
<file path=[Content_Types].xml><?xml version="1.0" encoding="utf-8"?>
<Types xmlns="http://schemas.openxmlformats.org/package/2006/content-types">
  <Default Extension="jpg" ContentType="image/jp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</p:sldIdLst>
  <p:sldSz cx="20104100" cy="13404850"/>
  <p:notesSz cx="20104100" cy="13404850"/>
  <p:defaultTextStyle>
    <a:defPPr>
      <a:defRPr kern="0"/>
    </a:defPPr>
  </p:defaultTextStyle>
  <p:extLs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43" d="100"/>
          <a:sy n="43" d="100"/>
        </p:scale>
        <p:origin x="1138" y="77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presProps" Target="pres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tableStyles" Target="tableStyles.xml"/><Relationship Id="rId5" Type="http://schemas.openxmlformats.org/officeDocument/2006/relationships/slide" Target="slides/slide4.xml"/><Relationship Id="rId10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viewProps" Target="view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507807" y="4155503"/>
            <a:ext cx="17088486" cy="281501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3015615" y="7506716"/>
            <a:ext cx="14072870" cy="335121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24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ts val="2755"/>
              </a:lnSpc>
            </a:pPr>
            <a:r>
              <a:rPr dirty="0"/>
              <a:t>Exterior</a:t>
            </a:r>
            <a:r>
              <a:rPr spc="-90" dirty="0"/>
              <a:t> </a:t>
            </a:r>
            <a:r>
              <a:rPr spc="-10" dirty="0"/>
              <a:t>Design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>
              <a:defRPr sz="22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 marR="5080">
              <a:lnSpc>
                <a:spcPts val="2280"/>
              </a:lnSpc>
              <a:spcBef>
                <a:spcPts val="265"/>
              </a:spcBef>
            </a:pPr>
            <a:r>
              <a:rPr dirty="0"/>
              <a:t>Moore</a:t>
            </a:r>
            <a:r>
              <a:rPr spc="-90" dirty="0"/>
              <a:t> </a:t>
            </a:r>
            <a:r>
              <a:rPr spc="-10" dirty="0"/>
              <a:t>County </a:t>
            </a:r>
            <a:r>
              <a:rPr dirty="0"/>
              <a:t>Hospital</a:t>
            </a:r>
            <a:r>
              <a:rPr spc="-120" dirty="0"/>
              <a:t> </a:t>
            </a:r>
            <a:r>
              <a:rPr spc="-10" dirty="0"/>
              <a:t>District</a:t>
            </a: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3450" b="0" i="0">
                <a:solidFill>
                  <a:schemeClr val="tx1"/>
                </a:solidFill>
                <a:latin typeface="Calibri Light"/>
                <a:cs typeface="Calibri Light"/>
              </a:defRPr>
            </a:lvl1pPr>
          </a:lstStyle>
          <a:p>
            <a:pPr marL="12700">
              <a:lnSpc>
                <a:spcPts val="3400"/>
              </a:lnSpc>
            </a:pPr>
            <a:r>
              <a:rPr dirty="0"/>
              <a:t>LEVEL</a:t>
            </a:r>
            <a:r>
              <a:rPr b="0" spc="-170" dirty="0">
                <a:latin typeface="Times New Roman"/>
                <a:cs typeface="Times New Roman"/>
              </a:rPr>
              <a:t> </a:t>
            </a:r>
            <a:fld id="{81D60167-4931-47E6-BA6A-407CBD079E47}" type="slidenum">
              <a:rPr spc="-50" dirty="0"/>
              <a:t>‹#›</a:t>
            </a:fld>
            <a:endParaRPr spc="-50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24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ts val="2755"/>
              </a:lnSpc>
            </a:pPr>
            <a:r>
              <a:rPr dirty="0"/>
              <a:t>Exterior</a:t>
            </a:r>
            <a:r>
              <a:rPr spc="-90" dirty="0"/>
              <a:t> </a:t>
            </a:r>
            <a:r>
              <a:rPr spc="-10" dirty="0"/>
              <a:t>Design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>
              <a:defRPr sz="22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 marR="5080">
              <a:lnSpc>
                <a:spcPts val="2280"/>
              </a:lnSpc>
              <a:spcBef>
                <a:spcPts val="265"/>
              </a:spcBef>
            </a:pPr>
            <a:r>
              <a:rPr dirty="0"/>
              <a:t>Moore</a:t>
            </a:r>
            <a:r>
              <a:rPr spc="-90" dirty="0"/>
              <a:t> </a:t>
            </a:r>
            <a:r>
              <a:rPr spc="-10" dirty="0"/>
              <a:t>County </a:t>
            </a:r>
            <a:r>
              <a:rPr dirty="0"/>
              <a:t>Hospital</a:t>
            </a:r>
            <a:r>
              <a:rPr spc="-120" dirty="0"/>
              <a:t> </a:t>
            </a:r>
            <a:r>
              <a:rPr spc="-10" dirty="0"/>
              <a:t>District</a:t>
            </a: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3450" b="0" i="0">
                <a:solidFill>
                  <a:schemeClr val="tx1"/>
                </a:solidFill>
                <a:latin typeface="Calibri Light"/>
                <a:cs typeface="Calibri Light"/>
              </a:defRPr>
            </a:lvl1pPr>
          </a:lstStyle>
          <a:p>
            <a:pPr marL="12700">
              <a:lnSpc>
                <a:spcPts val="3400"/>
              </a:lnSpc>
            </a:pPr>
            <a:r>
              <a:rPr dirty="0"/>
              <a:t>LEVEL</a:t>
            </a:r>
            <a:r>
              <a:rPr b="0" spc="-170" dirty="0">
                <a:latin typeface="Times New Roman"/>
                <a:cs typeface="Times New Roman"/>
              </a:rPr>
              <a:t> </a:t>
            </a:r>
            <a:fld id="{81D60167-4931-47E6-BA6A-407CBD079E47}" type="slidenum">
              <a:rPr spc="-50" dirty="0"/>
              <a:t>‹#›</a:t>
            </a:fld>
            <a:endParaRPr spc="-50" dirty="0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1005205" y="3083115"/>
            <a:ext cx="8745284" cy="884720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10353611" y="3083115"/>
            <a:ext cx="8745284" cy="884720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24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ts val="2755"/>
              </a:lnSpc>
            </a:pPr>
            <a:r>
              <a:rPr dirty="0"/>
              <a:t>Exterior</a:t>
            </a:r>
            <a:r>
              <a:rPr spc="-90" dirty="0"/>
              <a:t> </a:t>
            </a:r>
            <a:r>
              <a:rPr spc="-10" dirty="0"/>
              <a:t>Design</a:t>
            </a:r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>
              <a:defRPr sz="22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 marR="5080">
              <a:lnSpc>
                <a:spcPts val="2280"/>
              </a:lnSpc>
              <a:spcBef>
                <a:spcPts val="265"/>
              </a:spcBef>
            </a:pPr>
            <a:r>
              <a:rPr dirty="0"/>
              <a:t>Moore</a:t>
            </a:r>
            <a:r>
              <a:rPr spc="-90" dirty="0"/>
              <a:t> </a:t>
            </a:r>
            <a:r>
              <a:rPr spc="-10" dirty="0"/>
              <a:t>County </a:t>
            </a:r>
            <a:r>
              <a:rPr dirty="0"/>
              <a:t>Hospital</a:t>
            </a:r>
            <a:r>
              <a:rPr spc="-120" dirty="0"/>
              <a:t> </a:t>
            </a:r>
            <a:r>
              <a:rPr spc="-10" dirty="0"/>
              <a:t>District</a:t>
            </a:r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3450" b="0" i="0">
                <a:solidFill>
                  <a:schemeClr val="tx1"/>
                </a:solidFill>
                <a:latin typeface="Calibri Light"/>
                <a:cs typeface="Calibri Light"/>
              </a:defRPr>
            </a:lvl1pPr>
          </a:lstStyle>
          <a:p>
            <a:pPr marL="12700">
              <a:lnSpc>
                <a:spcPts val="3400"/>
              </a:lnSpc>
            </a:pPr>
            <a:r>
              <a:rPr dirty="0"/>
              <a:t>LEVEL</a:t>
            </a:r>
            <a:r>
              <a:rPr b="0" spc="-170" dirty="0">
                <a:latin typeface="Times New Roman"/>
                <a:cs typeface="Times New Roman"/>
              </a:rPr>
              <a:t> </a:t>
            </a:r>
            <a:fld id="{81D60167-4931-47E6-BA6A-407CBD079E47}" type="slidenum">
              <a:rPr spc="-50" dirty="0"/>
              <a:t>‹#›</a:t>
            </a:fld>
            <a:endParaRPr spc="-50"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24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ts val="2755"/>
              </a:lnSpc>
            </a:pPr>
            <a:r>
              <a:rPr dirty="0"/>
              <a:t>Exterior</a:t>
            </a:r>
            <a:r>
              <a:rPr spc="-90" dirty="0"/>
              <a:t> </a:t>
            </a:r>
            <a:r>
              <a:rPr spc="-10" dirty="0"/>
              <a:t>Design</a:t>
            </a: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>
              <a:defRPr sz="22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 marR="5080">
              <a:lnSpc>
                <a:spcPts val="2280"/>
              </a:lnSpc>
              <a:spcBef>
                <a:spcPts val="265"/>
              </a:spcBef>
            </a:pPr>
            <a:r>
              <a:rPr dirty="0"/>
              <a:t>Moore</a:t>
            </a:r>
            <a:r>
              <a:rPr spc="-90" dirty="0"/>
              <a:t> </a:t>
            </a:r>
            <a:r>
              <a:rPr spc="-10" dirty="0"/>
              <a:t>County </a:t>
            </a:r>
            <a:r>
              <a:rPr dirty="0"/>
              <a:t>Hospital</a:t>
            </a:r>
            <a:r>
              <a:rPr spc="-120" dirty="0"/>
              <a:t> </a:t>
            </a:r>
            <a:r>
              <a:rPr spc="-10" dirty="0"/>
              <a:t>District</a:t>
            </a:r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3450" b="0" i="0">
                <a:solidFill>
                  <a:schemeClr val="tx1"/>
                </a:solidFill>
                <a:latin typeface="Calibri Light"/>
                <a:cs typeface="Calibri Light"/>
              </a:defRPr>
            </a:lvl1pPr>
          </a:lstStyle>
          <a:p>
            <a:pPr marL="12700">
              <a:lnSpc>
                <a:spcPts val="3400"/>
              </a:lnSpc>
            </a:pPr>
            <a:r>
              <a:rPr dirty="0"/>
              <a:t>LEVEL</a:t>
            </a:r>
            <a:r>
              <a:rPr b="0" spc="-170" dirty="0">
                <a:latin typeface="Times New Roman"/>
                <a:cs typeface="Times New Roman"/>
              </a:rPr>
              <a:t> </a:t>
            </a:r>
            <a:fld id="{81D60167-4931-47E6-BA6A-407CBD079E47}" type="slidenum">
              <a:rPr spc="-50" dirty="0"/>
              <a:t>‹#›</a:t>
            </a:fld>
            <a:endParaRPr spc="-50" dirty="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24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ts val="2755"/>
              </a:lnSpc>
            </a:pPr>
            <a:r>
              <a:rPr dirty="0"/>
              <a:t>Exterior</a:t>
            </a:r>
            <a:r>
              <a:rPr spc="-90" dirty="0"/>
              <a:t> </a:t>
            </a:r>
            <a:r>
              <a:rPr spc="-10" dirty="0"/>
              <a:t>Design</a:t>
            </a: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>
              <a:defRPr sz="22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 marR="5080">
              <a:lnSpc>
                <a:spcPts val="2280"/>
              </a:lnSpc>
              <a:spcBef>
                <a:spcPts val="265"/>
              </a:spcBef>
            </a:pPr>
            <a:r>
              <a:rPr dirty="0"/>
              <a:t>Moore</a:t>
            </a:r>
            <a:r>
              <a:rPr spc="-90" dirty="0"/>
              <a:t> </a:t>
            </a:r>
            <a:r>
              <a:rPr spc="-10" dirty="0"/>
              <a:t>County </a:t>
            </a:r>
            <a:r>
              <a:rPr dirty="0"/>
              <a:t>Hospital</a:t>
            </a:r>
            <a:r>
              <a:rPr spc="-120" dirty="0"/>
              <a:t> </a:t>
            </a:r>
            <a:r>
              <a:rPr spc="-10" dirty="0"/>
              <a:t>District</a:t>
            </a: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3450" b="0" i="0">
                <a:solidFill>
                  <a:schemeClr val="tx1"/>
                </a:solidFill>
                <a:latin typeface="Calibri Light"/>
                <a:cs typeface="Calibri Light"/>
              </a:defRPr>
            </a:lvl1pPr>
          </a:lstStyle>
          <a:p>
            <a:pPr marL="12700">
              <a:lnSpc>
                <a:spcPts val="3400"/>
              </a:lnSpc>
            </a:pPr>
            <a:r>
              <a:rPr dirty="0"/>
              <a:t>LEVEL</a:t>
            </a:r>
            <a:r>
              <a:rPr b="0" spc="-170" dirty="0">
                <a:latin typeface="Times New Roman"/>
                <a:cs typeface="Times New Roman"/>
              </a:rPr>
              <a:t> </a:t>
            </a:r>
            <a:fld id="{81D60167-4931-47E6-BA6A-407CBD079E47}" type="slidenum">
              <a:rPr spc="-50" dirty="0"/>
              <a:t>‹#›</a:t>
            </a:fld>
            <a:endParaRPr spc="-50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13" Type="http://schemas.openxmlformats.org/officeDocument/2006/relationships/image" Target="../media/image7.png"/><Relationship Id="rId3" Type="http://schemas.openxmlformats.org/officeDocument/2006/relationships/slideLayout" Target="../slideLayouts/slideLayout3.xml"/><Relationship Id="rId7" Type="http://schemas.openxmlformats.org/officeDocument/2006/relationships/image" Target="../media/image1.png"/><Relationship Id="rId12" Type="http://schemas.openxmlformats.org/officeDocument/2006/relationships/image" Target="../media/image6.png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11" Type="http://schemas.openxmlformats.org/officeDocument/2006/relationships/image" Target="../media/image5.png"/><Relationship Id="rId5" Type="http://schemas.openxmlformats.org/officeDocument/2006/relationships/slideLayout" Target="../slideLayouts/slideLayout5.xml"/><Relationship Id="rId10" Type="http://schemas.openxmlformats.org/officeDocument/2006/relationships/image" Target="../media/image4.png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3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g object 16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3233865" y="9762018"/>
            <a:ext cx="99668" cy="96103"/>
          </a:xfrm>
          <a:prstGeom prst="rect">
            <a:avLst/>
          </a:prstGeom>
        </p:spPr>
      </p:pic>
      <p:pic>
        <p:nvPicPr>
          <p:cNvPr id="17" name="bg object 17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3438621" y="9762025"/>
            <a:ext cx="80326" cy="96096"/>
          </a:xfrm>
          <a:prstGeom prst="rect">
            <a:avLst/>
          </a:prstGeom>
        </p:spPr>
      </p:pic>
      <p:pic>
        <p:nvPicPr>
          <p:cNvPr id="18" name="bg object 18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3620449" y="9760505"/>
            <a:ext cx="85813" cy="99134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13813815" y="9761410"/>
            <a:ext cx="79375" cy="96520"/>
          </a:xfrm>
          <a:custGeom>
            <a:avLst/>
            <a:gdLst/>
            <a:ahLst/>
            <a:cxnLst/>
            <a:rect l="l" t="t" r="r" b="b"/>
            <a:pathLst>
              <a:path w="79375" h="96520">
                <a:moveTo>
                  <a:pt x="78803" y="0"/>
                </a:moveTo>
                <a:lnTo>
                  <a:pt x="66865" y="0"/>
                </a:lnTo>
                <a:lnTo>
                  <a:pt x="66865" y="41910"/>
                </a:lnTo>
                <a:lnTo>
                  <a:pt x="11938" y="41910"/>
                </a:lnTo>
                <a:lnTo>
                  <a:pt x="11938" y="0"/>
                </a:lnTo>
                <a:lnTo>
                  <a:pt x="0" y="0"/>
                </a:lnTo>
                <a:lnTo>
                  <a:pt x="0" y="41910"/>
                </a:lnTo>
                <a:lnTo>
                  <a:pt x="0" y="53340"/>
                </a:lnTo>
                <a:lnTo>
                  <a:pt x="0" y="96520"/>
                </a:lnTo>
                <a:lnTo>
                  <a:pt x="11938" y="96520"/>
                </a:lnTo>
                <a:lnTo>
                  <a:pt x="11938" y="53340"/>
                </a:lnTo>
                <a:lnTo>
                  <a:pt x="66865" y="53340"/>
                </a:lnTo>
                <a:lnTo>
                  <a:pt x="66865" y="96520"/>
                </a:lnTo>
                <a:lnTo>
                  <a:pt x="78803" y="96520"/>
                </a:lnTo>
                <a:lnTo>
                  <a:pt x="78803" y="53340"/>
                </a:lnTo>
                <a:lnTo>
                  <a:pt x="78803" y="41910"/>
                </a:lnTo>
                <a:lnTo>
                  <a:pt x="78803" y="0"/>
                </a:lnTo>
                <a:close/>
              </a:path>
            </a:pathLst>
          </a:custGeom>
          <a:solidFill>
            <a:srgbClr val="01020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bg object 20"/>
          <p:cNvSpPr/>
          <p:nvPr/>
        </p:nvSpPr>
        <p:spPr>
          <a:xfrm>
            <a:off x="14008141" y="9762018"/>
            <a:ext cx="12065" cy="96520"/>
          </a:xfrm>
          <a:custGeom>
            <a:avLst/>
            <a:gdLst/>
            <a:ahLst/>
            <a:cxnLst/>
            <a:rect l="l" t="t" r="r" b="b"/>
            <a:pathLst>
              <a:path w="12065" h="96520">
                <a:moveTo>
                  <a:pt x="11947" y="0"/>
                </a:moveTo>
                <a:lnTo>
                  <a:pt x="0" y="0"/>
                </a:lnTo>
                <a:lnTo>
                  <a:pt x="0" y="96103"/>
                </a:lnTo>
                <a:lnTo>
                  <a:pt x="11947" y="96103"/>
                </a:lnTo>
                <a:lnTo>
                  <a:pt x="11947" y="0"/>
                </a:lnTo>
                <a:close/>
              </a:path>
            </a:pathLst>
          </a:custGeom>
          <a:solidFill>
            <a:srgbClr val="01020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bg object 21"/>
          <p:cNvSpPr/>
          <p:nvPr/>
        </p:nvSpPr>
        <p:spPr>
          <a:xfrm>
            <a:off x="14125144" y="9762566"/>
            <a:ext cx="77470" cy="95250"/>
          </a:xfrm>
          <a:custGeom>
            <a:avLst/>
            <a:gdLst/>
            <a:ahLst/>
            <a:cxnLst/>
            <a:rect l="l" t="t" r="r" b="b"/>
            <a:pathLst>
              <a:path w="77469" h="95250">
                <a:moveTo>
                  <a:pt x="77431" y="0"/>
                </a:moveTo>
                <a:lnTo>
                  <a:pt x="0" y="0"/>
                </a:lnTo>
                <a:lnTo>
                  <a:pt x="0" y="10160"/>
                </a:lnTo>
                <a:lnTo>
                  <a:pt x="32804" y="10160"/>
                </a:lnTo>
                <a:lnTo>
                  <a:pt x="32804" y="95250"/>
                </a:lnTo>
                <a:lnTo>
                  <a:pt x="44627" y="95250"/>
                </a:lnTo>
                <a:lnTo>
                  <a:pt x="44627" y="10160"/>
                </a:lnTo>
                <a:lnTo>
                  <a:pt x="77431" y="10160"/>
                </a:lnTo>
                <a:lnTo>
                  <a:pt x="77431" y="0"/>
                </a:lnTo>
                <a:close/>
              </a:path>
            </a:pathLst>
          </a:custGeom>
          <a:solidFill>
            <a:srgbClr val="01020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bg object 22"/>
          <p:cNvSpPr/>
          <p:nvPr/>
        </p:nvSpPr>
        <p:spPr>
          <a:xfrm>
            <a:off x="14307667" y="9762032"/>
            <a:ext cx="69850" cy="96520"/>
          </a:xfrm>
          <a:custGeom>
            <a:avLst/>
            <a:gdLst/>
            <a:ahLst/>
            <a:cxnLst/>
            <a:rect l="l" t="t" r="r" b="b"/>
            <a:pathLst>
              <a:path w="69850" h="96520">
                <a:moveTo>
                  <a:pt x="69735" y="85090"/>
                </a:moveTo>
                <a:lnTo>
                  <a:pt x="11798" y="85090"/>
                </a:lnTo>
                <a:lnTo>
                  <a:pt x="11798" y="52070"/>
                </a:lnTo>
                <a:lnTo>
                  <a:pt x="65201" y="52070"/>
                </a:lnTo>
                <a:lnTo>
                  <a:pt x="65201" y="40640"/>
                </a:lnTo>
                <a:lnTo>
                  <a:pt x="11798" y="40640"/>
                </a:lnTo>
                <a:lnTo>
                  <a:pt x="11798" y="11430"/>
                </a:lnTo>
                <a:lnTo>
                  <a:pt x="67538" y="11430"/>
                </a:lnTo>
                <a:lnTo>
                  <a:pt x="67538" y="0"/>
                </a:lnTo>
                <a:lnTo>
                  <a:pt x="0" y="0"/>
                </a:lnTo>
                <a:lnTo>
                  <a:pt x="0" y="11430"/>
                </a:lnTo>
                <a:lnTo>
                  <a:pt x="0" y="40640"/>
                </a:lnTo>
                <a:lnTo>
                  <a:pt x="0" y="52070"/>
                </a:lnTo>
                <a:lnTo>
                  <a:pt x="0" y="85090"/>
                </a:lnTo>
                <a:lnTo>
                  <a:pt x="0" y="96520"/>
                </a:lnTo>
                <a:lnTo>
                  <a:pt x="69735" y="96520"/>
                </a:lnTo>
                <a:lnTo>
                  <a:pt x="69735" y="85090"/>
                </a:lnTo>
                <a:close/>
              </a:path>
            </a:pathLst>
          </a:custGeom>
          <a:solidFill>
            <a:srgbClr val="01020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3" name="bg object 2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4480023" y="9760505"/>
            <a:ext cx="85805" cy="99134"/>
          </a:xfrm>
          <a:prstGeom prst="rect">
            <a:avLst/>
          </a:prstGeom>
        </p:spPr>
      </p:pic>
      <p:sp>
        <p:nvSpPr>
          <p:cNvPr id="24" name="bg object 24"/>
          <p:cNvSpPr/>
          <p:nvPr/>
        </p:nvSpPr>
        <p:spPr>
          <a:xfrm>
            <a:off x="14662951" y="9762566"/>
            <a:ext cx="77470" cy="95250"/>
          </a:xfrm>
          <a:custGeom>
            <a:avLst/>
            <a:gdLst/>
            <a:ahLst/>
            <a:cxnLst/>
            <a:rect l="l" t="t" r="r" b="b"/>
            <a:pathLst>
              <a:path w="77469" h="95250">
                <a:moveTo>
                  <a:pt x="77419" y="0"/>
                </a:moveTo>
                <a:lnTo>
                  <a:pt x="0" y="0"/>
                </a:lnTo>
                <a:lnTo>
                  <a:pt x="0" y="10160"/>
                </a:lnTo>
                <a:lnTo>
                  <a:pt x="32804" y="10160"/>
                </a:lnTo>
                <a:lnTo>
                  <a:pt x="32804" y="95250"/>
                </a:lnTo>
                <a:lnTo>
                  <a:pt x="44615" y="95250"/>
                </a:lnTo>
                <a:lnTo>
                  <a:pt x="44615" y="10160"/>
                </a:lnTo>
                <a:lnTo>
                  <a:pt x="77419" y="10160"/>
                </a:lnTo>
                <a:lnTo>
                  <a:pt x="77419" y="0"/>
                </a:lnTo>
                <a:close/>
              </a:path>
            </a:pathLst>
          </a:custGeom>
          <a:solidFill>
            <a:srgbClr val="01020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5" name="bg object 25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4844360" y="9762024"/>
            <a:ext cx="78398" cy="97882"/>
          </a:xfrm>
          <a:prstGeom prst="rect">
            <a:avLst/>
          </a:prstGeom>
        </p:spPr>
      </p:pic>
      <p:pic>
        <p:nvPicPr>
          <p:cNvPr id="26" name="bg object 26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5037182" y="9762025"/>
            <a:ext cx="80312" cy="96096"/>
          </a:xfrm>
          <a:prstGeom prst="rect">
            <a:avLst/>
          </a:prstGeom>
        </p:spPr>
      </p:pic>
      <p:sp>
        <p:nvSpPr>
          <p:cNvPr id="27" name="bg object 27"/>
          <p:cNvSpPr/>
          <p:nvPr/>
        </p:nvSpPr>
        <p:spPr>
          <a:xfrm>
            <a:off x="15224900" y="9762032"/>
            <a:ext cx="69850" cy="96520"/>
          </a:xfrm>
          <a:custGeom>
            <a:avLst/>
            <a:gdLst/>
            <a:ahLst/>
            <a:cxnLst/>
            <a:rect l="l" t="t" r="r" b="b"/>
            <a:pathLst>
              <a:path w="69850" h="96520">
                <a:moveTo>
                  <a:pt x="69748" y="85090"/>
                </a:moveTo>
                <a:lnTo>
                  <a:pt x="11811" y="85090"/>
                </a:lnTo>
                <a:lnTo>
                  <a:pt x="11811" y="52070"/>
                </a:lnTo>
                <a:lnTo>
                  <a:pt x="65227" y="52070"/>
                </a:lnTo>
                <a:lnTo>
                  <a:pt x="65227" y="40640"/>
                </a:lnTo>
                <a:lnTo>
                  <a:pt x="11811" y="40640"/>
                </a:lnTo>
                <a:lnTo>
                  <a:pt x="11811" y="11430"/>
                </a:lnTo>
                <a:lnTo>
                  <a:pt x="67564" y="11430"/>
                </a:lnTo>
                <a:lnTo>
                  <a:pt x="67564" y="0"/>
                </a:lnTo>
                <a:lnTo>
                  <a:pt x="0" y="0"/>
                </a:lnTo>
                <a:lnTo>
                  <a:pt x="0" y="11430"/>
                </a:lnTo>
                <a:lnTo>
                  <a:pt x="0" y="40640"/>
                </a:lnTo>
                <a:lnTo>
                  <a:pt x="0" y="52070"/>
                </a:lnTo>
                <a:lnTo>
                  <a:pt x="0" y="85090"/>
                </a:lnTo>
                <a:lnTo>
                  <a:pt x="0" y="96520"/>
                </a:lnTo>
                <a:lnTo>
                  <a:pt x="69748" y="96520"/>
                </a:lnTo>
                <a:lnTo>
                  <a:pt x="69748" y="85090"/>
                </a:lnTo>
                <a:close/>
              </a:path>
            </a:pathLst>
          </a:custGeom>
          <a:solidFill>
            <a:srgbClr val="01020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bg object 28"/>
          <p:cNvSpPr/>
          <p:nvPr/>
        </p:nvSpPr>
        <p:spPr>
          <a:xfrm>
            <a:off x="13163244" y="9116230"/>
            <a:ext cx="495300" cy="536575"/>
          </a:xfrm>
          <a:custGeom>
            <a:avLst/>
            <a:gdLst/>
            <a:ahLst/>
            <a:cxnLst/>
            <a:rect l="l" t="t" r="r" b="b"/>
            <a:pathLst>
              <a:path w="495300" h="536575">
                <a:moveTo>
                  <a:pt x="255745" y="0"/>
                </a:moveTo>
                <a:lnTo>
                  <a:pt x="207667" y="3873"/>
                </a:lnTo>
                <a:lnTo>
                  <a:pt x="163280" y="15213"/>
                </a:lnTo>
                <a:lnTo>
                  <a:pt x="123109" y="33594"/>
                </a:lnTo>
                <a:lnTo>
                  <a:pt x="87679" y="58595"/>
                </a:lnTo>
                <a:lnTo>
                  <a:pt x="57513" y="89791"/>
                </a:lnTo>
                <a:lnTo>
                  <a:pt x="33138" y="126759"/>
                </a:lnTo>
                <a:lnTo>
                  <a:pt x="15078" y="169076"/>
                </a:lnTo>
                <a:lnTo>
                  <a:pt x="3856" y="216319"/>
                </a:lnTo>
                <a:lnTo>
                  <a:pt x="0" y="268064"/>
                </a:lnTo>
                <a:lnTo>
                  <a:pt x="3856" y="319808"/>
                </a:lnTo>
                <a:lnTo>
                  <a:pt x="15078" y="367051"/>
                </a:lnTo>
                <a:lnTo>
                  <a:pt x="33138" y="409368"/>
                </a:lnTo>
                <a:lnTo>
                  <a:pt x="57513" y="446336"/>
                </a:lnTo>
                <a:lnTo>
                  <a:pt x="87679" y="477532"/>
                </a:lnTo>
                <a:lnTo>
                  <a:pt x="123109" y="502533"/>
                </a:lnTo>
                <a:lnTo>
                  <a:pt x="163280" y="520914"/>
                </a:lnTo>
                <a:lnTo>
                  <a:pt x="207667" y="532254"/>
                </a:lnTo>
                <a:lnTo>
                  <a:pt x="255745" y="536128"/>
                </a:lnTo>
                <a:lnTo>
                  <a:pt x="303450" y="531429"/>
                </a:lnTo>
                <a:lnTo>
                  <a:pt x="346128" y="517017"/>
                </a:lnTo>
                <a:lnTo>
                  <a:pt x="381471" y="492417"/>
                </a:lnTo>
                <a:lnTo>
                  <a:pt x="407168" y="457153"/>
                </a:lnTo>
                <a:lnTo>
                  <a:pt x="407168" y="527432"/>
                </a:lnTo>
                <a:lnTo>
                  <a:pt x="494832" y="527432"/>
                </a:lnTo>
                <a:lnTo>
                  <a:pt x="494832" y="242702"/>
                </a:lnTo>
                <a:lnTo>
                  <a:pt x="251397" y="242702"/>
                </a:lnTo>
                <a:lnTo>
                  <a:pt x="251397" y="331817"/>
                </a:lnTo>
                <a:lnTo>
                  <a:pt x="374562" y="331817"/>
                </a:lnTo>
                <a:lnTo>
                  <a:pt x="365371" y="377178"/>
                </a:lnTo>
                <a:lnTo>
                  <a:pt x="340150" y="405626"/>
                </a:lnTo>
                <a:lnTo>
                  <a:pt x="302431" y="420354"/>
                </a:lnTo>
                <a:lnTo>
                  <a:pt x="255745" y="424554"/>
                </a:lnTo>
                <a:lnTo>
                  <a:pt x="211656" y="417390"/>
                </a:lnTo>
                <a:lnTo>
                  <a:pt x="175669" y="396803"/>
                </a:lnTo>
                <a:lnTo>
                  <a:pt x="148758" y="364148"/>
                </a:lnTo>
                <a:lnTo>
                  <a:pt x="131898" y="320783"/>
                </a:lnTo>
                <a:lnTo>
                  <a:pt x="126061" y="268064"/>
                </a:lnTo>
                <a:lnTo>
                  <a:pt x="131898" y="218171"/>
                </a:lnTo>
                <a:lnTo>
                  <a:pt x="148758" y="176520"/>
                </a:lnTo>
                <a:lnTo>
                  <a:pt x="175669" y="144746"/>
                </a:lnTo>
                <a:lnTo>
                  <a:pt x="211656" y="124483"/>
                </a:lnTo>
                <a:lnTo>
                  <a:pt x="255745" y="117366"/>
                </a:lnTo>
                <a:lnTo>
                  <a:pt x="293848" y="122301"/>
                </a:lnTo>
                <a:lnTo>
                  <a:pt x="326382" y="136746"/>
                </a:lnTo>
                <a:lnTo>
                  <a:pt x="351309" y="160158"/>
                </a:lnTo>
                <a:lnTo>
                  <a:pt x="366592" y="191992"/>
                </a:lnTo>
                <a:lnTo>
                  <a:pt x="494099" y="173156"/>
                </a:lnTo>
                <a:lnTo>
                  <a:pt x="481165" y="130714"/>
                </a:lnTo>
                <a:lnTo>
                  <a:pt x="460601" y="93202"/>
                </a:lnTo>
                <a:lnTo>
                  <a:pt x="432760" y="61204"/>
                </a:lnTo>
                <a:lnTo>
                  <a:pt x="397999" y="35301"/>
                </a:lnTo>
                <a:lnTo>
                  <a:pt x="356673" y="16078"/>
                </a:lnTo>
                <a:lnTo>
                  <a:pt x="309137" y="4116"/>
                </a:lnTo>
                <a:lnTo>
                  <a:pt x="255745" y="0"/>
                </a:lnTo>
                <a:close/>
              </a:path>
            </a:pathLst>
          </a:custGeom>
          <a:solidFill>
            <a:srgbClr val="01020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bg object 29"/>
          <p:cNvSpPr/>
          <p:nvPr/>
        </p:nvSpPr>
        <p:spPr>
          <a:xfrm>
            <a:off x="13715296" y="9263305"/>
            <a:ext cx="350520" cy="389255"/>
          </a:xfrm>
          <a:custGeom>
            <a:avLst/>
            <a:gdLst/>
            <a:ahLst/>
            <a:cxnLst/>
            <a:rect l="l" t="t" r="r" b="b"/>
            <a:pathLst>
              <a:path w="350519" h="389254">
                <a:moveTo>
                  <a:pt x="349927" y="0"/>
                </a:moveTo>
                <a:lnTo>
                  <a:pt x="240531" y="0"/>
                </a:lnTo>
                <a:lnTo>
                  <a:pt x="240531" y="210822"/>
                </a:lnTo>
                <a:lnTo>
                  <a:pt x="234339" y="241161"/>
                </a:lnTo>
                <a:lnTo>
                  <a:pt x="217620" y="265522"/>
                </a:lnTo>
                <a:lnTo>
                  <a:pt x="193158" y="281732"/>
                </a:lnTo>
                <a:lnTo>
                  <a:pt x="163734" y="287619"/>
                </a:lnTo>
                <a:lnTo>
                  <a:pt x="137937" y="283237"/>
                </a:lnTo>
                <a:lnTo>
                  <a:pt x="121446" y="270502"/>
                </a:lnTo>
                <a:lnTo>
                  <a:pt x="112697" y="250023"/>
                </a:lnTo>
                <a:lnTo>
                  <a:pt x="110128" y="222414"/>
                </a:lnTo>
                <a:lnTo>
                  <a:pt x="110128" y="0"/>
                </a:lnTo>
                <a:lnTo>
                  <a:pt x="0" y="0"/>
                </a:lnTo>
                <a:lnTo>
                  <a:pt x="0" y="231835"/>
                </a:lnTo>
                <a:lnTo>
                  <a:pt x="6769" y="290751"/>
                </a:lnTo>
                <a:lnTo>
                  <a:pt x="25989" y="335062"/>
                </a:lnTo>
                <a:lnTo>
                  <a:pt x="56024" y="365636"/>
                </a:lnTo>
                <a:lnTo>
                  <a:pt x="95240" y="383343"/>
                </a:lnTo>
                <a:lnTo>
                  <a:pt x="142001" y="389052"/>
                </a:lnTo>
                <a:lnTo>
                  <a:pt x="175180" y="385225"/>
                </a:lnTo>
                <a:lnTo>
                  <a:pt x="205303" y="374198"/>
                </a:lnTo>
                <a:lnTo>
                  <a:pt x="230945" y="356650"/>
                </a:lnTo>
                <a:lnTo>
                  <a:pt x="250678" y="333261"/>
                </a:lnTo>
                <a:lnTo>
                  <a:pt x="250678" y="380356"/>
                </a:lnTo>
                <a:lnTo>
                  <a:pt x="349927" y="380356"/>
                </a:lnTo>
                <a:lnTo>
                  <a:pt x="349927" y="0"/>
                </a:lnTo>
                <a:close/>
              </a:path>
            </a:pathLst>
          </a:custGeom>
          <a:solidFill>
            <a:srgbClr val="01020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bg object 30"/>
          <p:cNvSpPr/>
          <p:nvPr/>
        </p:nvSpPr>
        <p:spPr>
          <a:xfrm>
            <a:off x="14133335" y="9124937"/>
            <a:ext cx="948690" cy="527685"/>
          </a:xfrm>
          <a:custGeom>
            <a:avLst/>
            <a:gdLst/>
            <a:ahLst/>
            <a:cxnLst/>
            <a:rect l="l" t="t" r="r" b="b"/>
            <a:pathLst>
              <a:path w="948690" h="527684">
                <a:moveTo>
                  <a:pt x="110121" y="139090"/>
                </a:moveTo>
                <a:lnTo>
                  <a:pt x="0" y="139090"/>
                </a:lnTo>
                <a:lnTo>
                  <a:pt x="0" y="518731"/>
                </a:lnTo>
                <a:lnTo>
                  <a:pt x="110121" y="518731"/>
                </a:lnTo>
                <a:lnTo>
                  <a:pt x="110121" y="139090"/>
                </a:lnTo>
                <a:close/>
              </a:path>
              <a:path w="948690" h="527684">
                <a:moveTo>
                  <a:pt x="528129" y="0"/>
                </a:moveTo>
                <a:lnTo>
                  <a:pt x="418731" y="0"/>
                </a:lnTo>
                <a:lnTo>
                  <a:pt x="418731" y="191262"/>
                </a:lnTo>
                <a:lnTo>
                  <a:pt x="418731" y="328917"/>
                </a:lnTo>
                <a:lnTo>
                  <a:pt x="413118" y="367919"/>
                </a:lnTo>
                <a:lnTo>
                  <a:pt x="397179" y="398640"/>
                </a:lnTo>
                <a:lnTo>
                  <a:pt x="372275" y="418769"/>
                </a:lnTo>
                <a:lnTo>
                  <a:pt x="339763" y="425996"/>
                </a:lnTo>
                <a:lnTo>
                  <a:pt x="306832" y="418769"/>
                </a:lnTo>
                <a:lnTo>
                  <a:pt x="281711" y="398640"/>
                </a:lnTo>
                <a:lnTo>
                  <a:pt x="265696" y="367919"/>
                </a:lnTo>
                <a:lnTo>
                  <a:pt x="260070" y="328917"/>
                </a:lnTo>
                <a:lnTo>
                  <a:pt x="265696" y="289598"/>
                </a:lnTo>
                <a:lnTo>
                  <a:pt x="281711" y="258914"/>
                </a:lnTo>
                <a:lnTo>
                  <a:pt x="306832" y="238950"/>
                </a:lnTo>
                <a:lnTo>
                  <a:pt x="339763" y="231825"/>
                </a:lnTo>
                <a:lnTo>
                  <a:pt x="372275" y="238950"/>
                </a:lnTo>
                <a:lnTo>
                  <a:pt x="397179" y="258914"/>
                </a:lnTo>
                <a:lnTo>
                  <a:pt x="413118" y="289598"/>
                </a:lnTo>
                <a:lnTo>
                  <a:pt x="418731" y="328917"/>
                </a:lnTo>
                <a:lnTo>
                  <a:pt x="418731" y="191262"/>
                </a:lnTo>
                <a:lnTo>
                  <a:pt x="398945" y="164934"/>
                </a:lnTo>
                <a:lnTo>
                  <a:pt x="374548" y="145884"/>
                </a:lnTo>
                <a:lnTo>
                  <a:pt x="345795" y="134302"/>
                </a:lnTo>
                <a:lnTo>
                  <a:pt x="312966" y="130403"/>
                </a:lnTo>
                <a:lnTo>
                  <a:pt x="266928" y="136652"/>
                </a:lnTo>
                <a:lnTo>
                  <a:pt x="227228" y="154825"/>
                </a:lnTo>
                <a:lnTo>
                  <a:pt x="194779" y="184010"/>
                </a:lnTo>
                <a:lnTo>
                  <a:pt x="170484" y="223354"/>
                </a:lnTo>
                <a:lnTo>
                  <a:pt x="155232" y="271945"/>
                </a:lnTo>
                <a:lnTo>
                  <a:pt x="149948" y="328917"/>
                </a:lnTo>
                <a:lnTo>
                  <a:pt x="155232" y="385635"/>
                </a:lnTo>
                <a:lnTo>
                  <a:pt x="170484" y="434149"/>
                </a:lnTo>
                <a:lnTo>
                  <a:pt x="194779" y="473544"/>
                </a:lnTo>
                <a:lnTo>
                  <a:pt x="227228" y="502843"/>
                </a:lnTo>
                <a:lnTo>
                  <a:pt x="266928" y="521119"/>
                </a:lnTo>
                <a:lnTo>
                  <a:pt x="312966" y="527431"/>
                </a:lnTo>
                <a:lnTo>
                  <a:pt x="350532" y="522452"/>
                </a:lnTo>
                <a:lnTo>
                  <a:pt x="382600" y="507771"/>
                </a:lnTo>
                <a:lnTo>
                  <a:pt x="408838" y="483717"/>
                </a:lnTo>
                <a:lnTo>
                  <a:pt x="428879" y="450634"/>
                </a:lnTo>
                <a:lnTo>
                  <a:pt x="428879" y="518731"/>
                </a:lnTo>
                <a:lnTo>
                  <a:pt x="528129" y="518731"/>
                </a:lnTo>
                <a:lnTo>
                  <a:pt x="528129" y="450634"/>
                </a:lnTo>
                <a:lnTo>
                  <a:pt x="528129" y="425996"/>
                </a:lnTo>
                <a:lnTo>
                  <a:pt x="528129" y="231825"/>
                </a:lnTo>
                <a:lnTo>
                  <a:pt x="528129" y="191262"/>
                </a:lnTo>
                <a:lnTo>
                  <a:pt x="528129" y="0"/>
                </a:lnTo>
                <a:close/>
              </a:path>
              <a:path w="948690" h="527684">
                <a:moveTo>
                  <a:pt x="948347" y="326745"/>
                </a:moveTo>
                <a:lnTo>
                  <a:pt x="945654" y="298488"/>
                </a:lnTo>
                <a:lnTo>
                  <a:pt x="943559" y="276593"/>
                </a:lnTo>
                <a:lnTo>
                  <a:pt x="929881" y="233172"/>
                </a:lnTo>
                <a:lnTo>
                  <a:pt x="925220" y="225310"/>
                </a:lnTo>
                <a:lnTo>
                  <a:pt x="908367" y="196862"/>
                </a:lnTo>
                <a:lnTo>
                  <a:pt x="880084" y="167995"/>
                </a:lnTo>
                <a:lnTo>
                  <a:pt x="846061" y="146951"/>
                </a:lnTo>
                <a:lnTo>
                  <a:pt x="838225" y="144348"/>
                </a:lnTo>
                <a:lnTo>
                  <a:pt x="838225" y="298488"/>
                </a:lnTo>
                <a:lnTo>
                  <a:pt x="690422" y="298488"/>
                </a:lnTo>
                <a:lnTo>
                  <a:pt x="697801" y="268706"/>
                </a:lnTo>
                <a:lnTo>
                  <a:pt x="713524" y="245592"/>
                </a:lnTo>
                <a:lnTo>
                  <a:pt x="736168" y="230632"/>
                </a:lnTo>
                <a:lnTo>
                  <a:pt x="764324" y="225310"/>
                </a:lnTo>
                <a:lnTo>
                  <a:pt x="792480" y="230225"/>
                </a:lnTo>
                <a:lnTo>
                  <a:pt x="815136" y="244513"/>
                </a:lnTo>
                <a:lnTo>
                  <a:pt x="830859" y="267487"/>
                </a:lnTo>
                <a:lnTo>
                  <a:pt x="838225" y="298488"/>
                </a:lnTo>
                <a:lnTo>
                  <a:pt x="838225" y="144348"/>
                </a:lnTo>
                <a:lnTo>
                  <a:pt x="807364" y="134048"/>
                </a:lnTo>
                <a:lnTo>
                  <a:pt x="765048" y="129679"/>
                </a:lnTo>
                <a:lnTo>
                  <a:pt x="720648" y="134327"/>
                </a:lnTo>
                <a:lnTo>
                  <a:pt x="680097" y="147866"/>
                </a:lnTo>
                <a:lnTo>
                  <a:pt x="644461" y="169710"/>
                </a:lnTo>
                <a:lnTo>
                  <a:pt x="614857" y="199263"/>
                </a:lnTo>
                <a:lnTo>
                  <a:pt x="592366" y="235927"/>
                </a:lnTo>
                <a:lnTo>
                  <a:pt x="578065" y="279095"/>
                </a:lnTo>
                <a:lnTo>
                  <a:pt x="573049" y="328193"/>
                </a:lnTo>
                <a:lnTo>
                  <a:pt x="578104" y="377317"/>
                </a:lnTo>
                <a:lnTo>
                  <a:pt x="592518" y="420598"/>
                </a:lnTo>
                <a:lnTo>
                  <a:pt x="615200" y="457403"/>
                </a:lnTo>
                <a:lnTo>
                  <a:pt x="645045" y="487108"/>
                </a:lnTo>
                <a:lnTo>
                  <a:pt x="680948" y="509092"/>
                </a:lnTo>
                <a:lnTo>
                  <a:pt x="721791" y="522732"/>
                </a:lnTo>
                <a:lnTo>
                  <a:pt x="766495" y="527418"/>
                </a:lnTo>
                <a:lnTo>
                  <a:pt x="819099" y="522363"/>
                </a:lnTo>
                <a:lnTo>
                  <a:pt x="867752" y="505968"/>
                </a:lnTo>
                <a:lnTo>
                  <a:pt x="908519" y="476377"/>
                </a:lnTo>
                <a:lnTo>
                  <a:pt x="934186" y="436867"/>
                </a:lnTo>
                <a:lnTo>
                  <a:pt x="937475" y="431787"/>
                </a:lnTo>
                <a:lnTo>
                  <a:pt x="836053" y="399186"/>
                </a:lnTo>
                <a:lnTo>
                  <a:pt x="825487" y="416077"/>
                </a:lnTo>
                <a:lnTo>
                  <a:pt x="809701" y="427812"/>
                </a:lnTo>
                <a:lnTo>
                  <a:pt x="789698" y="434644"/>
                </a:lnTo>
                <a:lnTo>
                  <a:pt x="766495" y="436867"/>
                </a:lnTo>
                <a:lnTo>
                  <a:pt x="736942" y="431787"/>
                </a:lnTo>
                <a:lnTo>
                  <a:pt x="736815" y="431787"/>
                </a:lnTo>
                <a:lnTo>
                  <a:pt x="712800" y="417207"/>
                </a:lnTo>
                <a:lnTo>
                  <a:pt x="696302" y="394373"/>
                </a:lnTo>
                <a:lnTo>
                  <a:pt x="688975" y="364413"/>
                </a:lnTo>
                <a:lnTo>
                  <a:pt x="946175" y="364413"/>
                </a:lnTo>
                <a:lnTo>
                  <a:pt x="947127" y="355777"/>
                </a:lnTo>
                <a:lnTo>
                  <a:pt x="947801" y="345846"/>
                </a:lnTo>
                <a:lnTo>
                  <a:pt x="948220" y="335788"/>
                </a:lnTo>
                <a:lnTo>
                  <a:pt x="948334" y="328193"/>
                </a:lnTo>
                <a:lnTo>
                  <a:pt x="948347" y="326745"/>
                </a:lnTo>
                <a:close/>
              </a:path>
            </a:pathLst>
          </a:custGeom>
          <a:solidFill>
            <a:srgbClr val="01020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bg object 31"/>
          <p:cNvSpPr/>
          <p:nvPr/>
        </p:nvSpPr>
        <p:spPr>
          <a:xfrm>
            <a:off x="14583525" y="8957541"/>
            <a:ext cx="708660" cy="708660"/>
          </a:xfrm>
          <a:custGeom>
            <a:avLst/>
            <a:gdLst/>
            <a:ahLst/>
            <a:cxnLst/>
            <a:rect l="l" t="t" r="r" b="b"/>
            <a:pathLst>
              <a:path w="708659" h="708659">
                <a:moveTo>
                  <a:pt x="708286" y="0"/>
                </a:moveTo>
                <a:lnTo>
                  <a:pt x="0" y="0"/>
                </a:lnTo>
                <a:lnTo>
                  <a:pt x="0" y="19277"/>
                </a:lnTo>
                <a:lnTo>
                  <a:pt x="14402" y="18765"/>
                </a:lnTo>
                <a:lnTo>
                  <a:pt x="24650" y="18772"/>
                </a:lnTo>
                <a:lnTo>
                  <a:pt x="94189" y="22965"/>
                </a:lnTo>
                <a:lnTo>
                  <a:pt x="159628" y="34399"/>
                </a:lnTo>
                <a:lnTo>
                  <a:pt x="220494" y="51521"/>
                </a:lnTo>
                <a:lnTo>
                  <a:pt x="276313" y="72777"/>
                </a:lnTo>
                <a:lnTo>
                  <a:pt x="326612" y="96613"/>
                </a:lnTo>
                <a:lnTo>
                  <a:pt x="370917" y="121477"/>
                </a:lnTo>
                <a:lnTo>
                  <a:pt x="408756" y="145815"/>
                </a:lnTo>
                <a:lnTo>
                  <a:pt x="463141" y="186696"/>
                </a:lnTo>
                <a:lnTo>
                  <a:pt x="524500" y="247407"/>
                </a:lnTo>
                <a:lnTo>
                  <a:pt x="558437" y="289740"/>
                </a:lnTo>
                <a:lnTo>
                  <a:pt x="587982" y="333428"/>
                </a:lnTo>
                <a:lnTo>
                  <a:pt x="613330" y="378070"/>
                </a:lnTo>
                <a:lnTo>
                  <a:pt x="634674" y="423266"/>
                </a:lnTo>
                <a:lnTo>
                  <a:pt x="652208" y="468615"/>
                </a:lnTo>
                <a:lnTo>
                  <a:pt x="666126" y="513716"/>
                </a:lnTo>
                <a:lnTo>
                  <a:pt x="676621" y="558170"/>
                </a:lnTo>
                <a:lnTo>
                  <a:pt x="683887" y="601575"/>
                </a:lnTo>
                <a:lnTo>
                  <a:pt x="688118" y="643531"/>
                </a:lnTo>
                <a:lnTo>
                  <a:pt x="689507" y="683638"/>
                </a:lnTo>
                <a:lnTo>
                  <a:pt x="689521" y="693942"/>
                </a:lnTo>
                <a:lnTo>
                  <a:pt x="689009" y="708281"/>
                </a:lnTo>
                <a:lnTo>
                  <a:pt x="708286" y="708281"/>
                </a:lnTo>
                <a:lnTo>
                  <a:pt x="708286" y="0"/>
                </a:lnTo>
                <a:close/>
              </a:path>
            </a:pathLst>
          </a:custGeom>
          <a:solidFill>
            <a:srgbClr val="44AEE3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2" name="bg object 32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4127605" y="9105710"/>
            <a:ext cx="121571" cy="121571"/>
          </a:xfrm>
          <a:prstGeom prst="rect">
            <a:avLst/>
          </a:prstGeom>
        </p:spPr>
      </p:pic>
      <p:sp>
        <p:nvSpPr>
          <p:cNvPr id="33" name="bg object 33"/>
          <p:cNvSpPr/>
          <p:nvPr/>
        </p:nvSpPr>
        <p:spPr>
          <a:xfrm>
            <a:off x="514365" y="8917186"/>
            <a:ext cx="14776450" cy="0"/>
          </a:xfrm>
          <a:custGeom>
            <a:avLst/>
            <a:gdLst/>
            <a:ahLst/>
            <a:cxnLst/>
            <a:rect l="l" t="t" r="r" b="b"/>
            <a:pathLst>
              <a:path w="14776450">
                <a:moveTo>
                  <a:pt x="14776320" y="0"/>
                </a:moveTo>
                <a:lnTo>
                  <a:pt x="0" y="0"/>
                </a:lnTo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005205" y="536194"/>
            <a:ext cx="18093690" cy="214477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005205" y="3083115"/>
            <a:ext cx="18093690" cy="884720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6900867" y="9320333"/>
            <a:ext cx="2108834" cy="36639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ts val="2755"/>
              </a:lnSpc>
            </a:pPr>
            <a:r>
              <a:rPr dirty="0"/>
              <a:t>Exterior</a:t>
            </a:r>
            <a:r>
              <a:rPr spc="-90" dirty="0"/>
              <a:t> </a:t>
            </a:r>
            <a:r>
              <a:rPr spc="-10" dirty="0"/>
              <a:t>Design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1707102" y="9197539"/>
            <a:ext cx="1964054" cy="62674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2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 marR="5080">
              <a:lnSpc>
                <a:spcPts val="2280"/>
              </a:lnSpc>
              <a:spcBef>
                <a:spcPts val="265"/>
              </a:spcBef>
            </a:pPr>
            <a:r>
              <a:rPr dirty="0"/>
              <a:t>Moore</a:t>
            </a:r>
            <a:r>
              <a:rPr spc="-90" dirty="0"/>
              <a:t> </a:t>
            </a:r>
            <a:r>
              <a:rPr spc="-10" dirty="0"/>
              <a:t>County </a:t>
            </a:r>
            <a:r>
              <a:rPr dirty="0"/>
              <a:t>Hospital</a:t>
            </a:r>
            <a:r>
              <a:rPr spc="-120" dirty="0"/>
              <a:t> </a:t>
            </a:r>
            <a:r>
              <a:rPr spc="-10" dirty="0"/>
              <a:t>District</a:t>
            </a: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9148622" y="12408255"/>
            <a:ext cx="1420495" cy="4673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450" b="0" i="0">
                <a:solidFill>
                  <a:schemeClr val="tx1"/>
                </a:solidFill>
                <a:latin typeface="Calibri Light"/>
                <a:cs typeface="Calibri Light"/>
              </a:defRPr>
            </a:lvl1pPr>
          </a:lstStyle>
          <a:p>
            <a:pPr marL="12700">
              <a:lnSpc>
                <a:spcPts val="3400"/>
              </a:lnSpc>
            </a:pPr>
            <a:r>
              <a:rPr dirty="0"/>
              <a:t>LEVEL</a:t>
            </a:r>
            <a:r>
              <a:rPr b="0" spc="-170" dirty="0">
                <a:latin typeface="Times New Roman"/>
                <a:cs typeface="Times New Roman"/>
              </a:rPr>
              <a:t> </a:t>
            </a:r>
            <a:fld id="{81D60167-4931-47E6-BA6A-407CBD079E47}" type="slidenum">
              <a:rPr spc="-50" dirty="0"/>
              <a:t>‹#›</a:t>
            </a:fld>
            <a:endParaRPr spc="-50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25.png"/><Relationship Id="rId21" Type="http://schemas.openxmlformats.org/officeDocument/2006/relationships/image" Target="../media/image29.png"/><Relationship Id="rId42" Type="http://schemas.openxmlformats.org/officeDocument/2006/relationships/image" Target="../media/image50.png"/><Relationship Id="rId63" Type="http://schemas.openxmlformats.org/officeDocument/2006/relationships/image" Target="../media/image71.png"/><Relationship Id="rId84" Type="http://schemas.openxmlformats.org/officeDocument/2006/relationships/image" Target="../media/image92.png"/><Relationship Id="rId138" Type="http://schemas.openxmlformats.org/officeDocument/2006/relationships/image" Target="../media/image146.png"/><Relationship Id="rId159" Type="http://schemas.openxmlformats.org/officeDocument/2006/relationships/image" Target="../media/image167.png"/><Relationship Id="rId170" Type="http://schemas.openxmlformats.org/officeDocument/2006/relationships/image" Target="../media/image178.png"/><Relationship Id="rId191" Type="http://schemas.openxmlformats.org/officeDocument/2006/relationships/image" Target="../media/image199.png"/><Relationship Id="rId107" Type="http://schemas.openxmlformats.org/officeDocument/2006/relationships/image" Target="../media/image115.png"/><Relationship Id="rId11" Type="http://schemas.openxmlformats.org/officeDocument/2006/relationships/image" Target="../media/image19.png"/><Relationship Id="rId32" Type="http://schemas.openxmlformats.org/officeDocument/2006/relationships/image" Target="../media/image40.png"/><Relationship Id="rId53" Type="http://schemas.openxmlformats.org/officeDocument/2006/relationships/image" Target="../media/image61.png"/><Relationship Id="rId74" Type="http://schemas.openxmlformats.org/officeDocument/2006/relationships/image" Target="../media/image82.png"/><Relationship Id="rId128" Type="http://schemas.openxmlformats.org/officeDocument/2006/relationships/image" Target="../media/image136.png"/><Relationship Id="rId149" Type="http://schemas.openxmlformats.org/officeDocument/2006/relationships/image" Target="../media/image157.png"/><Relationship Id="rId5" Type="http://schemas.openxmlformats.org/officeDocument/2006/relationships/image" Target="../media/image13.png"/><Relationship Id="rId95" Type="http://schemas.openxmlformats.org/officeDocument/2006/relationships/image" Target="../media/image103.png"/><Relationship Id="rId160" Type="http://schemas.openxmlformats.org/officeDocument/2006/relationships/image" Target="../media/image168.png"/><Relationship Id="rId181" Type="http://schemas.openxmlformats.org/officeDocument/2006/relationships/image" Target="../media/image189.png"/><Relationship Id="rId22" Type="http://schemas.openxmlformats.org/officeDocument/2006/relationships/image" Target="../media/image30.png"/><Relationship Id="rId43" Type="http://schemas.openxmlformats.org/officeDocument/2006/relationships/image" Target="../media/image51.png"/><Relationship Id="rId64" Type="http://schemas.openxmlformats.org/officeDocument/2006/relationships/image" Target="../media/image72.png"/><Relationship Id="rId118" Type="http://schemas.openxmlformats.org/officeDocument/2006/relationships/image" Target="../media/image126.png"/><Relationship Id="rId139" Type="http://schemas.openxmlformats.org/officeDocument/2006/relationships/image" Target="../media/image147.png"/><Relationship Id="rId85" Type="http://schemas.openxmlformats.org/officeDocument/2006/relationships/image" Target="../media/image93.png"/><Relationship Id="rId150" Type="http://schemas.openxmlformats.org/officeDocument/2006/relationships/image" Target="../media/image158.png"/><Relationship Id="rId171" Type="http://schemas.openxmlformats.org/officeDocument/2006/relationships/image" Target="../media/image179.png"/><Relationship Id="rId192" Type="http://schemas.openxmlformats.org/officeDocument/2006/relationships/image" Target="../media/image9.jpg"/><Relationship Id="rId12" Type="http://schemas.openxmlformats.org/officeDocument/2006/relationships/image" Target="../media/image20.png"/><Relationship Id="rId33" Type="http://schemas.openxmlformats.org/officeDocument/2006/relationships/image" Target="../media/image41.png"/><Relationship Id="rId108" Type="http://schemas.openxmlformats.org/officeDocument/2006/relationships/image" Target="../media/image116.png"/><Relationship Id="rId129" Type="http://schemas.openxmlformats.org/officeDocument/2006/relationships/image" Target="../media/image137.png"/><Relationship Id="rId54" Type="http://schemas.openxmlformats.org/officeDocument/2006/relationships/image" Target="../media/image62.png"/><Relationship Id="rId75" Type="http://schemas.openxmlformats.org/officeDocument/2006/relationships/image" Target="../media/image83.png"/><Relationship Id="rId96" Type="http://schemas.openxmlformats.org/officeDocument/2006/relationships/image" Target="../media/image104.png"/><Relationship Id="rId140" Type="http://schemas.openxmlformats.org/officeDocument/2006/relationships/image" Target="../media/image148.png"/><Relationship Id="rId161" Type="http://schemas.openxmlformats.org/officeDocument/2006/relationships/image" Target="../media/image169.png"/><Relationship Id="rId182" Type="http://schemas.openxmlformats.org/officeDocument/2006/relationships/image" Target="../media/image190.png"/><Relationship Id="rId6" Type="http://schemas.openxmlformats.org/officeDocument/2006/relationships/image" Target="../media/image14.png"/><Relationship Id="rId23" Type="http://schemas.openxmlformats.org/officeDocument/2006/relationships/image" Target="../media/image31.png"/><Relationship Id="rId119" Type="http://schemas.openxmlformats.org/officeDocument/2006/relationships/image" Target="../media/image127.png"/><Relationship Id="rId44" Type="http://schemas.openxmlformats.org/officeDocument/2006/relationships/image" Target="../media/image52.png"/><Relationship Id="rId65" Type="http://schemas.openxmlformats.org/officeDocument/2006/relationships/image" Target="../media/image73.png"/><Relationship Id="rId86" Type="http://schemas.openxmlformats.org/officeDocument/2006/relationships/image" Target="../media/image94.png"/><Relationship Id="rId130" Type="http://schemas.openxmlformats.org/officeDocument/2006/relationships/image" Target="../media/image138.png"/><Relationship Id="rId151" Type="http://schemas.openxmlformats.org/officeDocument/2006/relationships/image" Target="../media/image159.png"/><Relationship Id="rId172" Type="http://schemas.openxmlformats.org/officeDocument/2006/relationships/image" Target="../media/image180.png"/><Relationship Id="rId13" Type="http://schemas.openxmlformats.org/officeDocument/2006/relationships/image" Target="../media/image21.png"/><Relationship Id="rId18" Type="http://schemas.openxmlformats.org/officeDocument/2006/relationships/image" Target="../media/image26.png"/><Relationship Id="rId39" Type="http://schemas.openxmlformats.org/officeDocument/2006/relationships/image" Target="../media/image47.png"/><Relationship Id="rId109" Type="http://schemas.openxmlformats.org/officeDocument/2006/relationships/image" Target="../media/image117.png"/><Relationship Id="rId34" Type="http://schemas.openxmlformats.org/officeDocument/2006/relationships/image" Target="../media/image42.png"/><Relationship Id="rId50" Type="http://schemas.openxmlformats.org/officeDocument/2006/relationships/image" Target="../media/image58.png"/><Relationship Id="rId55" Type="http://schemas.openxmlformats.org/officeDocument/2006/relationships/image" Target="../media/image63.png"/><Relationship Id="rId76" Type="http://schemas.openxmlformats.org/officeDocument/2006/relationships/image" Target="../media/image84.png"/><Relationship Id="rId97" Type="http://schemas.openxmlformats.org/officeDocument/2006/relationships/image" Target="../media/image105.png"/><Relationship Id="rId104" Type="http://schemas.openxmlformats.org/officeDocument/2006/relationships/image" Target="../media/image112.png"/><Relationship Id="rId120" Type="http://schemas.openxmlformats.org/officeDocument/2006/relationships/image" Target="../media/image128.png"/><Relationship Id="rId125" Type="http://schemas.openxmlformats.org/officeDocument/2006/relationships/image" Target="../media/image133.png"/><Relationship Id="rId141" Type="http://schemas.openxmlformats.org/officeDocument/2006/relationships/image" Target="../media/image149.png"/><Relationship Id="rId146" Type="http://schemas.openxmlformats.org/officeDocument/2006/relationships/image" Target="../media/image154.png"/><Relationship Id="rId167" Type="http://schemas.openxmlformats.org/officeDocument/2006/relationships/image" Target="../media/image175.png"/><Relationship Id="rId188" Type="http://schemas.openxmlformats.org/officeDocument/2006/relationships/image" Target="../media/image196.png"/><Relationship Id="rId7" Type="http://schemas.openxmlformats.org/officeDocument/2006/relationships/image" Target="../media/image15.png"/><Relationship Id="rId71" Type="http://schemas.openxmlformats.org/officeDocument/2006/relationships/image" Target="../media/image79.png"/><Relationship Id="rId92" Type="http://schemas.openxmlformats.org/officeDocument/2006/relationships/image" Target="../media/image100.png"/><Relationship Id="rId162" Type="http://schemas.openxmlformats.org/officeDocument/2006/relationships/image" Target="../media/image170.png"/><Relationship Id="rId183" Type="http://schemas.openxmlformats.org/officeDocument/2006/relationships/image" Target="../media/image191.png"/><Relationship Id="rId2" Type="http://schemas.openxmlformats.org/officeDocument/2006/relationships/image" Target="../media/image10.png"/><Relationship Id="rId29" Type="http://schemas.openxmlformats.org/officeDocument/2006/relationships/image" Target="../media/image37.png"/><Relationship Id="rId24" Type="http://schemas.openxmlformats.org/officeDocument/2006/relationships/image" Target="../media/image32.png"/><Relationship Id="rId40" Type="http://schemas.openxmlformats.org/officeDocument/2006/relationships/image" Target="../media/image48.png"/><Relationship Id="rId45" Type="http://schemas.openxmlformats.org/officeDocument/2006/relationships/image" Target="../media/image53.png"/><Relationship Id="rId66" Type="http://schemas.openxmlformats.org/officeDocument/2006/relationships/image" Target="../media/image74.png"/><Relationship Id="rId87" Type="http://schemas.openxmlformats.org/officeDocument/2006/relationships/image" Target="../media/image95.png"/><Relationship Id="rId110" Type="http://schemas.openxmlformats.org/officeDocument/2006/relationships/image" Target="../media/image118.png"/><Relationship Id="rId115" Type="http://schemas.openxmlformats.org/officeDocument/2006/relationships/image" Target="../media/image123.png"/><Relationship Id="rId131" Type="http://schemas.openxmlformats.org/officeDocument/2006/relationships/image" Target="../media/image139.png"/><Relationship Id="rId136" Type="http://schemas.openxmlformats.org/officeDocument/2006/relationships/image" Target="../media/image144.png"/><Relationship Id="rId157" Type="http://schemas.openxmlformats.org/officeDocument/2006/relationships/image" Target="../media/image165.png"/><Relationship Id="rId178" Type="http://schemas.openxmlformats.org/officeDocument/2006/relationships/image" Target="../media/image186.png"/><Relationship Id="rId61" Type="http://schemas.openxmlformats.org/officeDocument/2006/relationships/image" Target="../media/image69.png"/><Relationship Id="rId82" Type="http://schemas.openxmlformats.org/officeDocument/2006/relationships/image" Target="../media/image90.png"/><Relationship Id="rId152" Type="http://schemas.openxmlformats.org/officeDocument/2006/relationships/image" Target="../media/image160.png"/><Relationship Id="rId173" Type="http://schemas.openxmlformats.org/officeDocument/2006/relationships/image" Target="../media/image181.png"/><Relationship Id="rId19" Type="http://schemas.openxmlformats.org/officeDocument/2006/relationships/image" Target="../media/image27.png"/><Relationship Id="rId14" Type="http://schemas.openxmlformats.org/officeDocument/2006/relationships/image" Target="../media/image22.png"/><Relationship Id="rId30" Type="http://schemas.openxmlformats.org/officeDocument/2006/relationships/image" Target="../media/image38.png"/><Relationship Id="rId35" Type="http://schemas.openxmlformats.org/officeDocument/2006/relationships/image" Target="../media/image43.png"/><Relationship Id="rId56" Type="http://schemas.openxmlformats.org/officeDocument/2006/relationships/image" Target="../media/image64.png"/><Relationship Id="rId77" Type="http://schemas.openxmlformats.org/officeDocument/2006/relationships/image" Target="../media/image85.png"/><Relationship Id="rId100" Type="http://schemas.openxmlformats.org/officeDocument/2006/relationships/image" Target="../media/image108.png"/><Relationship Id="rId105" Type="http://schemas.openxmlformats.org/officeDocument/2006/relationships/image" Target="../media/image113.png"/><Relationship Id="rId126" Type="http://schemas.openxmlformats.org/officeDocument/2006/relationships/image" Target="../media/image134.png"/><Relationship Id="rId147" Type="http://schemas.openxmlformats.org/officeDocument/2006/relationships/image" Target="../media/image155.png"/><Relationship Id="rId168" Type="http://schemas.openxmlformats.org/officeDocument/2006/relationships/image" Target="../media/image176.png"/><Relationship Id="rId8" Type="http://schemas.openxmlformats.org/officeDocument/2006/relationships/image" Target="../media/image16.png"/><Relationship Id="rId51" Type="http://schemas.openxmlformats.org/officeDocument/2006/relationships/image" Target="../media/image59.png"/><Relationship Id="rId72" Type="http://schemas.openxmlformats.org/officeDocument/2006/relationships/image" Target="../media/image80.png"/><Relationship Id="rId93" Type="http://schemas.openxmlformats.org/officeDocument/2006/relationships/image" Target="../media/image101.png"/><Relationship Id="rId98" Type="http://schemas.openxmlformats.org/officeDocument/2006/relationships/image" Target="../media/image106.png"/><Relationship Id="rId121" Type="http://schemas.openxmlformats.org/officeDocument/2006/relationships/image" Target="../media/image129.png"/><Relationship Id="rId142" Type="http://schemas.openxmlformats.org/officeDocument/2006/relationships/image" Target="../media/image150.png"/><Relationship Id="rId163" Type="http://schemas.openxmlformats.org/officeDocument/2006/relationships/image" Target="../media/image171.png"/><Relationship Id="rId184" Type="http://schemas.openxmlformats.org/officeDocument/2006/relationships/image" Target="../media/image192.png"/><Relationship Id="rId189" Type="http://schemas.openxmlformats.org/officeDocument/2006/relationships/image" Target="../media/image197.png"/><Relationship Id="rId3" Type="http://schemas.openxmlformats.org/officeDocument/2006/relationships/image" Target="../media/image11.png"/><Relationship Id="rId25" Type="http://schemas.openxmlformats.org/officeDocument/2006/relationships/image" Target="../media/image33.png"/><Relationship Id="rId46" Type="http://schemas.openxmlformats.org/officeDocument/2006/relationships/image" Target="../media/image54.png"/><Relationship Id="rId67" Type="http://schemas.openxmlformats.org/officeDocument/2006/relationships/image" Target="../media/image75.png"/><Relationship Id="rId116" Type="http://schemas.openxmlformats.org/officeDocument/2006/relationships/image" Target="../media/image124.png"/><Relationship Id="rId137" Type="http://schemas.openxmlformats.org/officeDocument/2006/relationships/image" Target="../media/image145.png"/><Relationship Id="rId158" Type="http://schemas.openxmlformats.org/officeDocument/2006/relationships/image" Target="../media/image166.png"/><Relationship Id="rId20" Type="http://schemas.openxmlformats.org/officeDocument/2006/relationships/image" Target="../media/image28.png"/><Relationship Id="rId41" Type="http://schemas.openxmlformats.org/officeDocument/2006/relationships/image" Target="../media/image49.png"/><Relationship Id="rId62" Type="http://schemas.openxmlformats.org/officeDocument/2006/relationships/image" Target="../media/image70.png"/><Relationship Id="rId83" Type="http://schemas.openxmlformats.org/officeDocument/2006/relationships/image" Target="../media/image91.png"/><Relationship Id="rId88" Type="http://schemas.openxmlformats.org/officeDocument/2006/relationships/image" Target="../media/image96.png"/><Relationship Id="rId111" Type="http://schemas.openxmlformats.org/officeDocument/2006/relationships/image" Target="../media/image119.png"/><Relationship Id="rId132" Type="http://schemas.openxmlformats.org/officeDocument/2006/relationships/image" Target="../media/image140.png"/><Relationship Id="rId153" Type="http://schemas.openxmlformats.org/officeDocument/2006/relationships/image" Target="../media/image161.png"/><Relationship Id="rId174" Type="http://schemas.openxmlformats.org/officeDocument/2006/relationships/image" Target="../media/image182.png"/><Relationship Id="rId179" Type="http://schemas.openxmlformats.org/officeDocument/2006/relationships/image" Target="../media/image187.png"/><Relationship Id="rId190" Type="http://schemas.openxmlformats.org/officeDocument/2006/relationships/image" Target="../media/image198.png"/><Relationship Id="rId15" Type="http://schemas.openxmlformats.org/officeDocument/2006/relationships/image" Target="../media/image23.png"/><Relationship Id="rId36" Type="http://schemas.openxmlformats.org/officeDocument/2006/relationships/image" Target="../media/image44.png"/><Relationship Id="rId57" Type="http://schemas.openxmlformats.org/officeDocument/2006/relationships/image" Target="../media/image65.png"/><Relationship Id="rId106" Type="http://schemas.openxmlformats.org/officeDocument/2006/relationships/image" Target="../media/image114.png"/><Relationship Id="rId127" Type="http://schemas.openxmlformats.org/officeDocument/2006/relationships/image" Target="../media/image135.png"/><Relationship Id="rId10" Type="http://schemas.openxmlformats.org/officeDocument/2006/relationships/image" Target="../media/image18.png"/><Relationship Id="rId31" Type="http://schemas.openxmlformats.org/officeDocument/2006/relationships/image" Target="../media/image39.png"/><Relationship Id="rId52" Type="http://schemas.openxmlformats.org/officeDocument/2006/relationships/image" Target="../media/image60.png"/><Relationship Id="rId73" Type="http://schemas.openxmlformats.org/officeDocument/2006/relationships/image" Target="../media/image81.png"/><Relationship Id="rId78" Type="http://schemas.openxmlformats.org/officeDocument/2006/relationships/image" Target="../media/image86.png"/><Relationship Id="rId94" Type="http://schemas.openxmlformats.org/officeDocument/2006/relationships/image" Target="../media/image102.png"/><Relationship Id="rId99" Type="http://schemas.openxmlformats.org/officeDocument/2006/relationships/image" Target="../media/image107.png"/><Relationship Id="rId101" Type="http://schemas.openxmlformats.org/officeDocument/2006/relationships/image" Target="../media/image109.png"/><Relationship Id="rId122" Type="http://schemas.openxmlformats.org/officeDocument/2006/relationships/image" Target="../media/image130.png"/><Relationship Id="rId143" Type="http://schemas.openxmlformats.org/officeDocument/2006/relationships/image" Target="../media/image151.png"/><Relationship Id="rId148" Type="http://schemas.openxmlformats.org/officeDocument/2006/relationships/image" Target="../media/image156.png"/><Relationship Id="rId164" Type="http://schemas.openxmlformats.org/officeDocument/2006/relationships/image" Target="../media/image172.png"/><Relationship Id="rId169" Type="http://schemas.openxmlformats.org/officeDocument/2006/relationships/image" Target="../media/image177.png"/><Relationship Id="rId185" Type="http://schemas.openxmlformats.org/officeDocument/2006/relationships/image" Target="../media/image193.png"/><Relationship Id="rId4" Type="http://schemas.openxmlformats.org/officeDocument/2006/relationships/image" Target="../media/image12.png"/><Relationship Id="rId9" Type="http://schemas.openxmlformats.org/officeDocument/2006/relationships/image" Target="../media/image17.png"/><Relationship Id="rId180" Type="http://schemas.openxmlformats.org/officeDocument/2006/relationships/image" Target="../media/image188.png"/><Relationship Id="rId26" Type="http://schemas.openxmlformats.org/officeDocument/2006/relationships/image" Target="../media/image34.png"/><Relationship Id="rId47" Type="http://schemas.openxmlformats.org/officeDocument/2006/relationships/image" Target="../media/image55.png"/><Relationship Id="rId68" Type="http://schemas.openxmlformats.org/officeDocument/2006/relationships/image" Target="../media/image76.png"/><Relationship Id="rId89" Type="http://schemas.openxmlformats.org/officeDocument/2006/relationships/image" Target="../media/image97.png"/><Relationship Id="rId112" Type="http://schemas.openxmlformats.org/officeDocument/2006/relationships/image" Target="../media/image120.png"/><Relationship Id="rId133" Type="http://schemas.openxmlformats.org/officeDocument/2006/relationships/image" Target="../media/image141.png"/><Relationship Id="rId154" Type="http://schemas.openxmlformats.org/officeDocument/2006/relationships/image" Target="../media/image162.png"/><Relationship Id="rId175" Type="http://schemas.openxmlformats.org/officeDocument/2006/relationships/image" Target="../media/image183.png"/><Relationship Id="rId16" Type="http://schemas.openxmlformats.org/officeDocument/2006/relationships/image" Target="../media/image24.png"/><Relationship Id="rId37" Type="http://schemas.openxmlformats.org/officeDocument/2006/relationships/image" Target="../media/image45.png"/><Relationship Id="rId58" Type="http://schemas.openxmlformats.org/officeDocument/2006/relationships/image" Target="../media/image66.png"/><Relationship Id="rId79" Type="http://schemas.openxmlformats.org/officeDocument/2006/relationships/image" Target="../media/image87.png"/><Relationship Id="rId102" Type="http://schemas.openxmlformats.org/officeDocument/2006/relationships/image" Target="../media/image110.png"/><Relationship Id="rId123" Type="http://schemas.openxmlformats.org/officeDocument/2006/relationships/image" Target="../media/image131.png"/><Relationship Id="rId144" Type="http://schemas.openxmlformats.org/officeDocument/2006/relationships/image" Target="../media/image152.png"/><Relationship Id="rId90" Type="http://schemas.openxmlformats.org/officeDocument/2006/relationships/image" Target="../media/image98.png"/><Relationship Id="rId165" Type="http://schemas.openxmlformats.org/officeDocument/2006/relationships/image" Target="../media/image173.png"/><Relationship Id="rId186" Type="http://schemas.openxmlformats.org/officeDocument/2006/relationships/image" Target="../media/image194.png"/><Relationship Id="rId27" Type="http://schemas.openxmlformats.org/officeDocument/2006/relationships/image" Target="../media/image35.png"/><Relationship Id="rId48" Type="http://schemas.openxmlformats.org/officeDocument/2006/relationships/image" Target="../media/image56.png"/><Relationship Id="rId69" Type="http://schemas.openxmlformats.org/officeDocument/2006/relationships/image" Target="../media/image77.png"/><Relationship Id="rId113" Type="http://schemas.openxmlformats.org/officeDocument/2006/relationships/image" Target="../media/image121.png"/><Relationship Id="rId134" Type="http://schemas.openxmlformats.org/officeDocument/2006/relationships/image" Target="../media/image142.png"/><Relationship Id="rId80" Type="http://schemas.openxmlformats.org/officeDocument/2006/relationships/image" Target="../media/image88.png"/><Relationship Id="rId155" Type="http://schemas.openxmlformats.org/officeDocument/2006/relationships/image" Target="../media/image163.png"/><Relationship Id="rId176" Type="http://schemas.openxmlformats.org/officeDocument/2006/relationships/image" Target="../media/image184.png"/><Relationship Id="rId17" Type="http://schemas.openxmlformats.org/officeDocument/2006/relationships/image" Target="../media/image25.png"/><Relationship Id="rId38" Type="http://schemas.openxmlformats.org/officeDocument/2006/relationships/image" Target="../media/image46.png"/><Relationship Id="rId59" Type="http://schemas.openxmlformats.org/officeDocument/2006/relationships/image" Target="../media/image67.png"/><Relationship Id="rId103" Type="http://schemas.openxmlformats.org/officeDocument/2006/relationships/image" Target="../media/image111.png"/><Relationship Id="rId124" Type="http://schemas.openxmlformats.org/officeDocument/2006/relationships/image" Target="../media/image132.png"/><Relationship Id="rId70" Type="http://schemas.openxmlformats.org/officeDocument/2006/relationships/image" Target="../media/image78.png"/><Relationship Id="rId91" Type="http://schemas.openxmlformats.org/officeDocument/2006/relationships/image" Target="../media/image99.png"/><Relationship Id="rId145" Type="http://schemas.openxmlformats.org/officeDocument/2006/relationships/image" Target="../media/image153.png"/><Relationship Id="rId166" Type="http://schemas.openxmlformats.org/officeDocument/2006/relationships/image" Target="../media/image174.png"/><Relationship Id="rId187" Type="http://schemas.openxmlformats.org/officeDocument/2006/relationships/image" Target="../media/image195.png"/><Relationship Id="rId1" Type="http://schemas.openxmlformats.org/officeDocument/2006/relationships/slideLayout" Target="../slideLayouts/slideLayout5.xml"/><Relationship Id="rId28" Type="http://schemas.openxmlformats.org/officeDocument/2006/relationships/image" Target="../media/image36.png"/><Relationship Id="rId49" Type="http://schemas.openxmlformats.org/officeDocument/2006/relationships/image" Target="../media/image57.png"/><Relationship Id="rId114" Type="http://schemas.openxmlformats.org/officeDocument/2006/relationships/image" Target="../media/image122.png"/><Relationship Id="rId60" Type="http://schemas.openxmlformats.org/officeDocument/2006/relationships/image" Target="../media/image68.png"/><Relationship Id="rId81" Type="http://schemas.openxmlformats.org/officeDocument/2006/relationships/image" Target="../media/image89.png"/><Relationship Id="rId135" Type="http://schemas.openxmlformats.org/officeDocument/2006/relationships/image" Target="../media/image143.png"/><Relationship Id="rId156" Type="http://schemas.openxmlformats.org/officeDocument/2006/relationships/image" Target="../media/image164.png"/><Relationship Id="rId177" Type="http://schemas.openxmlformats.org/officeDocument/2006/relationships/image" Target="../media/image185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jpg"/><Relationship Id="rId2" Type="http://schemas.openxmlformats.org/officeDocument/2006/relationships/image" Target="../media/image200.png"/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3.jpg"/><Relationship Id="rId2" Type="http://schemas.openxmlformats.org/officeDocument/2006/relationships/image" Target="../media/image202.jpg"/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jpg"/><Relationship Id="rId2" Type="http://schemas.openxmlformats.org/officeDocument/2006/relationships/image" Target="../media/image202.jpg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5.jpg"/><Relationship Id="rId2" Type="http://schemas.openxmlformats.org/officeDocument/2006/relationships/image" Target="../media/image202.jpg"/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70908" y="1895927"/>
            <a:ext cx="15317277" cy="8510736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3022459" y="1951257"/>
            <a:ext cx="190500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a5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242666" y="1951257"/>
            <a:ext cx="190500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a6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15134" y="1951257"/>
            <a:ext cx="190500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a7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777047" y="1951257"/>
            <a:ext cx="190500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a8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3869361" y="1951257"/>
            <a:ext cx="190500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a9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5362276" y="1951257"/>
            <a:ext cx="274955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a10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163647" y="3328759"/>
            <a:ext cx="274955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a11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6163647" y="4514529"/>
            <a:ext cx="274955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a12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163647" y="5945083"/>
            <a:ext cx="274955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a13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6163647" y="7653932"/>
            <a:ext cx="274955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a14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6163647" y="8805263"/>
            <a:ext cx="274955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a15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292888" y="1951257"/>
            <a:ext cx="274955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a16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110329" y="2877348"/>
            <a:ext cx="274955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a17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3468210" y="5331143"/>
            <a:ext cx="302895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5875">
              <a:lnSpc>
                <a:spcPct val="100000"/>
              </a:lnSpc>
              <a:spcBef>
                <a:spcPts val="220"/>
              </a:spcBef>
            </a:pPr>
            <a:r>
              <a:rPr sz="600" b="1" dirty="0">
                <a:latin typeface="Calibri"/>
                <a:cs typeface="Calibri"/>
              </a:rPr>
              <a:t>PAT</a:t>
            </a:r>
            <a:r>
              <a:rPr sz="600" spc="4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TLT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77.15</a:t>
            </a:r>
            <a:r>
              <a:rPr sz="600" spc="75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229084" y="8592473"/>
            <a:ext cx="419100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sz="600" b="1" spc="-10" dirty="0">
                <a:latin typeface="Calibri"/>
                <a:cs typeface="Calibri"/>
              </a:rPr>
              <a:t>ELECTRICAL</a:t>
            </a:r>
            <a:endParaRPr sz="6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115.31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427257" y="7208455"/>
            <a:ext cx="344170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23495">
              <a:lnSpc>
                <a:spcPct val="100000"/>
              </a:lnSpc>
              <a:spcBef>
                <a:spcPts val="220"/>
              </a:spcBef>
            </a:pPr>
            <a:r>
              <a:rPr sz="600" b="1" dirty="0">
                <a:latin typeface="Calibri"/>
                <a:cs typeface="Calibri"/>
              </a:rPr>
              <a:t>OFFICE</a:t>
            </a:r>
            <a:r>
              <a:rPr sz="600" spc="114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112.00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3792110" y="8457515"/>
            <a:ext cx="409575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sz="600" b="1" spc="-10" dirty="0">
                <a:latin typeface="Calibri"/>
                <a:cs typeface="Calibri"/>
              </a:rPr>
              <a:t>RECEPTION</a:t>
            </a:r>
            <a:endParaRPr sz="600">
              <a:latin typeface="Calibri"/>
              <a:cs typeface="Calibri"/>
            </a:endParaRPr>
          </a:p>
          <a:p>
            <a:pPr marL="65405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94.42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4817790" y="8531975"/>
            <a:ext cx="344170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3970">
              <a:lnSpc>
                <a:spcPct val="100000"/>
              </a:lnSpc>
              <a:spcBef>
                <a:spcPts val="220"/>
              </a:spcBef>
            </a:pPr>
            <a:r>
              <a:rPr sz="600" b="1" spc="-10" dirty="0">
                <a:latin typeface="Calibri"/>
                <a:cs typeface="Calibri"/>
              </a:rPr>
              <a:t>WAITING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272.02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4690278" y="7381575"/>
            <a:ext cx="812165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25400">
              <a:lnSpc>
                <a:spcPct val="100000"/>
              </a:lnSpc>
              <a:spcBef>
                <a:spcPts val="220"/>
              </a:spcBef>
              <a:tabLst>
                <a:tab pos="421005" algn="l"/>
              </a:tabLst>
            </a:pPr>
            <a:r>
              <a:rPr sz="600" b="1" dirty="0">
                <a:latin typeface="Calibri"/>
                <a:cs typeface="Calibri"/>
              </a:rPr>
              <a:t>STF</a:t>
            </a:r>
            <a:r>
              <a:rPr sz="600" spc="3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TLT</a:t>
            </a:r>
            <a:r>
              <a:rPr sz="600" dirty="0">
                <a:latin typeface="Times New Roman"/>
                <a:cs typeface="Times New Roman"/>
              </a:rPr>
              <a:t>	</a:t>
            </a:r>
            <a:r>
              <a:rPr sz="600" b="1" dirty="0">
                <a:latin typeface="Calibri"/>
                <a:cs typeface="Calibri"/>
              </a:rPr>
              <a:t>PUBLIC</a:t>
            </a:r>
            <a:r>
              <a:rPr sz="600" spc="10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TLT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471170" algn="l"/>
              </a:tabLst>
            </a:pPr>
            <a:r>
              <a:rPr sz="600" dirty="0">
                <a:latin typeface="Calibri"/>
                <a:cs typeface="Calibri"/>
              </a:rPr>
              <a:t>51.70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r>
              <a:rPr sz="600" dirty="0">
                <a:latin typeface="Times New Roman"/>
                <a:cs typeface="Times New Roman"/>
              </a:rPr>
              <a:t>	</a:t>
            </a:r>
            <a:r>
              <a:rPr sz="600" dirty="0">
                <a:latin typeface="Calibri"/>
                <a:cs typeface="Calibri"/>
              </a:rPr>
              <a:t>51.70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4728438" y="5870975"/>
            <a:ext cx="584200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sz="600" b="1" dirty="0">
                <a:latin typeface="Calibri"/>
                <a:cs typeface="Calibri"/>
              </a:rPr>
              <a:t>GROUP</a:t>
            </a:r>
            <a:r>
              <a:rPr sz="600" spc="120" dirty="0">
                <a:latin typeface="Times New Roman"/>
                <a:cs typeface="Times New Roman"/>
              </a:rPr>
              <a:t> </a:t>
            </a:r>
            <a:r>
              <a:rPr sz="600" b="1" dirty="0">
                <a:latin typeface="Calibri"/>
                <a:cs typeface="Calibri"/>
              </a:rPr>
              <a:t>ROOM</a:t>
            </a:r>
            <a:r>
              <a:rPr sz="600" spc="12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  <a:p>
            <a:pPr marL="132715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212.24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4621403" y="4798757"/>
            <a:ext cx="321945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sz="600" b="1" dirty="0">
                <a:latin typeface="Calibri"/>
                <a:cs typeface="Calibri"/>
              </a:rPr>
              <a:t>OFFICE</a:t>
            </a:r>
            <a:r>
              <a:rPr sz="600" spc="12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  <a:p>
            <a:pPr marL="20955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95.77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3851676" y="3640185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123.81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3818170" y="3532219"/>
            <a:ext cx="40957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spc="-10" dirty="0">
                <a:latin typeface="Calibri"/>
                <a:cs typeface="Calibri"/>
              </a:rPr>
              <a:t>RECEPTION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3358383" y="3770283"/>
            <a:ext cx="344170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39370">
              <a:lnSpc>
                <a:spcPct val="100000"/>
              </a:lnSpc>
              <a:spcBef>
                <a:spcPts val="229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0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100.34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7827895" y="3683724"/>
            <a:ext cx="531495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sz="600" b="1" spc="-10" dirty="0">
                <a:latin typeface="Calibri"/>
                <a:cs typeface="Calibri"/>
              </a:rPr>
              <a:t>REGISTRATION</a:t>
            </a:r>
            <a:endParaRPr sz="600">
              <a:latin typeface="Calibri"/>
              <a:cs typeface="Calibri"/>
            </a:endParaRPr>
          </a:p>
          <a:p>
            <a:pPr marL="106680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281.77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7705968" y="7331314"/>
            <a:ext cx="717550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sz="600" b="1" dirty="0">
                <a:latin typeface="Calibri"/>
                <a:cs typeface="Calibri"/>
              </a:rPr>
              <a:t>SHARED</a:t>
            </a:r>
            <a:r>
              <a:rPr sz="600" spc="95" dirty="0">
                <a:latin typeface="Times New Roman"/>
                <a:cs typeface="Times New Roman"/>
              </a:rPr>
              <a:t> </a:t>
            </a:r>
            <a:r>
              <a:rPr sz="600" b="1" dirty="0">
                <a:latin typeface="Calibri"/>
                <a:cs typeface="Calibri"/>
              </a:rPr>
              <a:t>CARE</a:t>
            </a:r>
            <a:r>
              <a:rPr sz="600" spc="110" dirty="0">
                <a:latin typeface="Times New Roman"/>
                <a:cs typeface="Times New Roman"/>
              </a:rPr>
              <a:t> </a:t>
            </a:r>
            <a:r>
              <a:rPr sz="600" b="1" spc="-20" dirty="0">
                <a:latin typeface="Calibri"/>
                <a:cs typeface="Calibri"/>
              </a:rPr>
              <a:t>TEAM</a:t>
            </a:r>
            <a:endParaRPr sz="600">
              <a:latin typeface="Calibri"/>
              <a:cs typeface="Calibri"/>
            </a:endParaRPr>
          </a:p>
          <a:p>
            <a:pPr marL="198755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658.86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7423952" y="5306944"/>
            <a:ext cx="302895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7145">
              <a:lnSpc>
                <a:spcPct val="100000"/>
              </a:lnSpc>
              <a:spcBef>
                <a:spcPts val="229"/>
              </a:spcBef>
            </a:pPr>
            <a:r>
              <a:rPr sz="600" b="1" dirty="0">
                <a:latin typeface="Calibri"/>
                <a:cs typeface="Calibri"/>
              </a:rPr>
              <a:t>PAT</a:t>
            </a:r>
            <a:r>
              <a:rPr sz="600" spc="4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TLT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52.00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414265" y="5306944"/>
            <a:ext cx="302895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7145">
              <a:lnSpc>
                <a:spcPct val="100000"/>
              </a:lnSpc>
              <a:spcBef>
                <a:spcPts val="229"/>
              </a:spcBef>
            </a:pPr>
            <a:r>
              <a:rPr sz="600" b="1" dirty="0">
                <a:latin typeface="Calibri"/>
                <a:cs typeface="Calibri"/>
              </a:rPr>
              <a:t>PAT</a:t>
            </a:r>
            <a:r>
              <a:rPr sz="600" spc="4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TLT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52.00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0885392" y="5120795"/>
            <a:ext cx="344170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39370">
              <a:lnSpc>
                <a:spcPct val="100000"/>
              </a:lnSpc>
              <a:spcBef>
                <a:spcPts val="22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0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118.79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1391718" y="5120795"/>
            <a:ext cx="344170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39370">
              <a:lnSpc>
                <a:spcPct val="100000"/>
              </a:lnSpc>
              <a:spcBef>
                <a:spcPts val="22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0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118.79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091505" y="5158955"/>
            <a:ext cx="344170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38735">
              <a:lnSpc>
                <a:spcPct val="100000"/>
              </a:lnSpc>
              <a:spcBef>
                <a:spcPts val="22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0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3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112.83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4318056" y="5158955"/>
            <a:ext cx="344170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39370">
              <a:lnSpc>
                <a:spcPct val="100000"/>
              </a:lnSpc>
              <a:spcBef>
                <a:spcPts val="22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0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4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113.96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7833479" y="5695064"/>
            <a:ext cx="433705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sz="600" b="1" dirty="0">
                <a:latin typeface="Calibri"/>
                <a:cs typeface="Calibri"/>
              </a:rPr>
              <a:t>MED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b="1" spc="-20" dirty="0">
                <a:latin typeface="Calibri"/>
                <a:cs typeface="Calibri"/>
              </a:rPr>
              <a:t>ROOM</a:t>
            </a:r>
            <a:endParaRPr sz="600">
              <a:latin typeface="Calibri"/>
              <a:cs typeface="Calibri"/>
            </a:endParaRPr>
          </a:p>
          <a:p>
            <a:pPr marL="57785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143.43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9664255" y="5686533"/>
            <a:ext cx="1980564" cy="2578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1500" dirty="0">
                <a:solidFill>
                  <a:srgbClr val="7F7F7F"/>
                </a:solidFill>
                <a:latin typeface="Arial Black"/>
                <a:cs typeface="Arial Black"/>
              </a:rPr>
              <a:t>FAMILY</a:t>
            </a:r>
            <a:r>
              <a:rPr sz="1500" spc="190" dirty="0">
                <a:solidFill>
                  <a:srgbClr val="7F7F7F"/>
                </a:solidFill>
                <a:latin typeface="Times New Roman"/>
                <a:cs typeface="Times New Roman"/>
              </a:rPr>
              <a:t> </a:t>
            </a:r>
            <a:r>
              <a:rPr sz="1500" spc="-10" dirty="0">
                <a:solidFill>
                  <a:srgbClr val="7F7F7F"/>
                </a:solidFill>
                <a:latin typeface="Arial Black"/>
                <a:cs typeface="Arial Black"/>
              </a:rPr>
              <a:t>MEDICINE</a:t>
            </a:r>
            <a:endParaRPr sz="1500">
              <a:latin typeface="Arial Black"/>
              <a:cs typeface="Arial Black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4840204" y="5668849"/>
            <a:ext cx="1334135" cy="2578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1500" spc="-10" dirty="0">
                <a:solidFill>
                  <a:srgbClr val="7F7F7F"/>
                </a:solidFill>
                <a:latin typeface="Arial Black"/>
                <a:cs typeface="Arial Black"/>
              </a:rPr>
              <a:t>PEDIATRICS</a:t>
            </a:r>
            <a:endParaRPr sz="1500">
              <a:latin typeface="Arial Black"/>
              <a:cs typeface="Arial Black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4076364" y="6536887"/>
            <a:ext cx="298450" cy="1439545"/>
          </a:xfrm>
          <a:prstGeom prst="rect">
            <a:avLst/>
          </a:prstGeom>
        </p:spPr>
        <p:txBody>
          <a:bodyPr vert="vert270" wrap="square" lIns="0" tIns="3492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sz="1500" spc="-10" dirty="0">
                <a:solidFill>
                  <a:srgbClr val="7F7F7F"/>
                </a:solidFill>
                <a:latin typeface="Arial Black"/>
                <a:cs typeface="Arial Black"/>
              </a:rPr>
              <a:t>BEHAVIORAL</a:t>
            </a:r>
            <a:endParaRPr sz="1500">
              <a:latin typeface="Arial Black"/>
              <a:cs typeface="Arial Black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6249352" y="7426250"/>
            <a:ext cx="344170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sz="600" dirty="0">
                <a:latin typeface="Calibri"/>
                <a:cs typeface="Calibri"/>
              </a:rPr>
              <a:t>103.81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35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9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14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751403" y="7426250"/>
            <a:ext cx="330835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26034">
              <a:lnSpc>
                <a:spcPct val="100000"/>
              </a:lnSpc>
              <a:spcBef>
                <a:spcPts val="229"/>
              </a:spcBef>
            </a:pPr>
            <a:r>
              <a:rPr sz="600" dirty="0">
                <a:latin typeface="Calibri"/>
                <a:cs typeface="Calibri"/>
              </a:rPr>
              <a:t>99.22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9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15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992846" y="7426250"/>
            <a:ext cx="330835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26034">
              <a:lnSpc>
                <a:spcPct val="100000"/>
              </a:lnSpc>
              <a:spcBef>
                <a:spcPts val="229"/>
              </a:spcBef>
            </a:pPr>
            <a:r>
              <a:rPr sz="600" dirty="0">
                <a:latin typeface="Calibri"/>
                <a:cs typeface="Calibri"/>
              </a:rPr>
              <a:t>99.22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9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16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4467906" y="7426250"/>
            <a:ext cx="344170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sz="600" dirty="0">
                <a:latin typeface="Calibri"/>
                <a:cs typeface="Calibri"/>
              </a:rPr>
              <a:t>103.81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35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9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17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9595380" y="7426250"/>
            <a:ext cx="344170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sz="600" dirty="0">
                <a:latin typeface="Calibri"/>
                <a:cs typeface="Calibri"/>
              </a:rPr>
              <a:t>107.75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  <a:p>
            <a:pPr marL="38735">
              <a:lnSpc>
                <a:spcPct val="100000"/>
              </a:lnSpc>
              <a:spcBef>
                <a:spcPts val="135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0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7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0125905" y="7426250"/>
            <a:ext cx="344170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sz="600" dirty="0">
                <a:latin typeface="Calibri"/>
                <a:cs typeface="Calibri"/>
              </a:rPr>
              <a:t>103.37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  <a:p>
            <a:pPr marL="39370">
              <a:lnSpc>
                <a:spcPct val="100000"/>
              </a:lnSpc>
              <a:spcBef>
                <a:spcPts val="135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0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8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0885392" y="7426250"/>
            <a:ext cx="344170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sz="600" dirty="0">
                <a:latin typeface="Calibri"/>
                <a:cs typeface="Calibri"/>
              </a:rPr>
              <a:t>103.37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  <a:p>
            <a:pPr marL="39370">
              <a:lnSpc>
                <a:spcPct val="100000"/>
              </a:lnSpc>
              <a:spcBef>
                <a:spcPts val="135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0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9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1416848" y="7426250"/>
            <a:ext cx="344170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sz="600" dirty="0">
                <a:latin typeface="Calibri"/>
                <a:cs typeface="Calibri"/>
              </a:rPr>
              <a:t>107.75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35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9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10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372419" y="6069224"/>
            <a:ext cx="344170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9050">
              <a:lnSpc>
                <a:spcPct val="100000"/>
              </a:lnSpc>
              <a:spcBef>
                <a:spcPts val="229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9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10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107.33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2475105" y="6141097"/>
            <a:ext cx="33083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9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11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2475105" y="7434626"/>
            <a:ext cx="330835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9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13</a:t>
            </a:r>
            <a:endParaRPr sz="600">
              <a:latin typeface="Calibri"/>
              <a:cs typeface="Calibri"/>
            </a:endParaRPr>
          </a:p>
          <a:p>
            <a:pPr marL="26034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96.57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2074885" y="3770283"/>
            <a:ext cx="344170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39370">
              <a:lnSpc>
                <a:spcPct val="100000"/>
              </a:lnSpc>
              <a:spcBef>
                <a:spcPts val="229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0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3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100.34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1311674" y="3770283"/>
            <a:ext cx="344170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39370">
              <a:lnSpc>
                <a:spcPct val="100000"/>
              </a:lnSpc>
              <a:spcBef>
                <a:spcPts val="229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0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4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100.34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0766257" y="3770283"/>
            <a:ext cx="344170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39370">
              <a:lnSpc>
                <a:spcPct val="100000"/>
              </a:lnSpc>
              <a:spcBef>
                <a:spcPts val="229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0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5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100.34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3278414" y="7317352"/>
            <a:ext cx="321945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sz="600" b="1" dirty="0">
                <a:latin typeface="Calibri"/>
                <a:cs typeface="Calibri"/>
              </a:rPr>
              <a:t>OFFICE</a:t>
            </a:r>
            <a:r>
              <a:rPr sz="600" spc="120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7</a:t>
            </a:r>
            <a:endParaRPr sz="600">
              <a:latin typeface="Calibri"/>
              <a:cs typeface="Calibri"/>
            </a:endParaRPr>
          </a:p>
          <a:p>
            <a:pPr marL="20955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92.05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3278414" y="7899999"/>
            <a:ext cx="321945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sz="600" b="1" dirty="0">
                <a:latin typeface="Calibri"/>
                <a:cs typeface="Calibri"/>
              </a:rPr>
              <a:t>OFFICE</a:t>
            </a:r>
            <a:r>
              <a:rPr sz="600" spc="120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6</a:t>
            </a:r>
            <a:endParaRPr sz="600">
              <a:latin typeface="Calibri"/>
              <a:cs typeface="Calibri"/>
            </a:endParaRPr>
          </a:p>
          <a:p>
            <a:pPr marL="20955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92.05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094848" y="3732328"/>
            <a:ext cx="32956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0" dirty="0">
                <a:latin typeface="Calibri Light"/>
                <a:cs typeface="Calibri Light"/>
              </a:rPr>
              <a:t>20-</a:t>
            </a:r>
            <a:r>
              <a:rPr sz="600" b="0" spc="-10" dirty="0">
                <a:latin typeface="Calibri Light"/>
                <a:cs typeface="Calibri Light"/>
              </a:rPr>
              <a:t>SEATS</a:t>
            </a:r>
            <a:endParaRPr sz="600">
              <a:latin typeface="Calibri Light"/>
              <a:cs typeface="Calibri Light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3263446" y="8495676"/>
            <a:ext cx="321945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sz="600" b="1" dirty="0">
                <a:latin typeface="Calibri"/>
                <a:cs typeface="Calibri"/>
              </a:rPr>
              <a:t>OFFICE</a:t>
            </a:r>
            <a:r>
              <a:rPr sz="600" spc="120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3</a:t>
            </a:r>
            <a:endParaRPr sz="600">
              <a:latin typeface="Calibri"/>
              <a:cs typeface="Calibri"/>
            </a:endParaRPr>
          </a:p>
          <a:p>
            <a:pPr marL="21590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89.21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7587763" y="4322991"/>
            <a:ext cx="1399540" cy="2578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1500" dirty="0">
                <a:solidFill>
                  <a:srgbClr val="7F7F7F"/>
                </a:solidFill>
                <a:latin typeface="Arial Black"/>
                <a:cs typeface="Arial Black"/>
              </a:rPr>
              <a:t>MAIN</a:t>
            </a:r>
            <a:r>
              <a:rPr sz="1500" spc="170" dirty="0">
                <a:solidFill>
                  <a:srgbClr val="7F7F7F"/>
                </a:solidFill>
                <a:latin typeface="Times New Roman"/>
                <a:cs typeface="Times New Roman"/>
              </a:rPr>
              <a:t> </a:t>
            </a:r>
            <a:r>
              <a:rPr sz="1500" spc="-10" dirty="0">
                <a:solidFill>
                  <a:srgbClr val="7F7F7F"/>
                </a:solidFill>
                <a:latin typeface="Arial Black"/>
                <a:cs typeface="Arial Black"/>
              </a:rPr>
              <a:t>LOBBY</a:t>
            </a:r>
            <a:endParaRPr sz="1500">
              <a:latin typeface="Arial Black"/>
              <a:cs typeface="Arial Black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8837754" y="3770283"/>
            <a:ext cx="427355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sz="600" b="1" dirty="0">
                <a:latin typeface="Calibri"/>
                <a:cs typeface="Calibri"/>
              </a:rPr>
              <a:t>MAIN</a:t>
            </a:r>
            <a:r>
              <a:rPr sz="600" spc="75" dirty="0">
                <a:latin typeface="Times New Roman"/>
                <a:cs typeface="Times New Roman"/>
              </a:rPr>
              <a:t> </a:t>
            </a:r>
            <a:r>
              <a:rPr sz="600" b="1" spc="-20" dirty="0">
                <a:latin typeface="Calibri"/>
                <a:cs typeface="Calibri"/>
              </a:rPr>
              <a:t>WAIT</a:t>
            </a:r>
            <a:endParaRPr sz="600">
              <a:latin typeface="Calibri"/>
              <a:cs typeface="Calibri"/>
            </a:endParaRPr>
          </a:p>
          <a:p>
            <a:pPr marL="53975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424.85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7889325" y="2921444"/>
            <a:ext cx="386715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sz="600" b="1" spc="-10" dirty="0">
                <a:latin typeface="Calibri"/>
                <a:cs typeface="Calibri"/>
              </a:rPr>
              <a:t>VESTIBULE</a:t>
            </a:r>
            <a:endParaRPr sz="600">
              <a:latin typeface="Calibri"/>
              <a:cs typeface="Calibri"/>
            </a:endParaRPr>
          </a:p>
          <a:p>
            <a:pPr marL="33020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146.23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3315644" y="5427940"/>
            <a:ext cx="321945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sz="600" b="1" dirty="0">
                <a:latin typeface="Calibri"/>
                <a:cs typeface="Calibri"/>
              </a:rPr>
              <a:t>OFFICE</a:t>
            </a:r>
            <a:r>
              <a:rPr sz="600" spc="114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  <a:p>
            <a:pPr marL="20955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95.14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graphicFrame>
        <p:nvGraphicFramePr>
          <p:cNvPr id="61" name="object 61"/>
          <p:cNvGraphicFramePr>
            <a:graphicFrameLocks noGrp="1"/>
          </p:cNvGraphicFramePr>
          <p:nvPr/>
        </p:nvGraphicFramePr>
        <p:xfrm>
          <a:off x="3408283" y="6251261"/>
          <a:ext cx="11941172" cy="7664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11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829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32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86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9608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9386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51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4579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9502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99885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4109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08965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30175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21285" algn="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EXAM</a:t>
                      </a:r>
                      <a:r>
                        <a:rPr sz="600" spc="1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b="1" spc="-50" dirty="0">
                          <a:latin typeface="Calibri"/>
                          <a:cs typeface="Calibri"/>
                        </a:rPr>
                        <a:t>8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0955" marB="0"/>
                </a:tc>
                <a:tc>
                  <a:txBody>
                    <a:bodyPr/>
                    <a:lstStyle/>
                    <a:p>
                      <a:pPr marL="10922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EXAM</a:t>
                      </a:r>
                      <a:r>
                        <a:rPr sz="600" spc="1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b="1" spc="-50" dirty="0">
                          <a:latin typeface="Calibri"/>
                          <a:cs typeface="Calibri"/>
                        </a:rPr>
                        <a:t>7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0955" marB="0"/>
                </a:tc>
                <a:tc>
                  <a:txBody>
                    <a:bodyPr/>
                    <a:lstStyle/>
                    <a:p>
                      <a:pPr marR="125730" algn="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EXAM</a:t>
                      </a:r>
                      <a:r>
                        <a:rPr sz="600" spc="1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b="1" spc="-50" dirty="0">
                          <a:latin typeface="Calibri"/>
                          <a:cs typeface="Calibri"/>
                        </a:rPr>
                        <a:t>6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0955" marB="0"/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EXAM</a:t>
                      </a:r>
                      <a:r>
                        <a:rPr sz="600" spc="1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b="1" spc="-50" dirty="0">
                          <a:latin typeface="Calibri"/>
                          <a:cs typeface="Calibri"/>
                        </a:rPr>
                        <a:t>5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0955" marB="0"/>
                </a:tc>
                <a:tc>
                  <a:txBody>
                    <a:bodyPr/>
                    <a:lstStyle/>
                    <a:p>
                      <a:pPr marR="123825" algn="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EXAM</a:t>
                      </a:r>
                      <a:r>
                        <a:rPr sz="600" spc="1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b="1" spc="-50" dirty="0">
                          <a:latin typeface="Calibri"/>
                          <a:cs typeface="Calibri"/>
                        </a:rPr>
                        <a:t>3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0320" marB="0"/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EXAM</a:t>
                      </a:r>
                      <a:r>
                        <a:rPr sz="600" spc="1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b="1" spc="-50" dirty="0">
                          <a:latin typeface="Calibri"/>
                          <a:cs typeface="Calibri"/>
                        </a:rPr>
                        <a:t>4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0320" marB="0"/>
                </a:tc>
                <a:tc>
                  <a:txBody>
                    <a:bodyPr/>
                    <a:lstStyle/>
                    <a:p>
                      <a:pPr marR="124460" algn="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EXAM</a:t>
                      </a:r>
                      <a:r>
                        <a:rPr sz="600" spc="1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b="1" spc="-50" dirty="0">
                          <a:latin typeface="Calibri"/>
                          <a:cs typeface="Calibri"/>
                        </a:rPr>
                        <a:t>5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0320" marB="0"/>
                </a:tc>
                <a:tc>
                  <a:txBody>
                    <a:bodyPr/>
                    <a:lstStyle/>
                    <a:p>
                      <a:pPr marL="13335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EXAM</a:t>
                      </a:r>
                      <a:r>
                        <a:rPr sz="600" spc="1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b="1" spc="-50" dirty="0">
                          <a:latin typeface="Calibri"/>
                          <a:cs typeface="Calibri"/>
                        </a:rPr>
                        <a:t>6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0320" marB="0"/>
                </a:tc>
                <a:tc>
                  <a:txBody>
                    <a:bodyPr/>
                    <a:lstStyle/>
                    <a:p>
                      <a:pPr marL="38354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96.43</a:t>
                      </a:r>
                      <a:r>
                        <a:rPr sz="600" spc="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SF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651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90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95250" algn="r">
                        <a:lnSpc>
                          <a:spcPts val="710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103.10</a:t>
                      </a:r>
                      <a:r>
                        <a:rPr sz="600" spc="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SF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ts val="710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98.69</a:t>
                      </a:r>
                      <a:r>
                        <a:rPr sz="600" spc="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SF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20650" algn="r">
                        <a:lnSpc>
                          <a:spcPts val="710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98.69</a:t>
                      </a:r>
                      <a:r>
                        <a:rPr sz="600" spc="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SF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ts val="710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103.10</a:t>
                      </a:r>
                      <a:r>
                        <a:rPr sz="600" spc="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SF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97790" algn="r">
                        <a:lnSpc>
                          <a:spcPts val="700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107.01</a:t>
                      </a:r>
                      <a:r>
                        <a:rPr sz="600" spc="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SF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5410">
                        <a:lnSpc>
                          <a:spcPts val="700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102.60</a:t>
                      </a:r>
                      <a:r>
                        <a:rPr sz="600" spc="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SF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98425" algn="r">
                        <a:lnSpc>
                          <a:spcPts val="700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102.60</a:t>
                      </a:r>
                      <a:r>
                        <a:rPr sz="600" spc="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SF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ts val="700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107.01</a:t>
                      </a:r>
                      <a:r>
                        <a:rPr sz="600" spc="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SF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EXAM</a:t>
                      </a:r>
                      <a:r>
                        <a:rPr sz="600" spc="1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b="1" spc="-50" dirty="0">
                          <a:latin typeface="Calibri"/>
                          <a:cs typeface="Calibri"/>
                        </a:rPr>
                        <a:t>9</a:t>
                      </a:r>
                      <a:endParaRPr sz="600">
                        <a:latin typeface="Calibri"/>
                        <a:cs typeface="Calibri"/>
                      </a:endParaRPr>
                    </a:p>
                    <a:p>
                      <a:pPr marL="3175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104.88</a:t>
                      </a:r>
                      <a:r>
                        <a:rPr sz="600" spc="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SF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9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36957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EXAM</a:t>
                      </a:r>
                      <a:r>
                        <a:rPr sz="600" spc="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b="1" spc="-25" dirty="0">
                          <a:latin typeface="Calibri"/>
                          <a:cs typeface="Calibri"/>
                        </a:rPr>
                        <a:t>12</a:t>
                      </a:r>
                      <a:endParaRPr sz="600">
                        <a:latin typeface="Calibri"/>
                        <a:cs typeface="Calibri"/>
                      </a:endParaRPr>
                    </a:p>
                    <a:p>
                      <a:pPr marL="38354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96.43</a:t>
                      </a:r>
                      <a:r>
                        <a:rPr sz="600" spc="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SF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34010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OFFICE</a:t>
                      </a:r>
                      <a:r>
                        <a:rPr sz="600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b="1" spc="-50" dirty="0">
                          <a:latin typeface="Calibri"/>
                          <a:cs typeface="Calibri"/>
                        </a:rPr>
                        <a:t>1</a:t>
                      </a:r>
                      <a:endParaRPr sz="600">
                        <a:latin typeface="Calibri"/>
                        <a:cs typeface="Calibri"/>
                      </a:endParaRPr>
                    </a:p>
                    <a:p>
                      <a:pPr marL="32321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114.79</a:t>
                      </a:r>
                      <a:r>
                        <a:rPr sz="600" spc="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SF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6858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7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499109">
                        <a:lnSpc>
                          <a:spcPct val="100000"/>
                        </a:lnSpc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GROUP</a:t>
                      </a:r>
                      <a:r>
                        <a:rPr sz="600" spc="1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ROOM</a:t>
                      </a:r>
                      <a:r>
                        <a:rPr sz="600" spc="1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b="1" spc="-50" dirty="0">
                          <a:latin typeface="Calibri"/>
                          <a:cs typeface="Calibri"/>
                        </a:rPr>
                        <a:t>2</a:t>
                      </a:r>
                      <a:endParaRPr sz="600">
                        <a:latin typeface="Calibri"/>
                        <a:cs typeface="Calibri"/>
                      </a:endParaRPr>
                    </a:p>
                    <a:p>
                      <a:pPr marL="61912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164.09</a:t>
                      </a:r>
                      <a:r>
                        <a:rPr sz="600" spc="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SF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509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62" name="object 62"/>
          <p:cNvSpPr txBox="1"/>
          <p:nvPr/>
        </p:nvSpPr>
        <p:spPr>
          <a:xfrm>
            <a:off x="3614413" y="9176110"/>
            <a:ext cx="229235" cy="1244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50" dirty="0">
                <a:latin typeface="Calibri"/>
                <a:cs typeface="Calibri"/>
              </a:rPr>
              <a:t>17'-</a:t>
            </a:r>
            <a:r>
              <a:rPr sz="650" spc="-25" dirty="0">
                <a:latin typeface="Calibri"/>
                <a:cs typeface="Calibri"/>
              </a:rPr>
              <a:t>6"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410751" y="9176110"/>
            <a:ext cx="229235" cy="1244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50" dirty="0">
                <a:latin typeface="Calibri"/>
                <a:cs typeface="Calibri"/>
              </a:rPr>
              <a:t>34'-</a:t>
            </a:r>
            <a:r>
              <a:rPr sz="650" spc="-25" dirty="0">
                <a:latin typeface="Calibri"/>
                <a:cs typeface="Calibri"/>
              </a:rPr>
              <a:t>0"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7957269" y="9176110"/>
            <a:ext cx="229235" cy="1244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50" dirty="0">
                <a:latin typeface="Calibri"/>
                <a:cs typeface="Calibri"/>
              </a:rPr>
              <a:t>39'-</a:t>
            </a:r>
            <a:r>
              <a:rPr sz="650" spc="-25" dirty="0">
                <a:latin typeface="Calibri"/>
                <a:cs typeface="Calibri"/>
              </a:rPr>
              <a:t>0"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0538224" y="9176110"/>
            <a:ext cx="229235" cy="1244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50" dirty="0">
                <a:latin typeface="Calibri"/>
                <a:cs typeface="Calibri"/>
              </a:rPr>
              <a:t>35'-</a:t>
            </a:r>
            <a:r>
              <a:rPr sz="650" spc="-25" dirty="0">
                <a:latin typeface="Calibri"/>
                <a:cs typeface="Calibri"/>
              </a:rPr>
              <a:t>0"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2805519" y="9176110"/>
            <a:ext cx="229235" cy="1244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50" dirty="0">
                <a:latin typeface="Calibri"/>
                <a:cs typeface="Calibri"/>
              </a:rPr>
              <a:t>30'-</a:t>
            </a:r>
            <a:r>
              <a:rPr sz="650" spc="-25" dirty="0">
                <a:latin typeface="Calibri"/>
                <a:cs typeface="Calibri"/>
              </a:rPr>
              <a:t>0"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4619541" y="9176110"/>
            <a:ext cx="229235" cy="1244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50" dirty="0">
                <a:latin typeface="Calibri"/>
                <a:cs typeface="Calibri"/>
              </a:rPr>
              <a:t>22'-</a:t>
            </a:r>
            <a:r>
              <a:rPr sz="650" spc="-25" dirty="0">
                <a:latin typeface="Calibri"/>
                <a:cs typeface="Calibri"/>
              </a:rPr>
              <a:t>0"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15791950" y="5239993"/>
            <a:ext cx="107950" cy="2292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715"/>
              </a:lnSpc>
            </a:pPr>
            <a:r>
              <a:rPr sz="650" dirty="0">
                <a:latin typeface="Calibri"/>
                <a:cs typeface="Calibri"/>
              </a:rPr>
              <a:t>20'-</a:t>
            </a:r>
            <a:r>
              <a:rPr sz="650" spc="-25" dirty="0">
                <a:latin typeface="Calibri"/>
                <a:cs typeface="Calibri"/>
              </a:rPr>
              <a:t>6"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5791950" y="3931366"/>
            <a:ext cx="107950" cy="2292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715"/>
              </a:lnSpc>
            </a:pPr>
            <a:r>
              <a:rPr sz="650" dirty="0">
                <a:latin typeface="Calibri"/>
                <a:cs typeface="Calibri"/>
              </a:rPr>
              <a:t>17'-</a:t>
            </a:r>
            <a:r>
              <a:rPr sz="650" spc="-25" dirty="0">
                <a:latin typeface="Calibri"/>
                <a:cs typeface="Calibri"/>
              </a:rPr>
              <a:t>0"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15791950" y="3133718"/>
            <a:ext cx="107950" cy="18605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715"/>
              </a:lnSpc>
            </a:pPr>
            <a:r>
              <a:rPr sz="650" dirty="0">
                <a:latin typeface="Calibri"/>
                <a:cs typeface="Calibri"/>
              </a:rPr>
              <a:t>6'-</a:t>
            </a:r>
            <a:r>
              <a:rPr sz="650" spc="-25" dirty="0">
                <a:latin typeface="Calibri"/>
                <a:cs typeface="Calibri"/>
              </a:rPr>
              <a:t>6"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15791950" y="6809231"/>
            <a:ext cx="107950" cy="2292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715"/>
              </a:lnSpc>
            </a:pPr>
            <a:r>
              <a:rPr sz="650" dirty="0">
                <a:latin typeface="Calibri"/>
                <a:cs typeface="Calibri"/>
              </a:rPr>
              <a:t>24'-</a:t>
            </a:r>
            <a:r>
              <a:rPr sz="650" spc="-25" dirty="0">
                <a:latin typeface="Calibri"/>
                <a:cs typeface="Calibri"/>
              </a:rPr>
              <a:t>6"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5791950" y="8238856"/>
            <a:ext cx="107950" cy="2292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715"/>
              </a:lnSpc>
            </a:pPr>
            <a:r>
              <a:rPr sz="650" dirty="0">
                <a:latin typeface="Calibri"/>
                <a:cs typeface="Calibri"/>
              </a:rPr>
              <a:t>16'-</a:t>
            </a:r>
            <a:r>
              <a:rPr sz="650" spc="-25" dirty="0">
                <a:latin typeface="Calibri"/>
                <a:cs typeface="Calibri"/>
              </a:rPr>
              <a:t>6"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6048311" y="3111316"/>
            <a:ext cx="528955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sz="600" b="1" dirty="0">
                <a:latin typeface="Calibri"/>
                <a:cs typeface="Calibri"/>
              </a:rPr>
              <a:t>PEDS</a:t>
            </a:r>
            <a:r>
              <a:rPr sz="600" spc="50" dirty="0">
                <a:latin typeface="Times New Roman"/>
                <a:cs typeface="Times New Roman"/>
              </a:rPr>
              <a:t> </a:t>
            </a:r>
            <a:r>
              <a:rPr sz="600" b="1" spc="-10" dirty="0">
                <a:latin typeface="Calibri"/>
                <a:cs typeface="Calibri"/>
              </a:rPr>
              <a:t>WAITING</a:t>
            </a:r>
            <a:endParaRPr sz="600">
              <a:latin typeface="Calibri"/>
              <a:cs typeface="Calibri"/>
            </a:endParaRPr>
          </a:p>
          <a:p>
            <a:pPr marL="105410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355.90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14685624" y="3411016"/>
            <a:ext cx="344170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3970">
              <a:lnSpc>
                <a:spcPct val="100000"/>
              </a:lnSpc>
              <a:spcBef>
                <a:spcPts val="220"/>
              </a:spcBef>
            </a:pPr>
            <a:r>
              <a:rPr sz="600" b="1" spc="-10" dirty="0">
                <a:latin typeface="Calibri"/>
                <a:cs typeface="Calibri"/>
              </a:rPr>
              <a:t>WAITING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257.73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3463556" y="4867632"/>
            <a:ext cx="302895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9050">
              <a:lnSpc>
                <a:spcPct val="100000"/>
              </a:lnSpc>
              <a:spcBef>
                <a:spcPts val="229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0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6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93.49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2581210" y="3770283"/>
            <a:ext cx="344170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39370">
              <a:lnSpc>
                <a:spcPct val="100000"/>
              </a:lnSpc>
              <a:spcBef>
                <a:spcPts val="229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0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100.34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2655670" y="5497746"/>
            <a:ext cx="302895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51435">
              <a:lnSpc>
                <a:spcPct val="100000"/>
              </a:lnSpc>
              <a:spcBef>
                <a:spcPts val="229"/>
              </a:spcBef>
            </a:pPr>
            <a:r>
              <a:rPr sz="600" b="1" spc="-20" dirty="0">
                <a:latin typeface="Calibri"/>
                <a:cs typeface="Calibri"/>
              </a:rPr>
              <a:t>MEDS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91.08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3315644" y="4131413"/>
            <a:ext cx="321945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sz="600" b="1" dirty="0">
                <a:latin typeface="Calibri"/>
                <a:cs typeface="Calibri"/>
              </a:rPr>
              <a:t>OFFICE</a:t>
            </a:r>
            <a:r>
              <a:rPr sz="600" spc="12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3</a:t>
            </a:r>
            <a:endParaRPr sz="600">
              <a:latin typeface="Calibri"/>
              <a:cs typeface="Calibri"/>
            </a:endParaRPr>
          </a:p>
          <a:p>
            <a:pPr marL="20955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94.03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3283068" y="4801549"/>
            <a:ext cx="321945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sz="600" b="1" dirty="0">
                <a:latin typeface="Calibri"/>
                <a:cs typeface="Calibri"/>
              </a:rPr>
              <a:t>OFFICE</a:t>
            </a:r>
            <a:r>
              <a:rPr sz="600" spc="12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  <a:p>
            <a:pPr marL="21590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95.14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2075816" y="4245740"/>
            <a:ext cx="1590675" cy="2578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1500" dirty="0">
                <a:solidFill>
                  <a:srgbClr val="7F7F7F"/>
                </a:solidFill>
                <a:latin typeface="Arial Black"/>
                <a:cs typeface="Arial Black"/>
              </a:rPr>
              <a:t>URGENT</a:t>
            </a:r>
            <a:r>
              <a:rPr sz="1500" spc="175" dirty="0">
                <a:solidFill>
                  <a:srgbClr val="7F7F7F"/>
                </a:solidFill>
                <a:latin typeface="Times New Roman"/>
                <a:cs typeface="Times New Roman"/>
              </a:rPr>
              <a:t> </a:t>
            </a:r>
            <a:r>
              <a:rPr sz="1500" spc="-20" dirty="0">
                <a:solidFill>
                  <a:srgbClr val="7F7F7F"/>
                </a:solidFill>
                <a:latin typeface="Arial Black"/>
                <a:cs typeface="Arial Black"/>
              </a:rPr>
              <a:t>CARE</a:t>
            </a:r>
            <a:endParaRPr sz="1500">
              <a:latin typeface="Arial Black"/>
              <a:cs typeface="Arial Black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5202188" y="5024928"/>
            <a:ext cx="302895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7145">
              <a:lnSpc>
                <a:spcPct val="100000"/>
              </a:lnSpc>
              <a:spcBef>
                <a:spcPts val="220"/>
              </a:spcBef>
            </a:pPr>
            <a:r>
              <a:rPr sz="600" b="1" dirty="0">
                <a:latin typeface="Calibri"/>
                <a:cs typeface="Calibri"/>
              </a:rPr>
              <a:t>PAT</a:t>
            </a:r>
            <a:r>
              <a:rPr sz="600" spc="4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TLT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50.32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3614413" y="2110824"/>
            <a:ext cx="229235" cy="1244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50" dirty="0">
                <a:latin typeface="Calibri"/>
                <a:cs typeface="Calibri"/>
              </a:rPr>
              <a:t>17'-</a:t>
            </a:r>
            <a:r>
              <a:rPr sz="650" spc="-25" dirty="0">
                <a:latin typeface="Calibri"/>
                <a:cs typeface="Calibri"/>
              </a:rPr>
              <a:t>6"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5410751" y="2110824"/>
            <a:ext cx="229235" cy="1244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50" dirty="0">
                <a:latin typeface="Calibri"/>
                <a:cs typeface="Calibri"/>
              </a:rPr>
              <a:t>34'-</a:t>
            </a:r>
            <a:r>
              <a:rPr sz="650" spc="-25" dirty="0">
                <a:latin typeface="Calibri"/>
                <a:cs typeface="Calibri"/>
              </a:rPr>
              <a:t>0"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7957269" y="2110824"/>
            <a:ext cx="229235" cy="1244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50" dirty="0">
                <a:latin typeface="Calibri"/>
                <a:cs typeface="Calibri"/>
              </a:rPr>
              <a:t>39'-</a:t>
            </a:r>
            <a:r>
              <a:rPr sz="650" spc="-25" dirty="0">
                <a:latin typeface="Calibri"/>
                <a:cs typeface="Calibri"/>
              </a:rPr>
              <a:t>0"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10538224" y="2110824"/>
            <a:ext cx="229235" cy="1244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50" dirty="0">
                <a:latin typeface="Calibri"/>
                <a:cs typeface="Calibri"/>
              </a:rPr>
              <a:t>35'-</a:t>
            </a:r>
            <a:r>
              <a:rPr sz="650" spc="-25" dirty="0">
                <a:latin typeface="Calibri"/>
                <a:cs typeface="Calibri"/>
              </a:rPr>
              <a:t>0"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12805519" y="2110824"/>
            <a:ext cx="229235" cy="1244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50" dirty="0">
                <a:latin typeface="Calibri"/>
                <a:cs typeface="Calibri"/>
              </a:rPr>
              <a:t>30'-</a:t>
            </a:r>
            <a:r>
              <a:rPr sz="650" spc="-25" dirty="0">
                <a:latin typeface="Calibri"/>
                <a:cs typeface="Calibri"/>
              </a:rPr>
              <a:t>0"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14619541" y="2110824"/>
            <a:ext cx="229235" cy="1244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50" dirty="0">
                <a:latin typeface="Calibri"/>
                <a:cs typeface="Calibri"/>
              </a:rPr>
              <a:t>22'-</a:t>
            </a:r>
            <a:r>
              <a:rPr sz="650" spc="-25" dirty="0">
                <a:latin typeface="Calibri"/>
                <a:cs typeface="Calibri"/>
              </a:rPr>
              <a:t>0"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3458902" y="5890521"/>
            <a:ext cx="321945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sz="600" b="1" dirty="0">
                <a:latin typeface="Calibri"/>
                <a:cs typeface="Calibri"/>
              </a:rPr>
              <a:t>OFFICE</a:t>
            </a:r>
            <a:r>
              <a:rPr sz="600" spc="12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  <a:p>
            <a:pPr marL="21590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94.16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9804796" y="3766534"/>
            <a:ext cx="329565" cy="1238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50" b="0" spc="-10" dirty="0">
                <a:latin typeface="Calibri Light"/>
                <a:cs typeface="Calibri Light"/>
              </a:rPr>
              <a:t>25-SEATS</a:t>
            </a:r>
            <a:endParaRPr sz="650">
              <a:latin typeface="Calibri Light"/>
              <a:cs typeface="Calibri Light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5561531" y="5158955"/>
            <a:ext cx="344170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39370">
              <a:lnSpc>
                <a:spcPct val="100000"/>
              </a:lnSpc>
              <a:spcBef>
                <a:spcPts val="22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0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114.28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6341496" y="5158955"/>
            <a:ext cx="344170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39370">
              <a:lnSpc>
                <a:spcPct val="100000"/>
              </a:lnSpc>
              <a:spcBef>
                <a:spcPts val="22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0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114.77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0124974" y="5249237"/>
            <a:ext cx="347345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sz="600" b="1" spc="-10" dirty="0">
                <a:latin typeface="Calibri"/>
                <a:cs typeface="Calibri"/>
              </a:rPr>
              <a:t>STORAGE</a:t>
            </a:r>
            <a:endParaRPr sz="600">
              <a:latin typeface="Calibri"/>
              <a:cs typeface="Calibri"/>
            </a:endParaRPr>
          </a:p>
          <a:p>
            <a:pPr marL="33655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65.83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7323432" y="4729189"/>
            <a:ext cx="302895" cy="330835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93980" marR="22225" indent="-64769">
              <a:lnSpc>
                <a:spcPct val="107900"/>
              </a:lnSpc>
              <a:spcBef>
                <a:spcPts val="80"/>
              </a:spcBef>
            </a:pPr>
            <a:r>
              <a:rPr sz="600" b="1" spc="-10" dirty="0">
                <a:latin typeface="Calibri"/>
                <a:cs typeface="Calibri"/>
              </a:rPr>
              <a:t>PUBLIC</a:t>
            </a:r>
            <a:r>
              <a:rPr sz="600" spc="500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TLT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52.00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7899563" y="4624946"/>
            <a:ext cx="302895" cy="330835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93345" marR="23495" indent="-64769">
              <a:lnSpc>
                <a:spcPct val="107900"/>
              </a:lnSpc>
              <a:spcBef>
                <a:spcPts val="80"/>
              </a:spcBef>
            </a:pPr>
            <a:r>
              <a:rPr sz="600" b="1" spc="-10" dirty="0">
                <a:latin typeface="Calibri"/>
                <a:cs typeface="Calibri"/>
              </a:rPr>
              <a:t>PUBLIC</a:t>
            </a:r>
            <a:r>
              <a:rPr sz="600" spc="500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TLT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59.15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8490586" y="4624946"/>
            <a:ext cx="302895" cy="330835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93980" marR="22225" indent="-64769">
              <a:lnSpc>
                <a:spcPct val="107900"/>
              </a:lnSpc>
              <a:spcBef>
                <a:spcPts val="80"/>
              </a:spcBef>
            </a:pPr>
            <a:r>
              <a:rPr sz="600" b="1" spc="-10" dirty="0">
                <a:latin typeface="Calibri"/>
                <a:cs typeface="Calibri"/>
              </a:rPr>
              <a:t>PUBLIC</a:t>
            </a:r>
            <a:r>
              <a:rPr sz="600" spc="500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TLT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52.21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6734747" y="3104330"/>
            <a:ext cx="106680" cy="2184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700"/>
              </a:lnSpc>
            </a:pPr>
            <a:r>
              <a:rPr sz="600" b="0" spc="-10" dirty="0">
                <a:latin typeface="Calibri Light"/>
                <a:cs typeface="Calibri Light"/>
              </a:rPr>
              <a:t>KIOSK</a:t>
            </a:r>
            <a:endParaRPr sz="600">
              <a:latin typeface="Calibri Light"/>
              <a:cs typeface="Calibri Light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9332457" y="3104330"/>
            <a:ext cx="106680" cy="2184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700"/>
              </a:lnSpc>
            </a:pPr>
            <a:r>
              <a:rPr sz="600" b="0" spc="-10" dirty="0">
                <a:latin typeface="Calibri Light"/>
                <a:cs typeface="Calibri Light"/>
              </a:rPr>
              <a:t>KIOSK</a:t>
            </a:r>
            <a:endParaRPr sz="600">
              <a:latin typeface="Calibri Light"/>
              <a:cs typeface="Calibri Light"/>
            </a:endParaRPr>
          </a:p>
        </p:txBody>
      </p:sp>
      <p:graphicFrame>
        <p:nvGraphicFramePr>
          <p:cNvPr id="98" name="object 98"/>
          <p:cNvGraphicFramePr>
            <a:graphicFrameLocks noGrp="1"/>
          </p:cNvGraphicFramePr>
          <p:nvPr/>
        </p:nvGraphicFramePr>
        <p:xfrm>
          <a:off x="4010475" y="8485049"/>
          <a:ext cx="7228839" cy="35051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7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72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57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540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223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972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413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7056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1658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1183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90487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21780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R="118745" algn="ctr">
                        <a:lnSpc>
                          <a:spcPts val="710"/>
                        </a:lnSpc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MECHANICAL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730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R="14604" algn="ctr">
                        <a:lnSpc>
                          <a:spcPct val="100000"/>
                        </a:lnSpc>
                      </a:pPr>
                      <a:r>
                        <a:rPr sz="600" b="1" spc="-25" dirty="0">
                          <a:latin typeface="Calibri"/>
                          <a:cs typeface="Calibri"/>
                        </a:rPr>
                        <a:t>JAN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1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12700" algn="ctr">
                        <a:lnSpc>
                          <a:spcPct val="100000"/>
                        </a:lnSpc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OFFICE</a:t>
                      </a:r>
                      <a:r>
                        <a:rPr sz="600" spc="1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b="1" spc="-50" dirty="0">
                          <a:latin typeface="Calibri"/>
                          <a:cs typeface="Calibri"/>
                        </a:rPr>
                        <a:t>5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1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R="12700" algn="ctr">
                        <a:lnSpc>
                          <a:spcPct val="100000"/>
                        </a:lnSpc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OFFICE</a:t>
                      </a:r>
                      <a:r>
                        <a:rPr sz="600" spc="1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b="1" spc="-50" dirty="0">
                          <a:latin typeface="Calibri"/>
                          <a:cs typeface="Calibri"/>
                        </a:rPr>
                        <a:t>4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1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52069" algn="ctr">
                        <a:lnSpc>
                          <a:spcPct val="100000"/>
                        </a:lnSpc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OFFICE</a:t>
                      </a:r>
                      <a:r>
                        <a:rPr sz="600" spc="1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b="1" spc="-50" dirty="0">
                          <a:latin typeface="Calibri"/>
                          <a:cs typeface="Calibri"/>
                        </a:rPr>
                        <a:t>3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1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52069" algn="ctr">
                        <a:lnSpc>
                          <a:spcPct val="100000"/>
                        </a:lnSpc>
                      </a:pPr>
                      <a:r>
                        <a:rPr sz="600" b="1" spc="-25" dirty="0">
                          <a:latin typeface="Calibri"/>
                          <a:cs typeface="Calibri"/>
                        </a:rPr>
                        <a:t>IT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1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82550">
                        <a:lnSpc>
                          <a:spcPct val="100000"/>
                        </a:lnSpc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STAFF</a:t>
                      </a:r>
                      <a:r>
                        <a:rPr sz="600" spc="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b="1" spc="-25" dirty="0">
                          <a:latin typeface="Calibri"/>
                          <a:cs typeface="Calibri"/>
                        </a:rPr>
                        <a:t>TLT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1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107950" algn="ctr">
                        <a:lnSpc>
                          <a:spcPct val="100000"/>
                        </a:lnSpc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STAFF</a:t>
                      </a:r>
                      <a:r>
                        <a:rPr sz="600" spc="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b="1" spc="-25" dirty="0">
                          <a:latin typeface="Calibri"/>
                          <a:cs typeface="Calibri"/>
                        </a:rPr>
                        <a:t>TLT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10" marB="0"/>
                </a:tc>
                <a:tc>
                  <a:txBody>
                    <a:bodyPr/>
                    <a:lstStyle/>
                    <a:p>
                      <a:pPr marL="11176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OFFICE</a:t>
                      </a:r>
                      <a:r>
                        <a:rPr sz="600" spc="1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b="1" spc="-50" dirty="0">
                          <a:latin typeface="Calibri"/>
                          <a:cs typeface="Calibri"/>
                        </a:rPr>
                        <a:t>2</a:t>
                      </a:r>
                      <a:endParaRPr sz="600">
                        <a:latin typeface="Calibri"/>
                        <a:cs typeface="Calibri"/>
                      </a:endParaRPr>
                    </a:p>
                    <a:p>
                      <a:pPr marL="120014">
                        <a:lnSpc>
                          <a:spcPts val="635"/>
                        </a:lnSpc>
                        <a:spcBef>
                          <a:spcPts val="130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91.20</a:t>
                      </a:r>
                      <a:r>
                        <a:rPr sz="600" spc="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SF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6510" marB="0"/>
                </a:tc>
                <a:tc>
                  <a:txBody>
                    <a:bodyPr/>
                    <a:lstStyle/>
                    <a:p>
                      <a:pPr marL="2076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OFFICE</a:t>
                      </a:r>
                      <a:r>
                        <a:rPr sz="600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b="1" spc="-50" dirty="0">
                          <a:latin typeface="Calibri"/>
                          <a:cs typeface="Calibri"/>
                        </a:rPr>
                        <a:t>1</a:t>
                      </a:r>
                      <a:endParaRPr sz="600">
                        <a:latin typeface="Calibri"/>
                        <a:cs typeface="Calibri"/>
                      </a:endParaRPr>
                    </a:p>
                    <a:p>
                      <a:pPr marL="215900">
                        <a:lnSpc>
                          <a:spcPts val="635"/>
                        </a:lnSpc>
                        <a:spcBef>
                          <a:spcPts val="130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92.84</a:t>
                      </a:r>
                      <a:r>
                        <a:rPr sz="600" spc="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SF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651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174625" algn="ctr">
                        <a:lnSpc>
                          <a:spcPct val="100000"/>
                        </a:lnSpc>
                      </a:pPr>
                      <a:r>
                        <a:rPr sz="600" b="1" spc="10" dirty="0">
                          <a:latin typeface="Calibri"/>
                          <a:cs typeface="Calibri"/>
                        </a:rPr>
                        <a:t>PROCEDURE</a:t>
                      </a:r>
                      <a:r>
                        <a:rPr sz="600" spc="1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ROOM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159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2715"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112.37</a:t>
                      </a:r>
                      <a:r>
                        <a:rPr sz="600" spc="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SF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5080" marB="0"/>
                </a:tc>
                <a:tc>
                  <a:txBody>
                    <a:bodyPr/>
                    <a:lstStyle/>
                    <a:p>
                      <a:pPr marL="158115">
                        <a:lnSpc>
                          <a:spcPts val="57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72.85</a:t>
                      </a:r>
                      <a:r>
                        <a:rPr sz="600" spc="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SF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89230">
                        <a:lnSpc>
                          <a:spcPts val="57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86.76</a:t>
                      </a:r>
                      <a:r>
                        <a:rPr sz="600" spc="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SF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5895">
                        <a:lnSpc>
                          <a:spcPts val="57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86.76</a:t>
                      </a:r>
                      <a:r>
                        <a:rPr sz="600" spc="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SF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7485">
                        <a:lnSpc>
                          <a:spcPts val="57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86.76</a:t>
                      </a:r>
                      <a:r>
                        <a:rPr sz="600" spc="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SF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ts val="57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73.82</a:t>
                      </a:r>
                      <a:r>
                        <a:rPr sz="600" spc="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SF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2395">
                        <a:lnSpc>
                          <a:spcPts val="57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78.44</a:t>
                      </a:r>
                      <a:r>
                        <a:rPr sz="600" spc="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SF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49554">
                        <a:lnSpc>
                          <a:spcPts val="57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78.44</a:t>
                      </a:r>
                      <a:r>
                        <a:rPr sz="600" spc="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SF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79730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142.44</a:t>
                      </a:r>
                      <a:r>
                        <a:rPr sz="600" spc="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SF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9" name="object 99"/>
          <p:cNvSpPr txBox="1"/>
          <p:nvPr/>
        </p:nvSpPr>
        <p:spPr>
          <a:xfrm>
            <a:off x="12635193" y="4797134"/>
            <a:ext cx="344170" cy="330835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21590" marR="14604" indent="38735">
              <a:lnSpc>
                <a:spcPct val="107900"/>
              </a:lnSpc>
              <a:spcBef>
                <a:spcPts val="80"/>
              </a:spcBef>
            </a:pPr>
            <a:r>
              <a:rPr sz="600" b="1" spc="-20" dirty="0">
                <a:latin typeface="Calibri"/>
                <a:cs typeface="Calibri"/>
              </a:rPr>
              <a:t>WORK</a:t>
            </a:r>
            <a:r>
              <a:rPr sz="600" spc="500" dirty="0">
                <a:latin typeface="Times New Roman"/>
                <a:cs typeface="Times New Roman"/>
              </a:rPr>
              <a:t> </a:t>
            </a:r>
            <a:r>
              <a:rPr sz="600" b="1" spc="-10" dirty="0">
                <a:latin typeface="Calibri"/>
                <a:cs typeface="Calibri"/>
              </a:rPr>
              <a:t>STATION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119.83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5102599" y="3474512"/>
            <a:ext cx="32385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0" dirty="0">
                <a:latin typeface="Calibri Light"/>
                <a:cs typeface="Calibri Light"/>
              </a:rPr>
              <a:t>10</a:t>
            </a:r>
            <a:r>
              <a:rPr sz="600" spc="30" dirty="0">
                <a:latin typeface="Times New Roman"/>
                <a:cs typeface="Times New Roman"/>
              </a:rPr>
              <a:t> </a:t>
            </a:r>
            <a:r>
              <a:rPr sz="600" b="0" spc="-10" dirty="0">
                <a:latin typeface="Calibri Light"/>
                <a:cs typeface="Calibri Light"/>
              </a:rPr>
              <a:t>SEATS</a:t>
            </a:r>
            <a:endParaRPr sz="600">
              <a:latin typeface="Calibri Light"/>
              <a:cs typeface="Calibri Light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14989047" y="3026649"/>
            <a:ext cx="386080" cy="241300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sz="600" b="1" spc="-10" dirty="0">
                <a:latin typeface="Calibri"/>
                <a:cs typeface="Calibri"/>
              </a:rPr>
              <a:t>VESTIBULE</a:t>
            </a:r>
            <a:endParaRPr sz="600">
              <a:latin typeface="Calibri"/>
              <a:cs typeface="Calibri"/>
            </a:endParaRPr>
          </a:p>
          <a:p>
            <a:pPr marL="53340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66.53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15581002" y="8530144"/>
            <a:ext cx="386080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sz="600" b="1" spc="-10" dirty="0">
                <a:latin typeface="Calibri"/>
                <a:cs typeface="Calibri"/>
              </a:rPr>
              <a:t>VESTIBULE</a:t>
            </a:r>
            <a:endParaRPr sz="600">
              <a:latin typeface="Calibri"/>
              <a:cs typeface="Calibri"/>
            </a:endParaRPr>
          </a:p>
          <a:p>
            <a:pPr marL="53975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40.82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15020692" y="8216658"/>
            <a:ext cx="32385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0" dirty="0">
                <a:latin typeface="Calibri Light"/>
                <a:cs typeface="Calibri Light"/>
              </a:rPr>
              <a:t>10</a:t>
            </a:r>
            <a:r>
              <a:rPr sz="600" spc="30" dirty="0">
                <a:latin typeface="Times New Roman"/>
                <a:cs typeface="Times New Roman"/>
              </a:rPr>
              <a:t> </a:t>
            </a:r>
            <a:r>
              <a:rPr sz="600" b="0" spc="-10" dirty="0">
                <a:latin typeface="Calibri Light"/>
                <a:cs typeface="Calibri Light"/>
              </a:rPr>
              <a:t>SEATS</a:t>
            </a:r>
            <a:endParaRPr sz="600">
              <a:latin typeface="Calibri Light"/>
              <a:cs typeface="Calibri Light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7793458" y="7166778"/>
            <a:ext cx="53403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0" spc="-10" dirty="0">
                <a:latin typeface="Calibri Light"/>
                <a:cs typeface="Calibri Light"/>
              </a:rPr>
              <a:t>NOURISHMENT</a:t>
            </a:r>
            <a:endParaRPr sz="600">
              <a:latin typeface="Calibri Light"/>
              <a:cs typeface="Calibri Light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3931797" y="3677415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299.61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3781016" y="3469891"/>
            <a:ext cx="646430" cy="221615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139700" marR="5080" indent="-127635">
              <a:lnSpc>
                <a:spcPct val="107900"/>
              </a:lnSpc>
              <a:spcBef>
                <a:spcPts val="80"/>
              </a:spcBef>
            </a:pPr>
            <a:r>
              <a:rPr sz="600" b="1" dirty="0">
                <a:latin typeface="Calibri"/>
                <a:cs typeface="Calibri"/>
              </a:rPr>
              <a:t>STAFF</a:t>
            </a:r>
            <a:r>
              <a:rPr sz="600" spc="85" dirty="0">
                <a:latin typeface="Times New Roman"/>
                <a:cs typeface="Times New Roman"/>
              </a:rPr>
              <a:t> </a:t>
            </a:r>
            <a:r>
              <a:rPr sz="600" b="1" dirty="0">
                <a:latin typeface="Calibri"/>
                <a:cs typeface="Calibri"/>
              </a:rPr>
              <a:t>BREAK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AND</a:t>
            </a:r>
            <a:r>
              <a:rPr sz="600" spc="500" dirty="0">
                <a:latin typeface="Times New Roman"/>
                <a:cs typeface="Times New Roman"/>
              </a:rPr>
              <a:t> </a:t>
            </a:r>
            <a:r>
              <a:rPr sz="600" b="1" spc="-10" dirty="0">
                <a:latin typeface="Calibri"/>
                <a:cs typeface="Calibri"/>
              </a:rPr>
              <a:t>ENTRANCE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3299821" y="3911962"/>
            <a:ext cx="31686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0" spc="-10" dirty="0">
                <a:latin typeface="Calibri Light"/>
                <a:cs typeface="Calibri Light"/>
              </a:rPr>
              <a:t>LOCKERS</a:t>
            </a:r>
            <a:endParaRPr sz="600">
              <a:latin typeface="Calibri Light"/>
              <a:cs typeface="Calibri Light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4016495" y="4015275"/>
            <a:ext cx="46926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0" spc="-10" dirty="0">
                <a:latin typeface="Calibri Light"/>
                <a:cs typeface="Calibri Light"/>
              </a:rPr>
              <a:t>KITCHENETTE</a:t>
            </a:r>
            <a:endParaRPr sz="600">
              <a:latin typeface="Calibri Light"/>
              <a:cs typeface="Calibri Light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3027113" y="3626224"/>
            <a:ext cx="454659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0" dirty="0">
                <a:latin typeface="Calibri Light"/>
                <a:cs typeface="Calibri Light"/>
              </a:rPr>
              <a:t>STAFF</a:t>
            </a:r>
            <a:r>
              <a:rPr sz="600" spc="85" dirty="0">
                <a:latin typeface="Times New Roman"/>
                <a:cs typeface="Times New Roman"/>
              </a:rPr>
              <a:t> </a:t>
            </a:r>
            <a:r>
              <a:rPr sz="600" b="0" spc="-10" dirty="0">
                <a:latin typeface="Calibri Light"/>
                <a:cs typeface="Calibri Light"/>
              </a:rPr>
              <a:t>ENTRY</a:t>
            </a:r>
            <a:endParaRPr sz="600">
              <a:latin typeface="Calibri Light"/>
              <a:cs typeface="Calibri Light"/>
            </a:endParaRPr>
          </a:p>
        </p:txBody>
      </p:sp>
      <p:grpSp>
        <p:nvGrpSpPr>
          <p:cNvPr id="110" name="object 110"/>
          <p:cNvGrpSpPr/>
          <p:nvPr/>
        </p:nvGrpSpPr>
        <p:grpSpPr>
          <a:xfrm>
            <a:off x="555654" y="12161118"/>
            <a:ext cx="19269710" cy="1226820"/>
            <a:chOff x="555654" y="12161118"/>
            <a:chExt cx="19269710" cy="1226820"/>
          </a:xfrm>
        </p:grpSpPr>
        <p:pic>
          <p:nvPicPr>
            <p:cNvPr id="111" name="object 1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509181" y="12161118"/>
              <a:ext cx="2315694" cy="1226722"/>
            </a:xfrm>
            <a:prstGeom prst="rect">
              <a:avLst/>
            </a:prstGeom>
          </p:spPr>
        </p:pic>
        <p:sp>
          <p:nvSpPr>
            <p:cNvPr id="112" name="object 112"/>
            <p:cNvSpPr/>
            <p:nvPr/>
          </p:nvSpPr>
          <p:spPr>
            <a:xfrm>
              <a:off x="557516" y="12216032"/>
              <a:ext cx="18975705" cy="69850"/>
            </a:xfrm>
            <a:custGeom>
              <a:avLst/>
              <a:gdLst/>
              <a:ahLst/>
              <a:cxnLst/>
              <a:rect l="l" t="t" r="r" b="b"/>
              <a:pathLst>
                <a:path w="18975705" h="69850">
                  <a:moveTo>
                    <a:pt x="18975106" y="0"/>
                  </a:moveTo>
                  <a:lnTo>
                    <a:pt x="0" y="0"/>
                  </a:lnTo>
                  <a:lnTo>
                    <a:pt x="0" y="69805"/>
                  </a:lnTo>
                  <a:lnTo>
                    <a:pt x="18975106" y="69805"/>
                  </a:lnTo>
                  <a:lnTo>
                    <a:pt x="189751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57516" y="12216032"/>
              <a:ext cx="18975705" cy="69850"/>
            </a:xfrm>
            <a:custGeom>
              <a:avLst/>
              <a:gdLst/>
              <a:ahLst/>
              <a:cxnLst/>
              <a:rect l="l" t="t" r="r" b="b"/>
              <a:pathLst>
                <a:path w="18975705" h="69850">
                  <a:moveTo>
                    <a:pt x="0" y="69805"/>
                  </a:moveTo>
                  <a:lnTo>
                    <a:pt x="18975106" y="69805"/>
                  </a:lnTo>
                </a:path>
                <a:path w="18975705" h="69850">
                  <a:moveTo>
                    <a:pt x="18975106" y="69805"/>
                  </a:moveTo>
                  <a:lnTo>
                    <a:pt x="18975106" y="0"/>
                  </a:lnTo>
                </a:path>
                <a:path w="18975705" h="69850">
                  <a:moveTo>
                    <a:pt x="18975106" y="0"/>
                  </a:moveTo>
                  <a:lnTo>
                    <a:pt x="0" y="0"/>
                  </a:lnTo>
                </a:path>
                <a:path w="18975705" h="69850">
                  <a:moveTo>
                    <a:pt x="0" y="0"/>
                  </a:moveTo>
                  <a:lnTo>
                    <a:pt x="0" y="69805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4" name="object 114"/>
          <p:cNvSpPr/>
          <p:nvPr/>
        </p:nvSpPr>
        <p:spPr>
          <a:xfrm>
            <a:off x="7" y="13401794"/>
            <a:ext cx="139065" cy="635"/>
          </a:xfrm>
          <a:custGeom>
            <a:avLst/>
            <a:gdLst/>
            <a:ahLst/>
            <a:cxnLst/>
            <a:rect l="l" t="t" r="r" b="b"/>
            <a:pathLst>
              <a:path w="139065" h="634">
                <a:moveTo>
                  <a:pt x="138673" y="7"/>
                </a:moveTo>
                <a:lnTo>
                  <a:pt x="0" y="0"/>
                </a:lnTo>
              </a:path>
            </a:pathLst>
          </a:custGeom>
          <a:ln w="930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793546" y="10561167"/>
            <a:ext cx="279400" cy="279400"/>
          </a:xfrm>
          <a:custGeom>
            <a:avLst/>
            <a:gdLst/>
            <a:ahLst/>
            <a:cxnLst/>
            <a:rect l="l" t="t" r="r" b="b"/>
            <a:pathLst>
              <a:path w="279400" h="279400">
                <a:moveTo>
                  <a:pt x="279223" y="139611"/>
                </a:moveTo>
                <a:lnTo>
                  <a:pt x="272030" y="183438"/>
                </a:lnTo>
                <a:lnTo>
                  <a:pt x="252060" y="221725"/>
                </a:lnTo>
                <a:lnTo>
                  <a:pt x="221725" y="252060"/>
                </a:lnTo>
                <a:lnTo>
                  <a:pt x="183438" y="272030"/>
                </a:lnTo>
                <a:lnTo>
                  <a:pt x="139611" y="279223"/>
                </a:lnTo>
                <a:lnTo>
                  <a:pt x="95427" y="272030"/>
                </a:lnTo>
                <a:lnTo>
                  <a:pt x="57095" y="252060"/>
                </a:lnTo>
                <a:lnTo>
                  <a:pt x="26894" y="221725"/>
                </a:lnTo>
                <a:lnTo>
                  <a:pt x="7103" y="183438"/>
                </a:lnTo>
                <a:lnTo>
                  <a:pt x="0" y="139611"/>
                </a:lnTo>
                <a:lnTo>
                  <a:pt x="7103" y="95427"/>
                </a:lnTo>
                <a:lnTo>
                  <a:pt x="26894" y="57095"/>
                </a:lnTo>
                <a:lnTo>
                  <a:pt x="57095" y="26894"/>
                </a:lnTo>
                <a:lnTo>
                  <a:pt x="95427" y="7103"/>
                </a:lnTo>
                <a:lnTo>
                  <a:pt x="139611" y="0"/>
                </a:lnTo>
                <a:lnTo>
                  <a:pt x="183438" y="7103"/>
                </a:lnTo>
                <a:lnTo>
                  <a:pt x="221725" y="26894"/>
                </a:lnTo>
                <a:lnTo>
                  <a:pt x="252060" y="57095"/>
                </a:lnTo>
                <a:lnTo>
                  <a:pt x="272030" y="95427"/>
                </a:lnTo>
                <a:lnTo>
                  <a:pt x="279223" y="139611"/>
                </a:lnTo>
                <a:close/>
              </a:path>
            </a:pathLst>
          </a:custGeom>
          <a:ln w="1303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16" name="object 116"/>
          <p:cNvGraphicFramePr>
            <a:graphicFrameLocks noGrp="1"/>
          </p:cNvGraphicFramePr>
          <p:nvPr/>
        </p:nvGraphicFramePr>
        <p:xfrm>
          <a:off x="2071839" y="10003851"/>
          <a:ext cx="15487647" cy="9080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089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402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27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9441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8005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66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1689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8044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09726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121285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45260">
                        <a:lnSpc>
                          <a:spcPts val="780"/>
                        </a:lnSpc>
                        <a:spcBef>
                          <a:spcPts val="80"/>
                        </a:spcBef>
                      </a:pPr>
                      <a:r>
                        <a:rPr sz="650" b="0" spc="-10" dirty="0">
                          <a:latin typeface="Calibri Light"/>
                          <a:cs typeface="Calibri Light"/>
                        </a:rPr>
                        <a:t>PEDIATRICS</a:t>
                      </a:r>
                      <a:endParaRPr sz="650">
                        <a:latin typeface="Calibri Light"/>
                        <a:cs typeface="Calibri Light"/>
                      </a:endParaRPr>
                    </a:p>
                  </a:txBody>
                  <a:tcPr marL="0" marR="0" marT="1016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ts val="780"/>
                        </a:lnSpc>
                        <a:spcBef>
                          <a:spcPts val="80"/>
                        </a:spcBef>
                      </a:pPr>
                      <a:r>
                        <a:rPr sz="650" b="0" spc="-10" dirty="0">
                          <a:latin typeface="Calibri Light"/>
                          <a:cs typeface="Calibri Light"/>
                        </a:rPr>
                        <a:t>FAMILY</a:t>
                      </a:r>
                      <a:r>
                        <a:rPr sz="6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50" b="0" spc="-10" dirty="0">
                          <a:latin typeface="Calibri Light"/>
                          <a:cs typeface="Calibri Light"/>
                        </a:rPr>
                        <a:t>MEDICINE</a:t>
                      </a:r>
                      <a:endParaRPr sz="650">
                        <a:latin typeface="Calibri Light"/>
                        <a:cs typeface="Calibri Light"/>
                      </a:endParaRPr>
                    </a:p>
                  </a:txBody>
                  <a:tcPr marL="0" marR="0" marT="1016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6075">
                        <a:lnSpc>
                          <a:spcPts val="780"/>
                        </a:lnSpc>
                        <a:spcBef>
                          <a:spcPts val="80"/>
                        </a:spcBef>
                      </a:pPr>
                      <a:r>
                        <a:rPr sz="650" b="0" spc="-10" dirty="0">
                          <a:latin typeface="Calibri Light"/>
                          <a:cs typeface="Calibri Light"/>
                        </a:rPr>
                        <a:t>URGENT</a:t>
                      </a:r>
                      <a:r>
                        <a:rPr sz="65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50" b="0" spc="-20" dirty="0">
                          <a:latin typeface="Calibri Light"/>
                          <a:cs typeface="Calibri Light"/>
                        </a:rPr>
                        <a:t>CARE</a:t>
                      </a:r>
                      <a:endParaRPr sz="650">
                        <a:latin typeface="Calibri Light"/>
                        <a:cs typeface="Calibri Light"/>
                      </a:endParaRPr>
                    </a:p>
                  </a:txBody>
                  <a:tcPr marL="0" marR="0" marT="1016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67030">
                        <a:lnSpc>
                          <a:spcPts val="780"/>
                        </a:lnSpc>
                        <a:spcBef>
                          <a:spcPts val="80"/>
                        </a:spcBef>
                      </a:pPr>
                      <a:r>
                        <a:rPr sz="650" b="0" spc="-10" dirty="0">
                          <a:latin typeface="Calibri Light"/>
                          <a:cs typeface="Calibri Light"/>
                        </a:rPr>
                        <a:t>BEHAVIORAL</a:t>
                      </a:r>
                      <a:endParaRPr sz="650">
                        <a:latin typeface="Calibri Light"/>
                        <a:cs typeface="Calibri Light"/>
                      </a:endParaRPr>
                    </a:p>
                  </a:txBody>
                  <a:tcPr marL="0" marR="0" marT="1016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906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45260">
                        <a:lnSpc>
                          <a:spcPts val="680"/>
                        </a:lnSpc>
                      </a:pPr>
                      <a:r>
                        <a:rPr sz="650" b="0" dirty="0">
                          <a:latin typeface="Calibri Light"/>
                          <a:cs typeface="Calibri Light"/>
                        </a:rPr>
                        <a:t>EXAM</a:t>
                      </a:r>
                      <a:r>
                        <a:rPr sz="650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50" b="0" spc="-10" dirty="0">
                          <a:latin typeface="Calibri Light"/>
                          <a:cs typeface="Calibri Light"/>
                        </a:rPr>
                        <a:t>ROOMS:</a:t>
                      </a:r>
                      <a:endParaRPr sz="650">
                        <a:latin typeface="Calibri Light"/>
                        <a:cs typeface="Calibri Light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ts val="680"/>
                        </a:lnSpc>
                      </a:pPr>
                      <a:r>
                        <a:rPr sz="650" b="0" spc="-25" dirty="0">
                          <a:latin typeface="Calibri Light"/>
                          <a:cs typeface="Calibri Light"/>
                        </a:rPr>
                        <a:t>10</a:t>
                      </a:r>
                      <a:endParaRPr sz="650">
                        <a:latin typeface="Calibri Light"/>
                        <a:cs typeface="Calibri Light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ts val="680"/>
                        </a:lnSpc>
                      </a:pPr>
                      <a:r>
                        <a:rPr sz="650" b="0" dirty="0">
                          <a:latin typeface="Calibri Light"/>
                          <a:cs typeface="Calibri Light"/>
                        </a:rPr>
                        <a:t>EXAM</a:t>
                      </a:r>
                      <a:r>
                        <a:rPr sz="650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50" b="0" spc="-10" dirty="0">
                          <a:latin typeface="Calibri Light"/>
                          <a:cs typeface="Calibri Light"/>
                        </a:rPr>
                        <a:t>ROOMS:</a:t>
                      </a:r>
                      <a:endParaRPr sz="650">
                        <a:latin typeface="Calibri Light"/>
                        <a:cs typeface="Calibri Light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ts val="680"/>
                        </a:lnSpc>
                      </a:pPr>
                      <a:r>
                        <a:rPr sz="650" b="0" spc="-25" dirty="0">
                          <a:latin typeface="Calibri Light"/>
                          <a:cs typeface="Calibri Light"/>
                        </a:rPr>
                        <a:t>17</a:t>
                      </a:r>
                      <a:endParaRPr sz="650">
                        <a:latin typeface="Calibri Light"/>
                        <a:cs typeface="Calibri Light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6075">
                        <a:lnSpc>
                          <a:spcPts val="680"/>
                        </a:lnSpc>
                      </a:pPr>
                      <a:r>
                        <a:rPr sz="650" b="0" dirty="0">
                          <a:latin typeface="Calibri Light"/>
                          <a:cs typeface="Calibri Light"/>
                        </a:rPr>
                        <a:t>EXAM</a:t>
                      </a:r>
                      <a:r>
                        <a:rPr sz="650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50" b="0" spc="-10" dirty="0">
                          <a:latin typeface="Calibri Light"/>
                          <a:cs typeface="Calibri Light"/>
                        </a:rPr>
                        <a:t>ROOMS:</a:t>
                      </a:r>
                      <a:endParaRPr sz="650">
                        <a:latin typeface="Calibri Light"/>
                        <a:cs typeface="Calibri Light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680"/>
                        </a:lnSpc>
                      </a:pPr>
                      <a:r>
                        <a:rPr sz="650" b="0" spc="-50" dirty="0">
                          <a:latin typeface="Calibri Light"/>
                          <a:cs typeface="Calibri Light"/>
                        </a:rPr>
                        <a:t>6</a:t>
                      </a:r>
                      <a:endParaRPr sz="650">
                        <a:latin typeface="Calibri Light"/>
                        <a:cs typeface="Calibri Light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67030">
                        <a:lnSpc>
                          <a:spcPts val="680"/>
                        </a:lnSpc>
                      </a:pPr>
                      <a:r>
                        <a:rPr sz="650" b="0" spc="-10" dirty="0">
                          <a:latin typeface="Calibri Light"/>
                          <a:cs typeface="Calibri Light"/>
                        </a:rPr>
                        <a:t>GROUP</a:t>
                      </a:r>
                      <a:r>
                        <a:rPr sz="65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50" b="0" spc="-10" dirty="0">
                          <a:latin typeface="Calibri Light"/>
                          <a:cs typeface="Calibri Light"/>
                        </a:rPr>
                        <a:t>ROOMS:</a:t>
                      </a:r>
                      <a:endParaRPr sz="650">
                        <a:latin typeface="Calibri Light"/>
                        <a:cs typeface="Calibri Light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4455">
                        <a:lnSpc>
                          <a:spcPts val="680"/>
                        </a:lnSpc>
                      </a:pPr>
                      <a:r>
                        <a:rPr sz="650" b="0" spc="-50" dirty="0">
                          <a:latin typeface="Calibri Light"/>
                          <a:cs typeface="Calibri Light"/>
                        </a:rPr>
                        <a:t>2</a:t>
                      </a:r>
                      <a:endParaRPr sz="650">
                        <a:latin typeface="Calibri Light"/>
                        <a:cs typeface="Calibri Light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906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45260">
                        <a:lnSpc>
                          <a:spcPts val="680"/>
                        </a:lnSpc>
                      </a:pPr>
                      <a:r>
                        <a:rPr sz="650" b="0" spc="-10" dirty="0">
                          <a:latin typeface="Calibri Light"/>
                          <a:cs typeface="Calibri Light"/>
                        </a:rPr>
                        <a:t>OFFICE:</a:t>
                      </a:r>
                      <a:endParaRPr sz="650">
                        <a:latin typeface="Calibri Light"/>
                        <a:cs typeface="Calibri Light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ts val="680"/>
                        </a:lnSpc>
                      </a:pPr>
                      <a:r>
                        <a:rPr sz="650" b="0" spc="-50" dirty="0">
                          <a:latin typeface="Calibri Light"/>
                          <a:cs typeface="Calibri Light"/>
                        </a:rPr>
                        <a:t>3</a:t>
                      </a:r>
                      <a:endParaRPr sz="650">
                        <a:latin typeface="Calibri Light"/>
                        <a:cs typeface="Calibri Light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ts val="680"/>
                        </a:lnSpc>
                      </a:pPr>
                      <a:r>
                        <a:rPr sz="650" b="0" spc="-10" dirty="0">
                          <a:latin typeface="Calibri Light"/>
                          <a:cs typeface="Calibri Light"/>
                        </a:rPr>
                        <a:t>OFFICE:</a:t>
                      </a:r>
                      <a:endParaRPr sz="650">
                        <a:latin typeface="Calibri Light"/>
                        <a:cs typeface="Calibri Light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ts val="680"/>
                        </a:lnSpc>
                      </a:pPr>
                      <a:r>
                        <a:rPr sz="650" b="0" spc="-50" dirty="0">
                          <a:latin typeface="Calibri Light"/>
                          <a:cs typeface="Calibri Light"/>
                        </a:rPr>
                        <a:t>7</a:t>
                      </a:r>
                      <a:endParaRPr sz="650">
                        <a:latin typeface="Calibri Light"/>
                        <a:cs typeface="Calibri Light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6075">
                        <a:lnSpc>
                          <a:spcPts val="680"/>
                        </a:lnSpc>
                      </a:pPr>
                      <a:r>
                        <a:rPr sz="650" b="0" spc="-10" dirty="0">
                          <a:latin typeface="Calibri Light"/>
                          <a:cs typeface="Calibri Light"/>
                        </a:rPr>
                        <a:t>OFFICE:</a:t>
                      </a:r>
                      <a:endParaRPr sz="650">
                        <a:latin typeface="Calibri Light"/>
                        <a:cs typeface="Calibri Light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680"/>
                        </a:lnSpc>
                      </a:pPr>
                      <a:r>
                        <a:rPr sz="650" b="0" spc="-50" dirty="0">
                          <a:latin typeface="Calibri Light"/>
                          <a:cs typeface="Calibri Light"/>
                        </a:rPr>
                        <a:t>2</a:t>
                      </a:r>
                      <a:endParaRPr sz="650">
                        <a:latin typeface="Calibri Light"/>
                        <a:cs typeface="Calibri Light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67030">
                        <a:lnSpc>
                          <a:spcPts val="680"/>
                        </a:lnSpc>
                      </a:pPr>
                      <a:r>
                        <a:rPr sz="650" b="0" spc="-10" dirty="0">
                          <a:latin typeface="Calibri Light"/>
                          <a:cs typeface="Calibri Light"/>
                        </a:rPr>
                        <a:t>OFFICE:</a:t>
                      </a:r>
                      <a:endParaRPr sz="650">
                        <a:latin typeface="Calibri Light"/>
                        <a:cs typeface="Calibri Light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4455">
                        <a:lnSpc>
                          <a:spcPts val="680"/>
                        </a:lnSpc>
                      </a:pPr>
                      <a:r>
                        <a:rPr sz="650" b="0" spc="-50" dirty="0">
                          <a:latin typeface="Calibri Light"/>
                          <a:cs typeface="Calibri Light"/>
                        </a:rPr>
                        <a:t>3</a:t>
                      </a:r>
                      <a:endParaRPr sz="650">
                        <a:latin typeface="Calibri Light"/>
                        <a:cs typeface="Calibri Light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240">
                <a:tc>
                  <a:txBody>
                    <a:bodyPr/>
                    <a:lstStyle/>
                    <a:p>
                      <a:pPr marL="57150">
                        <a:lnSpc>
                          <a:spcPts val="1385"/>
                        </a:lnSpc>
                        <a:spcBef>
                          <a:spcPts val="1490"/>
                        </a:spcBef>
                      </a:pPr>
                      <a:r>
                        <a:rPr sz="1300" b="0" dirty="0">
                          <a:latin typeface="Calibri Light"/>
                          <a:cs typeface="Calibri Light"/>
                        </a:rPr>
                        <a:t>LEVEL</a:t>
                      </a:r>
                      <a:r>
                        <a:rPr sz="13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300" b="0" dirty="0">
                          <a:latin typeface="Calibri Light"/>
                          <a:cs typeface="Calibri Light"/>
                        </a:rPr>
                        <a:t>1</a:t>
                      </a:r>
                      <a:r>
                        <a:rPr sz="13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300" b="0" dirty="0">
                          <a:latin typeface="Calibri Light"/>
                          <a:cs typeface="Calibri Light"/>
                        </a:rPr>
                        <a:t>FLOOR</a:t>
                      </a:r>
                      <a:r>
                        <a:rPr sz="13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300" b="0" spc="-20" dirty="0">
                          <a:latin typeface="Calibri Light"/>
                          <a:cs typeface="Calibri Light"/>
                        </a:rPr>
                        <a:t>PLAN</a:t>
                      </a:r>
                      <a:endParaRPr sz="1300">
                        <a:latin typeface="Calibri Light"/>
                        <a:cs typeface="Calibri Light"/>
                      </a:endParaRPr>
                    </a:p>
                  </a:txBody>
                  <a:tcPr marL="0" marR="0" marT="18923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ts val="680"/>
                        </a:lnSpc>
                      </a:pPr>
                      <a:r>
                        <a:rPr sz="650" b="0" spc="-10" dirty="0">
                          <a:latin typeface="Calibri Light"/>
                          <a:cs typeface="Calibri Light"/>
                        </a:rPr>
                        <a:t>PROCEDURE:</a:t>
                      </a:r>
                      <a:endParaRPr sz="650">
                        <a:latin typeface="Calibri Light"/>
                        <a:cs typeface="Calibri Light"/>
                      </a:endParaRPr>
                    </a:p>
                  </a:txBody>
                  <a:tcPr marL="0" marR="0" marT="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ts val="680"/>
                        </a:lnSpc>
                      </a:pPr>
                      <a:r>
                        <a:rPr sz="650" b="0" spc="-50" dirty="0">
                          <a:latin typeface="Calibri Light"/>
                          <a:cs typeface="Calibri Light"/>
                        </a:rPr>
                        <a:t>1</a:t>
                      </a:r>
                      <a:endParaRPr sz="650">
                        <a:latin typeface="Calibri Light"/>
                        <a:cs typeface="Calibri Light"/>
                      </a:endParaRPr>
                    </a:p>
                  </a:txBody>
                  <a:tcPr marL="0" marR="0" marT="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2405">
                <a:tc>
                  <a:txBody>
                    <a:bodyPr/>
                    <a:lstStyle/>
                    <a:p>
                      <a:pPr marL="96520">
                        <a:lnSpc>
                          <a:spcPts val="1345"/>
                        </a:lnSpc>
                      </a:pPr>
                      <a:r>
                        <a:rPr sz="1300" b="0" dirty="0">
                          <a:latin typeface="Calibri Light"/>
                          <a:cs typeface="Calibri Light"/>
                        </a:rPr>
                        <a:t>1/8"</a:t>
                      </a:r>
                      <a:r>
                        <a:rPr sz="13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300" b="0" dirty="0">
                          <a:latin typeface="Calibri Light"/>
                          <a:cs typeface="Calibri Light"/>
                        </a:rPr>
                        <a:t>=</a:t>
                      </a:r>
                      <a:r>
                        <a:rPr sz="13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300" b="0" dirty="0">
                          <a:latin typeface="Calibri Light"/>
                          <a:cs typeface="Calibri Light"/>
                        </a:rPr>
                        <a:t>1'-</a:t>
                      </a:r>
                      <a:r>
                        <a:rPr sz="1300" b="0" spc="-25" dirty="0">
                          <a:latin typeface="Calibri Light"/>
                          <a:cs typeface="Calibri Light"/>
                        </a:rPr>
                        <a:t>0"</a:t>
                      </a:r>
                      <a:endParaRPr sz="1300">
                        <a:latin typeface="Calibri Light"/>
                        <a:cs typeface="Calibri Light"/>
                      </a:endParaRPr>
                    </a:p>
                  </a:txBody>
                  <a:tcPr marL="0" marR="0" marT="0" marB="0">
                    <a:lnT w="190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19050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18" name="object 118"/>
          <p:cNvSpPr txBox="1"/>
          <p:nvPr/>
        </p:nvSpPr>
        <p:spPr>
          <a:xfrm>
            <a:off x="545747" y="12416932"/>
            <a:ext cx="1377315" cy="3003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2155"/>
              </a:lnSpc>
            </a:pPr>
            <a:r>
              <a:rPr sz="2150" b="1" spc="-10" dirty="0">
                <a:latin typeface="Calibri"/>
                <a:cs typeface="Calibri"/>
              </a:rPr>
              <a:t>08/29/2025</a:t>
            </a:r>
            <a:endParaRPr sz="2150">
              <a:latin typeface="Calibri"/>
              <a:cs typeface="Calibri"/>
            </a:endParaRPr>
          </a:p>
        </p:txBody>
      </p:sp>
      <p:sp>
        <p:nvSpPr>
          <p:cNvPr id="119" name="object 1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3400"/>
              </a:lnSpc>
            </a:pPr>
            <a:r>
              <a:rPr dirty="0"/>
              <a:t>LEVEL</a:t>
            </a:r>
            <a:r>
              <a:rPr b="0" spc="-170" dirty="0">
                <a:latin typeface="Times New Roman"/>
                <a:cs typeface="Times New Roman"/>
              </a:rPr>
              <a:t> </a:t>
            </a:r>
            <a:fld id="{81D60167-4931-47E6-BA6A-407CBD079E47}" type="slidenum">
              <a:rPr spc="-50" dirty="0"/>
              <a:t>1</a:t>
            </a:fld>
            <a:endParaRPr spc="-50" dirty="0"/>
          </a:p>
        </p:txBody>
      </p:sp>
      <p:sp>
        <p:nvSpPr>
          <p:cNvPr id="117" name="object 117"/>
          <p:cNvSpPr txBox="1"/>
          <p:nvPr/>
        </p:nvSpPr>
        <p:spPr>
          <a:xfrm>
            <a:off x="1861820" y="10534550"/>
            <a:ext cx="137795" cy="290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1700" b="0" spc="-50" dirty="0">
                <a:latin typeface="Calibri Light"/>
                <a:cs typeface="Calibri Light"/>
              </a:rPr>
              <a:t>1</a:t>
            </a:r>
            <a:endParaRPr sz="1700">
              <a:latin typeface="Calibri Light"/>
              <a:cs typeface="Calibri Light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389004" y="4443378"/>
            <a:ext cx="1310640" cy="989965"/>
          </a:xfrm>
          <a:custGeom>
            <a:avLst/>
            <a:gdLst/>
            <a:ahLst/>
            <a:cxnLst/>
            <a:rect l="l" t="t" r="r" b="b"/>
            <a:pathLst>
              <a:path w="1310640" h="989964">
                <a:moveTo>
                  <a:pt x="111696" y="243865"/>
                </a:moveTo>
                <a:lnTo>
                  <a:pt x="110769" y="243865"/>
                </a:lnTo>
                <a:lnTo>
                  <a:pt x="111696" y="244792"/>
                </a:lnTo>
                <a:lnTo>
                  <a:pt x="111696" y="243865"/>
                </a:lnTo>
                <a:close/>
              </a:path>
              <a:path w="1310640" h="989964">
                <a:moveTo>
                  <a:pt x="111696" y="162890"/>
                </a:moveTo>
                <a:lnTo>
                  <a:pt x="109829" y="162890"/>
                </a:lnTo>
                <a:lnTo>
                  <a:pt x="111696" y="163817"/>
                </a:lnTo>
                <a:lnTo>
                  <a:pt x="111696" y="162890"/>
                </a:lnTo>
                <a:close/>
              </a:path>
              <a:path w="1310640" h="989964">
                <a:moveTo>
                  <a:pt x="112623" y="245719"/>
                </a:moveTo>
                <a:lnTo>
                  <a:pt x="109829" y="245719"/>
                </a:lnTo>
                <a:lnTo>
                  <a:pt x="112623" y="246659"/>
                </a:lnTo>
                <a:lnTo>
                  <a:pt x="112623" y="245719"/>
                </a:lnTo>
                <a:close/>
              </a:path>
              <a:path w="1310640" h="989964">
                <a:moveTo>
                  <a:pt x="113550" y="244792"/>
                </a:moveTo>
                <a:lnTo>
                  <a:pt x="112623" y="244792"/>
                </a:lnTo>
                <a:lnTo>
                  <a:pt x="113550" y="245719"/>
                </a:lnTo>
                <a:lnTo>
                  <a:pt x="113550" y="244792"/>
                </a:lnTo>
                <a:close/>
              </a:path>
              <a:path w="1310640" h="989964">
                <a:moveTo>
                  <a:pt x="113550" y="163817"/>
                </a:moveTo>
                <a:lnTo>
                  <a:pt x="111696" y="163817"/>
                </a:lnTo>
                <a:lnTo>
                  <a:pt x="113550" y="164744"/>
                </a:lnTo>
                <a:lnTo>
                  <a:pt x="113550" y="163817"/>
                </a:lnTo>
                <a:close/>
              </a:path>
              <a:path w="1310640" h="989964">
                <a:moveTo>
                  <a:pt x="114490" y="164744"/>
                </a:moveTo>
                <a:lnTo>
                  <a:pt x="113550" y="164744"/>
                </a:lnTo>
                <a:lnTo>
                  <a:pt x="114490" y="165684"/>
                </a:lnTo>
                <a:lnTo>
                  <a:pt x="114490" y="164744"/>
                </a:lnTo>
                <a:close/>
              </a:path>
              <a:path w="1310640" h="989964">
                <a:moveTo>
                  <a:pt x="115417" y="240144"/>
                </a:moveTo>
                <a:lnTo>
                  <a:pt x="114490" y="240144"/>
                </a:lnTo>
                <a:lnTo>
                  <a:pt x="113550" y="241998"/>
                </a:lnTo>
                <a:lnTo>
                  <a:pt x="113550" y="244792"/>
                </a:lnTo>
                <a:lnTo>
                  <a:pt x="114490" y="242925"/>
                </a:lnTo>
                <a:lnTo>
                  <a:pt x="115417" y="240144"/>
                </a:lnTo>
                <a:close/>
              </a:path>
              <a:path w="1310640" h="989964">
                <a:moveTo>
                  <a:pt x="115417" y="165684"/>
                </a:moveTo>
                <a:lnTo>
                  <a:pt x="114490" y="165684"/>
                </a:lnTo>
                <a:lnTo>
                  <a:pt x="114490" y="170332"/>
                </a:lnTo>
                <a:lnTo>
                  <a:pt x="115417" y="165684"/>
                </a:lnTo>
                <a:close/>
              </a:path>
              <a:path w="1310640" h="989964">
                <a:moveTo>
                  <a:pt x="132168" y="122859"/>
                </a:moveTo>
                <a:lnTo>
                  <a:pt x="90284" y="122859"/>
                </a:lnTo>
                <a:lnTo>
                  <a:pt x="90284" y="149860"/>
                </a:lnTo>
                <a:lnTo>
                  <a:pt x="121005" y="149860"/>
                </a:lnTo>
                <a:lnTo>
                  <a:pt x="128447" y="157302"/>
                </a:lnTo>
                <a:lnTo>
                  <a:pt x="128028" y="200113"/>
                </a:lnTo>
                <a:lnTo>
                  <a:pt x="127977" y="205701"/>
                </a:lnTo>
                <a:lnTo>
                  <a:pt x="127850" y="217805"/>
                </a:lnTo>
                <a:lnTo>
                  <a:pt x="127749" y="228041"/>
                </a:lnTo>
                <a:lnTo>
                  <a:pt x="127635" y="240144"/>
                </a:lnTo>
                <a:lnTo>
                  <a:pt x="127520" y="252234"/>
                </a:lnTo>
                <a:lnTo>
                  <a:pt x="121005" y="258749"/>
                </a:lnTo>
                <a:lnTo>
                  <a:pt x="90284" y="260616"/>
                </a:lnTo>
                <a:lnTo>
                  <a:pt x="90284" y="288531"/>
                </a:lnTo>
                <a:lnTo>
                  <a:pt x="132168" y="288531"/>
                </a:lnTo>
                <a:lnTo>
                  <a:pt x="132168" y="122859"/>
                </a:lnTo>
                <a:close/>
              </a:path>
              <a:path w="1310640" h="989964">
                <a:moveTo>
                  <a:pt x="558457" y="685965"/>
                </a:moveTo>
                <a:lnTo>
                  <a:pt x="552869" y="685965"/>
                </a:lnTo>
                <a:lnTo>
                  <a:pt x="472821" y="691553"/>
                </a:lnTo>
                <a:lnTo>
                  <a:pt x="475615" y="695274"/>
                </a:lnTo>
                <a:lnTo>
                  <a:pt x="480275" y="697128"/>
                </a:lnTo>
                <a:lnTo>
                  <a:pt x="552869" y="693407"/>
                </a:lnTo>
                <a:lnTo>
                  <a:pt x="558457" y="685965"/>
                </a:lnTo>
                <a:close/>
              </a:path>
              <a:path w="1310640" h="989964">
                <a:moveTo>
                  <a:pt x="559384" y="690613"/>
                </a:moveTo>
                <a:lnTo>
                  <a:pt x="558457" y="690613"/>
                </a:lnTo>
                <a:lnTo>
                  <a:pt x="559384" y="691553"/>
                </a:lnTo>
                <a:lnTo>
                  <a:pt x="559384" y="690613"/>
                </a:lnTo>
                <a:close/>
              </a:path>
              <a:path w="1310640" h="989964">
                <a:moveTo>
                  <a:pt x="559384" y="582650"/>
                </a:moveTo>
                <a:lnTo>
                  <a:pt x="551002" y="578929"/>
                </a:lnTo>
                <a:lnTo>
                  <a:pt x="497027" y="576135"/>
                </a:lnTo>
                <a:lnTo>
                  <a:pt x="477481" y="576135"/>
                </a:lnTo>
                <a:lnTo>
                  <a:pt x="472821" y="578929"/>
                </a:lnTo>
                <a:lnTo>
                  <a:pt x="472821" y="581723"/>
                </a:lnTo>
                <a:lnTo>
                  <a:pt x="488645" y="581723"/>
                </a:lnTo>
                <a:lnTo>
                  <a:pt x="558457" y="587311"/>
                </a:lnTo>
                <a:lnTo>
                  <a:pt x="559384" y="582650"/>
                </a:lnTo>
                <a:close/>
              </a:path>
              <a:path w="1310640" h="989964">
                <a:moveTo>
                  <a:pt x="634771" y="0"/>
                </a:moveTo>
                <a:lnTo>
                  <a:pt x="593826" y="0"/>
                </a:lnTo>
                <a:lnTo>
                  <a:pt x="593826" y="623608"/>
                </a:lnTo>
                <a:lnTo>
                  <a:pt x="592886" y="650595"/>
                </a:lnTo>
                <a:lnTo>
                  <a:pt x="586371" y="678522"/>
                </a:lnTo>
                <a:lnTo>
                  <a:pt x="562178" y="685965"/>
                </a:lnTo>
                <a:lnTo>
                  <a:pt x="570547" y="687832"/>
                </a:lnTo>
                <a:lnTo>
                  <a:pt x="562178" y="691553"/>
                </a:lnTo>
                <a:lnTo>
                  <a:pt x="554736" y="699922"/>
                </a:lnTo>
                <a:lnTo>
                  <a:pt x="490512" y="705510"/>
                </a:lnTo>
                <a:lnTo>
                  <a:pt x="479336" y="704583"/>
                </a:lnTo>
                <a:lnTo>
                  <a:pt x="470966" y="698995"/>
                </a:lnTo>
                <a:lnTo>
                  <a:pt x="469099" y="693407"/>
                </a:lnTo>
                <a:lnTo>
                  <a:pt x="456996" y="679450"/>
                </a:lnTo>
                <a:lnTo>
                  <a:pt x="451421" y="655256"/>
                </a:lnTo>
                <a:lnTo>
                  <a:pt x="451421" y="618020"/>
                </a:lnTo>
                <a:lnTo>
                  <a:pt x="454215" y="600341"/>
                </a:lnTo>
                <a:lnTo>
                  <a:pt x="460730" y="588238"/>
                </a:lnTo>
                <a:lnTo>
                  <a:pt x="468172" y="583577"/>
                </a:lnTo>
                <a:lnTo>
                  <a:pt x="468172" y="578002"/>
                </a:lnTo>
                <a:lnTo>
                  <a:pt x="478409" y="567766"/>
                </a:lnTo>
                <a:lnTo>
                  <a:pt x="495160" y="567766"/>
                </a:lnTo>
                <a:lnTo>
                  <a:pt x="552869" y="571487"/>
                </a:lnTo>
                <a:lnTo>
                  <a:pt x="562178" y="582650"/>
                </a:lnTo>
                <a:lnTo>
                  <a:pt x="570547" y="583577"/>
                </a:lnTo>
                <a:lnTo>
                  <a:pt x="565899" y="587311"/>
                </a:lnTo>
                <a:lnTo>
                  <a:pt x="580796" y="591032"/>
                </a:lnTo>
                <a:lnTo>
                  <a:pt x="587311" y="595680"/>
                </a:lnTo>
                <a:lnTo>
                  <a:pt x="593826" y="623608"/>
                </a:lnTo>
                <a:lnTo>
                  <a:pt x="593826" y="0"/>
                </a:lnTo>
                <a:lnTo>
                  <a:pt x="254101" y="0"/>
                </a:lnTo>
                <a:lnTo>
                  <a:pt x="254101" y="175920"/>
                </a:lnTo>
                <a:lnTo>
                  <a:pt x="246659" y="182435"/>
                </a:lnTo>
                <a:lnTo>
                  <a:pt x="237350" y="185229"/>
                </a:lnTo>
                <a:lnTo>
                  <a:pt x="244792" y="201980"/>
                </a:lnTo>
                <a:lnTo>
                  <a:pt x="243865" y="217805"/>
                </a:lnTo>
                <a:lnTo>
                  <a:pt x="237350" y="231762"/>
                </a:lnTo>
                <a:lnTo>
                  <a:pt x="241071" y="234556"/>
                </a:lnTo>
                <a:lnTo>
                  <a:pt x="243865" y="233629"/>
                </a:lnTo>
                <a:lnTo>
                  <a:pt x="254101" y="241071"/>
                </a:lnTo>
                <a:lnTo>
                  <a:pt x="249440" y="246659"/>
                </a:lnTo>
                <a:lnTo>
                  <a:pt x="241071" y="241071"/>
                </a:lnTo>
                <a:lnTo>
                  <a:pt x="239204" y="236410"/>
                </a:lnTo>
                <a:lnTo>
                  <a:pt x="234556" y="235483"/>
                </a:lnTo>
                <a:lnTo>
                  <a:pt x="227101" y="242925"/>
                </a:lnTo>
                <a:lnTo>
                  <a:pt x="210350" y="249440"/>
                </a:lnTo>
                <a:lnTo>
                  <a:pt x="191744" y="249440"/>
                </a:lnTo>
                <a:lnTo>
                  <a:pt x="189877" y="254101"/>
                </a:lnTo>
                <a:lnTo>
                  <a:pt x="192671" y="255028"/>
                </a:lnTo>
                <a:lnTo>
                  <a:pt x="188950" y="267131"/>
                </a:lnTo>
                <a:lnTo>
                  <a:pt x="180568" y="264337"/>
                </a:lnTo>
                <a:lnTo>
                  <a:pt x="184289" y="253174"/>
                </a:lnTo>
                <a:lnTo>
                  <a:pt x="188010" y="253174"/>
                </a:lnTo>
                <a:lnTo>
                  <a:pt x="188950" y="247586"/>
                </a:lnTo>
                <a:lnTo>
                  <a:pt x="174980" y="239204"/>
                </a:lnTo>
                <a:lnTo>
                  <a:pt x="165684" y="228041"/>
                </a:lnTo>
                <a:lnTo>
                  <a:pt x="162572" y="214071"/>
                </a:lnTo>
                <a:lnTo>
                  <a:pt x="161950" y="211289"/>
                </a:lnTo>
                <a:lnTo>
                  <a:pt x="155435" y="211289"/>
                </a:lnTo>
                <a:lnTo>
                  <a:pt x="155435" y="214071"/>
                </a:lnTo>
                <a:lnTo>
                  <a:pt x="142405" y="214071"/>
                </a:lnTo>
                <a:lnTo>
                  <a:pt x="142405" y="205701"/>
                </a:lnTo>
                <a:lnTo>
                  <a:pt x="155435" y="205701"/>
                </a:lnTo>
                <a:lnTo>
                  <a:pt x="155435" y="208495"/>
                </a:lnTo>
                <a:lnTo>
                  <a:pt x="161950" y="208495"/>
                </a:lnTo>
                <a:lnTo>
                  <a:pt x="161950" y="205701"/>
                </a:lnTo>
                <a:lnTo>
                  <a:pt x="161950" y="200113"/>
                </a:lnTo>
                <a:lnTo>
                  <a:pt x="171259" y="182435"/>
                </a:lnTo>
                <a:lnTo>
                  <a:pt x="188950" y="168465"/>
                </a:lnTo>
                <a:lnTo>
                  <a:pt x="184289" y="165684"/>
                </a:lnTo>
                <a:lnTo>
                  <a:pt x="181495" y="153581"/>
                </a:lnTo>
                <a:lnTo>
                  <a:pt x="186156" y="150787"/>
                </a:lnTo>
                <a:lnTo>
                  <a:pt x="188950" y="150787"/>
                </a:lnTo>
                <a:lnTo>
                  <a:pt x="191744" y="168465"/>
                </a:lnTo>
                <a:lnTo>
                  <a:pt x="214071" y="168465"/>
                </a:lnTo>
                <a:lnTo>
                  <a:pt x="223380" y="172199"/>
                </a:lnTo>
                <a:lnTo>
                  <a:pt x="235483" y="183362"/>
                </a:lnTo>
                <a:lnTo>
                  <a:pt x="240144" y="177774"/>
                </a:lnTo>
                <a:lnTo>
                  <a:pt x="248513" y="171259"/>
                </a:lnTo>
                <a:lnTo>
                  <a:pt x="254101" y="175920"/>
                </a:lnTo>
                <a:lnTo>
                  <a:pt x="254101" y="0"/>
                </a:lnTo>
                <a:lnTo>
                  <a:pt x="0" y="0"/>
                </a:lnTo>
                <a:lnTo>
                  <a:pt x="0" y="13030"/>
                </a:lnTo>
                <a:lnTo>
                  <a:pt x="136829" y="13030"/>
                </a:lnTo>
                <a:lnTo>
                  <a:pt x="136829" y="292265"/>
                </a:lnTo>
                <a:lnTo>
                  <a:pt x="68884" y="292265"/>
                </a:lnTo>
                <a:lnTo>
                  <a:pt x="68884" y="763219"/>
                </a:lnTo>
                <a:lnTo>
                  <a:pt x="68884" y="972629"/>
                </a:lnTo>
                <a:lnTo>
                  <a:pt x="58648" y="972629"/>
                </a:lnTo>
                <a:lnTo>
                  <a:pt x="58648" y="763219"/>
                </a:lnTo>
                <a:lnTo>
                  <a:pt x="68884" y="763219"/>
                </a:lnTo>
                <a:lnTo>
                  <a:pt x="68884" y="292265"/>
                </a:lnTo>
                <a:lnTo>
                  <a:pt x="0" y="292265"/>
                </a:lnTo>
                <a:lnTo>
                  <a:pt x="0" y="975423"/>
                </a:lnTo>
                <a:lnTo>
                  <a:pt x="47472" y="975423"/>
                </a:lnTo>
                <a:lnTo>
                  <a:pt x="47472" y="989393"/>
                </a:lnTo>
                <a:lnTo>
                  <a:pt x="280162" y="989393"/>
                </a:lnTo>
                <a:lnTo>
                  <a:pt x="280162" y="975423"/>
                </a:lnTo>
                <a:lnTo>
                  <a:pt x="495160" y="975423"/>
                </a:lnTo>
                <a:lnTo>
                  <a:pt x="495160" y="972629"/>
                </a:lnTo>
                <a:lnTo>
                  <a:pt x="495160" y="833018"/>
                </a:lnTo>
                <a:lnTo>
                  <a:pt x="634771" y="833018"/>
                </a:lnTo>
                <a:lnTo>
                  <a:pt x="634771" y="150787"/>
                </a:lnTo>
                <a:lnTo>
                  <a:pt x="634771" y="0"/>
                </a:lnTo>
                <a:close/>
              </a:path>
              <a:path w="1310640" h="989964">
                <a:moveTo>
                  <a:pt x="838606" y="691553"/>
                </a:moveTo>
                <a:lnTo>
                  <a:pt x="823709" y="690613"/>
                </a:lnTo>
                <a:lnTo>
                  <a:pt x="764146" y="685965"/>
                </a:lnTo>
                <a:lnTo>
                  <a:pt x="752983" y="685965"/>
                </a:lnTo>
                <a:lnTo>
                  <a:pt x="753910" y="689686"/>
                </a:lnTo>
                <a:lnTo>
                  <a:pt x="752043" y="690613"/>
                </a:lnTo>
                <a:lnTo>
                  <a:pt x="756704" y="692480"/>
                </a:lnTo>
                <a:lnTo>
                  <a:pt x="831164" y="697128"/>
                </a:lnTo>
                <a:lnTo>
                  <a:pt x="837679" y="694347"/>
                </a:lnTo>
                <a:lnTo>
                  <a:pt x="838606" y="691553"/>
                </a:lnTo>
                <a:close/>
              </a:path>
              <a:path w="1310640" h="989964">
                <a:moveTo>
                  <a:pt x="838606" y="581723"/>
                </a:moveTo>
                <a:lnTo>
                  <a:pt x="834885" y="576135"/>
                </a:lnTo>
                <a:lnTo>
                  <a:pt x="813473" y="576135"/>
                </a:lnTo>
                <a:lnTo>
                  <a:pt x="757631" y="578929"/>
                </a:lnTo>
                <a:lnTo>
                  <a:pt x="752983" y="583577"/>
                </a:lnTo>
                <a:lnTo>
                  <a:pt x="752983" y="587311"/>
                </a:lnTo>
                <a:lnTo>
                  <a:pt x="838606" y="581723"/>
                </a:lnTo>
                <a:close/>
              </a:path>
              <a:path w="1310640" h="989964">
                <a:moveTo>
                  <a:pt x="1196009" y="169405"/>
                </a:moveTo>
                <a:lnTo>
                  <a:pt x="1195082" y="169405"/>
                </a:lnTo>
                <a:lnTo>
                  <a:pt x="1196009" y="170332"/>
                </a:lnTo>
                <a:lnTo>
                  <a:pt x="1196009" y="169405"/>
                </a:lnTo>
                <a:close/>
              </a:path>
              <a:path w="1310640" h="989964">
                <a:moveTo>
                  <a:pt x="1196949" y="241071"/>
                </a:moveTo>
                <a:lnTo>
                  <a:pt x="1196009" y="241071"/>
                </a:lnTo>
                <a:lnTo>
                  <a:pt x="1196949" y="241998"/>
                </a:lnTo>
                <a:lnTo>
                  <a:pt x="1196949" y="241071"/>
                </a:lnTo>
                <a:close/>
              </a:path>
              <a:path w="1310640" h="989964">
                <a:moveTo>
                  <a:pt x="1197876" y="242925"/>
                </a:moveTo>
                <a:lnTo>
                  <a:pt x="1196949" y="242925"/>
                </a:lnTo>
                <a:lnTo>
                  <a:pt x="1196949" y="244792"/>
                </a:lnTo>
                <a:lnTo>
                  <a:pt x="1197876" y="242925"/>
                </a:lnTo>
                <a:close/>
              </a:path>
              <a:path w="1310640" h="989964">
                <a:moveTo>
                  <a:pt x="1198803" y="163817"/>
                </a:moveTo>
                <a:lnTo>
                  <a:pt x="1197876" y="163817"/>
                </a:lnTo>
                <a:lnTo>
                  <a:pt x="1196009" y="165684"/>
                </a:lnTo>
                <a:lnTo>
                  <a:pt x="1196009" y="169405"/>
                </a:lnTo>
                <a:lnTo>
                  <a:pt x="1196949" y="166611"/>
                </a:lnTo>
                <a:lnTo>
                  <a:pt x="1197876" y="165684"/>
                </a:lnTo>
                <a:lnTo>
                  <a:pt x="1198803" y="163817"/>
                </a:lnTo>
                <a:close/>
              </a:path>
              <a:path w="1310640" h="989964">
                <a:moveTo>
                  <a:pt x="1199730" y="244792"/>
                </a:moveTo>
                <a:lnTo>
                  <a:pt x="1198803" y="244792"/>
                </a:lnTo>
                <a:lnTo>
                  <a:pt x="1199730" y="245719"/>
                </a:lnTo>
                <a:lnTo>
                  <a:pt x="1199730" y="244792"/>
                </a:lnTo>
                <a:close/>
              </a:path>
              <a:path w="1310640" h="989964">
                <a:moveTo>
                  <a:pt x="1199730" y="166611"/>
                </a:moveTo>
                <a:lnTo>
                  <a:pt x="1198803" y="166611"/>
                </a:lnTo>
                <a:lnTo>
                  <a:pt x="1199730" y="167538"/>
                </a:lnTo>
                <a:lnTo>
                  <a:pt x="1199730" y="166611"/>
                </a:lnTo>
                <a:close/>
              </a:path>
              <a:path w="1310640" h="989964">
                <a:moveTo>
                  <a:pt x="1200670" y="243865"/>
                </a:moveTo>
                <a:lnTo>
                  <a:pt x="1199730" y="243865"/>
                </a:lnTo>
                <a:lnTo>
                  <a:pt x="1200670" y="244792"/>
                </a:lnTo>
                <a:lnTo>
                  <a:pt x="1200670" y="243865"/>
                </a:lnTo>
                <a:close/>
              </a:path>
              <a:path w="1310640" h="989964">
                <a:moveTo>
                  <a:pt x="1201597" y="244792"/>
                </a:moveTo>
                <a:lnTo>
                  <a:pt x="1200670" y="244792"/>
                </a:lnTo>
                <a:lnTo>
                  <a:pt x="1199730" y="245719"/>
                </a:lnTo>
                <a:lnTo>
                  <a:pt x="1201597" y="246659"/>
                </a:lnTo>
                <a:lnTo>
                  <a:pt x="1201597" y="244792"/>
                </a:lnTo>
                <a:close/>
              </a:path>
              <a:path w="1310640" h="989964">
                <a:moveTo>
                  <a:pt x="1202524" y="162890"/>
                </a:moveTo>
                <a:lnTo>
                  <a:pt x="1198803" y="162890"/>
                </a:lnTo>
                <a:lnTo>
                  <a:pt x="1202524" y="163817"/>
                </a:lnTo>
                <a:lnTo>
                  <a:pt x="1202524" y="162890"/>
                </a:lnTo>
                <a:close/>
              </a:path>
              <a:path w="1310640" h="989964">
                <a:moveTo>
                  <a:pt x="1203464" y="246659"/>
                </a:moveTo>
                <a:lnTo>
                  <a:pt x="1201597" y="246659"/>
                </a:lnTo>
                <a:lnTo>
                  <a:pt x="1203464" y="247586"/>
                </a:lnTo>
                <a:lnTo>
                  <a:pt x="1203464" y="246659"/>
                </a:lnTo>
                <a:close/>
              </a:path>
              <a:path w="1310640" h="989964">
                <a:moveTo>
                  <a:pt x="1203464" y="165684"/>
                </a:moveTo>
                <a:lnTo>
                  <a:pt x="1202524" y="165684"/>
                </a:lnTo>
                <a:lnTo>
                  <a:pt x="1203464" y="166611"/>
                </a:lnTo>
                <a:lnTo>
                  <a:pt x="1203464" y="165684"/>
                </a:lnTo>
                <a:close/>
              </a:path>
              <a:path w="1310640" h="989964">
                <a:moveTo>
                  <a:pt x="1221143" y="122859"/>
                </a:moveTo>
                <a:lnTo>
                  <a:pt x="1178331" y="122859"/>
                </a:lnTo>
                <a:lnTo>
                  <a:pt x="1178331" y="288531"/>
                </a:lnTo>
                <a:lnTo>
                  <a:pt x="1221143" y="288531"/>
                </a:lnTo>
                <a:lnTo>
                  <a:pt x="1221143" y="260616"/>
                </a:lnTo>
                <a:lnTo>
                  <a:pt x="1194155" y="259689"/>
                </a:lnTo>
                <a:lnTo>
                  <a:pt x="1186700" y="256895"/>
                </a:lnTo>
                <a:lnTo>
                  <a:pt x="1182979" y="248513"/>
                </a:lnTo>
                <a:lnTo>
                  <a:pt x="1182979" y="161023"/>
                </a:lnTo>
                <a:lnTo>
                  <a:pt x="1186700" y="152654"/>
                </a:lnTo>
                <a:lnTo>
                  <a:pt x="1190434" y="149860"/>
                </a:lnTo>
                <a:lnTo>
                  <a:pt x="1221143" y="149860"/>
                </a:lnTo>
                <a:lnTo>
                  <a:pt x="1221143" y="122859"/>
                </a:lnTo>
                <a:close/>
              </a:path>
              <a:path w="1310640" h="989964">
                <a:moveTo>
                  <a:pt x="1310500" y="0"/>
                </a:moveTo>
                <a:lnTo>
                  <a:pt x="1168095" y="0"/>
                </a:lnTo>
                <a:lnTo>
                  <a:pt x="1168095" y="205701"/>
                </a:lnTo>
                <a:lnTo>
                  <a:pt x="1168095" y="214071"/>
                </a:lnTo>
                <a:lnTo>
                  <a:pt x="1155992" y="214071"/>
                </a:lnTo>
                <a:lnTo>
                  <a:pt x="1155992" y="211289"/>
                </a:lnTo>
                <a:lnTo>
                  <a:pt x="1149477" y="211289"/>
                </a:lnTo>
                <a:lnTo>
                  <a:pt x="1146683" y="224320"/>
                </a:lnTo>
                <a:lnTo>
                  <a:pt x="1142034" y="233629"/>
                </a:lnTo>
                <a:lnTo>
                  <a:pt x="1122489" y="247586"/>
                </a:lnTo>
                <a:lnTo>
                  <a:pt x="1124343" y="254101"/>
                </a:lnTo>
                <a:lnTo>
                  <a:pt x="1128064" y="254101"/>
                </a:lnTo>
                <a:lnTo>
                  <a:pt x="1130858" y="265264"/>
                </a:lnTo>
                <a:lnTo>
                  <a:pt x="1123416" y="267131"/>
                </a:lnTo>
                <a:lnTo>
                  <a:pt x="1119695" y="258749"/>
                </a:lnTo>
                <a:lnTo>
                  <a:pt x="1120622" y="249440"/>
                </a:lnTo>
                <a:lnTo>
                  <a:pt x="1095489" y="248513"/>
                </a:lnTo>
                <a:lnTo>
                  <a:pt x="1093635" y="247586"/>
                </a:lnTo>
                <a:lnTo>
                  <a:pt x="1088047" y="244792"/>
                </a:lnTo>
                <a:lnTo>
                  <a:pt x="1075016" y="235483"/>
                </a:lnTo>
                <a:lnTo>
                  <a:pt x="1063853" y="247586"/>
                </a:lnTo>
                <a:lnTo>
                  <a:pt x="1057338" y="240144"/>
                </a:lnTo>
                <a:lnTo>
                  <a:pt x="1066634" y="233629"/>
                </a:lnTo>
                <a:lnTo>
                  <a:pt x="1069428" y="235483"/>
                </a:lnTo>
                <a:lnTo>
                  <a:pt x="1071295" y="233629"/>
                </a:lnTo>
                <a:lnTo>
                  <a:pt x="1074089" y="230835"/>
                </a:lnTo>
                <a:lnTo>
                  <a:pt x="1070368" y="226174"/>
                </a:lnTo>
                <a:lnTo>
                  <a:pt x="1066634" y="205701"/>
                </a:lnTo>
                <a:lnTo>
                  <a:pt x="1073150" y="185229"/>
                </a:lnTo>
                <a:lnTo>
                  <a:pt x="1057338" y="176847"/>
                </a:lnTo>
                <a:lnTo>
                  <a:pt x="1063853" y="171259"/>
                </a:lnTo>
                <a:lnTo>
                  <a:pt x="1075016" y="182435"/>
                </a:lnTo>
                <a:lnTo>
                  <a:pt x="1084326" y="174980"/>
                </a:lnTo>
                <a:lnTo>
                  <a:pt x="1091768" y="171259"/>
                </a:lnTo>
                <a:lnTo>
                  <a:pt x="1097356" y="168465"/>
                </a:lnTo>
                <a:lnTo>
                  <a:pt x="1120622" y="168465"/>
                </a:lnTo>
                <a:lnTo>
                  <a:pt x="1121549" y="162890"/>
                </a:lnTo>
                <a:lnTo>
                  <a:pt x="1118755" y="161950"/>
                </a:lnTo>
                <a:lnTo>
                  <a:pt x="1122489" y="150787"/>
                </a:lnTo>
                <a:lnTo>
                  <a:pt x="1125270" y="150787"/>
                </a:lnTo>
                <a:lnTo>
                  <a:pt x="1130858" y="152654"/>
                </a:lnTo>
                <a:lnTo>
                  <a:pt x="1122489" y="169405"/>
                </a:lnTo>
                <a:lnTo>
                  <a:pt x="1142034" y="183362"/>
                </a:lnTo>
                <a:lnTo>
                  <a:pt x="1149477" y="198259"/>
                </a:lnTo>
                <a:lnTo>
                  <a:pt x="1149477" y="208495"/>
                </a:lnTo>
                <a:lnTo>
                  <a:pt x="1155992" y="208495"/>
                </a:lnTo>
                <a:lnTo>
                  <a:pt x="1155992" y="205701"/>
                </a:lnTo>
                <a:lnTo>
                  <a:pt x="1168095" y="205701"/>
                </a:lnTo>
                <a:lnTo>
                  <a:pt x="1168095" y="0"/>
                </a:lnTo>
                <a:lnTo>
                  <a:pt x="859078" y="0"/>
                </a:lnTo>
                <a:lnTo>
                  <a:pt x="859078" y="609638"/>
                </a:lnTo>
                <a:lnTo>
                  <a:pt x="857224" y="672007"/>
                </a:lnTo>
                <a:lnTo>
                  <a:pt x="851636" y="683171"/>
                </a:lnTo>
                <a:lnTo>
                  <a:pt x="842327" y="689686"/>
                </a:lnTo>
                <a:lnTo>
                  <a:pt x="841502" y="697128"/>
                </a:lnTo>
                <a:lnTo>
                  <a:pt x="841400" y="698068"/>
                </a:lnTo>
                <a:lnTo>
                  <a:pt x="833018" y="705510"/>
                </a:lnTo>
                <a:lnTo>
                  <a:pt x="757631" y="700862"/>
                </a:lnTo>
                <a:lnTo>
                  <a:pt x="751116" y="693407"/>
                </a:lnTo>
                <a:lnTo>
                  <a:pt x="740879" y="688759"/>
                </a:lnTo>
                <a:lnTo>
                  <a:pt x="749261" y="685965"/>
                </a:lnTo>
                <a:lnTo>
                  <a:pt x="725982" y="680377"/>
                </a:lnTo>
                <a:lnTo>
                  <a:pt x="719467" y="661771"/>
                </a:lnTo>
                <a:lnTo>
                  <a:pt x="718540" y="620814"/>
                </a:lnTo>
                <a:lnTo>
                  <a:pt x="725055" y="594753"/>
                </a:lnTo>
                <a:lnTo>
                  <a:pt x="749261" y="586371"/>
                </a:lnTo>
                <a:lnTo>
                  <a:pt x="741807" y="585444"/>
                </a:lnTo>
                <a:lnTo>
                  <a:pt x="740879" y="582650"/>
                </a:lnTo>
                <a:lnTo>
                  <a:pt x="749261" y="581723"/>
                </a:lnTo>
                <a:lnTo>
                  <a:pt x="752043" y="576135"/>
                </a:lnTo>
                <a:lnTo>
                  <a:pt x="760425" y="570547"/>
                </a:lnTo>
                <a:lnTo>
                  <a:pt x="813473" y="567766"/>
                </a:lnTo>
                <a:lnTo>
                  <a:pt x="833018" y="567766"/>
                </a:lnTo>
                <a:lnTo>
                  <a:pt x="842327" y="575208"/>
                </a:lnTo>
                <a:lnTo>
                  <a:pt x="843051" y="581723"/>
                </a:lnTo>
                <a:lnTo>
                  <a:pt x="843153" y="582650"/>
                </a:lnTo>
                <a:lnTo>
                  <a:pt x="843267" y="583577"/>
                </a:lnTo>
                <a:lnTo>
                  <a:pt x="845121" y="583577"/>
                </a:lnTo>
                <a:lnTo>
                  <a:pt x="854430" y="592886"/>
                </a:lnTo>
                <a:lnTo>
                  <a:pt x="859078" y="609638"/>
                </a:lnTo>
                <a:lnTo>
                  <a:pt x="859078" y="0"/>
                </a:lnTo>
                <a:lnTo>
                  <a:pt x="662698" y="0"/>
                </a:lnTo>
                <a:lnTo>
                  <a:pt x="662698" y="833018"/>
                </a:lnTo>
                <a:lnTo>
                  <a:pt x="801382" y="833018"/>
                </a:lnTo>
                <a:lnTo>
                  <a:pt x="801382" y="975423"/>
                </a:lnTo>
                <a:lnTo>
                  <a:pt x="1069428" y="975423"/>
                </a:lnTo>
                <a:lnTo>
                  <a:pt x="1069428" y="989393"/>
                </a:lnTo>
                <a:lnTo>
                  <a:pt x="1288173" y="988580"/>
                </a:lnTo>
                <a:lnTo>
                  <a:pt x="1302118" y="989393"/>
                </a:lnTo>
                <a:lnTo>
                  <a:pt x="1302118" y="988517"/>
                </a:lnTo>
                <a:lnTo>
                  <a:pt x="1302118" y="975423"/>
                </a:lnTo>
                <a:lnTo>
                  <a:pt x="1310500" y="975423"/>
                </a:lnTo>
                <a:lnTo>
                  <a:pt x="1310500" y="972629"/>
                </a:lnTo>
                <a:lnTo>
                  <a:pt x="1310500" y="763219"/>
                </a:lnTo>
                <a:lnTo>
                  <a:pt x="1310500" y="705510"/>
                </a:lnTo>
                <a:lnTo>
                  <a:pt x="1310500" y="567766"/>
                </a:lnTo>
                <a:lnTo>
                  <a:pt x="1310500" y="292265"/>
                </a:lnTo>
                <a:lnTo>
                  <a:pt x="1290015" y="292265"/>
                </a:lnTo>
                <a:lnTo>
                  <a:pt x="1290015" y="763219"/>
                </a:lnTo>
                <a:lnTo>
                  <a:pt x="1290015" y="972629"/>
                </a:lnTo>
                <a:lnTo>
                  <a:pt x="1279779" y="972629"/>
                </a:lnTo>
                <a:lnTo>
                  <a:pt x="1279779" y="763219"/>
                </a:lnTo>
                <a:lnTo>
                  <a:pt x="1290015" y="763219"/>
                </a:lnTo>
                <a:lnTo>
                  <a:pt x="1290015" y="292265"/>
                </a:lnTo>
                <a:lnTo>
                  <a:pt x="1174610" y="292265"/>
                </a:lnTo>
                <a:lnTo>
                  <a:pt x="1174610" y="267131"/>
                </a:lnTo>
                <a:lnTo>
                  <a:pt x="1174610" y="214071"/>
                </a:lnTo>
                <a:lnTo>
                  <a:pt x="1174610" y="205701"/>
                </a:lnTo>
                <a:lnTo>
                  <a:pt x="1174610" y="150787"/>
                </a:lnTo>
                <a:lnTo>
                  <a:pt x="1174610" y="13030"/>
                </a:lnTo>
                <a:lnTo>
                  <a:pt x="1310500" y="13030"/>
                </a:lnTo>
                <a:lnTo>
                  <a:pt x="1310500" y="0"/>
                </a:lnTo>
                <a:close/>
              </a:path>
            </a:pathLst>
          </a:custGeom>
          <a:solidFill>
            <a:srgbClr val="F1DF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658755" y="4941332"/>
            <a:ext cx="570230" cy="3139440"/>
          </a:xfrm>
          <a:custGeom>
            <a:avLst/>
            <a:gdLst/>
            <a:ahLst/>
            <a:cxnLst/>
            <a:rect l="l" t="t" r="r" b="b"/>
            <a:pathLst>
              <a:path w="570229" h="3139440">
                <a:moveTo>
                  <a:pt x="555650" y="3122650"/>
                </a:moveTo>
                <a:lnTo>
                  <a:pt x="510971" y="3122650"/>
                </a:lnTo>
                <a:lnTo>
                  <a:pt x="510971" y="3123577"/>
                </a:lnTo>
                <a:lnTo>
                  <a:pt x="555650" y="3123577"/>
                </a:lnTo>
                <a:lnTo>
                  <a:pt x="555650" y="3122650"/>
                </a:lnTo>
                <a:close/>
              </a:path>
              <a:path w="570229" h="3139440">
                <a:moveTo>
                  <a:pt x="569620" y="504850"/>
                </a:moveTo>
                <a:lnTo>
                  <a:pt x="362991" y="504850"/>
                </a:lnTo>
                <a:lnTo>
                  <a:pt x="362991" y="490880"/>
                </a:lnTo>
                <a:lnTo>
                  <a:pt x="362991" y="258470"/>
                </a:lnTo>
                <a:lnTo>
                  <a:pt x="362991" y="255930"/>
                </a:lnTo>
                <a:lnTo>
                  <a:pt x="377875" y="255930"/>
                </a:lnTo>
                <a:lnTo>
                  <a:pt x="377875" y="244792"/>
                </a:lnTo>
                <a:lnTo>
                  <a:pt x="377875" y="244500"/>
                </a:lnTo>
                <a:lnTo>
                  <a:pt x="377875" y="243852"/>
                </a:lnTo>
                <a:lnTo>
                  <a:pt x="362991" y="243852"/>
                </a:lnTo>
                <a:lnTo>
                  <a:pt x="362991" y="244500"/>
                </a:lnTo>
                <a:lnTo>
                  <a:pt x="361162" y="244500"/>
                </a:lnTo>
                <a:lnTo>
                  <a:pt x="361162" y="243230"/>
                </a:lnTo>
                <a:lnTo>
                  <a:pt x="377875" y="243230"/>
                </a:lnTo>
                <a:lnTo>
                  <a:pt x="377875" y="23520"/>
                </a:lnTo>
                <a:lnTo>
                  <a:pt x="362991" y="23520"/>
                </a:lnTo>
                <a:lnTo>
                  <a:pt x="362991" y="13360"/>
                </a:lnTo>
                <a:lnTo>
                  <a:pt x="255955" y="13360"/>
                </a:lnTo>
                <a:lnTo>
                  <a:pt x="255955" y="0"/>
                </a:lnTo>
                <a:lnTo>
                  <a:pt x="23266" y="0"/>
                </a:lnTo>
                <a:lnTo>
                  <a:pt x="23266" y="13360"/>
                </a:lnTo>
                <a:lnTo>
                  <a:pt x="14884" y="13360"/>
                </a:lnTo>
                <a:lnTo>
                  <a:pt x="14884" y="258470"/>
                </a:lnTo>
                <a:lnTo>
                  <a:pt x="0" y="258470"/>
                </a:lnTo>
                <a:lnTo>
                  <a:pt x="0" y="490880"/>
                </a:lnTo>
                <a:lnTo>
                  <a:pt x="14884" y="490880"/>
                </a:lnTo>
                <a:lnTo>
                  <a:pt x="14884" y="504850"/>
                </a:lnTo>
                <a:lnTo>
                  <a:pt x="14884" y="567080"/>
                </a:lnTo>
                <a:lnTo>
                  <a:pt x="0" y="567080"/>
                </a:lnTo>
                <a:lnTo>
                  <a:pt x="0" y="798220"/>
                </a:lnTo>
                <a:lnTo>
                  <a:pt x="14884" y="798220"/>
                </a:lnTo>
                <a:lnTo>
                  <a:pt x="14884" y="923950"/>
                </a:lnTo>
                <a:lnTo>
                  <a:pt x="14884" y="2017420"/>
                </a:lnTo>
                <a:lnTo>
                  <a:pt x="0" y="2017420"/>
                </a:lnTo>
                <a:lnTo>
                  <a:pt x="0" y="2251100"/>
                </a:lnTo>
                <a:lnTo>
                  <a:pt x="14884" y="2251100"/>
                </a:lnTo>
                <a:lnTo>
                  <a:pt x="14884" y="2296820"/>
                </a:lnTo>
                <a:lnTo>
                  <a:pt x="0" y="2296820"/>
                </a:lnTo>
                <a:lnTo>
                  <a:pt x="0" y="2529230"/>
                </a:lnTo>
                <a:lnTo>
                  <a:pt x="14884" y="2529230"/>
                </a:lnTo>
                <a:lnTo>
                  <a:pt x="14884" y="2707030"/>
                </a:lnTo>
                <a:lnTo>
                  <a:pt x="14884" y="3122320"/>
                </a:lnTo>
                <a:lnTo>
                  <a:pt x="14884" y="3123590"/>
                </a:lnTo>
                <a:lnTo>
                  <a:pt x="14884" y="3124860"/>
                </a:lnTo>
                <a:lnTo>
                  <a:pt x="279222" y="3124860"/>
                </a:lnTo>
                <a:lnTo>
                  <a:pt x="279222" y="3132480"/>
                </a:lnTo>
                <a:lnTo>
                  <a:pt x="279222" y="3133750"/>
                </a:lnTo>
                <a:lnTo>
                  <a:pt x="279222" y="3138830"/>
                </a:lnTo>
                <a:lnTo>
                  <a:pt x="502094" y="3138830"/>
                </a:lnTo>
                <a:lnTo>
                  <a:pt x="511911" y="3139402"/>
                </a:lnTo>
                <a:lnTo>
                  <a:pt x="511911" y="3138830"/>
                </a:lnTo>
                <a:lnTo>
                  <a:pt x="511911" y="3138538"/>
                </a:lnTo>
                <a:lnTo>
                  <a:pt x="511911" y="3133814"/>
                </a:lnTo>
                <a:lnTo>
                  <a:pt x="511911" y="3132886"/>
                </a:lnTo>
                <a:lnTo>
                  <a:pt x="499808" y="3132886"/>
                </a:lnTo>
                <a:lnTo>
                  <a:pt x="499808" y="3133750"/>
                </a:lnTo>
                <a:lnTo>
                  <a:pt x="499605" y="3133750"/>
                </a:lnTo>
                <a:lnTo>
                  <a:pt x="497014" y="3132886"/>
                </a:lnTo>
                <a:lnTo>
                  <a:pt x="294119" y="3132886"/>
                </a:lnTo>
                <a:lnTo>
                  <a:pt x="294119" y="3133750"/>
                </a:lnTo>
                <a:lnTo>
                  <a:pt x="291325" y="3133750"/>
                </a:lnTo>
                <a:lnTo>
                  <a:pt x="291325" y="3132480"/>
                </a:lnTo>
                <a:lnTo>
                  <a:pt x="511911" y="3132480"/>
                </a:lnTo>
                <a:lnTo>
                  <a:pt x="511911" y="3124860"/>
                </a:lnTo>
                <a:lnTo>
                  <a:pt x="555650" y="3124860"/>
                </a:lnTo>
                <a:lnTo>
                  <a:pt x="555650" y="3123590"/>
                </a:lnTo>
                <a:lnTo>
                  <a:pt x="504151" y="3123590"/>
                </a:lnTo>
                <a:lnTo>
                  <a:pt x="504151" y="3122320"/>
                </a:lnTo>
                <a:lnTo>
                  <a:pt x="555650" y="3122320"/>
                </a:lnTo>
                <a:lnTo>
                  <a:pt x="555650" y="2707030"/>
                </a:lnTo>
                <a:lnTo>
                  <a:pt x="362991" y="2707030"/>
                </a:lnTo>
                <a:lnTo>
                  <a:pt x="362991" y="2529230"/>
                </a:lnTo>
                <a:lnTo>
                  <a:pt x="362991" y="2296820"/>
                </a:lnTo>
                <a:lnTo>
                  <a:pt x="362991" y="2251100"/>
                </a:lnTo>
                <a:lnTo>
                  <a:pt x="362991" y="2017420"/>
                </a:lnTo>
                <a:lnTo>
                  <a:pt x="362991" y="923950"/>
                </a:lnTo>
                <a:lnTo>
                  <a:pt x="569620" y="923950"/>
                </a:lnTo>
                <a:lnTo>
                  <a:pt x="569620" y="798220"/>
                </a:lnTo>
                <a:lnTo>
                  <a:pt x="569620" y="567080"/>
                </a:lnTo>
                <a:lnTo>
                  <a:pt x="569620" y="504850"/>
                </a:lnTo>
                <a:close/>
              </a:path>
            </a:pathLst>
          </a:custGeom>
          <a:solidFill>
            <a:srgbClr val="F1DF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936050" y="4441516"/>
            <a:ext cx="548640" cy="475615"/>
          </a:xfrm>
          <a:custGeom>
            <a:avLst/>
            <a:gdLst/>
            <a:ahLst/>
            <a:cxnLst/>
            <a:rect l="l" t="t" r="r" b="b"/>
            <a:pathLst>
              <a:path w="548640" h="475614">
                <a:moveTo>
                  <a:pt x="534247" y="0"/>
                </a:moveTo>
                <a:lnTo>
                  <a:pt x="0" y="0"/>
                </a:lnTo>
                <a:lnTo>
                  <a:pt x="0" y="475610"/>
                </a:lnTo>
                <a:lnTo>
                  <a:pt x="120066" y="474680"/>
                </a:lnTo>
                <a:lnTo>
                  <a:pt x="124719" y="473749"/>
                </a:lnTo>
                <a:lnTo>
                  <a:pt x="124719" y="470026"/>
                </a:lnTo>
                <a:lnTo>
                  <a:pt x="74459" y="470026"/>
                </a:lnTo>
                <a:lnTo>
                  <a:pt x="74459" y="417904"/>
                </a:lnTo>
                <a:lnTo>
                  <a:pt x="62359" y="402081"/>
                </a:lnTo>
                <a:lnTo>
                  <a:pt x="57706" y="384397"/>
                </a:lnTo>
                <a:lnTo>
                  <a:pt x="57706" y="370436"/>
                </a:lnTo>
                <a:lnTo>
                  <a:pt x="63290" y="338791"/>
                </a:lnTo>
                <a:lnTo>
                  <a:pt x="70736" y="323899"/>
                </a:lnTo>
                <a:lnTo>
                  <a:pt x="82836" y="311799"/>
                </a:lnTo>
                <a:lnTo>
                  <a:pt x="94936" y="309007"/>
                </a:lnTo>
                <a:lnTo>
                  <a:pt x="534247" y="309007"/>
                </a:lnTo>
                <a:lnTo>
                  <a:pt x="534247" y="241063"/>
                </a:lnTo>
                <a:lnTo>
                  <a:pt x="548209" y="241063"/>
                </a:lnTo>
                <a:lnTo>
                  <a:pt x="548209" y="30714"/>
                </a:lnTo>
                <a:lnTo>
                  <a:pt x="322037" y="30714"/>
                </a:lnTo>
                <a:lnTo>
                  <a:pt x="322037" y="20476"/>
                </a:lnTo>
                <a:lnTo>
                  <a:pt x="532386" y="20476"/>
                </a:lnTo>
                <a:lnTo>
                  <a:pt x="531455" y="19545"/>
                </a:lnTo>
                <a:lnTo>
                  <a:pt x="548209" y="19545"/>
                </a:lnTo>
                <a:lnTo>
                  <a:pt x="548209" y="8376"/>
                </a:lnTo>
                <a:lnTo>
                  <a:pt x="534247" y="8376"/>
                </a:lnTo>
                <a:lnTo>
                  <a:pt x="534247" y="0"/>
                </a:lnTo>
                <a:close/>
              </a:path>
              <a:path w="548640" h="475614">
                <a:moveTo>
                  <a:pt x="534247" y="309007"/>
                </a:moveTo>
                <a:lnTo>
                  <a:pt x="111689" y="309007"/>
                </a:lnTo>
                <a:lnTo>
                  <a:pt x="120996" y="313661"/>
                </a:lnTo>
                <a:lnTo>
                  <a:pt x="128442" y="321107"/>
                </a:lnTo>
                <a:lnTo>
                  <a:pt x="140542" y="348097"/>
                </a:lnTo>
                <a:lnTo>
                  <a:pt x="144265" y="367643"/>
                </a:lnTo>
                <a:lnTo>
                  <a:pt x="143386" y="383467"/>
                </a:lnTo>
                <a:lnTo>
                  <a:pt x="143334" y="384397"/>
                </a:lnTo>
                <a:lnTo>
                  <a:pt x="140542" y="395566"/>
                </a:lnTo>
                <a:lnTo>
                  <a:pt x="126581" y="419766"/>
                </a:lnTo>
                <a:lnTo>
                  <a:pt x="126581" y="443034"/>
                </a:lnTo>
                <a:lnTo>
                  <a:pt x="133096" y="443034"/>
                </a:lnTo>
                <a:lnTo>
                  <a:pt x="132278" y="470026"/>
                </a:lnTo>
                <a:lnTo>
                  <a:pt x="132165" y="473749"/>
                </a:lnTo>
                <a:lnTo>
                  <a:pt x="135888" y="473749"/>
                </a:lnTo>
                <a:lnTo>
                  <a:pt x="135888" y="475610"/>
                </a:lnTo>
                <a:lnTo>
                  <a:pt x="383467" y="475610"/>
                </a:lnTo>
                <a:lnTo>
                  <a:pt x="377882" y="431864"/>
                </a:lnTo>
                <a:lnTo>
                  <a:pt x="377882" y="403943"/>
                </a:lnTo>
                <a:lnTo>
                  <a:pt x="381605" y="390913"/>
                </a:lnTo>
                <a:lnTo>
                  <a:pt x="394636" y="373228"/>
                </a:lnTo>
                <a:lnTo>
                  <a:pt x="416973" y="362059"/>
                </a:lnTo>
                <a:lnTo>
                  <a:pt x="428142" y="361129"/>
                </a:lnTo>
                <a:lnTo>
                  <a:pt x="534247" y="361129"/>
                </a:lnTo>
                <a:lnTo>
                  <a:pt x="534247" y="309007"/>
                </a:lnTo>
                <a:close/>
              </a:path>
              <a:path w="548640" h="475614">
                <a:moveTo>
                  <a:pt x="534247" y="361129"/>
                </a:moveTo>
                <a:lnTo>
                  <a:pt x="462580" y="361129"/>
                </a:lnTo>
                <a:lnTo>
                  <a:pt x="478403" y="364852"/>
                </a:lnTo>
                <a:lnTo>
                  <a:pt x="489572" y="370436"/>
                </a:lnTo>
                <a:lnTo>
                  <a:pt x="503533" y="385328"/>
                </a:lnTo>
                <a:lnTo>
                  <a:pt x="510048" y="403011"/>
                </a:lnTo>
                <a:lnTo>
                  <a:pt x="509117" y="439311"/>
                </a:lnTo>
                <a:lnTo>
                  <a:pt x="504586" y="473749"/>
                </a:lnTo>
                <a:lnTo>
                  <a:pt x="504463" y="474680"/>
                </a:lnTo>
                <a:lnTo>
                  <a:pt x="534247" y="475610"/>
                </a:lnTo>
                <a:lnTo>
                  <a:pt x="534247" y="361129"/>
                </a:lnTo>
                <a:close/>
              </a:path>
              <a:path w="548640" h="475614">
                <a:moveTo>
                  <a:pt x="472818" y="446757"/>
                </a:moveTo>
                <a:lnTo>
                  <a:pt x="470957" y="446757"/>
                </a:lnTo>
                <a:lnTo>
                  <a:pt x="472818" y="447688"/>
                </a:lnTo>
                <a:lnTo>
                  <a:pt x="472818" y="446757"/>
                </a:lnTo>
                <a:close/>
              </a:path>
              <a:path w="548640" h="475614">
                <a:moveTo>
                  <a:pt x="499810" y="426281"/>
                </a:moveTo>
                <a:lnTo>
                  <a:pt x="498879" y="426281"/>
                </a:lnTo>
                <a:lnTo>
                  <a:pt x="499810" y="427212"/>
                </a:lnTo>
                <a:lnTo>
                  <a:pt x="499810" y="426281"/>
                </a:lnTo>
                <a:close/>
              </a:path>
              <a:path w="548640" h="475614">
                <a:moveTo>
                  <a:pt x="494225" y="384397"/>
                </a:moveTo>
                <a:lnTo>
                  <a:pt x="493295" y="384397"/>
                </a:lnTo>
                <a:lnTo>
                  <a:pt x="494225" y="385328"/>
                </a:lnTo>
                <a:lnTo>
                  <a:pt x="494225" y="384397"/>
                </a:lnTo>
                <a:close/>
              </a:path>
              <a:path w="548640" h="475614">
                <a:moveTo>
                  <a:pt x="493295" y="383467"/>
                </a:moveTo>
                <a:lnTo>
                  <a:pt x="492364" y="383467"/>
                </a:lnTo>
                <a:lnTo>
                  <a:pt x="493295" y="384397"/>
                </a:lnTo>
                <a:lnTo>
                  <a:pt x="493295" y="383467"/>
                </a:lnTo>
                <a:close/>
              </a:path>
              <a:path w="548640" h="475614">
                <a:moveTo>
                  <a:pt x="111689" y="309007"/>
                </a:moveTo>
                <a:lnTo>
                  <a:pt x="105174" y="309007"/>
                </a:lnTo>
                <a:lnTo>
                  <a:pt x="109827" y="310868"/>
                </a:lnTo>
                <a:lnTo>
                  <a:pt x="111689" y="309007"/>
                </a:lnTo>
                <a:close/>
              </a:path>
              <a:path w="548640" h="475614">
                <a:moveTo>
                  <a:pt x="548209" y="19545"/>
                </a:moveTo>
                <a:lnTo>
                  <a:pt x="532386" y="19545"/>
                </a:lnTo>
                <a:lnTo>
                  <a:pt x="532386" y="20476"/>
                </a:lnTo>
                <a:lnTo>
                  <a:pt x="531455" y="20476"/>
                </a:lnTo>
                <a:lnTo>
                  <a:pt x="531455" y="30714"/>
                </a:lnTo>
                <a:lnTo>
                  <a:pt x="548209" y="30714"/>
                </a:lnTo>
                <a:lnTo>
                  <a:pt x="548209" y="23268"/>
                </a:lnTo>
                <a:lnTo>
                  <a:pt x="542624" y="23268"/>
                </a:lnTo>
                <a:lnTo>
                  <a:pt x="541693" y="22337"/>
                </a:lnTo>
                <a:lnTo>
                  <a:pt x="548209" y="22337"/>
                </a:lnTo>
                <a:lnTo>
                  <a:pt x="548209" y="19545"/>
                </a:lnTo>
                <a:close/>
              </a:path>
              <a:path w="548640" h="475614">
                <a:moveTo>
                  <a:pt x="548209" y="22337"/>
                </a:moveTo>
                <a:lnTo>
                  <a:pt x="542624" y="22337"/>
                </a:lnTo>
                <a:lnTo>
                  <a:pt x="542624" y="23268"/>
                </a:lnTo>
                <a:lnTo>
                  <a:pt x="548209" y="23268"/>
                </a:lnTo>
                <a:lnTo>
                  <a:pt x="548209" y="22337"/>
                </a:lnTo>
                <a:close/>
              </a:path>
            </a:pathLst>
          </a:custGeom>
          <a:solidFill>
            <a:srgbClr val="B2CD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017469" y="4828962"/>
            <a:ext cx="641350" cy="627380"/>
          </a:xfrm>
          <a:custGeom>
            <a:avLst/>
            <a:gdLst/>
            <a:ahLst/>
            <a:cxnLst/>
            <a:rect l="l" t="t" r="r" b="b"/>
            <a:pathLst>
              <a:path w="641350" h="627379">
                <a:moveTo>
                  <a:pt x="641286" y="385076"/>
                </a:moveTo>
                <a:lnTo>
                  <a:pt x="635698" y="385076"/>
                </a:lnTo>
                <a:lnTo>
                  <a:pt x="635698" y="386003"/>
                </a:lnTo>
                <a:lnTo>
                  <a:pt x="641286" y="386003"/>
                </a:lnTo>
                <a:lnTo>
                  <a:pt x="641286" y="385076"/>
                </a:lnTo>
                <a:close/>
              </a:path>
              <a:path w="641350" h="627379">
                <a:moveTo>
                  <a:pt x="641286" y="370840"/>
                </a:moveTo>
                <a:lnTo>
                  <a:pt x="627329" y="370840"/>
                </a:lnTo>
                <a:lnTo>
                  <a:pt x="627329" y="0"/>
                </a:lnTo>
                <a:lnTo>
                  <a:pt x="395566" y="0"/>
                </a:lnTo>
                <a:lnTo>
                  <a:pt x="395566" y="386080"/>
                </a:lnTo>
                <a:lnTo>
                  <a:pt x="118211" y="386080"/>
                </a:lnTo>
                <a:lnTo>
                  <a:pt x="118211" y="384810"/>
                </a:lnTo>
                <a:lnTo>
                  <a:pt x="118211" y="382270"/>
                </a:lnTo>
                <a:lnTo>
                  <a:pt x="118211" y="381012"/>
                </a:lnTo>
                <a:lnTo>
                  <a:pt x="118211" y="370840"/>
                </a:lnTo>
                <a:lnTo>
                  <a:pt x="395566" y="370840"/>
                </a:lnTo>
                <a:lnTo>
                  <a:pt x="395566" y="0"/>
                </a:lnTo>
                <a:lnTo>
                  <a:pt x="0" y="0"/>
                </a:lnTo>
                <a:lnTo>
                  <a:pt x="0" y="370840"/>
                </a:lnTo>
                <a:lnTo>
                  <a:pt x="0" y="381012"/>
                </a:lnTo>
                <a:lnTo>
                  <a:pt x="0" y="627380"/>
                </a:lnTo>
                <a:lnTo>
                  <a:pt x="627329" y="627380"/>
                </a:lnTo>
                <a:lnTo>
                  <a:pt x="627329" y="603250"/>
                </a:lnTo>
                <a:lnTo>
                  <a:pt x="641286" y="603250"/>
                </a:lnTo>
                <a:lnTo>
                  <a:pt x="641286" y="593090"/>
                </a:lnTo>
                <a:lnTo>
                  <a:pt x="416039" y="593090"/>
                </a:lnTo>
                <a:lnTo>
                  <a:pt x="416039" y="582930"/>
                </a:lnTo>
                <a:lnTo>
                  <a:pt x="624535" y="582930"/>
                </a:lnTo>
                <a:lnTo>
                  <a:pt x="624535" y="592632"/>
                </a:lnTo>
                <a:lnTo>
                  <a:pt x="641286" y="592632"/>
                </a:lnTo>
                <a:lnTo>
                  <a:pt x="641286" y="582930"/>
                </a:lnTo>
                <a:lnTo>
                  <a:pt x="641286" y="582396"/>
                </a:lnTo>
                <a:lnTo>
                  <a:pt x="641286" y="386080"/>
                </a:lnTo>
                <a:lnTo>
                  <a:pt x="635139" y="386080"/>
                </a:lnTo>
                <a:lnTo>
                  <a:pt x="635139" y="384810"/>
                </a:lnTo>
                <a:lnTo>
                  <a:pt x="641286" y="384810"/>
                </a:lnTo>
                <a:lnTo>
                  <a:pt x="641286" y="382282"/>
                </a:lnTo>
                <a:lnTo>
                  <a:pt x="641286" y="381355"/>
                </a:lnTo>
                <a:lnTo>
                  <a:pt x="625462" y="381355"/>
                </a:lnTo>
                <a:lnTo>
                  <a:pt x="625462" y="382270"/>
                </a:lnTo>
                <a:lnTo>
                  <a:pt x="624814" y="382270"/>
                </a:lnTo>
                <a:lnTo>
                  <a:pt x="624814" y="381012"/>
                </a:lnTo>
                <a:lnTo>
                  <a:pt x="641286" y="381012"/>
                </a:lnTo>
                <a:lnTo>
                  <a:pt x="641286" y="370840"/>
                </a:lnTo>
                <a:close/>
              </a:path>
            </a:pathLst>
          </a:custGeom>
          <a:solidFill>
            <a:srgbClr val="F1DF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341843" y="3186852"/>
            <a:ext cx="1162685" cy="792480"/>
          </a:xfrm>
          <a:custGeom>
            <a:avLst/>
            <a:gdLst/>
            <a:ahLst/>
            <a:cxnLst/>
            <a:rect l="l" t="t" r="r" b="b"/>
            <a:pathLst>
              <a:path w="1162684" h="792479">
                <a:moveTo>
                  <a:pt x="1162507" y="0"/>
                </a:moveTo>
                <a:lnTo>
                  <a:pt x="0" y="0"/>
                </a:lnTo>
                <a:lnTo>
                  <a:pt x="0" y="566420"/>
                </a:lnTo>
                <a:lnTo>
                  <a:pt x="0" y="775970"/>
                </a:lnTo>
                <a:lnTo>
                  <a:pt x="0" y="778510"/>
                </a:lnTo>
                <a:lnTo>
                  <a:pt x="9309" y="778510"/>
                </a:lnTo>
                <a:lnTo>
                  <a:pt x="9309" y="786130"/>
                </a:lnTo>
                <a:lnTo>
                  <a:pt x="9309" y="787400"/>
                </a:lnTo>
                <a:lnTo>
                  <a:pt x="9309" y="792480"/>
                </a:lnTo>
                <a:lnTo>
                  <a:pt x="241998" y="792480"/>
                </a:lnTo>
                <a:lnTo>
                  <a:pt x="241998" y="787400"/>
                </a:lnTo>
                <a:lnTo>
                  <a:pt x="241998" y="786130"/>
                </a:lnTo>
                <a:lnTo>
                  <a:pt x="241998" y="778510"/>
                </a:lnTo>
                <a:lnTo>
                  <a:pt x="1162507" y="778510"/>
                </a:lnTo>
                <a:lnTo>
                  <a:pt x="1162507" y="776262"/>
                </a:lnTo>
                <a:lnTo>
                  <a:pt x="1162507" y="775970"/>
                </a:lnTo>
                <a:lnTo>
                  <a:pt x="1162507" y="566851"/>
                </a:lnTo>
                <a:lnTo>
                  <a:pt x="229895" y="566851"/>
                </a:lnTo>
                <a:lnTo>
                  <a:pt x="229895" y="786130"/>
                </a:lnTo>
                <a:lnTo>
                  <a:pt x="229895" y="787400"/>
                </a:lnTo>
                <a:lnTo>
                  <a:pt x="227114" y="786511"/>
                </a:lnTo>
                <a:lnTo>
                  <a:pt x="24206" y="786511"/>
                </a:lnTo>
                <a:lnTo>
                  <a:pt x="24206" y="787400"/>
                </a:lnTo>
                <a:lnTo>
                  <a:pt x="21551" y="787400"/>
                </a:lnTo>
                <a:lnTo>
                  <a:pt x="21551" y="786130"/>
                </a:lnTo>
                <a:lnTo>
                  <a:pt x="229895" y="786130"/>
                </a:lnTo>
                <a:lnTo>
                  <a:pt x="229895" y="566851"/>
                </a:lnTo>
                <a:lnTo>
                  <a:pt x="30721" y="566851"/>
                </a:lnTo>
                <a:lnTo>
                  <a:pt x="30721" y="775970"/>
                </a:lnTo>
                <a:lnTo>
                  <a:pt x="20485" y="775970"/>
                </a:lnTo>
                <a:lnTo>
                  <a:pt x="20485" y="566420"/>
                </a:lnTo>
                <a:lnTo>
                  <a:pt x="1162507" y="566420"/>
                </a:lnTo>
                <a:lnTo>
                  <a:pt x="1162507" y="0"/>
                </a:lnTo>
                <a:close/>
              </a:path>
            </a:pathLst>
          </a:custGeom>
          <a:solidFill>
            <a:srgbClr val="D9D9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017476" y="5484882"/>
            <a:ext cx="641350" cy="850900"/>
          </a:xfrm>
          <a:custGeom>
            <a:avLst/>
            <a:gdLst/>
            <a:ahLst/>
            <a:cxnLst/>
            <a:rect l="l" t="t" r="r" b="b"/>
            <a:pathLst>
              <a:path w="641350" h="850900">
                <a:moveTo>
                  <a:pt x="0" y="175910"/>
                </a:moveTo>
                <a:lnTo>
                  <a:pt x="0" y="850701"/>
                </a:lnTo>
                <a:lnTo>
                  <a:pt x="627322" y="850701"/>
                </a:lnTo>
                <a:lnTo>
                  <a:pt x="627322" y="837670"/>
                </a:lnTo>
                <a:lnTo>
                  <a:pt x="490502" y="837670"/>
                </a:lnTo>
                <a:lnTo>
                  <a:pt x="490502" y="698989"/>
                </a:lnTo>
                <a:lnTo>
                  <a:pt x="440242" y="698989"/>
                </a:lnTo>
                <a:lnTo>
                  <a:pt x="436519" y="690613"/>
                </a:lnTo>
                <a:lnTo>
                  <a:pt x="436705" y="688751"/>
                </a:lnTo>
                <a:lnTo>
                  <a:pt x="436798" y="687820"/>
                </a:lnTo>
                <a:lnTo>
                  <a:pt x="436891" y="686890"/>
                </a:lnTo>
                <a:lnTo>
                  <a:pt x="436984" y="685959"/>
                </a:lnTo>
                <a:lnTo>
                  <a:pt x="437078" y="685028"/>
                </a:lnTo>
                <a:lnTo>
                  <a:pt x="437171" y="684097"/>
                </a:lnTo>
                <a:lnTo>
                  <a:pt x="437264" y="683167"/>
                </a:lnTo>
                <a:lnTo>
                  <a:pt x="437357" y="682236"/>
                </a:lnTo>
                <a:lnTo>
                  <a:pt x="431865" y="682236"/>
                </a:lnTo>
                <a:lnTo>
                  <a:pt x="416043" y="681305"/>
                </a:lnTo>
                <a:lnTo>
                  <a:pt x="410924" y="679444"/>
                </a:lnTo>
                <a:lnTo>
                  <a:pt x="380674" y="679444"/>
                </a:lnTo>
                <a:lnTo>
                  <a:pt x="374159" y="671998"/>
                </a:lnTo>
                <a:lnTo>
                  <a:pt x="378813" y="669205"/>
                </a:lnTo>
                <a:lnTo>
                  <a:pt x="388120" y="666413"/>
                </a:lnTo>
                <a:lnTo>
                  <a:pt x="389051" y="661759"/>
                </a:lnTo>
                <a:lnTo>
                  <a:pt x="383467" y="643145"/>
                </a:lnTo>
                <a:lnTo>
                  <a:pt x="384397" y="631045"/>
                </a:lnTo>
                <a:lnTo>
                  <a:pt x="390913" y="618014"/>
                </a:lnTo>
                <a:lnTo>
                  <a:pt x="374159" y="608707"/>
                </a:lnTo>
                <a:lnTo>
                  <a:pt x="380674" y="603123"/>
                </a:lnTo>
                <a:lnTo>
                  <a:pt x="409217" y="603123"/>
                </a:lnTo>
                <a:lnTo>
                  <a:pt x="412320" y="601261"/>
                </a:lnTo>
                <a:lnTo>
                  <a:pt x="437450" y="601261"/>
                </a:lnTo>
                <a:lnTo>
                  <a:pt x="438381" y="595677"/>
                </a:lnTo>
                <a:lnTo>
                  <a:pt x="435588" y="593815"/>
                </a:lnTo>
                <a:lnTo>
                  <a:pt x="439311" y="582646"/>
                </a:lnTo>
                <a:lnTo>
                  <a:pt x="490502" y="582646"/>
                </a:lnTo>
                <a:lnTo>
                  <a:pt x="490502" y="558447"/>
                </a:lnTo>
                <a:lnTo>
                  <a:pt x="482126" y="558447"/>
                </a:lnTo>
                <a:lnTo>
                  <a:pt x="482126" y="554724"/>
                </a:lnTo>
                <a:lnTo>
                  <a:pt x="627322" y="554724"/>
                </a:lnTo>
                <a:lnTo>
                  <a:pt x="627322" y="255024"/>
                </a:lnTo>
                <a:lnTo>
                  <a:pt x="625460" y="255024"/>
                </a:lnTo>
                <a:lnTo>
                  <a:pt x="624530" y="254093"/>
                </a:lnTo>
                <a:lnTo>
                  <a:pt x="641283" y="254093"/>
                </a:lnTo>
                <a:lnTo>
                  <a:pt x="641283" y="228032"/>
                </a:lnTo>
                <a:lnTo>
                  <a:pt x="98659" y="228032"/>
                </a:lnTo>
                <a:lnTo>
                  <a:pt x="98659" y="227101"/>
                </a:lnTo>
                <a:lnTo>
                  <a:pt x="39091" y="223378"/>
                </a:lnTo>
                <a:lnTo>
                  <a:pt x="29783" y="214071"/>
                </a:lnTo>
                <a:lnTo>
                  <a:pt x="23268" y="214071"/>
                </a:lnTo>
                <a:lnTo>
                  <a:pt x="22337" y="210348"/>
                </a:lnTo>
                <a:lnTo>
                  <a:pt x="29783" y="209417"/>
                </a:lnTo>
                <a:lnTo>
                  <a:pt x="7445" y="202902"/>
                </a:lnTo>
                <a:lnTo>
                  <a:pt x="0" y="175910"/>
                </a:lnTo>
                <a:close/>
              </a:path>
              <a:path w="641350" h="850900">
                <a:moveTo>
                  <a:pt x="537040" y="563100"/>
                </a:moveTo>
                <a:lnTo>
                  <a:pt x="495156" y="563100"/>
                </a:lnTo>
                <a:lnTo>
                  <a:pt x="495156" y="728773"/>
                </a:lnTo>
                <a:lnTo>
                  <a:pt x="537040" y="728773"/>
                </a:lnTo>
                <a:lnTo>
                  <a:pt x="537040" y="700851"/>
                </a:lnTo>
                <a:lnTo>
                  <a:pt x="510979" y="699920"/>
                </a:lnTo>
                <a:lnTo>
                  <a:pt x="501671" y="696197"/>
                </a:lnTo>
                <a:lnTo>
                  <a:pt x="499810" y="688751"/>
                </a:lnTo>
                <a:lnTo>
                  <a:pt x="499810" y="601261"/>
                </a:lnTo>
                <a:lnTo>
                  <a:pt x="502602" y="592884"/>
                </a:lnTo>
                <a:lnTo>
                  <a:pt x="507256" y="591023"/>
                </a:lnTo>
                <a:lnTo>
                  <a:pt x="537040" y="591023"/>
                </a:lnTo>
                <a:lnTo>
                  <a:pt x="537040" y="563100"/>
                </a:lnTo>
                <a:close/>
              </a:path>
              <a:path w="641350" h="850900">
                <a:moveTo>
                  <a:pt x="471887" y="643145"/>
                </a:moveTo>
                <a:lnTo>
                  <a:pt x="466303" y="643145"/>
                </a:lnTo>
                <a:lnTo>
                  <a:pt x="458857" y="664552"/>
                </a:lnTo>
                <a:lnTo>
                  <a:pt x="440242" y="680374"/>
                </a:lnTo>
                <a:lnTo>
                  <a:pt x="440242" y="683167"/>
                </a:lnTo>
                <a:lnTo>
                  <a:pt x="444896" y="685028"/>
                </a:lnTo>
                <a:lnTo>
                  <a:pt x="447688" y="698059"/>
                </a:lnTo>
                <a:lnTo>
                  <a:pt x="440242" y="698989"/>
                </a:lnTo>
                <a:lnTo>
                  <a:pt x="490502" y="698989"/>
                </a:lnTo>
                <a:lnTo>
                  <a:pt x="490502" y="645937"/>
                </a:lnTo>
                <a:lnTo>
                  <a:pt x="471887" y="645937"/>
                </a:lnTo>
                <a:lnTo>
                  <a:pt x="471887" y="643145"/>
                </a:lnTo>
                <a:close/>
              </a:path>
              <a:path w="641350" h="850900">
                <a:moveTo>
                  <a:pt x="517494" y="685959"/>
                </a:moveTo>
                <a:lnTo>
                  <a:pt x="515632" y="685959"/>
                </a:lnTo>
                <a:lnTo>
                  <a:pt x="515632" y="687820"/>
                </a:lnTo>
                <a:lnTo>
                  <a:pt x="518425" y="687820"/>
                </a:lnTo>
                <a:lnTo>
                  <a:pt x="520286" y="688751"/>
                </a:lnTo>
                <a:lnTo>
                  <a:pt x="520286" y="686890"/>
                </a:lnTo>
                <a:lnTo>
                  <a:pt x="517494" y="685959"/>
                </a:lnTo>
                <a:close/>
              </a:path>
              <a:path w="641350" h="850900">
                <a:moveTo>
                  <a:pt x="517494" y="684097"/>
                </a:moveTo>
                <a:lnTo>
                  <a:pt x="513771" y="684097"/>
                </a:lnTo>
                <a:lnTo>
                  <a:pt x="517494" y="685028"/>
                </a:lnTo>
                <a:lnTo>
                  <a:pt x="517494" y="684097"/>
                </a:lnTo>
                <a:close/>
              </a:path>
              <a:path w="641350" h="850900">
                <a:moveTo>
                  <a:pt x="513771" y="681305"/>
                </a:moveTo>
                <a:lnTo>
                  <a:pt x="512840" y="681305"/>
                </a:lnTo>
                <a:lnTo>
                  <a:pt x="512840" y="683167"/>
                </a:lnTo>
                <a:lnTo>
                  <a:pt x="514702" y="682236"/>
                </a:lnTo>
                <a:lnTo>
                  <a:pt x="513771" y="681305"/>
                </a:lnTo>
                <a:close/>
              </a:path>
              <a:path w="641350" h="850900">
                <a:moveTo>
                  <a:pt x="437450" y="681305"/>
                </a:moveTo>
                <a:lnTo>
                  <a:pt x="431865" y="682236"/>
                </a:lnTo>
                <a:lnTo>
                  <a:pt x="437357" y="682236"/>
                </a:lnTo>
                <a:lnTo>
                  <a:pt x="437450" y="681305"/>
                </a:lnTo>
                <a:close/>
              </a:path>
              <a:path w="641350" h="850900">
                <a:moveTo>
                  <a:pt x="391843" y="667344"/>
                </a:moveTo>
                <a:lnTo>
                  <a:pt x="380674" y="679444"/>
                </a:lnTo>
                <a:lnTo>
                  <a:pt x="410924" y="679444"/>
                </a:lnTo>
                <a:lnTo>
                  <a:pt x="405804" y="677582"/>
                </a:lnTo>
                <a:lnTo>
                  <a:pt x="391843" y="667344"/>
                </a:lnTo>
                <a:close/>
              </a:path>
              <a:path w="641350" h="850900">
                <a:moveTo>
                  <a:pt x="490502" y="637560"/>
                </a:moveTo>
                <a:lnTo>
                  <a:pt x="484918" y="637560"/>
                </a:lnTo>
                <a:lnTo>
                  <a:pt x="484918" y="645937"/>
                </a:lnTo>
                <a:lnTo>
                  <a:pt x="490502" y="645937"/>
                </a:lnTo>
                <a:lnTo>
                  <a:pt x="490502" y="637560"/>
                </a:lnTo>
                <a:close/>
              </a:path>
              <a:path w="641350" h="850900">
                <a:moveTo>
                  <a:pt x="490502" y="582646"/>
                </a:moveTo>
                <a:lnTo>
                  <a:pt x="442104" y="582646"/>
                </a:lnTo>
                <a:lnTo>
                  <a:pt x="447688" y="584508"/>
                </a:lnTo>
                <a:lnTo>
                  <a:pt x="439311" y="602192"/>
                </a:lnTo>
                <a:lnTo>
                  <a:pt x="451411" y="607776"/>
                </a:lnTo>
                <a:lnTo>
                  <a:pt x="462580" y="622668"/>
                </a:lnTo>
                <a:lnTo>
                  <a:pt x="466303" y="640352"/>
                </a:lnTo>
                <a:lnTo>
                  <a:pt x="472818" y="637560"/>
                </a:lnTo>
                <a:lnTo>
                  <a:pt x="490502" y="637560"/>
                </a:lnTo>
                <a:lnTo>
                  <a:pt x="490502" y="582646"/>
                </a:lnTo>
                <a:close/>
              </a:path>
              <a:path w="641350" h="850900">
                <a:moveTo>
                  <a:pt x="409217" y="603123"/>
                </a:moveTo>
                <a:lnTo>
                  <a:pt x="380674" y="603123"/>
                </a:lnTo>
                <a:lnTo>
                  <a:pt x="393705" y="615222"/>
                </a:lnTo>
                <a:lnTo>
                  <a:pt x="393705" y="612430"/>
                </a:lnTo>
                <a:lnTo>
                  <a:pt x="409217" y="603123"/>
                </a:lnTo>
                <a:close/>
              </a:path>
              <a:path w="641350" h="850900">
                <a:moveTo>
                  <a:pt x="512840" y="610568"/>
                </a:moveTo>
                <a:lnTo>
                  <a:pt x="511909" y="610568"/>
                </a:lnTo>
                <a:lnTo>
                  <a:pt x="512840" y="611499"/>
                </a:lnTo>
                <a:lnTo>
                  <a:pt x="512840" y="610568"/>
                </a:lnTo>
                <a:close/>
              </a:path>
              <a:path w="641350" h="850900">
                <a:moveTo>
                  <a:pt x="516563" y="610568"/>
                </a:moveTo>
                <a:lnTo>
                  <a:pt x="515632" y="610568"/>
                </a:lnTo>
                <a:lnTo>
                  <a:pt x="516563" y="611499"/>
                </a:lnTo>
                <a:lnTo>
                  <a:pt x="516563" y="610568"/>
                </a:lnTo>
                <a:close/>
              </a:path>
              <a:path w="641350" h="850900">
                <a:moveTo>
                  <a:pt x="514702" y="605915"/>
                </a:moveTo>
                <a:lnTo>
                  <a:pt x="512840" y="605915"/>
                </a:lnTo>
                <a:lnTo>
                  <a:pt x="512840" y="610568"/>
                </a:lnTo>
                <a:lnTo>
                  <a:pt x="513771" y="607776"/>
                </a:lnTo>
                <a:lnTo>
                  <a:pt x="514702" y="605915"/>
                </a:lnTo>
                <a:close/>
              </a:path>
              <a:path w="641350" h="850900">
                <a:moveTo>
                  <a:pt x="517494" y="607776"/>
                </a:moveTo>
                <a:lnTo>
                  <a:pt x="516563" y="607776"/>
                </a:lnTo>
                <a:lnTo>
                  <a:pt x="517494" y="608707"/>
                </a:lnTo>
                <a:lnTo>
                  <a:pt x="517494" y="607776"/>
                </a:lnTo>
                <a:close/>
              </a:path>
              <a:path w="641350" h="850900">
                <a:moveTo>
                  <a:pt x="517494" y="605915"/>
                </a:moveTo>
                <a:lnTo>
                  <a:pt x="515632" y="605915"/>
                </a:lnTo>
                <a:lnTo>
                  <a:pt x="515632" y="607776"/>
                </a:lnTo>
                <a:lnTo>
                  <a:pt x="517494" y="605915"/>
                </a:lnTo>
                <a:close/>
              </a:path>
              <a:path w="641350" h="850900">
                <a:moveTo>
                  <a:pt x="520286" y="606845"/>
                </a:moveTo>
                <a:lnTo>
                  <a:pt x="519355" y="606845"/>
                </a:lnTo>
                <a:lnTo>
                  <a:pt x="520286" y="607776"/>
                </a:lnTo>
                <a:lnTo>
                  <a:pt x="520286" y="606845"/>
                </a:lnTo>
                <a:close/>
              </a:path>
              <a:path w="641350" h="850900">
                <a:moveTo>
                  <a:pt x="518425" y="604053"/>
                </a:moveTo>
                <a:lnTo>
                  <a:pt x="515632" y="604053"/>
                </a:lnTo>
                <a:lnTo>
                  <a:pt x="518425" y="604984"/>
                </a:lnTo>
                <a:lnTo>
                  <a:pt x="518425" y="604053"/>
                </a:lnTo>
                <a:close/>
              </a:path>
              <a:path w="641350" h="850900">
                <a:moveTo>
                  <a:pt x="520286" y="603123"/>
                </a:moveTo>
                <a:lnTo>
                  <a:pt x="518425" y="603123"/>
                </a:lnTo>
                <a:lnTo>
                  <a:pt x="520286" y="604053"/>
                </a:lnTo>
                <a:lnTo>
                  <a:pt x="520286" y="603123"/>
                </a:lnTo>
                <a:close/>
              </a:path>
              <a:path w="641350" h="850900">
                <a:moveTo>
                  <a:pt x="641283" y="254093"/>
                </a:moveTo>
                <a:lnTo>
                  <a:pt x="625460" y="254093"/>
                </a:lnTo>
                <a:lnTo>
                  <a:pt x="625460" y="255024"/>
                </a:lnTo>
                <a:lnTo>
                  <a:pt x="641283" y="255024"/>
                </a:lnTo>
                <a:lnTo>
                  <a:pt x="641283" y="254093"/>
                </a:lnTo>
                <a:close/>
              </a:path>
              <a:path w="641350" h="850900">
                <a:moveTo>
                  <a:pt x="641283" y="91213"/>
                </a:moveTo>
                <a:lnTo>
                  <a:pt x="115412" y="91213"/>
                </a:lnTo>
                <a:lnTo>
                  <a:pt x="124719" y="101451"/>
                </a:lnTo>
                <a:lnTo>
                  <a:pt x="123789" y="105174"/>
                </a:lnTo>
                <a:lnTo>
                  <a:pt x="134958" y="114481"/>
                </a:lnTo>
                <a:lnTo>
                  <a:pt x="141473" y="141473"/>
                </a:lnTo>
                <a:lnTo>
                  <a:pt x="140567" y="175910"/>
                </a:lnTo>
                <a:lnTo>
                  <a:pt x="140542" y="176841"/>
                </a:lnTo>
                <a:lnTo>
                  <a:pt x="135888" y="201041"/>
                </a:lnTo>
                <a:lnTo>
                  <a:pt x="124719" y="214071"/>
                </a:lnTo>
                <a:lnTo>
                  <a:pt x="117273" y="225240"/>
                </a:lnTo>
                <a:lnTo>
                  <a:pt x="98659" y="228032"/>
                </a:lnTo>
                <a:lnTo>
                  <a:pt x="641283" y="228032"/>
                </a:lnTo>
                <a:lnTo>
                  <a:pt x="641283" y="91213"/>
                </a:lnTo>
                <a:close/>
              </a:path>
              <a:path w="641350" h="850900">
                <a:moveTo>
                  <a:pt x="45606" y="208486"/>
                </a:moveTo>
                <a:lnTo>
                  <a:pt x="34437" y="208486"/>
                </a:lnTo>
                <a:lnTo>
                  <a:pt x="35368" y="213140"/>
                </a:lnTo>
                <a:lnTo>
                  <a:pt x="40022" y="215932"/>
                </a:lnTo>
                <a:lnTo>
                  <a:pt x="109827" y="219655"/>
                </a:lnTo>
                <a:lnTo>
                  <a:pt x="115412" y="218725"/>
                </a:lnTo>
                <a:lnTo>
                  <a:pt x="120066" y="215002"/>
                </a:lnTo>
                <a:lnTo>
                  <a:pt x="45606" y="208486"/>
                </a:lnTo>
                <a:close/>
              </a:path>
              <a:path w="641350" h="850900">
                <a:moveTo>
                  <a:pt x="33506" y="213140"/>
                </a:moveTo>
                <a:lnTo>
                  <a:pt x="32576" y="213140"/>
                </a:lnTo>
                <a:lnTo>
                  <a:pt x="33506" y="214071"/>
                </a:lnTo>
                <a:lnTo>
                  <a:pt x="33506" y="213140"/>
                </a:lnTo>
                <a:close/>
              </a:path>
              <a:path w="641350" h="850900">
                <a:moveTo>
                  <a:pt x="627322" y="0"/>
                </a:moveTo>
                <a:lnTo>
                  <a:pt x="0" y="0"/>
                </a:lnTo>
                <a:lnTo>
                  <a:pt x="0" y="143334"/>
                </a:lnTo>
                <a:lnTo>
                  <a:pt x="7445" y="116343"/>
                </a:lnTo>
                <a:lnTo>
                  <a:pt x="29783" y="108897"/>
                </a:lnTo>
                <a:lnTo>
                  <a:pt x="22337" y="107966"/>
                </a:lnTo>
                <a:lnTo>
                  <a:pt x="23268" y="105174"/>
                </a:lnTo>
                <a:lnTo>
                  <a:pt x="29783" y="104243"/>
                </a:lnTo>
                <a:lnTo>
                  <a:pt x="40952" y="94005"/>
                </a:lnTo>
                <a:lnTo>
                  <a:pt x="94936" y="91213"/>
                </a:lnTo>
                <a:lnTo>
                  <a:pt x="641283" y="91213"/>
                </a:lnTo>
                <a:lnTo>
                  <a:pt x="641283" y="44675"/>
                </a:lnTo>
                <a:lnTo>
                  <a:pt x="416043" y="44675"/>
                </a:lnTo>
                <a:lnTo>
                  <a:pt x="416043" y="34437"/>
                </a:lnTo>
                <a:lnTo>
                  <a:pt x="625460" y="34437"/>
                </a:lnTo>
                <a:lnTo>
                  <a:pt x="624530" y="33506"/>
                </a:lnTo>
                <a:lnTo>
                  <a:pt x="641283" y="33506"/>
                </a:lnTo>
                <a:lnTo>
                  <a:pt x="641283" y="23268"/>
                </a:lnTo>
                <a:lnTo>
                  <a:pt x="627322" y="23268"/>
                </a:lnTo>
                <a:lnTo>
                  <a:pt x="627322" y="0"/>
                </a:lnTo>
                <a:close/>
              </a:path>
              <a:path w="641350" h="850900">
                <a:moveTo>
                  <a:pt x="115412" y="98659"/>
                </a:moveTo>
                <a:lnTo>
                  <a:pt x="98659" y="98659"/>
                </a:lnTo>
                <a:lnTo>
                  <a:pt x="39091" y="102381"/>
                </a:lnTo>
                <a:lnTo>
                  <a:pt x="34437" y="106104"/>
                </a:lnTo>
                <a:lnTo>
                  <a:pt x="33506" y="108897"/>
                </a:lnTo>
                <a:lnTo>
                  <a:pt x="120066" y="105174"/>
                </a:lnTo>
                <a:lnTo>
                  <a:pt x="115412" y="98659"/>
                </a:lnTo>
                <a:close/>
              </a:path>
              <a:path w="641350" h="850900">
                <a:moveTo>
                  <a:pt x="641283" y="33506"/>
                </a:moveTo>
                <a:lnTo>
                  <a:pt x="625460" y="33506"/>
                </a:lnTo>
                <a:lnTo>
                  <a:pt x="625460" y="34437"/>
                </a:lnTo>
                <a:lnTo>
                  <a:pt x="624530" y="34437"/>
                </a:lnTo>
                <a:lnTo>
                  <a:pt x="624530" y="44675"/>
                </a:lnTo>
                <a:lnTo>
                  <a:pt x="641283" y="44675"/>
                </a:lnTo>
                <a:lnTo>
                  <a:pt x="641283" y="38160"/>
                </a:lnTo>
                <a:lnTo>
                  <a:pt x="635699" y="38160"/>
                </a:lnTo>
                <a:lnTo>
                  <a:pt x="634768" y="37229"/>
                </a:lnTo>
                <a:lnTo>
                  <a:pt x="641283" y="37229"/>
                </a:lnTo>
                <a:lnTo>
                  <a:pt x="641283" y="33506"/>
                </a:lnTo>
                <a:close/>
              </a:path>
              <a:path w="641350" h="850900">
                <a:moveTo>
                  <a:pt x="641283" y="37229"/>
                </a:moveTo>
                <a:lnTo>
                  <a:pt x="635699" y="37229"/>
                </a:lnTo>
                <a:lnTo>
                  <a:pt x="635699" y="38160"/>
                </a:lnTo>
                <a:lnTo>
                  <a:pt x="641283" y="38160"/>
                </a:lnTo>
                <a:lnTo>
                  <a:pt x="641283" y="37229"/>
                </a:lnTo>
                <a:close/>
              </a:path>
            </a:pathLst>
          </a:custGeom>
          <a:solidFill>
            <a:srgbClr val="F1DF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713600" y="3186852"/>
            <a:ext cx="600710" cy="792480"/>
          </a:xfrm>
          <a:custGeom>
            <a:avLst/>
            <a:gdLst/>
            <a:ahLst/>
            <a:cxnLst/>
            <a:rect l="l" t="t" r="r" b="b"/>
            <a:pathLst>
              <a:path w="600709" h="792479">
                <a:moveTo>
                  <a:pt x="600329" y="0"/>
                </a:moveTo>
                <a:lnTo>
                  <a:pt x="235470" y="0"/>
                </a:lnTo>
                <a:lnTo>
                  <a:pt x="235470" y="775970"/>
                </a:lnTo>
                <a:lnTo>
                  <a:pt x="235470" y="777240"/>
                </a:lnTo>
                <a:lnTo>
                  <a:pt x="228434" y="777240"/>
                </a:lnTo>
                <a:lnTo>
                  <a:pt x="228434" y="775970"/>
                </a:lnTo>
                <a:lnTo>
                  <a:pt x="235470" y="775970"/>
                </a:lnTo>
                <a:lnTo>
                  <a:pt x="235470" y="0"/>
                </a:lnTo>
                <a:lnTo>
                  <a:pt x="25120" y="0"/>
                </a:lnTo>
                <a:lnTo>
                  <a:pt x="25120" y="566420"/>
                </a:lnTo>
                <a:lnTo>
                  <a:pt x="25120" y="775970"/>
                </a:lnTo>
                <a:lnTo>
                  <a:pt x="14884" y="775970"/>
                </a:lnTo>
                <a:lnTo>
                  <a:pt x="14884" y="566420"/>
                </a:lnTo>
                <a:lnTo>
                  <a:pt x="25120" y="566420"/>
                </a:lnTo>
                <a:lnTo>
                  <a:pt x="25120" y="0"/>
                </a:lnTo>
                <a:lnTo>
                  <a:pt x="0" y="0"/>
                </a:lnTo>
                <a:lnTo>
                  <a:pt x="0" y="566420"/>
                </a:lnTo>
                <a:lnTo>
                  <a:pt x="0" y="775970"/>
                </a:lnTo>
                <a:lnTo>
                  <a:pt x="0" y="777240"/>
                </a:lnTo>
                <a:lnTo>
                  <a:pt x="0" y="778510"/>
                </a:lnTo>
                <a:lnTo>
                  <a:pt x="3721" y="778510"/>
                </a:lnTo>
                <a:lnTo>
                  <a:pt x="3721" y="786130"/>
                </a:lnTo>
                <a:lnTo>
                  <a:pt x="3721" y="787400"/>
                </a:lnTo>
                <a:lnTo>
                  <a:pt x="3721" y="792480"/>
                </a:lnTo>
                <a:lnTo>
                  <a:pt x="235470" y="792480"/>
                </a:lnTo>
                <a:lnTo>
                  <a:pt x="235470" y="787438"/>
                </a:lnTo>
                <a:lnTo>
                  <a:pt x="235470" y="786511"/>
                </a:lnTo>
                <a:lnTo>
                  <a:pt x="224307" y="786511"/>
                </a:lnTo>
                <a:lnTo>
                  <a:pt x="224307" y="787400"/>
                </a:lnTo>
                <a:lnTo>
                  <a:pt x="221653" y="787400"/>
                </a:lnTo>
                <a:lnTo>
                  <a:pt x="221653" y="786130"/>
                </a:lnTo>
                <a:lnTo>
                  <a:pt x="235470" y="786130"/>
                </a:lnTo>
                <a:lnTo>
                  <a:pt x="235470" y="778510"/>
                </a:lnTo>
                <a:lnTo>
                  <a:pt x="600329" y="778510"/>
                </a:lnTo>
                <a:lnTo>
                  <a:pt x="600329" y="777240"/>
                </a:lnTo>
                <a:lnTo>
                  <a:pt x="600329" y="775970"/>
                </a:lnTo>
                <a:lnTo>
                  <a:pt x="600329" y="566420"/>
                </a:lnTo>
                <a:lnTo>
                  <a:pt x="600329" y="0"/>
                </a:lnTo>
                <a:close/>
              </a:path>
            </a:pathLst>
          </a:custGeom>
          <a:solidFill>
            <a:srgbClr val="D9D9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861210" y="6044353"/>
            <a:ext cx="643255" cy="650240"/>
          </a:xfrm>
          <a:custGeom>
            <a:avLst/>
            <a:gdLst/>
            <a:ahLst/>
            <a:cxnLst/>
            <a:rect l="l" t="t" r="r" b="b"/>
            <a:pathLst>
              <a:path w="643255" h="650240">
                <a:moveTo>
                  <a:pt x="643140" y="0"/>
                </a:moveTo>
                <a:lnTo>
                  <a:pt x="14884" y="0"/>
                </a:lnTo>
                <a:lnTo>
                  <a:pt x="14884" y="394970"/>
                </a:lnTo>
                <a:lnTo>
                  <a:pt x="0" y="394970"/>
                </a:lnTo>
                <a:lnTo>
                  <a:pt x="0" y="605790"/>
                </a:lnTo>
                <a:lnTo>
                  <a:pt x="0" y="615950"/>
                </a:lnTo>
                <a:lnTo>
                  <a:pt x="0" y="627380"/>
                </a:lnTo>
                <a:lnTo>
                  <a:pt x="14884" y="627380"/>
                </a:lnTo>
                <a:lnTo>
                  <a:pt x="14884" y="650240"/>
                </a:lnTo>
                <a:lnTo>
                  <a:pt x="643140" y="650240"/>
                </a:lnTo>
                <a:lnTo>
                  <a:pt x="643140" y="627380"/>
                </a:lnTo>
                <a:lnTo>
                  <a:pt x="643140" y="616064"/>
                </a:lnTo>
                <a:lnTo>
                  <a:pt x="643140" y="605828"/>
                </a:lnTo>
                <a:lnTo>
                  <a:pt x="226161" y="605828"/>
                </a:lnTo>
                <a:lnTo>
                  <a:pt x="226161" y="615950"/>
                </a:lnTo>
                <a:lnTo>
                  <a:pt x="16751" y="615950"/>
                </a:lnTo>
                <a:lnTo>
                  <a:pt x="16751" y="605790"/>
                </a:lnTo>
                <a:lnTo>
                  <a:pt x="643140" y="605790"/>
                </a:lnTo>
                <a:lnTo>
                  <a:pt x="643140" y="394970"/>
                </a:lnTo>
                <a:lnTo>
                  <a:pt x="643140" y="0"/>
                </a:lnTo>
                <a:close/>
              </a:path>
            </a:pathLst>
          </a:custGeom>
          <a:solidFill>
            <a:srgbClr val="C4D1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175107" y="8080734"/>
            <a:ext cx="525145" cy="699770"/>
          </a:xfrm>
          <a:custGeom>
            <a:avLst/>
            <a:gdLst/>
            <a:ahLst/>
            <a:cxnLst/>
            <a:rect l="l" t="t" r="r" b="b"/>
            <a:pathLst>
              <a:path w="525145" h="699770">
                <a:moveTo>
                  <a:pt x="524941" y="13398"/>
                </a:moveTo>
                <a:lnTo>
                  <a:pt x="254101" y="13398"/>
                </a:lnTo>
                <a:lnTo>
                  <a:pt x="254101" y="0"/>
                </a:lnTo>
                <a:lnTo>
                  <a:pt x="242925" y="0"/>
                </a:lnTo>
                <a:lnTo>
                  <a:pt x="242925" y="15938"/>
                </a:lnTo>
                <a:lnTo>
                  <a:pt x="242925" y="17208"/>
                </a:lnTo>
                <a:lnTo>
                  <a:pt x="242747" y="17208"/>
                </a:lnTo>
                <a:lnTo>
                  <a:pt x="242747" y="15938"/>
                </a:lnTo>
                <a:lnTo>
                  <a:pt x="242925" y="15938"/>
                </a:lnTo>
                <a:lnTo>
                  <a:pt x="242925" y="0"/>
                </a:lnTo>
                <a:lnTo>
                  <a:pt x="42811" y="0"/>
                </a:lnTo>
                <a:lnTo>
                  <a:pt x="42811" y="17208"/>
                </a:lnTo>
                <a:lnTo>
                  <a:pt x="42811" y="226758"/>
                </a:lnTo>
                <a:lnTo>
                  <a:pt x="32575" y="226758"/>
                </a:lnTo>
                <a:lnTo>
                  <a:pt x="32575" y="17208"/>
                </a:lnTo>
                <a:lnTo>
                  <a:pt x="42811" y="17208"/>
                </a:lnTo>
                <a:lnTo>
                  <a:pt x="42811" y="0"/>
                </a:lnTo>
                <a:lnTo>
                  <a:pt x="21412" y="0"/>
                </a:lnTo>
                <a:lnTo>
                  <a:pt x="21412" y="13398"/>
                </a:lnTo>
                <a:lnTo>
                  <a:pt x="0" y="13398"/>
                </a:lnTo>
                <a:lnTo>
                  <a:pt x="0" y="15938"/>
                </a:lnTo>
                <a:lnTo>
                  <a:pt x="0" y="17208"/>
                </a:lnTo>
                <a:lnTo>
                  <a:pt x="0" y="226758"/>
                </a:lnTo>
                <a:lnTo>
                  <a:pt x="0" y="699198"/>
                </a:lnTo>
                <a:lnTo>
                  <a:pt x="524941" y="699198"/>
                </a:lnTo>
                <a:lnTo>
                  <a:pt x="524941" y="226758"/>
                </a:lnTo>
                <a:lnTo>
                  <a:pt x="524941" y="17208"/>
                </a:lnTo>
                <a:lnTo>
                  <a:pt x="524941" y="15938"/>
                </a:lnTo>
                <a:lnTo>
                  <a:pt x="524941" y="13398"/>
                </a:lnTo>
                <a:close/>
              </a:path>
            </a:pathLst>
          </a:custGeom>
          <a:solidFill>
            <a:srgbClr val="DAD2CB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" name="object 11"/>
          <p:cNvGrpSpPr/>
          <p:nvPr/>
        </p:nvGrpSpPr>
        <p:grpSpPr>
          <a:xfrm>
            <a:off x="14484260" y="4426373"/>
            <a:ext cx="1054735" cy="4387850"/>
            <a:chOff x="14484260" y="4426373"/>
            <a:chExt cx="1054735" cy="4387850"/>
          </a:xfrm>
        </p:grpSpPr>
        <p:sp>
          <p:nvSpPr>
            <p:cNvPr id="12" name="object 12"/>
            <p:cNvSpPr/>
            <p:nvPr/>
          </p:nvSpPr>
          <p:spPr>
            <a:xfrm>
              <a:off x="14498219" y="8080734"/>
              <a:ext cx="1040765" cy="734060"/>
            </a:xfrm>
            <a:custGeom>
              <a:avLst/>
              <a:gdLst/>
              <a:ahLst/>
              <a:cxnLst/>
              <a:rect l="l" t="t" r="r" b="b"/>
              <a:pathLst>
                <a:path w="1040765" h="734059">
                  <a:moveTo>
                    <a:pt x="1040574" y="697928"/>
                  </a:moveTo>
                  <a:lnTo>
                    <a:pt x="1006132" y="697928"/>
                  </a:lnTo>
                  <a:lnTo>
                    <a:pt x="1006132" y="226758"/>
                  </a:lnTo>
                  <a:lnTo>
                    <a:pt x="26060" y="226758"/>
                  </a:lnTo>
                  <a:lnTo>
                    <a:pt x="26060" y="17208"/>
                  </a:lnTo>
                  <a:lnTo>
                    <a:pt x="36296" y="17208"/>
                  </a:lnTo>
                  <a:lnTo>
                    <a:pt x="36296" y="226174"/>
                  </a:lnTo>
                  <a:lnTo>
                    <a:pt x="1006132" y="226174"/>
                  </a:lnTo>
                  <a:lnTo>
                    <a:pt x="1006132" y="17208"/>
                  </a:lnTo>
                  <a:lnTo>
                    <a:pt x="1006132" y="16751"/>
                  </a:lnTo>
                  <a:lnTo>
                    <a:pt x="1006132" y="13398"/>
                  </a:lnTo>
                  <a:lnTo>
                    <a:pt x="246646" y="13398"/>
                  </a:lnTo>
                  <a:lnTo>
                    <a:pt x="246646" y="0"/>
                  </a:lnTo>
                  <a:lnTo>
                    <a:pt x="14884" y="0"/>
                  </a:lnTo>
                  <a:lnTo>
                    <a:pt x="14884" y="13398"/>
                  </a:lnTo>
                  <a:lnTo>
                    <a:pt x="0" y="13398"/>
                  </a:lnTo>
                  <a:lnTo>
                    <a:pt x="0" y="17208"/>
                  </a:lnTo>
                  <a:lnTo>
                    <a:pt x="0" y="226758"/>
                  </a:lnTo>
                  <a:lnTo>
                    <a:pt x="0" y="697928"/>
                  </a:lnTo>
                  <a:lnTo>
                    <a:pt x="0" y="699198"/>
                  </a:lnTo>
                  <a:lnTo>
                    <a:pt x="1020089" y="699198"/>
                  </a:lnTo>
                  <a:lnTo>
                    <a:pt x="1020089" y="733488"/>
                  </a:lnTo>
                  <a:lnTo>
                    <a:pt x="1040574" y="733488"/>
                  </a:lnTo>
                  <a:lnTo>
                    <a:pt x="1040574" y="699198"/>
                  </a:lnTo>
                  <a:lnTo>
                    <a:pt x="1040574" y="697928"/>
                  </a:lnTo>
                  <a:close/>
                </a:path>
              </a:pathLst>
            </a:custGeom>
            <a:solidFill>
              <a:srgbClr val="B2CD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4484249" y="4426372"/>
              <a:ext cx="377190" cy="3653790"/>
            </a:xfrm>
            <a:custGeom>
              <a:avLst/>
              <a:gdLst/>
              <a:ahLst/>
              <a:cxnLst/>
              <a:rect l="l" t="t" r="r" b="b"/>
              <a:pathLst>
                <a:path w="377190" h="3653790">
                  <a:moveTo>
                    <a:pt x="362991" y="3637610"/>
                  </a:moveTo>
                  <a:lnTo>
                    <a:pt x="260616" y="3637610"/>
                  </a:lnTo>
                  <a:lnTo>
                    <a:pt x="260616" y="3638537"/>
                  </a:lnTo>
                  <a:lnTo>
                    <a:pt x="362991" y="3638537"/>
                  </a:lnTo>
                  <a:lnTo>
                    <a:pt x="362991" y="3637610"/>
                  </a:lnTo>
                  <a:close/>
                </a:path>
                <a:path w="377190" h="3653790">
                  <a:moveTo>
                    <a:pt x="376961" y="3219704"/>
                  </a:moveTo>
                  <a:lnTo>
                    <a:pt x="362991" y="3219704"/>
                  </a:lnTo>
                  <a:lnTo>
                    <a:pt x="362991" y="3220631"/>
                  </a:lnTo>
                  <a:lnTo>
                    <a:pt x="376961" y="3220631"/>
                  </a:lnTo>
                  <a:lnTo>
                    <a:pt x="376961" y="3219704"/>
                  </a:lnTo>
                  <a:close/>
                </a:path>
                <a:path w="377190" h="3653790">
                  <a:moveTo>
                    <a:pt x="376961" y="669467"/>
                  </a:moveTo>
                  <a:lnTo>
                    <a:pt x="371373" y="669467"/>
                  </a:lnTo>
                  <a:lnTo>
                    <a:pt x="371373" y="670394"/>
                  </a:lnTo>
                  <a:lnTo>
                    <a:pt x="376961" y="670394"/>
                  </a:lnTo>
                  <a:lnTo>
                    <a:pt x="376961" y="669467"/>
                  </a:lnTo>
                  <a:close/>
                </a:path>
                <a:path w="377190" h="3653790">
                  <a:moveTo>
                    <a:pt x="376961" y="665746"/>
                  </a:moveTo>
                  <a:lnTo>
                    <a:pt x="361137" y="665746"/>
                  </a:lnTo>
                  <a:lnTo>
                    <a:pt x="361137" y="666673"/>
                  </a:lnTo>
                  <a:lnTo>
                    <a:pt x="376961" y="666673"/>
                  </a:lnTo>
                  <a:lnTo>
                    <a:pt x="376961" y="665746"/>
                  </a:lnTo>
                  <a:close/>
                </a:path>
                <a:path w="377190" h="3653790">
                  <a:moveTo>
                    <a:pt x="376961" y="0"/>
                  </a:moveTo>
                  <a:lnTo>
                    <a:pt x="13970" y="0"/>
                  </a:lnTo>
                  <a:lnTo>
                    <a:pt x="13970" y="24130"/>
                  </a:lnTo>
                  <a:lnTo>
                    <a:pt x="0" y="24130"/>
                  </a:lnTo>
                  <a:lnTo>
                    <a:pt x="0" y="209550"/>
                  </a:lnTo>
                  <a:lnTo>
                    <a:pt x="0" y="256540"/>
                  </a:lnTo>
                  <a:lnTo>
                    <a:pt x="13970" y="256540"/>
                  </a:lnTo>
                  <a:lnTo>
                    <a:pt x="13970" y="753110"/>
                  </a:lnTo>
                  <a:lnTo>
                    <a:pt x="0" y="753110"/>
                  </a:lnTo>
                  <a:lnTo>
                    <a:pt x="0" y="985520"/>
                  </a:lnTo>
                  <a:lnTo>
                    <a:pt x="13970" y="985520"/>
                  </a:lnTo>
                  <a:lnTo>
                    <a:pt x="13970" y="1031240"/>
                  </a:lnTo>
                  <a:lnTo>
                    <a:pt x="0" y="1031240"/>
                  </a:lnTo>
                  <a:lnTo>
                    <a:pt x="0" y="1263650"/>
                  </a:lnTo>
                  <a:lnTo>
                    <a:pt x="13970" y="1263650"/>
                  </a:lnTo>
                  <a:lnTo>
                    <a:pt x="13970" y="1333500"/>
                  </a:lnTo>
                  <a:lnTo>
                    <a:pt x="13970" y="1343660"/>
                  </a:lnTo>
                  <a:lnTo>
                    <a:pt x="13970" y="3364230"/>
                  </a:lnTo>
                  <a:lnTo>
                    <a:pt x="0" y="3364230"/>
                  </a:lnTo>
                  <a:lnTo>
                    <a:pt x="0" y="3583940"/>
                  </a:lnTo>
                  <a:lnTo>
                    <a:pt x="0" y="3585210"/>
                  </a:lnTo>
                  <a:lnTo>
                    <a:pt x="0" y="3596640"/>
                  </a:lnTo>
                  <a:lnTo>
                    <a:pt x="13970" y="3596640"/>
                  </a:lnTo>
                  <a:lnTo>
                    <a:pt x="13970" y="3637280"/>
                  </a:lnTo>
                  <a:lnTo>
                    <a:pt x="13970" y="3638550"/>
                  </a:lnTo>
                  <a:lnTo>
                    <a:pt x="13970" y="3639820"/>
                  </a:lnTo>
                  <a:lnTo>
                    <a:pt x="28854" y="3639820"/>
                  </a:lnTo>
                  <a:lnTo>
                    <a:pt x="28854" y="3647440"/>
                  </a:lnTo>
                  <a:lnTo>
                    <a:pt x="28854" y="3648710"/>
                  </a:lnTo>
                  <a:lnTo>
                    <a:pt x="28854" y="3653790"/>
                  </a:lnTo>
                  <a:lnTo>
                    <a:pt x="260616" y="3653790"/>
                  </a:lnTo>
                  <a:lnTo>
                    <a:pt x="260616" y="3648773"/>
                  </a:lnTo>
                  <a:lnTo>
                    <a:pt x="260616" y="3647846"/>
                  </a:lnTo>
                  <a:lnTo>
                    <a:pt x="249440" y="3647846"/>
                  </a:lnTo>
                  <a:lnTo>
                    <a:pt x="249440" y="3648710"/>
                  </a:lnTo>
                  <a:lnTo>
                    <a:pt x="249174" y="3648710"/>
                  </a:lnTo>
                  <a:lnTo>
                    <a:pt x="245719" y="3647846"/>
                  </a:lnTo>
                  <a:lnTo>
                    <a:pt x="43751" y="3647846"/>
                  </a:lnTo>
                  <a:lnTo>
                    <a:pt x="43751" y="3648710"/>
                  </a:lnTo>
                  <a:lnTo>
                    <a:pt x="40957" y="3648710"/>
                  </a:lnTo>
                  <a:lnTo>
                    <a:pt x="40957" y="3647440"/>
                  </a:lnTo>
                  <a:lnTo>
                    <a:pt x="260616" y="3647440"/>
                  </a:lnTo>
                  <a:lnTo>
                    <a:pt x="260616" y="3639820"/>
                  </a:lnTo>
                  <a:lnTo>
                    <a:pt x="362991" y="3639820"/>
                  </a:lnTo>
                  <a:lnTo>
                    <a:pt x="362991" y="3638550"/>
                  </a:lnTo>
                  <a:lnTo>
                    <a:pt x="253174" y="3638550"/>
                  </a:lnTo>
                  <a:lnTo>
                    <a:pt x="253174" y="3637280"/>
                  </a:lnTo>
                  <a:lnTo>
                    <a:pt x="362991" y="3637280"/>
                  </a:lnTo>
                  <a:lnTo>
                    <a:pt x="362991" y="3596640"/>
                  </a:lnTo>
                  <a:lnTo>
                    <a:pt x="362991" y="3585489"/>
                  </a:lnTo>
                  <a:lnTo>
                    <a:pt x="362991" y="3585210"/>
                  </a:lnTo>
                  <a:lnTo>
                    <a:pt x="362991" y="3584562"/>
                  </a:lnTo>
                  <a:lnTo>
                    <a:pt x="16764" y="3584562"/>
                  </a:lnTo>
                  <a:lnTo>
                    <a:pt x="16764" y="3585210"/>
                  </a:lnTo>
                  <a:lnTo>
                    <a:pt x="6769" y="3585210"/>
                  </a:lnTo>
                  <a:lnTo>
                    <a:pt x="6769" y="3583940"/>
                  </a:lnTo>
                  <a:lnTo>
                    <a:pt x="362991" y="3583940"/>
                  </a:lnTo>
                  <a:lnTo>
                    <a:pt x="362991" y="3364230"/>
                  </a:lnTo>
                  <a:lnTo>
                    <a:pt x="362991" y="3232150"/>
                  </a:lnTo>
                  <a:lnTo>
                    <a:pt x="376961" y="3232150"/>
                  </a:lnTo>
                  <a:lnTo>
                    <a:pt x="376961" y="3220720"/>
                  </a:lnTo>
                  <a:lnTo>
                    <a:pt x="361899" y="3220720"/>
                  </a:lnTo>
                  <a:lnTo>
                    <a:pt x="361899" y="3219450"/>
                  </a:lnTo>
                  <a:lnTo>
                    <a:pt x="376961" y="3219450"/>
                  </a:lnTo>
                  <a:lnTo>
                    <a:pt x="376961" y="3014014"/>
                  </a:lnTo>
                  <a:lnTo>
                    <a:pt x="376961" y="3013710"/>
                  </a:lnTo>
                  <a:lnTo>
                    <a:pt x="376961" y="3013075"/>
                  </a:lnTo>
                  <a:lnTo>
                    <a:pt x="371373" y="3013075"/>
                  </a:lnTo>
                  <a:lnTo>
                    <a:pt x="371373" y="3013710"/>
                  </a:lnTo>
                  <a:lnTo>
                    <a:pt x="370446" y="3013710"/>
                  </a:lnTo>
                  <a:lnTo>
                    <a:pt x="370446" y="3012440"/>
                  </a:lnTo>
                  <a:lnTo>
                    <a:pt x="376961" y="3012440"/>
                  </a:lnTo>
                  <a:lnTo>
                    <a:pt x="376961" y="3010293"/>
                  </a:lnTo>
                  <a:lnTo>
                    <a:pt x="376961" y="3009900"/>
                  </a:lnTo>
                  <a:lnTo>
                    <a:pt x="376961" y="3009354"/>
                  </a:lnTo>
                  <a:lnTo>
                    <a:pt x="376961" y="2999740"/>
                  </a:lnTo>
                  <a:lnTo>
                    <a:pt x="362991" y="2999740"/>
                  </a:lnTo>
                  <a:lnTo>
                    <a:pt x="362991" y="2923730"/>
                  </a:lnTo>
                  <a:lnTo>
                    <a:pt x="376961" y="2923730"/>
                  </a:lnTo>
                  <a:lnTo>
                    <a:pt x="376961" y="2922803"/>
                  </a:lnTo>
                  <a:lnTo>
                    <a:pt x="361137" y="2922803"/>
                  </a:lnTo>
                  <a:lnTo>
                    <a:pt x="361137" y="2923540"/>
                  </a:lnTo>
                  <a:lnTo>
                    <a:pt x="360311" y="2923540"/>
                  </a:lnTo>
                  <a:lnTo>
                    <a:pt x="360311" y="2922270"/>
                  </a:lnTo>
                  <a:lnTo>
                    <a:pt x="376961" y="2922270"/>
                  </a:lnTo>
                  <a:lnTo>
                    <a:pt x="376961" y="2703144"/>
                  </a:lnTo>
                  <a:lnTo>
                    <a:pt x="376961" y="2702560"/>
                  </a:lnTo>
                  <a:lnTo>
                    <a:pt x="376961" y="2702217"/>
                  </a:lnTo>
                  <a:lnTo>
                    <a:pt x="376961" y="2692400"/>
                  </a:lnTo>
                  <a:lnTo>
                    <a:pt x="362991" y="2692400"/>
                  </a:lnTo>
                  <a:lnTo>
                    <a:pt x="362991" y="2245360"/>
                  </a:lnTo>
                  <a:lnTo>
                    <a:pt x="376961" y="2245360"/>
                  </a:lnTo>
                  <a:lnTo>
                    <a:pt x="376961" y="2027415"/>
                  </a:lnTo>
                  <a:lnTo>
                    <a:pt x="376961" y="2023694"/>
                  </a:lnTo>
                  <a:lnTo>
                    <a:pt x="361137" y="2023694"/>
                  </a:lnTo>
                  <a:lnTo>
                    <a:pt x="361137" y="2024380"/>
                  </a:lnTo>
                  <a:lnTo>
                    <a:pt x="360260" y="2024380"/>
                  </a:lnTo>
                  <a:lnTo>
                    <a:pt x="360260" y="2023110"/>
                  </a:lnTo>
                  <a:lnTo>
                    <a:pt x="376961" y="2023110"/>
                  </a:lnTo>
                  <a:lnTo>
                    <a:pt x="376961" y="2012950"/>
                  </a:lnTo>
                  <a:lnTo>
                    <a:pt x="362991" y="2012950"/>
                  </a:lnTo>
                  <a:lnTo>
                    <a:pt x="362991" y="1567180"/>
                  </a:lnTo>
                  <a:lnTo>
                    <a:pt x="360984" y="1567180"/>
                  </a:lnTo>
                  <a:lnTo>
                    <a:pt x="360984" y="1565910"/>
                  </a:lnTo>
                  <a:lnTo>
                    <a:pt x="361137" y="1565910"/>
                  </a:lnTo>
                  <a:lnTo>
                    <a:pt x="361137" y="1566697"/>
                  </a:lnTo>
                  <a:lnTo>
                    <a:pt x="376961" y="1566697"/>
                  </a:lnTo>
                  <a:lnTo>
                    <a:pt x="376961" y="1347978"/>
                  </a:lnTo>
                  <a:lnTo>
                    <a:pt x="371373" y="1347978"/>
                  </a:lnTo>
                  <a:lnTo>
                    <a:pt x="371373" y="1348740"/>
                  </a:lnTo>
                  <a:lnTo>
                    <a:pt x="370573" y="1348740"/>
                  </a:lnTo>
                  <a:lnTo>
                    <a:pt x="370573" y="1347470"/>
                  </a:lnTo>
                  <a:lnTo>
                    <a:pt x="376961" y="1347470"/>
                  </a:lnTo>
                  <a:lnTo>
                    <a:pt x="376961" y="1345184"/>
                  </a:lnTo>
                  <a:lnTo>
                    <a:pt x="376961" y="1344930"/>
                  </a:lnTo>
                  <a:lnTo>
                    <a:pt x="376961" y="1344256"/>
                  </a:lnTo>
                  <a:lnTo>
                    <a:pt x="361137" y="1344256"/>
                  </a:lnTo>
                  <a:lnTo>
                    <a:pt x="361137" y="1344930"/>
                  </a:lnTo>
                  <a:lnTo>
                    <a:pt x="360248" y="1344930"/>
                  </a:lnTo>
                  <a:lnTo>
                    <a:pt x="360248" y="1343660"/>
                  </a:lnTo>
                  <a:lnTo>
                    <a:pt x="376961" y="1343660"/>
                  </a:lnTo>
                  <a:lnTo>
                    <a:pt x="376961" y="1333500"/>
                  </a:lnTo>
                  <a:lnTo>
                    <a:pt x="362991" y="1333500"/>
                  </a:lnTo>
                  <a:lnTo>
                    <a:pt x="362991" y="1263650"/>
                  </a:lnTo>
                  <a:lnTo>
                    <a:pt x="362991" y="1031240"/>
                  </a:lnTo>
                  <a:lnTo>
                    <a:pt x="362991" y="985520"/>
                  </a:lnTo>
                  <a:lnTo>
                    <a:pt x="362991" y="887730"/>
                  </a:lnTo>
                  <a:lnTo>
                    <a:pt x="360972" y="887730"/>
                  </a:lnTo>
                  <a:lnTo>
                    <a:pt x="360972" y="886460"/>
                  </a:lnTo>
                  <a:lnTo>
                    <a:pt x="361137" y="886460"/>
                  </a:lnTo>
                  <a:lnTo>
                    <a:pt x="361137" y="887260"/>
                  </a:lnTo>
                  <a:lnTo>
                    <a:pt x="376961" y="887260"/>
                  </a:lnTo>
                  <a:lnTo>
                    <a:pt x="376961" y="886460"/>
                  </a:lnTo>
                  <a:lnTo>
                    <a:pt x="376961" y="886333"/>
                  </a:lnTo>
                  <a:lnTo>
                    <a:pt x="376961" y="877570"/>
                  </a:lnTo>
                  <a:lnTo>
                    <a:pt x="362839" y="877570"/>
                  </a:lnTo>
                  <a:lnTo>
                    <a:pt x="362839" y="876300"/>
                  </a:lnTo>
                  <a:lnTo>
                    <a:pt x="362991" y="876300"/>
                  </a:lnTo>
                  <a:lnTo>
                    <a:pt x="362991" y="877023"/>
                  </a:lnTo>
                  <a:lnTo>
                    <a:pt x="376961" y="877023"/>
                  </a:lnTo>
                  <a:lnTo>
                    <a:pt x="376961" y="876300"/>
                  </a:lnTo>
                  <a:lnTo>
                    <a:pt x="376961" y="876084"/>
                  </a:lnTo>
                  <a:lnTo>
                    <a:pt x="376961" y="753110"/>
                  </a:lnTo>
                  <a:lnTo>
                    <a:pt x="376961" y="670560"/>
                  </a:lnTo>
                  <a:lnTo>
                    <a:pt x="370903" y="670560"/>
                  </a:lnTo>
                  <a:lnTo>
                    <a:pt x="370903" y="669290"/>
                  </a:lnTo>
                  <a:lnTo>
                    <a:pt x="376961" y="669290"/>
                  </a:lnTo>
                  <a:lnTo>
                    <a:pt x="376961" y="666750"/>
                  </a:lnTo>
                  <a:lnTo>
                    <a:pt x="360578" y="666750"/>
                  </a:lnTo>
                  <a:lnTo>
                    <a:pt x="360578" y="665480"/>
                  </a:lnTo>
                  <a:lnTo>
                    <a:pt x="376961" y="665480"/>
                  </a:lnTo>
                  <a:lnTo>
                    <a:pt x="376961" y="655320"/>
                  </a:lnTo>
                  <a:lnTo>
                    <a:pt x="362991" y="655320"/>
                  </a:lnTo>
                  <a:lnTo>
                    <a:pt x="362991" y="256540"/>
                  </a:lnTo>
                  <a:lnTo>
                    <a:pt x="362991" y="209550"/>
                  </a:lnTo>
                  <a:lnTo>
                    <a:pt x="376961" y="209550"/>
                  </a:lnTo>
                  <a:lnTo>
                    <a:pt x="376961" y="24130"/>
                  </a:lnTo>
                  <a:lnTo>
                    <a:pt x="376961" y="0"/>
                  </a:lnTo>
                  <a:close/>
                </a:path>
              </a:pathLst>
            </a:custGeom>
            <a:solidFill>
              <a:srgbClr val="C4D1D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/>
          <p:nvPr/>
        </p:nvSpPr>
        <p:spPr>
          <a:xfrm>
            <a:off x="3017469" y="6364443"/>
            <a:ext cx="641350" cy="1702435"/>
          </a:xfrm>
          <a:custGeom>
            <a:avLst/>
            <a:gdLst/>
            <a:ahLst/>
            <a:cxnLst/>
            <a:rect l="l" t="t" r="r" b="b"/>
            <a:pathLst>
              <a:path w="641350" h="1702434">
                <a:moveTo>
                  <a:pt x="119138" y="954938"/>
                </a:moveTo>
                <a:lnTo>
                  <a:pt x="115417" y="950290"/>
                </a:lnTo>
                <a:lnTo>
                  <a:pt x="94932" y="950290"/>
                </a:lnTo>
                <a:lnTo>
                  <a:pt x="39090" y="953084"/>
                </a:lnTo>
                <a:lnTo>
                  <a:pt x="34442" y="957732"/>
                </a:lnTo>
                <a:lnTo>
                  <a:pt x="33502" y="961453"/>
                </a:lnTo>
                <a:lnTo>
                  <a:pt x="119138" y="954938"/>
                </a:lnTo>
                <a:close/>
              </a:path>
              <a:path w="641350" h="1702434">
                <a:moveTo>
                  <a:pt x="119138" y="634771"/>
                </a:moveTo>
                <a:lnTo>
                  <a:pt x="117271" y="630110"/>
                </a:lnTo>
                <a:lnTo>
                  <a:pt x="94932" y="630110"/>
                </a:lnTo>
                <a:lnTo>
                  <a:pt x="39090" y="632904"/>
                </a:lnTo>
                <a:lnTo>
                  <a:pt x="32575" y="635698"/>
                </a:lnTo>
                <a:lnTo>
                  <a:pt x="34442" y="636625"/>
                </a:lnTo>
                <a:lnTo>
                  <a:pt x="33502" y="641286"/>
                </a:lnTo>
                <a:lnTo>
                  <a:pt x="119138" y="634771"/>
                </a:lnTo>
                <a:close/>
              </a:path>
              <a:path w="641350" h="1702434">
                <a:moveTo>
                  <a:pt x="120065" y="1065707"/>
                </a:moveTo>
                <a:lnTo>
                  <a:pt x="104241" y="1064768"/>
                </a:lnTo>
                <a:lnTo>
                  <a:pt x="45605" y="1060119"/>
                </a:lnTo>
                <a:lnTo>
                  <a:pt x="34442" y="1060119"/>
                </a:lnTo>
                <a:lnTo>
                  <a:pt x="35369" y="1063840"/>
                </a:lnTo>
                <a:lnTo>
                  <a:pt x="32575" y="1064768"/>
                </a:lnTo>
                <a:lnTo>
                  <a:pt x="38163" y="1066634"/>
                </a:lnTo>
                <a:lnTo>
                  <a:pt x="112623" y="1071283"/>
                </a:lnTo>
                <a:lnTo>
                  <a:pt x="120065" y="1065707"/>
                </a:lnTo>
                <a:close/>
              </a:path>
              <a:path w="641350" h="1702434">
                <a:moveTo>
                  <a:pt x="120065" y="745528"/>
                </a:moveTo>
                <a:lnTo>
                  <a:pt x="47472" y="739940"/>
                </a:lnTo>
                <a:lnTo>
                  <a:pt x="34442" y="739940"/>
                </a:lnTo>
                <a:lnTo>
                  <a:pt x="35369" y="743661"/>
                </a:lnTo>
                <a:lnTo>
                  <a:pt x="32575" y="744601"/>
                </a:lnTo>
                <a:lnTo>
                  <a:pt x="41884" y="747382"/>
                </a:lnTo>
                <a:lnTo>
                  <a:pt x="109829" y="750176"/>
                </a:lnTo>
                <a:lnTo>
                  <a:pt x="115417" y="750176"/>
                </a:lnTo>
                <a:lnTo>
                  <a:pt x="120065" y="745528"/>
                </a:lnTo>
                <a:close/>
              </a:path>
              <a:path w="641350" h="1702434">
                <a:moveTo>
                  <a:pt x="512838" y="168465"/>
                </a:moveTo>
                <a:lnTo>
                  <a:pt x="511911" y="168465"/>
                </a:lnTo>
                <a:lnTo>
                  <a:pt x="512838" y="169392"/>
                </a:lnTo>
                <a:lnTo>
                  <a:pt x="512838" y="168465"/>
                </a:lnTo>
                <a:close/>
              </a:path>
              <a:path w="641350" h="1702434">
                <a:moveTo>
                  <a:pt x="513778" y="1532940"/>
                </a:moveTo>
                <a:lnTo>
                  <a:pt x="512838" y="1532940"/>
                </a:lnTo>
                <a:lnTo>
                  <a:pt x="513778" y="1533867"/>
                </a:lnTo>
                <a:lnTo>
                  <a:pt x="513778" y="1532940"/>
                </a:lnTo>
                <a:close/>
              </a:path>
              <a:path w="641350" h="1702434">
                <a:moveTo>
                  <a:pt x="513778" y="240131"/>
                </a:moveTo>
                <a:lnTo>
                  <a:pt x="512838" y="240131"/>
                </a:lnTo>
                <a:lnTo>
                  <a:pt x="513778" y="241058"/>
                </a:lnTo>
                <a:lnTo>
                  <a:pt x="513778" y="240131"/>
                </a:lnTo>
                <a:close/>
              </a:path>
              <a:path w="641350" h="1702434">
                <a:moveTo>
                  <a:pt x="514705" y="1535734"/>
                </a:moveTo>
                <a:lnTo>
                  <a:pt x="513778" y="1535734"/>
                </a:lnTo>
                <a:lnTo>
                  <a:pt x="514705" y="1536661"/>
                </a:lnTo>
                <a:lnTo>
                  <a:pt x="514705" y="1535734"/>
                </a:lnTo>
                <a:close/>
              </a:path>
              <a:path w="641350" h="1702434">
                <a:moveTo>
                  <a:pt x="514705" y="1533867"/>
                </a:moveTo>
                <a:lnTo>
                  <a:pt x="513778" y="1533867"/>
                </a:lnTo>
                <a:lnTo>
                  <a:pt x="514705" y="1534795"/>
                </a:lnTo>
                <a:lnTo>
                  <a:pt x="514705" y="1533867"/>
                </a:lnTo>
                <a:close/>
              </a:path>
              <a:path w="641350" h="1702434">
                <a:moveTo>
                  <a:pt x="514705" y="1457540"/>
                </a:moveTo>
                <a:lnTo>
                  <a:pt x="513778" y="1457540"/>
                </a:lnTo>
                <a:lnTo>
                  <a:pt x="512838" y="1458480"/>
                </a:lnTo>
                <a:lnTo>
                  <a:pt x="512838" y="1461274"/>
                </a:lnTo>
                <a:lnTo>
                  <a:pt x="514705" y="1457540"/>
                </a:lnTo>
                <a:close/>
              </a:path>
              <a:path w="641350" h="1702434">
                <a:moveTo>
                  <a:pt x="514705" y="241998"/>
                </a:moveTo>
                <a:lnTo>
                  <a:pt x="513778" y="241998"/>
                </a:lnTo>
                <a:lnTo>
                  <a:pt x="513778" y="243852"/>
                </a:lnTo>
                <a:lnTo>
                  <a:pt x="514705" y="241998"/>
                </a:lnTo>
                <a:close/>
              </a:path>
              <a:path w="641350" h="1702434">
                <a:moveTo>
                  <a:pt x="514705" y="166598"/>
                </a:moveTo>
                <a:lnTo>
                  <a:pt x="513778" y="165671"/>
                </a:lnTo>
                <a:lnTo>
                  <a:pt x="512838" y="165671"/>
                </a:lnTo>
                <a:lnTo>
                  <a:pt x="512838" y="168465"/>
                </a:lnTo>
                <a:lnTo>
                  <a:pt x="514705" y="166598"/>
                </a:lnTo>
                <a:close/>
              </a:path>
              <a:path w="641350" h="1702434">
                <a:moveTo>
                  <a:pt x="514705" y="164744"/>
                </a:moveTo>
                <a:lnTo>
                  <a:pt x="513778" y="164744"/>
                </a:lnTo>
                <a:lnTo>
                  <a:pt x="514705" y="165671"/>
                </a:lnTo>
                <a:lnTo>
                  <a:pt x="514705" y="164744"/>
                </a:lnTo>
                <a:close/>
              </a:path>
              <a:path w="641350" h="1702434">
                <a:moveTo>
                  <a:pt x="515632" y="163804"/>
                </a:moveTo>
                <a:lnTo>
                  <a:pt x="514705" y="163804"/>
                </a:lnTo>
                <a:lnTo>
                  <a:pt x="515632" y="164744"/>
                </a:lnTo>
                <a:lnTo>
                  <a:pt x="515632" y="163804"/>
                </a:lnTo>
                <a:close/>
              </a:path>
              <a:path w="641350" h="1702434">
                <a:moveTo>
                  <a:pt x="516559" y="1534795"/>
                </a:moveTo>
                <a:lnTo>
                  <a:pt x="515632" y="1534795"/>
                </a:lnTo>
                <a:lnTo>
                  <a:pt x="516559" y="1535734"/>
                </a:lnTo>
                <a:lnTo>
                  <a:pt x="516559" y="1534795"/>
                </a:lnTo>
                <a:close/>
              </a:path>
              <a:path w="641350" h="1702434">
                <a:moveTo>
                  <a:pt x="516559" y="165671"/>
                </a:moveTo>
                <a:lnTo>
                  <a:pt x="514705" y="165671"/>
                </a:lnTo>
                <a:lnTo>
                  <a:pt x="516559" y="166598"/>
                </a:lnTo>
                <a:lnTo>
                  <a:pt x="516559" y="165671"/>
                </a:lnTo>
                <a:close/>
              </a:path>
              <a:path w="641350" h="1702434">
                <a:moveTo>
                  <a:pt x="517499" y="1457540"/>
                </a:moveTo>
                <a:lnTo>
                  <a:pt x="515632" y="1457540"/>
                </a:lnTo>
                <a:lnTo>
                  <a:pt x="515632" y="1459407"/>
                </a:lnTo>
                <a:lnTo>
                  <a:pt x="517499" y="1457540"/>
                </a:lnTo>
                <a:close/>
              </a:path>
              <a:path w="641350" h="1702434">
                <a:moveTo>
                  <a:pt x="517499" y="162877"/>
                </a:moveTo>
                <a:lnTo>
                  <a:pt x="515632" y="162877"/>
                </a:lnTo>
                <a:lnTo>
                  <a:pt x="517499" y="163804"/>
                </a:lnTo>
                <a:lnTo>
                  <a:pt x="517499" y="162877"/>
                </a:lnTo>
                <a:close/>
              </a:path>
              <a:path w="641350" h="1702434">
                <a:moveTo>
                  <a:pt x="518426" y="1455686"/>
                </a:moveTo>
                <a:lnTo>
                  <a:pt x="515632" y="1455686"/>
                </a:lnTo>
                <a:lnTo>
                  <a:pt x="518426" y="1456613"/>
                </a:lnTo>
                <a:lnTo>
                  <a:pt x="518426" y="1455686"/>
                </a:lnTo>
                <a:close/>
              </a:path>
              <a:path w="641350" h="1702434">
                <a:moveTo>
                  <a:pt x="519353" y="161950"/>
                </a:moveTo>
                <a:lnTo>
                  <a:pt x="518426" y="161950"/>
                </a:lnTo>
                <a:lnTo>
                  <a:pt x="519353" y="162877"/>
                </a:lnTo>
                <a:lnTo>
                  <a:pt x="519353" y="161950"/>
                </a:lnTo>
                <a:close/>
              </a:path>
              <a:path w="641350" h="1702434">
                <a:moveTo>
                  <a:pt x="520293" y="1538516"/>
                </a:moveTo>
                <a:lnTo>
                  <a:pt x="517499" y="1537589"/>
                </a:lnTo>
                <a:lnTo>
                  <a:pt x="515632" y="1537589"/>
                </a:lnTo>
                <a:lnTo>
                  <a:pt x="516559" y="1538516"/>
                </a:lnTo>
                <a:lnTo>
                  <a:pt x="520293" y="1539455"/>
                </a:lnTo>
                <a:lnTo>
                  <a:pt x="520293" y="1538516"/>
                </a:lnTo>
                <a:close/>
              </a:path>
              <a:path w="641350" h="1702434">
                <a:moveTo>
                  <a:pt x="520293" y="1458480"/>
                </a:moveTo>
                <a:lnTo>
                  <a:pt x="519353" y="1458480"/>
                </a:lnTo>
                <a:lnTo>
                  <a:pt x="520293" y="1459407"/>
                </a:lnTo>
                <a:lnTo>
                  <a:pt x="520293" y="1458480"/>
                </a:lnTo>
                <a:close/>
              </a:path>
              <a:path w="641350" h="1702434">
                <a:moveTo>
                  <a:pt x="520293" y="245719"/>
                </a:moveTo>
                <a:lnTo>
                  <a:pt x="516559" y="243852"/>
                </a:lnTo>
                <a:lnTo>
                  <a:pt x="514705" y="243852"/>
                </a:lnTo>
                <a:lnTo>
                  <a:pt x="516559" y="245719"/>
                </a:lnTo>
                <a:lnTo>
                  <a:pt x="520293" y="246646"/>
                </a:lnTo>
                <a:lnTo>
                  <a:pt x="520293" y="245719"/>
                </a:lnTo>
                <a:close/>
              </a:path>
              <a:path w="641350" h="1702434">
                <a:moveTo>
                  <a:pt x="520293" y="165671"/>
                </a:moveTo>
                <a:lnTo>
                  <a:pt x="519353" y="165671"/>
                </a:lnTo>
                <a:lnTo>
                  <a:pt x="520293" y="166598"/>
                </a:lnTo>
                <a:lnTo>
                  <a:pt x="520293" y="165671"/>
                </a:lnTo>
                <a:close/>
              </a:path>
              <a:path w="641350" h="1702434">
                <a:moveTo>
                  <a:pt x="537044" y="1414729"/>
                </a:moveTo>
                <a:lnTo>
                  <a:pt x="495160" y="1414729"/>
                </a:lnTo>
                <a:lnTo>
                  <a:pt x="495160" y="1580400"/>
                </a:lnTo>
                <a:lnTo>
                  <a:pt x="537044" y="1580400"/>
                </a:lnTo>
                <a:lnTo>
                  <a:pt x="537044" y="1552486"/>
                </a:lnTo>
                <a:lnTo>
                  <a:pt x="510984" y="1551546"/>
                </a:lnTo>
                <a:lnTo>
                  <a:pt x="501675" y="1546898"/>
                </a:lnTo>
                <a:lnTo>
                  <a:pt x="499808" y="1540383"/>
                </a:lnTo>
                <a:lnTo>
                  <a:pt x="499808" y="1452892"/>
                </a:lnTo>
                <a:lnTo>
                  <a:pt x="502602" y="1444510"/>
                </a:lnTo>
                <a:lnTo>
                  <a:pt x="507263" y="1441729"/>
                </a:lnTo>
                <a:lnTo>
                  <a:pt x="537044" y="1441729"/>
                </a:lnTo>
                <a:lnTo>
                  <a:pt x="537044" y="1414729"/>
                </a:lnTo>
                <a:close/>
              </a:path>
              <a:path w="641350" h="1702434">
                <a:moveTo>
                  <a:pt x="537044" y="121932"/>
                </a:moveTo>
                <a:lnTo>
                  <a:pt x="495160" y="121932"/>
                </a:lnTo>
                <a:lnTo>
                  <a:pt x="495160" y="287604"/>
                </a:lnTo>
                <a:lnTo>
                  <a:pt x="537044" y="287604"/>
                </a:lnTo>
                <a:lnTo>
                  <a:pt x="537044" y="259676"/>
                </a:lnTo>
                <a:lnTo>
                  <a:pt x="510984" y="258749"/>
                </a:lnTo>
                <a:lnTo>
                  <a:pt x="502602" y="256882"/>
                </a:lnTo>
                <a:lnTo>
                  <a:pt x="499808" y="247573"/>
                </a:lnTo>
                <a:lnTo>
                  <a:pt x="499808" y="160083"/>
                </a:lnTo>
                <a:lnTo>
                  <a:pt x="502602" y="151714"/>
                </a:lnTo>
                <a:lnTo>
                  <a:pt x="507263" y="148920"/>
                </a:lnTo>
                <a:lnTo>
                  <a:pt x="537044" y="148920"/>
                </a:lnTo>
                <a:lnTo>
                  <a:pt x="537044" y="121932"/>
                </a:lnTo>
                <a:close/>
              </a:path>
              <a:path w="641350" h="1702434">
                <a:moveTo>
                  <a:pt x="641286" y="873963"/>
                </a:moveTo>
                <a:lnTo>
                  <a:pt x="635698" y="873963"/>
                </a:lnTo>
                <a:lnTo>
                  <a:pt x="635698" y="887933"/>
                </a:lnTo>
                <a:lnTo>
                  <a:pt x="635698" y="888860"/>
                </a:lnTo>
                <a:lnTo>
                  <a:pt x="634771" y="887933"/>
                </a:lnTo>
                <a:lnTo>
                  <a:pt x="635698" y="887933"/>
                </a:lnTo>
                <a:lnTo>
                  <a:pt x="635698" y="873963"/>
                </a:lnTo>
                <a:lnTo>
                  <a:pt x="627329" y="873963"/>
                </a:lnTo>
                <a:lnTo>
                  <a:pt x="627329" y="865593"/>
                </a:lnTo>
                <a:lnTo>
                  <a:pt x="625462" y="865593"/>
                </a:lnTo>
                <a:lnTo>
                  <a:pt x="625462" y="884212"/>
                </a:lnTo>
                <a:lnTo>
                  <a:pt x="625462" y="885139"/>
                </a:lnTo>
                <a:lnTo>
                  <a:pt x="625462" y="1105725"/>
                </a:lnTo>
                <a:lnTo>
                  <a:pt x="625462" y="1106652"/>
                </a:lnTo>
                <a:lnTo>
                  <a:pt x="624535" y="1105725"/>
                </a:lnTo>
                <a:lnTo>
                  <a:pt x="625462" y="1105725"/>
                </a:lnTo>
                <a:lnTo>
                  <a:pt x="625462" y="885139"/>
                </a:lnTo>
                <a:lnTo>
                  <a:pt x="624535" y="884212"/>
                </a:lnTo>
                <a:lnTo>
                  <a:pt x="624535" y="886066"/>
                </a:lnTo>
                <a:lnTo>
                  <a:pt x="624535" y="896302"/>
                </a:lnTo>
                <a:lnTo>
                  <a:pt x="416039" y="896302"/>
                </a:lnTo>
                <a:lnTo>
                  <a:pt x="416039" y="886066"/>
                </a:lnTo>
                <a:lnTo>
                  <a:pt x="624535" y="886066"/>
                </a:lnTo>
                <a:lnTo>
                  <a:pt x="624535" y="884212"/>
                </a:lnTo>
                <a:lnTo>
                  <a:pt x="625462" y="884212"/>
                </a:lnTo>
                <a:lnTo>
                  <a:pt x="625462" y="865593"/>
                </a:lnTo>
                <a:lnTo>
                  <a:pt x="0" y="865593"/>
                </a:lnTo>
                <a:lnTo>
                  <a:pt x="0" y="994968"/>
                </a:lnTo>
                <a:lnTo>
                  <a:pt x="5588" y="968908"/>
                </a:lnTo>
                <a:lnTo>
                  <a:pt x="13030" y="965187"/>
                </a:lnTo>
                <a:lnTo>
                  <a:pt x="26987" y="960526"/>
                </a:lnTo>
                <a:lnTo>
                  <a:pt x="22339" y="959599"/>
                </a:lnTo>
                <a:lnTo>
                  <a:pt x="22339" y="956805"/>
                </a:lnTo>
                <a:lnTo>
                  <a:pt x="29781" y="955878"/>
                </a:lnTo>
                <a:lnTo>
                  <a:pt x="40957" y="944702"/>
                </a:lnTo>
                <a:lnTo>
                  <a:pt x="94932" y="941908"/>
                </a:lnTo>
                <a:lnTo>
                  <a:pt x="114477" y="941908"/>
                </a:lnTo>
                <a:lnTo>
                  <a:pt x="124726" y="953084"/>
                </a:lnTo>
                <a:lnTo>
                  <a:pt x="123786" y="956805"/>
                </a:lnTo>
                <a:lnTo>
                  <a:pt x="130302" y="959599"/>
                </a:lnTo>
                <a:lnTo>
                  <a:pt x="138684" y="975423"/>
                </a:lnTo>
                <a:lnTo>
                  <a:pt x="141478" y="993101"/>
                </a:lnTo>
                <a:lnTo>
                  <a:pt x="140589" y="1026617"/>
                </a:lnTo>
                <a:lnTo>
                  <a:pt x="140538" y="1028471"/>
                </a:lnTo>
                <a:lnTo>
                  <a:pt x="134023" y="1055458"/>
                </a:lnTo>
                <a:lnTo>
                  <a:pt x="123786" y="1065707"/>
                </a:lnTo>
                <a:lnTo>
                  <a:pt x="117271" y="1076871"/>
                </a:lnTo>
                <a:lnTo>
                  <a:pt x="94932" y="1077798"/>
                </a:lnTo>
                <a:lnTo>
                  <a:pt x="39090" y="1075004"/>
                </a:lnTo>
                <a:lnTo>
                  <a:pt x="30721" y="1065707"/>
                </a:lnTo>
                <a:lnTo>
                  <a:pt x="23266" y="1065707"/>
                </a:lnTo>
                <a:lnTo>
                  <a:pt x="22339" y="1061046"/>
                </a:lnTo>
                <a:lnTo>
                  <a:pt x="29781" y="1060119"/>
                </a:lnTo>
                <a:lnTo>
                  <a:pt x="7442" y="1054531"/>
                </a:lnTo>
                <a:lnTo>
                  <a:pt x="0" y="1026617"/>
                </a:lnTo>
                <a:lnTo>
                  <a:pt x="0" y="1702333"/>
                </a:lnTo>
                <a:lnTo>
                  <a:pt x="627329" y="1702333"/>
                </a:lnTo>
                <a:lnTo>
                  <a:pt x="627329" y="1689303"/>
                </a:lnTo>
                <a:lnTo>
                  <a:pt x="490499" y="1689303"/>
                </a:lnTo>
                <a:lnTo>
                  <a:pt x="490499" y="1550619"/>
                </a:lnTo>
                <a:lnTo>
                  <a:pt x="490499" y="1497571"/>
                </a:lnTo>
                <a:lnTo>
                  <a:pt x="490499" y="1488262"/>
                </a:lnTo>
                <a:lnTo>
                  <a:pt x="490499" y="1434274"/>
                </a:lnTo>
                <a:lnTo>
                  <a:pt x="490499" y="1410081"/>
                </a:lnTo>
                <a:lnTo>
                  <a:pt x="484924" y="1410081"/>
                </a:lnTo>
                <a:lnTo>
                  <a:pt x="484924" y="1488262"/>
                </a:lnTo>
                <a:lnTo>
                  <a:pt x="484924" y="1497571"/>
                </a:lnTo>
                <a:lnTo>
                  <a:pt x="471893" y="1497571"/>
                </a:lnTo>
                <a:lnTo>
                  <a:pt x="471893" y="1494777"/>
                </a:lnTo>
                <a:lnTo>
                  <a:pt x="466305" y="1494777"/>
                </a:lnTo>
                <a:lnTo>
                  <a:pt x="456996" y="1518970"/>
                </a:lnTo>
                <a:lnTo>
                  <a:pt x="440245" y="1532001"/>
                </a:lnTo>
                <a:lnTo>
                  <a:pt x="440245" y="1534795"/>
                </a:lnTo>
                <a:lnTo>
                  <a:pt x="444893" y="1536661"/>
                </a:lnTo>
                <a:lnTo>
                  <a:pt x="447687" y="1548765"/>
                </a:lnTo>
                <a:lnTo>
                  <a:pt x="440245" y="1550619"/>
                </a:lnTo>
                <a:lnTo>
                  <a:pt x="436524" y="1542249"/>
                </a:lnTo>
                <a:lnTo>
                  <a:pt x="436702" y="1540383"/>
                </a:lnTo>
                <a:lnTo>
                  <a:pt x="436803" y="1539455"/>
                </a:lnTo>
                <a:lnTo>
                  <a:pt x="436892" y="1538516"/>
                </a:lnTo>
                <a:lnTo>
                  <a:pt x="436981" y="1537589"/>
                </a:lnTo>
                <a:lnTo>
                  <a:pt x="437083" y="1536661"/>
                </a:lnTo>
                <a:lnTo>
                  <a:pt x="437172" y="1535734"/>
                </a:lnTo>
                <a:lnTo>
                  <a:pt x="437261" y="1534795"/>
                </a:lnTo>
                <a:lnTo>
                  <a:pt x="437362" y="1533867"/>
                </a:lnTo>
                <a:lnTo>
                  <a:pt x="437451" y="1532940"/>
                </a:lnTo>
                <a:lnTo>
                  <a:pt x="431863" y="1533867"/>
                </a:lnTo>
                <a:lnTo>
                  <a:pt x="416039" y="1532940"/>
                </a:lnTo>
                <a:lnTo>
                  <a:pt x="410921" y="1531073"/>
                </a:lnTo>
                <a:lnTo>
                  <a:pt x="405803" y="1529219"/>
                </a:lnTo>
                <a:lnTo>
                  <a:pt x="391845" y="1518043"/>
                </a:lnTo>
                <a:lnTo>
                  <a:pt x="380669" y="1531073"/>
                </a:lnTo>
                <a:lnTo>
                  <a:pt x="374154" y="1523631"/>
                </a:lnTo>
                <a:lnTo>
                  <a:pt x="376021" y="1522704"/>
                </a:lnTo>
                <a:lnTo>
                  <a:pt x="376948" y="1521764"/>
                </a:lnTo>
                <a:lnTo>
                  <a:pt x="390918" y="1515249"/>
                </a:lnTo>
                <a:lnTo>
                  <a:pt x="389051" y="1513395"/>
                </a:lnTo>
                <a:lnTo>
                  <a:pt x="383463" y="1493850"/>
                </a:lnTo>
                <a:lnTo>
                  <a:pt x="384403" y="1481747"/>
                </a:lnTo>
                <a:lnTo>
                  <a:pt x="390918" y="1468716"/>
                </a:lnTo>
                <a:lnTo>
                  <a:pt x="389051" y="1466850"/>
                </a:lnTo>
                <a:lnTo>
                  <a:pt x="388124" y="1465922"/>
                </a:lnTo>
                <a:lnTo>
                  <a:pt x="385330" y="1466850"/>
                </a:lnTo>
                <a:lnTo>
                  <a:pt x="374154" y="1460334"/>
                </a:lnTo>
                <a:lnTo>
                  <a:pt x="378815" y="1453819"/>
                </a:lnTo>
                <a:lnTo>
                  <a:pt x="393700" y="1466850"/>
                </a:lnTo>
                <a:lnTo>
                  <a:pt x="397433" y="1461274"/>
                </a:lnTo>
                <a:lnTo>
                  <a:pt x="413677" y="1453819"/>
                </a:lnTo>
                <a:lnTo>
                  <a:pt x="419773" y="1451025"/>
                </a:lnTo>
                <a:lnTo>
                  <a:pt x="437451" y="1451965"/>
                </a:lnTo>
                <a:lnTo>
                  <a:pt x="437603" y="1451025"/>
                </a:lnTo>
                <a:lnTo>
                  <a:pt x="438378" y="1446377"/>
                </a:lnTo>
                <a:lnTo>
                  <a:pt x="435584" y="1445450"/>
                </a:lnTo>
                <a:lnTo>
                  <a:pt x="439318" y="1434274"/>
                </a:lnTo>
                <a:lnTo>
                  <a:pt x="442099" y="1434274"/>
                </a:lnTo>
                <a:lnTo>
                  <a:pt x="447687" y="1436141"/>
                </a:lnTo>
                <a:lnTo>
                  <a:pt x="443966" y="1446377"/>
                </a:lnTo>
                <a:lnTo>
                  <a:pt x="439318" y="1452892"/>
                </a:lnTo>
                <a:lnTo>
                  <a:pt x="451408" y="1459407"/>
                </a:lnTo>
                <a:lnTo>
                  <a:pt x="463511" y="1476159"/>
                </a:lnTo>
                <a:lnTo>
                  <a:pt x="466305" y="1491983"/>
                </a:lnTo>
                <a:lnTo>
                  <a:pt x="471893" y="1491056"/>
                </a:lnTo>
                <a:lnTo>
                  <a:pt x="472821" y="1488262"/>
                </a:lnTo>
                <a:lnTo>
                  <a:pt x="484924" y="1488262"/>
                </a:lnTo>
                <a:lnTo>
                  <a:pt x="484924" y="1410081"/>
                </a:lnTo>
                <a:lnTo>
                  <a:pt x="482130" y="1410081"/>
                </a:lnTo>
                <a:lnTo>
                  <a:pt x="482130" y="1405420"/>
                </a:lnTo>
                <a:lnTo>
                  <a:pt x="627329" y="1405420"/>
                </a:lnTo>
                <a:lnTo>
                  <a:pt x="627329" y="1106652"/>
                </a:lnTo>
                <a:lnTo>
                  <a:pt x="641286" y="1106652"/>
                </a:lnTo>
                <a:lnTo>
                  <a:pt x="641286" y="1105725"/>
                </a:lnTo>
                <a:lnTo>
                  <a:pt x="641286" y="1077798"/>
                </a:lnTo>
                <a:lnTo>
                  <a:pt x="641286" y="884212"/>
                </a:lnTo>
                <a:lnTo>
                  <a:pt x="641286" y="873963"/>
                </a:lnTo>
                <a:close/>
              </a:path>
              <a:path w="641350" h="1702434">
                <a:moveTo>
                  <a:pt x="641286" y="594741"/>
                </a:moveTo>
                <a:lnTo>
                  <a:pt x="635698" y="594741"/>
                </a:lnTo>
                <a:lnTo>
                  <a:pt x="635698" y="608711"/>
                </a:lnTo>
                <a:lnTo>
                  <a:pt x="635698" y="609638"/>
                </a:lnTo>
                <a:lnTo>
                  <a:pt x="634771" y="608711"/>
                </a:lnTo>
                <a:lnTo>
                  <a:pt x="635698" y="608711"/>
                </a:lnTo>
                <a:lnTo>
                  <a:pt x="635698" y="594741"/>
                </a:lnTo>
                <a:lnTo>
                  <a:pt x="627329" y="594741"/>
                </a:lnTo>
                <a:lnTo>
                  <a:pt x="627329" y="295973"/>
                </a:lnTo>
                <a:lnTo>
                  <a:pt x="625462" y="295973"/>
                </a:lnTo>
                <a:lnTo>
                  <a:pt x="625462" y="605917"/>
                </a:lnTo>
                <a:lnTo>
                  <a:pt x="625462" y="606844"/>
                </a:lnTo>
                <a:lnTo>
                  <a:pt x="625462" y="826503"/>
                </a:lnTo>
                <a:lnTo>
                  <a:pt x="625462" y="827430"/>
                </a:lnTo>
                <a:lnTo>
                  <a:pt x="624535" y="826503"/>
                </a:lnTo>
                <a:lnTo>
                  <a:pt x="625462" y="826503"/>
                </a:lnTo>
                <a:lnTo>
                  <a:pt x="625462" y="606844"/>
                </a:lnTo>
                <a:lnTo>
                  <a:pt x="624535" y="605917"/>
                </a:lnTo>
                <a:lnTo>
                  <a:pt x="624535" y="806018"/>
                </a:lnTo>
                <a:lnTo>
                  <a:pt x="624535" y="816267"/>
                </a:lnTo>
                <a:lnTo>
                  <a:pt x="416039" y="816267"/>
                </a:lnTo>
                <a:lnTo>
                  <a:pt x="416039" y="806018"/>
                </a:lnTo>
                <a:lnTo>
                  <a:pt x="624535" y="806018"/>
                </a:lnTo>
                <a:lnTo>
                  <a:pt x="624535" y="605917"/>
                </a:lnTo>
                <a:lnTo>
                  <a:pt x="625462" y="605917"/>
                </a:lnTo>
                <a:lnTo>
                  <a:pt x="625462" y="295973"/>
                </a:lnTo>
                <a:lnTo>
                  <a:pt x="482130" y="295973"/>
                </a:lnTo>
                <a:lnTo>
                  <a:pt x="482130" y="292252"/>
                </a:lnTo>
                <a:lnTo>
                  <a:pt x="490499" y="292252"/>
                </a:lnTo>
                <a:lnTo>
                  <a:pt x="490499" y="266192"/>
                </a:lnTo>
                <a:lnTo>
                  <a:pt x="490499" y="213144"/>
                </a:lnTo>
                <a:lnTo>
                  <a:pt x="490499" y="204762"/>
                </a:lnTo>
                <a:lnTo>
                  <a:pt x="490499" y="150774"/>
                </a:lnTo>
                <a:lnTo>
                  <a:pt x="490499" y="13030"/>
                </a:lnTo>
                <a:lnTo>
                  <a:pt x="627329" y="13030"/>
                </a:lnTo>
                <a:lnTo>
                  <a:pt x="627329" y="0"/>
                </a:lnTo>
                <a:lnTo>
                  <a:pt x="484924" y="0"/>
                </a:lnTo>
                <a:lnTo>
                  <a:pt x="484924" y="204762"/>
                </a:lnTo>
                <a:lnTo>
                  <a:pt x="484924" y="213144"/>
                </a:lnTo>
                <a:lnTo>
                  <a:pt x="471893" y="213144"/>
                </a:lnTo>
                <a:lnTo>
                  <a:pt x="471893" y="210350"/>
                </a:lnTo>
                <a:lnTo>
                  <a:pt x="466305" y="210350"/>
                </a:lnTo>
                <a:lnTo>
                  <a:pt x="465378" y="215938"/>
                </a:lnTo>
                <a:lnTo>
                  <a:pt x="456069" y="236410"/>
                </a:lnTo>
                <a:lnTo>
                  <a:pt x="439318" y="246646"/>
                </a:lnTo>
                <a:lnTo>
                  <a:pt x="441172" y="253161"/>
                </a:lnTo>
                <a:lnTo>
                  <a:pt x="444893" y="253161"/>
                </a:lnTo>
                <a:lnTo>
                  <a:pt x="447687" y="265264"/>
                </a:lnTo>
                <a:lnTo>
                  <a:pt x="440245" y="266192"/>
                </a:lnTo>
                <a:lnTo>
                  <a:pt x="436524" y="257810"/>
                </a:lnTo>
                <a:lnTo>
                  <a:pt x="437451" y="248513"/>
                </a:lnTo>
                <a:lnTo>
                  <a:pt x="412318" y="247573"/>
                </a:lnTo>
                <a:lnTo>
                  <a:pt x="410464" y="246646"/>
                </a:lnTo>
                <a:lnTo>
                  <a:pt x="404876" y="243852"/>
                </a:lnTo>
                <a:lnTo>
                  <a:pt x="391845" y="234543"/>
                </a:lnTo>
                <a:lnTo>
                  <a:pt x="380669" y="246646"/>
                </a:lnTo>
                <a:lnTo>
                  <a:pt x="374154" y="240131"/>
                </a:lnTo>
                <a:lnTo>
                  <a:pt x="385330" y="233616"/>
                </a:lnTo>
                <a:lnTo>
                  <a:pt x="390918" y="229895"/>
                </a:lnTo>
                <a:lnTo>
                  <a:pt x="387184" y="225234"/>
                </a:lnTo>
                <a:lnTo>
                  <a:pt x="383463" y="205689"/>
                </a:lnTo>
                <a:lnTo>
                  <a:pt x="389978" y="184289"/>
                </a:lnTo>
                <a:lnTo>
                  <a:pt x="374154" y="175907"/>
                </a:lnTo>
                <a:lnTo>
                  <a:pt x="380669" y="170319"/>
                </a:lnTo>
                <a:lnTo>
                  <a:pt x="391845" y="181495"/>
                </a:lnTo>
                <a:lnTo>
                  <a:pt x="397433" y="176834"/>
                </a:lnTo>
                <a:lnTo>
                  <a:pt x="410464" y="170319"/>
                </a:lnTo>
                <a:lnTo>
                  <a:pt x="414185" y="168465"/>
                </a:lnTo>
                <a:lnTo>
                  <a:pt x="437451" y="168465"/>
                </a:lnTo>
                <a:lnTo>
                  <a:pt x="435584" y="161023"/>
                </a:lnTo>
                <a:lnTo>
                  <a:pt x="439318" y="150774"/>
                </a:lnTo>
                <a:lnTo>
                  <a:pt x="442099" y="150774"/>
                </a:lnTo>
                <a:lnTo>
                  <a:pt x="447687" y="152641"/>
                </a:lnTo>
                <a:lnTo>
                  <a:pt x="439318" y="169392"/>
                </a:lnTo>
                <a:lnTo>
                  <a:pt x="449554" y="174053"/>
                </a:lnTo>
                <a:lnTo>
                  <a:pt x="462584" y="189865"/>
                </a:lnTo>
                <a:lnTo>
                  <a:pt x="466305" y="207556"/>
                </a:lnTo>
                <a:lnTo>
                  <a:pt x="472821" y="204762"/>
                </a:lnTo>
                <a:lnTo>
                  <a:pt x="484924" y="204762"/>
                </a:lnTo>
                <a:lnTo>
                  <a:pt x="484924" y="0"/>
                </a:lnTo>
                <a:lnTo>
                  <a:pt x="0" y="0"/>
                </a:lnTo>
                <a:lnTo>
                  <a:pt x="0" y="671995"/>
                </a:lnTo>
                <a:lnTo>
                  <a:pt x="7442" y="646861"/>
                </a:lnTo>
                <a:lnTo>
                  <a:pt x="23266" y="640346"/>
                </a:lnTo>
                <a:lnTo>
                  <a:pt x="22339" y="636625"/>
                </a:lnTo>
                <a:lnTo>
                  <a:pt x="32575" y="631977"/>
                </a:lnTo>
                <a:lnTo>
                  <a:pt x="40957" y="624535"/>
                </a:lnTo>
                <a:lnTo>
                  <a:pt x="94932" y="621741"/>
                </a:lnTo>
                <a:lnTo>
                  <a:pt x="114477" y="621741"/>
                </a:lnTo>
                <a:lnTo>
                  <a:pt x="124726" y="632904"/>
                </a:lnTo>
                <a:lnTo>
                  <a:pt x="123786" y="635698"/>
                </a:lnTo>
                <a:lnTo>
                  <a:pt x="135890" y="645934"/>
                </a:lnTo>
                <a:lnTo>
                  <a:pt x="141478" y="672922"/>
                </a:lnTo>
                <a:lnTo>
                  <a:pt x="140589" y="706437"/>
                </a:lnTo>
                <a:lnTo>
                  <a:pt x="140538" y="708291"/>
                </a:lnTo>
                <a:lnTo>
                  <a:pt x="134023" y="735291"/>
                </a:lnTo>
                <a:lnTo>
                  <a:pt x="124726" y="744601"/>
                </a:lnTo>
                <a:lnTo>
                  <a:pt x="117271" y="756691"/>
                </a:lnTo>
                <a:lnTo>
                  <a:pt x="94932" y="757631"/>
                </a:lnTo>
                <a:lnTo>
                  <a:pt x="39090" y="754837"/>
                </a:lnTo>
                <a:lnTo>
                  <a:pt x="29781" y="744601"/>
                </a:lnTo>
                <a:lnTo>
                  <a:pt x="22339" y="743661"/>
                </a:lnTo>
                <a:lnTo>
                  <a:pt x="22339" y="740867"/>
                </a:lnTo>
                <a:lnTo>
                  <a:pt x="29781" y="739940"/>
                </a:lnTo>
                <a:lnTo>
                  <a:pt x="4660" y="730631"/>
                </a:lnTo>
                <a:lnTo>
                  <a:pt x="0" y="706437"/>
                </a:lnTo>
                <a:lnTo>
                  <a:pt x="0" y="836739"/>
                </a:lnTo>
                <a:lnTo>
                  <a:pt x="627329" y="836739"/>
                </a:lnTo>
                <a:lnTo>
                  <a:pt x="627329" y="827430"/>
                </a:lnTo>
                <a:lnTo>
                  <a:pt x="641286" y="827430"/>
                </a:lnTo>
                <a:lnTo>
                  <a:pt x="641286" y="605917"/>
                </a:lnTo>
                <a:lnTo>
                  <a:pt x="641286" y="594741"/>
                </a:lnTo>
                <a:close/>
              </a:path>
            </a:pathLst>
          </a:custGeom>
          <a:solidFill>
            <a:srgbClr val="F1DF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958589" y="3979333"/>
            <a:ext cx="3902710" cy="447040"/>
          </a:xfrm>
          <a:custGeom>
            <a:avLst/>
            <a:gdLst/>
            <a:ahLst/>
            <a:cxnLst/>
            <a:rect l="l" t="t" r="r" b="b"/>
            <a:pathLst>
              <a:path w="3902709" h="447039">
                <a:moveTo>
                  <a:pt x="3902621" y="424180"/>
                </a:moveTo>
                <a:lnTo>
                  <a:pt x="3888651" y="424180"/>
                </a:lnTo>
                <a:lnTo>
                  <a:pt x="3888651" y="256540"/>
                </a:lnTo>
                <a:lnTo>
                  <a:pt x="3888651" y="24130"/>
                </a:lnTo>
                <a:lnTo>
                  <a:pt x="3888651" y="17780"/>
                </a:lnTo>
                <a:lnTo>
                  <a:pt x="1946046" y="17780"/>
                </a:lnTo>
                <a:lnTo>
                  <a:pt x="1946046" y="16510"/>
                </a:lnTo>
                <a:lnTo>
                  <a:pt x="1946186" y="16510"/>
                </a:lnTo>
                <a:lnTo>
                  <a:pt x="1946186" y="17297"/>
                </a:lnTo>
                <a:lnTo>
                  <a:pt x="3614089" y="17297"/>
                </a:lnTo>
                <a:lnTo>
                  <a:pt x="3613302" y="16510"/>
                </a:lnTo>
                <a:lnTo>
                  <a:pt x="3614089" y="16510"/>
                </a:lnTo>
                <a:lnTo>
                  <a:pt x="3614089" y="17297"/>
                </a:lnTo>
                <a:lnTo>
                  <a:pt x="3888651" y="17297"/>
                </a:lnTo>
                <a:lnTo>
                  <a:pt x="3888651" y="16510"/>
                </a:lnTo>
                <a:lnTo>
                  <a:pt x="3888651" y="16357"/>
                </a:lnTo>
                <a:lnTo>
                  <a:pt x="3888651" y="13970"/>
                </a:lnTo>
                <a:lnTo>
                  <a:pt x="3625253" y="13970"/>
                </a:lnTo>
                <a:lnTo>
                  <a:pt x="3625253" y="546"/>
                </a:lnTo>
                <a:lnTo>
                  <a:pt x="3392563" y="546"/>
                </a:lnTo>
                <a:lnTo>
                  <a:pt x="3392563" y="13970"/>
                </a:lnTo>
                <a:lnTo>
                  <a:pt x="2990481" y="13970"/>
                </a:lnTo>
                <a:lnTo>
                  <a:pt x="2990481" y="546"/>
                </a:lnTo>
                <a:lnTo>
                  <a:pt x="2758732" y="546"/>
                </a:lnTo>
                <a:lnTo>
                  <a:pt x="2758732" y="13970"/>
                </a:lnTo>
                <a:lnTo>
                  <a:pt x="2306383" y="13970"/>
                </a:lnTo>
                <a:lnTo>
                  <a:pt x="2306383" y="546"/>
                </a:lnTo>
                <a:lnTo>
                  <a:pt x="2073706" y="546"/>
                </a:lnTo>
                <a:lnTo>
                  <a:pt x="2073706" y="13970"/>
                </a:lnTo>
                <a:lnTo>
                  <a:pt x="1957362" y="13970"/>
                </a:lnTo>
                <a:lnTo>
                  <a:pt x="1957362" y="546"/>
                </a:lnTo>
                <a:lnTo>
                  <a:pt x="1724672" y="546"/>
                </a:lnTo>
                <a:lnTo>
                  <a:pt x="1724672" y="13970"/>
                </a:lnTo>
                <a:lnTo>
                  <a:pt x="854430" y="13970"/>
                </a:lnTo>
                <a:lnTo>
                  <a:pt x="854430" y="546"/>
                </a:lnTo>
                <a:lnTo>
                  <a:pt x="621741" y="546"/>
                </a:lnTo>
                <a:lnTo>
                  <a:pt x="621741" y="13970"/>
                </a:lnTo>
                <a:lnTo>
                  <a:pt x="549135" y="13970"/>
                </a:lnTo>
                <a:lnTo>
                  <a:pt x="549135" y="0"/>
                </a:lnTo>
                <a:lnTo>
                  <a:pt x="14897" y="0"/>
                </a:lnTo>
                <a:lnTo>
                  <a:pt x="14897" y="13970"/>
                </a:lnTo>
                <a:lnTo>
                  <a:pt x="14897" y="16510"/>
                </a:lnTo>
                <a:lnTo>
                  <a:pt x="14897" y="17780"/>
                </a:lnTo>
                <a:lnTo>
                  <a:pt x="14897" y="24130"/>
                </a:lnTo>
                <a:lnTo>
                  <a:pt x="0" y="24130"/>
                </a:lnTo>
                <a:lnTo>
                  <a:pt x="0" y="256540"/>
                </a:lnTo>
                <a:lnTo>
                  <a:pt x="14897" y="256540"/>
                </a:lnTo>
                <a:lnTo>
                  <a:pt x="14897" y="424180"/>
                </a:lnTo>
                <a:lnTo>
                  <a:pt x="14897" y="433070"/>
                </a:lnTo>
                <a:lnTo>
                  <a:pt x="3539629" y="433070"/>
                </a:lnTo>
                <a:lnTo>
                  <a:pt x="3539629" y="434340"/>
                </a:lnTo>
                <a:lnTo>
                  <a:pt x="3539629" y="435610"/>
                </a:lnTo>
                <a:lnTo>
                  <a:pt x="3539629" y="447040"/>
                </a:lnTo>
                <a:lnTo>
                  <a:pt x="3902621" y="447040"/>
                </a:lnTo>
                <a:lnTo>
                  <a:pt x="3902621" y="435610"/>
                </a:lnTo>
                <a:lnTo>
                  <a:pt x="3886581" y="435610"/>
                </a:lnTo>
                <a:lnTo>
                  <a:pt x="3886581" y="434340"/>
                </a:lnTo>
                <a:lnTo>
                  <a:pt x="3886797" y="434340"/>
                </a:lnTo>
                <a:lnTo>
                  <a:pt x="3886797" y="435203"/>
                </a:lnTo>
                <a:lnTo>
                  <a:pt x="3902621" y="435203"/>
                </a:lnTo>
                <a:lnTo>
                  <a:pt x="3902621" y="434340"/>
                </a:lnTo>
                <a:lnTo>
                  <a:pt x="3902621" y="433070"/>
                </a:lnTo>
                <a:lnTo>
                  <a:pt x="3902621" y="424180"/>
                </a:lnTo>
                <a:close/>
              </a:path>
            </a:pathLst>
          </a:custGeom>
          <a:solidFill>
            <a:srgbClr val="D9D9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385292" y="5418799"/>
            <a:ext cx="51435" cy="3175"/>
          </a:xfrm>
          <a:custGeom>
            <a:avLst/>
            <a:gdLst/>
            <a:ahLst/>
            <a:cxnLst/>
            <a:rect l="l" t="t" r="r" b="b"/>
            <a:pathLst>
              <a:path w="51435" h="3175">
                <a:moveTo>
                  <a:pt x="51190" y="0"/>
                </a:moveTo>
                <a:lnTo>
                  <a:pt x="0" y="0"/>
                </a:lnTo>
                <a:lnTo>
                  <a:pt x="0" y="2792"/>
                </a:lnTo>
                <a:lnTo>
                  <a:pt x="51190" y="2792"/>
                </a:lnTo>
                <a:lnTo>
                  <a:pt x="5119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669170" y="5418799"/>
            <a:ext cx="219075" cy="3175"/>
          </a:xfrm>
          <a:custGeom>
            <a:avLst/>
            <a:gdLst/>
            <a:ahLst/>
            <a:cxnLst/>
            <a:rect l="l" t="t" r="r" b="b"/>
            <a:pathLst>
              <a:path w="219075" h="3175">
                <a:moveTo>
                  <a:pt x="218725" y="0"/>
                </a:moveTo>
                <a:lnTo>
                  <a:pt x="0" y="0"/>
                </a:lnTo>
                <a:lnTo>
                  <a:pt x="0" y="2792"/>
                </a:lnTo>
                <a:lnTo>
                  <a:pt x="218725" y="2792"/>
                </a:lnTo>
                <a:lnTo>
                  <a:pt x="21872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644798" y="5481159"/>
            <a:ext cx="3810" cy="27305"/>
          </a:xfrm>
          <a:custGeom>
            <a:avLst/>
            <a:gdLst/>
            <a:ahLst/>
            <a:cxnLst/>
            <a:rect l="l" t="t" r="r" b="b"/>
            <a:pathLst>
              <a:path w="3810" h="27304">
                <a:moveTo>
                  <a:pt x="3722" y="0"/>
                </a:moveTo>
                <a:lnTo>
                  <a:pt x="0" y="0"/>
                </a:lnTo>
                <a:lnTo>
                  <a:pt x="0" y="26991"/>
                </a:lnTo>
                <a:lnTo>
                  <a:pt x="3722" y="26991"/>
                </a:lnTo>
                <a:lnTo>
                  <a:pt x="372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644798" y="5739908"/>
            <a:ext cx="3810" cy="1219835"/>
          </a:xfrm>
          <a:custGeom>
            <a:avLst/>
            <a:gdLst/>
            <a:ahLst/>
            <a:cxnLst/>
            <a:rect l="l" t="t" r="r" b="b"/>
            <a:pathLst>
              <a:path w="3810" h="1219834">
                <a:moveTo>
                  <a:pt x="3721" y="620814"/>
                </a:moveTo>
                <a:lnTo>
                  <a:pt x="0" y="620814"/>
                </a:lnTo>
                <a:lnTo>
                  <a:pt x="0" y="1219276"/>
                </a:lnTo>
                <a:lnTo>
                  <a:pt x="3721" y="1219276"/>
                </a:lnTo>
                <a:lnTo>
                  <a:pt x="3721" y="620814"/>
                </a:lnTo>
                <a:close/>
              </a:path>
              <a:path w="3810" h="1219834">
                <a:moveTo>
                  <a:pt x="3721" y="0"/>
                </a:moveTo>
                <a:lnTo>
                  <a:pt x="0" y="0"/>
                </a:lnTo>
                <a:lnTo>
                  <a:pt x="0" y="599401"/>
                </a:lnTo>
                <a:lnTo>
                  <a:pt x="3721" y="599401"/>
                </a:lnTo>
                <a:lnTo>
                  <a:pt x="37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644798" y="7471092"/>
            <a:ext cx="3810" cy="596265"/>
          </a:xfrm>
          <a:custGeom>
            <a:avLst/>
            <a:gdLst/>
            <a:ahLst/>
            <a:cxnLst/>
            <a:rect l="l" t="t" r="r" b="b"/>
            <a:pathLst>
              <a:path w="3810" h="596265">
                <a:moveTo>
                  <a:pt x="3722" y="0"/>
                </a:moveTo>
                <a:lnTo>
                  <a:pt x="0" y="0"/>
                </a:lnTo>
                <a:lnTo>
                  <a:pt x="0" y="595677"/>
                </a:lnTo>
                <a:lnTo>
                  <a:pt x="3722" y="595677"/>
                </a:lnTo>
                <a:lnTo>
                  <a:pt x="372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648521" y="5739906"/>
            <a:ext cx="21590" cy="1219835"/>
          </a:xfrm>
          <a:custGeom>
            <a:avLst/>
            <a:gdLst/>
            <a:ahLst/>
            <a:cxnLst/>
            <a:rect l="l" t="t" r="r" b="b"/>
            <a:pathLst>
              <a:path w="21589" h="1219834">
                <a:moveTo>
                  <a:pt x="21407" y="0"/>
                </a:moveTo>
                <a:lnTo>
                  <a:pt x="0" y="0"/>
                </a:lnTo>
                <a:lnTo>
                  <a:pt x="0" y="1219276"/>
                </a:lnTo>
                <a:lnTo>
                  <a:pt x="21407" y="1219276"/>
                </a:lnTo>
                <a:lnTo>
                  <a:pt x="2140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648521" y="7191869"/>
            <a:ext cx="21590" cy="46990"/>
          </a:xfrm>
          <a:custGeom>
            <a:avLst/>
            <a:gdLst/>
            <a:ahLst/>
            <a:cxnLst/>
            <a:rect l="l" t="t" r="r" b="b"/>
            <a:pathLst>
              <a:path w="21589" h="46990">
                <a:moveTo>
                  <a:pt x="21407" y="0"/>
                </a:moveTo>
                <a:lnTo>
                  <a:pt x="0" y="0"/>
                </a:lnTo>
                <a:lnTo>
                  <a:pt x="0" y="46537"/>
                </a:lnTo>
                <a:lnTo>
                  <a:pt x="21407" y="46537"/>
                </a:lnTo>
                <a:lnTo>
                  <a:pt x="2140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602531" y="4442883"/>
            <a:ext cx="758825" cy="989965"/>
          </a:xfrm>
          <a:custGeom>
            <a:avLst/>
            <a:gdLst/>
            <a:ahLst/>
            <a:cxnLst/>
            <a:rect l="l" t="t" r="r" b="b"/>
            <a:pathLst>
              <a:path w="758825" h="989964">
                <a:moveTo>
                  <a:pt x="241058" y="975918"/>
                </a:moveTo>
                <a:lnTo>
                  <a:pt x="9309" y="975918"/>
                </a:lnTo>
                <a:lnTo>
                  <a:pt x="9309" y="989888"/>
                </a:lnTo>
                <a:lnTo>
                  <a:pt x="241058" y="989888"/>
                </a:lnTo>
                <a:lnTo>
                  <a:pt x="241058" y="975918"/>
                </a:lnTo>
                <a:close/>
              </a:path>
              <a:path w="758825" h="989964">
                <a:moveTo>
                  <a:pt x="758558" y="0"/>
                </a:moveTo>
                <a:lnTo>
                  <a:pt x="0" y="0"/>
                </a:lnTo>
                <a:lnTo>
                  <a:pt x="0" y="763270"/>
                </a:lnTo>
                <a:lnTo>
                  <a:pt x="0" y="972820"/>
                </a:lnTo>
                <a:lnTo>
                  <a:pt x="0" y="975360"/>
                </a:lnTo>
                <a:lnTo>
                  <a:pt x="758558" y="975360"/>
                </a:lnTo>
                <a:lnTo>
                  <a:pt x="758558" y="973124"/>
                </a:lnTo>
                <a:lnTo>
                  <a:pt x="758558" y="972820"/>
                </a:lnTo>
                <a:lnTo>
                  <a:pt x="758558" y="763714"/>
                </a:lnTo>
                <a:lnTo>
                  <a:pt x="30708" y="763714"/>
                </a:lnTo>
                <a:lnTo>
                  <a:pt x="30708" y="972820"/>
                </a:lnTo>
                <a:lnTo>
                  <a:pt x="20472" y="972820"/>
                </a:lnTo>
                <a:lnTo>
                  <a:pt x="20472" y="763270"/>
                </a:lnTo>
                <a:lnTo>
                  <a:pt x="758558" y="763270"/>
                </a:lnTo>
                <a:lnTo>
                  <a:pt x="758558" y="0"/>
                </a:lnTo>
                <a:close/>
              </a:path>
            </a:pathLst>
          </a:custGeom>
          <a:solidFill>
            <a:srgbClr val="F1DF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017469" y="3997112"/>
            <a:ext cx="641350" cy="802640"/>
          </a:xfrm>
          <a:custGeom>
            <a:avLst/>
            <a:gdLst/>
            <a:ahLst/>
            <a:cxnLst/>
            <a:rect l="l" t="t" r="r" b="b"/>
            <a:pathLst>
              <a:path w="641350" h="802639">
                <a:moveTo>
                  <a:pt x="641286" y="17780"/>
                </a:moveTo>
                <a:lnTo>
                  <a:pt x="627329" y="17780"/>
                </a:lnTo>
                <a:lnTo>
                  <a:pt x="627329" y="0"/>
                </a:lnTo>
                <a:lnTo>
                  <a:pt x="0" y="0"/>
                </a:lnTo>
                <a:lnTo>
                  <a:pt x="0" y="802640"/>
                </a:lnTo>
                <a:lnTo>
                  <a:pt x="627329" y="802640"/>
                </a:lnTo>
                <a:lnTo>
                  <a:pt x="627329" y="250812"/>
                </a:lnTo>
                <a:lnTo>
                  <a:pt x="641286" y="250812"/>
                </a:lnTo>
                <a:lnTo>
                  <a:pt x="641286" y="250190"/>
                </a:lnTo>
                <a:lnTo>
                  <a:pt x="641286" y="249885"/>
                </a:lnTo>
                <a:lnTo>
                  <a:pt x="641286" y="40640"/>
                </a:lnTo>
                <a:lnTo>
                  <a:pt x="416039" y="40640"/>
                </a:lnTo>
                <a:lnTo>
                  <a:pt x="416039" y="30480"/>
                </a:lnTo>
                <a:lnTo>
                  <a:pt x="624535" y="30480"/>
                </a:lnTo>
                <a:lnTo>
                  <a:pt x="624535" y="40462"/>
                </a:lnTo>
                <a:lnTo>
                  <a:pt x="641286" y="40462"/>
                </a:lnTo>
                <a:lnTo>
                  <a:pt x="641286" y="28371"/>
                </a:lnTo>
                <a:lnTo>
                  <a:pt x="625462" y="28371"/>
                </a:lnTo>
                <a:lnTo>
                  <a:pt x="625462" y="29210"/>
                </a:lnTo>
                <a:lnTo>
                  <a:pt x="624751" y="29210"/>
                </a:lnTo>
                <a:lnTo>
                  <a:pt x="624751" y="27940"/>
                </a:lnTo>
                <a:lnTo>
                  <a:pt x="641286" y="27940"/>
                </a:lnTo>
                <a:lnTo>
                  <a:pt x="641286" y="17780"/>
                </a:lnTo>
                <a:close/>
              </a:path>
            </a:pathLst>
          </a:custGeom>
          <a:solidFill>
            <a:srgbClr val="DAD2C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4861210" y="3993302"/>
            <a:ext cx="643255" cy="665480"/>
          </a:xfrm>
          <a:custGeom>
            <a:avLst/>
            <a:gdLst/>
            <a:ahLst/>
            <a:cxnLst/>
            <a:rect l="l" t="t" r="r" b="b"/>
            <a:pathLst>
              <a:path w="643255" h="665479">
                <a:moveTo>
                  <a:pt x="643140" y="0"/>
                </a:moveTo>
                <a:lnTo>
                  <a:pt x="14884" y="0"/>
                </a:lnTo>
                <a:lnTo>
                  <a:pt x="14884" y="410210"/>
                </a:lnTo>
                <a:lnTo>
                  <a:pt x="0" y="410210"/>
                </a:lnTo>
                <a:lnTo>
                  <a:pt x="0" y="621030"/>
                </a:lnTo>
                <a:lnTo>
                  <a:pt x="0" y="631190"/>
                </a:lnTo>
                <a:lnTo>
                  <a:pt x="0" y="642620"/>
                </a:lnTo>
                <a:lnTo>
                  <a:pt x="14884" y="642620"/>
                </a:lnTo>
                <a:lnTo>
                  <a:pt x="14884" y="665480"/>
                </a:lnTo>
                <a:lnTo>
                  <a:pt x="643140" y="665480"/>
                </a:lnTo>
                <a:lnTo>
                  <a:pt x="643140" y="642620"/>
                </a:lnTo>
                <a:lnTo>
                  <a:pt x="643140" y="631190"/>
                </a:lnTo>
                <a:lnTo>
                  <a:pt x="16751" y="631190"/>
                </a:lnTo>
                <a:lnTo>
                  <a:pt x="16751" y="621030"/>
                </a:lnTo>
                <a:lnTo>
                  <a:pt x="226161" y="621030"/>
                </a:lnTo>
                <a:lnTo>
                  <a:pt x="226161" y="630643"/>
                </a:lnTo>
                <a:lnTo>
                  <a:pt x="643140" y="630643"/>
                </a:lnTo>
                <a:lnTo>
                  <a:pt x="643140" y="621030"/>
                </a:lnTo>
                <a:lnTo>
                  <a:pt x="643140" y="620407"/>
                </a:lnTo>
                <a:lnTo>
                  <a:pt x="643140" y="410210"/>
                </a:lnTo>
                <a:lnTo>
                  <a:pt x="643140" y="0"/>
                </a:lnTo>
                <a:close/>
              </a:path>
            </a:pathLst>
          </a:custGeom>
          <a:solidFill>
            <a:srgbClr val="C4D1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4861210" y="4686722"/>
            <a:ext cx="643255" cy="651510"/>
          </a:xfrm>
          <a:custGeom>
            <a:avLst/>
            <a:gdLst/>
            <a:ahLst/>
            <a:cxnLst/>
            <a:rect l="l" t="t" r="r" b="b"/>
            <a:pathLst>
              <a:path w="643255" h="651510">
                <a:moveTo>
                  <a:pt x="643140" y="0"/>
                </a:moveTo>
                <a:lnTo>
                  <a:pt x="14884" y="0"/>
                </a:lnTo>
                <a:lnTo>
                  <a:pt x="14884" y="394970"/>
                </a:lnTo>
                <a:lnTo>
                  <a:pt x="0" y="394970"/>
                </a:lnTo>
                <a:lnTo>
                  <a:pt x="0" y="605790"/>
                </a:lnTo>
                <a:lnTo>
                  <a:pt x="0" y="615950"/>
                </a:lnTo>
                <a:lnTo>
                  <a:pt x="0" y="627380"/>
                </a:lnTo>
                <a:lnTo>
                  <a:pt x="14884" y="627380"/>
                </a:lnTo>
                <a:lnTo>
                  <a:pt x="14884" y="651510"/>
                </a:lnTo>
                <a:lnTo>
                  <a:pt x="643140" y="651510"/>
                </a:lnTo>
                <a:lnTo>
                  <a:pt x="643140" y="627380"/>
                </a:lnTo>
                <a:lnTo>
                  <a:pt x="643140" y="615950"/>
                </a:lnTo>
                <a:lnTo>
                  <a:pt x="16751" y="615950"/>
                </a:lnTo>
                <a:lnTo>
                  <a:pt x="16751" y="605790"/>
                </a:lnTo>
                <a:lnTo>
                  <a:pt x="226161" y="605790"/>
                </a:lnTo>
                <a:lnTo>
                  <a:pt x="226161" y="615734"/>
                </a:lnTo>
                <a:lnTo>
                  <a:pt x="643140" y="615734"/>
                </a:lnTo>
                <a:lnTo>
                  <a:pt x="643140" y="605790"/>
                </a:lnTo>
                <a:lnTo>
                  <a:pt x="643140" y="605497"/>
                </a:lnTo>
                <a:lnTo>
                  <a:pt x="643140" y="394970"/>
                </a:lnTo>
                <a:lnTo>
                  <a:pt x="643140" y="0"/>
                </a:lnTo>
                <a:close/>
              </a:path>
            </a:pathLst>
          </a:custGeom>
          <a:solidFill>
            <a:srgbClr val="C4D1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4861210" y="5366172"/>
            <a:ext cx="643255" cy="650240"/>
          </a:xfrm>
          <a:custGeom>
            <a:avLst/>
            <a:gdLst/>
            <a:ahLst/>
            <a:cxnLst/>
            <a:rect l="l" t="t" r="r" b="b"/>
            <a:pathLst>
              <a:path w="643255" h="650239">
                <a:moveTo>
                  <a:pt x="643140" y="0"/>
                </a:moveTo>
                <a:lnTo>
                  <a:pt x="14884" y="0"/>
                </a:lnTo>
                <a:lnTo>
                  <a:pt x="14884" y="393700"/>
                </a:lnTo>
                <a:lnTo>
                  <a:pt x="0" y="393700"/>
                </a:lnTo>
                <a:lnTo>
                  <a:pt x="0" y="605790"/>
                </a:lnTo>
                <a:lnTo>
                  <a:pt x="0" y="615950"/>
                </a:lnTo>
                <a:lnTo>
                  <a:pt x="0" y="627380"/>
                </a:lnTo>
                <a:lnTo>
                  <a:pt x="14884" y="627380"/>
                </a:lnTo>
                <a:lnTo>
                  <a:pt x="14884" y="650240"/>
                </a:lnTo>
                <a:lnTo>
                  <a:pt x="643140" y="650240"/>
                </a:lnTo>
                <a:lnTo>
                  <a:pt x="643140" y="627380"/>
                </a:lnTo>
                <a:lnTo>
                  <a:pt x="643140" y="615950"/>
                </a:lnTo>
                <a:lnTo>
                  <a:pt x="16751" y="615950"/>
                </a:lnTo>
                <a:lnTo>
                  <a:pt x="16751" y="605790"/>
                </a:lnTo>
                <a:lnTo>
                  <a:pt x="226161" y="605790"/>
                </a:lnTo>
                <a:lnTo>
                  <a:pt x="226161" y="615734"/>
                </a:lnTo>
                <a:lnTo>
                  <a:pt x="643140" y="615734"/>
                </a:lnTo>
                <a:lnTo>
                  <a:pt x="643140" y="605790"/>
                </a:lnTo>
                <a:lnTo>
                  <a:pt x="643140" y="605497"/>
                </a:lnTo>
                <a:lnTo>
                  <a:pt x="643140" y="393700"/>
                </a:lnTo>
                <a:lnTo>
                  <a:pt x="643140" y="0"/>
                </a:lnTo>
                <a:close/>
              </a:path>
            </a:pathLst>
          </a:custGeom>
          <a:solidFill>
            <a:srgbClr val="C4D1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4861210" y="6723802"/>
            <a:ext cx="643255" cy="648970"/>
          </a:xfrm>
          <a:custGeom>
            <a:avLst/>
            <a:gdLst/>
            <a:ahLst/>
            <a:cxnLst/>
            <a:rect l="l" t="t" r="r" b="b"/>
            <a:pathLst>
              <a:path w="643255" h="648970">
                <a:moveTo>
                  <a:pt x="643140" y="0"/>
                </a:moveTo>
                <a:lnTo>
                  <a:pt x="14884" y="0"/>
                </a:lnTo>
                <a:lnTo>
                  <a:pt x="14884" y="394970"/>
                </a:lnTo>
                <a:lnTo>
                  <a:pt x="0" y="394970"/>
                </a:lnTo>
                <a:lnTo>
                  <a:pt x="0" y="604520"/>
                </a:lnTo>
                <a:lnTo>
                  <a:pt x="0" y="614680"/>
                </a:lnTo>
                <a:lnTo>
                  <a:pt x="0" y="626110"/>
                </a:lnTo>
                <a:lnTo>
                  <a:pt x="14884" y="626110"/>
                </a:lnTo>
                <a:lnTo>
                  <a:pt x="14884" y="648970"/>
                </a:lnTo>
                <a:lnTo>
                  <a:pt x="643140" y="648970"/>
                </a:lnTo>
                <a:lnTo>
                  <a:pt x="643140" y="626110"/>
                </a:lnTo>
                <a:lnTo>
                  <a:pt x="643140" y="615124"/>
                </a:lnTo>
                <a:lnTo>
                  <a:pt x="643140" y="614680"/>
                </a:lnTo>
                <a:lnTo>
                  <a:pt x="643140" y="604888"/>
                </a:lnTo>
                <a:lnTo>
                  <a:pt x="226161" y="604888"/>
                </a:lnTo>
                <a:lnTo>
                  <a:pt x="226161" y="614680"/>
                </a:lnTo>
                <a:lnTo>
                  <a:pt x="16751" y="614680"/>
                </a:lnTo>
                <a:lnTo>
                  <a:pt x="16751" y="604520"/>
                </a:lnTo>
                <a:lnTo>
                  <a:pt x="643140" y="604520"/>
                </a:lnTo>
                <a:lnTo>
                  <a:pt x="643140" y="394970"/>
                </a:lnTo>
                <a:lnTo>
                  <a:pt x="643140" y="0"/>
                </a:lnTo>
                <a:close/>
              </a:path>
            </a:pathLst>
          </a:custGeom>
          <a:solidFill>
            <a:srgbClr val="C4D1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017469" y="3186852"/>
            <a:ext cx="1710055" cy="796290"/>
          </a:xfrm>
          <a:custGeom>
            <a:avLst/>
            <a:gdLst/>
            <a:ahLst/>
            <a:cxnLst/>
            <a:rect l="l" t="t" r="r" b="b"/>
            <a:pathLst>
              <a:path w="1710054" h="796289">
                <a:moveTo>
                  <a:pt x="1709775" y="0"/>
                </a:moveTo>
                <a:lnTo>
                  <a:pt x="1653006" y="0"/>
                </a:lnTo>
                <a:lnTo>
                  <a:pt x="1653006" y="570230"/>
                </a:lnTo>
                <a:lnTo>
                  <a:pt x="1653006" y="778510"/>
                </a:lnTo>
                <a:lnTo>
                  <a:pt x="1642770" y="778510"/>
                </a:lnTo>
                <a:lnTo>
                  <a:pt x="1642770" y="570230"/>
                </a:lnTo>
                <a:lnTo>
                  <a:pt x="1653006" y="570230"/>
                </a:lnTo>
                <a:lnTo>
                  <a:pt x="1653006" y="0"/>
                </a:lnTo>
                <a:lnTo>
                  <a:pt x="0" y="0"/>
                </a:lnTo>
                <a:lnTo>
                  <a:pt x="0" y="570230"/>
                </a:lnTo>
                <a:lnTo>
                  <a:pt x="0" y="778510"/>
                </a:lnTo>
                <a:lnTo>
                  <a:pt x="0" y="782320"/>
                </a:lnTo>
                <a:lnTo>
                  <a:pt x="1432420" y="782320"/>
                </a:lnTo>
                <a:lnTo>
                  <a:pt x="1432420" y="795807"/>
                </a:lnTo>
                <a:lnTo>
                  <a:pt x="1665109" y="795807"/>
                </a:lnTo>
                <a:lnTo>
                  <a:pt x="1665109" y="782320"/>
                </a:lnTo>
                <a:lnTo>
                  <a:pt x="1709775" y="782320"/>
                </a:lnTo>
                <a:lnTo>
                  <a:pt x="1709775" y="779056"/>
                </a:lnTo>
                <a:lnTo>
                  <a:pt x="1709775" y="778510"/>
                </a:lnTo>
                <a:lnTo>
                  <a:pt x="1709775" y="570230"/>
                </a:lnTo>
                <a:lnTo>
                  <a:pt x="1709775" y="569645"/>
                </a:lnTo>
                <a:lnTo>
                  <a:pt x="1709775" y="0"/>
                </a:lnTo>
                <a:close/>
              </a:path>
            </a:pathLst>
          </a:custGeom>
          <a:solidFill>
            <a:srgbClr val="C4D1D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" name="object 30"/>
          <p:cNvGrpSpPr/>
          <p:nvPr/>
        </p:nvGrpSpPr>
        <p:grpSpPr>
          <a:xfrm>
            <a:off x="7161155" y="4105075"/>
            <a:ext cx="1725930" cy="3529329"/>
            <a:chOff x="7161155" y="4105075"/>
            <a:chExt cx="1725930" cy="3529329"/>
          </a:xfrm>
        </p:grpSpPr>
        <p:sp>
          <p:nvSpPr>
            <p:cNvPr id="31" name="object 31"/>
            <p:cNvSpPr/>
            <p:nvPr/>
          </p:nvSpPr>
          <p:spPr>
            <a:xfrm>
              <a:off x="7161149" y="4967393"/>
              <a:ext cx="1725930" cy="2667000"/>
            </a:xfrm>
            <a:custGeom>
              <a:avLst/>
              <a:gdLst/>
              <a:ahLst/>
              <a:cxnLst/>
              <a:rect l="l" t="t" r="r" b="b"/>
              <a:pathLst>
                <a:path w="1725929" h="2667000">
                  <a:moveTo>
                    <a:pt x="126580" y="2387181"/>
                  </a:moveTo>
                  <a:lnTo>
                    <a:pt x="125653" y="2387181"/>
                  </a:lnTo>
                  <a:lnTo>
                    <a:pt x="125653" y="2399881"/>
                  </a:lnTo>
                  <a:lnTo>
                    <a:pt x="126580" y="2387181"/>
                  </a:lnTo>
                  <a:close/>
                </a:path>
                <a:path w="1725929" h="2667000">
                  <a:moveTo>
                    <a:pt x="126580" y="1980780"/>
                  </a:moveTo>
                  <a:lnTo>
                    <a:pt x="125653" y="1980780"/>
                  </a:lnTo>
                  <a:lnTo>
                    <a:pt x="125653" y="1993480"/>
                  </a:lnTo>
                  <a:lnTo>
                    <a:pt x="126580" y="1980780"/>
                  </a:lnTo>
                  <a:close/>
                </a:path>
                <a:path w="1725929" h="2667000">
                  <a:moveTo>
                    <a:pt x="126580" y="799680"/>
                  </a:moveTo>
                  <a:lnTo>
                    <a:pt x="125653" y="799680"/>
                  </a:lnTo>
                  <a:lnTo>
                    <a:pt x="125653" y="812380"/>
                  </a:lnTo>
                  <a:lnTo>
                    <a:pt x="126580" y="799680"/>
                  </a:lnTo>
                  <a:close/>
                </a:path>
                <a:path w="1725929" h="2667000">
                  <a:moveTo>
                    <a:pt x="191731" y="2298281"/>
                  </a:moveTo>
                  <a:lnTo>
                    <a:pt x="188937" y="2298281"/>
                  </a:lnTo>
                  <a:lnTo>
                    <a:pt x="188937" y="2310981"/>
                  </a:lnTo>
                  <a:lnTo>
                    <a:pt x="191731" y="2298281"/>
                  </a:lnTo>
                  <a:close/>
                </a:path>
                <a:path w="1725929" h="2667000">
                  <a:moveTo>
                    <a:pt x="198247" y="2069680"/>
                  </a:moveTo>
                  <a:lnTo>
                    <a:pt x="188937" y="2069680"/>
                  </a:lnTo>
                  <a:lnTo>
                    <a:pt x="188937" y="2082380"/>
                  </a:lnTo>
                  <a:lnTo>
                    <a:pt x="198247" y="2082380"/>
                  </a:lnTo>
                  <a:lnTo>
                    <a:pt x="198247" y="2069680"/>
                  </a:lnTo>
                  <a:close/>
                </a:path>
                <a:path w="1725929" h="2667000">
                  <a:moveTo>
                    <a:pt x="686892" y="1714080"/>
                  </a:moveTo>
                  <a:lnTo>
                    <a:pt x="678510" y="1714080"/>
                  </a:lnTo>
                  <a:lnTo>
                    <a:pt x="678510" y="1726780"/>
                  </a:lnTo>
                  <a:lnTo>
                    <a:pt x="686892" y="1726780"/>
                  </a:lnTo>
                  <a:lnTo>
                    <a:pt x="686892" y="1714080"/>
                  </a:lnTo>
                  <a:close/>
                </a:path>
                <a:path w="1725929" h="2667000">
                  <a:moveTo>
                    <a:pt x="686892" y="1320380"/>
                  </a:moveTo>
                  <a:lnTo>
                    <a:pt x="678510" y="1320380"/>
                  </a:lnTo>
                  <a:lnTo>
                    <a:pt x="678510" y="1333080"/>
                  </a:lnTo>
                  <a:lnTo>
                    <a:pt x="686892" y="1333080"/>
                  </a:lnTo>
                  <a:lnTo>
                    <a:pt x="686892" y="1320380"/>
                  </a:lnTo>
                  <a:close/>
                </a:path>
                <a:path w="1725929" h="2667000">
                  <a:moveTo>
                    <a:pt x="975423" y="1409280"/>
                  </a:moveTo>
                  <a:lnTo>
                    <a:pt x="974483" y="1409280"/>
                  </a:lnTo>
                  <a:lnTo>
                    <a:pt x="974483" y="1421980"/>
                  </a:lnTo>
                  <a:lnTo>
                    <a:pt x="975423" y="1409280"/>
                  </a:lnTo>
                  <a:close/>
                </a:path>
                <a:path w="1725929" h="2667000">
                  <a:moveTo>
                    <a:pt x="1046162" y="1320380"/>
                  </a:moveTo>
                  <a:lnTo>
                    <a:pt x="1038707" y="1320380"/>
                  </a:lnTo>
                  <a:lnTo>
                    <a:pt x="1038707" y="1333080"/>
                  </a:lnTo>
                  <a:lnTo>
                    <a:pt x="1046162" y="1320380"/>
                  </a:lnTo>
                  <a:close/>
                </a:path>
                <a:path w="1725929" h="2667000">
                  <a:moveTo>
                    <a:pt x="1047089" y="1714080"/>
                  </a:moveTo>
                  <a:lnTo>
                    <a:pt x="1038707" y="1714080"/>
                  </a:lnTo>
                  <a:lnTo>
                    <a:pt x="1038707" y="1726780"/>
                  </a:lnTo>
                  <a:lnTo>
                    <a:pt x="1046162" y="1726780"/>
                  </a:lnTo>
                  <a:lnTo>
                    <a:pt x="1047089" y="1714080"/>
                  </a:lnTo>
                  <a:close/>
                </a:path>
                <a:path w="1725929" h="2667000">
                  <a:moveTo>
                    <a:pt x="1158773" y="0"/>
                  </a:moveTo>
                  <a:lnTo>
                    <a:pt x="565886" y="0"/>
                  </a:lnTo>
                  <a:lnTo>
                    <a:pt x="565886" y="795782"/>
                  </a:lnTo>
                  <a:lnTo>
                    <a:pt x="1158773" y="795782"/>
                  </a:lnTo>
                  <a:lnTo>
                    <a:pt x="1158773" y="0"/>
                  </a:lnTo>
                  <a:close/>
                </a:path>
                <a:path w="1725929" h="2667000">
                  <a:moveTo>
                    <a:pt x="1325384" y="2539581"/>
                  </a:moveTo>
                  <a:lnTo>
                    <a:pt x="1315148" y="2552281"/>
                  </a:lnTo>
                  <a:lnTo>
                    <a:pt x="1325384" y="2552281"/>
                  </a:lnTo>
                  <a:lnTo>
                    <a:pt x="1325384" y="2539581"/>
                  </a:lnTo>
                  <a:close/>
                </a:path>
                <a:path w="1725929" h="2667000">
                  <a:moveTo>
                    <a:pt x="1533867" y="2298281"/>
                  </a:moveTo>
                  <a:lnTo>
                    <a:pt x="1527352" y="2298281"/>
                  </a:lnTo>
                  <a:lnTo>
                    <a:pt x="1527352" y="2310981"/>
                  </a:lnTo>
                  <a:lnTo>
                    <a:pt x="1533867" y="2298281"/>
                  </a:lnTo>
                  <a:close/>
                </a:path>
                <a:path w="1725929" h="2667000">
                  <a:moveTo>
                    <a:pt x="1535734" y="2069680"/>
                  </a:moveTo>
                  <a:lnTo>
                    <a:pt x="1527352" y="2069680"/>
                  </a:lnTo>
                  <a:lnTo>
                    <a:pt x="1526425" y="2082380"/>
                  </a:lnTo>
                  <a:lnTo>
                    <a:pt x="1535734" y="2082380"/>
                  </a:lnTo>
                  <a:lnTo>
                    <a:pt x="1535734" y="2069680"/>
                  </a:lnTo>
                  <a:close/>
                </a:path>
                <a:path w="1725929" h="2667000">
                  <a:moveTo>
                    <a:pt x="1599946" y="799680"/>
                  </a:moveTo>
                  <a:lnTo>
                    <a:pt x="1599018" y="799680"/>
                  </a:lnTo>
                  <a:lnTo>
                    <a:pt x="1599946" y="812380"/>
                  </a:lnTo>
                  <a:lnTo>
                    <a:pt x="1599946" y="799680"/>
                  </a:lnTo>
                  <a:close/>
                </a:path>
                <a:path w="1725929" h="2667000">
                  <a:moveTo>
                    <a:pt x="1725599" y="1383880"/>
                  </a:moveTo>
                  <a:lnTo>
                    <a:pt x="1710715" y="1383880"/>
                  </a:lnTo>
                  <a:lnTo>
                    <a:pt x="1710715" y="1307680"/>
                  </a:lnTo>
                  <a:lnTo>
                    <a:pt x="1710715" y="1269580"/>
                  </a:lnTo>
                  <a:lnTo>
                    <a:pt x="1710715" y="532980"/>
                  </a:lnTo>
                  <a:lnTo>
                    <a:pt x="1688376" y="532980"/>
                  </a:lnTo>
                  <a:lnTo>
                    <a:pt x="1688376" y="748880"/>
                  </a:lnTo>
                  <a:lnTo>
                    <a:pt x="1682788" y="748880"/>
                  </a:lnTo>
                  <a:lnTo>
                    <a:pt x="1688376" y="761580"/>
                  </a:lnTo>
                  <a:lnTo>
                    <a:pt x="1688376" y="2323681"/>
                  </a:lnTo>
                  <a:lnTo>
                    <a:pt x="1682788" y="2336381"/>
                  </a:lnTo>
                  <a:lnTo>
                    <a:pt x="1688376" y="2349081"/>
                  </a:lnTo>
                  <a:lnTo>
                    <a:pt x="1688376" y="2361781"/>
                  </a:lnTo>
                  <a:lnTo>
                    <a:pt x="1683715" y="2374481"/>
                  </a:lnTo>
                  <a:lnTo>
                    <a:pt x="1688376" y="2374481"/>
                  </a:lnTo>
                  <a:lnTo>
                    <a:pt x="1675345" y="2399881"/>
                  </a:lnTo>
                  <a:lnTo>
                    <a:pt x="1677200" y="2399881"/>
                  </a:lnTo>
                  <a:lnTo>
                    <a:pt x="1686509" y="2412581"/>
                  </a:lnTo>
                  <a:lnTo>
                    <a:pt x="1682788" y="2425281"/>
                  </a:lnTo>
                  <a:lnTo>
                    <a:pt x="1670685" y="2437981"/>
                  </a:lnTo>
                  <a:lnTo>
                    <a:pt x="1653006" y="2437981"/>
                  </a:lnTo>
                  <a:lnTo>
                    <a:pt x="1639036" y="2463381"/>
                  </a:lnTo>
                  <a:lnTo>
                    <a:pt x="1631594" y="2450681"/>
                  </a:lnTo>
                  <a:lnTo>
                    <a:pt x="1627873" y="2463381"/>
                  </a:lnTo>
                  <a:lnTo>
                    <a:pt x="1623225" y="2463381"/>
                  </a:lnTo>
                  <a:lnTo>
                    <a:pt x="1636255" y="2437981"/>
                  </a:lnTo>
                  <a:lnTo>
                    <a:pt x="1649285" y="2412581"/>
                  </a:lnTo>
                  <a:lnTo>
                    <a:pt x="1659521" y="2399881"/>
                  </a:lnTo>
                  <a:lnTo>
                    <a:pt x="1684655" y="2361781"/>
                  </a:lnTo>
                  <a:lnTo>
                    <a:pt x="1688376" y="2361781"/>
                  </a:lnTo>
                  <a:lnTo>
                    <a:pt x="1688376" y="2349081"/>
                  </a:lnTo>
                  <a:lnTo>
                    <a:pt x="1684655" y="2349081"/>
                  </a:lnTo>
                  <a:lnTo>
                    <a:pt x="1666036" y="2310981"/>
                  </a:lnTo>
                  <a:lnTo>
                    <a:pt x="1648345" y="2298281"/>
                  </a:lnTo>
                  <a:lnTo>
                    <a:pt x="1645551" y="2285581"/>
                  </a:lnTo>
                  <a:lnTo>
                    <a:pt x="1635315" y="2268118"/>
                  </a:lnTo>
                  <a:lnTo>
                    <a:pt x="1635315" y="2298281"/>
                  </a:lnTo>
                  <a:lnTo>
                    <a:pt x="1635315" y="2399881"/>
                  </a:lnTo>
                  <a:lnTo>
                    <a:pt x="1622285" y="2399881"/>
                  </a:lnTo>
                  <a:lnTo>
                    <a:pt x="1622285" y="2425281"/>
                  </a:lnTo>
                  <a:lnTo>
                    <a:pt x="1602740" y="2425281"/>
                  </a:lnTo>
                  <a:lnTo>
                    <a:pt x="1603679" y="2412581"/>
                  </a:lnTo>
                  <a:lnTo>
                    <a:pt x="1621358" y="2412581"/>
                  </a:lnTo>
                  <a:lnTo>
                    <a:pt x="1622285" y="2425281"/>
                  </a:lnTo>
                  <a:lnTo>
                    <a:pt x="1622285" y="2399881"/>
                  </a:lnTo>
                  <a:lnTo>
                    <a:pt x="1599018" y="2399881"/>
                  </a:lnTo>
                  <a:lnTo>
                    <a:pt x="1589709" y="2412581"/>
                  </a:lnTo>
                  <a:lnTo>
                    <a:pt x="1586915" y="2425281"/>
                  </a:lnTo>
                  <a:lnTo>
                    <a:pt x="1528279" y="2425281"/>
                  </a:lnTo>
                  <a:lnTo>
                    <a:pt x="1529219" y="2437981"/>
                  </a:lnTo>
                  <a:lnTo>
                    <a:pt x="1516189" y="2437981"/>
                  </a:lnTo>
                  <a:lnTo>
                    <a:pt x="1515249" y="2425281"/>
                  </a:lnTo>
                  <a:lnTo>
                    <a:pt x="1506880" y="2425281"/>
                  </a:lnTo>
                  <a:lnTo>
                    <a:pt x="1505940" y="2412581"/>
                  </a:lnTo>
                  <a:lnTo>
                    <a:pt x="1503159" y="2412581"/>
                  </a:lnTo>
                  <a:lnTo>
                    <a:pt x="1497571" y="2399881"/>
                  </a:lnTo>
                  <a:lnTo>
                    <a:pt x="1491983" y="2374481"/>
                  </a:lnTo>
                  <a:lnTo>
                    <a:pt x="1486395" y="2374481"/>
                  </a:lnTo>
                  <a:lnTo>
                    <a:pt x="1491056" y="2399881"/>
                  </a:lnTo>
                  <a:lnTo>
                    <a:pt x="1490129" y="2412581"/>
                  </a:lnTo>
                  <a:lnTo>
                    <a:pt x="1468716" y="2412581"/>
                  </a:lnTo>
                  <a:lnTo>
                    <a:pt x="1465922" y="2374481"/>
                  </a:lnTo>
                  <a:lnTo>
                    <a:pt x="1459407" y="2361781"/>
                  </a:lnTo>
                  <a:lnTo>
                    <a:pt x="1465922" y="2349081"/>
                  </a:lnTo>
                  <a:lnTo>
                    <a:pt x="1465922" y="2336381"/>
                  </a:lnTo>
                  <a:lnTo>
                    <a:pt x="1469644" y="2298281"/>
                  </a:lnTo>
                  <a:lnTo>
                    <a:pt x="1491056" y="2310981"/>
                  </a:lnTo>
                  <a:lnTo>
                    <a:pt x="1487335" y="2349081"/>
                  </a:lnTo>
                  <a:lnTo>
                    <a:pt x="1491983" y="2349081"/>
                  </a:lnTo>
                  <a:lnTo>
                    <a:pt x="1491983" y="2336381"/>
                  </a:lnTo>
                  <a:lnTo>
                    <a:pt x="1496644" y="2310981"/>
                  </a:lnTo>
                  <a:lnTo>
                    <a:pt x="1503159" y="2298281"/>
                  </a:lnTo>
                  <a:lnTo>
                    <a:pt x="1505013" y="2298281"/>
                  </a:lnTo>
                  <a:lnTo>
                    <a:pt x="1505940" y="2285581"/>
                  </a:lnTo>
                  <a:lnTo>
                    <a:pt x="1586915" y="2285581"/>
                  </a:lnTo>
                  <a:lnTo>
                    <a:pt x="1588782" y="2298281"/>
                  </a:lnTo>
                  <a:lnTo>
                    <a:pt x="1594370" y="2310981"/>
                  </a:lnTo>
                  <a:lnTo>
                    <a:pt x="1599946" y="2298281"/>
                  </a:lnTo>
                  <a:lnTo>
                    <a:pt x="1635315" y="2298281"/>
                  </a:lnTo>
                  <a:lnTo>
                    <a:pt x="1635315" y="2268118"/>
                  </a:lnTo>
                  <a:lnTo>
                    <a:pt x="1623225" y="2247481"/>
                  </a:lnTo>
                  <a:lnTo>
                    <a:pt x="1639036" y="2247481"/>
                  </a:lnTo>
                  <a:lnTo>
                    <a:pt x="1652066" y="2272881"/>
                  </a:lnTo>
                  <a:lnTo>
                    <a:pt x="1677200" y="2272881"/>
                  </a:lnTo>
                  <a:lnTo>
                    <a:pt x="1685582" y="2285581"/>
                  </a:lnTo>
                  <a:lnTo>
                    <a:pt x="1684655" y="2298281"/>
                  </a:lnTo>
                  <a:lnTo>
                    <a:pt x="1675345" y="2310981"/>
                  </a:lnTo>
                  <a:lnTo>
                    <a:pt x="1688376" y="2323681"/>
                  </a:lnTo>
                  <a:lnTo>
                    <a:pt x="1688376" y="2044280"/>
                  </a:lnTo>
                  <a:lnTo>
                    <a:pt x="1675345" y="2056980"/>
                  </a:lnTo>
                  <a:lnTo>
                    <a:pt x="1683715" y="2069680"/>
                  </a:lnTo>
                  <a:lnTo>
                    <a:pt x="1686509" y="2082380"/>
                  </a:lnTo>
                  <a:lnTo>
                    <a:pt x="1682788" y="2095080"/>
                  </a:lnTo>
                  <a:lnTo>
                    <a:pt x="1670685" y="2107781"/>
                  </a:lnTo>
                  <a:lnTo>
                    <a:pt x="1653006" y="2095080"/>
                  </a:lnTo>
                  <a:lnTo>
                    <a:pt x="1639036" y="2120481"/>
                  </a:lnTo>
                  <a:lnTo>
                    <a:pt x="1623225" y="2120481"/>
                  </a:lnTo>
                  <a:lnTo>
                    <a:pt x="1642770" y="2095080"/>
                  </a:lnTo>
                  <a:lnTo>
                    <a:pt x="1646021" y="2082380"/>
                  </a:lnTo>
                  <a:lnTo>
                    <a:pt x="1649285" y="2069680"/>
                  </a:lnTo>
                  <a:lnTo>
                    <a:pt x="1659521" y="2056980"/>
                  </a:lnTo>
                  <a:lnTo>
                    <a:pt x="1683969" y="2031580"/>
                  </a:lnTo>
                  <a:lnTo>
                    <a:pt x="1688376" y="2044280"/>
                  </a:lnTo>
                  <a:lnTo>
                    <a:pt x="1688376" y="1993480"/>
                  </a:lnTo>
                  <a:lnTo>
                    <a:pt x="1684655" y="1993480"/>
                  </a:lnTo>
                  <a:lnTo>
                    <a:pt x="1687436" y="2006180"/>
                  </a:lnTo>
                  <a:lnTo>
                    <a:pt x="1684655" y="2006180"/>
                  </a:lnTo>
                  <a:lnTo>
                    <a:pt x="1666036" y="1980780"/>
                  </a:lnTo>
                  <a:lnTo>
                    <a:pt x="1648345" y="1955380"/>
                  </a:lnTo>
                  <a:lnTo>
                    <a:pt x="1645551" y="1942680"/>
                  </a:lnTo>
                  <a:lnTo>
                    <a:pt x="1635315" y="1925218"/>
                  </a:lnTo>
                  <a:lnTo>
                    <a:pt x="1635315" y="1955380"/>
                  </a:lnTo>
                  <a:lnTo>
                    <a:pt x="1635315" y="2069680"/>
                  </a:lnTo>
                  <a:lnTo>
                    <a:pt x="1621358" y="2069680"/>
                  </a:lnTo>
                  <a:lnTo>
                    <a:pt x="1623225" y="2082380"/>
                  </a:lnTo>
                  <a:lnTo>
                    <a:pt x="1614843" y="2082380"/>
                  </a:lnTo>
                  <a:lnTo>
                    <a:pt x="1615770" y="2069680"/>
                  </a:lnTo>
                  <a:lnTo>
                    <a:pt x="1614843" y="2069680"/>
                  </a:lnTo>
                  <a:lnTo>
                    <a:pt x="1613916" y="2082380"/>
                  </a:lnTo>
                  <a:lnTo>
                    <a:pt x="1602740" y="2082380"/>
                  </a:lnTo>
                  <a:lnTo>
                    <a:pt x="1603679" y="2069680"/>
                  </a:lnTo>
                  <a:lnTo>
                    <a:pt x="1589709" y="2069680"/>
                  </a:lnTo>
                  <a:lnTo>
                    <a:pt x="1586915" y="2095080"/>
                  </a:lnTo>
                  <a:lnTo>
                    <a:pt x="1505940" y="2095080"/>
                  </a:lnTo>
                  <a:lnTo>
                    <a:pt x="1505940" y="2082380"/>
                  </a:lnTo>
                  <a:lnTo>
                    <a:pt x="1519910" y="2082380"/>
                  </a:lnTo>
                  <a:lnTo>
                    <a:pt x="1520837" y="2069680"/>
                  </a:lnTo>
                  <a:lnTo>
                    <a:pt x="1496644" y="2069680"/>
                  </a:lnTo>
                  <a:lnTo>
                    <a:pt x="1491983" y="2044280"/>
                  </a:lnTo>
                  <a:lnTo>
                    <a:pt x="1491983" y="2031580"/>
                  </a:lnTo>
                  <a:lnTo>
                    <a:pt x="1486395" y="2031580"/>
                  </a:lnTo>
                  <a:lnTo>
                    <a:pt x="1491056" y="2056980"/>
                  </a:lnTo>
                  <a:lnTo>
                    <a:pt x="1490129" y="2069680"/>
                  </a:lnTo>
                  <a:lnTo>
                    <a:pt x="1472438" y="2082380"/>
                  </a:lnTo>
                  <a:lnTo>
                    <a:pt x="1468716" y="2082380"/>
                  </a:lnTo>
                  <a:lnTo>
                    <a:pt x="1465922" y="2031580"/>
                  </a:lnTo>
                  <a:lnTo>
                    <a:pt x="1459407" y="2018880"/>
                  </a:lnTo>
                  <a:lnTo>
                    <a:pt x="1465922" y="2018880"/>
                  </a:lnTo>
                  <a:lnTo>
                    <a:pt x="1465922" y="1993480"/>
                  </a:lnTo>
                  <a:lnTo>
                    <a:pt x="1469644" y="1968080"/>
                  </a:lnTo>
                  <a:lnTo>
                    <a:pt x="1491056" y="1968080"/>
                  </a:lnTo>
                  <a:lnTo>
                    <a:pt x="1487335" y="2006180"/>
                  </a:lnTo>
                  <a:lnTo>
                    <a:pt x="1491983" y="2006180"/>
                  </a:lnTo>
                  <a:lnTo>
                    <a:pt x="1492910" y="1980780"/>
                  </a:lnTo>
                  <a:lnTo>
                    <a:pt x="1496644" y="1968080"/>
                  </a:lnTo>
                  <a:lnTo>
                    <a:pt x="1505940" y="1968080"/>
                  </a:lnTo>
                  <a:lnTo>
                    <a:pt x="1505940" y="1955380"/>
                  </a:lnTo>
                  <a:lnTo>
                    <a:pt x="1514322" y="1942680"/>
                  </a:lnTo>
                  <a:lnTo>
                    <a:pt x="1519910" y="1942680"/>
                  </a:lnTo>
                  <a:lnTo>
                    <a:pt x="1521764" y="1955380"/>
                  </a:lnTo>
                  <a:lnTo>
                    <a:pt x="1587855" y="1955380"/>
                  </a:lnTo>
                  <a:lnTo>
                    <a:pt x="1594370" y="1968080"/>
                  </a:lnTo>
                  <a:lnTo>
                    <a:pt x="1599946" y="1968080"/>
                  </a:lnTo>
                  <a:lnTo>
                    <a:pt x="1599946" y="1955380"/>
                  </a:lnTo>
                  <a:lnTo>
                    <a:pt x="1635315" y="1955380"/>
                  </a:lnTo>
                  <a:lnTo>
                    <a:pt x="1635315" y="1925218"/>
                  </a:lnTo>
                  <a:lnTo>
                    <a:pt x="1630667" y="1917280"/>
                  </a:lnTo>
                  <a:lnTo>
                    <a:pt x="1623225" y="1904580"/>
                  </a:lnTo>
                  <a:lnTo>
                    <a:pt x="1627873" y="1904580"/>
                  </a:lnTo>
                  <a:lnTo>
                    <a:pt x="1630667" y="1917280"/>
                  </a:lnTo>
                  <a:lnTo>
                    <a:pt x="1639036" y="1917280"/>
                  </a:lnTo>
                  <a:lnTo>
                    <a:pt x="1652066" y="1929980"/>
                  </a:lnTo>
                  <a:lnTo>
                    <a:pt x="1677200" y="1929980"/>
                  </a:lnTo>
                  <a:lnTo>
                    <a:pt x="1685582" y="1942680"/>
                  </a:lnTo>
                  <a:lnTo>
                    <a:pt x="1683715" y="1955380"/>
                  </a:lnTo>
                  <a:lnTo>
                    <a:pt x="1675345" y="1968080"/>
                  </a:lnTo>
                  <a:lnTo>
                    <a:pt x="1688376" y="1993480"/>
                  </a:lnTo>
                  <a:lnTo>
                    <a:pt x="1688376" y="1155280"/>
                  </a:lnTo>
                  <a:lnTo>
                    <a:pt x="1675345" y="1180680"/>
                  </a:lnTo>
                  <a:lnTo>
                    <a:pt x="1685582" y="1193380"/>
                  </a:lnTo>
                  <a:lnTo>
                    <a:pt x="1683715" y="1218780"/>
                  </a:lnTo>
                  <a:lnTo>
                    <a:pt x="1653006" y="1218780"/>
                  </a:lnTo>
                  <a:lnTo>
                    <a:pt x="1639036" y="1244180"/>
                  </a:lnTo>
                  <a:lnTo>
                    <a:pt x="1623225" y="1244180"/>
                  </a:lnTo>
                  <a:lnTo>
                    <a:pt x="1643697" y="1206080"/>
                  </a:lnTo>
                  <a:lnTo>
                    <a:pt x="1645551" y="1206080"/>
                  </a:lnTo>
                  <a:lnTo>
                    <a:pt x="1652066" y="1193380"/>
                  </a:lnTo>
                  <a:lnTo>
                    <a:pt x="1635315" y="1193380"/>
                  </a:lnTo>
                  <a:lnTo>
                    <a:pt x="1635315" y="1180680"/>
                  </a:lnTo>
                  <a:lnTo>
                    <a:pt x="1595297" y="1180680"/>
                  </a:lnTo>
                  <a:lnTo>
                    <a:pt x="1597164" y="1193380"/>
                  </a:lnTo>
                  <a:lnTo>
                    <a:pt x="1588782" y="1193380"/>
                  </a:lnTo>
                  <a:lnTo>
                    <a:pt x="1585988" y="1206080"/>
                  </a:lnTo>
                  <a:lnTo>
                    <a:pt x="1505013" y="1206080"/>
                  </a:lnTo>
                  <a:lnTo>
                    <a:pt x="1505940" y="1193380"/>
                  </a:lnTo>
                  <a:lnTo>
                    <a:pt x="1519910" y="1193380"/>
                  </a:lnTo>
                  <a:lnTo>
                    <a:pt x="1499425" y="1180680"/>
                  </a:lnTo>
                  <a:lnTo>
                    <a:pt x="1494777" y="1180680"/>
                  </a:lnTo>
                  <a:lnTo>
                    <a:pt x="1491983" y="1142580"/>
                  </a:lnTo>
                  <a:lnTo>
                    <a:pt x="1486395" y="1142580"/>
                  </a:lnTo>
                  <a:lnTo>
                    <a:pt x="1491056" y="1167980"/>
                  </a:lnTo>
                  <a:lnTo>
                    <a:pt x="1491056" y="1193380"/>
                  </a:lnTo>
                  <a:lnTo>
                    <a:pt x="1469644" y="1193380"/>
                  </a:lnTo>
                  <a:lnTo>
                    <a:pt x="1465922" y="1155280"/>
                  </a:lnTo>
                  <a:lnTo>
                    <a:pt x="1465922" y="1142580"/>
                  </a:lnTo>
                  <a:lnTo>
                    <a:pt x="1459407" y="1129880"/>
                  </a:lnTo>
                  <a:lnTo>
                    <a:pt x="1464056" y="1129880"/>
                  </a:lnTo>
                  <a:lnTo>
                    <a:pt x="1468716" y="1079080"/>
                  </a:lnTo>
                  <a:lnTo>
                    <a:pt x="1490129" y="1079080"/>
                  </a:lnTo>
                  <a:lnTo>
                    <a:pt x="1487335" y="1129880"/>
                  </a:lnTo>
                  <a:lnTo>
                    <a:pt x="1491983" y="1129880"/>
                  </a:lnTo>
                  <a:lnTo>
                    <a:pt x="1491983" y="1117180"/>
                  </a:lnTo>
                  <a:lnTo>
                    <a:pt x="1496644" y="1091780"/>
                  </a:lnTo>
                  <a:lnTo>
                    <a:pt x="1504086" y="1079080"/>
                  </a:lnTo>
                  <a:lnTo>
                    <a:pt x="1505940" y="1079080"/>
                  </a:lnTo>
                  <a:lnTo>
                    <a:pt x="1506880" y="1066380"/>
                  </a:lnTo>
                  <a:lnTo>
                    <a:pt x="1516189" y="1066380"/>
                  </a:lnTo>
                  <a:lnTo>
                    <a:pt x="1517116" y="1053680"/>
                  </a:lnTo>
                  <a:lnTo>
                    <a:pt x="1529219" y="1053680"/>
                  </a:lnTo>
                  <a:lnTo>
                    <a:pt x="1527352" y="1066380"/>
                  </a:lnTo>
                  <a:lnTo>
                    <a:pt x="1587855" y="1066380"/>
                  </a:lnTo>
                  <a:lnTo>
                    <a:pt x="1588782" y="1079080"/>
                  </a:lnTo>
                  <a:lnTo>
                    <a:pt x="1595297" y="1079080"/>
                  </a:lnTo>
                  <a:lnTo>
                    <a:pt x="1597164" y="1091780"/>
                  </a:lnTo>
                  <a:lnTo>
                    <a:pt x="1635315" y="1091780"/>
                  </a:lnTo>
                  <a:lnTo>
                    <a:pt x="1635315" y="1180680"/>
                  </a:lnTo>
                  <a:lnTo>
                    <a:pt x="1659521" y="1180680"/>
                  </a:lnTo>
                  <a:lnTo>
                    <a:pt x="1684655" y="1142580"/>
                  </a:lnTo>
                  <a:lnTo>
                    <a:pt x="1686509" y="1142580"/>
                  </a:lnTo>
                  <a:lnTo>
                    <a:pt x="1688376" y="1155280"/>
                  </a:lnTo>
                  <a:lnTo>
                    <a:pt x="1688376" y="1117180"/>
                  </a:lnTo>
                  <a:lnTo>
                    <a:pt x="1684655" y="1117180"/>
                  </a:lnTo>
                  <a:lnTo>
                    <a:pt x="1687436" y="1129880"/>
                  </a:lnTo>
                  <a:lnTo>
                    <a:pt x="1684655" y="1129880"/>
                  </a:lnTo>
                  <a:lnTo>
                    <a:pt x="1663242" y="1091780"/>
                  </a:lnTo>
                  <a:lnTo>
                    <a:pt x="1655800" y="1091780"/>
                  </a:lnTo>
                  <a:lnTo>
                    <a:pt x="1648345" y="1079080"/>
                  </a:lnTo>
                  <a:lnTo>
                    <a:pt x="1645551" y="1066380"/>
                  </a:lnTo>
                  <a:lnTo>
                    <a:pt x="1630667" y="1040980"/>
                  </a:lnTo>
                  <a:lnTo>
                    <a:pt x="1623225" y="1028280"/>
                  </a:lnTo>
                  <a:lnTo>
                    <a:pt x="1627873" y="1028280"/>
                  </a:lnTo>
                  <a:lnTo>
                    <a:pt x="1630667" y="1040980"/>
                  </a:lnTo>
                  <a:lnTo>
                    <a:pt x="1639036" y="1028280"/>
                  </a:lnTo>
                  <a:lnTo>
                    <a:pt x="1652066" y="1053680"/>
                  </a:lnTo>
                  <a:lnTo>
                    <a:pt x="1679067" y="1053680"/>
                  </a:lnTo>
                  <a:lnTo>
                    <a:pt x="1685582" y="1066380"/>
                  </a:lnTo>
                  <a:lnTo>
                    <a:pt x="1683715" y="1079080"/>
                  </a:lnTo>
                  <a:lnTo>
                    <a:pt x="1675345" y="1091780"/>
                  </a:lnTo>
                  <a:lnTo>
                    <a:pt x="1688376" y="1117180"/>
                  </a:lnTo>
                  <a:lnTo>
                    <a:pt x="1688376" y="799680"/>
                  </a:lnTo>
                  <a:lnTo>
                    <a:pt x="1675345" y="812380"/>
                  </a:lnTo>
                  <a:lnTo>
                    <a:pt x="1685582" y="825080"/>
                  </a:lnTo>
                  <a:lnTo>
                    <a:pt x="1683715" y="850480"/>
                  </a:lnTo>
                  <a:lnTo>
                    <a:pt x="1670685" y="863180"/>
                  </a:lnTo>
                  <a:lnTo>
                    <a:pt x="1660448" y="850480"/>
                  </a:lnTo>
                  <a:lnTo>
                    <a:pt x="1653006" y="850480"/>
                  </a:lnTo>
                  <a:lnTo>
                    <a:pt x="1639036" y="875880"/>
                  </a:lnTo>
                  <a:lnTo>
                    <a:pt x="1623225" y="875880"/>
                  </a:lnTo>
                  <a:lnTo>
                    <a:pt x="1643697" y="850480"/>
                  </a:lnTo>
                  <a:lnTo>
                    <a:pt x="1649285" y="825080"/>
                  </a:lnTo>
                  <a:lnTo>
                    <a:pt x="1635315" y="825080"/>
                  </a:lnTo>
                  <a:lnTo>
                    <a:pt x="1635315" y="812380"/>
                  </a:lnTo>
                  <a:lnTo>
                    <a:pt x="1622285" y="812380"/>
                  </a:lnTo>
                  <a:lnTo>
                    <a:pt x="1622285" y="1066380"/>
                  </a:lnTo>
                  <a:lnTo>
                    <a:pt x="1619491" y="1079080"/>
                  </a:lnTo>
                  <a:lnTo>
                    <a:pt x="1614843" y="1079080"/>
                  </a:lnTo>
                  <a:lnTo>
                    <a:pt x="1615770" y="1066380"/>
                  </a:lnTo>
                  <a:lnTo>
                    <a:pt x="1613916" y="1079080"/>
                  </a:lnTo>
                  <a:lnTo>
                    <a:pt x="1602740" y="1079080"/>
                  </a:lnTo>
                  <a:lnTo>
                    <a:pt x="1604606" y="1066380"/>
                  </a:lnTo>
                  <a:lnTo>
                    <a:pt x="1615770" y="1066380"/>
                  </a:lnTo>
                  <a:lnTo>
                    <a:pt x="1622285" y="1066380"/>
                  </a:lnTo>
                  <a:lnTo>
                    <a:pt x="1622285" y="812380"/>
                  </a:lnTo>
                  <a:lnTo>
                    <a:pt x="1599946" y="812380"/>
                  </a:lnTo>
                  <a:lnTo>
                    <a:pt x="1595297" y="812380"/>
                  </a:lnTo>
                  <a:lnTo>
                    <a:pt x="1599946" y="825080"/>
                  </a:lnTo>
                  <a:lnTo>
                    <a:pt x="1587855" y="825080"/>
                  </a:lnTo>
                  <a:lnTo>
                    <a:pt x="1586915" y="837780"/>
                  </a:lnTo>
                  <a:lnTo>
                    <a:pt x="1521764" y="837780"/>
                  </a:lnTo>
                  <a:lnTo>
                    <a:pt x="1517116" y="850480"/>
                  </a:lnTo>
                  <a:lnTo>
                    <a:pt x="1513395" y="837780"/>
                  </a:lnTo>
                  <a:lnTo>
                    <a:pt x="1506880" y="837780"/>
                  </a:lnTo>
                  <a:lnTo>
                    <a:pt x="1505940" y="825080"/>
                  </a:lnTo>
                  <a:lnTo>
                    <a:pt x="1503159" y="825080"/>
                  </a:lnTo>
                  <a:lnTo>
                    <a:pt x="1496644" y="812380"/>
                  </a:lnTo>
                  <a:lnTo>
                    <a:pt x="1492110" y="786980"/>
                  </a:lnTo>
                  <a:lnTo>
                    <a:pt x="1491983" y="774280"/>
                  </a:lnTo>
                  <a:lnTo>
                    <a:pt x="1486395" y="774280"/>
                  </a:lnTo>
                  <a:lnTo>
                    <a:pt x="1491056" y="812380"/>
                  </a:lnTo>
                  <a:lnTo>
                    <a:pt x="1491056" y="825080"/>
                  </a:lnTo>
                  <a:lnTo>
                    <a:pt x="1468716" y="825080"/>
                  </a:lnTo>
                  <a:lnTo>
                    <a:pt x="1465973" y="786980"/>
                  </a:lnTo>
                  <a:lnTo>
                    <a:pt x="1465922" y="774280"/>
                  </a:lnTo>
                  <a:lnTo>
                    <a:pt x="1462201" y="774280"/>
                  </a:lnTo>
                  <a:lnTo>
                    <a:pt x="1459407" y="761580"/>
                  </a:lnTo>
                  <a:lnTo>
                    <a:pt x="1465922" y="761580"/>
                  </a:lnTo>
                  <a:lnTo>
                    <a:pt x="1468716" y="710780"/>
                  </a:lnTo>
                  <a:lnTo>
                    <a:pt x="1490129" y="710780"/>
                  </a:lnTo>
                  <a:lnTo>
                    <a:pt x="1487335" y="761580"/>
                  </a:lnTo>
                  <a:lnTo>
                    <a:pt x="1491983" y="761580"/>
                  </a:lnTo>
                  <a:lnTo>
                    <a:pt x="1496644" y="723480"/>
                  </a:lnTo>
                  <a:lnTo>
                    <a:pt x="1503159" y="710780"/>
                  </a:lnTo>
                  <a:lnTo>
                    <a:pt x="1505013" y="710780"/>
                  </a:lnTo>
                  <a:lnTo>
                    <a:pt x="1505940" y="698080"/>
                  </a:lnTo>
                  <a:lnTo>
                    <a:pt x="1515249" y="698080"/>
                  </a:lnTo>
                  <a:lnTo>
                    <a:pt x="1517116" y="685380"/>
                  </a:lnTo>
                  <a:lnTo>
                    <a:pt x="1529219" y="685380"/>
                  </a:lnTo>
                  <a:lnTo>
                    <a:pt x="1527352" y="698080"/>
                  </a:lnTo>
                  <a:lnTo>
                    <a:pt x="1586915" y="698080"/>
                  </a:lnTo>
                  <a:lnTo>
                    <a:pt x="1588782" y="710780"/>
                  </a:lnTo>
                  <a:lnTo>
                    <a:pt x="1594370" y="710780"/>
                  </a:lnTo>
                  <a:lnTo>
                    <a:pt x="1597164" y="723480"/>
                  </a:lnTo>
                  <a:lnTo>
                    <a:pt x="1635315" y="723480"/>
                  </a:lnTo>
                  <a:lnTo>
                    <a:pt x="1635315" y="812380"/>
                  </a:lnTo>
                  <a:lnTo>
                    <a:pt x="1659521" y="812380"/>
                  </a:lnTo>
                  <a:lnTo>
                    <a:pt x="1683969" y="786980"/>
                  </a:lnTo>
                  <a:lnTo>
                    <a:pt x="1688376" y="799680"/>
                  </a:lnTo>
                  <a:lnTo>
                    <a:pt x="1688376" y="761580"/>
                  </a:lnTo>
                  <a:lnTo>
                    <a:pt x="1684655" y="761580"/>
                  </a:lnTo>
                  <a:lnTo>
                    <a:pt x="1664169" y="723480"/>
                  </a:lnTo>
                  <a:lnTo>
                    <a:pt x="1653006" y="723480"/>
                  </a:lnTo>
                  <a:lnTo>
                    <a:pt x="1648345" y="710780"/>
                  </a:lnTo>
                  <a:lnTo>
                    <a:pt x="1645551" y="698080"/>
                  </a:lnTo>
                  <a:lnTo>
                    <a:pt x="1638109" y="685380"/>
                  </a:lnTo>
                  <a:lnTo>
                    <a:pt x="1630667" y="672680"/>
                  </a:lnTo>
                  <a:lnTo>
                    <a:pt x="1623225" y="659980"/>
                  </a:lnTo>
                  <a:lnTo>
                    <a:pt x="1627873" y="659980"/>
                  </a:lnTo>
                  <a:lnTo>
                    <a:pt x="1630667" y="672680"/>
                  </a:lnTo>
                  <a:lnTo>
                    <a:pt x="1639036" y="672680"/>
                  </a:lnTo>
                  <a:lnTo>
                    <a:pt x="1652066" y="685380"/>
                  </a:lnTo>
                  <a:lnTo>
                    <a:pt x="1677200" y="685380"/>
                  </a:lnTo>
                  <a:lnTo>
                    <a:pt x="1685582" y="698080"/>
                  </a:lnTo>
                  <a:lnTo>
                    <a:pt x="1684655" y="710780"/>
                  </a:lnTo>
                  <a:lnTo>
                    <a:pt x="1675345" y="723480"/>
                  </a:lnTo>
                  <a:lnTo>
                    <a:pt x="1688376" y="748880"/>
                  </a:lnTo>
                  <a:lnTo>
                    <a:pt x="1688376" y="532980"/>
                  </a:lnTo>
                  <a:lnTo>
                    <a:pt x="1622285" y="532980"/>
                  </a:lnTo>
                  <a:lnTo>
                    <a:pt x="1622285" y="710780"/>
                  </a:lnTo>
                  <a:lnTo>
                    <a:pt x="1601812" y="710780"/>
                  </a:lnTo>
                  <a:lnTo>
                    <a:pt x="1606461" y="698080"/>
                  </a:lnTo>
                  <a:lnTo>
                    <a:pt x="1620431" y="698080"/>
                  </a:lnTo>
                  <a:lnTo>
                    <a:pt x="1622285" y="710780"/>
                  </a:lnTo>
                  <a:lnTo>
                    <a:pt x="1622285" y="532980"/>
                  </a:lnTo>
                  <a:lnTo>
                    <a:pt x="1379359" y="532980"/>
                  </a:lnTo>
                  <a:lnTo>
                    <a:pt x="1379359" y="2577681"/>
                  </a:lnTo>
                  <a:lnTo>
                    <a:pt x="1370990" y="2590381"/>
                  </a:lnTo>
                  <a:lnTo>
                    <a:pt x="1373784" y="2590381"/>
                  </a:lnTo>
                  <a:lnTo>
                    <a:pt x="1350505" y="2603081"/>
                  </a:lnTo>
                  <a:lnTo>
                    <a:pt x="1356093" y="2615781"/>
                  </a:lnTo>
                  <a:lnTo>
                    <a:pt x="1355166" y="2628481"/>
                  </a:lnTo>
                  <a:lnTo>
                    <a:pt x="1351445" y="2641181"/>
                  </a:lnTo>
                  <a:lnTo>
                    <a:pt x="1324444" y="2641181"/>
                  </a:lnTo>
                  <a:lnTo>
                    <a:pt x="1317002" y="2628481"/>
                  </a:lnTo>
                  <a:lnTo>
                    <a:pt x="1294663" y="2641181"/>
                  </a:lnTo>
                  <a:lnTo>
                    <a:pt x="1277912" y="2641181"/>
                  </a:lnTo>
                  <a:lnTo>
                    <a:pt x="1312354" y="2615781"/>
                  </a:lnTo>
                  <a:lnTo>
                    <a:pt x="1317929" y="2615781"/>
                  </a:lnTo>
                  <a:lnTo>
                    <a:pt x="1329105" y="2603081"/>
                  </a:lnTo>
                  <a:lnTo>
                    <a:pt x="1342136" y="2603081"/>
                  </a:lnTo>
                  <a:lnTo>
                    <a:pt x="1358887" y="2590381"/>
                  </a:lnTo>
                  <a:lnTo>
                    <a:pt x="1375638" y="2577681"/>
                  </a:lnTo>
                  <a:lnTo>
                    <a:pt x="1379359" y="2577681"/>
                  </a:lnTo>
                  <a:lnTo>
                    <a:pt x="1379359" y="532980"/>
                  </a:lnTo>
                  <a:lnTo>
                    <a:pt x="1343990" y="532980"/>
                  </a:lnTo>
                  <a:lnTo>
                    <a:pt x="1343990" y="2476081"/>
                  </a:lnTo>
                  <a:lnTo>
                    <a:pt x="1335620" y="2476081"/>
                  </a:lnTo>
                  <a:lnTo>
                    <a:pt x="1334693" y="2539581"/>
                  </a:lnTo>
                  <a:lnTo>
                    <a:pt x="1325384" y="2552281"/>
                  </a:lnTo>
                  <a:lnTo>
                    <a:pt x="1326311" y="2552281"/>
                  </a:lnTo>
                  <a:lnTo>
                    <a:pt x="1326311" y="2590381"/>
                  </a:lnTo>
                  <a:lnTo>
                    <a:pt x="1260233" y="2590381"/>
                  </a:lnTo>
                  <a:lnTo>
                    <a:pt x="1260233" y="2641181"/>
                  </a:lnTo>
                  <a:lnTo>
                    <a:pt x="1247203" y="2641181"/>
                  </a:lnTo>
                  <a:lnTo>
                    <a:pt x="1224864" y="2628481"/>
                  </a:lnTo>
                  <a:lnTo>
                    <a:pt x="1209040" y="2641181"/>
                  </a:lnTo>
                  <a:lnTo>
                    <a:pt x="1193215" y="2641181"/>
                  </a:lnTo>
                  <a:lnTo>
                    <a:pt x="1186700" y="2628481"/>
                  </a:lnTo>
                  <a:lnTo>
                    <a:pt x="1183906" y="2628481"/>
                  </a:lnTo>
                  <a:lnTo>
                    <a:pt x="1188567" y="2603081"/>
                  </a:lnTo>
                  <a:lnTo>
                    <a:pt x="1165288" y="2590381"/>
                  </a:lnTo>
                  <a:lnTo>
                    <a:pt x="1168082" y="2590381"/>
                  </a:lnTo>
                  <a:lnTo>
                    <a:pt x="1160640" y="2577681"/>
                  </a:lnTo>
                  <a:lnTo>
                    <a:pt x="1164361" y="2577681"/>
                  </a:lnTo>
                  <a:lnTo>
                    <a:pt x="1198803" y="2603081"/>
                  </a:lnTo>
                  <a:lnTo>
                    <a:pt x="1218349" y="2603081"/>
                  </a:lnTo>
                  <a:lnTo>
                    <a:pt x="1223924" y="2615781"/>
                  </a:lnTo>
                  <a:lnTo>
                    <a:pt x="1260233" y="2641181"/>
                  </a:lnTo>
                  <a:lnTo>
                    <a:pt x="1260233" y="2590381"/>
                  </a:lnTo>
                  <a:lnTo>
                    <a:pt x="1222070" y="2590381"/>
                  </a:lnTo>
                  <a:lnTo>
                    <a:pt x="1222070" y="2564981"/>
                  </a:lnTo>
                  <a:lnTo>
                    <a:pt x="1217409" y="2564981"/>
                  </a:lnTo>
                  <a:lnTo>
                    <a:pt x="1222070" y="2552281"/>
                  </a:lnTo>
                  <a:lnTo>
                    <a:pt x="1212761" y="2552281"/>
                  </a:lnTo>
                  <a:lnTo>
                    <a:pt x="1212761" y="2564981"/>
                  </a:lnTo>
                  <a:lnTo>
                    <a:pt x="1211834" y="2577681"/>
                  </a:lnTo>
                  <a:lnTo>
                    <a:pt x="1207173" y="2577681"/>
                  </a:lnTo>
                  <a:lnTo>
                    <a:pt x="1208112" y="2564981"/>
                  </a:lnTo>
                  <a:lnTo>
                    <a:pt x="1212761" y="2564981"/>
                  </a:lnTo>
                  <a:lnTo>
                    <a:pt x="1212761" y="2552281"/>
                  </a:lnTo>
                  <a:lnTo>
                    <a:pt x="1206246" y="2552281"/>
                  </a:lnTo>
                  <a:lnTo>
                    <a:pt x="1206246" y="2564981"/>
                  </a:lnTo>
                  <a:lnTo>
                    <a:pt x="1206246" y="2577681"/>
                  </a:lnTo>
                  <a:lnTo>
                    <a:pt x="1201597" y="2577681"/>
                  </a:lnTo>
                  <a:lnTo>
                    <a:pt x="1204379" y="2564981"/>
                  </a:lnTo>
                  <a:lnTo>
                    <a:pt x="1206246" y="2564981"/>
                  </a:lnTo>
                  <a:lnTo>
                    <a:pt x="1206246" y="2552281"/>
                  </a:lnTo>
                  <a:lnTo>
                    <a:pt x="1197864" y="2552281"/>
                  </a:lnTo>
                  <a:lnTo>
                    <a:pt x="1197864" y="2539581"/>
                  </a:lnTo>
                  <a:lnTo>
                    <a:pt x="1196009" y="2539581"/>
                  </a:lnTo>
                  <a:lnTo>
                    <a:pt x="1196009" y="2488781"/>
                  </a:lnTo>
                  <a:lnTo>
                    <a:pt x="1189494" y="2488781"/>
                  </a:lnTo>
                  <a:lnTo>
                    <a:pt x="1187627" y="2476081"/>
                  </a:lnTo>
                  <a:lnTo>
                    <a:pt x="1196009" y="2476081"/>
                  </a:lnTo>
                  <a:lnTo>
                    <a:pt x="1196936" y="2463381"/>
                  </a:lnTo>
                  <a:lnTo>
                    <a:pt x="1208112" y="2463381"/>
                  </a:lnTo>
                  <a:lnTo>
                    <a:pt x="1208112" y="2476081"/>
                  </a:lnTo>
                  <a:lnTo>
                    <a:pt x="1211834" y="2476081"/>
                  </a:lnTo>
                  <a:lnTo>
                    <a:pt x="1211834" y="2463381"/>
                  </a:lnTo>
                  <a:lnTo>
                    <a:pt x="1212761" y="2463381"/>
                  </a:lnTo>
                  <a:lnTo>
                    <a:pt x="1224864" y="2450681"/>
                  </a:lnTo>
                  <a:lnTo>
                    <a:pt x="1212761" y="2450681"/>
                  </a:lnTo>
                  <a:lnTo>
                    <a:pt x="1208112" y="2425281"/>
                  </a:lnTo>
                  <a:lnTo>
                    <a:pt x="1247203" y="2425281"/>
                  </a:lnTo>
                  <a:lnTo>
                    <a:pt x="1263954" y="2412581"/>
                  </a:lnTo>
                  <a:lnTo>
                    <a:pt x="1266748" y="2412581"/>
                  </a:lnTo>
                  <a:lnTo>
                    <a:pt x="1268603" y="2425281"/>
                  </a:lnTo>
                  <a:lnTo>
                    <a:pt x="1323517" y="2425281"/>
                  </a:lnTo>
                  <a:lnTo>
                    <a:pt x="1318869" y="2450681"/>
                  </a:lnTo>
                  <a:lnTo>
                    <a:pt x="1316075" y="2450681"/>
                  </a:lnTo>
                  <a:lnTo>
                    <a:pt x="1320723" y="2463381"/>
                  </a:lnTo>
                  <a:lnTo>
                    <a:pt x="1320723" y="2476081"/>
                  </a:lnTo>
                  <a:lnTo>
                    <a:pt x="1324444" y="2476081"/>
                  </a:lnTo>
                  <a:lnTo>
                    <a:pt x="1324444" y="2463381"/>
                  </a:lnTo>
                  <a:lnTo>
                    <a:pt x="1335620" y="2463381"/>
                  </a:lnTo>
                  <a:lnTo>
                    <a:pt x="1343990" y="2476081"/>
                  </a:lnTo>
                  <a:lnTo>
                    <a:pt x="1343990" y="532980"/>
                  </a:lnTo>
                  <a:lnTo>
                    <a:pt x="1202524" y="532980"/>
                  </a:lnTo>
                  <a:lnTo>
                    <a:pt x="1202524" y="1053680"/>
                  </a:lnTo>
                  <a:lnTo>
                    <a:pt x="1202524" y="1079080"/>
                  </a:lnTo>
                  <a:lnTo>
                    <a:pt x="1115034" y="1079080"/>
                  </a:lnTo>
                  <a:lnTo>
                    <a:pt x="1115034" y="1777580"/>
                  </a:lnTo>
                  <a:lnTo>
                    <a:pt x="1108519" y="1777580"/>
                  </a:lnTo>
                  <a:lnTo>
                    <a:pt x="1106652" y="1828380"/>
                  </a:lnTo>
                  <a:lnTo>
                    <a:pt x="1082459" y="1828380"/>
                  </a:lnTo>
                  <a:lnTo>
                    <a:pt x="1086180" y="1802980"/>
                  </a:lnTo>
                  <a:lnTo>
                    <a:pt x="1087107" y="1790280"/>
                  </a:lnTo>
                  <a:lnTo>
                    <a:pt x="1081532" y="1790280"/>
                  </a:lnTo>
                  <a:lnTo>
                    <a:pt x="1080592" y="1802980"/>
                  </a:lnTo>
                  <a:lnTo>
                    <a:pt x="1075004" y="1828380"/>
                  </a:lnTo>
                  <a:lnTo>
                    <a:pt x="1068489" y="1828380"/>
                  </a:lnTo>
                  <a:lnTo>
                    <a:pt x="1067562" y="1841080"/>
                  </a:lnTo>
                  <a:lnTo>
                    <a:pt x="1059192" y="1853780"/>
                  </a:lnTo>
                  <a:lnTo>
                    <a:pt x="1055458" y="1853780"/>
                  </a:lnTo>
                  <a:lnTo>
                    <a:pt x="1052677" y="1841080"/>
                  </a:lnTo>
                  <a:lnTo>
                    <a:pt x="985659" y="1841080"/>
                  </a:lnTo>
                  <a:lnTo>
                    <a:pt x="985659" y="1828380"/>
                  </a:lnTo>
                  <a:lnTo>
                    <a:pt x="974483" y="1828380"/>
                  </a:lnTo>
                  <a:lnTo>
                    <a:pt x="973556" y="1841080"/>
                  </a:lnTo>
                  <a:lnTo>
                    <a:pt x="950290" y="1841080"/>
                  </a:lnTo>
                  <a:lnTo>
                    <a:pt x="950290" y="1879180"/>
                  </a:lnTo>
                  <a:lnTo>
                    <a:pt x="948423" y="1891880"/>
                  </a:lnTo>
                  <a:lnTo>
                    <a:pt x="943775" y="1879180"/>
                  </a:lnTo>
                  <a:lnTo>
                    <a:pt x="936332" y="1879180"/>
                  </a:lnTo>
                  <a:lnTo>
                    <a:pt x="929347" y="1866480"/>
                  </a:lnTo>
                  <a:lnTo>
                    <a:pt x="922362" y="1853780"/>
                  </a:lnTo>
                  <a:lnTo>
                    <a:pt x="913993" y="1866480"/>
                  </a:lnTo>
                  <a:lnTo>
                    <a:pt x="901890" y="1866480"/>
                  </a:lnTo>
                  <a:lnTo>
                    <a:pt x="895375" y="1853780"/>
                  </a:lnTo>
                  <a:lnTo>
                    <a:pt x="887933" y="1853780"/>
                  </a:lnTo>
                  <a:lnTo>
                    <a:pt x="887933" y="1841080"/>
                  </a:lnTo>
                  <a:lnTo>
                    <a:pt x="890727" y="1828380"/>
                  </a:lnTo>
                  <a:lnTo>
                    <a:pt x="900036" y="1828380"/>
                  </a:lnTo>
                  <a:lnTo>
                    <a:pt x="885139" y="1802980"/>
                  </a:lnTo>
                  <a:lnTo>
                    <a:pt x="890727" y="1802980"/>
                  </a:lnTo>
                  <a:lnTo>
                    <a:pt x="886066" y="1790280"/>
                  </a:lnTo>
                  <a:lnTo>
                    <a:pt x="890727" y="1790280"/>
                  </a:lnTo>
                  <a:lnTo>
                    <a:pt x="913066" y="1828380"/>
                  </a:lnTo>
                  <a:lnTo>
                    <a:pt x="918641" y="1828380"/>
                  </a:lnTo>
                  <a:lnTo>
                    <a:pt x="927950" y="1841080"/>
                  </a:lnTo>
                  <a:lnTo>
                    <a:pt x="927950" y="1853780"/>
                  </a:lnTo>
                  <a:lnTo>
                    <a:pt x="950290" y="1879180"/>
                  </a:lnTo>
                  <a:lnTo>
                    <a:pt x="950290" y="1841080"/>
                  </a:lnTo>
                  <a:lnTo>
                    <a:pt x="939126" y="1841080"/>
                  </a:lnTo>
                  <a:lnTo>
                    <a:pt x="939126" y="1790280"/>
                  </a:lnTo>
                  <a:lnTo>
                    <a:pt x="939126" y="1764880"/>
                  </a:lnTo>
                  <a:lnTo>
                    <a:pt x="939126" y="1726780"/>
                  </a:lnTo>
                  <a:lnTo>
                    <a:pt x="953084" y="1726780"/>
                  </a:lnTo>
                  <a:lnTo>
                    <a:pt x="950290" y="1714080"/>
                  </a:lnTo>
                  <a:lnTo>
                    <a:pt x="971702" y="1714080"/>
                  </a:lnTo>
                  <a:lnTo>
                    <a:pt x="967968" y="1726780"/>
                  </a:lnTo>
                  <a:lnTo>
                    <a:pt x="978217" y="1726780"/>
                  </a:lnTo>
                  <a:lnTo>
                    <a:pt x="985659" y="1714080"/>
                  </a:lnTo>
                  <a:lnTo>
                    <a:pt x="985659" y="1701380"/>
                  </a:lnTo>
                  <a:lnTo>
                    <a:pt x="1068489" y="1701380"/>
                  </a:lnTo>
                  <a:lnTo>
                    <a:pt x="1067562" y="1714080"/>
                  </a:lnTo>
                  <a:lnTo>
                    <a:pt x="1054531" y="1714080"/>
                  </a:lnTo>
                  <a:lnTo>
                    <a:pt x="1054531" y="1726780"/>
                  </a:lnTo>
                  <a:lnTo>
                    <a:pt x="1075944" y="1726780"/>
                  </a:lnTo>
                  <a:lnTo>
                    <a:pt x="1081532" y="1739480"/>
                  </a:lnTo>
                  <a:lnTo>
                    <a:pt x="1081532" y="1764880"/>
                  </a:lnTo>
                  <a:lnTo>
                    <a:pt x="1087107" y="1764880"/>
                  </a:lnTo>
                  <a:lnTo>
                    <a:pt x="1083386" y="1726780"/>
                  </a:lnTo>
                  <a:lnTo>
                    <a:pt x="1084313" y="1726780"/>
                  </a:lnTo>
                  <a:lnTo>
                    <a:pt x="1104798" y="1714080"/>
                  </a:lnTo>
                  <a:lnTo>
                    <a:pt x="1109446" y="1764880"/>
                  </a:lnTo>
                  <a:lnTo>
                    <a:pt x="1115034" y="1777580"/>
                  </a:lnTo>
                  <a:lnTo>
                    <a:pt x="1115034" y="1079080"/>
                  </a:lnTo>
                  <a:lnTo>
                    <a:pt x="1114107" y="1079080"/>
                  </a:lnTo>
                  <a:lnTo>
                    <a:pt x="1114107" y="1383880"/>
                  </a:lnTo>
                  <a:lnTo>
                    <a:pt x="1108519" y="1383880"/>
                  </a:lnTo>
                  <a:lnTo>
                    <a:pt x="1106652" y="1434680"/>
                  </a:lnTo>
                  <a:lnTo>
                    <a:pt x="1082459" y="1434680"/>
                  </a:lnTo>
                  <a:lnTo>
                    <a:pt x="1083386" y="1421980"/>
                  </a:lnTo>
                  <a:lnTo>
                    <a:pt x="1086180" y="1396580"/>
                  </a:lnTo>
                  <a:lnTo>
                    <a:pt x="1087107" y="1383880"/>
                  </a:lnTo>
                  <a:lnTo>
                    <a:pt x="1081532" y="1383880"/>
                  </a:lnTo>
                  <a:lnTo>
                    <a:pt x="1080592" y="1409280"/>
                  </a:lnTo>
                  <a:lnTo>
                    <a:pt x="1076871" y="1421980"/>
                  </a:lnTo>
                  <a:lnTo>
                    <a:pt x="1069428" y="1434680"/>
                  </a:lnTo>
                  <a:lnTo>
                    <a:pt x="1068489" y="1434680"/>
                  </a:lnTo>
                  <a:lnTo>
                    <a:pt x="1067562" y="1447380"/>
                  </a:lnTo>
                  <a:lnTo>
                    <a:pt x="1059192" y="1460080"/>
                  </a:lnTo>
                  <a:lnTo>
                    <a:pt x="1053604" y="1460080"/>
                  </a:lnTo>
                  <a:lnTo>
                    <a:pt x="1052677" y="1447380"/>
                  </a:lnTo>
                  <a:lnTo>
                    <a:pt x="985659" y="1447380"/>
                  </a:lnTo>
                  <a:lnTo>
                    <a:pt x="985659" y="1434680"/>
                  </a:lnTo>
                  <a:lnTo>
                    <a:pt x="951217" y="1434680"/>
                  </a:lnTo>
                  <a:lnTo>
                    <a:pt x="951217" y="1675980"/>
                  </a:lnTo>
                  <a:lnTo>
                    <a:pt x="930744" y="1701380"/>
                  </a:lnTo>
                  <a:lnTo>
                    <a:pt x="924229" y="1726780"/>
                  </a:lnTo>
                  <a:lnTo>
                    <a:pt x="913066" y="1726780"/>
                  </a:lnTo>
                  <a:lnTo>
                    <a:pt x="890727" y="1764880"/>
                  </a:lnTo>
                  <a:lnTo>
                    <a:pt x="885139" y="1752180"/>
                  </a:lnTo>
                  <a:lnTo>
                    <a:pt x="900036" y="1726780"/>
                  </a:lnTo>
                  <a:lnTo>
                    <a:pt x="894448" y="1726780"/>
                  </a:lnTo>
                  <a:lnTo>
                    <a:pt x="887933" y="1714080"/>
                  </a:lnTo>
                  <a:lnTo>
                    <a:pt x="887933" y="1701380"/>
                  </a:lnTo>
                  <a:lnTo>
                    <a:pt x="890727" y="1701380"/>
                  </a:lnTo>
                  <a:lnTo>
                    <a:pt x="900963" y="1688680"/>
                  </a:lnTo>
                  <a:lnTo>
                    <a:pt x="913993" y="1688680"/>
                  </a:lnTo>
                  <a:lnTo>
                    <a:pt x="920508" y="1701380"/>
                  </a:lnTo>
                  <a:lnTo>
                    <a:pt x="927950" y="1688680"/>
                  </a:lnTo>
                  <a:lnTo>
                    <a:pt x="935393" y="1675980"/>
                  </a:lnTo>
                  <a:lnTo>
                    <a:pt x="951217" y="1675980"/>
                  </a:lnTo>
                  <a:lnTo>
                    <a:pt x="951217" y="1434680"/>
                  </a:lnTo>
                  <a:lnTo>
                    <a:pt x="950290" y="1434680"/>
                  </a:lnTo>
                  <a:lnTo>
                    <a:pt x="950290" y="1485480"/>
                  </a:lnTo>
                  <a:lnTo>
                    <a:pt x="948423" y="1498180"/>
                  </a:lnTo>
                  <a:lnTo>
                    <a:pt x="943775" y="1485480"/>
                  </a:lnTo>
                  <a:lnTo>
                    <a:pt x="936332" y="1485480"/>
                  </a:lnTo>
                  <a:lnTo>
                    <a:pt x="929347" y="1472780"/>
                  </a:lnTo>
                  <a:lnTo>
                    <a:pt x="922362" y="1460080"/>
                  </a:lnTo>
                  <a:lnTo>
                    <a:pt x="913993" y="1472780"/>
                  </a:lnTo>
                  <a:lnTo>
                    <a:pt x="901890" y="1472780"/>
                  </a:lnTo>
                  <a:lnTo>
                    <a:pt x="895375" y="1460080"/>
                  </a:lnTo>
                  <a:lnTo>
                    <a:pt x="887933" y="1460080"/>
                  </a:lnTo>
                  <a:lnTo>
                    <a:pt x="887933" y="1447380"/>
                  </a:lnTo>
                  <a:lnTo>
                    <a:pt x="893521" y="1434680"/>
                  </a:lnTo>
                  <a:lnTo>
                    <a:pt x="900036" y="1434680"/>
                  </a:lnTo>
                  <a:lnTo>
                    <a:pt x="885139" y="1409280"/>
                  </a:lnTo>
                  <a:lnTo>
                    <a:pt x="890727" y="1396580"/>
                  </a:lnTo>
                  <a:lnTo>
                    <a:pt x="912126" y="1421980"/>
                  </a:lnTo>
                  <a:lnTo>
                    <a:pt x="925156" y="1434680"/>
                  </a:lnTo>
                  <a:lnTo>
                    <a:pt x="927950" y="1447380"/>
                  </a:lnTo>
                  <a:lnTo>
                    <a:pt x="927950" y="1460080"/>
                  </a:lnTo>
                  <a:lnTo>
                    <a:pt x="950290" y="1485480"/>
                  </a:lnTo>
                  <a:lnTo>
                    <a:pt x="950290" y="1434680"/>
                  </a:lnTo>
                  <a:lnTo>
                    <a:pt x="939126" y="1434680"/>
                  </a:lnTo>
                  <a:lnTo>
                    <a:pt x="939126" y="1396580"/>
                  </a:lnTo>
                  <a:lnTo>
                    <a:pt x="939126" y="1371180"/>
                  </a:lnTo>
                  <a:lnTo>
                    <a:pt x="939126" y="1333080"/>
                  </a:lnTo>
                  <a:lnTo>
                    <a:pt x="953084" y="1333080"/>
                  </a:lnTo>
                  <a:lnTo>
                    <a:pt x="950290" y="1320380"/>
                  </a:lnTo>
                  <a:lnTo>
                    <a:pt x="971702" y="1320380"/>
                  </a:lnTo>
                  <a:lnTo>
                    <a:pt x="967968" y="1333080"/>
                  </a:lnTo>
                  <a:lnTo>
                    <a:pt x="978217" y="1333080"/>
                  </a:lnTo>
                  <a:lnTo>
                    <a:pt x="985659" y="1320380"/>
                  </a:lnTo>
                  <a:lnTo>
                    <a:pt x="985659" y="1307680"/>
                  </a:lnTo>
                  <a:lnTo>
                    <a:pt x="1068489" y="1307680"/>
                  </a:lnTo>
                  <a:lnTo>
                    <a:pt x="1067562" y="1320380"/>
                  </a:lnTo>
                  <a:lnTo>
                    <a:pt x="1071283" y="1320380"/>
                  </a:lnTo>
                  <a:lnTo>
                    <a:pt x="1075944" y="1333080"/>
                  </a:lnTo>
                  <a:lnTo>
                    <a:pt x="1081532" y="1345780"/>
                  </a:lnTo>
                  <a:lnTo>
                    <a:pt x="1081532" y="1371180"/>
                  </a:lnTo>
                  <a:lnTo>
                    <a:pt x="1087107" y="1371180"/>
                  </a:lnTo>
                  <a:lnTo>
                    <a:pt x="1082459" y="1333080"/>
                  </a:lnTo>
                  <a:lnTo>
                    <a:pt x="1092695" y="1320380"/>
                  </a:lnTo>
                  <a:lnTo>
                    <a:pt x="1104798" y="1320380"/>
                  </a:lnTo>
                  <a:lnTo>
                    <a:pt x="1109446" y="1371180"/>
                  </a:lnTo>
                  <a:lnTo>
                    <a:pt x="1114107" y="1383880"/>
                  </a:lnTo>
                  <a:lnTo>
                    <a:pt x="1114107" y="1079080"/>
                  </a:lnTo>
                  <a:lnTo>
                    <a:pt x="951217" y="1079080"/>
                  </a:lnTo>
                  <a:lnTo>
                    <a:pt x="951217" y="1269580"/>
                  </a:lnTo>
                  <a:lnTo>
                    <a:pt x="929817" y="1307680"/>
                  </a:lnTo>
                  <a:lnTo>
                    <a:pt x="925156" y="1333080"/>
                  </a:lnTo>
                  <a:lnTo>
                    <a:pt x="913066" y="1333080"/>
                  </a:lnTo>
                  <a:lnTo>
                    <a:pt x="890727" y="1371180"/>
                  </a:lnTo>
                  <a:lnTo>
                    <a:pt x="886066" y="1371180"/>
                  </a:lnTo>
                  <a:lnTo>
                    <a:pt x="890727" y="1358480"/>
                  </a:lnTo>
                  <a:lnTo>
                    <a:pt x="885139" y="1358480"/>
                  </a:lnTo>
                  <a:lnTo>
                    <a:pt x="900036" y="1333080"/>
                  </a:lnTo>
                  <a:lnTo>
                    <a:pt x="894448" y="1333080"/>
                  </a:lnTo>
                  <a:lnTo>
                    <a:pt x="887933" y="1320380"/>
                  </a:lnTo>
                  <a:lnTo>
                    <a:pt x="887933" y="1307680"/>
                  </a:lnTo>
                  <a:lnTo>
                    <a:pt x="890727" y="1307680"/>
                  </a:lnTo>
                  <a:lnTo>
                    <a:pt x="902817" y="1294980"/>
                  </a:lnTo>
                  <a:lnTo>
                    <a:pt x="913993" y="1294980"/>
                  </a:lnTo>
                  <a:lnTo>
                    <a:pt x="920508" y="1307680"/>
                  </a:lnTo>
                  <a:lnTo>
                    <a:pt x="927950" y="1294980"/>
                  </a:lnTo>
                  <a:lnTo>
                    <a:pt x="935393" y="1282280"/>
                  </a:lnTo>
                  <a:lnTo>
                    <a:pt x="940981" y="1282280"/>
                  </a:lnTo>
                  <a:lnTo>
                    <a:pt x="947496" y="1269580"/>
                  </a:lnTo>
                  <a:lnTo>
                    <a:pt x="951217" y="1269580"/>
                  </a:lnTo>
                  <a:lnTo>
                    <a:pt x="951217" y="1079080"/>
                  </a:lnTo>
                  <a:lnTo>
                    <a:pt x="839533" y="1079080"/>
                  </a:lnTo>
                  <a:lnTo>
                    <a:pt x="839533" y="1358480"/>
                  </a:lnTo>
                  <a:lnTo>
                    <a:pt x="833945" y="1358480"/>
                  </a:lnTo>
                  <a:lnTo>
                    <a:pt x="839533" y="1371180"/>
                  </a:lnTo>
                  <a:lnTo>
                    <a:pt x="839533" y="1409280"/>
                  </a:lnTo>
                  <a:lnTo>
                    <a:pt x="839533" y="1752180"/>
                  </a:lnTo>
                  <a:lnTo>
                    <a:pt x="839533" y="1790280"/>
                  </a:lnTo>
                  <a:lnTo>
                    <a:pt x="834872" y="1802980"/>
                  </a:lnTo>
                  <a:lnTo>
                    <a:pt x="839533" y="1802980"/>
                  </a:lnTo>
                  <a:lnTo>
                    <a:pt x="826503" y="1828380"/>
                  </a:lnTo>
                  <a:lnTo>
                    <a:pt x="828357" y="1828380"/>
                  </a:lnTo>
                  <a:lnTo>
                    <a:pt x="837666" y="1841080"/>
                  </a:lnTo>
                  <a:lnTo>
                    <a:pt x="833945" y="1853780"/>
                  </a:lnTo>
                  <a:lnTo>
                    <a:pt x="821842" y="1866480"/>
                  </a:lnTo>
                  <a:lnTo>
                    <a:pt x="811606" y="1866480"/>
                  </a:lnTo>
                  <a:lnTo>
                    <a:pt x="805091" y="1853780"/>
                  </a:lnTo>
                  <a:lnTo>
                    <a:pt x="790206" y="1879180"/>
                  </a:lnTo>
                  <a:lnTo>
                    <a:pt x="784618" y="1879180"/>
                  </a:lnTo>
                  <a:lnTo>
                    <a:pt x="778103" y="1891880"/>
                  </a:lnTo>
                  <a:lnTo>
                    <a:pt x="773442" y="1879180"/>
                  </a:lnTo>
                  <a:lnTo>
                    <a:pt x="793927" y="1853780"/>
                  </a:lnTo>
                  <a:lnTo>
                    <a:pt x="800442" y="1828380"/>
                  </a:lnTo>
                  <a:lnTo>
                    <a:pt x="810679" y="1828380"/>
                  </a:lnTo>
                  <a:lnTo>
                    <a:pt x="835812" y="1790280"/>
                  </a:lnTo>
                  <a:lnTo>
                    <a:pt x="839533" y="1790280"/>
                  </a:lnTo>
                  <a:lnTo>
                    <a:pt x="839533" y="1752180"/>
                  </a:lnTo>
                  <a:lnTo>
                    <a:pt x="834644" y="1752180"/>
                  </a:lnTo>
                  <a:lnTo>
                    <a:pt x="835812" y="1764880"/>
                  </a:lnTo>
                  <a:lnTo>
                    <a:pt x="833945" y="1764880"/>
                  </a:lnTo>
                  <a:lnTo>
                    <a:pt x="834644" y="1752180"/>
                  </a:lnTo>
                  <a:lnTo>
                    <a:pt x="799515" y="1726780"/>
                  </a:lnTo>
                  <a:lnTo>
                    <a:pt x="798118" y="1714080"/>
                  </a:lnTo>
                  <a:lnTo>
                    <a:pt x="796721" y="1701380"/>
                  </a:lnTo>
                  <a:lnTo>
                    <a:pt x="786485" y="1690217"/>
                  </a:lnTo>
                  <a:lnTo>
                    <a:pt x="786485" y="1726780"/>
                  </a:lnTo>
                  <a:lnTo>
                    <a:pt x="786485" y="1841080"/>
                  </a:lnTo>
                  <a:lnTo>
                    <a:pt x="751116" y="1841080"/>
                  </a:lnTo>
                  <a:lnTo>
                    <a:pt x="751116" y="1828380"/>
                  </a:lnTo>
                  <a:lnTo>
                    <a:pt x="739013" y="1828380"/>
                  </a:lnTo>
                  <a:lnTo>
                    <a:pt x="738085" y="1841080"/>
                  </a:lnTo>
                  <a:lnTo>
                    <a:pt x="672922" y="1841080"/>
                  </a:lnTo>
                  <a:lnTo>
                    <a:pt x="668274" y="1853780"/>
                  </a:lnTo>
                  <a:lnTo>
                    <a:pt x="664552" y="1853780"/>
                  </a:lnTo>
                  <a:lnTo>
                    <a:pt x="657110" y="1841080"/>
                  </a:lnTo>
                  <a:lnTo>
                    <a:pt x="656170" y="1828380"/>
                  </a:lnTo>
                  <a:lnTo>
                    <a:pt x="654316" y="1828380"/>
                  </a:lnTo>
                  <a:lnTo>
                    <a:pt x="647801" y="1815680"/>
                  </a:lnTo>
                  <a:lnTo>
                    <a:pt x="643140" y="1790280"/>
                  </a:lnTo>
                  <a:lnTo>
                    <a:pt x="637565" y="1790280"/>
                  </a:lnTo>
                  <a:lnTo>
                    <a:pt x="641286" y="1828380"/>
                  </a:lnTo>
                  <a:lnTo>
                    <a:pt x="619874" y="1828380"/>
                  </a:lnTo>
                  <a:lnTo>
                    <a:pt x="617080" y="1790280"/>
                  </a:lnTo>
                  <a:lnTo>
                    <a:pt x="617080" y="1777580"/>
                  </a:lnTo>
                  <a:lnTo>
                    <a:pt x="610565" y="1777580"/>
                  </a:lnTo>
                  <a:lnTo>
                    <a:pt x="617080" y="1764880"/>
                  </a:lnTo>
                  <a:lnTo>
                    <a:pt x="619874" y="1714080"/>
                  </a:lnTo>
                  <a:lnTo>
                    <a:pt x="631977" y="1714080"/>
                  </a:lnTo>
                  <a:lnTo>
                    <a:pt x="641286" y="1726780"/>
                  </a:lnTo>
                  <a:lnTo>
                    <a:pt x="638606" y="1752180"/>
                  </a:lnTo>
                  <a:lnTo>
                    <a:pt x="638492" y="1764880"/>
                  </a:lnTo>
                  <a:lnTo>
                    <a:pt x="643140" y="1764880"/>
                  </a:lnTo>
                  <a:lnTo>
                    <a:pt x="643140" y="1752180"/>
                  </a:lnTo>
                  <a:lnTo>
                    <a:pt x="648728" y="1726780"/>
                  </a:lnTo>
                  <a:lnTo>
                    <a:pt x="671995" y="1726780"/>
                  </a:lnTo>
                  <a:lnTo>
                    <a:pt x="671995" y="1714080"/>
                  </a:lnTo>
                  <a:lnTo>
                    <a:pt x="656170" y="1714080"/>
                  </a:lnTo>
                  <a:lnTo>
                    <a:pt x="656170" y="1701380"/>
                  </a:lnTo>
                  <a:lnTo>
                    <a:pt x="738085" y="1701380"/>
                  </a:lnTo>
                  <a:lnTo>
                    <a:pt x="739940" y="1714080"/>
                  </a:lnTo>
                  <a:lnTo>
                    <a:pt x="747382" y="1726780"/>
                  </a:lnTo>
                  <a:lnTo>
                    <a:pt x="756691" y="1726780"/>
                  </a:lnTo>
                  <a:lnTo>
                    <a:pt x="752970" y="1714080"/>
                  </a:lnTo>
                  <a:lnTo>
                    <a:pt x="774382" y="1714080"/>
                  </a:lnTo>
                  <a:lnTo>
                    <a:pt x="770661" y="1726780"/>
                  </a:lnTo>
                  <a:lnTo>
                    <a:pt x="786485" y="1726780"/>
                  </a:lnTo>
                  <a:lnTo>
                    <a:pt x="786485" y="1690217"/>
                  </a:lnTo>
                  <a:lnTo>
                    <a:pt x="773442" y="1675980"/>
                  </a:lnTo>
                  <a:lnTo>
                    <a:pt x="790206" y="1675980"/>
                  </a:lnTo>
                  <a:lnTo>
                    <a:pt x="803236" y="1701380"/>
                  </a:lnTo>
                  <a:lnTo>
                    <a:pt x="811606" y="1688680"/>
                  </a:lnTo>
                  <a:lnTo>
                    <a:pt x="828357" y="1701380"/>
                  </a:lnTo>
                  <a:lnTo>
                    <a:pt x="836739" y="1701380"/>
                  </a:lnTo>
                  <a:lnTo>
                    <a:pt x="835812" y="1726780"/>
                  </a:lnTo>
                  <a:lnTo>
                    <a:pt x="826503" y="1726780"/>
                  </a:lnTo>
                  <a:lnTo>
                    <a:pt x="839533" y="1752180"/>
                  </a:lnTo>
                  <a:lnTo>
                    <a:pt x="839533" y="1409280"/>
                  </a:lnTo>
                  <a:lnTo>
                    <a:pt x="826503" y="1434680"/>
                  </a:lnTo>
                  <a:lnTo>
                    <a:pt x="836739" y="1447380"/>
                  </a:lnTo>
                  <a:lnTo>
                    <a:pt x="834872" y="1460080"/>
                  </a:lnTo>
                  <a:lnTo>
                    <a:pt x="821842" y="1472780"/>
                  </a:lnTo>
                  <a:lnTo>
                    <a:pt x="806030" y="1472780"/>
                  </a:lnTo>
                  <a:lnTo>
                    <a:pt x="805091" y="1460080"/>
                  </a:lnTo>
                  <a:lnTo>
                    <a:pt x="790206" y="1485480"/>
                  </a:lnTo>
                  <a:lnTo>
                    <a:pt x="773442" y="1485480"/>
                  </a:lnTo>
                  <a:lnTo>
                    <a:pt x="794854" y="1460080"/>
                  </a:lnTo>
                  <a:lnTo>
                    <a:pt x="796721" y="1447380"/>
                  </a:lnTo>
                  <a:lnTo>
                    <a:pt x="803236" y="1434680"/>
                  </a:lnTo>
                  <a:lnTo>
                    <a:pt x="810679" y="1434680"/>
                  </a:lnTo>
                  <a:lnTo>
                    <a:pt x="835215" y="1396580"/>
                  </a:lnTo>
                  <a:lnTo>
                    <a:pt x="839533" y="1409280"/>
                  </a:lnTo>
                  <a:lnTo>
                    <a:pt x="839533" y="1371180"/>
                  </a:lnTo>
                  <a:lnTo>
                    <a:pt x="835812" y="1371180"/>
                  </a:lnTo>
                  <a:lnTo>
                    <a:pt x="816267" y="1345780"/>
                  </a:lnTo>
                  <a:lnTo>
                    <a:pt x="799515" y="1333080"/>
                  </a:lnTo>
                  <a:lnTo>
                    <a:pt x="798118" y="1320380"/>
                  </a:lnTo>
                  <a:lnTo>
                    <a:pt x="796721" y="1307680"/>
                  </a:lnTo>
                  <a:lnTo>
                    <a:pt x="786485" y="1290929"/>
                  </a:lnTo>
                  <a:lnTo>
                    <a:pt x="786485" y="1333080"/>
                  </a:lnTo>
                  <a:lnTo>
                    <a:pt x="786485" y="1434680"/>
                  </a:lnTo>
                  <a:lnTo>
                    <a:pt x="739013" y="1434680"/>
                  </a:lnTo>
                  <a:lnTo>
                    <a:pt x="738085" y="1447380"/>
                  </a:lnTo>
                  <a:lnTo>
                    <a:pt x="672922" y="1447380"/>
                  </a:lnTo>
                  <a:lnTo>
                    <a:pt x="668274" y="1460080"/>
                  </a:lnTo>
                  <a:lnTo>
                    <a:pt x="656170" y="1447380"/>
                  </a:lnTo>
                  <a:lnTo>
                    <a:pt x="656170" y="1434680"/>
                  </a:lnTo>
                  <a:lnTo>
                    <a:pt x="652449" y="1434680"/>
                  </a:lnTo>
                  <a:lnTo>
                    <a:pt x="648728" y="1421980"/>
                  </a:lnTo>
                  <a:lnTo>
                    <a:pt x="643140" y="1396580"/>
                  </a:lnTo>
                  <a:lnTo>
                    <a:pt x="643140" y="1383880"/>
                  </a:lnTo>
                  <a:lnTo>
                    <a:pt x="637565" y="1383880"/>
                  </a:lnTo>
                  <a:lnTo>
                    <a:pt x="641286" y="1434680"/>
                  </a:lnTo>
                  <a:lnTo>
                    <a:pt x="619874" y="1434680"/>
                  </a:lnTo>
                  <a:lnTo>
                    <a:pt x="617156" y="1396580"/>
                  </a:lnTo>
                  <a:lnTo>
                    <a:pt x="617080" y="1383880"/>
                  </a:lnTo>
                  <a:lnTo>
                    <a:pt x="611505" y="1383880"/>
                  </a:lnTo>
                  <a:lnTo>
                    <a:pt x="615226" y="1371180"/>
                  </a:lnTo>
                  <a:lnTo>
                    <a:pt x="620801" y="1320380"/>
                  </a:lnTo>
                  <a:lnTo>
                    <a:pt x="641286" y="1320380"/>
                  </a:lnTo>
                  <a:lnTo>
                    <a:pt x="638492" y="1371180"/>
                  </a:lnTo>
                  <a:lnTo>
                    <a:pt x="643140" y="1371180"/>
                  </a:lnTo>
                  <a:lnTo>
                    <a:pt x="643140" y="1358480"/>
                  </a:lnTo>
                  <a:lnTo>
                    <a:pt x="650595" y="1333080"/>
                  </a:lnTo>
                  <a:lnTo>
                    <a:pt x="655243" y="1320380"/>
                  </a:lnTo>
                  <a:lnTo>
                    <a:pt x="657110" y="1320380"/>
                  </a:lnTo>
                  <a:lnTo>
                    <a:pt x="656170" y="1307680"/>
                  </a:lnTo>
                  <a:lnTo>
                    <a:pt x="739013" y="1307680"/>
                  </a:lnTo>
                  <a:lnTo>
                    <a:pt x="739940" y="1320380"/>
                  </a:lnTo>
                  <a:lnTo>
                    <a:pt x="747382" y="1333080"/>
                  </a:lnTo>
                  <a:lnTo>
                    <a:pt x="770661" y="1333080"/>
                  </a:lnTo>
                  <a:lnTo>
                    <a:pt x="753897" y="1320380"/>
                  </a:lnTo>
                  <a:lnTo>
                    <a:pt x="774382" y="1320380"/>
                  </a:lnTo>
                  <a:lnTo>
                    <a:pt x="770661" y="1333080"/>
                  </a:lnTo>
                  <a:lnTo>
                    <a:pt x="786485" y="1333080"/>
                  </a:lnTo>
                  <a:lnTo>
                    <a:pt x="786485" y="1290929"/>
                  </a:lnTo>
                  <a:lnTo>
                    <a:pt x="773442" y="1269580"/>
                  </a:lnTo>
                  <a:lnTo>
                    <a:pt x="778103" y="1269580"/>
                  </a:lnTo>
                  <a:lnTo>
                    <a:pt x="782751" y="1282280"/>
                  </a:lnTo>
                  <a:lnTo>
                    <a:pt x="790206" y="1282280"/>
                  </a:lnTo>
                  <a:lnTo>
                    <a:pt x="803236" y="1307680"/>
                  </a:lnTo>
                  <a:lnTo>
                    <a:pt x="811606" y="1294980"/>
                  </a:lnTo>
                  <a:lnTo>
                    <a:pt x="822782" y="1294980"/>
                  </a:lnTo>
                  <a:lnTo>
                    <a:pt x="830224" y="1307680"/>
                  </a:lnTo>
                  <a:lnTo>
                    <a:pt x="836739" y="1307680"/>
                  </a:lnTo>
                  <a:lnTo>
                    <a:pt x="835812" y="1320380"/>
                  </a:lnTo>
                  <a:lnTo>
                    <a:pt x="826503" y="1333080"/>
                  </a:lnTo>
                  <a:lnTo>
                    <a:pt x="839533" y="1358480"/>
                  </a:lnTo>
                  <a:lnTo>
                    <a:pt x="839533" y="1079080"/>
                  </a:lnTo>
                  <a:lnTo>
                    <a:pt x="564959" y="1079080"/>
                  </a:lnTo>
                  <a:lnTo>
                    <a:pt x="564959" y="2577681"/>
                  </a:lnTo>
                  <a:lnTo>
                    <a:pt x="556590" y="2590381"/>
                  </a:lnTo>
                  <a:lnTo>
                    <a:pt x="559371" y="2590381"/>
                  </a:lnTo>
                  <a:lnTo>
                    <a:pt x="536105" y="2603081"/>
                  </a:lnTo>
                  <a:lnTo>
                    <a:pt x="541693" y="2615781"/>
                  </a:lnTo>
                  <a:lnTo>
                    <a:pt x="540766" y="2628481"/>
                  </a:lnTo>
                  <a:lnTo>
                    <a:pt x="537044" y="2641181"/>
                  </a:lnTo>
                  <a:lnTo>
                    <a:pt x="510044" y="2641181"/>
                  </a:lnTo>
                  <a:lnTo>
                    <a:pt x="502602" y="2628481"/>
                  </a:lnTo>
                  <a:lnTo>
                    <a:pt x="480263" y="2641181"/>
                  </a:lnTo>
                  <a:lnTo>
                    <a:pt x="463511" y="2641181"/>
                  </a:lnTo>
                  <a:lnTo>
                    <a:pt x="497954" y="2615781"/>
                  </a:lnTo>
                  <a:lnTo>
                    <a:pt x="505396" y="2615781"/>
                  </a:lnTo>
                  <a:lnTo>
                    <a:pt x="514705" y="2603081"/>
                  </a:lnTo>
                  <a:lnTo>
                    <a:pt x="527735" y="2603081"/>
                  </a:lnTo>
                  <a:lnTo>
                    <a:pt x="544487" y="2590381"/>
                  </a:lnTo>
                  <a:lnTo>
                    <a:pt x="561238" y="2577681"/>
                  </a:lnTo>
                  <a:lnTo>
                    <a:pt x="564959" y="2577681"/>
                  </a:lnTo>
                  <a:lnTo>
                    <a:pt x="564959" y="1079080"/>
                  </a:lnTo>
                  <a:lnTo>
                    <a:pt x="537972" y="1079080"/>
                  </a:lnTo>
                  <a:lnTo>
                    <a:pt x="537972" y="2476081"/>
                  </a:lnTo>
                  <a:lnTo>
                    <a:pt x="536105" y="2488781"/>
                  </a:lnTo>
                  <a:lnTo>
                    <a:pt x="528662" y="2488781"/>
                  </a:lnTo>
                  <a:lnTo>
                    <a:pt x="527735" y="2539581"/>
                  </a:lnTo>
                  <a:lnTo>
                    <a:pt x="527735" y="2552281"/>
                  </a:lnTo>
                  <a:lnTo>
                    <a:pt x="523074" y="2545931"/>
                  </a:lnTo>
                  <a:lnTo>
                    <a:pt x="523074" y="2564981"/>
                  </a:lnTo>
                  <a:lnTo>
                    <a:pt x="522147" y="2577681"/>
                  </a:lnTo>
                  <a:lnTo>
                    <a:pt x="518426" y="2577681"/>
                  </a:lnTo>
                  <a:lnTo>
                    <a:pt x="518426" y="2564981"/>
                  </a:lnTo>
                  <a:lnTo>
                    <a:pt x="523074" y="2564981"/>
                  </a:lnTo>
                  <a:lnTo>
                    <a:pt x="523074" y="2545931"/>
                  </a:lnTo>
                  <a:lnTo>
                    <a:pt x="518426" y="2539581"/>
                  </a:lnTo>
                  <a:lnTo>
                    <a:pt x="516559" y="2541181"/>
                  </a:lnTo>
                  <a:lnTo>
                    <a:pt x="516559" y="2564981"/>
                  </a:lnTo>
                  <a:lnTo>
                    <a:pt x="516559" y="2577681"/>
                  </a:lnTo>
                  <a:lnTo>
                    <a:pt x="512838" y="2577681"/>
                  </a:lnTo>
                  <a:lnTo>
                    <a:pt x="512838" y="2564981"/>
                  </a:lnTo>
                  <a:lnTo>
                    <a:pt x="516559" y="2564981"/>
                  </a:lnTo>
                  <a:lnTo>
                    <a:pt x="516559" y="2541181"/>
                  </a:lnTo>
                  <a:lnTo>
                    <a:pt x="503529" y="2552281"/>
                  </a:lnTo>
                  <a:lnTo>
                    <a:pt x="506323" y="2552281"/>
                  </a:lnTo>
                  <a:lnTo>
                    <a:pt x="507250" y="2564981"/>
                  </a:lnTo>
                  <a:lnTo>
                    <a:pt x="503529" y="2564981"/>
                  </a:lnTo>
                  <a:lnTo>
                    <a:pt x="502602" y="2590381"/>
                  </a:lnTo>
                  <a:lnTo>
                    <a:pt x="445820" y="2590381"/>
                  </a:lnTo>
                  <a:lnTo>
                    <a:pt x="445820" y="2641181"/>
                  </a:lnTo>
                  <a:lnTo>
                    <a:pt x="432790" y="2641181"/>
                  </a:lnTo>
                  <a:lnTo>
                    <a:pt x="410464" y="2628481"/>
                  </a:lnTo>
                  <a:lnTo>
                    <a:pt x="394639" y="2641181"/>
                  </a:lnTo>
                  <a:lnTo>
                    <a:pt x="383463" y="2641181"/>
                  </a:lnTo>
                  <a:lnTo>
                    <a:pt x="372300" y="2628481"/>
                  </a:lnTo>
                  <a:lnTo>
                    <a:pt x="369506" y="2628481"/>
                  </a:lnTo>
                  <a:lnTo>
                    <a:pt x="374154" y="2603081"/>
                  </a:lnTo>
                  <a:lnTo>
                    <a:pt x="350888" y="2590381"/>
                  </a:lnTo>
                  <a:lnTo>
                    <a:pt x="353682" y="2590381"/>
                  </a:lnTo>
                  <a:lnTo>
                    <a:pt x="346240" y="2577681"/>
                  </a:lnTo>
                  <a:lnTo>
                    <a:pt x="349961" y="2577681"/>
                  </a:lnTo>
                  <a:lnTo>
                    <a:pt x="381609" y="2603081"/>
                  </a:lnTo>
                  <a:lnTo>
                    <a:pt x="403948" y="2603081"/>
                  </a:lnTo>
                  <a:lnTo>
                    <a:pt x="409524" y="2615781"/>
                  </a:lnTo>
                  <a:lnTo>
                    <a:pt x="445820" y="2641181"/>
                  </a:lnTo>
                  <a:lnTo>
                    <a:pt x="445820" y="2590381"/>
                  </a:lnTo>
                  <a:lnTo>
                    <a:pt x="398360" y="2590381"/>
                  </a:lnTo>
                  <a:lnTo>
                    <a:pt x="398360" y="2577681"/>
                  </a:lnTo>
                  <a:lnTo>
                    <a:pt x="398360" y="2552281"/>
                  </a:lnTo>
                  <a:lnTo>
                    <a:pt x="403948" y="2552281"/>
                  </a:lnTo>
                  <a:lnTo>
                    <a:pt x="389051" y="2539581"/>
                  </a:lnTo>
                  <a:lnTo>
                    <a:pt x="389051" y="2476081"/>
                  </a:lnTo>
                  <a:lnTo>
                    <a:pt x="381609" y="2476081"/>
                  </a:lnTo>
                  <a:lnTo>
                    <a:pt x="389978" y="2463381"/>
                  </a:lnTo>
                  <a:lnTo>
                    <a:pt x="401154" y="2463381"/>
                  </a:lnTo>
                  <a:lnTo>
                    <a:pt x="401154" y="2476081"/>
                  </a:lnTo>
                  <a:lnTo>
                    <a:pt x="404876" y="2476081"/>
                  </a:lnTo>
                  <a:lnTo>
                    <a:pt x="404876" y="2463381"/>
                  </a:lnTo>
                  <a:lnTo>
                    <a:pt x="405803" y="2463381"/>
                  </a:lnTo>
                  <a:lnTo>
                    <a:pt x="417906" y="2450681"/>
                  </a:lnTo>
                  <a:lnTo>
                    <a:pt x="405803" y="2450681"/>
                  </a:lnTo>
                  <a:lnTo>
                    <a:pt x="403948" y="2437981"/>
                  </a:lnTo>
                  <a:lnTo>
                    <a:pt x="400215" y="2425281"/>
                  </a:lnTo>
                  <a:lnTo>
                    <a:pt x="456069" y="2425281"/>
                  </a:lnTo>
                  <a:lnTo>
                    <a:pt x="458851" y="2412581"/>
                  </a:lnTo>
                  <a:lnTo>
                    <a:pt x="462584" y="2412581"/>
                  </a:lnTo>
                  <a:lnTo>
                    <a:pt x="470954" y="2425281"/>
                  </a:lnTo>
                  <a:lnTo>
                    <a:pt x="515632" y="2425281"/>
                  </a:lnTo>
                  <a:lnTo>
                    <a:pt x="511911" y="2450681"/>
                  </a:lnTo>
                  <a:lnTo>
                    <a:pt x="502602" y="2450681"/>
                  </a:lnTo>
                  <a:lnTo>
                    <a:pt x="513765" y="2463381"/>
                  </a:lnTo>
                  <a:lnTo>
                    <a:pt x="513765" y="2476081"/>
                  </a:lnTo>
                  <a:lnTo>
                    <a:pt x="517499" y="2476081"/>
                  </a:lnTo>
                  <a:lnTo>
                    <a:pt x="517499" y="2463381"/>
                  </a:lnTo>
                  <a:lnTo>
                    <a:pt x="527735" y="2463381"/>
                  </a:lnTo>
                  <a:lnTo>
                    <a:pt x="529590" y="2476081"/>
                  </a:lnTo>
                  <a:lnTo>
                    <a:pt x="537972" y="2476081"/>
                  </a:lnTo>
                  <a:lnTo>
                    <a:pt x="537972" y="1079080"/>
                  </a:lnTo>
                  <a:lnTo>
                    <a:pt x="523074" y="1079080"/>
                  </a:lnTo>
                  <a:lnTo>
                    <a:pt x="523074" y="1053680"/>
                  </a:lnTo>
                  <a:lnTo>
                    <a:pt x="551929" y="1053680"/>
                  </a:lnTo>
                  <a:lnTo>
                    <a:pt x="551929" y="1028700"/>
                  </a:lnTo>
                  <a:lnTo>
                    <a:pt x="565886" y="1028700"/>
                  </a:lnTo>
                  <a:lnTo>
                    <a:pt x="565886" y="1037780"/>
                  </a:lnTo>
                  <a:lnTo>
                    <a:pt x="1158773" y="1037780"/>
                  </a:lnTo>
                  <a:lnTo>
                    <a:pt x="1158773" y="1028471"/>
                  </a:lnTo>
                  <a:lnTo>
                    <a:pt x="1173670" y="1028471"/>
                  </a:lnTo>
                  <a:lnTo>
                    <a:pt x="1173670" y="1053680"/>
                  </a:lnTo>
                  <a:lnTo>
                    <a:pt x="1202524" y="1053680"/>
                  </a:lnTo>
                  <a:lnTo>
                    <a:pt x="1202524" y="532980"/>
                  </a:lnTo>
                  <a:lnTo>
                    <a:pt x="1187627" y="532980"/>
                  </a:lnTo>
                  <a:lnTo>
                    <a:pt x="1187627" y="812380"/>
                  </a:lnTo>
                  <a:lnTo>
                    <a:pt x="1173670" y="812380"/>
                  </a:lnTo>
                  <a:lnTo>
                    <a:pt x="1173670" y="1027430"/>
                  </a:lnTo>
                  <a:lnTo>
                    <a:pt x="568680" y="1027544"/>
                  </a:lnTo>
                  <a:lnTo>
                    <a:pt x="568680" y="1028471"/>
                  </a:lnTo>
                  <a:lnTo>
                    <a:pt x="568286" y="1028471"/>
                  </a:lnTo>
                  <a:lnTo>
                    <a:pt x="568286" y="1027430"/>
                  </a:lnTo>
                  <a:lnTo>
                    <a:pt x="1173670" y="1027430"/>
                  </a:lnTo>
                  <a:lnTo>
                    <a:pt x="1173670" y="812380"/>
                  </a:lnTo>
                  <a:lnTo>
                    <a:pt x="1173670" y="806958"/>
                  </a:lnTo>
                  <a:lnTo>
                    <a:pt x="1173670" y="806450"/>
                  </a:lnTo>
                  <a:lnTo>
                    <a:pt x="1173670" y="806030"/>
                  </a:lnTo>
                  <a:lnTo>
                    <a:pt x="1173670" y="796290"/>
                  </a:lnTo>
                  <a:lnTo>
                    <a:pt x="1158773" y="796290"/>
                  </a:lnTo>
                  <a:lnTo>
                    <a:pt x="1158773" y="1016000"/>
                  </a:lnTo>
                  <a:lnTo>
                    <a:pt x="1158773" y="1017270"/>
                  </a:lnTo>
                  <a:lnTo>
                    <a:pt x="1157452" y="1017270"/>
                  </a:lnTo>
                  <a:lnTo>
                    <a:pt x="1157452" y="1016000"/>
                  </a:lnTo>
                  <a:lnTo>
                    <a:pt x="1158773" y="1016000"/>
                  </a:lnTo>
                  <a:lnTo>
                    <a:pt x="1158773" y="796290"/>
                  </a:lnTo>
                  <a:lnTo>
                    <a:pt x="1156919" y="796290"/>
                  </a:lnTo>
                  <a:lnTo>
                    <a:pt x="1156919" y="1007110"/>
                  </a:lnTo>
                  <a:lnTo>
                    <a:pt x="1156919" y="1016000"/>
                  </a:lnTo>
                  <a:lnTo>
                    <a:pt x="947496" y="1016000"/>
                  </a:lnTo>
                  <a:lnTo>
                    <a:pt x="947496" y="1007110"/>
                  </a:lnTo>
                  <a:lnTo>
                    <a:pt x="1156919" y="1007110"/>
                  </a:lnTo>
                  <a:lnTo>
                    <a:pt x="1156919" y="796290"/>
                  </a:lnTo>
                  <a:lnTo>
                    <a:pt x="778103" y="796290"/>
                  </a:lnTo>
                  <a:lnTo>
                    <a:pt x="778103" y="1007110"/>
                  </a:lnTo>
                  <a:lnTo>
                    <a:pt x="778103" y="1016000"/>
                  </a:lnTo>
                  <a:lnTo>
                    <a:pt x="568680" y="1016000"/>
                  </a:lnTo>
                  <a:lnTo>
                    <a:pt x="568680" y="1007110"/>
                  </a:lnTo>
                  <a:lnTo>
                    <a:pt x="778103" y="1007110"/>
                  </a:lnTo>
                  <a:lnTo>
                    <a:pt x="778103" y="796290"/>
                  </a:lnTo>
                  <a:lnTo>
                    <a:pt x="551929" y="796290"/>
                  </a:lnTo>
                  <a:lnTo>
                    <a:pt x="551929" y="806450"/>
                  </a:lnTo>
                  <a:lnTo>
                    <a:pt x="551929" y="812380"/>
                  </a:lnTo>
                  <a:lnTo>
                    <a:pt x="537972" y="812380"/>
                  </a:lnTo>
                  <a:lnTo>
                    <a:pt x="537972" y="685380"/>
                  </a:lnTo>
                  <a:lnTo>
                    <a:pt x="537972" y="659980"/>
                  </a:lnTo>
                  <a:lnTo>
                    <a:pt x="537972" y="532980"/>
                  </a:lnTo>
                  <a:lnTo>
                    <a:pt x="266192" y="532980"/>
                  </a:lnTo>
                  <a:lnTo>
                    <a:pt x="266192" y="761580"/>
                  </a:lnTo>
                  <a:lnTo>
                    <a:pt x="265264" y="763397"/>
                  </a:lnTo>
                  <a:lnTo>
                    <a:pt x="265264" y="1129880"/>
                  </a:lnTo>
                  <a:lnTo>
                    <a:pt x="265264" y="2018880"/>
                  </a:lnTo>
                  <a:lnTo>
                    <a:pt x="265264" y="2361781"/>
                  </a:lnTo>
                  <a:lnTo>
                    <a:pt x="260604" y="2361781"/>
                  </a:lnTo>
                  <a:lnTo>
                    <a:pt x="255955" y="2412581"/>
                  </a:lnTo>
                  <a:lnTo>
                    <a:pt x="234543" y="2412581"/>
                  </a:lnTo>
                  <a:lnTo>
                    <a:pt x="237337" y="2374481"/>
                  </a:lnTo>
                  <a:lnTo>
                    <a:pt x="232689" y="2374481"/>
                  </a:lnTo>
                  <a:lnTo>
                    <a:pt x="231749" y="2387181"/>
                  </a:lnTo>
                  <a:lnTo>
                    <a:pt x="227101" y="2412581"/>
                  </a:lnTo>
                  <a:lnTo>
                    <a:pt x="219659" y="2412581"/>
                  </a:lnTo>
                  <a:lnTo>
                    <a:pt x="218719" y="2425281"/>
                  </a:lnTo>
                  <a:lnTo>
                    <a:pt x="209423" y="2425281"/>
                  </a:lnTo>
                  <a:lnTo>
                    <a:pt x="208483" y="2437981"/>
                  </a:lnTo>
                  <a:lnTo>
                    <a:pt x="196392" y="2437981"/>
                  </a:lnTo>
                  <a:lnTo>
                    <a:pt x="197319" y="2425281"/>
                  </a:lnTo>
                  <a:lnTo>
                    <a:pt x="137744" y="2425281"/>
                  </a:lnTo>
                  <a:lnTo>
                    <a:pt x="135890" y="2412581"/>
                  </a:lnTo>
                  <a:lnTo>
                    <a:pt x="134962" y="2412581"/>
                  </a:lnTo>
                  <a:lnTo>
                    <a:pt x="129374" y="2399881"/>
                  </a:lnTo>
                  <a:lnTo>
                    <a:pt x="116344" y="2412581"/>
                  </a:lnTo>
                  <a:lnTo>
                    <a:pt x="122859" y="2412581"/>
                  </a:lnTo>
                  <a:lnTo>
                    <a:pt x="121932" y="2425281"/>
                  </a:lnTo>
                  <a:lnTo>
                    <a:pt x="104241" y="2425281"/>
                  </a:lnTo>
                  <a:lnTo>
                    <a:pt x="101447" y="2412581"/>
                  </a:lnTo>
                  <a:lnTo>
                    <a:pt x="101447" y="2463381"/>
                  </a:lnTo>
                  <a:lnTo>
                    <a:pt x="98653" y="2463381"/>
                  </a:lnTo>
                  <a:lnTo>
                    <a:pt x="94932" y="2450681"/>
                  </a:lnTo>
                  <a:lnTo>
                    <a:pt x="87490" y="2463381"/>
                  </a:lnTo>
                  <a:lnTo>
                    <a:pt x="73533" y="2437981"/>
                  </a:lnTo>
                  <a:lnTo>
                    <a:pt x="44678" y="2437981"/>
                  </a:lnTo>
                  <a:lnTo>
                    <a:pt x="38163" y="2425281"/>
                  </a:lnTo>
                  <a:lnTo>
                    <a:pt x="41884" y="2412581"/>
                  </a:lnTo>
                  <a:lnTo>
                    <a:pt x="51193" y="2399881"/>
                  </a:lnTo>
                  <a:lnTo>
                    <a:pt x="36296" y="2374481"/>
                  </a:lnTo>
                  <a:lnTo>
                    <a:pt x="41884" y="2374481"/>
                  </a:lnTo>
                  <a:lnTo>
                    <a:pt x="37223" y="2361781"/>
                  </a:lnTo>
                  <a:lnTo>
                    <a:pt x="41884" y="2361781"/>
                  </a:lnTo>
                  <a:lnTo>
                    <a:pt x="64223" y="2399881"/>
                  </a:lnTo>
                  <a:lnTo>
                    <a:pt x="69799" y="2399881"/>
                  </a:lnTo>
                  <a:lnTo>
                    <a:pt x="79108" y="2412581"/>
                  </a:lnTo>
                  <a:lnTo>
                    <a:pt x="79108" y="2425281"/>
                  </a:lnTo>
                  <a:lnTo>
                    <a:pt x="98653" y="2450681"/>
                  </a:lnTo>
                  <a:lnTo>
                    <a:pt x="101447" y="2463381"/>
                  </a:lnTo>
                  <a:lnTo>
                    <a:pt x="101447" y="2412581"/>
                  </a:lnTo>
                  <a:lnTo>
                    <a:pt x="116344" y="2412581"/>
                  </a:lnTo>
                  <a:lnTo>
                    <a:pt x="116344" y="2399881"/>
                  </a:lnTo>
                  <a:lnTo>
                    <a:pt x="90284" y="2399881"/>
                  </a:lnTo>
                  <a:lnTo>
                    <a:pt x="90284" y="2361781"/>
                  </a:lnTo>
                  <a:lnTo>
                    <a:pt x="90284" y="2349081"/>
                  </a:lnTo>
                  <a:lnTo>
                    <a:pt x="90284" y="2298281"/>
                  </a:lnTo>
                  <a:lnTo>
                    <a:pt x="125653" y="2298281"/>
                  </a:lnTo>
                  <a:lnTo>
                    <a:pt x="130302" y="2310981"/>
                  </a:lnTo>
                  <a:lnTo>
                    <a:pt x="136817" y="2298281"/>
                  </a:lnTo>
                  <a:lnTo>
                    <a:pt x="135890" y="2285581"/>
                  </a:lnTo>
                  <a:lnTo>
                    <a:pt x="219659" y="2285581"/>
                  </a:lnTo>
                  <a:lnTo>
                    <a:pt x="218719" y="2298281"/>
                  </a:lnTo>
                  <a:lnTo>
                    <a:pt x="220586" y="2298281"/>
                  </a:lnTo>
                  <a:lnTo>
                    <a:pt x="227101" y="2310981"/>
                  </a:lnTo>
                  <a:lnTo>
                    <a:pt x="232689" y="2323681"/>
                  </a:lnTo>
                  <a:lnTo>
                    <a:pt x="232689" y="2349081"/>
                  </a:lnTo>
                  <a:lnTo>
                    <a:pt x="238264" y="2349081"/>
                  </a:lnTo>
                  <a:lnTo>
                    <a:pt x="234543" y="2298281"/>
                  </a:lnTo>
                  <a:lnTo>
                    <a:pt x="256882" y="2298281"/>
                  </a:lnTo>
                  <a:lnTo>
                    <a:pt x="259676" y="2323681"/>
                  </a:lnTo>
                  <a:lnTo>
                    <a:pt x="259676" y="2349081"/>
                  </a:lnTo>
                  <a:lnTo>
                    <a:pt x="265264" y="2361781"/>
                  </a:lnTo>
                  <a:lnTo>
                    <a:pt x="265264" y="2018880"/>
                  </a:lnTo>
                  <a:lnTo>
                    <a:pt x="259676" y="2031580"/>
                  </a:lnTo>
                  <a:lnTo>
                    <a:pt x="258749" y="2056980"/>
                  </a:lnTo>
                  <a:lnTo>
                    <a:pt x="256882" y="2069680"/>
                  </a:lnTo>
                  <a:lnTo>
                    <a:pt x="252234" y="2082380"/>
                  </a:lnTo>
                  <a:lnTo>
                    <a:pt x="249440" y="2069680"/>
                  </a:lnTo>
                  <a:lnTo>
                    <a:pt x="234543" y="2069680"/>
                  </a:lnTo>
                  <a:lnTo>
                    <a:pt x="237337" y="2044280"/>
                  </a:lnTo>
                  <a:lnTo>
                    <a:pt x="238264" y="2031580"/>
                  </a:lnTo>
                  <a:lnTo>
                    <a:pt x="232689" y="2031580"/>
                  </a:lnTo>
                  <a:lnTo>
                    <a:pt x="231749" y="2044280"/>
                  </a:lnTo>
                  <a:lnTo>
                    <a:pt x="226174" y="2069680"/>
                  </a:lnTo>
                  <a:lnTo>
                    <a:pt x="205689" y="2069680"/>
                  </a:lnTo>
                  <a:lnTo>
                    <a:pt x="205689" y="2082380"/>
                  </a:lnTo>
                  <a:lnTo>
                    <a:pt x="219659" y="2082380"/>
                  </a:lnTo>
                  <a:lnTo>
                    <a:pt x="218719" y="2095080"/>
                  </a:lnTo>
                  <a:lnTo>
                    <a:pt x="137744" y="2095080"/>
                  </a:lnTo>
                  <a:lnTo>
                    <a:pt x="136817" y="2082380"/>
                  </a:lnTo>
                  <a:lnTo>
                    <a:pt x="134962" y="2082380"/>
                  </a:lnTo>
                  <a:lnTo>
                    <a:pt x="129374" y="2069680"/>
                  </a:lnTo>
                  <a:lnTo>
                    <a:pt x="120992" y="2069680"/>
                  </a:lnTo>
                  <a:lnTo>
                    <a:pt x="122859" y="2082380"/>
                  </a:lnTo>
                  <a:lnTo>
                    <a:pt x="103314" y="2082380"/>
                  </a:lnTo>
                  <a:lnTo>
                    <a:pt x="102387" y="2076081"/>
                  </a:lnTo>
                  <a:lnTo>
                    <a:pt x="102387" y="2247481"/>
                  </a:lnTo>
                  <a:lnTo>
                    <a:pt x="81902" y="2285581"/>
                  </a:lnTo>
                  <a:lnTo>
                    <a:pt x="75387" y="2298281"/>
                  </a:lnTo>
                  <a:lnTo>
                    <a:pt x="64223" y="2310981"/>
                  </a:lnTo>
                  <a:lnTo>
                    <a:pt x="41884" y="2349081"/>
                  </a:lnTo>
                  <a:lnTo>
                    <a:pt x="37223" y="2349081"/>
                  </a:lnTo>
                  <a:lnTo>
                    <a:pt x="41884" y="2336381"/>
                  </a:lnTo>
                  <a:lnTo>
                    <a:pt x="36296" y="2336381"/>
                  </a:lnTo>
                  <a:lnTo>
                    <a:pt x="51193" y="2310981"/>
                  </a:lnTo>
                  <a:lnTo>
                    <a:pt x="43738" y="2298281"/>
                  </a:lnTo>
                  <a:lnTo>
                    <a:pt x="38163" y="2285581"/>
                  </a:lnTo>
                  <a:lnTo>
                    <a:pt x="41884" y="2272881"/>
                  </a:lnTo>
                  <a:lnTo>
                    <a:pt x="71666" y="2272881"/>
                  </a:lnTo>
                  <a:lnTo>
                    <a:pt x="86563" y="2247481"/>
                  </a:lnTo>
                  <a:lnTo>
                    <a:pt x="102387" y="2247481"/>
                  </a:lnTo>
                  <a:lnTo>
                    <a:pt x="102387" y="2076081"/>
                  </a:lnTo>
                  <a:lnTo>
                    <a:pt x="101447" y="2069680"/>
                  </a:lnTo>
                  <a:lnTo>
                    <a:pt x="98653" y="2069680"/>
                  </a:lnTo>
                  <a:lnTo>
                    <a:pt x="98653" y="2120481"/>
                  </a:lnTo>
                  <a:lnTo>
                    <a:pt x="87490" y="2120481"/>
                  </a:lnTo>
                  <a:lnTo>
                    <a:pt x="80505" y="2107781"/>
                  </a:lnTo>
                  <a:lnTo>
                    <a:pt x="73533" y="2095080"/>
                  </a:lnTo>
                  <a:lnTo>
                    <a:pt x="65151" y="2107781"/>
                  </a:lnTo>
                  <a:lnTo>
                    <a:pt x="46532" y="2095080"/>
                  </a:lnTo>
                  <a:lnTo>
                    <a:pt x="42811" y="2095080"/>
                  </a:lnTo>
                  <a:lnTo>
                    <a:pt x="38163" y="2082380"/>
                  </a:lnTo>
                  <a:lnTo>
                    <a:pt x="43738" y="2069680"/>
                  </a:lnTo>
                  <a:lnTo>
                    <a:pt x="51193" y="2069680"/>
                  </a:lnTo>
                  <a:lnTo>
                    <a:pt x="36296" y="2044280"/>
                  </a:lnTo>
                  <a:lnTo>
                    <a:pt x="41884" y="2031580"/>
                  </a:lnTo>
                  <a:lnTo>
                    <a:pt x="64223" y="2069680"/>
                  </a:lnTo>
                  <a:lnTo>
                    <a:pt x="69799" y="2069680"/>
                  </a:lnTo>
                  <a:lnTo>
                    <a:pt x="79108" y="2082380"/>
                  </a:lnTo>
                  <a:lnTo>
                    <a:pt x="98653" y="2120481"/>
                  </a:lnTo>
                  <a:lnTo>
                    <a:pt x="98653" y="2069680"/>
                  </a:lnTo>
                  <a:lnTo>
                    <a:pt x="90284" y="2069680"/>
                  </a:lnTo>
                  <a:lnTo>
                    <a:pt x="90284" y="2031580"/>
                  </a:lnTo>
                  <a:lnTo>
                    <a:pt x="90284" y="2006180"/>
                  </a:lnTo>
                  <a:lnTo>
                    <a:pt x="90284" y="1955380"/>
                  </a:lnTo>
                  <a:lnTo>
                    <a:pt x="125653" y="1955380"/>
                  </a:lnTo>
                  <a:lnTo>
                    <a:pt x="125653" y="1968080"/>
                  </a:lnTo>
                  <a:lnTo>
                    <a:pt x="137744" y="1968080"/>
                  </a:lnTo>
                  <a:lnTo>
                    <a:pt x="135890" y="1955380"/>
                  </a:lnTo>
                  <a:lnTo>
                    <a:pt x="202907" y="1955380"/>
                  </a:lnTo>
                  <a:lnTo>
                    <a:pt x="204762" y="1942680"/>
                  </a:lnTo>
                  <a:lnTo>
                    <a:pt x="210350" y="1942680"/>
                  </a:lnTo>
                  <a:lnTo>
                    <a:pt x="219659" y="1955380"/>
                  </a:lnTo>
                  <a:lnTo>
                    <a:pt x="218719" y="1968080"/>
                  </a:lnTo>
                  <a:lnTo>
                    <a:pt x="227101" y="1968080"/>
                  </a:lnTo>
                  <a:lnTo>
                    <a:pt x="232689" y="1980780"/>
                  </a:lnTo>
                  <a:lnTo>
                    <a:pt x="232689" y="2006180"/>
                  </a:lnTo>
                  <a:lnTo>
                    <a:pt x="238264" y="2006180"/>
                  </a:lnTo>
                  <a:lnTo>
                    <a:pt x="234543" y="1968080"/>
                  </a:lnTo>
                  <a:lnTo>
                    <a:pt x="256882" y="1968080"/>
                  </a:lnTo>
                  <a:lnTo>
                    <a:pt x="259676" y="1993480"/>
                  </a:lnTo>
                  <a:lnTo>
                    <a:pt x="259676" y="2018880"/>
                  </a:lnTo>
                  <a:lnTo>
                    <a:pt x="265264" y="2018880"/>
                  </a:lnTo>
                  <a:lnTo>
                    <a:pt x="265264" y="1129880"/>
                  </a:lnTo>
                  <a:lnTo>
                    <a:pt x="259676" y="1142580"/>
                  </a:lnTo>
                  <a:lnTo>
                    <a:pt x="256882" y="1193380"/>
                  </a:lnTo>
                  <a:lnTo>
                    <a:pt x="234543" y="1193380"/>
                  </a:lnTo>
                  <a:lnTo>
                    <a:pt x="238264" y="1142580"/>
                  </a:lnTo>
                  <a:lnTo>
                    <a:pt x="232689" y="1142580"/>
                  </a:lnTo>
                  <a:lnTo>
                    <a:pt x="231749" y="1167980"/>
                  </a:lnTo>
                  <a:lnTo>
                    <a:pt x="228028" y="1180680"/>
                  </a:lnTo>
                  <a:lnTo>
                    <a:pt x="220586" y="1193380"/>
                  </a:lnTo>
                  <a:lnTo>
                    <a:pt x="219659" y="1193380"/>
                  </a:lnTo>
                  <a:lnTo>
                    <a:pt x="218719" y="1206080"/>
                  </a:lnTo>
                  <a:lnTo>
                    <a:pt x="135890" y="1206080"/>
                  </a:lnTo>
                  <a:lnTo>
                    <a:pt x="136817" y="1193380"/>
                  </a:lnTo>
                  <a:lnTo>
                    <a:pt x="131229" y="1180680"/>
                  </a:lnTo>
                  <a:lnTo>
                    <a:pt x="129374" y="1193380"/>
                  </a:lnTo>
                  <a:lnTo>
                    <a:pt x="102387" y="1193380"/>
                  </a:lnTo>
                  <a:lnTo>
                    <a:pt x="102387" y="1244180"/>
                  </a:lnTo>
                  <a:lnTo>
                    <a:pt x="102387" y="1904580"/>
                  </a:lnTo>
                  <a:lnTo>
                    <a:pt x="80975" y="1942680"/>
                  </a:lnTo>
                  <a:lnTo>
                    <a:pt x="76327" y="1955380"/>
                  </a:lnTo>
                  <a:lnTo>
                    <a:pt x="64223" y="1968080"/>
                  </a:lnTo>
                  <a:lnTo>
                    <a:pt x="40957" y="2006180"/>
                  </a:lnTo>
                  <a:lnTo>
                    <a:pt x="37223" y="2006180"/>
                  </a:lnTo>
                  <a:lnTo>
                    <a:pt x="41884" y="1993480"/>
                  </a:lnTo>
                  <a:lnTo>
                    <a:pt x="36296" y="1993480"/>
                  </a:lnTo>
                  <a:lnTo>
                    <a:pt x="51193" y="1968080"/>
                  </a:lnTo>
                  <a:lnTo>
                    <a:pt x="43738" y="1968080"/>
                  </a:lnTo>
                  <a:lnTo>
                    <a:pt x="38163" y="1955380"/>
                  </a:lnTo>
                  <a:lnTo>
                    <a:pt x="44678" y="1929980"/>
                  </a:lnTo>
                  <a:lnTo>
                    <a:pt x="71666" y="1929980"/>
                  </a:lnTo>
                  <a:lnTo>
                    <a:pt x="87490" y="1917280"/>
                  </a:lnTo>
                  <a:lnTo>
                    <a:pt x="92138" y="1917280"/>
                  </a:lnTo>
                  <a:lnTo>
                    <a:pt x="98653" y="1904580"/>
                  </a:lnTo>
                  <a:lnTo>
                    <a:pt x="102387" y="1904580"/>
                  </a:lnTo>
                  <a:lnTo>
                    <a:pt x="102387" y="1244180"/>
                  </a:lnTo>
                  <a:lnTo>
                    <a:pt x="87490" y="1244180"/>
                  </a:lnTo>
                  <a:lnTo>
                    <a:pt x="73533" y="1218780"/>
                  </a:lnTo>
                  <a:lnTo>
                    <a:pt x="42811" y="1218780"/>
                  </a:lnTo>
                  <a:lnTo>
                    <a:pt x="38163" y="1206080"/>
                  </a:lnTo>
                  <a:lnTo>
                    <a:pt x="41884" y="1193380"/>
                  </a:lnTo>
                  <a:lnTo>
                    <a:pt x="51193" y="1180680"/>
                  </a:lnTo>
                  <a:lnTo>
                    <a:pt x="36296" y="1155280"/>
                  </a:lnTo>
                  <a:lnTo>
                    <a:pt x="37223" y="1155280"/>
                  </a:lnTo>
                  <a:lnTo>
                    <a:pt x="40017" y="1142580"/>
                  </a:lnTo>
                  <a:lnTo>
                    <a:pt x="41884" y="1142580"/>
                  </a:lnTo>
                  <a:lnTo>
                    <a:pt x="64223" y="1180680"/>
                  </a:lnTo>
                  <a:lnTo>
                    <a:pt x="69799" y="1180680"/>
                  </a:lnTo>
                  <a:lnTo>
                    <a:pt x="77254" y="1193380"/>
                  </a:lnTo>
                  <a:lnTo>
                    <a:pt x="79108" y="1193380"/>
                  </a:lnTo>
                  <a:lnTo>
                    <a:pt x="79108" y="1206080"/>
                  </a:lnTo>
                  <a:lnTo>
                    <a:pt x="102387" y="1244180"/>
                  </a:lnTo>
                  <a:lnTo>
                    <a:pt x="102387" y="1193380"/>
                  </a:lnTo>
                  <a:lnTo>
                    <a:pt x="90284" y="1193380"/>
                  </a:lnTo>
                  <a:lnTo>
                    <a:pt x="90284" y="1142580"/>
                  </a:lnTo>
                  <a:lnTo>
                    <a:pt x="90284" y="1129880"/>
                  </a:lnTo>
                  <a:lnTo>
                    <a:pt x="90284" y="1091780"/>
                  </a:lnTo>
                  <a:lnTo>
                    <a:pt x="125653" y="1091780"/>
                  </a:lnTo>
                  <a:lnTo>
                    <a:pt x="125653" y="1104480"/>
                  </a:lnTo>
                  <a:lnTo>
                    <a:pt x="126580" y="1091780"/>
                  </a:lnTo>
                  <a:lnTo>
                    <a:pt x="129374" y="1091780"/>
                  </a:lnTo>
                  <a:lnTo>
                    <a:pt x="137744" y="1079080"/>
                  </a:lnTo>
                  <a:lnTo>
                    <a:pt x="135890" y="1079080"/>
                  </a:lnTo>
                  <a:lnTo>
                    <a:pt x="137744" y="1066380"/>
                  </a:lnTo>
                  <a:lnTo>
                    <a:pt x="197319" y="1066380"/>
                  </a:lnTo>
                  <a:lnTo>
                    <a:pt x="197319" y="1053680"/>
                  </a:lnTo>
                  <a:lnTo>
                    <a:pt x="209423" y="1053680"/>
                  </a:lnTo>
                  <a:lnTo>
                    <a:pt x="209423" y="1066380"/>
                  </a:lnTo>
                  <a:lnTo>
                    <a:pt x="219659" y="1066380"/>
                  </a:lnTo>
                  <a:lnTo>
                    <a:pt x="218719" y="1079080"/>
                  </a:lnTo>
                  <a:lnTo>
                    <a:pt x="227101" y="1079080"/>
                  </a:lnTo>
                  <a:lnTo>
                    <a:pt x="232689" y="1104480"/>
                  </a:lnTo>
                  <a:lnTo>
                    <a:pt x="232689" y="1129880"/>
                  </a:lnTo>
                  <a:lnTo>
                    <a:pt x="238264" y="1129880"/>
                  </a:lnTo>
                  <a:lnTo>
                    <a:pt x="234543" y="1079080"/>
                  </a:lnTo>
                  <a:lnTo>
                    <a:pt x="255955" y="1079080"/>
                  </a:lnTo>
                  <a:lnTo>
                    <a:pt x="259676" y="1104480"/>
                  </a:lnTo>
                  <a:lnTo>
                    <a:pt x="259676" y="1117180"/>
                  </a:lnTo>
                  <a:lnTo>
                    <a:pt x="265264" y="1129880"/>
                  </a:lnTo>
                  <a:lnTo>
                    <a:pt x="265264" y="763397"/>
                  </a:lnTo>
                  <a:lnTo>
                    <a:pt x="259676" y="774280"/>
                  </a:lnTo>
                  <a:lnTo>
                    <a:pt x="255955" y="825080"/>
                  </a:lnTo>
                  <a:lnTo>
                    <a:pt x="233616" y="825080"/>
                  </a:lnTo>
                  <a:lnTo>
                    <a:pt x="237337" y="786980"/>
                  </a:lnTo>
                  <a:lnTo>
                    <a:pt x="238264" y="774280"/>
                  </a:lnTo>
                  <a:lnTo>
                    <a:pt x="232689" y="774280"/>
                  </a:lnTo>
                  <a:lnTo>
                    <a:pt x="231749" y="799680"/>
                  </a:lnTo>
                  <a:lnTo>
                    <a:pt x="227101" y="812380"/>
                  </a:lnTo>
                  <a:lnTo>
                    <a:pt x="217792" y="825080"/>
                  </a:lnTo>
                  <a:lnTo>
                    <a:pt x="219659" y="825080"/>
                  </a:lnTo>
                  <a:lnTo>
                    <a:pt x="218719" y="837780"/>
                  </a:lnTo>
                  <a:lnTo>
                    <a:pt x="210350" y="850480"/>
                  </a:lnTo>
                  <a:lnTo>
                    <a:pt x="206629" y="837780"/>
                  </a:lnTo>
                  <a:lnTo>
                    <a:pt x="136817" y="837780"/>
                  </a:lnTo>
                  <a:lnTo>
                    <a:pt x="136817" y="825080"/>
                  </a:lnTo>
                  <a:lnTo>
                    <a:pt x="131229" y="812380"/>
                  </a:lnTo>
                  <a:lnTo>
                    <a:pt x="125653" y="825080"/>
                  </a:lnTo>
                  <a:lnTo>
                    <a:pt x="122859" y="825080"/>
                  </a:lnTo>
                  <a:lnTo>
                    <a:pt x="122859" y="1066380"/>
                  </a:lnTo>
                  <a:lnTo>
                    <a:pt x="120992" y="1079080"/>
                  </a:lnTo>
                  <a:lnTo>
                    <a:pt x="102387" y="1079080"/>
                  </a:lnTo>
                  <a:lnTo>
                    <a:pt x="103314" y="1066380"/>
                  </a:lnTo>
                  <a:lnTo>
                    <a:pt x="122859" y="1066380"/>
                  </a:lnTo>
                  <a:lnTo>
                    <a:pt x="122859" y="825080"/>
                  </a:lnTo>
                  <a:lnTo>
                    <a:pt x="102387" y="825080"/>
                  </a:lnTo>
                  <a:lnTo>
                    <a:pt x="102387" y="875880"/>
                  </a:lnTo>
                  <a:lnTo>
                    <a:pt x="102387" y="1028280"/>
                  </a:lnTo>
                  <a:lnTo>
                    <a:pt x="80975" y="1066380"/>
                  </a:lnTo>
                  <a:lnTo>
                    <a:pt x="76327" y="1079080"/>
                  </a:lnTo>
                  <a:lnTo>
                    <a:pt x="64223" y="1091780"/>
                  </a:lnTo>
                  <a:lnTo>
                    <a:pt x="40957" y="1129880"/>
                  </a:lnTo>
                  <a:lnTo>
                    <a:pt x="37223" y="1129880"/>
                  </a:lnTo>
                  <a:lnTo>
                    <a:pt x="41884" y="1117180"/>
                  </a:lnTo>
                  <a:lnTo>
                    <a:pt x="36296" y="1117180"/>
                  </a:lnTo>
                  <a:lnTo>
                    <a:pt x="51193" y="1091780"/>
                  </a:lnTo>
                  <a:lnTo>
                    <a:pt x="43738" y="1091780"/>
                  </a:lnTo>
                  <a:lnTo>
                    <a:pt x="38163" y="1066380"/>
                  </a:lnTo>
                  <a:lnTo>
                    <a:pt x="44678" y="1053680"/>
                  </a:lnTo>
                  <a:lnTo>
                    <a:pt x="71666" y="1053680"/>
                  </a:lnTo>
                  <a:lnTo>
                    <a:pt x="86563" y="1028280"/>
                  </a:lnTo>
                  <a:lnTo>
                    <a:pt x="92138" y="1040980"/>
                  </a:lnTo>
                  <a:lnTo>
                    <a:pt x="98653" y="1028280"/>
                  </a:lnTo>
                  <a:lnTo>
                    <a:pt x="102387" y="1028280"/>
                  </a:lnTo>
                  <a:lnTo>
                    <a:pt x="102387" y="875880"/>
                  </a:lnTo>
                  <a:lnTo>
                    <a:pt x="87490" y="875880"/>
                  </a:lnTo>
                  <a:lnTo>
                    <a:pt x="80505" y="863180"/>
                  </a:lnTo>
                  <a:lnTo>
                    <a:pt x="73533" y="850480"/>
                  </a:lnTo>
                  <a:lnTo>
                    <a:pt x="65151" y="863180"/>
                  </a:lnTo>
                  <a:lnTo>
                    <a:pt x="53047" y="850480"/>
                  </a:lnTo>
                  <a:lnTo>
                    <a:pt x="40017" y="850480"/>
                  </a:lnTo>
                  <a:lnTo>
                    <a:pt x="39090" y="837780"/>
                  </a:lnTo>
                  <a:lnTo>
                    <a:pt x="44678" y="825080"/>
                  </a:lnTo>
                  <a:lnTo>
                    <a:pt x="51193" y="825080"/>
                  </a:lnTo>
                  <a:lnTo>
                    <a:pt x="36296" y="799680"/>
                  </a:lnTo>
                  <a:lnTo>
                    <a:pt x="41884" y="786980"/>
                  </a:lnTo>
                  <a:lnTo>
                    <a:pt x="63284" y="812380"/>
                  </a:lnTo>
                  <a:lnTo>
                    <a:pt x="77254" y="825080"/>
                  </a:lnTo>
                  <a:lnTo>
                    <a:pt x="79108" y="837780"/>
                  </a:lnTo>
                  <a:lnTo>
                    <a:pt x="102387" y="875880"/>
                  </a:lnTo>
                  <a:lnTo>
                    <a:pt x="102387" y="825080"/>
                  </a:lnTo>
                  <a:lnTo>
                    <a:pt x="90284" y="825080"/>
                  </a:lnTo>
                  <a:lnTo>
                    <a:pt x="90284" y="786980"/>
                  </a:lnTo>
                  <a:lnTo>
                    <a:pt x="90284" y="761580"/>
                  </a:lnTo>
                  <a:lnTo>
                    <a:pt x="90284" y="723480"/>
                  </a:lnTo>
                  <a:lnTo>
                    <a:pt x="129374" y="723480"/>
                  </a:lnTo>
                  <a:lnTo>
                    <a:pt x="136817" y="710780"/>
                  </a:lnTo>
                  <a:lnTo>
                    <a:pt x="135890" y="698080"/>
                  </a:lnTo>
                  <a:lnTo>
                    <a:pt x="197319" y="698080"/>
                  </a:lnTo>
                  <a:lnTo>
                    <a:pt x="199174" y="685380"/>
                  </a:lnTo>
                  <a:lnTo>
                    <a:pt x="209423" y="685380"/>
                  </a:lnTo>
                  <a:lnTo>
                    <a:pt x="209423" y="698080"/>
                  </a:lnTo>
                  <a:lnTo>
                    <a:pt x="219659" y="698080"/>
                  </a:lnTo>
                  <a:lnTo>
                    <a:pt x="218719" y="710780"/>
                  </a:lnTo>
                  <a:lnTo>
                    <a:pt x="220586" y="710780"/>
                  </a:lnTo>
                  <a:lnTo>
                    <a:pt x="227101" y="723480"/>
                  </a:lnTo>
                  <a:lnTo>
                    <a:pt x="232689" y="736180"/>
                  </a:lnTo>
                  <a:lnTo>
                    <a:pt x="232689" y="761580"/>
                  </a:lnTo>
                  <a:lnTo>
                    <a:pt x="238264" y="761580"/>
                  </a:lnTo>
                  <a:lnTo>
                    <a:pt x="234543" y="710780"/>
                  </a:lnTo>
                  <a:lnTo>
                    <a:pt x="255955" y="710780"/>
                  </a:lnTo>
                  <a:lnTo>
                    <a:pt x="260604" y="761580"/>
                  </a:lnTo>
                  <a:lnTo>
                    <a:pt x="266192" y="761580"/>
                  </a:lnTo>
                  <a:lnTo>
                    <a:pt x="266192" y="532980"/>
                  </a:lnTo>
                  <a:lnTo>
                    <a:pt x="122859" y="532980"/>
                  </a:lnTo>
                  <a:lnTo>
                    <a:pt x="122859" y="710780"/>
                  </a:lnTo>
                  <a:lnTo>
                    <a:pt x="102387" y="710780"/>
                  </a:lnTo>
                  <a:lnTo>
                    <a:pt x="105168" y="698080"/>
                  </a:lnTo>
                  <a:lnTo>
                    <a:pt x="120065" y="698080"/>
                  </a:lnTo>
                  <a:lnTo>
                    <a:pt x="122859" y="710780"/>
                  </a:lnTo>
                  <a:lnTo>
                    <a:pt x="122859" y="532980"/>
                  </a:lnTo>
                  <a:lnTo>
                    <a:pt x="102387" y="532980"/>
                  </a:lnTo>
                  <a:lnTo>
                    <a:pt x="102387" y="659980"/>
                  </a:lnTo>
                  <a:lnTo>
                    <a:pt x="81902" y="698080"/>
                  </a:lnTo>
                  <a:lnTo>
                    <a:pt x="75387" y="723480"/>
                  </a:lnTo>
                  <a:lnTo>
                    <a:pt x="64223" y="723480"/>
                  </a:lnTo>
                  <a:lnTo>
                    <a:pt x="41884" y="761580"/>
                  </a:lnTo>
                  <a:lnTo>
                    <a:pt x="37223" y="761580"/>
                  </a:lnTo>
                  <a:lnTo>
                    <a:pt x="41884" y="748880"/>
                  </a:lnTo>
                  <a:lnTo>
                    <a:pt x="36296" y="748880"/>
                  </a:lnTo>
                  <a:lnTo>
                    <a:pt x="51193" y="723480"/>
                  </a:lnTo>
                  <a:lnTo>
                    <a:pt x="43738" y="723480"/>
                  </a:lnTo>
                  <a:lnTo>
                    <a:pt x="38163" y="710780"/>
                  </a:lnTo>
                  <a:lnTo>
                    <a:pt x="41884" y="698080"/>
                  </a:lnTo>
                  <a:lnTo>
                    <a:pt x="53987" y="685380"/>
                  </a:lnTo>
                  <a:lnTo>
                    <a:pt x="71666" y="685380"/>
                  </a:lnTo>
                  <a:lnTo>
                    <a:pt x="86563" y="672680"/>
                  </a:lnTo>
                  <a:lnTo>
                    <a:pt x="92138" y="672680"/>
                  </a:lnTo>
                  <a:lnTo>
                    <a:pt x="98653" y="659980"/>
                  </a:lnTo>
                  <a:lnTo>
                    <a:pt x="102387" y="659980"/>
                  </a:lnTo>
                  <a:lnTo>
                    <a:pt x="102387" y="532980"/>
                  </a:lnTo>
                  <a:lnTo>
                    <a:pt x="13957" y="532980"/>
                  </a:lnTo>
                  <a:lnTo>
                    <a:pt x="13957" y="1383880"/>
                  </a:lnTo>
                  <a:lnTo>
                    <a:pt x="0" y="1383880"/>
                  </a:lnTo>
                  <a:lnTo>
                    <a:pt x="0" y="1866480"/>
                  </a:lnTo>
                  <a:lnTo>
                    <a:pt x="13957" y="1866480"/>
                  </a:lnTo>
                  <a:lnTo>
                    <a:pt x="13957" y="2666581"/>
                  </a:lnTo>
                  <a:lnTo>
                    <a:pt x="1710715" y="2666581"/>
                  </a:lnTo>
                  <a:lnTo>
                    <a:pt x="1710715" y="2641181"/>
                  </a:lnTo>
                  <a:lnTo>
                    <a:pt x="1710715" y="2577681"/>
                  </a:lnTo>
                  <a:lnTo>
                    <a:pt x="1710715" y="1866480"/>
                  </a:lnTo>
                  <a:lnTo>
                    <a:pt x="1725599" y="1866480"/>
                  </a:lnTo>
                  <a:lnTo>
                    <a:pt x="1725599" y="1460080"/>
                  </a:lnTo>
                  <a:lnTo>
                    <a:pt x="1725599" y="1383880"/>
                  </a:lnTo>
                  <a:close/>
                </a:path>
              </a:pathLst>
            </a:custGeom>
            <a:solidFill>
              <a:srgbClr val="B2CD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7161155" y="4967388"/>
              <a:ext cx="538480" cy="484505"/>
            </a:xfrm>
            <a:custGeom>
              <a:avLst/>
              <a:gdLst/>
              <a:ahLst/>
              <a:cxnLst/>
              <a:rect l="l" t="t" r="r" b="b"/>
              <a:pathLst>
                <a:path w="538479" h="484504">
                  <a:moveTo>
                    <a:pt x="40022" y="0"/>
                  </a:moveTo>
                  <a:lnTo>
                    <a:pt x="13961" y="0"/>
                  </a:lnTo>
                  <a:lnTo>
                    <a:pt x="13961" y="241993"/>
                  </a:lnTo>
                  <a:lnTo>
                    <a:pt x="0" y="241993"/>
                  </a:lnTo>
                  <a:lnTo>
                    <a:pt x="0" y="474680"/>
                  </a:lnTo>
                  <a:lnTo>
                    <a:pt x="13961" y="474680"/>
                  </a:lnTo>
                  <a:lnTo>
                    <a:pt x="13961" y="483987"/>
                  </a:lnTo>
                  <a:lnTo>
                    <a:pt x="537970" y="483987"/>
                  </a:lnTo>
                  <a:lnTo>
                    <a:pt x="537970" y="462580"/>
                  </a:lnTo>
                  <a:lnTo>
                    <a:pt x="16753" y="462580"/>
                  </a:lnTo>
                  <a:lnTo>
                    <a:pt x="16753" y="452342"/>
                  </a:lnTo>
                  <a:lnTo>
                    <a:pt x="537970" y="452342"/>
                  </a:lnTo>
                  <a:lnTo>
                    <a:pt x="537970" y="164741"/>
                  </a:lnTo>
                  <a:lnTo>
                    <a:pt x="432796" y="164741"/>
                  </a:lnTo>
                  <a:lnTo>
                    <a:pt x="420696" y="156365"/>
                  </a:lnTo>
                  <a:lnTo>
                    <a:pt x="407666" y="135888"/>
                  </a:lnTo>
                  <a:lnTo>
                    <a:pt x="403322" y="113550"/>
                  </a:lnTo>
                  <a:lnTo>
                    <a:pt x="90282" y="113550"/>
                  </a:lnTo>
                  <a:lnTo>
                    <a:pt x="45606" y="94936"/>
                  </a:lnTo>
                  <a:lnTo>
                    <a:pt x="35567" y="55844"/>
                  </a:lnTo>
                  <a:lnTo>
                    <a:pt x="35468" y="53052"/>
                  </a:lnTo>
                  <a:lnTo>
                    <a:pt x="35368" y="50260"/>
                  </a:lnTo>
                  <a:lnTo>
                    <a:pt x="36240" y="36299"/>
                  </a:lnTo>
                  <a:lnTo>
                    <a:pt x="37229" y="21407"/>
                  </a:lnTo>
                  <a:lnTo>
                    <a:pt x="39091" y="6515"/>
                  </a:lnTo>
                  <a:lnTo>
                    <a:pt x="40022" y="0"/>
                  </a:lnTo>
                  <a:close/>
                </a:path>
                <a:path w="538479" h="484504">
                  <a:moveTo>
                    <a:pt x="537970" y="452342"/>
                  </a:moveTo>
                  <a:lnTo>
                    <a:pt x="226171" y="452342"/>
                  </a:lnTo>
                  <a:lnTo>
                    <a:pt x="226171" y="462580"/>
                  </a:lnTo>
                  <a:lnTo>
                    <a:pt x="537970" y="462580"/>
                  </a:lnTo>
                  <a:lnTo>
                    <a:pt x="537970" y="452342"/>
                  </a:lnTo>
                  <a:close/>
                </a:path>
                <a:path w="538479" h="484504">
                  <a:moveTo>
                    <a:pt x="537970" y="0"/>
                  </a:moveTo>
                  <a:lnTo>
                    <a:pt x="424419" y="0"/>
                  </a:lnTo>
                  <a:lnTo>
                    <a:pt x="424419" y="1861"/>
                  </a:lnTo>
                  <a:lnTo>
                    <a:pt x="420696" y="1861"/>
                  </a:lnTo>
                  <a:lnTo>
                    <a:pt x="420696" y="5584"/>
                  </a:lnTo>
                  <a:lnTo>
                    <a:pt x="470957" y="5584"/>
                  </a:lnTo>
                  <a:lnTo>
                    <a:pt x="470957" y="55844"/>
                  </a:lnTo>
                  <a:lnTo>
                    <a:pt x="483987" y="75390"/>
                  </a:lnTo>
                  <a:lnTo>
                    <a:pt x="487710" y="87490"/>
                  </a:lnTo>
                  <a:lnTo>
                    <a:pt x="486883" y="109827"/>
                  </a:lnTo>
                  <a:lnTo>
                    <a:pt x="486779" y="112620"/>
                  </a:lnTo>
                  <a:lnTo>
                    <a:pt x="481195" y="134958"/>
                  </a:lnTo>
                  <a:lnTo>
                    <a:pt x="472818" y="151711"/>
                  </a:lnTo>
                  <a:lnTo>
                    <a:pt x="464441" y="161018"/>
                  </a:lnTo>
                  <a:lnTo>
                    <a:pt x="454203" y="164741"/>
                  </a:lnTo>
                  <a:lnTo>
                    <a:pt x="537970" y="164741"/>
                  </a:lnTo>
                  <a:lnTo>
                    <a:pt x="537970" y="0"/>
                  </a:lnTo>
                  <a:close/>
                </a:path>
                <a:path w="538479" h="484504">
                  <a:moveTo>
                    <a:pt x="408597" y="0"/>
                  </a:moveTo>
                  <a:lnTo>
                    <a:pt x="162880" y="0"/>
                  </a:lnTo>
                  <a:lnTo>
                    <a:pt x="167146" y="40952"/>
                  </a:lnTo>
                  <a:lnTo>
                    <a:pt x="167243" y="41883"/>
                  </a:lnTo>
                  <a:lnTo>
                    <a:pt x="167340" y="42814"/>
                  </a:lnTo>
                  <a:lnTo>
                    <a:pt x="167437" y="43745"/>
                  </a:lnTo>
                  <a:lnTo>
                    <a:pt x="167534" y="44675"/>
                  </a:lnTo>
                  <a:lnTo>
                    <a:pt x="166603" y="74459"/>
                  </a:lnTo>
                  <a:lnTo>
                    <a:pt x="158226" y="93074"/>
                  </a:lnTo>
                  <a:lnTo>
                    <a:pt x="148919" y="102381"/>
                  </a:lnTo>
                  <a:lnTo>
                    <a:pt x="127512" y="111689"/>
                  </a:lnTo>
                  <a:lnTo>
                    <a:pt x="90282" y="113550"/>
                  </a:lnTo>
                  <a:lnTo>
                    <a:pt x="403322" y="113550"/>
                  </a:lnTo>
                  <a:lnTo>
                    <a:pt x="401151" y="102381"/>
                  </a:lnTo>
                  <a:lnTo>
                    <a:pt x="402082" y="89351"/>
                  </a:lnTo>
                  <a:lnTo>
                    <a:pt x="408597" y="67944"/>
                  </a:lnTo>
                  <a:lnTo>
                    <a:pt x="417904" y="55844"/>
                  </a:lnTo>
                  <a:lnTo>
                    <a:pt x="418686" y="36299"/>
                  </a:lnTo>
                  <a:lnTo>
                    <a:pt x="418723" y="35368"/>
                  </a:lnTo>
                  <a:lnTo>
                    <a:pt x="418835" y="32576"/>
                  </a:lnTo>
                  <a:lnTo>
                    <a:pt x="412320" y="32576"/>
                  </a:lnTo>
                  <a:lnTo>
                    <a:pt x="411389" y="18614"/>
                  </a:lnTo>
                  <a:lnTo>
                    <a:pt x="413250" y="1861"/>
                  </a:lnTo>
                  <a:lnTo>
                    <a:pt x="408597" y="1861"/>
                  </a:lnTo>
                  <a:lnTo>
                    <a:pt x="408597" y="0"/>
                  </a:lnTo>
                  <a:close/>
                </a:path>
                <a:path w="538479" h="484504">
                  <a:moveTo>
                    <a:pt x="147057" y="94005"/>
                  </a:moveTo>
                  <a:lnTo>
                    <a:pt x="146127" y="94005"/>
                  </a:lnTo>
                  <a:lnTo>
                    <a:pt x="147057" y="94936"/>
                  </a:lnTo>
                  <a:lnTo>
                    <a:pt x="147057" y="94005"/>
                  </a:lnTo>
                  <a:close/>
                </a:path>
                <a:path w="538479" h="484504">
                  <a:moveTo>
                    <a:pt x="103312" y="52121"/>
                  </a:moveTo>
                  <a:lnTo>
                    <a:pt x="102381" y="52121"/>
                  </a:lnTo>
                  <a:lnTo>
                    <a:pt x="103312" y="53052"/>
                  </a:lnTo>
                  <a:lnTo>
                    <a:pt x="103312" y="52121"/>
                  </a:lnTo>
                  <a:close/>
                </a:path>
                <a:path w="538479" h="484504">
                  <a:moveTo>
                    <a:pt x="153572" y="40952"/>
                  </a:moveTo>
                  <a:lnTo>
                    <a:pt x="152642" y="40952"/>
                  </a:lnTo>
                  <a:lnTo>
                    <a:pt x="152642" y="42814"/>
                  </a:lnTo>
                  <a:lnTo>
                    <a:pt x="153572" y="42814"/>
                  </a:lnTo>
                  <a:lnTo>
                    <a:pt x="154503" y="43745"/>
                  </a:lnTo>
                  <a:lnTo>
                    <a:pt x="154503" y="41883"/>
                  </a:lnTo>
                  <a:lnTo>
                    <a:pt x="153572" y="40952"/>
                  </a:lnTo>
                  <a:close/>
                </a:path>
                <a:path w="538479" h="484504">
                  <a:moveTo>
                    <a:pt x="147988" y="35368"/>
                  </a:moveTo>
                  <a:lnTo>
                    <a:pt x="147057" y="35368"/>
                  </a:lnTo>
                  <a:lnTo>
                    <a:pt x="147988" y="36299"/>
                  </a:lnTo>
                  <a:lnTo>
                    <a:pt x="147988" y="35368"/>
                  </a:lnTo>
                  <a:close/>
                </a:path>
              </a:pathLst>
            </a:custGeom>
            <a:solidFill>
              <a:srgbClr val="F1DF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307282" y="4105075"/>
              <a:ext cx="1409148" cy="834390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8348786" y="4967388"/>
              <a:ext cx="538480" cy="484505"/>
            </a:xfrm>
            <a:custGeom>
              <a:avLst/>
              <a:gdLst/>
              <a:ahLst/>
              <a:cxnLst/>
              <a:rect l="l" t="t" r="r" b="b"/>
              <a:pathLst>
                <a:path w="538479" h="484504">
                  <a:moveTo>
                    <a:pt x="112620" y="0"/>
                  </a:moveTo>
                  <a:lnTo>
                    <a:pt x="0" y="0"/>
                  </a:lnTo>
                  <a:lnTo>
                    <a:pt x="0" y="483987"/>
                  </a:lnTo>
                  <a:lnTo>
                    <a:pt x="523078" y="483056"/>
                  </a:lnTo>
                  <a:lnTo>
                    <a:pt x="524009" y="474680"/>
                  </a:lnTo>
                  <a:lnTo>
                    <a:pt x="537970" y="474680"/>
                  </a:lnTo>
                  <a:lnTo>
                    <a:pt x="537970" y="463511"/>
                  </a:lnTo>
                  <a:lnTo>
                    <a:pt x="523078" y="463511"/>
                  </a:lnTo>
                  <a:lnTo>
                    <a:pt x="521217" y="462580"/>
                  </a:lnTo>
                  <a:lnTo>
                    <a:pt x="311799" y="462580"/>
                  </a:lnTo>
                  <a:lnTo>
                    <a:pt x="311799" y="452342"/>
                  </a:lnTo>
                  <a:lnTo>
                    <a:pt x="537970" y="452342"/>
                  </a:lnTo>
                  <a:lnTo>
                    <a:pt x="537970" y="241993"/>
                  </a:lnTo>
                  <a:lnTo>
                    <a:pt x="523078" y="241993"/>
                  </a:lnTo>
                  <a:lnTo>
                    <a:pt x="523078" y="164741"/>
                  </a:lnTo>
                  <a:lnTo>
                    <a:pt x="81905" y="164741"/>
                  </a:lnTo>
                  <a:lnTo>
                    <a:pt x="68875" y="156365"/>
                  </a:lnTo>
                  <a:lnTo>
                    <a:pt x="55844" y="135888"/>
                  </a:lnTo>
                  <a:lnTo>
                    <a:pt x="49329" y="102381"/>
                  </a:lnTo>
                  <a:lnTo>
                    <a:pt x="50260" y="89351"/>
                  </a:lnTo>
                  <a:lnTo>
                    <a:pt x="56775" y="67944"/>
                  </a:lnTo>
                  <a:lnTo>
                    <a:pt x="66082" y="55844"/>
                  </a:lnTo>
                  <a:lnTo>
                    <a:pt x="67013" y="5584"/>
                  </a:lnTo>
                  <a:lnTo>
                    <a:pt x="117273" y="5584"/>
                  </a:lnTo>
                  <a:lnTo>
                    <a:pt x="117273" y="1861"/>
                  </a:lnTo>
                  <a:lnTo>
                    <a:pt x="112620" y="1861"/>
                  </a:lnTo>
                  <a:lnTo>
                    <a:pt x="112620" y="0"/>
                  </a:lnTo>
                  <a:close/>
                </a:path>
                <a:path w="538479" h="484504">
                  <a:moveTo>
                    <a:pt x="537970" y="452342"/>
                  </a:moveTo>
                  <a:lnTo>
                    <a:pt x="521217" y="452342"/>
                  </a:lnTo>
                  <a:lnTo>
                    <a:pt x="521217" y="462580"/>
                  </a:lnTo>
                  <a:lnTo>
                    <a:pt x="523078" y="462580"/>
                  </a:lnTo>
                  <a:lnTo>
                    <a:pt x="523078" y="463511"/>
                  </a:lnTo>
                  <a:lnTo>
                    <a:pt x="537970" y="463511"/>
                  </a:lnTo>
                  <a:lnTo>
                    <a:pt x="537970" y="452342"/>
                  </a:lnTo>
                  <a:close/>
                </a:path>
                <a:path w="538479" h="484504">
                  <a:moveTo>
                    <a:pt x="376021" y="0"/>
                  </a:moveTo>
                  <a:lnTo>
                    <a:pt x="128442" y="0"/>
                  </a:lnTo>
                  <a:lnTo>
                    <a:pt x="128442" y="1861"/>
                  </a:lnTo>
                  <a:lnTo>
                    <a:pt x="124719" y="1861"/>
                  </a:lnTo>
                  <a:lnTo>
                    <a:pt x="124719" y="13961"/>
                  </a:lnTo>
                  <a:lnTo>
                    <a:pt x="126581" y="18614"/>
                  </a:lnTo>
                  <a:lnTo>
                    <a:pt x="124719" y="31645"/>
                  </a:lnTo>
                  <a:lnTo>
                    <a:pt x="119135" y="32576"/>
                  </a:lnTo>
                  <a:lnTo>
                    <a:pt x="119135" y="55844"/>
                  </a:lnTo>
                  <a:lnTo>
                    <a:pt x="132165" y="75390"/>
                  </a:lnTo>
                  <a:lnTo>
                    <a:pt x="135888" y="87490"/>
                  </a:lnTo>
                  <a:lnTo>
                    <a:pt x="125650" y="144265"/>
                  </a:lnTo>
                  <a:lnTo>
                    <a:pt x="102381" y="164741"/>
                  </a:lnTo>
                  <a:lnTo>
                    <a:pt x="523078" y="164741"/>
                  </a:lnTo>
                  <a:lnTo>
                    <a:pt x="523078" y="114481"/>
                  </a:lnTo>
                  <a:lnTo>
                    <a:pt x="420696" y="114481"/>
                  </a:lnTo>
                  <a:lnTo>
                    <a:pt x="393705" y="105174"/>
                  </a:lnTo>
                  <a:lnTo>
                    <a:pt x="379744" y="94005"/>
                  </a:lnTo>
                  <a:lnTo>
                    <a:pt x="371367" y="76321"/>
                  </a:lnTo>
                  <a:lnTo>
                    <a:pt x="370534" y="44675"/>
                  </a:lnTo>
                  <a:lnTo>
                    <a:pt x="370436" y="40952"/>
                  </a:lnTo>
                  <a:lnTo>
                    <a:pt x="371274" y="32576"/>
                  </a:lnTo>
                  <a:lnTo>
                    <a:pt x="372298" y="21407"/>
                  </a:lnTo>
                  <a:lnTo>
                    <a:pt x="375090" y="4653"/>
                  </a:lnTo>
                  <a:lnTo>
                    <a:pt x="376021" y="0"/>
                  </a:lnTo>
                  <a:close/>
                </a:path>
                <a:path w="538479" h="484504">
                  <a:moveTo>
                    <a:pt x="523078" y="0"/>
                  </a:moveTo>
                  <a:lnTo>
                    <a:pt x="497948" y="0"/>
                  </a:lnTo>
                  <a:lnTo>
                    <a:pt x="502214" y="40952"/>
                  </a:lnTo>
                  <a:lnTo>
                    <a:pt x="502311" y="41883"/>
                  </a:lnTo>
                  <a:lnTo>
                    <a:pt x="502408" y="42814"/>
                  </a:lnTo>
                  <a:lnTo>
                    <a:pt x="502505" y="43745"/>
                  </a:lnTo>
                  <a:lnTo>
                    <a:pt x="502602" y="44675"/>
                  </a:lnTo>
                  <a:lnTo>
                    <a:pt x="501671" y="74459"/>
                  </a:lnTo>
                  <a:lnTo>
                    <a:pt x="493295" y="93074"/>
                  </a:lnTo>
                  <a:lnTo>
                    <a:pt x="483056" y="103312"/>
                  </a:lnTo>
                  <a:lnTo>
                    <a:pt x="456995" y="112620"/>
                  </a:lnTo>
                  <a:lnTo>
                    <a:pt x="420696" y="114481"/>
                  </a:lnTo>
                  <a:lnTo>
                    <a:pt x="523078" y="114481"/>
                  </a:lnTo>
                  <a:lnTo>
                    <a:pt x="523078" y="0"/>
                  </a:lnTo>
                  <a:close/>
                </a:path>
                <a:path w="538479" h="484504">
                  <a:moveTo>
                    <a:pt x="482126" y="94005"/>
                  </a:moveTo>
                  <a:lnTo>
                    <a:pt x="481195" y="94005"/>
                  </a:lnTo>
                  <a:lnTo>
                    <a:pt x="482126" y="94936"/>
                  </a:lnTo>
                  <a:lnTo>
                    <a:pt x="482126" y="94005"/>
                  </a:lnTo>
                  <a:close/>
                </a:path>
                <a:path w="538479" h="484504">
                  <a:moveTo>
                    <a:pt x="438381" y="52121"/>
                  </a:moveTo>
                  <a:lnTo>
                    <a:pt x="437450" y="52121"/>
                  </a:lnTo>
                  <a:lnTo>
                    <a:pt x="438381" y="53052"/>
                  </a:lnTo>
                  <a:lnTo>
                    <a:pt x="438381" y="52121"/>
                  </a:lnTo>
                  <a:close/>
                </a:path>
                <a:path w="538479" h="484504">
                  <a:moveTo>
                    <a:pt x="488641" y="40952"/>
                  </a:moveTo>
                  <a:lnTo>
                    <a:pt x="487710" y="40952"/>
                  </a:lnTo>
                  <a:lnTo>
                    <a:pt x="487710" y="42814"/>
                  </a:lnTo>
                  <a:lnTo>
                    <a:pt x="488641" y="42814"/>
                  </a:lnTo>
                  <a:lnTo>
                    <a:pt x="489572" y="43745"/>
                  </a:lnTo>
                  <a:lnTo>
                    <a:pt x="489572" y="41883"/>
                  </a:lnTo>
                  <a:lnTo>
                    <a:pt x="488641" y="40952"/>
                  </a:lnTo>
                  <a:close/>
                </a:path>
                <a:path w="538479" h="484504">
                  <a:moveTo>
                    <a:pt x="483056" y="35368"/>
                  </a:moveTo>
                  <a:lnTo>
                    <a:pt x="482126" y="35368"/>
                  </a:lnTo>
                  <a:lnTo>
                    <a:pt x="483056" y="36299"/>
                  </a:lnTo>
                  <a:lnTo>
                    <a:pt x="483056" y="35368"/>
                  </a:lnTo>
                  <a:close/>
                </a:path>
              </a:pathLst>
            </a:custGeom>
            <a:solidFill>
              <a:srgbClr val="F0C8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35"/>
          <p:cNvSpPr/>
          <p:nvPr/>
        </p:nvSpPr>
        <p:spPr>
          <a:xfrm>
            <a:off x="4242333" y="8080734"/>
            <a:ext cx="2457450" cy="699770"/>
          </a:xfrm>
          <a:custGeom>
            <a:avLst/>
            <a:gdLst/>
            <a:ahLst/>
            <a:cxnLst/>
            <a:rect l="l" t="t" r="r" b="b"/>
            <a:pathLst>
              <a:path w="2457450" h="699770">
                <a:moveTo>
                  <a:pt x="592886" y="13398"/>
                </a:moveTo>
                <a:lnTo>
                  <a:pt x="584504" y="13398"/>
                </a:lnTo>
                <a:lnTo>
                  <a:pt x="584504" y="0"/>
                </a:lnTo>
                <a:lnTo>
                  <a:pt x="573341" y="0"/>
                </a:lnTo>
                <a:lnTo>
                  <a:pt x="573341" y="15938"/>
                </a:lnTo>
                <a:lnTo>
                  <a:pt x="573341" y="17208"/>
                </a:lnTo>
                <a:lnTo>
                  <a:pt x="573163" y="17208"/>
                </a:lnTo>
                <a:lnTo>
                  <a:pt x="573163" y="15938"/>
                </a:lnTo>
                <a:lnTo>
                  <a:pt x="573341" y="15938"/>
                </a:lnTo>
                <a:lnTo>
                  <a:pt x="573341" y="0"/>
                </a:lnTo>
                <a:lnTo>
                  <a:pt x="572401" y="0"/>
                </a:lnTo>
                <a:lnTo>
                  <a:pt x="572401" y="17208"/>
                </a:lnTo>
                <a:lnTo>
                  <a:pt x="572401" y="226758"/>
                </a:lnTo>
                <a:lnTo>
                  <a:pt x="562165" y="226758"/>
                </a:lnTo>
                <a:lnTo>
                  <a:pt x="562165" y="17208"/>
                </a:lnTo>
                <a:lnTo>
                  <a:pt x="572401" y="17208"/>
                </a:lnTo>
                <a:lnTo>
                  <a:pt x="572401" y="0"/>
                </a:lnTo>
                <a:lnTo>
                  <a:pt x="351815" y="0"/>
                </a:lnTo>
                <a:lnTo>
                  <a:pt x="351815" y="13398"/>
                </a:lnTo>
                <a:lnTo>
                  <a:pt x="0" y="13398"/>
                </a:lnTo>
                <a:lnTo>
                  <a:pt x="0" y="15938"/>
                </a:lnTo>
                <a:lnTo>
                  <a:pt x="0" y="17208"/>
                </a:lnTo>
                <a:lnTo>
                  <a:pt x="0" y="226758"/>
                </a:lnTo>
                <a:lnTo>
                  <a:pt x="0" y="699198"/>
                </a:lnTo>
                <a:lnTo>
                  <a:pt x="592886" y="699198"/>
                </a:lnTo>
                <a:lnTo>
                  <a:pt x="592886" y="226758"/>
                </a:lnTo>
                <a:lnTo>
                  <a:pt x="592886" y="17208"/>
                </a:lnTo>
                <a:lnTo>
                  <a:pt x="592886" y="15938"/>
                </a:lnTo>
                <a:lnTo>
                  <a:pt x="592886" y="13398"/>
                </a:lnTo>
                <a:close/>
              </a:path>
              <a:path w="2457450" h="699770">
                <a:moveTo>
                  <a:pt x="1214615" y="13398"/>
                </a:moveTo>
                <a:lnTo>
                  <a:pt x="863727" y="13398"/>
                </a:lnTo>
                <a:lnTo>
                  <a:pt x="863727" y="0"/>
                </a:lnTo>
                <a:lnTo>
                  <a:pt x="631037" y="0"/>
                </a:lnTo>
                <a:lnTo>
                  <a:pt x="631037" y="13398"/>
                </a:lnTo>
                <a:lnTo>
                  <a:pt x="621741" y="13398"/>
                </a:lnTo>
                <a:lnTo>
                  <a:pt x="621741" y="17208"/>
                </a:lnTo>
                <a:lnTo>
                  <a:pt x="621741" y="226758"/>
                </a:lnTo>
                <a:lnTo>
                  <a:pt x="621741" y="699198"/>
                </a:lnTo>
                <a:lnTo>
                  <a:pt x="1214615" y="699198"/>
                </a:lnTo>
                <a:lnTo>
                  <a:pt x="1214615" y="226758"/>
                </a:lnTo>
                <a:lnTo>
                  <a:pt x="642213" y="226758"/>
                </a:lnTo>
                <a:lnTo>
                  <a:pt x="642213" y="17208"/>
                </a:lnTo>
                <a:lnTo>
                  <a:pt x="652449" y="17208"/>
                </a:lnTo>
                <a:lnTo>
                  <a:pt x="652449" y="226174"/>
                </a:lnTo>
                <a:lnTo>
                  <a:pt x="1214615" y="226174"/>
                </a:lnTo>
                <a:lnTo>
                  <a:pt x="1214615" y="17208"/>
                </a:lnTo>
                <a:lnTo>
                  <a:pt x="1214615" y="16751"/>
                </a:lnTo>
                <a:lnTo>
                  <a:pt x="1214615" y="13398"/>
                </a:lnTo>
                <a:close/>
              </a:path>
              <a:path w="2457450" h="699770">
                <a:moveTo>
                  <a:pt x="1836356" y="13398"/>
                </a:moveTo>
                <a:lnTo>
                  <a:pt x="1827047" y="13398"/>
                </a:lnTo>
                <a:lnTo>
                  <a:pt x="1827047" y="0"/>
                </a:lnTo>
                <a:lnTo>
                  <a:pt x="1815884" y="0"/>
                </a:lnTo>
                <a:lnTo>
                  <a:pt x="1815884" y="15938"/>
                </a:lnTo>
                <a:lnTo>
                  <a:pt x="1815884" y="17208"/>
                </a:lnTo>
                <a:lnTo>
                  <a:pt x="1815706" y="17208"/>
                </a:lnTo>
                <a:lnTo>
                  <a:pt x="1815706" y="15938"/>
                </a:lnTo>
                <a:lnTo>
                  <a:pt x="1815884" y="15938"/>
                </a:lnTo>
                <a:lnTo>
                  <a:pt x="1815884" y="0"/>
                </a:lnTo>
                <a:lnTo>
                  <a:pt x="1814957" y="0"/>
                </a:lnTo>
                <a:lnTo>
                  <a:pt x="1814957" y="17208"/>
                </a:lnTo>
                <a:lnTo>
                  <a:pt x="1814957" y="226758"/>
                </a:lnTo>
                <a:lnTo>
                  <a:pt x="1805647" y="226758"/>
                </a:lnTo>
                <a:lnTo>
                  <a:pt x="1805647" y="17208"/>
                </a:lnTo>
                <a:lnTo>
                  <a:pt x="1814957" y="17208"/>
                </a:lnTo>
                <a:lnTo>
                  <a:pt x="1814957" y="0"/>
                </a:lnTo>
                <a:lnTo>
                  <a:pt x="1594370" y="0"/>
                </a:lnTo>
                <a:lnTo>
                  <a:pt x="1594370" y="13398"/>
                </a:lnTo>
                <a:lnTo>
                  <a:pt x="1243469" y="13398"/>
                </a:lnTo>
                <a:lnTo>
                  <a:pt x="1243469" y="15938"/>
                </a:lnTo>
                <a:lnTo>
                  <a:pt x="1243469" y="17208"/>
                </a:lnTo>
                <a:lnTo>
                  <a:pt x="1243469" y="226758"/>
                </a:lnTo>
                <a:lnTo>
                  <a:pt x="1243469" y="699198"/>
                </a:lnTo>
                <a:lnTo>
                  <a:pt x="1836356" y="699198"/>
                </a:lnTo>
                <a:lnTo>
                  <a:pt x="1836356" y="226758"/>
                </a:lnTo>
                <a:lnTo>
                  <a:pt x="1836356" y="17208"/>
                </a:lnTo>
                <a:lnTo>
                  <a:pt x="1836356" y="15938"/>
                </a:lnTo>
                <a:lnTo>
                  <a:pt x="1836356" y="13398"/>
                </a:lnTo>
                <a:close/>
              </a:path>
              <a:path w="2457450" h="699770">
                <a:moveTo>
                  <a:pt x="2457170" y="13398"/>
                </a:moveTo>
                <a:lnTo>
                  <a:pt x="2106269" y="13398"/>
                </a:lnTo>
                <a:lnTo>
                  <a:pt x="2106269" y="0"/>
                </a:lnTo>
                <a:lnTo>
                  <a:pt x="1873592" y="0"/>
                </a:lnTo>
                <a:lnTo>
                  <a:pt x="1873592" y="13398"/>
                </a:lnTo>
                <a:lnTo>
                  <a:pt x="1864283" y="13398"/>
                </a:lnTo>
                <a:lnTo>
                  <a:pt x="1864283" y="17208"/>
                </a:lnTo>
                <a:lnTo>
                  <a:pt x="1864283" y="226758"/>
                </a:lnTo>
                <a:lnTo>
                  <a:pt x="1864283" y="699198"/>
                </a:lnTo>
                <a:lnTo>
                  <a:pt x="2457170" y="699198"/>
                </a:lnTo>
                <a:lnTo>
                  <a:pt x="2457170" y="226758"/>
                </a:lnTo>
                <a:lnTo>
                  <a:pt x="1884756" y="226758"/>
                </a:lnTo>
                <a:lnTo>
                  <a:pt x="1884756" y="17208"/>
                </a:lnTo>
                <a:lnTo>
                  <a:pt x="1894992" y="17208"/>
                </a:lnTo>
                <a:lnTo>
                  <a:pt x="1894992" y="226174"/>
                </a:lnTo>
                <a:lnTo>
                  <a:pt x="2457170" y="226174"/>
                </a:lnTo>
                <a:lnTo>
                  <a:pt x="2457170" y="17208"/>
                </a:lnTo>
                <a:lnTo>
                  <a:pt x="2457170" y="16751"/>
                </a:lnTo>
                <a:lnTo>
                  <a:pt x="2457170" y="13398"/>
                </a:lnTo>
                <a:close/>
              </a:path>
            </a:pathLst>
          </a:custGeom>
          <a:solidFill>
            <a:srgbClr val="F1DF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9542933" y="8080734"/>
            <a:ext cx="1242060" cy="699770"/>
          </a:xfrm>
          <a:custGeom>
            <a:avLst/>
            <a:gdLst/>
            <a:ahLst/>
            <a:cxnLst/>
            <a:rect l="l" t="t" r="r" b="b"/>
            <a:pathLst>
              <a:path w="1242059" h="699770">
                <a:moveTo>
                  <a:pt x="599389" y="13398"/>
                </a:moveTo>
                <a:lnTo>
                  <a:pt x="255016" y="13398"/>
                </a:lnTo>
                <a:lnTo>
                  <a:pt x="255016" y="0"/>
                </a:lnTo>
                <a:lnTo>
                  <a:pt x="22326" y="0"/>
                </a:lnTo>
                <a:lnTo>
                  <a:pt x="22326" y="13398"/>
                </a:lnTo>
                <a:lnTo>
                  <a:pt x="0" y="13398"/>
                </a:lnTo>
                <a:lnTo>
                  <a:pt x="0" y="17208"/>
                </a:lnTo>
                <a:lnTo>
                  <a:pt x="0" y="226758"/>
                </a:lnTo>
                <a:lnTo>
                  <a:pt x="0" y="699198"/>
                </a:lnTo>
                <a:lnTo>
                  <a:pt x="599389" y="699198"/>
                </a:lnTo>
                <a:lnTo>
                  <a:pt x="599389" y="226758"/>
                </a:lnTo>
                <a:lnTo>
                  <a:pt x="34429" y="226758"/>
                </a:lnTo>
                <a:lnTo>
                  <a:pt x="34429" y="17208"/>
                </a:lnTo>
                <a:lnTo>
                  <a:pt x="44665" y="17208"/>
                </a:lnTo>
                <a:lnTo>
                  <a:pt x="44665" y="226174"/>
                </a:lnTo>
                <a:lnTo>
                  <a:pt x="599389" y="226174"/>
                </a:lnTo>
                <a:lnTo>
                  <a:pt x="599389" y="17208"/>
                </a:lnTo>
                <a:lnTo>
                  <a:pt x="599389" y="16751"/>
                </a:lnTo>
                <a:lnTo>
                  <a:pt x="599389" y="13398"/>
                </a:lnTo>
                <a:close/>
              </a:path>
              <a:path w="1242059" h="699770">
                <a:moveTo>
                  <a:pt x="1241602" y="13398"/>
                </a:moveTo>
                <a:lnTo>
                  <a:pt x="883272" y="13398"/>
                </a:lnTo>
                <a:lnTo>
                  <a:pt x="883272" y="0"/>
                </a:lnTo>
                <a:lnTo>
                  <a:pt x="650582" y="0"/>
                </a:lnTo>
                <a:lnTo>
                  <a:pt x="650582" y="13398"/>
                </a:lnTo>
                <a:lnTo>
                  <a:pt x="627316" y="13398"/>
                </a:lnTo>
                <a:lnTo>
                  <a:pt x="627316" y="17208"/>
                </a:lnTo>
                <a:lnTo>
                  <a:pt x="627316" y="226758"/>
                </a:lnTo>
                <a:lnTo>
                  <a:pt x="627316" y="699198"/>
                </a:lnTo>
                <a:lnTo>
                  <a:pt x="1241602" y="699198"/>
                </a:lnTo>
                <a:lnTo>
                  <a:pt x="1241602" y="226758"/>
                </a:lnTo>
                <a:lnTo>
                  <a:pt x="662686" y="226758"/>
                </a:lnTo>
                <a:lnTo>
                  <a:pt x="662686" y="17208"/>
                </a:lnTo>
                <a:lnTo>
                  <a:pt x="672922" y="17208"/>
                </a:lnTo>
                <a:lnTo>
                  <a:pt x="672922" y="226174"/>
                </a:lnTo>
                <a:lnTo>
                  <a:pt x="1241602" y="226174"/>
                </a:lnTo>
                <a:lnTo>
                  <a:pt x="1241602" y="17208"/>
                </a:lnTo>
                <a:lnTo>
                  <a:pt x="1241602" y="16751"/>
                </a:lnTo>
                <a:lnTo>
                  <a:pt x="1241602" y="13398"/>
                </a:lnTo>
                <a:close/>
              </a:path>
            </a:pathLst>
          </a:custGeom>
          <a:solidFill>
            <a:srgbClr val="F0C8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728345" y="8080734"/>
            <a:ext cx="419100" cy="699770"/>
          </a:xfrm>
          <a:custGeom>
            <a:avLst/>
            <a:gdLst/>
            <a:ahLst/>
            <a:cxnLst/>
            <a:rect l="l" t="t" r="r" b="b"/>
            <a:pathLst>
              <a:path w="419100" h="699770">
                <a:moveTo>
                  <a:pt x="418846" y="13398"/>
                </a:moveTo>
                <a:lnTo>
                  <a:pt x="397433" y="13398"/>
                </a:lnTo>
                <a:lnTo>
                  <a:pt x="397433" y="0"/>
                </a:lnTo>
                <a:lnTo>
                  <a:pt x="164744" y="0"/>
                </a:lnTo>
                <a:lnTo>
                  <a:pt x="164744" y="13398"/>
                </a:lnTo>
                <a:lnTo>
                  <a:pt x="0" y="13398"/>
                </a:lnTo>
                <a:lnTo>
                  <a:pt x="0" y="17208"/>
                </a:lnTo>
                <a:lnTo>
                  <a:pt x="0" y="226758"/>
                </a:lnTo>
                <a:lnTo>
                  <a:pt x="0" y="699198"/>
                </a:lnTo>
                <a:lnTo>
                  <a:pt x="418846" y="699198"/>
                </a:lnTo>
                <a:lnTo>
                  <a:pt x="418846" y="226758"/>
                </a:lnTo>
                <a:lnTo>
                  <a:pt x="375094" y="226758"/>
                </a:lnTo>
                <a:lnTo>
                  <a:pt x="375094" y="17208"/>
                </a:lnTo>
                <a:lnTo>
                  <a:pt x="385330" y="17208"/>
                </a:lnTo>
                <a:lnTo>
                  <a:pt x="385330" y="226174"/>
                </a:lnTo>
                <a:lnTo>
                  <a:pt x="418846" y="226174"/>
                </a:lnTo>
                <a:lnTo>
                  <a:pt x="418846" y="17208"/>
                </a:lnTo>
                <a:lnTo>
                  <a:pt x="418846" y="16751"/>
                </a:lnTo>
                <a:lnTo>
                  <a:pt x="418846" y="13398"/>
                </a:lnTo>
                <a:close/>
              </a:path>
            </a:pathLst>
          </a:custGeom>
          <a:solidFill>
            <a:srgbClr val="DAD2C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325517" y="8080731"/>
            <a:ext cx="546735" cy="699135"/>
          </a:xfrm>
          <a:custGeom>
            <a:avLst/>
            <a:gdLst/>
            <a:ahLst/>
            <a:cxnLst/>
            <a:rect l="l" t="t" r="r" b="b"/>
            <a:pathLst>
              <a:path w="546734" h="699134">
                <a:moveTo>
                  <a:pt x="546347" y="13961"/>
                </a:moveTo>
                <a:lnTo>
                  <a:pt x="0" y="13961"/>
                </a:lnTo>
                <a:lnTo>
                  <a:pt x="0" y="698989"/>
                </a:lnTo>
                <a:lnTo>
                  <a:pt x="546347" y="698989"/>
                </a:lnTo>
                <a:lnTo>
                  <a:pt x="546347" y="648729"/>
                </a:lnTo>
                <a:lnTo>
                  <a:pt x="464441" y="648729"/>
                </a:lnTo>
                <a:lnTo>
                  <a:pt x="433727" y="641283"/>
                </a:lnTo>
                <a:lnTo>
                  <a:pt x="411389" y="630114"/>
                </a:lnTo>
                <a:lnTo>
                  <a:pt x="403012" y="617084"/>
                </a:lnTo>
                <a:lnTo>
                  <a:pt x="403012" y="593815"/>
                </a:lnTo>
                <a:lnTo>
                  <a:pt x="414181" y="578923"/>
                </a:lnTo>
                <a:lnTo>
                  <a:pt x="425350" y="571477"/>
                </a:lnTo>
                <a:lnTo>
                  <a:pt x="457926" y="562170"/>
                </a:lnTo>
                <a:lnTo>
                  <a:pt x="546347" y="562170"/>
                </a:lnTo>
                <a:lnTo>
                  <a:pt x="546347" y="327622"/>
                </a:lnTo>
                <a:lnTo>
                  <a:pt x="498879" y="327622"/>
                </a:lnTo>
                <a:lnTo>
                  <a:pt x="476541" y="319245"/>
                </a:lnTo>
                <a:lnTo>
                  <a:pt x="469095" y="311799"/>
                </a:lnTo>
                <a:lnTo>
                  <a:pt x="458857" y="296907"/>
                </a:lnTo>
                <a:lnTo>
                  <a:pt x="455134" y="282946"/>
                </a:lnTo>
                <a:lnTo>
                  <a:pt x="455134" y="266193"/>
                </a:lnTo>
                <a:lnTo>
                  <a:pt x="456065" y="234547"/>
                </a:lnTo>
                <a:lnTo>
                  <a:pt x="460253" y="226171"/>
                </a:lnTo>
                <a:lnTo>
                  <a:pt x="32576" y="226171"/>
                </a:lnTo>
                <a:lnTo>
                  <a:pt x="32576" y="16753"/>
                </a:lnTo>
                <a:lnTo>
                  <a:pt x="242924" y="16753"/>
                </a:lnTo>
                <a:lnTo>
                  <a:pt x="241993" y="15822"/>
                </a:lnTo>
                <a:lnTo>
                  <a:pt x="546347" y="15822"/>
                </a:lnTo>
                <a:lnTo>
                  <a:pt x="546347" y="13961"/>
                </a:lnTo>
                <a:close/>
              </a:path>
              <a:path w="546734" h="699134">
                <a:moveTo>
                  <a:pt x="546347" y="631976"/>
                </a:moveTo>
                <a:lnTo>
                  <a:pt x="511909" y="631976"/>
                </a:lnTo>
                <a:lnTo>
                  <a:pt x="493295" y="643145"/>
                </a:lnTo>
                <a:lnTo>
                  <a:pt x="477472" y="647798"/>
                </a:lnTo>
                <a:lnTo>
                  <a:pt x="464441" y="648729"/>
                </a:lnTo>
                <a:lnTo>
                  <a:pt x="546347" y="648729"/>
                </a:lnTo>
                <a:lnTo>
                  <a:pt x="546347" y="631976"/>
                </a:lnTo>
                <a:close/>
              </a:path>
              <a:path w="546734" h="699134">
                <a:moveTo>
                  <a:pt x="546347" y="562170"/>
                </a:moveTo>
                <a:lnTo>
                  <a:pt x="478403" y="562170"/>
                </a:lnTo>
                <a:lnTo>
                  <a:pt x="489572" y="564962"/>
                </a:lnTo>
                <a:lnTo>
                  <a:pt x="510048" y="575200"/>
                </a:lnTo>
                <a:lnTo>
                  <a:pt x="513771" y="578923"/>
                </a:lnTo>
                <a:lnTo>
                  <a:pt x="536109" y="579854"/>
                </a:lnTo>
                <a:lnTo>
                  <a:pt x="537040" y="573339"/>
                </a:lnTo>
                <a:lnTo>
                  <a:pt x="540763" y="573339"/>
                </a:lnTo>
                <a:lnTo>
                  <a:pt x="540763" y="571477"/>
                </a:lnTo>
                <a:lnTo>
                  <a:pt x="546347" y="571477"/>
                </a:lnTo>
                <a:lnTo>
                  <a:pt x="546347" y="562170"/>
                </a:lnTo>
                <a:close/>
              </a:path>
              <a:path w="546734" h="699134">
                <a:moveTo>
                  <a:pt x="540763" y="573339"/>
                </a:moveTo>
                <a:lnTo>
                  <a:pt x="537040" y="573339"/>
                </a:lnTo>
                <a:lnTo>
                  <a:pt x="540763" y="574269"/>
                </a:lnTo>
                <a:lnTo>
                  <a:pt x="540763" y="573339"/>
                </a:lnTo>
                <a:close/>
              </a:path>
              <a:path w="546734" h="699134">
                <a:moveTo>
                  <a:pt x="546347" y="325760"/>
                </a:moveTo>
                <a:lnTo>
                  <a:pt x="498879" y="327622"/>
                </a:lnTo>
                <a:lnTo>
                  <a:pt x="546347" y="327622"/>
                </a:lnTo>
                <a:lnTo>
                  <a:pt x="546347" y="325760"/>
                </a:lnTo>
                <a:close/>
              </a:path>
              <a:path w="546734" h="699134">
                <a:moveTo>
                  <a:pt x="519355" y="317384"/>
                </a:moveTo>
                <a:lnTo>
                  <a:pt x="518425" y="317384"/>
                </a:lnTo>
                <a:lnTo>
                  <a:pt x="519355" y="318314"/>
                </a:lnTo>
                <a:lnTo>
                  <a:pt x="519355" y="317384"/>
                </a:lnTo>
                <a:close/>
              </a:path>
              <a:path w="546734" h="699134">
                <a:moveTo>
                  <a:pt x="526801" y="313661"/>
                </a:moveTo>
                <a:lnTo>
                  <a:pt x="525871" y="313661"/>
                </a:lnTo>
                <a:lnTo>
                  <a:pt x="526801" y="314591"/>
                </a:lnTo>
                <a:lnTo>
                  <a:pt x="526801" y="313661"/>
                </a:lnTo>
                <a:close/>
              </a:path>
              <a:path w="546734" h="699134">
                <a:moveTo>
                  <a:pt x="527732" y="312730"/>
                </a:moveTo>
                <a:lnTo>
                  <a:pt x="526801" y="312730"/>
                </a:lnTo>
                <a:lnTo>
                  <a:pt x="527732" y="313661"/>
                </a:lnTo>
                <a:lnTo>
                  <a:pt x="527732" y="312730"/>
                </a:lnTo>
                <a:close/>
              </a:path>
              <a:path w="546734" h="699134">
                <a:moveTo>
                  <a:pt x="546347" y="15822"/>
                </a:moveTo>
                <a:lnTo>
                  <a:pt x="242924" y="15822"/>
                </a:lnTo>
                <a:lnTo>
                  <a:pt x="242924" y="16753"/>
                </a:lnTo>
                <a:lnTo>
                  <a:pt x="42814" y="16753"/>
                </a:lnTo>
                <a:lnTo>
                  <a:pt x="42814" y="226171"/>
                </a:lnTo>
                <a:lnTo>
                  <a:pt x="460253" y="226171"/>
                </a:lnTo>
                <a:lnTo>
                  <a:pt x="467234" y="212209"/>
                </a:lnTo>
                <a:lnTo>
                  <a:pt x="481195" y="201041"/>
                </a:lnTo>
                <a:lnTo>
                  <a:pt x="496087" y="195456"/>
                </a:lnTo>
                <a:lnTo>
                  <a:pt x="546347" y="195456"/>
                </a:lnTo>
                <a:lnTo>
                  <a:pt x="546347" y="15822"/>
                </a:lnTo>
                <a:close/>
              </a:path>
              <a:path w="546734" h="699134">
                <a:moveTo>
                  <a:pt x="529594" y="211279"/>
                </a:moveTo>
                <a:lnTo>
                  <a:pt x="528663" y="211279"/>
                </a:lnTo>
                <a:lnTo>
                  <a:pt x="529594" y="212209"/>
                </a:lnTo>
                <a:lnTo>
                  <a:pt x="529594" y="211279"/>
                </a:lnTo>
                <a:close/>
              </a:path>
              <a:path w="546734" h="699134">
                <a:moveTo>
                  <a:pt x="528663" y="210348"/>
                </a:moveTo>
                <a:lnTo>
                  <a:pt x="527732" y="210348"/>
                </a:lnTo>
                <a:lnTo>
                  <a:pt x="528663" y="211279"/>
                </a:lnTo>
                <a:lnTo>
                  <a:pt x="528663" y="210348"/>
                </a:lnTo>
                <a:close/>
              </a:path>
              <a:path w="546734" h="699134">
                <a:moveTo>
                  <a:pt x="527732" y="209417"/>
                </a:moveTo>
                <a:lnTo>
                  <a:pt x="526801" y="209417"/>
                </a:lnTo>
                <a:lnTo>
                  <a:pt x="527732" y="210348"/>
                </a:lnTo>
                <a:lnTo>
                  <a:pt x="527732" y="209417"/>
                </a:lnTo>
                <a:close/>
              </a:path>
              <a:path w="546734" h="699134">
                <a:moveTo>
                  <a:pt x="546347" y="195456"/>
                </a:moveTo>
                <a:lnTo>
                  <a:pt x="518425" y="195456"/>
                </a:lnTo>
                <a:lnTo>
                  <a:pt x="546347" y="197318"/>
                </a:lnTo>
                <a:lnTo>
                  <a:pt x="546347" y="195456"/>
                </a:lnTo>
                <a:close/>
              </a:path>
              <a:path w="546734" h="699134">
                <a:moveTo>
                  <a:pt x="254093" y="0"/>
                </a:moveTo>
                <a:lnTo>
                  <a:pt x="21407" y="0"/>
                </a:lnTo>
                <a:lnTo>
                  <a:pt x="21407" y="13961"/>
                </a:lnTo>
                <a:lnTo>
                  <a:pt x="254093" y="13961"/>
                </a:lnTo>
                <a:lnTo>
                  <a:pt x="254093" y="0"/>
                </a:lnTo>
                <a:close/>
              </a:path>
            </a:pathLst>
          </a:custGeom>
          <a:solidFill>
            <a:srgbClr val="B2CDF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4861210" y="7401983"/>
            <a:ext cx="643255" cy="664210"/>
          </a:xfrm>
          <a:custGeom>
            <a:avLst/>
            <a:gdLst/>
            <a:ahLst/>
            <a:cxnLst/>
            <a:rect l="l" t="t" r="r" b="b"/>
            <a:pathLst>
              <a:path w="643255" h="664209">
                <a:moveTo>
                  <a:pt x="643140" y="244094"/>
                </a:moveTo>
                <a:lnTo>
                  <a:pt x="11163" y="244094"/>
                </a:lnTo>
                <a:lnTo>
                  <a:pt x="11163" y="245021"/>
                </a:lnTo>
                <a:lnTo>
                  <a:pt x="643140" y="245021"/>
                </a:lnTo>
                <a:lnTo>
                  <a:pt x="643140" y="244094"/>
                </a:lnTo>
                <a:close/>
              </a:path>
              <a:path w="643255" h="664209">
                <a:moveTo>
                  <a:pt x="643140" y="0"/>
                </a:moveTo>
                <a:lnTo>
                  <a:pt x="14884" y="0"/>
                </a:lnTo>
                <a:lnTo>
                  <a:pt x="14884" y="24130"/>
                </a:lnTo>
                <a:lnTo>
                  <a:pt x="0" y="24130"/>
                </a:lnTo>
                <a:lnTo>
                  <a:pt x="0" y="256540"/>
                </a:lnTo>
                <a:lnTo>
                  <a:pt x="14884" y="256540"/>
                </a:lnTo>
                <a:lnTo>
                  <a:pt x="14884" y="664210"/>
                </a:lnTo>
                <a:lnTo>
                  <a:pt x="643140" y="664210"/>
                </a:lnTo>
                <a:lnTo>
                  <a:pt x="643140" y="256540"/>
                </a:lnTo>
                <a:lnTo>
                  <a:pt x="643140" y="245110"/>
                </a:lnTo>
                <a:lnTo>
                  <a:pt x="8978" y="245110"/>
                </a:lnTo>
                <a:lnTo>
                  <a:pt x="8978" y="243840"/>
                </a:lnTo>
                <a:lnTo>
                  <a:pt x="643140" y="243840"/>
                </a:lnTo>
                <a:lnTo>
                  <a:pt x="643140" y="44919"/>
                </a:lnTo>
                <a:lnTo>
                  <a:pt x="643140" y="44450"/>
                </a:lnTo>
                <a:lnTo>
                  <a:pt x="643140" y="34683"/>
                </a:lnTo>
                <a:lnTo>
                  <a:pt x="226161" y="34683"/>
                </a:lnTo>
                <a:lnTo>
                  <a:pt x="226161" y="44450"/>
                </a:lnTo>
                <a:lnTo>
                  <a:pt x="16751" y="44450"/>
                </a:lnTo>
                <a:lnTo>
                  <a:pt x="16751" y="34290"/>
                </a:lnTo>
                <a:lnTo>
                  <a:pt x="643140" y="34290"/>
                </a:lnTo>
                <a:lnTo>
                  <a:pt x="643140" y="24130"/>
                </a:lnTo>
                <a:lnTo>
                  <a:pt x="643140" y="0"/>
                </a:lnTo>
                <a:close/>
              </a:path>
            </a:pathLst>
          </a:custGeom>
          <a:solidFill>
            <a:srgbClr val="C4D1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017469" y="8080734"/>
            <a:ext cx="1196975" cy="699770"/>
          </a:xfrm>
          <a:custGeom>
            <a:avLst/>
            <a:gdLst/>
            <a:ahLst/>
            <a:cxnLst/>
            <a:rect l="l" t="t" r="r" b="b"/>
            <a:pathLst>
              <a:path w="1196975" h="699770">
                <a:moveTo>
                  <a:pt x="1196936" y="13398"/>
                </a:moveTo>
                <a:lnTo>
                  <a:pt x="1153198" y="13398"/>
                </a:lnTo>
                <a:lnTo>
                  <a:pt x="1153198" y="0"/>
                </a:lnTo>
                <a:lnTo>
                  <a:pt x="1142022" y="0"/>
                </a:lnTo>
                <a:lnTo>
                  <a:pt x="1142022" y="15938"/>
                </a:lnTo>
                <a:lnTo>
                  <a:pt x="1142022" y="17208"/>
                </a:lnTo>
                <a:lnTo>
                  <a:pt x="1141844" y="17208"/>
                </a:lnTo>
                <a:lnTo>
                  <a:pt x="1141844" y="15938"/>
                </a:lnTo>
                <a:lnTo>
                  <a:pt x="1142022" y="15938"/>
                </a:lnTo>
                <a:lnTo>
                  <a:pt x="1142022" y="0"/>
                </a:lnTo>
                <a:lnTo>
                  <a:pt x="1141095" y="0"/>
                </a:lnTo>
                <a:lnTo>
                  <a:pt x="1141095" y="17208"/>
                </a:lnTo>
                <a:lnTo>
                  <a:pt x="1141095" y="226758"/>
                </a:lnTo>
                <a:lnTo>
                  <a:pt x="1130858" y="226758"/>
                </a:lnTo>
                <a:lnTo>
                  <a:pt x="1130858" y="17208"/>
                </a:lnTo>
                <a:lnTo>
                  <a:pt x="1141095" y="17208"/>
                </a:lnTo>
                <a:lnTo>
                  <a:pt x="1141095" y="0"/>
                </a:lnTo>
                <a:lnTo>
                  <a:pt x="920508" y="0"/>
                </a:lnTo>
                <a:lnTo>
                  <a:pt x="920508" y="13398"/>
                </a:lnTo>
                <a:lnTo>
                  <a:pt x="0" y="13398"/>
                </a:lnTo>
                <a:lnTo>
                  <a:pt x="0" y="15938"/>
                </a:lnTo>
                <a:lnTo>
                  <a:pt x="0" y="17208"/>
                </a:lnTo>
                <a:lnTo>
                  <a:pt x="0" y="226758"/>
                </a:lnTo>
                <a:lnTo>
                  <a:pt x="0" y="699198"/>
                </a:lnTo>
                <a:lnTo>
                  <a:pt x="1196936" y="699198"/>
                </a:lnTo>
                <a:lnTo>
                  <a:pt x="1196936" y="226758"/>
                </a:lnTo>
                <a:lnTo>
                  <a:pt x="1196936" y="17208"/>
                </a:lnTo>
                <a:lnTo>
                  <a:pt x="1196936" y="15938"/>
                </a:lnTo>
                <a:lnTo>
                  <a:pt x="1196936" y="13398"/>
                </a:lnTo>
                <a:close/>
              </a:path>
            </a:pathLst>
          </a:custGeom>
          <a:solidFill>
            <a:srgbClr val="CFCFC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594149" y="8066192"/>
            <a:ext cx="233045" cy="14604"/>
          </a:xfrm>
          <a:custGeom>
            <a:avLst/>
            <a:gdLst/>
            <a:ahLst/>
            <a:cxnLst/>
            <a:rect l="l" t="t" r="r" b="b"/>
            <a:pathLst>
              <a:path w="233045" h="14604">
                <a:moveTo>
                  <a:pt x="232689" y="0"/>
                </a:moveTo>
                <a:lnTo>
                  <a:pt x="0" y="0"/>
                </a:lnTo>
                <a:lnTo>
                  <a:pt x="0" y="7620"/>
                </a:lnTo>
                <a:lnTo>
                  <a:pt x="0" y="8890"/>
                </a:lnTo>
                <a:lnTo>
                  <a:pt x="0" y="13970"/>
                </a:lnTo>
                <a:lnTo>
                  <a:pt x="222885" y="13970"/>
                </a:lnTo>
                <a:lnTo>
                  <a:pt x="232689" y="14541"/>
                </a:lnTo>
                <a:lnTo>
                  <a:pt x="232689" y="13970"/>
                </a:lnTo>
                <a:lnTo>
                  <a:pt x="232689" y="13677"/>
                </a:lnTo>
                <a:lnTo>
                  <a:pt x="232689" y="8890"/>
                </a:lnTo>
                <a:lnTo>
                  <a:pt x="218490" y="8890"/>
                </a:lnTo>
                <a:lnTo>
                  <a:pt x="218490" y="7620"/>
                </a:lnTo>
                <a:lnTo>
                  <a:pt x="232689" y="7620"/>
                </a:lnTo>
                <a:lnTo>
                  <a:pt x="232689" y="0"/>
                </a:lnTo>
                <a:close/>
              </a:path>
            </a:pathLst>
          </a:custGeom>
          <a:solidFill>
            <a:srgbClr val="F1DF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873371" y="8066192"/>
            <a:ext cx="233045" cy="13970"/>
          </a:xfrm>
          <a:custGeom>
            <a:avLst/>
            <a:gdLst/>
            <a:ahLst/>
            <a:cxnLst/>
            <a:rect l="l" t="t" r="r" b="b"/>
            <a:pathLst>
              <a:path w="233045" h="13970">
                <a:moveTo>
                  <a:pt x="232689" y="0"/>
                </a:moveTo>
                <a:lnTo>
                  <a:pt x="0" y="0"/>
                </a:lnTo>
                <a:lnTo>
                  <a:pt x="0" y="7620"/>
                </a:lnTo>
                <a:lnTo>
                  <a:pt x="0" y="8890"/>
                </a:lnTo>
                <a:lnTo>
                  <a:pt x="0" y="13970"/>
                </a:lnTo>
                <a:lnTo>
                  <a:pt x="232689" y="13970"/>
                </a:lnTo>
                <a:lnTo>
                  <a:pt x="232689" y="8890"/>
                </a:lnTo>
                <a:lnTo>
                  <a:pt x="218490" y="8890"/>
                </a:lnTo>
                <a:lnTo>
                  <a:pt x="218490" y="7620"/>
                </a:lnTo>
                <a:lnTo>
                  <a:pt x="232689" y="7620"/>
                </a:lnTo>
                <a:lnTo>
                  <a:pt x="232689" y="0"/>
                </a:lnTo>
                <a:close/>
              </a:path>
            </a:pathLst>
          </a:custGeom>
          <a:solidFill>
            <a:srgbClr val="F1DF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836704" y="8066192"/>
            <a:ext cx="233045" cy="13970"/>
          </a:xfrm>
          <a:custGeom>
            <a:avLst/>
            <a:gdLst/>
            <a:ahLst/>
            <a:cxnLst/>
            <a:rect l="l" t="t" r="r" b="b"/>
            <a:pathLst>
              <a:path w="233045" h="13970">
                <a:moveTo>
                  <a:pt x="232676" y="0"/>
                </a:moveTo>
                <a:lnTo>
                  <a:pt x="0" y="0"/>
                </a:lnTo>
                <a:lnTo>
                  <a:pt x="0" y="7620"/>
                </a:lnTo>
                <a:lnTo>
                  <a:pt x="0" y="8890"/>
                </a:lnTo>
                <a:lnTo>
                  <a:pt x="0" y="13970"/>
                </a:lnTo>
                <a:lnTo>
                  <a:pt x="232676" y="13970"/>
                </a:lnTo>
                <a:lnTo>
                  <a:pt x="232676" y="8890"/>
                </a:lnTo>
                <a:lnTo>
                  <a:pt x="12788" y="8890"/>
                </a:lnTo>
                <a:lnTo>
                  <a:pt x="12788" y="7620"/>
                </a:lnTo>
                <a:lnTo>
                  <a:pt x="232676" y="7620"/>
                </a:lnTo>
                <a:lnTo>
                  <a:pt x="232676" y="0"/>
                </a:lnTo>
                <a:close/>
              </a:path>
            </a:pathLst>
          </a:custGeom>
          <a:solidFill>
            <a:srgbClr val="F1DF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115926" y="8066192"/>
            <a:ext cx="233045" cy="13970"/>
          </a:xfrm>
          <a:custGeom>
            <a:avLst/>
            <a:gdLst/>
            <a:ahLst/>
            <a:cxnLst/>
            <a:rect l="l" t="t" r="r" b="b"/>
            <a:pathLst>
              <a:path w="233045" h="13970">
                <a:moveTo>
                  <a:pt x="232676" y="0"/>
                </a:moveTo>
                <a:lnTo>
                  <a:pt x="0" y="0"/>
                </a:lnTo>
                <a:lnTo>
                  <a:pt x="0" y="7620"/>
                </a:lnTo>
                <a:lnTo>
                  <a:pt x="0" y="8890"/>
                </a:lnTo>
                <a:lnTo>
                  <a:pt x="0" y="13970"/>
                </a:lnTo>
                <a:lnTo>
                  <a:pt x="232676" y="13970"/>
                </a:lnTo>
                <a:lnTo>
                  <a:pt x="232676" y="8890"/>
                </a:lnTo>
                <a:lnTo>
                  <a:pt x="218490" y="8890"/>
                </a:lnTo>
                <a:lnTo>
                  <a:pt x="218490" y="7620"/>
                </a:lnTo>
                <a:lnTo>
                  <a:pt x="232676" y="7620"/>
                </a:lnTo>
                <a:lnTo>
                  <a:pt x="232676" y="0"/>
                </a:lnTo>
                <a:close/>
              </a:path>
            </a:pathLst>
          </a:custGeom>
          <a:solidFill>
            <a:srgbClr val="F1DF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893090" y="8066192"/>
            <a:ext cx="233045" cy="13970"/>
          </a:xfrm>
          <a:custGeom>
            <a:avLst/>
            <a:gdLst/>
            <a:ahLst/>
            <a:cxnLst/>
            <a:rect l="l" t="t" r="r" b="b"/>
            <a:pathLst>
              <a:path w="233045" h="13970">
                <a:moveTo>
                  <a:pt x="232689" y="0"/>
                </a:moveTo>
                <a:lnTo>
                  <a:pt x="0" y="0"/>
                </a:lnTo>
                <a:lnTo>
                  <a:pt x="0" y="7620"/>
                </a:lnTo>
                <a:lnTo>
                  <a:pt x="0" y="8890"/>
                </a:lnTo>
                <a:lnTo>
                  <a:pt x="0" y="13970"/>
                </a:lnTo>
                <a:lnTo>
                  <a:pt x="232689" y="13970"/>
                </a:lnTo>
                <a:lnTo>
                  <a:pt x="232689" y="8890"/>
                </a:lnTo>
                <a:lnTo>
                  <a:pt x="12103" y="8890"/>
                </a:lnTo>
                <a:lnTo>
                  <a:pt x="12103" y="7620"/>
                </a:lnTo>
                <a:lnTo>
                  <a:pt x="232689" y="7620"/>
                </a:lnTo>
                <a:lnTo>
                  <a:pt x="232689" y="0"/>
                </a:lnTo>
                <a:close/>
              </a:path>
            </a:pathLst>
          </a:custGeom>
          <a:solidFill>
            <a:srgbClr val="F1DF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814745" y="8073813"/>
            <a:ext cx="12700" cy="1270"/>
          </a:xfrm>
          <a:custGeom>
            <a:avLst/>
            <a:gdLst/>
            <a:ahLst/>
            <a:cxnLst/>
            <a:rect l="l" t="t" r="r" b="b"/>
            <a:pathLst>
              <a:path w="12700" h="1270">
                <a:moveTo>
                  <a:pt x="0" y="1270"/>
                </a:moveTo>
                <a:lnTo>
                  <a:pt x="12099" y="1270"/>
                </a:lnTo>
                <a:lnTo>
                  <a:pt x="12099" y="0"/>
                </a:lnTo>
                <a:lnTo>
                  <a:pt x="0" y="0"/>
                </a:lnTo>
                <a:lnTo>
                  <a:pt x="0" y="1270"/>
                </a:lnTo>
                <a:close/>
              </a:path>
            </a:pathLst>
          </a:custGeom>
          <a:solidFill>
            <a:srgbClr val="F1DF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93969" y="8074215"/>
            <a:ext cx="12700" cy="1270"/>
          </a:xfrm>
          <a:custGeom>
            <a:avLst/>
            <a:gdLst/>
            <a:ahLst/>
            <a:cxnLst/>
            <a:rect l="l" t="t" r="r" b="b"/>
            <a:pathLst>
              <a:path w="12700" h="1270">
                <a:moveTo>
                  <a:pt x="12099" y="0"/>
                </a:moveTo>
                <a:lnTo>
                  <a:pt x="0" y="0"/>
                </a:lnTo>
                <a:lnTo>
                  <a:pt x="0" y="930"/>
                </a:lnTo>
                <a:lnTo>
                  <a:pt x="12099" y="930"/>
                </a:lnTo>
                <a:lnTo>
                  <a:pt x="12099" y="0"/>
                </a:lnTo>
                <a:close/>
              </a:path>
            </a:pathLst>
          </a:custGeom>
          <a:solidFill>
            <a:srgbClr val="F1DF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851588" y="8074219"/>
            <a:ext cx="217804" cy="1270"/>
          </a:xfrm>
          <a:custGeom>
            <a:avLst/>
            <a:gdLst/>
            <a:ahLst/>
            <a:cxnLst/>
            <a:rect l="l" t="t" r="r" b="b"/>
            <a:pathLst>
              <a:path w="217804" h="1270">
                <a:moveTo>
                  <a:pt x="205701" y="927"/>
                </a:moveTo>
                <a:lnTo>
                  <a:pt x="202907" y="0"/>
                </a:lnTo>
                <a:lnTo>
                  <a:pt x="0" y="0"/>
                </a:lnTo>
                <a:lnTo>
                  <a:pt x="0" y="927"/>
                </a:lnTo>
                <a:lnTo>
                  <a:pt x="205701" y="927"/>
                </a:lnTo>
                <a:close/>
              </a:path>
              <a:path w="217804" h="1270">
                <a:moveTo>
                  <a:pt x="217792" y="0"/>
                </a:moveTo>
                <a:lnTo>
                  <a:pt x="205701" y="0"/>
                </a:lnTo>
                <a:lnTo>
                  <a:pt x="205701" y="927"/>
                </a:lnTo>
                <a:lnTo>
                  <a:pt x="217792" y="927"/>
                </a:lnTo>
                <a:lnTo>
                  <a:pt x="217792" y="0"/>
                </a:lnTo>
                <a:close/>
              </a:path>
            </a:pathLst>
          </a:custGeom>
          <a:solidFill>
            <a:srgbClr val="F1DF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336514" y="8074215"/>
            <a:ext cx="12700" cy="1270"/>
          </a:xfrm>
          <a:custGeom>
            <a:avLst/>
            <a:gdLst/>
            <a:ahLst/>
            <a:cxnLst/>
            <a:rect l="l" t="t" r="r" b="b"/>
            <a:pathLst>
              <a:path w="12700" h="1270">
                <a:moveTo>
                  <a:pt x="12099" y="0"/>
                </a:moveTo>
                <a:lnTo>
                  <a:pt x="0" y="0"/>
                </a:lnTo>
                <a:lnTo>
                  <a:pt x="0" y="930"/>
                </a:lnTo>
                <a:lnTo>
                  <a:pt x="12099" y="930"/>
                </a:lnTo>
                <a:lnTo>
                  <a:pt x="12099" y="0"/>
                </a:lnTo>
                <a:close/>
              </a:path>
            </a:pathLst>
          </a:custGeom>
          <a:solidFill>
            <a:srgbClr val="F1DFC5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0" name="object 50"/>
          <p:cNvGrpSpPr/>
          <p:nvPr/>
        </p:nvGrpSpPr>
        <p:grpSpPr>
          <a:xfrm>
            <a:off x="4214415" y="4953426"/>
            <a:ext cx="3215005" cy="3126740"/>
            <a:chOff x="4214415" y="4953426"/>
            <a:chExt cx="3215005" cy="3126740"/>
          </a:xfrm>
        </p:grpSpPr>
        <p:sp>
          <p:nvSpPr>
            <p:cNvPr id="51" name="object 51"/>
            <p:cNvSpPr/>
            <p:nvPr/>
          </p:nvSpPr>
          <p:spPr>
            <a:xfrm>
              <a:off x="4214406" y="4953435"/>
              <a:ext cx="2947035" cy="3122295"/>
            </a:xfrm>
            <a:custGeom>
              <a:avLst/>
              <a:gdLst/>
              <a:ahLst/>
              <a:cxnLst/>
              <a:rect l="l" t="t" r="r" b="b"/>
              <a:pathLst>
                <a:path w="2947034" h="3122295">
                  <a:moveTo>
                    <a:pt x="460717" y="2680538"/>
                  </a:moveTo>
                  <a:lnTo>
                    <a:pt x="228041" y="2680538"/>
                  </a:lnTo>
                  <a:lnTo>
                    <a:pt x="228041" y="2694508"/>
                  </a:lnTo>
                  <a:lnTo>
                    <a:pt x="460717" y="2694508"/>
                  </a:lnTo>
                  <a:lnTo>
                    <a:pt x="460717" y="2680538"/>
                  </a:lnTo>
                  <a:close/>
                </a:path>
                <a:path w="2947034" h="3122295">
                  <a:moveTo>
                    <a:pt x="460717" y="912126"/>
                  </a:moveTo>
                  <a:lnTo>
                    <a:pt x="228041" y="912126"/>
                  </a:lnTo>
                  <a:lnTo>
                    <a:pt x="228041" y="926084"/>
                  </a:lnTo>
                  <a:lnTo>
                    <a:pt x="460717" y="926084"/>
                  </a:lnTo>
                  <a:lnTo>
                    <a:pt x="460717" y="912126"/>
                  </a:lnTo>
                  <a:close/>
                </a:path>
                <a:path w="2947034" h="3122295">
                  <a:moveTo>
                    <a:pt x="768794" y="2680538"/>
                  </a:moveTo>
                  <a:lnTo>
                    <a:pt x="536117" y="2680538"/>
                  </a:lnTo>
                  <a:lnTo>
                    <a:pt x="536117" y="2694508"/>
                  </a:lnTo>
                  <a:lnTo>
                    <a:pt x="768794" y="2694508"/>
                  </a:lnTo>
                  <a:lnTo>
                    <a:pt x="768794" y="2680538"/>
                  </a:lnTo>
                  <a:close/>
                </a:path>
                <a:path w="2947034" h="3122295">
                  <a:moveTo>
                    <a:pt x="768794" y="912126"/>
                  </a:moveTo>
                  <a:lnTo>
                    <a:pt x="536117" y="912126"/>
                  </a:lnTo>
                  <a:lnTo>
                    <a:pt x="536117" y="926084"/>
                  </a:lnTo>
                  <a:lnTo>
                    <a:pt x="768794" y="926084"/>
                  </a:lnTo>
                  <a:lnTo>
                    <a:pt x="768794" y="912126"/>
                  </a:lnTo>
                  <a:close/>
                </a:path>
                <a:path w="2947034" h="3122295">
                  <a:moveTo>
                    <a:pt x="1300251" y="2554897"/>
                  </a:moveTo>
                  <a:lnTo>
                    <a:pt x="1021029" y="2554897"/>
                  </a:lnTo>
                  <a:lnTo>
                    <a:pt x="1021029" y="2694508"/>
                  </a:lnTo>
                  <a:lnTo>
                    <a:pt x="1300251" y="2694508"/>
                  </a:lnTo>
                  <a:lnTo>
                    <a:pt x="1300251" y="2554897"/>
                  </a:lnTo>
                  <a:close/>
                </a:path>
                <a:path w="2947034" h="3122295">
                  <a:moveTo>
                    <a:pt x="1300251" y="912126"/>
                  </a:moveTo>
                  <a:lnTo>
                    <a:pt x="1021029" y="912126"/>
                  </a:lnTo>
                  <a:lnTo>
                    <a:pt x="1021029" y="1051737"/>
                  </a:lnTo>
                  <a:lnTo>
                    <a:pt x="1300251" y="1051737"/>
                  </a:lnTo>
                  <a:lnTo>
                    <a:pt x="1300251" y="912126"/>
                  </a:lnTo>
                  <a:close/>
                </a:path>
                <a:path w="2947034" h="3122295">
                  <a:moveTo>
                    <a:pt x="1800059" y="2680538"/>
                  </a:moveTo>
                  <a:lnTo>
                    <a:pt x="1567383" y="2680538"/>
                  </a:lnTo>
                  <a:lnTo>
                    <a:pt x="1567383" y="2694508"/>
                  </a:lnTo>
                  <a:lnTo>
                    <a:pt x="1800059" y="2694508"/>
                  </a:lnTo>
                  <a:lnTo>
                    <a:pt x="1800059" y="2680538"/>
                  </a:lnTo>
                  <a:close/>
                </a:path>
                <a:path w="2947034" h="3122295">
                  <a:moveTo>
                    <a:pt x="1800059" y="912126"/>
                  </a:moveTo>
                  <a:lnTo>
                    <a:pt x="1567383" y="912126"/>
                  </a:lnTo>
                  <a:lnTo>
                    <a:pt x="1567383" y="926084"/>
                  </a:lnTo>
                  <a:lnTo>
                    <a:pt x="1800059" y="926084"/>
                  </a:lnTo>
                  <a:lnTo>
                    <a:pt x="1800059" y="912126"/>
                  </a:lnTo>
                  <a:close/>
                </a:path>
                <a:path w="2947034" h="3122295">
                  <a:moveTo>
                    <a:pt x="2079282" y="2680538"/>
                  </a:moveTo>
                  <a:lnTo>
                    <a:pt x="1846605" y="2680538"/>
                  </a:lnTo>
                  <a:lnTo>
                    <a:pt x="1846605" y="2694508"/>
                  </a:lnTo>
                  <a:lnTo>
                    <a:pt x="2079282" y="2694508"/>
                  </a:lnTo>
                  <a:lnTo>
                    <a:pt x="2079282" y="2680538"/>
                  </a:lnTo>
                  <a:close/>
                </a:path>
                <a:path w="2947034" h="3122295">
                  <a:moveTo>
                    <a:pt x="2079282" y="912126"/>
                  </a:moveTo>
                  <a:lnTo>
                    <a:pt x="1846605" y="912126"/>
                  </a:lnTo>
                  <a:lnTo>
                    <a:pt x="1846605" y="926084"/>
                  </a:lnTo>
                  <a:lnTo>
                    <a:pt x="2079282" y="926084"/>
                  </a:lnTo>
                  <a:lnTo>
                    <a:pt x="2079282" y="912126"/>
                  </a:lnTo>
                  <a:close/>
                </a:path>
                <a:path w="2947034" h="3122295">
                  <a:moveTo>
                    <a:pt x="2899270" y="3121710"/>
                  </a:moveTo>
                  <a:lnTo>
                    <a:pt x="2896476" y="3120783"/>
                  </a:lnTo>
                  <a:lnTo>
                    <a:pt x="2693581" y="3120783"/>
                  </a:lnTo>
                  <a:lnTo>
                    <a:pt x="2693581" y="3121710"/>
                  </a:lnTo>
                  <a:lnTo>
                    <a:pt x="2899270" y="3121710"/>
                  </a:lnTo>
                  <a:close/>
                </a:path>
                <a:path w="2947034" h="3122295">
                  <a:moveTo>
                    <a:pt x="2911373" y="3120783"/>
                  </a:moveTo>
                  <a:lnTo>
                    <a:pt x="2899270" y="3120783"/>
                  </a:lnTo>
                  <a:lnTo>
                    <a:pt x="2899270" y="3121710"/>
                  </a:lnTo>
                  <a:lnTo>
                    <a:pt x="2911373" y="3121710"/>
                  </a:lnTo>
                  <a:lnTo>
                    <a:pt x="2911373" y="3120783"/>
                  </a:lnTo>
                  <a:close/>
                </a:path>
                <a:path w="2947034" h="3122295">
                  <a:moveTo>
                    <a:pt x="2932785" y="3110547"/>
                  </a:moveTo>
                  <a:lnTo>
                    <a:pt x="890727" y="3110547"/>
                  </a:lnTo>
                  <a:lnTo>
                    <a:pt x="890727" y="3111474"/>
                  </a:lnTo>
                  <a:lnTo>
                    <a:pt x="2932785" y="3111474"/>
                  </a:lnTo>
                  <a:lnTo>
                    <a:pt x="2932785" y="3110547"/>
                  </a:lnTo>
                  <a:close/>
                </a:path>
                <a:path w="2947034" h="3122295">
                  <a:moveTo>
                    <a:pt x="2946743" y="476542"/>
                  </a:moveTo>
                  <a:lnTo>
                    <a:pt x="2932785" y="476542"/>
                  </a:lnTo>
                  <a:lnTo>
                    <a:pt x="2932785" y="477469"/>
                  </a:lnTo>
                  <a:lnTo>
                    <a:pt x="2946743" y="477469"/>
                  </a:lnTo>
                  <a:lnTo>
                    <a:pt x="2946743" y="476542"/>
                  </a:lnTo>
                  <a:close/>
                </a:path>
                <a:path w="2947034" h="3122295">
                  <a:moveTo>
                    <a:pt x="2946743" y="256527"/>
                  </a:moveTo>
                  <a:lnTo>
                    <a:pt x="2932785" y="256527"/>
                  </a:lnTo>
                  <a:lnTo>
                    <a:pt x="2932785" y="226174"/>
                  </a:lnTo>
                  <a:lnTo>
                    <a:pt x="2932785" y="226047"/>
                  </a:lnTo>
                  <a:lnTo>
                    <a:pt x="2932785" y="16751"/>
                  </a:lnTo>
                  <a:lnTo>
                    <a:pt x="2544661" y="16751"/>
                  </a:lnTo>
                  <a:lnTo>
                    <a:pt x="2544661" y="226047"/>
                  </a:lnTo>
                  <a:lnTo>
                    <a:pt x="2534424" y="226047"/>
                  </a:lnTo>
                  <a:lnTo>
                    <a:pt x="2534424" y="16497"/>
                  </a:lnTo>
                  <a:lnTo>
                    <a:pt x="2932785" y="16497"/>
                  </a:lnTo>
                  <a:lnTo>
                    <a:pt x="2932785" y="13957"/>
                  </a:lnTo>
                  <a:lnTo>
                    <a:pt x="2755011" y="13957"/>
                  </a:lnTo>
                  <a:lnTo>
                    <a:pt x="2755011" y="0"/>
                  </a:lnTo>
                  <a:lnTo>
                    <a:pt x="2523248" y="0"/>
                  </a:lnTo>
                  <a:lnTo>
                    <a:pt x="2523248" y="13957"/>
                  </a:lnTo>
                  <a:lnTo>
                    <a:pt x="2513939" y="13957"/>
                  </a:lnTo>
                  <a:lnTo>
                    <a:pt x="2513939" y="16497"/>
                  </a:lnTo>
                  <a:lnTo>
                    <a:pt x="2513939" y="492747"/>
                  </a:lnTo>
                  <a:lnTo>
                    <a:pt x="2476716" y="492747"/>
                  </a:lnTo>
                  <a:lnTo>
                    <a:pt x="2476716" y="479336"/>
                  </a:lnTo>
                  <a:lnTo>
                    <a:pt x="2244026" y="479336"/>
                  </a:lnTo>
                  <a:lnTo>
                    <a:pt x="2244026" y="492747"/>
                  </a:lnTo>
                  <a:lnTo>
                    <a:pt x="1948053" y="492747"/>
                  </a:lnTo>
                  <a:lnTo>
                    <a:pt x="1948053" y="350888"/>
                  </a:lnTo>
                  <a:lnTo>
                    <a:pt x="1697685" y="350888"/>
                  </a:lnTo>
                  <a:lnTo>
                    <a:pt x="1697685" y="492747"/>
                  </a:lnTo>
                  <a:lnTo>
                    <a:pt x="1454759" y="492747"/>
                  </a:lnTo>
                  <a:lnTo>
                    <a:pt x="1454759" y="479336"/>
                  </a:lnTo>
                  <a:lnTo>
                    <a:pt x="1222070" y="479336"/>
                  </a:lnTo>
                  <a:lnTo>
                    <a:pt x="1222070" y="492747"/>
                  </a:lnTo>
                  <a:lnTo>
                    <a:pt x="629183" y="492747"/>
                  </a:lnTo>
                  <a:lnTo>
                    <a:pt x="629183" y="486397"/>
                  </a:lnTo>
                  <a:lnTo>
                    <a:pt x="617702" y="486397"/>
                  </a:lnTo>
                  <a:lnTo>
                    <a:pt x="617702" y="485127"/>
                  </a:lnTo>
                  <a:lnTo>
                    <a:pt x="618020" y="485127"/>
                  </a:lnTo>
                  <a:lnTo>
                    <a:pt x="618020" y="485851"/>
                  </a:lnTo>
                  <a:lnTo>
                    <a:pt x="629183" y="485851"/>
                  </a:lnTo>
                  <a:lnTo>
                    <a:pt x="629183" y="485127"/>
                  </a:lnTo>
                  <a:lnTo>
                    <a:pt x="629183" y="484911"/>
                  </a:lnTo>
                  <a:lnTo>
                    <a:pt x="629183" y="478777"/>
                  </a:lnTo>
                  <a:lnTo>
                    <a:pt x="397433" y="478777"/>
                  </a:lnTo>
                  <a:lnTo>
                    <a:pt x="397433" y="485127"/>
                  </a:lnTo>
                  <a:lnTo>
                    <a:pt x="397433" y="486397"/>
                  </a:lnTo>
                  <a:lnTo>
                    <a:pt x="397433" y="492747"/>
                  </a:lnTo>
                  <a:lnTo>
                    <a:pt x="13970" y="492747"/>
                  </a:lnTo>
                  <a:lnTo>
                    <a:pt x="13970" y="495287"/>
                  </a:lnTo>
                  <a:lnTo>
                    <a:pt x="13970" y="496557"/>
                  </a:lnTo>
                  <a:lnTo>
                    <a:pt x="13970" y="911847"/>
                  </a:lnTo>
                  <a:lnTo>
                    <a:pt x="2513939" y="911847"/>
                  </a:lnTo>
                  <a:lnTo>
                    <a:pt x="2513939" y="1374127"/>
                  </a:lnTo>
                  <a:lnTo>
                    <a:pt x="2513939" y="1861807"/>
                  </a:lnTo>
                  <a:lnTo>
                    <a:pt x="2513939" y="2694927"/>
                  </a:lnTo>
                  <a:lnTo>
                    <a:pt x="0" y="2694927"/>
                  </a:lnTo>
                  <a:lnTo>
                    <a:pt x="0" y="3110217"/>
                  </a:lnTo>
                  <a:lnTo>
                    <a:pt x="0" y="3111487"/>
                  </a:lnTo>
                  <a:lnTo>
                    <a:pt x="0" y="3112757"/>
                  </a:lnTo>
                  <a:lnTo>
                    <a:pt x="2932785" y="3112757"/>
                  </a:lnTo>
                  <a:lnTo>
                    <a:pt x="2932785" y="3111487"/>
                  </a:lnTo>
                  <a:lnTo>
                    <a:pt x="883285" y="3111487"/>
                  </a:lnTo>
                  <a:lnTo>
                    <a:pt x="883285" y="3110217"/>
                  </a:lnTo>
                  <a:lnTo>
                    <a:pt x="2932785" y="3110217"/>
                  </a:lnTo>
                  <a:lnTo>
                    <a:pt x="2932785" y="2694927"/>
                  </a:lnTo>
                  <a:lnTo>
                    <a:pt x="2932785" y="1861807"/>
                  </a:lnTo>
                  <a:lnTo>
                    <a:pt x="2946743" y="1861807"/>
                  </a:lnTo>
                  <a:lnTo>
                    <a:pt x="2946743" y="1374127"/>
                  </a:lnTo>
                  <a:lnTo>
                    <a:pt x="2932785" y="1374127"/>
                  </a:lnTo>
                  <a:lnTo>
                    <a:pt x="2932785" y="911847"/>
                  </a:lnTo>
                  <a:lnTo>
                    <a:pt x="2932785" y="496557"/>
                  </a:lnTo>
                  <a:lnTo>
                    <a:pt x="1451952" y="496557"/>
                  </a:lnTo>
                  <a:lnTo>
                    <a:pt x="1451952" y="495287"/>
                  </a:lnTo>
                  <a:lnTo>
                    <a:pt x="1453832" y="495287"/>
                  </a:lnTo>
                  <a:lnTo>
                    <a:pt x="1453832" y="496087"/>
                  </a:lnTo>
                  <a:lnTo>
                    <a:pt x="2255202" y="496087"/>
                  </a:lnTo>
                  <a:lnTo>
                    <a:pt x="2245677" y="495287"/>
                  </a:lnTo>
                  <a:lnTo>
                    <a:pt x="2255202" y="495287"/>
                  </a:lnTo>
                  <a:lnTo>
                    <a:pt x="2255202" y="496087"/>
                  </a:lnTo>
                  <a:lnTo>
                    <a:pt x="2475788" y="496087"/>
                  </a:lnTo>
                  <a:lnTo>
                    <a:pt x="2466263" y="495287"/>
                  </a:lnTo>
                  <a:lnTo>
                    <a:pt x="2475788" y="495287"/>
                  </a:lnTo>
                  <a:lnTo>
                    <a:pt x="2475788" y="496087"/>
                  </a:lnTo>
                  <a:lnTo>
                    <a:pt x="2932785" y="496087"/>
                  </a:lnTo>
                  <a:lnTo>
                    <a:pt x="2932785" y="495287"/>
                  </a:lnTo>
                  <a:lnTo>
                    <a:pt x="2932785" y="495147"/>
                  </a:lnTo>
                  <a:lnTo>
                    <a:pt x="2932785" y="492747"/>
                  </a:lnTo>
                  <a:lnTo>
                    <a:pt x="2932785" y="488937"/>
                  </a:lnTo>
                  <a:lnTo>
                    <a:pt x="2946743" y="488937"/>
                  </a:lnTo>
                  <a:lnTo>
                    <a:pt x="2946743" y="477507"/>
                  </a:lnTo>
                  <a:lnTo>
                    <a:pt x="2931007" y="477507"/>
                  </a:lnTo>
                  <a:lnTo>
                    <a:pt x="2931007" y="476237"/>
                  </a:lnTo>
                  <a:lnTo>
                    <a:pt x="2946743" y="476237"/>
                  </a:lnTo>
                  <a:lnTo>
                    <a:pt x="2946743" y="256527"/>
                  </a:lnTo>
                  <a:close/>
                </a:path>
              </a:pathLst>
            </a:custGeom>
            <a:solidFill>
              <a:srgbClr val="F1DF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7196519" y="8066192"/>
              <a:ext cx="233045" cy="13970"/>
            </a:xfrm>
            <a:custGeom>
              <a:avLst/>
              <a:gdLst/>
              <a:ahLst/>
              <a:cxnLst/>
              <a:rect l="l" t="t" r="r" b="b"/>
              <a:pathLst>
                <a:path w="233045" h="13970">
                  <a:moveTo>
                    <a:pt x="232689" y="0"/>
                  </a:moveTo>
                  <a:lnTo>
                    <a:pt x="0" y="0"/>
                  </a:lnTo>
                  <a:lnTo>
                    <a:pt x="0" y="7620"/>
                  </a:lnTo>
                  <a:lnTo>
                    <a:pt x="0" y="8890"/>
                  </a:lnTo>
                  <a:lnTo>
                    <a:pt x="0" y="13970"/>
                  </a:lnTo>
                  <a:lnTo>
                    <a:pt x="232689" y="13970"/>
                  </a:lnTo>
                  <a:lnTo>
                    <a:pt x="232689" y="8890"/>
                  </a:lnTo>
                  <a:lnTo>
                    <a:pt x="12788" y="8890"/>
                  </a:lnTo>
                  <a:lnTo>
                    <a:pt x="12788" y="7620"/>
                  </a:lnTo>
                  <a:lnTo>
                    <a:pt x="232689" y="7620"/>
                  </a:lnTo>
                  <a:lnTo>
                    <a:pt x="232689" y="0"/>
                  </a:lnTo>
                  <a:close/>
                </a:path>
              </a:pathLst>
            </a:custGeom>
            <a:solidFill>
              <a:srgbClr val="DAD2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/>
          <p:nvPr/>
        </p:nvSpPr>
        <p:spPr>
          <a:xfrm>
            <a:off x="8043494" y="8066192"/>
            <a:ext cx="231775" cy="13970"/>
          </a:xfrm>
          <a:custGeom>
            <a:avLst/>
            <a:gdLst/>
            <a:ahLst/>
            <a:cxnLst/>
            <a:rect l="l" t="t" r="r" b="b"/>
            <a:pathLst>
              <a:path w="231775" h="13970">
                <a:moveTo>
                  <a:pt x="231762" y="0"/>
                </a:moveTo>
                <a:lnTo>
                  <a:pt x="0" y="0"/>
                </a:lnTo>
                <a:lnTo>
                  <a:pt x="0" y="7620"/>
                </a:lnTo>
                <a:lnTo>
                  <a:pt x="0" y="8890"/>
                </a:lnTo>
                <a:lnTo>
                  <a:pt x="0" y="13970"/>
                </a:lnTo>
                <a:lnTo>
                  <a:pt x="231762" y="13970"/>
                </a:lnTo>
                <a:lnTo>
                  <a:pt x="231762" y="8890"/>
                </a:lnTo>
                <a:lnTo>
                  <a:pt x="217792" y="8890"/>
                </a:lnTo>
                <a:lnTo>
                  <a:pt x="217792" y="7620"/>
                </a:lnTo>
                <a:lnTo>
                  <a:pt x="231762" y="7620"/>
                </a:lnTo>
                <a:lnTo>
                  <a:pt x="231762" y="0"/>
                </a:lnTo>
                <a:close/>
              </a:path>
            </a:pathLst>
          </a:custGeom>
          <a:solidFill>
            <a:srgbClr val="DAD2C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346923" y="8066192"/>
            <a:ext cx="233045" cy="13970"/>
          </a:xfrm>
          <a:custGeom>
            <a:avLst/>
            <a:gdLst/>
            <a:ahLst/>
            <a:cxnLst/>
            <a:rect l="l" t="t" r="r" b="b"/>
            <a:pathLst>
              <a:path w="233045" h="13970">
                <a:moveTo>
                  <a:pt x="232676" y="0"/>
                </a:moveTo>
                <a:lnTo>
                  <a:pt x="0" y="0"/>
                </a:lnTo>
                <a:lnTo>
                  <a:pt x="0" y="7620"/>
                </a:lnTo>
                <a:lnTo>
                  <a:pt x="0" y="8890"/>
                </a:lnTo>
                <a:lnTo>
                  <a:pt x="0" y="13970"/>
                </a:lnTo>
                <a:lnTo>
                  <a:pt x="232676" y="13970"/>
                </a:lnTo>
                <a:lnTo>
                  <a:pt x="232676" y="8890"/>
                </a:lnTo>
                <a:lnTo>
                  <a:pt x="218490" y="8890"/>
                </a:lnTo>
                <a:lnTo>
                  <a:pt x="218490" y="7620"/>
                </a:lnTo>
                <a:lnTo>
                  <a:pt x="232676" y="7620"/>
                </a:lnTo>
                <a:lnTo>
                  <a:pt x="232676" y="0"/>
                </a:lnTo>
                <a:close/>
              </a:path>
            </a:pathLst>
          </a:custGeom>
          <a:solidFill>
            <a:srgbClr val="DAD2C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211403" y="8073813"/>
            <a:ext cx="217804" cy="1905"/>
          </a:xfrm>
          <a:custGeom>
            <a:avLst/>
            <a:gdLst/>
            <a:ahLst/>
            <a:cxnLst/>
            <a:rect l="l" t="t" r="r" b="b"/>
            <a:pathLst>
              <a:path w="217804" h="1904">
                <a:moveTo>
                  <a:pt x="205701" y="1333"/>
                </a:moveTo>
                <a:lnTo>
                  <a:pt x="202907" y="406"/>
                </a:lnTo>
                <a:lnTo>
                  <a:pt x="0" y="406"/>
                </a:lnTo>
                <a:lnTo>
                  <a:pt x="0" y="1333"/>
                </a:lnTo>
                <a:lnTo>
                  <a:pt x="205701" y="1333"/>
                </a:lnTo>
                <a:close/>
              </a:path>
              <a:path w="217804" h="1904">
                <a:moveTo>
                  <a:pt x="217805" y="0"/>
                </a:moveTo>
                <a:lnTo>
                  <a:pt x="205701" y="0"/>
                </a:lnTo>
                <a:lnTo>
                  <a:pt x="205701" y="1270"/>
                </a:lnTo>
                <a:lnTo>
                  <a:pt x="217805" y="1270"/>
                </a:lnTo>
                <a:lnTo>
                  <a:pt x="217805" y="0"/>
                </a:lnTo>
                <a:close/>
              </a:path>
            </a:pathLst>
          </a:custGeom>
          <a:solidFill>
            <a:srgbClr val="DAD2C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264087" y="8074215"/>
            <a:ext cx="11430" cy="1270"/>
          </a:xfrm>
          <a:custGeom>
            <a:avLst/>
            <a:gdLst/>
            <a:ahLst/>
            <a:cxnLst/>
            <a:rect l="l" t="t" r="r" b="b"/>
            <a:pathLst>
              <a:path w="11429" h="1270">
                <a:moveTo>
                  <a:pt x="11168" y="0"/>
                </a:moveTo>
                <a:lnTo>
                  <a:pt x="0" y="0"/>
                </a:lnTo>
                <a:lnTo>
                  <a:pt x="0" y="930"/>
                </a:lnTo>
                <a:lnTo>
                  <a:pt x="11168" y="930"/>
                </a:lnTo>
                <a:lnTo>
                  <a:pt x="11168" y="0"/>
                </a:lnTo>
                <a:close/>
              </a:path>
            </a:pathLst>
          </a:custGeom>
          <a:solidFill>
            <a:srgbClr val="DAD2CB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7" name="object 57"/>
          <p:cNvGrpSpPr/>
          <p:nvPr/>
        </p:nvGrpSpPr>
        <p:grpSpPr>
          <a:xfrm>
            <a:off x="7147193" y="7633973"/>
            <a:ext cx="2009139" cy="447040"/>
            <a:chOff x="7147193" y="7633973"/>
            <a:chExt cx="2009139" cy="447040"/>
          </a:xfrm>
        </p:grpSpPr>
        <p:sp>
          <p:nvSpPr>
            <p:cNvPr id="58" name="object 58"/>
            <p:cNvSpPr/>
            <p:nvPr/>
          </p:nvSpPr>
          <p:spPr>
            <a:xfrm>
              <a:off x="7147192" y="7633974"/>
              <a:ext cx="1753870" cy="441325"/>
            </a:xfrm>
            <a:custGeom>
              <a:avLst/>
              <a:gdLst/>
              <a:ahLst/>
              <a:cxnLst/>
              <a:rect l="l" t="t" r="r" b="b"/>
              <a:pathLst>
                <a:path w="1753870" h="441325">
                  <a:moveTo>
                    <a:pt x="1060119" y="0"/>
                  </a:moveTo>
                  <a:lnTo>
                    <a:pt x="691540" y="0"/>
                  </a:lnTo>
                  <a:lnTo>
                    <a:pt x="691540" y="13970"/>
                  </a:lnTo>
                  <a:lnTo>
                    <a:pt x="1060119" y="13970"/>
                  </a:lnTo>
                  <a:lnTo>
                    <a:pt x="1060119" y="0"/>
                  </a:lnTo>
                  <a:close/>
                </a:path>
                <a:path w="1753870" h="441325">
                  <a:moveTo>
                    <a:pt x="1431480" y="430936"/>
                  </a:moveTo>
                  <a:lnTo>
                    <a:pt x="1421244" y="430009"/>
                  </a:lnTo>
                  <a:lnTo>
                    <a:pt x="281076" y="430009"/>
                  </a:lnTo>
                  <a:lnTo>
                    <a:pt x="281076" y="430936"/>
                  </a:lnTo>
                  <a:lnTo>
                    <a:pt x="1431480" y="430936"/>
                  </a:lnTo>
                  <a:close/>
                </a:path>
                <a:path w="1753870" h="441325">
                  <a:moveTo>
                    <a:pt x="1432407" y="440245"/>
                  </a:moveTo>
                  <a:lnTo>
                    <a:pt x="1420317" y="440245"/>
                  </a:lnTo>
                  <a:lnTo>
                    <a:pt x="1420317" y="441172"/>
                  </a:lnTo>
                  <a:lnTo>
                    <a:pt x="1432407" y="441172"/>
                  </a:lnTo>
                  <a:lnTo>
                    <a:pt x="1432407" y="440245"/>
                  </a:lnTo>
                  <a:close/>
                </a:path>
                <a:path w="1753870" h="441325">
                  <a:moveTo>
                    <a:pt x="1753514" y="430009"/>
                  </a:moveTo>
                  <a:lnTo>
                    <a:pt x="1431480" y="430009"/>
                  </a:lnTo>
                  <a:lnTo>
                    <a:pt x="1431480" y="430936"/>
                  </a:lnTo>
                  <a:lnTo>
                    <a:pt x="1753514" y="430936"/>
                  </a:lnTo>
                  <a:lnTo>
                    <a:pt x="1753514" y="430009"/>
                  </a:lnTo>
                  <a:close/>
                </a:path>
                <a:path w="1753870" h="441325">
                  <a:moveTo>
                    <a:pt x="1753514" y="14389"/>
                  </a:moveTo>
                  <a:lnTo>
                    <a:pt x="0" y="14389"/>
                  </a:lnTo>
                  <a:lnTo>
                    <a:pt x="0" y="429679"/>
                  </a:lnTo>
                  <a:lnTo>
                    <a:pt x="0" y="430949"/>
                  </a:lnTo>
                  <a:lnTo>
                    <a:pt x="0" y="432219"/>
                  </a:lnTo>
                  <a:lnTo>
                    <a:pt x="1753514" y="432219"/>
                  </a:lnTo>
                  <a:lnTo>
                    <a:pt x="1753514" y="430949"/>
                  </a:lnTo>
                  <a:lnTo>
                    <a:pt x="274256" y="430949"/>
                  </a:lnTo>
                  <a:lnTo>
                    <a:pt x="274256" y="429679"/>
                  </a:lnTo>
                  <a:lnTo>
                    <a:pt x="1753514" y="429679"/>
                  </a:lnTo>
                  <a:lnTo>
                    <a:pt x="1753514" y="14389"/>
                  </a:lnTo>
                  <a:close/>
                </a:path>
              </a:pathLst>
            </a:custGeom>
            <a:solidFill>
              <a:srgbClr val="DAD2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8923056" y="8068031"/>
              <a:ext cx="233045" cy="12700"/>
            </a:xfrm>
            <a:custGeom>
              <a:avLst/>
              <a:gdLst/>
              <a:ahLst/>
              <a:cxnLst/>
              <a:rect l="l" t="t" r="r" b="b"/>
              <a:pathLst>
                <a:path w="233045" h="12700">
                  <a:moveTo>
                    <a:pt x="232686" y="0"/>
                  </a:moveTo>
                  <a:lnTo>
                    <a:pt x="0" y="0"/>
                  </a:lnTo>
                  <a:lnTo>
                    <a:pt x="0" y="12699"/>
                  </a:lnTo>
                  <a:lnTo>
                    <a:pt x="232686" y="12699"/>
                  </a:lnTo>
                  <a:lnTo>
                    <a:pt x="232686" y="0"/>
                  </a:lnTo>
                  <a:close/>
                </a:path>
              </a:pathLst>
            </a:custGeom>
            <a:solidFill>
              <a:srgbClr val="F0C8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" name="object 60"/>
          <p:cNvSpPr/>
          <p:nvPr/>
        </p:nvSpPr>
        <p:spPr>
          <a:xfrm>
            <a:off x="9565270" y="8068031"/>
            <a:ext cx="233045" cy="12700"/>
          </a:xfrm>
          <a:custGeom>
            <a:avLst/>
            <a:gdLst/>
            <a:ahLst/>
            <a:cxnLst/>
            <a:rect l="l" t="t" r="r" b="b"/>
            <a:pathLst>
              <a:path w="233045" h="12700">
                <a:moveTo>
                  <a:pt x="232686" y="0"/>
                </a:moveTo>
                <a:lnTo>
                  <a:pt x="0" y="0"/>
                </a:lnTo>
                <a:lnTo>
                  <a:pt x="0" y="12699"/>
                </a:lnTo>
                <a:lnTo>
                  <a:pt x="232686" y="12699"/>
                </a:lnTo>
                <a:lnTo>
                  <a:pt x="232686" y="0"/>
                </a:lnTo>
                <a:close/>
              </a:path>
            </a:pathLst>
          </a:custGeom>
          <a:solidFill>
            <a:srgbClr val="F0C8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0193523" y="8068031"/>
            <a:ext cx="233045" cy="12700"/>
          </a:xfrm>
          <a:custGeom>
            <a:avLst/>
            <a:gdLst/>
            <a:ahLst/>
            <a:cxnLst/>
            <a:rect l="l" t="t" r="r" b="b"/>
            <a:pathLst>
              <a:path w="233045" h="12700">
                <a:moveTo>
                  <a:pt x="232686" y="0"/>
                </a:moveTo>
                <a:lnTo>
                  <a:pt x="0" y="0"/>
                </a:lnTo>
                <a:lnTo>
                  <a:pt x="0" y="12699"/>
                </a:lnTo>
                <a:lnTo>
                  <a:pt x="232686" y="12699"/>
                </a:lnTo>
                <a:lnTo>
                  <a:pt x="232686" y="0"/>
                </a:lnTo>
                <a:close/>
              </a:path>
            </a:pathLst>
          </a:custGeom>
          <a:solidFill>
            <a:srgbClr val="F0C8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1316002" y="8068031"/>
            <a:ext cx="233045" cy="12700"/>
          </a:xfrm>
          <a:custGeom>
            <a:avLst/>
            <a:gdLst/>
            <a:ahLst/>
            <a:cxnLst/>
            <a:rect l="l" t="t" r="r" b="b"/>
            <a:pathLst>
              <a:path w="233045" h="12700">
                <a:moveTo>
                  <a:pt x="232686" y="0"/>
                </a:moveTo>
                <a:lnTo>
                  <a:pt x="0" y="0"/>
                </a:lnTo>
                <a:lnTo>
                  <a:pt x="0" y="12699"/>
                </a:lnTo>
                <a:lnTo>
                  <a:pt x="232686" y="12699"/>
                </a:lnTo>
                <a:lnTo>
                  <a:pt x="232686" y="0"/>
                </a:lnTo>
                <a:close/>
              </a:path>
            </a:pathLst>
          </a:custGeom>
          <a:solidFill>
            <a:srgbClr val="F0C8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3513491" y="8068031"/>
            <a:ext cx="233045" cy="12700"/>
          </a:xfrm>
          <a:custGeom>
            <a:avLst/>
            <a:gdLst/>
            <a:ahLst/>
            <a:cxnLst/>
            <a:rect l="l" t="t" r="r" b="b"/>
            <a:pathLst>
              <a:path w="233044" h="12700">
                <a:moveTo>
                  <a:pt x="232686" y="0"/>
                </a:moveTo>
                <a:lnTo>
                  <a:pt x="0" y="0"/>
                </a:lnTo>
                <a:lnTo>
                  <a:pt x="0" y="12699"/>
                </a:lnTo>
                <a:lnTo>
                  <a:pt x="232686" y="12699"/>
                </a:lnTo>
                <a:lnTo>
                  <a:pt x="232686" y="0"/>
                </a:lnTo>
                <a:close/>
              </a:path>
            </a:pathLst>
          </a:custGeom>
          <a:solidFill>
            <a:srgbClr val="F0C8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886749" y="4956534"/>
            <a:ext cx="5597525" cy="3124200"/>
          </a:xfrm>
          <a:custGeom>
            <a:avLst/>
            <a:gdLst/>
            <a:ahLst/>
            <a:cxnLst/>
            <a:rect l="l" t="t" r="r" b="b"/>
            <a:pathLst>
              <a:path w="5597525" h="3124200">
                <a:moveTo>
                  <a:pt x="1143889" y="914400"/>
                </a:moveTo>
                <a:lnTo>
                  <a:pt x="911199" y="914400"/>
                </a:lnTo>
                <a:lnTo>
                  <a:pt x="911199" y="927100"/>
                </a:lnTo>
                <a:lnTo>
                  <a:pt x="1143889" y="927100"/>
                </a:lnTo>
                <a:lnTo>
                  <a:pt x="1143889" y="914400"/>
                </a:lnTo>
                <a:close/>
              </a:path>
              <a:path w="5597525" h="3124200">
                <a:moveTo>
                  <a:pt x="1451965" y="914400"/>
                </a:moveTo>
                <a:lnTo>
                  <a:pt x="1219276" y="914400"/>
                </a:lnTo>
                <a:lnTo>
                  <a:pt x="1219276" y="927100"/>
                </a:lnTo>
                <a:lnTo>
                  <a:pt x="1451965" y="927100"/>
                </a:lnTo>
                <a:lnTo>
                  <a:pt x="1451965" y="914400"/>
                </a:lnTo>
                <a:close/>
              </a:path>
              <a:path w="5597525" h="3124200">
                <a:moveTo>
                  <a:pt x="2064397" y="914400"/>
                </a:moveTo>
                <a:lnTo>
                  <a:pt x="1785175" y="914400"/>
                </a:lnTo>
                <a:lnTo>
                  <a:pt x="1785175" y="1054100"/>
                </a:lnTo>
                <a:lnTo>
                  <a:pt x="2064397" y="1054100"/>
                </a:lnTo>
                <a:lnTo>
                  <a:pt x="2064397" y="914400"/>
                </a:lnTo>
                <a:close/>
              </a:path>
              <a:path w="5597525" h="3124200">
                <a:moveTo>
                  <a:pt x="2604224" y="914400"/>
                </a:moveTo>
                <a:lnTo>
                  <a:pt x="2372474" y="914400"/>
                </a:lnTo>
                <a:lnTo>
                  <a:pt x="2372474" y="927100"/>
                </a:lnTo>
                <a:lnTo>
                  <a:pt x="2604224" y="927100"/>
                </a:lnTo>
                <a:lnTo>
                  <a:pt x="2604224" y="914400"/>
                </a:lnTo>
                <a:close/>
              </a:path>
              <a:path w="5597525" h="3124200">
                <a:moveTo>
                  <a:pt x="2912300" y="914400"/>
                </a:moveTo>
                <a:lnTo>
                  <a:pt x="2679623" y="914400"/>
                </a:lnTo>
                <a:lnTo>
                  <a:pt x="2679623" y="927100"/>
                </a:lnTo>
                <a:lnTo>
                  <a:pt x="2912300" y="927100"/>
                </a:lnTo>
                <a:lnTo>
                  <a:pt x="2912300" y="914400"/>
                </a:lnTo>
                <a:close/>
              </a:path>
              <a:path w="5597525" h="3124200">
                <a:moveTo>
                  <a:pt x="3527526" y="914400"/>
                </a:moveTo>
                <a:lnTo>
                  <a:pt x="3248304" y="914400"/>
                </a:lnTo>
                <a:lnTo>
                  <a:pt x="3248304" y="1054100"/>
                </a:lnTo>
                <a:lnTo>
                  <a:pt x="3527526" y="1054100"/>
                </a:lnTo>
                <a:lnTo>
                  <a:pt x="3527526" y="914400"/>
                </a:lnTo>
                <a:close/>
              </a:path>
              <a:path w="5597525" h="3124200">
                <a:moveTo>
                  <a:pt x="4076662" y="914400"/>
                </a:moveTo>
                <a:lnTo>
                  <a:pt x="3843985" y="914400"/>
                </a:lnTo>
                <a:lnTo>
                  <a:pt x="3843985" y="927100"/>
                </a:lnTo>
                <a:lnTo>
                  <a:pt x="4076662" y="927100"/>
                </a:lnTo>
                <a:lnTo>
                  <a:pt x="4076662" y="914400"/>
                </a:lnTo>
                <a:close/>
              </a:path>
              <a:path w="5597525" h="3124200">
                <a:moveTo>
                  <a:pt x="4383811" y="914400"/>
                </a:moveTo>
                <a:lnTo>
                  <a:pt x="4151122" y="914400"/>
                </a:lnTo>
                <a:lnTo>
                  <a:pt x="4151122" y="927100"/>
                </a:lnTo>
                <a:lnTo>
                  <a:pt x="4383811" y="927100"/>
                </a:lnTo>
                <a:lnTo>
                  <a:pt x="4383811" y="914400"/>
                </a:lnTo>
                <a:close/>
              </a:path>
              <a:path w="5597525" h="3124200">
                <a:moveTo>
                  <a:pt x="4991595" y="914400"/>
                </a:moveTo>
                <a:lnTo>
                  <a:pt x="4712360" y="914400"/>
                </a:lnTo>
                <a:lnTo>
                  <a:pt x="4712360" y="1054100"/>
                </a:lnTo>
                <a:lnTo>
                  <a:pt x="4991595" y="1054100"/>
                </a:lnTo>
                <a:lnTo>
                  <a:pt x="4991595" y="914400"/>
                </a:lnTo>
                <a:close/>
              </a:path>
              <a:path w="5597525" h="3124200">
                <a:moveTo>
                  <a:pt x="5138648" y="3111500"/>
                </a:moveTo>
                <a:lnTo>
                  <a:pt x="4905959" y="3111500"/>
                </a:lnTo>
                <a:lnTo>
                  <a:pt x="4905959" y="3124200"/>
                </a:lnTo>
                <a:lnTo>
                  <a:pt x="5138648" y="3124200"/>
                </a:lnTo>
                <a:lnTo>
                  <a:pt x="5138648" y="3111500"/>
                </a:lnTo>
                <a:close/>
              </a:path>
              <a:path w="5597525" h="3124200">
                <a:moveTo>
                  <a:pt x="5557482" y="914400"/>
                </a:moveTo>
                <a:lnTo>
                  <a:pt x="5324792" y="914400"/>
                </a:lnTo>
                <a:lnTo>
                  <a:pt x="5324792" y="927100"/>
                </a:lnTo>
                <a:lnTo>
                  <a:pt x="5557482" y="927100"/>
                </a:lnTo>
                <a:lnTo>
                  <a:pt x="5557482" y="914400"/>
                </a:lnTo>
                <a:close/>
              </a:path>
              <a:path w="5597525" h="3124200">
                <a:moveTo>
                  <a:pt x="5597499" y="507428"/>
                </a:moveTo>
                <a:lnTo>
                  <a:pt x="5583542" y="507428"/>
                </a:lnTo>
                <a:lnTo>
                  <a:pt x="5583542" y="494728"/>
                </a:lnTo>
                <a:lnTo>
                  <a:pt x="4651870" y="494728"/>
                </a:lnTo>
                <a:lnTo>
                  <a:pt x="4651870" y="482600"/>
                </a:lnTo>
                <a:lnTo>
                  <a:pt x="4419181" y="482600"/>
                </a:lnTo>
                <a:lnTo>
                  <a:pt x="4419181" y="494728"/>
                </a:lnTo>
                <a:lnTo>
                  <a:pt x="4361472" y="494728"/>
                </a:lnTo>
                <a:lnTo>
                  <a:pt x="4361472" y="482600"/>
                </a:lnTo>
                <a:lnTo>
                  <a:pt x="4128782" y="482600"/>
                </a:lnTo>
                <a:lnTo>
                  <a:pt x="4128782" y="494728"/>
                </a:lnTo>
                <a:lnTo>
                  <a:pt x="3883075" y="494728"/>
                </a:lnTo>
                <a:lnTo>
                  <a:pt x="3883075" y="342900"/>
                </a:lnTo>
                <a:lnTo>
                  <a:pt x="3568484" y="342900"/>
                </a:lnTo>
                <a:lnTo>
                  <a:pt x="3568484" y="494728"/>
                </a:lnTo>
                <a:lnTo>
                  <a:pt x="3022130" y="494728"/>
                </a:lnTo>
                <a:lnTo>
                  <a:pt x="3022130" y="482600"/>
                </a:lnTo>
                <a:lnTo>
                  <a:pt x="2814574" y="482600"/>
                </a:lnTo>
                <a:lnTo>
                  <a:pt x="2814574" y="494728"/>
                </a:lnTo>
                <a:lnTo>
                  <a:pt x="2535351" y="494728"/>
                </a:lnTo>
                <a:lnTo>
                  <a:pt x="2535351" y="342900"/>
                </a:lnTo>
                <a:lnTo>
                  <a:pt x="2256129" y="342900"/>
                </a:lnTo>
                <a:lnTo>
                  <a:pt x="2256129" y="494728"/>
                </a:lnTo>
                <a:lnTo>
                  <a:pt x="1989010" y="494728"/>
                </a:lnTo>
                <a:lnTo>
                  <a:pt x="1989010" y="482600"/>
                </a:lnTo>
                <a:lnTo>
                  <a:pt x="1757248" y="482600"/>
                </a:lnTo>
                <a:lnTo>
                  <a:pt x="1757248" y="494728"/>
                </a:lnTo>
                <a:lnTo>
                  <a:pt x="432803" y="494728"/>
                </a:lnTo>
                <a:lnTo>
                  <a:pt x="432803" y="253428"/>
                </a:lnTo>
                <a:lnTo>
                  <a:pt x="432803" y="228600"/>
                </a:lnTo>
                <a:lnTo>
                  <a:pt x="432803" y="228028"/>
                </a:lnTo>
                <a:lnTo>
                  <a:pt x="432803" y="25400"/>
                </a:lnTo>
                <a:lnTo>
                  <a:pt x="411391" y="25400"/>
                </a:lnTo>
                <a:lnTo>
                  <a:pt x="411391" y="228028"/>
                </a:lnTo>
                <a:lnTo>
                  <a:pt x="401154" y="228028"/>
                </a:lnTo>
                <a:lnTo>
                  <a:pt x="401154" y="24828"/>
                </a:lnTo>
                <a:lnTo>
                  <a:pt x="432803" y="24828"/>
                </a:lnTo>
                <a:lnTo>
                  <a:pt x="432803" y="12128"/>
                </a:lnTo>
                <a:lnTo>
                  <a:pt x="423494" y="12128"/>
                </a:lnTo>
                <a:lnTo>
                  <a:pt x="423494" y="0"/>
                </a:lnTo>
                <a:lnTo>
                  <a:pt x="190804" y="0"/>
                </a:lnTo>
                <a:lnTo>
                  <a:pt x="190804" y="12128"/>
                </a:lnTo>
                <a:lnTo>
                  <a:pt x="13957" y="12128"/>
                </a:lnTo>
                <a:lnTo>
                  <a:pt x="13957" y="24828"/>
                </a:lnTo>
                <a:lnTo>
                  <a:pt x="13957" y="228028"/>
                </a:lnTo>
                <a:lnTo>
                  <a:pt x="13957" y="253428"/>
                </a:lnTo>
                <a:lnTo>
                  <a:pt x="0" y="253428"/>
                </a:lnTo>
                <a:lnTo>
                  <a:pt x="0" y="494728"/>
                </a:lnTo>
                <a:lnTo>
                  <a:pt x="13957" y="494728"/>
                </a:lnTo>
                <a:lnTo>
                  <a:pt x="13957" y="507428"/>
                </a:lnTo>
                <a:lnTo>
                  <a:pt x="13957" y="1383728"/>
                </a:lnTo>
                <a:lnTo>
                  <a:pt x="0" y="1383728"/>
                </a:lnTo>
                <a:lnTo>
                  <a:pt x="0" y="1866328"/>
                </a:lnTo>
                <a:lnTo>
                  <a:pt x="13957" y="1866328"/>
                </a:lnTo>
                <a:lnTo>
                  <a:pt x="13957" y="2704528"/>
                </a:lnTo>
                <a:lnTo>
                  <a:pt x="13957" y="3110928"/>
                </a:lnTo>
                <a:lnTo>
                  <a:pt x="5583542" y="3110928"/>
                </a:lnTo>
                <a:lnTo>
                  <a:pt x="5583542" y="3072828"/>
                </a:lnTo>
                <a:lnTo>
                  <a:pt x="5597499" y="3072828"/>
                </a:lnTo>
                <a:lnTo>
                  <a:pt x="5597499" y="3060700"/>
                </a:lnTo>
                <a:lnTo>
                  <a:pt x="5597499" y="3060128"/>
                </a:lnTo>
                <a:lnTo>
                  <a:pt x="5597499" y="3048000"/>
                </a:lnTo>
                <a:lnTo>
                  <a:pt x="5580748" y="3048000"/>
                </a:lnTo>
                <a:lnTo>
                  <a:pt x="5580748" y="3060128"/>
                </a:lnTo>
                <a:lnTo>
                  <a:pt x="5371338" y="3060128"/>
                </a:lnTo>
                <a:lnTo>
                  <a:pt x="5371338" y="3047428"/>
                </a:lnTo>
                <a:lnTo>
                  <a:pt x="5597499" y="3047428"/>
                </a:lnTo>
                <a:lnTo>
                  <a:pt x="5597499" y="2857500"/>
                </a:lnTo>
                <a:lnTo>
                  <a:pt x="5597499" y="2856928"/>
                </a:lnTo>
                <a:lnTo>
                  <a:pt x="5597499" y="2844800"/>
                </a:lnTo>
                <a:lnTo>
                  <a:pt x="5581688" y="2844800"/>
                </a:lnTo>
                <a:lnTo>
                  <a:pt x="5581688" y="2856928"/>
                </a:lnTo>
                <a:lnTo>
                  <a:pt x="5581180" y="2856928"/>
                </a:lnTo>
                <a:lnTo>
                  <a:pt x="5581180" y="2844228"/>
                </a:lnTo>
                <a:lnTo>
                  <a:pt x="5583542" y="2844228"/>
                </a:lnTo>
                <a:lnTo>
                  <a:pt x="5583542" y="2704528"/>
                </a:lnTo>
                <a:lnTo>
                  <a:pt x="5277332" y="2704528"/>
                </a:lnTo>
                <a:lnTo>
                  <a:pt x="5277332" y="2692400"/>
                </a:lnTo>
                <a:lnTo>
                  <a:pt x="5044643" y="2692400"/>
                </a:lnTo>
                <a:lnTo>
                  <a:pt x="5044643" y="2704528"/>
                </a:lnTo>
                <a:lnTo>
                  <a:pt x="4381017" y="2704528"/>
                </a:lnTo>
                <a:lnTo>
                  <a:pt x="4381017" y="2692400"/>
                </a:lnTo>
                <a:lnTo>
                  <a:pt x="4149267" y="2692400"/>
                </a:lnTo>
                <a:lnTo>
                  <a:pt x="4149267" y="2704528"/>
                </a:lnTo>
                <a:lnTo>
                  <a:pt x="4073880" y="2704528"/>
                </a:lnTo>
                <a:lnTo>
                  <a:pt x="4073880" y="2692400"/>
                </a:lnTo>
                <a:lnTo>
                  <a:pt x="3841191" y="2692400"/>
                </a:lnTo>
                <a:lnTo>
                  <a:pt x="3841191" y="2704528"/>
                </a:lnTo>
                <a:lnTo>
                  <a:pt x="3527526" y="2704528"/>
                </a:lnTo>
                <a:lnTo>
                  <a:pt x="3527526" y="2565400"/>
                </a:lnTo>
                <a:lnTo>
                  <a:pt x="3248304" y="2565400"/>
                </a:lnTo>
                <a:lnTo>
                  <a:pt x="3248304" y="2704528"/>
                </a:lnTo>
                <a:lnTo>
                  <a:pt x="2912300" y="2704528"/>
                </a:lnTo>
                <a:lnTo>
                  <a:pt x="2912300" y="2692400"/>
                </a:lnTo>
                <a:lnTo>
                  <a:pt x="2679623" y="2692400"/>
                </a:lnTo>
                <a:lnTo>
                  <a:pt x="2679623" y="2704528"/>
                </a:lnTo>
                <a:lnTo>
                  <a:pt x="2604224" y="2704528"/>
                </a:lnTo>
                <a:lnTo>
                  <a:pt x="2604224" y="2692400"/>
                </a:lnTo>
                <a:lnTo>
                  <a:pt x="2372474" y="2692400"/>
                </a:lnTo>
                <a:lnTo>
                  <a:pt x="2372474" y="2704528"/>
                </a:lnTo>
                <a:lnTo>
                  <a:pt x="2064397" y="2704528"/>
                </a:lnTo>
                <a:lnTo>
                  <a:pt x="2064397" y="2565400"/>
                </a:lnTo>
                <a:lnTo>
                  <a:pt x="1785175" y="2565400"/>
                </a:lnTo>
                <a:lnTo>
                  <a:pt x="1785175" y="2704528"/>
                </a:lnTo>
                <a:lnTo>
                  <a:pt x="1450098" y="2704528"/>
                </a:lnTo>
                <a:lnTo>
                  <a:pt x="1450098" y="2692400"/>
                </a:lnTo>
                <a:lnTo>
                  <a:pt x="1217422" y="2692400"/>
                </a:lnTo>
                <a:lnTo>
                  <a:pt x="1217422" y="2704528"/>
                </a:lnTo>
                <a:lnTo>
                  <a:pt x="1143889" y="2704528"/>
                </a:lnTo>
                <a:lnTo>
                  <a:pt x="1143889" y="2692400"/>
                </a:lnTo>
                <a:lnTo>
                  <a:pt x="911199" y="2692400"/>
                </a:lnTo>
                <a:lnTo>
                  <a:pt x="911199" y="2704528"/>
                </a:lnTo>
                <a:lnTo>
                  <a:pt x="432803" y="2704528"/>
                </a:lnTo>
                <a:lnTo>
                  <a:pt x="432803" y="1866328"/>
                </a:lnTo>
                <a:lnTo>
                  <a:pt x="432803" y="1383728"/>
                </a:lnTo>
                <a:lnTo>
                  <a:pt x="432803" y="913828"/>
                </a:lnTo>
                <a:lnTo>
                  <a:pt x="5583542" y="913828"/>
                </a:lnTo>
                <a:lnTo>
                  <a:pt x="5583542" y="736028"/>
                </a:lnTo>
                <a:lnTo>
                  <a:pt x="5597499" y="736028"/>
                </a:lnTo>
                <a:lnTo>
                  <a:pt x="5597499" y="533400"/>
                </a:lnTo>
                <a:lnTo>
                  <a:pt x="5597499" y="532828"/>
                </a:lnTo>
                <a:lnTo>
                  <a:pt x="5597499" y="520700"/>
                </a:lnTo>
                <a:lnTo>
                  <a:pt x="5580748" y="520700"/>
                </a:lnTo>
                <a:lnTo>
                  <a:pt x="5580748" y="532828"/>
                </a:lnTo>
                <a:lnTo>
                  <a:pt x="5371338" y="532828"/>
                </a:lnTo>
                <a:lnTo>
                  <a:pt x="5371338" y="520128"/>
                </a:lnTo>
                <a:lnTo>
                  <a:pt x="5597499" y="520128"/>
                </a:lnTo>
                <a:lnTo>
                  <a:pt x="5597499" y="507428"/>
                </a:lnTo>
                <a:close/>
              </a:path>
            </a:pathLst>
          </a:custGeom>
          <a:solidFill>
            <a:srgbClr val="F0C8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2988551" y="3186872"/>
            <a:ext cx="697230" cy="793115"/>
          </a:xfrm>
          <a:custGeom>
            <a:avLst/>
            <a:gdLst/>
            <a:ahLst/>
            <a:cxnLst/>
            <a:rect l="l" t="t" r="r" b="b"/>
            <a:pathLst>
              <a:path w="697230" h="793114">
                <a:moveTo>
                  <a:pt x="276431" y="779033"/>
                </a:moveTo>
                <a:lnTo>
                  <a:pt x="43745" y="779033"/>
                </a:lnTo>
                <a:lnTo>
                  <a:pt x="43745" y="792995"/>
                </a:lnTo>
                <a:lnTo>
                  <a:pt x="276431" y="792995"/>
                </a:lnTo>
                <a:lnTo>
                  <a:pt x="276431" y="787410"/>
                </a:lnTo>
                <a:lnTo>
                  <a:pt x="264331" y="787410"/>
                </a:lnTo>
                <a:lnTo>
                  <a:pt x="261539" y="786479"/>
                </a:lnTo>
                <a:lnTo>
                  <a:pt x="276431" y="786479"/>
                </a:lnTo>
                <a:lnTo>
                  <a:pt x="276431" y="779033"/>
                </a:lnTo>
                <a:close/>
              </a:path>
              <a:path w="697230" h="793114">
                <a:moveTo>
                  <a:pt x="276431" y="786479"/>
                </a:moveTo>
                <a:lnTo>
                  <a:pt x="264331" y="786479"/>
                </a:lnTo>
                <a:lnTo>
                  <a:pt x="264331" y="787410"/>
                </a:lnTo>
                <a:lnTo>
                  <a:pt x="276431" y="787410"/>
                </a:lnTo>
                <a:lnTo>
                  <a:pt x="276431" y="786479"/>
                </a:lnTo>
                <a:close/>
              </a:path>
              <a:path w="697230" h="793114">
                <a:moveTo>
                  <a:pt x="697128" y="0"/>
                </a:moveTo>
                <a:lnTo>
                  <a:pt x="0" y="0"/>
                </a:lnTo>
                <a:lnTo>
                  <a:pt x="0" y="13030"/>
                </a:lnTo>
                <a:lnTo>
                  <a:pt x="135888" y="13030"/>
                </a:lnTo>
                <a:lnTo>
                  <a:pt x="135888" y="292254"/>
                </a:lnTo>
                <a:lnTo>
                  <a:pt x="0" y="292254"/>
                </a:lnTo>
                <a:lnTo>
                  <a:pt x="0" y="779033"/>
                </a:lnTo>
                <a:lnTo>
                  <a:pt x="697128" y="779033"/>
                </a:lnTo>
                <a:lnTo>
                  <a:pt x="697128" y="777172"/>
                </a:lnTo>
                <a:lnTo>
                  <a:pt x="275500" y="777172"/>
                </a:lnTo>
                <a:lnTo>
                  <a:pt x="265262" y="776241"/>
                </a:lnTo>
                <a:lnTo>
                  <a:pt x="54913" y="776241"/>
                </a:lnTo>
                <a:lnTo>
                  <a:pt x="54913" y="566823"/>
                </a:lnTo>
                <a:lnTo>
                  <a:pt x="697128" y="566823"/>
                </a:lnTo>
                <a:lnTo>
                  <a:pt x="697128" y="267123"/>
                </a:lnTo>
                <a:lnTo>
                  <a:pt x="188941" y="267123"/>
                </a:lnTo>
                <a:lnTo>
                  <a:pt x="179633" y="264331"/>
                </a:lnTo>
                <a:lnTo>
                  <a:pt x="183356" y="253162"/>
                </a:lnTo>
                <a:lnTo>
                  <a:pt x="187079" y="253162"/>
                </a:lnTo>
                <a:lnTo>
                  <a:pt x="188010" y="247578"/>
                </a:lnTo>
                <a:lnTo>
                  <a:pt x="176841" y="241063"/>
                </a:lnTo>
                <a:lnTo>
                  <a:pt x="166603" y="229894"/>
                </a:lnTo>
                <a:lnTo>
                  <a:pt x="161856" y="214071"/>
                </a:lnTo>
                <a:lnTo>
                  <a:pt x="154503" y="214071"/>
                </a:lnTo>
                <a:lnTo>
                  <a:pt x="141473" y="213140"/>
                </a:lnTo>
                <a:lnTo>
                  <a:pt x="142404" y="204763"/>
                </a:lnTo>
                <a:lnTo>
                  <a:pt x="161606" y="204763"/>
                </a:lnTo>
                <a:lnTo>
                  <a:pt x="164741" y="189872"/>
                </a:lnTo>
                <a:lnTo>
                  <a:pt x="179633" y="173118"/>
                </a:lnTo>
                <a:lnTo>
                  <a:pt x="188010" y="170326"/>
                </a:lnTo>
                <a:lnTo>
                  <a:pt x="187079" y="166603"/>
                </a:lnTo>
                <a:lnTo>
                  <a:pt x="183356" y="164741"/>
                </a:lnTo>
                <a:lnTo>
                  <a:pt x="180564" y="153572"/>
                </a:lnTo>
                <a:lnTo>
                  <a:pt x="185218" y="150780"/>
                </a:lnTo>
                <a:lnTo>
                  <a:pt x="697128" y="150780"/>
                </a:lnTo>
                <a:lnTo>
                  <a:pt x="697128" y="0"/>
                </a:lnTo>
                <a:close/>
              </a:path>
              <a:path w="697230" h="793114">
                <a:moveTo>
                  <a:pt x="697128" y="566823"/>
                </a:moveTo>
                <a:lnTo>
                  <a:pt x="65152" y="566823"/>
                </a:lnTo>
                <a:lnTo>
                  <a:pt x="65152" y="776241"/>
                </a:lnTo>
                <a:lnTo>
                  <a:pt x="275500" y="776241"/>
                </a:lnTo>
                <a:lnTo>
                  <a:pt x="275500" y="777172"/>
                </a:lnTo>
                <a:lnTo>
                  <a:pt x="697128" y="777172"/>
                </a:lnTo>
                <a:lnTo>
                  <a:pt x="697128" y="704574"/>
                </a:lnTo>
                <a:lnTo>
                  <a:pt x="509117" y="704574"/>
                </a:lnTo>
                <a:lnTo>
                  <a:pt x="471887" y="701782"/>
                </a:lnTo>
                <a:lnTo>
                  <a:pt x="466303" y="688751"/>
                </a:lnTo>
                <a:lnTo>
                  <a:pt x="462580" y="686890"/>
                </a:lnTo>
                <a:lnTo>
                  <a:pt x="456065" y="679444"/>
                </a:lnTo>
                <a:lnTo>
                  <a:pt x="450480" y="655244"/>
                </a:lnTo>
                <a:lnTo>
                  <a:pt x="450480" y="618014"/>
                </a:lnTo>
                <a:lnTo>
                  <a:pt x="456065" y="593815"/>
                </a:lnTo>
                <a:lnTo>
                  <a:pt x="464441" y="583577"/>
                </a:lnTo>
                <a:lnTo>
                  <a:pt x="469095" y="574269"/>
                </a:lnTo>
                <a:lnTo>
                  <a:pt x="477472" y="567754"/>
                </a:lnTo>
                <a:lnTo>
                  <a:pt x="697128" y="567754"/>
                </a:lnTo>
                <a:lnTo>
                  <a:pt x="697128" y="566823"/>
                </a:lnTo>
                <a:close/>
              </a:path>
              <a:path w="697230" h="793114">
                <a:moveTo>
                  <a:pt x="697128" y="567754"/>
                </a:moveTo>
                <a:lnTo>
                  <a:pt x="494225" y="567754"/>
                </a:lnTo>
                <a:lnTo>
                  <a:pt x="551932" y="571477"/>
                </a:lnTo>
                <a:lnTo>
                  <a:pt x="561239" y="581715"/>
                </a:lnTo>
                <a:lnTo>
                  <a:pt x="569616" y="583577"/>
                </a:lnTo>
                <a:lnTo>
                  <a:pt x="564962" y="586369"/>
                </a:lnTo>
                <a:lnTo>
                  <a:pt x="574269" y="589161"/>
                </a:lnTo>
                <a:lnTo>
                  <a:pt x="586369" y="595677"/>
                </a:lnTo>
                <a:lnTo>
                  <a:pt x="592884" y="620807"/>
                </a:lnTo>
                <a:lnTo>
                  <a:pt x="589161" y="665482"/>
                </a:lnTo>
                <a:lnTo>
                  <a:pt x="586369" y="676651"/>
                </a:lnTo>
                <a:lnTo>
                  <a:pt x="583577" y="679444"/>
                </a:lnTo>
                <a:lnTo>
                  <a:pt x="561239" y="685959"/>
                </a:lnTo>
                <a:lnTo>
                  <a:pt x="569616" y="687820"/>
                </a:lnTo>
                <a:lnTo>
                  <a:pt x="561239" y="691543"/>
                </a:lnTo>
                <a:lnTo>
                  <a:pt x="551932" y="700851"/>
                </a:lnTo>
                <a:lnTo>
                  <a:pt x="509117" y="704574"/>
                </a:lnTo>
                <a:lnTo>
                  <a:pt x="697128" y="704574"/>
                </a:lnTo>
                <a:lnTo>
                  <a:pt x="697128" y="567754"/>
                </a:lnTo>
                <a:close/>
              </a:path>
              <a:path w="697230" h="793114">
                <a:moveTo>
                  <a:pt x="557516" y="685959"/>
                </a:moveTo>
                <a:lnTo>
                  <a:pt x="551932" y="685959"/>
                </a:lnTo>
                <a:lnTo>
                  <a:pt x="471887" y="690613"/>
                </a:lnTo>
                <a:lnTo>
                  <a:pt x="472818" y="695266"/>
                </a:lnTo>
                <a:lnTo>
                  <a:pt x="479333" y="697128"/>
                </a:lnTo>
                <a:lnTo>
                  <a:pt x="551932" y="692474"/>
                </a:lnTo>
                <a:lnTo>
                  <a:pt x="556585" y="689682"/>
                </a:lnTo>
                <a:lnTo>
                  <a:pt x="557516" y="685959"/>
                </a:lnTo>
                <a:close/>
              </a:path>
              <a:path w="697230" h="793114">
                <a:moveTo>
                  <a:pt x="559377" y="690613"/>
                </a:moveTo>
                <a:lnTo>
                  <a:pt x="557516" y="690613"/>
                </a:lnTo>
                <a:lnTo>
                  <a:pt x="559377" y="691543"/>
                </a:lnTo>
                <a:lnTo>
                  <a:pt x="559377" y="690613"/>
                </a:lnTo>
                <a:close/>
              </a:path>
              <a:path w="697230" h="793114">
                <a:moveTo>
                  <a:pt x="496087" y="576131"/>
                </a:moveTo>
                <a:lnTo>
                  <a:pt x="474680" y="576131"/>
                </a:lnTo>
                <a:lnTo>
                  <a:pt x="471887" y="581715"/>
                </a:lnTo>
                <a:lnTo>
                  <a:pt x="487710" y="581715"/>
                </a:lnTo>
                <a:lnTo>
                  <a:pt x="557516" y="587300"/>
                </a:lnTo>
                <a:lnTo>
                  <a:pt x="555654" y="581715"/>
                </a:lnTo>
                <a:lnTo>
                  <a:pt x="550070" y="578923"/>
                </a:lnTo>
                <a:lnTo>
                  <a:pt x="496087" y="576131"/>
                </a:lnTo>
                <a:close/>
              </a:path>
              <a:path w="697230" h="793114">
                <a:moveTo>
                  <a:pt x="132165" y="121927"/>
                </a:moveTo>
                <a:lnTo>
                  <a:pt x="89351" y="121927"/>
                </a:lnTo>
                <a:lnTo>
                  <a:pt x="89351" y="149850"/>
                </a:lnTo>
                <a:lnTo>
                  <a:pt x="120066" y="149850"/>
                </a:lnTo>
                <a:lnTo>
                  <a:pt x="127512" y="157295"/>
                </a:lnTo>
                <a:lnTo>
                  <a:pt x="126800" y="229894"/>
                </a:lnTo>
                <a:lnTo>
                  <a:pt x="126699" y="240132"/>
                </a:lnTo>
                <a:lnTo>
                  <a:pt x="126581" y="252231"/>
                </a:lnTo>
                <a:lnTo>
                  <a:pt x="120066" y="258747"/>
                </a:lnTo>
                <a:lnTo>
                  <a:pt x="89351" y="260608"/>
                </a:lnTo>
                <a:lnTo>
                  <a:pt x="89351" y="287600"/>
                </a:lnTo>
                <a:lnTo>
                  <a:pt x="132165" y="287600"/>
                </a:lnTo>
                <a:lnTo>
                  <a:pt x="132165" y="121927"/>
                </a:lnTo>
                <a:close/>
              </a:path>
              <a:path w="697230" h="793114">
                <a:moveTo>
                  <a:pt x="234547" y="234547"/>
                </a:moveTo>
                <a:lnTo>
                  <a:pt x="227101" y="241993"/>
                </a:lnTo>
                <a:lnTo>
                  <a:pt x="209417" y="249439"/>
                </a:lnTo>
                <a:lnTo>
                  <a:pt x="190802" y="249439"/>
                </a:lnTo>
                <a:lnTo>
                  <a:pt x="188941" y="267123"/>
                </a:lnTo>
                <a:lnTo>
                  <a:pt x="697128" y="267123"/>
                </a:lnTo>
                <a:lnTo>
                  <a:pt x="697128" y="246647"/>
                </a:lnTo>
                <a:lnTo>
                  <a:pt x="249439" y="246647"/>
                </a:lnTo>
                <a:lnTo>
                  <a:pt x="234547" y="234547"/>
                </a:lnTo>
                <a:close/>
              </a:path>
              <a:path w="697230" h="793114">
                <a:moveTo>
                  <a:pt x="110758" y="241993"/>
                </a:moveTo>
                <a:lnTo>
                  <a:pt x="109827" y="241993"/>
                </a:lnTo>
                <a:lnTo>
                  <a:pt x="108897" y="244786"/>
                </a:lnTo>
                <a:lnTo>
                  <a:pt x="108897" y="246647"/>
                </a:lnTo>
                <a:lnTo>
                  <a:pt x="109827" y="245716"/>
                </a:lnTo>
                <a:lnTo>
                  <a:pt x="111689" y="244786"/>
                </a:lnTo>
                <a:lnTo>
                  <a:pt x="110758" y="244786"/>
                </a:lnTo>
                <a:lnTo>
                  <a:pt x="110758" y="241993"/>
                </a:lnTo>
                <a:close/>
              </a:path>
              <a:path w="697230" h="793114">
                <a:moveTo>
                  <a:pt x="697128" y="233617"/>
                </a:moveTo>
                <a:lnTo>
                  <a:pt x="242924" y="233617"/>
                </a:lnTo>
                <a:lnTo>
                  <a:pt x="253162" y="240132"/>
                </a:lnTo>
                <a:lnTo>
                  <a:pt x="249439" y="246647"/>
                </a:lnTo>
                <a:lnTo>
                  <a:pt x="697128" y="246647"/>
                </a:lnTo>
                <a:lnTo>
                  <a:pt x="697128" y="233617"/>
                </a:lnTo>
                <a:close/>
              </a:path>
              <a:path w="697230" h="793114">
                <a:moveTo>
                  <a:pt x="112620" y="243855"/>
                </a:moveTo>
                <a:lnTo>
                  <a:pt x="111689" y="243855"/>
                </a:lnTo>
                <a:lnTo>
                  <a:pt x="112620" y="244786"/>
                </a:lnTo>
                <a:lnTo>
                  <a:pt x="112620" y="243855"/>
                </a:lnTo>
                <a:close/>
              </a:path>
              <a:path w="697230" h="793114">
                <a:moveTo>
                  <a:pt x="113550" y="242924"/>
                </a:moveTo>
                <a:lnTo>
                  <a:pt x="112620" y="242924"/>
                </a:lnTo>
                <a:lnTo>
                  <a:pt x="113550" y="243855"/>
                </a:lnTo>
                <a:lnTo>
                  <a:pt x="113550" y="242924"/>
                </a:lnTo>
                <a:close/>
              </a:path>
              <a:path w="697230" h="793114">
                <a:moveTo>
                  <a:pt x="114481" y="241063"/>
                </a:moveTo>
                <a:lnTo>
                  <a:pt x="113550" y="241063"/>
                </a:lnTo>
                <a:lnTo>
                  <a:pt x="114481" y="241993"/>
                </a:lnTo>
                <a:lnTo>
                  <a:pt x="114481" y="241063"/>
                </a:lnTo>
                <a:close/>
              </a:path>
              <a:path w="697230" h="793114">
                <a:moveTo>
                  <a:pt x="241993" y="182426"/>
                </a:moveTo>
                <a:lnTo>
                  <a:pt x="236409" y="185218"/>
                </a:lnTo>
                <a:lnTo>
                  <a:pt x="243855" y="201971"/>
                </a:lnTo>
                <a:lnTo>
                  <a:pt x="242924" y="216863"/>
                </a:lnTo>
                <a:lnTo>
                  <a:pt x="236409" y="231755"/>
                </a:lnTo>
                <a:lnTo>
                  <a:pt x="240132" y="234547"/>
                </a:lnTo>
                <a:lnTo>
                  <a:pt x="242924" y="233617"/>
                </a:lnTo>
                <a:lnTo>
                  <a:pt x="697128" y="233617"/>
                </a:lnTo>
                <a:lnTo>
                  <a:pt x="697128" y="183356"/>
                </a:lnTo>
                <a:lnTo>
                  <a:pt x="244786" y="183356"/>
                </a:lnTo>
                <a:lnTo>
                  <a:pt x="241993" y="182426"/>
                </a:lnTo>
                <a:close/>
              </a:path>
              <a:path w="697230" h="793114">
                <a:moveTo>
                  <a:pt x="161018" y="211279"/>
                </a:moveTo>
                <a:lnTo>
                  <a:pt x="154503" y="211279"/>
                </a:lnTo>
                <a:lnTo>
                  <a:pt x="154503" y="214071"/>
                </a:lnTo>
                <a:lnTo>
                  <a:pt x="161856" y="214071"/>
                </a:lnTo>
                <a:lnTo>
                  <a:pt x="161018" y="211279"/>
                </a:lnTo>
                <a:close/>
              </a:path>
              <a:path w="697230" h="793114">
                <a:moveTo>
                  <a:pt x="161606" y="204763"/>
                </a:moveTo>
                <a:lnTo>
                  <a:pt x="154503" y="204763"/>
                </a:lnTo>
                <a:lnTo>
                  <a:pt x="154503" y="207556"/>
                </a:lnTo>
                <a:lnTo>
                  <a:pt x="161018" y="207556"/>
                </a:lnTo>
                <a:lnTo>
                  <a:pt x="161606" y="204763"/>
                </a:lnTo>
                <a:close/>
              </a:path>
              <a:path w="697230" h="793114">
                <a:moveTo>
                  <a:pt x="697128" y="167534"/>
                </a:moveTo>
                <a:lnTo>
                  <a:pt x="210348" y="167534"/>
                </a:lnTo>
                <a:lnTo>
                  <a:pt x="218725" y="170326"/>
                </a:lnTo>
                <a:lnTo>
                  <a:pt x="222448" y="172187"/>
                </a:lnTo>
                <a:lnTo>
                  <a:pt x="234547" y="183356"/>
                </a:lnTo>
                <a:lnTo>
                  <a:pt x="239201" y="177772"/>
                </a:lnTo>
                <a:lnTo>
                  <a:pt x="247578" y="170326"/>
                </a:lnTo>
                <a:lnTo>
                  <a:pt x="697128" y="170326"/>
                </a:lnTo>
                <a:lnTo>
                  <a:pt x="697128" y="167534"/>
                </a:lnTo>
                <a:close/>
              </a:path>
              <a:path w="697230" h="793114">
                <a:moveTo>
                  <a:pt x="697128" y="170326"/>
                </a:moveTo>
                <a:lnTo>
                  <a:pt x="247578" y="170326"/>
                </a:lnTo>
                <a:lnTo>
                  <a:pt x="252231" y="175910"/>
                </a:lnTo>
                <a:lnTo>
                  <a:pt x="244786" y="183356"/>
                </a:lnTo>
                <a:lnTo>
                  <a:pt x="697128" y="183356"/>
                </a:lnTo>
                <a:lnTo>
                  <a:pt x="697128" y="170326"/>
                </a:lnTo>
                <a:close/>
              </a:path>
              <a:path w="697230" h="793114">
                <a:moveTo>
                  <a:pt x="114481" y="165672"/>
                </a:moveTo>
                <a:lnTo>
                  <a:pt x="113550" y="165672"/>
                </a:lnTo>
                <a:lnTo>
                  <a:pt x="113550" y="169395"/>
                </a:lnTo>
                <a:lnTo>
                  <a:pt x="114481" y="165672"/>
                </a:lnTo>
                <a:close/>
              </a:path>
              <a:path w="697230" h="793114">
                <a:moveTo>
                  <a:pt x="697128" y="150780"/>
                </a:moveTo>
                <a:lnTo>
                  <a:pt x="188941" y="150780"/>
                </a:lnTo>
                <a:lnTo>
                  <a:pt x="189872" y="153572"/>
                </a:lnTo>
                <a:lnTo>
                  <a:pt x="190453" y="162880"/>
                </a:lnTo>
                <a:lnTo>
                  <a:pt x="190570" y="164741"/>
                </a:lnTo>
                <a:lnTo>
                  <a:pt x="190686" y="166603"/>
                </a:lnTo>
                <a:lnTo>
                  <a:pt x="190802" y="168464"/>
                </a:lnTo>
                <a:lnTo>
                  <a:pt x="195456" y="167534"/>
                </a:lnTo>
                <a:lnTo>
                  <a:pt x="697128" y="167534"/>
                </a:lnTo>
                <a:lnTo>
                  <a:pt x="697128" y="150780"/>
                </a:lnTo>
                <a:close/>
              </a:path>
              <a:path w="697230" h="793114">
                <a:moveTo>
                  <a:pt x="111689" y="162880"/>
                </a:moveTo>
                <a:lnTo>
                  <a:pt x="109827" y="162880"/>
                </a:lnTo>
                <a:lnTo>
                  <a:pt x="111689" y="163811"/>
                </a:lnTo>
                <a:lnTo>
                  <a:pt x="111689" y="162880"/>
                </a:lnTo>
                <a:close/>
              </a:path>
            </a:pathLst>
          </a:custGeom>
          <a:solidFill>
            <a:srgbClr val="D9D9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13072313" y="8080734"/>
            <a:ext cx="683260" cy="699770"/>
          </a:xfrm>
          <a:custGeom>
            <a:avLst/>
            <a:gdLst/>
            <a:ahLst/>
            <a:cxnLst/>
            <a:rect l="l" t="t" r="r" b="b"/>
            <a:pathLst>
              <a:path w="683259" h="699770">
                <a:moveTo>
                  <a:pt x="683171" y="13398"/>
                </a:moveTo>
                <a:lnTo>
                  <a:pt x="673862" y="13398"/>
                </a:lnTo>
                <a:lnTo>
                  <a:pt x="673862" y="0"/>
                </a:lnTo>
                <a:lnTo>
                  <a:pt x="441172" y="0"/>
                </a:lnTo>
                <a:lnTo>
                  <a:pt x="441172" y="13398"/>
                </a:lnTo>
                <a:lnTo>
                  <a:pt x="0" y="13398"/>
                </a:lnTo>
                <a:lnTo>
                  <a:pt x="0" y="17208"/>
                </a:lnTo>
                <a:lnTo>
                  <a:pt x="0" y="226758"/>
                </a:lnTo>
                <a:lnTo>
                  <a:pt x="0" y="699198"/>
                </a:lnTo>
                <a:lnTo>
                  <a:pt x="683171" y="699198"/>
                </a:lnTo>
                <a:lnTo>
                  <a:pt x="683171" y="226758"/>
                </a:lnTo>
                <a:lnTo>
                  <a:pt x="652449" y="226758"/>
                </a:lnTo>
                <a:lnTo>
                  <a:pt x="652449" y="17208"/>
                </a:lnTo>
                <a:lnTo>
                  <a:pt x="661758" y="17208"/>
                </a:lnTo>
                <a:lnTo>
                  <a:pt x="661758" y="226174"/>
                </a:lnTo>
                <a:lnTo>
                  <a:pt x="683171" y="226174"/>
                </a:lnTo>
                <a:lnTo>
                  <a:pt x="683171" y="17208"/>
                </a:lnTo>
                <a:lnTo>
                  <a:pt x="683171" y="16751"/>
                </a:lnTo>
                <a:lnTo>
                  <a:pt x="683171" y="13398"/>
                </a:lnTo>
                <a:close/>
              </a:path>
            </a:pathLst>
          </a:custGeom>
          <a:solidFill>
            <a:srgbClr val="F0C8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199315" y="5634732"/>
            <a:ext cx="121285" cy="537210"/>
          </a:xfrm>
          <a:custGeom>
            <a:avLst/>
            <a:gdLst/>
            <a:ahLst/>
            <a:cxnLst/>
            <a:rect l="l" t="t" r="r" b="b"/>
            <a:pathLst>
              <a:path w="121284" h="537210">
                <a:moveTo>
                  <a:pt x="40952" y="17684"/>
                </a:moveTo>
                <a:lnTo>
                  <a:pt x="40022" y="17684"/>
                </a:lnTo>
                <a:lnTo>
                  <a:pt x="26060" y="38160"/>
                </a:lnTo>
                <a:lnTo>
                  <a:pt x="33506" y="35368"/>
                </a:lnTo>
                <a:lnTo>
                  <a:pt x="40022" y="25130"/>
                </a:lnTo>
                <a:lnTo>
                  <a:pt x="40836" y="18614"/>
                </a:lnTo>
                <a:lnTo>
                  <a:pt x="40952" y="17684"/>
                </a:lnTo>
                <a:close/>
              </a:path>
              <a:path w="121284" h="537210">
                <a:moveTo>
                  <a:pt x="26991" y="0"/>
                </a:moveTo>
                <a:lnTo>
                  <a:pt x="14891" y="0"/>
                </a:lnTo>
                <a:lnTo>
                  <a:pt x="5584" y="5584"/>
                </a:lnTo>
                <a:lnTo>
                  <a:pt x="0" y="18614"/>
                </a:lnTo>
                <a:lnTo>
                  <a:pt x="3722" y="30714"/>
                </a:lnTo>
                <a:lnTo>
                  <a:pt x="8376" y="35368"/>
                </a:lnTo>
                <a:lnTo>
                  <a:pt x="13961" y="37229"/>
                </a:lnTo>
                <a:lnTo>
                  <a:pt x="19545" y="25130"/>
                </a:lnTo>
                <a:lnTo>
                  <a:pt x="13961" y="20476"/>
                </a:lnTo>
                <a:lnTo>
                  <a:pt x="20476" y="13030"/>
                </a:lnTo>
                <a:lnTo>
                  <a:pt x="28387" y="13030"/>
                </a:lnTo>
                <a:lnTo>
                  <a:pt x="33506" y="2792"/>
                </a:lnTo>
                <a:lnTo>
                  <a:pt x="26991" y="0"/>
                </a:lnTo>
                <a:close/>
              </a:path>
              <a:path w="121284" h="537210">
                <a:moveTo>
                  <a:pt x="28387" y="13030"/>
                </a:moveTo>
                <a:lnTo>
                  <a:pt x="20476" y="13030"/>
                </a:lnTo>
                <a:lnTo>
                  <a:pt x="26991" y="15822"/>
                </a:lnTo>
                <a:lnTo>
                  <a:pt x="28387" y="13030"/>
                </a:lnTo>
                <a:close/>
              </a:path>
              <a:path w="121284" h="537210">
                <a:moveTo>
                  <a:pt x="85628" y="33506"/>
                </a:moveTo>
                <a:lnTo>
                  <a:pt x="78182" y="34437"/>
                </a:lnTo>
                <a:lnTo>
                  <a:pt x="77251" y="37229"/>
                </a:lnTo>
                <a:lnTo>
                  <a:pt x="52121" y="38160"/>
                </a:lnTo>
                <a:lnTo>
                  <a:pt x="52121" y="142404"/>
                </a:lnTo>
                <a:lnTo>
                  <a:pt x="87490" y="142404"/>
                </a:lnTo>
                <a:lnTo>
                  <a:pt x="87490" y="134958"/>
                </a:lnTo>
                <a:lnTo>
                  <a:pt x="91213" y="134958"/>
                </a:lnTo>
                <a:lnTo>
                  <a:pt x="93074" y="132165"/>
                </a:lnTo>
                <a:lnTo>
                  <a:pt x="120996" y="132165"/>
                </a:lnTo>
                <a:lnTo>
                  <a:pt x="120996" y="120066"/>
                </a:lnTo>
                <a:lnTo>
                  <a:pt x="87490" y="120066"/>
                </a:lnTo>
                <a:lnTo>
                  <a:pt x="87490" y="116343"/>
                </a:lnTo>
                <a:lnTo>
                  <a:pt x="120996" y="116343"/>
                </a:lnTo>
                <a:lnTo>
                  <a:pt x="120996" y="47468"/>
                </a:lnTo>
                <a:lnTo>
                  <a:pt x="87490" y="47468"/>
                </a:lnTo>
                <a:lnTo>
                  <a:pt x="87490" y="43745"/>
                </a:lnTo>
                <a:lnTo>
                  <a:pt x="120996" y="43745"/>
                </a:lnTo>
                <a:lnTo>
                  <a:pt x="120996" y="37229"/>
                </a:lnTo>
                <a:lnTo>
                  <a:pt x="91213" y="37229"/>
                </a:lnTo>
                <a:lnTo>
                  <a:pt x="86559" y="36299"/>
                </a:lnTo>
                <a:lnTo>
                  <a:pt x="85628" y="33506"/>
                </a:lnTo>
                <a:close/>
              </a:path>
              <a:path w="121284" h="537210">
                <a:moveTo>
                  <a:pt x="120996" y="132165"/>
                </a:moveTo>
                <a:lnTo>
                  <a:pt x="93074" y="132165"/>
                </a:lnTo>
                <a:lnTo>
                  <a:pt x="100520" y="139611"/>
                </a:lnTo>
                <a:lnTo>
                  <a:pt x="120996" y="140542"/>
                </a:lnTo>
                <a:lnTo>
                  <a:pt x="120996" y="132165"/>
                </a:lnTo>
                <a:close/>
              </a:path>
              <a:path w="121284" h="537210">
                <a:moveTo>
                  <a:pt x="120996" y="116343"/>
                </a:moveTo>
                <a:lnTo>
                  <a:pt x="88420" y="116343"/>
                </a:lnTo>
                <a:lnTo>
                  <a:pt x="87490" y="120066"/>
                </a:lnTo>
                <a:lnTo>
                  <a:pt x="120996" y="120066"/>
                </a:lnTo>
                <a:lnTo>
                  <a:pt x="120996" y="116343"/>
                </a:lnTo>
                <a:close/>
              </a:path>
              <a:path w="121284" h="537210">
                <a:moveTo>
                  <a:pt x="120996" y="43745"/>
                </a:moveTo>
                <a:lnTo>
                  <a:pt x="88420" y="43745"/>
                </a:lnTo>
                <a:lnTo>
                  <a:pt x="87490" y="47468"/>
                </a:lnTo>
                <a:lnTo>
                  <a:pt x="120996" y="47468"/>
                </a:lnTo>
                <a:lnTo>
                  <a:pt x="120996" y="43745"/>
                </a:lnTo>
                <a:close/>
              </a:path>
              <a:path w="121284" h="537210">
                <a:moveTo>
                  <a:pt x="120996" y="24199"/>
                </a:moveTo>
                <a:lnTo>
                  <a:pt x="97728" y="24199"/>
                </a:lnTo>
                <a:lnTo>
                  <a:pt x="91213" y="37229"/>
                </a:lnTo>
                <a:lnTo>
                  <a:pt x="120996" y="37229"/>
                </a:lnTo>
                <a:lnTo>
                  <a:pt x="120996" y="24199"/>
                </a:lnTo>
                <a:close/>
              </a:path>
              <a:path w="121284" h="537210">
                <a:moveTo>
                  <a:pt x="70736" y="17684"/>
                </a:moveTo>
                <a:lnTo>
                  <a:pt x="67013" y="17684"/>
                </a:lnTo>
                <a:lnTo>
                  <a:pt x="64221" y="19545"/>
                </a:lnTo>
                <a:lnTo>
                  <a:pt x="64221" y="23268"/>
                </a:lnTo>
                <a:lnTo>
                  <a:pt x="67013" y="23268"/>
                </a:lnTo>
                <a:lnTo>
                  <a:pt x="63290" y="26060"/>
                </a:lnTo>
                <a:lnTo>
                  <a:pt x="74459" y="29783"/>
                </a:lnTo>
                <a:lnTo>
                  <a:pt x="83767" y="26060"/>
                </a:lnTo>
                <a:lnTo>
                  <a:pt x="72598" y="26060"/>
                </a:lnTo>
                <a:lnTo>
                  <a:pt x="71667" y="25130"/>
                </a:lnTo>
                <a:lnTo>
                  <a:pt x="83900" y="25130"/>
                </a:lnTo>
                <a:lnTo>
                  <a:pt x="84697" y="19545"/>
                </a:lnTo>
                <a:lnTo>
                  <a:pt x="70736" y="19545"/>
                </a:lnTo>
                <a:lnTo>
                  <a:pt x="70736" y="17684"/>
                </a:lnTo>
                <a:close/>
              </a:path>
              <a:path w="121284" h="537210">
                <a:moveTo>
                  <a:pt x="83900" y="25130"/>
                </a:moveTo>
                <a:lnTo>
                  <a:pt x="72598" y="25130"/>
                </a:lnTo>
                <a:lnTo>
                  <a:pt x="72598" y="26060"/>
                </a:lnTo>
                <a:lnTo>
                  <a:pt x="83767" y="26060"/>
                </a:lnTo>
                <a:lnTo>
                  <a:pt x="83900" y="25130"/>
                </a:lnTo>
                <a:close/>
              </a:path>
              <a:path w="121284" h="537210">
                <a:moveTo>
                  <a:pt x="71667" y="17684"/>
                </a:moveTo>
                <a:lnTo>
                  <a:pt x="70736" y="19545"/>
                </a:lnTo>
                <a:lnTo>
                  <a:pt x="84697" y="19545"/>
                </a:lnTo>
                <a:lnTo>
                  <a:pt x="71667" y="17684"/>
                </a:lnTo>
                <a:close/>
              </a:path>
              <a:path w="121284" h="537210">
                <a:moveTo>
                  <a:pt x="13961" y="133096"/>
                </a:moveTo>
                <a:lnTo>
                  <a:pt x="10238" y="133096"/>
                </a:lnTo>
                <a:lnTo>
                  <a:pt x="1861" y="144265"/>
                </a:lnTo>
                <a:lnTo>
                  <a:pt x="930" y="157295"/>
                </a:lnTo>
                <a:lnTo>
                  <a:pt x="8376" y="166603"/>
                </a:lnTo>
                <a:lnTo>
                  <a:pt x="15822" y="170326"/>
                </a:lnTo>
                <a:lnTo>
                  <a:pt x="26991" y="171257"/>
                </a:lnTo>
                <a:lnTo>
                  <a:pt x="34437" y="164741"/>
                </a:lnTo>
                <a:lnTo>
                  <a:pt x="27668" y="157295"/>
                </a:lnTo>
                <a:lnTo>
                  <a:pt x="17684" y="157295"/>
                </a:lnTo>
                <a:lnTo>
                  <a:pt x="13030" y="148919"/>
                </a:lnTo>
                <a:lnTo>
                  <a:pt x="19545" y="143334"/>
                </a:lnTo>
                <a:lnTo>
                  <a:pt x="13961" y="133096"/>
                </a:lnTo>
                <a:close/>
              </a:path>
              <a:path w="121284" h="537210">
                <a:moveTo>
                  <a:pt x="25130" y="154503"/>
                </a:moveTo>
                <a:lnTo>
                  <a:pt x="17684" y="157295"/>
                </a:lnTo>
                <a:lnTo>
                  <a:pt x="27668" y="157295"/>
                </a:lnTo>
                <a:lnTo>
                  <a:pt x="25130" y="154503"/>
                </a:lnTo>
                <a:close/>
              </a:path>
              <a:path w="121284" h="537210">
                <a:moveTo>
                  <a:pt x="28853" y="132165"/>
                </a:moveTo>
                <a:lnTo>
                  <a:pt x="26991" y="132165"/>
                </a:lnTo>
                <a:lnTo>
                  <a:pt x="40022" y="153572"/>
                </a:lnTo>
                <a:lnTo>
                  <a:pt x="39091" y="140542"/>
                </a:lnTo>
                <a:lnTo>
                  <a:pt x="28853" y="132165"/>
                </a:lnTo>
                <a:close/>
              </a:path>
              <a:path w="121284" h="537210">
                <a:moveTo>
                  <a:pt x="40952" y="383467"/>
                </a:moveTo>
                <a:lnTo>
                  <a:pt x="40022" y="383467"/>
                </a:lnTo>
                <a:lnTo>
                  <a:pt x="26991" y="403943"/>
                </a:lnTo>
                <a:lnTo>
                  <a:pt x="31645" y="403012"/>
                </a:lnTo>
                <a:lnTo>
                  <a:pt x="40022" y="391843"/>
                </a:lnTo>
                <a:lnTo>
                  <a:pt x="40952" y="383467"/>
                </a:lnTo>
                <a:close/>
              </a:path>
              <a:path w="121284" h="537210">
                <a:moveTo>
                  <a:pt x="26991" y="365782"/>
                </a:moveTo>
                <a:lnTo>
                  <a:pt x="14891" y="365782"/>
                </a:lnTo>
                <a:lnTo>
                  <a:pt x="5584" y="371367"/>
                </a:lnTo>
                <a:lnTo>
                  <a:pt x="0" y="385328"/>
                </a:lnTo>
                <a:lnTo>
                  <a:pt x="4653" y="397428"/>
                </a:lnTo>
                <a:lnTo>
                  <a:pt x="10238" y="403012"/>
                </a:lnTo>
                <a:lnTo>
                  <a:pt x="13961" y="403012"/>
                </a:lnTo>
                <a:lnTo>
                  <a:pt x="19545" y="390913"/>
                </a:lnTo>
                <a:lnTo>
                  <a:pt x="13961" y="386259"/>
                </a:lnTo>
                <a:lnTo>
                  <a:pt x="20476" y="378813"/>
                </a:lnTo>
                <a:lnTo>
                  <a:pt x="28853" y="378813"/>
                </a:lnTo>
                <a:lnTo>
                  <a:pt x="33506" y="369505"/>
                </a:lnTo>
                <a:lnTo>
                  <a:pt x="26991" y="365782"/>
                </a:lnTo>
                <a:close/>
              </a:path>
              <a:path w="121284" h="537210">
                <a:moveTo>
                  <a:pt x="28853" y="378813"/>
                </a:moveTo>
                <a:lnTo>
                  <a:pt x="20476" y="378813"/>
                </a:lnTo>
                <a:lnTo>
                  <a:pt x="26991" y="382536"/>
                </a:lnTo>
                <a:lnTo>
                  <a:pt x="28853" y="378813"/>
                </a:lnTo>
                <a:close/>
              </a:path>
              <a:path w="121284" h="537210">
                <a:moveTo>
                  <a:pt x="78182" y="400220"/>
                </a:moveTo>
                <a:lnTo>
                  <a:pt x="77251" y="403012"/>
                </a:lnTo>
                <a:lnTo>
                  <a:pt x="52121" y="403943"/>
                </a:lnTo>
                <a:lnTo>
                  <a:pt x="52121" y="509117"/>
                </a:lnTo>
                <a:lnTo>
                  <a:pt x="87490" y="509117"/>
                </a:lnTo>
                <a:lnTo>
                  <a:pt x="87490" y="501671"/>
                </a:lnTo>
                <a:lnTo>
                  <a:pt x="91213" y="501671"/>
                </a:lnTo>
                <a:lnTo>
                  <a:pt x="93074" y="497948"/>
                </a:lnTo>
                <a:lnTo>
                  <a:pt x="120996" y="497948"/>
                </a:lnTo>
                <a:lnTo>
                  <a:pt x="120996" y="485849"/>
                </a:lnTo>
                <a:lnTo>
                  <a:pt x="87490" y="485849"/>
                </a:lnTo>
                <a:lnTo>
                  <a:pt x="87490" y="482126"/>
                </a:lnTo>
                <a:lnTo>
                  <a:pt x="120996" y="482126"/>
                </a:lnTo>
                <a:lnTo>
                  <a:pt x="120996" y="413250"/>
                </a:lnTo>
                <a:lnTo>
                  <a:pt x="87490" y="413250"/>
                </a:lnTo>
                <a:lnTo>
                  <a:pt x="87490" y="409527"/>
                </a:lnTo>
                <a:lnTo>
                  <a:pt x="120996" y="409527"/>
                </a:lnTo>
                <a:lnTo>
                  <a:pt x="120996" y="402082"/>
                </a:lnTo>
                <a:lnTo>
                  <a:pt x="88420" y="402082"/>
                </a:lnTo>
                <a:lnTo>
                  <a:pt x="78182" y="400220"/>
                </a:lnTo>
                <a:close/>
              </a:path>
              <a:path w="121284" h="537210">
                <a:moveTo>
                  <a:pt x="120996" y="497948"/>
                </a:moveTo>
                <a:lnTo>
                  <a:pt x="93074" y="497948"/>
                </a:lnTo>
                <a:lnTo>
                  <a:pt x="97728" y="505394"/>
                </a:lnTo>
                <a:lnTo>
                  <a:pt x="120996" y="506325"/>
                </a:lnTo>
                <a:lnTo>
                  <a:pt x="120996" y="497948"/>
                </a:lnTo>
                <a:close/>
              </a:path>
              <a:path w="121284" h="537210">
                <a:moveTo>
                  <a:pt x="120996" y="482126"/>
                </a:moveTo>
                <a:lnTo>
                  <a:pt x="88420" y="482126"/>
                </a:lnTo>
                <a:lnTo>
                  <a:pt x="87490" y="485849"/>
                </a:lnTo>
                <a:lnTo>
                  <a:pt x="120996" y="485849"/>
                </a:lnTo>
                <a:lnTo>
                  <a:pt x="120996" y="482126"/>
                </a:lnTo>
                <a:close/>
              </a:path>
              <a:path w="121284" h="537210">
                <a:moveTo>
                  <a:pt x="120996" y="409527"/>
                </a:moveTo>
                <a:lnTo>
                  <a:pt x="88420" y="409527"/>
                </a:lnTo>
                <a:lnTo>
                  <a:pt x="87490" y="413250"/>
                </a:lnTo>
                <a:lnTo>
                  <a:pt x="120996" y="413250"/>
                </a:lnTo>
                <a:lnTo>
                  <a:pt x="120996" y="409527"/>
                </a:lnTo>
                <a:close/>
              </a:path>
              <a:path w="121284" h="537210">
                <a:moveTo>
                  <a:pt x="120996" y="389982"/>
                </a:moveTo>
                <a:lnTo>
                  <a:pt x="98659" y="389982"/>
                </a:lnTo>
                <a:lnTo>
                  <a:pt x="88420" y="402082"/>
                </a:lnTo>
                <a:lnTo>
                  <a:pt x="120996" y="402082"/>
                </a:lnTo>
                <a:lnTo>
                  <a:pt x="120996" y="389982"/>
                </a:lnTo>
                <a:close/>
              </a:path>
              <a:path w="121284" h="537210">
                <a:moveTo>
                  <a:pt x="70736" y="384397"/>
                </a:moveTo>
                <a:lnTo>
                  <a:pt x="65152" y="384397"/>
                </a:lnTo>
                <a:lnTo>
                  <a:pt x="63290" y="392774"/>
                </a:lnTo>
                <a:lnTo>
                  <a:pt x="71667" y="394636"/>
                </a:lnTo>
                <a:lnTo>
                  <a:pt x="80974" y="395566"/>
                </a:lnTo>
                <a:lnTo>
                  <a:pt x="83767" y="392774"/>
                </a:lnTo>
                <a:lnTo>
                  <a:pt x="84033" y="390913"/>
                </a:lnTo>
                <a:lnTo>
                  <a:pt x="66082" y="390913"/>
                </a:lnTo>
                <a:lnTo>
                  <a:pt x="66082" y="388120"/>
                </a:lnTo>
                <a:lnTo>
                  <a:pt x="84431" y="388120"/>
                </a:lnTo>
                <a:lnTo>
                  <a:pt x="84697" y="386259"/>
                </a:lnTo>
                <a:lnTo>
                  <a:pt x="70736" y="386259"/>
                </a:lnTo>
                <a:lnTo>
                  <a:pt x="70736" y="384397"/>
                </a:lnTo>
                <a:close/>
              </a:path>
              <a:path w="121284" h="537210">
                <a:moveTo>
                  <a:pt x="67944" y="389051"/>
                </a:moveTo>
                <a:lnTo>
                  <a:pt x="67013" y="389051"/>
                </a:lnTo>
                <a:lnTo>
                  <a:pt x="66082" y="390913"/>
                </a:lnTo>
                <a:lnTo>
                  <a:pt x="67944" y="390913"/>
                </a:lnTo>
                <a:lnTo>
                  <a:pt x="67944" y="389051"/>
                </a:lnTo>
                <a:close/>
              </a:path>
              <a:path w="121284" h="537210">
                <a:moveTo>
                  <a:pt x="72598" y="389982"/>
                </a:moveTo>
                <a:lnTo>
                  <a:pt x="68875" y="389982"/>
                </a:lnTo>
                <a:lnTo>
                  <a:pt x="67944" y="390913"/>
                </a:lnTo>
                <a:lnTo>
                  <a:pt x="73528" y="390913"/>
                </a:lnTo>
                <a:lnTo>
                  <a:pt x="72598" y="389982"/>
                </a:lnTo>
                <a:close/>
              </a:path>
              <a:path w="121284" h="537210">
                <a:moveTo>
                  <a:pt x="76321" y="388120"/>
                </a:moveTo>
                <a:lnTo>
                  <a:pt x="69805" y="388120"/>
                </a:lnTo>
                <a:lnTo>
                  <a:pt x="73528" y="389051"/>
                </a:lnTo>
                <a:lnTo>
                  <a:pt x="73528" y="390913"/>
                </a:lnTo>
                <a:lnTo>
                  <a:pt x="84033" y="390913"/>
                </a:lnTo>
                <a:lnTo>
                  <a:pt x="84298" y="389051"/>
                </a:lnTo>
                <a:lnTo>
                  <a:pt x="77251" y="389051"/>
                </a:lnTo>
                <a:lnTo>
                  <a:pt x="76321" y="388120"/>
                </a:lnTo>
                <a:close/>
              </a:path>
              <a:path w="121284" h="537210">
                <a:moveTo>
                  <a:pt x="84431" y="388120"/>
                </a:moveTo>
                <a:lnTo>
                  <a:pt x="77251" y="388120"/>
                </a:lnTo>
                <a:lnTo>
                  <a:pt x="77251" y="389051"/>
                </a:lnTo>
                <a:lnTo>
                  <a:pt x="84298" y="389051"/>
                </a:lnTo>
                <a:lnTo>
                  <a:pt x="84431" y="388120"/>
                </a:lnTo>
                <a:close/>
              </a:path>
              <a:path w="121284" h="537210">
                <a:moveTo>
                  <a:pt x="82836" y="384397"/>
                </a:moveTo>
                <a:lnTo>
                  <a:pt x="71667" y="384397"/>
                </a:lnTo>
                <a:lnTo>
                  <a:pt x="70736" y="386259"/>
                </a:lnTo>
                <a:lnTo>
                  <a:pt x="79113" y="386259"/>
                </a:lnTo>
                <a:lnTo>
                  <a:pt x="78182" y="385328"/>
                </a:lnTo>
                <a:lnTo>
                  <a:pt x="83767" y="385328"/>
                </a:lnTo>
                <a:lnTo>
                  <a:pt x="82836" y="384397"/>
                </a:lnTo>
                <a:close/>
              </a:path>
              <a:path w="121284" h="537210">
                <a:moveTo>
                  <a:pt x="83767" y="385328"/>
                </a:moveTo>
                <a:lnTo>
                  <a:pt x="79113" y="385328"/>
                </a:lnTo>
                <a:lnTo>
                  <a:pt x="79113" y="386259"/>
                </a:lnTo>
                <a:lnTo>
                  <a:pt x="84697" y="386259"/>
                </a:lnTo>
                <a:lnTo>
                  <a:pt x="83767" y="385328"/>
                </a:lnTo>
                <a:close/>
              </a:path>
              <a:path w="121284" h="537210">
                <a:moveTo>
                  <a:pt x="13961" y="498879"/>
                </a:moveTo>
                <a:lnTo>
                  <a:pt x="12099" y="498879"/>
                </a:lnTo>
                <a:lnTo>
                  <a:pt x="2792" y="507256"/>
                </a:lnTo>
                <a:lnTo>
                  <a:pt x="930" y="518425"/>
                </a:lnTo>
                <a:lnTo>
                  <a:pt x="3722" y="528663"/>
                </a:lnTo>
                <a:lnTo>
                  <a:pt x="15822" y="537040"/>
                </a:lnTo>
                <a:lnTo>
                  <a:pt x="26991" y="536109"/>
                </a:lnTo>
                <a:lnTo>
                  <a:pt x="33506" y="531455"/>
                </a:lnTo>
                <a:lnTo>
                  <a:pt x="28620" y="523078"/>
                </a:lnTo>
                <a:lnTo>
                  <a:pt x="18614" y="523078"/>
                </a:lnTo>
                <a:lnTo>
                  <a:pt x="13030" y="515632"/>
                </a:lnTo>
                <a:lnTo>
                  <a:pt x="19545" y="510048"/>
                </a:lnTo>
                <a:lnTo>
                  <a:pt x="13961" y="498879"/>
                </a:lnTo>
                <a:close/>
              </a:path>
              <a:path w="121284" h="537210">
                <a:moveTo>
                  <a:pt x="26991" y="520286"/>
                </a:moveTo>
                <a:lnTo>
                  <a:pt x="18614" y="523078"/>
                </a:lnTo>
                <a:lnTo>
                  <a:pt x="28620" y="523078"/>
                </a:lnTo>
                <a:lnTo>
                  <a:pt x="26991" y="520286"/>
                </a:lnTo>
                <a:close/>
              </a:path>
              <a:path w="121284" h="537210">
                <a:moveTo>
                  <a:pt x="28853" y="497948"/>
                </a:moveTo>
                <a:lnTo>
                  <a:pt x="26991" y="497948"/>
                </a:lnTo>
                <a:lnTo>
                  <a:pt x="40022" y="520286"/>
                </a:lnTo>
                <a:lnTo>
                  <a:pt x="39091" y="507256"/>
                </a:lnTo>
                <a:lnTo>
                  <a:pt x="28853" y="49794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8" name="object 6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738976" y="2791172"/>
            <a:ext cx="4729117" cy="1282700"/>
          </a:xfrm>
          <a:prstGeom prst="rect">
            <a:avLst/>
          </a:prstGeom>
        </p:spPr>
      </p:pic>
      <p:sp>
        <p:nvSpPr>
          <p:cNvPr id="69" name="object 69"/>
          <p:cNvSpPr/>
          <p:nvPr/>
        </p:nvSpPr>
        <p:spPr>
          <a:xfrm>
            <a:off x="8727599" y="5634732"/>
            <a:ext cx="120650" cy="537210"/>
          </a:xfrm>
          <a:custGeom>
            <a:avLst/>
            <a:gdLst/>
            <a:ahLst/>
            <a:cxnLst/>
            <a:rect l="l" t="t" r="r" b="b"/>
            <a:pathLst>
              <a:path w="120650" h="537210">
                <a:moveTo>
                  <a:pt x="80974" y="16753"/>
                </a:moveTo>
                <a:lnTo>
                  <a:pt x="80044" y="16753"/>
                </a:lnTo>
                <a:lnTo>
                  <a:pt x="81905" y="28853"/>
                </a:lnTo>
                <a:lnTo>
                  <a:pt x="87490" y="35368"/>
                </a:lnTo>
                <a:lnTo>
                  <a:pt x="94005" y="38160"/>
                </a:lnTo>
                <a:lnTo>
                  <a:pt x="80974" y="16753"/>
                </a:lnTo>
                <a:close/>
              </a:path>
              <a:path w="120650" h="537210">
                <a:moveTo>
                  <a:pt x="120066" y="13961"/>
                </a:moveTo>
                <a:lnTo>
                  <a:pt x="104243" y="13961"/>
                </a:lnTo>
                <a:lnTo>
                  <a:pt x="107035" y="22337"/>
                </a:lnTo>
                <a:lnTo>
                  <a:pt x="99589" y="26060"/>
                </a:lnTo>
                <a:lnTo>
                  <a:pt x="107035" y="38160"/>
                </a:lnTo>
                <a:lnTo>
                  <a:pt x="115412" y="32576"/>
                </a:lnTo>
                <a:lnTo>
                  <a:pt x="119135" y="24199"/>
                </a:lnTo>
                <a:lnTo>
                  <a:pt x="120066" y="13961"/>
                </a:lnTo>
                <a:close/>
              </a:path>
              <a:path w="120650" h="537210">
                <a:moveTo>
                  <a:pt x="104243" y="0"/>
                </a:moveTo>
                <a:lnTo>
                  <a:pt x="94005" y="0"/>
                </a:lnTo>
                <a:lnTo>
                  <a:pt x="86559" y="3722"/>
                </a:lnTo>
                <a:lnTo>
                  <a:pt x="94005" y="15822"/>
                </a:lnTo>
                <a:lnTo>
                  <a:pt x="104243" y="13961"/>
                </a:lnTo>
                <a:lnTo>
                  <a:pt x="120066" y="13961"/>
                </a:lnTo>
                <a:lnTo>
                  <a:pt x="112620" y="3722"/>
                </a:lnTo>
                <a:lnTo>
                  <a:pt x="104243" y="0"/>
                </a:lnTo>
                <a:close/>
              </a:path>
              <a:path w="120650" h="537210">
                <a:moveTo>
                  <a:pt x="68875" y="132165"/>
                </a:moveTo>
                <a:lnTo>
                  <a:pt x="28853" y="132165"/>
                </a:lnTo>
                <a:lnTo>
                  <a:pt x="30714" y="135888"/>
                </a:lnTo>
                <a:lnTo>
                  <a:pt x="33506" y="135888"/>
                </a:lnTo>
                <a:lnTo>
                  <a:pt x="33506" y="142404"/>
                </a:lnTo>
                <a:lnTo>
                  <a:pt x="68875" y="142404"/>
                </a:lnTo>
                <a:lnTo>
                  <a:pt x="68875" y="132165"/>
                </a:lnTo>
                <a:close/>
              </a:path>
              <a:path w="120650" h="537210">
                <a:moveTo>
                  <a:pt x="22337" y="24199"/>
                </a:moveTo>
                <a:lnTo>
                  <a:pt x="0" y="24199"/>
                </a:lnTo>
                <a:lnTo>
                  <a:pt x="0" y="139611"/>
                </a:lnTo>
                <a:lnTo>
                  <a:pt x="21407" y="138681"/>
                </a:lnTo>
                <a:lnTo>
                  <a:pt x="28853" y="132165"/>
                </a:lnTo>
                <a:lnTo>
                  <a:pt x="68875" y="132165"/>
                </a:lnTo>
                <a:lnTo>
                  <a:pt x="68875" y="120066"/>
                </a:lnTo>
                <a:lnTo>
                  <a:pt x="33506" y="120066"/>
                </a:lnTo>
                <a:lnTo>
                  <a:pt x="32576" y="119135"/>
                </a:lnTo>
                <a:lnTo>
                  <a:pt x="68875" y="119135"/>
                </a:lnTo>
                <a:lnTo>
                  <a:pt x="68875" y="44675"/>
                </a:lnTo>
                <a:lnTo>
                  <a:pt x="33506" y="44675"/>
                </a:lnTo>
                <a:lnTo>
                  <a:pt x="32576" y="43745"/>
                </a:lnTo>
                <a:lnTo>
                  <a:pt x="68875" y="43745"/>
                </a:lnTo>
                <a:lnTo>
                  <a:pt x="68875" y="38160"/>
                </a:lnTo>
                <a:lnTo>
                  <a:pt x="42814" y="38160"/>
                </a:lnTo>
                <a:lnTo>
                  <a:pt x="42814" y="37229"/>
                </a:lnTo>
                <a:lnTo>
                  <a:pt x="30714" y="37229"/>
                </a:lnTo>
                <a:lnTo>
                  <a:pt x="27922" y="29783"/>
                </a:lnTo>
                <a:lnTo>
                  <a:pt x="22337" y="24199"/>
                </a:lnTo>
                <a:close/>
              </a:path>
              <a:path w="120650" h="537210">
                <a:moveTo>
                  <a:pt x="68875" y="119135"/>
                </a:moveTo>
                <a:lnTo>
                  <a:pt x="33506" y="119135"/>
                </a:lnTo>
                <a:lnTo>
                  <a:pt x="33506" y="120066"/>
                </a:lnTo>
                <a:lnTo>
                  <a:pt x="68875" y="120066"/>
                </a:lnTo>
                <a:lnTo>
                  <a:pt x="68875" y="119135"/>
                </a:lnTo>
                <a:close/>
              </a:path>
              <a:path w="120650" h="537210">
                <a:moveTo>
                  <a:pt x="68875" y="43745"/>
                </a:moveTo>
                <a:lnTo>
                  <a:pt x="33506" y="43745"/>
                </a:lnTo>
                <a:lnTo>
                  <a:pt x="33506" y="44675"/>
                </a:lnTo>
                <a:lnTo>
                  <a:pt x="68875" y="44675"/>
                </a:lnTo>
                <a:lnTo>
                  <a:pt x="68875" y="43745"/>
                </a:lnTo>
                <a:close/>
              </a:path>
              <a:path w="120650" h="537210">
                <a:moveTo>
                  <a:pt x="42814" y="33506"/>
                </a:moveTo>
                <a:lnTo>
                  <a:pt x="33506" y="35368"/>
                </a:lnTo>
                <a:lnTo>
                  <a:pt x="30714" y="37229"/>
                </a:lnTo>
                <a:lnTo>
                  <a:pt x="42814" y="37229"/>
                </a:lnTo>
                <a:lnTo>
                  <a:pt x="42814" y="33506"/>
                </a:lnTo>
                <a:close/>
              </a:path>
              <a:path w="120650" h="537210">
                <a:moveTo>
                  <a:pt x="53052" y="17684"/>
                </a:moveTo>
                <a:lnTo>
                  <a:pt x="39091" y="17684"/>
                </a:lnTo>
                <a:lnTo>
                  <a:pt x="35368" y="24199"/>
                </a:lnTo>
                <a:lnTo>
                  <a:pt x="40022" y="28853"/>
                </a:lnTo>
                <a:lnTo>
                  <a:pt x="53983" y="28853"/>
                </a:lnTo>
                <a:lnTo>
                  <a:pt x="56217" y="25130"/>
                </a:lnTo>
                <a:lnTo>
                  <a:pt x="48398" y="25130"/>
                </a:lnTo>
                <a:lnTo>
                  <a:pt x="45606" y="22337"/>
                </a:lnTo>
                <a:lnTo>
                  <a:pt x="55472" y="22337"/>
                </a:lnTo>
                <a:lnTo>
                  <a:pt x="53983" y="18614"/>
                </a:lnTo>
                <a:lnTo>
                  <a:pt x="53052" y="17684"/>
                </a:lnTo>
                <a:close/>
              </a:path>
              <a:path w="120650" h="537210">
                <a:moveTo>
                  <a:pt x="56775" y="24199"/>
                </a:moveTo>
                <a:lnTo>
                  <a:pt x="48398" y="25130"/>
                </a:lnTo>
                <a:lnTo>
                  <a:pt x="56217" y="25130"/>
                </a:lnTo>
                <a:lnTo>
                  <a:pt x="56775" y="24199"/>
                </a:lnTo>
                <a:close/>
              </a:path>
              <a:path w="120650" h="537210">
                <a:moveTo>
                  <a:pt x="55472" y="22337"/>
                </a:moveTo>
                <a:lnTo>
                  <a:pt x="45606" y="22337"/>
                </a:lnTo>
                <a:lnTo>
                  <a:pt x="55844" y="23268"/>
                </a:lnTo>
                <a:lnTo>
                  <a:pt x="55472" y="22337"/>
                </a:lnTo>
                <a:close/>
              </a:path>
              <a:path w="120650" h="537210">
                <a:moveTo>
                  <a:pt x="93074" y="155434"/>
                </a:moveTo>
                <a:lnTo>
                  <a:pt x="86559" y="165672"/>
                </a:lnTo>
                <a:lnTo>
                  <a:pt x="94005" y="170326"/>
                </a:lnTo>
                <a:lnTo>
                  <a:pt x="105174" y="171257"/>
                </a:lnTo>
                <a:lnTo>
                  <a:pt x="115412" y="163811"/>
                </a:lnTo>
                <a:lnTo>
                  <a:pt x="118670" y="157295"/>
                </a:lnTo>
                <a:lnTo>
                  <a:pt x="101451" y="157295"/>
                </a:lnTo>
                <a:lnTo>
                  <a:pt x="93074" y="155434"/>
                </a:lnTo>
                <a:close/>
              </a:path>
              <a:path w="120650" h="537210">
                <a:moveTo>
                  <a:pt x="110758" y="133096"/>
                </a:moveTo>
                <a:lnTo>
                  <a:pt x="107035" y="133096"/>
                </a:lnTo>
                <a:lnTo>
                  <a:pt x="99589" y="144265"/>
                </a:lnTo>
                <a:lnTo>
                  <a:pt x="107966" y="148919"/>
                </a:lnTo>
                <a:lnTo>
                  <a:pt x="101451" y="157295"/>
                </a:lnTo>
                <a:lnTo>
                  <a:pt x="118670" y="157295"/>
                </a:lnTo>
                <a:lnTo>
                  <a:pt x="119135" y="156365"/>
                </a:lnTo>
                <a:lnTo>
                  <a:pt x="120066" y="146127"/>
                </a:lnTo>
                <a:lnTo>
                  <a:pt x="110758" y="133096"/>
                </a:lnTo>
                <a:close/>
              </a:path>
              <a:path w="120650" h="537210">
                <a:moveTo>
                  <a:pt x="94936" y="132165"/>
                </a:moveTo>
                <a:lnTo>
                  <a:pt x="93074" y="132165"/>
                </a:lnTo>
                <a:lnTo>
                  <a:pt x="82836" y="139611"/>
                </a:lnTo>
                <a:lnTo>
                  <a:pt x="80044" y="150780"/>
                </a:lnTo>
                <a:lnTo>
                  <a:pt x="80974" y="153572"/>
                </a:lnTo>
                <a:lnTo>
                  <a:pt x="94936" y="132165"/>
                </a:lnTo>
                <a:close/>
              </a:path>
              <a:path w="120650" h="537210">
                <a:moveTo>
                  <a:pt x="80974" y="382536"/>
                </a:moveTo>
                <a:lnTo>
                  <a:pt x="80044" y="382536"/>
                </a:lnTo>
                <a:lnTo>
                  <a:pt x="81905" y="395566"/>
                </a:lnTo>
                <a:lnTo>
                  <a:pt x="90282" y="403943"/>
                </a:lnTo>
                <a:lnTo>
                  <a:pt x="94005" y="403943"/>
                </a:lnTo>
                <a:lnTo>
                  <a:pt x="80974" y="382536"/>
                </a:lnTo>
                <a:close/>
              </a:path>
              <a:path w="120650" h="537210">
                <a:moveTo>
                  <a:pt x="119037" y="378813"/>
                </a:moveTo>
                <a:lnTo>
                  <a:pt x="103312" y="378813"/>
                </a:lnTo>
                <a:lnTo>
                  <a:pt x="107966" y="386259"/>
                </a:lnTo>
                <a:lnTo>
                  <a:pt x="99589" y="391843"/>
                </a:lnTo>
                <a:lnTo>
                  <a:pt x="107966" y="403943"/>
                </a:lnTo>
                <a:lnTo>
                  <a:pt x="117273" y="395566"/>
                </a:lnTo>
                <a:lnTo>
                  <a:pt x="119037" y="378813"/>
                </a:lnTo>
                <a:close/>
              </a:path>
              <a:path w="120650" h="537210">
                <a:moveTo>
                  <a:pt x="104243" y="365782"/>
                </a:moveTo>
                <a:lnTo>
                  <a:pt x="94005" y="365782"/>
                </a:lnTo>
                <a:lnTo>
                  <a:pt x="86559" y="370436"/>
                </a:lnTo>
                <a:lnTo>
                  <a:pt x="94005" y="382536"/>
                </a:lnTo>
                <a:lnTo>
                  <a:pt x="96797" y="381605"/>
                </a:lnTo>
                <a:lnTo>
                  <a:pt x="103312" y="378813"/>
                </a:lnTo>
                <a:lnTo>
                  <a:pt x="119037" y="378813"/>
                </a:lnTo>
                <a:lnTo>
                  <a:pt x="119135" y="377882"/>
                </a:lnTo>
                <a:lnTo>
                  <a:pt x="112620" y="369505"/>
                </a:lnTo>
                <a:lnTo>
                  <a:pt x="104243" y="365782"/>
                </a:lnTo>
                <a:close/>
              </a:path>
              <a:path w="120650" h="537210">
                <a:moveTo>
                  <a:pt x="68875" y="497948"/>
                </a:moveTo>
                <a:lnTo>
                  <a:pt x="28853" y="497948"/>
                </a:lnTo>
                <a:lnTo>
                  <a:pt x="30714" y="500741"/>
                </a:lnTo>
                <a:lnTo>
                  <a:pt x="33506" y="501671"/>
                </a:lnTo>
                <a:lnTo>
                  <a:pt x="33506" y="509117"/>
                </a:lnTo>
                <a:lnTo>
                  <a:pt x="68875" y="509117"/>
                </a:lnTo>
                <a:lnTo>
                  <a:pt x="68875" y="497948"/>
                </a:lnTo>
                <a:close/>
              </a:path>
              <a:path w="120650" h="537210">
                <a:moveTo>
                  <a:pt x="21407" y="389982"/>
                </a:moveTo>
                <a:lnTo>
                  <a:pt x="0" y="389982"/>
                </a:lnTo>
                <a:lnTo>
                  <a:pt x="0" y="506325"/>
                </a:lnTo>
                <a:lnTo>
                  <a:pt x="21407" y="505394"/>
                </a:lnTo>
                <a:lnTo>
                  <a:pt x="28853" y="497948"/>
                </a:lnTo>
                <a:lnTo>
                  <a:pt x="68875" y="497948"/>
                </a:lnTo>
                <a:lnTo>
                  <a:pt x="68875" y="485849"/>
                </a:lnTo>
                <a:lnTo>
                  <a:pt x="33506" y="485849"/>
                </a:lnTo>
                <a:lnTo>
                  <a:pt x="32576" y="484918"/>
                </a:lnTo>
                <a:lnTo>
                  <a:pt x="68875" y="484918"/>
                </a:lnTo>
                <a:lnTo>
                  <a:pt x="68875" y="410458"/>
                </a:lnTo>
                <a:lnTo>
                  <a:pt x="33506" y="410458"/>
                </a:lnTo>
                <a:lnTo>
                  <a:pt x="32576" y="409527"/>
                </a:lnTo>
                <a:lnTo>
                  <a:pt x="68875" y="409527"/>
                </a:lnTo>
                <a:lnTo>
                  <a:pt x="68875" y="403943"/>
                </a:lnTo>
                <a:lnTo>
                  <a:pt x="42814" y="403943"/>
                </a:lnTo>
                <a:lnTo>
                  <a:pt x="42814" y="402082"/>
                </a:lnTo>
                <a:lnTo>
                  <a:pt x="32576" y="402082"/>
                </a:lnTo>
                <a:lnTo>
                  <a:pt x="29783" y="401151"/>
                </a:lnTo>
                <a:lnTo>
                  <a:pt x="21407" y="389982"/>
                </a:lnTo>
                <a:close/>
              </a:path>
              <a:path w="120650" h="537210">
                <a:moveTo>
                  <a:pt x="68875" y="484918"/>
                </a:moveTo>
                <a:lnTo>
                  <a:pt x="33506" y="484918"/>
                </a:lnTo>
                <a:lnTo>
                  <a:pt x="33506" y="485849"/>
                </a:lnTo>
                <a:lnTo>
                  <a:pt x="68875" y="485849"/>
                </a:lnTo>
                <a:lnTo>
                  <a:pt x="68875" y="484918"/>
                </a:lnTo>
                <a:close/>
              </a:path>
              <a:path w="120650" h="537210">
                <a:moveTo>
                  <a:pt x="68875" y="409527"/>
                </a:moveTo>
                <a:lnTo>
                  <a:pt x="33506" y="409527"/>
                </a:lnTo>
                <a:lnTo>
                  <a:pt x="33506" y="410458"/>
                </a:lnTo>
                <a:lnTo>
                  <a:pt x="68875" y="410458"/>
                </a:lnTo>
                <a:lnTo>
                  <a:pt x="68875" y="409527"/>
                </a:lnTo>
                <a:close/>
              </a:path>
              <a:path w="120650" h="537210">
                <a:moveTo>
                  <a:pt x="42814" y="400220"/>
                </a:moveTo>
                <a:lnTo>
                  <a:pt x="32576" y="402082"/>
                </a:lnTo>
                <a:lnTo>
                  <a:pt x="42814" y="402082"/>
                </a:lnTo>
                <a:lnTo>
                  <a:pt x="42814" y="400220"/>
                </a:lnTo>
                <a:close/>
              </a:path>
              <a:path w="120650" h="537210">
                <a:moveTo>
                  <a:pt x="54913" y="384397"/>
                </a:moveTo>
                <a:lnTo>
                  <a:pt x="37229" y="384397"/>
                </a:lnTo>
                <a:lnTo>
                  <a:pt x="36299" y="392774"/>
                </a:lnTo>
                <a:lnTo>
                  <a:pt x="37229" y="394636"/>
                </a:lnTo>
                <a:lnTo>
                  <a:pt x="53983" y="394636"/>
                </a:lnTo>
                <a:lnTo>
                  <a:pt x="54603" y="392774"/>
                </a:lnTo>
                <a:lnTo>
                  <a:pt x="49329" y="392774"/>
                </a:lnTo>
                <a:lnTo>
                  <a:pt x="47468" y="390913"/>
                </a:lnTo>
                <a:lnTo>
                  <a:pt x="45606" y="389982"/>
                </a:lnTo>
                <a:lnTo>
                  <a:pt x="47468" y="389051"/>
                </a:lnTo>
                <a:lnTo>
                  <a:pt x="43745" y="389051"/>
                </a:lnTo>
                <a:lnTo>
                  <a:pt x="42814" y="388120"/>
                </a:lnTo>
                <a:lnTo>
                  <a:pt x="54382" y="388120"/>
                </a:lnTo>
                <a:lnTo>
                  <a:pt x="54913" y="384397"/>
                </a:lnTo>
                <a:close/>
              </a:path>
              <a:path w="120650" h="537210">
                <a:moveTo>
                  <a:pt x="51190" y="388120"/>
                </a:moveTo>
                <a:lnTo>
                  <a:pt x="43745" y="388120"/>
                </a:lnTo>
                <a:lnTo>
                  <a:pt x="43745" y="389051"/>
                </a:lnTo>
                <a:lnTo>
                  <a:pt x="49329" y="389051"/>
                </a:lnTo>
                <a:lnTo>
                  <a:pt x="48398" y="389982"/>
                </a:lnTo>
                <a:lnTo>
                  <a:pt x="49329" y="390913"/>
                </a:lnTo>
                <a:lnTo>
                  <a:pt x="49329" y="392774"/>
                </a:lnTo>
                <a:lnTo>
                  <a:pt x="54603" y="392774"/>
                </a:lnTo>
                <a:lnTo>
                  <a:pt x="55224" y="390913"/>
                </a:lnTo>
                <a:lnTo>
                  <a:pt x="52121" y="390913"/>
                </a:lnTo>
                <a:lnTo>
                  <a:pt x="52121" y="389051"/>
                </a:lnTo>
                <a:lnTo>
                  <a:pt x="51190" y="388120"/>
                </a:lnTo>
                <a:close/>
              </a:path>
              <a:path w="120650" h="537210">
                <a:moveTo>
                  <a:pt x="54382" y="388120"/>
                </a:moveTo>
                <a:lnTo>
                  <a:pt x="53052" y="388120"/>
                </a:lnTo>
                <a:lnTo>
                  <a:pt x="52121" y="390913"/>
                </a:lnTo>
                <a:lnTo>
                  <a:pt x="53983" y="390913"/>
                </a:lnTo>
                <a:lnTo>
                  <a:pt x="54382" y="388120"/>
                </a:lnTo>
                <a:close/>
              </a:path>
              <a:path w="120650" h="537210">
                <a:moveTo>
                  <a:pt x="55844" y="389051"/>
                </a:moveTo>
                <a:lnTo>
                  <a:pt x="53983" y="390913"/>
                </a:lnTo>
                <a:lnTo>
                  <a:pt x="55224" y="390913"/>
                </a:lnTo>
                <a:lnTo>
                  <a:pt x="55844" y="389051"/>
                </a:lnTo>
                <a:close/>
              </a:path>
              <a:path w="120650" h="537210">
                <a:moveTo>
                  <a:pt x="93074" y="521217"/>
                </a:moveTo>
                <a:lnTo>
                  <a:pt x="86559" y="532386"/>
                </a:lnTo>
                <a:lnTo>
                  <a:pt x="98659" y="537040"/>
                </a:lnTo>
                <a:lnTo>
                  <a:pt x="110758" y="534247"/>
                </a:lnTo>
                <a:lnTo>
                  <a:pt x="119135" y="523078"/>
                </a:lnTo>
                <a:lnTo>
                  <a:pt x="101451" y="523078"/>
                </a:lnTo>
                <a:lnTo>
                  <a:pt x="93074" y="521217"/>
                </a:lnTo>
                <a:close/>
              </a:path>
              <a:path w="120650" h="537210">
                <a:moveTo>
                  <a:pt x="110758" y="499810"/>
                </a:moveTo>
                <a:lnTo>
                  <a:pt x="107035" y="499810"/>
                </a:lnTo>
                <a:lnTo>
                  <a:pt x="99589" y="510979"/>
                </a:lnTo>
                <a:lnTo>
                  <a:pt x="107966" y="515632"/>
                </a:lnTo>
                <a:lnTo>
                  <a:pt x="101451" y="523078"/>
                </a:lnTo>
                <a:lnTo>
                  <a:pt x="119135" y="523078"/>
                </a:lnTo>
                <a:lnTo>
                  <a:pt x="120066" y="511909"/>
                </a:lnTo>
                <a:lnTo>
                  <a:pt x="110758" y="499810"/>
                </a:lnTo>
                <a:close/>
              </a:path>
              <a:path w="120650" h="537210">
                <a:moveTo>
                  <a:pt x="94936" y="497948"/>
                </a:moveTo>
                <a:lnTo>
                  <a:pt x="93074" y="497948"/>
                </a:lnTo>
                <a:lnTo>
                  <a:pt x="82836" y="506325"/>
                </a:lnTo>
                <a:lnTo>
                  <a:pt x="79113" y="516563"/>
                </a:lnTo>
                <a:lnTo>
                  <a:pt x="80974" y="520286"/>
                </a:lnTo>
                <a:lnTo>
                  <a:pt x="94936" y="49794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358085" y="8070498"/>
            <a:ext cx="210820" cy="236854"/>
          </a:xfrm>
          <a:custGeom>
            <a:avLst/>
            <a:gdLst/>
            <a:ahLst/>
            <a:cxnLst/>
            <a:rect l="l" t="t" r="r" b="b"/>
            <a:pathLst>
              <a:path w="210820" h="236854">
                <a:moveTo>
                  <a:pt x="3721" y="3721"/>
                </a:moveTo>
                <a:lnTo>
                  <a:pt x="927" y="3721"/>
                </a:lnTo>
                <a:lnTo>
                  <a:pt x="3721" y="4648"/>
                </a:lnTo>
                <a:lnTo>
                  <a:pt x="3721" y="3721"/>
                </a:lnTo>
                <a:close/>
              </a:path>
              <a:path w="210820" h="236854">
                <a:moveTo>
                  <a:pt x="10236" y="26987"/>
                </a:moveTo>
                <a:lnTo>
                  <a:pt x="0" y="26987"/>
                </a:lnTo>
                <a:lnTo>
                  <a:pt x="0" y="236410"/>
                </a:lnTo>
                <a:lnTo>
                  <a:pt x="10236" y="236410"/>
                </a:lnTo>
                <a:lnTo>
                  <a:pt x="10236" y="26987"/>
                </a:lnTo>
                <a:close/>
              </a:path>
              <a:path w="210820" h="236854">
                <a:moveTo>
                  <a:pt x="210350" y="24206"/>
                </a:moveTo>
                <a:lnTo>
                  <a:pt x="209423" y="24206"/>
                </a:lnTo>
                <a:lnTo>
                  <a:pt x="209423" y="26987"/>
                </a:lnTo>
                <a:lnTo>
                  <a:pt x="210350" y="24206"/>
                </a:lnTo>
                <a:close/>
              </a:path>
              <a:path w="210820" h="236854">
                <a:moveTo>
                  <a:pt x="210350" y="0"/>
                </a:moveTo>
                <a:lnTo>
                  <a:pt x="209423" y="0"/>
                </a:lnTo>
                <a:lnTo>
                  <a:pt x="209423" y="3721"/>
                </a:lnTo>
                <a:lnTo>
                  <a:pt x="21035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166736" y="5221481"/>
            <a:ext cx="220979" cy="209550"/>
          </a:xfrm>
          <a:custGeom>
            <a:avLst/>
            <a:gdLst/>
            <a:ahLst/>
            <a:cxnLst/>
            <a:rect l="l" t="t" r="r" b="b"/>
            <a:pathLst>
              <a:path w="220979" h="209550">
                <a:moveTo>
                  <a:pt x="927" y="0"/>
                </a:moveTo>
                <a:lnTo>
                  <a:pt x="0" y="0"/>
                </a:lnTo>
                <a:lnTo>
                  <a:pt x="0" y="2794"/>
                </a:lnTo>
                <a:lnTo>
                  <a:pt x="927" y="0"/>
                </a:lnTo>
                <a:close/>
              </a:path>
              <a:path w="220979" h="209550">
                <a:moveTo>
                  <a:pt x="10236" y="208495"/>
                </a:moveTo>
                <a:lnTo>
                  <a:pt x="8369" y="208495"/>
                </a:lnTo>
                <a:lnTo>
                  <a:pt x="10236" y="209423"/>
                </a:lnTo>
                <a:lnTo>
                  <a:pt x="10236" y="208495"/>
                </a:lnTo>
                <a:close/>
              </a:path>
              <a:path w="220979" h="209550">
                <a:moveTo>
                  <a:pt x="220586" y="198259"/>
                </a:moveTo>
                <a:lnTo>
                  <a:pt x="11163" y="198259"/>
                </a:lnTo>
                <a:lnTo>
                  <a:pt x="11163" y="208495"/>
                </a:lnTo>
                <a:lnTo>
                  <a:pt x="220586" y="208495"/>
                </a:lnTo>
                <a:lnTo>
                  <a:pt x="220586" y="19825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660586" y="5419730"/>
            <a:ext cx="209550" cy="10795"/>
          </a:xfrm>
          <a:custGeom>
            <a:avLst/>
            <a:gdLst/>
            <a:ahLst/>
            <a:cxnLst/>
            <a:rect l="l" t="t" r="r" b="b"/>
            <a:pathLst>
              <a:path w="209550" h="10795">
                <a:moveTo>
                  <a:pt x="209417" y="0"/>
                </a:moveTo>
                <a:lnTo>
                  <a:pt x="0" y="0"/>
                </a:lnTo>
                <a:lnTo>
                  <a:pt x="0" y="10238"/>
                </a:lnTo>
                <a:lnTo>
                  <a:pt x="209417" y="10238"/>
                </a:lnTo>
                <a:lnTo>
                  <a:pt x="20941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900706" y="5209391"/>
            <a:ext cx="3175" cy="12700"/>
          </a:xfrm>
          <a:custGeom>
            <a:avLst/>
            <a:gdLst/>
            <a:ahLst/>
            <a:cxnLst/>
            <a:rect l="l" t="t" r="r" b="b"/>
            <a:pathLst>
              <a:path w="3175" h="12700">
                <a:moveTo>
                  <a:pt x="1866" y="11163"/>
                </a:moveTo>
                <a:lnTo>
                  <a:pt x="0" y="11163"/>
                </a:lnTo>
                <a:lnTo>
                  <a:pt x="1866" y="12090"/>
                </a:lnTo>
                <a:lnTo>
                  <a:pt x="1866" y="11163"/>
                </a:lnTo>
                <a:close/>
              </a:path>
              <a:path w="3175" h="12700">
                <a:moveTo>
                  <a:pt x="2794" y="0"/>
                </a:moveTo>
                <a:lnTo>
                  <a:pt x="1866" y="0"/>
                </a:lnTo>
                <a:lnTo>
                  <a:pt x="1866" y="11163"/>
                </a:lnTo>
                <a:lnTo>
                  <a:pt x="279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900717" y="5429968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0"/>
                </a:moveTo>
                <a:lnTo>
                  <a:pt x="0" y="0"/>
                </a:lnTo>
                <a:lnTo>
                  <a:pt x="1861" y="930"/>
                </a:lnTo>
                <a:lnTo>
                  <a:pt x="186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923986" y="8063977"/>
            <a:ext cx="15240" cy="23495"/>
          </a:xfrm>
          <a:custGeom>
            <a:avLst/>
            <a:gdLst/>
            <a:ahLst/>
            <a:cxnLst/>
            <a:rect l="l" t="t" r="r" b="b"/>
            <a:pathLst>
              <a:path w="15240" h="23495">
                <a:moveTo>
                  <a:pt x="11168" y="0"/>
                </a:moveTo>
                <a:lnTo>
                  <a:pt x="0" y="0"/>
                </a:lnTo>
                <a:lnTo>
                  <a:pt x="11168" y="930"/>
                </a:lnTo>
                <a:lnTo>
                  <a:pt x="11168" y="0"/>
                </a:lnTo>
                <a:close/>
              </a:path>
              <a:path w="15240" h="23495">
                <a:moveTo>
                  <a:pt x="14891" y="11168"/>
                </a:moveTo>
                <a:lnTo>
                  <a:pt x="13961" y="11168"/>
                </a:lnTo>
                <a:lnTo>
                  <a:pt x="13961" y="23268"/>
                </a:lnTo>
                <a:lnTo>
                  <a:pt x="14891" y="1116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3528383" y="8075146"/>
            <a:ext cx="1270" cy="12700"/>
          </a:xfrm>
          <a:custGeom>
            <a:avLst/>
            <a:gdLst/>
            <a:ahLst/>
            <a:cxnLst/>
            <a:rect l="l" t="t" r="r" b="b"/>
            <a:pathLst>
              <a:path w="1269" h="12700">
                <a:moveTo>
                  <a:pt x="930" y="0"/>
                </a:moveTo>
                <a:lnTo>
                  <a:pt x="0" y="0"/>
                </a:lnTo>
                <a:lnTo>
                  <a:pt x="0" y="12099"/>
                </a:lnTo>
                <a:lnTo>
                  <a:pt x="93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171393" y="4967387"/>
            <a:ext cx="3810" cy="242570"/>
          </a:xfrm>
          <a:custGeom>
            <a:avLst/>
            <a:gdLst/>
            <a:ahLst/>
            <a:cxnLst/>
            <a:rect l="l" t="t" r="r" b="b"/>
            <a:pathLst>
              <a:path w="3809" h="242570">
                <a:moveTo>
                  <a:pt x="3722" y="0"/>
                </a:moveTo>
                <a:lnTo>
                  <a:pt x="0" y="0"/>
                </a:lnTo>
                <a:lnTo>
                  <a:pt x="0" y="241993"/>
                </a:lnTo>
                <a:lnTo>
                  <a:pt x="3722" y="241993"/>
                </a:lnTo>
                <a:lnTo>
                  <a:pt x="372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149986" y="5442068"/>
            <a:ext cx="25400" cy="886460"/>
          </a:xfrm>
          <a:custGeom>
            <a:avLst/>
            <a:gdLst/>
            <a:ahLst/>
            <a:cxnLst/>
            <a:rect l="l" t="t" r="r" b="b"/>
            <a:pathLst>
              <a:path w="25400" h="886460">
                <a:moveTo>
                  <a:pt x="25120" y="33515"/>
                </a:moveTo>
                <a:lnTo>
                  <a:pt x="21399" y="33515"/>
                </a:lnTo>
                <a:lnTo>
                  <a:pt x="21399" y="0"/>
                </a:lnTo>
                <a:lnTo>
                  <a:pt x="0" y="0"/>
                </a:lnTo>
                <a:lnTo>
                  <a:pt x="0" y="886079"/>
                </a:lnTo>
                <a:lnTo>
                  <a:pt x="21399" y="886079"/>
                </a:lnTo>
                <a:lnTo>
                  <a:pt x="25120" y="886079"/>
                </a:lnTo>
                <a:lnTo>
                  <a:pt x="25120" y="3351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4855626" y="4620219"/>
            <a:ext cx="12700" cy="1270"/>
          </a:xfrm>
          <a:custGeom>
            <a:avLst/>
            <a:gdLst/>
            <a:ahLst/>
            <a:cxnLst/>
            <a:rect l="l" t="t" r="r" b="b"/>
            <a:pathLst>
              <a:path w="12700" h="1270">
                <a:moveTo>
                  <a:pt x="12099" y="0"/>
                </a:moveTo>
                <a:lnTo>
                  <a:pt x="0" y="0"/>
                </a:lnTo>
                <a:lnTo>
                  <a:pt x="12099" y="930"/>
                </a:lnTo>
                <a:lnTo>
                  <a:pt x="120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3783398" y="8080734"/>
            <a:ext cx="687070" cy="699770"/>
          </a:xfrm>
          <a:custGeom>
            <a:avLst/>
            <a:gdLst/>
            <a:ahLst/>
            <a:cxnLst/>
            <a:rect l="l" t="t" r="r" b="b"/>
            <a:pathLst>
              <a:path w="687069" h="699770">
                <a:moveTo>
                  <a:pt x="686892" y="13398"/>
                </a:moveTo>
                <a:lnTo>
                  <a:pt x="241998" y="13398"/>
                </a:lnTo>
                <a:lnTo>
                  <a:pt x="241998" y="0"/>
                </a:lnTo>
                <a:lnTo>
                  <a:pt x="230822" y="0"/>
                </a:lnTo>
                <a:lnTo>
                  <a:pt x="230822" y="15938"/>
                </a:lnTo>
                <a:lnTo>
                  <a:pt x="230822" y="17208"/>
                </a:lnTo>
                <a:lnTo>
                  <a:pt x="230657" y="17208"/>
                </a:lnTo>
                <a:lnTo>
                  <a:pt x="230657" y="15938"/>
                </a:lnTo>
                <a:lnTo>
                  <a:pt x="230822" y="15938"/>
                </a:lnTo>
                <a:lnTo>
                  <a:pt x="230822" y="0"/>
                </a:lnTo>
                <a:lnTo>
                  <a:pt x="30721" y="0"/>
                </a:lnTo>
                <a:lnTo>
                  <a:pt x="30721" y="17208"/>
                </a:lnTo>
                <a:lnTo>
                  <a:pt x="30721" y="226758"/>
                </a:lnTo>
                <a:lnTo>
                  <a:pt x="20485" y="226758"/>
                </a:lnTo>
                <a:lnTo>
                  <a:pt x="20485" y="17208"/>
                </a:lnTo>
                <a:lnTo>
                  <a:pt x="30721" y="17208"/>
                </a:lnTo>
                <a:lnTo>
                  <a:pt x="30721" y="0"/>
                </a:lnTo>
                <a:lnTo>
                  <a:pt x="9309" y="0"/>
                </a:lnTo>
                <a:lnTo>
                  <a:pt x="9309" y="13398"/>
                </a:lnTo>
                <a:lnTo>
                  <a:pt x="0" y="13398"/>
                </a:lnTo>
                <a:lnTo>
                  <a:pt x="0" y="15938"/>
                </a:lnTo>
                <a:lnTo>
                  <a:pt x="0" y="17208"/>
                </a:lnTo>
                <a:lnTo>
                  <a:pt x="0" y="226758"/>
                </a:lnTo>
                <a:lnTo>
                  <a:pt x="0" y="699198"/>
                </a:lnTo>
                <a:lnTo>
                  <a:pt x="686892" y="699198"/>
                </a:lnTo>
                <a:lnTo>
                  <a:pt x="686892" y="226758"/>
                </a:lnTo>
                <a:lnTo>
                  <a:pt x="686892" y="17208"/>
                </a:lnTo>
                <a:lnTo>
                  <a:pt x="686892" y="15938"/>
                </a:lnTo>
                <a:lnTo>
                  <a:pt x="686892" y="13398"/>
                </a:lnTo>
                <a:close/>
              </a:path>
            </a:pathLst>
          </a:custGeom>
          <a:solidFill>
            <a:srgbClr val="F0C8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043501" y="8063977"/>
            <a:ext cx="15240" cy="11430"/>
          </a:xfrm>
          <a:custGeom>
            <a:avLst/>
            <a:gdLst/>
            <a:ahLst/>
            <a:cxnLst/>
            <a:rect l="l" t="t" r="r" b="b"/>
            <a:pathLst>
              <a:path w="15240" h="11429">
                <a:moveTo>
                  <a:pt x="11168" y="0"/>
                </a:moveTo>
                <a:lnTo>
                  <a:pt x="0" y="0"/>
                </a:lnTo>
                <a:lnTo>
                  <a:pt x="11168" y="930"/>
                </a:lnTo>
                <a:lnTo>
                  <a:pt x="11168" y="0"/>
                </a:lnTo>
                <a:close/>
              </a:path>
              <a:path w="15240" h="11429">
                <a:moveTo>
                  <a:pt x="14891" y="10238"/>
                </a:moveTo>
                <a:lnTo>
                  <a:pt x="11168" y="10238"/>
                </a:lnTo>
                <a:lnTo>
                  <a:pt x="14891" y="11168"/>
                </a:lnTo>
                <a:lnTo>
                  <a:pt x="14891" y="1023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900706" y="8080734"/>
            <a:ext cx="613410" cy="699770"/>
          </a:xfrm>
          <a:custGeom>
            <a:avLst/>
            <a:gdLst/>
            <a:ahLst/>
            <a:cxnLst/>
            <a:rect l="l" t="t" r="r" b="b"/>
            <a:pathLst>
              <a:path w="613409" h="699770">
                <a:moveTo>
                  <a:pt x="613371" y="13398"/>
                </a:moveTo>
                <a:lnTo>
                  <a:pt x="255028" y="13398"/>
                </a:lnTo>
                <a:lnTo>
                  <a:pt x="255028" y="0"/>
                </a:lnTo>
                <a:lnTo>
                  <a:pt x="22339" y="0"/>
                </a:lnTo>
                <a:lnTo>
                  <a:pt x="22339" y="13398"/>
                </a:lnTo>
                <a:lnTo>
                  <a:pt x="0" y="13398"/>
                </a:lnTo>
                <a:lnTo>
                  <a:pt x="0" y="17208"/>
                </a:lnTo>
                <a:lnTo>
                  <a:pt x="0" y="226758"/>
                </a:lnTo>
                <a:lnTo>
                  <a:pt x="0" y="699198"/>
                </a:lnTo>
                <a:lnTo>
                  <a:pt x="613371" y="699198"/>
                </a:lnTo>
                <a:lnTo>
                  <a:pt x="613371" y="226758"/>
                </a:lnTo>
                <a:lnTo>
                  <a:pt x="34442" y="226758"/>
                </a:lnTo>
                <a:lnTo>
                  <a:pt x="34442" y="17208"/>
                </a:lnTo>
                <a:lnTo>
                  <a:pt x="44678" y="17208"/>
                </a:lnTo>
                <a:lnTo>
                  <a:pt x="44678" y="226174"/>
                </a:lnTo>
                <a:lnTo>
                  <a:pt x="613371" y="226174"/>
                </a:lnTo>
                <a:lnTo>
                  <a:pt x="613371" y="17208"/>
                </a:lnTo>
                <a:lnTo>
                  <a:pt x="613371" y="16751"/>
                </a:lnTo>
                <a:lnTo>
                  <a:pt x="613371" y="13398"/>
                </a:lnTo>
                <a:close/>
              </a:path>
            </a:pathLst>
          </a:custGeom>
          <a:solidFill>
            <a:srgbClr val="F0C8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851596" y="8075146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930" y="0"/>
                </a:moveTo>
                <a:lnTo>
                  <a:pt x="0" y="0"/>
                </a:lnTo>
                <a:lnTo>
                  <a:pt x="0" y="12099"/>
                </a:lnTo>
                <a:lnTo>
                  <a:pt x="93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873382" y="8063977"/>
            <a:ext cx="15240" cy="11430"/>
          </a:xfrm>
          <a:custGeom>
            <a:avLst/>
            <a:gdLst/>
            <a:ahLst/>
            <a:cxnLst/>
            <a:rect l="l" t="t" r="r" b="b"/>
            <a:pathLst>
              <a:path w="15239" h="11429">
                <a:moveTo>
                  <a:pt x="11168" y="0"/>
                </a:moveTo>
                <a:lnTo>
                  <a:pt x="0" y="0"/>
                </a:lnTo>
                <a:lnTo>
                  <a:pt x="11168" y="930"/>
                </a:lnTo>
                <a:lnTo>
                  <a:pt x="11168" y="0"/>
                </a:lnTo>
                <a:close/>
              </a:path>
              <a:path w="15239" h="11429">
                <a:moveTo>
                  <a:pt x="14891" y="10238"/>
                </a:moveTo>
                <a:lnTo>
                  <a:pt x="11168" y="10238"/>
                </a:lnTo>
                <a:lnTo>
                  <a:pt x="14891" y="11168"/>
                </a:lnTo>
                <a:lnTo>
                  <a:pt x="14891" y="1023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814745" y="8070493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930" y="0"/>
                </a:moveTo>
                <a:lnTo>
                  <a:pt x="0" y="0"/>
                </a:lnTo>
                <a:lnTo>
                  <a:pt x="0" y="3722"/>
                </a:lnTo>
                <a:lnTo>
                  <a:pt x="93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6" name="object 8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171393" y="6222963"/>
            <a:ext cx="1725601" cy="1421247"/>
          </a:xfrm>
          <a:prstGeom prst="rect">
            <a:avLst/>
          </a:prstGeom>
        </p:spPr>
      </p:pic>
      <p:grpSp>
        <p:nvGrpSpPr>
          <p:cNvPr id="87" name="object 87"/>
          <p:cNvGrpSpPr/>
          <p:nvPr/>
        </p:nvGrpSpPr>
        <p:grpSpPr>
          <a:xfrm>
            <a:off x="7197453" y="5977246"/>
            <a:ext cx="228600" cy="217170"/>
            <a:chOff x="7197453" y="5977246"/>
            <a:chExt cx="228600" cy="217170"/>
          </a:xfrm>
        </p:grpSpPr>
        <p:pic>
          <p:nvPicPr>
            <p:cNvPr id="88" name="object 8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297043" y="6004238"/>
              <a:ext cx="128442" cy="156365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197453" y="5977246"/>
              <a:ext cx="66082" cy="216863"/>
            </a:xfrm>
            <a:prstGeom prst="rect">
              <a:avLst/>
            </a:prstGeom>
          </p:spPr>
        </p:pic>
      </p:grpSp>
      <p:grpSp>
        <p:nvGrpSpPr>
          <p:cNvPr id="90" name="object 90"/>
          <p:cNvGrpSpPr/>
          <p:nvPr/>
        </p:nvGrpSpPr>
        <p:grpSpPr>
          <a:xfrm>
            <a:off x="7197453" y="5611464"/>
            <a:ext cx="228600" cy="217170"/>
            <a:chOff x="7197453" y="5611464"/>
            <a:chExt cx="228600" cy="217170"/>
          </a:xfrm>
        </p:grpSpPr>
        <p:pic>
          <p:nvPicPr>
            <p:cNvPr id="91" name="object 9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297043" y="5638455"/>
              <a:ext cx="128442" cy="155434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197453" y="5611464"/>
              <a:ext cx="66082" cy="98659"/>
            </a:xfrm>
            <a:prstGeom prst="rect">
              <a:avLst/>
            </a:prstGeom>
          </p:spPr>
        </p:pic>
        <p:pic>
          <p:nvPicPr>
            <p:cNvPr id="93" name="object 9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197453" y="5729668"/>
              <a:ext cx="66082" cy="98659"/>
            </a:xfrm>
            <a:prstGeom prst="rect">
              <a:avLst/>
            </a:prstGeom>
          </p:spPr>
        </p:pic>
      </p:grpSp>
      <p:grpSp>
        <p:nvGrpSpPr>
          <p:cNvPr id="94" name="object 94"/>
          <p:cNvGrpSpPr/>
          <p:nvPr/>
        </p:nvGrpSpPr>
        <p:grpSpPr>
          <a:xfrm>
            <a:off x="8620563" y="5977246"/>
            <a:ext cx="230504" cy="217170"/>
            <a:chOff x="8620563" y="5977246"/>
            <a:chExt cx="230504" cy="217170"/>
          </a:xfrm>
        </p:grpSpPr>
        <p:pic>
          <p:nvPicPr>
            <p:cNvPr id="95" name="object 9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620563" y="6004238"/>
              <a:ext cx="129373" cy="156365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8784374" y="5977246"/>
              <a:ext cx="66082" cy="216863"/>
            </a:xfrm>
            <a:prstGeom prst="rect">
              <a:avLst/>
            </a:prstGeom>
          </p:spPr>
        </p:pic>
      </p:grpSp>
      <p:grpSp>
        <p:nvGrpSpPr>
          <p:cNvPr id="97" name="object 97"/>
          <p:cNvGrpSpPr/>
          <p:nvPr/>
        </p:nvGrpSpPr>
        <p:grpSpPr>
          <a:xfrm>
            <a:off x="8620563" y="5611464"/>
            <a:ext cx="230504" cy="217170"/>
            <a:chOff x="8620563" y="5611464"/>
            <a:chExt cx="230504" cy="217170"/>
          </a:xfrm>
        </p:grpSpPr>
        <p:pic>
          <p:nvPicPr>
            <p:cNvPr id="98" name="object 9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620563" y="5638455"/>
              <a:ext cx="129373" cy="155434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784374" y="5611464"/>
              <a:ext cx="65152" cy="98659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784374" y="5729668"/>
              <a:ext cx="66082" cy="98659"/>
            </a:xfrm>
            <a:prstGeom prst="rect">
              <a:avLst/>
            </a:prstGeom>
          </p:spPr>
        </p:pic>
      </p:grpSp>
      <p:sp>
        <p:nvSpPr>
          <p:cNvPr id="101" name="object 101"/>
          <p:cNvSpPr/>
          <p:nvPr/>
        </p:nvSpPr>
        <p:spPr>
          <a:xfrm>
            <a:off x="7323099" y="4140889"/>
            <a:ext cx="1354455" cy="766445"/>
          </a:xfrm>
          <a:custGeom>
            <a:avLst/>
            <a:gdLst/>
            <a:ahLst/>
            <a:cxnLst/>
            <a:rect l="l" t="t" r="r" b="b"/>
            <a:pathLst>
              <a:path w="1354454" h="766445">
                <a:moveTo>
                  <a:pt x="927" y="545414"/>
                </a:moveTo>
                <a:lnTo>
                  <a:pt x="0" y="545414"/>
                </a:lnTo>
                <a:lnTo>
                  <a:pt x="0" y="556590"/>
                </a:lnTo>
                <a:lnTo>
                  <a:pt x="927" y="545414"/>
                </a:lnTo>
                <a:close/>
              </a:path>
              <a:path w="1354454" h="766445">
                <a:moveTo>
                  <a:pt x="54914" y="359270"/>
                </a:moveTo>
                <a:lnTo>
                  <a:pt x="50977" y="349034"/>
                </a:lnTo>
                <a:lnTo>
                  <a:pt x="50253" y="347167"/>
                </a:lnTo>
                <a:lnTo>
                  <a:pt x="40957" y="349034"/>
                </a:lnTo>
                <a:lnTo>
                  <a:pt x="35369" y="341591"/>
                </a:lnTo>
                <a:lnTo>
                  <a:pt x="41884" y="336003"/>
                </a:lnTo>
                <a:lnTo>
                  <a:pt x="36296" y="325767"/>
                </a:lnTo>
                <a:lnTo>
                  <a:pt x="32575" y="325767"/>
                </a:lnTo>
                <a:lnTo>
                  <a:pt x="24193" y="336931"/>
                </a:lnTo>
                <a:lnTo>
                  <a:pt x="23329" y="349034"/>
                </a:lnTo>
                <a:lnTo>
                  <a:pt x="23266" y="349961"/>
                </a:lnTo>
                <a:lnTo>
                  <a:pt x="30708" y="359270"/>
                </a:lnTo>
                <a:lnTo>
                  <a:pt x="43738" y="362991"/>
                </a:lnTo>
                <a:lnTo>
                  <a:pt x="54914" y="359270"/>
                </a:lnTo>
                <a:close/>
              </a:path>
              <a:path w="1354454" h="766445">
                <a:moveTo>
                  <a:pt x="55841" y="196392"/>
                </a:moveTo>
                <a:lnTo>
                  <a:pt x="49326" y="192671"/>
                </a:lnTo>
                <a:lnTo>
                  <a:pt x="37223" y="192671"/>
                </a:lnTo>
                <a:lnTo>
                  <a:pt x="27927" y="198247"/>
                </a:lnTo>
                <a:lnTo>
                  <a:pt x="22339" y="211277"/>
                </a:lnTo>
                <a:lnTo>
                  <a:pt x="26987" y="223380"/>
                </a:lnTo>
                <a:lnTo>
                  <a:pt x="32575" y="228968"/>
                </a:lnTo>
                <a:lnTo>
                  <a:pt x="36296" y="228968"/>
                </a:lnTo>
                <a:lnTo>
                  <a:pt x="41884" y="216865"/>
                </a:lnTo>
                <a:lnTo>
                  <a:pt x="36296" y="212217"/>
                </a:lnTo>
                <a:lnTo>
                  <a:pt x="42811" y="205701"/>
                </a:lnTo>
                <a:lnTo>
                  <a:pt x="49326" y="208483"/>
                </a:lnTo>
                <a:lnTo>
                  <a:pt x="50838" y="205701"/>
                </a:lnTo>
                <a:lnTo>
                  <a:pt x="55841" y="196392"/>
                </a:lnTo>
                <a:close/>
              </a:path>
              <a:path w="1354454" h="766445">
                <a:moveTo>
                  <a:pt x="62357" y="346240"/>
                </a:moveTo>
                <a:lnTo>
                  <a:pt x="61429" y="333209"/>
                </a:lnTo>
                <a:lnTo>
                  <a:pt x="53987" y="325767"/>
                </a:lnTo>
                <a:lnTo>
                  <a:pt x="52120" y="324827"/>
                </a:lnTo>
                <a:lnTo>
                  <a:pt x="49326" y="324827"/>
                </a:lnTo>
                <a:lnTo>
                  <a:pt x="62357" y="346240"/>
                </a:lnTo>
                <a:close/>
              </a:path>
              <a:path w="1354454" h="766445">
                <a:moveTo>
                  <a:pt x="63284" y="208483"/>
                </a:moveTo>
                <a:lnTo>
                  <a:pt x="62357" y="208483"/>
                </a:lnTo>
                <a:lnTo>
                  <a:pt x="48399" y="230822"/>
                </a:lnTo>
                <a:lnTo>
                  <a:pt x="53987" y="228968"/>
                </a:lnTo>
                <a:lnTo>
                  <a:pt x="62357" y="217792"/>
                </a:lnTo>
                <a:lnTo>
                  <a:pt x="63284" y="208483"/>
                </a:lnTo>
                <a:close/>
              </a:path>
              <a:path w="1354454" h="766445">
                <a:moveTo>
                  <a:pt x="107035" y="213144"/>
                </a:moveTo>
                <a:lnTo>
                  <a:pt x="106413" y="212217"/>
                </a:lnTo>
                <a:lnTo>
                  <a:pt x="105168" y="210350"/>
                </a:lnTo>
                <a:lnTo>
                  <a:pt x="99593" y="210350"/>
                </a:lnTo>
                <a:lnTo>
                  <a:pt x="99593" y="214071"/>
                </a:lnTo>
                <a:lnTo>
                  <a:pt x="99593" y="214998"/>
                </a:lnTo>
                <a:lnTo>
                  <a:pt x="98653" y="214071"/>
                </a:lnTo>
                <a:lnTo>
                  <a:pt x="99593" y="214071"/>
                </a:lnTo>
                <a:lnTo>
                  <a:pt x="99593" y="210350"/>
                </a:lnTo>
                <a:lnTo>
                  <a:pt x="96799" y="210350"/>
                </a:lnTo>
                <a:lnTo>
                  <a:pt x="96799" y="215938"/>
                </a:lnTo>
                <a:lnTo>
                  <a:pt x="96799" y="216865"/>
                </a:lnTo>
                <a:lnTo>
                  <a:pt x="94932" y="215938"/>
                </a:lnTo>
                <a:lnTo>
                  <a:pt x="94005" y="214998"/>
                </a:lnTo>
                <a:lnTo>
                  <a:pt x="95859" y="214998"/>
                </a:lnTo>
                <a:lnTo>
                  <a:pt x="96799" y="215938"/>
                </a:lnTo>
                <a:lnTo>
                  <a:pt x="96799" y="210350"/>
                </a:lnTo>
                <a:lnTo>
                  <a:pt x="94005" y="210350"/>
                </a:lnTo>
                <a:lnTo>
                  <a:pt x="93078" y="212217"/>
                </a:lnTo>
                <a:lnTo>
                  <a:pt x="93078" y="210350"/>
                </a:lnTo>
                <a:lnTo>
                  <a:pt x="87490" y="210350"/>
                </a:lnTo>
                <a:lnTo>
                  <a:pt x="87490" y="214071"/>
                </a:lnTo>
                <a:lnTo>
                  <a:pt x="91211" y="214998"/>
                </a:lnTo>
                <a:lnTo>
                  <a:pt x="85623" y="215938"/>
                </a:lnTo>
                <a:lnTo>
                  <a:pt x="87490" y="218732"/>
                </a:lnTo>
                <a:lnTo>
                  <a:pt x="94005" y="220586"/>
                </a:lnTo>
                <a:lnTo>
                  <a:pt x="103314" y="221513"/>
                </a:lnTo>
                <a:lnTo>
                  <a:pt x="105384" y="216865"/>
                </a:lnTo>
                <a:lnTo>
                  <a:pt x="106616" y="214071"/>
                </a:lnTo>
                <a:lnTo>
                  <a:pt x="107035" y="213144"/>
                </a:lnTo>
                <a:close/>
              </a:path>
              <a:path w="1354454" h="766445">
                <a:moveTo>
                  <a:pt x="143332" y="216865"/>
                </a:moveTo>
                <a:lnTo>
                  <a:pt x="120065" y="216865"/>
                </a:lnTo>
                <a:lnTo>
                  <a:pt x="113550" y="228041"/>
                </a:lnTo>
                <a:lnTo>
                  <a:pt x="113550" y="229895"/>
                </a:lnTo>
                <a:lnTo>
                  <a:pt x="110756" y="227672"/>
                </a:lnTo>
                <a:lnTo>
                  <a:pt x="110756" y="235483"/>
                </a:lnTo>
                <a:lnTo>
                  <a:pt x="110756" y="309003"/>
                </a:lnTo>
                <a:lnTo>
                  <a:pt x="109829" y="311797"/>
                </a:lnTo>
                <a:lnTo>
                  <a:pt x="109829" y="312737"/>
                </a:lnTo>
                <a:lnTo>
                  <a:pt x="108889" y="311797"/>
                </a:lnTo>
                <a:lnTo>
                  <a:pt x="109829" y="311797"/>
                </a:lnTo>
                <a:lnTo>
                  <a:pt x="109829" y="309003"/>
                </a:lnTo>
                <a:lnTo>
                  <a:pt x="110756" y="309003"/>
                </a:lnTo>
                <a:lnTo>
                  <a:pt x="110756" y="235483"/>
                </a:lnTo>
                <a:lnTo>
                  <a:pt x="109829" y="239204"/>
                </a:lnTo>
                <a:lnTo>
                  <a:pt x="109829" y="235483"/>
                </a:lnTo>
                <a:lnTo>
                  <a:pt x="110756" y="235483"/>
                </a:lnTo>
                <a:lnTo>
                  <a:pt x="110756" y="227672"/>
                </a:lnTo>
                <a:lnTo>
                  <a:pt x="108889" y="226174"/>
                </a:lnTo>
                <a:lnTo>
                  <a:pt x="100520" y="226174"/>
                </a:lnTo>
                <a:lnTo>
                  <a:pt x="99593" y="228968"/>
                </a:lnTo>
                <a:lnTo>
                  <a:pt x="74460" y="229895"/>
                </a:lnTo>
                <a:lnTo>
                  <a:pt x="74460" y="335076"/>
                </a:lnTo>
                <a:lnTo>
                  <a:pt x="108889" y="334137"/>
                </a:lnTo>
                <a:lnTo>
                  <a:pt x="109829" y="327621"/>
                </a:lnTo>
                <a:lnTo>
                  <a:pt x="113550" y="327621"/>
                </a:lnTo>
                <a:lnTo>
                  <a:pt x="115417" y="323900"/>
                </a:lnTo>
                <a:lnTo>
                  <a:pt x="120992" y="331343"/>
                </a:lnTo>
                <a:lnTo>
                  <a:pt x="143332" y="332282"/>
                </a:lnTo>
                <a:lnTo>
                  <a:pt x="143332" y="229895"/>
                </a:lnTo>
                <a:lnTo>
                  <a:pt x="143332" y="216865"/>
                </a:lnTo>
                <a:close/>
              </a:path>
              <a:path w="1354454" h="766445">
                <a:moveTo>
                  <a:pt x="209423" y="755764"/>
                </a:moveTo>
                <a:lnTo>
                  <a:pt x="927" y="755764"/>
                </a:lnTo>
                <a:lnTo>
                  <a:pt x="927" y="766000"/>
                </a:lnTo>
                <a:lnTo>
                  <a:pt x="209423" y="766000"/>
                </a:lnTo>
                <a:lnTo>
                  <a:pt x="209423" y="755764"/>
                </a:lnTo>
                <a:close/>
              </a:path>
              <a:path w="1354454" h="766445">
                <a:moveTo>
                  <a:pt x="361124" y="10236"/>
                </a:moveTo>
                <a:lnTo>
                  <a:pt x="352755" y="1866"/>
                </a:lnTo>
                <a:lnTo>
                  <a:pt x="347167" y="0"/>
                </a:lnTo>
                <a:lnTo>
                  <a:pt x="336931" y="0"/>
                </a:lnTo>
                <a:lnTo>
                  <a:pt x="327621" y="5588"/>
                </a:lnTo>
                <a:lnTo>
                  <a:pt x="322033" y="20472"/>
                </a:lnTo>
                <a:lnTo>
                  <a:pt x="326694" y="33515"/>
                </a:lnTo>
                <a:lnTo>
                  <a:pt x="340652" y="24206"/>
                </a:lnTo>
                <a:lnTo>
                  <a:pt x="335064" y="17691"/>
                </a:lnTo>
                <a:lnTo>
                  <a:pt x="345300" y="13030"/>
                </a:lnTo>
                <a:lnTo>
                  <a:pt x="350888" y="19545"/>
                </a:lnTo>
                <a:lnTo>
                  <a:pt x="358051" y="13030"/>
                </a:lnTo>
                <a:lnTo>
                  <a:pt x="361124" y="10236"/>
                </a:lnTo>
                <a:close/>
              </a:path>
              <a:path w="1354454" h="766445">
                <a:moveTo>
                  <a:pt x="362064" y="26060"/>
                </a:moveTo>
                <a:lnTo>
                  <a:pt x="361124" y="26060"/>
                </a:lnTo>
                <a:lnTo>
                  <a:pt x="338785" y="40030"/>
                </a:lnTo>
                <a:lnTo>
                  <a:pt x="349034" y="39090"/>
                </a:lnTo>
                <a:lnTo>
                  <a:pt x="361124" y="29781"/>
                </a:lnTo>
                <a:lnTo>
                  <a:pt x="362064" y="26060"/>
                </a:lnTo>
                <a:close/>
              </a:path>
              <a:path w="1354454" h="766445">
                <a:moveTo>
                  <a:pt x="470027" y="97726"/>
                </a:moveTo>
                <a:lnTo>
                  <a:pt x="456069" y="88417"/>
                </a:lnTo>
                <a:lnTo>
                  <a:pt x="459790" y="84696"/>
                </a:lnTo>
                <a:lnTo>
                  <a:pt x="460717" y="77254"/>
                </a:lnTo>
                <a:lnTo>
                  <a:pt x="456069" y="77254"/>
                </a:lnTo>
                <a:lnTo>
                  <a:pt x="456069" y="52120"/>
                </a:lnTo>
                <a:lnTo>
                  <a:pt x="351815" y="52120"/>
                </a:lnTo>
                <a:lnTo>
                  <a:pt x="351815" y="87490"/>
                </a:lnTo>
                <a:lnTo>
                  <a:pt x="359270" y="87490"/>
                </a:lnTo>
                <a:lnTo>
                  <a:pt x="358330" y="89357"/>
                </a:lnTo>
                <a:lnTo>
                  <a:pt x="362064" y="92151"/>
                </a:lnTo>
                <a:lnTo>
                  <a:pt x="353682" y="99593"/>
                </a:lnTo>
                <a:lnTo>
                  <a:pt x="353682" y="107035"/>
                </a:lnTo>
                <a:lnTo>
                  <a:pt x="392772" y="106108"/>
                </a:lnTo>
                <a:lnTo>
                  <a:pt x="470027" y="106108"/>
                </a:lnTo>
                <a:lnTo>
                  <a:pt x="470027" y="97726"/>
                </a:lnTo>
                <a:close/>
              </a:path>
              <a:path w="1354454" h="766445">
                <a:moveTo>
                  <a:pt x="476542" y="65151"/>
                </a:moveTo>
                <a:lnTo>
                  <a:pt x="471881" y="63830"/>
                </a:lnTo>
                <a:lnTo>
                  <a:pt x="471881" y="67017"/>
                </a:lnTo>
                <a:lnTo>
                  <a:pt x="471881" y="68872"/>
                </a:lnTo>
                <a:lnTo>
                  <a:pt x="471881" y="72605"/>
                </a:lnTo>
                <a:lnTo>
                  <a:pt x="470027" y="73533"/>
                </a:lnTo>
                <a:lnTo>
                  <a:pt x="470027" y="71666"/>
                </a:lnTo>
                <a:lnTo>
                  <a:pt x="470954" y="71666"/>
                </a:lnTo>
                <a:lnTo>
                  <a:pt x="471881" y="72605"/>
                </a:lnTo>
                <a:lnTo>
                  <a:pt x="471881" y="68872"/>
                </a:lnTo>
                <a:lnTo>
                  <a:pt x="470954" y="68414"/>
                </a:lnTo>
                <a:lnTo>
                  <a:pt x="470954" y="69811"/>
                </a:lnTo>
                <a:lnTo>
                  <a:pt x="470954" y="70739"/>
                </a:lnTo>
                <a:lnTo>
                  <a:pt x="469099" y="69811"/>
                </a:lnTo>
                <a:lnTo>
                  <a:pt x="470954" y="69811"/>
                </a:lnTo>
                <a:lnTo>
                  <a:pt x="470954" y="68414"/>
                </a:lnTo>
                <a:lnTo>
                  <a:pt x="470027" y="67945"/>
                </a:lnTo>
                <a:lnTo>
                  <a:pt x="469099" y="67017"/>
                </a:lnTo>
                <a:lnTo>
                  <a:pt x="470027" y="67017"/>
                </a:lnTo>
                <a:lnTo>
                  <a:pt x="470027" y="65151"/>
                </a:lnTo>
                <a:lnTo>
                  <a:pt x="470954" y="65151"/>
                </a:lnTo>
                <a:lnTo>
                  <a:pt x="470027" y="67017"/>
                </a:lnTo>
                <a:lnTo>
                  <a:pt x="470027" y="67945"/>
                </a:lnTo>
                <a:lnTo>
                  <a:pt x="470954" y="67017"/>
                </a:lnTo>
                <a:lnTo>
                  <a:pt x="471881" y="67017"/>
                </a:lnTo>
                <a:lnTo>
                  <a:pt x="471881" y="63830"/>
                </a:lnTo>
                <a:lnTo>
                  <a:pt x="470027" y="63296"/>
                </a:lnTo>
                <a:lnTo>
                  <a:pt x="468160" y="63296"/>
                </a:lnTo>
                <a:lnTo>
                  <a:pt x="468160" y="70739"/>
                </a:lnTo>
                <a:lnTo>
                  <a:pt x="468160" y="71666"/>
                </a:lnTo>
                <a:lnTo>
                  <a:pt x="466305" y="70739"/>
                </a:lnTo>
                <a:lnTo>
                  <a:pt x="468160" y="70739"/>
                </a:lnTo>
                <a:lnTo>
                  <a:pt x="468160" y="63296"/>
                </a:lnTo>
                <a:lnTo>
                  <a:pt x="467233" y="63296"/>
                </a:lnTo>
                <a:lnTo>
                  <a:pt x="466305" y="64223"/>
                </a:lnTo>
                <a:lnTo>
                  <a:pt x="464439" y="71666"/>
                </a:lnTo>
                <a:lnTo>
                  <a:pt x="466305" y="81902"/>
                </a:lnTo>
                <a:lnTo>
                  <a:pt x="473748" y="84696"/>
                </a:lnTo>
                <a:lnTo>
                  <a:pt x="475348" y="73533"/>
                </a:lnTo>
                <a:lnTo>
                  <a:pt x="475881" y="69811"/>
                </a:lnTo>
                <a:lnTo>
                  <a:pt x="476008" y="68872"/>
                </a:lnTo>
                <a:lnTo>
                  <a:pt x="476275" y="67017"/>
                </a:lnTo>
                <a:lnTo>
                  <a:pt x="476542" y="65151"/>
                </a:lnTo>
                <a:close/>
              </a:path>
              <a:path w="1354454" h="766445">
                <a:moveTo>
                  <a:pt x="478396" y="40030"/>
                </a:moveTo>
                <a:lnTo>
                  <a:pt x="456069" y="26060"/>
                </a:lnTo>
                <a:lnTo>
                  <a:pt x="455129" y="26060"/>
                </a:lnTo>
                <a:lnTo>
                  <a:pt x="457923" y="31648"/>
                </a:lnTo>
                <a:lnTo>
                  <a:pt x="470027" y="40030"/>
                </a:lnTo>
                <a:lnTo>
                  <a:pt x="478396" y="40030"/>
                </a:lnTo>
                <a:close/>
              </a:path>
              <a:path w="1354454" h="766445">
                <a:moveTo>
                  <a:pt x="494220" y="14897"/>
                </a:moveTo>
                <a:lnTo>
                  <a:pt x="492798" y="13030"/>
                </a:lnTo>
                <a:lnTo>
                  <a:pt x="484911" y="2794"/>
                </a:lnTo>
                <a:lnTo>
                  <a:pt x="480263" y="0"/>
                </a:lnTo>
                <a:lnTo>
                  <a:pt x="468160" y="0"/>
                </a:lnTo>
                <a:lnTo>
                  <a:pt x="456996" y="9309"/>
                </a:lnTo>
                <a:lnTo>
                  <a:pt x="456069" y="12103"/>
                </a:lnTo>
                <a:lnTo>
                  <a:pt x="469099" y="18618"/>
                </a:lnTo>
                <a:lnTo>
                  <a:pt x="474675" y="13030"/>
                </a:lnTo>
                <a:lnTo>
                  <a:pt x="481190" y="17691"/>
                </a:lnTo>
                <a:lnTo>
                  <a:pt x="476542" y="25133"/>
                </a:lnTo>
                <a:lnTo>
                  <a:pt x="490499" y="32575"/>
                </a:lnTo>
                <a:lnTo>
                  <a:pt x="494220" y="14897"/>
                </a:lnTo>
                <a:close/>
              </a:path>
              <a:path w="1354454" h="766445">
                <a:moveTo>
                  <a:pt x="682231" y="11176"/>
                </a:moveTo>
                <a:lnTo>
                  <a:pt x="676656" y="3721"/>
                </a:lnTo>
                <a:lnTo>
                  <a:pt x="671068" y="927"/>
                </a:lnTo>
                <a:lnTo>
                  <a:pt x="656170" y="927"/>
                </a:lnTo>
                <a:lnTo>
                  <a:pt x="645007" y="10236"/>
                </a:lnTo>
                <a:lnTo>
                  <a:pt x="644080" y="21412"/>
                </a:lnTo>
                <a:lnTo>
                  <a:pt x="646861" y="31648"/>
                </a:lnTo>
                <a:lnTo>
                  <a:pt x="649655" y="33515"/>
                </a:lnTo>
                <a:lnTo>
                  <a:pt x="659892" y="24206"/>
                </a:lnTo>
                <a:lnTo>
                  <a:pt x="656170" y="17691"/>
                </a:lnTo>
                <a:lnTo>
                  <a:pt x="665480" y="13030"/>
                </a:lnTo>
                <a:lnTo>
                  <a:pt x="671995" y="19545"/>
                </a:lnTo>
                <a:lnTo>
                  <a:pt x="679958" y="13030"/>
                </a:lnTo>
                <a:lnTo>
                  <a:pt x="682231" y="11176"/>
                </a:lnTo>
                <a:close/>
              </a:path>
              <a:path w="1354454" h="766445">
                <a:moveTo>
                  <a:pt x="683171" y="26060"/>
                </a:moveTo>
                <a:lnTo>
                  <a:pt x="682231" y="26060"/>
                </a:lnTo>
                <a:lnTo>
                  <a:pt x="658964" y="40030"/>
                </a:lnTo>
                <a:lnTo>
                  <a:pt x="669201" y="39090"/>
                </a:lnTo>
                <a:lnTo>
                  <a:pt x="680377" y="31648"/>
                </a:lnTo>
                <a:lnTo>
                  <a:pt x="683171" y="26060"/>
                </a:lnTo>
                <a:close/>
              </a:path>
              <a:path w="1354454" h="766445">
                <a:moveTo>
                  <a:pt x="791133" y="106108"/>
                </a:moveTo>
                <a:lnTo>
                  <a:pt x="790206" y="97726"/>
                </a:lnTo>
                <a:lnTo>
                  <a:pt x="777176" y="89357"/>
                </a:lnTo>
                <a:lnTo>
                  <a:pt x="780897" y="80975"/>
                </a:lnTo>
                <a:lnTo>
                  <a:pt x="780897" y="77254"/>
                </a:lnTo>
                <a:lnTo>
                  <a:pt x="777176" y="77254"/>
                </a:lnTo>
                <a:lnTo>
                  <a:pt x="777176" y="52120"/>
                </a:lnTo>
                <a:lnTo>
                  <a:pt x="671995" y="52120"/>
                </a:lnTo>
                <a:lnTo>
                  <a:pt x="671995" y="87490"/>
                </a:lnTo>
                <a:lnTo>
                  <a:pt x="679437" y="87490"/>
                </a:lnTo>
                <a:lnTo>
                  <a:pt x="678510" y="89357"/>
                </a:lnTo>
                <a:lnTo>
                  <a:pt x="682231" y="92151"/>
                </a:lnTo>
                <a:lnTo>
                  <a:pt x="674789" y="97726"/>
                </a:lnTo>
                <a:lnTo>
                  <a:pt x="674789" y="107035"/>
                </a:lnTo>
                <a:lnTo>
                  <a:pt x="685952" y="106108"/>
                </a:lnTo>
                <a:lnTo>
                  <a:pt x="791133" y="106108"/>
                </a:lnTo>
                <a:close/>
              </a:path>
              <a:path w="1354454" h="766445">
                <a:moveTo>
                  <a:pt x="796721" y="65151"/>
                </a:moveTo>
                <a:lnTo>
                  <a:pt x="792060" y="65151"/>
                </a:lnTo>
                <a:lnTo>
                  <a:pt x="792988" y="68872"/>
                </a:lnTo>
                <a:lnTo>
                  <a:pt x="792988" y="76327"/>
                </a:lnTo>
                <a:lnTo>
                  <a:pt x="792988" y="77254"/>
                </a:lnTo>
                <a:lnTo>
                  <a:pt x="792060" y="76327"/>
                </a:lnTo>
                <a:lnTo>
                  <a:pt x="792988" y="76327"/>
                </a:lnTo>
                <a:lnTo>
                  <a:pt x="792988" y="68872"/>
                </a:lnTo>
                <a:lnTo>
                  <a:pt x="792060" y="67945"/>
                </a:lnTo>
                <a:lnTo>
                  <a:pt x="792060" y="70739"/>
                </a:lnTo>
                <a:lnTo>
                  <a:pt x="792060" y="73533"/>
                </a:lnTo>
                <a:lnTo>
                  <a:pt x="790206" y="73533"/>
                </a:lnTo>
                <a:lnTo>
                  <a:pt x="790206" y="71666"/>
                </a:lnTo>
                <a:lnTo>
                  <a:pt x="791133" y="70739"/>
                </a:lnTo>
                <a:lnTo>
                  <a:pt x="792060" y="70739"/>
                </a:lnTo>
                <a:lnTo>
                  <a:pt x="792060" y="67945"/>
                </a:lnTo>
                <a:lnTo>
                  <a:pt x="790206" y="66090"/>
                </a:lnTo>
                <a:lnTo>
                  <a:pt x="792060" y="64223"/>
                </a:lnTo>
                <a:lnTo>
                  <a:pt x="790206" y="63296"/>
                </a:lnTo>
                <a:lnTo>
                  <a:pt x="788339" y="63296"/>
                </a:lnTo>
                <a:lnTo>
                  <a:pt x="785545" y="66090"/>
                </a:lnTo>
                <a:lnTo>
                  <a:pt x="785545" y="70739"/>
                </a:lnTo>
                <a:lnTo>
                  <a:pt x="789266" y="70739"/>
                </a:lnTo>
                <a:lnTo>
                  <a:pt x="785545" y="71666"/>
                </a:lnTo>
                <a:lnTo>
                  <a:pt x="785545" y="81902"/>
                </a:lnTo>
                <a:lnTo>
                  <a:pt x="793927" y="83769"/>
                </a:lnTo>
                <a:lnTo>
                  <a:pt x="796353" y="71666"/>
                </a:lnTo>
                <a:lnTo>
                  <a:pt x="796404" y="70739"/>
                </a:lnTo>
                <a:lnTo>
                  <a:pt x="796505" y="68872"/>
                </a:lnTo>
                <a:lnTo>
                  <a:pt x="796671" y="66090"/>
                </a:lnTo>
                <a:lnTo>
                  <a:pt x="796721" y="65151"/>
                </a:lnTo>
                <a:close/>
              </a:path>
              <a:path w="1354454" h="766445">
                <a:moveTo>
                  <a:pt x="798576" y="40030"/>
                </a:moveTo>
                <a:lnTo>
                  <a:pt x="777176" y="26060"/>
                </a:lnTo>
                <a:lnTo>
                  <a:pt x="776236" y="26060"/>
                </a:lnTo>
                <a:lnTo>
                  <a:pt x="778103" y="31648"/>
                </a:lnTo>
                <a:lnTo>
                  <a:pt x="788339" y="39090"/>
                </a:lnTo>
                <a:lnTo>
                  <a:pt x="798576" y="40030"/>
                </a:lnTo>
                <a:close/>
              </a:path>
              <a:path w="1354454" h="766445">
                <a:moveTo>
                  <a:pt x="815327" y="14897"/>
                </a:moveTo>
                <a:lnTo>
                  <a:pt x="813904" y="13030"/>
                </a:lnTo>
                <a:lnTo>
                  <a:pt x="806018" y="2794"/>
                </a:lnTo>
                <a:lnTo>
                  <a:pt x="800442" y="0"/>
                </a:lnTo>
                <a:lnTo>
                  <a:pt x="789266" y="0"/>
                </a:lnTo>
                <a:lnTo>
                  <a:pt x="777176" y="9309"/>
                </a:lnTo>
                <a:lnTo>
                  <a:pt x="776236" y="12103"/>
                </a:lnTo>
                <a:lnTo>
                  <a:pt x="789266" y="18618"/>
                </a:lnTo>
                <a:lnTo>
                  <a:pt x="794854" y="13030"/>
                </a:lnTo>
                <a:lnTo>
                  <a:pt x="802297" y="17691"/>
                </a:lnTo>
                <a:lnTo>
                  <a:pt x="796721" y="25133"/>
                </a:lnTo>
                <a:lnTo>
                  <a:pt x="810679" y="32575"/>
                </a:lnTo>
                <a:lnTo>
                  <a:pt x="814400" y="26060"/>
                </a:lnTo>
                <a:lnTo>
                  <a:pt x="815327" y="14897"/>
                </a:lnTo>
                <a:close/>
              </a:path>
              <a:path w="1354454" h="766445">
                <a:moveTo>
                  <a:pt x="960526" y="10236"/>
                </a:moveTo>
                <a:lnTo>
                  <a:pt x="952157" y="1866"/>
                </a:lnTo>
                <a:lnTo>
                  <a:pt x="946569" y="0"/>
                </a:lnTo>
                <a:lnTo>
                  <a:pt x="936332" y="0"/>
                </a:lnTo>
                <a:lnTo>
                  <a:pt x="927023" y="5588"/>
                </a:lnTo>
                <a:lnTo>
                  <a:pt x="922362" y="14897"/>
                </a:lnTo>
                <a:lnTo>
                  <a:pt x="926096" y="33515"/>
                </a:lnTo>
                <a:lnTo>
                  <a:pt x="939126" y="24206"/>
                </a:lnTo>
                <a:lnTo>
                  <a:pt x="935393" y="17691"/>
                </a:lnTo>
                <a:lnTo>
                  <a:pt x="944702" y="13030"/>
                </a:lnTo>
                <a:lnTo>
                  <a:pt x="950290" y="19545"/>
                </a:lnTo>
                <a:lnTo>
                  <a:pt x="957453" y="13030"/>
                </a:lnTo>
                <a:lnTo>
                  <a:pt x="960526" y="10236"/>
                </a:lnTo>
                <a:close/>
              </a:path>
              <a:path w="1354454" h="766445">
                <a:moveTo>
                  <a:pt x="962393" y="26060"/>
                </a:moveTo>
                <a:lnTo>
                  <a:pt x="961453" y="26060"/>
                </a:lnTo>
                <a:lnTo>
                  <a:pt x="938187" y="40030"/>
                </a:lnTo>
                <a:lnTo>
                  <a:pt x="948423" y="39090"/>
                </a:lnTo>
                <a:lnTo>
                  <a:pt x="959599" y="31648"/>
                </a:lnTo>
                <a:lnTo>
                  <a:pt x="962393" y="26060"/>
                </a:lnTo>
                <a:close/>
              </a:path>
              <a:path w="1354454" h="766445">
                <a:moveTo>
                  <a:pt x="1070356" y="106108"/>
                </a:moveTo>
                <a:lnTo>
                  <a:pt x="1069428" y="97726"/>
                </a:lnTo>
                <a:lnTo>
                  <a:pt x="1056398" y="89357"/>
                </a:lnTo>
                <a:lnTo>
                  <a:pt x="1059192" y="85636"/>
                </a:lnTo>
                <a:lnTo>
                  <a:pt x="1060119" y="77254"/>
                </a:lnTo>
                <a:lnTo>
                  <a:pt x="1056398" y="77254"/>
                </a:lnTo>
                <a:lnTo>
                  <a:pt x="1056398" y="52120"/>
                </a:lnTo>
                <a:lnTo>
                  <a:pt x="951217" y="52120"/>
                </a:lnTo>
                <a:lnTo>
                  <a:pt x="951217" y="87490"/>
                </a:lnTo>
                <a:lnTo>
                  <a:pt x="958672" y="87490"/>
                </a:lnTo>
                <a:lnTo>
                  <a:pt x="957732" y="89357"/>
                </a:lnTo>
                <a:lnTo>
                  <a:pt x="961453" y="92151"/>
                </a:lnTo>
                <a:lnTo>
                  <a:pt x="954011" y="97726"/>
                </a:lnTo>
                <a:lnTo>
                  <a:pt x="954011" y="107035"/>
                </a:lnTo>
                <a:lnTo>
                  <a:pt x="1037780" y="106108"/>
                </a:lnTo>
                <a:lnTo>
                  <a:pt x="1070356" y="106108"/>
                </a:lnTo>
                <a:close/>
              </a:path>
              <a:path w="1354454" h="766445">
                <a:moveTo>
                  <a:pt x="1075944" y="65151"/>
                </a:moveTo>
                <a:lnTo>
                  <a:pt x="1072222" y="64096"/>
                </a:lnTo>
                <a:lnTo>
                  <a:pt x="1072222" y="76327"/>
                </a:lnTo>
                <a:lnTo>
                  <a:pt x="1072222" y="77254"/>
                </a:lnTo>
                <a:lnTo>
                  <a:pt x="1071283" y="76327"/>
                </a:lnTo>
                <a:lnTo>
                  <a:pt x="1072222" y="76327"/>
                </a:lnTo>
                <a:lnTo>
                  <a:pt x="1072222" y="64096"/>
                </a:lnTo>
                <a:lnTo>
                  <a:pt x="1071283" y="63830"/>
                </a:lnTo>
                <a:lnTo>
                  <a:pt x="1071283" y="67017"/>
                </a:lnTo>
                <a:lnTo>
                  <a:pt x="1071283" y="68872"/>
                </a:lnTo>
                <a:lnTo>
                  <a:pt x="1071283" y="70739"/>
                </a:lnTo>
                <a:lnTo>
                  <a:pt x="1071283" y="73533"/>
                </a:lnTo>
                <a:lnTo>
                  <a:pt x="1069428" y="73533"/>
                </a:lnTo>
                <a:lnTo>
                  <a:pt x="1069428" y="71666"/>
                </a:lnTo>
                <a:lnTo>
                  <a:pt x="1070356" y="70739"/>
                </a:lnTo>
                <a:lnTo>
                  <a:pt x="1071283" y="70739"/>
                </a:lnTo>
                <a:lnTo>
                  <a:pt x="1071283" y="68872"/>
                </a:lnTo>
                <a:lnTo>
                  <a:pt x="1069428" y="67945"/>
                </a:lnTo>
                <a:lnTo>
                  <a:pt x="1070356" y="67017"/>
                </a:lnTo>
                <a:lnTo>
                  <a:pt x="1069428" y="66090"/>
                </a:lnTo>
                <a:lnTo>
                  <a:pt x="1070356" y="66090"/>
                </a:lnTo>
                <a:lnTo>
                  <a:pt x="1070356" y="67017"/>
                </a:lnTo>
                <a:lnTo>
                  <a:pt x="1071283" y="67017"/>
                </a:lnTo>
                <a:lnTo>
                  <a:pt x="1071283" y="63830"/>
                </a:lnTo>
                <a:lnTo>
                  <a:pt x="1069428" y="63296"/>
                </a:lnTo>
                <a:lnTo>
                  <a:pt x="1067562" y="63296"/>
                </a:lnTo>
                <a:lnTo>
                  <a:pt x="1067562" y="70739"/>
                </a:lnTo>
                <a:lnTo>
                  <a:pt x="1067562" y="71666"/>
                </a:lnTo>
                <a:lnTo>
                  <a:pt x="1065707" y="70739"/>
                </a:lnTo>
                <a:lnTo>
                  <a:pt x="1067562" y="70739"/>
                </a:lnTo>
                <a:lnTo>
                  <a:pt x="1067562" y="63296"/>
                </a:lnTo>
                <a:lnTo>
                  <a:pt x="1064768" y="66090"/>
                </a:lnTo>
                <a:lnTo>
                  <a:pt x="1064768" y="81902"/>
                </a:lnTo>
                <a:lnTo>
                  <a:pt x="1073150" y="84696"/>
                </a:lnTo>
                <a:lnTo>
                  <a:pt x="1074216" y="77254"/>
                </a:lnTo>
                <a:lnTo>
                  <a:pt x="1074343" y="76327"/>
                </a:lnTo>
                <a:lnTo>
                  <a:pt x="1074750" y="73533"/>
                </a:lnTo>
                <a:lnTo>
                  <a:pt x="1075143" y="70739"/>
                </a:lnTo>
                <a:lnTo>
                  <a:pt x="1075410" y="68872"/>
                </a:lnTo>
                <a:lnTo>
                  <a:pt x="1075804" y="66090"/>
                </a:lnTo>
                <a:lnTo>
                  <a:pt x="1075944" y="65151"/>
                </a:lnTo>
                <a:close/>
              </a:path>
              <a:path w="1354454" h="766445">
                <a:moveTo>
                  <a:pt x="1077798" y="40030"/>
                </a:moveTo>
                <a:lnTo>
                  <a:pt x="1056398" y="26060"/>
                </a:lnTo>
                <a:lnTo>
                  <a:pt x="1055458" y="26060"/>
                </a:lnTo>
                <a:lnTo>
                  <a:pt x="1057325" y="31648"/>
                </a:lnTo>
                <a:lnTo>
                  <a:pt x="1067562" y="39090"/>
                </a:lnTo>
                <a:lnTo>
                  <a:pt x="1077798" y="40030"/>
                </a:lnTo>
                <a:close/>
              </a:path>
              <a:path w="1354454" h="766445">
                <a:moveTo>
                  <a:pt x="1093622" y="14897"/>
                </a:moveTo>
                <a:lnTo>
                  <a:pt x="1092441" y="13030"/>
                </a:lnTo>
                <a:lnTo>
                  <a:pt x="1087107" y="4660"/>
                </a:lnTo>
                <a:lnTo>
                  <a:pt x="1079665" y="0"/>
                </a:lnTo>
                <a:lnTo>
                  <a:pt x="1068489" y="0"/>
                </a:lnTo>
                <a:lnTo>
                  <a:pt x="1056398" y="9309"/>
                </a:lnTo>
                <a:lnTo>
                  <a:pt x="1055458" y="12103"/>
                </a:lnTo>
                <a:lnTo>
                  <a:pt x="1068489" y="18618"/>
                </a:lnTo>
                <a:lnTo>
                  <a:pt x="1074077" y="13030"/>
                </a:lnTo>
                <a:lnTo>
                  <a:pt x="1080592" y="17691"/>
                </a:lnTo>
                <a:lnTo>
                  <a:pt x="1075944" y="25133"/>
                </a:lnTo>
                <a:lnTo>
                  <a:pt x="1089901" y="32575"/>
                </a:lnTo>
                <a:lnTo>
                  <a:pt x="1093622" y="14897"/>
                </a:lnTo>
                <a:close/>
              </a:path>
              <a:path w="1354454" h="766445">
                <a:moveTo>
                  <a:pt x="1290015" y="602195"/>
                </a:moveTo>
                <a:lnTo>
                  <a:pt x="1285354" y="604050"/>
                </a:lnTo>
                <a:lnTo>
                  <a:pt x="1287221" y="601268"/>
                </a:lnTo>
                <a:lnTo>
                  <a:pt x="1289075" y="601268"/>
                </a:lnTo>
                <a:lnTo>
                  <a:pt x="1289075" y="597535"/>
                </a:lnTo>
                <a:lnTo>
                  <a:pt x="1283500" y="597535"/>
                </a:lnTo>
                <a:lnTo>
                  <a:pt x="1283500" y="604050"/>
                </a:lnTo>
                <a:lnTo>
                  <a:pt x="1283500" y="605917"/>
                </a:lnTo>
                <a:lnTo>
                  <a:pt x="1281633" y="604050"/>
                </a:lnTo>
                <a:lnTo>
                  <a:pt x="1279779" y="603123"/>
                </a:lnTo>
                <a:lnTo>
                  <a:pt x="1280706" y="602195"/>
                </a:lnTo>
                <a:lnTo>
                  <a:pt x="1281633" y="601268"/>
                </a:lnTo>
                <a:lnTo>
                  <a:pt x="1282560" y="601268"/>
                </a:lnTo>
                <a:lnTo>
                  <a:pt x="1282560" y="604050"/>
                </a:lnTo>
                <a:lnTo>
                  <a:pt x="1283500" y="604050"/>
                </a:lnTo>
                <a:lnTo>
                  <a:pt x="1283500" y="597535"/>
                </a:lnTo>
                <a:lnTo>
                  <a:pt x="1277912" y="597535"/>
                </a:lnTo>
                <a:lnTo>
                  <a:pt x="1277912" y="601268"/>
                </a:lnTo>
                <a:lnTo>
                  <a:pt x="1277912" y="602195"/>
                </a:lnTo>
                <a:lnTo>
                  <a:pt x="1276985" y="601268"/>
                </a:lnTo>
                <a:lnTo>
                  <a:pt x="1277912" y="601268"/>
                </a:lnTo>
                <a:lnTo>
                  <a:pt x="1277912" y="597535"/>
                </a:lnTo>
                <a:lnTo>
                  <a:pt x="1271397" y="597535"/>
                </a:lnTo>
                <a:lnTo>
                  <a:pt x="1269530" y="605917"/>
                </a:lnTo>
                <a:lnTo>
                  <a:pt x="1288148" y="607783"/>
                </a:lnTo>
                <a:lnTo>
                  <a:pt x="1288770" y="605917"/>
                </a:lnTo>
                <a:lnTo>
                  <a:pt x="1290015" y="602195"/>
                </a:lnTo>
                <a:close/>
              </a:path>
              <a:path w="1354454" h="766445">
                <a:moveTo>
                  <a:pt x="1290015" y="288531"/>
                </a:moveTo>
                <a:lnTo>
                  <a:pt x="1288148" y="289458"/>
                </a:lnTo>
                <a:lnTo>
                  <a:pt x="1288465" y="287604"/>
                </a:lnTo>
                <a:lnTo>
                  <a:pt x="1289075" y="283883"/>
                </a:lnTo>
                <a:lnTo>
                  <a:pt x="1287221" y="283883"/>
                </a:lnTo>
                <a:lnTo>
                  <a:pt x="1287221" y="287604"/>
                </a:lnTo>
                <a:lnTo>
                  <a:pt x="1287221" y="290398"/>
                </a:lnTo>
                <a:lnTo>
                  <a:pt x="1285354" y="290398"/>
                </a:lnTo>
                <a:lnTo>
                  <a:pt x="1285354" y="287604"/>
                </a:lnTo>
                <a:lnTo>
                  <a:pt x="1287221" y="287604"/>
                </a:lnTo>
                <a:lnTo>
                  <a:pt x="1287221" y="283883"/>
                </a:lnTo>
                <a:lnTo>
                  <a:pt x="1283500" y="283883"/>
                </a:lnTo>
                <a:lnTo>
                  <a:pt x="1283500" y="288531"/>
                </a:lnTo>
                <a:lnTo>
                  <a:pt x="1282560" y="289458"/>
                </a:lnTo>
                <a:lnTo>
                  <a:pt x="1282560" y="290398"/>
                </a:lnTo>
                <a:lnTo>
                  <a:pt x="1283500" y="290398"/>
                </a:lnTo>
                <a:lnTo>
                  <a:pt x="1282560" y="292252"/>
                </a:lnTo>
                <a:lnTo>
                  <a:pt x="1282560" y="290398"/>
                </a:lnTo>
                <a:lnTo>
                  <a:pt x="1279779" y="289458"/>
                </a:lnTo>
                <a:lnTo>
                  <a:pt x="1281633" y="287604"/>
                </a:lnTo>
                <a:lnTo>
                  <a:pt x="1282560" y="287604"/>
                </a:lnTo>
                <a:lnTo>
                  <a:pt x="1283500" y="288531"/>
                </a:lnTo>
                <a:lnTo>
                  <a:pt x="1283500" y="283883"/>
                </a:lnTo>
                <a:lnTo>
                  <a:pt x="1271397" y="283883"/>
                </a:lnTo>
                <a:lnTo>
                  <a:pt x="1269530" y="292252"/>
                </a:lnTo>
                <a:lnTo>
                  <a:pt x="1288148" y="294119"/>
                </a:lnTo>
                <a:lnTo>
                  <a:pt x="1288770" y="292252"/>
                </a:lnTo>
                <a:lnTo>
                  <a:pt x="1289697" y="289458"/>
                </a:lnTo>
                <a:lnTo>
                  <a:pt x="1290015" y="288531"/>
                </a:lnTo>
                <a:close/>
              </a:path>
              <a:path w="1354454" h="766445">
                <a:moveTo>
                  <a:pt x="1290942" y="287604"/>
                </a:moveTo>
                <a:lnTo>
                  <a:pt x="1290015" y="287604"/>
                </a:lnTo>
                <a:lnTo>
                  <a:pt x="1290942" y="288531"/>
                </a:lnTo>
                <a:lnTo>
                  <a:pt x="1290942" y="287604"/>
                </a:lnTo>
                <a:close/>
              </a:path>
              <a:path w="1354454" h="766445">
                <a:moveTo>
                  <a:pt x="1302105" y="617080"/>
                </a:moveTo>
                <a:lnTo>
                  <a:pt x="1276985" y="617080"/>
                </a:lnTo>
                <a:lnTo>
                  <a:pt x="1276985" y="616153"/>
                </a:lnTo>
                <a:lnTo>
                  <a:pt x="1276985" y="613359"/>
                </a:lnTo>
                <a:lnTo>
                  <a:pt x="1269530" y="613359"/>
                </a:lnTo>
                <a:lnTo>
                  <a:pt x="1267675" y="614299"/>
                </a:lnTo>
                <a:lnTo>
                  <a:pt x="1267675" y="622668"/>
                </a:lnTo>
                <a:lnTo>
                  <a:pt x="1267675" y="698055"/>
                </a:lnTo>
                <a:lnTo>
                  <a:pt x="1267675" y="698995"/>
                </a:lnTo>
                <a:lnTo>
                  <a:pt x="1266748" y="698055"/>
                </a:lnTo>
                <a:lnTo>
                  <a:pt x="1267675" y="698055"/>
                </a:lnTo>
                <a:lnTo>
                  <a:pt x="1267675" y="622668"/>
                </a:lnTo>
                <a:lnTo>
                  <a:pt x="1266748" y="626389"/>
                </a:lnTo>
                <a:lnTo>
                  <a:pt x="1266748" y="623595"/>
                </a:lnTo>
                <a:lnTo>
                  <a:pt x="1265809" y="622668"/>
                </a:lnTo>
                <a:lnTo>
                  <a:pt x="1267675" y="622668"/>
                </a:lnTo>
                <a:lnTo>
                  <a:pt x="1267675" y="614299"/>
                </a:lnTo>
                <a:lnTo>
                  <a:pt x="1263954" y="616153"/>
                </a:lnTo>
                <a:lnTo>
                  <a:pt x="1261160" y="608711"/>
                </a:lnTo>
                <a:lnTo>
                  <a:pt x="1255572" y="603123"/>
                </a:lnTo>
                <a:lnTo>
                  <a:pt x="1247203" y="603123"/>
                </a:lnTo>
                <a:lnTo>
                  <a:pt x="1247952" y="698055"/>
                </a:lnTo>
                <a:lnTo>
                  <a:pt x="1248067" y="711085"/>
                </a:lnTo>
                <a:lnTo>
                  <a:pt x="1248130" y="719467"/>
                </a:lnTo>
                <a:lnTo>
                  <a:pt x="1255572" y="718540"/>
                </a:lnTo>
                <a:lnTo>
                  <a:pt x="1263015" y="711085"/>
                </a:lnTo>
                <a:lnTo>
                  <a:pt x="1263954" y="714819"/>
                </a:lnTo>
                <a:lnTo>
                  <a:pt x="1267675" y="714819"/>
                </a:lnTo>
                <a:lnTo>
                  <a:pt x="1267675" y="722261"/>
                </a:lnTo>
                <a:lnTo>
                  <a:pt x="1302105" y="722261"/>
                </a:lnTo>
                <a:lnTo>
                  <a:pt x="1302105" y="622668"/>
                </a:lnTo>
                <a:lnTo>
                  <a:pt x="1302105" y="617080"/>
                </a:lnTo>
                <a:close/>
              </a:path>
              <a:path w="1354454" h="766445">
                <a:moveTo>
                  <a:pt x="1302105" y="303428"/>
                </a:moveTo>
                <a:lnTo>
                  <a:pt x="1276985" y="303428"/>
                </a:lnTo>
                <a:lnTo>
                  <a:pt x="1276985" y="301561"/>
                </a:lnTo>
                <a:lnTo>
                  <a:pt x="1276985" y="299707"/>
                </a:lnTo>
                <a:lnTo>
                  <a:pt x="1267675" y="301040"/>
                </a:lnTo>
                <a:lnTo>
                  <a:pt x="1267675" y="309003"/>
                </a:lnTo>
                <a:lnTo>
                  <a:pt x="1267675" y="384403"/>
                </a:lnTo>
                <a:lnTo>
                  <a:pt x="1267675" y="385330"/>
                </a:lnTo>
                <a:lnTo>
                  <a:pt x="1266748" y="384403"/>
                </a:lnTo>
                <a:lnTo>
                  <a:pt x="1267675" y="384403"/>
                </a:lnTo>
                <a:lnTo>
                  <a:pt x="1267675" y="309003"/>
                </a:lnTo>
                <a:lnTo>
                  <a:pt x="1266748" y="311797"/>
                </a:lnTo>
                <a:lnTo>
                  <a:pt x="1266748" y="309943"/>
                </a:lnTo>
                <a:lnTo>
                  <a:pt x="1265809" y="309003"/>
                </a:lnTo>
                <a:lnTo>
                  <a:pt x="1267675" y="309003"/>
                </a:lnTo>
                <a:lnTo>
                  <a:pt x="1267675" y="301040"/>
                </a:lnTo>
                <a:lnTo>
                  <a:pt x="1263954" y="301561"/>
                </a:lnTo>
                <a:lnTo>
                  <a:pt x="1255572" y="289458"/>
                </a:lnTo>
                <a:lnTo>
                  <a:pt x="1247203" y="289458"/>
                </a:lnTo>
                <a:lnTo>
                  <a:pt x="1247952" y="384403"/>
                </a:lnTo>
                <a:lnTo>
                  <a:pt x="1248067" y="397433"/>
                </a:lnTo>
                <a:lnTo>
                  <a:pt x="1248130" y="405803"/>
                </a:lnTo>
                <a:lnTo>
                  <a:pt x="1255572" y="404876"/>
                </a:lnTo>
                <a:lnTo>
                  <a:pt x="1263015" y="397433"/>
                </a:lnTo>
                <a:lnTo>
                  <a:pt x="1263954" y="401154"/>
                </a:lnTo>
                <a:lnTo>
                  <a:pt x="1267675" y="401154"/>
                </a:lnTo>
                <a:lnTo>
                  <a:pt x="1267675" y="408597"/>
                </a:lnTo>
                <a:lnTo>
                  <a:pt x="1302105" y="408597"/>
                </a:lnTo>
                <a:lnTo>
                  <a:pt x="1302105" y="309003"/>
                </a:lnTo>
                <a:lnTo>
                  <a:pt x="1302105" y="303428"/>
                </a:lnTo>
                <a:close/>
              </a:path>
              <a:path w="1354454" h="766445">
                <a:moveTo>
                  <a:pt x="1327238" y="618020"/>
                </a:moveTo>
                <a:lnTo>
                  <a:pt x="1315148" y="595680"/>
                </a:lnTo>
                <a:lnTo>
                  <a:pt x="1314208" y="595680"/>
                </a:lnTo>
                <a:lnTo>
                  <a:pt x="1316075" y="610565"/>
                </a:lnTo>
                <a:lnTo>
                  <a:pt x="1327238" y="618020"/>
                </a:lnTo>
                <a:close/>
              </a:path>
              <a:path w="1354454" h="766445">
                <a:moveTo>
                  <a:pt x="1327238" y="303428"/>
                </a:moveTo>
                <a:lnTo>
                  <a:pt x="1315148" y="282016"/>
                </a:lnTo>
                <a:lnTo>
                  <a:pt x="1314208" y="282016"/>
                </a:lnTo>
                <a:lnTo>
                  <a:pt x="1316075" y="295046"/>
                </a:lnTo>
                <a:lnTo>
                  <a:pt x="1321663" y="300634"/>
                </a:lnTo>
                <a:lnTo>
                  <a:pt x="1327238" y="303428"/>
                </a:lnTo>
                <a:close/>
              </a:path>
              <a:path w="1354454" h="766445">
                <a:moveTo>
                  <a:pt x="1328178" y="711085"/>
                </a:moveTo>
                <a:lnTo>
                  <a:pt x="1326311" y="711085"/>
                </a:lnTo>
                <a:lnTo>
                  <a:pt x="1315148" y="722261"/>
                </a:lnTo>
                <a:lnTo>
                  <a:pt x="1314208" y="734364"/>
                </a:lnTo>
                <a:lnTo>
                  <a:pt x="1328178" y="711085"/>
                </a:lnTo>
                <a:close/>
              </a:path>
              <a:path w="1354454" h="766445">
                <a:moveTo>
                  <a:pt x="1328178" y="397433"/>
                </a:moveTo>
                <a:lnTo>
                  <a:pt x="1326311" y="397433"/>
                </a:lnTo>
                <a:lnTo>
                  <a:pt x="1315148" y="408597"/>
                </a:lnTo>
                <a:lnTo>
                  <a:pt x="1314208" y="420700"/>
                </a:lnTo>
                <a:lnTo>
                  <a:pt x="1328178" y="397433"/>
                </a:lnTo>
                <a:close/>
              </a:path>
              <a:path w="1354454" h="766445">
                <a:moveTo>
                  <a:pt x="1354239" y="725982"/>
                </a:moveTo>
                <a:lnTo>
                  <a:pt x="1345857" y="713879"/>
                </a:lnTo>
                <a:lnTo>
                  <a:pt x="1343990" y="712952"/>
                </a:lnTo>
                <a:lnTo>
                  <a:pt x="1341208" y="712952"/>
                </a:lnTo>
                <a:lnTo>
                  <a:pt x="1333754" y="724115"/>
                </a:lnTo>
                <a:lnTo>
                  <a:pt x="1342136" y="728776"/>
                </a:lnTo>
                <a:lnTo>
                  <a:pt x="1335620" y="736219"/>
                </a:lnTo>
                <a:lnTo>
                  <a:pt x="1327238" y="734364"/>
                </a:lnTo>
                <a:lnTo>
                  <a:pt x="1320723" y="745528"/>
                </a:lnTo>
                <a:lnTo>
                  <a:pt x="1332826" y="750189"/>
                </a:lnTo>
                <a:lnTo>
                  <a:pt x="1345857" y="746455"/>
                </a:lnTo>
                <a:lnTo>
                  <a:pt x="1353299" y="736219"/>
                </a:lnTo>
                <a:lnTo>
                  <a:pt x="1354239" y="725982"/>
                </a:lnTo>
                <a:close/>
              </a:path>
              <a:path w="1354454" h="766445">
                <a:moveTo>
                  <a:pt x="1354239" y="593813"/>
                </a:moveTo>
                <a:lnTo>
                  <a:pt x="1346784" y="582650"/>
                </a:lnTo>
                <a:lnTo>
                  <a:pt x="1341208" y="579856"/>
                </a:lnTo>
                <a:lnTo>
                  <a:pt x="1327238" y="579856"/>
                </a:lnTo>
                <a:lnTo>
                  <a:pt x="1320723" y="583577"/>
                </a:lnTo>
                <a:lnTo>
                  <a:pt x="1328178" y="595680"/>
                </a:lnTo>
                <a:lnTo>
                  <a:pt x="1338414" y="593813"/>
                </a:lnTo>
                <a:lnTo>
                  <a:pt x="1341208" y="601268"/>
                </a:lnTo>
                <a:lnTo>
                  <a:pt x="1333754" y="604989"/>
                </a:lnTo>
                <a:lnTo>
                  <a:pt x="1341208" y="616153"/>
                </a:lnTo>
                <a:lnTo>
                  <a:pt x="1345857" y="615226"/>
                </a:lnTo>
                <a:lnTo>
                  <a:pt x="1353299" y="603123"/>
                </a:lnTo>
                <a:lnTo>
                  <a:pt x="1354239" y="593813"/>
                </a:lnTo>
                <a:close/>
              </a:path>
              <a:path w="1354454" h="766445">
                <a:moveTo>
                  <a:pt x="1354239" y="411391"/>
                </a:moveTo>
                <a:lnTo>
                  <a:pt x="1347724" y="401154"/>
                </a:lnTo>
                <a:lnTo>
                  <a:pt x="1343990" y="399288"/>
                </a:lnTo>
                <a:lnTo>
                  <a:pt x="1341208" y="399288"/>
                </a:lnTo>
                <a:lnTo>
                  <a:pt x="1333754" y="409524"/>
                </a:lnTo>
                <a:lnTo>
                  <a:pt x="1342136" y="415112"/>
                </a:lnTo>
                <a:lnTo>
                  <a:pt x="1335620" y="422554"/>
                </a:lnTo>
                <a:lnTo>
                  <a:pt x="1327238" y="420700"/>
                </a:lnTo>
                <a:lnTo>
                  <a:pt x="1320723" y="431863"/>
                </a:lnTo>
                <a:lnTo>
                  <a:pt x="1332826" y="436524"/>
                </a:lnTo>
                <a:lnTo>
                  <a:pt x="1345857" y="432803"/>
                </a:lnTo>
                <a:lnTo>
                  <a:pt x="1353299" y="422554"/>
                </a:lnTo>
                <a:lnTo>
                  <a:pt x="1354239" y="411391"/>
                </a:lnTo>
                <a:close/>
              </a:path>
              <a:path w="1354454" h="766445">
                <a:moveTo>
                  <a:pt x="1354239" y="280162"/>
                </a:moveTo>
                <a:lnTo>
                  <a:pt x="1353616" y="279222"/>
                </a:lnTo>
                <a:lnTo>
                  <a:pt x="1346784" y="268986"/>
                </a:lnTo>
                <a:lnTo>
                  <a:pt x="1338414" y="265264"/>
                </a:lnTo>
                <a:lnTo>
                  <a:pt x="1327238" y="265264"/>
                </a:lnTo>
                <a:lnTo>
                  <a:pt x="1320723" y="269913"/>
                </a:lnTo>
                <a:lnTo>
                  <a:pt x="1328178" y="281089"/>
                </a:lnTo>
                <a:lnTo>
                  <a:pt x="1338414" y="279222"/>
                </a:lnTo>
                <a:lnTo>
                  <a:pt x="1341208" y="287604"/>
                </a:lnTo>
                <a:lnTo>
                  <a:pt x="1333754" y="291325"/>
                </a:lnTo>
                <a:lnTo>
                  <a:pt x="1341208" y="302488"/>
                </a:lnTo>
                <a:lnTo>
                  <a:pt x="1345857" y="301561"/>
                </a:lnTo>
                <a:lnTo>
                  <a:pt x="1353299" y="289458"/>
                </a:lnTo>
                <a:lnTo>
                  <a:pt x="1354048" y="282016"/>
                </a:lnTo>
                <a:lnTo>
                  <a:pt x="1354239" y="281089"/>
                </a:lnTo>
                <a:lnTo>
                  <a:pt x="1354239" y="28016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447652" y="5206589"/>
            <a:ext cx="10795" cy="209550"/>
          </a:xfrm>
          <a:custGeom>
            <a:avLst/>
            <a:gdLst/>
            <a:ahLst/>
            <a:cxnLst/>
            <a:rect l="l" t="t" r="r" b="b"/>
            <a:pathLst>
              <a:path w="10795" h="209550">
                <a:moveTo>
                  <a:pt x="10238" y="0"/>
                </a:moveTo>
                <a:lnTo>
                  <a:pt x="0" y="0"/>
                </a:lnTo>
                <a:lnTo>
                  <a:pt x="0" y="209417"/>
                </a:lnTo>
                <a:lnTo>
                  <a:pt x="10238" y="209417"/>
                </a:lnTo>
                <a:lnTo>
                  <a:pt x="1023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668790" y="5206589"/>
            <a:ext cx="10795" cy="209550"/>
          </a:xfrm>
          <a:custGeom>
            <a:avLst/>
            <a:gdLst/>
            <a:ahLst/>
            <a:cxnLst/>
            <a:rect l="l" t="t" r="r" b="b"/>
            <a:pathLst>
              <a:path w="10795" h="209550">
                <a:moveTo>
                  <a:pt x="10238" y="0"/>
                </a:moveTo>
                <a:lnTo>
                  <a:pt x="0" y="0"/>
                </a:lnTo>
                <a:lnTo>
                  <a:pt x="0" y="209417"/>
                </a:lnTo>
                <a:lnTo>
                  <a:pt x="10238" y="209417"/>
                </a:lnTo>
                <a:lnTo>
                  <a:pt x="1023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699125" y="5475575"/>
            <a:ext cx="3175" cy="287655"/>
          </a:xfrm>
          <a:custGeom>
            <a:avLst/>
            <a:gdLst/>
            <a:ahLst/>
            <a:cxnLst/>
            <a:rect l="l" t="t" r="r" b="b"/>
            <a:pathLst>
              <a:path w="3175" h="287654">
                <a:moveTo>
                  <a:pt x="2792" y="0"/>
                </a:moveTo>
                <a:lnTo>
                  <a:pt x="0" y="0"/>
                </a:lnTo>
                <a:lnTo>
                  <a:pt x="0" y="287600"/>
                </a:lnTo>
                <a:lnTo>
                  <a:pt x="2792" y="287600"/>
                </a:lnTo>
                <a:lnTo>
                  <a:pt x="279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7699125" y="5995861"/>
            <a:ext cx="3175" cy="9525"/>
          </a:xfrm>
          <a:custGeom>
            <a:avLst/>
            <a:gdLst/>
            <a:ahLst/>
            <a:cxnLst/>
            <a:rect l="l" t="t" r="r" b="b"/>
            <a:pathLst>
              <a:path w="3175" h="9525">
                <a:moveTo>
                  <a:pt x="2792" y="0"/>
                </a:moveTo>
                <a:lnTo>
                  <a:pt x="0" y="0"/>
                </a:lnTo>
                <a:lnTo>
                  <a:pt x="0" y="9307"/>
                </a:lnTo>
                <a:lnTo>
                  <a:pt x="2792" y="9307"/>
                </a:lnTo>
                <a:lnTo>
                  <a:pt x="279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723325" y="4967387"/>
            <a:ext cx="3810" cy="796290"/>
          </a:xfrm>
          <a:custGeom>
            <a:avLst/>
            <a:gdLst/>
            <a:ahLst/>
            <a:cxnLst/>
            <a:rect l="l" t="t" r="r" b="b"/>
            <a:pathLst>
              <a:path w="3809" h="796289">
                <a:moveTo>
                  <a:pt x="3722" y="0"/>
                </a:moveTo>
                <a:lnTo>
                  <a:pt x="0" y="0"/>
                </a:lnTo>
                <a:lnTo>
                  <a:pt x="0" y="795787"/>
                </a:lnTo>
                <a:lnTo>
                  <a:pt x="3722" y="795787"/>
                </a:lnTo>
                <a:lnTo>
                  <a:pt x="372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7723325" y="5995861"/>
            <a:ext cx="3810" cy="9525"/>
          </a:xfrm>
          <a:custGeom>
            <a:avLst/>
            <a:gdLst/>
            <a:ahLst/>
            <a:cxnLst/>
            <a:rect l="l" t="t" r="r" b="b"/>
            <a:pathLst>
              <a:path w="3809" h="9525">
                <a:moveTo>
                  <a:pt x="3722" y="0"/>
                </a:moveTo>
                <a:lnTo>
                  <a:pt x="0" y="0"/>
                </a:lnTo>
                <a:lnTo>
                  <a:pt x="0" y="9307"/>
                </a:lnTo>
                <a:lnTo>
                  <a:pt x="3722" y="9307"/>
                </a:lnTo>
                <a:lnTo>
                  <a:pt x="372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7701918" y="4964595"/>
            <a:ext cx="21590" cy="798830"/>
          </a:xfrm>
          <a:custGeom>
            <a:avLst/>
            <a:gdLst/>
            <a:ahLst/>
            <a:cxnLst/>
            <a:rect l="l" t="t" r="r" b="b"/>
            <a:pathLst>
              <a:path w="21590" h="798829">
                <a:moveTo>
                  <a:pt x="21407" y="0"/>
                </a:moveTo>
                <a:lnTo>
                  <a:pt x="0" y="0"/>
                </a:lnTo>
                <a:lnTo>
                  <a:pt x="0" y="798579"/>
                </a:lnTo>
                <a:lnTo>
                  <a:pt x="21407" y="798579"/>
                </a:lnTo>
                <a:lnTo>
                  <a:pt x="2140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701918" y="5995861"/>
            <a:ext cx="21590" cy="13335"/>
          </a:xfrm>
          <a:custGeom>
            <a:avLst/>
            <a:gdLst/>
            <a:ahLst/>
            <a:cxnLst/>
            <a:rect l="l" t="t" r="r" b="b"/>
            <a:pathLst>
              <a:path w="21590" h="13335">
                <a:moveTo>
                  <a:pt x="21407" y="0"/>
                </a:moveTo>
                <a:lnTo>
                  <a:pt x="0" y="0"/>
                </a:lnTo>
                <a:lnTo>
                  <a:pt x="0" y="13030"/>
                </a:lnTo>
                <a:lnTo>
                  <a:pt x="21407" y="13030"/>
                </a:lnTo>
                <a:lnTo>
                  <a:pt x="2140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345062" y="5475575"/>
            <a:ext cx="3810" cy="287655"/>
          </a:xfrm>
          <a:custGeom>
            <a:avLst/>
            <a:gdLst/>
            <a:ahLst/>
            <a:cxnLst/>
            <a:rect l="l" t="t" r="r" b="b"/>
            <a:pathLst>
              <a:path w="3809" h="287654">
                <a:moveTo>
                  <a:pt x="3722" y="0"/>
                </a:moveTo>
                <a:lnTo>
                  <a:pt x="0" y="0"/>
                </a:lnTo>
                <a:lnTo>
                  <a:pt x="0" y="287600"/>
                </a:lnTo>
                <a:lnTo>
                  <a:pt x="3722" y="287600"/>
                </a:lnTo>
                <a:lnTo>
                  <a:pt x="372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345062" y="5995861"/>
            <a:ext cx="3810" cy="9525"/>
          </a:xfrm>
          <a:custGeom>
            <a:avLst/>
            <a:gdLst/>
            <a:ahLst/>
            <a:cxnLst/>
            <a:rect l="l" t="t" r="r" b="b"/>
            <a:pathLst>
              <a:path w="3809" h="9525">
                <a:moveTo>
                  <a:pt x="3722" y="0"/>
                </a:moveTo>
                <a:lnTo>
                  <a:pt x="0" y="0"/>
                </a:lnTo>
                <a:lnTo>
                  <a:pt x="0" y="9307"/>
                </a:lnTo>
                <a:lnTo>
                  <a:pt x="3722" y="9307"/>
                </a:lnTo>
                <a:lnTo>
                  <a:pt x="372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319933" y="4967387"/>
            <a:ext cx="3810" cy="796290"/>
          </a:xfrm>
          <a:custGeom>
            <a:avLst/>
            <a:gdLst/>
            <a:ahLst/>
            <a:cxnLst/>
            <a:rect l="l" t="t" r="r" b="b"/>
            <a:pathLst>
              <a:path w="3809" h="796289">
                <a:moveTo>
                  <a:pt x="3722" y="0"/>
                </a:moveTo>
                <a:lnTo>
                  <a:pt x="0" y="0"/>
                </a:lnTo>
                <a:lnTo>
                  <a:pt x="0" y="795787"/>
                </a:lnTo>
                <a:lnTo>
                  <a:pt x="3722" y="795787"/>
                </a:lnTo>
                <a:lnTo>
                  <a:pt x="372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319933" y="5995861"/>
            <a:ext cx="3810" cy="9525"/>
          </a:xfrm>
          <a:custGeom>
            <a:avLst/>
            <a:gdLst/>
            <a:ahLst/>
            <a:cxnLst/>
            <a:rect l="l" t="t" r="r" b="b"/>
            <a:pathLst>
              <a:path w="3809" h="9525">
                <a:moveTo>
                  <a:pt x="3722" y="0"/>
                </a:moveTo>
                <a:lnTo>
                  <a:pt x="0" y="0"/>
                </a:lnTo>
                <a:lnTo>
                  <a:pt x="0" y="9307"/>
                </a:lnTo>
                <a:lnTo>
                  <a:pt x="3722" y="9307"/>
                </a:lnTo>
                <a:lnTo>
                  <a:pt x="372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323655" y="4964595"/>
            <a:ext cx="21590" cy="798830"/>
          </a:xfrm>
          <a:custGeom>
            <a:avLst/>
            <a:gdLst/>
            <a:ahLst/>
            <a:cxnLst/>
            <a:rect l="l" t="t" r="r" b="b"/>
            <a:pathLst>
              <a:path w="21590" h="798829">
                <a:moveTo>
                  <a:pt x="21407" y="0"/>
                </a:moveTo>
                <a:lnTo>
                  <a:pt x="0" y="0"/>
                </a:lnTo>
                <a:lnTo>
                  <a:pt x="0" y="798579"/>
                </a:lnTo>
                <a:lnTo>
                  <a:pt x="21407" y="798579"/>
                </a:lnTo>
                <a:lnTo>
                  <a:pt x="2140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108645" y="5974464"/>
            <a:ext cx="236854" cy="34925"/>
          </a:xfrm>
          <a:custGeom>
            <a:avLst/>
            <a:gdLst/>
            <a:ahLst/>
            <a:cxnLst/>
            <a:rect l="l" t="t" r="r" b="b"/>
            <a:pathLst>
              <a:path w="236854" h="34925">
                <a:moveTo>
                  <a:pt x="209423" y="0"/>
                </a:moveTo>
                <a:lnTo>
                  <a:pt x="0" y="0"/>
                </a:lnTo>
                <a:lnTo>
                  <a:pt x="0" y="9296"/>
                </a:lnTo>
                <a:lnTo>
                  <a:pt x="209423" y="9296"/>
                </a:lnTo>
                <a:lnTo>
                  <a:pt x="209423" y="0"/>
                </a:lnTo>
                <a:close/>
              </a:path>
              <a:path w="236854" h="34925">
                <a:moveTo>
                  <a:pt x="236410" y="21399"/>
                </a:moveTo>
                <a:lnTo>
                  <a:pt x="214998" y="21399"/>
                </a:lnTo>
                <a:lnTo>
                  <a:pt x="214998" y="34429"/>
                </a:lnTo>
                <a:lnTo>
                  <a:pt x="236410" y="34429"/>
                </a:lnTo>
                <a:lnTo>
                  <a:pt x="236410" y="2139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350647" y="5763175"/>
            <a:ext cx="1270" cy="11430"/>
          </a:xfrm>
          <a:custGeom>
            <a:avLst/>
            <a:gdLst/>
            <a:ahLst/>
            <a:cxnLst/>
            <a:rect l="l" t="t" r="r" b="b"/>
            <a:pathLst>
              <a:path w="1270" h="11429">
                <a:moveTo>
                  <a:pt x="930" y="0"/>
                </a:moveTo>
                <a:lnTo>
                  <a:pt x="0" y="0"/>
                </a:lnTo>
                <a:lnTo>
                  <a:pt x="0" y="11168"/>
                </a:lnTo>
                <a:lnTo>
                  <a:pt x="93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323643" y="5980979"/>
            <a:ext cx="27305" cy="3810"/>
          </a:xfrm>
          <a:custGeom>
            <a:avLst/>
            <a:gdLst/>
            <a:ahLst/>
            <a:cxnLst/>
            <a:rect l="l" t="t" r="r" b="b"/>
            <a:pathLst>
              <a:path w="27304" h="3810">
                <a:moveTo>
                  <a:pt x="3733" y="2794"/>
                </a:moveTo>
                <a:lnTo>
                  <a:pt x="0" y="2794"/>
                </a:lnTo>
                <a:lnTo>
                  <a:pt x="3733" y="3721"/>
                </a:lnTo>
                <a:lnTo>
                  <a:pt x="3733" y="2794"/>
                </a:lnTo>
                <a:close/>
              </a:path>
              <a:path w="27304" h="3810">
                <a:moveTo>
                  <a:pt x="17691" y="0"/>
                </a:moveTo>
                <a:lnTo>
                  <a:pt x="16764" y="0"/>
                </a:lnTo>
                <a:lnTo>
                  <a:pt x="16764" y="2794"/>
                </a:lnTo>
                <a:lnTo>
                  <a:pt x="17691" y="0"/>
                </a:lnTo>
                <a:close/>
              </a:path>
              <a:path w="27304" h="3810">
                <a:moveTo>
                  <a:pt x="27000" y="2794"/>
                </a:moveTo>
                <a:lnTo>
                  <a:pt x="25133" y="2794"/>
                </a:lnTo>
                <a:lnTo>
                  <a:pt x="27000" y="3721"/>
                </a:lnTo>
                <a:lnTo>
                  <a:pt x="27000" y="279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8" name="object 118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8719222" y="4967387"/>
            <a:ext cx="132165" cy="113550"/>
          </a:xfrm>
          <a:prstGeom prst="rect">
            <a:avLst/>
          </a:prstGeom>
        </p:spPr>
      </p:pic>
      <p:pic>
        <p:nvPicPr>
          <p:cNvPr id="119" name="object 119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8398115" y="4969249"/>
            <a:ext cx="86559" cy="163811"/>
          </a:xfrm>
          <a:prstGeom prst="rect">
            <a:avLst/>
          </a:prstGeom>
        </p:spPr>
      </p:pic>
      <p:pic>
        <p:nvPicPr>
          <p:cNvPr id="120" name="object 120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7196523" y="4967387"/>
            <a:ext cx="132165" cy="113550"/>
          </a:xfrm>
          <a:prstGeom prst="rect">
            <a:avLst/>
          </a:prstGeom>
        </p:spPr>
      </p:pic>
      <p:sp>
        <p:nvSpPr>
          <p:cNvPr id="121" name="object 121"/>
          <p:cNvSpPr/>
          <p:nvPr/>
        </p:nvSpPr>
        <p:spPr>
          <a:xfrm>
            <a:off x="7176978" y="5209381"/>
            <a:ext cx="1270" cy="11430"/>
          </a:xfrm>
          <a:custGeom>
            <a:avLst/>
            <a:gdLst/>
            <a:ahLst/>
            <a:cxnLst/>
            <a:rect l="l" t="t" r="r" b="b"/>
            <a:pathLst>
              <a:path w="1270" h="11429">
                <a:moveTo>
                  <a:pt x="930" y="0"/>
                </a:moveTo>
                <a:lnTo>
                  <a:pt x="0" y="0"/>
                </a:lnTo>
                <a:lnTo>
                  <a:pt x="0" y="11168"/>
                </a:lnTo>
                <a:lnTo>
                  <a:pt x="930" y="11168"/>
                </a:lnTo>
                <a:lnTo>
                  <a:pt x="93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22" name="object 122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7562305" y="4969249"/>
            <a:ext cx="85628" cy="163811"/>
          </a:xfrm>
          <a:prstGeom prst="rect">
            <a:avLst/>
          </a:prstGeom>
        </p:spPr>
      </p:pic>
      <p:sp>
        <p:nvSpPr>
          <p:cNvPr id="123" name="object 123"/>
          <p:cNvSpPr/>
          <p:nvPr/>
        </p:nvSpPr>
        <p:spPr>
          <a:xfrm>
            <a:off x="7729840" y="5974454"/>
            <a:ext cx="209550" cy="9525"/>
          </a:xfrm>
          <a:custGeom>
            <a:avLst/>
            <a:gdLst/>
            <a:ahLst/>
            <a:cxnLst/>
            <a:rect l="l" t="t" r="r" b="b"/>
            <a:pathLst>
              <a:path w="209550" h="9525">
                <a:moveTo>
                  <a:pt x="209417" y="0"/>
                </a:moveTo>
                <a:lnTo>
                  <a:pt x="0" y="0"/>
                </a:lnTo>
                <a:lnTo>
                  <a:pt x="0" y="9307"/>
                </a:lnTo>
                <a:lnTo>
                  <a:pt x="209417" y="9307"/>
                </a:lnTo>
                <a:lnTo>
                  <a:pt x="20941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702842" y="5763174"/>
            <a:ext cx="27305" cy="15240"/>
          </a:xfrm>
          <a:custGeom>
            <a:avLst/>
            <a:gdLst/>
            <a:ahLst/>
            <a:cxnLst/>
            <a:rect l="l" t="t" r="r" b="b"/>
            <a:pathLst>
              <a:path w="27304" h="15239">
                <a:moveTo>
                  <a:pt x="3721" y="11176"/>
                </a:moveTo>
                <a:lnTo>
                  <a:pt x="0" y="11176"/>
                </a:lnTo>
                <a:lnTo>
                  <a:pt x="3721" y="12103"/>
                </a:lnTo>
                <a:lnTo>
                  <a:pt x="3721" y="11176"/>
                </a:lnTo>
                <a:close/>
              </a:path>
              <a:path w="27304" h="15239">
                <a:moveTo>
                  <a:pt x="16751" y="12103"/>
                </a:moveTo>
                <a:lnTo>
                  <a:pt x="15824" y="12103"/>
                </a:lnTo>
                <a:lnTo>
                  <a:pt x="15824" y="14897"/>
                </a:lnTo>
                <a:lnTo>
                  <a:pt x="16751" y="12103"/>
                </a:lnTo>
                <a:close/>
              </a:path>
              <a:path w="27304" h="15239">
                <a:moveTo>
                  <a:pt x="26987" y="0"/>
                </a:moveTo>
                <a:lnTo>
                  <a:pt x="26060" y="0"/>
                </a:lnTo>
                <a:lnTo>
                  <a:pt x="26060" y="11176"/>
                </a:lnTo>
                <a:lnTo>
                  <a:pt x="2698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718671" y="5980969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0"/>
                </a:moveTo>
                <a:lnTo>
                  <a:pt x="0" y="0"/>
                </a:lnTo>
                <a:lnTo>
                  <a:pt x="0" y="2792"/>
                </a:lnTo>
                <a:lnTo>
                  <a:pt x="93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1316933" y="8063977"/>
            <a:ext cx="15240" cy="33655"/>
          </a:xfrm>
          <a:custGeom>
            <a:avLst/>
            <a:gdLst/>
            <a:ahLst/>
            <a:cxnLst/>
            <a:rect l="l" t="t" r="r" b="b"/>
            <a:pathLst>
              <a:path w="15240" h="33654">
                <a:moveTo>
                  <a:pt x="10238" y="0"/>
                </a:moveTo>
                <a:lnTo>
                  <a:pt x="0" y="0"/>
                </a:lnTo>
                <a:lnTo>
                  <a:pt x="10238" y="930"/>
                </a:lnTo>
                <a:lnTo>
                  <a:pt x="10238" y="0"/>
                </a:lnTo>
                <a:close/>
              </a:path>
              <a:path w="15240" h="33654">
                <a:moveTo>
                  <a:pt x="14891" y="11168"/>
                </a:moveTo>
                <a:lnTo>
                  <a:pt x="13961" y="11168"/>
                </a:lnTo>
                <a:lnTo>
                  <a:pt x="13961" y="23268"/>
                </a:lnTo>
                <a:lnTo>
                  <a:pt x="14891" y="11168"/>
                </a:lnTo>
                <a:close/>
              </a:path>
              <a:path w="15240" h="33654">
                <a:moveTo>
                  <a:pt x="13961" y="10238"/>
                </a:moveTo>
                <a:lnTo>
                  <a:pt x="13030" y="10238"/>
                </a:lnTo>
                <a:lnTo>
                  <a:pt x="13961" y="11168"/>
                </a:lnTo>
                <a:lnTo>
                  <a:pt x="13961" y="10238"/>
                </a:lnTo>
                <a:close/>
              </a:path>
              <a:path w="15240" h="33654">
                <a:moveTo>
                  <a:pt x="11168" y="30714"/>
                </a:moveTo>
                <a:lnTo>
                  <a:pt x="10238" y="30714"/>
                </a:lnTo>
                <a:lnTo>
                  <a:pt x="10238" y="33506"/>
                </a:lnTo>
                <a:lnTo>
                  <a:pt x="11168" y="3071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036642" y="4443378"/>
            <a:ext cx="537210" cy="484505"/>
          </a:xfrm>
          <a:custGeom>
            <a:avLst/>
            <a:gdLst/>
            <a:ahLst/>
            <a:cxnLst/>
            <a:rect l="l" t="t" r="r" b="b"/>
            <a:pathLst>
              <a:path w="537210" h="484504">
                <a:moveTo>
                  <a:pt x="40022" y="0"/>
                </a:moveTo>
                <a:lnTo>
                  <a:pt x="13961" y="0"/>
                </a:lnTo>
                <a:lnTo>
                  <a:pt x="13961" y="241993"/>
                </a:lnTo>
                <a:lnTo>
                  <a:pt x="0" y="241993"/>
                </a:lnTo>
                <a:lnTo>
                  <a:pt x="0" y="474680"/>
                </a:lnTo>
                <a:lnTo>
                  <a:pt x="13961" y="474680"/>
                </a:lnTo>
                <a:lnTo>
                  <a:pt x="13961" y="483987"/>
                </a:lnTo>
                <a:lnTo>
                  <a:pt x="537040" y="483987"/>
                </a:lnTo>
                <a:lnTo>
                  <a:pt x="537040" y="463511"/>
                </a:lnTo>
                <a:lnTo>
                  <a:pt x="10238" y="463511"/>
                </a:lnTo>
                <a:lnTo>
                  <a:pt x="6515" y="462580"/>
                </a:lnTo>
                <a:lnTo>
                  <a:pt x="16753" y="462580"/>
                </a:lnTo>
                <a:lnTo>
                  <a:pt x="16753" y="452342"/>
                </a:lnTo>
                <a:lnTo>
                  <a:pt x="537040" y="452342"/>
                </a:lnTo>
                <a:lnTo>
                  <a:pt x="537040" y="165672"/>
                </a:lnTo>
                <a:lnTo>
                  <a:pt x="454203" y="165672"/>
                </a:lnTo>
                <a:lnTo>
                  <a:pt x="432796" y="164741"/>
                </a:lnTo>
                <a:lnTo>
                  <a:pt x="419766" y="156365"/>
                </a:lnTo>
                <a:lnTo>
                  <a:pt x="407666" y="135888"/>
                </a:lnTo>
                <a:lnTo>
                  <a:pt x="403322" y="113550"/>
                </a:lnTo>
                <a:lnTo>
                  <a:pt x="96797" y="113550"/>
                </a:lnTo>
                <a:lnTo>
                  <a:pt x="45606" y="94936"/>
                </a:lnTo>
                <a:lnTo>
                  <a:pt x="35784" y="56775"/>
                </a:lnTo>
                <a:lnTo>
                  <a:pt x="35662" y="52121"/>
                </a:lnTo>
                <a:lnTo>
                  <a:pt x="35613" y="50260"/>
                </a:lnTo>
                <a:lnTo>
                  <a:pt x="35490" y="45606"/>
                </a:lnTo>
                <a:lnTo>
                  <a:pt x="35368" y="40952"/>
                </a:lnTo>
                <a:lnTo>
                  <a:pt x="36299" y="31645"/>
                </a:lnTo>
                <a:lnTo>
                  <a:pt x="37229" y="21407"/>
                </a:lnTo>
                <a:lnTo>
                  <a:pt x="39091" y="6515"/>
                </a:lnTo>
                <a:lnTo>
                  <a:pt x="40022" y="0"/>
                </a:lnTo>
                <a:close/>
              </a:path>
              <a:path w="537210" h="484504">
                <a:moveTo>
                  <a:pt x="537040" y="452342"/>
                </a:moveTo>
                <a:lnTo>
                  <a:pt x="225240" y="452342"/>
                </a:lnTo>
                <a:lnTo>
                  <a:pt x="225240" y="462580"/>
                </a:lnTo>
                <a:lnTo>
                  <a:pt x="10238" y="462580"/>
                </a:lnTo>
                <a:lnTo>
                  <a:pt x="10238" y="463511"/>
                </a:lnTo>
                <a:lnTo>
                  <a:pt x="537040" y="463511"/>
                </a:lnTo>
                <a:lnTo>
                  <a:pt x="537040" y="452342"/>
                </a:lnTo>
                <a:close/>
              </a:path>
              <a:path w="537210" h="484504">
                <a:moveTo>
                  <a:pt x="537040" y="0"/>
                </a:moveTo>
                <a:lnTo>
                  <a:pt x="424419" y="0"/>
                </a:lnTo>
                <a:lnTo>
                  <a:pt x="420696" y="1861"/>
                </a:lnTo>
                <a:lnTo>
                  <a:pt x="420696" y="5584"/>
                </a:lnTo>
                <a:lnTo>
                  <a:pt x="470957" y="5584"/>
                </a:lnTo>
                <a:lnTo>
                  <a:pt x="470957" y="55844"/>
                </a:lnTo>
                <a:lnTo>
                  <a:pt x="483987" y="75390"/>
                </a:lnTo>
                <a:lnTo>
                  <a:pt x="487710" y="87490"/>
                </a:lnTo>
                <a:lnTo>
                  <a:pt x="486814" y="111689"/>
                </a:lnTo>
                <a:lnTo>
                  <a:pt x="486779" y="112620"/>
                </a:lnTo>
                <a:lnTo>
                  <a:pt x="481195" y="134958"/>
                </a:lnTo>
                <a:lnTo>
                  <a:pt x="472818" y="151711"/>
                </a:lnTo>
                <a:lnTo>
                  <a:pt x="463511" y="161018"/>
                </a:lnTo>
                <a:lnTo>
                  <a:pt x="454203" y="165672"/>
                </a:lnTo>
                <a:lnTo>
                  <a:pt x="537040" y="165672"/>
                </a:lnTo>
                <a:lnTo>
                  <a:pt x="537040" y="0"/>
                </a:lnTo>
                <a:close/>
              </a:path>
              <a:path w="537210" h="484504">
                <a:moveTo>
                  <a:pt x="408597" y="0"/>
                </a:moveTo>
                <a:lnTo>
                  <a:pt x="162880" y="0"/>
                </a:lnTo>
                <a:lnTo>
                  <a:pt x="167534" y="45606"/>
                </a:lnTo>
                <a:lnTo>
                  <a:pt x="166603" y="74459"/>
                </a:lnTo>
                <a:lnTo>
                  <a:pt x="155434" y="95866"/>
                </a:lnTo>
                <a:lnTo>
                  <a:pt x="138681" y="107966"/>
                </a:lnTo>
                <a:lnTo>
                  <a:pt x="127512" y="111689"/>
                </a:lnTo>
                <a:lnTo>
                  <a:pt x="96797" y="113550"/>
                </a:lnTo>
                <a:lnTo>
                  <a:pt x="403322" y="113550"/>
                </a:lnTo>
                <a:lnTo>
                  <a:pt x="401151" y="102381"/>
                </a:lnTo>
                <a:lnTo>
                  <a:pt x="402082" y="89351"/>
                </a:lnTo>
                <a:lnTo>
                  <a:pt x="403943" y="78182"/>
                </a:lnTo>
                <a:lnTo>
                  <a:pt x="416973" y="56775"/>
                </a:lnTo>
                <a:lnTo>
                  <a:pt x="417904" y="31645"/>
                </a:lnTo>
                <a:lnTo>
                  <a:pt x="412320" y="31645"/>
                </a:lnTo>
                <a:lnTo>
                  <a:pt x="411389" y="18614"/>
                </a:lnTo>
                <a:lnTo>
                  <a:pt x="413250" y="1861"/>
                </a:lnTo>
                <a:lnTo>
                  <a:pt x="408597" y="1861"/>
                </a:lnTo>
                <a:lnTo>
                  <a:pt x="408597" y="0"/>
                </a:lnTo>
                <a:close/>
              </a:path>
              <a:path w="537210" h="484504">
                <a:moveTo>
                  <a:pt x="158226" y="50260"/>
                </a:moveTo>
                <a:lnTo>
                  <a:pt x="157295" y="50260"/>
                </a:lnTo>
                <a:lnTo>
                  <a:pt x="157295" y="52121"/>
                </a:lnTo>
                <a:lnTo>
                  <a:pt x="158226" y="50260"/>
                </a:lnTo>
                <a:close/>
              </a:path>
              <a:path w="537210" h="484504">
                <a:moveTo>
                  <a:pt x="153572" y="41883"/>
                </a:moveTo>
                <a:lnTo>
                  <a:pt x="152642" y="41883"/>
                </a:lnTo>
                <a:lnTo>
                  <a:pt x="153572" y="42814"/>
                </a:lnTo>
                <a:lnTo>
                  <a:pt x="153572" y="41883"/>
                </a:lnTo>
                <a:close/>
              </a:path>
              <a:path w="537210" h="484504">
                <a:moveTo>
                  <a:pt x="147988" y="35368"/>
                </a:moveTo>
                <a:lnTo>
                  <a:pt x="147057" y="35368"/>
                </a:lnTo>
                <a:lnTo>
                  <a:pt x="147988" y="36299"/>
                </a:lnTo>
                <a:lnTo>
                  <a:pt x="147988" y="35368"/>
                </a:lnTo>
                <a:close/>
              </a:path>
            </a:pathLst>
          </a:custGeom>
          <a:solidFill>
            <a:srgbClr val="C4D1D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036631" y="4954692"/>
            <a:ext cx="537210" cy="463550"/>
          </a:xfrm>
          <a:custGeom>
            <a:avLst/>
            <a:gdLst/>
            <a:ahLst/>
            <a:cxnLst/>
            <a:rect l="l" t="t" r="r" b="b"/>
            <a:pathLst>
              <a:path w="537210" h="463550">
                <a:moveTo>
                  <a:pt x="537044" y="0"/>
                </a:moveTo>
                <a:lnTo>
                  <a:pt x="13970" y="0"/>
                </a:lnTo>
                <a:lnTo>
                  <a:pt x="13970" y="10160"/>
                </a:lnTo>
                <a:lnTo>
                  <a:pt x="0" y="10160"/>
                </a:lnTo>
                <a:lnTo>
                  <a:pt x="0" y="242570"/>
                </a:lnTo>
                <a:lnTo>
                  <a:pt x="13970" y="242570"/>
                </a:lnTo>
                <a:lnTo>
                  <a:pt x="13970" y="463550"/>
                </a:lnTo>
                <a:lnTo>
                  <a:pt x="537044" y="463550"/>
                </a:lnTo>
                <a:lnTo>
                  <a:pt x="537044" y="242570"/>
                </a:lnTo>
                <a:lnTo>
                  <a:pt x="537044" y="241668"/>
                </a:lnTo>
                <a:lnTo>
                  <a:pt x="537044" y="31750"/>
                </a:lnTo>
                <a:lnTo>
                  <a:pt x="16764" y="31750"/>
                </a:lnTo>
                <a:lnTo>
                  <a:pt x="16764" y="21590"/>
                </a:lnTo>
                <a:lnTo>
                  <a:pt x="225247" y="21590"/>
                </a:lnTo>
                <a:lnTo>
                  <a:pt x="225247" y="31318"/>
                </a:lnTo>
                <a:lnTo>
                  <a:pt x="537044" y="31318"/>
                </a:lnTo>
                <a:lnTo>
                  <a:pt x="537044" y="21590"/>
                </a:lnTo>
                <a:lnTo>
                  <a:pt x="537044" y="21082"/>
                </a:lnTo>
                <a:lnTo>
                  <a:pt x="537044" y="10160"/>
                </a:lnTo>
                <a:lnTo>
                  <a:pt x="537044" y="0"/>
                </a:lnTo>
                <a:close/>
              </a:path>
            </a:pathLst>
          </a:custGeom>
          <a:solidFill>
            <a:srgbClr val="DAD2C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1536588" y="3186872"/>
            <a:ext cx="697230" cy="793115"/>
          </a:xfrm>
          <a:custGeom>
            <a:avLst/>
            <a:gdLst/>
            <a:ahLst/>
            <a:cxnLst/>
            <a:rect l="l" t="t" r="r" b="b"/>
            <a:pathLst>
              <a:path w="697229" h="793114">
                <a:moveTo>
                  <a:pt x="276431" y="779033"/>
                </a:moveTo>
                <a:lnTo>
                  <a:pt x="43745" y="779033"/>
                </a:lnTo>
                <a:lnTo>
                  <a:pt x="43745" y="792995"/>
                </a:lnTo>
                <a:lnTo>
                  <a:pt x="276431" y="792995"/>
                </a:lnTo>
                <a:lnTo>
                  <a:pt x="276431" y="787410"/>
                </a:lnTo>
                <a:lnTo>
                  <a:pt x="264331" y="787410"/>
                </a:lnTo>
                <a:lnTo>
                  <a:pt x="261539" y="786479"/>
                </a:lnTo>
                <a:lnTo>
                  <a:pt x="276431" y="786479"/>
                </a:lnTo>
                <a:lnTo>
                  <a:pt x="276431" y="779033"/>
                </a:lnTo>
                <a:close/>
              </a:path>
              <a:path w="697229" h="793114">
                <a:moveTo>
                  <a:pt x="276431" y="786479"/>
                </a:moveTo>
                <a:lnTo>
                  <a:pt x="264331" y="786479"/>
                </a:lnTo>
                <a:lnTo>
                  <a:pt x="264331" y="787410"/>
                </a:lnTo>
                <a:lnTo>
                  <a:pt x="276431" y="787410"/>
                </a:lnTo>
                <a:lnTo>
                  <a:pt x="276431" y="786479"/>
                </a:lnTo>
                <a:close/>
              </a:path>
              <a:path w="697229" h="793114">
                <a:moveTo>
                  <a:pt x="697128" y="0"/>
                </a:moveTo>
                <a:lnTo>
                  <a:pt x="0" y="0"/>
                </a:lnTo>
                <a:lnTo>
                  <a:pt x="0" y="13030"/>
                </a:lnTo>
                <a:lnTo>
                  <a:pt x="135888" y="13030"/>
                </a:lnTo>
                <a:lnTo>
                  <a:pt x="135888" y="292254"/>
                </a:lnTo>
                <a:lnTo>
                  <a:pt x="0" y="292254"/>
                </a:lnTo>
                <a:lnTo>
                  <a:pt x="0" y="779033"/>
                </a:lnTo>
                <a:lnTo>
                  <a:pt x="697128" y="779033"/>
                </a:lnTo>
                <a:lnTo>
                  <a:pt x="697128" y="777172"/>
                </a:lnTo>
                <a:lnTo>
                  <a:pt x="275500" y="777172"/>
                </a:lnTo>
                <a:lnTo>
                  <a:pt x="265262" y="776241"/>
                </a:lnTo>
                <a:lnTo>
                  <a:pt x="54913" y="776241"/>
                </a:lnTo>
                <a:lnTo>
                  <a:pt x="54913" y="566823"/>
                </a:lnTo>
                <a:lnTo>
                  <a:pt x="697128" y="566823"/>
                </a:lnTo>
                <a:lnTo>
                  <a:pt x="697128" y="267123"/>
                </a:lnTo>
                <a:lnTo>
                  <a:pt x="188941" y="267123"/>
                </a:lnTo>
                <a:lnTo>
                  <a:pt x="179633" y="264331"/>
                </a:lnTo>
                <a:lnTo>
                  <a:pt x="187079" y="250370"/>
                </a:lnTo>
                <a:lnTo>
                  <a:pt x="188010" y="247578"/>
                </a:lnTo>
                <a:lnTo>
                  <a:pt x="176841" y="241063"/>
                </a:lnTo>
                <a:lnTo>
                  <a:pt x="165672" y="228032"/>
                </a:lnTo>
                <a:lnTo>
                  <a:pt x="162570" y="214071"/>
                </a:lnTo>
                <a:lnTo>
                  <a:pt x="142404" y="214071"/>
                </a:lnTo>
                <a:lnTo>
                  <a:pt x="142404" y="204763"/>
                </a:lnTo>
                <a:lnTo>
                  <a:pt x="161606" y="204763"/>
                </a:lnTo>
                <a:lnTo>
                  <a:pt x="164741" y="189872"/>
                </a:lnTo>
                <a:lnTo>
                  <a:pt x="179633" y="173118"/>
                </a:lnTo>
                <a:lnTo>
                  <a:pt x="188010" y="170326"/>
                </a:lnTo>
                <a:lnTo>
                  <a:pt x="187079" y="164741"/>
                </a:lnTo>
                <a:lnTo>
                  <a:pt x="183356" y="164741"/>
                </a:lnTo>
                <a:lnTo>
                  <a:pt x="180564" y="153572"/>
                </a:lnTo>
                <a:lnTo>
                  <a:pt x="185218" y="150780"/>
                </a:lnTo>
                <a:lnTo>
                  <a:pt x="697128" y="150780"/>
                </a:lnTo>
                <a:lnTo>
                  <a:pt x="697128" y="0"/>
                </a:lnTo>
                <a:close/>
              </a:path>
              <a:path w="697229" h="793114">
                <a:moveTo>
                  <a:pt x="697128" y="566823"/>
                </a:moveTo>
                <a:lnTo>
                  <a:pt x="65152" y="566823"/>
                </a:lnTo>
                <a:lnTo>
                  <a:pt x="65152" y="776241"/>
                </a:lnTo>
                <a:lnTo>
                  <a:pt x="275500" y="776241"/>
                </a:lnTo>
                <a:lnTo>
                  <a:pt x="275500" y="777172"/>
                </a:lnTo>
                <a:lnTo>
                  <a:pt x="697128" y="777172"/>
                </a:lnTo>
                <a:lnTo>
                  <a:pt x="697128" y="704574"/>
                </a:lnTo>
                <a:lnTo>
                  <a:pt x="510048" y="704574"/>
                </a:lnTo>
                <a:lnTo>
                  <a:pt x="471887" y="701782"/>
                </a:lnTo>
                <a:lnTo>
                  <a:pt x="468164" y="693405"/>
                </a:lnTo>
                <a:lnTo>
                  <a:pt x="455134" y="676651"/>
                </a:lnTo>
                <a:lnTo>
                  <a:pt x="450480" y="635699"/>
                </a:lnTo>
                <a:lnTo>
                  <a:pt x="451411" y="618014"/>
                </a:lnTo>
                <a:lnTo>
                  <a:pt x="456065" y="593815"/>
                </a:lnTo>
                <a:lnTo>
                  <a:pt x="464441" y="583577"/>
                </a:lnTo>
                <a:lnTo>
                  <a:pt x="469095" y="574269"/>
                </a:lnTo>
                <a:lnTo>
                  <a:pt x="477472" y="567754"/>
                </a:lnTo>
                <a:lnTo>
                  <a:pt x="697128" y="567754"/>
                </a:lnTo>
                <a:lnTo>
                  <a:pt x="697128" y="566823"/>
                </a:lnTo>
                <a:close/>
              </a:path>
              <a:path w="697229" h="793114">
                <a:moveTo>
                  <a:pt x="697128" y="567754"/>
                </a:moveTo>
                <a:lnTo>
                  <a:pt x="494225" y="567754"/>
                </a:lnTo>
                <a:lnTo>
                  <a:pt x="552862" y="571477"/>
                </a:lnTo>
                <a:lnTo>
                  <a:pt x="561239" y="581715"/>
                </a:lnTo>
                <a:lnTo>
                  <a:pt x="569616" y="583577"/>
                </a:lnTo>
                <a:lnTo>
                  <a:pt x="564962" y="586369"/>
                </a:lnTo>
                <a:lnTo>
                  <a:pt x="574269" y="589161"/>
                </a:lnTo>
                <a:lnTo>
                  <a:pt x="586369" y="595677"/>
                </a:lnTo>
                <a:lnTo>
                  <a:pt x="591954" y="613361"/>
                </a:lnTo>
                <a:lnTo>
                  <a:pt x="590092" y="664552"/>
                </a:lnTo>
                <a:lnTo>
                  <a:pt x="583577" y="679444"/>
                </a:lnTo>
                <a:lnTo>
                  <a:pt x="561239" y="685959"/>
                </a:lnTo>
                <a:lnTo>
                  <a:pt x="569616" y="687820"/>
                </a:lnTo>
                <a:lnTo>
                  <a:pt x="561239" y="691543"/>
                </a:lnTo>
                <a:lnTo>
                  <a:pt x="553793" y="699920"/>
                </a:lnTo>
                <a:lnTo>
                  <a:pt x="510048" y="704574"/>
                </a:lnTo>
                <a:lnTo>
                  <a:pt x="697128" y="704574"/>
                </a:lnTo>
                <a:lnTo>
                  <a:pt x="697128" y="567754"/>
                </a:lnTo>
                <a:close/>
              </a:path>
              <a:path w="697229" h="793114">
                <a:moveTo>
                  <a:pt x="557516" y="685959"/>
                </a:moveTo>
                <a:lnTo>
                  <a:pt x="551932" y="685959"/>
                </a:lnTo>
                <a:lnTo>
                  <a:pt x="471887" y="690613"/>
                </a:lnTo>
                <a:lnTo>
                  <a:pt x="472818" y="695266"/>
                </a:lnTo>
                <a:lnTo>
                  <a:pt x="479333" y="697128"/>
                </a:lnTo>
                <a:lnTo>
                  <a:pt x="552862" y="692474"/>
                </a:lnTo>
                <a:lnTo>
                  <a:pt x="557516" y="685959"/>
                </a:lnTo>
                <a:close/>
              </a:path>
              <a:path w="697229" h="793114">
                <a:moveTo>
                  <a:pt x="559377" y="690613"/>
                </a:moveTo>
                <a:lnTo>
                  <a:pt x="557516" y="690613"/>
                </a:lnTo>
                <a:lnTo>
                  <a:pt x="559377" y="691543"/>
                </a:lnTo>
                <a:lnTo>
                  <a:pt x="559377" y="690613"/>
                </a:lnTo>
                <a:close/>
              </a:path>
              <a:path w="697229" h="793114">
                <a:moveTo>
                  <a:pt x="496087" y="576131"/>
                </a:moveTo>
                <a:lnTo>
                  <a:pt x="474680" y="576131"/>
                </a:lnTo>
                <a:lnTo>
                  <a:pt x="471887" y="581715"/>
                </a:lnTo>
                <a:lnTo>
                  <a:pt x="487710" y="581715"/>
                </a:lnTo>
                <a:lnTo>
                  <a:pt x="557516" y="587300"/>
                </a:lnTo>
                <a:lnTo>
                  <a:pt x="555654" y="581715"/>
                </a:lnTo>
                <a:lnTo>
                  <a:pt x="550070" y="578923"/>
                </a:lnTo>
                <a:lnTo>
                  <a:pt x="496087" y="576131"/>
                </a:lnTo>
                <a:close/>
              </a:path>
              <a:path w="697229" h="793114">
                <a:moveTo>
                  <a:pt x="132165" y="121927"/>
                </a:moveTo>
                <a:lnTo>
                  <a:pt x="89351" y="121927"/>
                </a:lnTo>
                <a:lnTo>
                  <a:pt x="89351" y="149850"/>
                </a:lnTo>
                <a:lnTo>
                  <a:pt x="120066" y="149850"/>
                </a:lnTo>
                <a:lnTo>
                  <a:pt x="127512" y="157295"/>
                </a:lnTo>
                <a:lnTo>
                  <a:pt x="127429" y="165672"/>
                </a:lnTo>
                <a:lnTo>
                  <a:pt x="127311" y="177772"/>
                </a:lnTo>
                <a:lnTo>
                  <a:pt x="127192" y="189872"/>
                </a:lnTo>
                <a:lnTo>
                  <a:pt x="127074" y="201971"/>
                </a:lnTo>
                <a:lnTo>
                  <a:pt x="127046" y="204763"/>
                </a:lnTo>
                <a:lnTo>
                  <a:pt x="126928" y="216863"/>
                </a:lnTo>
                <a:lnTo>
                  <a:pt x="126818" y="228032"/>
                </a:lnTo>
                <a:lnTo>
                  <a:pt x="126699" y="240132"/>
                </a:lnTo>
                <a:lnTo>
                  <a:pt x="126581" y="252231"/>
                </a:lnTo>
                <a:lnTo>
                  <a:pt x="120066" y="258747"/>
                </a:lnTo>
                <a:lnTo>
                  <a:pt x="89351" y="260608"/>
                </a:lnTo>
                <a:lnTo>
                  <a:pt x="89351" y="287600"/>
                </a:lnTo>
                <a:lnTo>
                  <a:pt x="132165" y="287600"/>
                </a:lnTo>
                <a:lnTo>
                  <a:pt x="132165" y="121927"/>
                </a:lnTo>
                <a:close/>
              </a:path>
              <a:path w="697229" h="793114">
                <a:moveTo>
                  <a:pt x="234547" y="234547"/>
                </a:moveTo>
                <a:lnTo>
                  <a:pt x="227101" y="241993"/>
                </a:lnTo>
                <a:lnTo>
                  <a:pt x="210348" y="249439"/>
                </a:lnTo>
                <a:lnTo>
                  <a:pt x="190802" y="249439"/>
                </a:lnTo>
                <a:lnTo>
                  <a:pt x="188941" y="267123"/>
                </a:lnTo>
                <a:lnTo>
                  <a:pt x="697128" y="267123"/>
                </a:lnTo>
                <a:lnTo>
                  <a:pt x="697128" y="246647"/>
                </a:lnTo>
                <a:lnTo>
                  <a:pt x="249439" y="246647"/>
                </a:lnTo>
                <a:lnTo>
                  <a:pt x="234547" y="234547"/>
                </a:lnTo>
                <a:close/>
              </a:path>
              <a:path w="697229" h="793114">
                <a:moveTo>
                  <a:pt x="109827" y="244786"/>
                </a:moveTo>
                <a:lnTo>
                  <a:pt x="108897" y="244786"/>
                </a:lnTo>
                <a:lnTo>
                  <a:pt x="108897" y="246647"/>
                </a:lnTo>
                <a:lnTo>
                  <a:pt x="109827" y="244786"/>
                </a:lnTo>
                <a:close/>
              </a:path>
              <a:path w="697229" h="793114">
                <a:moveTo>
                  <a:pt x="697128" y="233617"/>
                </a:moveTo>
                <a:lnTo>
                  <a:pt x="242924" y="233617"/>
                </a:lnTo>
                <a:lnTo>
                  <a:pt x="253162" y="240132"/>
                </a:lnTo>
                <a:lnTo>
                  <a:pt x="249439" y="246647"/>
                </a:lnTo>
                <a:lnTo>
                  <a:pt x="697128" y="246647"/>
                </a:lnTo>
                <a:lnTo>
                  <a:pt x="697128" y="233617"/>
                </a:lnTo>
                <a:close/>
              </a:path>
              <a:path w="697229" h="793114">
                <a:moveTo>
                  <a:pt x="111689" y="244786"/>
                </a:moveTo>
                <a:lnTo>
                  <a:pt x="110758" y="244786"/>
                </a:lnTo>
                <a:lnTo>
                  <a:pt x="111689" y="245716"/>
                </a:lnTo>
                <a:lnTo>
                  <a:pt x="111689" y="244786"/>
                </a:lnTo>
                <a:close/>
              </a:path>
              <a:path w="697229" h="793114">
                <a:moveTo>
                  <a:pt x="110758" y="241993"/>
                </a:moveTo>
                <a:lnTo>
                  <a:pt x="109827" y="241993"/>
                </a:lnTo>
                <a:lnTo>
                  <a:pt x="109827" y="244786"/>
                </a:lnTo>
                <a:lnTo>
                  <a:pt x="110758" y="241993"/>
                </a:lnTo>
                <a:close/>
              </a:path>
              <a:path w="697229" h="793114">
                <a:moveTo>
                  <a:pt x="114481" y="241993"/>
                </a:moveTo>
                <a:lnTo>
                  <a:pt x="113550" y="241993"/>
                </a:lnTo>
                <a:lnTo>
                  <a:pt x="114481" y="242924"/>
                </a:lnTo>
                <a:lnTo>
                  <a:pt x="114481" y="241993"/>
                </a:lnTo>
                <a:close/>
              </a:path>
              <a:path w="697229" h="793114">
                <a:moveTo>
                  <a:pt x="241993" y="182426"/>
                </a:moveTo>
                <a:lnTo>
                  <a:pt x="236409" y="185218"/>
                </a:lnTo>
                <a:lnTo>
                  <a:pt x="243855" y="201971"/>
                </a:lnTo>
                <a:lnTo>
                  <a:pt x="242924" y="216863"/>
                </a:lnTo>
                <a:lnTo>
                  <a:pt x="236409" y="231755"/>
                </a:lnTo>
                <a:lnTo>
                  <a:pt x="240132" y="234547"/>
                </a:lnTo>
                <a:lnTo>
                  <a:pt x="242924" y="233617"/>
                </a:lnTo>
                <a:lnTo>
                  <a:pt x="697128" y="233617"/>
                </a:lnTo>
                <a:lnTo>
                  <a:pt x="697128" y="183356"/>
                </a:lnTo>
                <a:lnTo>
                  <a:pt x="244786" y="183356"/>
                </a:lnTo>
                <a:lnTo>
                  <a:pt x="241993" y="182426"/>
                </a:lnTo>
                <a:close/>
              </a:path>
              <a:path w="697229" h="793114">
                <a:moveTo>
                  <a:pt x="161949" y="211279"/>
                </a:moveTo>
                <a:lnTo>
                  <a:pt x="154503" y="211279"/>
                </a:lnTo>
                <a:lnTo>
                  <a:pt x="154503" y="214071"/>
                </a:lnTo>
                <a:lnTo>
                  <a:pt x="162570" y="214071"/>
                </a:lnTo>
                <a:lnTo>
                  <a:pt x="161949" y="211279"/>
                </a:lnTo>
                <a:close/>
              </a:path>
              <a:path w="697229" h="793114">
                <a:moveTo>
                  <a:pt x="161606" y="204763"/>
                </a:moveTo>
                <a:lnTo>
                  <a:pt x="154503" y="204763"/>
                </a:lnTo>
                <a:lnTo>
                  <a:pt x="154503" y="207556"/>
                </a:lnTo>
                <a:lnTo>
                  <a:pt x="161018" y="207556"/>
                </a:lnTo>
                <a:lnTo>
                  <a:pt x="161606" y="204763"/>
                </a:lnTo>
                <a:close/>
              </a:path>
              <a:path w="697229" h="793114">
                <a:moveTo>
                  <a:pt x="697128" y="167534"/>
                </a:moveTo>
                <a:lnTo>
                  <a:pt x="211279" y="167534"/>
                </a:lnTo>
                <a:lnTo>
                  <a:pt x="219655" y="170326"/>
                </a:lnTo>
                <a:lnTo>
                  <a:pt x="234547" y="183356"/>
                </a:lnTo>
                <a:lnTo>
                  <a:pt x="239201" y="177772"/>
                </a:lnTo>
                <a:lnTo>
                  <a:pt x="247578" y="170326"/>
                </a:lnTo>
                <a:lnTo>
                  <a:pt x="697128" y="170326"/>
                </a:lnTo>
                <a:lnTo>
                  <a:pt x="697128" y="167534"/>
                </a:lnTo>
                <a:close/>
              </a:path>
              <a:path w="697229" h="793114">
                <a:moveTo>
                  <a:pt x="697128" y="170326"/>
                </a:moveTo>
                <a:lnTo>
                  <a:pt x="247578" y="170326"/>
                </a:lnTo>
                <a:lnTo>
                  <a:pt x="252231" y="175910"/>
                </a:lnTo>
                <a:lnTo>
                  <a:pt x="244786" y="183356"/>
                </a:lnTo>
                <a:lnTo>
                  <a:pt x="697128" y="183356"/>
                </a:lnTo>
                <a:lnTo>
                  <a:pt x="697128" y="170326"/>
                </a:lnTo>
                <a:close/>
              </a:path>
              <a:path w="697229" h="793114">
                <a:moveTo>
                  <a:pt x="114481" y="165672"/>
                </a:moveTo>
                <a:lnTo>
                  <a:pt x="113550" y="165672"/>
                </a:lnTo>
                <a:lnTo>
                  <a:pt x="113550" y="169395"/>
                </a:lnTo>
                <a:lnTo>
                  <a:pt x="114481" y="169395"/>
                </a:lnTo>
                <a:lnTo>
                  <a:pt x="115412" y="170326"/>
                </a:lnTo>
                <a:lnTo>
                  <a:pt x="115412" y="167534"/>
                </a:lnTo>
                <a:lnTo>
                  <a:pt x="114481" y="167534"/>
                </a:lnTo>
                <a:lnTo>
                  <a:pt x="114481" y="165672"/>
                </a:lnTo>
                <a:close/>
              </a:path>
              <a:path w="697229" h="793114">
                <a:moveTo>
                  <a:pt x="697128" y="150780"/>
                </a:moveTo>
                <a:lnTo>
                  <a:pt x="188941" y="150780"/>
                </a:lnTo>
                <a:lnTo>
                  <a:pt x="189872" y="153572"/>
                </a:lnTo>
                <a:lnTo>
                  <a:pt x="190453" y="162880"/>
                </a:lnTo>
                <a:lnTo>
                  <a:pt x="190511" y="163811"/>
                </a:lnTo>
                <a:lnTo>
                  <a:pt x="190628" y="165672"/>
                </a:lnTo>
                <a:lnTo>
                  <a:pt x="190744" y="167534"/>
                </a:lnTo>
                <a:lnTo>
                  <a:pt x="190802" y="168464"/>
                </a:lnTo>
                <a:lnTo>
                  <a:pt x="195456" y="167534"/>
                </a:lnTo>
                <a:lnTo>
                  <a:pt x="697128" y="167534"/>
                </a:lnTo>
                <a:lnTo>
                  <a:pt x="697128" y="150780"/>
                </a:lnTo>
                <a:close/>
              </a:path>
              <a:path w="697229" h="793114">
                <a:moveTo>
                  <a:pt x="111689" y="162880"/>
                </a:moveTo>
                <a:lnTo>
                  <a:pt x="109827" y="162880"/>
                </a:lnTo>
                <a:lnTo>
                  <a:pt x="111689" y="163811"/>
                </a:lnTo>
                <a:lnTo>
                  <a:pt x="111689" y="162880"/>
                </a:lnTo>
                <a:close/>
              </a:path>
            </a:pathLst>
          </a:custGeom>
          <a:solidFill>
            <a:srgbClr val="D9D9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048351" y="3855152"/>
            <a:ext cx="2259330" cy="1098550"/>
          </a:xfrm>
          <a:custGeom>
            <a:avLst/>
            <a:gdLst/>
            <a:ahLst/>
            <a:cxnLst/>
            <a:rect l="l" t="t" r="r" b="b"/>
            <a:pathLst>
              <a:path w="2259329" h="1098550">
                <a:moveTo>
                  <a:pt x="255955" y="0"/>
                </a:moveTo>
                <a:lnTo>
                  <a:pt x="23279" y="0"/>
                </a:lnTo>
                <a:lnTo>
                  <a:pt x="23279" y="14897"/>
                </a:lnTo>
                <a:lnTo>
                  <a:pt x="255955" y="14897"/>
                </a:lnTo>
                <a:lnTo>
                  <a:pt x="255955" y="0"/>
                </a:lnTo>
                <a:close/>
              </a:path>
              <a:path w="2259329" h="1098550">
                <a:moveTo>
                  <a:pt x="2258923" y="831570"/>
                </a:moveTo>
                <a:lnTo>
                  <a:pt x="2244026" y="831570"/>
                </a:lnTo>
                <a:lnTo>
                  <a:pt x="2244026" y="559790"/>
                </a:lnTo>
                <a:lnTo>
                  <a:pt x="2244026" y="550900"/>
                </a:lnTo>
                <a:lnTo>
                  <a:pt x="2244026" y="539838"/>
                </a:lnTo>
                <a:lnTo>
                  <a:pt x="2244026" y="539470"/>
                </a:lnTo>
                <a:lnTo>
                  <a:pt x="2244026" y="529590"/>
                </a:lnTo>
                <a:lnTo>
                  <a:pt x="226174" y="529590"/>
                </a:lnTo>
                <a:lnTo>
                  <a:pt x="226174" y="539470"/>
                </a:lnTo>
                <a:lnTo>
                  <a:pt x="16764" y="539470"/>
                </a:lnTo>
                <a:lnTo>
                  <a:pt x="16764" y="529310"/>
                </a:lnTo>
                <a:lnTo>
                  <a:pt x="2244026" y="529310"/>
                </a:lnTo>
                <a:lnTo>
                  <a:pt x="2244026" y="318490"/>
                </a:lnTo>
                <a:lnTo>
                  <a:pt x="2244026" y="247370"/>
                </a:lnTo>
                <a:lnTo>
                  <a:pt x="2098840" y="247370"/>
                </a:lnTo>
                <a:lnTo>
                  <a:pt x="2098840" y="225780"/>
                </a:lnTo>
                <a:lnTo>
                  <a:pt x="2098840" y="16230"/>
                </a:lnTo>
                <a:lnTo>
                  <a:pt x="2098840" y="14960"/>
                </a:lnTo>
                <a:lnTo>
                  <a:pt x="44678" y="14960"/>
                </a:lnTo>
                <a:lnTo>
                  <a:pt x="44678" y="16230"/>
                </a:lnTo>
                <a:lnTo>
                  <a:pt x="44678" y="225780"/>
                </a:lnTo>
                <a:lnTo>
                  <a:pt x="35369" y="225780"/>
                </a:lnTo>
                <a:lnTo>
                  <a:pt x="35369" y="16230"/>
                </a:lnTo>
                <a:lnTo>
                  <a:pt x="44678" y="16230"/>
                </a:lnTo>
                <a:lnTo>
                  <a:pt x="44678" y="14960"/>
                </a:lnTo>
                <a:lnTo>
                  <a:pt x="13970" y="14960"/>
                </a:lnTo>
                <a:lnTo>
                  <a:pt x="13970" y="16230"/>
                </a:lnTo>
                <a:lnTo>
                  <a:pt x="13970" y="225780"/>
                </a:lnTo>
                <a:lnTo>
                  <a:pt x="13970" y="247370"/>
                </a:lnTo>
                <a:lnTo>
                  <a:pt x="13970" y="318490"/>
                </a:lnTo>
                <a:lnTo>
                  <a:pt x="0" y="318490"/>
                </a:lnTo>
                <a:lnTo>
                  <a:pt x="0" y="529310"/>
                </a:lnTo>
                <a:lnTo>
                  <a:pt x="0" y="539470"/>
                </a:lnTo>
                <a:lnTo>
                  <a:pt x="0" y="550900"/>
                </a:lnTo>
                <a:lnTo>
                  <a:pt x="13970" y="550900"/>
                </a:lnTo>
                <a:lnTo>
                  <a:pt x="13970" y="559790"/>
                </a:lnTo>
                <a:lnTo>
                  <a:pt x="1679994" y="559790"/>
                </a:lnTo>
                <a:lnTo>
                  <a:pt x="1679994" y="831570"/>
                </a:lnTo>
                <a:lnTo>
                  <a:pt x="1679994" y="1084300"/>
                </a:lnTo>
                <a:lnTo>
                  <a:pt x="1689303" y="1084300"/>
                </a:lnTo>
                <a:lnTo>
                  <a:pt x="1689303" y="1091920"/>
                </a:lnTo>
                <a:lnTo>
                  <a:pt x="1689303" y="1093190"/>
                </a:lnTo>
                <a:lnTo>
                  <a:pt x="1689303" y="1098270"/>
                </a:lnTo>
                <a:lnTo>
                  <a:pt x="1921065" y="1098270"/>
                </a:lnTo>
                <a:lnTo>
                  <a:pt x="1921065" y="1093190"/>
                </a:lnTo>
                <a:lnTo>
                  <a:pt x="1703666" y="1093190"/>
                </a:lnTo>
                <a:lnTo>
                  <a:pt x="1703666" y="1091920"/>
                </a:lnTo>
                <a:lnTo>
                  <a:pt x="1704200" y="1091920"/>
                </a:lnTo>
                <a:lnTo>
                  <a:pt x="1704200" y="1092695"/>
                </a:lnTo>
                <a:lnTo>
                  <a:pt x="1909889" y="1092695"/>
                </a:lnTo>
                <a:lnTo>
                  <a:pt x="1906778" y="1091920"/>
                </a:lnTo>
                <a:lnTo>
                  <a:pt x="1909889" y="1091920"/>
                </a:lnTo>
                <a:lnTo>
                  <a:pt x="1909889" y="1092695"/>
                </a:lnTo>
                <a:lnTo>
                  <a:pt x="1921065" y="1092695"/>
                </a:lnTo>
                <a:lnTo>
                  <a:pt x="1921065" y="1091920"/>
                </a:lnTo>
                <a:lnTo>
                  <a:pt x="1921065" y="1091768"/>
                </a:lnTo>
                <a:lnTo>
                  <a:pt x="1921065" y="1084300"/>
                </a:lnTo>
                <a:lnTo>
                  <a:pt x="2244026" y="1084300"/>
                </a:lnTo>
                <a:lnTo>
                  <a:pt x="2244026" y="1083030"/>
                </a:lnTo>
                <a:lnTo>
                  <a:pt x="1920392" y="1083030"/>
                </a:lnTo>
                <a:lnTo>
                  <a:pt x="1920392" y="1081760"/>
                </a:lnTo>
                <a:lnTo>
                  <a:pt x="1921065" y="1081760"/>
                </a:lnTo>
                <a:lnTo>
                  <a:pt x="1921065" y="1082459"/>
                </a:lnTo>
                <a:lnTo>
                  <a:pt x="2244026" y="1082459"/>
                </a:lnTo>
                <a:lnTo>
                  <a:pt x="2244026" y="1081760"/>
                </a:lnTo>
                <a:lnTo>
                  <a:pt x="2244026" y="1081532"/>
                </a:lnTo>
                <a:lnTo>
                  <a:pt x="2244026" y="1063980"/>
                </a:lnTo>
                <a:lnTo>
                  <a:pt x="2258923" y="1063980"/>
                </a:lnTo>
                <a:lnTo>
                  <a:pt x="2258923" y="1052677"/>
                </a:lnTo>
                <a:lnTo>
                  <a:pt x="2258923" y="1052550"/>
                </a:lnTo>
                <a:lnTo>
                  <a:pt x="2258923" y="1051737"/>
                </a:lnTo>
                <a:lnTo>
                  <a:pt x="2244026" y="1051737"/>
                </a:lnTo>
                <a:lnTo>
                  <a:pt x="2244026" y="1052550"/>
                </a:lnTo>
                <a:lnTo>
                  <a:pt x="2242528" y="1052550"/>
                </a:lnTo>
                <a:lnTo>
                  <a:pt x="2242528" y="1051280"/>
                </a:lnTo>
                <a:lnTo>
                  <a:pt x="2258923" y="1051280"/>
                </a:lnTo>
                <a:lnTo>
                  <a:pt x="2258923" y="831570"/>
                </a:lnTo>
                <a:close/>
              </a:path>
            </a:pathLst>
          </a:custGeom>
          <a:solidFill>
            <a:srgbClr val="E6FE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2262570" y="3186872"/>
            <a:ext cx="697230" cy="793115"/>
          </a:xfrm>
          <a:custGeom>
            <a:avLst/>
            <a:gdLst/>
            <a:ahLst/>
            <a:cxnLst/>
            <a:rect l="l" t="t" r="r" b="b"/>
            <a:pathLst>
              <a:path w="697229" h="793114">
                <a:moveTo>
                  <a:pt x="653383" y="779033"/>
                </a:moveTo>
                <a:lnTo>
                  <a:pt x="420696" y="779033"/>
                </a:lnTo>
                <a:lnTo>
                  <a:pt x="420696" y="792995"/>
                </a:lnTo>
                <a:lnTo>
                  <a:pt x="653383" y="792995"/>
                </a:lnTo>
                <a:lnTo>
                  <a:pt x="653383" y="787410"/>
                </a:lnTo>
                <a:lnTo>
                  <a:pt x="435588" y="787410"/>
                </a:lnTo>
                <a:lnTo>
                  <a:pt x="432796" y="786479"/>
                </a:lnTo>
                <a:lnTo>
                  <a:pt x="431865" y="785549"/>
                </a:lnTo>
                <a:lnTo>
                  <a:pt x="653383" y="785549"/>
                </a:lnTo>
                <a:lnTo>
                  <a:pt x="653383" y="779033"/>
                </a:lnTo>
                <a:close/>
              </a:path>
              <a:path w="697229" h="793114">
                <a:moveTo>
                  <a:pt x="638491" y="786479"/>
                </a:moveTo>
                <a:lnTo>
                  <a:pt x="435588" y="786479"/>
                </a:lnTo>
                <a:lnTo>
                  <a:pt x="435588" y="787410"/>
                </a:lnTo>
                <a:lnTo>
                  <a:pt x="641283" y="787410"/>
                </a:lnTo>
                <a:lnTo>
                  <a:pt x="638491" y="786479"/>
                </a:lnTo>
                <a:close/>
              </a:path>
              <a:path w="697229" h="793114">
                <a:moveTo>
                  <a:pt x="653383" y="785549"/>
                </a:moveTo>
                <a:lnTo>
                  <a:pt x="642214" y="785549"/>
                </a:lnTo>
                <a:lnTo>
                  <a:pt x="642214" y="786479"/>
                </a:lnTo>
                <a:lnTo>
                  <a:pt x="641283" y="786479"/>
                </a:lnTo>
                <a:lnTo>
                  <a:pt x="641283" y="787410"/>
                </a:lnTo>
                <a:lnTo>
                  <a:pt x="653383" y="787410"/>
                </a:lnTo>
                <a:lnTo>
                  <a:pt x="653383" y="785549"/>
                </a:lnTo>
                <a:close/>
              </a:path>
              <a:path w="697229" h="793114">
                <a:moveTo>
                  <a:pt x="641283" y="785549"/>
                </a:moveTo>
                <a:lnTo>
                  <a:pt x="432796" y="785549"/>
                </a:lnTo>
                <a:lnTo>
                  <a:pt x="432796" y="786479"/>
                </a:lnTo>
                <a:lnTo>
                  <a:pt x="642214" y="786479"/>
                </a:lnTo>
                <a:lnTo>
                  <a:pt x="641283" y="785549"/>
                </a:lnTo>
                <a:close/>
              </a:path>
              <a:path w="697229" h="793114">
                <a:moveTo>
                  <a:pt x="697128" y="0"/>
                </a:moveTo>
                <a:lnTo>
                  <a:pt x="0" y="0"/>
                </a:lnTo>
                <a:lnTo>
                  <a:pt x="0" y="779033"/>
                </a:lnTo>
                <a:lnTo>
                  <a:pt x="697128" y="779033"/>
                </a:lnTo>
                <a:lnTo>
                  <a:pt x="697128" y="777172"/>
                </a:lnTo>
                <a:lnTo>
                  <a:pt x="652452" y="777172"/>
                </a:lnTo>
                <a:lnTo>
                  <a:pt x="642214" y="776241"/>
                </a:lnTo>
                <a:lnTo>
                  <a:pt x="631045" y="776241"/>
                </a:lnTo>
                <a:lnTo>
                  <a:pt x="631045" y="704574"/>
                </a:lnTo>
                <a:lnTo>
                  <a:pt x="220586" y="704574"/>
                </a:lnTo>
                <a:lnTo>
                  <a:pt x="144265" y="700851"/>
                </a:lnTo>
                <a:lnTo>
                  <a:pt x="137750" y="693405"/>
                </a:lnTo>
                <a:lnTo>
                  <a:pt x="127512" y="688751"/>
                </a:lnTo>
                <a:lnTo>
                  <a:pt x="134958" y="685959"/>
                </a:lnTo>
                <a:lnTo>
                  <a:pt x="111689" y="677582"/>
                </a:lnTo>
                <a:lnTo>
                  <a:pt x="106104" y="661759"/>
                </a:lnTo>
                <a:lnTo>
                  <a:pt x="105174" y="622668"/>
                </a:lnTo>
                <a:lnTo>
                  <a:pt x="128442" y="586369"/>
                </a:lnTo>
                <a:lnTo>
                  <a:pt x="127512" y="582646"/>
                </a:lnTo>
                <a:lnTo>
                  <a:pt x="134958" y="580785"/>
                </a:lnTo>
                <a:lnTo>
                  <a:pt x="146127" y="570546"/>
                </a:lnTo>
                <a:lnTo>
                  <a:pt x="200110" y="567754"/>
                </a:lnTo>
                <a:lnTo>
                  <a:pt x="631045" y="567754"/>
                </a:lnTo>
                <a:lnTo>
                  <a:pt x="631045" y="566823"/>
                </a:lnTo>
                <a:lnTo>
                  <a:pt x="697128" y="566823"/>
                </a:lnTo>
                <a:lnTo>
                  <a:pt x="697128" y="292254"/>
                </a:lnTo>
                <a:lnTo>
                  <a:pt x="560308" y="292254"/>
                </a:lnTo>
                <a:lnTo>
                  <a:pt x="560308" y="267123"/>
                </a:lnTo>
                <a:lnTo>
                  <a:pt x="510048" y="267123"/>
                </a:lnTo>
                <a:lnTo>
                  <a:pt x="506325" y="258747"/>
                </a:lnTo>
                <a:lnTo>
                  <a:pt x="507256" y="249439"/>
                </a:lnTo>
                <a:lnTo>
                  <a:pt x="481195" y="247578"/>
                </a:lnTo>
                <a:lnTo>
                  <a:pt x="450480" y="247578"/>
                </a:lnTo>
                <a:lnTo>
                  <a:pt x="443965" y="240132"/>
                </a:lnTo>
                <a:lnTo>
                  <a:pt x="450480" y="235478"/>
                </a:lnTo>
                <a:lnTo>
                  <a:pt x="459788" y="232686"/>
                </a:lnTo>
                <a:lnTo>
                  <a:pt x="456995" y="225240"/>
                </a:lnTo>
                <a:lnTo>
                  <a:pt x="453272" y="204763"/>
                </a:lnTo>
                <a:lnTo>
                  <a:pt x="459788" y="185218"/>
                </a:lnTo>
                <a:lnTo>
                  <a:pt x="457926" y="183356"/>
                </a:lnTo>
                <a:lnTo>
                  <a:pt x="454203" y="183356"/>
                </a:lnTo>
                <a:lnTo>
                  <a:pt x="443965" y="175910"/>
                </a:lnTo>
                <a:lnTo>
                  <a:pt x="448619" y="170326"/>
                </a:lnTo>
                <a:lnTo>
                  <a:pt x="480264" y="170326"/>
                </a:lnTo>
                <a:lnTo>
                  <a:pt x="483987" y="168464"/>
                </a:lnTo>
                <a:lnTo>
                  <a:pt x="507256" y="168464"/>
                </a:lnTo>
                <a:lnTo>
                  <a:pt x="505394" y="161949"/>
                </a:lnTo>
                <a:lnTo>
                  <a:pt x="509117" y="150780"/>
                </a:lnTo>
                <a:lnTo>
                  <a:pt x="560308" y="150780"/>
                </a:lnTo>
                <a:lnTo>
                  <a:pt x="560308" y="13030"/>
                </a:lnTo>
                <a:lnTo>
                  <a:pt x="697128" y="13030"/>
                </a:lnTo>
                <a:lnTo>
                  <a:pt x="697128" y="0"/>
                </a:lnTo>
                <a:close/>
              </a:path>
              <a:path w="697229" h="793114">
                <a:moveTo>
                  <a:pt x="697128" y="566823"/>
                </a:moveTo>
                <a:lnTo>
                  <a:pt x="641283" y="566823"/>
                </a:lnTo>
                <a:lnTo>
                  <a:pt x="641283" y="776241"/>
                </a:lnTo>
                <a:lnTo>
                  <a:pt x="652452" y="776241"/>
                </a:lnTo>
                <a:lnTo>
                  <a:pt x="652452" y="777172"/>
                </a:lnTo>
                <a:lnTo>
                  <a:pt x="697128" y="777172"/>
                </a:lnTo>
                <a:lnTo>
                  <a:pt x="697128" y="566823"/>
                </a:lnTo>
                <a:close/>
              </a:path>
              <a:path w="697229" h="793114">
                <a:moveTo>
                  <a:pt x="631045" y="567754"/>
                </a:moveTo>
                <a:lnTo>
                  <a:pt x="219655" y="567754"/>
                </a:lnTo>
                <a:lnTo>
                  <a:pt x="227101" y="573339"/>
                </a:lnTo>
                <a:lnTo>
                  <a:pt x="229894" y="582646"/>
                </a:lnTo>
                <a:lnTo>
                  <a:pt x="240132" y="591023"/>
                </a:lnTo>
                <a:lnTo>
                  <a:pt x="246647" y="618945"/>
                </a:lnTo>
                <a:lnTo>
                  <a:pt x="245716" y="654313"/>
                </a:lnTo>
                <a:lnTo>
                  <a:pt x="241063" y="678513"/>
                </a:lnTo>
                <a:lnTo>
                  <a:pt x="229894" y="690613"/>
                </a:lnTo>
                <a:lnTo>
                  <a:pt x="228963" y="694336"/>
                </a:lnTo>
                <a:lnTo>
                  <a:pt x="220586" y="704574"/>
                </a:lnTo>
                <a:lnTo>
                  <a:pt x="631045" y="704574"/>
                </a:lnTo>
                <a:lnTo>
                  <a:pt x="631045" y="567754"/>
                </a:lnTo>
                <a:close/>
              </a:path>
              <a:path w="697229" h="793114">
                <a:moveTo>
                  <a:pt x="152642" y="685959"/>
                </a:moveTo>
                <a:lnTo>
                  <a:pt x="139611" y="685959"/>
                </a:lnTo>
                <a:lnTo>
                  <a:pt x="140542" y="689682"/>
                </a:lnTo>
                <a:lnTo>
                  <a:pt x="137750" y="690613"/>
                </a:lnTo>
                <a:lnTo>
                  <a:pt x="143334" y="692474"/>
                </a:lnTo>
                <a:lnTo>
                  <a:pt x="217794" y="697128"/>
                </a:lnTo>
                <a:lnTo>
                  <a:pt x="225240" y="691543"/>
                </a:lnTo>
                <a:lnTo>
                  <a:pt x="152642" y="685959"/>
                </a:lnTo>
                <a:close/>
              </a:path>
              <a:path w="697229" h="793114">
                <a:moveTo>
                  <a:pt x="221517" y="576131"/>
                </a:moveTo>
                <a:lnTo>
                  <a:pt x="200110" y="576131"/>
                </a:lnTo>
                <a:lnTo>
                  <a:pt x="144265" y="578923"/>
                </a:lnTo>
                <a:lnTo>
                  <a:pt x="138681" y="586369"/>
                </a:lnTo>
                <a:lnTo>
                  <a:pt x="225240" y="581715"/>
                </a:lnTo>
                <a:lnTo>
                  <a:pt x="221517" y="576131"/>
                </a:lnTo>
                <a:close/>
              </a:path>
              <a:path w="697229" h="793114">
                <a:moveTo>
                  <a:pt x="606845" y="121927"/>
                </a:moveTo>
                <a:lnTo>
                  <a:pt x="564962" y="121927"/>
                </a:lnTo>
                <a:lnTo>
                  <a:pt x="564962" y="287600"/>
                </a:lnTo>
                <a:lnTo>
                  <a:pt x="606845" y="287600"/>
                </a:lnTo>
                <a:lnTo>
                  <a:pt x="606845" y="260608"/>
                </a:lnTo>
                <a:lnTo>
                  <a:pt x="580785" y="259677"/>
                </a:lnTo>
                <a:lnTo>
                  <a:pt x="571477" y="255024"/>
                </a:lnTo>
                <a:lnTo>
                  <a:pt x="569616" y="248509"/>
                </a:lnTo>
                <a:lnTo>
                  <a:pt x="569616" y="160088"/>
                </a:lnTo>
                <a:lnTo>
                  <a:pt x="574269" y="151711"/>
                </a:lnTo>
                <a:lnTo>
                  <a:pt x="576131" y="149850"/>
                </a:lnTo>
                <a:lnTo>
                  <a:pt x="606845" y="149850"/>
                </a:lnTo>
                <a:lnTo>
                  <a:pt x="606845" y="121927"/>
                </a:lnTo>
                <a:close/>
              </a:path>
              <a:path w="697229" h="793114">
                <a:moveTo>
                  <a:pt x="541693" y="211279"/>
                </a:moveTo>
                <a:lnTo>
                  <a:pt x="536109" y="211279"/>
                </a:lnTo>
                <a:lnTo>
                  <a:pt x="534247" y="221517"/>
                </a:lnTo>
                <a:lnTo>
                  <a:pt x="528663" y="232686"/>
                </a:lnTo>
                <a:lnTo>
                  <a:pt x="510048" y="248509"/>
                </a:lnTo>
                <a:lnTo>
                  <a:pt x="510048" y="251301"/>
                </a:lnTo>
                <a:lnTo>
                  <a:pt x="514702" y="253162"/>
                </a:lnTo>
                <a:lnTo>
                  <a:pt x="517494" y="265262"/>
                </a:lnTo>
                <a:lnTo>
                  <a:pt x="510048" y="267123"/>
                </a:lnTo>
                <a:lnTo>
                  <a:pt x="560308" y="267123"/>
                </a:lnTo>
                <a:lnTo>
                  <a:pt x="560308" y="214071"/>
                </a:lnTo>
                <a:lnTo>
                  <a:pt x="541693" y="214071"/>
                </a:lnTo>
                <a:lnTo>
                  <a:pt x="541693" y="211279"/>
                </a:lnTo>
                <a:close/>
              </a:path>
              <a:path w="697229" h="793114">
                <a:moveTo>
                  <a:pt x="462580" y="234547"/>
                </a:moveTo>
                <a:lnTo>
                  <a:pt x="456995" y="237340"/>
                </a:lnTo>
                <a:lnTo>
                  <a:pt x="458857" y="239201"/>
                </a:lnTo>
                <a:lnTo>
                  <a:pt x="450480" y="247578"/>
                </a:lnTo>
                <a:lnTo>
                  <a:pt x="481195" y="247578"/>
                </a:lnTo>
                <a:lnTo>
                  <a:pt x="471887" y="242924"/>
                </a:lnTo>
                <a:lnTo>
                  <a:pt x="462580" y="234547"/>
                </a:lnTo>
                <a:close/>
              </a:path>
              <a:path w="697229" h="793114">
                <a:moveTo>
                  <a:pt x="588231" y="244786"/>
                </a:moveTo>
                <a:lnTo>
                  <a:pt x="587300" y="244786"/>
                </a:lnTo>
                <a:lnTo>
                  <a:pt x="586369" y="245716"/>
                </a:lnTo>
                <a:lnTo>
                  <a:pt x="590092" y="247578"/>
                </a:lnTo>
                <a:lnTo>
                  <a:pt x="590092" y="245716"/>
                </a:lnTo>
                <a:lnTo>
                  <a:pt x="588231" y="244786"/>
                </a:lnTo>
                <a:close/>
              </a:path>
              <a:path w="697229" h="793114">
                <a:moveTo>
                  <a:pt x="586369" y="244786"/>
                </a:moveTo>
                <a:lnTo>
                  <a:pt x="585438" y="244786"/>
                </a:lnTo>
                <a:lnTo>
                  <a:pt x="586369" y="245716"/>
                </a:lnTo>
                <a:lnTo>
                  <a:pt x="586369" y="244786"/>
                </a:lnTo>
                <a:close/>
              </a:path>
              <a:path w="697229" h="793114">
                <a:moveTo>
                  <a:pt x="584508" y="242924"/>
                </a:moveTo>
                <a:lnTo>
                  <a:pt x="583577" y="242924"/>
                </a:lnTo>
                <a:lnTo>
                  <a:pt x="583577" y="244786"/>
                </a:lnTo>
                <a:lnTo>
                  <a:pt x="584508" y="242924"/>
                </a:lnTo>
                <a:close/>
              </a:path>
              <a:path w="697229" h="793114">
                <a:moveTo>
                  <a:pt x="590092" y="242924"/>
                </a:moveTo>
                <a:lnTo>
                  <a:pt x="589161" y="242924"/>
                </a:lnTo>
                <a:lnTo>
                  <a:pt x="590092" y="243855"/>
                </a:lnTo>
                <a:lnTo>
                  <a:pt x="590092" y="242924"/>
                </a:lnTo>
                <a:close/>
              </a:path>
              <a:path w="697229" h="793114">
                <a:moveTo>
                  <a:pt x="583577" y="241063"/>
                </a:moveTo>
                <a:lnTo>
                  <a:pt x="582646" y="241063"/>
                </a:lnTo>
                <a:lnTo>
                  <a:pt x="583577" y="241993"/>
                </a:lnTo>
                <a:lnTo>
                  <a:pt x="583577" y="241063"/>
                </a:lnTo>
                <a:close/>
              </a:path>
              <a:path w="697229" h="793114">
                <a:moveTo>
                  <a:pt x="560308" y="204763"/>
                </a:moveTo>
                <a:lnTo>
                  <a:pt x="554724" y="204763"/>
                </a:lnTo>
                <a:lnTo>
                  <a:pt x="554724" y="214071"/>
                </a:lnTo>
                <a:lnTo>
                  <a:pt x="560308" y="214071"/>
                </a:lnTo>
                <a:lnTo>
                  <a:pt x="560308" y="204763"/>
                </a:lnTo>
                <a:close/>
              </a:path>
              <a:path w="697229" h="793114">
                <a:moveTo>
                  <a:pt x="560308" y="150780"/>
                </a:moveTo>
                <a:lnTo>
                  <a:pt x="511909" y="150780"/>
                </a:lnTo>
                <a:lnTo>
                  <a:pt x="517494" y="152642"/>
                </a:lnTo>
                <a:lnTo>
                  <a:pt x="513771" y="162880"/>
                </a:lnTo>
                <a:lnTo>
                  <a:pt x="509117" y="169395"/>
                </a:lnTo>
                <a:lnTo>
                  <a:pt x="519355" y="174049"/>
                </a:lnTo>
                <a:lnTo>
                  <a:pt x="532386" y="190802"/>
                </a:lnTo>
                <a:lnTo>
                  <a:pt x="536109" y="207556"/>
                </a:lnTo>
                <a:lnTo>
                  <a:pt x="541693" y="206625"/>
                </a:lnTo>
                <a:lnTo>
                  <a:pt x="542624" y="204763"/>
                </a:lnTo>
                <a:lnTo>
                  <a:pt x="560308" y="204763"/>
                </a:lnTo>
                <a:lnTo>
                  <a:pt x="560308" y="150780"/>
                </a:lnTo>
                <a:close/>
              </a:path>
              <a:path w="697229" h="793114">
                <a:moveTo>
                  <a:pt x="456995" y="182426"/>
                </a:moveTo>
                <a:lnTo>
                  <a:pt x="454203" y="183356"/>
                </a:lnTo>
                <a:lnTo>
                  <a:pt x="457926" y="183356"/>
                </a:lnTo>
                <a:lnTo>
                  <a:pt x="456995" y="182426"/>
                </a:lnTo>
                <a:close/>
              </a:path>
              <a:path w="697229" h="793114">
                <a:moveTo>
                  <a:pt x="480264" y="170326"/>
                </a:moveTo>
                <a:lnTo>
                  <a:pt x="448619" y="170326"/>
                </a:lnTo>
                <a:lnTo>
                  <a:pt x="453272" y="173118"/>
                </a:lnTo>
                <a:lnTo>
                  <a:pt x="460718" y="182426"/>
                </a:lnTo>
                <a:lnTo>
                  <a:pt x="470957" y="174980"/>
                </a:lnTo>
                <a:lnTo>
                  <a:pt x="480264" y="170326"/>
                </a:lnTo>
                <a:close/>
              </a:path>
              <a:path w="697229" h="793114">
                <a:moveTo>
                  <a:pt x="582646" y="169395"/>
                </a:moveTo>
                <a:lnTo>
                  <a:pt x="581715" y="169395"/>
                </a:lnTo>
                <a:lnTo>
                  <a:pt x="582646" y="170326"/>
                </a:lnTo>
                <a:lnTo>
                  <a:pt x="582646" y="169395"/>
                </a:lnTo>
                <a:close/>
              </a:path>
              <a:path w="697229" h="793114">
                <a:moveTo>
                  <a:pt x="586369" y="169395"/>
                </a:moveTo>
                <a:lnTo>
                  <a:pt x="585438" y="169395"/>
                </a:lnTo>
                <a:lnTo>
                  <a:pt x="586369" y="170326"/>
                </a:lnTo>
                <a:lnTo>
                  <a:pt x="586369" y="169395"/>
                </a:lnTo>
                <a:close/>
              </a:path>
              <a:path w="697229" h="793114">
                <a:moveTo>
                  <a:pt x="583577" y="167534"/>
                </a:moveTo>
                <a:lnTo>
                  <a:pt x="582646" y="167534"/>
                </a:lnTo>
                <a:lnTo>
                  <a:pt x="582646" y="169395"/>
                </a:lnTo>
                <a:lnTo>
                  <a:pt x="583577" y="167534"/>
                </a:lnTo>
                <a:close/>
              </a:path>
              <a:path w="697229" h="793114">
                <a:moveTo>
                  <a:pt x="585438" y="166603"/>
                </a:moveTo>
                <a:lnTo>
                  <a:pt x="584508" y="166603"/>
                </a:lnTo>
                <a:lnTo>
                  <a:pt x="585438" y="167534"/>
                </a:lnTo>
                <a:lnTo>
                  <a:pt x="585438" y="166603"/>
                </a:lnTo>
                <a:close/>
              </a:path>
              <a:path w="697229" h="793114">
                <a:moveTo>
                  <a:pt x="583577" y="165672"/>
                </a:moveTo>
                <a:lnTo>
                  <a:pt x="582646" y="165672"/>
                </a:lnTo>
                <a:lnTo>
                  <a:pt x="583577" y="166603"/>
                </a:lnTo>
                <a:lnTo>
                  <a:pt x="583577" y="165672"/>
                </a:lnTo>
                <a:close/>
              </a:path>
              <a:path w="697229" h="793114">
                <a:moveTo>
                  <a:pt x="590092" y="165672"/>
                </a:moveTo>
                <a:lnTo>
                  <a:pt x="589161" y="165672"/>
                </a:lnTo>
                <a:lnTo>
                  <a:pt x="590092" y="166603"/>
                </a:lnTo>
                <a:lnTo>
                  <a:pt x="590092" y="165672"/>
                </a:lnTo>
                <a:close/>
              </a:path>
              <a:path w="697229" h="793114">
                <a:moveTo>
                  <a:pt x="584508" y="164741"/>
                </a:moveTo>
                <a:lnTo>
                  <a:pt x="583577" y="164741"/>
                </a:lnTo>
                <a:lnTo>
                  <a:pt x="584508" y="165672"/>
                </a:lnTo>
                <a:lnTo>
                  <a:pt x="584508" y="164741"/>
                </a:lnTo>
                <a:close/>
              </a:path>
              <a:path w="697229" h="793114">
                <a:moveTo>
                  <a:pt x="585438" y="163811"/>
                </a:moveTo>
                <a:lnTo>
                  <a:pt x="584508" y="163811"/>
                </a:lnTo>
                <a:lnTo>
                  <a:pt x="585438" y="164741"/>
                </a:lnTo>
                <a:lnTo>
                  <a:pt x="585438" y="163811"/>
                </a:lnTo>
                <a:close/>
              </a:path>
              <a:path w="697229" h="793114">
                <a:moveTo>
                  <a:pt x="587300" y="162880"/>
                </a:moveTo>
                <a:lnTo>
                  <a:pt x="585438" y="162880"/>
                </a:lnTo>
                <a:lnTo>
                  <a:pt x="587300" y="163811"/>
                </a:lnTo>
                <a:lnTo>
                  <a:pt x="587300" y="162880"/>
                </a:lnTo>
                <a:close/>
              </a:path>
              <a:path w="697229" h="793114">
                <a:moveTo>
                  <a:pt x="589161" y="161949"/>
                </a:moveTo>
                <a:lnTo>
                  <a:pt x="588231" y="161949"/>
                </a:lnTo>
                <a:lnTo>
                  <a:pt x="589161" y="162880"/>
                </a:lnTo>
                <a:lnTo>
                  <a:pt x="589161" y="161949"/>
                </a:lnTo>
                <a:close/>
              </a:path>
            </a:pathLst>
          </a:custGeom>
          <a:solidFill>
            <a:srgbClr val="D9D9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0496015" y="3188657"/>
            <a:ext cx="1012190" cy="791210"/>
          </a:xfrm>
          <a:custGeom>
            <a:avLst/>
            <a:gdLst/>
            <a:ahLst/>
            <a:cxnLst/>
            <a:rect l="l" t="t" r="r" b="b"/>
            <a:pathLst>
              <a:path w="1012190" h="791210">
                <a:moveTo>
                  <a:pt x="1011720" y="0"/>
                </a:moveTo>
                <a:lnTo>
                  <a:pt x="0" y="0"/>
                </a:lnTo>
                <a:lnTo>
                  <a:pt x="0" y="779780"/>
                </a:lnTo>
                <a:lnTo>
                  <a:pt x="477472" y="779780"/>
                </a:lnTo>
                <a:lnTo>
                  <a:pt x="477472" y="791210"/>
                </a:lnTo>
                <a:lnTo>
                  <a:pt x="1011720" y="791210"/>
                </a:lnTo>
                <a:lnTo>
                  <a:pt x="1011720" y="744220"/>
                </a:lnTo>
                <a:lnTo>
                  <a:pt x="271777" y="744220"/>
                </a:lnTo>
                <a:lnTo>
                  <a:pt x="270846" y="742950"/>
                </a:lnTo>
                <a:lnTo>
                  <a:pt x="224309" y="742950"/>
                </a:lnTo>
                <a:lnTo>
                  <a:pt x="219842" y="740410"/>
                </a:lnTo>
                <a:lnTo>
                  <a:pt x="174980" y="740410"/>
                </a:lnTo>
                <a:lnTo>
                  <a:pt x="162880" y="730250"/>
                </a:lnTo>
                <a:lnTo>
                  <a:pt x="161018" y="720090"/>
                </a:lnTo>
                <a:lnTo>
                  <a:pt x="165672" y="707390"/>
                </a:lnTo>
                <a:lnTo>
                  <a:pt x="142404" y="692150"/>
                </a:lnTo>
                <a:lnTo>
                  <a:pt x="145196" y="684530"/>
                </a:lnTo>
                <a:lnTo>
                  <a:pt x="137750" y="681990"/>
                </a:lnTo>
                <a:lnTo>
                  <a:pt x="139611" y="678180"/>
                </a:lnTo>
                <a:lnTo>
                  <a:pt x="185218" y="678180"/>
                </a:lnTo>
                <a:lnTo>
                  <a:pt x="185218" y="676910"/>
                </a:lnTo>
                <a:lnTo>
                  <a:pt x="182426" y="676910"/>
                </a:lnTo>
                <a:lnTo>
                  <a:pt x="179633" y="674370"/>
                </a:lnTo>
                <a:lnTo>
                  <a:pt x="178703" y="670560"/>
                </a:lnTo>
                <a:lnTo>
                  <a:pt x="179633" y="660400"/>
                </a:lnTo>
                <a:lnTo>
                  <a:pt x="182426" y="657860"/>
                </a:lnTo>
                <a:lnTo>
                  <a:pt x="196077" y="657860"/>
                </a:lnTo>
                <a:lnTo>
                  <a:pt x="199179" y="651510"/>
                </a:lnTo>
                <a:lnTo>
                  <a:pt x="183356" y="643890"/>
                </a:lnTo>
                <a:lnTo>
                  <a:pt x="173118" y="641350"/>
                </a:lnTo>
                <a:lnTo>
                  <a:pt x="173118" y="584200"/>
                </a:lnTo>
                <a:lnTo>
                  <a:pt x="166603" y="584200"/>
                </a:lnTo>
                <a:lnTo>
                  <a:pt x="164741" y="571500"/>
                </a:lnTo>
                <a:lnTo>
                  <a:pt x="173118" y="570230"/>
                </a:lnTo>
                <a:lnTo>
                  <a:pt x="173118" y="561340"/>
                </a:lnTo>
                <a:lnTo>
                  <a:pt x="174980" y="560070"/>
                </a:lnTo>
                <a:lnTo>
                  <a:pt x="189739" y="560070"/>
                </a:lnTo>
                <a:lnTo>
                  <a:pt x="191733" y="553720"/>
                </a:lnTo>
                <a:lnTo>
                  <a:pt x="201971" y="548640"/>
                </a:lnTo>
                <a:lnTo>
                  <a:pt x="216863" y="547370"/>
                </a:lnTo>
                <a:lnTo>
                  <a:pt x="232686" y="547370"/>
                </a:lnTo>
                <a:lnTo>
                  <a:pt x="232686" y="546100"/>
                </a:lnTo>
                <a:lnTo>
                  <a:pt x="189872" y="546100"/>
                </a:lnTo>
                <a:lnTo>
                  <a:pt x="185218" y="524510"/>
                </a:lnTo>
                <a:lnTo>
                  <a:pt x="231755" y="519430"/>
                </a:lnTo>
                <a:lnTo>
                  <a:pt x="239201" y="514350"/>
                </a:lnTo>
                <a:lnTo>
                  <a:pt x="1011720" y="514350"/>
                </a:lnTo>
                <a:lnTo>
                  <a:pt x="1011720" y="0"/>
                </a:lnTo>
                <a:close/>
              </a:path>
              <a:path w="1012190" h="791210">
                <a:moveTo>
                  <a:pt x="295046" y="730250"/>
                </a:moveTo>
                <a:lnTo>
                  <a:pt x="271777" y="744220"/>
                </a:lnTo>
                <a:lnTo>
                  <a:pt x="1011720" y="744220"/>
                </a:lnTo>
                <a:lnTo>
                  <a:pt x="1011720" y="742950"/>
                </a:lnTo>
                <a:lnTo>
                  <a:pt x="643145" y="742950"/>
                </a:lnTo>
                <a:lnTo>
                  <a:pt x="638491" y="740410"/>
                </a:lnTo>
                <a:lnTo>
                  <a:pt x="307145" y="740410"/>
                </a:lnTo>
                <a:lnTo>
                  <a:pt x="299700" y="735330"/>
                </a:lnTo>
                <a:lnTo>
                  <a:pt x="295046" y="730250"/>
                </a:lnTo>
                <a:close/>
              </a:path>
              <a:path w="1012190" h="791210">
                <a:moveTo>
                  <a:pt x="229894" y="737870"/>
                </a:moveTo>
                <a:lnTo>
                  <a:pt x="224309" y="742950"/>
                </a:lnTo>
                <a:lnTo>
                  <a:pt x="237340" y="742950"/>
                </a:lnTo>
                <a:lnTo>
                  <a:pt x="229894" y="737870"/>
                </a:lnTo>
                <a:close/>
              </a:path>
              <a:path w="1012190" h="791210">
                <a:moveTo>
                  <a:pt x="196077" y="657860"/>
                </a:moveTo>
                <a:lnTo>
                  <a:pt x="184287" y="657860"/>
                </a:lnTo>
                <a:lnTo>
                  <a:pt x="190802" y="660400"/>
                </a:lnTo>
                <a:lnTo>
                  <a:pt x="188941" y="678180"/>
                </a:lnTo>
                <a:lnTo>
                  <a:pt x="141473" y="678180"/>
                </a:lnTo>
                <a:lnTo>
                  <a:pt x="170326" y="695960"/>
                </a:lnTo>
                <a:lnTo>
                  <a:pt x="195456" y="706120"/>
                </a:lnTo>
                <a:lnTo>
                  <a:pt x="201041" y="716280"/>
                </a:lnTo>
                <a:lnTo>
                  <a:pt x="237340" y="737870"/>
                </a:lnTo>
                <a:lnTo>
                  <a:pt x="237340" y="742950"/>
                </a:lnTo>
                <a:lnTo>
                  <a:pt x="259677" y="742950"/>
                </a:lnTo>
                <a:lnTo>
                  <a:pt x="256885" y="740410"/>
                </a:lnTo>
                <a:lnTo>
                  <a:pt x="289461" y="718820"/>
                </a:lnTo>
                <a:lnTo>
                  <a:pt x="298769" y="706120"/>
                </a:lnTo>
                <a:lnTo>
                  <a:pt x="307145" y="701040"/>
                </a:lnTo>
                <a:lnTo>
                  <a:pt x="317384" y="699770"/>
                </a:lnTo>
                <a:lnTo>
                  <a:pt x="331947" y="690880"/>
                </a:lnTo>
                <a:lnTo>
                  <a:pt x="199179" y="690880"/>
                </a:lnTo>
                <a:lnTo>
                  <a:pt x="199179" y="664210"/>
                </a:lnTo>
                <a:lnTo>
                  <a:pt x="194525" y="662940"/>
                </a:lnTo>
                <a:lnTo>
                  <a:pt x="195456" y="659130"/>
                </a:lnTo>
                <a:lnTo>
                  <a:pt x="196077" y="657860"/>
                </a:lnTo>
                <a:close/>
              </a:path>
              <a:path w="1012190" h="791210">
                <a:moveTo>
                  <a:pt x="267123" y="737870"/>
                </a:moveTo>
                <a:lnTo>
                  <a:pt x="259677" y="742950"/>
                </a:lnTo>
                <a:lnTo>
                  <a:pt x="270846" y="742950"/>
                </a:lnTo>
                <a:lnTo>
                  <a:pt x="267123" y="737870"/>
                </a:lnTo>
                <a:close/>
              </a:path>
              <a:path w="1012190" h="791210">
                <a:moveTo>
                  <a:pt x="647798" y="737870"/>
                </a:moveTo>
                <a:lnTo>
                  <a:pt x="643145" y="742950"/>
                </a:lnTo>
                <a:lnTo>
                  <a:pt x="689682" y="742950"/>
                </a:lnTo>
                <a:lnTo>
                  <a:pt x="688751" y="741680"/>
                </a:lnTo>
                <a:lnTo>
                  <a:pt x="655244" y="741680"/>
                </a:lnTo>
                <a:lnTo>
                  <a:pt x="647798" y="737870"/>
                </a:lnTo>
                <a:close/>
              </a:path>
              <a:path w="1012190" h="791210">
                <a:moveTo>
                  <a:pt x="712950" y="730250"/>
                </a:moveTo>
                <a:lnTo>
                  <a:pt x="689682" y="742950"/>
                </a:lnTo>
                <a:lnTo>
                  <a:pt x="1011720" y="742950"/>
                </a:lnTo>
                <a:lnTo>
                  <a:pt x="1011720" y="740410"/>
                </a:lnTo>
                <a:lnTo>
                  <a:pt x="737150" y="740410"/>
                </a:lnTo>
                <a:lnTo>
                  <a:pt x="720396" y="737870"/>
                </a:lnTo>
                <a:lnTo>
                  <a:pt x="712950" y="730250"/>
                </a:lnTo>
                <a:close/>
              </a:path>
              <a:path w="1012190" h="791210">
                <a:moveTo>
                  <a:pt x="613361" y="657860"/>
                </a:moveTo>
                <a:lnTo>
                  <a:pt x="607776" y="657860"/>
                </a:lnTo>
                <a:lnTo>
                  <a:pt x="607776" y="678180"/>
                </a:lnTo>
                <a:lnTo>
                  <a:pt x="560308" y="678180"/>
                </a:lnTo>
                <a:lnTo>
                  <a:pt x="594746" y="699770"/>
                </a:lnTo>
                <a:lnTo>
                  <a:pt x="605915" y="701040"/>
                </a:lnTo>
                <a:lnTo>
                  <a:pt x="618014" y="709930"/>
                </a:lnTo>
                <a:lnTo>
                  <a:pt x="619876" y="716280"/>
                </a:lnTo>
                <a:lnTo>
                  <a:pt x="656175" y="737870"/>
                </a:lnTo>
                <a:lnTo>
                  <a:pt x="655244" y="741680"/>
                </a:lnTo>
                <a:lnTo>
                  <a:pt x="678513" y="741680"/>
                </a:lnTo>
                <a:lnTo>
                  <a:pt x="673859" y="739140"/>
                </a:lnTo>
                <a:lnTo>
                  <a:pt x="708297" y="718820"/>
                </a:lnTo>
                <a:lnTo>
                  <a:pt x="713881" y="709930"/>
                </a:lnTo>
                <a:lnTo>
                  <a:pt x="725050" y="701040"/>
                </a:lnTo>
                <a:lnTo>
                  <a:pt x="736219" y="699770"/>
                </a:lnTo>
                <a:lnTo>
                  <a:pt x="750783" y="690880"/>
                </a:lnTo>
                <a:lnTo>
                  <a:pt x="617084" y="690880"/>
                </a:lnTo>
                <a:lnTo>
                  <a:pt x="617084" y="664210"/>
                </a:lnTo>
                <a:lnTo>
                  <a:pt x="613361" y="664210"/>
                </a:lnTo>
                <a:lnTo>
                  <a:pt x="613361" y="657860"/>
                </a:lnTo>
                <a:close/>
              </a:path>
              <a:path w="1012190" h="791210">
                <a:moveTo>
                  <a:pt x="685959" y="737870"/>
                </a:moveTo>
                <a:lnTo>
                  <a:pt x="678513" y="741680"/>
                </a:lnTo>
                <a:lnTo>
                  <a:pt x="688751" y="741680"/>
                </a:lnTo>
                <a:lnTo>
                  <a:pt x="685959" y="737870"/>
                </a:lnTo>
                <a:close/>
              </a:path>
              <a:path w="1012190" h="791210">
                <a:moveTo>
                  <a:pt x="201971" y="730250"/>
                </a:moveTo>
                <a:lnTo>
                  <a:pt x="186149" y="740410"/>
                </a:lnTo>
                <a:lnTo>
                  <a:pt x="219842" y="740410"/>
                </a:lnTo>
                <a:lnTo>
                  <a:pt x="201971" y="730250"/>
                </a:lnTo>
                <a:close/>
              </a:path>
              <a:path w="1012190" h="791210">
                <a:moveTo>
                  <a:pt x="558447" y="678180"/>
                </a:moveTo>
                <a:lnTo>
                  <a:pt x="354613" y="678180"/>
                </a:lnTo>
                <a:lnTo>
                  <a:pt x="356475" y="680720"/>
                </a:lnTo>
                <a:lnTo>
                  <a:pt x="348098" y="685800"/>
                </a:lnTo>
                <a:lnTo>
                  <a:pt x="350891" y="692150"/>
                </a:lnTo>
                <a:lnTo>
                  <a:pt x="327622" y="707390"/>
                </a:lnTo>
                <a:lnTo>
                  <a:pt x="333206" y="716280"/>
                </a:lnTo>
                <a:lnTo>
                  <a:pt x="332276" y="726440"/>
                </a:lnTo>
                <a:lnTo>
                  <a:pt x="328553" y="734060"/>
                </a:lnTo>
                <a:lnTo>
                  <a:pt x="318314" y="740410"/>
                </a:lnTo>
                <a:lnTo>
                  <a:pt x="604053" y="740410"/>
                </a:lnTo>
                <a:lnTo>
                  <a:pt x="589161" y="737870"/>
                </a:lnTo>
                <a:lnTo>
                  <a:pt x="581715" y="730250"/>
                </a:lnTo>
                <a:lnTo>
                  <a:pt x="579854" y="720090"/>
                </a:lnTo>
                <a:lnTo>
                  <a:pt x="584508" y="707390"/>
                </a:lnTo>
                <a:lnTo>
                  <a:pt x="560308" y="692150"/>
                </a:lnTo>
                <a:lnTo>
                  <a:pt x="564962" y="685800"/>
                </a:lnTo>
                <a:lnTo>
                  <a:pt x="555654" y="681990"/>
                </a:lnTo>
                <a:lnTo>
                  <a:pt x="558447" y="678180"/>
                </a:lnTo>
                <a:close/>
              </a:path>
              <a:path w="1012190" h="791210">
                <a:moveTo>
                  <a:pt x="619876" y="730250"/>
                </a:moveTo>
                <a:lnTo>
                  <a:pt x="609638" y="737870"/>
                </a:lnTo>
                <a:lnTo>
                  <a:pt x="604053" y="740410"/>
                </a:lnTo>
                <a:lnTo>
                  <a:pt x="638491" y="740410"/>
                </a:lnTo>
                <a:lnTo>
                  <a:pt x="619876" y="730250"/>
                </a:lnTo>
                <a:close/>
              </a:path>
              <a:path w="1012190" h="791210">
                <a:moveTo>
                  <a:pt x="1011720" y="678180"/>
                </a:moveTo>
                <a:lnTo>
                  <a:pt x="773449" y="678180"/>
                </a:lnTo>
                <a:lnTo>
                  <a:pt x="775310" y="680720"/>
                </a:lnTo>
                <a:lnTo>
                  <a:pt x="766934" y="685800"/>
                </a:lnTo>
                <a:lnTo>
                  <a:pt x="769726" y="692150"/>
                </a:lnTo>
                <a:lnTo>
                  <a:pt x="746457" y="707390"/>
                </a:lnTo>
                <a:lnTo>
                  <a:pt x="751111" y="713740"/>
                </a:lnTo>
                <a:lnTo>
                  <a:pt x="750265" y="726440"/>
                </a:lnTo>
                <a:lnTo>
                  <a:pt x="750180" y="727710"/>
                </a:lnTo>
                <a:lnTo>
                  <a:pt x="747388" y="734060"/>
                </a:lnTo>
                <a:lnTo>
                  <a:pt x="737150" y="740410"/>
                </a:lnTo>
                <a:lnTo>
                  <a:pt x="1011720" y="740410"/>
                </a:lnTo>
                <a:lnTo>
                  <a:pt x="1011720" y="678180"/>
                </a:lnTo>
                <a:close/>
              </a:path>
              <a:path w="1012190" h="791210">
                <a:moveTo>
                  <a:pt x="302492" y="642620"/>
                </a:moveTo>
                <a:lnTo>
                  <a:pt x="293184" y="648970"/>
                </a:lnTo>
                <a:lnTo>
                  <a:pt x="295046" y="650240"/>
                </a:lnTo>
                <a:lnTo>
                  <a:pt x="296907" y="655320"/>
                </a:lnTo>
                <a:lnTo>
                  <a:pt x="303422" y="655320"/>
                </a:lnTo>
                <a:lnTo>
                  <a:pt x="303422" y="690880"/>
                </a:lnTo>
                <a:lnTo>
                  <a:pt x="331947" y="690880"/>
                </a:lnTo>
                <a:lnTo>
                  <a:pt x="352752" y="678180"/>
                </a:lnTo>
                <a:lnTo>
                  <a:pt x="603123" y="678180"/>
                </a:lnTo>
                <a:lnTo>
                  <a:pt x="597538" y="675640"/>
                </a:lnTo>
                <a:lnTo>
                  <a:pt x="597538" y="660400"/>
                </a:lnTo>
                <a:lnTo>
                  <a:pt x="600330" y="657860"/>
                </a:lnTo>
                <a:lnTo>
                  <a:pt x="613361" y="657860"/>
                </a:lnTo>
                <a:lnTo>
                  <a:pt x="617084" y="651510"/>
                </a:lnTo>
                <a:lnTo>
                  <a:pt x="604984" y="643890"/>
                </a:lnTo>
                <a:lnTo>
                  <a:pt x="302492" y="643890"/>
                </a:lnTo>
                <a:lnTo>
                  <a:pt x="302492" y="642620"/>
                </a:lnTo>
                <a:close/>
              </a:path>
              <a:path w="1012190" h="791210">
                <a:moveTo>
                  <a:pt x="720396" y="642620"/>
                </a:moveTo>
                <a:lnTo>
                  <a:pt x="711089" y="648970"/>
                </a:lnTo>
                <a:lnTo>
                  <a:pt x="714812" y="650240"/>
                </a:lnTo>
                <a:lnTo>
                  <a:pt x="714812" y="654050"/>
                </a:lnTo>
                <a:lnTo>
                  <a:pt x="722258" y="655320"/>
                </a:lnTo>
                <a:lnTo>
                  <a:pt x="722258" y="690880"/>
                </a:lnTo>
                <a:lnTo>
                  <a:pt x="750783" y="690880"/>
                </a:lnTo>
                <a:lnTo>
                  <a:pt x="771587" y="678180"/>
                </a:lnTo>
                <a:lnTo>
                  <a:pt x="1011720" y="678180"/>
                </a:lnTo>
                <a:lnTo>
                  <a:pt x="1011720" y="643890"/>
                </a:lnTo>
                <a:lnTo>
                  <a:pt x="728773" y="643890"/>
                </a:lnTo>
                <a:lnTo>
                  <a:pt x="720396" y="642620"/>
                </a:lnTo>
                <a:close/>
              </a:path>
              <a:path w="1012190" h="791210">
                <a:moveTo>
                  <a:pt x="603123" y="674370"/>
                </a:moveTo>
                <a:lnTo>
                  <a:pt x="603123" y="678180"/>
                </a:lnTo>
                <a:lnTo>
                  <a:pt x="604053" y="678180"/>
                </a:lnTo>
                <a:lnTo>
                  <a:pt x="604053" y="675640"/>
                </a:lnTo>
                <a:lnTo>
                  <a:pt x="603123" y="674370"/>
                </a:lnTo>
                <a:close/>
              </a:path>
              <a:path w="1012190" h="791210">
                <a:moveTo>
                  <a:pt x="183356" y="668020"/>
                </a:moveTo>
                <a:lnTo>
                  <a:pt x="184287" y="670560"/>
                </a:lnTo>
                <a:lnTo>
                  <a:pt x="182426" y="676910"/>
                </a:lnTo>
                <a:lnTo>
                  <a:pt x="185218" y="676910"/>
                </a:lnTo>
                <a:lnTo>
                  <a:pt x="185218" y="675640"/>
                </a:lnTo>
                <a:lnTo>
                  <a:pt x="187079" y="669290"/>
                </a:lnTo>
                <a:lnTo>
                  <a:pt x="183356" y="668020"/>
                </a:lnTo>
                <a:close/>
              </a:path>
              <a:path w="1012190" h="791210">
                <a:moveTo>
                  <a:pt x="604053" y="670560"/>
                </a:moveTo>
                <a:lnTo>
                  <a:pt x="603123" y="670560"/>
                </a:lnTo>
                <a:lnTo>
                  <a:pt x="604053" y="671830"/>
                </a:lnTo>
                <a:lnTo>
                  <a:pt x="604053" y="670560"/>
                </a:lnTo>
                <a:close/>
              </a:path>
              <a:path w="1012190" h="791210">
                <a:moveTo>
                  <a:pt x="604053" y="668020"/>
                </a:moveTo>
                <a:lnTo>
                  <a:pt x="602192" y="668020"/>
                </a:lnTo>
                <a:lnTo>
                  <a:pt x="602192" y="670560"/>
                </a:lnTo>
                <a:lnTo>
                  <a:pt x="605915" y="669290"/>
                </a:lnTo>
                <a:lnTo>
                  <a:pt x="604053" y="668020"/>
                </a:lnTo>
                <a:close/>
              </a:path>
              <a:path w="1012190" h="791210">
                <a:moveTo>
                  <a:pt x="209417" y="654050"/>
                </a:moveTo>
                <a:lnTo>
                  <a:pt x="204763" y="654050"/>
                </a:lnTo>
                <a:lnTo>
                  <a:pt x="209417" y="655320"/>
                </a:lnTo>
                <a:lnTo>
                  <a:pt x="209417" y="654050"/>
                </a:lnTo>
                <a:close/>
              </a:path>
              <a:path w="1012190" h="791210">
                <a:moveTo>
                  <a:pt x="281085" y="654050"/>
                </a:moveTo>
                <a:lnTo>
                  <a:pt x="277362" y="654050"/>
                </a:lnTo>
                <a:lnTo>
                  <a:pt x="281085" y="655320"/>
                </a:lnTo>
                <a:lnTo>
                  <a:pt x="281085" y="654050"/>
                </a:lnTo>
                <a:close/>
              </a:path>
              <a:path w="1012190" h="791210">
                <a:moveTo>
                  <a:pt x="627322" y="654050"/>
                </a:moveTo>
                <a:lnTo>
                  <a:pt x="622668" y="654050"/>
                </a:lnTo>
                <a:lnTo>
                  <a:pt x="627322" y="655320"/>
                </a:lnTo>
                <a:lnTo>
                  <a:pt x="627322" y="654050"/>
                </a:lnTo>
                <a:close/>
              </a:path>
              <a:path w="1012190" h="791210">
                <a:moveTo>
                  <a:pt x="699920" y="654050"/>
                </a:moveTo>
                <a:lnTo>
                  <a:pt x="695266" y="654050"/>
                </a:lnTo>
                <a:lnTo>
                  <a:pt x="699920" y="655320"/>
                </a:lnTo>
                <a:lnTo>
                  <a:pt x="699920" y="654050"/>
                </a:lnTo>
                <a:close/>
              </a:path>
              <a:path w="1012190" h="791210">
                <a:moveTo>
                  <a:pt x="591954" y="561340"/>
                </a:moveTo>
                <a:lnTo>
                  <a:pt x="312730" y="561340"/>
                </a:lnTo>
                <a:lnTo>
                  <a:pt x="321107" y="570230"/>
                </a:lnTo>
                <a:lnTo>
                  <a:pt x="319245" y="572770"/>
                </a:lnTo>
                <a:lnTo>
                  <a:pt x="312730" y="576580"/>
                </a:lnTo>
                <a:lnTo>
                  <a:pt x="311817" y="641350"/>
                </a:lnTo>
                <a:lnTo>
                  <a:pt x="311799" y="642620"/>
                </a:lnTo>
                <a:lnTo>
                  <a:pt x="302492" y="643890"/>
                </a:lnTo>
                <a:lnTo>
                  <a:pt x="604984" y="643890"/>
                </a:lnTo>
                <a:lnTo>
                  <a:pt x="591954" y="641350"/>
                </a:lnTo>
                <a:lnTo>
                  <a:pt x="591954" y="584200"/>
                </a:lnTo>
                <a:lnTo>
                  <a:pt x="585438" y="584200"/>
                </a:lnTo>
                <a:lnTo>
                  <a:pt x="583577" y="570230"/>
                </a:lnTo>
                <a:lnTo>
                  <a:pt x="591954" y="570230"/>
                </a:lnTo>
                <a:lnTo>
                  <a:pt x="591954" y="561340"/>
                </a:lnTo>
                <a:close/>
              </a:path>
              <a:path w="1012190" h="791210">
                <a:moveTo>
                  <a:pt x="1011720" y="561340"/>
                </a:moveTo>
                <a:lnTo>
                  <a:pt x="731565" y="561340"/>
                </a:lnTo>
                <a:lnTo>
                  <a:pt x="739942" y="570230"/>
                </a:lnTo>
                <a:lnTo>
                  <a:pt x="738081" y="572770"/>
                </a:lnTo>
                <a:lnTo>
                  <a:pt x="731565" y="576580"/>
                </a:lnTo>
                <a:lnTo>
                  <a:pt x="731565" y="642620"/>
                </a:lnTo>
                <a:lnTo>
                  <a:pt x="728773" y="643890"/>
                </a:lnTo>
                <a:lnTo>
                  <a:pt x="1011720" y="643890"/>
                </a:lnTo>
                <a:lnTo>
                  <a:pt x="1011720" y="561340"/>
                </a:lnTo>
                <a:close/>
              </a:path>
              <a:path w="1012190" h="791210">
                <a:moveTo>
                  <a:pt x="186149" y="612140"/>
                </a:moveTo>
                <a:lnTo>
                  <a:pt x="185218" y="612140"/>
                </a:lnTo>
                <a:lnTo>
                  <a:pt x="185218" y="615950"/>
                </a:lnTo>
                <a:lnTo>
                  <a:pt x="186149" y="612140"/>
                </a:lnTo>
                <a:close/>
              </a:path>
              <a:path w="1012190" h="791210">
                <a:moveTo>
                  <a:pt x="604984" y="612140"/>
                </a:moveTo>
                <a:lnTo>
                  <a:pt x="604053" y="612140"/>
                </a:lnTo>
                <a:lnTo>
                  <a:pt x="604053" y="615950"/>
                </a:lnTo>
                <a:lnTo>
                  <a:pt x="604984" y="612140"/>
                </a:lnTo>
                <a:close/>
              </a:path>
              <a:path w="1012190" h="791210">
                <a:moveTo>
                  <a:pt x="301561" y="612140"/>
                </a:moveTo>
                <a:lnTo>
                  <a:pt x="300630" y="612140"/>
                </a:lnTo>
                <a:lnTo>
                  <a:pt x="300630" y="614680"/>
                </a:lnTo>
                <a:lnTo>
                  <a:pt x="301561" y="612140"/>
                </a:lnTo>
                <a:close/>
              </a:path>
              <a:path w="1012190" h="791210">
                <a:moveTo>
                  <a:pt x="188010" y="581660"/>
                </a:moveTo>
                <a:lnTo>
                  <a:pt x="185218" y="581660"/>
                </a:lnTo>
                <a:lnTo>
                  <a:pt x="185218" y="590550"/>
                </a:lnTo>
                <a:lnTo>
                  <a:pt x="189872" y="590550"/>
                </a:lnTo>
                <a:lnTo>
                  <a:pt x="189872" y="582930"/>
                </a:lnTo>
                <a:lnTo>
                  <a:pt x="188010" y="581660"/>
                </a:lnTo>
                <a:close/>
              </a:path>
              <a:path w="1012190" h="791210">
                <a:moveTo>
                  <a:pt x="301561" y="581660"/>
                </a:moveTo>
                <a:lnTo>
                  <a:pt x="296907" y="581660"/>
                </a:lnTo>
                <a:lnTo>
                  <a:pt x="296907" y="590550"/>
                </a:lnTo>
                <a:lnTo>
                  <a:pt x="301561" y="590550"/>
                </a:lnTo>
                <a:lnTo>
                  <a:pt x="301561" y="581660"/>
                </a:lnTo>
                <a:close/>
              </a:path>
              <a:path w="1012190" h="791210">
                <a:moveTo>
                  <a:pt x="606845" y="581660"/>
                </a:moveTo>
                <a:lnTo>
                  <a:pt x="604053" y="581660"/>
                </a:lnTo>
                <a:lnTo>
                  <a:pt x="604053" y="590550"/>
                </a:lnTo>
                <a:lnTo>
                  <a:pt x="607776" y="590550"/>
                </a:lnTo>
                <a:lnTo>
                  <a:pt x="608707" y="582930"/>
                </a:lnTo>
                <a:lnTo>
                  <a:pt x="606845" y="581660"/>
                </a:lnTo>
                <a:close/>
              </a:path>
              <a:path w="1012190" h="791210">
                <a:moveTo>
                  <a:pt x="719466" y="581660"/>
                </a:moveTo>
                <a:lnTo>
                  <a:pt x="714812" y="581660"/>
                </a:lnTo>
                <a:lnTo>
                  <a:pt x="714812" y="589280"/>
                </a:lnTo>
                <a:lnTo>
                  <a:pt x="715743" y="589280"/>
                </a:lnTo>
                <a:lnTo>
                  <a:pt x="715743" y="590550"/>
                </a:lnTo>
                <a:lnTo>
                  <a:pt x="719466" y="590550"/>
                </a:lnTo>
                <a:lnTo>
                  <a:pt x="719466" y="581660"/>
                </a:lnTo>
                <a:close/>
              </a:path>
              <a:path w="1012190" h="791210">
                <a:moveTo>
                  <a:pt x="173118" y="582930"/>
                </a:moveTo>
                <a:lnTo>
                  <a:pt x="166603" y="584200"/>
                </a:lnTo>
                <a:lnTo>
                  <a:pt x="173118" y="584200"/>
                </a:lnTo>
                <a:lnTo>
                  <a:pt x="173118" y="582930"/>
                </a:lnTo>
                <a:close/>
              </a:path>
              <a:path w="1012190" h="791210">
                <a:moveTo>
                  <a:pt x="591954" y="582930"/>
                </a:moveTo>
                <a:lnTo>
                  <a:pt x="585438" y="584200"/>
                </a:lnTo>
                <a:lnTo>
                  <a:pt x="591954" y="584200"/>
                </a:lnTo>
                <a:lnTo>
                  <a:pt x="591954" y="582930"/>
                </a:lnTo>
                <a:close/>
              </a:path>
              <a:path w="1012190" h="791210">
                <a:moveTo>
                  <a:pt x="189739" y="560070"/>
                </a:moveTo>
                <a:lnTo>
                  <a:pt x="185218" y="560070"/>
                </a:lnTo>
                <a:lnTo>
                  <a:pt x="185218" y="575310"/>
                </a:lnTo>
                <a:lnTo>
                  <a:pt x="188941" y="575310"/>
                </a:lnTo>
                <a:lnTo>
                  <a:pt x="188941" y="562610"/>
                </a:lnTo>
                <a:lnTo>
                  <a:pt x="189739" y="560070"/>
                </a:lnTo>
                <a:close/>
              </a:path>
              <a:path w="1012190" h="791210">
                <a:moveTo>
                  <a:pt x="274569" y="542290"/>
                </a:moveTo>
                <a:lnTo>
                  <a:pt x="254093" y="542290"/>
                </a:lnTo>
                <a:lnTo>
                  <a:pt x="253162" y="546100"/>
                </a:lnTo>
                <a:lnTo>
                  <a:pt x="276431" y="547370"/>
                </a:lnTo>
                <a:lnTo>
                  <a:pt x="290392" y="551180"/>
                </a:lnTo>
                <a:lnTo>
                  <a:pt x="297838" y="560070"/>
                </a:lnTo>
                <a:lnTo>
                  <a:pt x="297838" y="575310"/>
                </a:lnTo>
                <a:lnTo>
                  <a:pt x="301561" y="575310"/>
                </a:lnTo>
                <a:lnTo>
                  <a:pt x="301561" y="561340"/>
                </a:lnTo>
                <a:lnTo>
                  <a:pt x="608175" y="561340"/>
                </a:lnTo>
                <a:lnTo>
                  <a:pt x="610568" y="553720"/>
                </a:lnTo>
                <a:lnTo>
                  <a:pt x="629183" y="547370"/>
                </a:lnTo>
                <a:lnTo>
                  <a:pt x="651521" y="547370"/>
                </a:lnTo>
                <a:lnTo>
                  <a:pt x="651521" y="546100"/>
                </a:lnTo>
                <a:lnTo>
                  <a:pt x="288531" y="546100"/>
                </a:lnTo>
                <a:lnTo>
                  <a:pt x="274569" y="542290"/>
                </a:lnTo>
                <a:close/>
              </a:path>
              <a:path w="1012190" h="791210">
                <a:moveTo>
                  <a:pt x="608175" y="561340"/>
                </a:moveTo>
                <a:lnTo>
                  <a:pt x="604053" y="561340"/>
                </a:lnTo>
                <a:lnTo>
                  <a:pt x="604053" y="575310"/>
                </a:lnTo>
                <a:lnTo>
                  <a:pt x="607776" y="575310"/>
                </a:lnTo>
                <a:lnTo>
                  <a:pt x="607776" y="562610"/>
                </a:lnTo>
                <a:lnTo>
                  <a:pt x="608175" y="561340"/>
                </a:lnTo>
                <a:close/>
              </a:path>
              <a:path w="1012190" h="791210">
                <a:moveTo>
                  <a:pt x="693405" y="542290"/>
                </a:moveTo>
                <a:lnTo>
                  <a:pt x="672928" y="542290"/>
                </a:lnTo>
                <a:lnTo>
                  <a:pt x="671998" y="546100"/>
                </a:lnTo>
                <a:lnTo>
                  <a:pt x="708297" y="551180"/>
                </a:lnTo>
                <a:lnTo>
                  <a:pt x="715743" y="557530"/>
                </a:lnTo>
                <a:lnTo>
                  <a:pt x="715743" y="575310"/>
                </a:lnTo>
                <a:lnTo>
                  <a:pt x="719466" y="575310"/>
                </a:lnTo>
                <a:lnTo>
                  <a:pt x="719466" y="561340"/>
                </a:lnTo>
                <a:lnTo>
                  <a:pt x="1011720" y="561340"/>
                </a:lnTo>
                <a:lnTo>
                  <a:pt x="1011720" y="546100"/>
                </a:lnTo>
                <a:lnTo>
                  <a:pt x="707366" y="546100"/>
                </a:lnTo>
                <a:lnTo>
                  <a:pt x="693405" y="542290"/>
                </a:lnTo>
                <a:close/>
              </a:path>
              <a:path w="1012190" h="791210">
                <a:moveTo>
                  <a:pt x="232686" y="542290"/>
                </a:moveTo>
                <a:lnTo>
                  <a:pt x="189872" y="546100"/>
                </a:lnTo>
                <a:lnTo>
                  <a:pt x="232686" y="546100"/>
                </a:lnTo>
                <a:lnTo>
                  <a:pt x="232686" y="542290"/>
                </a:lnTo>
                <a:close/>
              </a:path>
              <a:path w="1012190" h="791210">
                <a:moveTo>
                  <a:pt x="658036" y="514350"/>
                </a:moveTo>
                <a:lnTo>
                  <a:pt x="243855" y="514350"/>
                </a:lnTo>
                <a:lnTo>
                  <a:pt x="245716" y="521970"/>
                </a:lnTo>
                <a:lnTo>
                  <a:pt x="299700" y="523240"/>
                </a:lnTo>
                <a:lnTo>
                  <a:pt x="295977" y="546100"/>
                </a:lnTo>
                <a:lnTo>
                  <a:pt x="608707" y="546100"/>
                </a:lnTo>
                <a:lnTo>
                  <a:pt x="607776" y="538480"/>
                </a:lnTo>
                <a:lnTo>
                  <a:pt x="604053" y="527050"/>
                </a:lnTo>
                <a:lnTo>
                  <a:pt x="301561" y="527050"/>
                </a:lnTo>
                <a:lnTo>
                  <a:pt x="301561" y="524510"/>
                </a:lnTo>
                <a:lnTo>
                  <a:pt x="604519" y="524510"/>
                </a:lnTo>
                <a:lnTo>
                  <a:pt x="605915" y="523240"/>
                </a:lnTo>
                <a:lnTo>
                  <a:pt x="650591" y="519430"/>
                </a:lnTo>
                <a:lnTo>
                  <a:pt x="658036" y="514350"/>
                </a:lnTo>
                <a:close/>
              </a:path>
              <a:path w="1012190" h="791210">
                <a:moveTo>
                  <a:pt x="651521" y="542290"/>
                </a:moveTo>
                <a:lnTo>
                  <a:pt x="608707" y="546100"/>
                </a:lnTo>
                <a:lnTo>
                  <a:pt x="651521" y="546100"/>
                </a:lnTo>
                <a:lnTo>
                  <a:pt x="651521" y="542290"/>
                </a:lnTo>
                <a:close/>
              </a:path>
              <a:path w="1012190" h="791210">
                <a:moveTo>
                  <a:pt x="1011720" y="514350"/>
                </a:moveTo>
                <a:lnTo>
                  <a:pt x="661759" y="514350"/>
                </a:lnTo>
                <a:lnTo>
                  <a:pt x="664552" y="521970"/>
                </a:lnTo>
                <a:lnTo>
                  <a:pt x="700851" y="521970"/>
                </a:lnTo>
                <a:lnTo>
                  <a:pt x="720396" y="524510"/>
                </a:lnTo>
                <a:lnTo>
                  <a:pt x="713881" y="546100"/>
                </a:lnTo>
                <a:lnTo>
                  <a:pt x="1011720" y="546100"/>
                </a:lnTo>
                <a:lnTo>
                  <a:pt x="1011720" y="514350"/>
                </a:lnTo>
                <a:close/>
              </a:path>
              <a:path w="1012190" h="791210">
                <a:moveTo>
                  <a:pt x="604519" y="524510"/>
                </a:moveTo>
                <a:lnTo>
                  <a:pt x="302492" y="524510"/>
                </a:lnTo>
                <a:lnTo>
                  <a:pt x="301561" y="527050"/>
                </a:lnTo>
                <a:lnTo>
                  <a:pt x="604053" y="527050"/>
                </a:lnTo>
                <a:lnTo>
                  <a:pt x="603123" y="525780"/>
                </a:lnTo>
                <a:lnTo>
                  <a:pt x="604519" y="524510"/>
                </a:lnTo>
                <a:close/>
              </a:path>
            </a:pathLst>
          </a:custGeom>
          <a:solidFill>
            <a:srgbClr val="D9D9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828706" y="5438345"/>
            <a:ext cx="15240" cy="11430"/>
          </a:xfrm>
          <a:custGeom>
            <a:avLst/>
            <a:gdLst/>
            <a:ahLst/>
            <a:cxnLst/>
            <a:rect l="l" t="t" r="r" b="b"/>
            <a:pathLst>
              <a:path w="15239" h="11429">
                <a:moveTo>
                  <a:pt x="3722" y="0"/>
                </a:moveTo>
                <a:lnTo>
                  <a:pt x="0" y="0"/>
                </a:lnTo>
                <a:lnTo>
                  <a:pt x="3722" y="930"/>
                </a:lnTo>
                <a:lnTo>
                  <a:pt x="3722" y="0"/>
                </a:lnTo>
                <a:close/>
              </a:path>
              <a:path w="15239" h="11429">
                <a:moveTo>
                  <a:pt x="14891" y="10238"/>
                </a:moveTo>
                <a:lnTo>
                  <a:pt x="3722" y="10238"/>
                </a:lnTo>
                <a:lnTo>
                  <a:pt x="14891" y="11168"/>
                </a:lnTo>
                <a:lnTo>
                  <a:pt x="14891" y="1023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298733" y="9317691"/>
            <a:ext cx="349250" cy="279400"/>
          </a:xfrm>
          <a:custGeom>
            <a:avLst/>
            <a:gdLst/>
            <a:ahLst/>
            <a:cxnLst/>
            <a:rect l="l" t="t" r="r" b="b"/>
            <a:pathLst>
              <a:path w="349250" h="279400">
                <a:moveTo>
                  <a:pt x="349029" y="0"/>
                </a:moveTo>
                <a:lnTo>
                  <a:pt x="0" y="0"/>
                </a:lnTo>
                <a:lnTo>
                  <a:pt x="0" y="279223"/>
                </a:lnTo>
                <a:lnTo>
                  <a:pt x="349029" y="279223"/>
                </a:lnTo>
                <a:lnTo>
                  <a:pt x="349029" y="0"/>
                </a:lnTo>
                <a:close/>
              </a:path>
            </a:pathLst>
          </a:custGeom>
          <a:solidFill>
            <a:srgbClr val="F2DCC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773034" y="9317691"/>
            <a:ext cx="349250" cy="279400"/>
          </a:xfrm>
          <a:custGeom>
            <a:avLst/>
            <a:gdLst/>
            <a:ahLst/>
            <a:cxnLst/>
            <a:rect l="l" t="t" r="r" b="b"/>
            <a:pathLst>
              <a:path w="349250" h="279400">
                <a:moveTo>
                  <a:pt x="349029" y="0"/>
                </a:moveTo>
                <a:lnTo>
                  <a:pt x="0" y="0"/>
                </a:lnTo>
                <a:lnTo>
                  <a:pt x="0" y="279223"/>
                </a:lnTo>
                <a:lnTo>
                  <a:pt x="349029" y="279223"/>
                </a:lnTo>
                <a:lnTo>
                  <a:pt x="349029" y="0"/>
                </a:lnTo>
                <a:close/>
              </a:path>
            </a:pathLst>
          </a:custGeom>
          <a:solidFill>
            <a:srgbClr val="F0C8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8207312" y="9302799"/>
            <a:ext cx="349250" cy="279400"/>
          </a:xfrm>
          <a:custGeom>
            <a:avLst/>
            <a:gdLst/>
            <a:ahLst/>
            <a:cxnLst/>
            <a:rect l="l" t="t" r="r" b="b"/>
            <a:pathLst>
              <a:path w="349250" h="279400">
                <a:moveTo>
                  <a:pt x="349029" y="0"/>
                </a:moveTo>
                <a:lnTo>
                  <a:pt x="0" y="0"/>
                </a:lnTo>
                <a:lnTo>
                  <a:pt x="0" y="279223"/>
                </a:lnTo>
                <a:lnTo>
                  <a:pt x="349029" y="279223"/>
                </a:lnTo>
                <a:lnTo>
                  <a:pt x="349029" y="0"/>
                </a:lnTo>
                <a:close/>
              </a:path>
            </a:pathLst>
          </a:custGeom>
          <a:solidFill>
            <a:srgbClr val="D9D9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7329614" y="2493470"/>
            <a:ext cx="29209" cy="584835"/>
          </a:xfrm>
          <a:custGeom>
            <a:avLst/>
            <a:gdLst/>
            <a:ahLst/>
            <a:cxnLst/>
            <a:rect l="l" t="t" r="r" b="b"/>
            <a:pathLst>
              <a:path w="29209" h="584835">
                <a:moveTo>
                  <a:pt x="28854" y="21412"/>
                </a:moveTo>
                <a:lnTo>
                  <a:pt x="25133" y="21412"/>
                </a:lnTo>
                <a:lnTo>
                  <a:pt x="25133" y="0"/>
                </a:lnTo>
                <a:lnTo>
                  <a:pt x="3721" y="0"/>
                </a:lnTo>
                <a:lnTo>
                  <a:pt x="3721" y="275501"/>
                </a:lnTo>
                <a:lnTo>
                  <a:pt x="0" y="275501"/>
                </a:lnTo>
                <a:lnTo>
                  <a:pt x="0" y="584504"/>
                </a:lnTo>
                <a:lnTo>
                  <a:pt x="3721" y="584504"/>
                </a:lnTo>
                <a:lnTo>
                  <a:pt x="3721" y="581710"/>
                </a:lnTo>
                <a:lnTo>
                  <a:pt x="25133" y="581710"/>
                </a:lnTo>
                <a:lnTo>
                  <a:pt x="25133" y="560311"/>
                </a:lnTo>
                <a:lnTo>
                  <a:pt x="28854" y="560311"/>
                </a:lnTo>
                <a:lnTo>
                  <a:pt x="28854" y="2141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7333336" y="2514883"/>
            <a:ext cx="1391920" cy="563245"/>
          </a:xfrm>
          <a:custGeom>
            <a:avLst/>
            <a:gdLst/>
            <a:ahLst/>
            <a:cxnLst/>
            <a:rect l="l" t="t" r="r" b="b"/>
            <a:pathLst>
              <a:path w="1391920" h="563244">
                <a:moveTo>
                  <a:pt x="1391462" y="254088"/>
                </a:moveTo>
                <a:lnTo>
                  <a:pt x="1387741" y="254088"/>
                </a:lnTo>
                <a:lnTo>
                  <a:pt x="1387741" y="0"/>
                </a:lnTo>
                <a:lnTo>
                  <a:pt x="1367269" y="0"/>
                </a:lnTo>
                <a:lnTo>
                  <a:pt x="1367269" y="3721"/>
                </a:lnTo>
                <a:lnTo>
                  <a:pt x="1363548" y="3721"/>
                </a:lnTo>
                <a:lnTo>
                  <a:pt x="1363548" y="535178"/>
                </a:lnTo>
                <a:lnTo>
                  <a:pt x="25133" y="535178"/>
                </a:lnTo>
                <a:lnTo>
                  <a:pt x="25133" y="538899"/>
                </a:lnTo>
                <a:lnTo>
                  <a:pt x="21412" y="538899"/>
                </a:lnTo>
                <a:lnTo>
                  <a:pt x="21412" y="560298"/>
                </a:lnTo>
                <a:lnTo>
                  <a:pt x="0" y="560298"/>
                </a:lnTo>
                <a:lnTo>
                  <a:pt x="0" y="563092"/>
                </a:lnTo>
                <a:lnTo>
                  <a:pt x="1391462" y="563092"/>
                </a:lnTo>
                <a:lnTo>
                  <a:pt x="1391462" y="560311"/>
                </a:lnTo>
                <a:lnTo>
                  <a:pt x="1391462" y="25408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260193" y="2768967"/>
            <a:ext cx="3810" cy="255270"/>
          </a:xfrm>
          <a:custGeom>
            <a:avLst/>
            <a:gdLst/>
            <a:ahLst/>
            <a:cxnLst/>
            <a:rect l="l" t="t" r="r" b="b"/>
            <a:pathLst>
              <a:path w="3810" h="255269">
                <a:moveTo>
                  <a:pt x="3722" y="0"/>
                </a:moveTo>
                <a:lnTo>
                  <a:pt x="0" y="0"/>
                </a:lnTo>
                <a:lnTo>
                  <a:pt x="0" y="255024"/>
                </a:lnTo>
                <a:lnTo>
                  <a:pt x="3722" y="255024"/>
                </a:lnTo>
                <a:lnTo>
                  <a:pt x="372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260193" y="3256677"/>
            <a:ext cx="3810" cy="93345"/>
          </a:xfrm>
          <a:custGeom>
            <a:avLst/>
            <a:gdLst/>
            <a:ahLst/>
            <a:cxnLst/>
            <a:rect l="l" t="t" r="r" b="b"/>
            <a:pathLst>
              <a:path w="3810" h="93345">
                <a:moveTo>
                  <a:pt x="3722" y="0"/>
                </a:moveTo>
                <a:lnTo>
                  <a:pt x="0" y="0"/>
                </a:lnTo>
                <a:lnTo>
                  <a:pt x="0" y="93074"/>
                </a:lnTo>
                <a:lnTo>
                  <a:pt x="3722" y="93074"/>
                </a:lnTo>
                <a:lnTo>
                  <a:pt x="372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260193" y="3582438"/>
            <a:ext cx="3810" cy="259079"/>
          </a:xfrm>
          <a:custGeom>
            <a:avLst/>
            <a:gdLst/>
            <a:ahLst/>
            <a:cxnLst/>
            <a:rect l="l" t="t" r="r" b="b"/>
            <a:pathLst>
              <a:path w="3810" h="259079">
                <a:moveTo>
                  <a:pt x="3722" y="0"/>
                </a:moveTo>
                <a:lnTo>
                  <a:pt x="0" y="0"/>
                </a:lnTo>
                <a:lnTo>
                  <a:pt x="0" y="258747"/>
                </a:lnTo>
                <a:lnTo>
                  <a:pt x="3722" y="258747"/>
                </a:lnTo>
                <a:lnTo>
                  <a:pt x="372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235994" y="3317176"/>
            <a:ext cx="3810" cy="33020"/>
          </a:xfrm>
          <a:custGeom>
            <a:avLst/>
            <a:gdLst/>
            <a:ahLst/>
            <a:cxnLst/>
            <a:rect l="l" t="t" r="r" b="b"/>
            <a:pathLst>
              <a:path w="3810" h="33020">
                <a:moveTo>
                  <a:pt x="3722" y="0"/>
                </a:moveTo>
                <a:lnTo>
                  <a:pt x="0" y="0"/>
                </a:lnTo>
                <a:lnTo>
                  <a:pt x="0" y="32576"/>
                </a:lnTo>
                <a:lnTo>
                  <a:pt x="3722" y="32576"/>
                </a:lnTo>
                <a:lnTo>
                  <a:pt x="372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235994" y="3582438"/>
            <a:ext cx="3810" cy="259079"/>
          </a:xfrm>
          <a:custGeom>
            <a:avLst/>
            <a:gdLst/>
            <a:ahLst/>
            <a:cxnLst/>
            <a:rect l="l" t="t" r="r" b="b"/>
            <a:pathLst>
              <a:path w="3810" h="259079">
                <a:moveTo>
                  <a:pt x="3722" y="0"/>
                </a:moveTo>
                <a:lnTo>
                  <a:pt x="0" y="0"/>
                </a:lnTo>
                <a:lnTo>
                  <a:pt x="0" y="258747"/>
                </a:lnTo>
                <a:lnTo>
                  <a:pt x="3722" y="258747"/>
                </a:lnTo>
                <a:lnTo>
                  <a:pt x="372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239716" y="3256677"/>
            <a:ext cx="20955" cy="93345"/>
          </a:xfrm>
          <a:custGeom>
            <a:avLst/>
            <a:gdLst/>
            <a:ahLst/>
            <a:cxnLst/>
            <a:rect l="l" t="t" r="r" b="b"/>
            <a:pathLst>
              <a:path w="20954" h="93345">
                <a:moveTo>
                  <a:pt x="20476" y="0"/>
                </a:moveTo>
                <a:lnTo>
                  <a:pt x="0" y="0"/>
                </a:lnTo>
                <a:lnTo>
                  <a:pt x="0" y="93074"/>
                </a:lnTo>
                <a:lnTo>
                  <a:pt x="20476" y="93074"/>
                </a:lnTo>
                <a:lnTo>
                  <a:pt x="2047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239716" y="3582438"/>
            <a:ext cx="20955" cy="262890"/>
          </a:xfrm>
          <a:custGeom>
            <a:avLst/>
            <a:gdLst/>
            <a:ahLst/>
            <a:cxnLst/>
            <a:rect l="l" t="t" r="r" b="b"/>
            <a:pathLst>
              <a:path w="20954" h="262889">
                <a:moveTo>
                  <a:pt x="20476" y="0"/>
                </a:moveTo>
                <a:lnTo>
                  <a:pt x="0" y="0"/>
                </a:lnTo>
                <a:lnTo>
                  <a:pt x="0" y="262470"/>
                </a:lnTo>
                <a:lnTo>
                  <a:pt x="20476" y="262470"/>
                </a:lnTo>
                <a:lnTo>
                  <a:pt x="2047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052637" y="3360921"/>
            <a:ext cx="180975" cy="10795"/>
          </a:xfrm>
          <a:custGeom>
            <a:avLst/>
            <a:gdLst/>
            <a:ahLst/>
            <a:cxnLst/>
            <a:rect l="l" t="t" r="r" b="b"/>
            <a:pathLst>
              <a:path w="180975" h="10795">
                <a:moveTo>
                  <a:pt x="180564" y="0"/>
                </a:moveTo>
                <a:lnTo>
                  <a:pt x="0" y="0"/>
                </a:lnTo>
                <a:lnTo>
                  <a:pt x="0" y="10238"/>
                </a:lnTo>
                <a:lnTo>
                  <a:pt x="180564" y="10238"/>
                </a:lnTo>
                <a:lnTo>
                  <a:pt x="18056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263916" y="3570338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2792" y="0"/>
                </a:moveTo>
                <a:lnTo>
                  <a:pt x="0" y="0"/>
                </a:lnTo>
                <a:lnTo>
                  <a:pt x="0" y="930"/>
                </a:lnTo>
                <a:lnTo>
                  <a:pt x="2792" y="930"/>
                </a:lnTo>
                <a:lnTo>
                  <a:pt x="279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84164" y="5276396"/>
            <a:ext cx="574675" cy="170815"/>
          </a:xfrm>
          <a:custGeom>
            <a:avLst/>
            <a:gdLst/>
            <a:ahLst/>
            <a:cxnLst/>
            <a:rect l="l" t="t" r="r" b="b"/>
            <a:pathLst>
              <a:path w="574675" h="170814">
                <a:moveTo>
                  <a:pt x="574268" y="142405"/>
                </a:moveTo>
                <a:lnTo>
                  <a:pt x="306222" y="142405"/>
                </a:lnTo>
                <a:lnTo>
                  <a:pt x="306222" y="3733"/>
                </a:lnTo>
                <a:lnTo>
                  <a:pt x="306222" y="0"/>
                </a:lnTo>
                <a:lnTo>
                  <a:pt x="163817" y="0"/>
                </a:lnTo>
                <a:lnTo>
                  <a:pt x="163817" y="3721"/>
                </a:lnTo>
                <a:lnTo>
                  <a:pt x="142405" y="3721"/>
                </a:lnTo>
                <a:lnTo>
                  <a:pt x="142405" y="0"/>
                </a:lnTo>
                <a:lnTo>
                  <a:pt x="0" y="0"/>
                </a:lnTo>
                <a:lnTo>
                  <a:pt x="0" y="3721"/>
                </a:lnTo>
                <a:lnTo>
                  <a:pt x="0" y="142405"/>
                </a:lnTo>
                <a:lnTo>
                  <a:pt x="3721" y="142405"/>
                </a:lnTo>
                <a:lnTo>
                  <a:pt x="3721" y="145199"/>
                </a:lnTo>
                <a:lnTo>
                  <a:pt x="25133" y="145199"/>
                </a:lnTo>
                <a:lnTo>
                  <a:pt x="25133" y="166611"/>
                </a:lnTo>
                <a:lnTo>
                  <a:pt x="27927" y="166611"/>
                </a:lnTo>
                <a:lnTo>
                  <a:pt x="27927" y="27927"/>
                </a:lnTo>
                <a:lnTo>
                  <a:pt x="278295" y="27927"/>
                </a:lnTo>
                <a:lnTo>
                  <a:pt x="278295" y="170332"/>
                </a:lnTo>
                <a:lnTo>
                  <a:pt x="282016" y="170332"/>
                </a:lnTo>
                <a:lnTo>
                  <a:pt x="282016" y="166611"/>
                </a:lnTo>
                <a:lnTo>
                  <a:pt x="303428" y="166611"/>
                </a:lnTo>
                <a:lnTo>
                  <a:pt x="303428" y="145199"/>
                </a:lnTo>
                <a:lnTo>
                  <a:pt x="306222" y="145199"/>
                </a:lnTo>
                <a:lnTo>
                  <a:pt x="574268" y="145199"/>
                </a:lnTo>
                <a:lnTo>
                  <a:pt x="574268" y="14240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7196523" y="8063977"/>
            <a:ext cx="15240" cy="11430"/>
          </a:xfrm>
          <a:custGeom>
            <a:avLst/>
            <a:gdLst/>
            <a:ahLst/>
            <a:cxnLst/>
            <a:rect l="l" t="t" r="r" b="b"/>
            <a:pathLst>
              <a:path w="15240" h="11429">
                <a:moveTo>
                  <a:pt x="11168" y="0"/>
                </a:moveTo>
                <a:lnTo>
                  <a:pt x="0" y="0"/>
                </a:lnTo>
                <a:lnTo>
                  <a:pt x="11168" y="930"/>
                </a:lnTo>
                <a:lnTo>
                  <a:pt x="11168" y="0"/>
                </a:lnTo>
                <a:close/>
              </a:path>
              <a:path w="15240" h="11429">
                <a:moveTo>
                  <a:pt x="14891" y="10238"/>
                </a:moveTo>
                <a:lnTo>
                  <a:pt x="12099" y="10238"/>
                </a:lnTo>
                <a:lnTo>
                  <a:pt x="14891" y="11168"/>
                </a:lnTo>
                <a:lnTo>
                  <a:pt x="14891" y="1023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7727978" y="8080731"/>
            <a:ext cx="568960" cy="699135"/>
          </a:xfrm>
          <a:custGeom>
            <a:avLst/>
            <a:gdLst/>
            <a:ahLst/>
            <a:cxnLst/>
            <a:rect l="l" t="t" r="r" b="b"/>
            <a:pathLst>
              <a:path w="568959" h="699134">
                <a:moveTo>
                  <a:pt x="5584" y="581715"/>
                </a:moveTo>
                <a:lnTo>
                  <a:pt x="1861" y="581715"/>
                </a:lnTo>
                <a:lnTo>
                  <a:pt x="1861" y="585438"/>
                </a:lnTo>
                <a:lnTo>
                  <a:pt x="0" y="585438"/>
                </a:lnTo>
                <a:lnTo>
                  <a:pt x="0" y="698989"/>
                </a:lnTo>
                <a:lnTo>
                  <a:pt x="568685" y="698989"/>
                </a:lnTo>
                <a:lnTo>
                  <a:pt x="568685" y="648729"/>
                </a:lnTo>
                <a:lnTo>
                  <a:pt x="90282" y="648729"/>
                </a:lnTo>
                <a:lnTo>
                  <a:pt x="65152" y="637560"/>
                </a:lnTo>
                <a:lnTo>
                  <a:pt x="57706" y="631976"/>
                </a:lnTo>
                <a:lnTo>
                  <a:pt x="5584" y="631976"/>
                </a:lnTo>
                <a:lnTo>
                  <a:pt x="5584" y="581715"/>
                </a:lnTo>
                <a:close/>
              </a:path>
              <a:path w="568959" h="699134">
                <a:moveTo>
                  <a:pt x="568685" y="562170"/>
                </a:moveTo>
                <a:lnTo>
                  <a:pt x="110758" y="562170"/>
                </a:lnTo>
                <a:lnTo>
                  <a:pt x="121927" y="564031"/>
                </a:lnTo>
                <a:lnTo>
                  <a:pt x="133096" y="566823"/>
                </a:lnTo>
                <a:lnTo>
                  <a:pt x="155434" y="577992"/>
                </a:lnTo>
                <a:lnTo>
                  <a:pt x="166603" y="593815"/>
                </a:lnTo>
                <a:lnTo>
                  <a:pt x="165672" y="616153"/>
                </a:lnTo>
                <a:lnTo>
                  <a:pt x="111689" y="646868"/>
                </a:lnTo>
                <a:lnTo>
                  <a:pt x="90282" y="648729"/>
                </a:lnTo>
                <a:lnTo>
                  <a:pt x="568685" y="648729"/>
                </a:lnTo>
                <a:lnTo>
                  <a:pt x="568685" y="562170"/>
                </a:lnTo>
                <a:close/>
              </a:path>
              <a:path w="568959" h="699134">
                <a:moveTo>
                  <a:pt x="65019" y="573339"/>
                </a:moveTo>
                <a:lnTo>
                  <a:pt x="32576" y="573339"/>
                </a:lnTo>
                <a:lnTo>
                  <a:pt x="32576" y="579854"/>
                </a:lnTo>
                <a:lnTo>
                  <a:pt x="55844" y="578923"/>
                </a:lnTo>
                <a:lnTo>
                  <a:pt x="65019" y="573339"/>
                </a:lnTo>
                <a:close/>
              </a:path>
              <a:path w="568959" h="699134">
                <a:moveTo>
                  <a:pt x="7445" y="322968"/>
                </a:moveTo>
                <a:lnTo>
                  <a:pt x="0" y="322968"/>
                </a:lnTo>
                <a:lnTo>
                  <a:pt x="0" y="569616"/>
                </a:lnTo>
                <a:lnTo>
                  <a:pt x="2792" y="570546"/>
                </a:lnTo>
                <a:lnTo>
                  <a:pt x="2792" y="574269"/>
                </a:lnTo>
                <a:lnTo>
                  <a:pt x="13961" y="573339"/>
                </a:lnTo>
                <a:lnTo>
                  <a:pt x="27922" y="571477"/>
                </a:lnTo>
                <a:lnTo>
                  <a:pt x="68077" y="571477"/>
                </a:lnTo>
                <a:lnTo>
                  <a:pt x="77251" y="565893"/>
                </a:lnTo>
                <a:lnTo>
                  <a:pt x="88420" y="562170"/>
                </a:lnTo>
                <a:lnTo>
                  <a:pt x="568685" y="562170"/>
                </a:lnTo>
                <a:lnTo>
                  <a:pt x="568685" y="327622"/>
                </a:lnTo>
                <a:lnTo>
                  <a:pt x="65152" y="327622"/>
                </a:lnTo>
                <a:lnTo>
                  <a:pt x="35368" y="326691"/>
                </a:lnTo>
                <a:lnTo>
                  <a:pt x="22337" y="324830"/>
                </a:lnTo>
                <a:lnTo>
                  <a:pt x="7445" y="322968"/>
                </a:lnTo>
                <a:close/>
              </a:path>
              <a:path w="568959" h="699134">
                <a:moveTo>
                  <a:pt x="68077" y="571477"/>
                </a:moveTo>
                <a:lnTo>
                  <a:pt x="27922" y="571477"/>
                </a:lnTo>
                <a:lnTo>
                  <a:pt x="27922" y="574269"/>
                </a:lnTo>
                <a:lnTo>
                  <a:pt x="32576" y="573339"/>
                </a:lnTo>
                <a:lnTo>
                  <a:pt x="65019" y="573339"/>
                </a:lnTo>
                <a:lnTo>
                  <a:pt x="68077" y="571477"/>
                </a:lnTo>
                <a:close/>
              </a:path>
              <a:path w="568959" h="699134">
                <a:moveTo>
                  <a:pt x="525871" y="196387"/>
                </a:moveTo>
                <a:lnTo>
                  <a:pt x="75390" y="196387"/>
                </a:lnTo>
                <a:lnTo>
                  <a:pt x="94936" y="204763"/>
                </a:lnTo>
                <a:lnTo>
                  <a:pt x="108897" y="222448"/>
                </a:lnTo>
                <a:lnTo>
                  <a:pt x="114481" y="241063"/>
                </a:lnTo>
                <a:lnTo>
                  <a:pt x="113550" y="281085"/>
                </a:lnTo>
                <a:lnTo>
                  <a:pt x="104243" y="307145"/>
                </a:lnTo>
                <a:lnTo>
                  <a:pt x="94005" y="318314"/>
                </a:lnTo>
                <a:lnTo>
                  <a:pt x="80974" y="324830"/>
                </a:lnTo>
                <a:lnTo>
                  <a:pt x="65152" y="327622"/>
                </a:lnTo>
                <a:lnTo>
                  <a:pt x="568685" y="327622"/>
                </a:lnTo>
                <a:lnTo>
                  <a:pt x="568685" y="226171"/>
                </a:lnTo>
                <a:lnTo>
                  <a:pt x="525871" y="226171"/>
                </a:lnTo>
                <a:lnTo>
                  <a:pt x="525871" y="196387"/>
                </a:lnTo>
                <a:close/>
              </a:path>
              <a:path w="568959" h="699134">
                <a:moveTo>
                  <a:pt x="84697" y="315522"/>
                </a:moveTo>
                <a:lnTo>
                  <a:pt x="83767" y="315522"/>
                </a:lnTo>
                <a:lnTo>
                  <a:pt x="84697" y="316453"/>
                </a:lnTo>
                <a:lnTo>
                  <a:pt x="84697" y="315522"/>
                </a:lnTo>
                <a:close/>
              </a:path>
              <a:path w="568959" h="699134">
                <a:moveTo>
                  <a:pt x="86559" y="314591"/>
                </a:moveTo>
                <a:lnTo>
                  <a:pt x="85628" y="314591"/>
                </a:lnTo>
                <a:lnTo>
                  <a:pt x="86559" y="315522"/>
                </a:lnTo>
                <a:lnTo>
                  <a:pt x="86559" y="314591"/>
                </a:lnTo>
                <a:close/>
              </a:path>
              <a:path w="568959" h="699134">
                <a:moveTo>
                  <a:pt x="91213" y="310868"/>
                </a:moveTo>
                <a:lnTo>
                  <a:pt x="90282" y="310868"/>
                </a:lnTo>
                <a:lnTo>
                  <a:pt x="91213" y="311799"/>
                </a:lnTo>
                <a:lnTo>
                  <a:pt x="91213" y="310868"/>
                </a:lnTo>
                <a:close/>
              </a:path>
              <a:path w="568959" h="699134">
                <a:moveTo>
                  <a:pt x="568685" y="16753"/>
                </a:moveTo>
                <a:lnTo>
                  <a:pt x="536109" y="16753"/>
                </a:lnTo>
                <a:lnTo>
                  <a:pt x="536109" y="226171"/>
                </a:lnTo>
                <a:lnTo>
                  <a:pt x="568685" y="226171"/>
                </a:lnTo>
                <a:lnTo>
                  <a:pt x="568685" y="16753"/>
                </a:lnTo>
                <a:close/>
              </a:path>
              <a:path w="568959" h="699134">
                <a:moveTo>
                  <a:pt x="568685" y="13961"/>
                </a:moveTo>
                <a:lnTo>
                  <a:pt x="0" y="13961"/>
                </a:lnTo>
                <a:lnTo>
                  <a:pt x="0" y="201041"/>
                </a:lnTo>
                <a:lnTo>
                  <a:pt x="22337" y="197318"/>
                </a:lnTo>
                <a:lnTo>
                  <a:pt x="36299" y="196387"/>
                </a:lnTo>
                <a:lnTo>
                  <a:pt x="525871" y="196387"/>
                </a:lnTo>
                <a:lnTo>
                  <a:pt x="525871" y="16753"/>
                </a:lnTo>
                <a:lnTo>
                  <a:pt x="568685" y="16753"/>
                </a:lnTo>
                <a:lnTo>
                  <a:pt x="568685" y="13961"/>
                </a:lnTo>
                <a:close/>
              </a:path>
              <a:path w="568959" h="699134">
                <a:moveTo>
                  <a:pt x="547278" y="0"/>
                </a:moveTo>
                <a:lnTo>
                  <a:pt x="315522" y="0"/>
                </a:lnTo>
                <a:lnTo>
                  <a:pt x="315522" y="13961"/>
                </a:lnTo>
                <a:lnTo>
                  <a:pt x="547278" y="13961"/>
                </a:lnTo>
                <a:lnTo>
                  <a:pt x="547278" y="0"/>
                </a:lnTo>
                <a:close/>
              </a:path>
            </a:pathLst>
          </a:custGeom>
          <a:solidFill>
            <a:srgbClr val="B2CDF4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51" name="object 151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5738976" y="3342306"/>
            <a:ext cx="114481" cy="132165"/>
          </a:xfrm>
          <a:prstGeom prst="rect">
            <a:avLst/>
          </a:prstGeom>
        </p:spPr>
      </p:pic>
      <p:sp>
        <p:nvSpPr>
          <p:cNvPr id="152" name="object 152"/>
          <p:cNvSpPr/>
          <p:nvPr/>
        </p:nvSpPr>
        <p:spPr>
          <a:xfrm>
            <a:off x="6023784" y="3360921"/>
            <a:ext cx="29209" cy="10795"/>
          </a:xfrm>
          <a:custGeom>
            <a:avLst/>
            <a:gdLst/>
            <a:ahLst/>
            <a:cxnLst/>
            <a:rect l="l" t="t" r="r" b="b"/>
            <a:pathLst>
              <a:path w="29210" h="10795">
                <a:moveTo>
                  <a:pt x="28853" y="0"/>
                </a:moveTo>
                <a:lnTo>
                  <a:pt x="0" y="0"/>
                </a:lnTo>
                <a:lnTo>
                  <a:pt x="0" y="10238"/>
                </a:lnTo>
                <a:lnTo>
                  <a:pt x="28853" y="10238"/>
                </a:lnTo>
                <a:lnTo>
                  <a:pt x="2885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53" name="object 153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5740837" y="3708089"/>
            <a:ext cx="164741" cy="86559"/>
          </a:xfrm>
          <a:prstGeom prst="rect">
            <a:avLst/>
          </a:prstGeom>
        </p:spPr>
      </p:pic>
      <p:sp>
        <p:nvSpPr>
          <p:cNvPr id="154" name="object 154"/>
          <p:cNvSpPr/>
          <p:nvPr/>
        </p:nvSpPr>
        <p:spPr>
          <a:xfrm>
            <a:off x="6612941" y="2948092"/>
            <a:ext cx="27940" cy="918844"/>
          </a:xfrm>
          <a:custGeom>
            <a:avLst/>
            <a:gdLst/>
            <a:ahLst/>
            <a:cxnLst/>
            <a:rect l="l" t="t" r="r" b="b"/>
            <a:pathLst>
              <a:path w="27940" h="918845">
                <a:moveTo>
                  <a:pt x="27927" y="508"/>
                </a:moveTo>
                <a:lnTo>
                  <a:pt x="25133" y="508"/>
                </a:lnTo>
                <a:lnTo>
                  <a:pt x="25133" y="3810"/>
                </a:lnTo>
                <a:lnTo>
                  <a:pt x="25133" y="4241"/>
                </a:lnTo>
                <a:lnTo>
                  <a:pt x="3721" y="4241"/>
                </a:lnTo>
                <a:lnTo>
                  <a:pt x="3721" y="3810"/>
                </a:lnTo>
                <a:lnTo>
                  <a:pt x="25133" y="3810"/>
                </a:lnTo>
                <a:lnTo>
                  <a:pt x="25133" y="508"/>
                </a:lnTo>
                <a:lnTo>
                  <a:pt x="25133" y="0"/>
                </a:lnTo>
                <a:lnTo>
                  <a:pt x="0" y="0"/>
                </a:lnTo>
                <a:lnTo>
                  <a:pt x="0" y="3810"/>
                </a:lnTo>
                <a:lnTo>
                  <a:pt x="0" y="892810"/>
                </a:lnTo>
                <a:lnTo>
                  <a:pt x="3721" y="892810"/>
                </a:lnTo>
                <a:lnTo>
                  <a:pt x="3721" y="896823"/>
                </a:lnTo>
                <a:lnTo>
                  <a:pt x="25133" y="896823"/>
                </a:lnTo>
                <a:lnTo>
                  <a:pt x="25133" y="918222"/>
                </a:lnTo>
                <a:lnTo>
                  <a:pt x="27927" y="918222"/>
                </a:lnTo>
                <a:lnTo>
                  <a:pt x="27927" y="50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0194453" y="8063977"/>
            <a:ext cx="15240" cy="33655"/>
          </a:xfrm>
          <a:custGeom>
            <a:avLst/>
            <a:gdLst/>
            <a:ahLst/>
            <a:cxnLst/>
            <a:rect l="l" t="t" r="r" b="b"/>
            <a:pathLst>
              <a:path w="15240" h="33654">
                <a:moveTo>
                  <a:pt x="10238" y="0"/>
                </a:moveTo>
                <a:lnTo>
                  <a:pt x="0" y="0"/>
                </a:lnTo>
                <a:lnTo>
                  <a:pt x="10238" y="930"/>
                </a:lnTo>
                <a:lnTo>
                  <a:pt x="10238" y="0"/>
                </a:lnTo>
                <a:close/>
              </a:path>
              <a:path w="15240" h="33654">
                <a:moveTo>
                  <a:pt x="14891" y="11168"/>
                </a:moveTo>
                <a:lnTo>
                  <a:pt x="13961" y="11168"/>
                </a:lnTo>
                <a:lnTo>
                  <a:pt x="13961" y="23268"/>
                </a:lnTo>
                <a:lnTo>
                  <a:pt x="14891" y="11168"/>
                </a:lnTo>
                <a:close/>
              </a:path>
              <a:path w="15240" h="33654">
                <a:moveTo>
                  <a:pt x="13961" y="10238"/>
                </a:moveTo>
                <a:lnTo>
                  <a:pt x="11168" y="10238"/>
                </a:lnTo>
                <a:lnTo>
                  <a:pt x="13961" y="11168"/>
                </a:lnTo>
                <a:lnTo>
                  <a:pt x="13961" y="10238"/>
                </a:lnTo>
                <a:close/>
              </a:path>
              <a:path w="15240" h="33654">
                <a:moveTo>
                  <a:pt x="11168" y="6515"/>
                </a:moveTo>
                <a:lnTo>
                  <a:pt x="10238" y="6515"/>
                </a:lnTo>
                <a:lnTo>
                  <a:pt x="10238" y="10238"/>
                </a:lnTo>
                <a:lnTo>
                  <a:pt x="11168" y="6515"/>
                </a:lnTo>
                <a:close/>
              </a:path>
              <a:path w="15240" h="33654">
                <a:moveTo>
                  <a:pt x="11168" y="30714"/>
                </a:moveTo>
                <a:lnTo>
                  <a:pt x="10238" y="30714"/>
                </a:lnTo>
                <a:lnTo>
                  <a:pt x="10238" y="33506"/>
                </a:lnTo>
                <a:lnTo>
                  <a:pt x="11168" y="3071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8923046" y="2776414"/>
            <a:ext cx="487045" cy="144145"/>
          </a:xfrm>
          <a:custGeom>
            <a:avLst/>
            <a:gdLst/>
            <a:ahLst/>
            <a:cxnLst/>
            <a:rect l="l" t="t" r="r" b="b"/>
            <a:pathLst>
              <a:path w="487045" h="144144">
                <a:moveTo>
                  <a:pt x="127520" y="36309"/>
                </a:moveTo>
                <a:lnTo>
                  <a:pt x="9309" y="36309"/>
                </a:lnTo>
                <a:lnTo>
                  <a:pt x="9309" y="39090"/>
                </a:lnTo>
                <a:lnTo>
                  <a:pt x="127520" y="38176"/>
                </a:lnTo>
                <a:lnTo>
                  <a:pt x="127520" y="36309"/>
                </a:lnTo>
                <a:close/>
              </a:path>
              <a:path w="487045" h="144144">
                <a:moveTo>
                  <a:pt x="130314" y="23279"/>
                </a:moveTo>
                <a:lnTo>
                  <a:pt x="129374" y="23279"/>
                </a:lnTo>
                <a:lnTo>
                  <a:pt x="129374" y="25133"/>
                </a:lnTo>
                <a:lnTo>
                  <a:pt x="130314" y="23279"/>
                </a:lnTo>
                <a:close/>
              </a:path>
              <a:path w="487045" h="144144">
                <a:moveTo>
                  <a:pt x="130314" y="21412"/>
                </a:moveTo>
                <a:lnTo>
                  <a:pt x="129374" y="21412"/>
                </a:lnTo>
                <a:lnTo>
                  <a:pt x="129374" y="23279"/>
                </a:lnTo>
                <a:lnTo>
                  <a:pt x="130314" y="21412"/>
                </a:lnTo>
                <a:close/>
              </a:path>
              <a:path w="487045" h="144144">
                <a:moveTo>
                  <a:pt x="135890" y="35369"/>
                </a:moveTo>
                <a:lnTo>
                  <a:pt x="134035" y="35369"/>
                </a:lnTo>
                <a:lnTo>
                  <a:pt x="134035" y="0"/>
                </a:lnTo>
                <a:lnTo>
                  <a:pt x="132168" y="0"/>
                </a:lnTo>
                <a:lnTo>
                  <a:pt x="130314" y="0"/>
                </a:lnTo>
                <a:lnTo>
                  <a:pt x="130314" y="21412"/>
                </a:lnTo>
                <a:lnTo>
                  <a:pt x="130314" y="23279"/>
                </a:lnTo>
                <a:lnTo>
                  <a:pt x="130314" y="35369"/>
                </a:lnTo>
                <a:lnTo>
                  <a:pt x="128879" y="35369"/>
                </a:lnTo>
                <a:lnTo>
                  <a:pt x="128879" y="10388"/>
                </a:lnTo>
                <a:lnTo>
                  <a:pt x="128447" y="10388"/>
                </a:lnTo>
                <a:lnTo>
                  <a:pt x="128447" y="141198"/>
                </a:lnTo>
                <a:lnTo>
                  <a:pt x="8382" y="141198"/>
                </a:lnTo>
                <a:lnTo>
                  <a:pt x="8382" y="140550"/>
                </a:lnTo>
                <a:lnTo>
                  <a:pt x="8382" y="134035"/>
                </a:lnTo>
                <a:lnTo>
                  <a:pt x="8382" y="140550"/>
                </a:lnTo>
                <a:lnTo>
                  <a:pt x="127520" y="139611"/>
                </a:lnTo>
                <a:lnTo>
                  <a:pt x="127520" y="135890"/>
                </a:lnTo>
                <a:lnTo>
                  <a:pt x="128447" y="130314"/>
                </a:lnTo>
                <a:lnTo>
                  <a:pt x="127520" y="130314"/>
                </a:lnTo>
                <a:lnTo>
                  <a:pt x="127520" y="129374"/>
                </a:lnTo>
                <a:lnTo>
                  <a:pt x="128447" y="129374"/>
                </a:lnTo>
                <a:lnTo>
                  <a:pt x="128447" y="48399"/>
                </a:lnTo>
                <a:lnTo>
                  <a:pt x="127520" y="48399"/>
                </a:lnTo>
                <a:lnTo>
                  <a:pt x="127520" y="47472"/>
                </a:lnTo>
                <a:lnTo>
                  <a:pt x="128447" y="43751"/>
                </a:lnTo>
                <a:lnTo>
                  <a:pt x="127520" y="43751"/>
                </a:lnTo>
                <a:lnTo>
                  <a:pt x="127520" y="39090"/>
                </a:lnTo>
                <a:lnTo>
                  <a:pt x="9309" y="39090"/>
                </a:lnTo>
                <a:lnTo>
                  <a:pt x="9245" y="44678"/>
                </a:lnTo>
                <a:lnTo>
                  <a:pt x="9220" y="47472"/>
                </a:lnTo>
                <a:lnTo>
                  <a:pt x="8445" y="133096"/>
                </a:lnTo>
                <a:lnTo>
                  <a:pt x="8382" y="129374"/>
                </a:lnTo>
                <a:lnTo>
                  <a:pt x="8382" y="48399"/>
                </a:lnTo>
                <a:lnTo>
                  <a:pt x="8382" y="47472"/>
                </a:lnTo>
                <a:lnTo>
                  <a:pt x="9220" y="47472"/>
                </a:lnTo>
                <a:lnTo>
                  <a:pt x="9220" y="44678"/>
                </a:lnTo>
                <a:lnTo>
                  <a:pt x="8382" y="44678"/>
                </a:lnTo>
                <a:lnTo>
                  <a:pt x="8382" y="35788"/>
                </a:lnTo>
                <a:lnTo>
                  <a:pt x="128447" y="35788"/>
                </a:lnTo>
                <a:lnTo>
                  <a:pt x="128447" y="10388"/>
                </a:lnTo>
                <a:lnTo>
                  <a:pt x="7454" y="10388"/>
                </a:lnTo>
                <a:lnTo>
                  <a:pt x="7454" y="21412"/>
                </a:lnTo>
                <a:lnTo>
                  <a:pt x="7454" y="23279"/>
                </a:lnTo>
                <a:lnTo>
                  <a:pt x="7454" y="35369"/>
                </a:lnTo>
                <a:lnTo>
                  <a:pt x="6515" y="35369"/>
                </a:lnTo>
                <a:lnTo>
                  <a:pt x="6515" y="26060"/>
                </a:lnTo>
                <a:lnTo>
                  <a:pt x="7454" y="23279"/>
                </a:lnTo>
                <a:lnTo>
                  <a:pt x="6515" y="23279"/>
                </a:lnTo>
                <a:lnTo>
                  <a:pt x="7454" y="21412"/>
                </a:lnTo>
                <a:lnTo>
                  <a:pt x="6515" y="21412"/>
                </a:lnTo>
                <a:lnTo>
                  <a:pt x="6515" y="0"/>
                </a:lnTo>
                <a:lnTo>
                  <a:pt x="4660" y="0"/>
                </a:lnTo>
                <a:lnTo>
                  <a:pt x="3721" y="0"/>
                </a:lnTo>
                <a:lnTo>
                  <a:pt x="2794" y="939"/>
                </a:lnTo>
                <a:lnTo>
                  <a:pt x="2794" y="35369"/>
                </a:lnTo>
                <a:lnTo>
                  <a:pt x="939" y="35369"/>
                </a:lnTo>
                <a:lnTo>
                  <a:pt x="939" y="48399"/>
                </a:lnTo>
                <a:lnTo>
                  <a:pt x="0" y="48399"/>
                </a:lnTo>
                <a:lnTo>
                  <a:pt x="0" y="129374"/>
                </a:lnTo>
                <a:lnTo>
                  <a:pt x="939" y="129374"/>
                </a:lnTo>
                <a:lnTo>
                  <a:pt x="939" y="142405"/>
                </a:lnTo>
                <a:lnTo>
                  <a:pt x="4660" y="141478"/>
                </a:lnTo>
                <a:lnTo>
                  <a:pt x="8013" y="141478"/>
                </a:lnTo>
                <a:lnTo>
                  <a:pt x="8013" y="142468"/>
                </a:lnTo>
                <a:lnTo>
                  <a:pt x="7454" y="142468"/>
                </a:lnTo>
                <a:lnTo>
                  <a:pt x="7454" y="143738"/>
                </a:lnTo>
                <a:lnTo>
                  <a:pt x="129374" y="143738"/>
                </a:lnTo>
                <a:lnTo>
                  <a:pt x="129374" y="142468"/>
                </a:lnTo>
                <a:lnTo>
                  <a:pt x="129374" y="142176"/>
                </a:lnTo>
                <a:lnTo>
                  <a:pt x="132168" y="141478"/>
                </a:lnTo>
                <a:lnTo>
                  <a:pt x="135890" y="141478"/>
                </a:lnTo>
                <a:lnTo>
                  <a:pt x="135890" y="129374"/>
                </a:lnTo>
                <a:lnTo>
                  <a:pt x="135890" y="48399"/>
                </a:lnTo>
                <a:lnTo>
                  <a:pt x="135890" y="35369"/>
                </a:lnTo>
                <a:close/>
              </a:path>
              <a:path w="487045" h="144144">
                <a:moveTo>
                  <a:pt x="324840" y="21412"/>
                </a:moveTo>
                <a:lnTo>
                  <a:pt x="323900" y="21412"/>
                </a:lnTo>
                <a:lnTo>
                  <a:pt x="323900" y="23279"/>
                </a:lnTo>
                <a:lnTo>
                  <a:pt x="324840" y="21412"/>
                </a:lnTo>
                <a:close/>
              </a:path>
              <a:path w="487045" h="144144">
                <a:moveTo>
                  <a:pt x="330415" y="35369"/>
                </a:moveTo>
                <a:lnTo>
                  <a:pt x="328561" y="35369"/>
                </a:lnTo>
                <a:lnTo>
                  <a:pt x="328561" y="939"/>
                </a:lnTo>
                <a:lnTo>
                  <a:pt x="327621" y="0"/>
                </a:lnTo>
                <a:lnTo>
                  <a:pt x="326694" y="0"/>
                </a:lnTo>
                <a:lnTo>
                  <a:pt x="324840" y="0"/>
                </a:lnTo>
                <a:lnTo>
                  <a:pt x="324840" y="21412"/>
                </a:lnTo>
                <a:lnTo>
                  <a:pt x="324840" y="35369"/>
                </a:lnTo>
                <a:lnTo>
                  <a:pt x="323430" y="35369"/>
                </a:lnTo>
                <a:lnTo>
                  <a:pt x="323430" y="10388"/>
                </a:lnTo>
                <a:lnTo>
                  <a:pt x="322973" y="10388"/>
                </a:lnTo>
                <a:lnTo>
                  <a:pt x="322973" y="141198"/>
                </a:lnTo>
                <a:lnTo>
                  <a:pt x="151714" y="141198"/>
                </a:lnTo>
                <a:lnTo>
                  <a:pt x="151714" y="139928"/>
                </a:lnTo>
                <a:lnTo>
                  <a:pt x="322046" y="139928"/>
                </a:lnTo>
                <a:lnTo>
                  <a:pt x="322046" y="140550"/>
                </a:lnTo>
                <a:lnTo>
                  <a:pt x="322973" y="140550"/>
                </a:lnTo>
                <a:lnTo>
                  <a:pt x="322973" y="139611"/>
                </a:lnTo>
                <a:lnTo>
                  <a:pt x="322516" y="139611"/>
                </a:lnTo>
                <a:lnTo>
                  <a:pt x="322516" y="133578"/>
                </a:lnTo>
                <a:lnTo>
                  <a:pt x="322046" y="133578"/>
                </a:lnTo>
                <a:lnTo>
                  <a:pt x="322046" y="129374"/>
                </a:lnTo>
                <a:lnTo>
                  <a:pt x="322973" y="129374"/>
                </a:lnTo>
                <a:lnTo>
                  <a:pt x="322973" y="48399"/>
                </a:lnTo>
                <a:lnTo>
                  <a:pt x="322580" y="48399"/>
                </a:lnTo>
                <a:lnTo>
                  <a:pt x="322580" y="47472"/>
                </a:lnTo>
                <a:lnTo>
                  <a:pt x="322973" y="47472"/>
                </a:lnTo>
                <a:lnTo>
                  <a:pt x="322973" y="43751"/>
                </a:lnTo>
                <a:lnTo>
                  <a:pt x="322046" y="43751"/>
                </a:lnTo>
                <a:lnTo>
                  <a:pt x="322046" y="40868"/>
                </a:lnTo>
                <a:lnTo>
                  <a:pt x="322757" y="40868"/>
                </a:lnTo>
                <a:lnTo>
                  <a:pt x="322757" y="39598"/>
                </a:lnTo>
                <a:lnTo>
                  <a:pt x="151714" y="39598"/>
                </a:lnTo>
                <a:lnTo>
                  <a:pt x="151714" y="39090"/>
                </a:lnTo>
                <a:lnTo>
                  <a:pt x="322046" y="38176"/>
                </a:lnTo>
                <a:lnTo>
                  <a:pt x="322046" y="36309"/>
                </a:lnTo>
                <a:lnTo>
                  <a:pt x="151714" y="36309"/>
                </a:lnTo>
                <a:lnTo>
                  <a:pt x="151714" y="35788"/>
                </a:lnTo>
                <a:lnTo>
                  <a:pt x="322973" y="35788"/>
                </a:lnTo>
                <a:lnTo>
                  <a:pt x="322973" y="10388"/>
                </a:lnTo>
                <a:lnTo>
                  <a:pt x="149860" y="10388"/>
                </a:lnTo>
                <a:lnTo>
                  <a:pt x="149860" y="21412"/>
                </a:lnTo>
                <a:lnTo>
                  <a:pt x="149860" y="23279"/>
                </a:lnTo>
                <a:lnTo>
                  <a:pt x="148920" y="23279"/>
                </a:lnTo>
                <a:lnTo>
                  <a:pt x="149860" y="21412"/>
                </a:lnTo>
                <a:lnTo>
                  <a:pt x="148920" y="21412"/>
                </a:lnTo>
                <a:lnTo>
                  <a:pt x="149860" y="939"/>
                </a:lnTo>
                <a:lnTo>
                  <a:pt x="148920" y="0"/>
                </a:lnTo>
                <a:lnTo>
                  <a:pt x="147993" y="0"/>
                </a:lnTo>
                <a:lnTo>
                  <a:pt x="146126" y="0"/>
                </a:lnTo>
                <a:lnTo>
                  <a:pt x="145199" y="939"/>
                </a:lnTo>
                <a:lnTo>
                  <a:pt x="145199" y="35369"/>
                </a:lnTo>
                <a:lnTo>
                  <a:pt x="143344" y="35369"/>
                </a:lnTo>
                <a:lnTo>
                  <a:pt x="143344" y="48399"/>
                </a:lnTo>
                <a:lnTo>
                  <a:pt x="143344" y="129374"/>
                </a:lnTo>
                <a:lnTo>
                  <a:pt x="143344" y="142405"/>
                </a:lnTo>
                <a:lnTo>
                  <a:pt x="147993" y="141478"/>
                </a:lnTo>
                <a:lnTo>
                  <a:pt x="150990" y="141478"/>
                </a:lnTo>
                <a:lnTo>
                  <a:pt x="150990" y="142468"/>
                </a:lnTo>
                <a:lnTo>
                  <a:pt x="149860" y="142468"/>
                </a:lnTo>
                <a:lnTo>
                  <a:pt x="149860" y="143738"/>
                </a:lnTo>
                <a:lnTo>
                  <a:pt x="323900" y="143738"/>
                </a:lnTo>
                <a:lnTo>
                  <a:pt x="323900" y="142468"/>
                </a:lnTo>
                <a:lnTo>
                  <a:pt x="323900" y="142176"/>
                </a:lnTo>
                <a:lnTo>
                  <a:pt x="326694" y="141478"/>
                </a:lnTo>
                <a:lnTo>
                  <a:pt x="330415" y="141478"/>
                </a:lnTo>
                <a:lnTo>
                  <a:pt x="330415" y="129374"/>
                </a:lnTo>
                <a:lnTo>
                  <a:pt x="330415" y="48399"/>
                </a:lnTo>
                <a:lnTo>
                  <a:pt x="330415" y="35369"/>
                </a:lnTo>
                <a:close/>
              </a:path>
              <a:path w="487045" h="144144">
                <a:moveTo>
                  <a:pt x="472821" y="35369"/>
                </a:moveTo>
                <a:lnTo>
                  <a:pt x="470966" y="35369"/>
                </a:lnTo>
                <a:lnTo>
                  <a:pt x="470966" y="0"/>
                </a:lnTo>
                <a:lnTo>
                  <a:pt x="469099" y="0"/>
                </a:lnTo>
                <a:lnTo>
                  <a:pt x="468172" y="0"/>
                </a:lnTo>
                <a:lnTo>
                  <a:pt x="467233" y="939"/>
                </a:lnTo>
                <a:lnTo>
                  <a:pt x="467233" y="10388"/>
                </a:lnTo>
                <a:lnTo>
                  <a:pt x="465378" y="10388"/>
                </a:lnTo>
                <a:lnTo>
                  <a:pt x="465378" y="141198"/>
                </a:lnTo>
                <a:lnTo>
                  <a:pt x="346240" y="141198"/>
                </a:lnTo>
                <a:lnTo>
                  <a:pt x="346240" y="139928"/>
                </a:lnTo>
                <a:lnTo>
                  <a:pt x="465378" y="139928"/>
                </a:lnTo>
                <a:lnTo>
                  <a:pt x="465378" y="133578"/>
                </a:lnTo>
                <a:lnTo>
                  <a:pt x="464451" y="133578"/>
                </a:lnTo>
                <a:lnTo>
                  <a:pt x="464451" y="129374"/>
                </a:lnTo>
                <a:lnTo>
                  <a:pt x="465378" y="129374"/>
                </a:lnTo>
                <a:lnTo>
                  <a:pt x="465378" y="48399"/>
                </a:lnTo>
                <a:lnTo>
                  <a:pt x="464451" y="48399"/>
                </a:lnTo>
                <a:lnTo>
                  <a:pt x="464451" y="45605"/>
                </a:lnTo>
                <a:lnTo>
                  <a:pt x="465378" y="45605"/>
                </a:lnTo>
                <a:lnTo>
                  <a:pt x="465378" y="43751"/>
                </a:lnTo>
                <a:lnTo>
                  <a:pt x="464451" y="43751"/>
                </a:lnTo>
                <a:lnTo>
                  <a:pt x="464451" y="39598"/>
                </a:lnTo>
                <a:lnTo>
                  <a:pt x="346240" y="39598"/>
                </a:lnTo>
                <a:lnTo>
                  <a:pt x="346240" y="39090"/>
                </a:lnTo>
                <a:lnTo>
                  <a:pt x="464451" y="39090"/>
                </a:lnTo>
                <a:lnTo>
                  <a:pt x="464451" y="36309"/>
                </a:lnTo>
                <a:lnTo>
                  <a:pt x="346240" y="36309"/>
                </a:lnTo>
                <a:lnTo>
                  <a:pt x="346240" y="35788"/>
                </a:lnTo>
                <a:lnTo>
                  <a:pt x="399364" y="35788"/>
                </a:lnTo>
                <a:lnTo>
                  <a:pt x="464451" y="36309"/>
                </a:lnTo>
                <a:lnTo>
                  <a:pt x="465378" y="36309"/>
                </a:lnTo>
                <a:lnTo>
                  <a:pt x="465378" y="10388"/>
                </a:lnTo>
                <a:lnTo>
                  <a:pt x="344385" y="10388"/>
                </a:lnTo>
                <a:lnTo>
                  <a:pt x="344385" y="21412"/>
                </a:lnTo>
                <a:lnTo>
                  <a:pt x="344385" y="23279"/>
                </a:lnTo>
                <a:lnTo>
                  <a:pt x="343446" y="23279"/>
                </a:lnTo>
                <a:lnTo>
                  <a:pt x="344385" y="21412"/>
                </a:lnTo>
                <a:lnTo>
                  <a:pt x="343446" y="21412"/>
                </a:lnTo>
                <a:lnTo>
                  <a:pt x="344385" y="939"/>
                </a:lnTo>
                <a:lnTo>
                  <a:pt x="343446" y="0"/>
                </a:lnTo>
                <a:lnTo>
                  <a:pt x="341591" y="0"/>
                </a:lnTo>
                <a:lnTo>
                  <a:pt x="340652" y="0"/>
                </a:lnTo>
                <a:lnTo>
                  <a:pt x="339725" y="939"/>
                </a:lnTo>
                <a:lnTo>
                  <a:pt x="339725" y="35369"/>
                </a:lnTo>
                <a:lnTo>
                  <a:pt x="337870" y="35369"/>
                </a:lnTo>
                <a:lnTo>
                  <a:pt x="337870" y="48399"/>
                </a:lnTo>
                <a:lnTo>
                  <a:pt x="337870" y="129374"/>
                </a:lnTo>
                <a:lnTo>
                  <a:pt x="337870" y="142405"/>
                </a:lnTo>
                <a:lnTo>
                  <a:pt x="341591" y="141478"/>
                </a:lnTo>
                <a:lnTo>
                  <a:pt x="345516" y="141478"/>
                </a:lnTo>
                <a:lnTo>
                  <a:pt x="345516" y="142468"/>
                </a:lnTo>
                <a:lnTo>
                  <a:pt x="344385" y="142468"/>
                </a:lnTo>
                <a:lnTo>
                  <a:pt x="344385" y="143738"/>
                </a:lnTo>
                <a:lnTo>
                  <a:pt x="467233" y="143738"/>
                </a:lnTo>
                <a:lnTo>
                  <a:pt x="467233" y="142468"/>
                </a:lnTo>
                <a:lnTo>
                  <a:pt x="467233" y="141947"/>
                </a:lnTo>
                <a:lnTo>
                  <a:pt x="469099" y="141478"/>
                </a:lnTo>
                <a:lnTo>
                  <a:pt x="472821" y="141478"/>
                </a:lnTo>
                <a:lnTo>
                  <a:pt x="472821" y="129374"/>
                </a:lnTo>
                <a:lnTo>
                  <a:pt x="472821" y="48399"/>
                </a:lnTo>
                <a:lnTo>
                  <a:pt x="472821" y="35369"/>
                </a:lnTo>
                <a:close/>
              </a:path>
              <a:path w="487045" h="144144">
                <a:moveTo>
                  <a:pt x="486778" y="0"/>
                </a:moveTo>
                <a:lnTo>
                  <a:pt x="484924" y="0"/>
                </a:lnTo>
                <a:lnTo>
                  <a:pt x="483057" y="0"/>
                </a:lnTo>
                <a:lnTo>
                  <a:pt x="483057" y="35369"/>
                </a:lnTo>
                <a:lnTo>
                  <a:pt x="484924" y="35369"/>
                </a:lnTo>
                <a:lnTo>
                  <a:pt x="486778" y="35369"/>
                </a:lnTo>
                <a:lnTo>
                  <a:pt x="486778" y="23279"/>
                </a:lnTo>
                <a:lnTo>
                  <a:pt x="486778" y="21412"/>
                </a:lnTo>
                <a:lnTo>
                  <a:pt x="485889" y="21412"/>
                </a:lnTo>
                <a:lnTo>
                  <a:pt x="48677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9403308" y="2776414"/>
            <a:ext cx="188595" cy="144145"/>
          </a:xfrm>
          <a:custGeom>
            <a:avLst/>
            <a:gdLst/>
            <a:ahLst/>
            <a:cxnLst/>
            <a:rect l="l" t="t" r="r" b="b"/>
            <a:pathLst>
              <a:path w="188595" h="144144">
                <a:moveTo>
                  <a:pt x="939" y="43751"/>
                </a:moveTo>
                <a:lnTo>
                  <a:pt x="0" y="43751"/>
                </a:lnTo>
                <a:lnTo>
                  <a:pt x="0" y="47472"/>
                </a:lnTo>
                <a:lnTo>
                  <a:pt x="939" y="43751"/>
                </a:lnTo>
                <a:close/>
              </a:path>
              <a:path w="188595" h="144144">
                <a:moveTo>
                  <a:pt x="188010" y="48399"/>
                </a:moveTo>
                <a:lnTo>
                  <a:pt x="187083" y="48399"/>
                </a:lnTo>
                <a:lnTo>
                  <a:pt x="187083" y="35369"/>
                </a:lnTo>
                <a:lnTo>
                  <a:pt x="185229" y="35369"/>
                </a:lnTo>
                <a:lnTo>
                  <a:pt x="185229" y="0"/>
                </a:lnTo>
                <a:lnTo>
                  <a:pt x="183362" y="0"/>
                </a:lnTo>
                <a:lnTo>
                  <a:pt x="181495" y="0"/>
                </a:lnTo>
                <a:lnTo>
                  <a:pt x="181495" y="11658"/>
                </a:lnTo>
                <a:lnTo>
                  <a:pt x="179641" y="11658"/>
                </a:lnTo>
                <a:lnTo>
                  <a:pt x="179641" y="35788"/>
                </a:lnTo>
                <a:lnTo>
                  <a:pt x="179641" y="141198"/>
                </a:lnTo>
                <a:lnTo>
                  <a:pt x="8382" y="141198"/>
                </a:lnTo>
                <a:lnTo>
                  <a:pt x="8382" y="140550"/>
                </a:lnTo>
                <a:lnTo>
                  <a:pt x="178714" y="139611"/>
                </a:lnTo>
                <a:lnTo>
                  <a:pt x="178714" y="135890"/>
                </a:lnTo>
                <a:lnTo>
                  <a:pt x="179641" y="130314"/>
                </a:lnTo>
                <a:lnTo>
                  <a:pt x="178714" y="130314"/>
                </a:lnTo>
                <a:lnTo>
                  <a:pt x="178714" y="129374"/>
                </a:lnTo>
                <a:lnTo>
                  <a:pt x="179641" y="129374"/>
                </a:lnTo>
                <a:lnTo>
                  <a:pt x="179641" y="48399"/>
                </a:lnTo>
                <a:lnTo>
                  <a:pt x="178714" y="48399"/>
                </a:lnTo>
                <a:lnTo>
                  <a:pt x="178714" y="47472"/>
                </a:lnTo>
                <a:lnTo>
                  <a:pt x="179641" y="43751"/>
                </a:lnTo>
                <a:lnTo>
                  <a:pt x="178714" y="43751"/>
                </a:lnTo>
                <a:lnTo>
                  <a:pt x="178714" y="39090"/>
                </a:lnTo>
                <a:lnTo>
                  <a:pt x="8382" y="39090"/>
                </a:lnTo>
                <a:lnTo>
                  <a:pt x="178714" y="38176"/>
                </a:lnTo>
                <a:lnTo>
                  <a:pt x="178714" y="36309"/>
                </a:lnTo>
                <a:lnTo>
                  <a:pt x="8382" y="36309"/>
                </a:lnTo>
                <a:lnTo>
                  <a:pt x="8382" y="35788"/>
                </a:lnTo>
                <a:lnTo>
                  <a:pt x="179641" y="35788"/>
                </a:lnTo>
                <a:lnTo>
                  <a:pt x="179641" y="11658"/>
                </a:lnTo>
                <a:lnTo>
                  <a:pt x="6515" y="11658"/>
                </a:lnTo>
                <a:lnTo>
                  <a:pt x="6515" y="35369"/>
                </a:lnTo>
                <a:lnTo>
                  <a:pt x="939" y="35369"/>
                </a:lnTo>
                <a:lnTo>
                  <a:pt x="939" y="43751"/>
                </a:lnTo>
                <a:lnTo>
                  <a:pt x="939" y="48399"/>
                </a:lnTo>
                <a:lnTo>
                  <a:pt x="0" y="48399"/>
                </a:lnTo>
                <a:lnTo>
                  <a:pt x="0" y="129374"/>
                </a:lnTo>
                <a:lnTo>
                  <a:pt x="0" y="135890"/>
                </a:lnTo>
                <a:lnTo>
                  <a:pt x="939" y="135890"/>
                </a:lnTo>
                <a:lnTo>
                  <a:pt x="939" y="142405"/>
                </a:lnTo>
                <a:lnTo>
                  <a:pt x="4660" y="141478"/>
                </a:lnTo>
                <a:lnTo>
                  <a:pt x="7658" y="141478"/>
                </a:lnTo>
                <a:lnTo>
                  <a:pt x="7658" y="142468"/>
                </a:lnTo>
                <a:lnTo>
                  <a:pt x="6515" y="142468"/>
                </a:lnTo>
                <a:lnTo>
                  <a:pt x="6515" y="143738"/>
                </a:lnTo>
                <a:lnTo>
                  <a:pt x="181495" y="143738"/>
                </a:lnTo>
                <a:lnTo>
                  <a:pt x="181495" y="142468"/>
                </a:lnTo>
                <a:lnTo>
                  <a:pt x="181495" y="141947"/>
                </a:lnTo>
                <a:lnTo>
                  <a:pt x="183362" y="141478"/>
                </a:lnTo>
                <a:lnTo>
                  <a:pt x="187083" y="141478"/>
                </a:lnTo>
                <a:lnTo>
                  <a:pt x="187083" y="129374"/>
                </a:lnTo>
                <a:lnTo>
                  <a:pt x="188010" y="129374"/>
                </a:lnTo>
                <a:lnTo>
                  <a:pt x="188010" y="4839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0316375" y="2788517"/>
            <a:ext cx="134620" cy="133350"/>
          </a:xfrm>
          <a:custGeom>
            <a:avLst/>
            <a:gdLst/>
            <a:ahLst/>
            <a:cxnLst/>
            <a:rect l="l" t="t" r="r" b="b"/>
            <a:pathLst>
              <a:path w="134620" h="133350">
                <a:moveTo>
                  <a:pt x="927" y="65151"/>
                </a:moveTo>
                <a:lnTo>
                  <a:pt x="0" y="65151"/>
                </a:lnTo>
                <a:lnTo>
                  <a:pt x="927" y="66078"/>
                </a:lnTo>
                <a:lnTo>
                  <a:pt x="927" y="65151"/>
                </a:lnTo>
                <a:close/>
              </a:path>
              <a:path w="134620" h="133350">
                <a:moveTo>
                  <a:pt x="2794" y="78181"/>
                </a:moveTo>
                <a:lnTo>
                  <a:pt x="1866" y="78181"/>
                </a:lnTo>
                <a:lnTo>
                  <a:pt x="1866" y="80975"/>
                </a:lnTo>
                <a:lnTo>
                  <a:pt x="2794" y="78181"/>
                </a:lnTo>
                <a:close/>
              </a:path>
              <a:path w="134620" h="133350">
                <a:moveTo>
                  <a:pt x="4648" y="45605"/>
                </a:moveTo>
                <a:lnTo>
                  <a:pt x="3721" y="45605"/>
                </a:lnTo>
                <a:lnTo>
                  <a:pt x="3721" y="47472"/>
                </a:lnTo>
                <a:lnTo>
                  <a:pt x="4648" y="45605"/>
                </a:lnTo>
                <a:close/>
              </a:path>
              <a:path w="134620" h="133350">
                <a:moveTo>
                  <a:pt x="5588" y="42811"/>
                </a:moveTo>
                <a:lnTo>
                  <a:pt x="4648" y="42811"/>
                </a:lnTo>
                <a:lnTo>
                  <a:pt x="4648" y="44678"/>
                </a:lnTo>
                <a:lnTo>
                  <a:pt x="5588" y="42811"/>
                </a:lnTo>
                <a:close/>
              </a:path>
              <a:path w="134620" h="133350">
                <a:moveTo>
                  <a:pt x="7442" y="93078"/>
                </a:moveTo>
                <a:lnTo>
                  <a:pt x="6515" y="93078"/>
                </a:lnTo>
                <a:lnTo>
                  <a:pt x="7442" y="94005"/>
                </a:lnTo>
                <a:lnTo>
                  <a:pt x="7442" y="93078"/>
                </a:lnTo>
                <a:close/>
              </a:path>
              <a:path w="134620" h="133350">
                <a:moveTo>
                  <a:pt x="11163" y="30721"/>
                </a:moveTo>
                <a:lnTo>
                  <a:pt x="10236" y="30721"/>
                </a:lnTo>
                <a:lnTo>
                  <a:pt x="10236" y="32575"/>
                </a:lnTo>
                <a:lnTo>
                  <a:pt x="11163" y="30721"/>
                </a:lnTo>
                <a:close/>
              </a:path>
              <a:path w="134620" h="133350">
                <a:moveTo>
                  <a:pt x="12103" y="28854"/>
                </a:moveTo>
                <a:lnTo>
                  <a:pt x="11163" y="28854"/>
                </a:lnTo>
                <a:lnTo>
                  <a:pt x="11163" y="30721"/>
                </a:lnTo>
                <a:lnTo>
                  <a:pt x="12103" y="28854"/>
                </a:lnTo>
                <a:close/>
              </a:path>
              <a:path w="134620" h="133350">
                <a:moveTo>
                  <a:pt x="17678" y="108902"/>
                </a:moveTo>
                <a:lnTo>
                  <a:pt x="16751" y="108902"/>
                </a:lnTo>
                <a:lnTo>
                  <a:pt x="17678" y="109829"/>
                </a:lnTo>
                <a:lnTo>
                  <a:pt x="17678" y="108902"/>
                </a:lnTo>
                <a:close/>
              </a:path>
              <a:path w="134620" h="133350">
                <a:moveTo>
                  <a:pt x="17678" y="21412"/>
                </a:moveTo>
                <a:lnTo>
                  <a:pt x="16751" y="21412"/>
                </a:lnTo>
                <a:lnTo>
                  <a:pt x="16751" y="23266"/>
                </a:lnTo>
                <a:lnTo>
                  <a:pt x="17678" y="21412"/>
                </a:lnTo>
                <a:close/>
              </a:path>
              <a:path w="134620" h="133350">
                <a:moveTo>
                  <a:pt x="18618" y="20472"/>
                </a:moveTo>
                <a:lnTo>
                  <a:pt x="17678" y="20472"/>
                </a:lnTo>
                <a:lnTo>
                  <a:pt x="18618" y="21412"/>
                </a:lnTo>
                <a:lnTo>
                  <a:pt x="18618" y="20472"/>
                </a:lnTo>
                <a:close/>
              </a:path>
              <a:path w="134620" h="133350">
                <a:moveTo>
                  <a:pt x="19545" y="19545"/>
                </a:moveTo>
                <a:lnTo>
                  <a:pt x="18618" y="19545"/>
                </a:lnTo>
                <a:lnTo>
                  <a:pt x="19545" y="20472"/>
                </a:lnTo>
                <a:lnTo>
                  <a:pt x="19545" y="19545"/>
                </a:lnTo>
                <a:close/>
              </a:path>
              <a:path w="134620" h="133350">
                <a:moveTo>
                  <a:pt x="20472" y="111696"/>
                </a:moveTo>
                <a:lnTo>
                  <a:pt x="19545" y="111696"/>
                </a:lnTo>
                <a:lnTo>
                  <a:pt x="20472" y="112623"/>
                </a:lnTo>
                <a:lnTo>
                  <a:pt x="20472" y="111696"/>
                </a:lnTo>
                <a:close/>
              </a:path>
              <a:path w="134620" h="133350">
                <a:moveTo>
                  <a:pt x="20472" y="18618"/>
                </a:moveTo>
                <a:lnTo>
                  <a:pt x="19545" y="18618"/>
                </a:lnTo>
                <a:lnTo>
                  <a:pt x="20472" y="19545"/>
                </a:lnTo>
                <a:lnTo>
                  <a:pt x="20472" y="18618"/>
                </a:lnTo>
                <a:close/>
              </a:path>
              <a:path w="134620" h="133350">
                <a:moveTo>
                  <a:pt x="21412" y="17691"/>
                </a:moveTo>
                <a:lnTo>
                  <a:pt x="20472" y="17691"/>
                </a:lnTo>
                <a:lnTo>
                  <a:pt x="21412" y="18618"/>
                </a:lnTo>
                <a:lnTo>
                  <a:pt x="21412" y="17691"/>
                </a:lnTo>
                <a:close/>
              </a:path>
              <a:path w="134620" h="133350">
                <a:moveTo>
                  <a:pt x="22339" y="113550"/>
                </a:moveTo>
                <a:lnTo>
                  <a:pt x="21412" y="113550"/>
                </a:lnTo>
                <a:lnTo>
                  <a:pt x="22339" y="114477"/>
                </a:lnTo>
                <a:lnTo>
                  <a:pt x="22339" y="113550"/>
                </a:lnTo>
                <a:close/>
              </a:path>
              <a:path w="134620" h="133350">
                <a:moveTo>
                  <a:pt x="22339" y="16751"/>
                </a:moveTo>
                <a:lnTo>
                  <a:pt x="21412" y="16751"/>
                </a:lnTo>
                <a:lnTo>
                  <a:pt x="22339" y="17691"/>
                </a:lnTo>
                <a:lnTo>
                  <a:pt x="22339" y="16751"/>
                </a:lnTo>
                <a:close/>
              </a:path>
              <a:path w="134620" h="133350">
                <a:moveTo>
                  <a:pt x="24193" y="115417"/>
                </a:moveTo>
                <a:lnTo>
                  <a:pt x="23266" y="115417"/>
                </a:lnTo>
                <a:lnTo>
                  <a:pt x="24193" y="116344"/>
                </a:lnTo>
                <a:lnTo>
                  <a:pt x="24193" y="115417"/>
                </a:lnTo>
                <a:close/>
              </a:path>
              <a:path w="134620" h="133350">
                <a:moveTo>
                  <a:pt x="25133" y="116344"/>
                </a:moveTo>
                <a:lnTo>
                  <a:pt x="24193" y="116344"/>
                </a:lnTo>
                <a:lnTo>
                  <a:pt x="25133" y="117271"/>
                </a:lnTo>
                <a:lnTo>
                  <a:pt x="25133" y="116344"/>
                </a:lnTo>
                <a:close/>
              </a:path>
              <a:path w="134620" h="133350">
                <a:moveTo>
                  <a:pt x="26060" y="117271"/>
                </a:moveTo>
                <a:lnTo>
                  <a:pt x="25133" y="117271"/>
                </a:lnTo>
                <a:lnTo>
                  <a:pt x="26060" y="118211"/>
                </a:lnTo>
                <a:lnTo>
                  <a:pt x="26060" y="117271"/>
                </a:lnTo>
                <a:close/>
              </a:path>
              <a:path w="134620" h="133350">
                <a:moveTo>
                  <a:pt x="27927" y="118211"/>
                </a:moveTo>
                <a:lnTo>
                  <a:pt x="26987" y="118211"/>
                </a:lnTo>
                <a:lnTo>
                  <a:pt x="27927" y="119138"/>
                </a:lnTo>
                <a:lnTo>
                  <a:pt x="27927" y="118211"/>
                </a:lnTo>
                <a:close/>
              </a:path>
              <a:path w="134620" h="133350">
                <a:moveTo>
                  <a:pt x="28854" y="119138"/>
                </a:moveTo>
                <a:lnTo>
                  <a:pt x="27927" y="119138"/>
                </a:lnTo>
                <a:lnTo>
                  <a:pt x="28854" y="120065"/>
                </a:lnTo>
                <a:lnTo>
                  <a:pt x="28854" y="119138"/>
                </a:lnTo>
                <a:close/>
              </a:path>
              <a:path w="134620" h="133350">
                <a:moveTo>
                  <a:pt x="29781" y="120065"/>
                </a:moveTo>
                <a:lnTo>
                  <a:pt x="28854" y="120065"/>
                </a:lnTo>
                <a:lnTo>
                  <a:pt x="29781" y="120992"/>
                </a:lnTo>
                <a:lnTo>
                  <a:pt x="29781" y="120065"/>
                </a:lnTo>
                <a:close/>
              </a:path>
              <a:path w="134620" h="133350">
                <a:moveTo>
                  <a:pt x="32575" y="121932"/>
                </a:moveTo>
                <a:lnTo>
                  <a:pt x="31648" y="120992"/>
                </a:lnTo>
                <a:lnTo>
                  <a:pt x="29781" y="120992"/>
                </a:lnTo>
                <a:lnTo>
                  <a:pt x="30721" y="121932"/>
                </a:lnTo>
                <a:lnTo>
                  <a:pt x="32575" y="122859"/>
                </a:lnTo>
                <a:lnTo>
                  <a:pt x="32575" y="121932"/>
                </a:lnTo>
                <a:close/>
              </a:path>
              <a:path w="134620" h="133350">
                <a:moveTo>
                  <a:pt x="33502" y="122859"/>
                </a:moveTo>
                <a:lnTo>
                  <a:pt x="32575" y="122859"/>
                </a:lnTo>
                <a:lnTo>
                  <a:pt x="33502" y="123786"/>
                </a:lnTo>
                <a:lnTo>
                  <a:pt x="33502" y="122859"/>
                </a:lnTo>
                <a:close/>
              </a:path>
              <a:path w="134620" h="133350">
                <a:moveTo>
                  <a:pt x="36296" y="123786"/>
                </a:moveTo>
                <a:lnTo>
                  <a:pt x="34442" y="123786"/>
                </a:lnTo>
                <a:lnTo>
                  <a:pt x="36296" y="124726"/>
                </a:lnTo>
                <a:lnTo>
                  <a:pt x="36296" y="123786"/>
                </a:lnTo>
                <a:close/>
              </a:path>
              <a:path w="134620" h="133350">
                <a:moveTo>
                  <a:pt x="38163" y="124726"/>
                </a:moveTo>
                <a:lnTo>
                  <a:pt x="36296" y="124726"/>
                </a:lnTo>
                <a:lnTo>
                  <a:pt x="38163" y="125653"/>
                </a:lnTo>
                <a:lnTo>
                  <a:pt x="38163" y="124726"/>
                </a:lnTo>
                <a:close/>
              </a:path>
              <a:path w="134620" h="133350">
                <a:moveTo>
                  <a:pt x="42811" y="126580"/>
                </a:moveTo>
                <a:lnTo>
                  <a:pt x="40957" y="126580"/>
                </a:lnTo>
                <a:lnTo>
                  <a:pt x="42811" y="127508"/>
                </a:lnTo>
                <a:lnTo>
                  <a:pt x="42811" y="126580"/>
                </a:lnTo>
                <a:close/>
              </a:path>
              <a:path w="134620" h="133350">
                <a:moveTo>
                  <a:pt x="44678" y="127508"/>
                </a:moveTo>
                <a:lnTo>
                  <a:pt x="42811" y="127508"/>
                </a:lnTo>
                <a:lnTo>
                  <a:pt x="44678" y="128447"/>
                </a:lnTo>
                <a:lnTo>
                  <a:pt x="44678" y="127508"/>
                </a:lnTo>
                <a:close/>
              </a:path>
              <a:path w="134620" h="133350">
                <a:moveTo>
                  <a:pt x="55841" y="130302"/>
                </a:moveTo>
                <a:lnTo>
                  <a:pt x="51193" y="129374"/>
                </a:lnTo>
                <a:lnTo>
                  <a:pt x="48399" y="129374"/>
                </a:lnTo>
                <a:lnTo>
                  <a:pt x="50266" y="130302"/>
                </a:lnTo>
                <a:lnTo>
                  <a:pt x="55841" y="131241"/>
                </a:lnTo>
                <a:lnTo>
                  <a:pt x="55841" y="130302"/>
                </a:lnTo>
                <a:close/>
              </a:path>
              <a:path w="134620" h="133350">
                <a:moveTo>
                  <a:pt x="60502" y="131241"/>
                </a:moveTo>
                <a:lnTo>
                  <a:pt x="56781" y="131241"/>
                </a:lnTo>
                <a:lnTo>
                  <a:pt x="60502" y="132168"/>
                </a:lnTo>
                <a:lnTo>
                  <a:pt x="60502" y="131241"/>
                </a:lnTo>
                <a:close/>
              </a:path>
              <a:path w="134620" h="133350">
                <a:moveTo>
                  <a:pt x="67017" y="132168"/>
                </a:moveTo>
                <a:lnTo>
                  <a:pt x="60502" y="132168"/>
                </a:lnTo>
                <a:lnTo>
                  <a:pt x="67017" y="133096"/>
                </a:lnTo>
                <a:lnTo>
                  <a:pt x="67017" y="132168"/>
                </a:lnTo>
                <a:close/>
              </a:path>
              <a:path w="134620" h="133350">
                <a:moveTo>
                  <a:pt x="77254" y="0"/>
                </a:moveTo>
                <a:lnTo>
                  <a:pt x="56781" y="0"/>
                </a:lnTo>
                <a:lnTo>
                  <a:pt x="77254" y="927"/>
                </a:lnTo>
                <a:lnTo>
                  <a:pt x="77254" y="0"/>
                </a:lnTo>
                <a:close/>
              </a:path>
              <a:path w="134620" h="133350">
                <a:moveTo>
                  <a:pt x="86563" y="1866"/>
                </a:moveTo>
                <a:lnTo>
                  <a:pt x="83769" y="927"/>
                </a:lnTo>
                <a:lnTo>
                  <a:pt x="78181" y="927"/>
                </a:lnTo>
                <a:lnTo>
                  <a:pt x="82842" y="1866"/>
                </a:lnTo>
                <a:lnTo>
                  <a:pt x="86563" y="2794"/>
                </a:lnTo>
                <a:lnTo>
                  <a:pt x="86563" y="1866"/>
                </a:lnTo>
                <a:close/>
              </a:path>
              <a:path w="134620" h="133350">
                <a:moveTo>
                  <a:pt x="89357" y="128447"/>
                </a:moveTo>
                <a:lnTo>
                  <a:pt x="87490" y="128447"/>
                </a:lnTo>
                <a:lnTo>
                  <a:pt x="89357" y="129374"/>
                </a:lnTo>
                <a:lnTo>
                  <a:pt x="89357" y="128447"/>
                </a:lnTo>
                <a:close/>
              </a:path>
              <a:path w="134620" h="133350">
                <a:moveTo>
                  <a:pt x="89357" y="2794"/>
                </a:moveTo>
                <a:lnTo>
                  <a:pt x="87490" y="2794"/>
                </a:lnTo>
                <a:lnTo>
                  <a:pt x="89357" y="3721"/>
                </a:lnTo>
                <a:lnTo>
                  <a:pt x="89357" y="2794"/>
                </a:lnTo>
                <a:close/>
              </a:path>
              <a:path w="134620" h="133350">
                <a:moveTo>
                  <a:pt x="92138" y="127508"/>
                </a:moveTo>
                <a:lnTo>
                  <a:pt x="90284" y="127508"/>
                </a:lnTo>
                <a:lnTo>
                  <a:pt x="92138" y="128447"/>
                </a:lnTo>
                <a:lnTo>
                  <a:pt x="92138" y="127508"/>
                </a:lnTo>
                <a:close/>
              </a:path>
              <a:path w="134620" h="133350">
                <a:moveTo>
                  <a:pt x="94005" y="126580"/>
                </a:moveTo>
                <a:lnTo>
                  <a:pt x="92138" y="126580"/>
                </a:lnTo>
                <a:lnTo>
                  <a:pt x="94005" y="127508"/>
                </a:lnTo>
                <a:lnTo>
                  <a:pt x="94005" y="126580"/>
                </a:lnTo>
                <a:close/>
              </a:path>
              <a:path w="134620" h="133350">
                <a:moveTo>
                  <a:pt x="94005" y="4660"/>
                </a:moveTo>
                <a:lnTo>
                  <a:pt x="92138" y="4660"/>
                </a:lnTo>
                <a:lnTo>
                  <a:pt x="94005" y="5588"/>
                </a:lnTo>
                <a:lnTo>
                  <a:pt x="94005" y="4660"/>
                </a:lnTo>
                <a:close/>
              </a:path>
              <a:path w="134620" h="133350">
                <a:moveTo>
                  <a:pt x="95872" y="5588"/>
                </a:moveTo>
                <a:lnTo>
                  <a:pt x="94005" y="5588"/>
                </a:lnTo>
                <a:lnTo>
                  <a:pt x="95872" y="6515"/>
                </a:lnTo>
                <a:lnTo>
                  <a:pt x="95872" y="5588"/>
                </a:lnTo>
                <a:close/>
              </a:path>
              <a:path w="134620" h="133350">
                <a:moveTo>
                  <a:pt x="101447" y="122859"/>
                </a:moveTo>
                <a:lnTo>
                  <a:pt x="100520" y="122859"/>
                </a:lnTo>
                <a:lnTo>
                  <a:pt x="101447" y="123786"/>
                </a:lnTo>
                <a:lnTo>
                  <a:pt x="101447" y="122859"/>
                </a:lnTo>
                <a:close/>
              </a:path>
              <a:path w="134620" h="133350">
                <a:moveTo>
                  <a:pt x="107035" y="12103"/>
                </a:moveTo>
                <a:lnTo>
                  <a:pt x="106108" y="12103"/>
                </a:lnTo>
                <a:lnTo>
                  <a:pt x="107035" y="13030"/>
                </a:lnTo>
                <a:lnTo>
                  <a:pt x="107035" y="12103"/>
                </a:lnTo>
                <a:close/>
              </a:path>
              <a:path w="134620" h="133350">
                <a:moveTo>
                  <a:pt x="107962" y="13030"/>
                </a:moveTo>
                <a:lnTo>
                  <a:pt x="107035" y="13030"/>
                </a:lnTo>
                <a:lnTo>
                  <a:pt x="107962" y="13957"/>
                </a:lnTo>
                <a:lnTo>
                  <a:pt x="107962" y="13030"/>
                </a:lnTo>
                <a:close/>
              </a:path>
              <a:path w="134620" h="133350">
                <a:moveTo>
                  <a:pt x="108902" y="13957"/>
                </a:moveTo>
                <a:lnTo>
                  <a:pt x="107962" y="13957"/>
                </a:lnTo>
                <a:lnTo>
                  <a:pt x="108902" y="14897"/>
                </a:lnTo>
                <a:lnTo>
                  <a:pt x="108902" y="13957"/>
                </a:lnTo>
                <a:close/>
              </a:path>
              <a:path w="134620" h="133350">
                <a:moveTo>
                  <a:pt x="109829" y="117271"/>
                </a:moveTo>
                <a:lnTo>
                  <a:pt x="107962" y="117271"/>
                </a:lnTo>
                <a:lnTo>
                  <a:pt x="107035" y="118211"/>
                </a:lnTo>
                <a:lnTo>
                  <a:pt x="108902" y="119138"/>
                </a:lnTo>
                <a:lnTo>
                  <a:pt x="108902" y="118211"/>
                </a:lnTo>
                <a:lnTo>
                  <a:pt x="109829" y="117271"/>
                </a:lnTo>
                <a:close/>
              </a:path>
              <a:path w="134620" h="133350">
                <a:moveTo>
                  <a:pt x="110756" y="116344"/>
                </a:moveTo>
                <a:lnTo>
                  <a:pt x="109829" y="116344"/>
                </a:lnTo>
                <a:lnTo>
                  <a:pt x="110756" y="117271"/>
                </a:lnTo>
                <a:lnTo>
                  <a:pt x="110756" y="116344"/>
                </a:lnTo>
                <a:close/>
              </a:path>
              <a:path w="134620" h="133350">
                <a:moveTo>
                  <a:pt x="110756" y="14897"/>
                </a:moveTo>
                <a:lnTo>
                  <a:pt x="109829" y="14897"/>
                </a:lnTo>
                <a:lnTo>
                  <a:pt x="110756" y="15824"/>
                </a:lnTo>
                <a:lnTo>
                  <a:pt x="110756" y="14897"/>
                </a:lnTo>
                <a:close/>
              </a:path>
              <a:path w="134620" h="133350">
                <a:moveTo>
                  <a:pt x="111683" y="115417"/>
                </a:moveTo>
                <a:lnTo>
                  <a:pt x="110756" y="115417"/>
                </a:lnTo>
                <a:lnTo>
                  <a:pt x="111683" y="116344"/>
                </a:lnTo>
                <a:lnTo>
                  <a:pt x="111683" y="115417"/>
                </a:lnTo>
                <a:close/>
              </a:path>
              <a:path w="134620" h="133350">
                <a:moveTo>
                  <a:pt x="111683" y="15824"/>
                </a:moveTo>
                <a:lnTo>
                  <a:pt x="110756" y="15824"/>
                </a:lnTo>
                <a:lnTo>
                  <a:pt x="111683" y="16751"/>
                </a:lnTo>
                <a:lnTo>
                  <a:pt x="111683" y="15824"/>
                </a:lnTo>
                <a:close/>
              </a:path>
              <a:path w="134620" h="133350">
                <a:moveTo>
                  <a:pt x="112623" y="114477"/>
                </a:moveTo>
                <a:lnTo>
                  <a:pt x="111683" y="114477"/>
                </a:lnTo>
                <a:lnTo>
                  <a:pt x="112623" y="115417"/>
                </a:lnTo>
                <a:lnTo>
                  <a:pt x="112623" y="114477"/>
                </a:lnTo>
                <a:close/>
              </a:path>
              <a:path w="134620" h="133350">
                <a:moveTo>
                  <a:pt x="112623" y="16751"/>
                </a:moveTo>
                <a:lnTo>
                  <a:pt x="111683" y="16751"/>
                </a:lnTo>
                <a:lnTo>
                  <a:pt x="112623" y="17691"/>
                </a:lnTo>
                <a:lnTo>
                  <a:pt x="112623" y="16751"/>
                </a:lnTo>
                <a:close/>
              </a:path>
              <a:path w="134620" h="133350">
                <a:moveTo>
                  <a:pt x="113550" y="113550"/>
                </a:moveTo>
                <a:lnTo>
                  <a:pt x="112623" y="113550"/>
                </a:lnTo>
                <a:lnTo>
                  <a:pt x="113550" y="114477"/>
                </a:lnTo>
                <a:lnTo>
                  <a:pt x="113550" y="113550"/>
                </a:lnTo>
                <a:close/>
              </a:path>
              <a:path w="134620" h="133350">
                <a:moveTo>
                  <a:pt x="113550" y="17691"/>
                </a:moveTo>
                <a:lnTo>
                  <a:pt x="112623" y="17691"/>
                </a:lnTo>
                <a:lnTo>
                  <a:pt x="113550" y="18618"/>
                </a:lnTo>
                <a:lnTo>
                  <a:pt x="113550" y="17691"/>
                </a:lnTo>
                <a:close/>
              </a:path>
              <a:path w="134620" h="133350">
                <a:moveTo>
                  <a:pt x="114477" y="112623"/>
                </a:moveTo>
                <a:lnTo>
                  <a:pt x="113550" y="112623"/>
                </a:lnTo>
                <a:lnTo>
                  <a:pt x="114477" y="113550"/>
                </a:lnTo>
                <a:lnTo>
                  <a:pt x="114477" y="112623"/>
                </a:lnTo>
                <a:close/>
              </a:path>
              <a:path w="134620" h="133350">
                <a:moveTo>
                  <a:pt x="114477" y="18618"/>
                </a:moveTo>
                <a:lnTo>
                  <a:pt x="113550" y="18618"/>
                </a:lnTo>
                <a:lnTo>
                  <a:pt x="114477" y="19545"/>
                </a:lnTo>
                <a:lnTo>
                  <a:pt x="114477" y="18618"/>
                </a:lnTo>
                <a:close/>
              </a:path>
              <a:path w="134620" h="133350">
                <a:moveTo>
                  <a:pt x="115417" y="111696"/>
                </a:moveTo>
                <a:lnTo>
                  <a:pt x="114477" y="111696"/>
                </a:lnTo>
                <a:lnTo>
                  <a:pt x="115417" y="112623"/>
                </a:lnTo>
                <a:lnTo>
                  <a:pt x="115417" y="111696"/>
                </a:lnTo>
                <a:close/>
              </a:path>
              <a:path w="134620" h="133350">
                <a:moveTo>
                  <a:pt x="115417" y="19545"/>
                </a:moveTo>
                <a:lnTo>
                  <a:pt x="114477" y="19545"/>
                </a:lnTo>
                <a:lnTo>
                  <a:pt x="115417" y="20472"/>
                </a:lnTo>
                <a:lnTo>
                  <a:pt x="115417" y="19545"/>
                </a:lnTo>
                <a:close/>
              </a:path>
              <a:path w="134620" h="133350">
                <a:moveTo>
                  <a:pt x="116344" y="110756"/>
                </a:moveTo>
                <a:lnTo>
                  <a:pt x="115417" y="110756"/>
                </a:lnTo>
                <a:lnTo>
                  <a:pt x="116344" y="111696"/>
                </a:lnTo>
                <a:lnTo>
                  <a:pt x="116344" y="110756"/>
                </a:lnTo>
                <a:close/>
              </a:path>
              <a:path w="134620" h="133350">
                <a:moveTo>
                  <a:pt x="116344" y="20472"/>
                </a:moveTo>
                <a:lnTo>
                  <a:pt x="115417" y="20472"/>
                </a:lnTo>
                <a:lnTo>
                  <a:pt x="116344" y="21412"/>
                </a:lnTo>
                <a:lnTo>
                  <a:pt x="116344" y="20472"/>
                </a:lnTo>
                <a:close/>
              </a:path>
              <a:path w="134620" h="133350">
                <a:moveTo>
                  <a:pt x="117271" y="109829"/>
                </a:moveTo>
                <a:lnTo>
                  <a:pt x="116344" y="109829"/>
                </a:lnTo>
                <a:lnTo>
                  <a:pt x="117271" y="110756"/>
                </a:lnTo>
                <a:lnTo>
                  <a:pt x="117271" y="109829"/>
                </a:lnTo>
                <a:close/>
              </a:path>
              <a:path w="134620" h="133350">
                <a:moveTo>
                  <a:pt x="117271" y="21412"/>
                </a:moveTo>
                <a:lnTo>
                  <a:pt x="116344" y="21412"/>
                </a:lnTo>
                <a:lnTo>
                  <a:pt x="117271" y="22339"/>
                </a:lnTo>
                <a:lnTo>
                  <a:pt x="117271" y="21412"/>
                </a:lnTo>
                <a:close/>
              </a:path>
              <a:path w="134620" h="133350">
                <a:moveTo>
                  <a:pt x="118198" y="108902"/>
                </a:moveTo>
                <a:lnTo>
                  <a:pt x="117271" y="108902"/>
                </a:lnTo>
                <a:lnTo>
                  <a:pt x="118198" y="109829"/>
                </a:lnTo>
                <a:lnTo>
                  <a:pt x="118198" y="108902"/>
                </a:lnTo>
                <a:close/>
              </a:path>
              <a:path w="134620" h="133350">
                <a:moveTo>
                  <a:pt x="118198" y="22339"/>
                </a:moveTo>
                <a:lnTo>
                  <a:pt x="117271" y="22339"/>
                </a:lnTo>
                <a:lnTo>
                  <a:pt x="118198" y="23266"/>
                </a:lnTo>
                <a:lnTo>
                  <a:pt x="118198" y="22339"/>
                </a:lnTo>
                <a:close/>
              </a:path>
              <a:path w="134620" h="133350">
                <a:moveTo>
                  <a:pt x="119138" y="107962"/>
                </a:moveTo>
                <a:lnTo>
                  <a:pt x="118198" y="107962"/>
                </a:lnTo>
                <a:lnTo>
                  <a:pt x="119138" y="108902"/>
                </a:lnTo>
                <a:lnTo>
                  <a:pt x="119138" y="107962"/>
                </a:lnTo>
                <a:close/>
              </a:path>
              <a:path w="134620" h="133350">
                <a:moveTo>
                  <a:pt x="119138" y="23266"/>
                </a:moveTo>
                <a:lnTo>
                  <a:pt x="118198" y="23266"/>
                </a:lnTo>
                <a:lnTo>
                  <a:pt x="119138" y="24206"/>
                </a:lnTo>
                <a:lnTo>
                  <a:pt x="119138" y="23266"/>
                </a:lnTo>
                <a:close/>
              </a:path>
              <a:path w="134620" h="133350">
                <a:moveTo>
                  <a:pt x="120065" y="107035"/>
                </a:moveTo>
                <a:lnTo>
                  <a:pt x="119138" y="107035"/>
                </a:lnTo>
                <a:lnTo>
                  <a:pt x="120065" y="107962"/>
                </a:lnTo>
                <a:lnTo>
                  <a:pt x="120065" y="107035"/>
                </a:lnTo>
                <a:close/>
              </a:path>
              <a:path w="134620" h="133350">
                <a:moveTo>
                  <a:pt x="120065" y="24206"/>
                </a:moveTo>
                <a:lnTo>
                  <a:pt x="119138" y="24206"/>
                </a:lnTo>
                <a:lnTo>
                  <a:pt x="120065" y="25133"/>
                </a:lnTo>
                <a:lnTo>
                  <a:pt x="120065" y="24206"/>
                </a:lnTo>
                <a:close/>
              </a:path>
              <a:path w="134620" h="133350">
                <a:moveTo>
                  <a:pt x="120992" y="25133"/>
                </a:moveTo>
                <a:lnTo>
                  <a:pt x="120065" y="25133"/>
                </a:lnTo>
                <a:lnTo>
                  <a:pt x="120992" y="26060"/>
                </a:lnTo>
                <a:lnTo>
                  <a:pt x="120992" y="25133"/>
                </a:lnTo>
                <a:close/>
              </a:path>
              <a:path w="134620" h="133350">
                <a:moveTo>
                  <a:pt x="122859" y="27927"/>
                </a:moveTo>
                <a:lnTo>
                  <a:pt x="121932" y="27927"/>
                </a:lnTo>
                <a:lnTo>
                  <a:pt x="122859" y="28854"/>
                </a:lnTo>
                <a:lnTo>
                  <a:pt x="122859" y="27927"/>
                </a:lnTo>
                <a:close/>
              </a:path>
              <a:path w="134620" h="133350">
                <a:moveTo>
                  <a:pt x="124714" y="31648"/>
                </a:moveTo>
                <a:lnTo>
                  <a:pt x="123786" y="31648"/>
                </a:lnTo>
                <a:lnTo>
                  <a:pt x="124714" y="32575"/>
                </a:lnTo>
                <a:lnTo>
                  <a:pt x="124714" y="31648"/>
                </a:lnTo>
                <a:close/>
              </a:path>
              <a:path w="134620" h="133350">
                <a:moveTo>
                  <a:pt x="125653" y="32575"/>
                </a:moveTo>
                <a:lnTo>
                  <a:pt x="124714" y="32575"/>
                </a:lnTo>
                <a:lnTo>
                  <a:pt x="125653" y="33502"/>
                </a:lnTo>
                <a:lnTo>
                  <a:pt x="125653" y="32575"/>
                </a:lnTo>
                <a:close/>
              </a:path>
              <a:path w="134620" h="133350">
                <a:moveTo>
                  <a:pt x="126580" y="95872"/>
                </a:moveTo>
                <a:lnTo>
                  <a:pt x="125653" y="95872"/>
                </a:lnTo>
                <a:lnTo>
                  <a:pt x="125653" y="97726"/>
                </a:lnTo>
                <a:lnTo>
                  <a:pt x="126580" y="95872"/>
                </a:lnTo>
                <a:close/>
              </a:path>
              <a:path w="134620" h="133350">
                <a:moveTo>
                  <a:pt x="134023" y="66078"/>
                </a:moveTo>
                <a:lnTo>
                  <a:pt x="133096" y="66078"/>
                </a:lnTo>
                <a:lnTo>
                  <a:pt x="132435" y="71297"/>
                </a:lnTo>
                <a:lnTo>
                  <a:pt x="133096" y="53047"/>
                </a:lnTo>
                <a:lnTo>
                  <a:pt x="132740" y="52260"/>
                </a:lnTo>
                <a:lnTo>
                  <a:pt x="133096" y="51193"/>
                </a:lnTo>
                <a:lnTo>
                  <a:pt x="132257" y="51193"/>
                </a:lnTo>
                <a:lnTo>
                  <a:pt x="131559" y="49631"/>
                </a:lnTo>
                <a:lnTo>
                  <a:pt x="132168" y="48399"/>
                </a:lnTo>
                <a:lnTo>
                  <a:pt x="131241" y="48399"/>
                </a:lnTo>
                <a:lnTo>
                  <a:pt x="131241" y="48920"/>
                </a:lnTo>
                <a:lnTo>
                  <a:pt x="130454" y="47167"/>
                </a:lnTo>
                <a:lnTo>
                  <a:pt x="131241" y="45605"/>
                </a:lnTo>
                <a:lnTo>
                  <a:pt x="130302" y="45605"/>
                </a:lnTo>
                <a:lnTo>
                  <a:pt x="130302" y="46824"/>
                </a:lnTo>
                <a:lnTo>
                  <a:pt x="121742" y="27749"/>
                </a:lnTo>
                <a:lnTo>
                  <a:pt x="121932" y="27927"/>
                </a:lnTo>
                <a:lnTo>
                  <a:pt x="121932" y="26987"/>
                </a:lnTo>
                <a:lnTo>
                  <a:pt x="121399" y="26987"/>
                </a:lnTo>
                <a:lnTo>
                  <a:pt x="120992" y="26060"/>
                </a:lnTo>
                <a:lnTo>
                  <a:pt x="104724" y="11430"/>
                </a:lnTo>
                <a:lnTo>
                  <a:pt x="106108" y="12103"/>
                </a:lnTo>
                <a:lnTo>
                  <a:pt x="106108" y="11176"/>
                </a:lnTo>
                <a:lnTo>
                  <a:pt x="105168" y="10236"/>
                </a:lnTo>
                <a:lnTo>
                  <a:pt x="103416" y="10236"/>
                </a:lnTo>
                <a:lnTo>
                  <a:pt x="103314" y="9309"/>
                </a:lnTo>
                <a:lnTo>
                  <a:pt x="102387" y="9309"/>
                </a:lnTo>
                <a:lnTo>
                  <a:pt x="78181" y="927"/>
                </a:lnTo>
                <a:lnTo>
                  <a:pt x="77254" y="927"/>
                </a:lnTo>
                <a:lnTo>
                  <a:pt x="55841" y="927"/>
                </a:lnTo>
                <a:lnTo>
                  <a:pt x="51193" y="2489"/>
                </a:lnTo>
                <a:lnTo>
                  <a:pt x="51193" y="1866"/>
                </a:lnTo>
                <a:lnTo>
                  <a:pt x="55841" y="927"/>
                </a:lnTo>
                <a:lnTo>
                  <a:pt x="49326" y="927"/>
                </a:lnTo>
                <a:lnTo>
                  <a:pt x="46532" y="1866"/>
                </a:lnTo>
                <a:lnTo>
                  <a:pt x="50596" y="2679"/>
                </a:lnTo>
                <a:lnTo>
                  <a:pt x="42811" y="5283"/>
                </a:lnTo>
                <a:lnTo>
                  <a:pt x="42811" y="4660"/>
                </a:lnTo>
                <a:lnTo>
                  <a:pt x="46532" y="2794"/>
                </a:lnTo>
                <a:lnTo>
                  <a:pt x="42811" y="2794"/>
                </a:lnTo>
                <a:lnTo>
                  <a:pt x="41884" y="3721"/>
                </a:lnTo>
                <a:lnTo>
                  <a:pt x="40017" y="4660"/>
                </a:lnTo>
                <a:lnTo>
                  <a:pt x="42341" y="5435"/>
                </a:lnTo>
                <a:lnTo>
                  <a:pt x="40017" y="6210"/>
                </a:lnTo>
                <a:lnTo>
                  <a:pt x="40017" y="5588"/>
                </a:lnTo>
                <a:lnTo>
                  <a:pt x="38163" y="5588"/>
                </a:lnTo>
                <a:lnTo>
                  <a:pt x="39636" y="6337"/>
                </a:lnTo>
                <a:lnTo>
                  <a:pt x="38163" y="6832"/>
                </a:lnTo>
                <a:lnTo>
                  <a:pt x="38163" y="6515"/>
                </a:lnTo>
                <a:lnTo>
                  <a:pt x="36296" y="6515"/>
                </a:lnTo>
                <a:lnTo>
                  <a:pt x="37414" y="7086"/>
                </a:lnTo>
                <a:lnTo>
                  <a:pt x="35369" y="7759"/>
                </a:lnTo>
                <a:lnTo>
                  <a:pt x="35369" y="7442"/>
                </a:lnTo>
                <a:lnTo>
                  <a:pt x="34442" y="7442"/>
                </a:lnTo>
                <a:lnTo>
                  <a:pt x="34899" y="7924"/>
                </a:lnTo>
                <a:lnTo>
                  <a:pt x="33502" y="8382"/>
                </a:lnTo>
                <a:lnTo>
                  <a:pt x="32575" y="8382"/>
                </a:lnTo>
                <a:lnTo>
                  <a:pt x="33172" y="8686"/>
                </a:lnTo>
                <a:lnTo>
                  <a:pt x="32473" y="9309"/>
                </a:lnTo>
                <a:lnTo>
                  <a:pt x="31648" y="9309"/>
                </a:lnTo>
                <a:lnTo>
                  <a:pt x="32042" y="9715"/>
                </a:lnTo>
                <a:lnTo>
                  <a:pt x="31457" y="10236"/>
                </a:lnTo>
                <a:lnTo>
                  <a:pt x="30721" y="10236"/>
                </a:lnTo>
                <a:lnTo>
                  <a:pt x="31064" y="10591"/>
                </a:lnTo>
                <a:lnTo>
                  <a:pt x="29781" y="11772"/>
                </a:lnTo>
                <a:lnTo>
                  <a:pt x="29781" y="11176"/>
                </a:lnTo>
                <a:lnTo>
                  <a:pt x="28854" y="11176"/>
                </a:lnTo>
                <a:lnTo>
                  <a:pt x="29603" y="11938"/>
                </a:lnTo>
                <a:lnTo>
                  <a:pt x="28854" y="12611"/>
                </a:lnTo>
                <a:lnTo>
                  <a:pt x="28854" y="12103"/>
                </a:lnTo>
                <a:lnTo>
                  <a:pt x="27927" y="12103"/>
                </a:lnTo>
                <a:lnTo>
                  <a:pt x="28625" y="12814"/>
                </a:lnTo>
                <a:lnTo>
                  <a:pt x="16751" y="23609"/>
                </a:lnTo>
                <a:lnTo>
                  <a:pt x="16751" y="23266"/>
                </a:lnTo>
                <a:lnTo>
                  <a:pt x="15824" y="23266"/>
                </a:lnTo>
                <a:lnTo>
                  <a:pt x="16433" y="23901"/>
                </a:lnTo>
                <a:lnTo>
                  <a:pt x="15824" y="24460"/>
                </a:lnTo>
                <a:lnTo>
                  <a:pt x="15824" y="24206"/>
                </a:lnTo>
                <a:lnTo>
                  <a:pt x="14897" y="24206"/>
                </a:lnTo>
                <a:lnTo>
                  <a:pt x="15455" y="24777"/>
                </a:lnTo>
                <a:lnTo>
                  <a:pt x="14897" y="25298"/>
                </a:lnTo>
                <a:lnTo>
                  <a:pt x="14897" y="25133"/>
                </a:lnTo>
                <a:lnTo>
                  <a:pt x="13957" y="25133"/>
                </a:lnTo>
                <a:lnTo>
                  <a:pt x="14490" y="25666"/>
                </a:lnTo>
                <a:lnTo>
                  <a:pt x="13030" y="26987"/>
                </a:lnTo>
                <a:lnTo>
                  <a:pt x="12611" y="27927"/>
                </a:lnTo>
                <a:lnTo>
                  <a:pt x="12103" y="27927"/>
                </a:lnTo>
                <a:lnTo>
                  <a:pt x="12446" y="28282"/>
                </a:lnTo>
                <a:lnTo>
                  <a:pt x="10236" y="33286"/>
                </a:lnTo>
                <a:lnTo>
                  <a:pt x="10236" y="32575"/>
                </a:lnTo>
                <a:lnTo>
                  <a:pt x="9309" y="32575"/>
                </a:lnTo>
                <a:lnTo>
                  <a:pt x="10160" y="33439"/>
                </a:lnTo>
                <a:lnTo>
                  <a:pt x="3517" y="48399"/>
                </a:lnTo>
                <a:lnTo>
                  <a:pt x="2794" y="48399"/>
                </a:lnTo>
                <a:lnTo>
                  <a:pt x="2794" y="50038"/>
                </a:lnTo>
                <a:lnTo>
                  <a:pt x="2273" y="51193"/>
                </a:lnTo>
                <a:lnTo>
                  <a:pt x="1866" y="51193"/>
                </a:lnTo>
                <a:lnTo>
                  <a:pt x="927" y="53047"/>
                </a:lnTo>
                <a:lnTo>
                  <a:pt x="927" y="65151"/>
                </a:lnTo>
                <a:lnTo>
                  <a:pt x="1054" y="64084"/>
                </a:lnTo>
                <a:lnTo>
                  <a:pt x="927" y="66078"/>
                </a:lnTo>
                <a:lnTo>
                  <a:pt x="927" y="78181"/>
                </a:lnTo>
                <a:lnTo>
                  <a:pt x="1574" y="69824"/>
                </a:lnTo>
                <a:lnTo>
                  <a:pt x="3505" y="80975"/>
                </a:lnTo>
                <a:lnTo>
                  <a:pt x="2794" y="80975"/>
                </a:lnTo>
                <a:lnTo>
                  <a:pt x="2794" y="83769"/>
                </a:lnTo>
                <a:lnTo>
                  <a:pt x="3581" y="81394"/>
                </a:lnTo>
                <a:lnTo>
                  <a:pt x="4000" y="83769"/>
                </a:lnTo>
                <a:lnTo>
                  <a:pt x="3721" y="83769"/>
                </a:lnTo>
                <a:lnTo>
                  <a:pt x="3721" y="86563"/>
                </a:lnTo>
                <a:lnTo>
                  <a:pt x="4216" y="85051"/>
                </a:lnTo>
                <a:lnTo>
                  <a:pt x="4648" y="87490"/>
                </a:lnTo>
                <a:lnTo>
                  <a:pt x="4648" y="89357"/>
                </a:lnTo>
                <a:lnTo>
                  <a:pt x="5029" y="88226"/>
                </a:lnTo>
                <a:lnTo>
                  <a:pt x="5626" y="89357"/>
                </a:lnTo>
                <a:lnTo>
                  <a:pt x="5588" y="91211"/>
                </a:lnTo>
                <a:lnTo>
                  <a:pt x="6083" y="90220"/>
                </a:lnTo>
                <a:lnTo>
                  <a:pt x="8064" y="94005"/>
                </a:lnTo>
                <a:lnTo>
                  <a:pt x="7442" y="94005"/>
                </a:lnTo>
                <a:lnTo>
                  <a:pt x="8382" y="94932"/>
                </a:lnTo>
                <a:lnTo>
                  <a:pt x="8382" y="94589"/>
                </a:lnTo>
                <a:lnTo>
                  <a:pt x="13957" y="105181"/>
                </a:lnTo>
                <a:lnTo>
                  <a:pt x="14884" y="106108"/>
                </a:lnTo>
                <a:lnTo>
                  <a:pt x="13957" y="106108"/>
                </a:lnTo>
                <a:lnTo>
                  <a:pt x="14897" y="107035"/>
                </a:lnTo>
                <a:lnTo>
                  <a:pt x="14897" y="106121"/>
                </a:lnTo>
                <a:lnTo>
                  <a:pt x="15811" y="107035"/>
                </a:lnTo>
                <a:lnTo>
                  <a:pt x="14897" y="107035"/>
                </a:lnTo>
                <a:lnTo>
                  <a:pt x="15824" y="107962"/>
                </a:lnTo>
                <a:lnTo>
                  <a:pt x="15824" y="107048"/>
                </a:lnTo>
                <a:lnTo>
                  <a:pt x="16738" y="107962"/>
                </a:lnTo>
                <a:lnTo>
                  <a:pt x="15824" y="107962"/>
                </a:lnTo>
                <a:lnTo>
                  <a:pt x="16751" y="108902"/>
                </a:lnTo>
                <a:lnTo>
                  <a:pt x="16751" y="107975"/>
                </a:lnTo>
                <a:lnTo>
                  <a:pt x="17678" y="108902"/>
                </a:lnTo>
                <a:lnTo>
                  <a:pt x="18605" y="109829"/>
                </a:lnTo>
                <a:lnTo>
                  <a:pt x="17678" y="109829"/>
                </a:lnTo>
                <a:lnTo>
                  <a:pt x="17678" y="111696"/>
                </a:lnTo>
                <a:lnTo>
                  <a:pt x="19532" y="110769"/>
                </a:lnTo>
                <a:lnTo>
                  <a:pt x="20472" y="111696"/>
                </a:lnTo>
                <a:lnTo>
                  <a:pt x="21399" y="112623"/>
                </a:lnTo>
                <a:lnTo>
                  <a:pt x="20472" y="112623"/>
                </a:lnTo>
                <a:lnTo>
                  <a:pt x="21412" y="113550"/>
                </a:lnTo>
                <a:lnTo>
                  <a:pt x="21412" y="112636"/>
                </a:lnTo>
                <a:lnTo>
                  <a:pt x="22339" y="113550"/>
                </a:lnTo>
                <a:lnTo>
                  <a:pt x="40017" y="125653"/>
                </a:lnTo>
                <a:lnTo>
                  <a:pt x="60502" y="131241"/>
                </a:lnTo>
                <a:lnTo>
                  <a:pt x="73533" y="132168"/>
                </a:lnTo>
                <a:lnTo>
                  <a:pt x="75057" y="131635"/>
                </a:lnTo>
                <a:lnTo>
                  <a:pt x="77254" y="132168"/>
                </a:lnTo>
                <a:lnTo>
                  <a:pt x="77254" y="131241"/>
                </a:lnTo>
                <a:lnTo>
                  <a:pt x="76136" y="131241"/>
                </a:lnTo>
                <a:lnTo>
                  <a:pt x="78613" y="130365"/>
                </a:lnTo>
                <a:lnTo>
                  <a:pt x="84696" y="131241"/>
                </a:lnTo>
                <a:lnTo>
                  <a:pt x="84696" y="130302"/>
                </a:lnTo>
                <a:lnTo>
                  <a:pt x="87490" y="129374"/>
                </a:lnTo>
                <a:lnTo>
                  <a:pt x="82842" y="129374"/>
                </a:lnTo>
                <a:lnTo>
                  <a:pt x="79578" y="130035"/>
                </a:lnTo>
                <a:lnTo>
                  <a:pt x="101828" y="122135"/>
                </a:lnTo>
                <a:lnTo>
                  <a:pt x="103314" y="122859"/>
                </a:lnTo>
                <a:lnTo>
                  <a:pt x="103314" y="121932"/>
                </a:lnTo>
                <a:lnTo>
                  <a:pt x="102387" y="121932"/>
                </a:lnTo>
                <a:lnTo>
                  <a:pt x="103352" y="121018"/>
                </a:lnTo>
                <a:lnTo>
                  <a:pt x="105168" y="121932"/>
                </a:lnTo>
                <a:lnTo>
                  <a:pt x="105168" y="120992"/>
                </a:lnTo>
                <a:lnTo>
                  <a:pt x="107035" y="119138"/>
                </a:lnTo>
                <a:lnTo>
                  <a:pt x="105308" y="119138"/>
                </a:lnTo>
                <a:lnTo>
                  <a:pt x="121932" y="103314"/>
                </a:lnTo>
                <a:lnTo>
                  <a:pt x="123786" y="99606"/>
                </a:lnTo>
                <a:lnTo>
                  <a:pt x="124714" y="100520"/>
                </a:lnTo>
                <a:lnTo>
                  <a:pt x="124714" y="99593"/>
                </a:lnTo>
                <a:lnTo>
                  <a:pt x="123786" y="99593"/>
                </a:lnTo>
                <a:lnTo>
                  <a:pt x="124714" y="97751"/>
                </a:lnTo>
                <a:lnTo>
                  <a:pt x="124714" y="99593"/>
                </a:lnTo>
                <a:lnTo>
                  <a:pt x="125653" y="97726"/>
                </a:lnTo>
                <a:lnTo>
                  <a:pt x="124726" y="97726"/>
                </a:lnTo>
                <a:lnTo>
                  <a:pt x="125653" y="95872"/>
                </a:lnTo>
                <a:lnTo>
                  <a:pt x="126580" y="94018"/>
                </a:lnTo>
                <a:lnTo>
                  <a:pt x="126580" y="95872"/>
                </a:lnTo>
                <a:lnTo>
                  <a:pt x="127508" y="94005"/>
                </a:lnTo>
                <a:lnTo>
                  <a:pt x="126580" y="94005"/>
                </a:lnTo>
                <a:lnTo>
                  <a:pt x="127508" y="92163"/>
                </a:lnTo>
                <a:lnTo>
                  <a:pt x="127508" y="94005"/>
                </a:lnTo>
                <a:lnTo>
                  <a:pt x="128447" y="92151"/>
                </a:lnTo>
                <a:lnTo>
                  <a:pt x="127508" y="92151"/>
                </a:lnTo>
                <a:lnTo>
                  <a:pt x="128447" y="90284"/>
                </a:lnTo>
                <a:lnTo>
                  <a:pt x="128447" y="91211"/>
                </a:lnTo>
                <a:lnTo>
                  <a:pt x="129374" y="89357"/>
                </a:lnTo>
                <a:lnTo>
                  <a:pt x="128752" y="89357"/>
                </a:lnTo>
                <a:lnTo>
                  <a:pt x="129374" y="87503"/>
                </a:lnTo>
                <a:lnTo>
                  <a:pt x="129374" y="88417"/>
                </a:lnTo>
                <a:lnTo>
                  <a:pt x="130302" y="86563"/>
                </a:lnTo>
                <a:lnTo>
                  <a:pt x="129679" y="86563"/>
                </a:lnTo>
                <a:lnTo>
                  <a:pt x="130302" y="84721"/>
                </a:lnTo>
                <a:lnTo>
                  <a:pt x="130302" y="85636"/>
                </a:lnTo>
                <a:lnTo>
                  <a:pt x="131241" y="83769"/>
                </a:lnTo>
                <a:lnTo>
                  <a:pt x="130619" y="83769"/>
                </a:lnTo>
                <a:lnTo>
                  <a:pt x="131241" y="81902"/>
                </a:lnTo>
                <a:lnTo>
                  <a:pt x="131241" y="82842"/>
                </a:lnTo>
                <a:lnTo>
                  <a:pt x="132168" y="80975"/>
                </a:lnTo>
                <a:lnTo>
                  <a:pt x="131546" y="80975"/>
                </a:lnTo>
                <a:lnTo>
                  <a:pt x="132168" y="79121"/>
                </a:lnTo>
                <a:lnTo>
                  <a:pt x="132168" y="80048"/>
                </a:lnTo>
                <a:lnTo>
                  <a:pt x="133096" y="77254"/>
                </a:lnTo>
                <a:lnTo>
                  <a:pt x="134023" y="66078"/>
                </a:lnTo>
                <a:close/>
              </a:path>
              <a:path w="134620" h="133350">
                <a:moveTo>
                  <a:pt x="134023" y="53987"/>
                </a:moveTo>
                <a:lnTo>
                  <a:pt x="133096" y="53987"/>
                </a:lnTo>
                <a:lnTo>
                  <a:pt x="133096" y="66078"/>
                </a:lnTo>
                <a:lnTo>
                  <a:pt x="134023" y="5398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9757004" y="2776414"/>
            <a:ext cx="3810" cy="35560"/>
          </a:xfrm>
          <a:custGeom>
            <a:avLst/>
            <a:gdLst/>
            <a:ahLst/>
            <a:cxnLst/>
            <a:rect l="l" t="t" r="r" b="b"/>
            <a:pathLst>
              <a:path w="3809" h="35560">
                <a:moveTo>
                  <a:pt x="3721" y="0"/>
                </a:moveTo>
                <a:lnTo>
                  <a:pt x="1854" y="0"/>
                </a:lnTo>
                <a:lnTo>
                  <a:pt x="0" y="0"/>
                </a:lnTo>
                <a:lnTo>
                  <a:pt x="0" y="35369"/>
                </a:lnTo>
                <a:lnTo>
                  <a:pt x="1854" y="35369"/>
                </a:lnTo>
                <a:lnTo>
                  <a:pt x="3721" y="35369"/>
                </a:lnTo>
                <a:lnTo>
                  <a:pt x="3721" y="23279"/>
                </a:lnTo>
                <a:lnTo>
                  <a:pt x="2781" y="22339"/>
                </a:lnTo>
                <a:lnTo>
                  <a:pt x="37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9759785" y="2786802"/>
            <a:ext cx="378460" cy="26034"/>
          </a:xfrm>
          <a:custGeom>
            <a:avLst/>
            <a:gdLst/>
            <a:ahLst/>
            <a:cxnLst/>
            <a:rect l="l" t="t" r="r" b="b"/>
            <a:pathLst>
              <a:path w="378459" h="26035">
                <a:moveTo>
                  <a:pt x="939" y="11023"/>
                </a:moveTo>
                <a:lnTo>
                  <a:pt x="0" y="11023"/>
                </a:lnTo>
                <a:lnTo>
                  <a:pt x="0" y="12890"/>
                </a:lnTo>
                <a:lnTo>
                  <a:pt x="939" y="11023"/>
                </a:lnTo>
                <a:close/>
              </a:path>
              <a:path w="378459" h="26035">
                <a:moveTo>
                  <a:pt x="124726" y="11023"/>
                </a:moveTo>
                <a:lnTo>
                  <a:pt x="123799" y="11023"/>
                </a:lnTo>
                <a:lnTo>
                  <a:pt x="123799" y="0"/>
                </a:lnTo>
                <a:lnTo>
                  <a:pt x="939" y="0"/>
                </a:lnTo>
                <a:lnTo>
                  <a:pt x="939" y="11023"/>
                </a:lnTo>
                <a:lnTo>
                  <a:pt x="939" y="25400"/>
                </a:lnTo>
                <a:lnTo>
                  <a:pt x="55918" y="25400"/>
                </a:lnTo>
                <a:lnTo>
                  <a:pt x="121932" y="25920"/>
                </a:lnTo>
                <a:lnTo>
                  <a:pt x="121932" y="25400"/>
                </a:lnTo>
                <a:lnTo>
                  <a:pt x="123799" y="25400"/>
                </a:lnTo>
                <a:lnTo>
                  <a:pt x="123799" y="12890"/>
                </a:lnTo>
                <a:lnTo>
                  <a:pt x="124726" y="11023"/>
                </a:lnTo>
                <a:close/>
              </a:path>
              <a:path w="378459" h="26035">
                <a:moveTo>
                  <a:pt x="251307" y="0"/>
                </a:moveTo>
                <a:lnTo>
                  <a:pt x="128447" y="0"/>
                </a:lnTo>
                <a:lnTo>
                  <a:pt x="128447" y="25400"/>
                </a:lnTo>
                <a:lnTo>
                  <a:pt x="183426" y="25400"/>
                </a:lnTo>
                <a:lnTo>
                  <a:pt x="249440" y="25920"/>
                </a:lnTo>
                <a:lnTo>
                  <a:pt x="249440" y="25400"/>
                </a:lnTo>
                <a:lnTo>
                  <a:pt x="251307" y="25400"/>
                </a:lnTo>
                <a:lnTo>
                  <a:pt x="251307" y="0"/>
                </a:lnTo>
                <a:close/>
              </a:path>
              <a:path w="378459" h="26035">
                <a:moveTo>
                  <a:pt x="377888" y="0"/>
                </a:moveTo>
                <a:lnTo>
                  <a:pt x="255028" y="0"/>
                </a:lnTo>
                <a:lnTo>
                  <a:pt x="255028" y="25400"/>
                </a:lnTo>
                <a:lnTo>
                  <a:pt x="310007" y="25400"/>
                </a:lnTo>
                <a:lnTo>
                  <a:pt x="376021" y="25920"/>
                </a:lnTo>
                <a:lnTo>
                  <a:pt x="376021" y="25400"/>
                </a:lnTo>
                <a:lnTo>
                  <a:pt x="377888" y="25400"/>
                </a:lnTo>
                <a:lnTo>
                  <a:pt x="37788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9760725" y="2917612"/>
            <a:ext cx="123189" cy="2540"/>
          </a:xfrm>
          <a:custGeom>
            <a:avLst/>
            <a:gdLst/>
            <a:ahLst/>
            <a:cxnLst/>
            <a:rect l="l" t="t" r="r" b="b"/>
            <a:pathLst>
              <a:path w="123190" h="2539">
                <a:moveTo>
                  <a:pt x="122859" y="0"/>
                </a:moveTo>
                <a:lnTo>
                  <a:pt x="1130" y="0"/>
                </a:lnTo>
                <a:lnTo>
                  <a:pt x="1130" y="1270"/>
                </a:lnTo>
                <a:lnTo>
                  <a:pt x="0" y="1270"/>
                </a:lnTo>
                <a:lnTo>
                  <a:pt x="0" y="2540"/>
                </a:lnTo>
                <a:lnTo>
                  <a:pt x="122859" y="2540"/>
                </a:lnTo>
                <a:lnTo>
                  <a:pt x="122859" y="1270"/>
                </a:lnTo>
                <a:lnTo>
                  <a:pt x="12285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9762588" y="2812712"/>
            <a:ext cx="119380" cy="3175"/>
          </a:xfrm>
          <a:custGeom>
            <a:avLst/>
            <a:gdLst/>
            <a:ahLst/>
            <a:cxnLst/>
            <a:rect l="l" t="t" r="r" b="b"/>
            <a:pathLst>
              <a:path w="119379" h="3175">
                <a:moveTo>
                  <a:pt x="119135" y="0"/>
                </a:moveTo>
                <a:lnTo>
                  <a:pt x="0" y="0"/>
                </a:lnTo>
                <a:lnTo>
                  <a:pt x="0" y="2792"/>
                </a:lnTo>
                <a:lnTo>
                  <a:pt x="119135" y="2792"/>
                </a:lnTo>
                <a:lnTo>
                  <a:pt x="11913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9754210" y="2811783"/>
            <a:ext cx="127635" cy="107314"/>
          </a:xfrm>
          <a:custGeom>
            <a:avLst/>
            <a:gdLst/>
            <a:ahLst/>
            <a:cxnLst/>
            <a:rect l="l" t="t" r="r" b="b"/>
            <a:pathLst>
              <a:path w="127634" h="107314">
                <a:moveTo>
                  <a:pt x="927" y="8382"/>
                </a:moveTo>
                <a:lnTo>
                  <a:pt x="0" y="8382"/>
                </a:lnTo>
                <a:lnTo>
                  <a:pt x="0" y="12103"/>
                </a:lnTo>
                <a:lnTo>
                  <a:pt x="927" y="8382"/>
                </a:lnTo>
                <a:close/>
              </a:path>
              <a:path w="127634" h="107314">
                <a:moveTo>
                  <a:pt x="127508" y="4229"/>
                </a:moveTo>
                <a:lnTo>
                  <a:pt x="8839" y="4229"/>
                </a:lnTo>
                <a:lnTo>
                  <a:pt x="8839" y="13030"/>
                </a:lnTo>
                <a:lnTo>
                  <a:pt x="8839" y="94005"/>
                </a:lnTo>
                <a:lnTo>
                  <a:pt x="8839" y="99479"/>
                </a:lnTo>
                <a:lnTo>
                  <a:pt x="8369" y="99479"/>
                </a:lnTo>
                <a:lnTo>
                  <a:pt x="8369" y="94005"/>
                </a:lnTo>
                <a:lnTo>
                  <a:pt x="8839" y="94005"/>
                </a:lnTo>
                <a:lnTo>
                  <a:pt x="8839" y="13030"/>
                </a:lnTo>
                <a:lnTo>
                  <a:pt x="8369" y="13030"/>
                </a:lnTo>
                <a:lnTo>
                  <a:pt x="8369" y="0"/>
                </a:lnTo>
                <a:lnTo>
                  <a:pt x="927" y="0"/>
                </a:lnTo>
                <a:lnTo>
                  <a:pt x="927" y="8382"/>
                </a:lnTo>
                <a:lnTo>
                  <a:pt x="927" y="13030"/>
                </a:lnTo>
                <a:lnTo>
                  <a:pt x="0" y="13030"/>
                </a:lnTo>
                <a:lnTo>
                  <a:pt x="0" y="94005"/>
                </a:lnTo>
                <a:lnTo>
                  <a:pt x="0" y="100520"/>
                </a:lnTo>
                <a:lnTo>
                  <a:pt x="927" y="100520"/>
                </a:lnTo>
                <a:lnTo>
                  <a:pt x="927" y="107035"/>
                </a:lnTo>
                <a:lnTo>
                  <a:pt x="4648" y="106108"/>
                </a:lnTo>
                <a:lnTo>
                  <a:pt x="8369" y="106108"/>
                </a:lnTo>
                <a:lnTo>
                  <a:pt x="8369" y="105829"/>
                </a:lnTo>
                <a:lnTo>
                  <a:pt x="127508" y="105829"/>
                </a:lnTo>
                <a:lnTo>
                  <a:pt x="127508" y="99479"/>
                </a:lnTo>
                <a:lnTo>
                  <a:pt x="127508" y="422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0013887" y="2776414"/>
            <a:ext cx="130810" cy="144145"/>
          </a:xfrm>
          <a:custGeom>
            <a:avLst/>
            <a:gdLst/>
            <a:ahLst/>
            <a:cxnLst/>
            <a:rect l="l" t="t" r="r" b="b"/>
            <a:pathLst>
              <a:path w="130809" h="144144">
                <a:moveTo>
                  <a:pt x="927" y="21412"/>
                </a:moveTo>
                <a:lnTo>
                  <a:pt x="0" y="21412"/>
                </a:lnTo>
                <a:lnTo>
                  <a:pt x="0" y="23279"/>
                </a:lnTo>
                <a:lnTo>
                  <a:pt x="927" y="21412"/>
                </a:lnTo>
                <a:close/>
              </a:path>
              <a:path w="130809" h="144144">
                <a:moveTo>
                  <a:pt x="130302" y="35369"/>
                </a:moveTo>
                <a:lnTo>
                  <a:pt x="128435" y="35369"/>
                </a:lnTo>
                <a:lnTo>
                  <a:pt x="128435" y="939"/>
                </a:lnTo>
                <a:lnTo>
                  <a:pt x="127508" y="0"/>
                </a:lnTo>
                <a:lnTo>
                  <a:pt x="125641" y="0"/>
                </a:lnTo>
                <a:lnTo>
                  <a:pt x="124714" y="0"/>
                </a:lnTo>
                <a:lnTo>
                  <a:pt x="123786" y="939"/>
                </a:lnTo>
                <a:lnTo>
                  <a:pt x="124714" y="1866"/>
                </a:lnTo>
                <a:lnTo>
                  <a:pt x="123863" y="21412"/>
                </a:lnTo>
                <a:lnTo>
                  <a:pt x="123786" y="23279"/>
                </a:lnTo>
                <a:lnTo>
                  <a:pt x="123786" y="24206"/>
                </a:lnTo>
                <a:lnTo>
                  <a:pt x="123786" y="35369"/>
                </a:lnTo>
                <a:lnTo>
                  <a:pt x="121920" y="35369"/>
                </a:lnTo>
                <a:lnTo>
                  <a:pt x="121920" y="35788"/>
                </a:lnTo>
                <a:lnTo>
                  <a:pt x="2908" y="35788"/>
                </a:lnTo>
                <a:lnTo>
                  <a:pt x="2908" y="37058"/>
                </a:lnTo>
                <a:lnTo>
                  <a:pt x="3721" y="37058"/>
                </a:lnTo>
                <a:lnTo>
                  <a:pt x="3721" y="39598"/>
                </a:lnTo>
                <a:lnTo>
                  <a:pt x="3251" y="39598"/>
                </a:lnTo>
                <a:lnTo>
                  <a:pt x="3251" y="134848"/>
                </a:lnTo>
                <a:lnTo>
                  <a:pt x="2794" y="134848"/>
                </a:lnTo>
                <a:lnTo>
                  <a:pt x="2794" y="139928"/>
                </a:lnTo>
                <a:lnTo>
                  <a:pt x="5626" y="139928"/>
                </a:lnTo>
                <a:lnTo>
                  <a:pt x="5626" y="141198"/>
                </a:lnTo>
                <a:lnTo>
                  <a:pt x="2070" y="141198"/>
                </a:lnTo>
                <a:lnTo>
                  <a:pt x="2070" y="142468"/>
                </a:lnTo>
                <a:lnTo>
                  <a:pt x="927" y="142468"/>
                </a:lnTo>
                <a:lnTo>
                  <a:pt x="927" y="143738"/>
                </a:lnTo>
                <a:lnTo>
                  <a:pt x="123786" y="143738"/>
                </a:lnTo>
                <a:lnTo>
                  <a:pt x="123786" y="142468"/>
                </a:lnTo>
                <a:lnTo>
                  <a:pt x="123786" y="141947"/>
                </a:lnTo>
                <a:lnTo>
                  <a:pt x="125641" y="141478"/>
                </a:lnTo>
                <a:lnTo>
                  <a:pt x="130302" y="141478"/>
                </a:lnTo>
                <a:lnTo>
                  <a:pt x="130302" y="129374"/>
                </a:lnTo>
                <a:lnTo>
                  <a:pt x="130302" y="48399"/>
                </a:lnTo>
                <a:lnTo>
                  <a:pt x="130302" y="353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9881717" y="2776414"/>
            <a:ext cx="135255" cy="144145"/>
          </a:xfrm>
          <a:custGeom>
            <a:avLst/>
            <a:gdLst/>
            <a:ahLst/>
            <a:cxnLst/>
            <a:rect l="l" t="t" r="r" b="b"/>
            <a:pathLst>
              <a:path w="135254" h="144144">
                <a:moveTo>
                  <a:pt x="134962" y="35369"/>
                </a:moveTo>
                <a:lnTo>
                  <a:pt x="133096" y="35369"/>
                </a:lnTo>
                <a:lnTo>
                  <a:pt x="133096" y="23279"/>
                </a:lnTo>
                <a:lnTo>
                  <a:pt x="132168" y="22339"/>
                </a:lnTo>
                <a:lnTo>
                  <a:pt x="133096" y="0"/>
                </a:lnTo>
                <a:lnTo>
                  <a:pt x="131229" y="0"/>
                </a:lnTo>
                <a:lnTo>
                  <a:pt x="130302" y="0"/>
                </a:lnTo>
                <a:lnTo>
                  <a:pt x="129374" y="939"/>
                </a:lnTo>
                <a:lnTo>
                  <a:pt x="129374" y="21412"/>
                </a:lnTo>
                <a:lnTo>
                  <a:pt x="129374" y="22339"/>
                </a:lnTo>
                <a:lnTo>
                  <a:pt x="129374" y="23279"/>
                </a:lnTo>
                <a:lnTo>
                  <a:pt x="129374" y="35369"/>
                </a:lnTo>
                <a:lnTo>
                  <a:pt x="127508" y="35369"/>
                </a:lnTo>
                <a:lnTo>
                  <a:pt x="127508" y="141198"/>
                </a:lnTo>
                <a:lnTo>
                  <a:pt x="8382" y="141198"/>
                </a:lnTo>
                <a:lnTo>
                  <a:pt x="8382" y="139928"/>
                </a:lnTo>
                <a:lnTo>
                  <a:pt x="127508" y="139928"/>
                </a:lnTo>
                <a:lnTo>
                  <a:pt x="127508" y="133578"/>
                </a:lnTo>
                <a:lnTo>
                  <a:pt x="126580" y="133578"/>
                </a:lnTo>
                <a:lnTo>
                  <a:pt x="126580" y="129374"/>
                </a:lnTo>
                <a:lnTo>
                  <a:pt x="127508" y="129374"/>
                </a:lnTo>
                <a:lnTo>
                  <a:pt x="127508" y="48399"/>
                </a:lnTo>
                <a:lnTo>
                  <a:pt x="126580" y="48399"/>
                </a:lnTo>
                <a:lnTo>
                  <a:pt x="126580" y="45605"/>
                </a:lnTo>
                <a:lnTo>
                  <a:pt x="127508" y="45605"/>
                </a:lnTo>
                <a:lnTo>
                  <a:pt x="127508" y="43751"/>
                </a:lnTo>
                <a:lnTo>
                  <a:pt x="126580" y="43751"/>
                </a:lnTo>
                <a:lnTo>
                  <a:pt x="126580" y="39598"/>
                </a:lnTo>
                <a:lnTo>
                  <a:pt x="8382" y="39598"/>
                </a:lnTo>
                <a:lnTo>
                  <a:pt x="8382" y="39090"/>
                </a:lnTo>
                <a:lnTo>
                  <a:pt x="126580" y="39090"/>
                </a:lnTo>
                <a:lnTo>
                  <a:pt x="126580" y="36309"/>
                </a:lnTo>
                <a:lnTo>
                  <a:pt x="8382" y="36309"/>
                </a:lnTo>
                <a:lnTo>
                  <a:pt x="8382" y="35369"/>
                </a:lnTo>
                <a:lnTo>
                  <a:pt x="6515" y="35369"/>
                </a:lnTo>
                <a:lnTo>
                  <a:pt x="6515" y="23279"/>
                </a:lnTo>
                <a:lnTo>
                  <a:pt x="5588" y="23279"/>
                </a:lnTo>
                <a:lnTo>
                  <a:pt x="6515" y="21412"/>
                </a:lnTo>
                <a:lnTo>
                  <a:pt x="5588" y="21412"/>
                </a:lnTo>
                <a:lnTo>
                  <a:pt x="6515" y="939"/>
                </a:lnTo>
                <a:lnTo>
                  <a:pt x="5588" y="0"/>
                </a:lnTo>
                <a:lnTo>
                  <a:pt x="3721" y="0"/>
                </a:lnTo>
                <a:lnTo>
                  <a:pt x="2794" y="0"/>
                </a:lnTo>
                <a:lnTo>
                  <a:pt x="1866" y="939"/>
                </a:lnTo>
                <a:lnTo>
                  <a:pt x="2794" y="1866"/>
                </a:lnTo>
                <a:lnTo>
                  <a:pt x="1866" y="23279"/>
                </a:lnTo>
                <a:lnTo>
                  <a:pt x="1866" y="35369"/>
                </a:lnTo>
                <a:lnTo>
                  <a:pt x="0" y="35369"/>
                </a:lnTo>
                <a:lnTo>
                  <a:pt x="0" y="48399"/>
                </a:lnTo>
                <a:lnTo>
                  <a:pt x="0" y="129374"/>
                </a:lnTo>
                <a:lnTo>
                  <a:pt x="0" y="142405"/>
                </a:lnTo>
                <a:lnTo>
                  <a:pt x="3721" y="141478"/>
                </a:lnTo>
                <a:lnTo>
                  <a:pt x="7658" y="141478"/>
                </a:lnTo>
                <a:lnTo>
                  <a:pt x="7658" y="142468"/>
                </a:lnTo>
                <a:lnTo>
                  <a:pt x="6515" y="142468"/>
                </a:lnTo>
                <a:lnTo>
                  <a:pt x="6515" y="143738"/>
                </a:lnTo>
                <a:lnTo>
                  <a:pt x="129374" y="143738"/>
                </a:lnTo>
                <a:lnTo>
                  <a:pt x="129374" y="142468"/>
                </a:lnTo>
                <a:lnTo>
                  <a:pt x="129374" y="141947"/>
                </a:lnTo>
                <a:lnTo>
                  <a:pt x="131229" y="141478"/>
                </a:lnTo>
                <a:lnTo>
                  <a:pt x="134962" y="141478"/>
                </a:lnTo>
                <a:lnTo>
                  <a:pt x="134962" y="129374"/>
                </a:lnTo>
                <a:lnTo>
                  <a:pt x="134962" y="48399"/>
                </a:lnTo>
                <a:lnTo>
                  <a:pt x="134962" y="353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9608084" y="2776414"/>
            <a:ext cx="135890" cy="144145"/>
          </a:xfrm>
          <a:custGeom>
            <a:avLst/>
            <a:gdLst/>
            <a:ahLst/>
            <a:cxnLst/>
            <a:rect l="l" t="t" r="r" b="b"/>
            <a:pathLst>
              <a:path w="135890" h="144144">
                <a:moveTo>
                  <a:pt x="927" y="43751"/>
                </a:moveTo>
                <a:lnTo>
                  <a:pt x="0" y="43751"/>
                </a:lnTo>
                <a:lnTo>
                  <a:pt x="0" y="47472"/>
                </a:lnTo>
                <a:lnTo>
                  <a:pt x="927" y="43751"/>
                </a:lnTo>
                <a:close/>
              </a:path>
              <a:path w="135890" h="144144">
                <a:moveTo>
                  <a:pt x="135890" y="35369"/>
                </a:moveTo>
                <a:lnTo>
                  <a:pt x="134023" y="35369"/>
                </a:lnTo>
                <a:lnTo>
                  <a:pt x="134023" y="939"/>
                </a:lnTo>
                <a:lnTo>
                  <a:pt x="133096" y="0"/>
                </a:lnTo>
                <a:lnTo>
                  <a:pt x="131229" y="0"/>
                </a:lnTo>
                <a:lnTo>
                  <a:pt x="130302" y="0"/>
                </a:lnTo>
                <a:lnTo>
                  <a:pt x="129362" y="939"/>
                </a:lnTo>
                <a:lnTo>
                  <a:pt x="130302" y="1866"/>
                </a:lnTo>
                <a:lnTo>
                  <a:pt x="129438" y="21412"/>
                </a:lnTo>
                <a:lnTo>
                  <a:pt x="129362" y="10388"/>
                </a:lnTo>
                <a:lnTo>
                  <a:pt x="127508" y="10388"/>
                </a:lnTo>
                <a:lnTo>
                  <a:pt x="127508" y="141198"/>
                </a:lnTo>
                <a:lnTo>
                  <a:pt x="8369" y="141198"/>
                </a:lnTo>
                <a:lnTo>
                  <a:pt x="8369" y="139928"/>
                </a:lnTo>
                <a:lnTo>
                  <a:pt x="127508" y="139928"/>
                </a:lnTo>
                <a:lnTo>
                  <a:pt x="127508" y="39598"/>
                </a:lnTo>
                <a:lnTo>
                  <a:pt x="8839" y="39598"/>
                </a:lnTo>
                <a:lnTo>
                  <a:pt x="8839" y="48399"/>
                </a:lnTo>
                <a:lnTo>
                  <a:pt x="8839" y="129374"/>
                </a:lnTo>
                <a:lnTo>
                  <a:pt x="8839" y="134848"/>
                </a:lnTo>
                <a:lnTo>
                  <a:pt x="8369" y="134848"/>
                </a:lnTo>
                <a:lnTo>
                  <a:pt x="8369" y="129374"/>
                </a:lnTo>
                <a:lnTo>
                  <a:pt x="8839" y="129374"/>
                </a:lnTo>
                <a:lnTo>
                  <a:pt x="8839" y="48399"/>
                </a:lnTo>
                <a:lnTo>
                  <a:pt x="8369" y="48399"/>
                </a:lnTo>
                <a:lnTo>
                  <a:pt x="8369" y="39090"/>
                </a:lnTo>
                <a:lnTo>
                  <a:pt x="127508" y="39090"/>
                </a:lnTo>
                <a:lnTo>
                  <a:pt x="127508" y="36309"/>
                </a:lnTo>
                <a:lnTo>
                  <a:pt x="8369" y="36309"/>
                </a:lnTo>
                <a:lnTo>
                  <a:pt x="8369" y="35788"/>
                </a:lnTo>
                <a:lnTo>
                  <a:pt x="61493" y="35788"/>
                </a:lnTo>
                <a:lnTo>
                  <a:pt x="127508" y="36309"/>
                </a:lnTo>
                <a:lnTo>
                  <a:pt x="127508" y="10388"/>
                </a:lnTo>
                <a:lnTo>
                  <a:pt x="6515" y="10388"/>
                </a:lnTo>
                <a:lnTo>
                  <a:pt x="6515" y="21412"/>
                </a:lnTo>
                <a:lnTo>
                  <a:pt x="6515" y="23279"/>
                </a:lnTo>
                <a:lnTo>
                  <a:pt x="5880" y="22656"/>
                </a:lnTo>
                <a:lnTo>
                  <a:pt x="6515" y="21412"/>
                </a:lnTo>
                <a:lnTo>
                  <a:pt x="5613" y="21412"/>
                </a:lnTo>
                <a:lnTo>
                  <a:pt x="6515" y="0"/>
                </a:lnTo>
                <a:lnTo>
                  <a:pt x="4648" y="0"/>
                </a:lnTo>
                <a:lnTo>
                  <a:pt x="2781" y="0"/>
                </a:lnTo>
                <a:lnTo>
                  <a:pt x="2781" y="35369"/>
                </a:lnTo>
                <a:lnTo>
                  <a:pt x="927" y="35369"/>
                </a:lnTo>
                <a:lnTo>
                  <a:pt x="927" y="43751"/>
                </a:lnTo>
                <a:lnTo>
                  <a:pt x="927" y="48399"/>
                </a:lnTo>
                <a:lnTo>
                  <a:pt x="0" y="48399"/>
                </a:lnTo>
                <a:lnTo>
                  <a:pt x="0" y="129374"/>
                </a:lnTo>
                <a:lnTo>
                  <a:pt x="0" y="135890"/>
                </a:lnTo>
                <a:lnTo>
                  <a:pt x="927" y="135890"/>
                </a:lnTo>
                <a:lnTo>
                  <a:pt x="927" y="142405"/>
                </a:lnTo>
                <a:lnTo>
                  <a:pt x="4648" y="141478"/>
                </a:lnTo>
                <a:lnTo>
                  <a:pt x="7645" y="141478"/>
                </a:lnTo>
                <a:lnTo>
                  <a:pt x="7645" y="142468"/>
                </a:lnTo>
                <a:lnTo>
                  <a:pt x="6515" y="142468"/>
                </a:lnTo>
                <a:lnTo>
                  <a:pt x="6515" y="143738"/>
                </a:lnTo>
                <a:lnTo>
                  <a:pt x="129362" y="143738"/>
                </a:lnTo>
                <a:lnTo>
                  <a:pt x="129362" y="142468"/>
                </a:lnTo>
                <a:lnTo>
                  <a:pt x="129362" y="141947"/>
                </a:lnTo>
                <a:lnTo>
                  <a:pt x="131229" y="141478"/>
                </a:lnTo>
                <a:lnTo>
                  <a:pt x="135877" y="141478"/>
                </a:lnTo>
                <a:lnTo>
                  <a:pt x="135877" y="129374"/>
                </a:lnTo>
                <a:lnTo>
                  <a:pt x="135890" y="48399"/>
                </a:lnTo>
                <a:lnTo>
                  <a:pt x="135890" y="353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0154425" y="2776414"/>
            <a:ext cx="135890" cy="142875"/>
          </a:xfrm>
          <a:custGeom>
            <a:avLst/>
            <a:gdLst/>
            <a:ahLst/>
            <a:cxnLst/>
            <a:rect l="l" t="t" r="r" b="b"/>
            <a:pathLst>
              <a:path w="135890" h="142875">
                <a:moveTo>
                  <a:pt x="127508" y="43751"/>
                </a:moveTo>
                <a:lnTo>
                  <a:pt x="126580" y="43751"/>
                </a:lnTo>
                <a:lnTo>
                  <a:pt x="126580" y="47472"/>
                </a:lnTo>
                <a:lnTo>
                  <a:pt x="127508" y="43751"/>
                </a:lnTo>
                <a:close/>
              </a:path>
              <a:path w="135890" h="142875">
                <a:moveTo>
                  <a:pt x="135890" y="48399"/>
                </a:moveTo>
                <a:lnTo>
                  <a:pt x="134962" y="48399"/>
                </a:lnTo>
                <a:lnTo>
                  <a:pt x="134962" y="35369"/>
                </a:lnTo>
                <a:lnTo>
                  <a:pt x="129374" y="35369"/>
                </a:lnTo>
                <a:lnTo>
                  <a:pt x="129374" y="10388"/>
                </a:lnTo>
                <a:lnTo>
                  <a:pt x="6515" y="10388"/>
                </a:lnTo>
                <a:lnTo>
                  <a:pt x="6515" y="35369"/>
                </a:lnTo>
                <a:lnTo>
                  <a:pt x="5588" y="35369"/>
                </a:lnTo>
                <a:lnTo>
                  <a:pt x="5588" y="0"/>
                </a:lnTo>
                <a:lnTo>
                  <a:pt x="3721" y="0"/>
                </a:lnTo>
                <a:lnTo>
                  <a:pt x="2794" y="0"/>
                </a:lnTo>
                <a:lnTo>
                  <a:pt x="1866" y="939"/>
                </a:lnTo>
                <a:lnTo>
                  <a:pt x="1866" y="35369"/>
                </a:lnTo>
                <a:lnTo>
                  <a:pt x="0" y="35369"/>
                </a:lnTo>
                <a:lnTo>
                  <a:pt x="0" y="48399"/>
                </a:lnTo>
                <a:lnTo>
                  <a:pt x="0" y="129374"/>
                </a:lnTo>
                <a:lnTo>
                  <a:pt x="0" y="142405"/>
                </a:lnTo>
                <a:lnTo>
                  <a:pt x="3721" y="141478"/>
                </a:lnTo>
                <a:lnTo>
                  <a:pt x="7442" y="141478"/>
                </a:lnTo>
                <a:lnTo>
                  <a:pt x="7442" y="134035"/>
                </a:lnTo>
                <a:lnTo>
                  <a:pt x="8382" y="134035"/>
                </a:lnTo>
                <a:lnTo>
                  <a:pt x="8382" y="133096"/>
                </a:lnTo>
                <a:lnTo>
                  <a:pt x="7442" y="133096"/>
                </a:lnTo>
                <a:lnTo>
                  <a:pt x="7442" y="129374"/>
                </a:lnTo>
                <a:lnTo>
                  <a:pt x="7442" y="48399"/>
                </a:lnTo>
                <a:lnTo>
                  <a:pt x="7442" y="45605"/>
                </a:lnTo>
                <a:lnTo>
                  <a:pt x="8382" y="45605"/>
                </a:lnTo>
                <a:lnTo>
                  <a:pt x="8382" y="44678"/>
                </a:lnTo>
                <a:lnTo>
                  <a:pt x="7442" y="44678"/>
                </a:lnTo>
                <a:lnTo>
                  <a:pt x="7442" y="35788"/>
                </a:lnTo>
                <a:lnTo>
                  <a:pt x="127508" y="35788"/>
                </a:lnTo>
                <a:lnTo>
                  <a:pt x="127508" y="43751"/>
                </a:lnTo>
                <a:lnTo>
                  <a:pt x="127508" y="48399"/>
                </a:lnTo>
                <a:lnTo>
                  <a:pt x="126580" y="48399"/>
                </a:lnTo>
                <a:lnTo>
                  <a:pt x="126580" y="129374"/>
                </a:lnTo>
                <a:lnTo>
                  <a:pt x="127508" y="129374"/>
                </a:lnTo>
                <a:lnTo>
                  <a:pt x="127508" y="142405"/>
                </a:lnTo>
                <a:lnTo>
                  <a:pt x="131241" y="141478"/>
                </a:lnTo>
                <a:lnTo>
                  <a:pt x="134962" y="141478"/>
                </a:lnTo>
                <a:lnTo>
                  <a:pt x="134962" y="129374"/>
                </a:lnTo>
                <a:lnTo>
                  <a:pt x="135890" y="129374"/>
                </a:lnTo>
                <a:lnTo>
                  <a:pt x="135890" y="4839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0281013" y="2906717"/>
            <a:ext cx="1270" cy="5715"/>
          </a:xfrm>
          <a:custGeom>
            <a:avLst/>
            <a:gdLst/>
            <a:ahLst/>
            <a:cxnLst/>
            <a:rect l="l" t="t" r="r" b="b"/>
            <a:pathLst>
              <a:path w="1270" h="5714">
                <a:moveTo>
                  <a:pt x="930" y="0"/>
                </a:moveTo>
                <a:lnTo>
                  <a:pt x="0" y="0"/>
                </a:lnTo>
                <a:lnTo>
                  <a:pt x="0" y="5584"/>
                </a:lnTo>
                <a:lnTo>
                  <a:pt x="93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0160940" y="2917612"/>
            <a:ext cx="123189" cy="2540"/>
          </a:xfrm>
          <a:custGeom>
            <a:avLst/>
            <a:gdLst/>
            <a:ahLst/>
            <a:cxnLst/>
            <a:rect l="l" t="t" r="r" b="b"/>
            <a:pathLst>
              <a:path w="123190" h="2539">
                <a:moveTo>
                  <a:pt x="122859" y="0"/>
                </a:moveTo>
                <a:lnTo>
                  <a:pt x="571" y="0"/>
                </a:lnTo>
                <a:lnTo>
                  <a:pt x="571" y="1270"/>
                </a:lnTo>
                <a:lnTo>
                  <a:pt x="0" y="1270"/>
                </a:lnTo>
                <a:lnTo>
                  <a:pt x="0" y="2540"/>
                </a:lnTo>
                <a:lnTo>
                  <a:pt x="122859" y="2540"/>
                </a:lnTo>
                <a:lnTo>
                  <a:pt x="122859" y="1270"/>
                </a:lnTo>
                <a:lnTo>
                  <a:pt x="12285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0161867" y="2776414"/>
            <a:ext cx="125730" cy="140970"/>
          </a:xfrm>
          <a:custGeom>
            <a:avLst/>
            <a:gdLst/>
            <a:ahLst/>
            <a:cxnLst/>
            <a:rect l="l" t="t" r="r" b="b"/>
            <a:pathLst>
              <a:path w="125729" h="140969">
                <a:moveTo>
                  <a:pt x="119138" y="39090"/>
                </a:moveTo>
                <a:lnTo>
                  <a:pt x="939" y="39090"/>
                </a:lnTo>
                <a:lnTo>
                  <a:pt x="0" y="140550"/>
                </a:lnTo>
                <a:lnTo>
                  <a:pt x="119138" y="139611"/>
                </a:lnTo>
                <a:lnTo>
                  <a:pt x="119138" y="39090"/>
                </a:lnTo>
                <a:close/>
              </a:path>
              <a:path w="125729" h="140969">
                <a:moveTo>
                  <a:pt x="119138" y="36309"/>
                </a:moveTo>
                <a:lnTo>
                  <a:pt x="939" y="36309"/>
                </a:lnTo>
                <a:lnTo>
                  <a:pt x="939" y="39090"/>
                </a:lnTo>
                <a:lnTo>
                  <a:pt x="119138" y="38176"/>
                </a:lnTo>
                <a:lnTo>
                  <a:pt x="119138" y="36309"/>
                </a:lnTo>
                <a:close/>
              </a:path>
              <a:path w="125729" h="140969">
                <a:moveTo>
                  <a:pt x="125653" y="0"/>
                </a:moveTo>
                <a:lnTo>
                  <a:pt x="123799" y="0"/>
                </a:lnTo>
                <a:lnTo>
                  <a:pt x="121932" y="0"/>
                </a:lnTo>
                <a:lnTo>
                  <a:pt x="121932" y="35369"/>
                </a:lnTo>
                <a:lnTo>
                  <a:pt x="123799" y="35369"/>
                </a:lnTo>
                <a:lnTo>
                  <a:pt x="125653" y="35369"/>
                </a:lnTo>
                <a:lnTo>
                  <a:pt x="12565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7472019" y="3090078"/>
            <a:ext cx="3810" cy="36830"/>
          </a:xfrm>
          <a:custGeom>
            <a:avLst/>
            <a:gdLst/>
            <a:ahLst/>
            <a:cxnLst/>
            <a:rect l="l" t="t" r="r" b="b"/>
            <a:pathLst>
              <a:path w="3809" h="36830">
                <a:moveTo>
                  <a:pt x="3721" y="0"/>
                </a:moveTo>
                <a:lnTo>
                  <a:pt x="1854" y="0"/>
                </a:lnTo>
                <a:lnTo>
                  <a:pt x="0" y="0"/>
                </a:lnTo>
                <a:lnTo>
                  <a:pt x="0" y="36296"/>
                </a:lnTo>
                <a:lnTo>
                  <a:pt x="1854" y="36296"/>
                </a:lnTo>
                <a:lnTo>
                  <a:pt x="3721" y="36296"/>
                </a:lnTo>
                <a:lnTo>
                  <a:pt x="3721" y="23266"/>
                </a:lnTo>
                <a:lnTo>
                  <a:pt x="2794" y="22339"/>
                </a:lnTo>
                <a:lnTo>
                  <a:pt x="37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7474814" y="3092872"/>
            <a:ext cx="378460" cy="33020"/>
          </a:xfrm>
          <a:custGeom>
            <a:avLst/>
            <a:gdLst/>
            <a:ahLst/>
            <a:cxnLst/>
            <a:rect l="l" t="t" r="r" b="b"/>
            <a:pathLst>
              <a:path w="378459" h="33019">
                <a:moveTo>
                  <a:pt x="927" y="18618"/>
                </a:moveTo>
                <a:lnTo>
                  <a:pt x="0" y="18618"/>
                </a:lnTo>
                <a:lnTo>
                  <a:pt x="0" y="20472"/>
                </a:lnTo>
                <a:lnTo>
                  <a:pt x="927" y="18618"/>
                </a:lnTo>
                <a:close/>
              </a:path>
              <a:path w="378459" h="33019">
                <a:moveTo>
                  <a:pt x="124714" y="18618"/>
                </a:moveTo>
                <a:lnTo>
                  <a:pt x="123786" y="18618"/>
                </a:lnTo>
                <a:lnTo>
                  <a:pt x="123786" y="7620"/>
                </a:lnTo>
                <a:lnTo>
                  <a:pt x="111506" y="7620"/>
                </a:lnTo>
                <a:lnTo>
                  <a:pt x="111506" y="6743"/>
                </a:lnTo>
                <a:lnTo>
                  <a:pt x="122859" y="7442"/>
                </a:lnTo>
                <a:lnTo>
                  <a:pt x="123786" y="7442"/>
                </a:lnTo>
                <a:lnTo>
                  <a:pt x="123786" y="1866"/>
                </a:lnTo>
                <a:lnTo>
                  <a:pt x="123786" y="0"/>
                </a:lnTo>
                <a:lnTo>
                  <a:pt x="927" y="0"/>
                </a:lnTo>
                <a:lnTo>
                  <a:pt x="1854" y="927"/>
                </a:lnTo>
                <a:lnTo>
                  <a:pt x="122859" y="1866"/>
                </a:lnTo>
                <a:lnTo>
                  <a:pt x="122859" y="6515"/>
                </a:lnTo>
                <a:lnTo>
                  <a:pt x="111506" y="6515"/>
                </a:lnTo>
                <a:lnTo>
                  <a:pt x="111506" y="6350"/>
                </a:lnTo>
                <a:lnTo>
                  <a:pt x="92862" y="6350"/>
                </a:lnTo>
                <a:lnTo>
                  <a:pt x="92862" y="5080"/>
                </a:lnTo>
                <a:lnTo>
                  <a:pt x="31407" y="5080"/>
                </a:lnTo>
                <a:lnTo>
                  <a:pt x="40017" y="4648"/>
                </a:lnTo>
                <a:lnTo>
                  <a:pt x="84696" y="4648"/>
                </a:lnTo>
                <a:lnTo>
                  <a:pt x="122859" y="6515"/>
                </a:lnTo>
                <a:lnTo>
                  <a:pt x="122859" y="1866"/>
                </a:lnTo>
                <a:lnTo>
                  <a:pt x="93065" y="1866"/>
                </a:lnTo>
                <a:lnTo>
                  <a:pt x="92138" y="1892"/>
                </a:lnTo>
                <a:lnTo>
                  <a:pt x="34429" y="1866"/>
                </a:lnTo>
                <a:lnTo>
                  <a:pt x="34429" y="2755"/>
                </a:lnTo>
                <a:lnTo>
                  <a:pt x="31635" y="2794"/>
                </a:lnTo>
                <a:lnTo>
                  <a:pt x="31635" y="1866"/>
                </a:lnTo>
                <a:lnTo>
                  <a:pt x="2794" y="1866"/>
                </a:lnTo>
                <a:lnTo>
                  <a:pt x="927" y="1866"/>
                </a:lnTo>
                <a:lnTo>
                  <a:pt x="927" y="7442"/>
                </a:lnTo>
                <a:lnTo>
                  <a:pt x="2794" y="7442"/>
                </a:lnTo>
                <a:lnTo>
                  <a:pt x="2794" y="6515"/>
                </a:lnTo>
                <a:lnTo>
                  <a:pt x="14554" y="5930"/>
                </a:lnTo>
                <a:lnTo>
                  <a:pt x="14554" y="6350"/>
                </a:lnTo>
                <a:lnTo>
                  <a:pt x="7747" y="6350"/>
                </a:lnTo>
                <a:lnTo>
                  <a:pt x="7747" y="7620"/>
                </a:lnTo>
                <a:lnTo>
                  <a:pt x="927" y="7620"/>
                </a:lnTo>
                <a:lnTo>
                  <a:pt x="927" y="18618"/>
                </a:lnTo>
                <a:lnTo>
                  <a:pt x="927" y="33020"/>
                </a:lnTo>
                <a:lnTo>
                  <a:pt x="123786" y="33020"/>
                </a:lnTo>
                <a:lnTo>
                  <a:pt x="123786" y="22339"/>
                </a:lnTo>
                <a:lnTo>
                  <a:pt x="124714" y="22339"/>
                </a:lnTo>
                <a:lnTo>
                  <a:pt x="124714" y="20472"/>
                </a:lnTo>
                <a:lnTo>
                  <a:pt x="123786" y="20472"/>
                </a:lnTo>
                <a:lnTo>
                  <a:pt x="124714" y="18618"/>
                </a:lnTo>
                <a:close/>
              </a:path>
              <a:path w="378459" h="33019">
                <a:moveTo>
                  <a:pt x="250367" y="0"/>
                </a:moveTo>
                <a:lnTo>
                  <a:pt x="128435" y="0"/>
                </a:lnTo>
                <a:lnTo>
                  <a:pt x="129374" y="927"/>
                </a:lnTo>
                <a:lnTo>
                  <a:pt x="249440" y="1866"/>
                </a:lnTo>
                <a:lnTo>
                  <a:pt x="250367" y="1866"/>
                </a:lnTo>
                <a:lnTo>
                  <a:pt x="250367" y="0"/>
                </a:lnTo>
                <a:close/>
              </a:path>
              <a:path w="378459" h="33019">
                <a:moveTo>
                  <a:pt x="251294" y="8890"/>
                </a:moveTo>
                <a:lnTo>
                  <a:pt x="251180" y="7620"/>
                </a:lnTo>
                <a:lnTo>
                  <a:pt x="238086" y="7620"/>
                </a:lnTo>
                <a:lnTo>
                  <a:pt x="238086" y="6692"/>
                </a:lnTo>
                <a:lnTo>
                  <a:pt x="249440" y="7442"/>
                </a:lnTo>
                <a:lnTo>
                  <a:pt x="249440" y="6515"/>
                </a:lnTo>
                <a:lnTo>
                  <a:pt x="238086" y="6515"/>
                </a:lnTo>
                <a:lnTo>
                  <a:pt x="238086" y="6350"/>
                </a:lnTo>
                <a:lnTo>
                  <a:pt x="219443" y="6350"/>
                </a:lnTo>
                <a:lnTo>
                  <a:pt x="219443" y="5080"/>
                </a:lnTo>
                <a:lnTo>
                  <a:pt x="158699" y="5080"/>
                </a:lnTo>
                <a:lnTo>
                  <a:pt x="167525" y="4648"/>
                </a:lnTo>
                <a:lnTo>
                  <a:pt x="212204" y="4648"/>
                </a:lnTo>
                <a:lnTo>
                  <a:pt x="232676" y="5588"/>
                </a:lnTo>
                <a:lnTo>
                  <a:pt x="249440" y="6515"/>
                </a:lnTo>
                <a:lnTo>
                  <a:pt x="249440" y="4648"/>
                </a:lnTo>
                <a:lnTo>
                  <a:pt x="249440" y="2794"/>
                </a:lnTo>
                <a:lnTo>
                  <a:pt x="249440" y="1866"/>
                </a:lnTo>
                <a:lnTo>
                  <a:pt x="220586" y="1866"/>
                </a:lnTo>
                <a:lnTo>
                  <a:pt x="218719" y="1905"/>
                </a:lnTo>
                <a:lnTo>
                  <a:pt x="161950" y="1866"/>
                </a:lnTo>
                <a:lnTo>
                  <a:pt x="161950" y="2755"/>
                </a:lnTo>
                <a:lnTo>
                  <a:pt x="159156" y="2794"/>
                </a:lnTo>
                <a:lnTo>
                  <a:pt x="159156" y="1866"/>
                </a:lnTo>
                <a:lnTo>
                  <a:pt x="129374" y="1866"/>
                </a:lnTo>
                <a:lnTo>
                  <a:pt x="128435" y="1866"/>
                </a:lnTo>
                <a:lnTo>
                  <a:pt x="128435" y="7442"/>
                </a:lnTo>
                <a:lnTo>
                  <a:pt x="129374" y="7442"/>
                </a:lnTo>
                <a:lnTo>
                  <a:pt x="129374" y="6515"/>
                </a:lnTo>
                <a:lnTo>
                  <a:pt x="141135" y="5943"/>
                </a:lnTo>
                <a:lnTo>
                  <a:pt x="141135" y="6350"/>
                </a:lnTo>
                <a:lnTo>
                  <a:pt x="136626" y="6350"/>
                </a:lnTo>
                <a:lnTo>
                  <a:pt x="136626" y="7620"/>
                </a:lnTo>
                <a:lnTo>
                  <a:pt x="128435" y="7620"/>
                </a:lnTo>
                <a:lnTo>
                  <a:pt x="128435" y="8890"/>
                </a:lnTo>
                <a:lnTo>
                  <a:pt x="128435" y="33020"/>
                </a:lnTo>
                <a:lnTo>
                  <a:pt x="251294" y="33020"/>
                </a:lnTo>
                <a:lnTo>
                  <a:pt x="251294" y="8890"/>
                </a:lnTo>
                <a:close/>
              </a:path>
              <a:path w="378459" h="33019">
                <a:moveTo>
                  <a:pt x="251294" y="1866"/>
                </a:moveTo>
                <a:lnTo>
                  <a:pt x="250367" y="1866"/>
                </a:lnTo>
                <a:lnTo>
                  <a:pt x="250367" y="7442"/>
                </a:lnTo>
                <a:lnTo>
                  <a:pt x="251294" y="7442"/>
                </a:lnTo>
                <a:lnTo>
                  <a:pt x="251294" y="1866"/>
                </a:lnTo>
                <a:close/>
              </a:path>
              <a:path w="378459" h="33019">
                <a:moveTo>
                  <a:pt x="377875" y="0"/>
                </a:moveTo>
                <a:lnTo>
                  <a:pt x="255016" y="0"/>
                </a:lnTo>
                <a:lnTo>
                  <a:pt x="255955" y="927"/>
                </a:lnTo>
                <a:lnTo>
                  <a:pt x="376948" y="1866"/>
                </a:lnTo>
                <a:lnTo>
                  <a:pt x="376948" y="6515"/>
                </a:lnTo>
                <a:lnTo>
                  <a:pt x="370598" y="6515"/>
                </a:lnTo>
                <a:lnTo>
                  <a:pt x="370598" y="6350"/>
                </a:lnTo>
                <a:lnTo>
                  <a:pt x="346964" y="6350"/>
                </a:lnTo>
                <a:lnTo>
                  <a:pt x="346964" y="5080"/>
                </a:lnTo>
                <a:lnTo>
                  <a:pt x="285496" y="5080"/>
                </a:lnTo>
                <a:lnTo>
                  <a:pt x="294106" y="4648"/>
                </a:lnTo>
                <a:lnTo>
                  <a:pt x="338785" y="4648"/>
                </a:lnTo>
                <a:lnTo>
                  <a:pt x="376948" y="6515"/>
                </a:lnTo>
                <a:lnTo>
                  <a:pt x="376948" y="1866"/>
                </a:lnTo>
                <a:lnTo>
                  <a:pt x="347167" y="1866"/>
                </a:lnTo>
                <a:lnTo>
                  <a:pt x="346240" y="1892"/>
                </a:lnTo>
                <a:lnTo>
                  <a:pt x="288531" y="1866"/>
                </a:lnTo>
                <a:lnTo>
                  <a:pt x="288531" y="2755"/>
                </a:lnTo>
                <a:lnTo>
                  <a:pt x="285737" y="2794"/>
                </a:lnTo>
                <a:lnTo>
                  <a:pt x="285737" y="1866"/>
                </a:lnTo>
                <a:lnTo>
                  <a:pt x="256882" y="1866"/>
                </a:lnTo>
                <a:lnTo>
                  <a:pt x="255016" y="1866"/>
                </a:lnTo>
                <a:lnTo>
                  <a:pt x="255016" y="7442"/>
                </a:lnTo>
                <a:lnTo>
                  <a:pt x="256882" y="7442"/>
                </a:lnTo>
                <a:lnTo>
                  <a:pt x="256882" y="6515"/>
                </a:lnTo>
                <a:lnTo>
                  <a:pt x="268655" y="5930"/>
                </a:lnTo>
                <a:lnTo>
                  <a:pt x="268655" y="6350"/>
                </a:lnTo>
                <a:lnTo>
                  <a:pt x="263207" y="6350"/>
                </a:lnTo>
                <a:lnTo>
                  <a:pt x="263207" y="7620"/>
                </a:lnTo>
                <a:lnTo>
                  <a:pt x="255016" y="7620"/>
                </a:lnTo>
                <a:lnTo>
                  <a:pt x="255016" y="33020"/>
                </a:lnTo>
                <a:lnTo>
                  <a:pt x="377875" y="33020"/>
                </a:lnTo>
                <a:lnTo>
                  <a:pt x="377875" y="7620"/>
                </a:lnTo>
                <a:lnTo>
                  <a:pt x="370598" y="7620"/>
                </a:lnTo>
                <a:lnTo>
                  <a:pt x="370598" y="7048"/>
                </a:lnTo>
                <a:lnTo>
                  <a:pt x="376948" y="7442"/>
                </a:lnTo>
                <a:lnTo>
                  <a:pt x="377875" y="7442"/>
                </a:lnTo>
                <a:lnTo>
                  <a:pt x="377875" y="1866"/>
                </a:lnTo>
                <a:lnTo>
                  <a:pt x="37787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7475741" y="3231302"/>
            <a:ext cx="123189" cy="2540"/>
          </a:xfrm>
          <a:custGeom>
            <a:avLst/>
            <a:gdLst/>
            <a:ahLst/>
            <a:cxnLst/>
            <a:rect l="l" t="t" r="r" b="b"/>
            <a:pathLst>
              <a:path w="123190" h="2539">
                <a:moveTo>
                  <a:pt x="122859" y="1270"/>
                </a:moveTo>
                <a:lnTo>
                  <a:pt x="121780" y="1270"/>
                </a:lnTo>
                <a:lnTo>
                  <a:pt x="121780" y="0"/>
                </a:lnTo>
                <a:lnTo>
                  <a:pt x="1079" y="0"/>
                </a:lnTo>
                <a:lnTo>
                  <a:pt x="1079" y="1270"/>
                </a:lnTo>
                <a:lnTo>
                  <a:pt x="0" y="1270"/>
                </a:lnTo>
                <a:lnTo>
                  <a:pt x="0" y="2540"/>
                </a:lnTo>
                <a:lnTo>
                  <a:pt x="122859" y="2540"/>
                </a:lnTo>
                <a:lnTo>
                  <a:pt x="122859" y="127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7477608" y="3126373"/>
            <a:ext cx="119380" cy="3175"/>
          </a:xfrm>
          <a:custGeom>
            <a:avLst/>
            <a:gdLst/>
            <a:ahLst/>
            <a:cxnLst/>
            <a:rect l="l" t="t" r="r" b="b"/>
            <a:pathLst>
              <a:path w="119379" h="3175">
                <a:moveTo>
                  <a:pt x="119135" y="0"/>
                </a:moveTo>
                <a:lnTo>
                  <a:pt x="0" y="0"/>
                </a:lnTo>
                <a:lnTo>
                  <a:pt x="0" y="2792"/>
                </a:lnTo>
                <a:lnTo>
                  <a:pt x="119135" y="2792"/>
                </a:lnTo>
                <a:lnTo>
                  <a:pt x="11913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7469226" y="3126375"/>
            <a:ext cx="127635" cy="106680"/>
          </a:xfrm>
          <a:custGeom>
            <a:avLst/>
            <a:gdLst/>
            <a:ahLst/>
            <a:cxnLst/>
            <a:rect l="l" t="t" r="r" b="b"/>
            <a:pathLst>
              <a:path w="127634" h="106680">
                <a:moveTo>
                  <a:pt x="927" y="7454"/>
                </a:moveTo>
                <a:lnTo>
                  <a:pt x="0" y="7454"/>
                </a:lnTo>
                <a:lnTo>
                  <a:pt x="0" y="12103"/>
                </a:lnTo>
                <a:lnTo>
                  <a:pt x="927" y="7454"/>
                </a:lnTo>
                <a:close/>
              </a:path>
              <a:path w="127634" h="106680">
                <a:moveTo>
                  <a:pt x="127508" y="3327"/>
                </a:moveTo>
                <a:lnTo>
                  <a:pt x="8839" y="3327"/>
                </a:lnTo>
                <a:lnTo>
                  <a:pt x="8839" y="13030"/>
                </a:lnTo>
                <a:lnTo>
                  <a:pt x="8839" y="93078"/>
                </a:lnTo>
                <a:lnTo>
                  <a:pt x="8839" y="98577"/>
                </a:lnTo>
                <a:lnTo>
                  <a:pt x="8382" y="98577"/>
                </a:lnTo>
                <a:lnTo>
                  <a:pt x="8382" y="93078"/>
                </a:lnTo>
                <a:lnTo>
                  <a:pt x="8839" y="93078"/>
                </a:lnTo>
                <a:lnTo>
                  <a:pt x="8839" y="13030"/>
                </a:lnTo>
                <a:lnTo>
                  <a:pt x="8382" y="13030"/>
                </a:lnTo>
                <a:lnTo>
                  <a:pt x="8382" y="0"/>
                </a:lnTo>
                <a:lnTo>
                  <a:pt x="927" y="0"/>
                </a:lnTo>
                <a:lnTo>
                  <a:pt x="927" y="7454"/>
                </a:lnTo>
                <a:lnTo>
                  <a:pt x="927" y="13030"/>
                </a:lnTo>
                <a:lnTo>
                  <a:pt x="0" y="13030"/>
                </a:lnTo>
                <a:lnTo>
                  <a:pt x="0" y="93078"/>
                </a:lnTo>
                <a:lnTo>
                  <a:pt x="0" y="100520"/>
                </a:lnTo>
                <a:lnTo>
                  <a:pt x="927" y="100520"/>
                </a:lnTo>
                <a:lnTo>
                  <a:pt x="927" y="106108"/>
                </a:lnTo>
                <a:lnTo>
                  <a:pt x="8382" y="106108"/>
                </a:lnTo>
                <a:lnTo>
                  <a:pt x="8382" y="104927"/>
                </a:lnTo>
                <a:lnTo>
                  <a:pt x="127508" y="104927"/>
                </a:lnTo>
                <a:lnTo>
                  <a:pt x="127508" y="98577"/>
                </a:lnTo>
                <a:lnTo>
                  <a:pt x="127508" y="332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7850835" y="3126375"/>
            <a:ext cx="8890" cy="93345"/>
          </a:xfrm>
          <a:custGeom>
            <a:avLst/>
            <a:gdLst/>
            <a:ahLst/>
            <a:cxnLst/>
            <a:rect l="l" t="t" r="r" b="b"/>
            <a:pathLst>
              <a:path w="8890" h="93344">
                <a:moveTo>
                  <a:pt x="8369" y="0"/>
                </a:moveTo>
                <a:lnTo>
                  <a:pt x="0" y="0"/>
                </a:lnTo>
                <a:lnTo>
                  <a:pt x="0" y="13030"/>
                </a:lnTo>
                <a:lnTo>
                  <a:pt x="0" y="93078"/>
                </a:lnTo>
                <a:lnTo>
                  <a:pt x="8369" y="93078"/>
                </a:lnTo>
                <a:lnTo>
                  <a:pt x="8369" y="13030"/>
                </a:lnTo>
                <a:lnTo>
                  <a:pt x="836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7850837" y="3219447"/>
            <a:ext cx="8890" cy="13335"/>
          </a:xfrm>
          <a:custGeom>
            <a:avLst/>
            <a:gdLst/>
            <a:ahLst/>
            <a:cxnLst/>
            <a:rect l="l" t="t" r="r" b="b"/>
            <a:pathLst>
              <a:path w="8890" h="13335">
                <a:moveTo>
                  <a:pt x="8376" y="0"/>
                </a:moveTo>
                <a:lnTo>
                  <a:pt x="0" y="0"/>
                </a:lnTo>
                <a:lnTo>
                  <a:pt x="0" y="13030"/>
                </a:lnTo>
                <a:lnTo>
                  <a:pt x="8376" y="13030"/>
                </a:lnTo>
                <a:lnTo>
                  <a:pt x="837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7728902" y="3090078"/>
            <a:ext cx="128905" cy="36830"/>
          </a:xfrm>
          <a:custGeom>
            <a:avLst/>
            <a:gdLst/>
            <a:ahLst/>
            <a:cxnLst/>
            <a:rect l="l" t="t" r="r" b="b"/>
            <a:pathLst>
              <a:path w="128904" h="36830">
                <a:moveTo>
                  <a:pt x="927" y="21412"/>
                </a:moveTo>
                <a:lnTo>
                  <a:pt x="0" y="21412"/>
                </a:lnTo>
                <a:lnTo>
                  <a:pt x="0" y="23266"/>
                </a:lnTo>
                <a:lnTo>
                  <a:pt x="927" y="21412"/>
                </a:lnTo>
                <a:close/>
              </a:path>
              <a:path w="128904" h="36830">
                <a:moveTo>
                  <a:pt x="125653" y="0"/>
                </a:moveTo>
                <a:lnTo>
                  <a:pt x="124726" y="0"/>
                </a:lnTo>
                <a:lnTo>
                  <a:pt x="123786" y="927"/>
                </a:lnTo>
                <a:lnTo>
                  <a:pt x="124726" y="1866"/>
                </a:lnTo>
                <a:lnTo>
                  <a:pt x="123863" y="21412"/>
                </a:lnTo>
                <a:lnTo>
                  <a:pt x="123786" y="23266"/>
                </a:lnTo>
                <a:lnTo>
                  <a:pt x="123786" y="25133"/>
                </a:lnTo>
                <a:lnTo>
                  <a:pt x="123786" y="36296"/>
                </a:lnTo>
                <a:lnTo>
                  <a:pt x="125653" y="36296"/>
                </a:lnTo>
                <a:lnTo>
                  <a:pt x="125653" y="0"/>
                </a:lnTo>
                <a:close/>
              </a:path>
              <a:path w="128904" h="36830">
                <a:moveTo>
                  <a:pt x="128447" y="927"/>
                </a:moveTo>
                <a:lnTo>
                  <a:pt x="127508" y="0"/>
                </a:lnTo>
                <a:lnTo>
                  <a:pt x="126580" y="0"/>
                </a:lnTo>
                <a:lnTo>
                  <a:pt x="126580" y="36296"/>
                </a:lnTo>
                <a:lnTo>
                  <a:pt x="128447" y="36296"/>
                </a:lnTo>
                <a:lnTo>
                  <a:pt x="128447" y="92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7729829" y="3231302"/>
            <a:ext cx="123189" cy="2540"/>
          </a:xfrm>
          <a:custGeom>
            <a:avLst/>
            <a:gdLst/>
            <a:ahLst/>
            <a:cxnLst/>
            <a:rect l="l" t="t" r="r" b="b"/>
            <a:pathLst>
              <a:path w="123190" h="2539">
                <a:moveTo>
                  <a:pt x="122859" y="1270"/>
                </a:moveTo>
                <a:lnTo>
                  <a:pt x="121780" y="1270"/>
                </a:lnTo>
                <a:lnTo>
                  <a:pt x="121780" y="0"/>
                </a:lnTo>
                <a:lnTo>
                  <a:pt x="1079" y="0"/>
                </a:lnTo>
                <a:lnTo>
                  <a:pt x="1079" y="1270"/>
                </a:lnTo>
                <a:lnTo>
                  <a:pt x="0" y="1270"/>
                </a:lnTo>
                <a:lnTo>
                  <a:pt x="0" y="2540"/>
                </a:lnTo>
                <a:lnTo>
                  <a:pt x="122859" y="2540"/>
                </a:lnTo>
                <a:lnTo>
                  <a:pt x="122859" y="127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7731848" y="3125892"/>
            <a:ext cx="119380" cy="3810"/>
          </a:xfrm>
          <a:custGeom>
            <a:avLst/>
            <a:gdLst/>
            <a:ahLst/>
            <a:cxnLst/>
            <a:rect l="l" t="t" r="r" b="b"/>
            <a:pathLst>
              <a:path w="119379" h="3810">
                <a:moveTo>
                  <a:pt x="118986" y="0"/>
                </a:moveTo>
                <a:lnTo>
                  <a:pt x="0" y="0"/>
                </a:lnTo>
                <a:lnTo>
                  <a:pt x="0" y="1270"/>
                </a:lnTo>
                <a:lnTo>
                  <a:pt x="774" y="1270"/>
                </a:lnTo>
                <a:lnTo>
                  <a:pt x="774" y="3810"/>
                </a:lnTo>
                <a:lnTo>
                  <a:pt x="118986" y="3810"/>
                </a:lnTo>
                <a:lnTo>
                  <a:pt x="118986" y="1270"/>
                </a:lnTo>
                <a:lnTo>
                  <a:pt x="11898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7731697" y="3129702"/>
            <a:ext cx="119380" cy="100330"/>
          </a:xfrm>
          <a:custGeom>
            <a:avLst/>
            <a:gdLst/>
            <a:ahLst/>
            <a:cxnLst/>
            <a:rect l="l" t="t" r="r" b="b"/>
            <a:pathLst>
              <a:path w="119379" h="100330">
                <a:moveTo>
                  <a:pt x="119138" y="0"/>
                </a:moveTo>
                <a:lnTo>
                  <a:pt x="457" y="0"/>
                </a:lnTo>
                <a:lnTo>
                  <a:pt x="457" y="95250"/>
                </a:lnTo>
                <a:lnTo>
                  <a:pt x="0" y="95250"/>
                </a:lnTo>
                <a:lnTo>
                  <a:pt x="0" y="100330"/>
                </a:lnTo>
                <a:lnTo>
                  <a:pt x="119138" y="100330"/>
                </a:lnTo>
                <a:lnTo>
                  <a:pt x="119138" y="95250"/>
                </a:lnTo>
                <a:lnTo>
                  <a:pt x="11913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7596733" y="3090078"/>
            <a:ext cx="135255" cy="144145"/>
          </a:xfrm>
          <a:custGeom>
            <a:avLst/>
            <a:gdLst/>
            <a:ahLst/>
            <a:cxnLst/>
            <a:rect l="l" t="t" r="r" b="b"/>
            <a:pathLst>
              <a:path w="135254" h="144144">
                <a:moveTo>
                  <a:pt x="126580" y="36296"/>
                </a:moveTo>
                <a:lnTo>
                  <a:pt x="8382" y="36296"/>
                </a:lnTo>
                <a:lnTo>
                  <a:pt x="8382" y="39090"/>
                </a:lnTo>
                <a:lnTo>
                  <a:pt x="126580" y="39090"/>
                </a:lnTo>
                <a:lnTo>
                  <a:pt x="126580" y="36296"/>
                </a:lnTo>
                <a:close/>
              </a:path>
              <a:path w="135254" h="144144">
                <a:moveTo>
                  <a:pt x="134962" y="36296"/>
                </a:moveTo>
                <a:lnTo>
                  <a:pt x="133096" y="36296"/>
                </a:lnTo>
                <a:lnTo>
                  <a:pt x="133096" y="23266"/>
                </a:lnTo>
                <a:lnTo>
                  <a:pt x="132168" y="22339"/>
                </a:lnTo>
                <a:lnTo>
                  <a:pt x="133096" y="0"/>
                </a:lnTo>
                <a:lnTo>
                  <a:pt x="131241" y="0"/>
                </a:lnTo>
                <a:lnTo>
                  <a:pt x="129374" y="0"/>
                </a:lnTo>
                <a:lnTo>
                  <a:pt x="129374" y="21412"/>
                </a:lnTo>
                <a:lnTo>
                  <a:pt x="129374" y="22339"/>
                </a:lnTo>
                <a:lnTo>
                  <a:pt x="129374" y="23266"/>
                </a:lnTo>
                <a:lnTo>
                  <a:pt x="129374" y="36296"/>
                </a:lnTo>
                <a:lnTo>
                  <a:pt x="127520" y="36296"/>
                </a:lnTo>
                <a:lnTo>
                  <a:pt x="127520" y="141224"/>
                </a:lnTo>
                <a:lnTo>
                  <a:pt x="7454" y="141224"/>
                </a:lnTo>
                <a:lnTo>
                  <a:pt x="7454" y="139954"/>
                </a:lnTo>
                <a:lnTo>
                  <a:pt x="127520" y="139954"/>
                </a:lnTo>
                <a:lnTo>
                  <a:pt x="127520" y="133604"/>
                </a:lnTo>
                <a:lnTo>
                  <a:pt x="126580" y="133604"/>
                </a:lnTo>
                <a:lnTo>
                  <a:pt x="126580" y="129374"/>
                </a:lnTo>
                <a:lnTo>
                  <a:pt x="127520" y="129374"/>
                </a:lnTo>
                <a:lnTo>
                  <a:pt x="127520" y="49326"/>
                </a:lnTo>
                <a:lnTo>
                  <a:pt x="126580" y="49326"/>
                </a:lnTo>
                <a:lnTo>
                  <a:pt x="126580" y="45605"/>
                </a:lnTo>
                <a:lnTo>
                  <a:pt x="127520" y="43751"/>
                </a:lnTo>
                <a:lnTo>
                  <a:pt x="126580" y="43751"/>
                </a:lnTo>
                <a:lnTo>
                  <a:pt x="126580" y="43434"/>
                </a:lnTo>
                <a:lnTo>
                  <a:pt x="126580" y="42164"/>
                </a:lnTo>
                <a:lnTo>
                  <a:pt x="126580" y="39624"/>
                </a:lnTo>
                <a:lnTo>
                  <a:pt x="7772" y="39624"/>
                </a:lnTo>
                <a:lnTo>
                  <a:pt x="7772" y="42164"/>
                </a:lnTo>
                <a:lnTo>
                  <a:pt x="8369" y="42164"/>
                </a:lnTo>
                <a:lnTo>
                  <a:pt x="8369" y="43434"/>
                </a:lnTo>
                <a:lnTo>
                  <a:pt x="7912" y="43434"/>
                </a:lnTo>
                <a:lnTo>
                  <a:pt x="7912" y="45605"/>
                </a:lnTo>
                <a:lnTo>
                  <a:pt x="7912" y="46532"/>
                </a:lnTo>
                <a:lnTo>
                  <a:pt x="7912" y="133096"/>
                </a:lnTo>
                <a:lnTo>
                  <a:pt x="7454" y="133096"/>
                </a:lnTo>
                <a:lnTo>
                  <a:pt x="7454" y="129374"/>
                </a:lnTo>
                <a:lnTo>
                  <a:pt x="7454" y="49326"/>
                </a:lnTo>
                <a:lnTo>
                  <a:pt x="7454" y="46532"/>
                </a:lnTo>
                <a:lnTo>
                  <a:pt x="7912" y="46532"/>
                </a:lnTo>
                <a:lnTo>
                  <a:pt x="7912" y="45605"/>
                </a:lnTo>
                <a:lnTo>
                  <a:pt x="7454" y="45605"/>
                </a:lnTo>
                <a:lnTo>
                  <a:pt x="7454" y="36296"/>
                </a:lnTo>
                <a:lnTo>
                  <a:pt x="6515" y="36296"/>
                </a:lnTo>
                <a:lnTo>
                  <a:pt x="6515" y="23266"/>
                </a:lnTo>
                <a:lnTo>
                  <a:pt x="5588" y="23266"/>
                </a:lnTo>
                <a:lnTo>
                  <a:pt x="6515" y="21412"/>
                </a:lnTo>
                <a:lnTo>
                  <a:pt x="5588" y="21412"/>
                </a:lnTo>
                <a:lnTo>
                  <a:pt x="6515" y="927"/>
                </a:lnTo>
                <a:lnTo>
                  <a:pt x="5588" y="0"/>
                </a:lnTo>
                <a:lnTo>
                  <a:pt x="3721" y="0"/>
                </a:lnTo>
                <a:lnTo>
                  <a:pt x="2794" y="0"/>
                </a:lnTo>
                <a:lnTo>
                  <a:pt x="1866" y="927"/>
                </a:lnTo>
                <a:lnTo>
                  <a:pt x="2794" y="1866"/>
                </a:lnTo>
                <a:lnTo>
                  <a:pt x="1866" y="23266"/>
                </a:lnTo>
                <a:lnTo>
                  <a:pt x="1866" y="36296"/>
                </a:lnTo>
                <a:lnTo>
                  <a:pt x="0" y="36296"/>
                </a:lnTo>
                <a:lnTo>
                  <a:pt x="0" y="49326"/>
                </a:lnTo>
                <a:lnTo>
                  <a:pt x="0" y="129374"/>
                </a:lnTo>
                <a:lnTo>
                  <a:pt x="0" y="142405"/>
                </a:lnTo>
                <a:lnTo>
                  <a:pt x="7061" y="142405"/>
                </a:lnTo>
                <a:lnTo>
                  <a:pt x="6515" y="142494"/>
                </a:lnTo>
                <a:lnTo>
                  <a:pt x="6515" y="143764"/>
                </a:lnTo>
                <a:lnTo>
                  <a:pt x="129374" y="143764"/>
                </a:lnTo>
                <a:lnTo>
                  <a:pt x="129374" y="142494"/>
                </a:lnTo>
                <a:lnTo>
                  <a:pt x="128295" y="142494"/>
                </a:lnTo>
                <a:lnTo>
                  <a:pt x="134962" y="142405"/>
                </a:lnTo>
                <a:lnTo>
                  <a:pt x="134962" y="129374"/>
                </a:lnTo>
                <a:lnTo>
                  <a:pt x="134962" y="49326"/>
                </a:lnTo>
                <a:lnTo>
                  <a:pt x="134962" y="3629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8204517" y="3090078"/>
            <a:ext cx="3810" cy="36830"/>
          </a:xfrm>
          <a:custGeom>
            <a:avLst/>
            <a:gdLst/>
            <a:ahLst/>
            <a:cxnLst/>
            <a:rect l="l" t="t" r="r" b="b"/>
            <a:pathLst>
              <a:path w="3809" h="36830">
                <a:moveTo>
                  <a:pt x="3721" y="0"/>
                </a:moveTo>
                <a:lnTo>
                  <a:pt x="1854" y="0"/>
                </a:lnTo>
                <a:lnTo>
                  <a:pt x="0" y="0"/>
                </a:lnTo>
                <a:lnTo>
                  <a:pt x="0" y="36296"/>
                </a:lnTo>
                <a:lnTo>
                  <a:pt x="1854" y="36296"/>
                </a:lnTo>
                <a:lnTo>
                  <a:pt x="3721" y="36296"/>
                </a:lnTo>
                <a:lnTo>
                  <a:pt x="3721" y="23266"/>
                </a:lnTo>
                <a:lnTo>
                  <a:pt x="2794" y="22339"/>
                </a:lnTo>
                <a:lnTo>
                  <a:pt x="37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8207312" y="3092872"/>
            <a:ext cx="378460" cy="33020"/>
          </a:xfrm>
          <a:custGeom>
            <a:avLst/>
            <a:gdLst/>
            <a:ahLst/>
            <a:cxnLst/>
            <a:rect l="l" t="t" r="r" b="b"/>
            <a:pathLst>
              <a:path w="378459" h="33019">
                <a:moveTo>
                  <a:pt x="927" y="18618"/>
                </a:moveTo>
                <a:lnTo>
                  <a:pt x="0" y="18618"/>
                </a:lnTo>
                <a:lnTo>
                  <a:pt x="0" y="20472"/>
                </a:lnTo>
                <a:lnTo>
                  <a:pt x="927" y="18618"/>
                </a:lnTo>
                <a:close/>
              </a:path>
              <a:path w="378459" h="33019">
                <a:moveTo>
                  <a:pt x="123786" y="0"/>
                </a:moveTo>
                <a:lnTo>
                  <a:pt x="927" y="0"/>
                </a:lnTo>
                <a:lnTo>
                  <a:pt x="1854" y="927"/>
                </a:lnTo>
                <a:lnTo>
                  <a:pt x="122847" y="1866"/>
                </a:lnTo>
                <a:lnTo>
                  <a:pt x="122859" y="7442"/>
                </a:lnTo>
                <a:lnTo>
                  <a:pt x="123786" y="7442"/>
                </a:lnTo>
                <a:lnTo>
                  <a:pt x="123786" y="1866"/>
                </a:lnTo>
                <a:lnTo>
                  <a:pt x="123786" y="0"/>
                </a:lnTo>
                <a:close/>
              </a:path>
              <a:path w="378459" h="33019">
                <a:moveTo>
                  <a:pt x="124714" y="18618"/>
                </a:moveTo>
                <a:lnTo>
                  <a:pt x="123786" y="18618"/>
                </a:lnTo>
                <a:lnTo>
                  <a:pt x="123786" y="7620"/>
                </a:lnTo>
                <a:lnTo>
                  <a:pt x="111506" y="7620"/>
                </a:lnTo>
                <a:lnTo>
                  <a:pt x="111506" y="6743"/>
                </a:lnTo>
                <a:lnTo>
                  <a:pt x="122847" y="7442"/>
                </a:lnTo>
                <a:lnTo>
                  <a:pt x="122847" y="6515"/>
                </a:lnTo>
                <a:lnTo>
                  <a:pt x="111506" y="6515"/>
                </a:lnTo>
                <a:lnTo>
                  <a:pt x="111506" y="6350"/>
                </a:lnTo>
                <a:lnTo>
                  <a:pt x="92862" y="6350"/>
                </a:lnTo>
                <a:lnTo>
                  <a:pt x="92862" y="5080"/>
                </a:lnTo>
                <a:lnTo>
                  <a:pt x="31394" y="5080"/>
                </a:lnTo>
                <a:lnTo>
                  <a:pt x="40017" y="4648"/>
                </a:lnTo>
                <a:lnTo>
                  <a:pt x="84696" y="4648"/>
                </a:lnTo>
                <a:lnTo>
                  <a:pt x="122847" y="6515"/>
                </a:lnTo>
                <a:lnTo>
                  <a:pt x="122847" y="4648"/>
                </a:lnTo>
                <a:lnTo>
                  <a:pt x="122847" y="2794"/>
                </a:lnTo>
                <a:lnTo>
                  <a:pt x="122847" y="1866"/>
                </a:lnTo>
                <a:lnTo>
                  <a:pt x="93065" y="1866"/>
                </a:lnTo>
                <a:lnTo>
                  <a:pt x="92138" y="1892"/>
                </a:lnTo>
                <a:lnTo>
                  <a:pt x="34429" y="1866"/>
                </a:lnTo>
                <a:lnTo>
                  <a:pt x="34429" y="2755"/>
                </a:lnTo>
                <a:lnTo>
                  <a:pt x="31635" y="2794"/>
                </a:lnTo>
                <a:lnTo>
                  <a:pt x="31635" y="1866"/>
                </a:lnTo>
                <a:lnTo>
                  <a:pt x="2781" y="1866"/>
                </a:lnTo>
                <a:lnTo>
                  <a:pt x="927" y="1866"/>
                </a:lnTo>
                <a:lnTo>
                  <a:pt x="927" y="7442"/>
                </a:lnTo>
                <a:lnTo>
                  <a:pt x="2781" y="7442"/>
                </a:lnTo>
                <a:lnTo>
                  <a:pt x="2781" y="6515"/>
                </a:lnTo>
                <a:lnTo>
                  <a:pt x="14554" y="5930"/>
                </a:lnTo>
                <a:lnTo>
                  <a:pt x="14554" y="6350"/>
                </a:lnTo>
                <a:lnTo>
                  <a:pt x="8204" y="6350"/>
                </a:lnTo>
                <a:lnTo>
                  <a:pt x="8204" y="7620"/>
                </a:lnTo>
                <a:lnTo>
                  <a:pt x="927" y="7620"/>
                </a:lnTo>
                <a:lnTo>
                  <a:pt x="927" y="18618"/>
                </a:lnTo>
                <a:lnTo>
                  <a:pt x="927" y="33020"/>
                </a:lnTo>
                <a:lnTo>
                  <a:pt x="123786" y="33020"/>
                </a:lnTo>
                <a:lnTo>
                  <a:pt x="123786" y="22339"/>
                </a:lnTo>
                <a:lnTo>
                  <a:pt x="124714" y="22339"/>
                </a:lnTo>
                <a:lnTo>
                  <a:pt x="124714" y="20472"/>
                </a:lnTo>
                <a:lnTo>
                  <a:pt x="123786" y="20472"/>
                </a:lnTo>
                <a:lnTo>
                  <a:pt x="124714" y="18618"/>
                </a:lnTo>
                <a:close/>
              </a:path>
              <a:path w="378459" h="33019">
                <a:moveTo>
                  <a:pt x="251294" y="1866"/>
                </a:moveTo>
                <a:lnTo>
                  <a:pt x="250532" y="1866"/>
                </a:lnTo>
                <a:lnTo>
                  <a:pt x="250532" y="7620"/>
                </a:lnTo>
                <a:lnTo>
                  <a:pt x="238086" y="7620"/>
                </a:lnTo>
                <a:lnTo>
                  <a:pt x="238086" y="6692"/>
                </a:lnTo>
                <a:lnTo>
                  <a:pt x="249440" y="7442"/>
                </a:lnTo>
                <a:lnTo>
                  <a:pt x="250367" y="7442"/>
                </a:lnTo>
                <a:lnTo>
                  <a:pt x="250532" y="7620"/>
                </a:lnTo>
                <a:lnTo>
                  <a:pt x="250532" y="1866"/>
                </a:lnTo>
                <a:lnTo>
                  <a:pt x="250367" y="1866"/>
                </a:lnTo>
                <a:lnTo>
                  <a:pt x="250367" y="0"/>
                </a:lnTo>
                <a:lnTo>
                  <a:pt x="128435" y="0"/>
                </a:lnTo>
                <a:lnTo>
                  <a:pt x="129362" y="927"/>
                </a:lnTo>
                <a:lnTo>
                  <a:pt x="249440" y="1866"/>
                </a:lnTo>
                <a:lnTo>
                  <a:pt x="249440" y="6515"/>
                </a:lnTo>
                <a:lnTo>
                  <a:pt x="238086" y="6515"/>
                </a:lnTo>
                <a:lnTo>
                  <a:pt x="238086" y="6350"/>
                </a:lnTo>
                <a:lnTo>
                  <a:pt x="219443" y="6350"/>
                </a:lnTo>
                <a:lnTo>
                  <a:pt x="219443" y="5080"/>
                </a:lnTo>
                <a:lnTo>
                  <a:pt x="158686" y="5080"/>
                </a:lnTo>
                <a:lnTo>
                  <a:pt x="167525" y="4648"/>
                </a:lnTo>
                <a:lnTo>
                  <a:pt x="212204" y="4648"/>
                </a:lnTo>
                <a:lnTo>
                  <a:pt x="232676" y="5588"/>
                </a:lnTo>
                <a:lnTo>
                  <a:pt x="249440" y="6515"/>
                </a:lnTo>
                <a:lnTo>
                  <a:pt x="249440" y="1866"/>
                </a:lnTo>
                <a:lnTo>
                  <a:pt x="220586" y="1866"/>
                </a:lnTo>
                <a:lnTo>
                  <a:pt x="218719" y="1905"/>
                </a:lnTo>
                <a:lnTo>
                  <a:pt x="161950" y="1866"/>
                </a:lnTo>
                <a:lnTo>
                  <a:pt x="161950" y="2755"/>
                </a:lnTo>
                <a:lnTo>
                  <a:pt x="159156" y="2794"/>
                </a:lnTo>
                <a:lnTo>
                  <a:pt x="159156" y="1866"/>
                </a:lnTo>
                <a:lnTo>
                  <a:pt x="129374" y="1866"/>
                </a:lnTo>
                <a:lnTo>
                  <a:pt x="128435" y="1866"/>
                </a:lnTo>
                <a:lnTo>
                  <a:pt x="128435" y="7442"/>
                </a:lnTo>
                <a:lnTo>
                  <a:pt x="129374" y="7442"/>
                </a:lnTo>
                <a:lnTo>
                  <a:pt x="129374" y="6515"/>
                </a:lnTo>
                <a:lnTo>
                  <a:pt x="141135" y="5943"/>
                </a:lnTo>
                <a:lnTo>
                  <a:pt x="141135" y="6350"/>
                </a:lnTo>
                <a:lnTo>
                  <a:pt x="135255" y="6350"/>
                </a:lnTo>
                <a:lnTo>
                  <a:pt x="135255" y="7620"/>
                </a:lnTo>
                <a:lnTo>
                  <a:pt x="128435" y="7620"/>
                </a:lnTo>
                <a:lnTo>
                  <a:pt x="128435" y="8890"/>
                </a:lnTo>
                <a:lnTo>
                  <a:pt x="128435" y="33020"/>
                </a:lnTo>
                <a:lnTo>
                  <a:pt x="251294" y="33020"/>
                </a:lnTo>
                <a:lnTo>
                  <a:pt x="251294" y="8890"/>
                </a:lnTo>
                <a:lnTo>
                  <a:pt x="251180" y="8267"/>
                </a:lnTo>
                <a:lnTo>
                  <a:pt x="251294" y="1866"/>
                </a:lnTo>
                <a:close/>
              </a:path>
              <a:path w="378459" h="33019">
                <a:moveTo>
                  <a:pt x="377875" y="0"/>
                </a:moveTo>
                <a:lnTo>
                  <a:pt x="255016" y="0"/>
                </a:lnTo>
                <a:lnTo>
                  <a:pt x="255955" y="927"/>
                </a:lnTo>
                <a:lnTo>
                  <a:pt x="376948" y="1866"/>
                </a:lnTo>
                <a:lnTo>
                  <a:pt x="376948" y="6515"/>
                </a:lnTo>
                <a:lnTo>
                  <a:pt x="367423" y="6515"/>
                </a:lnTo>
                <a:lnTo>
                  <a:pt x="367423" y="6350"/>
                </a:lnTo>
                <a:lnTo>
                  <a:pt x="346824" y="6350"/>
                </a:lnTo>
                <a:lnTo>
                  <a:pt x="346824" y="5080"/>
                </a:lnTo>
                <a:lnTo>
                  <a:pt x="285496" y="5080"/>
                </a:lnTo>
                <a:lnTo>
                  <a:pt x="294106" y="4648"/>
                </a:lnTo>
                <a:lnTo>
                  <a:pt x="338785" y="4648"/>
                </a:lnTo>
                <a:lnTo>
                  <a:pt x="376948" y="6515"/>
                </a:lnTo>
                <a:lnTo>
                  <a:pt x="376948" y="1866"/>
                </a:lnTo>
                <a:lnTo>
                  <a:pt x="347167" y="1866"/>
                </a:lnTo>
                <a:lnTo>
                  <a:pt x="346227" y="1892"/>
                </a:lnTo>
                <a:lnTo>
                  <a:pt x="288531" y="1866"/>
                </a:lnTo>
                <a:lnTo>
                  <a:pt x="288531" y="2755"/>
                </a:lnTo>
                <a:lnTo>
                  <a:pt x="285737" y="2794"/>
                </a:lnTo>
                <a:lnTo>
                  <a:pt x="285737" y="1866"/>
                </a:lnTo>
                <a:lnTo>
                  <a:pt x="256882" y="1866"/>
                </a:lnTo>
                <a:lnTo>
                  <a:pt x="255016" y="1866"/>
                </a:lnTo>
                <a:lnTo>
                  <a:pt x="255016" y="7442"/>
                </a:lnTo>
                <a:lnTo>
                  <a:pt x="256882" y="7442"/>
                </a:lnTo>
                <a:lnTo>
                  <a:pt x="256882" y="6515"/>
                </a:lnTo>
                <a:lnTo>
                  <a:pt x="268643" y="5930"/>
                </a:lnTo>
                <a:lnTo>
                  <a:pt x="268643" y="6350"/>
                </a:lnTo>
                <a:lnTo>
                  <a:pt x="268338" y="6350"/>
                </a:lnTo>
                <a:lnTo>
                  <a:pt x="262293" y="6350"/>
                </a:lnTo>
                <a:lnTo>
                  <a:pt x="262293" y="7620"/>
                </a:lnTo>
                <a:lnTo>
                  <a:pt x="255016" y="7620"/>
                </a:lnTo>
                <a:lnTo>
                  <a:pt x="255016" y="33020"/>
                </a:lnTo>
                <a:lnTo>
                  <a:pt x="377875" y="33020"/>
                </a:lnTo>
                <a:lnTo>
                  <a:pt x="377875" y="7620"/>
                </a:lnTo>
                <a:lnTo>
                  <a:pt x="367423" y="7620"/>
                </a:lnTo>
                <a:lnTo>
                  <a:pt x="367423" y="6858"/>
                </a:lnTo>
                <a:lnTo>
                  <a:pt x="376948" y="7442"/>
                </a:lnTo>
                <a:lnTo>
                  <a:pt x="377875" y="7442"/>
                </a:lnTo>
                <a:lnTo>
                  <a:pt x="377875" y="1866"/>
                </a:lnTo>
                <a:lnTo>
                  <a:pt x="37787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8208239" y="3231302"/>
            <a:ext cx="123189" cy="2540"/>
          </a:xfrm>
          <a:custGeom>
            <a:avLst/>
            <a:gdLst/>
            <a:ahLst/>
            <a:cxnLst/>
            <a:rect l="l" t="t" r="r" b="b"/>
            <a:pathLst>
              <a:path w="123190" h="2539">
                <a:moveTo>
                  <a:pt x="122859" y="1270"/>
                </a:moveTo>
                <a:lnTo>
                  <a:pt x="121780" y="1270"/>
                </a:lnTo>
                <a:lnTo>
                  <a:pt x="121780" y="0"/>
                </a:lnTo>
                <a:lnTo>
                  <a:pt x="1079" y="0"/>
                </a:lnTo>
                <a:lnTo>
                  <a:pt x="1079" y="1270"/>
                </a:lnTo>
                <a:lnTo>
                  <a:pt x="0" y="1270"/>
                </a:lnTo>
                <a:lnTo>
                  <a:pt x="0" y="2540"/>
                </a:lnTo>
                <a:lnTo>
                  <a:pt x="122859" y="2540"/>
                </a:lnTo>
                <a:lnTo>
                  <a:pt x="122859" y="127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8210105" y="3126373"/>
            <a:ext cx="119380" cy="3175"/>
          </a:xfrm>
          <a:custGeom>
            <a:avLst/>
            <a:gdLst/>
            <a:ahLst/>
            <a:cxnLst/>
            <a:rect l="l" t="t" r="r" b="b"/>
            <a:pathLst>
              <a:path w="119379" h="3175">
                <a:moveTo>
                  <a:pt x="119135" y="0"/>
                </a:moveTo>
                <a:lnTo>
                  <a:pt x="0" y="0"/>
                </a:lnTo>
                <a:lnTo>
                  <a:pt x="0" y="2792"/>
                </a:lnTo>
                <a:lnTo>
                  <a:pt x="119135" y="2792"/>
                </a:lnTo>
                <a:lnTo>
                  <a:pt x="11913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8201724" y="3126375"/>
            <a:ext cx="127635" cy="105410"/>
          </a:xfrm>
          <a:custGeom>
            <a:avLst/>
            <a:gdLst/>
            <a:ahLst/>
            <a:cxnLst/>
            <a:rect l="l" t="t" r="r" b="b"/>
            <a:pathLst>
              <a:path w="127634" h="105410">
                <a:moveTo>
                  <a:pt x="927" y="7454"/>
                </a:moveTo>
                <a:lnTo>
                  <a:pt x="0" y="7454"/>
                </a:lnTo>
                <a:lnTo>
                  <a:pt x="0" y="12103"/>
                </a:lnTo>
                <a:lnTo>
                  <a:pt x="927" y="7454"/>
                </a:lnTo>
                <a:close/>
              </a:path>
              <a:path w="127634" h="105410">
                <a:moveTo>
                  <a:pt x="127508" y="3327"/>
                </a:moveTo>
                <a:lnTo>
                  <a:pt x="8839" y="3327"/>
                </a:lnTo>
                <a:lnTo>
                  <a:pt x="8839" y="13030"/>
                </a:lnTo>
                <a:lnTo>
                  <a:pt x="8369" y="13030"/>
                </a:lnTo>
                <a:lnTo>
                  <a:pt x="8369" y="0"/>
                </a:lnTo>
                <a:lnTo>
                  <a:pt x="927" y="0"/>
                </a:lnTo>
                <a:lnTo>
                  <a:pt x="927" y="7454"/>
                </a:lnTo>
                <a:lnTo>
                  <a:pt x="927" y="13030"/>
                </a:lnTo>
                <a:lnTo>
                  <a:pt x="0" y="13030"/>
                </a:lnTo>
                <a:lnTo>
                  <a:pt x="0" y="93078"/>
                </a:lnTo>
                <a:lnTo>
                  <a:pt x="927" y="93078"/>
                </a:lnTo>
                <a:lnTo>
                  <a:pt x="8369" y="93078"/>
                </a:lnTo>
                <a:lnTo>
                  <a:pt x="8839" y="93078"/>
                </a:lnTo>
                <a:lnTo>
                  <a:pt x="8839" y="98577"/>
                </a:lnTo>
                <a:lnTo>
                  <a:pt x="8369" y="98577"/>
                </a:lnTo>
                <a:lnTo>
                  <a:pt x="8369" y="104927"/>
                </a:lnTo>
                <a:lnTo>
                  <a:pt x="127508" y="104927"/>
                </a:lnTo>
                <a:lnTo>
                  <a:pt x="127508" y="98577"/>
                </a:lnTo>
                <a:lnTo>
                  <a:pt x="127508" y="332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8201724" y="3219453"/>
            <a:ext cx="8890" cy="13335"/>
          </a:xfrm>
          <a:custGeom>
            <a:avLst/>
            <a:gdLst/>
            <a:ahLst/>
            <a:cxnLst/>
            <a:rect l="l" t="t" r="r" b="b"/>
            <a:pathLst>
              <a:path w="8890" h="13335">
                <a:moveTo>
                  <a:pt x="8369" y="0"/>
                </a:moveTo>
                <a:lnTo>
                  <a:pt x="927" y="0"/>
                </a:lnTo>
                <a:lnTo>
                  <a:pt x="0" y="0"/>
                </a:lnTo>
                <a:lnTo>
                  <a:pt x="0" y="7442"/>
                </a:lnTo>
                <a:lnTo>
                  <a:pt x="927" y="7442"/>
                </a:lnTo>
                <a:lnTo>
                  <a:pt x="927" y="13030"/>
                </a:lnTo>
                <a:lnTo>
                  <a:pt x="8369" y="13030"/>
                </a:lnTo>
                <a:lnTo>
                  <a:pt x="836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8583333" y="3126375"/>
            <a:ext cx="8890" cy="93345"/>
          </a:xfrm>
          <a:custGeom>
            <a:avLst/>
            <a:gdLst/>
            <a:ahLst/>
            <a:cxnLst/>
            <a:rect l="l" t="t" r="r" b="b"/>
            <a:pathLst>
              <a:path w="8890" h="93344">
                <a:moveTo>
                  <a:pt x="8369" y="0"/>
                </a:moveTo>
                <a:lnTo>
                  <a:pt x="0" y="0"/>
                </a:lnTo>
                <a:lnTo>
                  <a:pt x="0" y="13030"/>
                </a:lnTo>
                <a:lnTo>
                  <a:pt x="0" y="93078"/>
                </a:lnTo>
                <a:lnTo>
                  <a:pt x="8369" y="93078"/>
                </a:lnTo>
                <a:lnTo>
                  <a:pt x="8369" y="13030"/>
                </a:lnTo>
                <a:lnTo>
                  <a:pt x="836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8583334" y="3219447"/>
            <a:ext cx="8890" cy="13335"/>
          </a:xfrm>
          <a:custGeom>
            <a:avLst/>
            <a:gdLst/>
            <a:ahLst/>
            <a:cxnLst/>
            <a:rect l="l" t="t" r="r" b="b"/>
            <a:pathLst>
              <a:path w="8890" h="13335">
                <a:moveTo>
                  <a:pt x="8376" y="0"/>
                </a:moveTo>
                <a:lnTo>
                  <a:pt x="0" y="0"/>
                </a:lnTo>
                <a:lnTo>
                  <a:pt x="0" y="13030"/>
                </a:lnTo>
                <a:lnTo>
                  <a:pt x="8376" y="13030"/>
                </a:lnTo>
                <a:lnTo>
                  <a:pt x="837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8461400" y="3090078"/>
            <a:ext cx="128905" cy="36830"/>
          </a:xfrm>
          <a:custGeom>
            <a:avLst/>
            <a:gdLst/>
            <a:ahLst/>
            <a:cxnLst/>
            <a:rect l="l" t="t" r="r" b="b"/>
            <a:pathLst>
              <a:path w="128904" h="36830">
                <a:moveTo>
                  <a:pt x="927" y="21412"/>
                </a:moveTo>
                <a:lnTo>
                  <a:pt x="0" y="21412"/>
                </a:lnTo>
                <a:lnTo>
                  <a:pt x="0" y="23266"/>
                </a:lnTo>
                <a:lnTo>
                  <a:pt x="927" y="21412"/>
                </a:lnTo>
                <a:close/>
              </a:path>
              <a:path w="128904" h="36830">
                <a:moveTo>
                  <a:pt x="125653" y="0"/>
                </a:moveTo>
                <a:lnTo>
                  <a:pt x="124714" y="0"/>
                </a:lnTo>
                <a:lnTo>
                  <a:pt x="123786" y="927"/>
                </a:lnTo>
                <a:lnTo>
                  <a:pt x="124714" y="1866"/>
                </a:lnTo>
                <a:lnTo>
                  <a:pt x="123863" y="21412"/>
                </a:lnTo>
                <a:lnTo>
                  <a:pt x="123786" y="23266"/>
                </a:lnTo>
                <a:lnTo>
                  <a:pt x="123786" y="25133"/>
                </a:lnTo>
                <a:lnTo>
                  <a:pt x="123786" y="36296"/>
                </a:lnTo>
                <a:lnTo>
                  <a:pt x="125653" y="36296"/>
                </a:lnTo>
                <a:lnTo>
                  <a:pt x="125653" y="0"/>
                </a:lnTo>
                <a:close/>
              </a:path>
              <a:path w="128904" h="36830">
                <a:moveTo>
                  <a:pt x="128447" y="927"/>
                </a:moveTo>
                <a:lnTo>
                  <a:pt x="127508" y="0"/>
                </a:lnTo>
                <a:lnTo>
                  <a:pt x="126580" y="0"/>
                </a:lnTo>
                <a:lnTo>
                  <a:pt x="126580" y="36296"/>
                </a:lnTo>
                <a:lnTo>
                  <a:pt x="128447" y="36296"/>
                </a:lnTo>
                <a:lnTo>
                  <a:pt x="128447" y="92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8462327" y="3231302"/>
            <a:ext cx="123189" cy="2540"/>
          </a:xfrm>
          <a:custGeom>
            <a:avLst/>
            <a:gdLst/>
            <a:ahLst/>
            <a:cxnLst/>
            <a:rect l="l" t="t" r="r" b="b"/>
            <a:pathLst>
              <a:path w="123190" h="2539">
                <a:moveTo>
                  <a:pt x="122859" y="1270"/>
                </a:moveTo>
                <a:lnTo>
                  <a:pt x="121780" y="1270"/>
                </a:lnTo>
                <a:lnTo>
                  <a:pt x="121780" y="0"/>
                </a:lnTo>
                <a:lnTo>
                  <a:pt x="1079" y="0"/>
                </a:lnTo>
                <a:lnTo>
                  <a:pt x="1079" y="1270"/>
                </a:lnTo>
                <a:lnTo>
                  <a:pt x="0" y="1270"/>
                </a:lnTo>
                <a:lnTo>
                  <a:pt x="0" y="2540"/>
                </a:lnTo>
                <a:lnTo>
                  <a:pt x="122859" y="2540"/>
                </a:lnTo>
                <a:lnTo>
                  <a:pt x="122859" y="127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8464346" y="3125892"/>
            <a:ext cx="119380" cy="3810"/>
          </a:xfrm>
          <a:custGeom>
            <a:avLst/>
            <a:gdLst/>
            <a:ahLst/>
            <a:cxnLst/>
            <a:rect l="l" t="t" r="r" b="b"/>
            <a:pathLst>
              <a:path w="119379" h="3810">
                <a:moveTo>
                  <a:pt x="118986" y="0"/>
                </a:moveTo>
                <a:lnTo>
                  <a:pt x="0" y="0"/>
                </a:lnTo>
                <a:lnTo>
                  <a:pt x="0" y="1270"/>
                </a:lnTo>
                <a:lnTo>
                  <a:pt x="774" y="1270"/>
                </a:lnTo>
                <a:lnTo>
                  <a:pt x="774" y="3810"/>
                </a:lnTo>
                <a:lnTo>
                  <a:pt x="118986" y="3810"/>
                </a:lnTo>
                <a:lnTo>
                  <a:pt x="118986" y="1270"/>
                </a:lnTo>
                <a:lnTo>
                  <a:pt x="11898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8464194" y="3129702"/>
            <a:ext cx="119380" cy="100330"/>
          </a:xfrm>
          <a:custGeom>
            <a:avLst/>
            <a:gdLst/>
            <a:ahLst/>
            <a:cxnLst/>
            <a:rect l="l" t="t" r="r" b="b"/>
            <a:pathLst>
              <a:path w="119379" h="100330">
                <a:moveTo>
                  <a:pt x="119138" y="0"/>
                </a:moveTo>
                <a:lnTo>
                  <a:pt x="457" y="0"/>
                </a:lnTo>
                <a:lnTo>
                  <a:pt x="457" y="95250"/>
                </a:lnTo>
                <a:lnTo>
                  <a:pt x="0" y="95250"/>
                </a:lnTo>
                <a:lnTo>
                  <a:pt x="0" y="100330"/>
                </a:lnTo>
                <a:lnTo>
                  <a:pt x="119138" y="100330"/>
                </a:lnTo>
                <a:lnTo>
                  <a:pt x="119138" y="95250"/>
                </a:lnTo>
                <a:lnTo>
                  <a:pt x="11913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8329231" y="3090078"/>
            <a:ext cx="135255" cy="144145"/>
          </a:xfrm>
          <a:custGeom>
            <a:avLst/>
            <a:gdLst/>
            <a:ahLst/>
            <a:cxnLst/>
            <a:rect l="l" t="t" r="r" b="b"/>
            <a:pathLst>
              <a:path w="135254" h="144144">
                <a:moveTo>
                  <a:pt x="126580" y="36296"/>
                </a:moveTo>
                <a:lnTo>
                  <a:pt x="8382" y="36296"/>
                </a:lnTo>
                <a:lnTo>
                  <a:pt x="8382" y="39090"/>
                </a:lnTo>
                <a:lnTo>
                  <a:pt x="126580" y="39090"/>
                </a:lnTo>
                <a:lnTo>
                  <a:pt x="126580" y="36296"/>
                </a:lnTo>
                <a:close/>
              </a:path>
              <a:path w="135254" h="144144">
                <a:moveTo>
                  <a:pt x="134962" y="36296"/>
                </a:moveTo>
                <a:lnTo>
                  <a:pt x="133096" y="36296"/>
                </a:lnTo>
                <a:lnTo>
                  <a:pt x="133096" y="23266"/>
                </a:lnTo>
                <a:lnTo>
                  <a:pt x="132168" y="22339"/>
                </a:lnTo>
                <a:lnTo>
                  <a:pt x="133096" y="0"/>
                </a:lnTo>
                <a:lnTo>
                  <a:pt x="131241" y="0"/>
                </a:lnTo>
                <a:lnTo>
                  <a:pt x="129374" y="0"/>
                </a:lnTo>
                <a:lnTo>
                  <a:pt x="129374" y="21412"/>
                </a:lnTo>
                <a:lnTo>
                  <a:pt x="129374" y="22339"/>
                </a:lnTo>
                <a:lnTo>
                  <a:pt x="129374" y="23266"/>
                </a:lnTo>
                <a:lnTo>
                  <a:pt x="129374" y="36296"/>
                </a:lnTo>
                <a:lnTo>
                  <a:pt x="127520" y="36296"/>
                </a:lnTo>
                <a:lnTo>
                  <a:pt x="127520" y="43751"/>
                </a:lnTo>
                <a:lnTo>
                  <a:pt x="127520" y="49326"/>
                </a:lnTo>
                <a:lnTo>
                  <a:pt x="127520" y="129374"/>
                </a:lnTo>
                <a:lnTo>
                  <a:pt x="127520" y="141224"/>
                </a:lnTo>
                <a:lnTo>
                  <a:pt x="7454" y="141224"/>
                </a:lnTo>
                <a:lnTo>
                  <a:pt x="7454" y="139954"/>
                </a:lnTo>
                <a:lnTo>
                  <a:pt x="127050" y="139954"/>
                </a:lnTo>
                <a:lnTo>
                  <a:pt x="127050" y="133604"/>
                </a:lnTo>
                <a:lnTo>
                  <a:pt x="126580" y="133604"/>
                </a:lnTo>
                <a:lnTo>
                  <a:pt x="126580" y="129374"/>
                </a:lnTo>
                <a:lnTo>
                  <a:pt x="127520" y="129374"/>
                </a:lnTo>
                <a:lnTo>
                  <a:pt x="127520" y="49326"/>
                </a:lnTo>
                <a:lnTo>
                  <a:pt x="126580" y="49326"/>
                </a:lnTo>
                <a:lnTo>
                  <a:pt x="126580" y="45605"/>
                </a:lnTo>
                <a:lnTo>
                  <a:pt x="127520" y="43751"/>
                </a:lnTo>
                <a:lnTo>
                  <a:pt x="126580" y="43751"/>
                </a:lnTo>
                <a:lnTo>
                  <a:pt x="126580" y="43434"/>
                </a:lnTo>
                <a:lnTo>
                  <a:pt x="126580" y="42164"/>
                </a:lnTo>
                <a:lnTo>
                  <a:pt x="126580" y="39624"/>
                </a:lnTo>
                <a:lnTo>
                  <a:pt x="7772" y="39624"/>
                </a:lnTo>
                <a:lnTo>
                  <a:pt x="7772" y="42164"/>
                </a:lnTo>
                <a:lnTo>
                  <a:pt x="8369" y="42164"/>
                </a:lnTo>
                <a:lnTo>
                  <a:pt x="8369" y="43434"/>
                </a:lnTo>
                <a:lnTo>
                  <a:pt x="7912" y="43434"/>
                </a:lnTo>
                <a:lnTo>
                  <a:pt x="7912" y="45605"/>
                </a:lnTo>
                <a:lnTo>
                  <a:pt x="7912" y="46532"/>
                </a:lnTo>
                <a:lnTo>
                  <a:pt x="7912" y="133096"/>
                </a:lnTo>
                <a:lnTo>
                  <a:pt x="7454" y="133096"/>
                </a:lnTo>
                <a:lnTo>
                  <a:pt x="7454" y="129374"/>
                </a:lnTo>
                <a:lnTo>
                  <a:pt x="7454" y="49326"/>
                </a:lnTo>
                <a:lnTo>
                  <a:pt x="7454" y="46532"/>
                </a:lnTo>
                <a:lnTo>
                  <a:pt x="7912" y="46532"/>
                </a:lnTo>
                <a:lnTo>
                  <a:pt x="7912" y="45605"/>
                </a:lnTo>
                <a:lnTo>
                  <a:pt x="7454" y="45605"/>
                </a:lnTo>
                <a:lnTo>
                  <a:pt x="7454" y="36296"/>
                </a:lnTo>
                <a:lnTo>
                  <a:pt x="6515" y="36296"/>
                </a:lnTo>
                <a:lnTo>
                  <a:pt x="6515" y="23266"/>
                </a:lnTo>
                <a:lnTo>
                  <a:pt x="5588" y="23266"/>
                </a:lnTo>
                <a:lnTo>
                  <a:pt x="6515" y="21412"/>
                </a:lnTo>
                <a:lnTo>
                  <a:pt x="5588" y="21412"/>
                </a:lnTo>
                <a:lnTo>
                  <a:pt x="6515" y="927"/>
                </a:lnTo>
                <a:lnTo>
                  <a:pt x="5588" y="0"/>
                </a:lnTo>
                <a:lnTo>
                  <a:pt x="3721" y="0"/>
                </a:lnTo>
                <a:lnTo>
                  <a:pt x="2794" y="0"/>
                </a:lnTo>
                <a:lnTo>
                  <a:pt x="1866" y="927"/>
                </a:lnTo>
                <a:lnTo>
                  <a:pt x="2794" y="1866"/>
                </a:lnTo>
                <a:lnTo>
                  <a:pt x="1866" y="23266"/>
                </a:lnTo>
                <a:lnTo>
                  <a:pt x="1866" y="36296"/>
                </a:lnTo>
                <a:lnTo>
                  <a:pt x="0" y="36296"/>
                </a:lnTo>
                <a:lnTo>
                  <a:pt x="0" y="49326"/>
                </a:lnTo>
                <a:lnTo>
                  <a:pt x="0" y="129374"/>
                </a:lnTo>
                <a:lnTo>
                  <a:pt x="0" y="142405"/>
                </a:lnTo>
                <a:lnTo>
                  <a:pt x="7061" y="142405"/>
                </a:lnTo>
                <a:lnTo>
                  <a:pt x="6515" y="142494"/>
                </a:lnTo>
                <a:lnTo>
                  <a:pt x="6515" y="143764"/>
                </a:lnTo>
                <a:lnTo>
                  <a:pt x="129374" y="143764"/>
                </a:lnTo>
                <a:lnTo>
                  <a:pt x="129374" y="142494"/>
                </a:lnTo>
                <a:lnTo>
                  <a:pt x="128295" y="142494"/>
                </a:lnTo>
                <a:lnTo>
                  <a:pt x="134962" y="142405"/>
                </a:lnTo>
                <a:lnTo>
                  <a:pt x="134962" y="129374"/>
                </a:lnTo>
                <a:lnTo>
                  <a:pt x="134962" y="49326"/>
                </a:lnTo>
                <a:lnTo>
                  <a:pt x="134962" y="3629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7876895" y="3102181"/>
            <a:ext cx="290830" cy="133350"/>
          </a:xfrm>
          <a:custGeom>
            <a:avLst/>
            <a:gdLst/>
            <a:ahLst/>
            <a:cxnLst/>
            <a:rect l="l" t="t" r="r" b="b"/>
            <a:pathLst>
              <a:path w="290829" h="133350">
                <a:moveTo>
                  <a:pt x="927" y="59563"/>
                </a:moveTo>
                <a:lnTo>
                  <a:pt x="0" y="59563"/>
                </a:lnTo>
                <a:lnTo>
                  <a:pt x="0" y="66078"/>
                </a:lnTo>
                <a:lnTo>
                  <a:pt x="927" y="59563"/>
                </a:lnTo>
                <a:close/>
              </a:path>
              <a:path w="290829" h="133350">
                <a:moveTo>
                  <a:pt x="1854" y="53975"/>
                </a:moveTo>
                <a:lnTo>
                  <a:pt x="927" y="53975"/>
                </a:lnTo>
                <a:lnTo>
                  <a:pt x="927" y="58635"/>
                </a:lnTo>
                <a:lnTo>
                  <a:pt x="1854" y="53975"/>
                </a:lnTo>
                <a:close/>
              </a:path>
              <a:path w="290829" h="133350">
                <a:moveTo>
                  <a:pt x="14884" y="107035"/>
                </a:moveTo>
                <a:lnTo>
                  <a:pt x="13957" y="107035"/>
                </a:lnTo>
                <a:lnTo>
                  <a:pt x="14884" y="107962"/>
                </a:lnTo>
                <a:lnTo>
                  <a:pt x="14884" y="107035"/>
                </a:lnTo>
                <a:close/>
              </a:path>
              <a:path w="290829" h="133350">
                <a:moveTo>
                  <a:pt x="15824" y="107962"/>
                </a:moveTo>
                <a:lnTo>
                  <a:pt x="14884" y="107962"/>
                </a:lnTo>
                <a:lnTo>
                  <a:pt x="15824" y="108889"/>
                </a:lnTo>
                <a:lnTo>
                  <a:pt x="15824" y="107962"/>
                </a:lnTo>
                <a:close/>
              </a:path>
              <a:path w="290829" h="133350">
                <a:moveTo>
                  <a:pt x="22339" y="16751"/>
                </a:moveTo>
                <a:lnTo>
                  <a:pt x="21399" y="16751"/>
                </a:lnTo>
                <a:lnTo>
                  <a:pt x="16751" y="21399"/>
                </a:lnTo>
                <a:lnTo>
                  <a:pt x="16751" y="23266"/>
                </a:lnTo>
                <a:lnTo>
                  <a:pt x="21399" y="18618"/>
                </a:lnTo>
                <a:lnTo>
                  <a:pt x="22339" y="16751"/>
                </a:lnTo>
                <a:close/>
              </a:path>
              <a:path w="290829" h="133350">
                <a:moveTo>
                  <a:pt x="29781" y="120065"/>
                </a:moveTo>
                <a:lnTo>
                  <a:pt x="28854" y="120065"/>
                </a:lnTo>
                <a:lnTo>
                  <a:pt x="29781" y="120992"/>
                </a:lnTo>
                <a:lnTo>
                  <a:pt x="29781" y="120065"/>
                </a:lnTo>
                <a:close/>
              </a:path>
              <a:path w="290829" h="133350">
                <a:moveTo>
                  <a:pt x="29781" y="11163"/>
                </a:moveTo>
                <a:lnTo>
                  <a:pt x="27914" y="11163"/>
                </a:lnTo>
                <a:lnTo>
                  <a:pt x="26060" y="12103"/>
                </a:lnTo>
                <a:lnTo>
                  <a:pt x="22339" y="15824"/>
                </a:lnTo>
                <a:lnTo>
                  <a:pt x="24193" y="16751"/>
                </a:lnTo>
                <a:lnTo>
                  <a:pt x="24193" y="15824"/>
                </a:lnTo>
                <a:lnTo>
                  <a:pt x="26060" y="13957"/>
                </a:lnTo>
                <a:lnTo>
                  <a:pt x="27914" y="13030"/>
                </a:lnTo>
                <a:lnTo>
                  <a:pt x="29781" y="11163"/>
                </a:lnTo>
                <a:close/>
              </a:path>
              <a:path w="290829" h="133350">
                <a:moveTo>
                  <a:pt x="32575" y="121920"/>
                </a:moveTo>
                <a:lnTo>
                  <a:pt x="31635" y="120992"/>
                </a:lnTo>
                <a:lnTo>
                  <a:pt x="29781" y="120992"/>
                </a:lnTo>
                <a:lnTo>
                  <a:pt x="30708" y="121920"/>
                </a:lnTo>
                <a:lnTo>
                  <a:pt x="32575" y="122859"/>
                </a:lnTo>
                <a:lnTo>
                  <a:pt x="32575" y="121920"/>
                </a:lnTo>
                <a:close/>
              </a:path>
              <a:path w="290829" h="133350">
                <a:moveTo>
                  <a:pt x="33502" y="122859"/>
                </a:moveTo>
                <a:lnTo>
                  <a:pt x="32575" y="122859"/>
                </a:lnTo>
                <a:lnTo>
                  <a:pt x="33502" y="123786"/>
                </a:lnTo>
                <a:lnTo>
                  <a:pt x="33502" y="122859"/>
                </a:lnTo>
                <a:close/>
              </a:path>
              <a:path w="290829" h="133350">
                <a:moveTo>
                  <a:pt x="36296" y="123786"/>
                </a:moveTo>
                <a:lnTo>
                  <a:pt x="34429" y="123786"/>
                </a:lnTo>
                <a:lnTo>
                  <a:pt x="36296" y="124714"/>
                </a:lnTo>
                <a:lnTo>
                  <a:pt x="36296" y="123786"/>
                </a:lnTo>
                <a:close/>
              </a:path>
              <a:path w="290829" h="133350">
                <a:moveTo>
                  <a:pt x="38150" y="124714"/>
                </a:moveTo>
                <a:lnTo>
                  <a:pt x="36296" y="124714"/>
                </a:lnTo>
                <a:lnTo>
                  <a:pt x="38150" y="125653"/>
                </a:lnTo>
                <a:lnTo>
                  <a:pt x="38150" y="124714"/>
                </a:lnTo>
                <a:close/>
              </a:path>
              <a:path w="290829" h="133350">
                <a:moveTo>
                  <a:pt x="40017" y="125653"/>
                </a:moveTo>
                <a:lnTo>
                  <a:pt x="38150" y="125653"/>
                </a:lnTo>
                <a:lnTo>
                  <a:pt x="40017" y="126580"/>
                </a:lnTo>
                <a:lnTo>
                  <a:pt x="40017" y="125653"/>
                </a:lnTo>
                <a:close/>
              </a:path>
              <a:path w="290829" h="133350">
                <a:moveTo>
                  <a:pt x="41884" y="126580"/>
                </a:moveTo>
                <a:lnTo>
                  <a:pt x="40017" y="126580"/>
                </a:lnTo>
                <a:lnTo>
                  <a:pt x="41884" y="127508"/>
                </a:lnTo>
                <a:lnTo>
                  <a:pt x="41884" y="126580"/>
                </a:lnTo>
                <a:close/>
              </a:path>
              <a:path w="290829" h="133350">
                <a:moveTo>
                  <a:pt x="44665" y="3721"/>
                </a:moveTo>
                <a:lnTo>
                  <a:pt x="42811" y="3721"/>
                </a:lnTo>
                <a:lnTo>
                  <a:pt x="44665" y="4648"/>
                </a:lnTo>
                <a:lnTo>
                  <a:pt x="44665" y="3721"/>
                </a:lnTo>
                <a:close/>
              </a:path>
              <a:path w="290829" h="133350">
                <a:moveTo>
                  <a:pt x="45605" y="128435"/>
                </a:moveTo>
                <a:lnTo>
                  <a:pt x="43738" y="127508"/>
                </a:lnTo>
                <a:lnTo>
                  <a:pt x="41884" y="127508"/>
                </a:lnTo>
                <a:lnTo>
                  <a:pt x="42811" y="128435"/>
                </a:lnTo>
                <a:lnTo>
                  <a:pt x="45605" y="129374"/>
                </a:lnTo>
                <a:lnTo>
                  <a:pt x="45605" y="128435"/>
                </a:lnTo>
                <a:close/>
              </a:path>
              <a:path w="290829" h="133350">
                <a:moveTo>
                  <a:pt x="59563" y="131229"/>
                </a:moveTo>
                <a:lnTo>
                  <a:pt x="55841" y="131229"/>
                </a:lnTo>
                <a:lnTo>
                  <a:pt x="59563" y="132168"/>
                </a:lnTo>
                <a:lnTo>
                  <a:pt x="59563" y="131229"/>
                </a:lnTo>
                <a:close/>
              </a:path>
              <a:path w="290829" h="133350">
                <a:moveTo>
                  <a:pt x="67005" y="132168"/>
                </a:moveTo>
                <a:lnTo>
                  <a:pt x="59563" y="132168"/>
                </a:lnTo>
                <a:lnTo>
                  <a:pt x="67005" y="133096"/>
                </a:lnTo>
                <a:lnTo>
                  <a:pt x="67005" y="132168"/>
                </a:lnTo>
                <a:close/>
              </a:path>
              <a:path w="290829" h="133350">
                <a:moveTo>
                  <a:pt x="77254" y="0"/>
                </a:moveTo>
                <a:lnTo>
                  <a:pt x="55841" y="0"/>
                </a:lnTo>
                <a:lnTo>
                  <a:pt x="77254" y="927"/>
                </a:lnTo>
                <a:lnTo>
                  <a:pt x="77254" y="0"/>
                </a:lnTo>
                <a:close/>
              </a:path>
              <a:path w="290829" h="133350">
                <a:moveTo>
                  <a:pt x="89344" y="128435"/>
                </a:moveTo>
                <a:lnTo>
                  <a:pt x="87490" y="128435"/>
                </a:lnTo>
                <a:lnTo>
                  <a:pt x="89344" y="129374"/>
                </a:lnTo>
                <a:lnTo>
                  <a:pt x="89344" y="128435"/>
                </a:lnTo>
                <a:close/>
              </a:path>
              <a:path w="290829" h="133350">
                <a:moveTo>
                  <a:pt x="89344" y="2794"/>
                </a:moveTo>
                <a:lnTo>
                  <a:pt x="87490" y="2794"/>
                </a:lnTo>
                <a:lnTo>
                  <a:pt x="89344" y="3721"/>
                </a:lnTo>
                <a:lnTo>
                  <a:pt x="89344" y="2794"/>
                </a:lnTo>
                <a:close/>
              </a:path>
              <a:path w="290829" h="133350">
                <a:moveTo>
                  <a:pt x="104241" y="120992"/>
                </a:moveTo>
                <a:lnTo>
                  <a:pt x="103314" y="120992"/>
                </a:lnTo>
                <a:lnTo>
                  <a:pt x="104241" y="121920"/>
                </a:lnTo>
                <a:lnTo>
                  <a:pt x="104241" y="120992"/>
                </a:lnTo>
                <a:close/>
              </a:path>
              <a:path w="290829" h="133350">
                <a:moveTo>
                  <a:pt x="105168" y="120065"/>
                </a:moveTo>
                <a:lnTo>
                  <a:pt x="104241" y="120065"/>
                </a:lnTo>
                <a:lnTo>
                  <a:pt x="105168" y="120992"/>
                </a:lnTo>
                <a:lnTo>
                  <a:pt x="105168" y="120065"/>
                </a:lnTo>
                <a:close/>
              </a:path>
              <a:path w="290829" h="133350">
                <a:moveTo>
                  <a:pt x="106095" y="12103"/>
                </a:moveTo>
                <a:lnTo>
                  <a:pt x="105168" y="12103"/>
                </a:lnTo>
                <a:lnTo>
                  <a:pt x="106095" y="13030"/>
                </a:lnTo>
                <a:lnTo>
                  <a:pt x="106095" y="12103"/>
                </a:lnTo>
                <a:close/>
              </a:path>
              <a:path w="290829" h="133350">
                <a:moveTo>
                  <a:pt x="107035" y="119138"/>
                </a:moveTo>
                <a:lnTo>
                  <a:pt x="106095" y="119138"/>
                </a:lnTo>
                <a:lnTo>
                  <a:pt x="107035" y="120065"/>
                </a:lnTo>
                <a:lnTo>
                  <a:pt x="107035" y="119138"/>
                </a:lnTo>
                <a:close/>
              </a:path>
              <a:path w="290829" h="133350">
                <a:moveTo>
                  <a:pt x="107962" y="118198"/>
                </a:moveTo>
                <a:lnTo>
                  <a:pt x="107035" y="118198"/>
                </a:lnTo>
                <a:lnTo>
                  <a:pt x="107962" y="119138"/>
                </a:lnTo>
                <a:lnTo>
                  <a:pt x="107962" y="118198"/>
                </a:lnTo>
                <a:close/>
              </a:path>
              <a:path w="290829" h="133350">
                <a:moveTo>
                  <a:pt x="120992" y="105168"/>
                </a:moveTo>
                <a:lnTo>
                  <a:pt x="120065" y="105168"/>
                </a:lnTo>
                <a:lnTo>
                  <a:pt x="120992" y="106108"/>
                </a:lnTo>
                <a:lnTo>
                  <a:pt x="120992" y="105168"/>
                </a:lnTo>
                <a:close/>
              </a:path>
              <a:path w="290829" h="133350">
                <a:moveTo>
                  <a:pt x="121920" y="104241"/>
                </a:moveTo>
                <a:lnTo>
                  <a:pt x="120992" y="104241"/>
                </a:lnTo>
                <a:lnTo>
                  <a:pt x="121920" y="105168"/>
                </a:lnTo>
                <a:lnTo>
                  <a:pt x="121920" y="104241"/>
                </a:lnTo>
                <a:close/>
              </a:path>
              <a:path w="290829" h="133350">
                <a:moveTo>
                  <a:pt x="123786" y="101447"/>
                </a:moveTo>
                <a:lnTo>
                  <a:pt x="122859" y="101447"/>
                </a:lnTo>
                <a:lnTo>
                  <a:pt x="123786" y="102374"/>
                </a:lnTo>
                <a:lnTo>
                  <a:pt x="123786" y="101447"/>
                </a:lnTo>
                <a:close/>
              </a:path>
              <a:path w="290829" h="133350">
                <a:moveTo>
                  <a:pt x="123786" y="30708"/>
                </a:moveTo>
                <a:lnTo>
                  <a:pt x="122859" y="30708"/>
                </a:lnTo>
                <a:lnTo>
                  <a:pt x="123786" y="31648"/>
                </a:lnTo>
                <a:lnTo>
                  <a:pt x="123786" y="30708"/>
                </a:lnTo>
                <a:close/>
              </a:path>
              <a:path w="290829" h="133350">
                <a:moveTo>
                  <a:pt x="126580" y="35369"/>
                </a:moveTo>
                <a:lnTo>
                  <a:pt x="125641" y="35369"/>
                </a:lnTo>
                <a:lnTo>
                  <a:pt x="126580" y="36296"/>
                </a:lnTo>
                <a:lnTo>
                  <a:pt x="126580" y="35369"/>
                </a:lnTo>
                <a:close/>
              </a:path>
              <a:path w="290829" h="133350">
                <a:moveTo>
                  <a:pt x="129374" y="40944"/>
                </a:moveTo>
                <a:lnTo>
                  <a:pt x="128435" y="40944"/>
                </a:lnTo>
                <a:lnTo>
                  <a:pt x="128435" y="43738"/>
                </a:lnTo>
                <a:lnTo>
                  <a:pt x="129374" y="40944"/>
                </a:lnTo>
                <a:close/>
              </a:path>
              <a:path w="290829" h="133350">
                <a:moveTo>
                  <a:pt x="130302" y="43738"/>
                </a:moveTo>
                <a:lnTo>
                  <a:pt x="129374" y="43738"/>
                </a:lnTo>
                <a:lnTo>
                  <a:pt x="129374" y="47459"/>
                </a:lnTo>
                <a:lnTo>
                  <a:pt x="130302" y="43738"/>
                </a:lnTo>
                <a:close/>
              </a:path>
              <a:path w="290829" h="133350">
                <a:moveTo>
                  <a:pt x="133096" y="73533"/>
                </a:moveTo>
                <a:lnTo>
                  <a:pt x="132156" y="73533"/>
                </a:lnTo>
                <a:lnTo>
                  <a:pt x="132156" y="78181"/>
                </a:lnTo>
                <a:lnTo>
                  <a:pt x="133096" y="73533"/>
                </a:lnTo>
                <a:close/>
              </a:path>
              <a:path w="290829" h="133350">
                <a:moveTo>
                  <a:pt x="133096" y="54914"/>
                </a:moveTo>
                <a:lnTo>
                  <a:pt x="132156" y="54914"/>
                </a:lnTo>
                <a:lnTo>
                  <a:pt x="132156" y="56515"/>
                </a:lnTo>
                <a:lnTo>
                  <a:pt x="131419" y="54140"/>
                </a:lnTo>
                <a:lnTo>
                  <a:pt x="132156" y="51193"/>
                </a:lnTo>
                <a:lnTo>
                  <a:pt x="131229" y="51193"/>
                </a:lnTo>
                <a:lnTo>
                  <a:pt x="131229" y="53505"/>
                </a:lnTo>
                <a:lnTo>
                  <a:pt x="130390" y="50812"/>
                </a:lnTo>
                <a:lnTo>
                  <a:pt x="131229" y="47459"/>
                </a:lnTo>
                <a:lnTo>
                  <a:pt x="130302" y="47459"/>
                </a:lnTo>
                <a:lnTo>
                  <a:pt x="130302" y="50507"/>
                </a:lnTo>
                <a:lnTo>
                  <a:pt x="125641" y="35369"/>
                </a:lnTo>
                <a:lnTo>
                  <a:pt x="125133" y="34531"/>
                </a:lnTo>
                <a:lnTo>
                  <a:pt x="125641" y="33502"/>
                </a:lnTo>
                <a:lnTo>
                  <a:pt x="124714" y="33502"/>
                </a:lnTo>
                <a:lnTo>
                  <a:pt x="124714" y="33832"/>
                </a:lnTo>
                <a:lnTo>
                  <a:pt x="124231" y="33032"/>
                </a:lnTo>
                <a:lnTo>
                  <a:pt x="124714" y="33502"/>
                </a:lnTo>
                <a:lnTo>
                  <a:pt x="124714" y="32575"/>
                </a:lnTo>
                <a:lnTo>
                  <a:pt x="123964" y="32575"/>
                </a:lnTo>
                <a:lnTo>
                  <a:pt x="122834" y="30695"/>
                </a:lnTo>
                <a:lnTo>
                  <a:pt x="122859" y="29781"/>
                </a:lnTo>
                <a:lnTo>
                  <a:pt x="122288" y="29781"/>
                </a:lnTo>
                <a:lnTo>
                  <a:pt x="120065" y="26060"/>
                </a:lnTo>
                <a:lnTo>
                  <a:pt x="118198" y="24193"/>
                </a:lnTo>
                <a:lnTo>
                  <a:pt x="118198" y="23266"/>
                </a:lnTo>
                <a:lnTo>
                  <a:pt x="117271" y="23266"/>
                </a:lnTo>
                <a:lnTo>
                  <a:pt x="117271" y="22339"/>
                </a:lnTo>
                <a:lnTo>
                  <a:pt x="116344" y="22339"/>
                </a:lnTo>
                <a:lnTo>
                  <a:pt x="116344" y="21399"/>
                </a:lnTo>
                <a:lnTo>
                  <a:pt x="115404" y="21399"/>
                </a:lnTo>
                <a:lnTo>
                  <a:pt x="115404" y="20472"/>
                </a:lnTo>
                <a:lnTo>
                  <a:pt x="114477" y="20472"/>
                </a:lnTo>
                <a:lnTo>
                  <a:pt x="114477" y="19545"/>
                </a:lnTo>
                <a:lnTo>
                  <a:pt x="113550" y="19545"/>
                </a:lnTo>
                <a:lnTo>
                  <a:pt x="113550" y="18618"/>
                </a:lnTo>
                <a:lnTo>
                  <a:pt x="112623" y="18618"/>
                </a:lnTo>
                <a:lnTo>
                  <a:pt x="112610" y="17678"/>
                </a:lnTo>
                <a:lnTo>
                  <a:pt x="111683" y="17678"/>
                </a:lnTo>
                <a:lnTo>
                  <a:pt x="111683" y="16751"/>
                </a:lnTo>
                <a:lnTo>
                  <a:pt x="110756" y="16751"/>
                </a:lnTo>
                <a:lnTo>
                  <a:pt x="110756" y="15824"/>
                </a:lnTo>
                <a:lnTo>
                  <a:pt x="109829" y="15824"/>
                </a:lnTo>
                <a:lnTo>
                  <a:pt x="109829" y="14884"/>
                </a:lnTo>
                <a:lnTo>
                  <a:pt x="108889" y="14884"/>
                </a:lnTo>
                <a:lnTo>
                  <a:pt x="108889" y="13957"/>
                </a:lnTo>
                <a:lnTo>
                  <a:pt x="107962" y="13030"/>
                </a:lnTo>
                <a:lnTo>
                  <a:pt x="106095" y="13030"/>
                </a:lnTo>
                <a:lnTo>
                  <a:pt x="106743" y="13677"/>
                </a:lnTo>
                <a:lnTo>
                  <a:pt x="87490" y="2794"/>
                </a:lnTo>
                <a:lnTo>
                  <a:pt x="86550" y="2616"/>
                </a:lnTo>
                <a:lnTo>
                  <a:pt x="86550" y="1854"/>
                </a:lnTo>
                <a:lnTo>
                  <a:pt x="83769" y="927"/>
                </a:lnTo>
                <a:lnTo>
                  <a:pt x="78181" y="927"/>
                </a:lnTo>
                <a:lnTo>
                  <a:pt x="82829" y="1854"/>
                </a:lnTo>
                <a:lnTo>
                  <a:pt x="78181" y="927"/>
                </a:lnTo>
                <a:lnTo>
                  <a:pt x="77254" y="927"/>
                </a:lnTo>
                <a:lnTo>
                  <a:pt x="55841" y="927"/>
                </a:lnTo>
                <a:lnTo>
                  <a:pt x="51181" y="927"/>
                </a:lnTo>
                <a:lnTo>
                  <a:pt x="54089" y="1511"/>
                </a:lnTo>
                <a:lnTo>
                  <a:pt x="51181" y="2489"/>
                </a:lnTo>
                <a:lnTo>
                  <a:pt x="51181" y="1854"/>
                </a:lnTo>
                <a:lnTo>
                  <a:pt x="48399" y="1854"/>
                </a:lnTo>
                <a:lnTo>
                  <a:pt x="50711" y="2641"/>
                </a:lnTo>
                <a:lnTo>
                  <a:pt x="44665" y="4648"/>
                </a:lnTo>
                <a:lnTo>
                  <a:pt x="40017" y="6210"/>
                </a:lnTo>
                <a:lnTo>
                  <a:pt x="40017" y="5588"/>
                </a:lnTo>
                <a:lnTo>
                  <a:pt x="38150" y="5588"/>
                </a:lnTo>
                <a:lnTo>
                  <a:pt x="39624" y="6337"/>
                </a:lnTo>
                <a:lnTo>
                  <a:pt x="33502" y="8369"/>
                </a:lnTo>
                <a:lnTo>
                  <a:pt x="32575" y="8369"/>
                </a:lnTo>
                <a:lnTo>
                  <a:pt x="33007" y="8813"/>
                </a:lnTo>
                <a:lnTo>
                  <a:pt x="32461" y="9309"/>
                </a:lnTo>
                <a:lnTo>
                  <a:pt x="31635" y="9309"/>
                </a:lnTo>
                <a:lnTo>
                  <a:pt x="32029" y="9715"/>
                </a:lnTo>
                <a:lnTo>
                  <a:pt x="31445" y="10236"/>
                </a:lnTo>
                <a:lnTo>
                  <a:pt x="29781" y="10236"/>
                </a:lnTo>
                <a:lnTo>
                  <a:pt x="30848" y="10782"/>
                </a:lnTo>
                <a:lnTo>
                  <a:pt x="16751" y="23609"/>
                </a:lnTo>
                <a:lnTo>
                  <a:pt x="16751" y="23266"/>
                </a:lnTo>
                <a:lnTo>
                  <a:pt x="15824" y="23266"/>
                </a:lnTo>
                <a:lnTo>
                  <a:pt x="16433" y="23888"/>
                </a:lnTo>
                <a:lnTo>
                  <a:pt x="15824" y="24447"/>
                </a:lnTo>
                <a:lnTo>
                  <a:pt x="15824" y="24193"/>
                </a:lnTo>
                <a:lnTo>
                  <a:pt x="14884" y="24193"/>
                </a:lnTo>
                <a:lnTo>
                  <a:pt x="15455" y="24777"/>
                </a:lnTo>
                <a:lnTo>
                  <a:pt x="14884" y="25311"/>
                </a:lnTo>
                <a:lnTo>
                  <a:pt x="14884" y="25133"/>
                </a:lnTo>
                <a:lnTo>
                  <a:pt x="13957" y="25133"/>
                </a:lnTo>
                <a:lnTo>
                  <a:pt x="14478" y="25666"/>
                </a:lnTo>
                <a:lnTo>
                  <a:pt x="13030" y="26987"/>
                </a:lnTo>
                <a:lnTo>
                  <a:pt x="12458" y="27914"/>
                </a:lnTo>
                <a:lnTo>
                  <a:pt x="12090" y="27914"/>
                </a:lnTo>
                <a:lnTo>
                  <a:pt x="12306" y="28143"/>
                </a:lnTo>
                <a:lnTo>
                  <a:pt x="11874" y="28854"/>
                </a:lnTo>
                <a:lnTo>
                  <a:pt x="11163" y="28854"/>
                </a:lnTo>
                <a:lnTo>
                  <a:pt x="10236" y="29781"/>
                </a:lnTo>
                <a:lnTo>
                  <a:pt x="10236" y="31534"/>
                </a:lnTo>
                <a:lnTo>
                  <a:pt x="9309" y="31648"/>
                </a:lnTo>
                <a:lnTo>
                  <a:pt x="8369" y="32575"/>
                </a:lnTo>
                <a:lnTo>
                  <a:pt x="8369" y="34556"/>
                </a:lnTo>
                <a:lnTo>
                  <a:pt x="7861" y="35369"/>
                </a:lnTo>
                <a:lnTo>
                  <a:pt x="7442" y="35369"/>
                </a:lnTo>
                <a:lnTo>
                  <a:pt x="7696" y="35636"/>
                </a:lnTo>
                <a:lnTo>
                  <a:pt x="5575" y="39090"/>
                </a:lnTo>
                <a:lnTo>
                  <a:pt x="5092" y="41033"/>
                </a:lnTo>
                <a:lnTo>
                  <a:pt x="5092" y="88417"/>
                </a:lnTo>
                <a:lnTo>
                  <a:pt x="4648" y="88417"/>
                </a:lnTo>
                <a:lnTo>
                  <a:pt x="4648" y="86829"/>
                </a:lnTo>
                <a:lnTo>
                  <a:pt x="5092" y="88417"/>
                </a:lnTo>
                <a:lnTo>
                  <a:pt x="5092" y="41033"/>
                </a:lnTo>
                <a:lnTo>
                  <a:pt x="4648" y="42811"/>
                </a:lnTo>
                <a:lnTo>
                  <a:pt x="3721" y="42811"/>
                </a:lnTo>
                <a:lnTo>
                  <a:pt x="3721" y="44678"/>
                </a:lnTo>
                <a:lnTo>
                  <a:pt x="4635" y="42824"/>
                </a:lnTo>
                <a:lnTo>
                  <a:pt x="1854" y="53975"/>
                </a:lnTo>
                <a:lnTo>
                  <a:pt x="965" y="72593"/>
                </a:lnTo>
                <a:lnTo>
                  <a:pt x="927" y="73533"/>
                </a:lnTo>
                <a:lnTo>
                  <a:pt x="927" y="79108"/>
                </a:lnTo>
                <a:lnTo>
                  <a:pt x="1447" y="75412"/>
                </a:lnTo>
                <a:lnTo>
                  <a:pt x="2476" y="79108"/>
                </a:lnTo>
                <a:lnTo>
                  <a:pt x="1854" y="79108"/>
                </a:lnTo>
                <a:lnTo>
                  <a:pt x="1854" y="81902"/>
                </a:lnTo>
                <a:lnTo>
                  <a:pt x="2616" y="79616"/>
                </a:lnTo>
                <a:lnTo>
                  <a:pt x="3263" y="81902"/>
                </a:lnTo>
                <a:lnTo>
                  <a:pt x="2794" y="81902"/>
                </a:lnTo>
                <a:lnTo>
                  <a:pt x="2794" y="85623"/>
                </a:lnTo>
                <a:lnTo>
                  <a:pt x="3505" y="82765"/>
                </a:lnTo>
                <a:lnTo>
                  <a:pt x="4305" y="85623"/>
                </a:lnTo>
                <a:lnTo>
                  <a:pt x="3721" y="85623"/>
                </a:lnTo>
                <a:lnTo>
                  <a:pt x="3721" y="89344"/>
                </a:lnTo>
                <a:lnTo>
                  <a:pt x="4648" y="89344"/>
                </a:lnTo>
                <a:lnTo>
                  <a:pt x="4648" y="92138"/>
                </a:lnTo>
                <a:lnTo>
                  <a:pt x="5346" y="89331"/>
                </a:lnTo>
                <a:lnTo>
                  <a:pt x="6134" y="92138"/>
                </a:lnTo>
                <a:lnTo>
                  <a:pt x="5575" y="92138"/>
                </a:lnTo>
                <a:lnTo>
                  <a:pt x="6667" y="94056"/>
                </a:lnTo>
                <a:lnTo>
                  <a:pt x="7442" y="96799"/>
                </a:lnTo>
                <a:lnTo>
                  <a:pt x="16649" y="108889"/>
                </a:lnTo>
                <a:lnTo>
                  <a:pt x="15824" y="108889"/>
                </a:lnTo>
                <a:lnTo>
                  <a:pt x="16751" y="109829"/>
                </a:lnTo>
                <a:lnTo>
                  <a:pt x="16751" y="109016"/>
                </a:lnTo>
                <a:lnTo>
                  <a:pt x="17373" y="109829"/>
                </a:lnTo>
                <a:lnTo>
                  <a:pt x="16751" y="109829"/>
                </a:lnTo>
                <a:lnTo>
                  <a:pt x="17678" y="110756"/>
                </a:lnTo>
                <a:lnTo>
                  <a:pt x="17678" y="110236"/>
                </a:lnTo>
                <a:lnTo>
                  <a:pt x="18072" y="110756"/>
                </a:lnTo>
                <a:lnTo>
                  <a:pt x="17678" y="110756"/>
                </a:lnTo>
                <a:lnTo>
                  <a:pt x="18605" y="111683"/>
                </a:lnTo>
                <a:lnTo>
                  <a:pt x="18605" y="111455"/>
                </a:lnTo>
                <a:lnTo>
                  <a:pt x="18783" y="111683"/>
                </a:lnTo>
                <a:lnTo>
                  <a:pt x="18605" y="111683"/>
                </a:lnTo>
                <a:lnTo>
                  <a:pt x="19367" y="112458"/>
                </a:lnTo>
                <a:lnTo>
                  <a:pt x="22339" y="116344"/>
                </a:lnTo>
                <a:lnTo>
                  <a:pt x="24193" y="117271"/>
                </a:lnTo>
                <a:lnTo>
                  <a:pt x="26060" y="118211"/>
                </a:lnTo>
                <a:lnTo>
                  <a:pt x="26987" y="119138"/>
                </a:lnTo>
                <a:lnTo>
                  <a:pt x="28854" y="120065"/>
                </a:lnTo>
                <a:lnTo>
                  <a:pt x="28854" y="119608"/>
                </a:lnTo>
                <a:lnTo>
                  <a:pt x="29781" y="120065"/>
                </a:lnTo>
                <a:lnTo>
                  <a:pt x="31635" y="120992"/>
                </a:lnTo>
                <a:lnTo>
                  <a:pt x="48399" y="129374"/>
                </a:lnTo>
                <a:lnTo>
                  <a:pt x="46532" y="129374"/>
                </a:lnTo>
                <a:lnTo>
                  <a:pt x="49326" y="130302"/>
                </a:lnTo>
                <a:lnTo>
                  <a:pt x="54914" y="131229"/>
                </a:lnTo>
                <a:lnTo>
                  <a:pt x="54914" y="130467"/>
                </a:lnTo>
                <a:lnTo>
                  <a:pt x="59563" y="131229"/>
                </a:lnTo>
                <a:lnTo>
                  <a:pt x="73520" y="132168"/>
                </a:lnTo>
                <a:lnTo>
                  <a:pt x="75349" y="131495"/>
                </a:lnTo>
                <a:lnTo>
                  <a:pt x="80035" y="132168"/>
                </a:lnTo>
                <a:lnTo>
                  <a:pt x="80035" y="131229"/>
                </a:lnTo>
                <a:lnTo>
                  <a:pt x="83769" y="130302"/>
                </a:lnTo>
                <a:lnTo>
                  <a:pt x="86550" y="129374"/>
                </a:lnTo>
                <a:lnTo>
                  <a:pt x="82829" y="129374"/>
                </a:lnTo>
                <a:lnTo>
                  <a:pt x="79108" y="130124"/>
                </a:lnTo>
                <a:lnTo>
                  <a:pt x="101447" y="121920"/>
                </a:lnTo>
                <a:lnTo>
                  <a:pt x="120992" y="104241"/>
                </a:lnTo>
                <a:lnTo>
                  <a:pt x="121920" y="102387"/>
                </a:lnTo>
                <a:lnTo>
                  <a:pt x="121920" y="104241"/>
                </a:lnTo>
                <a:lnTo>
                  <a:pt x="122859" y="102374"/>
                </a:lnTo>
                <a:lnTo>
                  <a:pt x="121920" y="102374"/>
                </a:lnTo>
                <a:lnTo>
                  <a:pt x="127508" y="91211"/>
                </a:lnTo>
                <a:lnTo>
                  <a:pt x="132156" y="72593"/>
                </a:lnTo>
                <a:lnTo>
                  <a:pt x="133096" y="59563"/>
                </a:lnTo>
                <a:lnTo>
                  <a:pt x="132588" y="57924"/>
                </a:lnTo>
                <a:lnTo>
                  <a:pt x="133096" y="54914"/>
                </a:lnTo>
                <a:close/>
              </a:path>
              <a:path w="290829" h="133350">
                <a:moveTo>
                  <a:pt x="157289" y="66078"/>
                </a:moveTo>
                <a:lnTo>
                  <a:pt x="156362" y="66078"/>
                </a:lnTo>
                <a:lnTo>
                  <a:pt x="157289" y="67017"/>
                </a:lnTo>
                <a:lnTo>
                  <a:pt x="157289" y="66078"/>
                </a:lnTo>
                <a:close/>
              </a:path>
              <a:path w="290829" h="133350">
                <a:moveTo>
                  <a:pt x="161010" y="83769"/>
                </a:moveTo>
                <a:lnTo>
                  <a:pt x="160083" y="83769"/>
                </a:lnTo>
                <a:lnTo>
                  <a:pt x="160083" y="85623"/>
                </a:lnTo>
                <a:lnTo>
                  <a:pt x="161010" y="83769"/>
                </a:lnTo>
                <a:close/>
              </a:path>
              <a:path w="290829" h="133350">
                <a:moveTo>
                  <a:pt x="161950" y="86563"/>
                </a:moveTo>
                <a:lnTo>
                  <a:pt x="161010" y="86563"/>
                </a:lnTo>
                <a:lnTo>
                  <a:pt x="161010" y="89344"/>
                </a:lnTo>
                <a:lnTo>
                  <a:pt x="161950" y="86563"/>
                </a:lnTo>
                <a:close/>
              </a:path>
              <a:path w="290829" h="133350">
                <a:moveTo>
                  <a:pt x="161950" y="42811"/>
                </a:moveTo>
                <a:lnTo>
                  <a:pt x="161010" y="42811"/>
                </a:lnTo>
                <a:lnTo>
                  <a:pt x="161010" y="44678"/>
                </a:lnTo>
                <a:lnTo>
                  <a:pt x="161950" y="42811"/>
                </a:lnTo>
                <a:close/>
              </a:path>
              <a:path w="290829" h="133350">
                <a:moveTo>
                  <a:pt x="162877" y="89344"/>
                </a:moveTo>
                <a:lnTo>
                  <a:pt x="161950" y="89344"/>
                </a:lnTo>
                <a:lnTo>
                  <a:pt x="161950" y="92138"/>
                </a:lnTo>
                <a:lnTo>
                  <a:pt x="162877" y="89344"/>
                </a:lnTo>
                <a:close/>
              </a:path>
              <a:path w="290829" h="133350">
                <a:moveTo>
                  <a:pt x="166598" y="32575"/>
                </a:moveTo>
                <a:lnTo>
                  <a:pt x="165671" y="32575"/>
                </a:lnTo>
                <a:lnTo>
                  <a:pt x="165671" y="34429"/>
                </a:lnTo>
                <a:lnTo>
                  <a:pt x="166598" y="32575"/>
                </a:lnTo>
                <a:close/>
              </a:path>
              <a:path w="290829" h="133350">
                <a:moveTo>
                  <a:pt x="168465" y="29781"/>
                </a:moveTo>
                <a:lnTo>
                  <a:pt x="167525" y="29781"/>
                </a:lnTo>
                <a:lnTo>
                  <a:pt x="167525" y="31648"/>
                </a:lnTo>
                <a:lnTo>
                  <a:pt x="168465" y="29781"/>
                </a:lnTo>
                <a:close/>
              </a:path>
              <a:path w="290829" h="133350">
                <a:moveTo>
                  <a:pt x="172186" y="107035"/>
                </a:moveTo>
                <a:lnTo>
                  <a:pt x="171259" y="107035"/>
                </a:lnTo>
                <a:lnTo>
                  <a:pt x="172186" y="107962"/>
                </a:lnTo>
                <a:lnTo>
                  <a:pt x="172186" y="107035"/>
                </a:lnTo>
                <a:close/>
              </a:path>
              <a:path w="290829" h="133350">
                <a:moveTo>
                  <a:pt x="172186" y="24193"/>
                </a:moveTo>
                <a:lnTo>
                  <a:pt x="171259" y="24193"/>
                </a:lnTo>
                <a:lnTo>
                  <a:pt x="172186" y="25133"/>
                </a:lnTo>
                <a:lnTo>
                  <a:pt x="172186" y="24193"/>
                </a:lnTo>
                <a:close/>
              </a:path>
              <a:path w="290829" h="133350">
                <a:moveTo>
                  <a:pt x="173113" y="107962"/>
                </a:moveTo>
                <a:lnTo>
                  <a:pt x="172186" y="107962"/>
                </a:lnTo>
                <a:lnTo>
                  <a:pt x="173113" y="108889"/>
                </a:lnTo>
                <a:lnTo>
                  <a:pt x="173113" y="107962"/>
                </a:lnTo>
                <a:close/>
              </a:path>
              <a:path w="290829" h="133350">
                <a:moveTo>
                  <a:pt x="173113" y="23266"/>
                </a:moveTo>
                <a:lnTo>
                  <a:pt x="172186" y="23266"/>
                </a:lnTo>
                <a:lnTo>
                  <a:pt x="173113" y="24193"/>
                </a:lnTo>
                <a:lnTo>
                  <a:pt x="173113" y="23266"/>
                </a:lnTo>
                <a:close/>
              </a:path>
              <a:path w="290829" h="133350">
                <a:moveTo>
                  <a:pt x="174980" y="21399"/>
                </a:moveTo>
                <a:lnTo>
                  <a:pt x="173113" y="21399"/>
                </a:lnTo>
                <a:lnTo>
                  <a:pt x="173113" y="23266"/>
                </a:lnTo>
                <a:lnTo>
                  <a:pt x="174980" y="21399"/>
                </a:lnTo>
                <a:close/>
              </a:path>
              <a:path w="290829" h="133350">
                <a:moveTo>
                  <a:pt x="175907" y="20472"/>
                </a:moveTo>
                <a:lnTo>
                  <a:pt x="174980" y="20472"/>
                </a:lnTo>
                <a:lnTo>
                  <a:pt x="175907" y="21399"/>
                </a:lnTo>
                <a:lnTo>
                  <a:pt x="175907" y="20472"/>
                </a:lnTo>
                <a:close/>
              </a:path>
              <a:path w="290829" h="133350">
                <a:moveTo>
                  <a:pt x="176834" y="19545"/>
                </a:moveTo>
                <a:lnTo>
                  <a:pt x="175907" y="19545"/>
                </a:lnTo>
                <a:lnTo>
                  <a:pt x="176834" y="20472"/>
                </a:lnTo>
                <a:lnTo>
                  <a:pt x="176834" y="19545"/>
                </a:lnTo>
                <a:close/>
              </a:path>
              <a:path w="290829" h="133350">
                <a:moveTo>
                  <a:pt x="177774" y="18618"/>
                </a:moveTo>
                <a:lnTo>
                  <a:pt x="176834" y="18618"/>
                </a:lnTo>
                <a:lnTo>
                  <a:pt x="177774" y="19545"/>
                </a:lnTo>
                <a:lnTo>
                  <a:pt x="177774" y="18618"/>
                </a:lnTo>
                <a:close/>
              </a:path>
              <a:path w="290829" h="133350">
                <a:moveTo>
                  <a:pt x="178701" y="17678"/>
                </a:moveTo>
                <a:lnTo>
                  <a:pt x="177774" y="17678"/>
                </a:lnTo>
                <a:lnTo>
                  <a:pt x="178701" y="18618"/>
                </a:lnTo>
                <a:lnTo>
                  <a:pt x="178701" y="17678"/>
                </a:lnTo>
                <a:close/>
              </a:path>
              <a:path w="290829" h="133350">
                <a:moveTo>
                  <a:pt x="179628" y="16751"/>
                </a:moveTo>
                <a:lnTo>
                  <a:pt x="178701" y="16751"/>
                </a:lnTo>
                <a:lnTo>
                  <a:pt x="179628" y="17678"/>
                </a:lnTo>
                <a:lnTo>
                  <a:pt x="179628" y="16751"/>
                </a:lnTo>
                <a:close/>
              </a:path>
              <a:path w="290829" h="133350">
                <a:moveTo>
                  <a:pt x="187071" y="11163"/>
                </a:moveTo>
                <a:lnTo>
                  <a:pt x="185216" y="11163"/>
                </a:lnTo>
                <a:lnTo>
                  <a:pt x="183349" y="12103"/>
                </a:lnTo>
                <a:lnTo>
                  <a:pt x="179628" y="15824"/>
                </a:lnTo>
                <a:lnTo>
                  <a:pt x="181495" y="16751"/>
                </a:lnTo>
                <a:lnTo>
                  <a:pt x="181495" y="15824"/>
                </a:lnTo>
                <a:lnTo>
                  <a:pt x="183349" y="13957"/>
                </a:lnTo>
                <a:lnTo>
                  <a:pt x="185216" y="13030"/>
                </a:lnTo>
                <a:lnTo>
                  <a:pt x="187071" y="11163"/>
                </a:lnTo>
                <a:close/>
              </a:path>
              <a:path w="290829" h="133350">
                <a:moveTo>
                  <a:pt x="190804" y="122859"/>
                </a:moveTo>
                <a:lnTo>
                  <a:pt x="189865" y="122859"/>
                </a:lnTo>
                <a:lnTo>
                  <a:pt x="190804" y="123786"/>
                </a:lnTo>
                <a:lnTo>
                  <a:pt x="190804" y="122859"/>
                </a:lnTo>
                <a:close/>
              </a:path>
              <a:path w="290829" h="133350">
                <a:moveTo>
                  <a:pt x="193586" y="123786"/>
                </a:moveTo>
                <a:lnTo>
                  <a:pt x="191731" y="123786"/>
                </a:lnTo>
                <a:lnTo>
                  <a:pt x="193586" y="124714"/>
                </a:lnTo>
                <a:lnTo>
                  <a:pt x="193586" y="123786"/>
                </a:lnTo>
                <a:close/>
              </a:path>
              <a:path w="290829" h="133350">
                <a:moveTo>
                  <a:pt x="195453" y="124714"/>
                </a:moveTo>
                <a:lnTo>
                  <a:pt x="193586" y="124714"/>
                </a:lnTo>
                <a:lnTo>
                  <a:pt x="195453" y="125653"/>
                </a:lnTo>
                <a:lnTo>
                  <a:pt x="195453" y="124714"/>
                </a:lnTo>
                <a:close/>
              </a:path>
              <a:path w="290829" h="133350">
                <a:moveTo>
                  <a:pt x="197319" y="125653"/>
                </a:moveTo>
                <a:lnTo>
                  <a:pt x="195453" y="125653"/>
                </a:lnTo>
                <a:lnTo>
                  <a:pt x="197319" y="126580"/>
                </a:lnTo>
                <a:lnTo>
                  <a:pt x="197319" y="125653"/>
                </a:lnTo>
                <a:close/>
              </a:path>
              <a:path w="290829" h="133350">
                <a:moveTo>
                  <a:pt x="199174" y="126580"/>
                </a:moveTo>
                <a:lnTo>
                  <a:pt x="197319" y="126580"/>
                </a:lnTo>
                <a:lnTo>
                  <a:pt x="199174" y="127508"/>
                </a:lnTo>
                <a:lnTo>
                  <a:pt x="199174" y="126580"/>
                </a:lnTo>
                <a:close/>
              </a:path>
              <a:path w="290829" h="133350">
                <a:moveTo>
                  <a:pt x="202895" y="128435"/>
                </a:moveTo>
                <a:lnTo>
                  <a:pt x="201041" y="127508"/>
                </a:lnTo>
                <a:lnTo>
                  <a:pt x="199174" y="127508"/>
                </a:lnTo>
                <a:lnTo>
                  <a:pt x="200101" y="128435"/>
                </a:lnTo>
                <a:lnTo>
                  <a:pt x="202895" y="129374"/>
                </a:lnTo>
                <a:lnTo>
                  <a:pt x="202895" y="128435"/>
                </a:lnTo>
                <a:close/>
              </a:path>
              <a:path w="290829" h="133350">
                <a:moveTo>
                  <a:pt x="216865" y="131229"/>
                </a:moveTo>
                <a:lnTo>
                  <a:pt x="213131" y="131229"/>
                </a:lnTo>
                <a:lnTo>
                  <a:pt x="216865" y="132168"/>
                </a:lnTo>
                <a:lnTo>
                  <a:pt x="216865" y="131229"/>
                </a:lnTo>
                <a:close/>
              </a:path>
              <a:path w="290829" h="133350">
                <a:moveTo>
                  <a:pt x="223380" y="132168"/>
                </a:moveTo>
                <a:lnTo>
                  <a:pt x="216865" y="132168"/>
                </a:lnTo>
                <a:lnTo>
                  <a:pt x="223380" y="133096"/>
                </a:lnTo>
                <a:lnTo>
                  <a:pt x="223380" y="132168"/>
                </a:lnTo>
                <a:close/>
              </a:path>
              <a:path w="290829" h="133350">
                <a:moveTo>
                  <a:pt x="233616" y="0"/>
                </a:moveTo>
                <a:lnTo>
                  <a:pt x="213131" y="0"/>
                </a:lnTo>
                <a:lnTo>
                  <a:pt x="233616" y="927"/>
                </a:lnTo>
                <a:lnTo>
                  <a:pt x="233616" y="0"/>
                </a:lnTo>
                <a:close/>
              </a:path>
              <a:path w="290829" h="133350">
                <a:moveTo>
                  <a:pt x="242925" y="129374"/>
                </a:moveTo>
                <a:lnTo>
                  <a:pt x="240131" y="129374"/>
                </a:lnTo>
                <a:lnTo>
                  <a:pt x="242925" y="130302"/>
                </a:lnTo>
                <a:lnTo>
                  <a:pt x="242925" y="129374"/>
                </a:lnTo>
                <a:close/>
              </a:path>
              <a:path w="290829" h="133350">
                <a:moveTo>
                  <a:pt x="245706" y="128435"/>
                </a:moveTo>
                <a:lnTo>
                  <a:pt x="243852" y="128435"/>
                </a:lnTo>
                <a:lnTo>
                  <a:pt x="245706" y="129374"/>
                </a:lnTo>
                <a:lnTo>
                  <a:pt x="245706" y="128435"/>
                </a:lnTo>
                <a:close/>
              </a:path>
              <a:path w="290829" h="133350">
                <a:moveTo>
                  <a:pt x="245706" y="2794"/>
                </a:moveTo>
                <a:lnTo>
                  <a:pt x="243852" y="2794"/>
                </a:lnTo>
                <a:lnTo>
                  <a:pt x="245706" y="3721"/>
                </a:lnTo>
                <a:lnTo>
                  <a:pt x="245706" y="2794"/>
                </a:lnTo>
                <a:close/>
              </a:path>
              <a:path w="290829" h="133350">
                <a:moveTo>
                  <a:pt x="248500" y="127508"/>
                </a:moveTo>
                <a:lnTo>
                  <a:pt x="246646" y="127508"/>
                </a:lnTo>
                <a:lnTo>
                  <a:pt x="248500" y="128435"/>
                </a:lnTo>
                <a:lnTo>
                  <a:pt x="248500" y="127508"/>
                </a:lnTo>
                <a:close/>
              </a:path>
              <a:path w="290829" h="133350">
                <a:moveTo>
                  <a:pt x="250367" y="126580"/>
                </a:moveTo>
                <a:lnTo>
                  <a:pt x="248500" y="126580"/>
                </a:lnTo>
                <a:lnTo>
                  <a:pt x="250367" y="127508"/>
                </a:lnTo>
                <a:lnTo>
                  <a:pt x="250367" y="126580"/>
                </a:lnTo>
                <a:close/>
              </a:path>
              <a:path w="290829" h="133350">
                <a:moveTo>
                  <a:pt x="250367" y="4648"/>
                </a:moveTo>
                <a:lnTo>
                  <a:pt x="248500" y="4648"/>
                </a:lnTo>
                <a:lnTo>
                  <a:pt x="250367" y="5588"/>
                </a:lnTo>
                <a:lnTo>
                  <a:pt x="250367" y="4648"/>
                </a:lnTo>
                <a:close/>
              </a:path>
              <a:path w="290829" h="133350">
                <a:moveTo>
                  <a:pt x="252222" y="5588"/>
                </a:moveTo>
                <a:lnTo>
                  <a:pt x="250367" y="5588"/>
                </a:lnTo>
                <a:lnTo>
                  <a:pt x="252222" y="6515"/>
                </a:lnTo>
                <a:lnTo>
                  <a:pt x="252222" y="5588"/>
                </a:lnTo>
                <a:close/>
              </a:path>
              <a:path w="290829" h="133350">
                <a:moveTo>
                  <a:pt x="259676" y="121920"/>
                </a:moveTo>
                <a:lnTo>
                  <a:pt x="258737" y="121920"/>
                </a:lnTo>
                <a:lnTo>
                  <a:pt x="259676" y="122859"/>
                </a:lnTo>
                <a:lnTo>
                  <a:pt x="259676" y="121920"/>
                </a:lnTo>
                <a:close/>
              </a:path>
              <a:path w="290829" h="133350">
                <a:moveTo>
                  <a:pt x="261531" y="120992"/>
                </a:moveTo>
                <a:lnTo>
                  <a:pt x="259676" y="120992"/>
                </a:lnTo>
                <a:lnTo>
                  <a:pt x="261531" y="121920"/>
                </a:lnTo>
                <a:lnTo>
                  <a:pt x="261531" y="120992"/>
                </a:lnTo>
                <a:close/>
              </a:path>
              <a:path w="290829" h="133350">
                <a:moveTo>
                  <a:pt x="262470" y="120065"/>
                </a:moveTo>
                <a:lnTo>
                  <a:pt x="261531" y="120065"/>
                </a:lnTo>
                <a:lnTo>
                  <a:pt x="262470" y="120992"/>
                </a:lnTo>
                <a:lnTo>
                  <a:pt x="262470" y="120065"/>
                </a:lnTo>
                <a:close/>
              </a:path>
              <a:path w="290829" h="133350">
                <a:moveTo>
                  <a:pt x="265264" y="118198"/>
                </a:moveTo>
                <a:lnTo>
                  <a:pt x="264325" y="118198"/>
                </a:lnTo>
                <a:lnTo>
                  <a:pt x="265264" y="119138"/>
                </a:lnTo>
                <a:lnTo>
                  <a:pt x="265264" y="118198"/>
                </a:lnTo>
                <a:close/>
              </a:path>
              <a:path w="290829" h="133350">
                <a:moveTo>
                  <a:pt x="265264" y="13957"/>
                </a:moveTo>
                <a:lnTo>
                  <a:pt x="264325" y="13957"/>
                </a:lnTo>
                <a:lnTo>
                  <a:pt x="265264" y="14884"/>
                </a:lnTo>
                <a:lnTo>
                  <a:pt x="265264" y="13957"/>
                </a:lnTo>
                <a:close/>
              </a:path>
              <a:path w="290829" h="133350">
                <a:moveTo>
                  <a:pt x="266192" y="117271"/>
                </a:moveTo>
                <a:lnTo>
                  <a:pt x="265264" y="117271"/>
                </a:lnTo>
                <a:lnTo>
                  <a:pt x="266192" y="118198"/>
                </a:lnTo>
                <a:lnTo>
                  <a:pt x="266192" y="117271"/>
                </a:lnTo>
                <a:close/>
              </a:path>
              <a:path w="290829" h="133350">
                <a:moveTo>
                  <a:pt x="267119" y="14884"/>
                </a:moveTo>
                <a:lnTo>
                  <a:pt x="266192" y="14884"/>
                </a:lnTo>
                <a:lnTo>
                  <a:pt x="267119" y="15824"/>
                </a:lnTo>
                <a:lnTo>
                  <a:pt x="267119" y="14884"/>
                </a:lnTo>
                <a:close/>
              </a:path>
              <a:path w="290829" h="133350">
                <a:moveTo>
                  <a:pt x="268046" y="15824"/>
                </a:moveTo>
                <a:lnTo>
                  <a:pt x="267119" y="15824"/>
                </a:lnTo>
                <a:lnTo>
                  <a:pt x="268046" y="16751"/>
                </a:lnTo>
                <a:lnTo>
                  <a:pt x="268046" y="15824"/>
                </a:lnTo>
                <a:close/>
              </a:path>
              <a:path w="290829" h="133350">
                <a:moveTo>
                  <a:pt x="268986" y="16751"/>
                </a:moveTo>
                <a:lnTo>
                  <a:pt x="268046" y="16751"/>
                </a:lnTo>
                <a:lnTo>
                  <a:pt x="268986" y="17678"/>
                </a:lnTo>
                <a:lnTo>
                  <a:pt x="268986" y="16751"/>
                </a:lnTo>
                <a:close/>
              </a:path>
              <a:path w="290829" h="133350">
                <a:moveTo>
                  <a:pt x="269913" y="17678"/>
                </a:moveTo>
                <a:lnTo>
                  <a:pt x="268986" y="17678"/>
                </a:lnTo>
                <a:lnTo>
                  <a:pt x="269913" y="18618"/>
                </a:lnTo>
                <a:lnTo>
                  <a:pt x="269913" y="17678"/>
                </a:lnTo>
                <a:close/>
              </a:path>
              <a:path w="290829" h="133350">
                <a:moveTo>
                  <a:pt x="270840" y="18618"/>
                </a:moveTo>
                <a:lnTo>
                  <a:pt x="269913" y="18618"/>
                </a:lnTo>
                <a:lnTo>
                  <a:pt x="270840" y="19545"/>
                </a:lnTo>
                <a:lnTo>
                  <a:pt x="270840" y="18618"/>
                </a:lnTo>
                <a:close/>
              </a:path>
              <a:path w="290829" h="133350">
                <a:moveTo>
                  <a:pt x="271780" y="19545"/>
                </a:moveTo>
                <a:lnTo>
                  <a:pt x="270840" y="19545"/>
                </a:lnTo>
                <a:lnTo>
                  <a:pt x="271780" y="20472"/>
                </a:lnTo>
                <a:lnTo>
                  <a:pt x="271780" y="19545"/>
                </a:lnTo>
                <a:close/>
              </a:path>
              <a:path w="290829" h="133350">
                <a:moveTo>
                  <a:pt x="272707" y="20472"/>
                </a:moveTo>
                <a:lnTo>
                  <a:pt x="271780" y="20472"/>
                </a:lnTo>
                <a:lnTo>
                  <a:pt x="272707" y="21399"/>
                </a:lnTo>
                <a:lnTo>
                  <a:pt x="272707" y="20472"/>
                </a:lnTo>
                <a:close/>
              </a:path>
              <a:path w="290829" h="133350">
                <a:moveTo>
                  <a:pt x="273634" y="21399"/>
                </a:moveTo>
                <a:lnTo>
                  <a:pt x="272707" y="21399"/>
                </a:lnTo>
                <a:lnTo>
                  <a:pt x="273634" y="22339"/>
                </a:lnTo>
                <a:lnTo>
                  <a:pt x="273634" y="21399"/>
                </a:lnTo>
                <a:close/>
              </a:path>
              <a:path w="290829" h="133350">
                <a:moveTo>
                  <a:pt x="274561" y="22339"/>
                </a:moveTo>
                <a:lnTo>
                  <a:pt x="273634" y="22339"/>
                </a:lnTo>
                <a:lnTo>
                  <a:pt x="274561" y="23266"/>
                </a:lnTo>
                <a:lnTo>
                  <a:pt x="274561" y="22339"/>
                </a:lnTo>
                <a:close/>
              </a:path>
              <a:path w="290829" h="133350">
                <a:moveTo>
                  <a:pt x="275501" y="23266"/>
                </a:moveTo>
                <a:lnTo>
                  <a:pt x="274561" y="23266"/>
                </a:lnTo>
                <a:lnTo>
                  <a:pt x="275501" y="24193"/>
                </a:lnTo>
                <a:lnTo>
                  <a:pt x="275501" y="23266"/>
                </a:lnTo>
                <a:close/>
              </a:path>
              <a:path w="290829" h="133350">
                <a:moveTo>
                  <a:pt x="290385" y="67017"/>
                </a:moveTo>
                <a:lnTo>
                  <a:pt x="289458" y="67017"/>
                </a:lnTo>
                <a:lnTo>
                  <a:pt x="288785" y="71678"/>
                </a:lnTo>
                <a:lnTo>
                  <a:pt x="289458" y="53047"/>
                </a:lnTo>
                <a:lnTo>
                  <a:pt x="289280" y="52641"/>
                </a:lnTo>
                <a:lnTo>
                  <a:pt x="289458" y="52120"/>
                </a:lnTo>
                <a:lnTo>
                  <a:pt x="289064" y="52120"/>
                </a:lnTo>
                <a:lnTo>
                  <a:pt x="288175" y="50038"/>
                </a:lnTo>
                <a:lnTo>
                  <a:pt x="288531" y="49326"/>
                </a:lnTo>
                <a:lnTo>
                  <a:pt x="287883" y="49326"/>
                </a:lnTo>
                <a:lnTo>
                  <a:pt x="287108" y="47510"/>
                </a:lnTo>
                <a:lnTo>
                  <a:pt x="287591" y="46532"/>
                </a:lnTo>
                <a:lnTo>
                  <a:pt x="286689" y="46532"/>
                </a:lnTo>
                <a:lnTo>
                  <a:pt x="286042" y="44983"/>
                </a:lnTo>
                <a:lnTo>
                  <a:pt x="286664" y="43738"/>
                </a:lnTo>
                <a:lnTo>
                  <a:pt x="285737" y="43738"/>
                </a:lnTo>
                <a:lnTo>
                  <a:pt x="285737" y="44259"/>
                </a:lnTo>
                <a:lnTo>
                  <a:pt x="284975" y="42468"/>
                </a:lnTo>
                <a:lnTo>
                  <a:pt x="285737" y="40944"/>
                </a:lnTo>
                <a:lnTo>
                  <a:pt x="284810" y="40944"/>
                </a:lnTo>
                <a:lnTo>
                  <a:pt x="284810" y="42062"/>
                </a:lnTo>
                <a:lnTo>
                  <a:pt x="279222" y="28854"/>
                </a:lnTo>
                <a:lnTo>
                  <a:pt x="264325" y="13957"/>
                </a:lnTo>
                <a:lnTo>
                  <a:pt x="264325" y="13030"/>
                </a:lnTo>
                <a:lnTo>
                  <a:pt x="263398" y="13030"/>
                </a:lnTo>
                <a:lnTo>
                  <a:pt x="240157" y="1879"/>
                </a:lnTo>
                <a:lnTo>
                  <a:pt x="243852" y="2794"/>
                </a:lnTo>
                <a:lnTo>
                  <a:pt x="243852" y="1854"/>
                </a:lnTo>
                <a:lnTo>
                  <a:pt x="241058" y="927"/>
                </a:lnTo>
                <a:lnTo>
                  <a:pt x="236410" y="927"/>
                </a:lnTo>
                <a:lnTo>
                  <a:pt x="240004" y="1841"/>
                </a:lnTo>
                <a:lnTo>
                  <a:pt x="235470" y="927"/>
                </a:lnTo>
                <a:lnTo>
                  <a:pt x="233616" y="927"/>
                </a:lnTo>
                <a:lnTo>
                  <a:pt x="212204" y="927"/>
                </a:lnTo>
                <a:lnTo>
                  <a:pt x="207556" y="2552"/>
                </a:lnTo>
                <a:lnTo>
                  <a:pt x="207556" y="1854"/>
                </a:lnTo>
                <a:lnTo>
                  <a:pt x="212204" y="927"/>
                </a:lnTo>
                <a:lnTo>
                  <a:pt x="206616" y="927"/>
                </a:lnTo>
                <a:lnTo>
                  <a:pt x="204762" y="1854"/>
                </a:lnTo>
                <a:lnTo>
                  <a:pt x="207187" y="2679"/>
                </a:lnTo>
                <a:lnTo>
                  <a:pt x="199174" y="5461"/>
                </a:lnTo>
                <a:lnTo>
                  <a:pt x="199174" y="4648"/>
                </a:lnTo>
                <a:lnTo>
                  <a:pt x="197319" y="4648"/>
                </a:lnTo>
                <a:lnTo>
                  <a:pt x="199021" y="5511"/>
                </a:lnTo>
                <a:lnTo>
                  <a:pt x="196380" y="6438"/>
                </a:lnTo>
                <a:lnTo>
                  <a:pt x="196380" y="5588"/>
                </a:lnTo>
                <a:lnTo>
                  <a:pt x="194525" y="5588"/>
                </a:lnTo>
                <a:lnTo>
                  <a:pt x="196278" y="6477"/>
                </a:lnTo>
                <a:lnTo>
                  <a:pt x="194525" y="7086"/>
                </a:lnTo>
                <a:lnTo>
                  <a:pt x="194525" y="6515"/>
                </a:lnTo>
                <a:lnTo>
                  <a:pt x="193586" y="6515"/>
                </a:lnTo>
                <a:lnTo>
                  <a:pt x="194246" y="7175"/>
                </a:lnTo>
                <a:lnTo>
                  <a:pt x="190804" y="8369"/>
                </a:lnTo>
                <a:lnTo>
                  <a:pt x="189865" y="8369"/>
                </a:lnTo>
                <a:lnTo>
                  <a:pt x="190309" y="8826"/>
                </a:lnTo>
                <a:lnTo>
                  <a:pt x="189763" y="9309"/>
                </a:lnTo>
                <a:lnTo>
                  <a:pt x="188937" y="9309"/>
                </a:lnTo>
                <a:lnTo>
                  <a:pt x="189331" y="9715"/>
                </a:lnTo>
                <a:lnTo>
                  <a:pt x="188747" y="10236"/>
                </a:lnTo>
                <a:lnTo>
                  <a:pt x="187071" y="10236"/>
                </a:lnTo>
                <a:lnTo>
                  <a:pt x="188150" y="10782"/>
                </a:lnTo>
                <a:lnTo>
                  <a:pt x="170319" y="26987"/>
                </a:lnTo>
                <a:lnTo>
                  <a:pt x="169329" y="28854"/>
                </a:lnTo>
                <a:lnTo>
                  <a:pt x="168465" y="28854"/>
                </a:lnTo>
                <a:lnTo>
                  <a:pt x="169024" y="29425"/>
                </a:lnTo>
                <a:lnTo>
                  <a:pt x="167525" y="32270"/>
                </a:lnTo>
                <a:lnTo>
                  <a:pt x="167525" y="31648"/>
                </a:lnTo>
                <a:lnTo>
                  <a:pt x="166598" y="31648"/>
                </a:lnTo>
                <a:lnTo>
                  <a:pt x="167411" y="32473"/>
                </a:lnTo>
                <a:lnTo>
                  <a:pt x="161950" y="42811"/>
                </a:lnTo>
                <a:lnTo>
                  <a:pt x="158216" y="53975"/>
                </a:lnTo>
                <a:lnTo>
                  <a:pt x="157784" y="59563"/>
                </a:lnTo>
                <a:lnTo>
                  <a:pt x="157289" y="59563"/>
                </a:lnTo>
                <a:lnTo>
                  <a:pt x="157289" y="66078"/>
                </a:lnTo>
                <a:lnTo>
                  <a:pt x="157505" y="67017"/>
                </a:lnTo>
                <a:lnTo>
                  <a:pt x="157289" y="67017"/>
                </a:lnTo>
                <a:lnTo>
                  <a:pt x="157289" y="72593"/>
                </a:lnTo>
                <a:lnTo>
                  <a:pt x="157924" y="68732"/>
                </a:lnTo>
                <a:lnTo>
                  <a:pt x="163601" y="92138"/>
                </a:lnTo>
                <a:lnTo>
                  <a:pt x="162877" y="92138"/>
                </a:lnTo>
                <a:lnTo>
                  <a:pt x="164134" y="94348"/>
                </a:lnTo>
                <a:lnTo>
                  <a:pt x="164731" y="96799"/>
                </a:lnTo>
                <a:lnTo>
                  <a:pt x="173939" y="108889"/>
                </a:lnTo>
                <a:lnTo>
                  <a:pt x="173113" y="108889"/>
                </a:lnTo>
                <a:lnTo>
                  <a:pt x="174040" y="109829"/>
                </a:lnTo>
                <a:lnTo>
                  <a:pt x="174040" y="109016"/>
                </a:lnTo>
                <a:lnTo>
                  <a:pt x="174663" y="109829"/>
                </a:lnTo>
                <a:lnTo>
                  <a:pt x="174040" y="109829"/>
                </a:lnTo>
                <a:lnTo>
                  <a:pt x="174980" y="110756"/>
                </a:lnTo>
                <a:lnTo>
                  <a:pt x="174980" y="110248"/>
                </a:lnTo>
                <a:lnTo>
                  <a:pt x="175361" y="110756"/>
                </a:lnTo>
                <a:lnTo>
                  <a:pt x="174980" y="110756"/>
                </a:lnTo>
                <a:lnTo>
                  <a:pt x="175907" y="111683"/>
                </a:lnTo>
                <a:lnTo>
                  <a:pt x="175907" y="111467"/>
                </a:lnTo>
                <a:lnTo>
                  <a:pt x="176072" y="111683"/>
                </a:lnTo>
                <a:lnTo>
                  <a:pt x="175907" y="111683"/>
                </a:lnTo>
                <a:lnTo>
                  <a:pt x="176644" y="112445"/>
                </a:lnTo>
                <a:lnTo>
                  <a:pt x="179628" y="116344"/>
                </a:lnTo>
                <a:lnTo>
                  <a:pt x="183515" y="118376"/>
                </a:lnTo>
                <a:lnTo>
                  <a:pt x="184289" y="119138"/>
                </a:lnTo>
                <a:lnTo>
                  <a:pt x="184289" y="118770"/>
                </a:lnTo>
                <a:lnTo>
                  <a:pt x="185000" y="119138"/>
                </a:lnTo>
                <a:lnTo>
                  <a:pt x="184289" y="119138"/>
                </a:lnTo>
                <a:lnTo>
                  <a:pt x="187071" y="121920"/>
                </a:lnTo>
                <a:lnTo>
                  <a:pt x="189865" y="122859"/>
                </a:lnTo>
                <a:lnTo>
                  <a:pt x="189865" y="121920"/>
                </a:lnTo>
                <a:lnTo>
                  <a:pt x="189331" y="121399"/>
                </a:lnTo>
                <a:lnTo>
                  <a:pt x="202895" y="128435"/>
                </a:lnTo>
                <a:lnTo>
                  <a:pt x="207556" y="129374"/>
                </a:lnTo>
                <a:lnTo>
                  <a:pt x="203835" y="129374"/>
                </a:lnTo>
                <a:lnTo>
                  <a:pt x="206616" y="130302"/>
                </a:lnTo>
                <a:lnTo>
                  <a:pt x="212204" y="131229"/>
                </a:lnTo>
                <a:lnTo>
                  <a:pt x="212204" y="130302"/>
                </a:lnTo>
                <a:lnTo>
                  <a:pt x="216865" y="131229"/>
                </a:lnTo>
                <a:lnTo>
                  <a:pt x="230822" y="132168"/>
                </a:lnTo>
                <a:lnTo>
                  <a:pt x="232105" y="131673"/>
                </a:lnTo>
                <a:lnTo>
                  <a:pt x="233616" y="132168"/>
                </a:lnTo>
                <a:lnTo>
                  <a:pt x="233616" y="131229"/>
                </a:lnTo>
                <a:lnTo>
                  <a:pt x="233197" y="131229"/>
                </a:lnTo>
                <a:lnTo>
                  <a:pt x="235521" y="130314"/>
                </a:lnTo>
                <a:lnTo>
                  <a:pt x="240131" y="131229"/>
                </a:lnTo>
                <a:lnTo>
                  <a:pt x="240131" y="130302"/>
                </a:lnTo>
                <a:lnTo>
                  <a:pt x="235546" y="130302"/>
                </a:lnTo>
                <a:lnTo>
                  <a:pt x="261531" y="120065"/>
                </a:lnTo>
                <a:lnTo>
                  <a:pt x="262483" y="119164"/>
                </a:lnTo>
                <a:lnTo>
                  <a:pt x="263398" y="120065"/>
                </a:lnTo>
                <a:lnTo>
                  <a:pt x="263398" y="119138"/>
                </a:lnTo>
                <a:lnTo>
                  <a:pt x="262509" y="119138"/>
                </a:lnTo>
                <a:lnTo>
                  <a:pt x="278295" y="104241"/>
                </a:lnTo>
                <a:lnTo>
                  <a:pt x="284810" y="91211"/>
                </a:lnTo>
                <a:lnTo>
                  <a:pt x="286664" y="85191"/>
                </a:lnTo>
                <a:lnTo>
                  <a:pt x="286664" y="86563"/>
                </a:lnTo>
                <a:lnTo>
                  <a:pt x="287591" y="84696"/>
                </a:lnTo>
                <a:lnTo>
                  <a:pt x="286804" y="84696"/>
                </a:lnTo>
                <a:lnTo>
                  <a:pt x="287591" y="82169"/>
                </a:lnTo>
                <a:lnTo>
                  <a:pt x="287591" y="83769"/>
                </a:lnTo>
                <a:lnTo>
                  <a:pt x="288531" y="80975"/>
                </a:lnTo>
                <a:lnTo>
                  <a:pt x="287947" y="80975"/>
                </a:lnTo>
                <a:lnTo>
                  <a:pt x="288531" y="79108"/>
                </a:lnTo>
                <a:lnTo>
                  <a:pt x="288531" y="80975"/>
                </a:lnTo>
                <a:lnTo>
                  <a:pt x="289458" y="78181"/>
                </a:lnTo>
                <a:lnTo>
                  <a:pt x="290385" y="67017"/>
                </a:lnTo>
                <a:close/>
              </a:path>
              <a:path w="290829" h="133350">
                <a:moveTo>
                  <a:pt x="290385" y="54914"/>
                </a:moveTo>
                <a:lnTo>
                  <a:pt x="289458" y="54914"/>
                </a:lnTo>
                <a:lnTo>
                  <a:pt x="289458" y="60502"/>
                </a:lnTo>
                <a:lnTo>
                  <a:pt x="290385" y="5491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8610320" y="3102181"/>
            <a:ext cx="132715" cy="133350"/>
          </a:xfrm>
          <a:custGeom>
            <a:avLst/>
            <a:gdLst/>
            <a:ahLst/>
            <a:cxnLst/>
            <a:rect l="l" t="t" r="r" b="b"/>
            <a:pathLst>
              <a:path w="132715" h="133350">
                <a:moveTo>
                  <a:pt x="927" y="53975"/>
                </a:moveTo>
                <a:lnTo>
                  <a:pt x="0" y="53975"/>
                </a:lnTo>
                <a:lnTo>
                  <a:pt x="0" y="58635"/>
                </a:lnTo>
                <a:lnTo>
                  <a:pt x="927" y="53975"/>
                </a:lnTo>
                <a:close/>
              </a:path>
              <a:path w="132715" h="133350">
                <a:moveTo>
                  <a:pt x="13957" y="107035"/>
                </a:moveTo>
                <a:lnTo>
                  <a:pt x="13030" y="107035"/>
                </a:lnTo>
                <a:lnTo>
                  <a:pt x="13957" y="107962"/>
                </a:lnTo>
                <a:lnTo>
                  <a:pt x="13957" y="107035"/>
                </a:lnTo>
                <a:close/>
              </a:path>
              <a:path w="132715" h="133350">
                <a:moveTo>
                  <a:pt x="14884" y="107962"/>
                </a:moveTo>
                <a:lnTo>
                  <a:pt x="13957" y="107962"/>
                </a:lnTo>
                <a:lnTo>
                  <a:pt x="14884" y="108889"/>
                </a:lnTo>
                <a:lnTo>
                  <a:pt x="14884" y="107962"/>
                </a:lnTo>
                <a:close/>
              </a:path>
              <a:path w="132715" h="133350">
                <a:moveTo>
                  <a:pt x="21399" y="16751"/>
                </a:moveTo>
                <a:lnTo>
                  <a:pt x="20472" y="16751"/>
                </a:lnTo>
                <a:lnTo>
                  <a:pt x="15824" y="21399"/>
                </a:lnTo>
                <a:lnTo>
                  <a:pt x="15824" y="23266"/>
                </a:lnTo>
                <a:lnTo>
                  <a:pt x="20472" y="18618"/>
                </a:lnTo>
                <a:lnTo>
                  <a:pt x="21399" y="16751"/>
                </a:lnTo>
                <a:close/>
              </a:path>
              <a:path w="132715" h="133350">
                <a:moveTo>
                  <a:pt x="28854" y="120065"/>
                </a:moveTo>
                <a:lnTo>
                  <a:pt x="27927" y="120065"/>
                </a:lnTo>
                <a:lnTo>
                  <a:pt x="28854" y="120992"/>
                </a:lnTo>
                <a:lnTo>
                  <a:pt x="28854" y="120065"/>
                </a:lnTo>
                <a:close/>
              </a:path>
              <a:path w="132715" h="133350">
                <a:moveTo>
                  <a:pt x="28854" y="11163"/>
                </a:moveTo>
                <a:lnTo>
                  <a:pt x="26987" y="11163"/>
                </a:lnTo>
                <a:lnTo>
                  <a:pt x="25133" y="12103"/>
                </a:lnTo>
                <a:lnTo>
                  <a:pt x="21399" y="15824"/>
                </a:lnTo>
                <a:lnTo>
                  <a:pt x="23266" y="16751"/>
                </a:lnTo>
                <a:lnTo>
                  <a:pt x="23266" y="15824"/>
                </a:lnTo>
                <a:lnTo>
                  <a:pt x="25133" y="13957"/>
                </a:lnTo>
                <a:lnTo>
                  <a:pt x="26987" y="13030"/>
                </a:lnTo>
                <a:lnTo>
                  <a:pt x="28854" y="11163"/>
                </a:lnTo>
                <a:close/>
              </a:path>
              <a:path w="132715" h="133350">
                <a:moveTo>
                  <a:pt x="31648" y="121920"/>
                </a:moveTo>
                <a:lnTo>
                  <a:pt x="30708" y="120992"/>
                </a:lnTo>
                <a:lnTo>
                  <a:pt x="28854" y="120992"/>
                </a:lnTo>
                <a:lnTo>
                  <a:pt x="29781" y="121920"/>
                </a:lnTo>
                <a:lnTo>
                  <a:pt x="31648" y="122859"/>
                </a:lnTo>
                <a:lnTo>
                  <a:pt x="31648" y="121920"/>
                </a:lnTo>
                <a:close/>
              </a:path>
              <a:path w="132715" h="133350">
                <a:moveTo>
                  <a:pt x="32575" y="122859"/>
                </a:moveTo>
                <a:lnTo>
                  <a:pt x="31648" y="122859"/>
                </a:lnTo>
                <a:lnTo>
                  <a:pt x="32575" y="123786"/>
                </a:lnTo>
                <a:lnTo>
                  <a:pt x="32575" y="122859"/>
                </a:lnTo>
                <a:close/>
              </a:path>
              <a:path w="132715" h="133350">
                <a:moveTo>
                  <a:pt x="35369" y="123786"/>
                </a:moveTo>
                <a:lnTo>
                  <a:pt x="33502" y="123786"/>
                </a:lnTo>
                <a:lnTo>
                  <a:pt x="35369" y="124714"/>
                </a:lnTo>
                <a:lnTo>
                  <a:pt x="35369" y="123786"/>
                </a:lnTo>
                <a:close/>
              </a:path>
              <a:path w="132715" h="133350">
                <a:moveTo>
                  <a:pt x="37223" y="124714"/>
                </a:moveTo>
                <a:lnTo>
                  <a:pt x="35369" y="124714"/>
                </a:lnTo>
                <a:lnTo>
                  <a:pt x="37223" y="125653"/>
                </a:lnTo>
                <a:lnTo>
                  <a:pt x="37223" y="124714"/>
                </a:lnTo>
                <a:close/>
              </a:path>
              <a:path w="132715" h="133350">
                <a:moveTo>
                  <a:pt x="39090" y="125653"/>
                </a:moveTo>
                <a:lnTo>
                  <a:pt x="37223" y="125653"/>
                </a:lnTo>
                <a:lnTo>
                  <a:pt x="39090" y="126580"/>
                </a:lnTo>
                <a:lnTo>
                  <a:pt x="39090" y="125653"/>
                </a:lnTo>
                <a:close/>
              </a:path>
              <a:path w="132715" h="133350">
                <a:moveTo>
                  <a:pt x="40957" y="126580"/>
                </a:moveTo>
                <a:lnTo>
                  <a:pt x="39090" y="126580"/>
                </a:lnTo>
                <a:lnTo>
                  <a:pt x="40957" y="127508"/>
                </a:lnTo>
                <a:lnTo>
                  <a:pt x="40957" y="126580"/>
                </a:lnTo>
                <a:close/>
              </a:path>
              <a:path w="132715" h="133350">
                <a:moveTo>
                  <a:pt x="44678" y="128435"/>
                </a:moveTo>
                <a:lnTo>
                  <a:pt x="42811" y="127508"/>
                </a:lnTo>
                <a:lnTo>
                  <a:pt x="40957" y="127508"/>
                </a:lnTo>
                <a:lnTo>
                  <a:pt x="41884" y="128435"/>
                </a:lnTo>
                <a:lnTo>
                  <a:pt x="44678" y="129374"/>
                </a:lnTo>
                <a:lnTo>
                  <a:pt x="44678" y="128435"/>
                </a:lnTo>
                <a:close/>
              </a:path>
              <a:path w="132715" h="133350">
                <a:moveTo>
                  <a:pt x="53987" y="130302"/>
                </a:moveTo>
                <a:lnTo>
                  <a:pt x="49326" y="129374"/>
                </a:lnTo>
                <a:lnTo>
                  <a:pt x="45605" y="129374"/>
                </a:lnTo>
                <a:lnTo>
                  <a:pt x="48399" y="130302"/>
                </a:lnTo>
                <a:lnTo>
                  <a:pt x="53987" y="131229"/>
                </a:lnTo>
                <a:lnTo>
                  <a:pt x="53987" y="130302"/>
                </a:lnTo>
                <a:close/>
              </a:path>
              <a:path w="132715" h="133350">
                <a:moveTo>
                  <a:pt x="58635" y="131229"/>
                </a:moveTo>
                <a:lnTo>
                  <a:pt x="54914" y="131229"/>
                </a:lnTo>
                <a:lnTo>
                  <a:pt x="58635" y="132168"/>
                </a:lnTo>
                <a:lnTo>
                  <a:pt x="58635" y="131229"/>
                </a:lnTo>
                <a:close/>
              </a:path>
              <a:path w="132715" h="133350">
                <a:moveTo>
                  <a:pt x="65151" y="132168"/>
                </a:moveTo>
                <a:lnTo>
                  <a:pt x="58635" y="132168"/>
                </a:lnTo>
                <a:lnTo>
                  <a:pt x="65151" y="133096"/>
                </a:lnTo>
                <a:lnTo>
                  <a:pt x="65151" y="132168"/>
                </a:lnTo>
                <a:close/>
              </a:path>
              <a:path w="132715" h="133350">
                <a:moveTo>
                  <a:pt x="76314" y="0"/>
                </a:moveTo>
                <a:lnTo>
                  <a:pt x="54914" y="0"/>
                </a:lnTo>
                <a:lnTo>
                  <a:pt x="76314" y="927"/>
                </a:lnTo>
                <a:lnTo>
                  <a:pt x="76314" y="0"/>
                </a:lnTo>
                <a:close/>
              </a:path>
              <a:path w="132715" h="133350">
                <a:moveTo>
                  <a:pt x="85623" y="1854"/>
                </a:moveTo>
                <a:lnTo>
                  <a:pt x="82829" y="927"/>
                </a:lnTo>
                <a:lnTo>
                  <a:pt x="77254" y="927"/>
                </a:lnTo>
                <a:lnTo>
                  <a:pt x="81902" y="1854"/>
                </a:lnTo>
                <a:lnTo>
                  <a:pt x="85623" y="2794"/>
                </a:lnTo>
                <a:lnTo>
                  <a:pt x="85623" y="1854"/>
                </a:lnTo>
                <a:close/>
              </a:path>
              <a:path w="132715" h="133350">
                <a:moveTo>
                  <a:pt x="88417" y="128435"/>
                </a:moveTo>
                <a:lnTo>
                  <a:pt x="85623" y="128435"/>
                </a:lnTo>
                <a:lnTo>
                  <a:pt x="88417" y="129374"/>
                </a:lnTo>
                <a:lnTo>
                  <a:pt x="88417" y="128435"/>
                </a:lnTo>
                <a:close/>
              </a:path>
              <a:path w="132715" h="133350">
                <a:moveTo>
                  <a:pt x="88417" y="2794"/>
                </a:moveTo>
                <a:lnTo>
                  <a:pt x="86563" y="2794"/>
                </a:lnTo>
                <a:lnTo>
                  <a:pt x="88417" y="3721"/>
                </a:lnTo>
                <a:lnTo>
                  <a:pt x="88417" y="2794"/>
                </a:lnTo>
                <a:close/>
              </a:path>
              <a:path w="132715" h="133350">
                <a:moveTo>
                  <a:pt x="90284" y="127508"/>
                </a:moveTo>
                <a:lnTo>
                  <a:pt x="88417" y="127508"/>
                </a:lnTo>
                <a:lnTo>
                  <a:pt x="90284" y="128435"/>
                </a:lnTo>
                <a:lnTo>
                  <a:pt x="90284" y="127508"/>
                </a:lnTo>
                <a:close/>
              </a:path>
              <a:path w="132715" h="133350">
                <a:moveTo>
                  <a:pt x="103314" y="120992"/>
                </a:moveTo>
                <a:lnTo>
                  <a:pt x="102374" y="120992"/>
                </a:lnTo>
                <a:lnTo>
                  <a:pt x="103314" y="121920"/>
                </a:lnTo>
                <a:lnTo>
                  <a:pt x="103314" y="120992"/>
                </a:lnTo>
                <a:close/>
              </a:path>
              <a:path w="132715" h="133350">
                <a:moveTo>
                  <a:pt x="105168" y="120065"/>
                </a:moveTo>
                <a:lnTo>
                  <a:pt x="103314" y="120065"/>
                </a:lnTo>
                <a:lnTo>
                  <a:pt x="105168" y="120992"/>
                </a:lnTo>
                <a:lnTo>
                  <a:pt x="105168" y="120065"/>
                </a:lnTo>
                <a:close/>
              </a:path>
              <a:path w="132715" h="133350">
                <a:moveTo>
                  <a:pt x="105168" y="12103"/>
                </a:moveTo>
                <a:lnTo>
                  <a:pt x="104241" y="12103"/>
                </a:lnTo>
                <a:lnTo>
                  <a:pt x="105168" y="13030"/>
                </a:lnTo>
                <a:lnTo>
                  <a:pt x="105168" y="12103"/>
                </a:lnTo>
                <a:close/>
              </a:path>
              <a:path w="132715" h="133350">
                <a:moveTo>
                  <a:pt x="106108" y="119138"/>
                </a:moveTo>
                <a:lnTo>
                  <a:pt x="105168" y="119138"/>
                </a:lnTo>
                <a:lnTo>
                  <a:pt x="106108" y="120065"/>
                </a:lnTo>
                <a:lnTo>
                  <a:pt x="106108" y="119138"/>
                </a:lnTo>
                <a:close/>
              </a:path>
              <a:path w="132715" h="133350">
                <a:moveTo>
                  <a:pt x="107035" y="118198"/>
                </a:moveTo>
                <a:lnTo>
                  <a:pt x="106108" y="118198"/>
                </a:lnTo>
                <a:lnTo>
                  <a:pt x="107035" y="119138"/>
                </a:lnTo>
                <a:lnTo>
                  <a:pt x="107035" y="118198"/>
                </a:lnTo>
                <a:close/>
              </a:path>
              <a:path w="132715" h="133350">
                <a:moveTo>
                  <a:pt x="107962" y="13957"/>
                </a:moveTo>
                <a:lnTo>
                  <a:pt x="107035" y="13030"/>
                </a:lnTo>
                <a:lnTo>
                  <a:pt x="105168" y="13030"/>
                </a:lnTo>
                <a:lnTo>
                  <a:pt x="106108" y="13957"/>
                </a:lnTo>
                <a:lnTo>
                  <a:pt x="107962" y="14884"/>
                </a:lnTo>
                <a:lnTo>
                  <a:pt x="107962" y="13957"/>
                </a:lnTo>
                <a:close/>
              </a:path>
              <a:path w="132715" h="133350">
                <a:moveTo>
                  <a:pt x="108889" y="14884"/>
                </a:moveTo>
                <a:lnTo>
                  <a:pt x="107962" y="14884"/>
                </a:lnTo>
                <a:lnTo>
                  <a:pt x="108889" y="15824"/>
                </a:lnTo>
                <a:lnTo>
                  <a:pt x="108889" y="14884"/>
                </a:lnTo>
                <a:close/>
              </a:path>
              <a:path w="132715" h="133350">
                <a:moveTo>
                  <a:pt x="109829" y="15824"/>
                </a:moveTo>
                <a:lnTo>
                  <a:pt x="108889" y="15824"/>
                </a:lnTo>
                <a:lnTo>
                  <a:pt x="109829" y="16751"/>
                </a:lnTo>
                <a:lnTo>
                  <a:pt x="109829" y="15824"/>
                </a:lnTo>
                <a:close/>
              </a:path>
              <a:path w="132715" h="133350">
                <a:moveTo>
                  <a:pt x="110756" y="16751"/>
                </a:moveTo>
                <a:lnTo>
                  <a:pt x="109829" y="16751"/>
                </a:lnTo>
                <a:lnTo>
                  <a:pt x="110756" y="17678"/>
                </a:lnTo>
                <a:lnTo>
                  <a:pt x="110756" y="16751"/>
                </a:lnTo>
                <a:close/>
              </a:path>
              <a:path w="132715" h="133350">
                <a:moveTo>
                  <a:pt x="111683" y="17678"/>
                </a:moveTo>
                <a:lnTo>
                  <a:pt x="110756" y="17678"/>
                </a:lnTo>
                <a:lnTo>
                  <a:pt x="111683" y="18618"/>
                </a:lnTo>
                <a:lnTo>
                  <a:pt x="111683" y="17678"/>
                </a:lnTo>
                <a:close/>
              </a:path>
              <a:path w="132715" h="133350">
                <a:moveTo>
                  <a:pt x="112623" y="18618"/>
                </a:moveTo>
                <a:lnTo>
                  <a:pt x="111683" y="18618"/>
                </a:lnTo>
                <a:lnTo>
                  <a:pt x="112623" y="19545"/>
                </a:lnTo>
                <a:lnTo>
                  <a:pt x="112623" y="18618"/>
                </a:lnTo>
                <a:close/>
              </a:path>
              <a:path w="132715" h="133350">
                <a:moveTo>
                  <a:pt x="113550" y="19545"/>
                </a:moveTo>
                <a:lnTo>
                  <a:pt x="112623" y="19545"/>
                </a:lnTo>
                <a:lnTo>
                  <a:pt x="113550" y="20472"/>
                </a:lnTo>
                <a:lnTo>
                  <a:pt x="113550" y="19545"/>
                </a:lnTo>
                <a:close/>
              </a:path>
              <a:path w="132715" h="133350">
                <a:moveTo>
                  <a:pt x="114477" y="20472"/>
                </a:moveTo>
                <a:lnTo>
                  <a:pt x="113550" y="20472"/>
                </a:lnTo>
                <a:lnTo>
                  <a:pt x="114477" y="21399"/>
                </a:lnTo>
                <a:lnTo>
                  <a:pt x="114477" y="20472"/>
                </a:lnTo>
                <a:close/>
              </a:path>
              <a:path w="132715" h="133350">
                <a:moveTo>
                  <a:pt x="115404" y="21399"/>
                </a:moveTo>
                <a:lnTo>
                  <a:pt x="114477" y="21399"/>
                </a:lnTo>
                <a:lnTo>
                  <a:pt x="115404" y="22339"/>
                </a:lnTo>
                <a:lnTo>
                  <a:pt x="115404" y="21399"/>
                </a:lnTo>
                <a:close/>
              </a:path>
              <a:path w="132715" h="133350">
                <a:moveTo>
                  <a:pt x="116344" y="22339"/>
                </a:moveTo>
                <a:lnTo>
                  <a:pt x="115404" y="22339"/>
                </a:lnTo>
                <a:lnTo>
                  <a:pt x="116344" y="23266"/>
                </a:lnTo>
                <a:lnTo>
                  <a:pt x="116344" y="22339"/>
                </a:lnTo>
                <a:close/>
              </a:path>
              <a:path w="132715" h="133350">
                <a:moveTo>
                  <a:pt x="117271" y="23266"/>
                </a:moveTo>
                <a:lnTo>
                  <a:pt x="116344" y="23266"/>
                </a:lnTo>
                <a:lnTo>
                  <a:pt x="117271" y="24193"/>
                </a:lnTo>
                <a:lnTo>
                  <a:pt x="117271" y="23266"/>
                </a:lnTo>
                <a:close/>
              </a:path>
              <a:path w="132715" h="133350">
                <a:moveTo>
                  <a:pt x="120065" y="105168"/>
                </a:moveTo>
                <a:lnTo>
                  <a:pt x="119138" y="105168"/>
                </a:lnTo>
                <a:lnTo>
                  <a:pt x="120065" y="106108"/>
                </a:lnTo>
                <a:lnTo>
                  <a:pt x="120065" y="105168"/>
                </a:lnTo>
                <a:close/>
              </a:path>
              <a:path w="132715" h="133350">
                <a:moveTo>
                  <a:pt x="121920" y="102374"/>
                </a:moveTo>
                <a:lnTo>
                  <a:pt x="120992" y="102374"/>
                </a:lnTo>
                <a:lnTo>
                  <a:pt x="120065" y="103314"/>
                </a:lnTo>
                <a:lnTo>
                  <a:pt x="120065" y="105168"/>
                </a:lnTo>
                <a:lnTo>
                  <a:pt x="120992" y="104241"/>
                </a:lnTo>
                <a:lnTo>
                  <a:pt x="121920" y="102374"/>
                </a:lnTo>
                <a:close/>
              </a:path>
              <a:path w="132715" h="133350">
                <a:moveTo>
                  <a:pt x="121920" y="29781"/>
                </a:moveTo>
                <a:lnTo>
                  <a:pt x="120992" y="29781"/>
                </a:lnTo>
                <a:lnTo>
                  <a:pt x="121920" y="30708"/>
                </a:lnTo>
                <a:lnTo>
                  <a:pt x="121920" y="29781"/>
                </a:lnTo>
                <a:close/>
              </a:path>
              <a:path w="132715" h="133350">
                <a:moveTo>
                  <a:pt x="122859" y="100520"/>
                </a:moveTo>
                <a:lnTo>
                  <a:pt x="121920" y="100520"/>
                </a:lnTo>
                <a:lnTo>
                  <a:pt x="121920" y="102374"/>
                </a:lnTo>
                <a:lnTo>
                  <a:pt x="122859" y="100520"/>
                </a:lnTo>
                <a:close/>
              </a:path>
              <a:path w="132715" h="133350">
                <a:moveTo>
                  <a:pt x="122859" y="30708"/>
                </a:moveTo>
                <a:lnTo>
                  <a:pt x="121920" y="30708"/>
                </a:lnTo>
                <a:lnTo>
                  <a:pt x="122859" y="31648"/>
                </a:lnTo>
                <a:lnTo>
                  <a:pt x="122859" y="30708"/>
                </a:lnTo>
                <a:close/>
              </a:path>
              <a:path w="132715" h="133350">
                <a:moveTo>
                  <a:pt x="123786" y="99593"/>
                </a:moveTo>
                <a:lnTo>
                  <a:pt x="122859" y="99593"/>
                </a:lnTo>
                <a:lnTo>
                  <a:pt x="123786" y="100520"/>
                </a:lnTo>
                <a:lnTo>
                  <a:pt x="123786" y="99593"/>
                </a:lnTo>
                <a:close/>
              </a:path>
              <a:path w="132715" h="133350">
                <a:moveTo>
                  <a:pt x="123786" y="32575"/>
                </a:moveTo>
                <a:lnTo>
                  <a:pt x="122859" y="32575"/>
                </a:lnTo>
                <a:lnTo>
                  <a:pt x="123786" y="33502"/>
                </a:lnTo>
                <a:lnTo>
                  <a:pt x="123786" y="32575"/>
                </a:lnTo>
                <a:close/>
              </a:path>
              <a:path w="132715" h="133350">
                <a:moveTo>
                  <a:pt x="125653" y="35369"/>
                </a:moveTo>
                <a:lnTo>
                  <a:pt x="124714" y="35369"/>
                </a:lnTo>
                <a:lnTo>
                  <a:pt x="125653" y="36296"/>
                </a:lnTo>
                <a:lnTo>
                  <a:pt x="125653" y="35369"/>
                </a:lnTo>
                <a:close/>
              </a:path>
              <a:path w="132715" h="133350">
                <a:moveTo>
                  <a:pt x="128447" y="40944"/>
                </a:moveTo>
                <a:lnTo>
                  <a:pt x="127508" y="40944"/>
                </a:lnTo>
                <a:lnTo>
                  <a:pt x="127508" y="43738"/>
                </a:lnTo>
                <a:lnTo>
                  <a:pt x="128447" y="40944"/>
                </a:lnTo>
                <a:close/>
              </a:path>
              <a:path w="132715" h="133350">
                <a:moveTo>
                  <a:pt x="131229" y="51193"/>
                </a:moveTo>
                <a:lnTo>
                  <a:pt x="130467" y="51193"/>
                </a:lnTo>
                <a:lnTo>
                  <a:pt x="129781" y="49530"/>
                </a:lnTo>
                <a:lnTo>
                  <a:pt x="130302" y="47459"/>
                </a:lnTo>
                <a:lnTo>
                  <a:pt x="129374" y="47459"/>
                </a:lnTo>
                <a:lnTo>
                  <a:pt x="129374" y="48514"/>
                </a:lnTo>
                <a:lnTo>
                  <a:pt x="128625" y="46710"/>
                </a:lnTo>
                <a:lnTo>
                  <a:pt x="129374" y="43738"/>
                </a:lnTo>
                <a:lnTo>
                  <a:pt x="128447" y="43738"/>
                </a:lnTo>
                <a:lnTo>
                  <a:pt x="128447" y="46253"/>
                </a:lnTo>
                <a:lnTo>
                  <a:pt x="123901" y="35140"/>
                </a:lnTo>
                <a:lnTo>
                  <a:pt x="124714" y="33502"/>
                </a:lnTo>
                <a:lnTo>
                  <a:pt x="123786" y="33502"/>
                </a:lnTo>
                <a:lnTo>
                  <a:pt x="123786" y="34848"/>
                </a:lnTo>
                <a:lnTo>
                  <a:pt x="122859" y="32575"/>
                </a:lnTo>
                <a:lnTo>
                  <a:pt x="106108" y="13957"/>
                </a:lnTo>
                <a:lnTo>
                  <a:pt x="85623" y="2794"/>
                </a:lnTo>
                <a:lnTo>
                  <a:pt x="77254" y="927"/>
                </a:lnTo>
                <a:lnTo>
                  <a:pt x="76314" y="927"/>
                </a:lnTo>
                <a:lnTo>
                  <a:pt x="53987" y="927"/>
                </a:lnTo>
                <a:lnTo>
                  <a:pt x="49326" y="2552"/>
                </a:lnTo>
                <a:lnTo>
                  <a:pt x="49326" y="1854"/>
                </a:lnTo>
                <a:lnTo>
                  <a:pt x="53987" y="927"/>
                </a:lnTo>
                <a:lnTo>
                  <a:pt x="48399" y="927"/>
                </a:lnTo>
                <a:lnTo>
                  <a:pt x="46532" y="1854"/>
                </a:lnTo>
                <a:lnTo>
                  <a:pt x="48958" y="2679"/>
                </a:lnTo>
                <a:lnTo>
                  <a:pt x="32575" y="8369"/>
                </a:lnTo>
                <a:lnTo>
                  <a:pt x="31648" y="8369"/>
                </a:lnTo>
                <a:lnTo>
                  <a:pt x="32080" y="8813"/>
                </a:lnTo>
                <a:lnTo>
                  <a:pt x="31534" y="9309"/>
                </a:lnTo>
                <a:lnTo>
                  <a:pt x="30708" y="9309"/>
                </a:lnTo>
                <a:lnTo>
                  <a:pt x="31102" y="9715"/>
                </a:lnTo>
                <a:lnTo>
                  <a:pt x="30518" y="10236"/>
                </a:lnTo>
                <a:lnTo>
                  <a:pt x="28854" y="10236"/>
                </a:lnTo>
                <a:lnTo>
                  <a:pt x="29921" y="10782"/>
                </a:lnTo>
                <a:lnTo>
                  <a:pt x="15824" y="23609"/>
                </a:lnTo>
                <a:lnTo>
                  <a:pt x="15824" y="23266"/>
                </a:lnTo>
                <a:lnTo>
                  <a:pt x="14884" y="23266"/>
                </a:lnTo>
                <a:lnTo>
                  <a:pt x="15506" y="23888"/>
                </a:lnTo>
                <a:lnTo>
                  <a:pt x="14884" y="24460"/>
                </a:lnTo>
                <a:lnTo>
                  <a:pt x="14884" y="24193"/>
                </a:lnTo>
                <a:lnTo>
                  <a:pt x="13957" y="24193"/>
                </a:lnTo>
                <a:lnTo>
                  <a:pt x="14528" y="24777"/>
                </a:lnTo>
                <a:lnTo>
                  <a:pt x="13957" y="25311"/>
                </a:lnTo>
                <a:lnTo>
                  <a:pt x="13957" y="25133"/>
                </a:lnTo>
                <a:lnTo>
                  <a:pt x="13030" y="25133"/>
                </a:lnTo>
                <a:lnTo>
                  <a:pt x="13550" y="25666"/>
                </a:lnTo>
                <a:lnTo>
                  <a:pt x="12103" y="26987"/>
                </a:lnTo>
                <a:lnTo>
                  <a:pt x="11531" y="27914"/>
                </a:lnTo>
                <a:lnTo>
                  <a:pt x="11163" y="27914"/>
                </a:lnTo>
                <a:lnTo>
                  <a:pt x="11379" y="28143"/>
                </a:lnTo>
                <a:lnTo>
                  <a:pt x="10947" y="28854"/>
                </a:lnTo>
                <a:lnTo>
                  <a:pt x="10236" y="28854"/>
                </a:lnTo>
                <a:lnTo>
                  <a:pt x="9309" y="29781"/>
                </a:lnTo>
                <a:lnTo>
                  <a:pt x="9309" y="31534"/>
                </a:lnTo>
                <a:lnTo>
                  <a:pt x="8369" y="31648"/>
                </a:lnTo>
                <a:lnTo>
                  <a:pt x="7442" y="32575"/>
                </a:lnTo>
                <a:lnTo>
                  <a:pt x="7442" y="34556"/>
                </a:lnTo>
                <a:lnTo>
                  <a:pt x="6934" y="35369"/>
                </a:lnTo>
                <a:lnTo>
                  <a:pt x="6515" y="35369"/>
                </a:lnTo>
                <a:lnTo>
                  <a:pt x="6769" y="35636"/>
                </a:lnTo>
                <a:lnTo>
                  <a:pt x="4648" y="39090"/>
                </a:lnTo>
                <a:lnTo>
                  <a:pt x="4165" y="41033"/>
                </a:lnTo>
                <a:lnTo>
                  <a:pt x="4165" y="88417"/>
                </a:lnTo>
                <a:lnTo>
                  <a:pt x="3721" y="88417"/>
                </a:lnTo>
                <a:lnTo>
                  <a:pt x="3721" y="86829"/>
                </a:lnTo>
                <a:lnTo>
                  <a:pt x="4165" y="88417"/>
                </a:lnTo>
                <a:lnTo>
                  <a:pt x="4165" y="41033"/>
                </a:lnTo>
                <a:lnTo>
                  <a:pt x="3721" y="42811"/>
                </a:lnTo>
                <a:lnTo>
                  <a:pt x="2794" y="42811"/>
                </a:lnTo>
                <a:lnTo>
                  <a:pt x="2794" y="44678"/>
                </a:lnTo>
                <a:lnTo>
                  <a:pt x="3708" y="42824"/>
                </a:lnTo>
                <a:lnTo>
                  <a:pt x="927" y="53975"/>
                </a:lnTo>
                <a:lnTo>
                  <a:pt x="38" y="72593"/>
                </a:lnTo>
                <a:lnTo>
                  <a:pt x="0" y="73533"/>
                </a:lnTo>
                <a:lnTo>
                  <a:pt x="0" y="79108"/>
                </a:lnTo>
                <a:lnTo>
                  <a:pt x="520" y="75412"/>
                </a:lnTo>
                <a:lnTo>
                  <a:pt x="1549" y="79108"/>
                </a:lnTo>
                <a:lnTo>
                  <a:pt x="927" y="79108"/>
                </a:lnTo>
                <a:lnTo>
                  <a:pt x="927" y="81902"/>
                </a:lnTo>
                <a:lnTo>
                  <a:pt x="1689" y="79590"/>
                </a:lnTo>
                <a:lnTo>
                  <a:pt x="2336" y="81902"/>
                </a:lnTo>
                <a:lnTo>
                  <a:pt x="1854" y="81902"/>
                </a:lnTo>
                <a:lnTo>
                  <a:pt x="1854" y="85623"/>
                </a:lnTo>
                <a:lnTo>
                  <a:pt x="2578" y="82753"/>
                </a:lnTo>
                <a:lnTo>
                  <a:pt x="3378" y="85623"/>
                </a:lnTo>
                <a:lnTo>
                  <a:pt x="2794" y="85623"/>
                </a:lnTo>
                <a:lnTo>
                  <a:pt x="2794" y="89344"/>
                </a:lnTo>
                <a:lnTo>
                  <a:pt x="3721" y="89344"/>
                </a:lnTo>
                <a:lnTo>
                  <a:pt x="3721" y="92138"/>
                </a:lnTo>
                <a:lnTo>
                  <a:pt x="4419" y="89331"/>
                </a:lnTo>
                <a:lnTo>
                  <a:pt x="5207" y="92138"/>
                </a:lnTo>
                <a:lnTo>
                  <a:pt x="4648" y="92138"/>
                </a:lnTo>
                <a:lnTo>
                  <a:pt x="5740" y="94068"/>
                </a:lnTo>
                <a:lnTo>
                  <a:pt x="6515" y="96799"/>
                </a:lnTo>
                <a:lnTo>
                  <a:pt x="15709" y="108889"/>
                </a:lnTo>
                <a:lnTo>
                  <a:pt x="14884" y="108889"/>
                </a:lnTo>
                <a:lnTo>
                  <a:pt x="15824" y="109829"/>
                </a:lnTo>
                <a:lnTo>
                  <a:pt x="15824" y="109029"/>
                </a:lnTo>
                <a:lnTo>
                  <a:pt x="16433" y="109829"/>
                </a:lnTo>
                <a:lnTo>
                  <a:pt x="15824" y="109829"/>
                </a:lnTo>
                <a:lnTo>
                  <a:pt x="16751" y="110756"/>
                </a:lnTo>
                <a:lnTo>
                  <a:pt x="16751" y="110248"/>
                </a:lnTo>
                <a:lnTo>
                  <a:pt x="17132" y="110756"/>
                </a:lnTo>
                <a:lnTo>
                  <a:pt x="16751" y="110756"/>
                </a:lnTo>
                <a:lnTo>
                  <a:pt x="17678" y="111683"/>
                </a:lnTo>
                <a:lnTo>
                  <a:pt x="17678" y="111467"/>
                </a:lnTo>
                <a:lnTo>
                  <a:pt x="17843" y="111683"/>
                </a:lnTo>
                <a:lnTo>
                  <a:pt x="17678" y="111683"/>
                </a:lnTo>
                <a:lnTo>
                  <a:pt x="18389" y="112407"/>
                </a:lnTo>
                <a:lnTo>
                  <a:pt x="21399" y="116344"/>
                </a:lnTo>
                <a:lnTo>
                  <a:pt x="23152" y="117170"/>
                </a:lnTo>
                <a:lnTo>
                  <a:pt x="25133" y="118198"/>
                </a:lnTo>
                <a:lnTo>
                  <a:pt x="25361" y="118198"/>
                </a:lnTo>
                <a:lnTo>
                  <a:pt x="25133" y="118198"/>
                </a:lnTo>
                <a:lnTo>
                  <a:pt x="26060" y="119138"/>
                </a:lnTo>
                <a:lnTo>
                  <a:pt x="27927" y="120065"/>
                </a:lnTo>
                <a:lnTo>
                  <a:pt x="27927" y="119392"/>
                </a:lnTo>
                <a:lnTo>
                  <a:pt x="49326" y="129374"/>
                </a:lnTo>
                <a:lnTo>
                  <a:pt x="72593" y="131229"/>
                </a:lnTo>
                <a:lnTo>
                  <a:pt x="79108" y="132168"/>
                </a:lnTo>
                <a:lnTo>
                  <a:pt x="79108" y="131229"/>
                </a:lnTo>
                <a:lnTo>
                  <a:pt x="82829" y="130302"/>
                </a:lnTo>
                <a:lnTo>
                  <a:pt x="85623" y="129374"/>
                </a:lnTo>
                <a:lnTo>
                  <a:pt x="81902" y="129374"/>
                </a:lnTo>
                <a:lnTo>
                  <a:pt x="108889" y="116344"/>
                </a:lnTo>
                <a:lnTo>
                  <a:pt x="118198" y="107035"/>
                </a:lnTo>
                <a:lnTo>
                  <a:pt x="118478" y="106387"/>
                </a:lnTo>
                <a:lnTo>
                  <a:pt x="119138" y="107035"/>
                </a:lnTo>
                <a:lnTo>
                  <a:pt x="119138" y="106108"/>
                </a:lnTo>
                <a:lnTo>
                  <a:pt x="118592" y="106108"/>
                </a:lnTo>
                <a:lnTo>
                  <a:pt x="130302" y="79108"/>
                </a:lnTo>
                <a:lnTo>
                  <a:pt x="131229" y="53047"/>
                </a:lnTo>
                <a:lnTo>
                  <a:pt x="130937" y="52349"/>
                </a:lnTo>
                <a:lnTo>
                  <a:pt x="131229" y="51193"/>
                </a:lnTo>
                <a:close/>
              </a:path>
              <a:path w="132715" h="133350">
                <a:moveTo>
                  <a:pt x="132168" y="73533"/>
                </a:moveTo>
                <a:lnTo>
                  <a:pt x="131229" y="73533"/>
                </a:lnTo>
                <a:lnTo>
                  <a:pt x="131229" y="78181"/>
                </a:lnTo>
                <a:lnTo>
                  <a:pt x="132168" y="73533"/>
                </a:lnTo>
                <a:close/>
              </a:path>
              <a:path w="132715" h="133350">
                <a:moveTo>
                  <a:pt x="132168" y="54914"/>
                </a:moveTo>
                <a:lnTo>
                  <a:pt x="131229" y="54914"/>
                </a:lnTo>
                <a:lnTo>
                  <a:pt x="131229" y="57708"/>
                </a:lnTo>
                <a:lnTo>
                  <a:pt x="132168" y="5491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7312863" y="3102181"/>
            <a:ext cx="133350" cy="133350"/>
          </a:xfrm>
          <a:custGeom>
            <a:avLst/>
            <a:gdLst/>
            <a:ahLst/>
            <a:cxnLst/>
            <a:rect l="l" t="t" r="r" b="b"/>
            <a:pathLst>
              <a:path w="133350" h="133350">
                <a:moveTo>
                  <a:pt x="2794" y="79108"/>
                </a:moveTo>
                <a:lnTo>
                  <a:pt x="1854" y="79108"/>
                </a:lnTo>
                <a:lnTo>
                  <a:pt x="1854" y="81902"/>
                </a:lnTo>
                <a:lnTo>
                  <a:pt x="2794" y="79108"/>
                </a:lnTo>
                <a:close/>
              </a:path>
              <a:path w="133350" h="133350">
                <a:moveTo>
                  <a:pt x="2794" y="50253"/>
                </a:moveTo>
                <a:lnTo>
                  <a:pt x="1854" y="50253"/>
                </a:lnTo>
                <a:lnTo>
                  <a:pt x="927" y="53975"/>
                </a:lnTo>
                <a:lnTo>
                  <a:pt x="927" y="61429"/>
                </a:lnTo>
                <a:lnTo>
                  <a:pt x="2794" y="50253"/>
                </a:lnTo>
                <a:close/>
              </a:path>
              <a:path w="133350" h="133350">
                <a:moveTo>
                  <a:pt x="6515" y="39090"/>
                </a:moveTo>
                <a:lnTo>
                  <a:pt x="5575" y="39090"/>
                </a:lnTo>
                <a:lnTo>
                  <a:pt x="3721" y="42811"/>
                </a:lnTo>
                <a:lnTo>
                  <a:pt x="2794" y="46532"/>
                </a:lnTo>
                <a:lnTo>
                  <a:pt x="2794" y="50253"/>
                </a:lnTo>
                <a:lnTo>
                  <a:pt x="6515" y="39090"/>
                </a:lnTo>
                <a:close/>
              </a:path>
              <a:path w="133350" h="133350">
                <a:moveTo>
                  <a:pt x="14884" y="107035"/>
                </a:moveTo>
                <a:lnTo>
                  <a:pt x="13957" y="107035"/>
                </a:lnTo>
                <a:lnTo>
                  <a:pt x="14884" y="107962"/>
                </a:lnTo>
                <a:lnTo>
                  <a:pt x="14884" y="107035"/>
                </a:lnTo>
                <a:close/>
              </a:path>
              <a:path w="133350" h="133350">
                <a:moveTo>
                  <a:pt x="17678" y="109829"/>
                </a:moveTo>
                <a:lnTo>
                  <a:pt x="16751" y="109829"/>
                </a:lnTo>
                <a:lnTo>
                  <a:pt x="17678" y="110756"/>
                </a:lnTo>
                <a:lnTo>
                  <a:pt x="17678" y="109829"/>
                </a:lnTo>
                <a:close/>
              </a:path>
              <a:path w="133350" h="133350">
                <a:moveTo>
                  <a:pt x="18605" y="110756"/>
                </a:moveTo>
                <a:lnTo>
                  <a:pt x="17678" y="110756"/>
                </a:lnTo>
                <a:lnTo>
                  <a:pt x="18605" y="111683"/>
                </a:lnTo>
                <a:lnTo>
                  <a:pt x="18605" y="110756"/>
                </a:lnTo>
                <a:close/>
              </a:path>
              <a:path w="133350" h="133350">
                <a:moveTo>
                  <a:pt x="20472" y="112623"/>
                </a:moveTo>
                <a:lnTo>
                  <a:pt x="19545" y="112623"/>
                </a:lnTo>
                <a:lnTo>
                  <a:pt x="20472" y="113550"/>
                </a:lnTo>
                <a:lnTo>
                  <a:pt x="20472" y="112623"/>
                </a:lnTo>
                <a:close/>
              </a:path>
              <a:path w="133350" h="133350">
                <a:moveTo>
                  <a:pt x="21399" y="113550"/>
                </a:moveTo>
                <a:lnTo>
                  <a:pt x="20472" y="113550"/>
                </a:lnTo>
                <a:lnTo>
                  <a:pt x="21399" y="114477"/>
                </a:lnTo>
                <a:lnTo>
                  <a:pt x="21399" y="113550"/>
                </a:lnTo>
                <a:close/>
              </a:path>
              <a:path w="133350" h="133350">
                <a:moveTo>
                  <a:pt x="22339" y="114477"/>
                </a:moveTo>
                <a:lnTo>
                  <a:pt x="21399" y="114477"/>
                </a:lnTo>
                <a:lnTo>
                  <a:pt x="22339" y="115404"/>
                </a:lnTo>
                <a:lnTo>
                  <a:pt x="22339" y="114477"/>
                </a:lnTo>
                <a:close/>
              </a:path>
              <a:path w="133350" h="133350">
                <a:moveTo>
                  <a:pt x="22339" y="16751"/>
                </a:moveTo>
                <a:lnTo>
                  <a:pt x="21399" y="16751"/>
                </a:lnTo>
                <a:lnTo>
                  <a:pt x="16751" y="21399"/>
                </a:lnTo>
                <a:lnTo>
                  <a:pt x="16751" y="23266"/>
                </a:lnTo>
                <a:lnTo>
                  <a:pt x="21399" y="18618"/>
                </a:lnTo>
                <a:lnTo>
                  <a:pt x="22339" y="16751"/>
                </a:lnTo>
                <a:close/>
              </a:path>
              <a:path w="133350" h="133350">
                <a:moveTo>
                  <a:pt x="24193" y="15824"/>
                </a:moveTo>
                <a:lnTo>
                  <a:pt x="23266" y="15824"/>
                </a:lnTo>
                <a:lnTo>
                  <a:pt x="24193" y="16751"/>
                </a:lnTo>
                <a:lnTo>
                  <a:pt x="24193" y="15824"/>
                </a:lnTo>
                <a:close/>
              </a:path>
              <a:path w="133350" h="133350">
                <a:moveTo>
                  <a:pt x="25133" y="14884"/>
                </a:moveTo>
                <a:lnTo>
                  <a:pt x="24193" y="14884"/>
                </a:lnTo>
                <a:lnTo>
                  <a:pt x="25133" y="15824"/>
                </a:lnTo>
                <a:lnTo>
                  <a:pt x="25133" y="14884"/>
                </a:lnTo>
                <a:close/>
              </a:path>
              <a:path w="133350" h="133350">
                <a:moveTo>
                  <a:pt x="26060" y="13957"/>
                </a:moveTo>
                <a:lnTo>
                  <a:pt x="25133" y="13957"/>
                </a:lnTo>
                <a:lnTo>
                  <a:pt x="26060" y="14884"/>
                </a:lnTo>
                <a:lnTo>
                  <a:pt x="26060" y="13957"/>
                </a:lnTo>
                <a:close/>
              </a:path>
              <a:path w="133350" h="133350">
                <a:moveTo>
                  <a:pt x="28854" y="119138"/>
                </a:moveTo>
                <a:lnTo>
                  <a:pt x="27914" y="118198"/>
                </a:lnTo>
                <a:lnTo>
                  <a:pt x="26060" y="118198"/>
                </a:lnTo>
                <a:lnTo>
                  <a:pt x="26987" y="119138"/>
                </a:lnTo>
                <a:lnTo>
                  <a:pt x="28854" y="120065"/>
                </a:lnTo>
                <a:lnTo>
                  <a:pt x="28854" y="119138"/>
                </a:lnTo>
                <a:close/>
              </a:path>
              <a:path w="133350" h="133350">
                <a:moveTo>
                  <a:pt x="29781" y="120065"/>
                </a:moveTo>
                <a:lnTo>
                  <a:pt x="28854" y="120065"/>
                </a:lnTo>
                <a:lnTo>
                  <a:pt x="29781" y="120992"/>
                </a:lnTo>
                <a:lnTo>
                  <a:pt x="29781" y="120065"/>
                </a:lnTo>
                <a:close/>
              </a:path>
              <a:path w="133350" h="133350">
                <a:moveTo>
                  <a:pt x="32575" y="121920"/>
                </a:moveTo>
                <a:lnTo>
                  <a:pt x="31648" y="120992"/>
                </a:lnTo>
                <a:lnTo>
                  <a:pt x="29781" y="120992"/>
                </a:lnTo>
                <a:lnTo>
                  <a:pt x="30708" y="121920"/>
                </a:lnTo>
                <a:lnTo>
                  <a:pt x="32575" y="122859"/>
                </a:lnTo>
                <a:lnTo>
                  <a:pt x="32575" y="121920"/>
                </a:lnTo>
                <a:close/>
              </a:path>
              <a:path w="133350" h="133350">
                <a:moveTo>
                  <a:pt x="33502" y="122859"/>
                </a:moveTo>
                <a:lnTo>
                  <a:pt x="32575" y="122859"/>
                </a:lnTo>
                <a:lnTo>
                  <a:pt x="33502" y="123786"/>
                </a:lnTo>
                <a:lnTo>
                  <a:pt x="33502" y="122859"/>
                </a:lnTo>
                <a:close/>
              </a:path>
              <a:path w="133350" h="133350">
                <a:moveTo>
                  <a:pt x="36296" y="123786"/>
                </a:moveTo>
                <a:lnTo>
                  <a:pt x="34429" y="123786"/>
                </a:lnTo>
                <a:lnTo>
                  <a:pt x="36296" y="124714"/>
                </a:lnTo>
                <a:lnTo>
                  <a:pt x="36296" y="123786"/>
                </a:lnTo>
                <a:close/>
              </a:path>
              <a:path w="133350" h="133350">
                <a:moveTo>
                  <a:pt x="38163" y="124714"/>
                </a:moveTo>
                <a:lnTo>
                  <a:pt x="36296" y="124714"/>
                </a:lnTo>
                <a:lnTo>
                  <a:pt x="38163" y="125653"/>
                </a:lnTo>
                <a:lnTo>
                  <a:pt x="38163" y="124714"/>
                </a:lnTo>
                <a:close/>
              </a:path>
              <a:path w="133350" h="133350">
                <a:moveTo>
                  <a:pt x="40017" y="125653"/>
                </a:moveTo>
                <a:lnTo>
                  <a:pt x="38163" y="125653"/>
                </a:lnTo>
                <a:lnTo>
                  <a:pt x="40017" y="126580"/>
                </a:lnTo>
                <a:lnTo>
                  <a:pt x="40017" y="125653"/>
                </a:lnTo>
                <a:close/>
              </a:path>
              <a:path w="133350" h="133350">
                <a:moveTo>
                  <a:pt x="46532" y="128435"/>
                </a:moveTo>
                <a:lnTo>
                  <a:pt x="42811" y="126580"/>
                </a:lnTo>
                <a:lnTo>
                  <a:pt x="40017" y="126580"/>
                </a:lnTo>
                <a:lnTo>
                  <a:pt x="41884" y="127508"/>
                </a:lnTo>
                <a:lnTo>
                  <a:pt x="42811" y="128435"/>
                </a:lnTo>
                <a:lnTo>
                  <a:pt x="46532" y="129374"/>
                </a:lnTo>
                <a:lnTo>
                  <a:pt x="46532" y="128435"/>
                </a:lnTo>
                <a:close/>
              </a:path>
              <a:path w="133350" h="133350">
                <a:moveTo>
                  <a:pt x="46532" y="2794"/>
                </a:moveTo>
                <a:lnTo>
                  <a:pt x="44678" y="2794"/>
                </a:lnTo>
                <a:lnTo>
                  <a:pt x="46532" y="3721"/>
                </a:lnTo>
                <a:lnTo>
                  <a:pt x="46532" y="2794"/>
                </a:lnTo>
                <a:close/>
              </a:path>
              <a:path w="133350" h="133350">
                <a:moveTo>
                  <a:pt x="55841" y="130302"/>
                </a:moveTo>
                <a:lnTo>
                  <a:pt x="51193" y="129374"/>
                </a:lnTo>
                <a:lnTo>
                  <a:pt x="46532" y="129374"/>
                </a:lnTo>
                <a:lnTo>
                  <a:pt x="49326" y="130302"/>
                </a:lnTo>
                <a:lnTo>
                  <a:pt x="55841" y="131229"/>
                </a:lnTo>
                <a:lnTo>
                  <a:pt x="55841" y="130302"/>
                </a:lnTo>
                <a:close/>
              </a:path>
              <a:path w="133350" h="133350">
                <a:moveTo>
                  <a:pt x="59563" y="131229"/>
                </a:moveTo>
                <a:lnTo>
                  <a:pt x="56769" y="131229"/>
                </a:lnTo>
                <a:lnTo>
                  <a:pt x="59563" y="132168"/>
                </a:lnTo>
                <a:lnTo>
                  <a:pt x="59563" y="131229"/>
                </a:lnTo>
                <a:close/>
              </a:path>
              <a:path w="133350" h="133350">
                <a:moveTo>
                  <a:pt x="67005" y="132168"/>
                </a:moveTo>
                <a:lnTo>
                  <a:pt x="59563" y="132168"/>
                </a:lnTo>
                <a:lnTo>
                  <a:pt x="67005" y="133096"/>
                </a:lnTo>
                <a:lnTo>
                  <a:pt x="67005" y="132168"/>
                </a:lnTo>
                <a:close/>
              </a:path>
              <a:path w="133350" h="133350">
                <a:moveTo>
                  <a:pt x="77254" y="0"/>
                </a:moveTo>
                <a:lnTo>
                  <a:pt x="56769" y="0"/>
                </a:lnTo>
                <a:lnTo>
                  <a:pt x="77254" y="927"/>
                </a:lnTo>
                <a:lnTo>
                  <a:pt x="77254" y="0"/>
                </a:lnTo>
                <a:close/>
              </a:path>
              <a:path w="133350" h="133350">
                <a:moveTo>
                  <a:pt x="89344" y="128435"/>
                </a:moveTo>
                <a:lnTo>
                  <a:pt x="87490" y="128435"/>
                </a:lnTo>
                <a:lnTo>
                  <a:pt x="89344" y="129374"/>
                </a:lnTo>
                <a:lnTo>
                  <a:pt x="89344" y="128435"/>
                </a:lnTo>
                <a:close/>
              </a:path>
              <a:path w="133350" h="133350">
                <a:moveTo>
                  <a:pt x="89344" y="2794"/>
                </a:moveTo>
                <a:lnTo>
                  <a:pt x="87490" y="2794"/>
                </a:lnTo>
                <a:lnTo>
                  <a:pt x="89344" y="3721"/>
                </a:lnTo>
                <a:lnTo>
                  <a:pt x="89344" y="2794"/>
                </a:lnTo>
                <a:close/>
              </a:path>
              <a:path w="133350" h="133350">
                <a:moveTo>
                  <a:pt x="92138" y="127508"/>
                </a:moveTo>
                <a:lnTo>
                  <a:pt x="90284" y="127508"/>
                </a:lnTo>
                <a:lnTo>
                  <a:pt x="92138" y="128435"/>
                </a:lnTo>
                <a:lnTo>
                  <a:pt x="92138" y="127508"/>
                </a:lnTo>
                <a:close/>
              </a:path>
              <a:path w="133350" h="133350">
                <a:moveTo>
                  <a:pt x="94005" y="126580"/>
                </a:moveTo>
                <a:lnTo>
                  <a:pt x="92138" y="126580"/>
                </a:lnTo>
                <a:lnTo>
                  <a:pt x="94005" y="127508"/>
                </a:lnTo>
                <a:lnTo>
                  <a:pt x="94005" y="126580"/>
                </a:lnTo>
                <a:close/>
              </a:path>
              <a:path w="133350" h="133350">
                <a:moveTo>
                  <a:pt x="101447" y="122859"/>
                </a:moveTo>
                <a:lnTo>
                  <a:pt x="100520" y="122859"/>
                </a:lnTo>
                <a:lnTo>
                  <a:pt x="101447" y="123786"/>
                </a:lnTo>
                <a:lnTo>
                  <a:pt x="101447" y="122859"/>
                </a:lnTo>
                <a:close/>
              </a:path>
              <a:path w="133350" h="133350">
                <a:moveTo>
                  <a:pt x="102374" y="9309"/>
                </a:moveTo>
                <a:lnTo>
                  <a:pt x="101447" y="9309"/>
                </a:lnTo>
                <a:lnTo>
                  <a:pt x="102374" y="10236"/>
                </a:lnTo>
                <a:lnTo>
                  <a:pt x="102374" y="9309"/>
                </a:lnTo>
                <a:close/>
              </a:path>
              <a:path w="133350" h="133350">
                <a:moveTo>
                  <a:pt x="103314" y="121920"/>
                </a:moveTo>
                <a:lnTo>
                  <a:pt x="101447" y="121920"/>
                </a:lnTo>
                <a:lnTo>
                  <a:pt x="103314" y="122859"/>
                </a:lnTo>
                <a:lnTo>
                  <a:pt x="103314" y="121920"/>
                </a:lnTo>
                <a:close/>
              </a:path>
              <a:path w="133350" h="133350">
                <a:moveTo>
                  <a:pt x="103314" y="10236"/>
                </a:moveTo>
                <a:lnTo>
                  <a:pt x="102374" y="10236"/>
                </a:lnTo>
                <a:lnTo>
                  <a:pt x="103314" y="11163"/>
                </a:lnTo>
                <a:lnTo>
                  <a:pt x="103314" y="10236"/>
                </a:lnTo>
                <a:close/>
              </a:path>
              <a:path w="133350" h="133350">
                <a:moveTo>
                  <a:pt x="105168" y="11163"/>
                </a:moveTo>
                <a:lnTo>
                  <a:pt x="103314" y="11163"/>
                </a:lnTo>
                <a:lnTo>
                  <a:pt x="105168" y="12103"/>
                </a:lnTo>
                <a:lnTo>
                  <a:pt x="105168" y="11163"/>
                </a:lnTo>
                <a:close/>
              </a:path>
              <a:path w="133350" h="133350">
                <a:moveTo>
                  <a:pt x="106095" y="120065"/>
                </a:moveTo>
                <a:lnTo>
                  <a:pt x="104241" y="120065"/>
                </a:lnTo>
                <a:lnTo>
                  <a:pt x="103314" y="120992"/>
                </a:lnTo>
                <a:lnTo>
                  <a:pt x="105168" y="121920"/>
                </a:lnTo>
                <a:lnTo>
                  <a:pt x="105168" y="120992"/>
                </a:lnTo>
                <a:lnTo>
                  <a:pt x="106095" y="120065"/>
                </a:lnTo>
                <a:close/>
              </a:path>
              <a:path w="133350" h="133350">
                <a:moveTo>
                  <a:pt x="106095" y="12103"/>
                </a:moveTo>
                <a:lnTo>
                  <a:pt x="105168" y="12103"/>
                </a:lnTo>
                <a:lnTo>
                  <a:pt x="106095" y="13030"/>
                </a:lnTo>
                <a:lnTo>
                  <a:pt x="106095" y="12103"/>
                </a:lnTo>
                <a:close/>
              </a:path>
              <a:path w="133350" h="133350">
                <a:moveTo>
                  <a:pt x="107035" y="119138"/>
                </a:moveTo>
                <a:lnTo>
                  <a:pt x="106095" y="119138"/>
                </a:lnTo>
                <a:lnTo>
                  <a:pt x="107035" y="120065"/>
                </a:lnTo>
                <a:lnTo>
                  <a:pt x="107035" y="119138"/>
                </a:lnTo>
                <a:close/>
              </a:path>
              <a:path w="133350" h="133350">
                <a:moveTo>
                  <a:pt x="107962" y="118198"/>
                </a:moveTo>
                <a:lnTo>
                  <a:pt x="107035" y="118198"/>
                </a:lnTo>
                <a:lnTo>
                  <a:pt x="107962" y="119138"/>
                </a:lnTo>
                <a:lnTo>
                  <a:pt x="107962" y="118198"/>
                </a:lnTo>
                <a:close/>
              </a:path>
              <a:path w="133350" h="133350">
                <a:moveTo>
                  <a:pt x="120992" y="105168"/>
                </a:moveTo>
                <a:lnTo>
                  <a:pt x="120065" y="105168"/>
                </a:lnTo>
                <a:lnTo>
                  <a:pt x="120992" y="106108"/>
                </a:lnTo>
                <a:lnTo>
                  <a:pt x="120992" y="105168"/>
                </a:lnTo>
                <a:close/>
              </a:path>
              <a:path w="133350" h="133350">
                <a:moveTo>
                  <a:pt x="121920" y="104241"/>
                </a:moveTo>
                <a:lnTo>
                  <a:pt x="120992" y="104241"/>
                </a:lnTo>
                <a:lnTo>
                  <a:pt x="121920" y="105168"/>
                </a:lnTo>
                <a:lnTo>
                  <a:pt x="121920" y="104241"/>
                </a:lnTo>
                <a:close/>
              </a:path>
              <a:path w="133350" h="133350">
                <a:moveTo>
                  <a:pt x="123786" y="101447"/>
                </a:moveTo>
                <a:lnTo>
                  <a:pt x="122859" y="101447"/>
                </a:lnTo>
                <a:lnTo>
                  <a:pt x="123786" y="102374"/>
                </a:lnTo>
                <a:lnTo>
                  <a:pt x="123786" y="101447"/>
                </a:lnTo>
                <a:close/>
              </a:path>
              <a:path w="133350" h="133350">
                <a:moveTo>
                  <a:pt x="123786" y="30708"/>
                </a:moveTo>
                <a:lnTo>
                  <a:pt x="122859" y="30708"/>
                </a:lnTo>
                <a:lnTo>
                  <a:pt x="123786" y="31648"/>
                </a:lnTo>
                <a:lnTo>
                  <a:pt x="123786" y="30708"/>
                </a:lnTo>
                <a:close/>
              </a:path>
              <a:path w="133350" h="133350">
                <a:moveTo>
                  <a:pt x="124714" y="99593"/>
                </a:moveTo>
                <a:lnTo>
                  <a:pt x="123786" y="99593"/>
                </a:lnTo>
                <a:lnTo>
                  <a:pt x="123786" y="101447"/>
                </a:lnTo>
                <a:lnTo>
                  <a:pt x="124714" y="99593"/>
                </a:lnTo>
                <a:close/>
              </a:path>
              <a:path w="133350" h="133350">
                <a:moveTo>
                  <a:pt x="125653" y="97726"/>
                </a:moveTo>
                <a:lnTo>
                  <a:pt x="124714" y="97726"/>
                </a:lnTo>
                <a:lnTo>
                  <a:pt x="124714" y="99593"/>
                </a:lnTo>
                <a:lnTo>
                  <a:pt x="125653" y="97726"/>
                </a:lnTo>
                <a:close/>
              </a:path>
              <a:path w="133350" h="133350">
                <a:moveTo>
                  <a:pt x="126580" y="96799"/>
                </a:moveTo>
                <a:lnTo>
                  <a:pt x="125653" y="96799"/>
                </a:lnTo>
                <a:lnTo>
                  <a:pt x="126580" y="97726"/>
                </a:lnTo>
                <a:lnTo>
                  <a:pt x="126580" y="96799"/>
                </a:lnTo>
                <a:close/>
              </a:path>
              <a:path w="133350" h="133350">
                <a:moveTo>
                  <a:pt x="126580" y="35369"/>
                </a:moveTo>
                <a:lnTo>
                  <a:pt x="125653" y="35369"/>
                </a:lnTo>
                <a:lnTo>
                  <a:pt x="126580" y="36296"/>
                </a:lnTo>
                <a:lnTo>
                  <a:pt x="126580" y="35369"/>
                </a:lnTo>
                <a:close/>
              </a:path>
              <a:path w="133350" h="133350">
                <a:moveTo>
                  <a:pt x="129374" y="40944"/>
                </a:moveTo>
                <a:lnTo>
                  <a:pt x="128435" y="40944"/>
                </a:lnTo>
                <a:lnTo>
                  <a:pt x="128435" y="42811"/>
                </a:lnTo>
                <a:lnTo>
                  <a:pt x="129374" y="40944"/>
                </a:lnTo>
                <a:close/>
              </a:path>
              <a:path w="133350" h="133350">
                <a:moveTo>
                  <a:pt x="130302" y="43738"/>
                </a:moveTo>
                <a:lnTo>
                  <a:pt x="129374" y="43738"/>
                </a:lnTo>
                <a:lnTo>
                  <a:pt x="129374" y="45605"/>
                </a:lnTo>
                <a:lnTo>
                  <a:pt x="130302" y="43738"/>
                </a:lnTo>
                <a:close/>
              </a:path>
              <a:path w="133350" h="133350">
                <a:moveTo>
                  <a:pt x="133096" y="73533"/>
                </a:moveTo>
                <a:lnTo>
                  <a:pt x="132168" y="73533"/>
                </a:lnTo>
                <a:lnTo>
                  <a:pt x="132168" y="78181"/>
                </a:lnTo>
                <a:lnTo>
                  <a:pt x="133096" y="73533"/>
                </a:lnTo>
                <a:close/>
              </a:path>
              <a:path w="133350" h="133350">
                <a:moveTo>
                  <a:pt x="133096" y="54914"/>
                </a:moveTo>
                <a:lnTo>
                  <a:pt x="132168" y="54914"/>
                </a:lnTo>
                <a:lnTo>
                  <a:pt x="132168" y="56565"/>
                </a:lnTo>
                <a:lnTo>
                  <a:pt x="125641" y="35369"/>
                </a:lnTo>
                <a:lnTo>
                  <a:pt x="125133" y="34531"/>
                </a:lnTo>
                <a:lnTo>
                  <a:pt x="125653" y="33502"/>
                </a:lnTo>
                <a:lnTo>
                  <a:pt x="124714" y="33502"/>
                </a:lnTo>
                <a:lnTo>
                  <a:pt x="124714" y="33832"/>
                </a:lnTo>
                <a:lnTo>
                  <a:pt x="124231" y="33032"/>
                </a:lnTo>
                <a:lnTo>
                  <a:pt x="124714" y="33502"/>
                </a:lnTo>
                <a:lnTo>
                  <a:pt x="124714" y="32575"/>
                </a:lnTo>
                <a:lnTo>
                  <a:pt x="123964" y="32575"/>
                </a:lnTo>
                <a:lnTo>
                  <a:pt x="122834" y="30695"/>
                </a:lnTo>
                <a:lnTo>
                  <a:pt x="122859" y="29781"/>
                </a:lnTo>
                <a:lnTo>
                  <a:pt x="122288" y="29781"/>
                </a:lnTo>
                <a:lnTo>
                  <a:pt x="120065" y="26060"/>
                </a:lnTo>
                <a:lnTo>
                  <a:pt x="118198" y="24193"/>
                </a:lnTo>
                <a:lnTo>
                  <a:pt x="118198" y="23266"/>
                </a:lnTo>
                <a:lnTo>
                  <a:pt x="117271" y="23266"/>
                </a:lnTo>
                <a:lnTo>
                  <a:pt x="117271" y="21399"/>
                </a:lnTo>
                <a:lnTo>
                  <a:pt x="110756" y="14884"/>
                </a:lnTo>
                <a:lnTo>
                  <a:pt x="108889" y="14884"/>
                </a:lnTo>
                <a:lnTo>
                  <a:pt x="108889" y="13957"/>
                </a:lnTo>
                <a:lnTo>
                  <a:pt x="107962" y="13030"/>
                </a:lnTo>
                <a:lnTo>
                  <a:pt x="106095" y="13030"/>
                </a:lnTo>
                <a:lnTo>
                  <a:pt x="106743" y="13677"/>
                </a:lnTo>
                <a:lnTo>
                  <a:pt x="87490" y="2794"/>
                </a:lnTo>
                <a:lnTo>
                  <a:pt x="86550" y="2616"/>
                </a:lnTo>
                <a:lnTo>
                  <a:pt x="86550" y="1854"/>
                </a:lnTo>
                <a:lnTo>
                  <a:pt x="83769" y="927"/>
                </a:lnTo>
                <a:lnTo>
                  <a:pt x="78181" y="927"/>
                </a:lnTo>
                <a:lnTo>
                  <a:pt x="82829" y="1854"/>
                </a:lnTo>
                <a:lnTo>
                  <a:pt x="78181" y="927"/>
                </a:lnTo>
                <a:lnTo>
                  <a:pt x="77254" y="927"/>
                </a:lnTo>
                <a:lnTo>
                  <a:pt x="55841" y="927"/>
                </a:lnTo>
                <a:lnTo>
                  <a:pt x="54914" y="927"/>
                </a:lnTo>
                <a:lnTo>
                  <a:pt x="53657" y="927"/>
                </a:lnTo>
                <a:lnTo>
                  <a:pt x="53657" y="1371"/>
                </a:lnTo>
                <a:lnTo>
                  <a:pt x="51193" y="2222"/>
                </a:lnTo>
                <a:lnTo>
                  <a:pt x="51193" y="1854"/>
                </a:lnTo>
                <a:lnTo>
                  <a:pt x="53657" y="1371"/>
                </a:lnTo>
                <a:lnTo>
                  <a:pt x="53657" y="927"/>
                </a:lnTo>
                <a:lnTo>
                  <a:pt x="49326" y="927"/>
                </a:lnTo>
                <a:lnTo>
                  <a:pt x="47459" y="1854"/>
                </a:lnTo>
                <a:lnTo>
                  <a:pt x="50228" y="2565"/>
                </a:lnTo>
                <a:lnTo>
                  <a:pt x="44678" y="4495"/>
                </a:lnTo>
                <a:lnTo>
                  <a:pt x="44678" y="3721"/>
                </a:lnTo>
                <a:lnTo>
                  <a:pt x="42811" y="3721"/>
                </a:lnTo>
                <a:lnTo>
                  <a:pt x="44475" y="4559"/>
                </a:lnTo>
                <a:lnTo>
                  <a:pt x="40017" y="6108"/>
                </a:lnTo>
                <a:lnTo>
                  <a:pt x="40017" y="5588"/>
                </a:lnTo>
                <a:lnTo>
                  <a:pt x="38163" y="5588"/>
                </a:lnTo>
                <a:lnTo>
                  <a:pt x="39522" y="6273"/>
                </a:lnTo>
                <a:lnTo>
                  <a:pt x="33502" y="8369"/>
                </a:lnTo>
                <a:lnTo>
                  <a:pt x="32575" y="8369"/>
                </a:lnTo>
                <a:lnTo>
                  <a:pt x="33007" y="8813"/>
                </a:lnTo>
                <a:lnTo>
                  <a:pt x="32461" y="9309"/>
                </a:lnTo>
                <a:lnTo>
                  <a:pt x="31648" y="9309"/>
                </a:lnTo>
                <a:lnTo>
                  <a:pt x="32029" y="9702"/>
                </a:lnTo>
                <a:lnTo>
                  <a:pt x="31445" y="10236"/>
                </a:lnTo>
                <a:lnTo>
                  <a:pt x="29781" y="10236"/>
                </a:lnTo>
                <a:lnTo>
                  <a:pt x="30848" y="10782"/>
                </a:lnTo>
                <a:lnTo>
                  <a:pt x="29781" y="11760"/>
                </a:lnTo>
                <a:lnTo>
                  <a:pt x="29781" y="11163"/>
                </a:lnTo>
                <a:lnTo>
                  <a:pt x="28854" y="11163"/>
                </a:lnTo>
                <a:lnTo>
                  <a:pt x="29591" y="11925"/>
                </a:lnTo>
                <a:lnTo>
                  <a:pt x="27914" y="13462"/>
                </a:lnTo>
                <a:lnTo>
                  <a:pt x="27914" y="13030"/>
                </a:lnTo>
                <a:lnTo>
                  <a:pt x="28854" y="12103"/>
                </a:lnTo>
                <a:lnTo>
                  <a:pt x="26987" y="12103"/>
                </a:lnTo>
                <a:lnTo>
                  <a:pt x="26060" y="13030"/>
                </a:lnTo>
                <a:lnTo>
                  <a:pt x="27546" y="13779"/>
                </a:lnTo>
                <a:lnTo>
                  <a:pt x="16751" y="23609"/>
                </a:lnTo>
                <a:lnTo>
                  <a:pt x="16751" y="23266"/>
                </a:lnTo>
                <a:lnTo>
                  <a:pt x="15824" y="23266"/>
                </a:lnTo>
                <a:lnTo>
                  <a:pt x="16433" y="23888"/>
                </a:lnTo>
                <a:lnTo>
                  <a:pt x="15824" y="24447"/>
                </a:lnTo>
                <a:lnTo>
                  <a:pt x="15824" y="24193"/>
                </a:lnTo>
                <a:lnTo>
                  <a:pt x="14884" y="24193"/>
                </a:lnTo>
                <a:lnTo>
                  <a:pt x="15455" y="24777"/>
                </a:lnTo>
                <a:lnTo>
                  <a:pt x="13030" y="26987"/>
                </a:lnTo>
                <a:lnTo>
                  <a:pt x="11633" y="29781"/>
                </a:lnTo>
                <a:lnTo>
                  <a:pt x="11163" y="29781"/>
                </a:lnTo>
                <a:lnTo>
                  <a:pt x="11468" y="30099"/>
                </a:lnTo>
                <a:lnTo>
                  <a:pt x="11163" y="30708"/>
                </a:lnTo>
                <a:lnTo>
                  <a:pt x="10515" y="30708"/>
                </a:lnTo>
                <a:lnTo>
                  <a:pt x="10515" y="100520"/>
                </a:lnTo>
                <a:lnTo>
                  <a:pt x="10236" y="100520"/>
                </a:lnTo>
                <a:lnTo>
                  <a:pt x="10236" y="100063"/>
                </a:lnTo>
                <a:lnTo>
                  <a:pt x="10515" y="100520"/>
                </a:lnTo>
                <a:lnTo>
                  <a:pt x="10515" y="30708"/>
                </a:lnTo>
                <a:lnTo>
                  <a:pt x="10236" y="30708"/>
                </a:lnTo>
                <a:lnTo>
                  <a:pt x="8369" y="32575"/>
                </a:lnTo>
                <a:lnTo>
                  <a:pt x="7442" y="35369"/>
                </a:lnTo>
                <a:lnTo>
                  <a:pt x="6515" y="37223"/>
                </a:lnTo>
                <a:lnTo>
                  <a:pt x="6515" y="39090"/>
                </a:lnTo>
                <a:lnTo>
                  <a:pt x="7442" y="38163"/>
                </a:lnTo>
                <a:lnTo>
                  <a:pt x="5207" y="46558"/>
                </a:lnTo>
                <a:lnTo>
                  <a:pt x="5207" y="88417"/>
                </a:lnTo>
                <a:lnTo>
                  <a:pt x="4648" y="88417"/>
                </a:lnTo>
                <a:lnTo>
                  <a:pt x="4648" y="86004"/>
                </a:lnTo>
                <a:lnTo>
                  <a:pt x="5207" y="88417"/>
                </a:lnTo>
                <a:lnTo>
                  <a:pt x="5207" y="46558"/>
                </a:lnTo>
                <a:lnTo>
                  <a:pt x="0" y="66078"/>
                </a:lnTo>
                <a:lnTo>
                  <a:pt x="1511" y="72593"/>
                </a:lnTo>
                <a:lnTo>
                  <a:pt x="927" y="72593"/>
                </a:lnTo>
                <a:lnTo>
                  <a:pt x="927" y="79108"/>
                </a:lnTo>
                <a:lnTo>
                  <a:pt x="1727" y="73494"/>
                </a:lnTo>
                <a:lnTo>
                  <a:pt x="3683" y="81902"/>
                </a:lnTo>
                <a:lnTo>
                  <a:pt x="2794" y="81902"/>
                </a:lnTo>
                <a:lnTo>
                  <a:pt x="2794" y="85623"/>
                </a:lnTo>
                <a:lnTo>
                  <a:pt x="3695" y="81965"/>
                </a:lnTo>
                <a:lnTo>
                  <a:pt x="4559" y="85623"/>
                </a:lnTo>
                <a:lnTo>
                  <a:pt x="3721" y="85623"/>
                </a:lnTo>
                <a:lnTo>
                  <a:pt x="3721" y="89344"/>
                </a:lnTo>
                <a:lnTo>
                  <a:pt x="4648" y="89344"/>
                </a:lnTo>
                <a:lnTo>
                  <a:pt x="4648" y="91211"/>
                </a:lnTo>
                <a:lnTo>
                  <a:pt x="5359" y="89065"/>
                </a:lnTo>
                <a:lnTo>
                  <a:pt x="6070" y="92138"/>
                </a:lnTo>
                <a:lnTo>
                  <a:pt x="5575" y="92138"/>
                </a:lnTo>
                <a:lnTo>
                  <a:pt x="6223" y="92798"/>
                </a:lnTo>
                <a:lnTo>
                  <a:pt x="6515" y="94005"/>
                </a:lnTo>
                <a:lnTo>
                  <a:pt x="6515" y="94932"/>
                </a:lnTo>
                <a:lnTo>
                  <a:pt x="6769" y="94424"/>
                </a:lnTo>
                <a:lnTo>
                  <a:pt x="7442" y="95516"/>
                </a:lnTo>
                <a:lnTo>
                  <a:pt x="7442" y="96799"/>
                </a:lnTo>
                <a:lnTo>
                  <a:pt x="7785" y="96088"/>
                </a:lnTo>
                <a:lnTo>
                  <a:pt x="8369" y="97028"/>
                </a:lnTo>
                <a:lnTo>
                  <a:pt x="8369" y="98653"/>
                </a:lnTo>
                <a:lnTo>
                  <a:pt x="8813" y="97764"/>
                </a:lnTo>
                <a:lnTo>
                  <a:pt x="9372" y="98653"/>
                </a:lnTo>
                <a:lnTo>
                  <a:pt x="9309" y="101447"/>
                </a:lnTo>
                <a:lnTo>
                  <a:pt x="10236" y="101447"/>
                </a:lnTo>
                <a:lnTo>
                  <a:pt x="11163" y="102374"/>
                </a:lnTo>
                <a:lnTo>
                  <a:pt x="11163" y="101574"/>
                </a:lnTo>
                <a:lnTo>
                  <a:pt x="11658" y="102374"/>
                </a:lnTo>
                <a:lnTo>
                  <a:pt x="11163" y="102374"/>
                </a:lnTo>
                <a:lnTo>
                  <a:pt x="12090" y="103314"/>
                </a:lnTo>
                <a:lnTo>
                  <a:pt x="12090" y="103073"/>
                </a:lnTo>
                <a:lnTo>
                  <a:pt x="13957" y="106108"/>
                </a:lnTo>
                <a:lnTo>
                  <a:pt x="14884" y="107035"/>
                </a:lnTo>
                <a:lnTo>
                  <a:pt x="15811" y="107962"/>
                </a:lnTo>
                <a:lnTo>
                  <a:pt x="14884" y="107962"/>
                </a:lnTo>
                <a:lnTo>
                  <a:pt x="15824" y="108889"/>
                </a:lnTo>
                <a:lnTo>
                  <a:pt x="15824" y="107975"/>
                </a:lnTo>
                <a:lnTo>
                  <a:pt x="16738" y="108889"/>
                </a:lnTo>
                <a:lnTo>
                  <a:pt x="15824" y="108889"/>
                </a:lnTo>
                <a:lnTo>
                  <a:pt x="16751" y="109829"/>
                </a:lnTo>
                <a:lnTo>
                  <a:pt x="16751" y="108902"/>
                </a:lnTo>
                <a:lnTo>
                  <a:pt x="17678" y="109829"/>
                </a:lnTo>
                <a:lnTo>
                  <a:pt x="18605" y="110756"/>
                </a:lnTo>
                <a:lnTo>
                  <a:pt x="19532" y="111683"/>
                </a:lnTo>
                <a:lnTo>
                  <a:pt x="18605" y="111683"/>
                </a:lnTo>
                <a:lnTo>
                  <a:pt x="19545" y="112623"/>
                </a:lnTo>
                <a:lnTo>
                  <a:pt x="19545" y="111696"/>
                </a:lnTo>
                <a:lnTo>
                  <a:pt x="20472" y="112623"/>
                </a:lnTo>
                <a:lnTo>
                  <a:pt x="21399" y="113550"/>
                </a:lnTo>
                <a:lnTo>
                  <a:pt x="22339" y="114477"/>
                </a:lnTo>
                <a:lnTo>
                  <a:pt x="23723" y="115404"/>
                </a:lnTo>
                <a:lnTo>
                  <a:pt x="22339" y="115404"/>
                </a:lnTo>
                <a:lnTo>
                  <a:pt x="24193" y="117271"/>
                </a:lnTo>
                <a:lnTo>
                  <a:pt x="26060" y="118198"/>
                </a:lnTo>
                <a:lnTo>
                  <a:pt x="26060" y="117271"/>
                </a:lnTo>
                <a:lnTo>
                  <a:pt x="25120" y="116344"/>
                </a:lnTo>
                <a:lnTo>
                  <a:pt x="27914" y="118198"/>
                </a:lnTo>
                <a:lnTo>
                  <a:pt x="36296" y="123786"/>
                </a:lnTo>
                <a:lnTo>
                  <a:pt x="59563" y="131229"/>
                </a:lnTo>
                <a:lnTo>
                  <a:pt x="73520" y="132168"/>
                </a:lnTo>
                <a:lnTo>
                  <a:pt x="75031" y="131622"/>
                </a:lnTo>
                <a:lnTo>
                  <a:pt x="77254" y="132168"/>
                </a:lnTo>
                <a:lnTo>
                  <a:pt x="77254" y="131229"/>
                </a:lnTo>
                <a:lnTo>
                  <a:pt x="76073" y="131229"/>
                </a:lnTo>
                <a:lnTo>
                  <a:pt x="78486" y="130352"/>
                </a:lnTo>
                <a:lnTo>
                  <a:pt x="84696" y="131229"/>
                </a:lnTo>
                <a:lnTo>
                  <a:pt x="84696" y="130302"/>
                </a:lnTo>
                <a:lnTo>
                  <a:pt x="87490" y="129374"/>
                </a:lnTo>
                <a:lnTo>
                  <a:pt x="82829" y="129374"/>
                </a:lnTo>
                <a:lnTo>
                  <a:pt x="79108" y="130124"/>
                </a:lnTo>
                <a:lnTo>
                  <a:pt x="101447" y="121920"/>
                </a:lnTo>
                <a:lnTo>
                  <a:pt x="120992" y="104241"/>
                </a:lnTo>
                <a:lnTo>
                  <a:pt x="121920" y="102387"/>
                </a:lnTo>
                <a:lnTo>
                  <a:pt x="121920" y="104241"/>
                </a:lnTo>
                <a:lnTo>
                  <a:pt x="122859" y="102374"/>
                </a:lnTo>
                <a:lnTo>
                  <a:pt x="121920" y="102374"/>
                </a:lnTo>
                <a:lnTo>
                  <a:pt x="127508" y="91211"/>
                </a:lnTo>
                <a:lnTo>
                  <a:pt x="132168" y="72593"/>
                </a:lnTo>
                <a:lnTo>
                  <a:pt x="133096" y="59563"/>
                </a:lnTo>
                <a:lnTo>
                  <a:pt x="132346" y="57162"/>
                </a:lnTo>
                <a:lnTo>
                  <a:pt x="133096" y="5491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299833" y="3431657"/>
            <a:ext cx="36830" cy="3810"/>
          </a:xfrm>
          <a:custGeom>
            <a:avLst/>
            <a:gdLst/>
            <a:ahLst/>
            <a:cxnLst/>
            <a:rect l="l" t="t" r="r" b="b"/>
            <a:pathLst>
              <a:path w="36829" h="3810">
                <a:moveTo>
                  <a:pt x="36296" y="0"/>
                </a:moveTo>
                <a:lnTo>
                  <a:pt x="0" y="0"/>
                </a:lnTo>
                <a:lnTo>
                  <a:pt x="0" y="1866"/>
                </a:lnTo>
                <a:lnTo>
                  <a:pt x="927" y="1866"/>
                </a:lnTo>
                <a:lnTo>
                  <a:pt x="1854" y="2794"/>
                </a:lnTo>
                <a:lnTo>
                  <a:pt x="36296" y="3733"/>
                </a:lnTo>
                <a:lnTo>
                  <a:pt x="36296" y="1866"/>
                </a:lnTo>
                <a:lnTo>
                  <a:pt x="3629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7299833" y="3250162"/>
            <a:ext cx="144780" cy="187325"/>
          </a:xfrm>
          <a:custGeom>
            <a:avLst/>
            <a:gdLst/>
            <a:ahLst/>
            <a:cxnLst/>
            <a:rect l="l" t="t" r="r" b="b"/>
            <a:pathLst>
              <a:path w="144779" h="187325">
                <a:moveTo>
                  <a:pt x="11163" y="179641"/>
                </a:moveTo>
                <a:lnTo>
                  <a:pt x="4648" y="179641"/>
                </a:lnTo>
                <a:lnTo>
                  <a:pt x="4648" y="180568"/>
                </a:lnTo>
                <a:lnTo>
                  <a:pt x="11163" y="180568"/>
                </a:lnTo>
                <a:lnTo>
                  <a:pt x="11163" y="179641"/>
                </a:lnTo>
                <a:close/>
              </a:path>
              <a:path w="144779" h="187325">
                <a:moveTo>
                  <a:pt x="144259" y="6540"/>
                </a:moveTo>
                <a:lnTo>
                  <a:pt x="142405" y="6540"/>
                </a:lnTo>
                <a:lnTo>
                  <a:pt x="142405" y="179260"/>
                </a:lnTo>
                <a:lnTo>
                  <a:pt x="142405" y="179641"/>
                </a:lnTo>
                <a:lnTo>
                  <a:pt x="140538" y="179641"/>
                </a:lnTo>
                <a:lnTo>
                  <a:pt x="129374" y="179641"/>
                </a:lnTo>
                <a:lnTo>
                  <a:pt x="129374" y="178714"/>
                </a:lnTo>
                <a:lnTo>
                  <a:pt x="136817" y="178714"/>
                </a:lnTo>
                <a:lnTo>
                  <a:pt x="140538" y="179641"/>
                </a:lnTo>
                <a:lnTo>
                  <a:pt x="141465" y="8382"/>
                </a:lnTo>
                <a:lnTo>
                  <a:pt x="141465" y="179260"/>
                </a:lnTo>
                <a:lnTo>
                  <a:pt x="142405" y="179260"/>
                </a:lnTo>
                <a:lnTo>
                  <a:pt x="142405" y="6540"/>
                </a:lnTo>
                <a:lnTo>
                  <a:pt x="142405" y="939"/>
                </a:lnTo>
                <a:lnTo>
                  <a:pt x="129374" y="939"/>
                </a:lnTo>
                <a:lnTo>
                  <a:pt x="129374" y="0"/>
                </a:lnTo>
                <a:lnTo>
                  <a:pt x="49326" y="0"/>
                </a:lnTo>
                <a:lnTo>
                  <a:pt x="49326" y="939"/>
                </a:lnTo>
                <a:lnTo>
                  <a:pt x="49326" y="178714"/>
                </a:lnTo>
                <a:lnTo>
                  <a:pt x="49326" y="179641"/>
                </a:lnTo>
                <a:lnTo>
                  <a:pt x="45605" y="179641"/>
                </a:lnTo>
                <a:lnTo>
                  <a:pt x="45605" y="178714"/>
                </a:lnTo>
                <a:lnTo>
                  <a:pt x="49326" y="178714"/>
                </a:lnTo>
                <a:lnTo>
                  <a:pt x="49326" y="939"/>
                </a:lnTo>
                <a:lnTo>
                  <a:pt x="44678" y="939"/>
                </a:lnTo>
                <a:lnTo>
                  <a:pt x="44678" y="178714"/>
                </a:lnTo>
                <a:lnTo>
                  <a:pt x="44678" y="179641"/>
                </a:lnTo>
                <a:lnTo>
                  <a:pt x="36296" y="179641"/>
                </a:lnTo>
                <a:lnTo>
                  <a:pt x="36296" y="8382"/>
                </a:lnTo>
                <a:lnTo>
                  <a:pt x="37223" y="8382"/>
                </a:lnTo>
                <a:lnTo>
                  <a:pt x="37223" y="178714"/>
                </a:lnTo>
                <a:lnTo>
                  <a:pt x="40017" y="178714"/>
                </a:lnTo>
                <a:lnTo>
                  <a:pt x="44678" y="178714"/>
                </a:lnTo>
                <a:lnTo>
                  <a:pt x="44678" y="939"/>
                </a:lnTo>
                <a:lnTo>
                  <a:pt x="44678" y="0"/>
                </a:lnTo>
                <a:lnTo>
                  <a:pt x="43738" y="0"/>
                </a:lnTo>
                <a:lnTo>
                  <a:pt x="43738" y="939"/>
                </a:lnTo>
                <a:lnTo>
                  <a:pt x="36296" y="939"/>
                </a:lnTo>
                <a:lnTo>
                  <a:pt x="36296" y="2794"/>
                </a:lnTo>
                <a:lnTo>
                  <a:pt x="0" y="2794"/>
                </a:lnTo>
                <a:lnTo>
                  <a:pt x="0" y="4660"/>
                </a:lnTo>
                <a:lnTo>
                  <a:pt x="927" y="4660"/>
                </a:lnTo>
                <a:lnTo>
                  <a:pt x="24193" y="5588"/>
                </a:lnTo>
                <a:lnTo>
                  <a:pt x="36296" y="6527"/>
                </a:lnTo>
                <a:lnTo>
                  <a:pt x="11163" y="6527"/>
                </a:lnTo>
                <a:lnTo>
                  <a:pt x="11125" y="8382"/>
                </a:lnTo>
                <a:lnTo>
                  <a:pt x="10833" y="24206"/>
                </a:lnTo>
                <a:lnTo>
                  <a:pt x="10236" y="24206"/>
                </a:lnTo>
                <a:lnTo>
                  <a:pt x="10236" y="38163"/>
                </a:lnTo>
                <a:lnTo>
                  <a:pt x="10706" y="31013"/>
                </a:lnTo>
                <a:lnTo>
                  <a:pt x="10325" y="51968"/>
                </a:lnTo>
                <a:lnTo>
                  <a:pt x="10325" y="40830"/>
                </a:lnTo>
                <a:lnTo>
                  <a:pt x="9512" y="40830"/>
                </a:lnTo>
                <a:lnTo>
                  <a:pt x="9512" y="125920"/>
                </a:lnTo>
                <a:lnTo>
                  <a:pt x="9512" y="129730"/>
                </a:lnTo>
                <a:lnTo>
                  <a:pt x="8369" y="129730"/>
                </a:lnTo>
                <a:lnTo>
                  <a:pt x="8369" y="114490"/>
                </a:lnTo>
                <a:lnTo>
                  <a:pt x="8572" y="114490"/>
                </a:lnTo>
                <a:lnTo>
                  <a:pt x="8572" y="125920"/>
                </a:lnTo>
                <a:lnTo>
                  <a:pt x="9512" y="125920"/>
                </a:lnTo>
                <a:lnTo>
                  <a:pt x="9512" y="40830"/>
                </a:lnTo>
                <a:lnTo>
                  <a:pt x="9296" y="40830"/>
                </a:lnTo>
                <a:lnTo>
                  <a:pt x="9296" y="19240"/>
                </a:lnTo>
                <a:lnTo>
                  <a:pt x="10693" y="19240"/>
                </a:lnTo>
                <a:lnTo>
                  <a:pt x="10693" y="8382"/>
                </a:lnTo>
                <a:lnTo>
                  <a:pt x="11125" y="8382"/>
                </a:lnTo>
                <a:lnTo>
                  <a:pt x="11125" y="6515"/>
                </a:lnTo>
                <a:lnTo>
                  <a:pt x="8851" y="6515"/>
                </a:lnTo>
                <a:lnTo>
                  <a:pt x="8851" y="53530"/>
                </a:lnTo>
                <a:lnTo>
                  <a:pt x="8851" y="57340"/>
                </a:lnTo>
                <a:lnTo>
                  <a:pt x="8369" y="57340"/>
                </a:lnTo>
                <a:lnTo>
                  <a:pt x="8369" y="53530"/>
                </a:lnTo>
                <a:lnTo>
                  <a:pt x="8851" y="53530"/>
                </a:lnTo>
                <a:lnTo>
                  <a:pt x="8851" y="6515"/>
                </a:lnTo>
                <a:lnTo>
                  <a:pt x="5575" y="6515"/>
                </a:lnTo>
                <a:lnTo>
                  <a:pt x="5575" y="7810"/>
                </a:lnTo>
                <a:lnTo>
                  <a:pt x="5575" y="109829"/>
                </a:lnTo>
                <a:lnTo>
                  <a:pt x="5359" y="109829"/>
                </a:lnTo>
                <a:lnTo>
                  <a:pt x="5575" y="89357"/>
                </a:lnTo>
                <a:lnTo>
                  <a:pt x="4648" y="88430"/>
                </a:lnTo>
                <a:lnTo>
                  <a:pt x="5575" y="6527"/>
                </a:lnTo>
                <a:lnTo>
                  <a:pt x="4648" y="6527"/>
                </a:lnTo>
                <a:lnTo>
                  <a:pt x="3721" y="35369"/>
                </a:lnTo>
                <a:lnTo>
                  <a:pt x="2794" y="65163"/>
                </a:lnTo>
                <a:lnTo>
                  <a:pt x="3721" y="66090"/>
                </a:lnTo>
                <a:lnTo>
                  <a:pt x="3721" y="147993"/>
                </a:lnTo>
                <a:lnTo>
                  <a:pt x="4648" y="147993"/>
                </a:lnTo>
                <a:lnTo>
                  <a:pt x="4648" y="179641"/>
                </a:lnTo>
                <a:lnTo>
                  <a:pt x="5346" y="110769"/>
                </a:lnTo>
                <a:lnTo>
                  <a:pt x="5575" y="110769"/>
                </a:lnTo>
                <a:lnTo>
                  <a:pt x="5575" y="129730"/>
                </a:lnTo>
                <a:lnTo>
                  <a:pt x="5575" y="162750"/>
                </a:lnTo>
                <a:lnTo>
                  <a:pt x="5575" y="179260"/>
                </a:lnTo>
                <a:lnTo>
                  <a:pt x="11163" y="179260"/>
                </a:lnTo>
                <a:lnTo>
                  <a:pt x="11163" y="162750"/>
                </a:lnTo>
                <a:lnTo>
                  <a:pt x="10693" y="162750"/>
                </a:lnTo>
                <a:lnTo>
                  <a:pt x="10693" y="137096"/>
                </a:lnTo>
                <a:lnTo>
                  <a:pt x="12090" y="180568"/>
                </a:lnTo>
                <a:lnTo>
                  <a:pt x="36296" y="180568"/>
                </a:lnTo>
                <a:lnTo>
                  <a:pt x="36296" y="187083"/>
                </a:lnTo>
                <a:lnTo>
                  <a:pt x="49326" y="187083"/>
                </a:lnTo>
                <a:lnTo>
                  <a:pt x="129374" y="187083"/>
                </a:lnTo>
                <a:lnTo>
                  <a:pt x="142405" y="187083"/>
                </a:lnTo>
                <a:lnTo>
                  <a:pt x="142405" y="180530"/>
                </a:lnTo>
                <a:lnTo>
                  <a:pt x="144259" y="180530"/>
                </a:lnTo>
                <a:lnTo>
                  <a:pt x="144259" y="179260"/>
                </a:lnTo>
                <a:lnTo>
                  <a:pt x="144259" y="7810"/>
                </a:lnTo>
                <a:lnTo>
                  <a:pt x="144259" y="654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7299833" y="3444688"/>
            <a:ext cx="144780" cy="135890"/>
          </a:xfrm>
          <a:custGeom>
            <a:avLst/>
            <a:gdLst/>
            <a:ahLst/>
            <a:cxnLst/>
            <a:rect l="l" t="t" r="r" b="b"/>
            <a:pathLst>
              <a:path w="144779" h="135889">
                <a:moveTo>
                  <a:pt x="10236" y="6515"/>
                </a:moveTo>
                <a:lnTo>
                  <a:pt x="5575" y="6515"/>
                </a:lnTo>
                <a:lnTo>
                  <a:pt x="5575" y="7454"/>
                </a:lnTo>
                <a:lnTo>
                  <a:pt x="10236" y="7454"/>
                </a:lnTo>
                <a:lnTo>
                  <a:pt x="10236" y="6515"/>
                </a:lnTo>
                <a:close/>
              </a:path>
              <a:path w="144779" h="135889">
                <a:moveTo>
                  <a:pt x="11163" y="128447"/>
                </a:moveTo>
                <a:lnTo>
                  <a:pt x="10236" y="127520"/>
                </a:lnTo>
                <a:lnTo>
                  <a:pt x="4648" y="127520"/>
                </a:lnTo>
                <a:lnTo>
                  <a:pt x="4648" y="129374"/>
                </a:lnTo>
                <a:lnTo>
                  <a:pt x="11163" y="128447"/>
                </a:lnTo>
                <a:close/>
              </a:path>
              <a:path w="144779" h="135889">
                <a:moveTo>
                  <a:pt x="144259" y="6324"/>
                </a:moveTo>
                <a:lnTo>
                  <a:pt x="142405" y="6324"/>
                </a:lnTo>
                <a:lnTo>
                  <a:pt x="142405" y="126974"/>
                </a:lnTo>
                <a:lnTo>
                  <a:pt x="142405" y="127520"/>
                </a:lnTo>
                <a:lnTo>
                  <a:pt x="140538" y="127520"/>
                </a:lnTo>
                <a:lnTo>
                  <a:pt x="129374" y="127520"/>
                </a:lnTo>
                <a:lnTo>
                  <a:pt x="129374" y="126974"/>
                </a:lnTo>
                <a:lnTo>
                  <a:pt x="137795" y="126974"/>
                </a:lnTo>
                <a:lnTo>
                  <a:pt x="140538" y="127520"/>
                </a:lnTo>
                <a:lnTo>
                  <a:pt x="140538" y="126974"/>
                </a:lnTo>
                <a:lnTo>
                  <a:pt x="141008" y="126974"/>
                </a:lnTo>
                <a:lnTo>
                  <a:pt x="141008" y="8864"/>
                </a:lnTo>
                <a:lnTo>
                  <a:pt x="49326" y="8864"/>
                </a:lnTo>
                <a:lnTo>
                  <a:pt x="49326" y="126974"/>
                </a:lnTo>
                <a:lnTo>
                  <a:pt x="49326" y="127520"/>
                </a:lnTo>
                <a:lnTo>
                  <a:pt x="36360" y="127520"/>
                </a:lnTo>
                <a:lnTo>
                  <a:pt x="36360" y="113004"/>
                </a:lnTo>
                <a:lnTo>
                  <a:pt x="36626" y="113004"/>
                </a:lnTo>
                <a:lnTo>
                  <a:pt x="36626" y="57124"/>
                </a:lnTo>
                <a:lnTo>
                  <a:pt x="36855" y="57124"/>
                </a:lnTo>
                <a:lnTo>
                  <a:pt x="36855" y="55854"/>
                </a:lnTo>
                <a:lnTo>
                  <a:pt x="36957" y="30454"/>
                </a:lnTo>
                <a:lnTo>
                  <a:pt x="37134" y="30454"/>
                </a:lnTo>
                <a:lnTo>
                  <a:pt x="37134" y="8864"/>
                </a:lnTo>
                <a:lnTo>
                  <a:pt x="36296" y="8864"/>
                </a:lnTo>
                <a:lnTo>
                  <a:pt x="36296" y="128244"/>
                </a:lnTo>
                <a:lnTo>
                  <a:pt x="36296" y="129374"/>
                </a:lnTo>
                <a:lnTo>
                  <a:pt x="24498" y="129374"/>
                </a:lnTo>
                <a:lnTo>
                  <a:pt x="24498" y="128244"/>
                </a:lnTo>
                <a:lnTo>
                  <a:pt x="36296" y="128244"/>
                </a:lnTo>
                <a:lnTo>
                  <a:pt x="36296" y="8864"/>
                </a:lnTo>
                <a:lnTo>
                  <a:pt x="36296" y="6527"/>
                </a:lnTo>
                <a:lnTo>
                  <a:pt x="37223" y="6527"/>
                </a:lnTo>
                <a:lnTo>
                  <a:pt x="37223" y="8382"/>
                </a:lnTo>
                <a:lnTo>
                  <a:pt x="37223" y="126580"/>
                </a:lnTo>
                <a:lnTo>
                  <a:pt x="40017" y="126580"/>
                </a:lnTo>
                <a:lnTo>
                  <a:pt x="40017" y="126974"/>
                </a:lnTo>
                <a:lnTo>
                  <a:pt x="49326" y="126974"/>
                </a:lnTo>
                <a:lnTo>
                  <a:pt x="49326" y="8864"/>
                </a:lnTo>
                <a:lnTo>
                  <a:pt x="40017" y="8864"/>
                </a:lnTo>
                <a:lnTo>
                  <a:pt x="40017" y="8382"/>
                </a:lnTo>
                <a:lnTo>
                  <a:pt x="49326" y="8382"/>
                </a:lnTo>
                <a:lnTo>
                  <a:pt x="129374" y="8382"/>
                </a:lnTo>
                <a:lnTo>
                  <a:pt x="141859" y="8382"/>
                </a:lnTo>
                <a:lnTo>
                  <a:pt x="141859" y="8864"/>
                </a:lnTo>
                <a:lnTo>
                  <a:pt x="141465" y="8864"/>
                </a:lnTo>
                <a:lnTo>
                  <a:pt x="141465" y="126974"/>
                </a:lnTo>
                <a:lnTo>
                  <a:pt x="142405" y="126974"/>
                </a:lnTo>
                <a:lnTo>
                  <a:pt x="142405" y="6324"/>
                </a:lnTo>
                <a:lnTo>
                  <a:pt x="142405" y="0"/>
                </a:lnTo>
                <a:lnTo>
                  <a:pt x="129374" y="0"/>
                </a:lnTo>
                <a:lnTo>
                  <a:pt x="49326" y="0"/>
                </a:lnTo>
                <a:lnTo>
                  <a:pt x="36296" y="0"/>
                </a:lnTo>
                <a:lnTo>
                  <a:pt x="36296" y="1866"/>
                </a:lnTo>
                <a:lnTo>
                  <a:pt x="36296" y="4660"/>
                </a:lnTo>
                <a:lnTo>
                  <a:pt x="36296" y="6324"/>
                </a:lnTo>
                <a:lnTo>
                  <a:pt x="26060" y="6324"/>
                </a:lnTo>
                <a:lnTo>
                  <a:pt x="26060" y="5588"/>
                </a:lnTo>
                <a:lnTo>
                  <a:pt x="36296" y="4660"/>
                </a:lnTo>
                <a:lnTo>
                  <a:pt x="36296" y="1866"/>
                </a:lnTo>
                <a:lnTo>
                  <a:pt x="927" y="1866"/>
                </a:lnTo>
                <a:lnTo>
                  <a:pt x="0" y="2794"/>
                </a:lnTo>
                <a:lnTo>
                  <a:pt x="0" y="4660"/>
                </a:lnTo>
                <a:lnTo>
                  <a:pt x="927" y="4660"/>
                </a:lnTo>
                <a:lnTo>
                  <a:pt x="25120" y="5588"/>
                </a:lnTo>
                <a:lnTo>
                  <a:pt x="25857" y="6324"/>
                </a:lnTo>
                <a:lnTo>
                  <a:pt x="23266" y="6324"/>
                </a:lnTo>
                <a:lnTo>
                  <a:pt x="23266" y="5588"/>
                </a:lnTo>
                <a:lnTo>
                  <a:pt x="21399" y="5588"/>
                </a:lnTo>
                <a:lnTo>
                  <a:pt x="22872" y="6324"/>
                </a:lnTo>
                <a:lnTo>
                  <a:pt x="11125" y="6324"/>
                </a:lnTo>
                <a:lnTo>
                  <a:pt x="11125" y="8864"/>
                </a:lnTo>
                <a:lnTo>
                  <a:pt x="10655" y="8864"/>
                </a:lnTo>
                <a:lnTo>
                  <a:pt x="10655" y="30454"/>
                </a:lnTo>
                <a:lnTo>
                  <a:pt x="10350" y="30454"/>
                </a:lnTo>
                <a:lnTo>
                  <a:pt x="10350" y="26644"/>
                </a:lnTo>
                <a:lnTo>
                  <a:pt x="9690" y="26644"/>
                </a:lnTo>
                <a:lnTo>
                  <a:pt x="9690" y="104114"/>
                </a:lnTo>
                <a:lnTo>
                  <a:pt x="9690" y="107924"/>
                </a:lnTo>
                <a:lnTo>
                  <a:pt x="9309" y="107924"/>
                </a:lnTo>
                <a:lnTo>
                  <a:pt x="9309" y="104114"/>
                </a:lnTo>
                <a:lnTo>
                  <a:pt x="9690" y="104114"/>
                </a:lnTo>
                <a:lnTo>
                  <a:pt x="9690" y="26644"/>
                </a:lnTo>
                <a:lnTo>
                  <a:pt x="8851" y="26644"/>
                </a:lnTo>
                <a:lnTo>
                  <a:pt x="8851" y="24104"/>
                </a:lnTo>
                <a:lnTo>
                  <a:pt x="9766" y="24104"/>
                </a:lnTo>
                <a:lnTo>
                  <a:pt x="9766" y="7594"/>
                </a:lnTo>
                <a:lnTo>
                  <a:pt x="5575" y="7594"/>
                </a:lnTo>
                <a:lnTo>
                  <a:pt x="5575" y="24104"/>
                </a:lnTo>
                <a:lnTo>
                  <a:pt x="5575" y="44424"/>
                </a:lnTo>
                <a:lnTo>
                  <a:pt x="5575" y="81915"/>
                </a:lnTo>
                <a:lnTo>
                  <a:pt x="5054" y="81915"/>
                </a:lnTo>
                <a:lnTo>
                  <a:pt x="5054" y="46964"/>
                </a:lnTo>
                <a:lnTo>
                  <a:pt x="5422" y="46964"/>
                </a:lnTo>
                <a:lnTo>
                  <a:pt x="5422" y="6324"/>
                </a:lnTo>
                <a:lnTo>
                  <a:pt x="3251" y="6324"/>
                </a:lnTo>
                <a:lnTo>
                  <a:pt x="3251" y="46964"/>
                </a:lnTo>
                <a:lnTo>
                  <a:pt x="2794" y="46964"/>
                </a:lnTo>
                <a:lnTo>
                  <a:pt x="2794" y="102844"/>
                </a:lnTo>
                <a:lnTo>
                  <a:pt x="3721" y="102844"/>
                </a:lnTo>
                <a:lnTo>
                  <a:pt x="3721" y="126974"/>
                </a:lnTo>
                <a:lnTo>
                  <a:pt x="3721" y="128244"/>
                </a:lnTo>
                <a:lnTo>
                  <a:pt x="4546" y="128244"/>
                </a:lnTo>
                <a:lnTo>
                  <a:pt x="4546" y="126974"/>
                </a:lnTo>
                <a:lnTo>
                  <a:pt x="4749" y="126974"/>
                </a:lnTo>
                <a:lnTo>
                  <a:pt x="4749" y="102844"/>
                </a:lnTo>
                <a:lnTo>
                  <a:pt x="5054" y="102844"/>
                </a:lnTo>
                <a:lnTo>
                  <a:pt x="5054" y="82842"/>
                </a:lnTo>
                <a:lnTo>
                  <a:pt x="5575" y="82842"/>
                </a:lnTo>
                <a:lnTo>
                  <a:pt x="5575" y="88874"/>
                </a:lnTo>
                <a:lnTo>
                  <a:pt x="5575" y="107924"/>
                </a:lnTo>
                <a:lnTo>
                  <a:pt x="5575" y="126974"/>
                </a:lnTo>
                <a:lnTo>
                  <a:pt x="10236" y="126974"/>
                </a:lnTo>
                <a:lnTo>
                  <a:pt x="10236" y="120624"/>
                </a:lnTo>
                <a:lnTo>
                  <a:pt x="10718" y="120624"/>
                </a:lnTo>
                <a:lnTo>
                  <a:pt x="10718" y="113004"/>
                </a:lnTo>
                <a:lnTo>
                  <a:pt x="11163" y="113004"/>
                </a:lnTo>
                <a:lnTo>
                  <a:pt x="11163" y="128244"/>
                </a:lnTo>
                <a:lnTo>
                  <a:pt x="11163" y="128447"/>
                </a:lnTo>
                <a:lnTo>
                  <a:pt x="11163" y="129374"/>
                </a:lnTo>
                <a:lnTo>
                  <a:pt x="4648" y="129374"/>
                </a:lnTo>
                <a:lnTo>
                  <a:pt x="927" y="129374"/>
                </a:lnTo>
                <a:lnTo>
                  <a:pt x="0" y="130314"/>
                </a:lnTo>
                <a:lnTo>
                  <a:pt x="36296" y="131241"/>
                </a:lnTo>
                <a:lnTo>
                  <a:pt x="927" y="131241"/>
                </a:lnTo>
                <a:lnTo>
                  <a:pt x="927" y="133096"/>
                </a:lnTo>
                <a:lnTo>
                  <a:pt x="36296" y="133096"/>
                </a:lnTo>
                <a:lnTo>
                  <a:pt x="36296" y="134035"/>
                </a:lnTo>
                <a:lnTo>
                  <a:pt x="37223" y="134035"/>
                </a:lnTo>
                <a:lnTo>
                  <a:pt x="49326" y="134962"/>
                </a:lnTo>
                <a:lnTo>
                  <a:pt x="49326" y="135890"/>
                </a:lnTo>
                <a:lnTo>
                  <a:pt x="90284" y="135890"/>
                </a:lnTo>
                <a:lnTo>
                  <a:pt x="90284" y="134962"/>
                </a:lnTo>
                <a:lnTo>
                  <a:pt x="129374" y="134962"/>
                </a:lnTo>
                <a:lnTo>
                  <a:pt x="133096" y="134962"/>
                </a:lnTo>
                <a:lnTo>
                  <a:pt x="133096" y="135890"/>
                </a:lnTo>
                <a:lnTo>
                  <a:pt x="134023" y="135890"/>
                </a:lnTo>
                <a:lnTo>
                  <a:pt x="134023" y="134962"/>
                </a:lnTo>
                <a:lnTo>
                  <a:pt x="142405" y="134962"/>
                </a:lnTo>
                <a:lnTo>
                  <a:pt x="142405" y="129514"/>
                </a:lnTo>
                <a:lnTo>
                  <a:pt x="144259" y="129514"/>
                </a:lnTo>
                <a:lnTo>
                  <a:pt x="144259" y="126974"/>
                </a:lnTo>
                <a:lnTo>
                  <a:pt x="144259" y="8864"/>
                </a:lnTo>
                <a:lnTo>
                  <a:pt x="144259" y="632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7871307" y="3250162"/>
            <a:ext cx="144780" cy="187325"/>
          </a:xfrm>
          <a:custGeom>
            <a:avLst/>
            <a:gdLst/>
            <a:ahLst/>
            <a:cxnLst/>
            <a:rect l="l" t="t" r="r" b="b"/>
            <a:pathLst>
              <a:path w="144779" h="187325">
                <a:moveTo>
                  <a:pt x="2324" y="7810"/>
                </a:moveTo>
                <a:lnTo>
                  <a:pt x="1866" y="7810"/>
                </a:lnTo>
                <a:lnTo>
                  <a:pt x="1866" y="6540"/>
                </a:lnTo>
                <a:lnTo>
                  <a:pt x="0" y="6540"/>
                </a:lnTo>
                <a:lnTo>
                  <a:pt x="0" y="7810"/>
                </a:lnTo>
                <a:lnTo>
                  <a:pt x="0" y="179260"/>
                </a:lnTo>
                <a:lnTo>
                  <a:pt x="0" y="180530"/>
                </a:lnTo>
                <a:lnTo>
                  <a:pt x="1333" y="180530"/>
                </a:lnTo>
                <a:lnTo>
                  <a:pt x="1333" y="179260"/>
                </a:lnTo>
                <a:lnTo>
                  <a:pt x="2324" y="179260"/>
                </a:lnTo>
                <a:lnTo>
                  <a:pt x="2324" y="7810"/>
                </a:lnTo>
                <a:close/>
              </a:path>
              <a:path w="144779" h="187325">
                <a:moveTo>
                  <a:pt x="122859" y="180568"/>
                </a:moveTo>
                <a:lnTo>
                  <a:pt x="120992" y="180568"/>
                </a:lnTo>
                <a:lnTo>
                  <a:pt x="122859" y="181495"/>
                </a:lnTo>
                <a:lnTo>
                  <a:pt x="122859" y="180568"/>
                </a:lnTo>
                <a:close/>
              </a:path>
              <a:path w="144779" h="187325">
                <a:moveTo>
                  <a:pt x="122859" y="5588"/>
                </a:moveTo>
                <a:lnTo>
                  <a:pt x="120992" y="5588"/>
                </a:lnTo>
                <a:lnTo>
                  <a:pt x="122859" y="6515"/>
                </a:lnTo>
                <a:lnTo>
                  <a:pt x="122859" y="5588"/>
                </a:lnTo>
                <a:close/>
              </a:path>
              <a:path w="144779" h="187325">
                <a:moveTo>
                  <a:pt x="141020" y="21780"/>
                </a:moveTo>
                <a:lnTo>
                  <a:pt x="140538" y="21780"/>
                </a:lnTo>
                <a:lnTo>
                  <a:pt x="140538" y="7810"/>
                </a:lnTo>
                <a:lnTo>
                  <a:pt x="140538" y="6540"/>
                </a:lnTo>
                <a:lnTo>
                  <a:pt x="138950" y="6540"/>
                </a:lnTo>
                <a:lnTo>
                  <a:pt x="138950" y="7810"/>
                </a:lnTo>
                <a:lnTo>
                  <a:pt x="139573" y="7810"/>
                </a:lnTo>
                <a:lnTo>
                  <a:pt x="139573" y="21780"/>
                </a:lnTo>
                <a:lnTo>
                  <a:pt x="139103" y="21780"/>
                </a:lnTo>
                <a:lnTo>
                  <a:pt x="139103" y="54914"/>
                </a:lnTo>
                <a:lnTo>
                  <a:pt x="138684" y="54914"/>
                </a:lnTo>
                <a:lnTo>
                  <a:pt x="138684" y="33210"/>
                </a:lnTo>
                <a:lnTo>
                  <a:pt x="138684" y="7810"/>
                </a:lnTo>
                <a:lnTo>
                  <a:pt x="136347" y="7810"/>
                </a:lnTo>
                <a:lnTo>
                  <a:pt x="136347" y="91274"/>
                </a:lnTo>
                <a:lnTo>
                  <a:pt x="136347" y="132270"/>
                </a:lnTo>
                <a:lnTo>
                  <a:pt x="135737" y="132270"/>
                </a:lnTo>
                <a:lnTo>
                  <a:pt x="135890" y="128447"/>
                </a:lnTo>
                <a:lnTo>
                  <a:pt x="136347" y="91274"/>
                </a:lnTo>
                <a:lnTo>
                  <a:pt x="136347" y="7810"/>
                </a:lnTo>
                <a:lnTo>
                  <a:pt x="135890" y="7810"/>
                </a:lnTo>
                <a:lnTo>
                  <a:pt x="135890" y="33210"/>
                </a:lnTo>
                <a:lnTo>
                  <a:pt x="135890" y="33515"/>
                </a:lnTo>
                <a:lnTo>
                  <a:pt x="135420" y="33515"/>
                </a:lnTo>
                <a:lnTo>
                  <a:pt x="135420" y="140995"/>
                </a:lnTo>
                <a:lnTo>
                  <a:pt x="135420" y="153860"/>
                </a:lnTo>
                <a:lnTo>
                  <a:pt x="134937" y="153860"/>
                </a:lnTo>
                <a:lnTo>
                  <a:pt x="135420" y="140995"/>
                </a:lnTo>
                <a:lnTo>
                  <a:pt x="135420" y="33515"/>
                </a:lnTo>
                <a:lnTo>
                  <a:pt x="134962" y="33515"/>
                </a:lnTo>
                <a:lnTo>
                  <a:pt x="134962" y="34442"/>
                </a:lnTo>
                <a:lnTo>
                  <a:pt x="134493" y="90754"/>
                </a:lnTo>
                <a:lnTo>
                  <a:pt x="134493" y="34442"/>
                </a:lnTo>
                <a:lnTo>
                  <a:pt x="134962" y="34442"/>
                </a:lnTo>
                <a:lnTo>
                  <a:pt x="134962" y="33515"/>
                </a:lnTo>
                <a:lnTo>
                  <a:pt x="134962" y="33210"/>
                </a:lnTo>
                <a:lnTo>
                  <a:pt x="135890" y="33210"/>
                </a:lnTo>
                <a:lnTo>
                  <a:pt x="135890" y="7810"/>
                </a:lnTo>
                <a:lnTo>
                  <a:pt x="135890" y="7454"/>
                </a:lnTo>
                <a:lnTo>
                  <a:pt x="138684" y="6527"/>
                </a:lnTo>
                <a:lnTo>
                  <a:pt x="134962" y="6527"/>
                </a:lnTo>
                <a:lnTo>
                  <a:pt x="134962" y="7924"/>
                </a:lnTo>
                <a:lnTo>
                  <a:pt x="134962" y="20485"/>
                </a:lnTo>
                <a:lnTo>
                  <a:pt x="134023" y="20485"/>
                </a:lnTo>
                <a:lnTo>
                  <a:pt x="134023" y="7454"/>
                </a:lnTo>
                <a:lnTo>
                  <a:pt x="134962" y="7924"/>
                </a:lnTo>
                <a:lnTo>
                  <a:pt x="134962" y="6527"/>
                </a:lnTo>
                <a:lnTo>
                  <a:pt x="133096" y="6527"/>
                </a:lnTo>
                <a:lnTo>
                  <a:pt x="107962" y="6540"/>
                </a:lnTo>
                <a:lnTo>
                  <a:pt x="107962" y="939"/>
                </a:lnTo>
                <a:lnTo>
                  <a:pt x="95872" y="939"/>
                </a:lnTo>
                <a:lnTo>
                  <a:pt x="52120" y="939"/>
                </a:lnTo>
                <a:lnTo>
                  <a:pt x="52120" y="0"/>
                </a:lnTo>
                <a:lnTo>
                  <a:pt x="14897" y="0"/>
                </a:lnTo>
                <a:lnTo>
                  <a:pt x="14897" y="939"/>
                </a:lnTo>
                <a:lnTo>
                  <a:pt x="14897" y="178714"/>
                </a:lnTo>
                <a:lnTo>
                  <a:pt x="14897" y="179641"/>
                </a:lnTo>
                <a:lnTo>
                  <a:pt x="11163" y="179641"/>
                </a:lnTo>
                <a:lnTo>
                  <a:pt x="11163" y="178714"/>
                </a:lnTo>
                <a:lnTo>
                  <a:pt x="14897" y="178714"/>
                </a:lnTo>
                <a:lnTo>
                  <a:pt x="14897" y="939"/>
                </a:lnTo>
                <a:lnTo>
                  <a:pt x="11163" y="939"/>
                </a:lnTo>
                <a:lnTo>
                  <a:pt x="11163" y="0"/>
                </a:lnTo>
                <a:lnTo>
                  <a:pt x="10236" y="0"/>
                </a:lnTo>
                <a:lnTo>
                  <a:pt x="10236" y="939"/>
                </a:lnTo>
                <a:lnTo>
                  <a:pt x="1866" y="939"/>
                </a:lnTo>
                <a:lnTo>
                  <a:pt x="1866" y="6527"/>
                </a:lnTo>
                <a:lnTo>
                  <a:pt x="2794" y="6527"/>
                </a:lnTo>
                <a:lnTo>
                  <a:pt x="2794" y="8382"/>
                </a:lnTo>
                <a:lnTo>
                  <a:pt x="2794" y="178714"/>
                </a:lnTo>
                <a:lnTo>
                  <a:pt x="10236" y="178714"/>
                </a:lnTo>
                <a:lnTo>
                  <a:pt x="10236" y="179641"/>
                </a:lnTo>
                <a:lnTo>
                  <a:pt x="1866" y="179641"/>
                </a:lnTo>
                <a:lnTo>
                  <a:pt x="1866" y="187083"/>
                </a:lnTo>
                <a:lnTo>
                  <a:pt x="14897" y="187083"/>
                </a:lnTo>
                <a:lnTo>
                  <a:pt x="95872" y="187083"/>
                </a:lnTo>
                <a:lnTo>
                  <a:pt x="107962" y="187083"/>
                </a:lnTo>
                <a:lnTo>
                  <a:pt x="107962" y="179641"/>
                </a:lnTo>
                <a:lnTo>
                  <a:pt x="105168" y="179641"/>
                </a:lnTo>
                <a:lnTo>
                  <a:pt x="95872" y="179641"/>
                </a:lnTo>
                <a:lnTo>
                  <a:pt x="21412" y="179641"/>
                </a:lnTo>
                <a:lnTo>
                  <a:pt x="21412" y="178714"/>
                </a:lnTo>
                <a:lnTo>
                  <a:pt x="105168" y="178714"/>
                </a:lnTo>
                <a:lnTo>
                  <a:pt x="105168" y="179641"/>
                </a:lnTo>
                <a:lnTo>
                  <a:pt x="107035" y="177774"/>
                </a:lnTo>
                <a:lnTo>
                  <a:pt x="107962" y="8382"/>
                </a:lnTo>
                <a:lnTo>
                  <a:pt x="107962" y="28130"/>
                </a:lnTo>
                <a:lnTo>
                  <a:pt x="107962" y="152590"/>
                </a:lnTo>
                <a:lnTo>
                  <a:pt x="107962" y="179260"/>
                </a:lnTo>
                <a:lnTo>
                  <a:pt x="115697" y="179260"/>
                </a:lnTo>
                <a:lnTo>
                  <a:pt x="115697" y="180530"/>
                </a:lnTo>
                <a:lnTo>
                  <a:pt x="133096" y="180530"/>
                </a:lnTo>
                <a:lnTo>
                  <a:pt x="133096" y="179260"/>
                </a:lnTo>
                <a:lnTo>
                  <a:pt x="133565" y="179260"/>
                </a:lnTo>
                <a:lnTo>
                  <a:pt x="133565" y="152590"/>
                </a:lnTo>
                <a:lnTo>
                  <a:pt x="134023" y="152590"/>
                </a:lnTo>
                <a:lnTo>
                  <a:pt x="134023" y="178714"/>
                </a:lnTo>
                <a:lnTo>
                  <a:pt x="134480" y="166408"/>
                </a:lnTo>
                <a:lnTo>
                  <a:pt x="134480" y="179260"/>
                </a:lnTo>
                <a:lnTo>
                  <a:pt x="138684" y="179260"/>
                </a:lnTo>
                <a:lnTo>
                  <a:pt x="138684" y="153860"/>
                </a:lnTo>
                <a:lnTo>
                  <a:pt x="138684" y="142405"/>
                </a:lnTo>
                <a:lnTo>
                  <a:pt x="139103" y="142405"/>
                </a:lnTo>
                <a:lnTo>
                  <a:pt x="139103" y="175450"/>
                </a:lnTo>
                <a:lnTo>
                  <a:pt x="139611" y="175450"/>
                </a:lnTo>
                <a:lnTo>
                  <a:pt x="139611" y="179260"/>
                </a:lnTo>
                <a:lnTo>
                  <a:pt x="139611" y="179641"/>
                </a:lnTo>
                <a:lnTo>
                  <a:pt x="134023" y="179641"/>
                </a:lnTo>
                <a:lnTo>
                  <a:pt x="134023" y="180568"/>
                </a:lnTo>
                <a:lnTo>
                  <a:pt x="139611" y="180568"/>
                </a:lnTo>
                <a:lnTo>
                  <a:pt x="140284" y="180530"/>
                </a:lnTo>
                <a:lnTo>
                  <a:pt x="140284" y="179260"/>
                </a:lnTo>
                <a:lnTo>
                  <a:pt x="140550" y="179260"/>
                </a:lnTo>
                <a:lnTo>
                  <a:pt x="140550" y="175450"/>
                </a:lnTo>
                <a:lnTo>
                  <a:pt x="141020" y="175450"/>
                </a:lnTo>
                <a:lnTo>
                  <a:pt x="141020" y="21780"/>
                </a:lnTo>
                <a:close/>
              </a:path>
              <a:path w="144779" h="187325">
                <a:moveTo>
                  <a:pt x="144259" y="181495"/>
                </a:moveTo>
                <a:lnTo>
                  <a:pt x="122859" y="181495"/>
                </a:lnTo>
                <a:lnTo>
                  <a:pt x="108902" y="181495"/>
                </a:lnTo>
                <a:lnTo>
                  <a:pt x="108902" y="183362"/>
                </a:lnTo>
                <a:lnTo>
                  <a:pt x="108902" y="185229"/>
                </a:lnTo>
                <a:lnTo>
                  <a:pt x="143332" y="184289"/>
                </a:lnTo>
                <a:lnTo>
                  <a:pt x="144259" y="183362"/>
                </a:lnTo>
                <a:lnTo>
                  <a:pt x="144259" y="181495"/>
                </a:lnTo>
                <a:close/>
              </a:path>
              <a:path w="144779" h="187325">
                <a:moveTo>
                  <a:pt x="144259" y="2794"/>
                </a:moveTo>
                <a:lnTo>
                  <a:pt x="108902" y="2794"/>
                </a:lnTo>
                <a:lnTo>
                  <a:pt x="108902" y="4660"/>
                </a:lnTo>
                <a:lnTo>
                  <a:pt x="122859" y="5588"/>
                </a:lnTo>
                <a:lnTo>
                  <a:pt x="142405" y="6527"/>
                </a:lnTo>
                <a:lnTo>
                  <a:pt x="142405" y="5588"/>
                </a:lnTo>
                <a:lnTo>
                  <a:pt x="144259" y="4660"/>
                </a:lnTo>
                <a:lnTo>
                  <a:pt x="144259" y="279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3" name="object 203"/>
          <p:cNvGrpSpPr/>
          <p:nvPr/>
        </p:nvGrpSpPr>
        <p:grpSpPr>
          <a:xfrm>
            <a:off x="7871313" y="3250162"/>
            <a:ext cx="299720" cy="330835"/>
            <a:chOff x="7871313" y="3250162"/>
            <a:chExt cx="299720" cy="330835"/>
          </a:xfrm>
        </p:grpSpPr>
        <p:sp>
          <p:nvSpPr>
            <p:cNvPr id="204" name="object 204"/>
            <p:cNvSpPr/>
            <p:nvPr/>
          </p:nvSpPr>
          <p:spPr>
            <a:xfrm>
              <a:off x="7871307" y="3250162"/>
              <a:ext cx="299720" cy="330835"/>
            </a:xfrm>
            <a:custGeom>
              <a:avLst/>
              <a:gdLst/>
              <a:ahLst/>
              <a:cxnLst/>
              <a:rect l="l" t="t" r="r" b="b"/>
              <a:pathLst>
                <a:path w="299720" h="330835">
                  <a:moveTo>
                    <a:pt x="144259" y="196392"/>
                  </a:moveTo>
                  <a:lnTo>
                    <a:pt x="107962" y="196392"/>
                  </a:lnTo>
                  <a:lnTo>
                    <a:pt x="108902" y="197319"/>
                  </a:lnTo>
                  <a:lnTo>
                    <a:pt x="108902" y="199186"/>
                  </a:lnTo>
                  <a:lnTo>
                    <a:pt x="108902" y="200850"/>
                  </a:lnTo>
                  <a:lnTo>
                    <a:pt x="107962" y="200850"/>
                  </a:lnTo>
                  <a:lnTo>
                    <a:pt x="107962" y="196392"/>
                  </a:lnTo>
                  <a:lnTo>
                    <a:pt x="107962" y="194525"/>
                  </a:lnTo>
                  <a:lnTo>
                    <a:pt x="105168" y="194525"/>
                  </a:lnTo>
                  <a:lnTo>
                    <a:pt x="105168" y="321119"/>
                  </a:lnTo>
                  <a:lnTo>
                    <a:pt x="105168" y="322046"/>
                  </a:lnTo>
                  <a:lnTo>
                    <a:pt x="95872" y="322046"/>
                  </a:lnTo>
                  <a:lnTo>
                    <a:pt x="95872" y="321119"/>
                  </a:lnTo>
                  <a:lnTo>
                    <a:pt x="105168" y="321119"/>
                  </a:lnTo>
                  <a:lnTo>
                    <a:pt x="105168" y="194525"/>
                  </a:lnTo>
                  <a:lnTo>
                    <a:pt x="95872" y="194525"/>
                  </a:lnTo>
                  <a:lnTo>
                    <a:pt x="14897" y="194525"/>
                  </a:lnTo>
                  <a:lnTo>
                    <a:pt x="14897" y="321119"/>
                  </a:lnTo>
                  <a:lnTo>
                    <a:pt x="14897" y="322046"/>
                  </a:lnTo>
                  <a:lnTo>
                    <a:pt x="2794" y="322046"/>
                  </a:lnTo>
                  <a:lnTo>
                    <a:pt x="2324" y="322046"/>
                  </a:lnTo>
                  <a:lnTo>
                    <a:pt x="2324" y="203390"/>
                  </a:lnTo>
                  <a:lnTo>
                    <a:pt x="1866" y="203390"/>
                  </a:lnTo>
                  <a:lnTo>
                    <a:pt x="1866" y="201053"/>
                  </a:lnTo>
                  <a:lnTo>
                    <a:pt x="2794" y="201053"/>
                  </a:lnTo>
                  <a:lnTo>
                    <a:pt x="2794" y="202907"/>
                  </a:lnTo>
                  <a:lnTo>
                    <a:pt x="2794" y="322046"/>
                  </a:lnTo>
                  <a:lnTo>
                    <a:pt x="10236" y="321119"/>
                  </a:lnTo>
                  <a:lnTo>
                    <a:pt x="14897" y="321119"/>
                  </a:lnTo>
                  <a:lnTo>
                    <a:pt x="14897" y="194525"/>
                  </a:lnTo>
                  <a:lnTo>
                    <a:pt x="1866" y="194525"/>
                  </a:lnTo>
                  <a:lnTo>
                    <a:pt x="1866" y="200850"/>
                  </a:lnTo>
                  <a:lnTo>
                    <a:pt x="0" y="200850"/>
                  </a:lnTo>
                  <a:lnTo>
                    <a:pt x="0" y="203390"/>
                  </a:lnTo>
                  <a:lnTo>
                    <a:pt x="0" y="322770"/>
                  </a:lnTo>
                  <a:lnTo>
                    <a:pt x="0" y="324040"/>
                  </a:lnTo>
                  <a:lnTo>
                    <a:pt x="990" y="324040"/>
                  </a:lnTo>
                  <a:lnTo>
                    <a:pt x="990" y="322770"/>
                  </a:lnTo>
                  <a:lnTo>
                    <a:pt x="1866" y="322770"/>
                  </a:lnTo>
                  <a:lnTo>
                    <a:pt x="1866" y="329488"/>
                  </a:lnTo>
                  <a:lnTo>
                    <a:pt x="14897" y="329488"/>
                  </a:lnTo>
                  <a:lnTo>
                    <a:pt x="14897" y="330415"/>
                  </a:lnTo>
                  <a:lnTo>
                    <a:pt x="95872" y="330415"/>
                  </a:lnTo>
                  <a:lnTo>
                    <a:pt x="95872" y="329488"/>
                  </a:lnTo>
                  <a:lnTo>
                    <a:pt x="107962" y="329488"/>
                  </a:lnTo>
                  <a:lnTo>
                    <a:pt x="107962" y="322046"/>
                  </a:lnTo>
                  <a:lnTo>
                    <a:pt x="107962" y="321500"/>
                  </a:lnTo>
                  <a:lnTo>
                    <a:pt x="108902" y="321500"/>
                  </a:lnTo>
                  <a:lnTo>
                    <a:pt x="108902" y="327634"/>
                  </a:lnTo>
                  <a:lnTo>
                    <a:pt x="143332" y="326694"/>
                  </a:lnTo>
                  <a:lnTo>
                    <a:pt x="144259" y="325767"/>
                  </a:lnTo>
                  <a:lnTo>
                    <a:pt x="144259" y="323900"/>
                  </a:lnTo>
                  <a:lnTo>
                    <a:pt x="122859" y="323900"/>
                  </a:lnTo>
                  <a:lnTo>
                    <a:pt x="122237" y="323900"/>
                  </a:lnTo>
                  <a:lnTo>
                    <a:pt x="122237" y="322770"/>
                  </a:lnTo>
                  <a:lnTo>
                    <a:pt x="134023" y="322770"/>
                  </a:lnTo>
                  <a:lnTo>
                    <a:pt x="134023" y="322973"/>
                  </a:lnTo>
                  <a:lnTo>
                    <a:pt x="139611" y="322973"/>
                  </a:lnTo>
                  <a:lnTo>
                    <a:pt x="140538" y="322046"/>
                  </a:lnTo>
                  <a:lnTo>
                    <a:pt x="141478" y="201053"/>
                  </a:lnTo>
                  <a:lnTo>
                    <a:pt x="139611" y="201053"/>
                  </a:lnTo>
                  <a:lnTo>
                    <a:pt x="134962" y="201041"/>
                  </a:lnTo>
                  <a:lnTo>
                    <a:pt x="134962" y="201980"/>
                  </a:lnTo>
                  <a:lnTo>
                    <a:pt x="139611" y="201980"/>
                  </a:lnTo>
                  <a:lnTo>
                    <a:pt x="139611" y="202120"/>
                  </a:lnTo>
                  <a:lnTo>
                    <a:pt x="139611" y="321500"/>
                  </a:lnTo>
                  <a:lnTo>
                    <a:pt x="139611" y="322046"/>
                  </a:lnTo>
                  <a:lnTo>
                    <a:pt x="134035" y="322046"/>
                  </a:lnTo>
                  <a:lnTo>
                    <a:pt x="134035" y="321500"/>
                  </a:lnTo>
                  <a:lnTo>
                    <a:pt x="134493" y="321500"/>
                  </a:lnTo>
                  <a:lnTo>
                    <a:pt x="139611" y="321500"/>
                  </a:lnTo>
                  <a:lnTo>
                    <a:pt x="139611" y="202120"/>
                  </a:lnTo>
                  <a:lnTo>
                    <a:pt x="136359" y="202120"/>
                  </a:lnTo>
                  <a:lnTo>
                    <a:pt x="136359" y="240220"/>
                  </a:lnTo>
                  <a:lnTo>
                    <a:pt x="136359" y="283400"/>
                  </a:lnTo>
                  <a:lnTo>
                    <a:pt x="136347" y="240220"/>
                  </a:lnTo>
                  <a:lnTo>
                    <a:pt x="136359" y="202120"/>
                  </a:lnTo>
                  <a:lnTo>
                    <a:pt x="135915" y="202120"/>
                  </a:lnTo>
                  <a:lnTo>
                    <a:pt x="135915" y="221170"/>
                  </a:lnTo>
                  <a:lnTo>
                    <a:pt x="135915" y="238950"/>
                  </a:lnTo>
                  <a:lnTo>
                    <a:pt x="135890" y="221170"/>
                  </a:lnTo>
                  <a:lnTo>
                    <a:pt x="135915" y="202120"/>
                  </a:lnTo>
                  <a:lnTo>
                    <a:pt x="134962" y="202120"/>
                  </a:lnTo>
                  <a:lnTo>
                    <a:pt x="134962" y="217360"/>
                  </a:lnTo>
                  <a:lnTo>
                    <a:pt x="134962" y="221170"/>
                  </a:lnTo>
                  <a:lnTo>
                    <a:pt x="134962" y="238950"/>
                  </a:lnTo>
                  <a:lnTo>
                    <a:pt x="134962" y="283400"/>
                  </a:lnTo>
                  <a:lnTo>
                    <a:pt x="134962" y="302450"/>
                  </a:lnTo>
                  <a:lnTo>
                    <a:pt x="135407" y="302450"/>
                  </a:lnTo>
                  <a:lnTo>
                    <a:pt x="135407" y="283400"/>
                  </a:lnTo>
                  <a:lnTo>
                    <a:pt x="135445" y="303720"/>
                  </a:lnTo>
                  <a:lnTo>
                    <a:pt x="134505" y="303720"/>
                  </a:lnTo>
                  <a:lnTo>
                    <a:pt x="134505" y="217360"/>
                  </a:lnTo>
                  <a:lnTo>
                    <a:pt x="134023" y="217360"/>
                  </a:lnTo>
                  <a:lnTo>
                    <a:pt x="134023" y="200850"/>
                  </a:lnTo>
                  <a:lnTo>
                    <a:pt x="122859" y="200850"/>
                  </a:lnTo>
                  <a:lnTo>
                    <a:pt x="122859" y="200113"/>
                  </a:lnTo>
                  <a:lnTo>
                    <a:pt x="120992" y="200113"/>
                  </a:lnTo>
                  <a:lnTo>
                    <a:pt x="122466" y="200850"/>
                  </a:lnTo>
                  <a:lnTo>
                    <a:pt x="120065" y="200850"/>
                  </a:lnTo>
                  <a:lnTo>
                    <a:pt x="120065" y="200113"/>
                  </a:lnTo>
                  <a:lnTo>
                    <a:pt x="119138" y="200113"/>
                  </a:lnTo>
                  <a:lnTo>
                    <a:pt x="119138" y="200850"/>
                  </a:lnTo>
                  <a:lnTo>
                    <a:pt x="110096" y="200850"/>
                  </a:lnTo>
                  <a:lnTo>
                    <a:pt x="114477" y="200113"/>
                  </a:lnTo>
                  <a:lnTo>
                    <a:pt x="143332" y="199186"/>
                  </a:lnTo>
                  <a:lnTo>
                    <a:pt x="144259" y="199186"/>
                  </a:lnTo>
                  <a:lnTo>
                    <a:pt x="144259" y="196392"/>
                  </a:lnTo>
                  <a:close/>
                </a:path>
                <a:path w="299720" h="330835">
                  <a:moveTo>
                    <a:pt x="178701" y="180568"/>
                  </a:moveTo>
                  <a:lnTo>
                    <a:pt x="176847" y="180568"/>
                  </a:lnTo>
                  <a:lnTo>
                    <a:pt x="178701" y="181495"/>
                  </a:lnTo>
                  <a:lnTo>
                    <a:pt x="178701" y="180568"/>
                  </a:lnTo>
                  <a:close/>
                </a:path>
                <a:path w="299720" h="330835">
                  <a:moveTo>
                    <a:pt x="178701" y="5588"/>
                  </a:moveTo>
                  <a:lnTo>
                    <a:pt x="176847" y="5588"/>
                  </a:lnTo>
                  <a:lnTo>
                    <a:pt x="178701" y="6515"/>
                  </a:lnTo>
                  <a:lnTo>
                    <a:pt x="178701" y="5588"/>
                  </a:lnTo>
                  <a:close/>
                </a:path>
                <a:path w="299720" h="330835">
                  <a:moveTo>
                    <a:pt x="299694" y="6540"/>
                  </a:moveTo>
                  <a:lnTo>
                    <a:pt x="297840" y="6540"/>
                  </a:lnTo>
                  <a:lnTo>
                    <a:pt x="297840" y="179260"/>
                  </a:lnTo>
                  <a:lnTo>
                    <a:pt x="297840" y="179641"/>
                  </a:lnTo>
                  <a:lnTo>
                    <a:pt x="284810" y="179641"/>
                  </a:lnTo>
                  <a:lnTo>
                    <a:pt x="284810" y="178714"/>
                  </a:lnTo>
                  <a:lnTo>
                    <a:pt x="203835" y="178714"/>
                  </a:lnTo>
                  <a:lnTo>
                    <a:pt x="203835" y="179641"/>
                  </a:lnTo>
                  <a:lnTo>
                    <a:pt x="200113" y="179641"/>
                  </a:lnTo>
                  <a:lnTo>
                    <a:pt x="200113" y="178714"/>
                  </a:lnTo>
                  <a:lnTo>
                    <a:pt x="199174" y="178714"/>
                  </a:lnTo>
                  <a:lnTo>
                    <a:pt x="199174" y="179641"/>
                  </a:lnTo>
                  <a:lnTo>
                    <a:pt x="191731" y="179641"/>
                  </a:lnTo>
                  <a:lnTo>
                    <a:pt x="191731" y="137350"/>
                  </a:lnTo>
                  <a:lnTo>
                    <a:pt x="191731" y="57340"/>
                  </a:lnTo>
                  <a:lnTo>
                    <a:pt x="191731" y="8382"/>
                  </a:lnTo>
                  <a:lnTo>
                    <a:pt x="203835" y="8382"/>
                  </a:lnTo>
                  <a:lnTo>
                    <a:pt x="284810" y="8382"/>
                  </a:lnTo>
                  <a:lnTo>
                    <a:pt x="296913" y="8382"/>
                  </a:lnTo>
                  <a:lnTo>
                    <a:pt x="296913" y="179260"/>
                  </a:lnTo>
                  <a:lnTo>
                    <a:pt x="297840" y="179260"/>
                  </a:lnTo>
                  <a:lnTo>
                    <a:pt x="297840" y="6540"/>
                  </a:lnTo>
                  <a:lnTo>
                    <a:pt x="297840" y="939"/>
                  </a:lnTo>
                  <a:lnTo>
                    <a:pt x="284810" y="939"/>
                  </a:lnTo>
                  <a:lnTo>
                    <a:pt x="249440" y="939"/>
                  </a:lnTo>
                  <a:lnTo>
                    <a:pt x="249440" y="0"/>
                  </a:lnTo>
                  <a:lnTo>
                    <a:pt x="203835" y="0"/>
                  </a:lnTo>
                  <a:lnTo>
                    <a:pt x="203835" y="939"/>
                  </a:lnTo>
                  <a:lnTo>
                    <a:pt x="191731" y="939"/>
                  </a:lnTo>
                  <a:lnTo>
                    <a:pt x="191731" y="4660"/>
                  </a:lnTo>
                  <a:lnTo>
                    <a:pt x="190804" y="4660"/>
                  </a:lnTo>
                  <a:lnTo>
                    <a:pt x="190804" y="2794"/>
                  </a:lnTo>
                  <a:lnTo>
                    <a:pt x="155435" y="2794"/>
                  </a:lnTo>
                  <a:lnTo>
                    <a:pt x="155435" y="4660"/>
                  </a:lnTo>
                  <a:lnTo>
                    <a:pt x="178701" y="5588"/>
                  </a:lnTo>
                  <a:lnTo>
                    <a:pt x="191731" y="6527"/>
                  </a:lnTo>
                  <a:lnTo>
                    <a:pt x="165671" y="6540"/>
                  </a:lnTo>
                  <a:lnTo>
                    <a:pt x="165633" y="8382"/>
                  </a:lnTo>
                  <a:lnTo>
                    <a:pt x="165227" y="19354"/>
                  </a:lnTo>
                  <a:lnTo>
                    <a:pt x="165227" y="8305"/>
                  </a:lnTo>
                  <a:lnTo>
                    <a:pt x="165633" y="8382"/>
                  </a:lnTo>
                  <a:lnTo>
                    <a:pt x="165633" y="6527"/>
                  </a:lnTo>
                  <a:lnTo>
                    <a:pt x="164617" y="6527"/>
                  </a:lnTo>
                  <a:lnTo>
                    <a:pt x="164617" y="35750"/>
                  </a:lnTo>
                  <a:lnTo>
                    <a:pt x="164299" y="44361"/>
                  </a:lnTo>
                  <a:lnTo>
                    <a:pt x="164299" y="35750"/>
                  </a:lnTo>
                  <a:lnTo>
                    <a:pt x="164617" y="35750"/>
                  </a:lnTo>
                  <a:lnTo>
                    <a:pt x="164617" y="6527"/>
                  </a:lnTo>
                  <a:lnTo>
                    <a:pt x="163957" y="6527"/>
                  </a:lnTo>
                  <a:lnTo>
                    <a:pt x="163957" y="53530"/>
                  </a:lnTo>
                  <a:lnTo>
                    <a:pt x="163804" y="57708"/>
                  </a:lnTo>
                  <a:lnTo>
                    <a:pt x="163347" y="71031"/>
                  </a:lnTo>
                  <a:lnTo>
                    <a:pt x="163347" y="53530"/>
                  </a:lnTo>
                  <a:lnTo>
                    <a:pt x="163957" y="53530"/>
                  </a:lnTo>
                  <a:lnTo>
                    <a:pt x="163957" y="6527"/>
                  </a:lnTo>
                  <a:lnTo>
                    <a:pt x="162788" y="6527"/>
                  </a:lnTo>
                  <a:lnTo>
                    <a:pt x="162788" y="7810"/>
                  </a:lnTo>
                  <a:lnTo>
                    <a:pt x="161023" y="7810"/>
                  </a:lnTo>
                  <a:lnTo>
                    <a:pt x="161023" y="35750"/>
                  </a:lnTo>
                  <a:lnTo>
                    <a:pt x="161023" y="53060"/>
                  </a:lnTo>
                  <a:lnTo>
                    <a:pt x="160680" y="53060"/>
                  </a:lnTo>
                  <a:lnTo>
                    <a:pt x="160680" y="7124"/>
                  </a:lnTo>
                  <a:lnTo>
                    <a:pt x="161023" y="7454"/>
                  </a:lnTo>
                  <a:lnTo>
                    <a:pt x="162788" y="7810"/>
                  </a:lnTo>
                  <a:lnTo>
                    <a:pt x="162788" y="6527"/>
                  </a:lnTo>
                  <a:lnTo>
                    <a:pt x="160083" y="6527"/>
                  </a:lnTo>
                  <a:lnTo>
                    <a:pt x="158699" y="6540"/>
                  </a:lnTo>
                  <a:lnTo>
                    <a:pt x="158699" y="64960"/>
                  </a:lnTo>
                  <a:lnTo>
                    <a:pt x="158229" y="64960"/>
                  </a:lnTo>
                  <a:lnTo>
                    <a:pt x="158229" y="87820"/>
                  </a:lnTo>
                  <a:lnTo>
                    <a:pt x="158229" y="89090"/>
                  </a:lnTo>
                  <a:lnTo>
                    <a:pt x="158229" y="147510"/>
                  </a:lnTo>
                  <a:lnTo>
                    <a:pt x="159156" y="147510"/>
                  </a:lnTo>
                  <a:lnTo>
                    <a:pt x="159156" y="179260"/>
                  </a:lnTo>
                  <a:lnTo>
                    <a:pt x="159156" y="180530"/>
                  </a:lnTo>
                  <a:lnTo>
                    <a:pt x="159829" y="180530"/>
                  </a:lnTo>
                  <a:lnTo>
                    <a:pt x="159829" y="179260"/>
                  </a:lnTo>
                  <a:lnTo>
                    <a:pt x="160261" y="179260"/>
                  </a:lnTo>
                  <a:lnTo>
                    <a:pt x="160261" y="147510"/>
                  </a:lnTo>
                  <a:lnTo>
                    <a:pt x="160718" y="147510"/>
                  </a:lnTo>
                  <a:lnTo>
                    <a:pt x="160718" y="110769"/>
                  </a:lnTo>
                  <a:lnTo>
                    <a:pt x="161023" y="110769"/>
                  </a:lnTo>
                  <a:lnTo>
                    <a:pt x="161023" y="155130"/>
                  </a:lnTo>
                  <a:lnTo>
                    <a:pt x="161023" y="179260"/>
                  </a:lnTo>
                  <a:lnTo>
                    <a:pt x="165671" y="179260"/>
                  </a:lnTo>
                  <a:lnTo>
                    <a:pt x="165671" y="155130"/>
                  </a:lnTo>
                  <a:lnTo>
                    <a:pt x="164287" y="155130"/>
                  </a:lnTo>
                  <a:lnTo>
                    <a:pt x="164287" y="133756"/>
                  </a:lnTo>
                  <a:lnTo>
                    <a:pt x="165671" y="152654"/>
                  </a:lnTo>
                  <a:lnTo>
                    <a:pt x="165684" y="147205"/>
                  </a:lnTo>
                  <a:lnTo>
                    <a:pt x="165684" y="179641"/>
                  </a:lnTo>
                  <a:lnTo>
                    <a:pt x="160083" y="179641"/>
                  </a:lnTo>
                  <a:lnTo>
                    <a:pt x="160083" y="180568"/>
                  </a:lnTo>
                  <a:lnTo>
                    <a:pt x="166598" y="180568"/>
                  </a:lnTo>
                  <a:lnTo>
                    <a:pt x="191731" y="180530"/>
                  </a:lnTo>
                  <a:lnTo>
                    <a:pt x="191731" y="183362"/>
                  </a:lnTo>
                  <a:lnTo>
                    <a:pt x="190804" y="183362"/>
                  </a:lnTo>
                  <a:lnTo>
                    <a:pt x="190804" y="181495"/>
                  </a:lnTo>
                  <a:lnTo>
                    <a:pt x="178701" y="181495"/>
                  </a:lnTo>
                  <a:lnTo>
                    <a:pt x="155435" y="181495"/>
                  </a:lnTo>
                  <a:lnTo>
                    <a:pt x="155435" y="183362"/>
                  </a:lnTo>
                  <a:lnTo>
                    <a:pt x="157289" y="184289"/>
                  </a:lnTo>
                  <a:lnTo>
                    <a:pt x="191731" y="185229"/>
                  </a:lnTo>
                  <a:lnTo>
                    <a:pt x="191731" y="187083"/>
                  </a:lnTo>
                  <a:lnTo>
                    <a:pt x="203835" y="187083"/>
                  </a:lnTo>
                  <a:lnTo>
                    <a:pt x="284810" y="187083"/>
                  </a:lnTo>
                  <a:lnTo>
                    <a:pt x="297840" y="187083"/>
                  </a:lnTo>
                  <a:lnTo>
                    <a:pt x="297840" y="180530"/>
                  </a:lnTo>
                  <a:lnTo>
                    <a:pt x="299694" y="180530"/>
                  </a:lnTo>
                  <a:lnTo>
                    <a:pt x="299694" y="179260"/>
                  </a:lnTo>
                  <a:lnTo>
                    <a:pt x="299694" y="7810"/>
                  </a:lnTo>
                  <a:lnTo>
                    <a:pt x="299694" y="65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8026743" y="3256702"/>
              <a:ext cx="144780" cy="324485"/>
            </a:xfrm>
            <a:custGeom>
              <a:avLst/>
              <a:gdLst/>
              <a:ahLst/>
              <a:cxnLst/>
              <a:rect l="l" t="t" r="r" b="b"/>
              <a:pathLst>
                <a:path w="144779" h="324485">
                  <a:moveTo>
                    <a:pt x="4648" y="194513"/>
                  </a:moveTo>
                  <a:lnTo>
                    <a:pt x="3721" y="194513"/>
                  </a:lnTo>
                  <a:lnTo>
                    <a:pt x="2794" y="234530"/>
                  </a:lnTo>
                  <a:lnTo>
                    <a:pt x="1854" y="265239"/>
                  </a:lnTo>
                  <a:lnTo>
                    <a:pt x="2794" y="266179"/>
                  </a:lnTo>
                  <a:lnTo>
                    <a:pt x="2794" y="290372"/>
                  </a:lnTo>
                  <a:lnTo>
                    <a:pt x="3721" y="290372"/>
                  </a:lnTo>
                  <a:lnTo>
                    <a:pt x="3721" y="316433"/>
                  </a:lnTo>
                  <a:lnTo>
                    <a:pt x="4648" y="194513"/>
                  </a:lnTo>
                  <a:close/>
                </a:path>
                <a:path w="144779" h="324485">
                  <a:moveTo>
                    <a:pt x="11163" y="316433"/>
                  </a:moveTo>
                  <a:lnTo>
                    <a:pt x="10236" y="315506"/>
                  </a:lnTo>
                  <a:lnTo>
                    <a:pt x="4648" y="315506"/>
                  </a:lnTo>
                  <a:lnTo>
                    <a:pt x="4648" y="317360"/>
                  </a:lnTo>
                  <a:lnTo>
                    <a:pt x="11163" y="316433"/>
                  </a:lnTo>
                  <a:close/>
                </a:path>
                <a:path w="144779" h="324485">
                  <a:moveTo>
                    <a:pt x="141008" y="1270"/>
                  </a:moveTo>
                  <a:lnTo>
                    <a:pt x="39090" y="1270"/>
                  </a:lnTo>
                  <a:lnTo>
                    <a:pt x="36766" y="1270"/>
                  </a:lnTo>
                  <a:lnTo>
                    <a:pt x="36766" y="22860"/>
                  </a:lnTo>
                  <a:lnTo>
                    <a:pt x="37223" y="22860"/>
                  </a:lnTo>
                  <a:lnTo>
                    <a:pt x="37223" y="172720"/>
                  </a:lnTo>
                  <a:lnTo>
                    <a:pt x="39090" y="172720"/>
                  </a:lnTo>
                  <a:lnTo>
                    <a:pt x="42976" y="172720"/>
                  </a:lnTo>
                  <a:lnTo>
                    <a:pt x="43738" y="173101"/>
                  </a:lnTo>
                  <a:lnTo>
                    <a:pt x="43738" y="172720"/>
                  </a:lnTo>
                  <a:lnTo>
                    <a:pt x="141008" y="172720"/>
                  </a:lnTo>
                  <a:lnTo>
                    <a:pt x="141008" y="1270"/>
                  </a:lnTo>
                  <a:close/>
                </a:path>
                <a:path w="144779" h="324485">
                  <a:moveTo>
                    <a:pt x="144259" y="194310"/>
                  </a:moveTo>
                  <a:lnTo>
                    <a:pt x="142405" y="194310"/>
                  </a:lnTo>
                  <a:lnTo>
                    <a:pt x="142405" y="314960"/>
                  </a:lnTo>
                  <a:lnTo>
                    <a:pt x="142405" y="315506"/>
                  </a:lnTo>
                  <a:lnTo>
                    <a:pt x="140538" y="315506"/>
                  </a:lnTo>
                  <a:lnTo>
                    <a:pt x="129374" y="315506"/>
                  </a:lnTo>
                  <a:lnTo>
                    <a:pt x="129374" y="314960"/>
                  </a:lnTo>
                  <a:lnTo>
                    <a:pt x="137795" y="314960"/>
                  </a:lnTo>
                  <a:lnTo>
                    <a:pt x="140538" y="315506"/>
                  </a:lnTo>
                  <a:lnTo>
                    <a:pt x="140538" y="314960"/>
                  </a:lnTo>
                  <a:lnTo>
                    <a:pt x="141008" y="314960"/>
                  </a:lnTo>
                  <a:lnTo>
                    <a:pt x="141008" y="196850"/>
                  </a:lnTo>
                  <a:lnTo>
                    <a:pt x="48399" y="196850"/>
                  </a:lnTo>
                  <a:lnTo>
                    <a:pt x="48399" y="314960"/>
                  </a:lnTo>
                  <a:lnTo>
                    <a:pt x="48399" y="315506"/>
                  </a:lnTo>
                  <a:lnTo>
                    <a:pt x="36296" y="315506"/>
                  </a:lnTo>
                  <a:lnTo>
                    <a:pt x="36296" y="314566"/>
                  </a:lnTo>
                  <a:lnTo>
                    <a:pt x="39090" y="314566"/>
                  </a:lnTo>
                  <a:lnTo>
                    <a:pt x="39090" y="314960"/>
                  </a:lnTo>
                  <a:lnTo>
                    <a:pt x="48399" y="314960"/>
                  </a:lnTo>
                  <a:lnTo>
                    <a:pt x="48399" y="196850"/>
                  </a:lnTo>
                  <a:lnTo>
                    <a:pt x="39090" y="196850"/>
                  </a:lnTo>
                  <a:lnTo>
                    <a:pt x="39090" y="196367"/>
                  </a:lnTo>
                  <a:lnTo>
                    <a:pt x="48399" y="196367"/>
                  </a:lnTo>
                  <a:lnTo>
                    <a:pt x="129374" y="196367"/>
                  </a:lnTo>
                  <a:lnTo>
                    <a:pt x="141478" y="196367"/>
                  </a:lnTo>
                  <a:lnTo>
                    <a:pt x="141478" y="314960"/>
                  </a:lnTo>
                  <a:lnTo>
                    <a:pt x="142405" y="314960"/>
                  </a:lnTo>
                  <a:lnTo>
                    <a:pt x="142405" y="194310"/>
                  </a:lnTo>
                  <a:lnTo>
                    <a:pt x="142405" y="187985"/>
                  </a:lnTo>
                  <a:lnTo>
                    <a:pt x="129374" y="187985"/>
                  </a:lnTo>
                  <a:lnTo>
                    <a:pt x="48399" y="187985"/>
                  </a:lnTo>
                  <a:lnTo>
                    <a:pt x="36296" y="187985"/>
                  </a:lnTo>
                  <a:lnTo>
                    <a:pt x="36296" y="192646"/>
                  </a:lnTo>
                  <a:lnTo>
                    <a:pt x="36296" y="194310"/>
                  </a:lnTo>
                  <a:lnTo>
                    <a:pt x="34442" y="194310"/>
                  </a:lnTo>
                  <a:lnTo>
                    <a:pt x="34442" y="193573"/>
                  </a:lnTo>
                  <a:lnTo>
                    <a:pt x="36296" y="192646"/>
                  </a:lnTo>
                  <a:lnTo>
                    <a:pt x="35369" y="192646"/>
                  </a:lnTo>
                  <a:lnTo>
                    <a:pt x="35369" y="189852"/>
                  </a:lnTo>
                  <a:lnTo>
                    <a:pt x="927" y="189852"/>
                  </a:lnTo>
                  <a:lnTo>
                    <a:pt x="0" y="190779"/>
                  </a:lnTo>
                  <a:lnTo>
                    <a:pt x="0" y="192646"/>
                  </a:lnTo>
                  <a:lnTo>
                    <a:pt x="24193" y="193573"/>
                  </a:lnTo>
                  <a:lnTo>
                    <a:pt x="32219" y="194310"/>
                  </a:lnTo>
                  <a:lnTo>
                    <a:pt x="23266" y="194310"/>
                  </a:lnTo>
                  <a:lnTo>
                    <a:pt x="23266" y="193573"/>
                  </a:lnTo>
                  <a:lnTo>
                    <a:pt x="21412" y="193573"/>
                  </a:lnTo>
                  <a:lnTo>
                    <a:pt x="22885" y="194310"/>
                  </a:lnTo>
                  <a:lnTo>
                    <a:pt x="10236" y="194310"/>
                  </a:lnTo>
                  <a:lnTo>
                    <a:pt x="10236" y="274320"/>
                  </a:lnTo>
                  <a:lnTo>
                    <a:pt x="10236" y="295910"/>
                  </a:lnTo>
                  <a:lnTo>
                    <a:pt x="9448" y="295910"/>
                  </a:lnTo>
                  <a:lnTo>
                    <a:pt x="10033" y="274320"/>
                  </a:lnTo>
                  <a:lnTo>
                    <a:pt x="10236" y="274320"/>
                  </a:lnTo>
                  <a:lnTo>
                    <a:pt x="10236" y="194310"/>
                  </a:lnTo>
                  <a:lnTo>
                    <a:pt x="9779" y="194310"/>
                  </a:lnTo>
                  <a:lnTo>
                    <a:pt x="9779" y="194500"/>
                  </a:lnTo>
                  <a:lnTo>
                    <a:pt x="4648" y="194500"/>
                  </a:lnTo>
                  <a:lnTo>
                    <a:pt x="4648" y="195440"/>
                  </a:lnTo>
                  <a:lnTo>
                    <a:pt x="9779" y="195440"/>
                  </a:lnTo>
                  <a:lnTo>
                    <a:pt x="9779" y="214058"/>
                  </a:lnTo>
                  <a:lnTo>
                    <a:pt x="9779" y="224536"/>
                  </a:lnTo>
                  <a:lnTo>
                    <a:pt x="9779" y="243840"/>
                  </a:lnTo>
                  <a:lnTo>
                    <a:pt x="9385" y="243840"/>
                  </a:lnTo>
                  <a:lnTo>
                    <a:pt x="9423" y="232664"/>
                  </a:lnTo>
                  <a:lnTo>
                    <a:pt x="9779" y="224536"/>
                  </a:lnTo>
                  <a:lnTo>
                    <a:pt x="9779" y="214058"/>
                  </a:lnTo>
                  <a:lnTo>
                    <a:pt x="9309" y="214058"/>
                  </a:lnTo>
                  <a:lnTo>
                    <a:pt x="9309" y="279209"/>
                  </a:lnTo>
                  <a:lnTo>
                    <a:pt x="9309" y="295910"/>
                  </a:lnTo>
                  <a:lnTo>
                    <a:pt x="9296" y="279209"/>
                  </a:lnTo>
                  <a:lnTo>
                    <a:pt x="9309" y="214058"/>
                  </a:lnTo>
                  <a:lnTo>
                    <a:pt x="8839" y="223367"/>
                  </a:lnTo>
                  <a:lnTo>
                    <a:pt x="8839" y="195580"/>
                  </a:lnTo>
                  <a:lnTo>
                    <a:pt x="4648" y="195580"/>
                  </a:lnTo>
                  <a:lnTo>
                    <a:pt x="4648" y="314960"/>
                  </a:lnTo>
                  <a:lnTo>
                    <a:pt x="10236" y="314960"/>
                  </a:lnTo>
                  <a:lnTo>
                    <a:pt x="10236" y="300990"/>
                  </a:lnTo>
                  <a:lnTo>
                    <a:pt x="11163" y="300990"/>
                  </a:lnTo>
                  <a:lnTo>
                    <a:pt x="11163" y="316433"/>
                  </a:lnTo>
                  <a:lnTo>
                    <a:pt x="11163" y="317360"/>
                  </a:lnTo>
                  <a:lnTo>
                    <a:pt x="4648" y="317360"/>
                  </a:lnTo>
                  <a:lnTo>
                    <a:pt x="927" y="317360"/>
                  </a:lnTo>
                  <a:lnTo>
                    <a:pt x="0" y="318300"/>
                  </a:lnTo>
                  <a:lnTo>
                    <a:pt x="35369" y="319227"/>
                  </a:lnTo>
                  <a:lnTo>
                    <a:pt x="35369" y="317500"/>
                  </a:lnTo>
                  <a:lnTo>
                    <a:pt x="36296" y="317500"/>
                  </a:lnTo>
                  <a:lnTo>
                    <a:pt x="36296" y="319227"/>
                  </a:lnTo>
                  <a:lnTo>
                    <a:pt x="35369" y="319227"/>
                  </a:lnTo>
                  <a:lnTo>
                    <a:pt x="0" y="319227"/>
                  </a:lnTo>
                  <a:lnTo>
                    <a:pt x="0" y="321081"/>
                  </a:lnTo>
                  <a:lnTo>
                    <a:pt x="36296" y="321081"/>
                  </a:lnTo>
                  <a:lnTo>
                    <a:pt x="36296" y="322948"/>
                  </a:lnTo>
                  <a:lnTo>
                    <a:pt x="48399" y="322948"/>
                  </a:lnTo>
                  <a:lnTo>
                    <a:pt x="129374" y="322948"/>
                  </a:lnTo>
                  <a:lnTo>
                    <a:pt x="132168" y="322948"/>
                  </a:lnTo>
                  <a:lnTo>
                    <a:pt x="132168" y="323875"/>
                  </a:lnTo>
                  <a:lnTo>
                    <a:pt x="133096" y="323875"/>
                  </a:lnTo>
                  <a:lnTo>
                    <a:pt x="133096" y="322948"/>
                  </a:lnTo>
                  <a:lnTo>
                    <a:pt x="142405" y="322948"/>
                  </a:lnTo>
                  <a:lnTo>
                    <a:pt x="142405" y="317500"/>
                  </a:lnTo>
                  <a:lnTo>
                    <a:pt x="144259" y="317500"/>
                  </a:lnTo>
                  <a:lnTo>
                    <a:pt x="144259" y="314960"/>
                  </a:lnTo>
                  <a:lnTo>
                    <a:pt x="144259" y="195580"/>
                  </a:lnTo>
                  <a:lnTo>
                    <a:pt x="144259" y="194310"/>
                  </a:lnTo>
                  <a:close/>
                </a:path>
                <a:path w="144779" h="324485">
                  <a:moveTo>
                    <a:pt x="144259" y="0"/>
                  </a:moveTo>
                  <a:lnTo>
                    <a:pt x="141744" y="0"/>
                  </a:lnTo>
                  <a:lnTo>
                    <a:pt x="141744" y="1270"/>
                  </a:lnTo>
                  <a:lnTo>
                    <a:pt x="144259" y="1270"/>
                  </a:lnTo>
                  <a:lnTo>
                    <a:pt x="1442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6" name="object 206"/>
          <p:cNvSpPr/>
          <p:nvPr/>
        </p:nvSpPr>
        <p:spPr>
          <a:xfrm>
            <a:off x="8711768" y="3431657"/>
            <a:ext cx="36830" cy="3810"/>
          </a:xfrm>
          <a:custGeom>
            <a:avLst/>
            <a:gdLst/>
            <a:ahLst/>
            <a:cxnLst/>
            <a:rect l="l" t="t" r="r" b="b"/>
            <a:pathLst>
              <a:path w="36829" h="3810">
                <a:moveTo>
                  <a:pt x="36296" y="0"/>
                </a:moveTo>
                <a:lnTo>
                  <a:pt x="0" y="0"/>
                </a:lnTo>
                <a:lnTo>
                  <a:pt x="0" y="1866"/>
                </a:lnTo>
                <a:lnTo>
                  <a:pt x="0" y="3733"/>
                </a:lnTo>
                <a:lnTo>
                  <a:pt x="35369" y="2794"/>
                </a:lnTo>
                <a:lnTo>
                  <a:pt x="36296" y="1866"/>
                </a:lnTo>
                <a:lnTo>
                  <a:pt x="3629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8603805" y="3250162"/>
            <a:ext cx="144780" cy="187325"/>
          </a:xfrm>
          <a:custGeom>
            <a:avLst/>
            <a:gdLst/>
            <a:ahLst/>
            <a:cxnLst/>
            <a:rect l="l" t="t" r="r" b="b"/>
            <a:pathLst>
              <a:path w="144779" h="187325">
                <a:moveTo>
                  <a:pt x="144259" y="2794"/>
                </a:moveTo>
                <a:lnTo>
                  <a:pt x="107962" y="2794"/>
                </a:lnTo>
                <a:lnTo>
                  <a:pt x="107962" y="939"/>
                </a:lnTo>
                <a:lnTo>
                  <a:pt x="98653" y="939"/>
                </a:lnTo>
                <a:lnTo>
                  <a:pt x="98653" y="0"/>
                </a:lnTo>
                <a:lnTo>
                  <a:pt x="97726" y="0"/>
                </a:lnTo>
                <a:lnTo>
                  <a:pt x="97726" y="939"/>
                </a:lnTo>
                <a:lnTo>
                  <a:pt x="97726" y="179260"/>
                </a:lnTo>
                <a:lnTo>
                  <a:pt x="97726" y="179641"/>
                </a:lnTo>
                <a:lnTo>
                  <a:pt x="94932" y="179641"/>
                </a:lnTo>
                <a:lnTo>
                  <a:pt x="31648" y="179641"/>
                </a:lnTo>
                <a:lnTo>
                  <a:pt x="31648" y="179260"/>
                </a:lnTo>
                <a:lnTo>
                  <a:pt x="97726" y="179260"/>
                </a:lnTo>
                <a:lnTo>
                  <a:pt x="97726" y="939"/>
                </a:lnTo>
                <a:lnTo>
                  <a:pt x="94932" y="939"/>
                </a:lnTo>
                <a:lnTo>
                  <a:pt x="53987" y="939"/>
                </a:lnTo>
                <a:lnTo>
                  <a:pt x="53987" y="0"/>
                </a:lnTo>
                <a:lnTo>
                  <a:pt x="14884" y="0"/>
                </a:lnTo>
                <a:lnTo>
                  <a:pt x="14884" y="939"/>
                </a:lnTo>
                <a:lnTo>
                  <a:pt x="14884" y="179260"/>
                </a:lnTo>
                <a:lnTo>
                  <a:pt x="14884" y="179641"/>
                </a:lnTo>
                <a:lnTo>
                  <a:pt x="10236" y="179641"/>
                </a:lnTo>
                <a:lnTo>
                  <a:pt x="10236" y="179260"/>
                </a:lnTo>
                <a:lnTo>
                  <a:pt x="14884" y="179260"/>
                </a:lnTo>
                <a:lnTo>
                  <a:pt x="14884" y="939"/>
                </a:lnTo>
                <a:lnTo>
                  <a:pt x="10236" y="939"/>
                </a:lnTo>
                <a:lnTo>
                  <a:pt x="10236" y="0"/>
                </a:lnTo>
                <a:lnTo>
                  <a:pt x="9309" y="0"/>
                </a:lnTo>
                <a:lnTo>
                  <a:pt x="9309" y="939"/>
                </a:lnTo>
                <a:lnTo>
                  <a:pt x="9309" y="179260"/>
                </a:lnTo>
                <a:lnTo>
                  <a:pt x="9309" y="179641"/>
                </a:lnTo>
                <a:lnTo>
                  <a:pt x="7442" y="179641"/>
                </a:lnTo>
                <a:lnTo>
                  <a:pt x="2324" y="179641"/>
                </a:lnTo>
                <a:lnTo>
                  <a:pt x="2324" y="8382"/>
                </a:lnTo>
                <a:lnTo>
                  <a:pt x="2794" y="8382"/>
                </a:lnTo>
                <a:lnTo>
                  <a:pt x="2794" y="179260"/>
                </a:lnTo>
                <a:lnTo>
                  <a:pt x="6286" y="179260"/>
                </a:lnTo>
                <a:lnTo>
                  <a:pt x="7442" y="179641"/>
                </a:lnTo>
                <a:lnTo>
                  <a:pt x="7442" y="179260"/>
                </a:lnTo>
                <a:lnTo>
                  <a:pt x="9309" y="179260"/>
                </a:lnTo>
                <a:lnTo>
                  <a:pt x="9309" y="939"/>
                </a:lnTo>
                <a:lnTo>
                  <a:pt x="1854" y="939"/>
                </a:lnTo>
                <a:lnTo>
                  <a:pt x="1854" y="6540"/>
                </a:lnTo>
                <a:lnTo>
                  <a:pt x="0" y="6540"/>
                </a:lnTo>
                <a:lnTo>
                  <a:pt x="0" y="7810"/>
                </a:lnTo>
                <a:lnTo>
                  <a:pt x="0" y="180530"/>
                </a:lnTo>
                <a:lnTo>
                  <a:pt x="1854" y="180530"/>
                </a:lnTo>
                <a:lnTo>
                  <a:pt x="1854" y="187083"/>
                </a:lnTo>
                <a:lnTo>
                  <a:pt x="14884" y="187083"/>
                </a:lnTo>
                <a:lnTo>
                  <a:pt x="94932" y="187083"/>
                </a:lnTo>
                <a:lnTo>
                  <a:pt x="107962" y="187083"/>
                </a:lnTo>
                <a:lnTo>
                  <a:pt x="107962" y="180530"/>
                </a:lnTo>
                <a:lnTo>
                  <a:pt x="126034" y="180530"/>
                </a:lnTo>
                <a:lnTo>
                  <a:pt x="126034" y="179260"/>
                </a:lnTo>
                <a:lnTo>
                  <a:pt x="133540" y="179260"/>
                </a:lnTo>
                <a:lnTo>
                  <a:pt x="138684" y="179260"/>
                </a:lnTo>
                <a:lnTo>
                  <a:pt x="138684" y="179641"/>
                </a:lnTo>
                <a:lnTo>
                  <a:pt x="133096" y="179641"/>
                </a:lnTo>
                <a:lnTo>
                  <a:pt x="133096" y="180568"/>
                </a:lnTo>
                <a:lnTo>
                  <a:pt x="138684" y="180568"/>
                </a:lnTo>
                <a:lnTo>
                  <a:pt x="139611" y="180568"/>
                </a:lnTo>
                <a:lnTo>
                  <a:pt x="139611" y="179641"/>
                </a:lnTo>
                <a:lnTo>
                  <a:pt x="140538" y="149860"/>
                </a:lnTo>
                <a:lnTo>
                  <a:pt x="141465" y="39103"/>
                </a:lnTo>
                <a:lnTo>
                  <a:pt x="140538" y="39103"/>
                </a:lnTo>
                <a:lnTo>
                  <a:pt x="140538" y="6527"/>
                </a:lnTo>
                <a:lnTo>
                  <a:pt x="139611" y="6527"/>
                </a:lnTo>
                <a:lnTo>
                  <a:pt x="139611" y="8382"/>
                </a:lnTo>
                <a:lnTo>
                  <a:pt x="139344" y="54914"/>
                </a:lnTo>
                <a:lnTo>
                  <a:pt x="138988" y="54914"/>
                </a:lnTo>
                <a:lnTo>
                  <a:pt x="138988" y="118211"/>
                </a:lnTo>
                <a:lnTo>
                  <a:pt x="138684" y="174980"/>
                </a:lnTo>
                <a:lnTo>
                  <a:pt x="138684" y="166560"/>
                </a:lnTo>
                <a:lnTo>
                  <a:pt x="138684" y="153860"/>
                </a:lnTo>
                <a:lnTo>
                  <a:pt x="138684" y="118211"/>
                </a:lnTo>
                <a:lnTo>
                  <a:pt x="138988" y="118211"/>
                </a:lnTo>
                <a:lnTo>
                  <a:pt x="138988" y="54914"/>
                </a:lnTo>
                <a:lnTo>
                  <a:pt x="138684" y="54914"/>
                </a:lnTo>
                <a:lnTo>
                  <a:pt x="138684" y="42100"/>
                </a:lnTo>
                <a:lnTo>
                  <a:pt x="138684" y="25590"/>
                </a:lnTo>
                <a:lnTo>
                  <a:pt x="138684" y="8382"/>
                </a:lnTo>
                <a:lnTo>
                  <a:pt x="139611" y="8382"/>
                </a:lnTo>
                <a:lnTo>
                  <a:pt x="139611" y="6527"/>
                </a:lnTo>
                <a:lnTo>
                  <a:pt x="138684" y="6527"/>
                </a:lnTo>
                <a:lnTo>
                  <a:pt x="138684" y="7810"/>
                </a:lnTo>
                <a:lnTo>
                  <a:pt x="135420" y="7810"/>
                </a:lnTo>
                <a:lnTo>
                  <a:pt x="135420" y="61150"/>
                </a:lnTo>
                <a:lnTo>
                  <a:pt x="135420" y="153860"/>
                </a:lnTo>
                <a:lnTo>
                  <a:pt x="134531" y="153860"/>
                </a:lnTo>
                <a:lnTo>
                  <a:pt x="134962" y="147066"/>
                </a:lnTo>
                <a:lnTo>
                  <a:pt x="134023" y="147066"/>
                </a:lnTo>
                <a:lnTo>
                  <a:pt x="134023" y="161950"/>
                </a:lnTo>
                <a:lnTo>
                  <a:pt x="134480" y="154711"/>
                </a:lnTo>
                <a:lnTo>
                  <a:pt x="134480" y="166560"/>
                </a:lnTo>
                <a:lnTo>
                  <a:pt x="133565" y="166560"/>
                </a:lnTo>
                <a:lnTo>
                  <a:pt x="133565" y="29400"/>
                </a:lnTo>
                <a:lnTo>
                  <a:pt x="134023" y="29400"/>
                </a:lnTo>
                <a:lnTo>
                  <a:pt x="134023" y="33210"/>
                </a:lnTo>
                <a:lnTo>
                  <a:pt x="134023" y="61150"/>
                </a:lnTo>
                <a:lnTo>
                  <a:pt x="134962" y="61150"/>
                </a:lnTo>
                <a:lnTo>
                  <a:pt x="134962" y="144970"/>
                </a:lnTo>
                <a:lnTo>
                  <a:pt x="135305" y="144970"/>
                </a:lnTo>
                <a:lnTo>
                  <a:pt x="135305" y="61150"/>
                </a:lnTo>
                <a:lnTo>
                  <a:pt x="135420" y="7810"/>
                </a:lnTo>
                <a:lnTo>
                  <a:pt x="134950" y="7810"/>
                </a:lnTo>
                <a:lnTo>
                  <a:pt x="134950" y="7454"/>
                </a:lnTo>
                <a:lnTo>
                  <a:pt x="138684" y="6527"/>
                </a:lnTo>
                <a:lnTo>
                  <a:pt x="133096" y="6527"/>
                </a:lnTo>
                <a:lnTo>
                  <a:pt x="134366" y="7810"/>
                </a:lnTo>
                <a:lnTo>
                  <a:pt x="134023" y="7810"/>
                </a:lnTo>
                <a:lnTo>
                  <a:pt x="134023" y="20510"/>
                </a:lnTo>
                <a:lnTo>
                  <a:pt x="134023" y="25590"/>
                </a:lnTo>
                <a:lnTo>
                  <a:pt x="134023" y="28130"/>
                </a:lnTo>
                <a:lnTo>
                  <a:pt x="133096" y="28130"/>
                </a:lnTo>
                <a:lnTo>
                  <a:pt x="133096" y="7810"/>
                </a:lnTo>
                <a:lnTo>
                  <a:pt x="133096" y="6540"/>
                </a:lnTo>
                <a:lnTo>
                  <a:pt x="107962" y="6540"/>
                </a:lnTo>
                <a:lnTo>
                  <a:pt x="107962" y="29400"/>
                </a:lnTo>
                <a:lnTo>
                  <a:pt x="107962" y="179260"/>
                </a:lnTo>
                <a:lnTo>
                  <a:pt x="107962" y="179641"/>
                </a:lnTo>
                <a:lnTo>
                  <a:pt x="98653" y="179641"/>
                </a:lnTo>
                <a:lnTo>
                  <a:pt x="98653" y="179260"/>
                </a:lnTo>
                <a:lnTo>
                  <a:pt x="104241" y="179260"/>
                </a:lnTo>
                <a:lnTo>
                  <a:pt x="104241" y="178714"/>
                </a:lnTo>
                <a:lnTo>
                  <a:pt x="107035" y="178714"/>
                </a:lnTo>
                <a:lnTo>
                  <a:pt x="107035" y="29400"/>
                </a:lnTo>
                <a:lnTo>
                  <a:pt x="107962" y="29400"/>
                </a:lnTo>
                <a:lnTo>
                  <a:pt x="107962" y="6540"/>
                </a:lnTo>
                <a:lnTo>
                  <a:pt x="107962" y="4660"/>
                </a:lnTo>
                <a:lnTo>
                  <a:pt x="121920" y="5588"/>
                </a:lnTo>
                <a:lnTo>
                  <a:pt x="142405" y="6527"/>
                </a:lnTo>
                <a:lnTo>
                  <a:pt x="142405" y="5588"/>
                </a:lnTo>
                <a:lnTo>
                  <a:pt x="143332" y="4660"/>
                </a:lnTo>
                <a:lnTo>
                  <a:pt x="144259" y="4660"/>
                </a:lnTo>
                <a:lnTo>
                  <a:pt x="144259" y="279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8698738" y="3572209"/>
            <a:ext cx="13335" cy="8890"/>
          </a:xfrm>
          <a:custGeom>
            <a:avLst/>
            <a:gdLst/>
            <a:ahLst/>
            <a:cxnLst/>
            <a:rect l="l" t="t" r="r" b="b"/>
            <a:pathLst>
              <a:path w="13334" h="8889">
                <a:moveTo>
                  <a:pt x="13030" y="0"/>
                </a:moveTo>
                <a:lnTo>
                  <a:pt x="0" y="0"/>
                </a:lnTo>
                <a:lnTo>
                  <a:pt x="0" y="7442"/>
                </a:lnTo>
                <a:lnTo>
                  <a:pt x="3721" y="7442"/>
                </a:lnTo>
                <a:lnTo>
                  <a:pt x="3721" y="8369"/>
                </a:lnTo>
                <a:lnTo>
                  <a:pt x="4660" y="8369"/>
                </a:lnTo>
                <a:lnTo>
                  <a:pt x="4660" y="7442"/>
                </a:lnTo>
                <a:lnTo>
                  <a:pt x="13030" y="7442"/>
                </a:lnTo>
                <a:lnTo>
                  <a:pt x="1303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8603805" y="3431657"/>
            <a:ext cx="180975" cy="149225"/>
          </a:xfrm>
          <a:custGeom>
            <a:avLst/>
            <a:gdLst/>
            <a:ahLst/>
            <a:cxnLst/>
            <a:rect l="l" t="t" r="r" b="b"/>
            <a:pathLst>
              <a:path w="180975" h="149225">
                <a:moveTo>
                  <a:pt x="139611" y="140550"/>
                </a:moveTo>
                <a:lnTo>
                  <a:pt x="134023" y="140550"/>
                </a:lnTo>
                <a:lnTo>
                  <a:pt x="134023" y="141478"/>
                </a:lnTo>
                <a:lnTo>
                  <a:pt x="139611" y="141478"/>
                </a:lnTo>
                <a:lnTo>
                  <a:pt x="139611" y="140550"/>
                </a:lnTo>
                <a:close/>
              </a:path>
              <a:path w="180975" h="149225">
                <a:moveTo>
                  <a:pt x="144259" y="144272"/>
                </a:moveTo>
                <a:lnTo>
                  <a:pt x="107962" y="144272"/>
                </a:lnTo>
                <a:lnTo>
                  <a:pt x="107962" y="146138"/>
                </a:lnTo>
                <a:lnTo>
                  <a:pt x="143332" y="145199"/>
                </a:lnTo>
                <a:lnTo>
                  <a:pt x="144259" y="144272"/>
                </a:lnTo>
                <a:close/>
              </a:path>
              <a:path w="180975" h="149225">
                <a:moveTo>
                  <a:pt x="144259" y="15824"/>
                </a:moveTo>
                <a:lnTo>
                  <a:pt x="143332" y="14897"/>
                </a:lnTo>
                <a:lnTo>
                  <a:pt x="107962" y="14897"/>
                </a:lnTo>
                <a:lnTo>
                  <a:pt x="107962" y="13030"/>
                </a:lnTo>
                <a:lnTo>
                  <a:pt x="104241" y="13030"/>
                </a:lnTo>
                <a:lnTo>
                  <a:pt x="104241" y="21412"/>
                </a:lnTo>
                <a:lnTo>
                  <a:pt x="104241" y="21894"/>
                </a:lnTo>
                <a:lnTo>
                  <a:pt x="2794" y="21894"/>
                </a:lnTo>
                <a:lnTo>
                  <a:pt x="2794" y="140004"/>
                </a:lnTo>
                <a:lnTo>
                  <a:pt x="14884" y="140004"/>
                </a:lnTo>
                <a:lnTo>
                  <a:pt x="14884" y="140550"/>
                </a:lnTo>
                <a:lnTo>
                  <a:pt x="1854" y="140550"/>
                </a:lnTo>
                <a:lnTo>
                  <a:pt x="1854" y="140004"/>
                </a:lnTo>
                <a:lnTo>
                  <a:pt x="2324" y="140004"/>
                </a:lnTo>
                <a:lnTo>
                  <a:pt x="2324" y="21894"/>
                </a:lnTo>
                <a:lnTo>
                  <a:pt x="1854" y="21894"/>
                </a:lnTo>
                <a:lnTo>
                  <a:pt x="1854" y="21412"/>
                </a:lnTo>
                <a:lnTo>
                  <a:pt x="14884" y="21412"/>
                </a:lnTo>
                <a:lnTo>
                  <a:pt x="94932" y="21412"/>
                </a:lnTo>
                <a:lnTo>
                  <a:pt x="104241" y="21412"/>
                </a:lnTo>
                <a:lnTo>
                  <a:pt x="104241" y="13030"/>
                </a:lnTo>
                <a:lnTo>
                  <a:pt x="94932" y="13030"/>
                </a:lnTo>
                <a:lnTo>
                  <a:pt x="14884" y="13030"/>
                </a:lnTo>
                <a:lnTo>
                  <a:pt x="1854" y="13030"/>
                </a:lnTo>
                <a:lnTo>
                  <a:pt x="1854" y="19354"/>
                </a:lnTo>
                <a:lnTo>
                  <a:pt x="0" y="19354"/>
                </a:lnTo>
                <a:lnTo>
                  <a:pt x="0" y="21894"/>
                </a:lnTo>
                <a:lnTo>
                  <a:pt x="0" y="140004"/>
                </a:lnTo>
                <a:lnTo>
                  <a:pt x="0" y="142544"/>
                </a:lnTo>
                <a:lnTo>
                  <a:pt x="1854" y="142544"/>
                </a:lnTo>
                <a:lnTo>
                  <a:pt x="1854" y="147993"/>
                </a:lnTo>
                <a:lnTo>
                  <a:pt x="3721" y="147993"/>
                </a:lnTo>
                <a:lnTo>
                  <a:pt x="3721" y="148920"/>
                </a:lnTo>
                <a:lnTo>
                  <a:pt x="4648" y="148920"/>
                </a:lnTo>
                <a:lnTo>
                  <a:pt x="4648" y="147993"/>
                </a:lnTo>
                <a:lnTo>
                  <a:pt x="14884" y="147993"/>
                </a:lnTo>
                <a:lnTo>
                  <a:pt x="14884" y="148920"/>
                </a:lnTo>
                <a:lnTo>
                  <a:pt x="53987" y="148920"/>
                </a:lnTo>
                <a:lnTo>
                  <a:pt x="53987" y="147993"/>
                </a:lnTo>
                <a:lnTo>
                  <a:pt x="94932" y="147993"/>
                </a:lnTo>
                <a:lnTo>
                  <a:pt x="94932" y="140550"/>
                </a:lnTo>
                <a:lnTo>
                  <a:pt x="94932" y="140004"/>
                </a:lnTo>
                <a:lnTo>
                  <a:pt x="100901" y="140004"/>
                </a:lnTo>
                <a:lnTo>
                  <a:pt x="101447" y="140550"/>
                </a:lnTo>
                <a:lnTo>
                  <a:pt x="101447" y="140004"/>
                </a:lnTo>
                <a:lnTo>
                  <a:pt x="104241" y="140004"/>
                </a:lnTo>
                <a:lnTo>
                  <a:pt x="104241" y="140550"/>
                </a:lnTo>
                <a:lnTo>
                  <a:pt x="107035" y="140550"/>
                </a:lnTo>
                <a:lnTo>
                  <a:pt x="107035" y="21412"/>
                </a:lnTo>
                <a:lnTo>
                  <a:pt x="107823" y="21412"/>
                </a:lnTo>
                <a:lnTo>
                  <a:pt x="107823" y="21894"/>
                </a:lnTo>
                <a:lnTo>
                  <a:pt x="107962" y="21894"/>
                </a:lnTo>
                <a:lnTo>
                  <a:pt x="107962" y="141274"/>
                </a:lnTo>
                <a:lnTo>
                  <a:pt x="107962" y="142405"/>
                </a:lnTo>
                <a:lnTo>
                  <a:pt x="107962" y="142544"/>
                </a:lnTo>
                <a:lnTo>
                  <a:pt x="107962" y="144272"/>
                </a:lnTo>
                <a:lnTo>
                  <a:pt x="144259" y="143344"/>
                </a:lnTo>
                <a:lnTo>
                  <a:pt x="143332" y="142405"/>
                </a:lnTo>
                <a:lnTo>
                  <a:pt x="121297" y="142405"/>
                </a:lnTo>
                <a:lnTo>
                  <a:pt x="121297" y="141274"/>
                </a:lnTo>
                <a:lnTo>
                  <a:pt x="133553" y="141274"/>
                </a:lnTo>
                <a:lnTo>
                  <a:pt x="133553" y="21894"/>
                </a:lnTo>
                <a:lnTo>
                  <a:pt x="134010" y="21894"/>
                </a:lnTo>
                <a:lnTo>
                  <a:pt x="134010" y="20624"/>
                </a:lnTo>
                <a:lnTo>
                  <a:pt x="134023" y="20485"/>
                </a:lnTo>
                <a:lnTo>
                  <a:pt x="138684" y="20485"/>
                </a:lnTo>
                <a:lnTo>
                  <a:pt x="138684" y="20624"/>
                </a:lnTo>
                <a:lnTo>
                  <a:pt x="134950" y="20624"/>
                </a:lnTo>
                <a:lnTo>
                  <a:pt x="134950" y="26974"/>
                </a:lnTo>
                <a:lnTo>
                  <a:pt x="134023" y="26974"/>
                </a:lnTo>
                <a:lnTo>
                  <a:pt x="134023" y="35864"/>
                </a:lnTo>
                <a:lnTo>
                  <a:pt x="134023" y="44754"/>
                </a:lnTo>
                <a:lnTo>
                  <a:pt x="134493" y="44754"/>
                </a:lnTo>
                <a:lnTo>
                  <a:pt x="134493" y="98094"/>
                </a:lnTo>
                <a:lnTo>
                  <a:pt x="134023" y="98094"/>
                </a:lnTo>
                <a:lnTo>
                  <a:pt x="134023" y="120954"/>
                </a:lnTo>
                <a:lnTo>
                  <a:pt x="134023" y="140004"/>
                </a:lnTo>
                <a:lnTo>
                  <a:pt x="134480" y="140004"/>
                </a:lnTo>
                <a:lnTo>
                  <a:pt x="134480" y="120954"/>
                </a:lnTo>
                <a:lnTo>
                  <a:pt x="135102" y="120954"/>
                </a:lnTo>
                <a:lnTo>
                  <a:pt x="135102" y="98094"/>
                </a:lnTo>
                <a:lnTo>
                  <a:pt x="135420" y="98094"/>
                </a:lnTo>
                <a:lnTo>
                  <a:pt x="135420" y="122224"/>
                </a:lnTo>
                <a:lnTo>
                  <a:pt x="134493" y="122224"/>
                </a:lnTo>
                <a:lnTo>
                  <a:pt x="134493" y="140004"/>
                </a:lnTo>
                <a:lnTo>
                  <a:pt x="138684" y="140004"/>
                </a:lnTo>
                <a:lnTo>
                  <a:pt x="139712" y="140004"/>
                </a:lnTo>
                <a:lnTo>
                  <a:pt x="139712" y="141274"/>
                </a:lnTo>
                <a:lnTo>
                  <a:pt x="140550" y="141274"/>
                </a:lnTo>
                <a:lnTo>
                  <a:pt x="140550" y="140004"/>
                </a:lnTo>
                <a:lnTo>
                  <a:pt x="141008" y="140004"/>
                </a:lnTo>
                <a:lnTo>
                  <a:pt x="141008" y="19354"/>
                </a:lnTo>
                <a:lnTo>
                  <a:pt x="138684" y="19354"/>
                </a:lnTo>
                <a:lnTo>
                  <a:pt x="138684" y="19545"/>
                </a:lnTo>
                <a:lnTo>
                  <a:pt x="134023" y="19545"/>
                </a:lnTo>
                <a:lnTo>
                  <a:pt x="134023" y="19354"/>
                </a:lnTo>
                <a:lnTo>
                  <a:pt x="120992" y="19354"/>
                </a:lnTo>
                <a:lnTo>
                  <a:pt x="120992" y="18618"/>
                </a:lnTo>
                <a:lnTo>
                  <a:pt x="119138" y="18618"/>
                </a:lnTo>
                <a:lnTo>
                  <a:pt x="119138" y="19354"/>
                </a:lnTo>
                <a:lnTo>
                  <a:pt x="108153" y="19354"/>
                </a:lnTo>
                <a:lnTo>
                  <a:pt x="108889" y="18618"/>
                </a:lnTo>
                <a:lnTo>
                  <a:pt x="143332" y="17691"/>
                </a:lnTo>
                <a:lnTo>
                  <a:pt x="144259" y="17691"/>
                </a:lnTo>
                <a:lnTo>
                  <a:pt x="144259" y="15824"/>
                </a:lnTo>
                <a:close/>
              </a:path>
              <a:path w="180975" h="149225">
                <a:moveTo>
                  <a:pt x="180568" y="0"/>
                </a:moveTo>
                <a:lnTo>
                  <a:pt x="144259" y="0"/>
                </a:lnTo>
                <a:lnTo>
                  <a:pt x="144259" y="1866"/>
                </a:lnTo>
                <a:lnTo>
                  <a:pt x="146126" y="2794"/>
                </a:lnTo>
                <a:lnTo>
                  <a:pt x="180568" y="3733"/>
                </a:lnTo>
                <a:lnTo>
                  <a:pt x="180568" y="1866"/>
                </a:lnTo>
                <a:lnTo>
                  <a:pt x="18056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8748065" y="3250162"/>
            <a:ext cx="144780" cy="187325"/>
          </a:xfrm>
          <a:custGeom>
            <a:avLst/>
            <a:gdLst/>
            <a:ahLst/>
            <a:cxnLst/>
            <a:rect l="l" t="t" r="r" b="b"/>
            <a:pathLst>
              <a:path w="144779" h="187325">
                <a:moveTo>
                  <a:pt x="144272" y="6540"/>
                </a:moveTo>
                <a:lnTo>
                  <a:pt x="142405" y="6540"/>
                </a:lnTo>
                <a:lnTo>
                  <a:pt x="142405" y="179260"/>
                </a:lnTo>
                <a:lnTo>
                  <a:pt x="142405" y="179641"/>
                </a:lnTo>
                <a:lnTo>
                  <a:pt x="141478" y="179641"/>
                </a:lnTo>
                <a:lnTo>
                  <a:pt x="134035" y="179641"/>
                </a:lnTo>
                <a:lnTo>
                  <a:pt x="134035" y="178714"/>
                </a:lnTo>
                <a:lnTo>
                  <a:pt x="136829" y="178714"/>
                </a:lnTo>
                <a:lnTo>
                  <a:pt x="141478" y="179641"/>
                </a:lnTo>
                <a:lnTo>
                  <a:pt x="141478" y="179260"/>
                </a:lnTo>
                <a:lnTo>
                  <a:pt x="142405" y="179260"/>
                </a:lnTo>
                <a:lnTo>
                  <a:pt x="142405" y="6540"/>
                </a:lnTo>
                <a:lnTo>
                  <a:pt x="142405" y="939"/>
                </a:lnTo>
                <a:lnTo>
                  <a:pt x="133096" y="939"/>
                </a:lnTo>
                <a:lnTo>
                  <a:pt x="133096" y="178714"/>
                </a:lnTo>
                <a:lnTo>
                  <a:pt x="133096" y="179641"/>
                </a:lnTo>
                <a:lnTo>
                  <a:pt x="129374" y="179641"/>
                </a:lnTo>
                <a:lnTo>
                  <a:pt x="129374" y="178714"/>
                </a:lnTo>
                <a:lnTo>
                  <a:pt x="133096" y="178714"/>
                </a:lnTo>
                <a:lnTo>
                  <a:pt x="133096" y="939"/>
                </a:lnTo>
                <a:lnTo>
                  <a:pt x="129374" y="939"/>
                </a:lnTo>
                <a:lnTo>
                  <a:pt x="129374" y="0"/>
                </a:lnTo>
                <a:lnTo>
                  <a:pt x="49339" y="0"/>
                </a:lnTo>
                <a:lnTo>
                  <a:pt x="49339" y="939"/>
                </a:lnTo>
                <a:lnTo>
                  <a:pt x="49339" y="178714"/>
                </a:lnTo>
                <a:lnTo>
                  <a:pt x="49339" y="179641"/>
                </a:lnTo>
                <a:lnTo>
                  <a:pt x="36309" y="179641"/>
                </a:lnTo>
                <a:lnTo>
                  <a:pt x="36309" y="8382"/>
                </a:lnTo>
                <a:lnTo>
                  <a:pt x="37236" y="8382"/>
                </a:lnTo>
                <a:lnTo>
                  <a:pt x="37236" y="178714"/>
                </a:lnTo>
                <a:lnTo>
                  <a:pt x="39090" y="178714"/>
                </a:lnTo>
                <a:lnTo>
                  <a:pt x="39090" y="8382"/>
                </a:lnTo>
                <a:lnTo>
                  <a:pt x="40030" y="8382"/>
                </a:lnTo>
                <a:lnTo>
                  <a:pt x="40030" y="178714"/>
                </a:lnTo>
                <a:lnTo>
                  <a:pt x="49339" y="178714"/>
                </a:lnTo>
                <a:lnTo>
                  <a:pt x="49339" y="939"/>
                </a:lnTo>
                <a:lnTo>
                  <a:pt x="36309" y="939"/>
                </a:lnTo>
                <a:lnTo>
                  <a:pt x="36309" y="2794"/>
                </a:lnTo>
                <a:lnTo>
                  <a:pt x="0" y="2794"/>
                </a:lnTo>
                <a:lnTo>
                  <a:pt x="0" y="4660"/>
                </a:lnTo>
                <a:lnTo>
                  <a:pt x="24206" y="5588"/>
                </a:lnTo>
                <a:lnTo>
                  <a:pt x="36309" y="6527"/>
                </a:lnTo>
                <a:lnTo>
                  <a:pt x="11176" y="6527"/>
                </a:lnTo>
                <a:lnTo>
                  <a:pt x="11125" y="8915"/>
                </a:lnTo>
                <a:lnTo>
                  <a:pt x="10845" y="24206"/>
                </a:lnTo>
                <a:lnTo>
                  <a:pt x="10248" y="24206"/>
                </a:lnTo>
                <a:lnTo>
                  <a:pt x="10248" y="38163"/>
                </a:lnTo>
                <a:lnTo>
                  <a:pt x="10718" y="31013"/>
                </a:lnTo>
                <a:lnTo>
                  <a:pt x="10337" y="51968"/>
                </a:lnTo>
                <a:lnTo>
                  <a:pt x="10337" y="40830"/>
                </a:lnTo>
                <a:lnTo>
                  <a:pt x="9550" y="40830"/>
                </a:lnTo>
                <a:lnTo>
                  <a:pt x="9550" y="125920"/>
                </a:lnTo>
                <a:lnTo>
                  <a:pt x="9550" y="132397"/>
                </a:lnTo>
                <a:lnTo>
                  <a:pt x="9194" y="125920"/>
                </a:lnTo>
                <a:lnTo>
                  <a:pt x="9550" y="125920"/>
                </a:lnTo>
                <a:lnTo>
                  <a:pt x="9550" y="40830"/>
                </a:lnTo>
                <a:lnTo>
                  <a:pt x="9067" y="40830"/>
                </a:lnTo>
                <a:lnTo>
                  <a:pt x="10248" y="18618"/>
                </a:lnTo>
                <a:lnTo>
                  <a:pt x="11125" y="8915"/>
                </a:lnTo>
                <a:lnTo>
                  <a:pt x="11125" y="6515"/>
                </a:lnTo>
                <a:lnTo>
                  <a:pt x="8864" y="6515"/>
                </a:lnTo>
                <a:lnTo>
                  <a:pt x="8864" y="44856"/>
                </a:lnTo>
                <a:lnTo>
                  <a:pt x="8864" y="57340"/>
                </a:lnTo>
                <a:lnTo>
                  <a:pt x="8293" y="57340"/>
                </a:lnTo>
                <a:lnTo>
                  <a:pt x="8382" y="53987"/>
                </a:lnTo>
                <a:lnTo>
                  <a:pt x="8864" y="44856"/>
                </a:lnTo>
                <a:lnTo>
                  <a:pt x="8864" y="6515"/>
                </a:lnTo>
                <a:lnTo>
                  <a:pt x="8153" y="6515"/>
                </a:lnTo>
                <a:lnTo>
                  <a:pt x="8153" y="85280"/>
                </a:lnTo>
                <a:lnTo>
                  <a:pt x="8153" y="106184"/>
                </a:lnTo>
                <a:lnTo>
                  <a:pt x="7454" y="93078"/>
                </a:lnTo>
                <a:lnTo>
                  <a:pt x="7912" y="73812"/>
                </a:lnTo>
                <a:lnTo>
                  <a:pt x="7912" y="85280"/>
                </a:lnTo>
                <a:lnTo>
                  <a:pt x="8153" y="85280"/>
                </a:lnTo>
                <a:lnTo>
                  <a:pt x="8153" y="6515"/>
                </a:lnTo>
                <a:lnTo>
                  <a:pt x="5588" y="6515"/>
                </a:lnTo>
                <a:lnTo>
                  <a:pt x="5588" y="8382"/>
                </a:lnTo>
                <a:lnTo>
                  <a:pt x="5588" y="89357"/>
                </a:lnTo>
                <a:lnTo>
                  <a:pt x="5588" y="109829"/>
                </a:lnTo>
                <a:lnTo>
                  <a:pt x="5372" y="109829"/>
                </a:lnTo>
                <a:lnTo>
                  <a:pt x="5588" y="89357"/>
                </a:lnTo>
                <a:lnTo>
                  <a:pt x="4660" y="88430"/>
                </a:lnTo>
                <a:lnTo>
                  <a:pt x="5588" y="6527"/>
                </a:lnTo>
                <a:lnTo>
                  <a:pt x="4660" y="6527"/>
                </a:lnTo>
                <a:lnTo>
                  <a:pt x="3733" y="35369"/>
                </a:lnTo>
                <a:lnTo>
                  <a:pt x="2794" y="65163"/>
                </a:lnTo>
                <a:lnTo>
                  <a:pt x="2794" y="147993"/>
                </a:lnTo>
                <a:lnTo>
                  <a:pt x="3733" y="147993"/>
                </a:lnTo>
                <a:lnTo>
                  <a:pt x="3733" y="163817"/>
                </a:lnTo>
                <a:lnTo>
                  <a:pt x="4660" y="163817"/>
                </a:lnTo>
                <a:lnTo>
                  <a:pt x="4660" y="179641"/>
                </a:lnTo>
                <a:lnTo>
                  <a:pt x="5359" y="110769"/>
                </a:lnTo>
                <a:lnTo>
                  <a:pt x="5588" y="110769"/>
                </a:lnTo>
                <a:lnTo>
                  <a:pt x="5588" y="179641"/>
                </a:lnTo>
                <a:lnTo>
                  <a:pt x="4660" y="179641"/>
                </a:lnTo>
                <a:lnTo>
                  <a:pt x="4660" y="180568"/>
                </a:lnTo>
                <a:lnTo>
                  <a:pt x="11176" y="180568"/>
                </a:lnTo>
                <a:lnTo>
                  <a:pt x="11176" y="179641"/>
                </a:lnTo>
                <a:lnTo>
                  <a:pt x="11176" y="162890"/>
                </a:lnTo>
                <a:lnTo>
                  <a:pt x="10706" y="154076"/>
                </a:lnTo>
                <a:lnTo>
                  <a:pt x="10706" y="137287"/>
                </a:lnTo>
                <a:lnTo>
                  <a:pt x="12103" y="180568"/>
                </a:lnTo>
                <a:lnTo>
                  <a:pt x="36309" y="180568"/>
                </a:lnTo>
                <a:lnTo>
                  <a:pt x="36309" y="187083"/>
                </a:lnTo>
                <a:lnTo>
                  <a:pt x="49339" y="187083"/>
                </a:lnTo>
                <a:lnTo>
                  <a:pt x="129374" y="187083"/>
                </a:lnTo>
                <a:lnTo>
                  <a:pt x="142405" y="187083"/>
                </a:lnTo>
                <a:lnTo>
                  <a:pt x="142405" y="180530"/>
                </a:lnTo>
                <a:lnTo>
                  <a:pt x="144272" y="180530"/>
                </a:lnTo>
                <a:lnTo>
                  <a:pt x="144272" y="179260"/>
                </a:lnTo>
                <a:lnTo>
                  <a:pt x="144272" y="7810"/>
                </a:lnTo>
                <a:lnTo>
                  <a:pt x="144272" y="654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8748065" y="3444688"/>
            <a:ext cx="144780" cy="135255"/>
          </a:xfrm>
          <a:custGeom>
            <a:avLst/>
            <a:gdLst/>
            <a:ahLst/>
            <a:cxnLst/>
            <a:rect l="l" t="t" r="r" b="b"/>
            <a:pathLst>
              <a:path w="144779" h="135254">
                <a:moveTo>
                  <a:pt x="4508" y="6324"/>
                </a:moveTo>
                <a:lnTo>
                  <a:pt x="3263" y="6324"/>
                </a:lnTo>
                <a:lnTo>
                  <a:pt x="3263" y="46964"/>
                </a:lnTo>
                <a:lnTo>
                  <a:pt x="2794" y="46964"/>
                </a:lnTo>
                <a:lnTo>
                  <a:pt x="2794" y="102844"/>
                </a:lnTo>
                <a:lnTo>
                  <a:pt x="3733" y="102844"/>
                </a:lnTo>
                <a:lnTo>
                  <a:pt x="3733" y="128244"/>
                </a:lnTo>
                <a:lnTo>
                  <a:pt x="3822" y="102844"/>
                </a:lnTo>
                <a:lnTo>
                  <a:pt x="4140" y="102844"/>
                </a:lnTo>
                <a:lnTo>
                  <a:pt x="4140" y="46964"/>
                </a:lnTo>
                <a:lnTo>
                  <a:pt x="4508" y="46964"/>
                </a:lnTo>
                <a:lnTo>
                  <a:pt x="4508" y="6324"/>
                </a:lnTo>
                <a:close/>
              </a:path>
              <a:path w="144779" h="135254">
                <a:moveTo>
                  <a:pt x="23279" y="5588"/>
                </a:moveTo>
                <a:lnTo>
                  <a:pt x="21412" y="5588"/>
                </a:lnTo>
                <a:lnTo>
                  <a:pt x="23279" y="6515"/>
                </a:lnTo>
                <a:lnTo>
                  <a:pt x="23279" y="5588"/>
                </a:lnTo>
                <a:close/>
              </a:path>
              <a:path w="144779" h="135254">
                <a:moveTo>
                  <a:pt x="144272" y="6324"/>
                </a:moveTo>
                <a:lnTo>
                  <a:pt x="142405" y="6324"/>
                </a:lnTo>
                <a:lnTo>
                  <a:pt x="142405" y="126974"/>
                </a:lnTo>
                <a:lnTo>
                  <a:pt x="142405" y="127520"/>
                </a:lnTo>
                <a:lnTo>
                  <a:pt x="135890" y="127520"/>
                </a:lnTo>
                <a:lnTo>
                  <a:pt x="129374" y="127520"/>
                </a:lnTo>
                <a:lnTo>
                  <a:pt x="129374" y="126974"/>
                </a:lnTo>
                <a:lnTo>
                  <a:pt x="135343" y="126974"/>
                </a:lnTo>
                <a:lnTo>
                  <a:pt x="135890" y="127520"/>
                </a:lnTo>
                <a:lnTo>
                  <a:pt x="135890" y="126974"/>
                </a:lnTo>
                <a:lnTo>
                  <a:pt x="141478" y="126974"/>
                </a:lnTo>
                <a:lnTo>
                  <a:pt x="142405" y="126974"/>
                </a:lnTo>
                <a:lnTo>
                  <a:pt x="142405" y="6324"/>
                </a:lnTo>
                <a:lnTo>
                  <a:pt x="142405" y="0"/>
                </a:lnTo>
                <a:lnTo>
                  <a:pt x="141871" y="0"/>
                </a:lnTo>
                <a:lnTo>
                  <a:pt x="141871" y="8382"/>
                </a:lnTo>
                <a:lnTo>
                  <a:pt x="141871" y="8864"/>
                </a:lnTo>
                <a:lnTo>
                  <a:pt x="141478" y="8864"/>
                </a:lnTo>
                <a:lnTo>
                  <a:pt x="40030" y="8864"/>
                </a:lnTo>
                <a:lnTo>
                  <a:pt x="40030" y="126974"/>
                </a:lnTo>
                <a:lnTo>
                  <a:pt x="49339" y="126974"/>
                </a:lnTo>
                <a:lnTo>
                  <a:pt x="49339" y="127520"/>
                </a:lnTo>
                <a:lnTo>
                  <a:pt x="36309" y="127520"/>
                </a:lnTo>
                <a:lnTo>
                  <a:pt x="36309" y="8382"/>
                </a:lnTo>
                <a:lnTo>
                  <a:pt x="37236" y="8382"/>
                </a:lnTo>
                <a:lnTo>
                  <a:pt x="37236" y="126580"/>
                </a:lnTo>
                <a:lnTo>
                  <a:pt x="39090" y="126580"/>
                </a:lnTo>
                <a:lnTo>
                  <a:pt x="39090" y="8382"/>
                </a:lnTo>
                <a:lnTo>
                  <a:pt x="49339" y="8382"/>
                </a:lnTo>
                <a:lnTo>
                  <a:pt x="129374" y="8382"/>
                </a:lnTo>
                <a:lnTo>
                  <a:pt x="141871" y="8382"/>
                </a:lnTo>
                <a:lnTo>
                  <a:pt x="141871" y="0"/>
                </a:lnTo>
                <a:lnTo>
                  <a:pt x="129374" y="0"/>
                </a:lnTo>
                <a:lnTo>
                  <a:pt x="49339" y="0"/>
                </a:lnTo>
                <a:lnTo>
                  <a:pt x="36309" y="0"/>
                </a:lnTo>
                <a:lnTo>
                  <a:pt x="36309" y="1866"/>
                </a:lnTo>
                <a:lnTo>
                  <a:pt x="939" y="1866"/>
                </a:lnTo>
                <a:lnTo>
                  <a:pt x="0" y="2794"/>
                </a:lnTo>
                <a:lnTo>
                  <a:pt x="0" y="4660"/>
                </a:lnTo>
                <a:lnTo>
                  <a:pt x="25133" y="5588"/>
                </a:lnTo>
                <a:lnTo>
                  <a:pt x="32575" y="6527"/>
                </a:lnTo>
                <a:lnTo>
                  <a:pt x="32575" y="5588"/>
                </a:lnTo>
                <a:lnTo>
                  <a:pt x="36309" y="4660"/>
                </a:lnTo>
                <a:lnTo>
                  <a:pt x="36309" y="6527"/>
                </a:lnTo>
                <a:lnTo>
                  <a:pt x="32575" y="6527"/>
                </a:lnTo>
                <a:lnTo>
                  <a:pt x="11176" y="6527"/>
                </a:lnTo>
                <a:lnTo>
                  <a:pt x="11125" y="7861"/>
                </a:lnTo>
                <a:lnTo>
                  <a:pt x="11125" y="128409"/>
                </a:lnTo>
                <a:lnTo>
                  <a:pt x="10718" y="127990"/>
                </a:lnTo>
                <a:lnTo>
                  <a:pt x="10718" y="118897"/>
                </a:lnTo>
                <a:lnTo>
                  <a:pt x="11125" y="128409"/>
                </a:lnTo>
                <a:lnTo>
                  <a:pt x="11125" y="7861"/>
                </a:lnTo>
                <a:lnTo>
                  <a:pt x="10248" y="30721"/>
                </a:lnTo>
                <a:lnTo>
                  <a:pt x="9829" y="41935"/>
                </a:lnTo>
                <a:lnTo>
                  <a:pt x="9829" y="26644"/>
                </a:lnTo>
                <a:lnTo>
                  <a:pt x="9728" y="44424"/>
                </a:lnTo>
                <a:lnTo>
                  <a:pt x="9639" y="46964"/>
                </a:lnTo>
                <a:lnTo>
                  <a:pt x="9385" y="46964"/>
                </a:lnTo>
                <a:lnTo>
                  <a:pt x="9385" y="44424"/>
                </a:lnTo>
                <a:lnTo>
                  <a:pt x="9728" y="44424"/>
                </a:lnTo>
                <a:lnTo>
                  <a:pt x="9728" y="26644"/>
                </a:lnTo>
                <a:lnTo>
                  <a:pt x="9194" y="26644"/>
                </a:lnTo>
                <a:lnTo>
                  <a:pt x="9309" y="24206"/>
                </a:lnTo>
                <a:lnTo>
                  <a:pt x="10248" y="7454"/>
                </a:lnTo>
                <a:lnTo>
                  <a:pt x="10248" y="6515"/>
                </a:lnTo>
                <a:lnTo>
                  <a:pt x="8839" y="6515"/>
                </a:lnTo>
                <a:lnTo>
                  <a:pt x="8839" y="34594"/>
                </a:lnTo>
                <a:lnTo>
                  <a:pt x="8839" y="44424"/>
                </a:lnTo>
                <a:lnTo>
                  <a:pt x="8382" y="44424"/>
                </a:lnTo>
                <a:lnTo>
                  <a:pt x="8839" y="34594"/>
                </a:lnTo>
                <a:lnTo>
                  <a:pt x="8839" y="6515"/>
                </a:lnTo>
                <a:lnTo>
                  <a:pt x="5588" y="6515"/>
                </a:lnTo>
                <a:lnTo>
                  <a:pt x="5588" y="7454"/>
                </a:lnTo>
                <a:lnTo>
                  <a:pt x="5334" y="39103"/>
                </a:lnTo>
                <a:lnTo>
                  <a:pt x="4660" y="39103"/>
                </a:lnTo>
                <a:lnTo>
                  <a:pt x="4660" y="82842"/>
                </a:lnTo>
                <a:lnTo>
                  <a:pt x="4991" y="82842"/>
                </a:lnTo>
                <a:lnTo>
                  <a:pt x="4660" y="125653"/>
                </a:lnTo>
                <a:lnTo>
                  <a:pt x="9613" y="127317"/>
                </a:lnTo>
                <a:lnTo>
                  <a:pt x="9613" y="127520"/>
                </a:lnTo>
                <a:lnTo>
                  <a:pt x="4660" y="127520"/>
                </a:lnTo>
                <a:lnTo>
                  <a:pt x="4660" y="129374"/>
                </a:lnTo>
                <a:lnTo>
                  <a:pt x="11125" y="128460"/>
                </a:lnTo>
                <a:lnTo>
                  <a:pt x="11176" y="129374"/>
                </a:lnTo>
                <a:lnTo>
                  <a:pt x="4660" y="129374"/>
                </a:lnTo>
                <a:lnTo>
                  <a:pt x="939" y="129374"/>
                </a:lnTo>
                <a:lnTo>
                  <a:pt x="0" y="130314"/>
                </a:lnTo>
                <a:lnTo>
                  <a:pt x="36309" y="131241"/>
                </a:lnTo>
                <a:lnTo>
                  <a:pt x="0" y="131241"/>
                </a:lnTo>
                <a:lnTo>
                  <a:pt x="0" y="133096"/>
                </a:lnTo>
                <a:lnTo>
                  <a:pt x="36309" y="133096"/>
                </a:lnTo>
                <a:lnTo>
                  <a:pt x="36309" y="134962"/>
                </a:lnTo>
                <a:lnTo>
                  <a:pt x="49339" y="134962"/>
                </a:lnTo>
                <a:lnTo>
                  <a:pt x="129374" y="134962"/>
                </a:lnTo>
                <a:lnTo>
                  <a:pt x="142405" y="134962"/>
                </a:lnTo>
                <a:lnTo>
                  <a:pt x="142405" y="129514"/>
                </a:lnTo>
                <a:lnTo>
                  <a:pt x="144272" y="129514"/>
                </a:lnTo>
                <a:lnTo>
                  <a:pt x="144272" y="126974"/>
                </a:lnTo>
                <a:lnTo>
                  <a:pt x="144272" y="8864"/>
                </a:lnTo>
                <a:lnTo>
                  <a:pt x="144272" y="632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8748065" y="3227835"/>
            <a:ext cx="142875" cy="9525"/>
          </a:xfrm>
          <a:custGeom>
            <a:avLst/>
            <a:gdLst/>
            <a:ahLst/>
            <a:cxnLst/>
            <a:rect l="l" t="t" r="r" b="b"/>
            <a:pathLst>
              <a:path w="142875" h="9525">
                <a:moveTo>
                  <a:pt x="132168" y="0"/>
                </a:moveTo>
                <a:lnTo>
                  <a:pt x="129374" y="0"/>
                </a:lnTo>
                <a:lnTo>
                  <a:pt x="132168" y="927"/>
                </a:lnTo>
                <a:lnTo>
                  <a:pt x="132168" y="0"/>
                </a:lnTo>
                <a:close/>
              </a:path>
              <a:path w="142875" h="9525">
                <a:moveTo>
                  <a:pt x="138684" y="0"/>
                </a:moveTo>
                <a:lnTo>
                  <a:pt x="136829" y="0"/>
                </a:lnTo>
                <a:lnTo>
                  <a:pt x="138684" y="927"/>
                </a:lnTo>
                <a:lnTo>
                  <a:pt x="138684" y="0"/>
                </a:lnTo>
                <a:close/>
              </a:path>
              <a:path w="142875" h="9525">
                <a:moveTo>
                  <a:pt x="142405" y="927"/>
                </a:moveTo>
                <a:lnTo>
                  <a:pt x="138684" y="927"/>
                </a:lnTo>
                <a:lnTo>
                  <a:pt x="132168" y="927"/>
                </a:lnTo>
                <a:lnTo>
                  <a:pt x="129374" y="927"/>
                </a:lnTo>
                <a:lnTo>
                  <a:pt x="129374" y="0"/>
                </a:lnTo>
                <a:lnTo>
                  <a:pt x="49339" y="0"/>
                </a:lnTo>
                <a:lnTo>
                  <a:pt x="49339" y="927"/>
                </a:lnTo>
                <a:lnTo>
                  <a:pt x="36309" y="927"/>
                </a:lnTo>
                <a:lnTo>
                  <a:pt x="36309" y="2781"/>
                </a:lnTo>
                <a:lnTo>
                  <a:pt x="0" y="2781"/>
                </a:lnTo>
                <a:lnTo>
                  <a:pt x="0" y="4648"/>
                </a:lnTo>
                <a:lnTo>
                  <a:pt x="1866" y="5575"/>
                </a:lnTo>
                <a:lnTo>
                  <a:pt x="36309" y="6515"/>
                </a:lnTo>
                <a:lnTo>
                  <a:pt x="36309" y="8369"/>
                </a:lnTo>
                <a:lnTo>
                  <a:pt x="49339" y="8369"/>
                </a:lnTo>
                <a:lnTo>
                  <a:pt x="49339" y="9296"/>
                </a:lnTo>
                <a:lnTo>
                  <a:pt x="95872" y="9296"/>
                </a:lnTo>
                <a:lnTo>
                  <a:pt x="95872" y="8369"/>
                </a:lnTo>
                <a:lnTo>
                  <a:pt x="129374" y="8369"/>
                </a:lnTo>
                <a:lnTo>
                  <a:pt x="142405" y="8369"/>
                </a:lnTo>
                <a:lnTo>
                  <a:pt x="142405" y="92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8750858" y="3107769"/>
            <a:ext cx="33655" cy="123189"/>
          </a:xfrm>
          <a:custGeom>
            <a:avLst/>
            <a:gdLst/>
            <a:ahLst/>
            <a:cxnLst/>
            <a:rect l="l" t="t" r="r" b="b"/>
            <a:pathLst>
              <a:path w="33654" h="123189">
                <a:moveTo>
                  <a:pt x="1714" y="342"/>
                </a:moveTo>
                <a:lnTo>
                  <a:pt x="469" y="342"/>
                </a:lnTo>
                <a:lnTo>
                  <a:pt x="469" y="39712"/>
                </a:lnTo>
                <a:lnTo>
                  <a:pt x="0" y="39712"/>
                </a:lnTo>
                <a:lnTo>
                  <a:pt x="0" y="94322"/>
                </a:lnTo>
                <a:lnTo>
                  <a:pt x="939" y="94322"/>
                </a:lnTo>
                <a:lnTo>
                  <a:pt x="939" y="122262"/>
                </a:lnTo>
                <a:lnTo>
                  <a:pt x="1041" y="94322"/>
                </a:lnTo>
                <a:lnTo>
                  <a:pt x="1358" y="94322"/>
                </a:lnTo>
                <a:lnTo>
                  <a:pt x="1358" y="39712"/>
                </a:lnTo>
                <a:lnTo>
                  <a:pt x="1714" y="39712"/>
                </a:lnTo>
                <a:lnTo>
                  <a:pt x="1714" y="342"/>
                </a:lnTo>
                <a:close/>
              </a:path>
              <a:path w="33654" h="123189">
                <a:moveTo>
                  <a:pt x="33515" y="0"/>
                </a:moveTo>
                <a:lnTo>
                  <a:pt x="8382" y="0"/>
                </a:lnTo>
                <a:lnTo>
                  <a:pt x="7454" y="24193"/>
                </a:lnTo>
                <a:lnTo>
                  <a:pt x="7035" y="35407"/>
                </a:lnTo>
                <a:lnTo>
                  <a:pt x="7035" y="19392"/>
                </a:lnTo>
                <a:lnTo>
                  <a:pt x="6921" y="38442"/>
                </a:lnTo>
                <a:lnTo>
                  <a:pt x="6819" y="40982"/>
                </a:lnTo>
                <a:lnTo>
                  <a:pt x="6807" y="96862"/>
                </a:lnTo>
                <a:lnTo>
                  <a:pt x="6807" y="100672"/>
                </a:lnTo>
                <a:lnTo>
                  <a:pt x="6527" y="100672"/>
                </a:lnTo>
                <a:lnTo>
                  <a:pt x="6527" y="96862"/>
                </a:lnTo>
                <a:lnTo>
                  <a:pt x="6807" y="96862"/>
                </a:lnTo>
                <a:lnTo>
                  <a:pt x="6807" y="40982"/>
                </a:lnTo>
                <a:lnTo>
                  <a:pt x="6565" y="40982"/>
                </a:lnTo>
                <a:lnTo>
                  <a:pt x="6565" y="38442"/>
                </a:lnTo>
                <a:lnTo>
                  <a:pt x="6921" y="38442"/>
                </a:lnTo>
                <a:lnTo>
                  <a:pt x="6921" y="19392"/>
                </a:lnTo>
                <a:lnTo>
                  <a:pt x="6045" y="19392"/>
                </a:lnTo>
                <a:lnTo>
                  <a:pt x="6045" y="38442"/>
                </a:lnTo>
                <a:lnTo>
                  <a:pt x="6032" y="18122"/>
                </a:lnTo>
                <a:lnTo>
                  <a:pt x="6985" y="18122"/>
                </a:lnTo>
                <a:lnTo>
                  <a:pt x="6985" y="927"/>
                </a:lnTo>
                <a:lnTo>
                  <a:pt x="7454" y="927"/>
                </a:lnTo>
                <a:lnTo>
                  <a:pt x="7454" y="0"/>
                </a:lnTo>
                <a:lnTo>
                  <a:pt x="2794" y="0"/>
                </a:lnTo>
                <a:lnTo>
                  <a:pt x="2794" y="342"/>
                </a:lnTo>
                <a:lnTo>
                  <a:pt x="2717" y="18122"/>
                </a:lnTo>
                <a:lnTo>
                  <a:pt x="2540" y="18122"/>
                </a:lnTo>
                <a:lnTo>
                  <a:pt x="2540" y="32575"/>
                </a:lnTo>
                <a:lnTo>
                  <a:pt x="1866" y="32575"/>
                </a:lnTo>
                <a:lnTo>
                  <a:pt x="1866" y="76314"/>
                </a:lnTo>
                <a:lnTo>
                  <a:pt x="2159" y="76314"/>
                </a:lnTo>
                <a:lnTo>
                  <a:pt x="2159" y="100672"/>
                </a:lnTo>
                <a:lnTo>
                  <a:pt x="1866" y="100672"/>
                </a:lnTo>
                <a:lnTo>
                  <a:pt x="1866" y="108292"/>
                </a:lnTo>
                <a:lnTo>
                  <a:pt x="2311" y="108292"/>
                </a:lnTo>
                <a:lnTo>
                  <a:pt x="2311" y="120992"/>
                </a:lnTo>
                <a:lnTo>
                  <a:pt x="6807" y="120992"/>
                </a:lnTo>
                <a:lnTo>
                  <a:pt x="6807" y="122262"/>
                </a:lnTo>
                <a:lnTo>
                  <a:pt x="7912" y="122262"/>
                </a:lnTo>
                <a:lnTo>
                  <a:pt x="7912" y="112077"/>
                </a:lnTo>
                <a:lnTo>
                  <a:pt x="8382" y="122847"/>
                </a:lnTo>
                <a:lnTo>
                  <a:pt x="33515" y="122847"/>
                </a:lnTo>
                <a:lnTo>
                  <a:pt x="3351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8752730" y="3228755"/>
            <a:ext cx="6985" cy="1270"/>
          </a:xfrm>
          <a:custGeom>
            <a:avLst/>
            <a:gdLst/>
            <a:ahLst/>
            <a:cxnLst/>
            <a:rect l="l" t="t" r="r" b="b"/>
            <a:pathLst>
              <a:path w="6984" h="1269">
                <a:moveTo>
                  <a:pt x="6515" y="0"/>
                </a:moveTo>
                <a:lnTo>
                  <a:pt x="0" y="0"/>
                </a:lnTo>
                <a:lnTo>
                  <a:pt x="0" y="930"/>
                </a:lnTo>
                <a:lnTo>
                  <a:pt x="6515" y="930"/>
                </a:lnTo>
                <a:lnTo>
                  <a:pt x="651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8769477" y="3101254"/>
            <a:ext cx="121285" cy="130810"/>
          </a:xfrm>
          <a:custGeom>
            <a:avLst/>
            <a:gdLst/>
            <a:ahLst/>
            <a:cxnLst/>
            <a:rect l="l" t="t" r="r" b="b"/>
            <a:pathLst>
              <a:path w="121284" h="130810">
                <a:moveTo>
                  <a:pt x="1866" y="129362"/>
                </a:moveTo>
                <a:lnTo>
                  <a:pt x="0" y="129362"/>
                </a:lnTo>
                <a:lnTo>
                  <a:pt x="1866" y="130302"/>
                </a:lnTo>
                <a:lnTo>
                  <a:pt x="1866" y="129362"/>
                </a:lnTo>
                <a:close/>
              </a:path>
              <a:path w="121284" h="130810">
                <a:moveTo>
                  <a:pt x="1866" y="5575"/>
                </a:moveTo>
                <a:lnTo>
                  <a:pt x="0" y="5575"/>
                </a:lnTo>
                <a:lnTo>
                  <a:pt x="1866" y="6515"/>
                </a:lnTo>
                <a:lnTo>
                  <a:pt x="1866" y="5575"/>
                </a:lnTo>
                <a:close/>
              </a:path>
              <a:path w="121284" h="130810">
                <a:moveTo>
                  <a:pt x="120992" y="0"/>
                </a:moveTo>
                <a:lnTo>
                  <a:pt x="107962" y="0"/>
                </a:lnTo>
                <a:lnTo>
                  <a:pt x="27927" y="0"/>
                </a:lnTo>
                <a:lnTo>
                  <a:pt x="14897" y="0"/>
                </a:lnTo>
                <a:lnTo>
                  <a:pt x="14897" y="7442"/>
                </a:lnTo>
                <a:lnTo>
                  <a:pt x="22339" y="7442"/>
                </a:lnTo>
                <a:lnTo>
                  <a:pt x="22339" y="8369"/>
                </a:lnTo>
                <a:lnTo>
                  <a:pt x="23266" y="8369"/>
                </a:lnTo>
                <a:lnTo>
                  <a:pt x="23266" y="7442"/>
                </a:lnTo>
                <a:lnTo>
                  <a:pt x="27927" y="7442"/>
                </a:lnTo>
                <a:lnTo>
                  <a:pt x="27927" y="8369"/>
                </a:lnTo>
                <a:lnTo>
                  <a:pt x="107962" y="8369"/>
                </a:lnTo>
                <a:lnTo>
                  <a:pt x="107962" y="7442"/>
                </a:lnTo>
                <a:lnTo>
                  <a:pt x="120992" y="7442"/>
                </a:lnTo>
                <a:lnTo>
                  <a:pt x="12099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8890479" y="3227493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0" y="2540"/>
                </a:moveTo>
                <a:lnTo>
                  <a:pt x="1861" y="2540"/>
                </a:lnTo>
                <a:lnTo>
                  <a:pt x="1861" y="0"/>
                </a:lnTo>
                <a:lnTo>
                  <a:pt x="0" y="0"/>
                </a:lnTo>
                <a:lnTo>
                  <a:pt x="0" y="254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8889548" y="3108113"/>
            <a:ext cx="3175" cy="119380"/>
          </a:xfrm>
          <a:custGeom>
            <a:avLst/>
            <a:gdLst/>
            <a:ahLst/>
            <a:cxnLst/>
            <a:rect l="l" t="t" r="r" b="b"/>
            <a:pathLst>
              <a:path w="3175" h="119380">
                <a:moveTo>
                  <a:pt x="0" y="119379"/>
                </a:moveTo>
                <a:lnTo>
                  <a:pt x="2792" y="119379"/>
                </a:lnTo>
                <a:lnTo>
                  <a:pt x="2792" y="0"/>
                </a:lnTo>
                <a:lnTo>
                  <a:pt x="0" y="0"/>
                </a:lnTo>
                <a:lnTo>
                  <a:pt x="0" y="11937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8785305" y="3109619"/>
            <a:ext cx="1905" cy="118745"/>
          </a:xfrm>
          <a:custGeom>
            <a:avLst/>
            <a:gdLst/>
            <a:ahLst/>
            <a:cxnLst/>
            <a:rect l="l" t="t" r="r" b="b"/>
            <a:pathLst>
              <a:path w="1904" h="118744">
                <a:moveTo>
                  <a:pt x="1861" y="0"/>
                </a:moveTo>
                <a:lnTo>
                  <a:pt x="0" y="0"/>
                </a:lnTo>
                <a:lnTo>
                  <a:pt x="0" y="118204"/>
                </a:lnTo>
                <a:lnTo>
                  <a:pt x="1861" y="118204"/>
                </a:lnTo>
                <a:lnTo>
                  <a:pt x="186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8885481" y="3227493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69">
                <a:moveTo>
                  <a:pt x="0" y="1270"/>
                </a:moveTo>
                <a:lnTo>
                  <a:pt x="3141" y="1270"/>
                </a:lnTo>
                <a:lnTo>
                  <a:pt x="3141" y="0"/>
                </a:lnTo>
                <a:lnTo>
                  <a:pt x="0" y="0"/>
                </a:lnTo>
                <a:lnTo>
                  <a:pt x="0" y="127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8788095" y="3108112"/>
            <a:ext cx="101600" cy="119380"/>
          </a:xfrm>
          <a:custGeom>
            <a:avLst/>
            <a:gdLst/>
            <a:ahLst/>
            <a:cxnLst/>
            <a:rect l="l" t="t" r="r" b="b"/>
            <a:pathLst>
              <a:path w="101600" h="119380">
                <a:moveTo>
                  <a:pt x="101447" y="584"/>
                </a:moveTo>
                <a:lnTo>
                  <a:pt x="94005" y="584"/>
                </a:lnTo>
                <a:lnTo>
                  <a:pt x="31343" y="1270"/>
                </a:lnTo>
                <a:lnTo>
                  <a:pt x="9309" y="1270"/>
                </a:lnTo>
                <a:lnTo>
                  <a:pt x="9309" y="0"/>
                </a:lnTo>
                <a:lnTo>
                  <a:pt x="6972" y="0"/>
                </a:lnTo>
                <a:lnTo>
                  <a:pt x="6972" y="1270"/>
                </a:lnTo>
                <a:lnTo>
                  <a:pt x="0" y="1270"/>
                </a:lnTo>
                <a:lnTo>
                  <a:pt x="0" y="119380"/>
                </a:lnTo>
                <a:lnTo>
                  <a:pt x="100990" y="119380"/>
                </a:lnTo>
                <a:lnTo>
                  <a:pt x="100990" y="1511"/>
                </a:lnTo>
                <a:lnTo>
                  <a:pt x="101434" y="1511"/>
                </a:lnTo>
                <a:lnTo>
                  <a:pt x="101447" y="58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8748076" y="3104966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29" h="1905">
                <a:moveTo>
                  <a:pt x="36299" y="0"/>
                </a:moveTo>
                <a:lnTo>
                  <a:pt x="0" y="0"/>
                </a:lnTo>
                <a:lnTo>
                  <a:pt x="0" y="1861"/>
                </a:lnTo>
                <a:lnTo>
                  <a:pt x="36299" y="1861"/>
                </a:lnTo>
                <a:lnTo>
                  <a:pt x="362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8748075" y="3103105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29" h="1905">
                <a:moveTo>
                  <a:pt x="36299" y="0"/>
                </a:moveTo>
                <a:lnTo>
                  <a:pt x="930" y="0"/>
                </a:lnTo>
                <a:lnTo>
                  <a:pt x="0" y="930"/>
                </a:lnTo>
                <a:lnTo>
                  <a:pt x="36299" y="1861"/>
                </a:lnTo>
                <a:lnTo>
                  <a:pt x="362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8748065" y="2939304"/>
            <a:ext cx="144780" cy="135890"/>
          </a:xfrm>
          <a:custGeom>
            <a:avLst/>
            <a:gdLst/>
            <a:ahLst/>
            <a:cxnLst/>
            <a:rect l="l" t="t" r="r" b="b"/>
            <a:pathLst>
              <a:path w="144779" h="135889">
                <a:moveTo>
                  <a:pt x="134035" y="0"/>
                </a:moveTo>
                <a:lnTo>
                  <a:pt x="129374" y="0"/>
                </a:lnTo>
                <a:lnTo>
                  <a:pt x="134035" y="927"/>
                </a:lnTo>
                <a:lnTo>
                  <a:pt x="134035" y="0"/>
                </a:lnTo>
                <a:close/>
              </a:path>
              <a:path w="144779" h="135889">
                <a:moveTo>
                  <a:pt x="144272" y="6248"/>
                </a:moveTo>
                <a:lnTo>
                  <a:pt x="142405" y="6248"/>
                </a:lnTo>
                <a:lnTo>
                  <a:pt x="142405" y="126898"/>
                </a:lnTo>
                <a:lnTo>
                  <a:pt x="142405" y="127508"/>
                </a:lnTo>
                <a:lnTo>
                  <a:pt x="141478" y="127508"/>
                </a:lnTo>
                <a:lnTo>
                  <a:pt x="141478" y="126898"/>
                </a:lnTo>
                <a:lnTo>
                  <a:pt x="142405" y="126898"/>
                </a:lnTo>
                <a:lnTo>
                  <a:pt x="142405" y="6248"/>
                </a:lnTo>
                <a:lnTo>
                  <a:pt x="142405" y="927"/>
                </a:lnTo>
                <a:lnTo>
                  <a:pt x="141897" y="927"/>
                </a:lnTo>
                <a:lnTo>
                  <a:pt x="141897" y="8369"/>
                </a:lnTo>
                <a:lnTo>
                  <a:pt x="141897" y="8788"/>
                </a:lnTo>
                <a:lnTo>
                  <a:pt x="141478" y="8788"/>
                </a:lnTo>
                <a:lnTo>
                  <a:pt x="141478" y="8369"/>
                </a:lnTo>
                <a:lnTo>
                  <a:pt x="141897" y="8369"/>
                </a:lnTo>
                <a:lnTo>
                  <a:pt x="141897" y="927"/>
                </a:lnTo>
                <a:lnTo>
                  <a:pt x="134035" y="927"/>
                </a:lnTo>
                <a:lnTo>
                  <a:pt x="134035" y="8369"/>
                </a:lnTo>
                <a:lnTo>
                  <a:pt x="90284" y="8813"/>
                </a:lnTo>
                <a:lnTo>
                  <a:pt x="90284" y="8369"/>
                </a:lnTo>
                <a:lnTo>
                  <a:pt x="129374" y="8369"/>
                </a:lnTo>
                <a:lnTo>
                  <a:pt x="134035" y="8369"/>
                </a:lnTo>
                <a:lnTo>
                  <a:pt x="134035" y="927"/>
                </a:lnTo>
                <a:lnTo>
                  <a:pt x="129374" y="927"/>
                </a:lnTo>
                <a:lnTo>
                  <a:pt x="129374" y="0"/>
                </a:lnTo>
                <a:lnTo>
                  <a:pt x="49339" y="0"/>
                </a:lnTo>
                <a:lnTo>
                  <a:pt x="49339" y="927"/>
                </a:lnTo>
                <a:lnTo>
                  <a:pt x="49339" y="8369"/>
                </a:lnTo>
                <a:lnTo>
                  <a:pt x="49339" y="9220"/>
                </a:lnTo>
                <a:lnTo>
                  <a:pt x="44678" y="9271"/>
                </a:lnTo>
                <a:lnTo>
                  <a:pt x="44678" y="8369"/>
                </a:lnTo>
                <a:lnTo>
                  <a:pt x="49339" y="8369"/>
                </a:lnTo>
                <a:lnTo>
                  <a:pt x="49339" y="927"/>
                </a:lnTo>
                <a:lnTo>
                  <a:pt x="43751" y="927"/>
                </a:lnTo>
                <a:lnTo>
                  <a:pt x="43751" y="8369"/>
                </a:lnTo>
                <a:lnTo>
                  <a:pt x="43751" y="9283"/>
                </a:lnTo>
                <a:lnTo>
                  <a:pt x="40030" y="9309"/>
                </a:lnTo>
                <a:lnTo>
                  <a:pt x="40030" y="127508"/>
                </a:lnTo>
                <a:lnTo>
                  <a:pt x="39090" y="127508"/>
                </a:lnTo>
                <a:lnTo>
                  <a:pt x="39090" y="9296"/>
                </a:lnTo>
                <a:lnTo>
                  <a:pt x="37236" y="9296"/>
                </a:lnTo>
                <a:lnTo>
                  <a:pt x="37236" y="127508"/>
                </a:lnTo>
                <a:lnTo>
                  <a:pt x="36309" y="127508"/>
                </a:lnTo>
                <a:lnTo>
                  <a:pt x="36309" y="68478"/>
                </a:lnTo>
                <a:lnTo>
                  <a:pt x="36309" y="57048"/>
                </a:lnTo>
                <a:lnTo>
                  <a:pt x="36309" y="8369"/>
                </a:lnTo>
                <a:lnTo>
                  <a:pt x="43751" y="8369"/>
                </a:lnTo>
                <a:lnTo>
                  <a:pt x="43751" y="927"/>
                </a:lnTo>
                <a:lnTo>
                  <a:pt x="43751" y="0"/>
                </a:lnTo>
                <a:lnTo>
                  <a:pt x="42824" y="0"/>
                </a:lnTo>
                <a:lnTo>
                  <a:pt x="42824" y="927"/>
                </a:lnTo>
                <a:lnTo>
                  <a:pt x="36309" y="927"/>
                </a:lnTo>
                <a:lnTo>
                  <a:pt x="36309" y="2781"/>
                </a:lnTo>
                <a:lnTo>
                  <a:pt x="32867" y="2781"/>
                </a:lnTo>
                <a:lnTo>
                  <a:pt x="32867" y="6248"/>
                </a:lnTo>
                <a:lnTo>
                  <a:pt x="23279" y="6248"/>
                </a:lnTo>
                <a:lnTo>
                  <a:pt x="23279" y="5575"/>
                </a:lnTo>
                <a:lnTo>
                  <a:pt x="24206" y="5575"/>
                </a:lnTo>
                <a:lnTo>
                  <a:pt x="32867" y="6248"/>
                </a:lnTo>
                <a:lnTo>
                  <a:pt x="32867" y="2781"/>
                </a:lnTo>
                <a:lnTo>
                  <a:pt x="22745" y="2781"/>
                </a:lnTo>
                <a:lnTo>
                  <a:pt x="22745" y="6248"/>
                </a:lnTo>
                <a:lnTo>
                  <a:pt x="22339" y="6248"/>
                </a:lnTo>
                <a:lnTo>
                  <a:pt x="22339" y="129844"/>
                </a:lnTo>
                <a:lnTo>
                  <a:pt x="21412" y="130302"/>
                </a:lnTo>
                <a:lnTo>
                  <a:pt x="21412" y="129438"/>
                </a:lnTo>
                <a:lnTo>
                  <a:pt x="21539" y="129438"/>
                </a:lnTo>
                <a:lnTo>
                  <a:pt x="22339" y="129844"/>
                </a:lnTo>
                <a:lnTo>
                  <a:pt x="22339" y="6248"/>
                </a:lnTo>
                <a:lnTo>
                  <a:pt x="21412" y="6248"/>
                </a:lnTo>
                <a:lnTo>
                  <a:pt x="21412" y="5575"/>
                </a:lnTo>
                <a:lnTo>
                  <a:pt x="22745" y="6248"/>
                </a:lnTo>
                <a:lnTo>
                  <a:pt x="22745" y="2781"/>
                </a:lnTo>
                <a:lnTo>
                  <a:pt x="0" y="2781"/>
                </a:lnTo>
                <a:lnTo>
                  <a:pt x="0" y="4648"/>
                </a:lnTo>
                <a:lnTo>
                  <a:pt x="939" y="5575"/>
                </a:lnTo>
                <a:lnTo>
                  <a:pt x="15595" y="6248"/>
                </a:lnTo>
                <a:lnTo>
                  <a:pt x="10248" y="6248"/>
                </a:lnTo>
                <a:lnTo>
                  <a:pt x="10248" y="68478"/>
                </a:lnTo>
                <a:lnTo>
                  <a:pt x="10248" y="74828"/>
                </a:lnTo>
                <a:lnTo>
                  <a:pt x="9753" y="74828"/>
                </a:lnTo>
                <a:lnTo>
                  <a:pt x="9753" y="68478"/>
                </a:lnTo>
                <a:lnTo>
                  <a:pt x="10248" y="68478"/>
                </a:lnTo>
                <a:lnTo>
                  <a:pt x="10248" y="6248"/>
                </a:lnTo>
                <a:lnTo>
                  <a:pt x="10236" y="6515"/>
                </a:lnTo>
                <a:lnTo>
                  <a:pt x="4660" y="6515"/>
                </a:lnTo>
                <a:lnTo>
                  <a:pt x="5588" y="7442"/>
                </a:lnTo>
                <a:lnTo>
                  <a:pt x="10236" y="8369"/>
                </a:lnTo>
                <a:lnTo>
                  <a:pt x="10236" y="57048"/>
                </a:lnTo>
                <a:lnTo>
                  <a:pt x="9753" y="57048"/>
                </a:lnTo>
                <a:lnTo>
                  <a:pt x="9753" y="48158"/>
                </a:lnTo>
                <a:lnTo>
                  <a:pt x="9601" y="48158"/>
                </a:lnTo>
                <a:lnTo>
                  <a:pt x="9601" y="104038"/>
                </a:lnTo>
                <a:lnTo>
                  <a:pt x="9601" y="109118"/>
                </a:lnTo>
                <a:lnTo>
                  <a:pt x="9321" y="109118"/>
                </a:lnTo>
                <a:lnTo>
                  <a:pt x="9321" y="104038"/>
                </a:lnTo>
                <a:lnTo>
                  <a:pt x="9601" y="104038"/>
                </a:lnTo>
                <a:lnTo>
                  <a:pt x="9601" y="48158"/>
                </a:lnTo>
                <a:lnTo>
                  <a:pt x="9398" y="48158"/>
                </a:lnTo>
                <a:lnTo>
                  <a:pt x="9398" y="44348"/>
                </a:lnTo>
                <a:lnTo>
                  <a:pt x="9855" y="44348"/>
                </a:lnTo>
                <a:lnTo>
                  <a:pt x="9855" y="26568"/>
                </a:lnTo>
                <a:lnTo>
                  <a:pt x="8839" y="26568"/>
                </a:lnTo>
                <a:lnTo>
                  <a:pt x="8839" y="24028"/>
                </a:lnTo>
                <a:lnTo>
                  <a:pt x="9766" y="24028"/>
                </a:lnTo>
                <a:lnTo>
                  <a:pt x="9766" y="8788"/>
                </a:lnTo>
                <a:lnTo>
                  <a:pt x="5511" y="8788"/>
                </a:lnTo>
                <a:lnTo>
                  <a:pt x="5511" y="24028"/>
                </a:lnTo>
                <a:lnTo>
                  <a:pt x="5359" y="24028"/>
                </a:lnTo>
                <a:lnTo>
                  <a:pt x="5359" y="39090"/>
                </a:lnTo>
                <a:lnTo>
                  <a:pt x="4660" y="39090"/>
                </a:lnTo>
                <a:lnTo>
                  <a:pt x="4660" y="83756"/>
                </a:lnTo>
                <a:lnTo>
                  <a:pt x="4965" y="83756"/>
                </a:lnTo>
                <a:lnTo>
                  <a:pt x="4965" y="109118"/>
                </a:lnTo>
                <a:lnTo>
                  <a:pt x="4660" y="109118"/>
                </a:lnTo>
                <a:lnTo>
                  <a:pt x="4660" y="115468"/>
                </a:lnTo>
                <a:lnTo>
                  <a:pt x="5118" y="115468"/>
                </a:lnTo>
                <a:lnTo>
                  <a:pt x="5118" y="128168"/>
                </a:lnTo>
                <a:lnTo>
                  <a:pt x="9601" y="128168"/>
                </a:lnTo>
                <a:lnTo>
                  <a:pt x="9601" y="128435"/>
                </a:lnTo>
                <a:lnTo>
                  <a:pt x="4660" y="128435"/>
                </a:lnTo>
                <a:lnTo>
                  <a:pt x="4660" y="129362"/>
                </a:lnTo>
                <a:lnTo>
                  <a:pt x="9601" y="129362"/>
                </a:lnTo>
                <a:lnTo>
                  <a:pt x="3822" y="129374"/>
                </a:lnTo>
                <a:lnTo>
                  <a:pt x="3822" y="105308"/>
                </a:lnTo>
                <a:lnTo>
                  <a:pt x="4140" y="105308"/>
                </a:lnTo>
                <a:lnTo>
                  <a:pt x="4140" y="46888"/>
                </a:lnTo>
                <a:lnTo>
                  <a:pt x="4508" y="46888"/>
                </a:lnTo>
                <a:lnTo>
                  <a:pt x="4508" y="7518"/>
                </a:lnTo>
                <a:lnTo>
                  <a:pt x="3251" y="7518"/>
                </a:lnTo>
                <a:lnTo>
                  <a:pt x="3251" y="46888"/>
                </a:lnTo>
                <a:lnTo>
                  <a:pt x="2794" y="46888"/>
                </a:lnTo>
                <a:lnTo>
                  <a:pt x="2794" y="105308"/>
                </a:lnTo>
                <a:lnTo>
                  <a:pt x="3733" y="105308"/>
                </a:lnTo>
                <a:lnTo>
                  <a:pt x="3733" y="129374"/>
                </a:lnTo>
                <a:lnTo>
                  <a:pt x="939" y="129374"/>
                </a:lnTo>
                <a:lnTo>
                  <a:pt x="0" y="130302"/>
                </a:lnTo>
                <a:lnTo>
                  <a:pt x="0" y="132156"/>
                </a:lnTo>
                <a:lnTo>
                  <a:pt x="1866" y="133096"/>
                </a:lnTo>
                <a:lnTo>
                  <a:pt x="29794" y="134023"/>
                </a:lnTo>
                <a:lnTo>
                  <a:pt x="29794" y="133096"/>
                </a:lnTo>
                <a:lnTo>
                  <a:pt x="36309" y="132156"/>
                </a:lnTo>
                <a:lnTo>
                  <a:pt x="36309" y="135877"/>
                </a:lnTo>
                <a:lnTo>
                  <a:pt x="49339" y="135877"/>
                </a:lnTo>
                <a:lnTo>
                  <a:pt x="129374" y="135877"/>
                </a:lnTo>
                <a:lnTo>
                  <a:pt x="142405" y="135877"/>
                </a:lnTo>
                <a:lnTo>
                  <a:pt x="142405" y="129438"/>
                </a:lnTo>
                <a:lnTo>
                  <a:pt x="144272" y="129438"/>
                </a:lnTo>
                <a:lnTo>
                  <a:pt x="144272" y="126898"/>
                </a:lnTo>
                <a:lnTo>
                  <a:pt x="144272" y="8788"/>
                </a:lnTo>
                <a:lnTo>
                  <a:pt x="144272" y="624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8750858" y="2788517"/>
            <a:ext cx="134620" cy="133350"/>
          </a:xfrm>
          <a:custGeom>
            <a:avLst/>
            <a:gdLst/>
            <a:ahLst/>
            <a:cxnLst/>
            <a:rect l="l" t="t" r="r" b="b"/>
            <a:pathLst>
              <a:path w="134620" h="133350">
                <a:moveTo>
                  <a:pt x="939" y="65151"/>
                </a:moveTo>
                <a:lnTo>
                  <a:pt x="0" y="65151"/>
                </a:lnTo>
                <a:lnTo>
                  <a:pt x="939" y="66078"/>
                </a:lnTo>
                <a:lnTo>
                  <a:pt x="939" y="65151"/>
                </a:lnTo>
                <a:close/>
              </a:path>
              <a:path w="134620" h="133350">
                <a:moveTo>
                  <a:pt x="7454" y="93078"/>
                </a:moveTo>
                <a:lnTo>
                  <a:pt x="6515" y="93078"/>
                </a:lnTo>
                <a:lnTo>
                  <a:pt x="7454" y="94005"/>
                </a:lnTo>
                <a:lnTo>
                  <a:pt x="7454" y="93078"/>
                </a:lnTo>
                <a:close/>
              </a:path>
              <a:path w="134620" h="133350">
                <a:moveTo>
                  <a:pt x="8382" y="94005"/>
                </a:moveTo>
                <a:lnTo>
                  <a:pt x="7454" y="94005"/>
                </a:lnTo>
                <a:lnTo>
                  <a:pt x="8382" y="94932"/>
                </a:lnTo>
                <a:lnTo>
                  <a:pt x="8382" y="94005"/>
                </a:lnTo>
                <a:close/>
              </a:path>
              <a:path w="134620" h="133350">
                <a:moveTo>
                  <a:pt x="13970" y="104241"/>
                </a:moveTo>
                <a:lnTo>
                  <a:pt x="13030" y="104241"/>
                </a:lnTo>
                <a:lnTo>
                  <a:pt x="13970" y="105181"/>
                </a:lnTo>
                <a:lnTo>
                  <a:pt x="13970" y="104241"/>
                </a:lnTo>
                <a:close/>
              </a:path>
              <a:path w="134620" h="133350">
                <a:moveTo>
                  <a:pt x="14897" y="105181"/>
                </a:moveTo>
                <a:lnTo>
                  <a:pt x="13970" y="105181"/>
                </a:lnTo>
                <a:lnTo>
                  <a:pt x="14897" y="106108"/>
                </a:lnTo>
                <a:lnTo>
                  <a:pt x="14897" y="105181"/>
                </a:lnTo>
                <a:close/>
              </a:path>
              <a:path w="134620" h="133350">
                <a:moveTo>
                  <a:pt x="24206" y="115417"/>
                </a:moveTo>
                <a:lnTo>
                  <a:pt x="23266" y="115417"/>
                </a:lnTo>
                <a:lnTo>
                  <a:pt x="24206" y="116344"/>
                </a:lnTo>
                <a:lnTo>
                  <a:pt x="24206" y="115417"/>
                </a:lnTo>
                <a:close/>
              </a:path>
              <a:path w="134620" h="133350">
                <a:moveTo>
                  <a:pt x="25133" y="116344"/>
                </a:moveTo>
                <a:lnTo>
                  <a:pt x="24206" y="116344"/>
                </a:lnTo>
                <a:lnTo>
                  <a:pt x="25133" y="117271"/>
                </a:lnTo>
                <a:lnTo>
                  <a:pt x="25133" y="116344"/>
                </a:lnTo>
                <a:close/>
              </a:path>
              <a:path w="134620" h="133350">
                <a:moveTo>
                  <a:pt x="27000" y="117271"/>
                </a:moveTo>
                <a:lnTo>
                  <a:pt x="25133" y="117271"/>
                </a:lnTo>
                <a:lnTo>
                  <a:pt x="27000" y="118211"/>
                </a:lnTo>
                <a:lnTo>
                  <a:pt x="27000" y="117271"/>
                </a:lnTo>
                <a:close/>
              </a:path>
              <a:path w="134620" h="133350">
                <a:moveTo>
                  <a:pt x="27927" y="118211"/>
                </a:moveTo>
                <a:lnTo>
                  <a:pt x="27000" y="118211"/>
                </a:lnTo>
                <a:lnTo>
                  <a:pt x="27927" y="119138"/>
                </a:lnTo>
                <a:lnTo>
                  <a:pt x="27927" y="118211"/>
                </a:lnTo>
                <a:close/>
              </a:path>
              <a:path w="134620" h="133350">
                <a:moveTo>
                  <a:pt x="34442" y="122859"/>
                </a:moveTo>
                <a:lnTo>
                  <a:pt x="33515" y="122859"/>
                </a:lnTo>
                <a:lnTo>
                  <a:pt x="34442" y="123786"/>
                </a:lnTo>
                <a:lnTo>
                  <a:pt x="34442" y="122859"/>
                </a:lnTo>
                <a:close/>
              </a:path>
              <a:path w="134620" h="133350">
                <a:moveTo>
                  <a:pt x="35369" y="7442"/>
                </a:moveTo>
                <a:lnTo>
                  <a:pt x="34442" y="7442"/>
                </a:lnTo>
                <a:lnTo>
                  <a:pt x="35369" y="8382"/>
                </a:lnTo>
                <a:lnTo>
                  <a:pt x="35369" y="7442"/>
                </a:lnTo>
                <a:close/>
              </a:path>
              <a:path w="134620" h="133350">
                <a:moveTo>
                  <a:pt x="38163" y="6515"/>
                </a:moveTo>
                <a:lnTo>
                  <a:pt x="36296" y="6515"/>
                </a:lnTo>
                <a:lnTo>
                  <a:pt x="38163" y="7442"/>
                </a:lnTo>
                <a:lnTo>
                  <a:pt x="38163" y="6515"/>
                </a:lnTo>
                <a:close/>
              </a:path>
              <a:path w="134620" h="133350">
                <a:moveTo>
                  <a:pt x="40030" y="5588"/>
                </a:moveTo>
                <a:lnTo>
                  <a:pt x="38163" y="5588"/>
                </a:lnTo>
                <a:lnTo>
                  <a:pt x="40030" y="6515"/>
                </a:lnTo>
                <a:lnTo>
                  <a:pt x="40030" y="5588"/>
                </a:lnTo>
                <a:close/>
              </a:path>
              <a:path w="134620" h="133350">
                <a:moveTo>
                  <a:pt x="46545" y="2794"/>
                </a:moveTo>
                <a:lnTo>
                  <a:pt x="43751" y="2794"/>
                </a:lnTo>
                <a:lnTo>
                  <a:pt x="40030" y="4660"/>
                </a:lnTo>
                <a:lnTo>
                  <a:pt x="42811" y="5588"/>
                </a:lnTo>
                <a:lnTo>
                  <a:pt x="42811" y="4660"/>
                </a:lnTo>
                <a:lnTo>
                  <a:pt x="46545" y="2794"/>
                </a:lnTo>
                <a:close/>
              </a:path>
              <a:path w="134620" h="133350">
                <a:moveTo>
                  <a:pt x="60502" y="131241"/>
                </a:moveTo>
                <a:lnTo>
                  <a:pt x="56781" y="131241"/>
                </a:lnTo>
                <a:lnTo>
                  <a:pt x="60502" y="132168"/>
                </a:lnTo>
                <a:lnTo>
                  <a:pt x="60502" y="131241"/>
                </a:lnTo>
                <a:close/>
              </a:path>
              <a:path w="134620" h="133350">
                <a:moveTo>
                  <a:pt x="67017" y="132168"/>
                </a:moveTo>
                <a:lnTo>
                  <a:pt x="60502" y="132168"/>
                </a:lnTo>
                <a:lnTo>
                  <a:pt x="67017" y="133096"/>
                </a:lnTo>
                <a:lnTo>
                  <a:pt x="67017" y="132168"/>
                </a:lnTo>
                <a:close/>
              </a:path>
              <a:path w="134620" h="133350">
                <a:moveTo>
                  <a:pt x="77254" y="0"/>
                </a:moveTo>
                <a:lnTo>
                  <a:pt x="56781" y="0"/>
                </a:lnTo>
                <a:lnTo>
                  <a:pt x="77254" y="927"/>
                </a:lnTo>
                <a:lnTo>
                  <a:pt x="77254" y="0"/>
                </a:lnTo>
                <a:close/>
              </a:path>
              <a:path w="134620" h="133350">
                <a:moveTo>
                  <a:pt x="87490" y="1866"/>
                </a:moveTo>
                <a:lnTo>
                  <a:pt x="84696" y="927"/>
                </a:lnTo>
                <a:lnTo>
                  <a:pt x="79121" y="927"/>
                </a:lnTo>
                <a:lnTo>
                  <a:pt x="83769" y="1866"/>
                </a:lnTo>
                <a:lnTo>
                  <a:pt x="87490" y="2794"/>
                </a:lnTo>
                <a:lnTo>
                  <a:pt x="87490" y="1866"/>
                </a:lnTo>
                <a:close/>
              </a:path>
              <a:path w="134620" h="133350">
                <a:moveTo>
                  <a:pt x="89357" y="128447"/>
                </a:moveTo>
                <a:lnTo>
                  <a:pt x="87490" y="128447"/>
                </a:lnTo>
                <a:lnTo>
                  <a:pt x="89357" y="129374"/>
                </a:lnTo>
                <a:lnTo>
                  <a:pt x="89357" y="128447"/>
                </a:lnTo>
                <a:close/>
              </a:path>
              <a:path w="134620" h="133350">
                <a:moveTo>
                  <a:pt x="89357" y="2794"/>
                </a:moveTo>
                <a:lnTo>
                  <a:pt x="87490" y="2794"/>
                </a:lnTo>
                <a:lnTo>
                  <a:pt x="89357" y="3721"/>
                </a:lnTo>
                <a:lnTo>
                  <a:pt x="89357" y="2794"/>
                </a:lnTo>
                <a:close/>
              </a:path>
              <a:path w="134620" h="133350">
                <a:moveTo>
                  <a:pt x="92151" y="127508"/>
                </a:moveTo>
                <a:lnTo>
                  <a:pt x="90284" y="127508"/>
                </a:lnTo>
                <a:lnTo>
                  <a:pt x="92151" y="128447"/>
                </a:lnTo>
                <a:lnTo>
                  <a:pt x="92151" y="127508"/>
                </a:lnTo>
                <a:close/>
              </a:path>
              <a:path w="134620" h="133350">
                <a:moveTo>
                  <a:pt x="94005" y="126580"/>
                </a:moveTo>
                <a:lnTo>
                  <a:pt x="92151" y="126580"/>
                </a:lnTo>
                <a:lnTo>
                  <a:pt x="94005" y="127508"/>
                </a:lnTo>
                <a:lnTo>
                  <a:pt x="94005" y="126580"/>
                </a:lnTo>
                <a:close/>
              </a:path>
              <a:path w="134620" h="133350">
                <a:moveTo>
                  <a:pt x="94005" y="4660"/>
                </a:moveTo>
                <a:lnTo>
                  <a:pt x="92151" y="4660"/>
                </a:lnTo>
                <a:lnTo>
                  <a:pt x="94005" y="5588"/>
                </a:lnTo>
                <a:lnTo>
                  <a:pt x="94005" y="4660"/>
                </a:lnTo>
                <a:close/>
              </a:path>
              <a:path w="134620" h="133350">
                <a:moveTo>
                  <a:pt x="95872" y="5588"/>
                </a:moveTo>
                <a:lnTo>
                  <a:pt x="94005" y="5588"/>
                </a:lnTo>
                <a:lnTo>
                  <a:pt x="95872" y="6515"/>
                </a:lnTo>
                <a:lnTo>
                  <a:pt x="95872" y="5588"/>
                </a:lnTo>
                <a:close/>
              </a:path>
              <a:path w="134620" h="133350">
                <a:moveTo>
                  <a:pt x="97726" y="6515"/>
                </a:moveTo>
                <a:lnTo>
                  <a:pt x="95872" y="6515"/>
                </a:lnTo>
                <a:lnTo>
                  <a:pt x="97726" y="7442"/>
                </a:lnTo>
                <a:lnTo>
                  <a:pt x="97726" y="6515"/>
                </a:lnTo>
                <a:close/>
              </a:path>
              <a:path w="134620" h="133350">
                <a:moveTo>
                  <a:pt x="101460" y="122859"/>
                </a:moveTo>
                <a:lnTo>
                  <a:pt x="100520" y="122859"/>
                </a:lnTo>
                <a:lnTo>
                  <a:pt x="101460" y="123786"/>
                </a:lnTo>
                <a:lnTo>
                  <a:pt x="101460" y="122859"/>
                </a:lnTo>
                <a:close/>
              </a:path>
              <a:path w="134620" h="133350">
                <a:moveTo>
                  <a:pt x="103314" y="121932"/>
                </a:moveTo>
                <a:lnTo>
                  <a:pt x="101460" y="121932"/>
                </a:lnTo>
                <a:lnTo>
                  <a:pt x="103314" y="122859"/>
                </a:lnTo>
                <a:lnTo>
                  <a:pt x="103314" y="121932"/>
                </a:lnTo>
                <a:close/>
              </a:path>
              <a:path w="134620" h="133350">
                <a:moveTo>
                  <a:pt x="107035" y="12103"/>
                </a:moveTo>
                <a:lnTo>
                  <a:pt x="106108" y="12103"/>
                </a:lnTo>
                <a:lnTo>
                  <a:pt x="107035" y="13030"/>
                </a:lnTo>
                <a:lnTo>
                  <a:pt x="107035" y="12103"/>
                </a:lnTo>
                <a:close/>
              </a:path>
              <a:path w="134620" h="133350">
                <a:moveTo>
                  <a:pt x="107975" y="13030"/>
                </a:moveTo>
                <a:lnTo>
                  <a:pt x="107035" y="13030"/>
                </a:lnTo>
                <a:lnTo>
                  <a:pt x="107975" y="13957"/>
                </a:lnTo>
                <a:lnTo>
                  <a:pt x="107975" y="13030"/>
                </a:lnTo>
                <a:close/>
              </a:path>
              <a:path w="134620" h="133350">
                <a:moveTo>
                  <a:pt x="108902" y="13957"/>
                </a:moveTo>
                <a:lnTo>
                  <a:pt x="107975" y="13957"/>
                </a:lnTo>
                <a:lnTo>
                  <a:pt x="108902" y="14897"/>
                </a:lnTo>
                <a:lnTo>
                  <a:pt x="108902" y="13957"/>
                </a:lnTo>
                <a:close/>
              </a:path>
              <a:path w="134620" h="133350">
                <a:moveTo>
                  <a:pt x="109829" y="117271"/>
                </a:moveTo>
                <a:lnTo>
                  <a:pt x="107975" y="117271"/>
                </a:lnTo>
                <a:lnTo>
                  <a:pt x="107035" y="118211"/>
                </a:lnTo>
                <a:lnTo>
                  <a:pt x="108902" y="119138"/>
                </a:lnTo>
                <a:lnTo>
                  <a:pt x="108902" y="118211"/>
                </a:lnTo>
                <a:lnTo>
                  <a:pt x="109829" y="117271"/>
                </a:lnTo>
                <a:close/>
              </a:path>
              <a:path w="134620" h="133350">
                <a:moveTo>
                  <a:pt x="110756" y="116344"/>
                </a:moveTo>
                <a:lnTo>
                  <a:pt x="109829" y="116344"/>
                </a:lnTo>
                <a:lnTo>
                  <a:pt x="110756" y="117271"/>
                </a:lnTo>
                <a:lnTo>
                  <a:pt x="110756" y="116344"/>
                </a:lnTo>
                <a:close/>
              </a:path>
              <a:path w="134620" h="133350">
                <a:moveTo>
                  <a:pt x="110756" y="14897"/>
                </a:moveTo>
                <a:lnTo>
                  <a:pt x="109829" y="14897"/>
                </a:lnTo>
                <a:lnTo>
                  <a:pt x="110756" y="15824"/>
                </a:lnTo>
                <a:lnTo>
                  <a:pt x="110756" y="14897"/>
                </a:lnTo>
                <a:close/>
              </a:path>
              <a:path w="134620" h="133350">
                <a:moveTo>
                  <a:pt x="111696" y="115417"/>
                </a:moveTo>
                <a:lnTo>
                  <a:pt x="110756" y="115417"/>
                </a:lnTo>
                <a:lnTo>
                  <a:pt x="111696" y="116344"/>
                </a:lnTo>
                <a:lnTo>
                  <a:pt x="111696" y="115417"/>
                </a:lnTo>
                <a:close/>
              </a:path>
              <a:path w="134620" h="133350">
                <a:moveTo>
                  <a:pt x="111696" y="15824"/>
                </a:moveTo>
                <a:lnTo>
                  <a:pt x="110756" y="15824"/>
                </a:lnTo>
                <a:lnTo>
                  <a:pt x="111696" y="16751"/>
                </a:lnTo>
                <a:lnTo>
                  <a:pt x="111696" y="15824"/>
                </a:lnTo>
                <a:close/>
              </a:path>
              <a:path w="134620" h="133350">
                <a:moveTo>
                  <a:pt x="112623" y="114477"/>
                </a:moveTo>
                <a:lnTo>
                  <a:pt x="111696" y="114477"/>
                </a:lnTo>
                <a:lnTo>
                  <a:pt x="112623" y="115417"/>
                </a:lnTo>
                <a:lnTo>
                  <a:pt x="112623" y="114477"/>
                </a:lnTo>
                <a:close/>
              </a:path>
              <a:path w="134620" h="133350">
                <a:moveTo>
                  <a:pt x="112623" y="16751"/>
                </a:moveTo>
                <a:lnTo>
                  <a:pt x="111696" y="16751"/>
                </a:lnTo>
                <a:lnTo>
                  <a:pt x="112623" y="17691"/>
                </a:lnTo>
                <a:lnTo>
                  <a:pt x="112623" y="16751"/>
                </a:lnTo>
                <a:close/>
              </a:path>
              <a:path w="134620" h="133350">
                <a:moveTo>
                  <a:pt x="113550" y="113550"/>
                </a:moveTo>
                <a:lnTo>
                  <a:pt x="112623" y="113550"/>
                </a:lnTo>
                <a:lnTo>
                  <a:pt x="113550" y="114477"/>
                </a:lnTo>
                <a:lnTo>
                  <a:pt x="113550" y="113550"/>
                </a:lnTo>
                <a:close/>
              </a:path>
              <a:path w="134620" h="133350">
                <a:moveTo>
                  <a:pt x="113550" y="17691"/>
                </a:moveTo>
                <a:lnTo>
                  <a:pt x="112623" y="17691"/>
                </a:lnTo>
                <a:lnTo>
                  <a:pt x="113550" y="18618"/>
                </a:lnTo>
                <a:lnTo>
                  <a:pt x="113550" y="17691"/>
                </a:lnTo>
                <a:close/>
              </a:path>
              <a:path w="134620" h="133350">
                <a:moveTo>
                  <a:pt x="114490" y="112623"/>
                </a:moveTo>
                <a:lnTo>
                  <a:pt x="113550" y="112623"/>
                </a:lnTo>
                <a:lnTo>
                  <a:pt x="114490" y="113550"/>
                </a:lnTo>
                <a:lnTo>
                  <a:pt x="114490" y="112623"/>
                </a:lnTo>
                <a:close/>
              </a:path>
              <a:path w="134620" h="133350">
                <a:moveTo>
                  <a:pt x="114490" y="18618"/>
                </a:moveTo>
                <a:lnTo>
                  <a:pt x="113550" y="18618"/>
                </a:lnTo>
                <a:lnTo>
                  <a:pt x="114490" y="19545"/>
                </a:lnTo>
                <a:lnTo>
                  <a:pt x="114490" y="18618"/>
                </a:lnTo>
                <a:close/>
              </a:path>
              <a:path w="134620" h="133350">
                <a:moveTo>
                  <a:pt x="115417" y="111696"/>
                </a:moveTo>
                <a:lnTo>
                  <a:pt x="114490" y="111696"/>
                </a:lnTo>
                <a:lnTo>
                  <a:pt x="115417" y="112623"/>
                </a:lnTo>
                <a:lnTo>
                  <a:pt x="115417" y="111696"/>
                </a:lnTo>
                <a:close/>
              </a:path>
              <a:path w="134620" h="133350">
                <a:moveTo>
                  <a:pt x="115417" y="19545"/>
                </a:moveTo>
                <a:lnTo>
                  <a:pt x="114490" y="19545"/>
                </a:lnTo>
                <a:lnTo>
                  <a:pt x="115417" y="20472"/>
                </a:lnTo>
                <a:lnTo>
                  <a:pt x="115417" y="19545"/>
                </a:lnTo>
                <a:close/>
              </a:path>
              <a:path w="134620" h="133350">
                <a:moveTo>
                  <a:pt x="116344" y="110756"/>
                </a:moveTo>
                <a:lnTo>
                  <a:pt x="115417" y="110756"/>
                </a:lnTo>
                <a:lnTo>
                  <a:pt x="116344" y="111696"/>
                </a:lnTo>
                <a:lnTo>
                  <a:pt x="116344" y="110756"/>
                </a:lnTo>
                <a:close/>
              </a:path>
              <a:path w="134620" h="133350">
                <a:moveTo>
                  <a:pt x="116344" y="20472"/>
                </a:moveTo>
                <a:lnTo>
                  <a:pt x="115417" y="20472"/>
                </a:lnTo>
                <a:lnTo>
                  <a:pt x="116344" y="21412"/>
                </a:lnTo>
                <a:lnTo>
                  <a:pt x="116344" y="20472"/>
                </a:lnTo>
                <a:close/>
              </a:path>
              <a:path w="134620" h="133350">
                <a:moveTo>
                  <a:pt x="117271" y="109829"/>
                </a:moveTo>
                <a:lnTo>
                  <a:pt x="116344" y="109829"/>
                </a:lnTo>
                <a:lnTo>
                  <a:pt x="117271" y="110756"/>
                </a:lnTo>
                <a:lnTo>
                  <a:pt x="117271" y="109829"/>
                </a:lnTo>
                <a:close/>
              </a:path>
              <a:path w="134620" h="133350">
                <a:moveTo>
                  <a:pt x="117271" y="21412"/>
                </a:moveTo>
                <a:lnTo>
                  <a:pt x="116344" y="21412"/>
                </a:lnTo>
                <a:lnTo>
                  <a:pt x="117271" y="22339"/>
                </a:lnTo>
                <a:lnTo>
                  <a:pt x="117271" y="21412"/>
                </a:lnTo>
                <a:close/>
              </a:path>
              <a:path w="134620" h="133350">
                <a:moveTo>
                  <a:pt x="118211" y="108902"/>
                </a:moveTo>
                <a:lnTo>
                  <a:pt x="117271" y="108902"/>
                </a:lnTo>
                <a:lnTo>
                  <a:pt x="118211" y="109829"/>
                </a:lnTo>
                <a:lnTo>
                  <a:pt x="118211" y="108902"/>
                </a:lnTo>
                <a:close/>
              </a:path>
              <a:path w="134620" h="133350">
                <a:moveTo>
                  <a:pt x="118211" y="22339"/>
                </a:moveTo>
                <a:lnTo>
                  <a:pt x="117271" y="22339"/>
                </a:lnTo>
                <a:lnTo>
                  <a:pt x="118211" y="23266"/>
                </a:lnTo>
                <a:lnTo>
                  <a:pt x="118211" y="22339"/>
                </a:lnTo>
                <a:close/>
              </a:path>
              <a:path w="134620" h="133350">
                <a:moveTo>
                  <a:pt x="119138" y="107962"/>
                </a:moveTo>
                <a:lnTo>
                  <a:pt x="118211" y="107962"/>
                </a:lnTo>
                <a:lnTo>
                  <a:pt x="119138" y="108902"/>
                </a:lnTo>
                <a:lnTo>
                  <a:pt x="119138" y="107962"/>
                </a:lnTo>
                <a:close/>
              </a:path>
              <a:path w="134620" h="133350">
                <a:moveTo>
                  <a:pt x="119138" y="23266"/>
                </a:moveTo>
                <a:lnTo>
                  <a:pt x="118211" y="23266"/>
                </a:lnTo>
                <a:lnTo>
                  <a:pt x="119138" y="24206"/>
                </a:lnTo>
                <a:lnTo>
                  <a:pt x="119138" y="23266"/>
                </a:lnTo>
                <a:close/>
              </a:path>
              <a:path w="134620" h="133350">
                <a:moveTo>
                  <a:pt x="120065" y="107035"/>
                </a:moveTo>
                <a:lnTo>
                  <a:pt x="119138" y="107035"/>
                </a:lnTo>
                <a:lnTo>
                  <a:pt x="120065" y="107962"/>
                </a:lnTo>
                <a:lnTo>
                  <a:pt x="120065" y="107035"/>
                </a:lnTo>
                <a:close/>
              </a:path>
              <a:path w="134620" h="133350">
                <a:moveTo>
                  <a:pt x="120065" y="24206"/>
                </a:moveTo>
                <a:lnTo>
                  <a:pt x="119138" y="24206"/>
                </a:lnTo>
                <a:lnTo>
                  <a:pt x="120065" y="25133"/>
                </a:lnTo>
                <a:lnTo>
                  <a:pt x="120065" y="24206"/>
                </a:lnTo>
                <a:close/>
              </a:path>
              <a:path w="134620" h="133350">
                <a:moveTo>
                  <a:pt x="121005" y="106108"/>
                </a:moveTo>
                <a:lnTo>
                  <a:pt x="120065" y="106108"/>
                </a:lnTo>
                <a:lnTo>
                  <a:pt x="121005" y="107035"/>
                </a:lnTo>
                <a:lnTo>
                  <a:pt x="121005" y="106108"/>
                </a:lnTo>
                <a:close/>
              </a:path>
              <a:path w="134620" h="133350">
                <a:moveTo>
                  <a:pt x="121005" y="25133"/>
                </a:moveTo>
                <a:lnTo>
                  <a:pt x="120065" y="25133"/>
                </a:lnTo>
                <a:lnTo>
                  <a:pt x="121005" y="26060"/>
                </a:lnTo>
                <a:lnTo>
                  <a:pt x="121005" y="25133"/>
                </a:lnTo>
                <a:close/>
              </a:path>
              <a:path w="134620" h="133350">
                <a:moveTo>
                  <a:pt x="122859" y="103314"/>
                </a:moveTo>
                <a:lnTo>
                  <a:pt x="121932" y="103314"/>
                </a:lnTo>
                <a:lnTo>
                  <a:pt x="121005" y="104241"/>
                </a:lnTo>
                <a:lnTo>
                  <a:pt x="121005" y="106108"/>
                </a:lnTo>
                <a:lnTo>
                  <a:pt x="121932" y="105181"/>
                </a:lnTo>
                <a:lnTo>
                  <a:pt x="122859" y="103314"/>
                </a:lnTo>
                <a:close/>
              </a:path>
              <a:path w="134620" h="133350">
                <a:moveTo>
                  <a:pt x="122859" y="27927"/>
                </a:moveTo>
                <a:lnTo>
                  <a:pt x="121932" y="27927"/>
                </a:lnTo>
                <a:lnTo>
                  <a:pt x="122859" y="28854"/>
                </a:lnTo>
                <a:lnTo>
                  <a:pt x="122859" y="27927"/>
                </a:lnTo>
                <a:close/>
              </a:path>
              <a:path w="134620" h="133350">
                <a:moveTo>
                  <a:pt x="124726" y="31648"/>
                </a:moveTo>
                <a:lnTo>
                  <a:pt x="123786" y="31648"/>
                </a:lnTo>
                <a:lnTo>
                  <a:pt x="124726" y="32575"/>
                </a:lnTo>
                <a:lnTo>
                  <a:pt x="124726" y="31648"/>
                </a:lnTo>
                <a:close/>
              </a:path>
              <a:path w="134620" h="133350">
                <a:moveTo>
                  <a:pt x="125653" y="97726"/>
                </a:moveTo>
                <a:lnTo>
                  <a:pt x="124726" y="97726"/>
                </a:lnTo>
                <a:lnTo>
                  <a:pt x="124726" y="99593"/>
                </a:lnTo>
                <a:lnTo>
                  <a:pt x="125653" y="97726"/>
                </a:lnTo>
                <a:close/>
              </a:path>
              <a:path w="134620" h="133350">
                <a:moveTo>
                  <a:pt x="125653" y="32575"/>
                </a:moveTo>
                <a:lnTo>
                  <a:pt x="124726" y="32575"/>
                </a:lnTo>
                <a:lnTo>
                  <a:pt x="125653" y="33502"/>
                </a:lnTo>
                <a:lnTo>
                  <a:pt x="125653" y="32575"/>
                </a:lnTo>
                <a:close/>
              </a:path>
              <a:path w="134620" h="133350">
                <a:moveTo>
                  <a:pt x="126580" y="95872"/>
                </a:moveTo>
                <a:lnTo>
                  <a:pt x="125653" y="95872"/>
                </a:lnTo>
                <a:lnTo>
                  <a:pt x="125653" y="97726"/>
                </a:lnTo>
                <a:lnTo>
                  <a:pt x="126580" y="95872"/>
                </a:lnTo>
                <a:close/>
              </a:path>
              <a:path w="134620" h="133350">
                <a:moveTo>
                  <a:pt x="128447" y="92151"/>
                </a:moveTo>
                <a:lnTo>
                  <a:pt x="127520" y="92151"/>
                </a:lnTo>
                <a:lnTo>
                  <a:pt x="127520" y="94005"/>
                </a:lnTo>
                <a:lnTo>
                  <a:pt x="128447" y="92151"/>
                </a:lnTo>
                <a:close/>
              </a:path>
              <a:path w="134620" h="133350">
                <a:moveTo>
                  <a:pt x="134035" y="66078"/>
                </a:moveTo>
                <a:lnTo>
                  <a:pt x="133096" y="66078"/>
                </a:lnTo>
                <a:lnTo>
                  <a:pt x="132435" y="71297"/>
                </a:lnTo>
                <a:lnTo>
                  <a:pt x="133096" y="53047"/>
                </a:lnTo>
                <a:lnTo>
                  <a:pt x="132740" y="52260"/>
                </a:lnTo>
                <a:lnTo>
                  <a:pt x="133096" y="51193"/>
                </a:lnTo>
                <a:lnTo>
                  <a:pt x="132257" y="51193"/>
                </a:lnTo>
                <a:lnTo>
                  <a:pt x="131559" y="49631"/>
                </a:lnTo>
                <a:lnTo>
                  <a:pt x="132168" y="48399"/>
                </a:lnTo>
                <a:lnTo>
                  <a:pt x="131241" y="48399"/>
                </a:lnTo>
                <a:lnTo>
                  <a:pt x="131241" y="48920"/>
                </a:lnTo>
                <a:lnTo>
                  <a:pt x="130454" y="47167"/>
                </a:lnTo>
                <a:lnTo>
                  <a:pt x="131241" y="45605"/>
                </a:lnTo>
                <a:lnTo>
                  <a:pt x="130302" y="45605"/>
                </a:lnTo>
                <a:lnTo>
                  <a:pt x="130302" y="46812"/>
                </a:lnTo>
                <a:lnTo>
                  <a:pt x="121754" y="27762"/>
                </a:lnTo>
                <a:lnTo>
                  <a:pt x="121932" y="27927"/>
                </a:lnTo>
                <a:lnTo>
                  <a:pt x="121932" y="26987"/>
                </a:lnTo>
                <a:lnTo>
                  <a:pt x="121412" y="26987"/>
                </a:lnTo>
                <a:lnTo>
                  <a:pt x="121005" y="26060"/>
                </a:lnTo>
                <a:lnTo>
                  <a:pt x="104724" y="11430"/>
                </a:lnTo>
                <a:lnTo>
                  <a:pt x="106108" y="12103"/>
                </a:lnTo>
                <a:lnTo>
                  <a:pt x="106108" y="11176"/>
                </a:lnTo>
                <a:lnTo>
                  <a:pt x="105181" y="10236"/>
                </a:lnTo>
                <a:lnTo>
                  <a:pt x="103416" y="10236"/>
                </a:lnTo>
                <a:lnTo>
                  <a:pt x="103314" y="9309"/>
                </a:lnTo>
                <a:lnTo>
                  <a:pt x="102387" y="9309"/>
                </a:lnTo>
                <a:lnTo>
                  <a:pt x="101460" y="8978"/>
                </a:lnTo>
                <a:lnTo>
                  <a:pt x="101460" y="8382"/>
                </a:lnTo>
                <a:lnTo>
                  <a:pt x="99809" y="8382"/>
                </a:lnTo>
                <a:lnTo>
                  <a:pt x="99593" y="8305"/>
                </a:lnTo>
                <a:lnTo>
                  <a:pt x="99593" y="7442"/>
                </a:lnTo>
                <a:lnTo>
                  <a:pt x="97726" y="7442"/>
                </a:lnTo>
                <a:lnTo>
                  <a:pt x="99034" y="8102"/>
                </a:lnTo>
                <a:lnTo>
                  <a:pt x="79121" y="927"/>
                </a:lnTo>
                <a:lnTo>
                  <a:pt x="77254" y="927"/>
                </a:lnTo>
                <a:lnTo>
                  <a:pt x="55841" y="927"/>
                </a:lnTo>
                <a:lnTo>
                  <a:pt x="51193" y="2679"/>
                </a:lnTo>
                <a:lnTo>
                  <a:pt x="51193" y="1866"/>
                </a:lnTo>
                <a:lnTo>
                  <a:pt x="55841" y="927"/>
                </a:lnTo>
                <a:lnTo>
                  <a:pt x="49326" y="927"/>
                </a:lnTo>
                <a:lnTo>
                  <a:pt x="46545" y="1866"/>
                </a:lnTo>
                <a:lnTo>
                  <a:pt x="50977" y="2755"/>
                </a:lnTo>
                <a:lnTo>
                  <a:pt x="34442" y="8966"/>
                </a:lnTo>
                <a:lnTo>
                  <a:pt x="34442" y="8382"/>
                </a:lnTo>
                <a:lnTo>
                  <a:pt x="32575" y="8382"/>
                </a:lnTo>
                <a:lnTo>
                  <a:pt x="34036" y="9118"/>
                </a:lnTo>
                <a:lnTo>
                  <a:pt x="33515" y="9309"/>
                </a:lnTo>
                <a:lnTo>
                  <a:pt x="32575" y="10007"/>
                </a:lnTo>
                <a:lnTo>
                  <a:pt x="32575" y="9309"/>
                </a:lnTo>
                <a:lnTo>
                  <a:pt x="31648" y="9309"/>
                </a:lnTo>
                <a:lnTo>
                  <a:pt x="32435" y="10109"/>
                </a:lnTo>
                <a:lnTo>
                  <a:pt x="31648" y="10680"/>
                </a:lnTo>
                <a:lnTo>
                  <a:pt x="31648" y="10236"/>
                </a:lnTo>
                <a:lnTo>
                  <a:pt x="30721" y="10236"/>
                </a:lnTo>
                <a:lnTo>
                  <a:pt x="31356" y="10896"/>
                </a:lnTo>
                <a:lnTo>
                  <a:pt x="30911" y="11226"/>
                </a:lnTo>
                <a:lnTo>
                  <a:pt x="30911" y="120167"/>
                </a:lnTo>
                <a:lnTo>
                  <a:pt x="30721" y="120065"/>
                </a:lnTo>
                <a:lnTo>
                  <a:pt x="30480" y="119837"/>
                </a:lnTo>
                <a:lnTo>
                  <a:pt x="30911" y="120167"/>
                </a:lnTo>
                <a:lnTo>
                  <a:pt x="30911" y="11226"/>
                </a:lnTo>
                <a:lnTo>
                  <a:pt x="29781" y="12052"/>
                </a:lnTo>
                <a:lnTo>
                  <a:pt x="29781" y="11176"/>
                </a:lnTo>
                <a:lnTo>
                  <a:pt x="28854" y="11176"/>
                </a:lnTo>
                <a:lnTo>
                  <a:pt x="29743" y="12077"/>
                </a:lnTo>
                <a:lnTo>
                  <a:pt x="28854" y="12725"/>
                </a:lnTo>
                <a:lnTo>
                  <a:pt x="28854" y="12103"/>
                </a:lnTo>
                <a:lnTo>
                  <a:pt x="27927" y="12103"/>
                </a:lnTo>
                <a:lnTo>
                  <a:pt x="28676" y="12865"/>
                </a:lnTo>
                <a:lnTo>
                  <a:pt x="22339" y="17500"/>
                </a:lnTo>
                <a:lnTo>
                  <a:pt x="22339" y="16751"/>
                </a:lnTo>
                <a:lnTo>
                  <a:pt x="21412" y="16751"/>
                </a:lnTo>
                <a:lnTo>
                  <a:pt x="22225" y="17589"/>
                </a:lnTo>
                <a:lnTo>
                  <a:pt x="21412" y="18186"/>
                </a:lnTo>
                <a:lnTo>
                  <a:pt x="21412" y="17691"/>
                </a:lnTo>
                <a:lnTo>
                  <a:pt x="20485" y="17691"/>
                </a:lnTo>
                <a:lnTo>
                  <a:pt x="21145" y="18364"/>
                </a:lnTo>
                <a:lnTo>
                  <a:pt x="20485" y="18859"/>
                </a:lnTo>
                <a:lnTo>
                  <a:pt x="20485" y="18618"/>
                </a:lnTo>
                <a:lnTo>
                  <a:pt x="19545" y="18618"/>
                </a:lnTo>
                <a:lnTo>
                  <a:pt x="20078" y="19151"/>
                </a:lnTo>
                <a:lnTo>
                  <a:pt x="19545" y="19545"/>
                </a:lnTo>
                <a:lnTo>
                  <a:pt x="18618" y="19545"/>
                </a:lnTo>
                <a:lnTo>
                  <a:pt x="16751" y="21412"/>
                </a:lnTo>
                <a:lnTo>
                  <a:pt x="16751" y="23266"/>
                </a:lnTo>
                <a:lnTo>
                  <a:pt x="17373" y="22656"/>
                </a:lnTo>
                <a:lnTo>
                  <a:pt x="16281" y="24206"/>
                </a:lnTo>
                <a:lnTo>
                  <a:pt x="16751" y="23266"/>
                </a:lnTo>
                <a:lnTo>
                  <a:pt x="15824" y="23266"/>
                </a:lnTo>
                <a:lnTo>
                  <a:pt x="13970" y="25133"/>
                </a:lnTo>
                <a:lnTo>
                  <a:pt x="13970" y="26987"/>
                </a:lnTo>
                <a:lnTo>
                  <a:pt x="15189" y="25768"/>
                </a:lnTo>
                <a:lnTo>
                  <a:pt x="13030" y="28854"/>
                </a:lnTo>
                <a:lnTo>
                  <a:pt x="11417" y="31153"/>
                </a:lnTo>
                <a:lnTo>
                  <a:pt x="12103" y="29781"/>
                </a:lnTo>
                <a:lnTo>
                  <a:pt x="13030" y="28854"/>
                </a:lnTo>
                <a:lnTo>
                  <a:pt x="13970" y="26987"/>
                </a:lnTo>
                <a:lnTo>
                  <a:pt x="13030" y="26987"/>
                </a:lnTo>
                <a:lnTo>
                  <a:pt x="11176" y="28854"/>
                </a:lnTo>
                <a:lnTo>
                  <a:pt x="10236" y="30721"/>
                </a:lnTo>
                <a:lnTo>
                  <a:pt x="10236" y="32575"/>
                </a:lnTo>
                <a:lnTo>
                  <a:pt x="10845" y="31978"/>
                </a:lnTo>
                <a:lnTo>
                  <a:pt x="9766" y="33515"/>
                </a:lnTo>
                <a:lnTo>
                  <a:pt x="10236" y="32575"/>
                </a:lnTo>
                <a:lnTo>
                  <a:pt x="9309" y="32575"/>
                </a:lnTo>
                <a:lnTo>
                  <a:pt x="9309" y="34175"/>
                </a:lnTo>
                <a:lnTo>
                  <a:pt x="6515" y="38163"/>
                </a:lnTo>
                <a:lnTo>
                  <a:pt x="4965" y="42811"/>
                </a:lnTo>
                <a:lnTo>
                  <a:pt x="4660" y="42811"/>
                </a:lnTo>
                <a:lnTo>
                  <a:pt x="4660" y="43738"/>
                </a:lnTo>
                <a:lnTo>
                  <a:pt x="1866" y="52120"/>
                </a:lnTo>
                <a:lnTo>
                  <a:pt x="1371" y="59563"/>
                </a:lnTo>
                <a:lnTo>
                  <a:pt x="939" y="59563"/>
                </a:lnTo>
                <a:lnTo>
                  <a:pt x="939" y="65151"/>
                </a:lnTo>
                <a:lnTo>
                  <a:pt x="1041" y="64528"/>
                </a:lnTo>
                <a:lnTo>
                  <a:pt x="939" y="66078"/>
                </a:lnTo>
                <a:lnTo>
                  <a:pt x="939" y="71666"/>
                </a:lnTo>
                <a:lnTo>
                  <a:pt x="1409" y="68821"/>
                </a:lnTo>
                <a:lnTo>
                  <a:pt x="4013" y="83769"/>
                </a:lnTo>
                <a:lnTo>
                  <a:pt x="3721" y="83769"/>
                </a:lnTo>
                <a:lnTo>
                  <a:pt x="3721" y="85636"/>
                </a:lnTo>
                <a:lnTo>
                  <a:pt x="4178" y="84734"/>
                </a:lnTo>
                <a:lnTo>
                  <a:pt x="4660" y="87490"/>
                </a:lnTo>
                <a:lnTo>
                  <a:pt x="4660" y="89357"/>
                </a:lnTo>
                <a:lnTo>
                  <a:pt x="5054" y="88163"/>
                </a:lnTo>
                <a:lnTo>
                  <a:pt x="5778" y="89357"/>
                </a:lnTo>
                <a:lnTo>
                  <a:pt x="5588" y="89357"/>
                </a:lnTo>
                <a:lnTo>
                  <a:pt x="5588" y="91211"/>
                </a:lnTo>
                <a:lnTo>
                  <a:pt x="6172" y="90030"/>
                </a:lnTo>
                <a:lnTo>
                  <a:pt x="18618" y="110756"/>
                </a:lnTo>
                <a:lnTo>
                  <a:pt x="19545" y="111696"/>
                </a:lnTo>
                <a:lnTo>
                  <a:pt x="19545" y="111467"/>
                </a:lnTo>
                <a:lnTo>
                  <a:pt x="19837" y="111696"/>
                </a:lnTo>
                <a:lnTo>
                  <a:pt x="19545" y="111696"/>
                </a:lnTo>
                <a:lnTo>
                  <a:pt x="20485" y="112623"/>
                </a:lnTo>
                <a:lnTo>
                  <a:pt x="20485" y="112191"/>
                </a:lnTo>
                <a:lnTo>
                  <a:pt x="21056" y="112623"/>
                </a:lnTo>
                <a:lnTo>
                  <a:pt x="20485" y="112623"/>
                </a:lnTo>
                <a:lnTo>
                  <a:pt x="21412" y="113550"/>
                </a:lnTo>
                <a:lnTo>
                  <a:pt x="21412" y="112903"/>
                </a:lnTo>
                <a:lnTo>
                  <a:pt x="22263" y="113550"/>
                </a:lnTo>
                <a:lnTo>
                  <a:pt x="21412" y="113550"/>
                </a:lnTo>
                <a:lnTo>
                  <a:pt x="22339" y="114477"/>
                </a:lnTo>
                <a:lnTo>
                  <a:pt x="22339" y="113614"/>
                </a:lnTo>
                <a:lnTo>
                  <a:pt x="29565" y="119138"/>
                </a:lnTo>
                <a:lnTo>
                  <a:pt x="27927" y="119138"/>
                </a:lnTo>
                <a:lnTo>
                  <a:pt x="30721" y="121932"/>
                </a:lnTo>
                <a:lnTo>
                  <a:pt x="33515" y="122859"/>
                </a:lnTo>
                <a:lnTo>
                  <a:pt x="33515" y="122161"/>
                </a:lnTo>
                <a:lnTo>
                  <a:pt x="34442" y="122859"/>
                </a:lnTo>
                <a:lnTo>
                  <a:pt x="36449" y="123786"/>
                </a:lnTo>
                <a:lnTo>
                  <a:pt x="35369" y="123786"/>
                </a:lnTo>
                <a:lnTo>
                  <a:pt x="37236" y="124726"/>
                </a:lnTo>
                <a:lnTo>
                  <a:pt x="37236" y="124155"/>
                </a:lnTo>
                <a:lnTo>
                  <a:pt x="38481" y="124726"/>
                </a:lnTo>
                <a:lnTo>
                  <a:pt x="37236" y="124726"/>
                </a:lnTo>
                <a:lnTo>
                  <a:pt x="39090" y="125653"/>
                </a:lnTo>
                <a:lnTo>
                  <a:pt x="39090" y="125006"/>
                </a:lnTo>
                <a:lnTo>
                  <a:pt x="46545" y="128447"/>
                </a:lnTo>
                <a:lnTo>
                  <a:pt x="51168" y="129374"/>
                </a:lnTo>
                <a:lnTo>
                  <a:pt x="48399" y="129374"/>
                </a:lnTo>
                <a:lnTo>
                  <a:pt x="50266" y="130302"/>
                </a:lnTo>
                <a:lnTo>
                  <a:pt x="55841" y="131241"/>
                </a:lnTo>
                <a:lnTo>
                  <a:pt x="55841" y="130314"/>
                </a:lnTo>
                <a:lnTo>
                  <a:pt x="60502" y="131241"/>
                </a:lnTo>
                <a:lnTo>
                  <a:pt x="74460" y="132168"/>
                </a:lnTo>
                <a:lnTo>
                  <a:pt x="75742" y="131673"/>
                </a:lnTo>
                <a:lnTo>
                  <a:pt x="77254" y="132168"/>
                </a:lnTo>
                <a:lnTo>
                  <a:pt x="77254" y="131241"/>
                </a:lnTo>
                <a:lnTo>
                  <a:pt x="76847" y="131241"/>
                </a:lnTo>
                <a:lnTo>
                  <a:pt x="79222" y="130327"/>
                </a:lnTo>
                <a:lnTo>
                  <a:pt x="84696" y="131241"/>
                </a:lnTo>
                <a:lnTo>
                  <a:pt x="84696" y="130302"/>
                </a:lnTo>
                <a:lnTo>
                  <a:pt x="87490" y="129374"/>
                </a:lnTo>
                <a:lnTo>
                  <a:pt x="83769" y="129374"/>
                </a:lnTo>
                <a:lnTo>
                  <a:pt x="79438" y="130238"/>
                </a:lnTo>
                <a:lnTo>
                  <a:pt x="103314" y="120992"/>
                </a:lnTo>
                <a:lnTo>
                  <a:pt x="105181" y="121932"/>
                </a:lnTo>
                <a:lnTo>
                  <a:pt x="105181" y="120992"/>
                </a:lnTo>
                <a:lnTo>
                  <a:pt x="107035" y="119138"/>
                </a:lnTo>
                <a:lnTo>
                  <a:pt x="105257" y="119138"/>
                </a:lnTo>
                <a:lnTo>
                  <a:pt x="121932" y="103314"/>
                </a:lnTo>
                <a:lnTo>
                  <a:pt x="122859" y="101460"/>
                </a:lnTo>
                <a:lnTo>
                  <a:pt x="122859" y="103314"/>
                </a:lnTo>
                <a:lnTo>
                  <a:pt x="123786" y="101447"/>
                </a:lnTo>
                <a:lnTo>
                  <a:pt x="122859" y="101447"/>
                </a:lnTo>
                <a:lnTo>
                  <a:pt x="123786" y="99606"/>
                </a:lnTo>
                <a:lnTo>
                  <a:pt x="123786" y="101447"/>
                </a:lnTo>
                <a:lnTo>
                  <a:pt x="124726" y="99593"/>
                </a:lnTo>
                <a:lnTo>
                  <a:pt x="123786" y="99593"/>
                </a:lnTo>
                <a:lnTo>
                  <a:pt x="124726" y="97726"/>
                </a:lnTo>
                <a:lnTo>
                  <a:pt x="125653" y="95872"/>
                </a:lnTo>
                <a:lnTo>
                  <a:pt x="126580" y="94018"/>
                </a:lnTo>
                <a:lnTo>
                  <a:pt x="126580" y="95872"/>
                </a:lnTo>
                <a:lnTo>
                  <a:pt x="127520" y="94005"/>
                </a:lnTo>
                <a:lnTo>
                  <a:pt x="126580" y="94005"/>
                </a:lnTo>
                <a:lnTo>
                  <a:pt x="128447" y="90284"/>
                </a:lnTo>
                <a:lnTo>
                  <a:pt x="128447" y="91211"/>
                </a:lnTo>
                <a:lnTo>
                  <a:pt x="129374" y="89357"/>
                </a:lnTo>
                <a:lnTo>
                  <a:pt x="128752" y="89357"/>
                </a:lnTo>
                <a:lnTo>
                  <a:pt x="129374" y="87503"/>
                </a:lnTo>
                <a:lnTo>
                  <a:pt x="129374" y="88417"/>
                </a:lnTo>
                <a:lnTo>
                  <a:pt x="130302" y="86563"/>
                </a:lnTo>
                <a:lnTo>
                  <a:pt x="129679" y="86563"/>
                </a:lnTo>
                <a:lnTo>
                  <a:pt x="130302" y="84721"/>
                </a:lnTo>
                <a:lnTo>
                  <a:pt x="130302" y="85636"/>
                </a:lnTo>
                <a:lnTo>
                  <a:pt x="131241" y="83769"/>
                </a:lnTo>
                <a:lnTo>
                  <a:pt x="130619" y="83769"/>
                </a:lnTo>
                <a:lnTo>
                  <a:pt x="131241" y="81902"/>
                </a:lnTo>
                <a:lnTo>
                  <a:pt x="131241" y="82842"/>
                </a:lnTo>
                <a:lnTo>
                  <a:pt x="132168" y="80975"/>
                </a:lnTo>
                <a:lnTo>
                  <a:pt x="131546" y="80975"/>
                </a:lnTo>
                <a:lnTo>
                  <a:pt x="132168" y="79121"/>
                </a:lnTo>
                <a:lnTo>
                  <a:pt x="132168" y="80048"/>
                </a:lnTo>
                <a:lnTo>
                  <a:pt x="133096" y="77254"/>
                </a:lnTo>
                <a:lnTo>
                  <a:pt x="134035" y="66078"/>
                </a:lnTo>
                <a:close/>
              </a:path>
              <a:path w="134620" h="133350">
                <a:moveTo>
                  <a:pt x="134035" y="53987"/>
                </a:moveTo>
                <a:lnTo>
                  <a:pt x="133096" y="53987"/>
                </a:lnTo>
                <a:lnTo>
                  <a:pt x="133096" y="59563"/>
                </a:lnTo>
                <a:lnTo>
                  <a:pt x="134035" y="5398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0420617" y="2942085"/>
            <a:ext cx="36830" cy="3810"/>
          </a:xfrm>
          <a:custGeom>
            <a:avLst/>
            <a:gdLst/>
            <a:ahLst/>
            <a:cxnLst/>
            <a:rect l="l" t="t" r="r" b="b"/>
            <a:pathLst>
              <a:path w="36829" h="3810">
                <a:moveTo>
                  <a:pt x="36296" y="1866"/>
                </a:moveTo>
                <a:lnTo>
                  <a:pt x="0" y="1866"/>
                </a:lnTo>
                <a:lnTo>
                  <a:pt x="0" y="3733"/>
                </a:lnTo>
                <a:lnTo>
                  <a:pt x="12103" y="2794"/>
                </a:lnTo>
                <a:lnTo>
                  <a:pt x="13957" y="2794"/>
                </a:lnTo>
                <a:lnTo>
                  <a:pt x="35369" y="3733"/>
                </a:lnTo>
                <a:lnTo>
                  <a:pt x="35369" y="2794"/>
                </a:lnTo>
                <a:lnTo>
                  <a:pt x="36296" y="1866"/>
                </a:lnTo>
                <a:close/>
              </a:path>
              <a:path w="36829" h="3810">
                <a:moveTo>
                  <a:pt x="36296" y="939"/>
                </a:moveTo>
                <a:lnTo>
                  <a:pt x="35369" y="0"/>
                </a:lnTo>
                <a:lnTo>
                  <a:pt x="0" y="0"/>
                </a:lnTo>
                <a:lnTo>
                  <a:pt x="0" y="1866"/>
                </a:lnTo>
                <a:lnTo>
                  <a:pt x="36296" y="93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0419690" y="3073822"/>
            <a:ext cx="34290" cy="249554"/>
          </a:xfrm>
          <a:custGeom>
            <a:avLst/>
            <a:gdLst/>
            <a:ahLst/>
            <a:cxnLst/>
            <a:rect l="l" t="t" r="r" b="b"/>
            <a:pathLst>
              <a:path w="34290" h="249554">
                <a:moveTo>
                  <a:pt x="28384" y="26670"/>
                </a:moveTo>
                <a:lnTo>
                  <a:pt x="26454" y="26670"/>
                </a:lnTo>
                <a:lnTo>
                  <a:pt x="26454" y="95250"/>
                </a:lnTo>
                <a:lnTo>
                  <a:pt x="26060" y="95250"/>
                </a:lnTo>
                <a:lnTo>
                  <a:pt x="26060" y="119380"/>
                </a:lnTo>
                <a:lnTo>
                  <a:pt x="27000" y="119380"/>
                </a:lnTo>
                <a:lnTo>
                  <a:pt x="27000" y="95250"/>
                </a:lnTo>
                <a:lnTo>
                  <a:pt x="28384" y="95250"/>
                </a:lnTo>
                <a:lnTo>
                  <a:pt x="28384" y="26670"/>
                </a:lnTo>
                <a:close/>
              </a:path>
              <a:path w="34290" h="249554">
                <a:moveTo>
                  <a:pt x="33972" y="142240"/>
                </a:moveTo>
                <a:lnTo>
                  <a:pt x="33502" y="142240"/>
                </a:lnTo>
                <a:lnTo>
                  <a:pt x="33502" y="125730"/>
                </a:lnTo>
                <a:lnTo>
                  <a:pt x="31648" y="125730"/>
                </a:lnTo>
                <a:lnTo>
                  <a:pt x="31648" y="127012"/>
                </a:lnTo>
                <a:lnTo>
                  <a:pt x="31648" y="127952"/>
                </a:lnTo>
                <a:lnTo>
                  <a:pt x="31648" y="128270"/>
                </a:lnTo>
                <a:lnTo>
                  <a:pt x="28384" y="128270"/>
                </a:lnTo>
                <a:lnTo>
                  <a:pt x="28384" y="152400"/>
                </a:lnTo>
                <a:lnTo>
                  <a:pt x="28384" y="153670"/>
                </a:lnTo>
                <a:lnTo>
                  <a:pt x="27914" y="153670"/>
                </a:lnTo>
                <a:lnTo>
                  <a:pt x="27914" y="152400"/>
                </a:lnTo>
                <a:lnTo>
                  <a:pt x="28384" y="152400"/>
                </a:lnTo>
                <a:lnTo>
                  <a:pt x="28384" y="128270"/>
                </a:lnTo>
                <a:lnTo>
                  <a:pt x="26987" y="128270"/>
                </a:lnTo>
                <a:lnTo>
                  <a:pt x="26987" y="139700"/>
                </a:lnTo>
                <a:lnTo>
                  <a:pt x="27914" y="139700"/>
                </a:lnTo>
                <a:lnTo>
                  <a:pt x="27914" y="142240"/>
                </a:lnTo>
                <a:lnTo>
                  <a:pt x="26924" y="142240"/>
                </a:lnTo>
                <a:lnTo>
                  <a:pt x="26924" y="153670"/>
                </a:lnTo>
                <a:lnTo>
                  <a:pt x="26530" y="153670"/>
                </a:lnTo>
                <a:lnTo>
                  <a:pt x="26530" y="140970"/>
                </a:lnTo>
                <a:lnTo>
                  <a:pt x="26060" y="140970"/>
                </a:lnTo>
                <a:lnTo>
                  <a:pt x="26060" y="127952"/>
                </a:lnTo>
                <a:lnTo>
                  <a:pt x="31648" y="127952"/>
                </a:lnTo>
                <a:lnTo>
                  <a:pt x="31648" y="127012"/>
                </a:lnTo>
                <a:lnTo>
                  <a:pt x="26060" y="127012"/>
                </a:lnTo>
                <a:lnTo>
                  <a:pt x="26060" y="125730"/>
                </a:lnTo>
                <a:lnTo>
                  <a:pt x="647" y="125730"/>
                </a:lnTo>
                <a:lnTo>
                  <a:pt x="647" y="127000"/>
                </a:lnTo>
                <a:lnTo>
                  <a:pt x="0" y="127000"/>
                </a:lnTo>
                <a:lnTo>
                  <a:pt x="0" y="140970"/>
                </a:lnTo>
                <a:lnTo>
                  <a:pt x="0" y="247650"/>
                </a:lnTo>
                <a:lnTo>
                  <a:pt x="8432" y="247650"/>
                </a:lnTo>
                <a:lnTo>
                  <a:pt x="8432" y="248920"/>
                </a:lnTo>
                <a:lnTo>
                  <a:pt x="26060" y="248920"/>
                </a:lnTo>
                <a:lnTo>
                  <a:pt x="31648" y="248945"/>
                </a:lnTo>
                <a:lnTo>
                  <a:pt x="31648" y="248018"/>
                </a:lnTo>
                <a:lnTo>
                  <a:pt x="26060" y="248018"/>
                </a:lnTo>
                <a:lnTo>
                  <a:pt x="26060" y="247650"/>
                </a:lnTo>
                <a:lnTo>
                  <a:pt x="33502" y="247650"/>
                </a:lnTo>
                <a:lnTo>
                  <a:pt x="33502" y="224790"/>
                </a:lnTo>
                <a:lnTo>
                  <a:pt x="33972" y="224790"/>
                </a:lnTo>
                <a:lnTo>
                  <a:pt x="33972" y="142240"/>
                </a:lnTo>
                <a:close/>
              </a:path>
              <a:path w="34290" h="249554">
                <a:moveTo>
                  <a:pt x="33972" y="26670"/>
                </a:moveTo>
                <a:lnTo>
                  <a:pt x="33502" y="26670"/>
                </a:lnTo>
                <a:lnTo>
                  <a:pt x="33502" y="0"/>
                </a:lnTo>
                <a:lnTo>
                  <a:pt x="31648" y="0"/>
                </a:lnTo>
                <a:lnTo>
                  <a:pt x="31648" y="26670"/>
                </a:lnTo>
                <a:lnTo>
                  <a:pt x="31648" y="60007"/>
                </a:lnTo>
                <a:lnTo>
                  <a:pt x="30708" y="60007"/>
                </a:lnTo>
                <a:lnTo>
                  <a:pt x="30708" y="60934"/>
                </a:lnTo>
                <a:lnTo>
                  <a:pt x="31648" y="60934"/>
                </a:lnTo>
                <a:lnTo>
                  <a:pt x="31648" y="100330"/>
                </a:lnTo>
                <a:lnTo>
                  <a:pt x="31648" y="120650"/>
                </a:lnTo>
                <a:lnTo>
                  <a:pt x="33362" y="120650"/>
                </a:lnTo>
                <a:lnTo>
                  <a:pt x="33362" y="121920"/>
                </a:lnTo>
                <a:lnTo>
                  <a:pt x="33502" y="121920"/>
                </a:lnTo>
                <a:lnTo>
                  <a:pt x="33502" y="120650"/>
                </a:lnTo>
                <a:lnTo>
                  <a:pt x="33502" y="100330"/>
                </a:lnTo>
                <a:lnTo>
                  <a:pt x="33972" y="100330"/>
                </a:lnTo>
                <a:lnTo>
                  <a:pt x="33972" y="2667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0446620" y="3089063"/>
            <a:ext cx="1270" cy="11430"/>
          </a:xfrm>
          <a:custGeom>
            <a:avLst/>
            <a:gdLst/>
            <a:ahLst/>
            <a:cxnLst/>
            <a:rect l="l" t="t" r="r" b="b"/>
            <a:pathLst>
              <a:path w="1270" h="11430">
                <a:moveTo>
                  <a:pt x="0" y="11429"/>
                </a:moveTo>
                <a:lnTo>
                  <a:pt x="996" y="11429"/>
                </a:lnTo>
                <a:lnTo>
                  <a:pt x="996" y="0"/>
                </a:lnTo>
                <a:lnTo>
                  <a:pt x="0" y="0"/>
                </a:lnTo>
                <a:lnTo>
                  <a:pt x="0" y="1142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0419690" y="3090332"/>
            <a:ext cx="26670" cy="105410"/>
          </a:xfrm>
          <a:custGeom>
            <a:avLst/>
            <a:gdLst/>
            <a:ahLst/>
            <a:cxnLst/>
            <a:rect l="l" t="t" r="r" b="b"/>
            <a:pathLst>
              <a:path w="26670" h="105410">
                <a:moveTo>
                  <a:pt x="26530" y="0"/>
                </a:moveTo>
                <a:lnTo>
                  <a:pt x="0" y="0"/>
                </a:lnTo>
                <a:lnTo>
                  <a:pt x="0" y="104140"/>
                </a:lnTo>
                <a:lnTo>
                  <a:pt x="927" y="104140"/>
                </a:lnTo>
                <a:lnTo>
                  <a:pt x="927" y="105410"/>
                </a:lnTo>
                <a:lnTo>
                  <a:pt x="26060" y="105410"/>
                </a:lnTo>
                <a:lnTo>
                  <a:pt x="26060" y="104140"/>
                </a:lnTo>
                <a:lnTo>
                  <a:pt x="26530" y="104140"/>
                </a:lnTo>
                <a:lnTo>
                  <a:pt x="2653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0419694" y="3073823"/>
            <a:ext cx="26670" cy="16510"/>
          </a:xfrm>
          <a:custGeom>
            <a:avLst/>
            <a:gdLst/>
            <a:ahLst/>
            <a:cxnLst/>
            <a:rect l="l" t="t" r="r" b="b"/>
            <a:pathLst>
              <a:path w="26670" h="16510">
                <a:moveTo>
                  <a:pt x="0" y="16509"/>
                </a:moveTo>
                <a:lnTo>
                  <a:pt x="26060" y="16509"/>
                </a:lnTo>
                <a:lnTo>
                  <a:pt x="26060" y="0"/>
                </a:lnTo>
                <a:lnTo>
                  <a:pt x="0" y="0"/>
                </a:lnTo>
                <a:lnTo>
                  <a:pt x="0" y="1650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0447147" y="3099222"/>
            <a:ext cx="4445" cy="95250"/>
          </a:xfrm>
          <a:custGeom>
            <a:avLst/>
            <a:gdLst/>
            <a:ahLst/>
            <a:cxnLst/>
            <a:rect l="l" t="t" r="r" b="b"/>
            <a:pathLst>
              <a:path w="4445" h="95250">
                <a:moveTo>
                  <a:pt x="4191" y="35560"/>
                </a:moveTo>
                <a:lnTo>
                  <a:pt x="3581" y="35560"/>
                </a:lnTo>
                <a:lnTo>
                  <a:pt x="3581" y="34290"/>
                </a:lnTo>
                <a:lnTo>
                  <a:pt x="3530" y="0"/>
                </a:lnTo>
                <a:lnTo>
                  <a:pt x="1193" y="0"/>
                </a:lnTo>
                <a:lnTo>
                  <a:pt x="1193" y="34290"/>
                </a:lnTo>
                <a:lnTo>
                  <a:pt x="977" y="34290"/>
                </a:lnTo>
                <a:lnTo>
                  <a:pt x="977" y="35560"/>
                </a:lnTo>
                <a:lnTo>
                  <a:pt x="711" y="35560"/>
                </a:lnTo>
                <a:lnTo>
                  <a:pt x="711" y="77470"/>
                </a:lnTo>
                <a:lnTo>
                  <a:pt x="0" y="77470"/>
                </a:lnTo>
                <a:lnTo>
                  <a:pt x="0" y="93980"/>
                </a:lnTo>
                <a:lnTo>
                  <a:pt x="1790" y="93980"/>
                </a:lnTo>
                <a:lnTo>
                  <a:pt x="1790" y="95250"/>
                </a:lnTo>
                <a:lnTo>
                  <a:pt x="4191" y="95250"/>
                </a:lnTo>
                <a:lnTo>
                  <a:pt x="4191" y="93980"/>
                </a:lnTo>
                <a:lnTo>
                  <a:pt x="4191" y="77470"/>
                </a:lnTo>
                <a:lnTo>
                  <a:pt x="4191" y="3556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0447616" y="3086523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699"/>
                </a:moveTo>
                <a:lnTo>
                  <a:pt x="3432" y="12699"/>
                </a:lnTo>
                <a:lnTo>
                  <a:pt x="3432" y="0"/>
                </a:lnTo>
                <a:lnTo>
                  <a:pt x="0" y="0"/>
                </a:lnTo>
                <a:lnTo>
                  <a:pt x="0" y="1269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0446685" y="3073823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700"/>
                </a:moveTo>
                <a:lnTo>
                  <a:pt x="4561" y="12700"/>
                </a:lnTo>
                <a:lnTo>
                  <a:pt x="4561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0445755" y="3194317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69">
                <a:moveTo>
                  <a:pt x="5584" y="0"/>
                </a:moveTo>
                <a:lnTo>
                  <a:pt x="0" y="0"/>
                </a:lnTo>
                <a:lnTo>
                  <a:pt x="0" y="930"/>
                </a:lnTo>
                <a:lnTo>
                  <a:pt x="5584" y="930"/>
                </a:lnTo>
                <a:lnTo>
                  <a:pt x="558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0445750" y="2945552"/>
            <a:ext cx="8255" cy="128905"/>
          </a:xfrm>
          <a:custGeom>
            <a:avLst/>
            <a:gdLst/>
            <a:ahLst/>
            <a:cxnLst/>
            <a:rect l="l" t="t" r="r" b="b"/>
            <a:pathLst>
              <a:path w="8254" h="128905">
                <a:moveTo>
                  <a:pt x="5588" y="127774"/>
                </a:moveTo>
                <a:lnTo>
                  <a:pt x="0" y="127774"/>
                </a:lnTo>
                <a:lnTo>
                  <a:pt x="0" y="128701"/>
                </a:lnTo>
                <a:lnTo>
                  <a:pt x="5588" y="128701"/>
                </a:lnTo>
                <a:lnTo>
                  <a:pt x="5588" y="127774"/>
                </a:lnTo>
                <a:close/>
              </a:path>
              <a:path w="8254" h="128905">
                <a:moveTo>
                  <a:pt x="7912" y="27940"/>
                </a:moveTo>
                <a:lnTo>
                  <a:pt x="7442" y="27940"/>
                </a:lnTo>
                <a:lnTo>
                  <a:pt x="7442" y="1270"/>
                </a:lnTo>
                <a:lnTo>
                  <a:pt x="7442" y="0"/>
                </a:lnTo>
                <a:lnTo>
                  <a:pt x="6134" y="0"/>
                </a:lnTo>
                <a:lnTo>
                  <a:pt x="6134" y="1270"/>
                </a:lnTo>
                <a:lnTo>
                  <a:pt x="5588" y="1270"/>
                </a:lnTo>
                <a:lnTo>
                  <a:pt x="5588" y="27940"/>
                </a:lnTo>
                <a:lnTo>
                  <a:pt x="5588" y="101600"/>
                </a:lnTo>
                <a:lnTo>
                  <a:pt x="5588" y="121920"/>
                </a:lnTo>
                <a:lnTo>
                  <a:pt x="7442" y="121920"/>
                </a:lnTo>
                <a:lnTo>
                  <a:pt x="7442" y="101600"/>
                </a:lnTo>
                <a:lnTo>
                  <a:pt x="7912" y="101600"/>
                </a:lnTo>
                <a:lnTo>
                  <a:pt x="7912" y="2794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0450409" y="300630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930" y="0"/>
                </a:moveTo>
                <a:lnTo>
                  <a:pt x="0" y="0"/>
                </a:lnTo>
                <a:lnTo>
                  <a:pt x="0" y="930"/>
                </a:lnTo>
                <a:lnTo>
                  <a:pt x="930" y="930"/>
                </a:lnTo>
                <a:lnTo>
                  <a:pt x="93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0445750" y="3042072"/>
            <a:ext cx="1905" cy="24130"/>
          </a:xfrm>
          <a:custGeom>
            <a:avLst/>
            <a:gdLst/>
            <a:ahLst/>
            <a:cxnLst/>
            <a:rect l="l" t="t" r="r" b="b"/>
            <a:pathLst>
              <a:path w="1904" h="24130">
                <a:moveTo>
                  <a:pt x="1384" y="0"/>
                </a:moveTo>
                <a:lnTo>
                  <a:pt x="0" y="0"/>
                </a:lnTo>
                <a:lnTo>
                  <a:pt x="0" y="12700"/>
                </a:lnTo>
                <a:lnTo>
                  <a:pt x="0" y="24130"/>
                </a:lnTo>
                <a:lnTo>
                  <a:pt x="482" y="24130"/>
                </a:lnTo>
                <a:lnTo>
                  <a:pt x="482" y="12700"/>
                </a:lnTo>
                <a:lnTo>
                  <a:pt x="1384" y="12700"/>
                </a:lnTo>
                <a:lnTo>
                  <a:pt x="138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0446156" y="2972223"/>
            <a:ext cx="2540" cy="69850"/>
          </a:xfrm>
          <a:custGeom>
            <a:avLst/>
            <a:gdLst/>
            <a:ahLst/>
            <a:cxnLst/>
            <a:rect l="l" t="t" r="r" b="b"/>
            <a:pathLst>
              <a:path w="2540" h="69850">
                <a:moveTo>
                  <a:pt x="0" y="69850"/>
                </a:moveTo>
                <a:lnTo>
                  <a:pt x="1926" y="69850"/>
                </a:lnTo>
                <a:lnTo>
                  <a:pt x="1926" y="0"/>
                </a:lnTo>
                <a:lnTo>
                  <a:pt x="0" y="0"/>
                </a:lnTo>
                <a:lnTo>
                  <a:pt x="0" y="6985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0446622" y="2962063"/>
            <a:ext cx="1270" cy="10160"/>
          </a:xfrm>
          <a:custGeom>
            <a:avLst/>
            <a:gdLst/>
            <a:ahLst/>
            <a:cxnLst/>
            <a:rect l="l" t="t" r="r" b="b"/>
            <a:pathLst>
              <a:path w="1270" h="10160">
                <a:moveTo>
                  <a:pt x="0" y="10160"/>
                </a:moveTo>
                <a:lnTo>
                  <a:pt x="994" y="10160"/>
                </a:lnTo>
                <a:lnTo>
                  <a:pt x="994" y="0"/>
                </a:lnTo>
                <a:lnTo>
                  <a:pt x="0" y="0"/>
                </a:lnTo>
                <a:lnTo>
                  <a:pt x="0" y="1016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0420617" y="3066202"/>
            <a:ext cx="25400" cy="2540"/>
          </a:xfrm>
          <a:custGeom>
            <a:avLst/>
            <a:gdLst/>
            <a:ahLst/>
            <a:cxnLst/>
            <a:rect l="l" t="t" r="r" b="b"/>
            <a:pathLst>
              <a:path w="25400" h="2539">
                <a:moveTo>
                  <a:pt x="25146" y="0"/>
                </a:moveTo>
                <a:lnTo>
                  <a:pt x="0" y="0"/>
                </a:lnTo>
                <a:lnTo>
                  <a:pt x="0" y="1270"/>
                </a:lnTo>
                <a:lnTo>
                  <a:pt x="0" y="2540"/>
                </a:lnTo>
                <a:lnTo>
                  <a:pt x="15100" y="2540"/>
                </a:lnTo>
                <a:lnTo>
                  <a:pt x="15100" y="1270"/>
                </a:lnTo>
                <a:lnTo>
                  <a:pt x="25146" y="1270"/>
                </a:lnTo>
                <a:lnTo>
                  <a:pt x="2514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0419694" y="2960793"/>
            <a:ext cx="26670" cy="105410"/>
          </a:xfrm>
          <a:custGeom>
            <a:avLst/>
            <a:gdLst/>
            <a:ahLst/>
            <a:cxnLst/>
            <a:rect l="l" t="t" r="r" b="b"/>
            <a:pathLst>
              <a:path w="26670" h="105410">
                <a:moveTo>
                  <a:pt x="0" y="105410"/>
                </a:moveTo>
                <a:lnTo>
                  <a:pt x="26532" y="105410"/>
                </a:lnTo>
                <a:lnTo>
                  <a:pt x="26532" y="0"/>
                </a:lnTo>
                <a:lnTo>
                  <a:pt x="0" y="0"/>
                </a:lnTo>
                <a:lnTo>
                  <a:pt x="0" y="10541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0419690" y="2945552"/>
            <a:ext cx="26670" cy="15240"/>
          </a:xfrm>
          <a:custGeom>
            <a:avLst/>
            <a:gdLst/>
            <a:ahLst/>
            <a:cxnLst/>
            <a:rect l="l" t="t" r="r" b="b"/>
            <a:pathLst>
              <a:path w="26670" h="15239">
                <a:moveTo>
                  <a:pt x="26060" y="0"/>
                </a:moveTo>
                <a:lnTo>
                  <a:pt x="546" y="0"/>
                </a:lnTo>
                <a:lnTo>
                  <a:pt x="546" y="1270"/>
                </a:lnTo>
                <a:lnTo>
                  <a:pt x="0" y="1270"/>
                </a:lnTo>
                <a:lnTo>
                  <a:pt x="0" y="15240"/>
                </a:lnTo>
                <a:lnTo>
                  <a:pt x="26060" y="15240"/>
                </a:lnTo>
                <a:lnTo>
                  <a:pt x="26060" y="1270"/>
                </a:lnTo>
                <a:lnTo>
                  <a:pt x="2606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0445948" y="3066203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69">
                <a:moveTo>
                  <a:pt x="0" y="1270"/>
                </a:moveTo>
                <a:lnTo>
                  <a:pt x="5391" y="1270"/>
                </a:lnTo>
                <a:lnTo>
                  <a:pt x="5391" y="0"/>
                </a:lnTo>
                <a:lnTo>
                  <a:pt x="0" y="0"/>
                </a:lnTo>
                <a:lnTo>
                  <a:pt x="0" y="127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0446245" y="3058583"/>
            <a:ext cx="5715" cy="7620"/>
          </a:xfrm>
          <a:custGeom>
            <a:avLst/>
            <a:gdLst/>
            <a:ahLst/>
            <a:cxnLst/>
            <a:rect l="l" t="t" r="r" b="b"/>
            <a:pathLst>
              <a:path w="5715" h="7619">
                <a:moveTo>
                  <a:pt x="0" y="7619"/>
                </a:moveTo>
                <a:lnTo>
                  <a:pt x="5094" y="7619"/>
                </a:lnTo>
                <a:lnTo>
                  <a:pt x="5094" y="0"/>
                </a:lnTo>
                <a:lnTo>
                  <a:pt x="0" y="0"/>
                </a:lnTo>
                <a:lnTo>
                  <a:pt x="0" y="761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0447115" y="3049693"/>
            <a:ext cx="4445" cy="8890"/>
          </a:xfrm>
          <a:custGeom>
            <a:avLst/>
            <a:gdLst/>
            <a:ahLst/>
            <a:cxnLst/>
            <a:rect l="l" t="t" r="r" b="b"/>
            <a:pathLst>
              <a:path w="4445" h="8889">
                <a:moveTo>
                  <a:pt x="0" y="8890"/>
                </a:moveTo>
                <a:lnTo>
                  <a:pt x="4224" y="8890"/>
                </a:lnTo>
                <a:lnTo>
                  <a:pt x="4224" y="0"/>
                </a:lnTo>
                <a:lnTo>
                  <a:pt x="0" y="0"/>
                </a:lnTo>
                <a:lnTo>
                  <a:pt x="0" y="889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0448076" y="2972223"/>
            <a:ext cx="3810" cy="77470"/>
          </a:xfrm>
          <a:custGeom>
            <a:avLst/>
            <a:gdLst/>
            <a:ahLst/>
            <a:cxnLst/>
            <a:rect l="l" t="t" r="r" b="b"/>
            <a:pathLst>
              <a:path w="3809" h="77469">
                <a:moveTo>
                  <a:pt x="0" y="77469"/>
                </a:moveTo>
                <a:lnTo>
                  <a:pt x="3263" y="77469"/>
                </a:lnTo>
                <a:lnTo>
                  <a:pt x="3263" y="0"/>
                </a:lnTo>
                <a:lnTo>
                  <a:pt x="0" y="0"/>
                </a:lnTo>
                <a:lnTo>
                  <a:pt x="0" y="774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0447625" y="2959523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0" y="12700"/>
                </a:moveTo>
                <a:lnTo>
                  <a:pt x="3714" y="12700"/>
                </a:lnTo>
                <a:lnTo>
                  <a:pt x="3714" y="0"/>
                </a:lnTo>
                <a:lnTo>
                  <a:pt x="0" y="0"/>
                </a:lnTo>
                <a:lnTo>
                  <a:pt x="0" y="1270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0446685" y="2948093"/>
            <a:ext cx="5080" cy="11430"/>
          </a:xfrm>
          <a:custGeom>
            <a:avLst/>
            <a:gdLst/>
            <a:ahLst/>
            <a:cxnLst/>
            <a:rect l="l" t="t" r="r" b="b"/>
            <a:pathLst>
              <a:path w="5079" h="11430">
                <a:moveTo>
                  <a:pt x="0" y="11429"/>
                </a:moveTo>
                <a:lnTo>
                  <a:pt x="4653" y="11429"/>
                </a:lnTo>
                <a:lnTo>
                  <a:pt x="4653" y="0"/>
                </a:lnTo>
                <a:lnTo>
                  <a:pt x="0" y="0"/>
                </a:lnTo>
                <a:lnTo>
                  <a:pt x="0" y="1142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0445755" y="3067736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69">
                <a:moveTo>
                  <a:pt x="5584" y="0"/>
                </a:moveTo>
                <a:lnTo>
                  <a:pt x="0" y="0"/>
                </a:lnTo>
                <a:lnTo>
                  <a:pt x="0" y="930"/>
                </a:lnTo>
                <a:lnTo>
                  <a:pt x="5584" y="930"/>
                </a:lnTo>
                <a:lnTo>
                  <a:pt x="558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0445755" y="2946739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69">
                <a:moveTo>
                  <a:pt x="5584" y="0"/>
                </a:moveTo>
                <a:lnTo>
                  <a:pt x="0" y="0"/>
                </a:lnTo>
                <a:lnTo>
                  <a:pt x="0" y="930"/>
                </a:lnTo>
                <a:lnTo>
                  <a:pt x="5584" y="930"/>
                </a:lnTo>
                <a:lnTo>
                  <a:pt x="558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0432725" y="2944878"/>
            <a:ext cx="1905" cy="125095"/>
          </a:xfrm>
          <a:custGeom>
            <a:avLst/>
            <a:gdLst/>
            <a:ahLst/>
            <a:cxnLst/>
            <a:rect l="l" t="t" r="r" b="b"/>
            <a:pathLst>
              <a:path w="1904" h="125094">
                <a:moveTo>
                  <a:pt x="1861" y="0"/>
                </a:moveTo>
                <a:lnTo>
                  <a:pt x="0" y="0"/>
                </a:lnTo>
                <a:lnTo>
                  <a:pt x="1861" y="930"/>
                </a:lnTo>
                <a:lnTo>
                  <a:pt x="1861" y="0"/>
                </a:lnTo>
                <a:close/>
              </a:path>
              <a:path w="1904" h="125094">
                <a:moveTo>
                  <a:pt x="1861" y="123789"/>
                </a:moveTo>
                <a:lnTo>
                  <a:pt x="0" y="123789"/>
                </a:lnTo>
                <a:lnTo>
                  <a:pt x="1861" y="124719"/>
                </a:lnTo>
                <a:lnTo>
                  <a:pt x="1861" y="12378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0311727" y="2945552"/>
            <a:ext cx="3810" cy="123189"/>
          </a:xfrm>
          <a:custGeom>
            <a:avLst/>
            <a:gdLst/>
            <a:ahLst/>
            <a:cxnLst/>
            <a:rect l="l" t="t" r="r" b="b"/>
            <a:pathLst>
              <a:path w="3809" h="123189">
                <a:moveTo>
                  <a:pt x="3251" y="2540"/>
                </a:moveTo>
                <a:lnTo>
                  <a:pt x="2781" y="2540"/>
                </a:lnTo>
                <a:lnTo>
                  <a:pt x="2781" y="0"/>
                </a:lnTo>
                <a:lnTo>
                  <a:pt x="0" y="0"/>
                </a:lnTo>
                <a:lnTo>
                  <a:pt x="0" y="2540"/>
                </a:lnTo>
                <a:lnTo>
                  <a:pt x="0" y="120650"/>
                </a:lnTo>
                <a:lnTo>
                  <a:pt x="0" y="121920"/>
                </a:lnTo>
                <a:lnTo>
                  <a:pt x="0" y="123190"/>
                </a:lnTo>
                <a:lnTo>
                  <a:pt x="1117" y="123190"/>
                </a:lnTo>
                <a:lnTo>
                  <a:pt x="1117" y="121920"/>
                </a:lnTo>
                <a:lnTo>
                  <a:pt x="2755" y="121920"/>
                </a:lnTo>
                <a:lnTo>
                  <a:pt x="2755" y="120650"/>
                </a:lnTo>
                <a:lnTo>
                  <a:pt x="3251" y="120650"/>
                </a:lnTo>
                <a:lnTo>
                  <a:pt x="3251" y="254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0313581" y="2939304"/>
            <a:ext cx="107314" cy="127635"/>
          </a:xfrm>
          <a:custGeom>
            <a:avLst/>
            <a:gdLst/>
            <a:ahLst/>
            <a:cxnLst/>
            <a:rect l="l" t="t" r="r" b="b"/>
            <a:pathLst>
              <a:path w="107315" h="127635">
                <a:moveTo>
                  <a:pt x="107035" y="927"/>
                </a:moveTo>
                <a:lnTo>
                  <a:pt x="94005" y="927"/>
                </a:lnTo>
                <a:lnTo>
                  <a:pt x="94005" y="0"/>
                </a:lnTo>
                <a:lnTo>
                  <a:pt x="13970" y="0"/>
                </a:lnTo>
                <a:lnTo>
                  <a:pt x="13970" y="927"/>
                </a:lnTo>
                <a:lnTo>
                  <a:pt x="13970" y="8369"/>
                </a:lnTo>
                <a:lnTo>
                  <a:pt x="13957" y="927"/>
                </a:lnTo>
                <a:lnTo>
                  <a:pt x="927" y="927"/>
                </a:lnTo>
                <a:lnTo>
                  <a:pt x="0" y="5575"/>
                </a:lnTo>
                <a:lnTo>
                  <a:pt x="927" y="6515"/>
                </a:lnTo>
                <a:lnTo>
                  <a:pt x="927" y="8369"/>
                </a:lnTo>
                <a:lnTo>
                  <a:pt x="1866" y="8369"/>
                </a:lnTo>
                <a:lnTo>
                  <a:pt x="1866" y="127508"/>
                </a:lnTo>
                <a:lnTo>
                  <a:pt x="103314" y="127508"/>
                </a:lnTo>
                <a:lnTo>
                  <a:pt x="106108" y="127508"/>
                </a:lnTo>
                <a:lnTo>
                  <a:pt x="106108" y="9296"/>
                </a:lnTo>
                <a:lnTo>
                  <a:pt x="103314" y="9296"/>
                </a:lnTo>
                <a:lnTo>
                  <a:pt x="97726" y="8750"/>
                </a:lnTo>
                <a:lnTo>
                  <a:pt x="97726" y="8369"/>
                </a:lnTo>
                <a:lnTo>
                  <a:pt x="96799" y="8369"/>
                </a:lnTo>
                <a:lnTo>
                  <a:pt x="96799" y="8661"/>
                </a:lnTo>
                <a:lnTo>
                  <a:pt x="94005" y="8369"/>
                </a:lnTo>
                <a:lnTo>
                  <a:pt x="106108" y="7442"/>
                </a:lnTo>
                <a:lnTo>
                  <a:pt x="107035" y="92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0311727" y="3199552"/>
            <a:ext cx="145415" cy="130175"/>
          </a:xfrm>
          <a:custGeom>
            <a:avLst/>
            <a:gdLst/>
            <a:ahLst/>
            <a:cxnLst/>
            <a:rect l="l" t="t" r="r" b="b"/>
            <a:pathLst>
              <a:path w="145415" h="130175">
                <a:moveTo>
                  <a:pt x="3251" y="2540"/>
                </a:moveTo>
                <a:lnTo>
                  <a:pt x="2781" y="2540"/>
                </a:lnTo>
                <a:lnTo>
                  <a:pt x="2781" y="0"/>
                </a:lnTo>
                <a:lnTo>
                  <a:pt x="0" y="0"/>
                </a:lnTo>
                <a:lnTo>
                  <a:pt x="0" y="2540"/>
                </a:lnTo>
                <a:lnTo>
                  <a:pt x="0" y="121920"/>
                </a:lnTo>
                <a:lnTo>
                  <a:pt x="0" y="123190"/>
                </a:lnTo>
                <a:lnTo>
                  <a:pt x="1295" y="123190"/>
                </a:lnTo>
                <a:lnTo>
                  <a:pt x="1295" y="121920"/>
                </a:lnTo>
                <a:lnTo>
                  <a:pt x="3251" y="121920"/>
                </a:lnTo>
                <a:lnTo>
                  <a:pt x="3251" y="2540"/>
                </a:lnTo>
                <a:close/>
              </a:path>
              <a:path w="145415" h="130175">
                <a:moveTo>
                  <a:pt x="108889" y="122288"/>
                </a:moveTo>
                <a:lnTo>
                  <a:pt x="95859" y="122288"/>
                </a:lnTo>
                <a:lnTo>
                  <a:pt x="95859" y="121348"/>
                </a:lnTo>
                <a:lnTo>
                  <a:pt x="105168" y="121348"/>
                </a:lnTo>
                <a:lnTo>
                  <a:pt x="107962" y="121348"/>
                </a:lnTo>
                <a:lnTo>
                  <a:pt x="107962" y="3149"/>
                </a:lnTo>
                <a:lnTo>
                  <a:pt x="105168" y="3149"/>
                </a:lnTo>
                <a:lnTo>
                  <a:pt x="8369" y="2222"/>
                </a:lnTo>
                <a:lnTo>
                  <a:pt x="3721" y="2222"/>
                </a:lnTo>
                <a:lnTo>
                  <a:pt x="3721" y="121348"/>
                </a:lnTo>
                <a:lnTo>
                  <a:pt x="10236" y="121348"/>
                </a:lnTo>
                <a:lnTo>
                  <a:pt x="10236" y="122288"/>
                </a:lnTo>
                <a:lnTo>
                  <a:pt x="2781" y="122288"/>
                </a:lnTo>
                <a:lnTo>
                  <a:pt x="1854" y="126009"/>
                </a:lnTo>
                <a:lnTo>
                  <a:pt x="2781" y="126936"/>
                </a:lnTo>
                <a:lnTo>
                  <a:pt x="2781" y="129730"/>
                </a:lnTo>
                <a:lnTo>
                  <a:pt x="15811" y="129730"/>
                </a:lnTo>
                <a:lnTo>
                  <a:pt x="15811" y="122288"/>
                </a:lnTo>
                <a:lnTo>
                  <a:pt x="11163" y="122288"/>
                </a:lnTo>
                <a:lnTo>
                  <a:pt x="11163" y="121348"/>
                </a:lnTo>
                <a:lnTo>
                  <a:pt x="15824" y="121348"/>
                </a:lnTo>
                <a:lnTo>
                  <a:pt x="15824" y="122288"/>
                </a:lnTo>
                <a:lnTo>
                  <a:pt x="15824" y="129730"/>
                </a:lnTo>
                <a:lnTo>
                  <a:pt x="95859" y="129730"/>
                </a:lnTo>
                <a:lnTo>
                  <a:pt x="107962" y="128803"/>
                </a:lnTo>
                <a:lnTo>
                  <a:pt x="108889" y="122288"/>
                </a:lnTo>
                <a:close/>
              </a:path>
              <a:path w="145415" h="130175">
                <a:moveTo>
                  <a:pt x="145186" y="124142"/>
                </a:moveTo>
                <a:lnTo>
                  <a:pt x="122859" y="124142"/>
                </a:lnTo>
                <a:lnTo>
                  <a:pt x="122859" y="123215"/>
                </a:lnTo>
                <a:lnTo>
                  <a:pt x="120992" y="123215"/>
                </a:lnTo>
                <a:lnTo>
                  <a:pt x="120992" y="124142"/>
                </a:lnTo>
                <a:lnTo>
                  <a:pt x="108889" y="124142"/>
                </a:lnTo>
                <a:lnTo>
                  <a:pt x="108889" y="126009"/>
                </a:lnTo>
                <a:lnTo>
                  <a:pt x="108889" y="127863"/>
                </a:lnTo>
                <a:lnTo>
                  <a:pt x="109816" y="126936"/>
                </a:lnTo>
                <a:lnTo>
                  <a:pt x="144259" y="126009"/>
                </a:lnTo>
                <a:lnTo>
                  <a:pt x="145186" y="126009"/>
                </a:lnTo>
                <a:lnTo>
                  <a:pt x="145186" y="12414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0313581" y="3066812"/>
            <a:ext cx="143510" cy="8890"/>
          </a:xfrm>
          <a:custGeom>
            <a:avLst/>
            <a:gdLst/>
            <a:ahLst/>
            <a:cxnLst/>
            <a:rect l="l" t="t" r="r" b="b"/>
            <a:pathLst>
              <a:path w="143509" h="8889">
                <a:moveTo>
                  <a:pt x="13957" y="0"/>
                </a:moveTo>
                <a:lnTo>
                  <a:pt x="927" y="0"/>
                </a:lnTo>
                <a:lnTo>
                  <a:pt x="0" y="5588"/>
                </a:lnTo>
                <a:lnTo>
                  <a:pt x="927" y="6515"/>
                </a:lnTo>
                <a:lnTo>
                  <a:pt x="927" y="8382"/>
                </a:lnTo>
                <a:lnTo>
                  <a:pt x="13957" y="8382"/>
                </a:lnTo>
                <a:lnTo>
                  <a:pt x="13957" y="0"/>
                </a:lnTo>
                <a:close/>
              </a:path>
              <a:path w="143509" h="8889">
                <a:moveTo>
                  <a:pt x="107035" y="0"/>
                </a:moveTo>
                <a:lnTo>
                  <a:pt x="94005" y="0"/>
                </a:lnTo>
                <a:lnTo>
                  <a:pt x="13970" y="0"/>
                </a:lnTo>
                <a:lnTo>
                  <a:pt x="13970" y="8369"/>
                </a:lnTo>
                <a:lnTo>
                  <a:pt x="94005" y="8369"/>
                </a:lnTo>
                <a:lnTo>
                  <a:pt x="106108" y="7442"/>
                </a:lnTo>
                <a:lnTo>
                  <a:pt x="107035" y="0"/>
                </a:lnTo>
                <a:close/>
              </a:path>
              <a:path w="143509" h="8889">
                <a:moveTo>
                  <a:pt x="143332" y="2794"/>
                </a:moveTo>
                <a:lnTo>
                  <a:pt x="142405" y="1866"/>
                </a:lnTo>
                <a:lnTo>
                  <a:pt x="120992" y="1866"/>
                </a:lnTo>
                <a:lnTo>
                  <a:pt x="119138" y="2794"/>
                </a:lnTo>
                <a:lnTo>
                  <a:pt x="119138" y="1866"/>
                </a:lnTo>
                <a:lnTo>
                  <a:pt x="107035" y="1866"/>
                </a:lnTo>
                <a:lnTo>
                  <a:pt x="107035" y="4648"/>
                </a:lnTo>
                <a:lnTo>
                  <a:pt x="107035" y="6515"/>
                </a:lnTo>
                <a:lnTo>
                  <a:pt x="117271" y="5588"/>
                </a:lnTo>
                <a:lnTo>
                  <a:pt x="142405" y="4648"/>
                </a:lnTo>
                <a:lnTo>
                  <a:pt x="143332" y="4648"/>
                </a:lnTo>
                <a:lnTo>
                  <a:pt x="143332" y="279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0311727" y="3072400"/>
            <a:ext cx="123189" cy="130810"/>
          </a:xfrm>
          <a:custGeom>
            <a:avLst/>
            <a:gdLst/>
            <a:ahLst/>
            <a:cxnLst/>
            <a:rect l="l" t="t" r="r" b="b"/>
            <a:pathLst>
              <a:path w="123190" h="130810">
                <a:moveTo>
                  <a:pt x="15811" y="121920"/>
                </a:moveTo>
                <a:lnTo>
                  <a:pt x="3251" y="121920"/>
                </a:lnTo>
                <a:lnTo>
                  <a:pt x="3251" y="2692"/>
                </a:lnTo>
                <a:lnTo>
                  <a:pt x="0" y="2692"/>
                </a:lnTo>
                <a:lnTo>
                  <a:pt x="0" y="122072"/>
                </a:lnTo>
                <a:lnTo>
                  <a:pt x="0" y="123342"/>
                </a:lnTo>
                <a:lnTo>
                  <a:pt x="1993" y="123342"/>
                </a:lnTo>
                <a:lnTo>
                  <a:pt x="1993" y="122072"/>
                </a:lnTo>
                <a:lnTo>
                  <a:pt x="2743" y="122072"/>
                </a:lnTo>
                <a:lnTo>
                  <a:pt x="1854" y="126580"/>
                </a:lnTo>
                <a:lnTo>
                  <a:pt x="2781" y="127508"/>
                </a:lnTo>
                <a:lnTo>
                  <a:pt x="2781" y="129374"/>
                </a:lnTo>
                <a:lnTo>
                  <a:pt x="3721" y="129374"/>
                </a:lnTo>
                <a:lnTo>
                  <a:pt x="8369" y="130302"/>
                </a:lnTo>
                <a:lnTo>
                  <a:pt x="8369" y="129374"/>
                </a:lnTo>
                <a:lnTo>
                  <a:pt x="15811" y="129374"/>
                </a:lnTo>
                <a:lnTo>
                  <a:pt x="15811" y="121920"/>
                </a:lnTo>
                <a:close/>
              </a:path>
              <a:path w="123190" h="130810">
                <a:moveTo>
                  <a:pt x="99580" y="129374"/>
                </a:moveTo>
                <a:lnTo>
                  <a:pt x="98653" y="129374"/>
                </a:lnTo>
                <a:lnTo>
                  <a:pt x="98653" y="130302"/>
                </a:lnTo>
                <a:lnTo>
                  <a:pt x="99580" y="130302"/>
                </a:lnTo>
                <a:lnTo>
                  <a:pt x="99580" y="129374"/>
                </a:lnTo>
                <a:close/>
              </a:path>
              <a:path w="123190" h="130810">
                <a:moveTo>
                  <a:pt x="108889" y="121920"/>
                </a:moveTo>
                <a:lnTo>
                  <a:pt x="95859" y="121920"/>
                </a:lnTo>
                <a:lnTo>
                  <a:pt x="95859" y="120992"/>
                </a:lnTo>
                <a:lnTo>
                  <a:pt x="15824" y="120992"/>
                </a:lnTo>
                <a:lnTo>
                  <a:pt x="15824" y="121920"/>
                </a:lnTo>
                <a:lnTo>
                  <a:pt x="15824" y="129374"/>
                </a:lnTo>
                <a:lnTo>
                  <a:pt x="95859" y="129374"/>
                </a:lnTo>
                <a:lnTo>
                  <a:pt x="107962" y="128435"/>
                </a:lnTo>
                <a:lnTo>
                  <a:pt x="108889" y="121920"/>
                </a:lnTo>
                <a:close/>
              </a:path>
              <a:path w="123190" h="130810">
                <a:moveTo>
                  <a:pt x="122847" y="123786"/>
                </a:moveTo>
                <a:lnTo>
                  <a:pt x="120992" y="123786"/>
                </a:lnTo>
                <a:lnTo>
                  <a:pt x="122847" y="124714"/>
                </a:lnTo>
                <a:lnTo>
                  <a:pt x="122847" y="123786"/>
                </a:lnTo>
                <a:close/>
              </a:path>
              <a:path w="123190" h="130810">
                <a:moveTo>
                  <a:pt x="122847" y="0"/>
                </a:moveTo>
                <a:lnTo>
                  <a:pt x="120992" y="0"/>
                </a:lnTo>
                <a:lnTo>
                  <a:pt x="122847" y="927"/>
                </a:lnTo>
                <a:lnTo>
                  <a:pt x="1228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0311727" y="3073823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69">
                <a:moveTo>
                  <a:pt x="0" y="1270"/>
                </a:moveTo>
                <a:lnTo>
                  <a:pt x="2792" y="1270"/>
                </a:lnTo>
                <a:lnTo>
                  <a:pt x="2792" y="0"/>
                </a:lnTo>
                <a:lnTo>
                  <a:pt x="0" y="0"/>
                </a:lnTo>
                <a:lnTo>
                  <a:pt x="0" y="127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0416902" y="3075182"/>
            <a:ext cx="3175" cy="119380"/>
          </a:xfrm>
          <a:custGeom>
            <a:avLst/>
            <a:gdLst/>
            <a:ahLst/>
            <a:cxnLst/>
            <a:rect l="l" t="t" r="r" b="b"/>
            <a:pathLst>
              <a:path w="3175" h="119380">
                <a:moveTo>
                  <a:pt x="2792" y="0"/>
                </a:moveTo>
                <a:lnTo>
                  <a:pt x="0" y="0"/>
                </a:lnTo>
                <a:lnTo>
                  <a:pt x="0" y="119135"/>
                </a:lnTo>
                <a:lnTo>
                  <a:pt x="2792" y="119135"/>
                </a:lnTo>
                <a:lnTo>
                  <a:pt x="279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0315448" y="3075092"/>
            <a:ext cx="141605" cy="125095"/>
          </a:xfrm>
          <a:custGeom>
            <a:avLst/>
            <a:gdLst/>
            <a:ahLst/>
            <a:cxnLst/>
            <a:rect l="l" t="t" r="r" b="b"/>
            <a:pathLst>
              <a:path w="141604" h="125094">
                <a:moveTo>
                  <a:pt x="101447" y="0"/>
                </a:moveTo>
                <a:lnTo>
                  <a:pt x="0" y="0"/>
                </a:lnTo>
                <a:lnTo>
                  <a:pt x="0" y="118110"/>
                </a:lnTo>
                <a:lnTo>
                  <a:pt x="0" y="119380"/>
                </a:lnTo>
                <a:lnTo>
                  <a:pt x="3352" y="119380"/>
                </a:lnTo>
                <a:lnTo>
                  <a:pt x="3352" y="118110"/>
                </a:lnTo>
                <a:lnTo>
                  <a:pt x="101447" y="118110"/>
                </a:lnTo>
                <a:lnTo>
                  <a:pt x="101447" y="0"/>
                </a:lnTo>
                <a:close/>
              </a:path>
              <a:path w="141604" h="125094">
                <a:moveTo>
                  <a:pt x="141465" y="122948"/>
                </a:moveTo>
                <a:lnTo>
                  <a:pt x="105168" y="122948"/>
                </a:lnTo>
                <a:lnTo>
                  <a:pt x="105168" y="124815"/>
                </a:lnTo>
                <a:lnTo>
                  <a:pt x="140538" y="123888"/>
                </a:lnTo>
                <a:lnTo>
                  <a:pt x="141465" y="122948"/>
                </a:lnTo>
                <a:close/>
              </a:path>
              <a:path w="141604" h="125094">
                <a:moveTo>
                  <a:pt x="141465" y="122021"/>
                </a:moveTo>
                <a:lnTo>
                  <a:pt x="140538" y="121094"/>
                </a:lnTo>
                <a:lnTo>
                  <a:pt x="105168" y="121094"/>
                </a:lnTo>
                <a:lnTo>
                  <a:pt x="105168" y="122948"/>
                </a:lnTo>
                <a:lnTo>
                  <a:pt x="141465" y="12202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0313581" y="3331137"/>
            <a:ext cx="143510" cy="8890"/>
          </a:xfrm>
          <a:custGeom>
            <a:avLst/>
            <a:gdLst/>
            <a:ahLst/>
            <a:cxnLst/>
            <a:rect l="l" t="t" r="r" b="b"/>
            <a:pathLst>
              <a:path w="143509" h="8889">
                <a:moveTo>
                  <a:pt x="6515" y="7454"/>
                </a:moveTo>
                <a:lnTo>
                  <a:pt x="3721" y="7454"/>
                </a:lnTo>
                <a:lnTo>
                  <a:pt x="6515" y="8382"/>
                </a:lnTo>
                <a:lnTo>
                  <a:pt x="6515" y="7454"/>
                </a:lnTo>
                <a:close/>
              </a:path>
              <a:path w="143509" h="8889">
                <a:moveTo>
                  <a:pt x="13957" y="0"/>
                </a:moveTo>
                <a:lnTo>
                  <a:pt x="927" y="0"/>
                </a:lnTo>
                <a:lnTo>
                  <a:pt x="0" y="5588"/>
                </a:lnTo>
                <a:lnTo>
                  <a:pt x="927" y="6515"/>
                </a:lnTo>
                <a:lnTo>
                  <a:pt x="13957" y="7454"/>
                </a:lnTo>
                <a:lnTo>
                  <a:pt x="13957" y="0"/>
                </a:lnTo>
                <a:close/>
              </a:path>
              <a:path w="143509" h="8889">
                <a:moveTo>
                  <a:pt x="97726" y="7454"/>
                </a:moveTo>
                <a:lnTo>
                  <a:pt x="96799" y="7454"/>
                </a:lnTo>
                <a:lnTo>
                  <a:pt x="96799" y="8382"/>
                </a:lnTo>
                <a:lnTo>
                  <a:pt x="97726" y="8382"/>
                </a:lnTo>
                <a:lnTo>
                  <a:pt x="97726" y="7454"/>
                </a:lnTo>
                <a:close/>
              </a:path>
              <a:path w="143509" h="8889">
                <a:moveTo>
                  <a:pt x="107035" y="0"/>
                </a:moveTo>
                <a:lnTo>
                  <a:pt x="94005" y="0"/>
                </a:lnTo>
                <a:lnTo>
                  <a:pt x="13970" y="0"/>
                </a:lnTo>
                <a:lnTo>
                  <a:pt x="13970" y="7454"/>
                </a:lnTo>
                <a:lnTo>
                  <a:pt x="13970" y="8382"/>
                </a:lnTo>
                <a:lnTo>
                  <a:pt x="94005" y="8382"/>
                </a:lnTo>
                <a:lnTo>
                  <a:pt x="94005" y="7454"/>
                </a:lnTo>
                <a:lnTo>
                  <a:pt x="106108" y="6515"/>
                </a:lnTo>
                <a:lnTo>
                  <a:pt x="107035" y="0"/>
                </a:lnTo>
                <a:close/>
              </a:path>
              <a:path w="143509" h="8889">
                <a:moveTo>
                  <a:pt x="143332" y="3733"/>
                </a:moveTo>
                <a:lnTo>
                  <a:pt x="107035" y="3733"/>
                </a:lnTo>
                <a:lnTo>
                  <a:pt x="107035" y="5588"/>
                </a:lnTo>
                <a:lnTo>
                  <a:pt x="142405" y="4660"/>
                </a:lnTo>
                <a:lnTo>
                  <a:pt x="143332" y="3733"/>
                </a:lnTo>
                <a:close/>
              </a:path>
              <a:path w="143509" h="8889">
                <a:moveTo>
                  <a:pt x="143332" y="2794"/>
                </a:moveTo>
                <a:lnTo>
                  <a:pt x="142405" y="1866"/>
                </a:lnTo>
                <a:lnTo>
                  <a:pt x="107035" y="1866"/>
                </a:lnTo>
                <a:lnTo>
                  <a:pt x="107035" y="3733"/>
                </a:lnTo>
                <a:lnTo>
                  <a:pt x="143332" y="279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0407587" y="3336725"/>
            <a:ext cx="46355" cy="129539"/>
          </a:xfrm>
          <a:custGeom>
            <a:avLst/>
            <a:gdLst/>
            <a:ahLst/>
            <a:cxnLst/>
            <a:rect l="l" t="t" r="r" b="b"/>
            <a:pathLst>
              <a:path w="46354" h="129539">
                <a:moveTo>
                  <a:pt x="13030" y="121932"/>
                </a:moveTo>
                <a:lnTo>
                  <a:pt x="0" y="121932"/>
                </a:lnTo>
                <a:lnTo>
                  <a:pt x="0" y="129374"/>
                </a:lnTo>
                <a:lnTo>
                  <a:pt x="12103" y="128447"/>
                </a:lnTo>
                <a:lnTo>
                  <a:pt x="13030" y="121932"/>
                </a:lnTo>
                <a:close/>
              </a:path>
              <a:path w="46354" h="129539">
                <a:moveTo>
                  <a:pt x="24206" y="0"/>
                </a:moveTo>
                <a:lnTo>
                  <a:pt x="23266" y="0"/>
                </a:lnTo>
                <a:lnTo>
                  <a:pt x="23266" y="927"/>
                </a:lnTo>
                <a:lnTo>
                  <a:pt x="24206" y="927"/>
                </a:lnTo>
                <a:lnTo>
                  <a:pt x="24206" y="0"/>
                </a:lnTo>
                <a:close/>
              </a:path>
              <a:path w="46354" h="129539">
                <a:moveTo>
                  <a:pt x="26987" y="123786"/>
                </a:moveTo>
                <a:lnTo>
                  <a:pt x="25133" y="123786"/>
                </a:lnTo>
                <a:lnTo>
                  <a:pt x="26987" y="124726"/>
                </a:lnTo>
                <a:lnTo>
                  <a:pt x="26987" y="123786"/>
                </a:lnTo>
                <a:close/>
              </a:path>
              <a:path w="46354" h="129539">
                <a:moveTo>
                  <a:pt x="26987" y="0"/>
                </a:moveTo>
                <a:lnTo>
                  <a:pt x="25133" y="0"/>
                </a:lnTo>
                <a:lnTo>
                  <a:pt x="26987" y="927"/>
                </a:lnTo>
                <a:lnTo>
                  <a:pt x="26987" y="0"/>
                </a:lnTo>
                <a:close/>
              </a:path>
              <a:path w="46354" h="129539">
                <a:moveTo>
                  <a:pt x="46075" y="27927"/>
                </a:moveTo>
                <a:lnTo>
                  <a:pt x="45605" y="27927"/>
                </a:lnTo>
                <a:lnTo>
                  <a:pt x="45605" y="1257"/>
                </a:lnTo>
                <a:lnTo>
                  <a:pt x="43751" y="1257"/>
                </a:lnTo>
                <a:lnTo>
                  <a:pt x="43751" y="1866"/>
                </a:lnTo>
                <a:lnTo>
                  <a:pt x="43751" y="27927"/>
                </a:lnTo>
                <a:lnTo>
                  <a:pt x="43751" y="61429"/>
                </a:lnTo>
                <a:lnTo>
                  <a:pt x="42811" y="61429"/>
                </a:lnTo>
                <a:lnTo>
                  <a:pt x="43751" y="1866"/>
                </a:lnTo>
                <a:lnTo>
                  <a:pt x="43751" y="1257"/>
                </a:lnTo>
                <a:lnTo>
                  <a:pt x="43751" y="927"/>
                </a:lnTo>
                <a:lnTo>
                  <a:pt x="40957" y="927"/>
                </a:lnTo>
                <a:lnTo>
                  <a:pt x="40957" y="27000"/>
                </a:lnTo>
                <a:lnTo>
                  <a:pt x="40500" y="64579"/>
                </a:lnTo>
                <a:lnTo>
                  <a:pt x="40500" y="27000"/>
                </a:lnTo>
                <a:lnTo>
                  <a:pt x="40957" y="27000"/>
                </a:lnTo>
                <a:lnTo>
                  <a:pt x="40957" y="927"/>
                </a:lnTo>
                <a:lnTo>
                  <a:pt x="40119" y="927"/>
                </a:lnTo>
                <a:lnTo>
                  <a:pt x="40119" y="95237"/>
                </a:lnTo>
                <a:lnTo>
                  <a:pt x="40017" y="104241"/>
                </a:lnTo>
                <a:lnTo>
                  <a:pt x="39573" y="108267"/>
                </a:lnTo>
                <a:lnTo>
                  <a:pt x="39573" y="95237"/>
                </a:lnTo>
                <a:lnTo>
                  <a:pt x="40119" y="95237"/>
                </a:lnTo>
                <a:lnTo>
                  <a:pt x="40119" y="927"/>
                </a:lnTo>
                <a:lnTo>
                  <a:pt x="40017" y="13970"/>
                </a:lnTo>
                <a:lnTo>
                  <a:pt x="40017" y="15227"/>
                </a:lnTo>
                <a:lnTo>
                  <a:pt x="39458" y="15227"/>
                </a:lnTo>
                <a:lnTo>
                  <a:pt x="39458" y="109207"/>
                </a:lnTo>
                <a:lnTo>
                  <a:pt x="38633" y="116763"/>
                </a:lnTo>
                <a:lnTo>
                  <a:pt x="38633" y="109207"/>
                </a:lnTo>
                <a:lnTo>
                  <a:pt x="39458" y="109207"/>
                </a:lnTo>
                <a:lnTo>
                  <a:pt x="39458" y="15227"/>
                </a:lnTo>
                <a:lnTo>
                  <a:pt x="39039" y="15227"/>
                </a:lnTo>
                <a:lnTo>
                  <a:pt x="39039" y="26657"/>
                </a:lnTo>
                <a:lnTo>
                  <a:pt x="38633" y="26657"/>
                </a:lnTo>
                <a:lnTo>
                  <a:pt x="38633" y="17767"/>
                </a:lnTo>
                <a:lnTo>
                  <a:pt x="38163" y="17767"/>
                </a:lnTo>
                <a:lnTo>
                  <a:pt x="38163" y="1866"/>
                </a:lnTo>
                <a:lnTo>
                  <a:pt x="39090" y="1866"/>
                </a:lnTo>
                <a:lnTo>
                  <a:pt x="39090" y="13970"/>
                </a:lnTo>
                <a:lnTo>
                  <a:pt x="40017" y="13970"/>
                </a:lnTo>
                <a:lnTo>
                  <a:pt x="40017" y="927"/>
                </a:lnTo>
                <a:lnTo>
                  <a:pt x="38163" y="927"/>
                </a:lnTo>
                <a:lnTo>
                  <a:pt x="38163" y="1257"/>
                </a:lnTo>
                <a:lnTo>
                  <a:pt x="12103" y="1257"/>
                </a:lnTo>
                <a:lnTo>
                  <a:pt x="12103" y="17767"/>
                </a:lnTo>
                <a:lnTo>
                  <a:pt x="12103" y="121907"/>
                </a:lnTo>
                <a:lnTo>
                  <a:pt x="29730" y="121907"/>
                </a:lnTo>
                <a:lnTo>
                  <a:pt x="29730" y="123177"/>
                </a:lnTo>
                <a:lnTo>
                  <a:pt x="38163" y="123177"/>
                </a:lnTo>
                <a:lnTo>
                  <a:pt x="38163" y="122859"/>
                </a:lnTo>
                <a:lnTo>
                  <a:pt x="43751" y="122859"/>
                </a:lnTo>
                <a:lnTo>
                  <a:pt x="43751" y="121932"/>
                </a:lnTo>
                <a:lnTo>
                  <a:pt x="38163" y="121932"/>
                </a:lnTo>
                <a:lnTo>
                  <a:pt x="38633" y="121907"/>
                </a:lnTo>
                <a:lnTo>
                  <a:pt x="38633" y="121094"/>
                </a:lnTo>
                <a:lnTo>
                  <a:pt x="43751" y="121932"/>
                </a:lnTo>
                <a:lnTo>
                  <a:pt x="45605" y="121907"/>
                </a:lnTo>
                <a:lnTo>
                  <a:pt x="45605" y="101587"/>
                </a:lnTo>
                <a:lnTo>
                  <a:pt x="46075" y="101587"/>
                </a:lnTo>
                <a:lnTo>
                  <a:pt x="46075" y="2792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0311727" y="3337982"/>
            <a:ext cx="145415" cy="339090"/>
          </a:xfrm>
          <a:custGeom>
            <a:avLst/>
            <a:gdLst/>
            <a:ahLst/>
            <a:cxnLst/>
            <a:rect l="l" t="t" r="r" b="b"/>
            <a:pathLst>
              <a:path w="145415" h="339089">
                <a:moveTo>
                  <a:pt x="3251" y="0"/>
                </a:moveTo>
                <a:lnTo>
                  <a:pt x="0" y="0"/>
                </a:lnTo>
                <a:lnTo>
                  <a:pt x="0" y="120650"/>
                </a:lnTo>
                <a:lnTo>
                  <a:pt x="0" y="121920"/>
                </a:lnTo>
                <a:lnTo>
                  <a:pt x="2171" y="121920"/>
                </a:lnTo>
                <a:lnTo>
                  <a:pt x="2171" y="120650"/>
                </a:lnTo>
                <a:lnTo>
                  <a:pt x="3251" y="120650"/>
                </a:lnTo>
                <a:lnTo>
                  <a:pt x="3251" y="0"/>
                </a:lnTo>
                <a:close/>
              </a:path>
              <a:path w="145415" h="339089">
                <a:moveTo>
                  <a:pt x="15811" y="331025"/>
                </a:moveTo>
                <a:lnTo>
                  <a:pt x="13030" y="331025"/>
                </a:lnTo>
                <a:lnTo>
                  <a:pt x="13030" y="330085"/>
                </a:lnTo>
                <a:lnTo>
                  <a:pt x="12090" y="330085"/>
                </a:lnTo>
                <a:lnTo>
                  <a:pt x="12090" y="331025"/>
                </a:lnTo>
                <a:lnTo>
                  <a:pt x="2781" y="331025"/>
                </a:lnTo>
                <a:lnTo>
                  <a:pt x="1854" y="335673"/>
                </a:lnTo>
                <a:lnTo>
                  <a:pt x="2781" y="336600"/>
                </a:lnTo>
                <a:lnTo>
                  <a:pt x="2781" y="338467"/>
                </a:lnTo>
                <a:lnTo>
                  <a:pt x="15811" y="338467"/>
                </a:lnTo>
                <a:lnTo>
                  <a:pt x="15811" y="331025"/>
                </a:lnTo>
                <a:close/>
              </a:path>
              <a:path w="145415" h="339089">
                <a:moveTo>
                  <a:pt x="15811" y="315201"/>
                </a:moveTo>
                <a:lnTo>
                  <a:pt x="7442" y="315201"/>
                </a:lnTo>
                <a:lnTo>
                  <a:pt x="2781" y="315201"/>
                </a:lnTo>
                <a:lnTo>
                  <a:pt x="1854" y="317995"/>
                </a:lnTo>
                <a:lnTo>
                  <a:pt x="2781" y="318922"/>
                </a:lnTo>
                <a:lnTo>
                  <a:pt x="2781" y="322643"/>
                </a:lnTo>
                <a:lnTo>
                  <a:pt x="15811" y="322643"/>
                </a:lnTo>
                <a:lnTo>
                  <a:pt x="15811" y="315201"/>
                </a:lnTo>
                <a:close/>
              </a:path>
              <a:path w="145415" h="339089">
                <a:moveTo>
                  <a:pt x="15811" y="120675"/>
                </a:moveTo>
                <a:lnTo>
                  <a:pt x="2781" y="120675"/>
                </a:lnTo>
                <a:lnTo>
                  <a:pt x="1854" y="123469"/>
                </a:lnTo>
                <a:lnTo>
                  <a:pt x="2781" y="124396"/>
                </a:lnTo>
                <a:lnTo>
                  <a:pt x="2781" y="128117"/>
                </a:lnTo>
                <a:lnTo>
                  <a:pt x="15811" y="128117"/>
                </a:lnTo>
                <a:lnTo>
                  <a:pt x="15811" y="120675"/>
                </a:lnTo>
                <a:close/>
              </a:path>
              <a:path w="145415" h="339089">
                <a:moveTo>
                  <a:pt x="95859" y="120675"/>
                </a:moveTo>
                <a:lnTo>
                  <a:pt x="15824" y="120675"/>
                </a:lnTo>
                <a:lnTo>
                  <a:pt x="15824" y="128117"/>
                </a:lnTo>
                <a:lnTo>
                  <a:pt x="15824" y="129044"/>
                </a:lnTo>
                <a:lnTo>
                  <a:pt x="51181" y="129044"/>
                </a:lnTo>
                <a:lnTo>
                  <a:pt x="51181" y="128117"/>
                </a:lnTo>
                <a:lnTo>
                  <a:pt x="95859" y="128117"/>
                </a:lnTo>
                <a:lnTo>
                  <a:pt x="95859" y="120675"/>
                </a:lnTo>
                <a:close/>
              </a:path>
              <a:path w="145415" h="339089">
                <a:moveTo>
                  <a:pt x="98653" y="135559"/>
                </a:moveTo>
                <a:lnTo>
                  <a:pt x="96786" y="135559"/>
                </a:lnTo>
                <a:lnTo>
                  <a:pt x="98653" y="136499"/>
                </a:lnTo>
                <a:lnTo>
                  <a:pt x="98653" y="135559"/>
                </a:lnTo>
                <a:close/>
              </a:path>
              <a:path w="145415" h="339089">
                <a:moveTo>
                  <a:pt x="100520" y="314274"/>
                </a:moveTo>
                <a:lnTo>
                  <a:pt x="96786" y="314274"/>
                </a:lnTo>
                <a:lnTo>
                  <a:pt x="100520" y="315201"/>
                </a:lnTo>
                <a:lnTo>
                  <a:pt x="100520" y="314274"/>
                </a:lnTo>
                <a:close/>
              </a:path>
              <a:path w="145415" h="339089">
                <a:moveTo>
                  <a:pt x="107962" y="1536"/>
                </a:moveTo>
                <a:lnTo>
                  <a:pt x="105168" y="1536"/>
                </a:lnTo>
                <a:lnTo>
                  <a:pt x="105168" y="1270"/>
                </a:lnTo>
                <a:lnTo>
                  <a:pt x="79451" y="1270"/>
                </a:lnTo>
                <a:lnTo>
                  <a:pt x="15811" y="609"/>
                </a:lnTo>
                <a:lnTo>
                  <a:pt x="13957" y="609"/>
                </a:lnTo>
                <a:lnTo>
                  <a:pt x="9969" y="1270"/>
                </a:lnTo>
                <a:lnTo>
                  <a:pt x="8369" y="1270"/>
                </a:lnTo>
                <a:lnTo>
                  <a:pt x="8369" y="0"/>
                </a:lnTo>
                <a:lnTo>
                  <a:pt x="3721" y="0"/>
                </a:lnTo>
                <a:lnTo>
                  <a:pt x="3721" y="1270"/>
                </a:lnTo>
                <a:lnTo>
                  <a:pt x="3721" y="119380"/>
                </a:lnTo>
                <a:lnTo>
                  <a:pt x="3721" y="120650"/>
                </a:lnTo>
                <a:lnTo>
                  <a:pt x="4368" y="120650"/>
                </a:lnTo>
                <a:lnTo>
                  <a:pt x="4368" y="119380"/>
                </a:lnTo>
                <a:lnTo>
                  <a:pt x="105168" y="119380"/>
                </a:lnTo>
                <a:lnTo>
                  <a:pt x="105168" y="119735"/>
                </a:lnTo>
                <a:lnTo>
                  <a:pt x="107962" y="119735"/>
                </a:lnTo>
                <a:lnTo>
                  <a:pt x="107962" y="1536"/>
                </a:lnTo>
                <a:close/>
              </a:path>
              <a:path w="145415" h="339089">
                <a:moveTo>
                  <a:pt x="108889" y="331025"/>
                </a:moveTo>
                <a:lnTo>
                  <a:pt x="100520" y="331025"/>
                </a:lnTo>
                <a:lnTo>
                  <a:pt x="100520" y="330085"/>
                </a:lnTo>
                <a:lnTo>
                  <a:pt x="99580" y="330085"/>
                </a:lnTo>
                <a:lnTo>
                  <a:pt x="99580" y="331025"/>
                </a:lnTo>
                <a:lnTo>
                  <a:pt x="95859" y="331025"/>
                </a:lnTo>
                <a:lnTo>
                  <a:pt x="95859" y="330085"/>
                </a:lnTo>
                <a:lnTo>
                  <a:pt x="15824" y="330085"/>
                </a:lnTo>
                <a:lnTo>
                  <a:pt x="15824" y="331025"/>
                </a:lnTo>
                <a:lnTo>
                  <a:pt x="15824" y="338467"/>
                </a:lnTo>
                <a:lnTo>
                  <a:pt x="95859" y="338467"/>
                </a:lnTo>
                <a:lnTo>
                  <a:pt x="107962" y="337540"/>
                </a:lnTo>
                <a:lnTo>
                  <a:pt x="108889" y="331025"/>
                </a:lnTo>
                <a:close/>
              </a:path>
              <a:path w="145415" h="339089">
                <a:moveTo>
                  <a:pt x="142392" y="175590"/>
                </a:moveTo>
                <a:lnTo>
                  <a:pt x="141465" y="175590"/>
                </a:lnTo>
                <a:lnTo>
                  <a:pt x="141465" y="142074"/>
                </a:lnTo>
                <a:lnTo>
                  <a:pt x="139611" y="142074"/>
                </a:lnTo>
                <a:lnTo>
                  <a:pt x="139611" y="143941"/>
                </a:lnTo>
                <a:lnTo>
                  <a:pt x="139611" y="190474"/>
                </a:lnTo>
                <a:lnTo>
                  <a:pt x="139128" y="190474"/>
                </a:lnTo>
                <a:lnTo>
                  <a:pt x="139128" y="168910"/>
                </a:lnTo>
                <a:lnTo>
                  <a:pt x="138823" y="168910"/>
                </a:lnTo>
                <a:lnTo>
                  <a:pt x="138823" y="143510"/>
                </a:lnTo>
                <a:lnTo>
                  <a:pt x="136639" y="143510"/>
                </a:lnTo>
                <a:lnTo>
                  <a:pt x="136639" y="202780"/>
                </a:lnTo>
                <a:lnTo>
                  <a:pt x="136639" y="220980"/>
                </a:lnTo>
                <a:lnTo>
                  <a:pt x="136410" y="220980"/>
                </a:lnTo>
                <a:lnTo>
                  <a:pt x="136639" y="202780"/>
                </a:lnTo>
                <a:lnTo>
                  <a:pt x="136639" y="143510"/>
                </a:lnTo>
                <a:lnTo>
                  <a:pt x="136182" y="143510"/>
                </a:lnTo>
                <a:lnTo>
                  <a:pt x="136182" y="239560"/>
                </a:lnTo>
                <a:lnTo>
                  <a:pt x="136182" y="267970"/>
                </a:lnTo>
                <a:lnTo>
                  <a:pt x="135724" y="267970"/>
                </a:lnTo>
                <a:lnTo>
                  <a:pt x="135877" y="264007"/>
                </a:lnTo>
                <a:lnTo>
                  <a:pt x="136182" y="239560"/>
                </a:lnTo>
                <a:lnTo>
                  <a:pt x="136182" y="143510"/>
                </a:lnTo>
                <a:lnTo>
                  <a:pt x="135877" y="143510"/>
                </a:lnTo>
                <a:lnTo>
                  <a:pt x="135877" y="168910"/>
                </a:lnTo>
                <a:lnTo>
                  <a:pt x="135877" y="169075"/>
                </a:lnTo>
                <a:lnTo>
                  <a:pt x="135407" y="169075"/>
                </a:lnTo>
                <a:lnTo>
                  <a:pt x="135407" y="276618"/>
                </a:lnTo>
                <a:lnTo>
                  <a:pt x="135407" y="289560"/>
                </a:lnTo>
                <a:lnTo>
                  <a:pt x="134924" y="289560"/>
                </a:lnTo>
                <a:lnTo>
                  <a:pt x="135407" y="276618"/>
                </a:lnTo>
                <a:lnTo>
                  <a:pt x="135407" y="169075"/>
                </a:lnTo>
                <a:lnTo>
                  <a:pt x="134950" y="169075"/>
                </a:lnTo>
                <a:lnTo>
                  <a:pt x="134950" y="170002"/>
                </a:lnTo>
                <a:lnTo>
                  <a:pt x="134493" y="225552"/>
                </a:lnTo>
                <a:lnTo>
                  <a:pt x="134493" y="301205"/>
                </a:lnTo>
                <a:lnTo>
                  <a:pt x="134493" y="307340"/>
                </a:lnTo>
                <a:lnTo>
                  <a:pt x="134264" y="307340"/>
                </a:lnTo>
                <a:lnTo>
                  <a:pt x="134493" y="301205"/>
                </a:lnTo>
                <a:lnTo>
                  <a:pt x="134493" y="225552"/>
                </a:lnTo>
                <a:lnTo>
                  <a:pt x="134480" y="227088"/>
                </a:lnTo>
                <a:lnTo>
                  <a:pt x="134480" y="170002"/>
                </a:lnTo>
                <a:lnTo>
                  <a:pt x="134950" y="170002"/>
                </a:lnTo>
                <a:lnTo>
                  <a:pt x="134950" y="169075"/>
                </a:lnTo>
                <a:lnTo>
                  <a:pt x="134950" y="168910"/>
                </a:lnTo>
                <a:lnTo>
                  <a:pt x="135877" y="168910"/>
                </a:lnTo>
                <a:lnTo>
                  <a:pt x="135877" y="143510"/>
                </a:lnTo>
                <a:lnTo>
                  <a:pt x="134950" y="143510"/>
                </a:lnTo>
                <a:lnTo>
                  <a:pt x="134950" y="143014"/>
                </a:lnTo>
                <a:lnTo>
                  <a:pt x="138671" y="143014"/>
                </a:lnTo>
                <a:lnTo>
                  <a:pt x="139611" y="143941"/>
                </a:lnTo>
                <a:lnTo>
                  <a:pt x="139611" y="142074"/>
                </a:lnTo>
                <a:lnTo>
                  <a:pt x="134023" y="142074"/>
                </a:lnTo>
                <a:lnTo>
                  <a:pt x="134023" y="142240"/>
                </a:lnTo>
                <a:lnTo>
                  <a:pt x="108089" y="142240"/>
                </a:lnTo>
                <a:lnTo>
                  <a:pt x="108089" y="143510"/>
                </a:lnTo>
                <a:lnTo>
                  <a:pt x="107962" y="143510"/>
                </a:lnTo>
                <a:lnTo>
                  <a:pt x="105168" y="143510"/>
                </a:lnTo>
                <a:lnTo>
                  <a:pt x="105168" y="143941"/>
                </a:lnTo>
                <a:lnTo>
                  <a:pt x="95859" y="143941"/>
                </a:lnTo>
                <a:lnTo>
                  <a:pt x="107962" y="143014"/>
                </a:lnTo>
                <a:lnTo>
                  <a:pt x="108889" y="136499"/>
                </a:lnTo>
                <a:lnTo>
                  <a:pt x="98653" y="136499"/>
                </a:lnTo>
                <a:lnTo>
                  <a:pt x="95859" y="136499"/>
                </a:lnTo>
                <a:lnTo>
                  <a:pt x="95859" y="135559"/>
                </a:lnTo>
                <a:lnTo>
                  <a:pt x="15824" y="135559"/>
                </a:lnTo>
                <a:lnTo>
                  <a:pt x="15824" y="136499"/>
                </a:lnTo>
                <a:lnTo>
                  <a:pt x="15824" y="143941"/>
                </a:lnTo>
                <a:lnTo>
                  <a:pt x="15811" y="136499"/>
                </a:lnTo>
                <a:lnTo>
                  <a:pt x="2781" y="136499"/>
                </a:lnTo>
                <a:lnTo>
                  <a:pt x="1854" y="141147"/>
                </a:lnTo>
                <a:lnTo>
                  <a:pt x="2781" y="142074"/>
                </a:lnTo>
                <a:lnTo>
                  <a:pt x="2781" y="142240"/>
                </a:lnTo>
                <a:lnTo>
                  <a:pt x="0" y="142240"/>
                </a:lnTo>
                <a:lnTo>
                  <a:pt x="0" y="143510"/>
                </a:lnTo>
                <a:lnTo>
                  <a:pt x="0" y="313690"/>
                </a:lnTo>
                <a:lnTo>
                  <a:pt x="0" y="314960"/>
                </a:lnTo>
                <a:lnTo>
                  <a:pt x="0" y="316230"/>
                </a:lnTo>
                <a:lnTo>
                  <a:pt x="1054" y="316230"/>
                </a:lnTo>
                <a:lnTo>
                  <a:pt x="1054" y="314960"/>
                </a:lnTo>
                <a:lnTo>
                  <a:pt x="2717" y="314960"/>
                </a:lnTo>
                <a:lnTo>
                  <a:pt x="2717" y="313690"/>
                </a:lnTo>
                <a:lnTo>
                  <a:pt x="3251" y="313690"/>
                </a:lnTo>
                <a:lnTo>
                  <a:pt x="3251" y="143941"/>
                </a:lnTo>
                <a:lnTo>
                  <a:pt x="3721" y="143941"/>
                </a:lnTo>
                <a:lnTo>
                  <a:pt x="3721" y="314261"/>
                </a:lnTo>
                <a:lnTo>
                  <a:pt x="5575" y="314261"/>
                </a:lnTo>
                <a:lnTo>
                  <a:pt x="7442" y="315201"/>
                </a:lnTo>
                <a:lnTo>
                  <a:pt x="7442" y="314261"/>
                </a:lnTo>
                <a:lnTo>
                  <a:pt x="15824" y="314261"/>
                </a:lnTo>
                <a:lnTo>
                  <a:pt x="15824" y="315201"/>
                </a:lnTo>
                <a:lnTo>
                  <a:pt x="15824" y="322643"/>
                </a:lnTo>
                <a:lnTo>
                  <a:pt x="95859" y="322643"/>
                </a:lnTo>
                <a:lnTo>
                  <a:pt x="107962" y="321716"/>
                </a:lnTo>
                <a:lnTo>
                  <a:pt x="108889" y="315201"/>
                </a:lnTo>
                <a:lnTo>
                  <a:pt x="100520" y="315201"/>
                </a:lnTo>
                <a:lnTo>
                  <a:pt x="96786" y="315201"/>
                </a:lnTo>
                <a:lnTo>
                  <a:pt x="95859" y="315201"/>
                </a:lnTo>
                <a:lnTo>
                  <a:pt x="95859" y="314261"/>
                </a:lnTo>
                <a:lnTo>
                  <a:pt x="96786" y="315201"/>
                </a:lnTo>
                <a:lnTo>
                  <a:pt x="96786" y="314274"/>
                </a:lnTo>
                <a:lnTo>
                  <a:pt x="105168" y="314261"/>
                </a:lnTo>
                <a:lnTo>
                  <a:pt x="105168" y="314960"/>
                </a:lnTo>
                <a:lnTo>
                  <a:pt x="106032" y="314960"/>
                </a:lnTo>
                <a:lnTo>
                  <a:pt x="106032" y="313690"/>
                </a:lnTo>
                <a:lnTo>
                  <a:pt x="107962" y="313690"/>
                </a:lnTo>
                <a:lnTo>
                  <a:pt x="107962" y="314960"/>
                </a:lnTo>
                <a:lnTo>
                  <a:pt x="119354" y="314960"/>
                </a:lnTo>
                <a:lnTo>
                  <a:pt x="119354" y="316230"/>
                </a:lnTo>
                <a:lnTo>
                  <a:pt x="121196" y="316230"/>
                </a:lnTo>
                <a:lnTo>
                  <a:pt x="122847" y="317055"/>
                </a:lnTo>
                <a:lnTo>
                  <a:pt x="122847" y="316230"/>
                </a:lnTo>
                <a:lnTo>
                  <a:pt x="133096" y="316230"/>
                </a:lnTo>
                <a:lnTo>
                  <a:pt x="133096" y="314960"/>
                </a:lnTo>
                <a:lnTo>
                  <a:pt x="133553" y="314960"/>
                </a:lnTo>
                <a:lnTo>
                  <a:pt x="133553" y="293370"/>
                </a:lnTo>
                <a:lnTo>
                  <a:pt x="134023" y="293370"/>
                </a:lnTo>
                <a:lnTo>
                  <a:pt x="134023" y="307340"/>
                </a:lnTo>
                <a:lnTo>
                  <a:pt x="134023" y="313690"/>
                </a:lnTo>
                <a:lnTo>
                  <a:pt x="134023" y="314274"/>
                </a:lnTo>
                <a:lnTo>
                  <a:pt x="134023" y="314960"/>
                </a:lnTo>
                <a:lnTo>
                  <a:pt x="138353" y="314960"/>
                </a:lnTo>
                <a:lnTo>
                  <a:pt x="138353" y="313690"/>
                </a:lnTo>
                <a:lnTo>
                  <a:pt x="138709" y="313690"/>
                </a:lnTo>
                <a:lnTo>
                  <a:pt x="138709" y="307340"/>
                </a:lnTo>
                <a:lnTo>
                  <a:pt x="138836" y="307340"/>
                </a:lnTo>
                <a:lnTo>
                  <a:pt x="138836" y="289560"/>
                </a:lnTo>
                <a:lnTo>
                  <a:pt x="139026" y="289560"/>
                </a:lnTo>
                <a:lnTo>
                  <a:pt x="139026" y="267970"/>
                </a:lnTo>
                <a:lnTo>
                  <a:pt x="139369" y="267970"/>
                </a:lnTo>
                <a:lnTo>
                  <a:pt x="139369" y="252844"/>
                </a:lnTo>
                <a:lnTo>
                  <a:pt x="139611" y="252844"/>
                </a:lnTo>
                <a:lnTo>
                  <a:pt x="139611" y="315201"/>
                </a:lnTo>
                <a:lnTo>
                  <a:pt x="134023" y="315201"/>
                </a:lnTo>
                <a:lnTo>
                  <a:pt x="134023" y="316128"/>
                </a:lnTo>
                <a:lnTo>
                  <a:pt x="139611" y="316128"/>
                </a:lnTo>
                <a:lnTo>
                  <a:pt x="140538" y="315201"/>
                </a:lnTo>
                <a:lnTo>
                  <a:pt x="141465" y="285419"/>
                </a:lnTo>
                <a:lnTo>
                  <a:pt x="142392" y="175590"/>
                </a:lnTo>
                <a:close/>
              </a:path>
              <a:path w="145415" h="339089">
                <a:moveTo>
                  <a:pt x="145186" y="332879"/>
                </a:moveTo>
                <a:lnTo>
                  <a:pt x="108889" y="332879"/>
                </a:lnTo>
                <a:lnTo>
                  <a:pt x="108889" y="334746"/>
                </a:lnTo>
                <a:lnTo>
                  <a:pt x="108889" y="336600"/>
                </a:lnTo>
                <a:lnTo>
                  <a:pt x="109816" y="335673"/>
                </a:lnTo>
                <a:lnTo>
                  <a:pt x="144259" y="334746"/>
                </a:lnTo>
                <a:lnTo>
                  <a:pt x="145186" y="334746"/>
                </a:lnTo>
                <a:lnTo>
                  <a:pt x="145186" y="332879"/>
                </a:lnTo>
                <a:close/>
              </a:path>
              <a:path w="145415" h="339089">
                <a:moveTo>
                  <a:pt x="145186" y="317055"/>
                </a:moveTo>
                <a:lnTo>
                  <a:pt x="122847" y="317055"/>
                </a:lnTo>
                <a:lnTo>
                  <a:pt x="108889" y="317055"/>
                </a:lnTo>
                <a:lnTo>
                  <a:pt x="108889" y="318922"/>
                </a:lnTo>
                <a:lnTo>
                  <a:pt x="108889" y="320789"/>
                </a:lnTo>
                <a:lnTo>
                  <a:pt x="144259" y="319849"/>
                </a:lnTo>
                <a:lnTo>
                  <a:pt x="145186" y="318922"/>
                </a:lnTo>
                <a:lnTo>
                  <a:pt x="145186" y="317055"/>
                </a:lnTo>
                <a:close/>
              </a:path>
              <a:path w="145415" h="339089">
                <a:moveTo>
                  <a:pt x="145186" y="138353"/>
                </a:moveTo>
                <a:lnTo>
                  <a:pt x="108889" y="138353"/>
                </a:lnTo>
                <a:lnTo>
                  <a:pt x="108889" y="140220"/>
                </a:lnTo>
                <a:lnTo>
                  <a:pt x="108889" y="142074"/>
                </a:lnTo>
                <a:lnTo>
                  <a:pt x="120992" y="141147"/>
                </a:lnTo>
                <a:lnTo>
                  <a:pt x="122847" y="142074"/>
                </a:lnTo>
                <a:lnTo>
                  <a:pt x="122847" y="141147"/>
                </a:lnTo>
                <a:lnTo>
                  <a:pt x="143332" y="142074"/>
                </a:lnTo>
                <a:lnTo>
                  <a:pt x="143332" y="141147"/>
                </a:lnTo>
                <a:lnTo>
                  <a:pt x="144259" y="140220"/>
                </a:lnTo>
                <a:lnTo>
                  <a:pt x="145186" y="140220"/>
                </a:lnTo>
                <a:lnTo>
                  <a:pt x="145186" y="138353"/>
                </a:lnTo>
                <a:close/>
              </a:path>
              <a:path w="145415" h="339089">
                <a:moveTo>
                  <a:pt x="145186" y="122529"/>
                </a:moveTo>
                <a:lnTo>
                  <a:pt x="108889" y="122529"/>
                </a:lnTo>
                <a:lnTo>
                  <a:pt x="108889" y="124396"/>
                </a:lnTo>
                <a:lnTo>
                  <a:pt x="108889" y="126263"/>
                </a:lnTo>
                <a:lnTo>
                  <a:pt x="144259" y="125323"/>
                </a:lnTo>
                <a:lnTo>
                  <a:pt x="145186" y="124396"/>
                </a:lnTo>
                <a:lnTo>
                  <a:pt x="145186" y="12252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2" name="object 262"/>
          <p:cNvGrpSpPr/>
          <p:nvPr/>
        </p:nvGrpSpPr>
        <p:grpSpPr>
          <a:xfrm>
            <a:off x="10311727" y="3673651"/>
            <a:ext cx="145415" cy="325120"/>
            <a:chOff x="10311727" y="3673651"/>
            <a:chExt cx="145415" cy="325120"/>
          </a:xfrm>
        </p:grpSpPr>
        <p:sp>
          <p:nvSpPr>
            <p:cNvPr id="263" name="object 263"/>
            <p:cNvSpPr/>
            <p:nvPr/>
          </p:nvSpPr>
          <p:spPr>
            <a:xfrm>
              <a:off x="10311727" y="3673656"/>
              <a:ext cx="145415" cy="325120"/>
            </a:xfrm>
            <a:custGeom>
              <a:avLst/>
              <a:gdLst/>
              <a:ahLst/>
              <a:cxnLst/>
              <a:rect l="l" t="t" r="r" b="b"/>
              <a:pathLst>
                <a:path w="145415" h="325120">
                  <a:moveTo>
                    <a:pt x="15811" y="316458"/>
                  </a:moveTo>
                  <a:lnTo>
                    <a:pt x="2781" y="316458"/>
                  </a:lnTo>
                  <a:lnTo>
                    <a:pt x="2768" y="315836"/>
                  </a:lnTo>
                  <a:lnTo>
                    <a:pt x="0" y="315836"/>
                  </a:lnTo>
                  <a:lnTo>
                    <a:pt x="0" y="317106"/>
                  </a:lnTo>
                  <a:lnTo>
                    <a:pt x="0" y="318376"/>
                  </a:lnTo>
                  <a:lnTo>
                    <a:pt x="1130" y="318376"/>
                  </a:lnTo>
                  <a:lnTo>
                    <a:pt x="1130" y="317106"/>
                  </a:lnTo>
                  <a:lnTo>
                    <a:pt x="2565" y="317106"/>
                  </a:lnTo>
                  <a:lnTo>
                    <a:pt x="1854" y="319252"/>
                  </a:lnTo>
                  <a:lnTo>
                    <a:pt x="2781" y="320179"/>
                  </a:lnTo>
                  <a:lnTo>
                    <a:pt x="2781" y="323900"/>
                  </a:lnTo>
                  <a:lnTo>
                    <a:pt x="3721" y="323900"/>
                  </a:lnTo>
                  <a:lnTo>
                    <a:pt x="8369" y="324827"/>
                  </a:lnTo>
                  <a:lnTo>
                    <a:pt x="8369" y="323900"/>
                  </a:lnTo>
                  <a:lnTo>
                    <a:pt x="15811" y="323900"/>
                  </a:lnTo>
                  <a:lnTo>
                    <a:pt x="15811" y="316458"/>
                  </a:lnTo>
                  <a:close/>
                </a:path>
                <a:path w="145415" h="325120">
                  <a:moveTo>
                    <a:pt x="15811" y="137756"/>
                  </a:moveTo>
                  <a:lnTo>
                    <a:pt x="2781" y="137756"/>
                  </a:lnTo>
                  <a:lnTo>
                    <a:pt x="1854" y="142405"/>
                  </a:lnTo>
                  <a:lnTo>
                    <a:pt x="2781" y="143332"/>
                  </a:lnTo>
                  <a:lnTo>
                    <a:pt x="2781" y="145199"/>
                  </a:lnTo>
                  <a:lnTo>
                    <a:pt x="3721" y="145199"/>
                  </a:lnTo>
                  <a:lnTo>
                    <a:pt x="5575" y="146126"/>
                  </a:lnTo>
                  <a:lnTo>
                    <a:pt x="5575" y="145199"/>
                  </a:lnTo>
                  <a:lnTo>
                    <a:pt x="15811" y="145199"/>
                  </a:lnTo>
                  <a:lnTo>
                    <a:pt x="15811" y="137756"/>
                  </a:lnTo>
                  <a:close/>
                </a:path>
                <a:path w="145415" h="325120">
                  <a:moveTo>
                    <a:pt x="98653" y="136817"/>
                  </a:moveTo>
                  <a:lnTo>
                    <a:pt x="96786" y="136817"/>
                  </a:lnTo>
                  <a:lnTo>
                    <a:pt x="98653" y="137756"/>
                  </a:lnTo>
                  <a:lnTo>
                    <a:pt x="98653" y="136817"/>
                  </a:lnTo>
                  <a:close/>
                </a:path>
                <a:path w="145415" h="325120">
                  <a:moveTo>
                    <a:pt x="99580" y="323900"/>
                  </a:moveTo>
                  <a:lnTo>
                    <a:pt x="98653" y="323900"/>
                  </a:lnTo>
                  <a:lnTo>
                    <a:pt x="98653" y="324827"/>
                  </a:lnTo>
                  <a:lnTo>
                    <a:pt x="99580" y="324827"/>
                  </a:lnTo>
                  <a:lnTo>
                    <a:pt x="99580" y="323900"/>
                  </a:lnTo>
                  <a:close/>
                </a:path>
                <a:path w="145415" h="325120">
                  <a:moveTo>
                    <a:pt x="99580" y="145199"/>
                  </a:moveTo>
                  <a:lnTo>
                    <a:pt x="98653" y="145199"/>
                  </a:lnTo>
                  <a:lnTo>
                    <a:pt x="98653" y="146126"/>
                  </a:lnTo>
                  <a:lnTo>
                    <a:pt x="99580" y="146126"/>
                  </a:lnTo>
                  <a:lnTo>
                    <a:pt x="99580" y="145199"/>
                  </a:lnTo>
                  <a:close/>
                </a:path>
                <a:path w="145415" h="325120">
                  <a:moveTo>
                    <a:pt x="108889" y="316458"/>
                  </a:moveTo>
                  <a:lnTo>
                    <a:pt x="95859" y="316458"/>
                  </a:lnTo>
                  <a:lnTo>
                    <a:pt x="95859" y="315518"/>
                  </a:lnTo>
                  <a:lnTo>
                    <a:pt x="15824" y="315518"/>
                  </a:lnTo>
                  <a:lnTo>
                    <a:pt x="15824" y="316458"/>
                  </a:lnTo>
                  <a:lnTo>
                    <a:pt x="15824" y="323900"/>
                  </a:lnTo>
                  <a:lnTo>
                    <a:pt x="15824" y="324827"/>
                  </a:lnTo>
                  <a:lnTo>
                    <a:pt x="52120" y="324827"/>
                  </a:lnTo>
                  <a:lnTo>
                    <a:pt x="52120" y="323900"/>
                  </a:lnTo>
                  <a:lnTo>
                    <a:pt x="95859" y="323900"/>
                  </a:lnTo>
                  <a:lnTo>
                    <a:pt x="107962" y="322973"/>
                  </a:lnTo>
                  <a:lnTo>
                    <a:pt x="108889" y="316458"/>
                  </a:lnTo>
                  <a:close/>
                </a:path>
                <a:path w="145415" h="325120">
                  <a:moveTo>
                    <a:pt x="108889" y="137756"/>
                  </a:moveTo>
                  <a:lnTo>
                    <a:pt x="98653" y="137756"/>
                  </a:lnTo>
                  <a:lnTo>
                    <a:pt x="95859" y="137756"/>
                  </a:lnTo>
                  <a:lnTo>
                    <a:pt x="95859" y="136817"/>
                  </a:lnTo>
                  <a:lnTo>
                    <a:pt x="15824" y="136817"/>
                  </a:lnTo>
                  <a:lnTo>
                    <a:pt x="15824" y="137756"/>
                  </a:lnTo>
                  <a:lnTo>
                    <a:pt x="15824" y="145199"/>
                  </a:lnTo>
                  <a:lnTo>
                    <a:pt x="15824" y="146126"/>
                  </a:lnTo>
                  <a:lnTo>
                    <a:pt x="89344" y="146126"/>
                  </a:lnTo>
                  <a:lnTo>
                    <a:pt x="89344" y="145199"/>
                  </a:lnTo>
                  <a:lnTo>
                    <a:pt x="95859" y="145199"/>
                  </a:lnTo>
                  <a:lnTo>
                    <a:pt x="107962" y="144272"/>
                  </a:lnTo>
                  <a:lnTo>
                    <a:pt x="108889" y="137756"/>
                  </a:lnTo>
                  <a:close/>
                </a:path>
                <a:path w="145415" h="325120">
                  <a:moveTo>
                    <a:pt x="145186" y="320179"/>
                  </a:moveTo>
                  <a:lnTo>
                    <a:pt x="108889" y="320179"/>
                  </a:lnTo>
                  <a:lnTo>
                    <a:pt x="108889" y="322033"/>
                  </a:lnTo>
                  <a:lnTo>
                    <a:pt x="144259" y="321106"/>
                  </a:lnTo>
                  <a:lnTo>
                    <a:pt x="145186" y="320179"/>
                  </a:lnTo>
                  <a:close/>
                </a:path>
                <a:path w="145415" h="325120">
                  <a:moveTo>
                    <a:pt x="145186" y="319252"/>
                  </a:moveTo>
                  <a:lnTo>
                    <a:pt x="144259" y="318312"/>
                  </a:lnTo>
                  <a:lnTo>
                    <a:pt x="139611" y="318312"/>
                  </a:lnTo>
                  <a:lnTo>
                    <a:pt x="139611" y="317106"/>
                  </a:lnTo>
                  <a:lnTo>
                    <a:pt x="141465" y="317106"/>
                  </a:lnTo>
                  <a:lnTo>
                    <a:pt x="141465" y="287896"/>
                  </a:lnTo>
                  <a:lnTo>
                    <a:pt x="141935" y="287896"/>
                  </a:lnTo>
                  <a:lnTo>
                    <a:pt x="141935" y="177406"/>
                  </a:lnTo>
                  <a:lnTo>
                    <a:pt x="141465" y="177406"/>
                  </a:lnTo>
                  <a:lnTo>
                    <a:pt x="141465" y="144386"/>
                  </a:lnTo>
                  <a:lnTo>
                    <a:pt x="141465" y="143256"/>
                  </a:lnTo>
                  <a:lnTo>
                    <a:pt x="143332" y="143332"/>
                  </a:lnTo>
                  <a:lnTo>
                    <a:pt x="143332" y="142405"/>
                  </a:lnTo>
                  <a:lnTo>
                    <a:pt x="144259" y="141478"/>
                  </a:lnTo>
                  <a:lnTo>
                    <a:pt x="140119" y="141478"/>
                  </a:lnTo>
                  <a:lnTo>
                    <a:pt x="140119" y="143192"/>
                  </a:lnTo>
                  <a:lnTo>
                    <a:pt x="140119" y="144386"/>
                  </a:lnTo>
                  <a:lnTo>
                    <a:pt x="139611" y="144386"/>
                  </a:lnTo>
                  <a:lnTo>
                    <a:pt x="139611" y="145199"/>
                  </a:lnTo>
                  <a:lnTo>
                    <a:pt x="139611" y="177406"/>
                  </a:lnTo>
                  <a:lnTo>
                    <a:pt x="139611" y="191731"/>
                  </a:lnTo>
                  <a:lnTo>
                    <a:pt x="139230" y="191731"/>
                  </a:lnTo>
                  <a:lnTo>
                    <a:pt x="138671" y="145199"/>
                  </a:lnTo>
                  <a:lnTo>
                    <a:pt x="139611" y="145199"/>
                  </a:lnTo>
                  <a:lnTo>
                    <a:pt x="139611" y="144386"/>
                  </a:lnTo>
                  <a:lnTo>
                    <a:pt x="136817" y="144272"/>
                  </a:lnTo>
                  <a:lnTo>
                    <a:pt x="136817" y="195453"/>
                  </a:lnTo>
                  <a:lnTo>
                    <a:pt x="135877" y="281089"/>
                  </a:lnTo>
                  <a:lnTo>
                    <a:pt x="134442" y="304114"/>
                  </a:lnTo>
                  <a:lnTo>
                    <a:pt x="135877" y="265264"/>
                  </a:lnTo>
                  <a:lnTo>
                    <a:pt x="136753" y="194652"/>
                  </a:lnTo>
                  <a:lnTo>
                    <a:pt x="136817" y="195453"/>
                  </a:lnTo>
                  <a:lnTo>
                    <a:pt x="136817" y="144272"/>
                  </a:lnTo>
                  <a:lnTo>
                    <a:pt x="136398" y="144272"/>
                  </a:lnTo>
                  <a:lnTo>
                    <a:pt x="136398" y="189877"/>
                  </a:lnTo>
                  <a:lnTo>
                    <a:pt x="135877" y="189877"/>
                  </a:lnTo>
                  <a:lnTo>
                    <a:pt x="135877" y="182816"/>
                  </a:lnTo>
                  <a:lnTo>
                    <a:pt x="136398" y="189877"/>
                  </a:lnTo>
                  <a:lnTo>
                    <a:pt x="136398" y="144272"/>
                  </a:lnTo>
                  <a:lnTo>
                    <a:pt x="134950" y="144272"/>
                  </a:lnTo>
                  <a:lnTo>
                    <a:pt x="134950" y="171259"/>
                  </a:lnTo>
                  <a:lnTo>
                    <a:pt x="134480" y="228346"/>
                  </a:lnTo>
                  <a:lnTo>
                    <a:pt x="134480" y="171259"/>
                  </a:lnTo>
                  <a:lnTo>
                    <a:pt x="134950" y="171259"/>
                  </a:lnTo>
                  <a:lnTo>
                    <a:pt x="134950" y="144272"/>
                  </a:lnTo>
                  <a:lnTo>
                    <a:pt x="134023" y="144272"/>
                  </a:lnTo>
                  <a:lnTo>
                    <a:pt x="134023" y="143116"/>
                  </a:lnTo>
                  <a:lnTo>
                    <a:pt x="122847" y="143116"/>
                  </a:lnTo>
                  <a:lnTo>
                    <a:pt x="122847" y="142405"/>
                  </a:lnTo>
                  <a:lnTo>
                    <a:pt x="140119" y="143192"/>
                  </a:lnTo>
                  <a:lnTo>
                    <a:pt x="140119" y="141478"/>
                  </a:lnTo>
                  <a:lnTo>
                    <a:pt x="122415" y="141478"/>
                  </a:lnTo>
                  <a:lnTo>
                    <a:pt x="122415" y="143116"/>
                  </a:lnTo>
                  <a:lnTo>
                    <a:pt x="111696" y="143116"/>
                  </a:lnTo>
                  <a:lnTo>
                    <a:pt x="120992" y="142405"/>
                  </a:lnTo>
                  <a:lnTo>
                    <a:pt x="122415" y="143116"/>
                  </a:lnTo>
                  <a:lnTo>
                    <a:pt x="122415" y="141478"/>
                  </a:lnTo>
                  <a:lnTo>
                    <a:pt x="108889" y="141478"/>
                  </a:lnTo>
                  <a:lnTo>
                    <a:pt x="108889" y="143116"/>
                  </a:lnTo>
                  <a:lnTo>
                    <a:pt x="108470" y="143116"/>
                  </a:lnTo>
                  <a:lnTo>
                    <a:pt x="108470" y="144386"/>
                  </a:lnTo>
                  <a:lnTo>
                    <a:pt x="107962" y="144386"/>
                  </a:lnTo>
                  <a:lnTo>
                    <a:pt x="107962" y="164706"/>
                  </a:lnTo>
                  <a:lnTo>
                    <a:pt x="107962" y="295516"/>
                  </a:lnTo>
                  <a:lnTo>
                    <a:pt x="107962" y="315836"/>
                  </a:lnTo>
                  <a:lnTo>
                    <a:pt x="109486" y="315836"/>
                  </a:lnTo>
                  <a:lnTo>
                    <a:pt x="109486" y="317106"/>
                  </a:lnTo>
                  <a:lnTo>
                    <a:pt x="133096" y="317106"/>
                  </a:lnTo>
                  <a:lnTo>
                    <a:pt x="133096" y="315836"/>
                  </a:lnTo>
                  <a:lnTo>
                    <a:pt x="133565" y="315836"/>
                  </a:lnTo>
                  <a:lnTo>
                    <a:pt x="133565" y="295516"/>
                  </a:lnTo>
                  <a:lnTo>
                    <a:pt x="134023" y="295516"/>
                  </a:lnTo>
                  <a:lnTo>
                    <a:pt x="134023" y="310870"/>
                  </a:lnTo>
                  <a:lnTo>
                    <a:pt x="134023" y="315518"/>
                  </a:lnTo>
                  <a:lnTo>
                    <a:pt x="134023" y="316458"/>
                  </a:lnTo>
                  <a:lnTo>
                    <a:pt x="138671" y="315518"/>
                  </a:lnTo>
                  <a:lnTo>
                    <a:pt x="139280" y="254088"/>
                  </a:lnTo>
                  <a:lnTo>
                    <a:pt x="139611" y="254088"/>
                  </a:lnTo>
                  <a:lnTo>
                    <a:pt x="139611" y="287896"/>
                  </a:lnTo>
                  <a:lnTo>
                    <a:pt x="139611" y="316458"/>
                  </a:lnTo>
                  <a:lnTo>
                    <a:pt x="134023" y="316458"/>
                  </a:lnTo>
                  <a:lnTo>
                    <a:pt x="134023" y="318312"/>
                  </a:lnTo>
                  <a:lnTo>
                    <a:pt x="122847" y="318312"/>
                  </a:lnTo>
                  <a:lnTo>
                    <a:pt x="120992" y="318312"/>
                  </a:lnTo>
                  <a:lnTo>
                    <a:pt x="108889" y="318312"/>
                  </a:lnTo>
                  <a:lnTo>
                    <a:pt x="108889" y="320179"/>
                  </a:lnTo>
                  <a:lnTo>
                    <a:pt x="145186" y="319252"/>
                  </a:lnTo>
                  <a:close/>
                </a:path>
                <a:path w="145415" h="325120">
                  <a:moveTo>
                    <a:pt x="145186" y="140538"/>
                  </a:moveTo>
                  <a:lnTo>
                    <a:pt x="144259" y="139611"/>
                  </a:lnTo>
                  <a:lnTo>
                    <a:pt x="108889" y="139611"/>
                  </a:lnTo>
                  <a:lnTo>
                    <a:pt x="108889" y="141478"/>
                  </a:lnTo>
                  <a:lnTo>
                    <a:pt x="145186" y="140538"/>
                  </a:lnTo>
                  <a:close/>
                </a:path>
                <a:path w="145415" h="325120">
                  <a:moveTo>
                    <a:pt x="145186" y="125653"/>
                  </a:moveTo>
                  <a:lnTo>
                    <a:pt x="108889" y="125653"/>
                  </a:lnTo>
                  <a:lnTo>
                    <a:pt x="108889" y="127508"/>
                  </a:lnTo>
                  <a:lnTo>
                    <a:pt x="144259" y="126580"/>
                  </a:lnTo>
                  <a:lnTo>
                    <a:pt x="145186" y="125653"/>
                  </a:lnTo>
                  <a:close/>
                </a:path>
                <a:path w="145415" h="325120">
                  <a:moveTo>
                    <a:pt x="145186" y="124726"/>
                  </a:moveTo>
                  <a:lnTo>
                    <a:pt x="144259" y="123786"/>
                  </a:lnTo>
                  <a:lnTo>
                    <a:pt x="122847" y="123786"/>
                  </a:lnTo>
                  <a:lnTo>
                    <a:pt x="120992" y="123786"/>
                  </a:lnTo>
                  <a:lnTo>
                    <a:pt x="118414" y="123786"/>
                  </a:lnTo>
                  <a:lnTo>
                    <a:pt x="118414" y="122796"/>
                  </a:lnTo>
                  <a:lnTo>
                    <a:pt x="134023" y="122796"/>
                  </a:lnTo>
                  <a:lnTo>
                    <a:pt x="139611" y="122859"/>
                  </a:lnTo>
                  <a:lnTo>
                    <a:pt x="139611" y="121932"/>
                  </a:lnTo>
                  <a:lnTo>
                    <a:pt x="134023" y="121932"/>
                  </a:lnTo>
                  <a:lnTo>
                    <a:pt x="134023" y="121526"/>
                  </a:lnTo>
                  <a:lnTo>
                    <a:pt x="134493" y="121526"/>
                  </a:lnTo>
                  <a:lnTo>
                    <a:pt x="134912" y="121526"/>
                  </a:lnTo>
                  <a:lnTo>
                    <a:pt x="134912" y="97396"/>
                  </a:lnTo>
                  <a:lnTo>
                    <a:pt x="136144" y="97396"/>
                  </a:lnTo>
                  <a:lnTo>
                    <a:pt x="136144" y="103746"/>
                  </a:lnTo>
                  <a:lnTo>
                    <a:pt x="135420" y="103746"/>
                  </a:lnTo>
                  <a:lnTo>
                    <a:pt x="135420" y="121526"/>
                  </a:lnTo>
                  <a:lnTo>
                    <a:pt x="139611" y="121526"/>
                  </a:lnTo>
                  <a:lnTo>
                    <a:pt x="140779" y="121526"/>
                  </a:lnTo>
                  <a:lnTo>
                    <a:pt x="140779" y="122796"/>
                  </a:lnTo>
                  <a:lnTo>
                    <a:pt x="141465" y="122796"/>
                  </a:lnTo>
                  <a:lnTo>
                    <a:pt x="141465" y="121526"/>
                  </a:lnTo>
                  <a:lnTo>
                    <a:pt x="141465" y="102476"/>
                  </a:lnTo>
                  <a:lnTo>
                    <a:pt x="141935" y="102476"/>
                  </a:lnTo>
                  <a:lnTo>
                    <a:pt x="141935" y="27546"/>
                  </a:lnTo>
                  <a:lnTo>
                    <a:pt x="141465" y="27546"/>
                  </a:lnTo>
                  <a:lnTo>
                    <a:pt x="141465" y="876"/>
                  </a:lnTo>
                  <a:lnTo>
                    <a:pt x="139611" y="876"/>
                  </a:lnTo>
                  <a:lnTo>
                    <a:pt x="139611" y="1866"/>
                  </a:lnTo>
                  <a:lnTo>
                    <a:pt x="139611" y="27546"/>
                  </a:lnTo>
                  <a:lnTo>
                    <a:pt x="139611" y="61429"/>
                  </a:lnTo>
                  <a:lnTo>
                    <a:pt x="138938" y="61429"/>
                  </a:lnTo>
                  <a:lnTo>
                    <a:pt x="138938" y="27546"/>
                  </a:lnTo>
                  <a:lnTo>
                    <a:pt x="139319" y="27546"/>
                  </a:lnTo>
                  <a:lnTo>
                    <a:pt x="139319" y="14846"/>
                  </a:lnTo>
                  <a:lnTo>
                    <a:pt x="139509" y="14846"/>
                  </a:lnTo>
                  <a:lnTo>
                    <a:pt x="139509" y="3416"/>
                  </a:lnTo>
                  <a:lnTo>
                    <a:pt x="136601" y="3416"/>
                  </a:lnTo>
                  <a:lnTo>
                    <a:pt x="136601" y="27546"/>
                  </a:lnTo>
                  <a:lnTo>
                    <a:pt x="136601" y="61836"/>
                  </a:lnTo>
                  <a:lnTo>
                    <a:pt x="136347" y="61836"/>
                  </a:lnTo>
                  <a:lnTo>
                    <a:pt x="136347" y="27546"/>
                  </a:lnTo>
                  <a:lnTo>
                    <a:pt x="136601" y="27546"/>
                  </a:lnTo>
                  <a:lnTo>
                    <a:pt x="136601" y="3416"/>
                  </a:lnTo>
                  <a:lnTo>
                    <a:pt x="134950" y="3416"/>
                  </a:lnTo>
                  <a:lnTo>
                    <a:pt x="134950" y="14846"/>
                  </a:lnTo>
                  <a:lnTo>
                    <a:pt x="135877" y="14846"/>
                  </a:lnTo>
                  <a:lnTo>
                    <a:pt x="135877" y="16116"/>
                  </a:lnTo>
                  <a:lnTo>
                    <a:pt x="134899" y="16116"/>
                  </a:lnTo>
                  <a:lnTo>
                    <a:pt x="134899" y="27546"/>
                  </a:lnTo>
                  <a:lnTo>
                    <a:pt x="134493" y="27546"/>
                  </a:lnTo>
                  <a:lnTo>
                    <a:pt x="134493" y="17386"/>
                  </a:lnTo>
                  <a:lnTo>
                    <a:pt x="134023" y="17386"/>
                  </a:lnTo>
                  <a:lnTo>
                    <a:pt x="134023" y="2146"/>
                  </a:lnTo>
                  <a:lnTo>
                    <a:pt x="134023" y="1866"/>
                  </a:lnTo>
                  <a:lnTo>
                    <a:pt x="139611" y="1866"/>
                  </a:lnTo>
                  <a:lnTo>
                    <a:pt x="139611" y="927"/>
                  </a:lnTo>
                  <a:lnTo>
                    <a:pt x="134023" y="927"/>
                  </a:lnTo>
                  <a:lnTo>
                    <a:pt x="122847" y="876"/>
                  </a:lnTo>
                  <a:lnTo>
                    <a:pt x="122847" y="0"/>
                  </a:lnTo>
                  <a:lnTo>
                    <a:pt x="120992" y="0"/>
                  </a:lnTo>
                  <a:lnTo>
                    <a:pt x="122745" y="876"/>
                  </a:lnTo>
                  <a:lnTo>
                    <a:pt x="120992" y="876"/>
                  </a:lnTo>
                  <a:lnTo>
                    <a:pt x="120992" y="0"/>
                  </a:lnTo>
                  <a:lnTo>
                    <a:pt x="120065" y="0"/>
                  </a:lnTo>
                  <a:lnTo>
                    <a:pt x="120065" y="876"/>
                  </a:lnTo>
                  <a:lnTo>
                    <a:pt x="108305" y="876"/>
                  </a:lnTo>
                  <a:lnTo>
                    <a:pt x="108305" y="2146"/>
                  </a:lnTo>
                  <a:lnTo>
                    <a:pt x="107962" y="2146"/>
                  </a:lnTo>
                  <a:lnTo>
                    <a:pt x="107962" y="2794"/>
                  </a:lnTo>
                  <a:lnTo>
                    <a:pt x="105168" y="2794"/>
                  </a:lnTo>
                  <a:lnTo>
                    <a:pt x="3721" y="2794"/>
                  </a:lnTo>
                  <a:lnTo>
                    <a:pt x="3721" y="121932"/>
                  </a:lnTo>
                  <a:lnTo>
                    <a:pt x="2781" y="121932"/>
                  </a:lnTo>
                  <a:lnTo>
                    <a:pt x="2552" y="122631"/>
                  </a:lnTo>
                  <a:lnTo>
                    <a:pt x="2552" y="121526"/>
                  </a:lnTo>
                  <a:lnTo>
                    <a:pt x="3251" y="121526"/>
                  </a:lnTo>
                  <a:lnTo>
                    <a:pt x="3251" y="3416"/>
                  </a:lnTo>
                  <a:lnTo>
                    <a:pt x="2781" y="3416"/>
                  </a:lnTo>
                  <a:lnTo>
                    <a:pt x="2781" y="876"/>
                  </a:lnTo>
                  <a:lnTo>
                    <a:pt x="0" y="876"/>
                  </a:lnTo>
                  <a:lnTo>
                    <a:pt x="0" y="3416"/>
                  </a:lnTo>
                  <a:lnTo>
                    <a:pt x="0" y="121526"/>
                  </a:lnTo>
                  <a:lnTo>
                    <a:pt x="0" y="122796"/>
                  </a:lnTo>
                  <a:lnTo>
                    <a:pt x="0" y="124066"/>
                  </a:lnTo>
                  <a:lnTo>
                    <a:pt x="698" y="124066"/>
                  </a:lnTo>
                  <a:lnTo>
                    <a:pt x="698" y="122796"/>
                  </a:lnTo>
                  <a:lnTo>
                    <a:pt x="2489" y="122796"/>
                  </a:lnTo>
                  <a:lnTo>
                    <a:pt x="1854" y="124726"/>
                  </a:lnTo>
                  <a:lnTo>
                    <a:pt x="2781" y="125653"/>
                  </a:lnTo>
                  <a:lnTo>
                    <a:pt x="2781" y="129374"/>
                  </a:lnTo>
                  <a:lnTo>
                    <a:pt x="4648" y="129374"/>
                  </a:lnTo>
                  <a:lnTo>
                    <a:pt x="8369" y="130302"/>
                  </a:lnTo>
                  <a:lnTo>
                    <a:pt x="8369" y="129374"/>
                  </a:lnTo>
                  <a:lnTo>
                    <a:pt x="15811" y="129374"/>
                  </a:lnTo>
                  <a:lnTo>
                    <a:pt x="15811" y="121932"/>
                  </a:lnTo>
                  <a:lnTo>
                    <a:pt x="15824" y="129374"/>
                  </a:lnTo>
                  <a:lnTo>
                    <a:pt x="15824" y="130302"/>
                  </a:lnTo>
                  <a:lnTo>
                    <a:pt x="95859" y="130302"/>
                  </a:lnTo>
                  <a:lnTo>
                    <a:pt x="95859" y="129374"/>
                  </a:lnTo>
                  <a:lnTo>
                    <a:pt x="107962" y="128447"/>
                  </a:lnTo>
                  <a:lnTo>
                    <a:pt x="108889" y="121932"/>
                  </a:lnTo>
                  <a:lnTo>
                    <a:pt x="107962" y="121932"/>
                  </a:lnTo>
                  <a:lnTo>
                    <a:pt x="107962" y="121526"/>
                  </a:lnTo>
                  <a:lnTo>
                    <a:pt x="108889" y="121526"/>
                  </a:lnTo>
                  <a:lnTo>
                    <a:pt x="108889" y="121932"/>
                  </a:lnTo>
                  <a:lnTo>
                    <a:pt x="108889" y="122796"/>
                  </a:lnTo>
                  <a:lnTo>
                    <a:pt x="108889" y="123786"/>
                  </a:lnTo>
                  <a:lnTo>
                    <a:pt x="108889" y="124066"/>
                  </a:lnTo>
                  <a:lnTo>
                    <a:pt x="108889" y="125653"/>
                  </a:lnTo>
                  <a:lnTo>
                    <a:pt x="145186" y="12472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10311727" y="3816773"/>
              <a:ext cx="108585" cy="173990"/>
            </a:xfrm>
            <a:custGeom>
              <a:avLst/>
              <a:gdLst/>
              <a:ahLst/>
              <a:cxnLst/>
              <a:rect l="l" t="t" r="r" b="b"/>
              <a:pathLst>
                <a:path w="108584" h="173989">
                  <a:moveTo>
                    <a:pt x="3251" y="2540"/>
                  </a:moveTo>
                  <a:lnTo>
                    <a:pt x="2781" y="2540"/>
                  </a:lnTo>
                  <a:lnTo>
                    <a:pt x="2781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172720"/>
                  </a:lnTo>
                  <a:lnTo>
                    <a:pt x="0" y="173990"/>
                  </a:lnTo>
                  <a:lnTo>
                    <a:pt x="2768" y="173990"/>
                  </a:lnTo>
                  <a:lnTo>
                    <a:pt x="2768" y="172720"/>
                  </a:lnTo>
                  <a:lnTo>
                    <a:pt x="3251" y="172720"/>
                  </a:lnTo>
                  <a:lnTo>
                    <a:pt x="3251" y="2540"/>
                  </a:lnTo>
                  <a:close/>
                </a:path>
                <a:path w="108584" h="173989">
                  <a:moveTo>
                    <a:pt x="107962" y="3009"/>
                  </a:moveTo>
                  <a:lnTo>
                    <a:pt x="105168" y="3009"/>
                  </a:lnTo>
                  <a:lnTo>
                    <a:pt x="95859" y="2082"/>
                  </a:lnTo>
                  <a:lnTo>
                    <a:pt x="3721" y="2082"/>
                  </a:lnTo>
                  <a:lnTo>
                    <a:pt x="3721" y="173342"/>
                  </a:lnTo>
                  <a:lnTo>
                    <a:pt x="10236" y="172402"/>
                  </a:lnTo>
                  <a:lnTo>
                    <a:pt x="105168" y="172402"/>
                  </a:lnTo>
                  <a:lnTo>
                    <a:pt x="105168" y="173342"/>
                  </a:lnTo>
                  <a:lnTo>
                    <a:pt x="107962" y="173342"/>
                  </a:lnTo>
                  <a:lnTo>
                    <a:pt x="107962" y="300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5" name="object 265"/>
          <p:cNvSpPr/>
          <p:nvPr/>
        </p:nvSpPr>
        <p:spPr>
          <a:xfrm>
            <a:off x="9821215" y="3151508"/>
            <a:ext cx="36830" cy="3810"/>
          </a:xfrm>
          <a:custGeom>
            <a:avLst/>
            <a:gdLst/>
            <a:ahLst/>
            <a:cxnLst/>
            <a:rect l="l" t="t" r="r" b="b"/>
            <a:pathLst>
              <a:path w="36829" h="3810">
                <a:moveTo>
                  <a:pt x="36309" y="0"/>
                </a:moveTo>
                <a:lnTo>
                  <a:pt x="0" y="0"/>
                </a:lnTo>
                <a:lnTo>
                  <a:pt x="0" y="1866"/>
                </a:lnTo>
                <a:lnTo>
                  <a:pt x="0" y="3721"/>
                </a:lnTo>
                <a:lnTo>
                  <a:pt x="13030" y="2794"/>
                </a:lnTo>
                <a:lnTo>
                  <a:pt x="14897" y="2794"/>
                </a:lnTo>
                <a:lnTo>
                  <a:pt x="35369" y="3721"/>
                </a:lnTo>
                <a:lnTo>
                  <a:pt x="35369" y="2794"/>
                </a:lnTo>
                <a:lnTo>
                  <a:pt x="36309" y="1866"/>
                </a:lnTo>
                <a:lnTo>
                  <a:pt x="3630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9821215" y="3154302"/>
            <a:ext cx="33655" cy="378460"/>
          </a:xfrm>
          <a:custGeom>
            <a:avLst/>
            <a:gdLst/>
            <a:ahLst/>
            <a:cxnLst/>
            <a:rect l="l" t="t" r="r" b="b"/>
            <a:pathLst>
              <a:path w="33654" h="378460">
                <a:moveTo>
                  <a:pt x="13030" y="123786"/>
                </a:moveTo>
                <a:lnTo>
                  <a:pt x="12103" y="123786"/>
                </a:lnTo>
                <a:lnTo>
                  <a:pt x="12103" y="124714"/>
                </a:lnTo>
                <a:lnTo>
                  <a:pt x="13030" y="124714"/>
                </a:lnTo>
                <a:lnTo>
                  <a:pt x="13030" y="123786"/>
                </a:lnTo>
                <a:close/>
              </a:path>
              <a:path w="33654" h="378460">
                <a:moveTo>
                  <a:pt x="14897" y="123786"/>
                </a:moveTo>
                <a:lnTo>
                  <a:pt x="13030" y="123786"/>
                </a:lnTo>
                <a:lnTo>
                  <a:pt x="14897" y="124714"/>
                </a:lnTo>
                <a:lnTo>
                  <a:pt x="14897" y="123786"/>
                </a:lnTo>
                <a:close/>
              </a:path>
              <a:path w="33654" h="378460">
                <a:moveTo>
                  <a:pt x="33515" y="255028"/>
                </a:moveTo>
                <a:lnTo>
                  <a:pt x="31648" y="255028"/>
                </a:lnTo>
                <a:lnTo>
                  <a:pt x="31648" y="255955"/>
                </a:lnTo>
                <a:lnTo>
                  <a:pt x="31648" y="288531"/>
                </a:lnTo>
                <a:lnTo>
                  <a:pt x="31648" y="349034"/>
                </a:lnTo>
                <a:lnTo>
                  <a:pt x="31648" y="351320"/>
                </a:lnTo>
                <a:lnTo>
                  <a:pt x="30721" y="351320"/>
                </a:lnTo>
                <a:lnTo>
                  <a:pt x="30721" y="349034"/>
                </a:lnTo>
                <a:lnTo>
                  <a:pt x="31648" y="349034"/>
                </a:lnTo>
                <a:lnTo>
                  <a:pt x="31648" y="288531"/>
                </a:lnTo>
                <a:lnTo>
                  <a:pt x="30937" y="288531"/>
                </a:lnTo>
                <a:lnTo>
                  <a:pt x="30937" y="275120"/>
                </a:lnTo>
                <a:lnTo>
                  <a:pt x="31394" y="275120"/>
                </a:lnTo>
                <a:lnTo>
                  <a:pt x="31394" y="257340"/>
                </a:lnTo>
                <a:lnTo>
                  <a:pt x="27851" y="257340"/>
                </a:lnTo>
                <a:lnTo>
                  <a:pt x="27851" y="280200"/>
                </a:lnTo>
                <a:lnTo>
                  <a:pt x="27851" y="290360"/>
                </a:lnTo>
                <a:lnTo>
                  <a:pt x="27457" y="290360"/>
                </a:lnTo>
                <a:lnTo>
                  <a:pt x="27457" y="280200"/>
                </a:lnTo>
                <a:lnTo>
                  <a:pt x="27851" y="280200"/>
                </a:lnTo>
                <a:lnTo>
                  <a:pt x="27851" y="257340"/>
                </a:lnTo>
                <a:lnTo>
                  <a:pt x="27000" y="257340"/>
                </a:lnTo>
                <a:lnTo>
                  <a:pt x="27000" y="263690"/>
                </a:lnTo>
                <a:lnTo>
                  <a:pt x="26060" y="263690"/>
                </a:lnTo>
                <a:lnTo>
                  <a:pt x="26060" y="255955"/>
                </a:lnTo>
                <a:lnTo>
                  <a:pt x="31648" y="255955"/>
                </a:lnTo>
                <a:lnTo>
                  <a:pt x="31648" y="255028"/>
                </a:lnTo>
                <a:lnTo>
                  <a:pt x="26060" y="255028"/>
                </a:lnTo>
                <a:lnTo>
                  <a:pt x="26060" y="254800"/>
                </a:lnTo>
                <a:lnTo>
                  <a:pt x="0" y="254800"/>
                </a:lnTo>
                <a:lnTo>
                  <a:pt x="0" y="266230"/>
                </a:lnTo>
                <a:lnTo>
                  <a:pt x="0" y="358940"/>
                </a:lnTo>
                <a:lnTo>
                  <a:pt x="0" y="376720"/>
                </a:lnTo>
                <a:lnTo>
                  <a:pt x="0" y="377990"/>
                </a:lnTo>
                <a:lnTo>
                  <a:pt x="14058" y="377990"/>
                </a:lnTo>
                <a:lnTo>
                  <a:pt x="14058" y="376720"/>
                </a:lnTo>
                <a:lnTo>
                  <a:pt x="25615" y="376720"/>
                </a:lnTo>
                <a:lnTo>
                  <a:pt x="25615" y="376504"/>
                </a:lnTo>
                <a:lnTo>
                  <a:pt x="26060" y="376948"/>
                </a:lnTo>
                <a:lnTo>
                  <a:pt x="26060" y="376021"/>
                </a:lnTo>
                <a:lnTo>
                  <a:pt x="25615" y="376021"/>
                </a:lnTo>
                <a:lnTo>
                  <a:pt x="25615" y="358940"/>
                </a:lnTo>
                <a:lnTo>
                  <a:pt x="26530" y="358940"/>
                </a:lnTo>
                <a:lnTo>
                  <a:pt x="26530" y="280200"/>
                </a:lnTo>
                <a:lnTo>
                  <a:pt x="27000" y="280200"/>
                </a:lnTo>
                <a:lnTo>
                  <a:pt x="27000" y="357670"/>
                </a:lnTo>
                <a:lnTo>
                  <a:pt x="27025" y="358940"/>
                </a:lnTo>
                <a:lnTo>
                  <a:pt x="26530" y="358940"/>
                </a:lnTo>
                <a:lnTo>
                  <a:pt x="26530" y="361124"/>
                </a:lnTo>
                <a:lnTo>
                  <a:pt x="26060" y="361124"/>
                </a:lnTo>
                <a:lnTo>
                  <a:pt x="26060" y="376021"/>
                </a:lnTo>
                <a:lnTo>
                  <a:pt x="26530" y="368579"/>
                </a:lnTo>
                <a:lnTo>
                  <a:pt x="26530" y="375450"/>
                </a:lnTo>
                <a:lnTo>
                  <a:pt x="26492" y="376720"/>
                </a:lnTo>
                <a:lnTo>
                  <a:pt x="31648" y="376720"/>
                </a:lnTo>
                <a:lnTo>
                  <a:pt x="31648" y="376948"/>
                </a:lnTo>
                <a:lnTo>
                  <a:pt x="26060" y="376948"/>
                </a:lnTo>
                <a:lnTo>
                  <a:pt x="25133" y="376948"/>
                </a:lnTo>
                <a:lnTo>
                  <a:pt x="25133" y="377875"/>
                </a:lnTo>
                <a:lnTo>
                  <a:pt x="31648" y="377875"/>
                </a:lnTo>
                <a:lnTo>
                  <a:pt x="32575" y="376948"/>
                </a:lnTo>
                <a:lnTo>
                  <a:pt x="33515" y="255028"/>
                </a:lnTo>
                <a:close/>
              </a:path>
              <a:path w="33654" h="378460">
                <a:moveTo>
                  <a:pt x="33515" y="128447"/>
                </a:moveTo>
                <a:lnTo>
                  <a:pt x="31648" y="128447"/>
                </a:lnTo>
                <a:lnTo>
                  <a:pt x="31648" y="129374"/>
                </a:lnTo>
                <a:lnTo>
                  <a:pt x="31648" y="161950"/>
                </a:lnTo>
                <a:lnTo>
                  <a:pt x="30911" y="161950"/>
                </a:lnTo>
                <a:lnTo>
                  <a:pt x="30911" y="148120"/>
                </a:lnTo>
                <a:lnTo>
                  <a:pt x="31394" y="148120"/>
                </a:lnTo>
                <a:lnTo>
                  <a:pt x="31394" y="129374"/>
                </a:lnTo>
                <a:lnTo>
                  <a:pt x="31648" y="129374"/>
                </a:lnTo>
                <a:lnTo>
                  <a:pt x="31648" y="128447"/>
                </a:lnTo>
                <a:lnTo>
                  <a:pt x="27838" y="128447"/>
                </a:lnTo>
                <a:lnTo>
                  <a:pt x="27838" y="153200"/>
                </a:lnTo>
                <a:lnTo>
                  <a:pt x="27838" y="163360"/>
                </a:lnTo>
                <a:lnTo>
                  <a:pt x="27470" y="163360"/>
                </a:lnTo>
                <a:lnTo>
                  <a:pt x="27470" y="153200"/>
                </a:lnTo>
                <a:lnTo>
                  <a:pt x="27838" y="153200"/>
                </a:lnTo>
                <a:lnTo>
                  <a:pt x="27838" y="128447"/>
                </a:lnTo>
                <a:lnTo>
                  <a:pt x="27000" y="128447"/>
                </a:lnTo>
                <a:lnTo>
                  <a:pt x="27000" y="129374"/>
                </a:lnTo>
                <a:lnTo>
                  <a:pt x="27000" y="135420"/>
                </a:lnTo>
                <a:lnTo>
                  <a:pt x="26060" y="135420"/>
                </a:lnTo>
                <a:lnTo>
                  <a:pt x="26060" y="129374"/>
                </a:lnTo>
                <a:lnTo>
                  <a:pt x="27000" y="129374"/>
                </a:lnTo>
                <a:lnTo>
                  <a:pt x="27000" y="128447"/>
                </a:lnTo>
                <a:lnTo>
                  <a:pt x="26060" y="128447"/>
                </a:lnTo>
                <a:lnTo>
                  <a:pt x="26060" y="129070"/>
                </a:lnTo>
                <a:lnTo>
                  <a:pt x="0" y="129070"/>
                </a:lnTo>
                <a:lnTo>
                  <a:pt x="0" y="145580"/>
                </a:lnTo>
                <a:lnTo>
                  <a:pt x="0" y="224320"/>
                </a:lnTo>
                <a:lnTo>
                  <a:pt x="0" y="249720"/>
                </a:lnTo>
                <a:lnTo>
                  <a:pt x="0" y="250990"/>
                </a:lnTo>
                <a:lnTo>
                  <a:pt x="14986" y="250990"/>
                </a:lnTo>
                <a:lnTo>
                  <a:pt x="14986" y="249720"/>
                </a:lnTo>
                <a:lnTo>
                  <a:pt x="25590" y="249720"/>
                </a:lnTo>
                <a:lnTo>
                  <a:pt x="25590" y="224320"/>
                </a:lnTo>
                <a:lnTo>
                  <a:pt x="26530" y="224320"/>
                </a:lnTo>
                <a:lnTo>
                  <a:pt x="26530" y="153200"/>
                </a:lnTo>
                <a:lnTo>
                  <a:pt x="27000" y="153200"/>
                </a:lnTo>
                <a:lnTo>
                  <a:pt x="27000" y="229400"/>
                </a:lnTo>
                <a:lnTo>
                  <a:pt x="27051" y="231940"/>
                </a:lnTo>
                <a:lnTo>
                  <a:pt x="26530" y="231940"/>
                </a:lnTo>
                <a:lnTo>
                  <a:pt x="26530" y="234543"/>
                </a:lnTo>
                <a:lnTo>
                  <a:pt x="26060" y="234543"/>
                </a:lnTo>
                <a:lnTo>
                  <a:pt x="26060" y="248513"/>
                </a:lnTo>
                <a:lnTo>
                  <a:pt x="26530" y="241528"/>
                </a:lnTo>
                <a:lnTo>
                  <a:pt x="26530" y="248450"/>
                </a:lnTo>
                <a:lnTo>
                  <a:pt x="29565" y="248450"/>
                </a:lnTo>
                <a:lnTo>
                  <a:pt x="29565" y="249440"/>
                </a:lnTo>
                <a:lnTo>
                  <a:pt x="26060" y="249440"/>
                </a:lnTo>
                <a:lnTo>
                  <a:pt x="26060" y="250367"/>
                </a:lnTo>
                <a:lnTo>
                  <a:pt x="31648" y="250367"/>
                </a:lnTo>
                <a:lnTo>
                  <a:pt x="32575" y="249440"/>
                </a:lnTo>
                <a:lnTo>
                  <a:pt x="33515" y="128447"/>
                </a:lnTo>
                <a:close/>
              </a:path>
              <a:path w="33654" h="378460">
                <a:moveTo>
                  <a:pt x="33515" y="927"/>
                </a:moveTo>
                <a:lnTo>
                  <a:pt x="31648" y="927"/>
                </a:lnTo>
                <a:lnTo>
                  <a:pt x="31648" y="1854"/>
                </a:lnTo>
                <a:lnTo>
                  <a:pt x="31648" y="34442"/>
                </a:lnTo>
                <a:lnTo>
                  <a:pt x="31648" y="94932"/>
                </a:lnTo>
                <a:lnTo>
                  <a:pt x="31648" y="97320"/>
                </a:lnTo>
                <a:lnTo>
                  <a:pt x="30721" y="97320"/>
                </a:lnTo>
                <a:lnTo>
                  <a:pt x="30721" y="94932"/>
                </a:lnTo>
                <a:lnTo>
                  <a:pt x="31648" y="94932"/>
                </a:lnTo>
                <a:lnTo>
                  <a:pt x="31648" y="34442"/>
                </a:lnTo>
                <a:lnTo>
                  <a:pt x="30924" y="34442"/>
                </a:lnTo>
                <a:lnTo>
                  <a:pt x="30924" y="21120"/>
                </a:lnTo>
                <a:lnTo>
                  <a:pt x="31381" y="21120"/>
                </a:lnTo>
                <a:lnTo>
                  <a:pt x="31381" y="3340"/>
                </a:lnTo>
                <a:lnTo>
                  <a:pt x="27838" y="3340"/>
                </a:lnTo>
                <a:lnTo>
                  <a:pt x="27838" y="26200"/>
                </a:lnTo>
                <a:lnTo>
                  <a:pt x="27838" y="36360"/>
                </a:lnTo>
                <a:lnTo>
                  <a:pt x="27457" y="36360"/>
                </a:lnTo>
                <a:lnTo>
                  <a:pt x="27457" y="26200"/>
                </a:lnTo>
                <a:lnTo>
                  <a:pt x="27838" y="26200"/>
                </a:lnTo>
                <a:lnTo>
                  <a:pt x="27838" y="3340"/>
                </a:lnTo>
                <a:lnTo>
                  <a:pt x="27000" y="3340"/>
                </a:lnTo>
                <a:lnTo>
                  <a:pt x="27000" y="9690"/>
                </a:lnTo>
                <a:lnTo>
                  <a:pt x="26060" y="9690"/>
                </a:lnTo>
                <a:lnTo>
                  <a:pt x="26060" y="1854"/>
                </a:lnTo>
                <a:lnTo>
                  <a:pt x="31648" y="1854"/>
                </a:lnTo>
                <a:lnTo>
                  <a:pt x="31648" y="927"/>
                </a:lnTo>
                <a:lnTo>
                  <a:pt x="26060" y="927"/>
                </a:lnTo>
                <a:lnTo>
                  <a:pt x="26060" y="800"/>
                </a:lnTo>
                <a:lnTo>
                  <a:pt x="14897" y="800"/>
                </a:lnTo>
                <a:lnTo>
                  <a:pt x="14897" y="0"/>
                </a:lnTo>
                <a:lnTo>
                  <a:pt x="13030" y="0"/>
                </a:lnTo>
                <a:lnTo>
                  <a:pt x="14630" y="800"/>
                </a:lnTo>
                <a:lnTo>
                  <a:pt x="0" y="800"/>
                </a:lnTo>
                <a:lnTo>
                  <a:pt x="0" y="17310"/>
                </a:lnTo>
                <a:lnTo>
                  <a:pt x="0" y="97320"/>
                </a:lnTo>
                <a:lnTo>
                  <a:pt x="0" y="122720"/>
                </a:lnTo>
                <a:lnTo>
                  <a:pt x="0" y="123990"/>
                </a:lnTo>
                <a:lnTo>
                  <a:pt x="11531" y="123990"/>
                </a:lnTo>
                <a:lnTo>
                  <a:pt x="11531" y="122720"/>
                </a:lnTo>
                <a:lnTo>
                  <a:pt x="25603" y="122720"/>
                </a:lnTo>
                <a:lnTo>
                  <a:pt x="25603" y="122402"/>
                </a:lnTo>
                <a:lnTo>
                  <a:pt x="26060" y="122859"/>
                </a:lnTo>
                <a:lnTo>
                  <a:pt x="26060" y="121932"/>
                </a:lnTo>
                <a:lnTo>
                  <a:pt x="25603" y="121932"/>
                </a:lnTo>
                <a:lnTo>
                  <a:pt x="25603" y="97320"/>
                </a:lnTo>
                <a:lnTo>
                  <a:pt x="26530" y="97320"/>
                </a:lnTo>
                <a:lnTo>
                  <a:pt x="26530" y="26200"/>
                </a:lnTo>
                <a:lnTo>
                  <a:pt x="27000" y="26200"/>
                </a:lnTo>
                <a:lnTo>
                  <a:pt x="27000" y="103670"/>
                </a:lnTo>
                <a:lnTo>
                  <a:pt x="26555" y="103670"/>
                </a:lnTo>
                <a:lnTo>
                  <a:pt x="26555" y="107035"/>
                </a:lnTo>
                <a:lnTo>
                  <a:pt x="26060" y="107035"/>
                </a:lnTo>
                <a:lnTo>
                  <a:pt x="26060" y="121932"/>
                </a:lnTo>
                <a:lnTo>
                  <a:pt x="26555" y="114084"/>
                </a:lnTo>
                <a:lnTo>
                  <a:pt x="26555" y="121450"/>
                </a:lnTo>
                <a:lnTo>
                  <a:pt x="27051" y="121450"/>
                </a:lnTo>
                <a:lnTo>
                  <a:pt x="27051" y="122720"/>
                </a:lnTo>
                <a:lnTo>
                  <a:pt x="31648" y="122720"/>
                </a:lnTo>
                <a:lnTo>
                  <a:pt x="31648" y="122859"/>
                </a:lnTo>
                <a:lnTo>
                  <a:pt x="26060" y="122859"/>
                </a:lnTo>
                <a:lnTo>
                  <a:pt x="25133" y="122859"/>
                </a:lnTo>
                <a:lnTo>
                  <a:pt x="25133" y="123786"/>
                </a:lnTo>
                <a:lnTo>
                  <a:pt x="31648" y="123786"/>
                </a:lnTo>
                <a:lnTo>
                  <a:pt x="32575" y="122859"/>
                </a:lnTo>
                <a:lnTo>
                  <a:pt x="33515" y="92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9713252" y="3155102"/>
            <a:ext cx="2540" cy="123189"/>
          </a:xfrm>
          <a:custGeom>
            <a:avLst/>
            <a:gdLst/>
            <a:ahLst/>
            <a:cxnLst/>
            <a:rect l="l" t="t" r="r" b="b"/>
            <a:pathLst>
              <a:path w="2540" h="123189">
                <a:moveTo>
                  <a:pt x="2324" y="2540"/>
                </a:moveTo>
                <a:lnTo>
                  <a:pt x="1866" y="2540"/>
                </a:lnTo>
                <a:lnTo>
                  <a:pt x="1866" y="0"/>
                </a:lnTo>
                <a:lnTo>
                  <a:pt x="0" y="0"/>
                </a:lnTo>
                <a:lnTo>
                  <a:pt x="0" y="2540"/>
                </a:lnTo>
                <a:lnTo>
                  <a:pt x="0" y="120650"/>
                </a:lnTo>
                <a:lnTo>
                  <a:pt x="0" y="123190"/>
                </a:lnTo>
                <a:lnTo>
                  <a:pt x="1866" y="123190"/>
                </a:lnTo>
                <a:lnTo>
                  <a:pt x="1866" y="120650"/>
                </a:lnTo>
                <a:lnTo>
                  <a:pt x="2324" y="120650"/>
                </a:lnTo>
                <a:lnTo>
                  <a:pt x="2324" y="254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9715119" y="3148714"/>
            <a:ext cx="106680" cy="127635"/>
          </a:xfrm>
          <a:custGeom>
            <a:avLst/>
            <a:gdLst/>
            <a:ahLst/>
            <a:cxnLst/>
            <a:rect l="l" t="t" r="r" b="b"/>
            <a:pathLst>
              <a:path w="106679" h="127635">
                <a:moveTo>
                  <a:pt x="106095" y="927"/>
                </a:moveTo>
                <a:lnTo>
                  <a:pt x="96786" y="927"/>
                </a:lnTo>
                <a:lnTo>
                  <a:pt x="96786" y="0"/>
                </a:lnTo>
                <a:lnTo>
                  <a:pt x="94932" y="0"/>
                </a:lnTo>
                <a:lnTo>
                  <a:pt x="96761" y="927"/>
                </a:lnTo>
                <a:lnTo>
                  <a:pt x="93065" y="927"/>
                </a:lnTo>
                <a:lnTo>
                  <a:pt x="66078" y="927"/>
                </a:lnTo>
                <a:lnTo>
                  <a:pt x="66078" y="0"/>
                </a:lnTo>
                <a:lnTo>
                  <a:pt x="13030" y="0"/>
                </a:lnTo>
                <a:lnTo>
                  <a:pt x="13030" y="927"/>
                </a:lnTo>
                <a:lnTo>
                  <a:pt x="9309" y="927"/>
                </a:lnTo>
                <a:lnTo>
                  <a:pt x="9309" y="0"/>
                </a:lnTo>
                <a:lnTo>
                  <a:pt x="6515" y="0"/>
                </a:lnTo>
                <a:lnTo>
                  <a:pt x="6515" y="927"/>
                </a:lnTo>
                <a:lnTo>
                  <a:pt x="0" y="927"/>
                </a:lnTo>
                <a:lnTo>
                  <a:pt x="0" y="8382"/>
                </a:lnTo>
                <a:lnTo>
                  <a:pt x="927" y="8382"/>
                </a:lnTo>
                <a:lnTo>
                  <a:pt x="927" y="127508"/>
                </a:lnTo>
                <a:lnTo>
                  <a:pt x="103301" y="127508"/>
                </a:lnTo>
                <a:lnTo>
                  <a:pt x="105168" y="127508"/>
                </a:lnTo>
                <a:lnTo>
                  <a:pt x="105168" y="8382"/>
                </a:lnTo>
                <a:lnTo>
                  <a:pt x="106095" y="8382"/>
                </a:lnTo>
                <a:lnTo>
                  <a:pt x="106095" y="92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9713252" y="3408391"/>
            <a:ext cx="144780" cy="130810"/>
          </a:xfrm>
          <a:custGeom>
            <a:avLst/>
            <a:gdLst/>
            <a:ahLst/>
            <a:cxnLst/>
            <a:rect l="l" t="t" r="r" b="b"/>
            <a:pathLst>
              <a:path w="144779" h="130810">
                <a:moveTo>
                  <a:pt x="122859" y="0"/>
                </a:moveTo>
                <a:lnTo>
                  <a:pt x="120992" y="0"/>
                </a:lnTo>
                <a:lnTo>
                  <a:pt x="122859" y="939"/>
                </a:lnTo>
                <a:lnTo>
                  <a:pt x="122859" y="0"/>
                </a:lnTo>
                <a:close/>
              </a:path>
              <a:path w="144779" h="130810">
                <a:moveTo>
                  <a:pt x="144272" y="124726"/>
                </a:moveTo>
                <a:lnTo>
                  <a:pt x="143332" y="123786"/>
                </a:lnTo>
                <a:lnTo>
                  <a:pt x="122859" y="123786"/>
                </a:lnTo>
                <a:lnTo>
                  <a:pt x="120992" y="123786"/>
                </a:lnTo>
                <a:lnTo>
                  <a:pt x="121729" y="124167"/>
                </a:lnTo>
                <a:lnTo>
                  <a:pt x="120992" y="124421"/>
                </a:lnTo>
                <a:lnTo>
                  <a:pt x="120992" y="123786"/>
                </a:lnTo>
                <a:lnTo>
                  <a:pt x="120065" y="123786"/>
                </a:lnTo>
                <a:lnTo>
                  <a:pt x="107962" y="123786"/>
                </a:lnTo>
                <a:lnTo>
                  <a:pt x="107962" y="121932"/>
                </a:lnTo>
                <a:lnTo>
                  <a:pt x="107035" y="121932"/>
                </a:lnTo>
                <a:lnTo>
                  <a:pt x="107035" y="2794"/>
                </a:lnTo>
                <a:lnTo>
                  <a:pt x="105168" y="2794"/>
                </a:lnTo>
                <a:lnTo>
                  <a:pt x="105168" y="3721"/>
                </a:lnTo>
                <a:lnTo>
                  <a:pt x="94932" y="2794"/>
                </a:lnTo>
                <a:lnTo>
                  <a:pt x="3721" y="2794"/>
                </a:lnTo>
                <a:lnTo>
                  <a:pt x="2794" y="3721"/>
                </a:lnTo>
                <a:lnTo>
                  <a:pt x="2794" y="121932"/>
                </a:lnTo>
                <a:lnTo>
                  <a:pt x="1866" y="121932"/>
                </a:lnTo>
                <a:lnTo>
                  <a:pt x="1866" y="121361"/>
                </a:lnTo>
                <a:lnTo>
                  <a:pt x="2324" y="121361"/>
                </a:lnTo>
                <a:lnTo>
                  <a:pt x="2324" y="3251"/>
                </a:lnTo>
                <a:lnTo>
                  <a:pt x="1866" y="3251"/>
                </a:lnTo>
                <a:lnTo>
                  <a:pt x="1866" y="711"/>
                </a:lnTo>
                <a:lnTo>
                  <a:pt x="0" y="711"/>
                </a:lnTo>
                <a:lnTo>
                  <a:pt x="0" y="3251"/>
                </a:lnTo>
                <a:lnTo>
                  <a:pt x="0" y="121361"/>
                </a:lnTo>
                <a:lnTo>
                  <a:pt x="0" y="123901"/>
                </a:lnTo>
                <a:lnTo>
                  <a:pt x="1866" y="123901"/>
                </a:lnTo>
                <a:lnTo>
                  <a:pt x="1866" y="130302"/>
                </a:lnTo>
                <a:lnTo>
                  <a:pt x="14897" y="130302"/>
                </a:lnTo>
                <a:lnTo>
                  <a:pt x="94932" y="130302"/>
                </a:lnTo>
                <a:lnTo>
                  <a:pt x="107962" y="130302"/>
                </a:lnTo>
                <a:lnTo>
                  <a:pt x="107962" y="128447"/>
                </a:lnTo>
                <a:lnTo>
                  <a:pt x="141478" y="127520"/>
                </a:lnTo>
                <a:lnTo>
                  <a:pt x="143332" y="126580"/>
                </a:lnTo>
                <a:lnTo>
                  <a:pt x="144272" y="125653"/>
                </a:lnTo>
                <a:lnTo>
                  <a:pt x="107962" y="125653"/>
                </a:lnTo>
                <a:lnTo>
                  <a:pt x="144272" y="12472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9713252" y="3276222"/>
            <a:ext cx="144780" cy="135890"/>
          </a:xfrm>
          <a:custGeom>
            <a:avLst/>
            <a:gdLst/>
            <a:ahLst/>
            <a:cxnLst/>
            <a:rect l="l" t="t" r="r" b="b"/>
            <a:pathLst>
              <a:path w="144779" h="135889">
                <a:moveTo>
                  <a:pt x="99593" y="126593"/>
                </a:moveTo>
                <a:lnTo>
                  <a:pt x="96799" y="126593"/>
                </a:lnTo>
                <a:lnTo>
                  <a:pt x="99593" y="127520"/>
                </a:lnTo>
                <a:lnTo>
                  <a:pt x="99593" y="126593"/>
                </a:lnTo>
                <a:close/>
              </a:path>
              <a:path w="144779" h="135889">
                <a:moveTo>
                  <a:pt x="120065" y="5588"/>
                </a:moveTo>
                <a:lnTo>
                  <a:pt x="119138" y="5588"/>
                </a:lnTo>
                <a:lnTo>
                  <a:pt x="119138" y="6527"/>
                </a:lnTo>
                <a:lnTo>
                  <a:pt x="120065" y="6527"/>
                </a:lnTo>
                <a:lnTo>
                  <a:pt x="120065" y="5588"/>
                </a:lnTo>
                <a:close/>
              </a:path>
              <a:path w="144779" h="135889">
                <a:moveTo>
                  <a:pt x="122859" y="5588"/>
                </a:moveTo>
                <a:lnTo>
                  <a:pt x="120992" y="5588"/>
                </a:lnTo>
                <a:lnTo>
                  <a:pt x="122859" y="6527"/>
                </a:lnTo>
                <a:lnTo>
                  <a:pt x="122859" y="5588"/>
                </a:lnTo>
                <a:close/>
              </a:path>
              <a:path w="144779" h="135889">
                <a:moveTo>
                  <a:pt x="144272" y="2794"/>
                </a:moveTo>
                <a:lnTo>
                  <a:pt x="143332" y="1866"/>
                </a:lnTo>
                <a:lnTo>
                  <a:pt x="122859" y="1866"/>
                </a:lnTo>
                <a:lnTo>
                  <a:pt x="120065" y="2794"/>
                </a:lnTo>
                <a:lnTo>
                  <a:pt x="120065" y="1866"/>
                </a:lnTo>
                <a:lnTo>
                  <a:pt x="107962" y="1866"/>
                </a:lnTo>
                <a:lnTo>
                  <a:pt x="107962" y="0"/>
                </a:lnTo>
                <a:lnTo>
                  <a:pt x="105168" y="0"/>
                </a:lnTo>
                <a:lnTo>
                  <a:pt x="105168" y="8382"/>
                </a:lnTo>
                <a:lnTo>
                  <a:pt x="2794" y="8420"/>
                </a:lnTo>
                <a:lnTo>
                  <a:pt x="2794" y="126530"/>
                </a:lnTo>
                <a:lnTo>
                  <a:pt x="2794" y="127520"/>
                </a:lnTo>
                <a:lnTo>
                  <a:pt x="2324" y="127520"/>
                </a:lnTo>
                <a:lnTo>
                  <a:pt x="2324" y="8420"/>
                </a:lnTo>
                <a:lnTo>
                  <a:pt x="1866" y="8420"/>
                </a:lnTo>
                <a:lnTo>
                  <a:pt x="14897" y="8382"/>
                </a:lnTo>
                <a:lnTo>
                  <a:pt x="94932" y="8382"/>
                </a:lnTo>
                <a:lnTo>
                  <a:pt x="105168" y="8382"/>
                </a:lnTo>
                <a:lnTo>
                  <a:pt x="105168" y="0"/>
                </a:lnTo>
                <a:lnTo>
                  <a:pt x="94932" y="0"/>
                </a:lnTo>
                <a:lnTo>
                  <a:pt x="14897" y="0"/>
                </a:lnTo>
                <a:lnTo>
                  <a:pt x="1866" y="0"/>
                </a:lnTo>
                <a:lnTo>
                  <a:pt x="1866" y="7150"/>
                </a:lnTo>
                <a:lnTo>
                  <a:pt x="0" y="7150"/>
                </a:lnTo>
                <a:lnTo>
                  <a:pt x="0" y="8420"/>
                </a:lnTo>
                <a:lnTo>
                  <a:pt x="0" y="127800"/>
                </a:lnTo>
                <a:lnTo>
                  <a:pt x="0" y="129070"/>
                </a:lnTo>
                <a:lnTo>
                  <a:pt x="1866" y="129070"/>
                </a:lnTo>
                <a:lnTo>
                  <a:pt x="1866" y="134962"/>
                </a:lnTo>
                <a:lnTo>
                  <a:pt x="3721" y="134962"/>
                </a:lnTo>
                <a:lnTo>
                  <a:pt x="3721" y="135890"/>
                </a:lnTo>
                <a:lnTo>
                  <a:pt x="4648" y="135890"/>
                </a:lnTo>
                <a:lnTo>
                  <a:pt x="4648" y="134962"/>
                </a:lnTo>
                <a:lnTo>
                  <a:pt x="14897" y="134962"/>
                </a:lnTo>
                <a:lnTo>
                  <a:pt x="14897" y="135890"/>
                </a:lnTo>
                <a:lnTo>
                  <a:pt x="53987" y="135890"/>
                </a:lnTo>
                <a:lnTo>
                  <a:pt x="53987" y="134962"/>
                </a:lnTo>
                <a:lnTo>
                  <a:pt x="94932" y="134962"/>
                </a:lnTo>
                <a:lnTo>
                  <a:pt x="107962" y="134962"/>
                </a:lnTo>
                <a:lnTo>
                  <a:pt x="107962" y="133108"/>
                </a:lnTo>
                <a:lnTo>
                  <a:pt x="120992" y="132168"/>
                </a:lnTo>
                <a:lnTo>
                  <a:pt x="122859" y="132168"/>
                </a:lnTo>
                <a:lnTo>
                  <a:pt x="143332" y="133108"/>
                </a:lnTo>
                <a:lnTo>
                  <a:pt x="143332" y="132168"/>
                </a:lnTo>
                <a:lnTo>
                  <a:pt x="144272" y="131241"/>
                </a:lnTo>
                <a:lnTo>
                  <a:pt x="107962" y="131241"/>
                </a:lnTo>
                <a:lnTo>
                  <a:pt x="144272" y="130314"/>
                </a:lnTo>
                <a:lnTo>
                  <a:pt x="143332" y="129374"/>
                </a:lnTo>
                <a:lnTo>
                  <a:pt x="122859" y="129374"/>
                </a:lnTo>
                <a:lnTo>
                  <a:pt x="120992" y="129374"/>
                </a:lnTo>
                <a:lnTo>
                  <a:pt x="107962" y="129374"/>
                </a:lnTo>
                <a:lnTo>
                  <a:pt x="107962" y="127520"/>
                </a:lnTo>
                <a:lnTo>
                  <a:pt x="99593" y="127520"/>
                </a:lnTo>
                <a:lnTo>
                  <a:pt x="94932" y="127520"/>
                </a:lnTo>
                <a:lnTo>
                  <a:pt x="94932" y="126593"/>
                </a:lnTo>
                <a:lnTo>
                  <a:pt x="14897" y="126593"/>
                </a:lnTo>
                <a:lnTo>
                  <a:pt x="14897" y="127520"/>
                </a:lnTo>
                <a:lnTo>
                  <a:pt x="4178" y="127520"/>
                </a:lnTo>
                <a:lnTo>
                  <a:pt x="4178" y="126530"/>
                </a:lnTo>
                <a:lnTo>
                  <a:pt x="105168" y="126530"/>
                </a:lnTo>
                <a:lnTo>
                  <a:pt x="107035" y="126593"/>
                </a:lnTo>
                <a:lnTo>
                  <a:pt x="107035" y="8382"/>
                </a:lnTo>
                <a:lnTo>
                  <a:pt x="107962" y="8382"/>
                </a:lnTo>
                <a:lnTo>
                  <a:pt x="107962" y="6527"/>
                </a:lnTo>
                <a:lnTo>
                  <a:pt x="109829" y="5588"/>
                </a:lnTo>
                <a:lnTo>
                  <a:pt x="143332" y="4660"/>
                </a:lnTo>
                <a:lnTo>
                  <a:pt x="144272" y="3733"/>
                </a:lnTo>
                <a:lnTo>
                  <a:pt x="107962" y="3733"/>
                </a:lnTo>
                <a:lnTo>
                  <a:pt x="144272" y="279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9866820" y="3532178"/>
            <a:ext cx="36830" cy="5080"/>
          </a:xfrm>
          <a:custGeom>
            <a:avLst/>
            <a:gdLst/>
            <a:ahLst/>
            <a:cxnLst/>
            <a:rect l="l" t="t" r="r" b="b"/>
            <a:pathLst>
              <a:path w="36829" h="5079">
                <a:moveTo>
                  <a:pt x="36309" y="0"/>
                </a:moveTo>
                <a:lnTo>
                  <a:pt x="23279" y="0"/>
                </a:lnTo>
                <a:lnTo>
                  <a:pt x="21412" y="939"/>
                </a:lnTo>
                <a:lnTo>
                  <a:pt x="21412" y="0"/>
                </a:lnTo>
                <a:lnTo>
                  <a:pt x="939" y="0"/>
                </a:lnTo>
                <a:lnTo>
                  <a:pt x="0" y="939"/>
                </a:lnTo>
                <a:lnTo>
                  <a:pt x="0" y="2794"/>
                </a:lnTo>
                <a:lnTo>
                  <a:pt x="1866" y="4660"/>
                </a:lnTo>
                <a:lnTo>
                  <a:pt x="1866" y="3733"/>
                </a:lnTo>
                <a:lnTo>
                  <a:pt x="36309" y="2794"/>
                </a:lnTo>
                <a:lnTo>
                  <a:pt x="36309" y="939"/>
                </a:lnTo>
                <a:lnTo>
                  <a:pt x="3630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9869614" y="3155102"/>
            <a:ext cx="33655" cy="123189"/>
          </a:xfrm>
          <a:custGeom>
            <a:avLst/>
            <a:gdLst/>
            <a:ahLst/>
            <a:cxnLst/>
            <a:rect l="l" t="t" r="r" b="b"/>
            <a:pathLst>
              <a:path w="33654" h="123189">
                <a:moveTo>
                  <a:pt x="1689" y="1270"/>
                </a:moveTo>
                <a:lnTo>
                  <a:pt x="457" y="1270"/>
                </a:lnTo>
                <a:lnTo>
                  <a:pt x="457" y="46990"/>
                </a:lnTo>
                <a:lnTo>
                  <a:pt x="0" y="46990"/>
                </a:lnTo>
                <a:lnTo>
                  <a:pt x="0" y="88900"/>
                </a:lnTo>
                <a:lnTo>
                  <a:pt x="939" y="88900"/>
                </a:lnTo>
                <a:lnTo>
                  <a:pt x="939" y="123190"/>
                </a:lnTo>
                <a:lnTo>
                  <a:pt x="1066" y="123190"/>
                </a:lnTo>
                <a:lnTo>
                  <a:pt x="1066" y="88900"/>
                </a:lnTo>
                <a:lnTo>
                  <a:pt x="1358" y="88900"/>
                </a:lnTo>
                <a:lnTo>
                  <a:pt x="1358" y="46990"/>
                </a:lnTo>
                <a:lnTo>
                  <a:pt x="1689" y="46990"/>
                </a:lnTo>
                <a:lnTo>
                  <a:pt x="1689" y="1270"/>
                </a:lnTo>
                <a:close/>
              </a:path>
              <a:path w="33654" h="123189">
                <a:moveTo>
                  <a:pt x="7454" y="127"/>
                </a:moveTo>
                <a:lnTo>
                  <a:pt x="1866" y="127"/>
                </a:lnTo>
                <a:lnTo>
                  <a:pt x="1866" y="1993"/>
                </a:lnTo>
                <a:lnTo>
                  <a:pt x="7454" y="1993"/>
                </a:lnTo>
                <a:lnTo>
                  <a:pt x="7454" y="127"/>
                </a:lnTo>
                <a:close/>
              </a:path>
              <a:path w="33654" h="123189">
                <a:moveTo>
                  <a:pt x="33515" y="0"/>
                </a:moveTo>
                <a:lnTo>
                  <a:pt x="8382" y="0"/>
                </a:lnTo>
                <a:lnTo>
                  <a:pt x="8382" y="106680"/>
                </a:lnTo>
                <a:lnTo>
                  <a:pt x="8382" y="122059"/>
                </a:lnTo>
                <a:lnTo>
                  <a:pt x="7912" y="122059"/>
                </a:lnTo>
                <a:lnTo>
                  <a:pt x="7912" y="106680"/>
                </a:lnTo>
                <a:lnTo>
                  <a:pt x="8382" y="106680"/>
                </a:lnTo>
                <a:lnTo>
                  <a:pt x="8382" y="0"/>
                </a:lnTo>
                <a:lnTo>
                  <a:pt x="7937" y="0"/>
                </a:lnTo>
                <a:lnTo>
                  <a:pt x="7937" y="19050"/>
                </a:lnTo>
                <a:lnTo>
                  <a:pt x="7073" y="19050"/>
                </a:lnTo>
                <a:lnTo>
                  <a:pt x="6819" y="19050"/>
                </a:lnTo>
                <a:lnTo>
                  <a:pt x="6819" y="97790"/>
                </a:lnTo>
                <a:lnTo>
                  <a:pt x="6819" y="102870"/>
                </a:lnTo>
                <a:lnTo>
                  <a:pt x="6515" y="102870"/>
                </a:lnTo>
                <a:lnTo>
                  <a:pt x="6515" y="97790"/>
                </a:lnTo>
                <a:lnTo>
                  <a:pt x="6819" y="97790"/>
                </a:lnTo>
                <a:lnTo>
                  <a:pt x="6819" y="19050"/>
                </a:lnTo>
                <a:lnTo>
                  <a:pt x="6070" y="19050"/>
                </a:lnTo>
                <a:lnTo>
                  <a:pt x="6070" y="38100"/>
                </a:lnTo>
                <a:lnTo>
                  <a:pt x="6057" y="17780"/>
                </a:lnTo>
                <a:lnTo>
                  <a:pt x="6972" y="17780"/>
                </a:lnTo>
                <a:lnTo>
                  <a:pt x="6972" y="2540"/>
                </a:lnTo>
                <a:lnTo>
                  <a:pt x="2717" y="2540"/>
                </a:lnTo>
                <a:lnTo>
                  <a:pt x="2717" y="17780"/>
                </a:lnTo>
                <a:lnTo>
                  <a:pt x="2552" y="17780"/>
                </a:lnTo>
                <a:lnTo>
                  <a:pt x="2552" y="33642"/>
                </a:lnTo>
                <a:lnTo>
                  <a:pt x="1866" y="33642"/>
                </a:lnTo>
                <a:lnTo>
                  <a:pt x="1866" y="94132"/>
                </a:lnTo>
                <a:lnTo>
                  <a:pt x="2159" y="94132"/>
                </a:lnTo>
                <a:lnTo>
                  <a:pt x="2159" y="102870"/>
                </a:lnTo>
                <a:lnTo>
                  <a:pt x="1866" y="102870"/>
                </a:lnTo>
                <a:lnTo>
                  <a:pt x="1866" y="121920"/>
                </a:lnTo>
                <a:lnTo>
                  <a:pt x="6819" y="121920"/>
                </a:lnTo>
                <a:lnTo>
                  <a:pt x="6819" y="122059"/>
                </a:lnTo>
                <a:lnTo>
                  <a:pt x="1866" y="122059"/>
                </a:lnTo>
                <a:lnTo>
                  <a:pt x="1866" y="122986"/>
                </a:lnTo>
                <a:lnTo>
                  <a:pt x="6819" y="122986"/>
                </a:lnTo>
                <a:lnTo>
                  <a:pt x="6819" y="123190"/>
                </a:lnTo>
                <a:lnTo>
                  <a:pt x="7912" y="123190"/>
                </a:lnTo>
                <a:lnTo>
                  <a:pt x="7912" y="122986"/>
                </a:lnTo>
                <a:lnTo>
                  <a:pt x="8382" y="122986"/>
                </a:lnTo>
                <a:lnTo>
                  <a:pt x="8382" y="123190"/>
                </a:lnTo>
                <a:lnTo>
                  <a:pt x="33515" y="123190"/>
                </a:lnTo>
                <a:lnTo>
                  <a:pt x="33515" y="106680"/>
                </a:lnTo>
                <a:lnTo>
                  <a:pt x="33515" y="77470"/>
                </a:lnTo>
                <a:lnTo>
                  <a:pt x="33515" y="38100"/>
                </a:lnTo>
                <a:lnTo>
                  <a:pt x="33515" y="19050"/>
                </a:lnTo>
                <a:lnTo>
                  <a:pt x="3351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9869614" y="3282750"/>
            <a:ext cx="33655" cy="123189"/>
          </a:xfrm>
          <a:custGeom>
            <a:avLst/>
            <a:gdLst/>
            <a:ahLst/>
            <a:cxnLst/>
            <a:rect l="l" t="t" r="r" b="b"/>
            <a:pathLst>
              <a:path w="33654" h="123189">
                <a:moveTo>
                  <a:pt x="1714" y="622"/>
                </a:moveTo>
                <a:lnTo>
                  <a:pt x="457" y="622"/>
                </a:lnTo>
                <a:lnTo>
                  <a:pt x="457" y="39992"/>
                </a:lnTo>
                <a:lnTo>
                  <a:pt x="0" y="39992"/>
                </a:lnTo>
                <a:lnTo>
                  <a:pt x="0" y="94602"/>
                </a:lnTo>
                <a:lnTo>
                  <a:pt x="939" y="94602"/>
                </a:lnTo>
                <a:lnTo>
                  <a:pt x="939" y="122542"/>
                </a:lnTo>
                <a:lnTo>
                  <a:pt x="1041" y="94602"/>
                </a:lnTo>
                <a:lnTo>
                  <a:pt x="1346" y="94602"/>
                </a:lnTo>
                <a:lnTo>
                  <a:pt x="1346" y="39992"/>
                </a:lnTo>
                <a:lnTo>
                  <a:pt x="1714" y="39992"/>
                </a:lnTo>
                <a:lnTo>
                  <a:pt x="1714" y="622"/>
                </a:lnTo>
                <a:close/>
              </a:path>
              <a:path w="33654" h="123189">
                <a:moveTo>
                  <a:pt x="33515" y="622"/>
                </a:moveTo>
                <a:lnTo>
                  <a:pt x="8382" y="622"/>
                </a:lnTo>
                <a:lnTo>
                  <a:pt x="8382" y="108572"/>
                </a:lnTo>
                <a:lnTo>
                  <a:pt x="8382" y="120992"/>
                </a:lnTo>
                <a:lnTo>
                  <a:pt x="7899" y="120992"/>
                </a:lnTo>
                <a:lnTo>
                  <a:pt x="7899" y="108572"/>
                </a:lnTo>
                <a:lnTo>
                  <a:pt x="8382" y="108572"/>
                </a:lnTo>
                <a:lnTo>
                  <a:pt x="8382" y="622"/>
                </a:lnTo>
                <a:lnTo>
                  <a:pt x="7886" y="622"/>
                </a:lnTo>
                <a:lnTo>
                  <a:pt x="7886" y="24752"/>
                </a:lnTo>
                <a:lnTo>
                  <a:pt x="7454" y="24752"/>
                </a:lnTo>
                <a:lnTo>
                  <a:pt x="7454" y="62852"/>
                </a:lnTo>
                <a:lnTo>
                  <a:pt x="7454" y="67932"/>
                </a:lnTo>
                <a:lnTo>
                  <a:pt x="6972" y="67932"/>
                </a:lnTo>
                <a:lnTo>
                  <a:pt x="6972" y="62852"/>
                </a:lnTo>
                <a:lnTo>
                  <a:pt x="7454" y="62852"/>
                </a:lnTo>
                <a:lnTo>
                  <a:pt x="7454" y="24752"/>
                </a:lnTo>
                <a:lnTo>
                  <a:pt x="7023" y="24752"/>
                </a:lnTo>
                <a:lnTo>
                  <a:pt x="7023" y="19672"/>
                </a:lnTo>
                <a:lnTo>
                  <a:pt x="6985" y="38722"/>
                </a:lnTo>
                <a:lnTo>
                  <a:pt x="6985" y="48882"/>
                </a:lnTo>
                <a:lnTo>
                  <a:pt x="6972" y="41262"/>
                </a:lnTo>
                <a:lnTo>
                  <a:pt x="6819" y="41262"/>
                </a:lnTo>
                <a:lnTo>
                  <a:pt x="6819" y="97142"/>
                </a:lnTo>
                <a:lnTo>
                  <a:pt x="6819" y="102222"/>
                </a:lnTo>
                <a:lnTo>
                  <a:pt x="6515" y="102222"/>
                </a:lnTo>
                <a:lnTo>
                  <a:pt x="6515" y="97142"/>
                </a:lnTo>
                <a:lnTo>
                  <a:pt x="6819" y="97142"/>
                </a:lnTo>
                <a:lnTo>
                  <a:pt x="6819" y="41262"/>
                </a:lnTo>
                <a:lnTo>
                  <a:pt x="6553" y="41262"/>
                </a:lnTo>
                <a:lnTo>
                  <a:pt x="6553" y="38722"/>
                </a:lnTo>
                <a:lnTo>
                  <a:pt x="6985" y="38722"/>
                </a:lnTo>
                <a:lnTo>
                  <a:pt x="6985" y="19672"/>
                </a:lnTo>
                <a:lnTo>
                  <a:pt x="6070" y="19672"/>
                </a:lnTo>
                <a:lnTo>
                  <a:pt x="6070" y="17132"/>
                </a:lnTo>
                <a:lnTo>
                  <a:pt x="7010" y="17132"/>
                </a:lnTo>
                <a:lnTo>
                  <a:pt x="7010" y="927"/>
                </a:lnTo>
                <a:lnTo>
                  <a:pt x="7454" y="927"/>
                </a:lnTo>
                <a:lnTo>
                  <a:pt x="7454" y="0"/>
                </a:lnTo>
                <a:lnTo>
                  <a:pt x="1866" y="0"/>
                </a:lnTo>
                <a:lnTo>
                  <a:pt x="1866" y="927"/>
                </a:lnTo>
                <a:lnTo>
                  <a:pt x="2717" y="927"/>
                </a:lnTo>
                <a:lnTo>
                  <a:pt x="2717" y="17132"/>
                </a:lnTo>
                <a:lnTo>
                  <a:pt x="2565" y="17132"/>
                </a:lnTo>
                <a:lnTo>
                  <a:pt x="2565" y="33502"/>
                </a:lnTo>
                <a:lnTo>
                  <a:pt x="1866" y="33502"/>
                </a:lnTo>
                <a:lnTo>
                  <a:pt x="1866" y="93065"/>
                </a:lnTo>
                <a:lnTo>
                  <a:pt x="2171" y="93065"/>
                </a:lnTo>
                <a:lnTo>
                  <a:pt x="2171" y="102222"/>
                </a:lnTo>
                <a:lnTo>
                  <a:pt x="1866" y="102222"/>
                </a:lnTo>
                <a:lnTo>
                  <a:pt x="1866" y="120992"/>
                </a:lnTo>
                <a:lnTo>
                  <a:pt x="1866" y="121272"/>
                </a:lnTo>
                <a:lnTo>
                  <a:pt x="1866" y="122847"/>
                </a:lnTo>
                <a:lnTo>
                  <a:pt x="8382" y="122847"/>
                </a:lnTo>
                <a:lnTo>
                  <a:pt x="8382" y="122542"/>
                </a:lnTo>
                <a:lnTo>
                  <a:pt x="33515" y="122542"/>
                </a:lnTo>
                <a:lnTo>
                  <a:pt x="33515" y="108572"/>
                </a:lnTo>
                <a:lnTo>
                  <a:pt x="33515" y="62852"/>
                </a:lnTo>
                <a:lnTo>
                  <a:pt x="33515" y="48882"/>
                </a:lnTo>
                <a:lnTo>
                  <a:pt x="33515" y="24752"/>
                </a:lnTo>
                <a:lnTo>
                  <a:pt x="33515" y="62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9869614" y="3408391"/>
            <a:ext cx="33655" cy="125095"/>
          </a:xfrm>
          <a:custGeom>
            <a:avLst/>
            <a:gdLst/>
            <a:ahLst/>
            <a:cxnLst/>
            <a:rect l="l" t="t" r="r" b="b"/>
            <a:pathLst>
              <a:path w="33654" h="125095">
                <a:moveTo>
                  <a:pt x="1714" y="1981"/>
                </a:moveTo>
                <a:lnTo>
                  <a:pt x="457" y="1981"/>
                </a:lnTo>
                <a:lnTo>
                  <a:pt x="457" y="41351"/>
                </a:lnTo>
                <a:lnTo>
                  <a:pt x="0" y="41351"/>
                </a:lnTo>
                <a:lnTo>
                  <a:pt x="0" y="97231"/>
                </a:lnTo>
                <a:lnTo>
                  <a:pt x="939" y="97231"/>
                </a:lnTo>
                <a:lnTo>
                  <a:pt x="939" y="123901"/>
                </a:lnTo>
                <a:lnTo>
                  <a:pt x="1028" y="97231"/>
                </a:lnTo>
                <a:lnTo>
                  <a:pt x="1346" y="97231"/>
                </a:lnTo>
                <a:lnTo>
                  <a:pt x="1346" y="41351"/>
                </a:lnTo>
                <a:lnTo>
                  <a:pt x="1714" y="41351"/>
                </a:lnTo>
                <a:lnTo>
                  <a:pt x="1714" y="1981"/>
                </a:lnTo>
                <a:close/>
              </a:path>
              <a:path w="33654" h="125095">
                <a:moveTo>
                  <a:pt x="33515" y="711"/>
                </a:moveTo>
                <a:lnTo>
                  <a:pt x="20485" y="711"/>
                </a:lnTo>
                <a:lnTo>
                  <a:pt x="20485" y="0"/>
                </a:lnTo>
                <a:lnTo>
                  <a:pt x="18618" y="0"/>
                </a:lnTo>
                <a:lnTo>
                  <a:pt x="20027" y="711"/>
                </a:lnTo>
                <a:lnTo>
                  <a:pt x="8382" y="711"/>
                </a:lnTo>
                <a:lnTo>
                  <a:pt x="8382" y="109931"/>
                </a:lnTo>
                <a:lnTo>
                  <a:pt x="8382" y="122859"/>
                </a:lnTo>
                <a:lnTo>
                  <a:pt x="7912" y="122859"/>
                </a:lnTo>
                <a:lnTo>
                  <a:pt x="7912" y="109931"/>
                </a:lnTo>
                <a:lnTo>
                  <a:pt x="8382" y="109931"/>
                </a:lnTo>
                <a:lnTo>
                  <a:pt x="8382" y="711"/>
                </a:lnTo>
                <a:lnTo>
                  <a:pt x="7454" y="711"/>
                </a:lnTo>
                <a:lnTo>
                  <a:pt x="7454" y="62941"/>
                </a:lnTo>
                <a:lnTo>
                  <a:pt x="7454" y="69291"/>
                </a:lnTo>
                <a:lnTo>
                  <a:pt x="6959" y="69291"/>
                </a:lnTo>
                <a:lnTo>
                  <a:pt x="6959" y="62941"/>
                </a:lnTo>
                <a:lnTo>
                  <a:pt x="7454" y="62941"/>
                </a:lnTo>
                <a:lnTo>
                  <a:pt x="7454" y="711"/>
                </a:lnTo>
                <a:lnTo>
                  <a:pt x="7442" y="939"/>
                </a:lnTo>
                <a:lnTo>
                  <a:pt x="1866" y="939"/>
                </a:lnTo>
                <a:lnTo>
                  <a:pt x="1866" y="2794"/>
                </a:lnTo>
                <a:lnTo>
                  <a:pt x="7442" y="2794"/>
                </a:lnTo>
                <a:lnTo>
                  <a:pt x="7442" y="51511"/>
                </a:lnTo>
                <a:lnTo>
                  <a:pt x="6959" y="51511"/>
                </a:lnTo>
                <a:lnTo>
                  <a:pt x="6959" y="42621"/>
                </a:lnTo>
                <a:lnTo>
                  <a:pt x="6807" y="42621"/>
                </a:lnTo>
                <a:lnTo>
                  <a:pt x="6807" y="98501"/>
                </a:lnTo>
                <a:lnTo>
                  <a:pt x="6807" y="103581"/>
                </a:lnTo>
                <a:lnTo>
                  <a:pt x="6515" y="103581"/>
                </a:lnTo>
                <a:lnTo>
                  <a:pt x="6515" y="98501"/>
                </a:lnTo>
                <a:lnTo>
                  <a:pt x="6807" y="98501"/>
                </a:lnTo>
                <a:lnTo>
                  <a:pt x="6807" y="42621"/>
                </a:lnTo>
                <a:lnTo>
                  <a:pt x="6604" y="42621"/>
                </a:lnTo>
                <a:lnTo>
                  <a:pt x="6604" y="38811"/>
                </a:lnTo>
                <a:lnTo>
                  <a:pt x="7061" y="38811"/>
                </a:lnTo>
                <a:lnTo>
                  <a:pt x="7061" y="21031"/>
                </a:lnTo>
                <a:lnTo>
                  <a:pt x="6057" y="21031"/>
                </a:lnTo>
                <a:lnTo>
                  <a:pt x="6057" y="18491"/>
                </a:lnTo>
                <a:lnTo>
                  <a:pt x="6972" y="18491"/>
                </a:lnTo>
                <a:lnTo>
                  <a:pt x="6972" y="3251"/>
                </a:lnTo>
                <a:lnTo>
                  <a:pt x="2717" y="3251"/>
                </a:lnTo>
                <a:lnTo>
                  <a:pt x="2717" y="18491"/>
                </a:lnTo>
                <a:lnTo>
                  <a:pt x="2552" y="18491"/>
                </a:lnTo>
                <a:lnTo>
                  <a:pt x="2552" y="34442"/>
                </a:lnTo>
                <a:lnTo>
                  <a:pt x="1866" y="34442"/>
                </a:lnTo>
                <a:lnTo>
                  <a:pt x="1866" y="94945"/>
                </a:lnTo>
                <a:lnTo>
                  <a:pt x="2159" y="94945"/>
                </a:lnTo>
                <a:lnTo>
                  <a:pt x="2159" y="103581"/>
                </a:lnTo>
                <a:lnTo>
                  <a:pt x="1866" y="103581"/>
                </a:lnTo>
                <a:lnTo>
                  <a:pt x="1866" y="122631"/>
                </a:lnTo>
                <a:lnTo>
                  <a:pt x="6807" y="122631"/>
                </a:lnTo>
                <a:lnTo>
                  <a:pt x="6807" y="122859"/>
                </a:lnTo>
                <a:lnTo>
                  <a:pt x="1866" y="122859"/>
                </a:lnTo>
                <a:lnTo>
                  <a:pt x="1866" y="123786"/>
                </a:lnTo>
                <a:lnTo>
                  <a:pt x="6807" y="123786"/>
                </a:lnTo>
                <a:lnTo>
                  <a:pt x="7912" y="123901"/>
                </a:lnTo>
                <a:lnTo>
                  <a:pt x="8382" y="123786"/>
                </a:lnTo>
                <a:lnTo>
                  <a:pt x="18834" y="123901"/>
                </a:lnTo>
                <a:lnTo>
                  <a:pt x="20485" y="124726"/>
                </a:lnTo>
                <a:lnTo>
                  <a:pt x="20485" y="123901"/>
                </a:lnTo>
                <a:lnTo>
                  <a:pt x="33515" y="123901"/>
                </a:lnTo>
                <a:lnTo>
                  <a:pt x="33515" y="109931"/>
                </a:lnTo>
                <a:lnTo>
                  <a:pt x="33515" y="62941"/>
                </a:lnTo>
                <a:lnTo>
                  <a:pt x="33515" y="51511"/>
                </a:lnTo>
                <a:lnTo>
                  <a:pt x="33515" y="711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0008299" y="3409102"/>
            <a:ext cx="3175" cy="123189"/>
          </a:xfrm>
          <a:custGeom>
            <a:avLst/>
            <a:gdLst/>
            <a:ahLst/>
            <a:cxnLst/>
            <a:rect l="l" t="t" r="r" b="b"/>
            <a:pathLst>
              <a:path w="3175" h="123189">
                <a:moveTo>
                  <a:pt x="2794" y="0"/>
                </a:moveTo>
                <a:lnTo>
                  <a:pt x="406" y="0"/>
                </a:lnTo>
                <a:lnTo>
                  <a:pt x="406" y="2540"/>
                </a:lnTo>
                <a:lnTo>
                  <a:pt x="0" y="2540"/>
                </a:lnTo>
                <a:lnTo>
                  <a:pt x="0" y="120650"/>
                </a:lnTo>
                <a:lnTo>
                  <a:pt x="927" y="120650"/>
                </a:lnTo>
                <a:lnTo>
                  <a:pt x="927" y="123190"/>
                </a:lnTo>
                <a:lnTo>
                  <a:pt x="2794" y="123190"/>
                </a:lnTo>
                <a:lnTo>
                  <a:pt x="2794" y="120650"/>
                </a:lnTo>
                <a:lnTo>
                  <a:pt x="2794" y="2540"/>
                </a:lnTo>
                <a:lnTo>
                  <a:pt x="279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9903130" y="3411185"/>
            <a:ext cx="106680" cy="127635"/>
          </a:xfrm>
          <a:custGeom>
            <a:avLst/>
            <a:gdLst/>
            <a:ahLst/>
            <a:cxnLst/>
            <a:rect l="l" t="t" r="r" b="b"/>
            <a:pathLst>
              <a:path w="106679" h="127635">
                <a:moveTo>
                  <a:pt x="106095" y="119138"/>
                </a:moveTo>
                <a:lnTo>
                  <a:pt x="105168" y="119138"/>
                </a:lnTo>
                <a:lnTo>
                  <a:pt x="105168" y="927"/>
                </a:lnTo>
                <a:lnTo>
                  <a:pt x="104241" y="0"/>
                </a:lnTo>
                <a:lnTo>
                  <a:pt x="97726" y="0"/>
                </a:lnTo>
                <a:lnTo>
                  <a:pt x="3721" y="927"/>
                </a:lnTo>
                <a:lnTo>
                  <a:pt x="3721" y="119138"/>
                </a:lnTo>
                <a:lnTo>
                  <a:pt x="2781" y="119138"/>
                </a:lnTo>
                <a:lnTo>
                  <a:pt x="2781" y="927"/>
                </a:lnTo>
                <a:lnTo>
                  <a:pt x="0" y="927"/>
                </a:lnTo>
                <a:lnTo>
                  <a:pt x="0" y="119138"/>
                </a:lnTo>
                <a:lnTo>
                  <a:pt x="0" y="127508"/>
                </a:lnTo>
                <a:lnTo>
                  <a:pt x="13030" y="127508"/>
                </a:lnTo>
                <a:lnTo>
                  <a:pt x="93065" y="127508"/>
                </a:lnTo>
                <a:lnTo>
                  <a:pt x="106095" y="127508"/>
                </a:lnTo>
                <a:lnTo>
                  <a:pt x="106095" y="11913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9866820" y="3148714"/>
            <a:ext cx="144780" cy="130810"/>
          </a:xfrm>
          <a:custGeom>
            <a:avLst/>
            <a:gdLst/>
            <a:ahLst/>
            <a:cxnLst/>
            <a:rect l="l" t="t" r="r" b="b"/>
            <a:pathLst>
              <a:path w="144779" h="130810">
                <a:moveTo>
                  <a:pt x="23279" y="129374"/>
                </a:moveTo>
                <a:lnTo>
                  <a:pt x="21412" y="129374"/>
                </a:lnTo>
                <a:lnTo>
                  <a:pt x="23279" y="130302"/>
                </a:lnTo>
                <a:lnTo>
                  <a:pt x="23279" y="129374"/>
                </a:lnTo>
                <a:close/>
              </a:path>
              <a:path w="144779" h="130810">
                <a:moveTo>
                  <a:pt x="39090" y="9309"/>
                </a:moveTo>
                <a:lnTo>
                  <a:pt x="36309" y="9309"/>
                </a:lnTo>
                <a:lnTo>
                  <a:pt x="36309" y="127508"/>
                </a:lnTo>
                <a:lnTo>
                  <a:pt x="39090" y="127508"/>
                </a:lnTo>
                <a:lnTo>
                  <a:pt x="39090" y="9309"/>
                </a:lnTo>
                <a:close/>
              </a:path>
              <a:path w="144779" h="130810">
                <a:moveTo>
                  <a:pt x="144272" y="6388"/>
                </a:moveTo>
                <a:lnTo>
                  <a:pt x="142405" y="6388"/>
                </a:lnTo>
                <a:lnTo>
                  <a:pt x="142405" y="927"/>
                </a:lnTo>
                <a:lnTo>
                  <a:pt x="141833" y="927"/>
                </a:lnTo>
                <a:lnTo>
                  <a:pt x="141833" y="8382"/>
                </a:lnTo>
                <a:lnTo>
                  <a:pt x="141833" y="8928"/>
                </a:lnTo>
                <a:lnTo>
                  <a:pt x="141478" y="8928"/>
                </a:lnTo>
                <a:lnTo>
                  <a:pt x="141478" y="8382"/>
                </a:lnTo>
                <a:lnTo>
                  <a:pt x="141833" y="8382"/>
                </a:lnTo>
                <a:lnTo>
                  <a:pt x="141833" y="927"/>
                </a:lnTo>
                <a:lnTo>
                  <a:pt x="134035" y="927"/>
                </a:lnTo>
                <a:lnTo>
                  <a:pt x="134035" y="8382"/>
                </a:lnTo>
                <a:lnTo>
                  <a:pt x="90284" y="8813"/>
                </a:lnTo>
                <a:lnTo>
                  <a:pt x="90284" y="8382"/>
                </a:lnTo>
                <a:lnTo>
                  <a:pt x="129374" y="8382"/>
                </a:lnTo>
                <a:lnTo>
                  <a:pt x="134035" y="8382"/>
                </a:lnTo>
                <a:lnTo>
                  <a:pt x="134035" y="927"/>
                </a:lnTo>
                <a:lnTo>
                  <a:pt x="132168" y="927"/>
                </a:lnTo>
                <a:lnTo>
                  <a:pt x="132168" y="0"/>
                </a:lnTo>
                <a:lnTo>
                  <a:pt x="129374" y="0"/>
                </a:lnTo>
                <a:lnTo>
                  <a:pt x="132130" y="927"/>
                </a:lnTo>
                <a:lnTo>
                  <a:pt x="129374" y="927"/>
                </a:lnTo>
                <a:lnTo>
                  <a:pt x="129374" y="0"/>
                </a:lnTo>
                <a:lnTo>
                  <a:pt x="49339" y="0"/>
                </a:lnTo>
                <a:lnTo>
                  <a:pt x="49339" y="927"/>
                </a:lnTo>
                <a:lnTo>
                  <a:pt x="49339" y="8382"/>
                </a:lnTo>
                <a:lnTo>
                  <a:pt x="49339" y="9220"/>
                </a:lnTo>
                <a:lnTo>
                  <a:pt x="44678" y="9271"/>
                </a:lnTo>
                <a:lnTo>
                  <a:pt x="44678" y="8382"/>
                </a:lnTo>
                <a:lnTo>
                  <a:pt x="49339" y="8382"/>
                </a:lnTo>
                <a:lnTo>
                  <a:pt x="49339" y="927"/>
                </a:lnTo>
                <a:lnTo>
                  <a:pt x="36309" y="927"/>
                </a:lnTo>
                <a:lnTo>
                  <a:pt x="36309" y="2794"/>
                </a:lnTo>
                <a:lnTo>
                  <a:pt x="0" y="2794"/>
                </a:lnTo>
                <a:lnTo>
                  <a:pt x="0" y="4660"/>
                </a:lnTo>
                <a:lnTo>
                  <a:pt x="939" y="5588"/>
                </a:lnTo>
                <a:lnTo>
                  <a:pt x="21412" y="6515"/>
                </a:lnTo>
                <a:lnTo>
                  <a:pt x="21412" y="5588"/>
                </a:lnTo>
                <a:lnTo>
                  <a:pt x="23279" y="6515"/>
                </a:lnTo>
                <a:lnTo>
                  <a:pt x="23279" y="5588"/>
                </a:lnTo>
                <a:lnTo>
                  <a:pt x="36309" y="6515"/>
                </a:lnTo>
                <a:lnTo>
                  <a:pt x="36309" y="8382"/>
                </a:lnTo>
                <a:lnTo>
                  <a:pt x="43751" y="8382"/>
                </a:lnTo>
                <a:lnTo>
                  <a:pt x="43751" y="9283"/>
                </a:lnTo>
                <a:lnTo>
                  <a:pt x="40030" y="9309"/>
                </a:lnTo>
                <a:lnTo>
                  <a:pt x="40030" y="127520"/>
                </a:lnTo>
                <a:lnTo>
                  <a:pt x="141478" y="127520"/>
                </a:lnTo>
                <a:lnTo>
                  <a:pt x="141478" y="127038"/>
                </a:lnTo>
                <a:lnTo>
                  <a:pt x="142405" y="127038"/>
                </a:lnTo>
                <a:lnTo>
                  <a:pt x="142405" y="129578"/>
                </a:lnTo>
                <a:lnTo>
                  <a:pt x="144272" y="129578"/>
                </a:lnTo>
                <a:lnTo>
                  <a:pt x="144272" y="127038"/>
                </a:lnTo>
                <a:lnTo>
                  <a:pt x="144272" y="8928"/>
                </a:lnTo>
                <a:lnTo>
                  <a:pt x="144272" y="638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9866820" y="3276222"/>
            <a:ext cx="144780" cy="135890"/>
          </a:xfrm>
          <a:custGeom>
            <a:avLst/>
            <a:gdLst/>
            <a:ahLst/>
            <a:cxnLst/>
            <a:rect l="l" t="t" r="r" b="b"/>
            <a:pathLst>
              <a:path w="144779" h="135889">
                <a:moveTo>
                  <a:pt x="132168" y="126593"/>
                </a:moveTo>
                <a:lnTo>
                  <a:pt x="129374" y="126593"/>
                </a:lnTo>
                <a:lnTo>
                  <a:pt x="132168" y="127520"/>
                </a:lnTo>
                <a:lnTo>
                  <a:pt x="132168" y="126593"/>
                </a:lnTo>
                <a:close/>
              </a:path>
              <a:path w="144779" h="135889">
                <a:moveTo>
                  <a:pt x="135890" y="126593"/>
                </a:moveTo>
                <a:lnTo>
                  <a:pt x="134962" y="126593"/>
                </a:lnTo>
                <a:lnTo>
                  <a:pt x="135890" y="127520"/>
                </a:lnTo>
                <a:lnTo>
                  <a:pt x="135890" y="126593"/>
                </a:lnTo>
                <a:close/>
              </a:path>
              <a:path w="144779" h="135889">
                <a:moveTo>
                  <a:pt x="138684" y="126593"/>
                </a:moveTo>
                <a:lnTo>
                  <a:pt x="136829" y="126593"/>
                </a:lnTo>
                <a:lnTo>
                  <a:pt x="138684" y="127520"/>
                </a:lnTo>
                <a:lnTo>
                  <a:pt x="138684" y="126593"/>
                </a:lnTo>
                <a:close/>
              </a:path>
              <a:path w="144779" h="135889">
                <a:moveTo>
                  <a:pt x="144272" y="7150"/>
                </a:moveTo>
                <a:lnTo>
                  <a:pt x="142405" y="7150"/>
                </a:lnTo>
                <a:lnTo>
                  <a:pt x="142405" y="0"/>
                </a:lnTo>
                <a:lnTo>
                  <a:pt x="129374" y="0"/>
                </a:lnTo>
                <a:lnTo>
                  <a:pt x="49339" y="0"/>
                </a:lnTo>
                <a:lnTo>
                  <a:pt x="36309" y="0"/>
                </a:lnTo>
                <a:lnTo>
                  <a:pt x="36309" y="1866"/>
                </a:lnTo>
                <a:lnTo>
                  <a:pt x="23279" y="1866"/>
                </a:lnTo>
                <a:lnTo>
                  <a:pt x="21412" y="2794"/>
                </a:lnTo>
                <a:lnTo>
                  <a:pt x="21412" y="1866"/>
                </a:lnTo>
                <a:lnTo>
                  <a:pt x="939" y="1866"/>
                </a:lnTo>
                <a:lnTo>
                  <a:pt x="0" y="2794"/>
                </a:lnTo>
                <a:lnTo>
                  <a:pt x="36309" y="3733"/>
                </a:lnTo>
                <a:lnTo>
                  <a:pt x="0" y="3733"/>
                </a:lnTo>
                <a:lnTo>
                  <a:pt x="0" y="5588"/>
                </a:lnTo>
                <a:lnTo>
                  <a:pt x="21412" y="5588"/>
                </a:lnTo>
                <a:lnTo>
                  <a:pt x="23279" y="6527"/>
                </a:lnTo>
                <a:lnTo>
                  <a:pt x="24206" y="6527"/>
                </a:lnTo>
                <a:lnTo>
                  <a:pt x="24206" y="5588"/>
                </a:lnTo>
                <a:lnTo>
                  <a:pt x="32575" y="6527"/>
                </a:lnTo>
                <a:lnTo>
                  <a:pt x="32575" y="5588"/>
                </a:lnTo>
                <a:lnTo>
                  <a:pt x="36309" y="5588"/>
                </a:lnTo>
                <a:lnTo>
                  <a:pt x="36309" y="8382"/>
                </a:lnTo>
                <a:lnTo>
                  <a:pt x="49339" y="8382"/>
                </a:lnTo>
                <a:lnTo>
                  <a:pt x="129374" y="8382"/>
                </a:lnTo>
                <a:lnTo>
                  <a:pt x="141770" y="8382"/>
                </a:lnTo>
                <a:lnTo>
                  <a:pt x="141478" y="8420"/>
                </a:lnTo>
                <a:lnTo>
                  <a:pt x="141478" y="127520"/>
                </a:lnTo>
                <a:lnTo>
                  <a:pt x="140550" y="127520"/>
                </a:lnTo>
                <a:lnTo>
                  <a:pt x="140550" y="126530"/>
                </a:lnTo>
                <a:lnTo>
                  <a:pt x="141020" y="126530"/>
                </a:lnTo>
                <a:lnTo>
                  <a:pt x="141020" y="8420"/>
                </a:lnTo>
                <a:lnTo>
                  <a:pt x="40030" y="8420"/>
                </a:lnTo>
                <a:lnTo>
                  <a:pt x="40030" y="126530"/>
                </a:lnTo>
                <a:lnTo>
                  <a:pt x="139852" y="126530"/>
                </a:lnTo>
                <a:lnTo>
                  <a:pt x="139852" y="127520"/>
                </a:lnTo>
                <a:lnTo>
                  <a:pt x="138684" y="127520"/>
                </a:lnTo>
                <a:lnTo>
                  <a:pt x="135890" y="127520"/>
                </a:lnTo>
                <a:lnTo>
                  <a:pt x="132168" y="127520"/>
                </a:lnTo>
                <a:lnTo>
                  <a:pt x="129374" y="127520"/>
                </a:lnTo>
                <a:lnTo>
                  <a:pt x="129374" y="126593"/>
                </a:lnTo>
                <a:lnTo>
                  <a:pt x="49339" y="126593"/>
                </a:lnTo>
                <a:lnTo>
                  <a:pt x="49339" y="127520"/>
                </a:lnTo>
                <a:lnTo>
                  <a:pt x="45605" y="127520"/>
                </a:lnTo>
                <a:lnTo>
                  <a:pt x="45605" y="126593"/>
                </a:lnTo>
                <a:lnTo>
                  <a:pt x="41884" y="126593"/>
                </a:lnTo>
                <a:lnTo>
                  <a:pt x="41884" y="127520"/>
                </a:lnTo>
                <a:lnTo>
                  <a:pt x="39090" y="127520"/>
                </a:lnTo>
                <a:lnTo>
                  <a:pt x="39090" y="126530"/>
                </a:lnTo>
                <a:lnTo>
                  <a:pt x="39090" y="8420"/>
                </a:lnTo>
                <a:lnTo>
                  <a:pt x="36309" y="8420"/>
                </a:lnTo>
                <a:lnTo>
                  <a:pt x="36309" y="126530"/>
                </a:lnTo>
                <a:lnTo>
                  <a:pt x="38747" y="126530"/>
                </a:lnTo>
                <a:lnTo>
                  <a:pt x="38747" y="127520"/>
                </a:lnTo>
                <a:lnTo>
                  <a:pt x="36309" y="127520"/>
                </a:lnTo>
                <a:lnTo>
                  <a:pt x="36309" y="129374"/>
                </a:lnTo>
                <a:lnTo>
                  <a:pt x="23279" y="129374"/>
                </a:lnTo>
                <a:lnTo>
                  <a:pt x="21412" y="129374"/>
                </a:lnTo>
                <a:lnTo>
                  <a:pt x="0" y="129374"/>
                </a:lnTo>
                <a:lnTo>
                  <a:pt x="0" y="131241"/>
                </a:lnTo>
                <a:lnTo>
                  <a:pt x="0" y="133108"/>
                </a:lnTo>
                <a:lnTo>
                  <a:pt x="21412" y="132168"/>
                </a:lnTo>
                <a:lnTo>
                  <a:pt x="23279" y="132168"/>
                </a:lnTo>
                <a:lnTo>
                  <a:pt x="36309" y="133108"/>
                </a:lnTo>
                <a:lnTo>
                  <a:pt x="36309" y="134962"/>
                </a:lnTo>
                <a:lnTo>
                  <a:pt x="49339" y="134962"/>
                </a:lnTo>
                <a:lnTo>
                  <a:pt x="49339" y="135890"/>
                </a:lnTo>
                <a:lnTo>
                  <a:pt x="89357" y="135890"/>
                </a:lnTo>
                <a:lnTo>
                  <a:pt x="89357" y="134962"/>
                </a:lnTo>
                <a:lnTo>
                  <a:pt x="129374" y="134962"/>
                </a:lnTo>
                <a:lnTo>
                  <a:pt x="142405" y="134962"/>
                </a:lnTo>
                <a:lnTo>
                  <a:pt x="142405" y="129070"/>
                </a:lnTo>
                <a:lnTo>
                  <a:pt x="144272" y="129070"/>
                </a:lnTo>
                <a:lnTo>
                  <a:pt x="144272" y="127800"/>
                </a:lnTo>
                <a:lnTo>
                  <a:pt x="144272" y="8420"/>
                </a:lnTo>
                <a:lnTo>
                  <a:pt x="144272" y="715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9277667" y="3151508"/>
            <a:ext cx="36830" cy="3810"/>
          </a:xfrm>
          <a:custGeom>
            <a:avLst/>
            <a:gdLst/>
            <a:ahLst/>
            <a:cxnLst/>
            <a:rect l="l" t="t" r="r" b="b"/>
            <a:pathLst>
              <a:path w="36829" h="3810">
                <a:moveTo>
                  <a:pt x="36296" y="0"/>
                </a:moveTo>
                <a:lnTo>
                  <a:pt x="0" y="0"/>
                </a:lnTo>
                <a:lnTo>
                  <a:pt x="0" y="1866"/>
                </a:lnTo>
                <a:lnTo>
                  <a:pt x="0" y="3721"/>
                </a:lnTo>
                <a:lnTo>
                  <a:pt x="12090" y="2794"/>
                </a:lnTo>
                <a:lnTo>
                  <a:pt x="13957" y="2794"/>
                </a:lnTo>
                <a:lnTo>
                  <a:pt x="35369" y="3721"/>
                </a:lnTo>
                <a:lnTo>
                  <a:pt x="35369" y="2794"/>
                </a:lnTo>
                <a:lnTo>
                  <a:pt x="36296" y="1866"/>
                </a:lnTo>
                <a:lnTo>
                  <a:pt x="3629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9276728" y="3155102"/>
            <a:ext cx="34290" cy="377190"/>
          </a:xfrm>
          <a:custGeom>
            <a:avLst/>
            <a:gdLst/>
            <a:ahLst/>
            <a:cxnLst/>
            <a:rect l="l" t="t" r="r" b="b"/>
            <a:pathLst>
              <a:path w="34290" h="377189">
                <a:moveTo>
                  <a:pt x="13970" y="122986"/>
                </a:moveTo>
                <a:lnTo>
                  <a:pt x="13030" y="122986"/>
                </a:lnTo>
                <a:lnTo>
                  <a:pt x="13030" y="123913"/>
                </a:lnTo>
                <a:lnTo>
                  <a:pt x="13970" y="123913"/>
                </a:lnTo>
                <a:lnTo>
                  <a:pt x="13970" y="122986"/>
                </a:lnTo>
                <a:close/>
              </a:path>
              <a:path w="34290" h="377189">
                <a:moveTo>
                  <a:pt x="32575" y="376148"/>
                </a:moveTo>
                <a:lnTo>
                  <a:pt x="26060" y="376148"/>
                </a:lnTo>
                <a:lnTo>
                  <a:pt x="26060" y="377075"/>
                </a:lnTo>
                <a:lnTo>
                  <a:pt x="32575" y="377075"/>
                </a:lnTo>
                <a:lnTo>
                  <a:pt x="32575" y="376148"/>
                </a:lnTo>
                <a:close/>
              </a:path>
              <a:path w="34290" h="377189">
                <a:moveTo>
                  <a:pt x="32575" y="122059"/>
                </a:moveTo>
                <a:lnTo>
                  <a:pt x="26060" y="122059"/>
                </a:lnTo>
                <a:lnTo>
                  <a:pt x="26060" y="122986"/>
                </a:lnTo>
                <a:lnTo>
                  <a:pt x="32575" y="122986"/>
                </a:lnTo>
                <a:lnTo>
                  <a:pt x="32575" y="122059"/>
                </a:lnTo>
                <a:close/>
              </a:path>
              <a:path w="34290" h="377189">
                <a:moveTo>
                  <a:pt x="33972" y="270510"/>
                </a:moveTo>
                <a:lnTo>
                  <a:pt x="33515" y="270510"/>
                </a:lnTo>
                <a:lnTo>
                  <a:pt x="33515" y="255270"/>
                </a:lnTo>
                <a:lnTo>
                  <a:pt x="33515" y="254000"/>
                </a:lnTo>
                <a:lnTo>
                  <a:pt x="32169" y="254000"/>
                </a:lnTo>
                <a:lnTo>
                  <a:pt x="32169" y="255270"/>
                </a:lnTo>
                <a:lnTo>
                  <a:pt x="31648" y="255270"/>
                </a:lnTo>
                <a:lnTo>
                  <a:pt x="31648" y="270510"/>
                </a:lnTo>
                <a:lnTo>
                  <a:pt x="31648" y="314718"/>
                </a:lnTo>
                <a:lnTo>
                  <a:pt x="31648" y="315645"/>
                </a:lnTo>
                <a:lnTo>
                  <a:pt x="31648" y="316230"/>
                </a:lnTo>
                <a:lnTo>
                  <a:pt x="31597" y="315645"/>
                </a:lnTo>
                <a:lnTo>
                  <a:pt x="31648" y="314718"/>
                </a:lnTo>
                <a:lnTo>
                  <a:pt x="31038" y="314718"/>
                </a:lnTo>
                <a:lnTo>
                  <a:pt x="31038" y="274320"/>
                </a:lnTo>
                <a:lnTo>
                  <a:pt x="31496" y="274320"/>
                </a:lnTo>
                <a:lnTo>
                  <a:pt x="31496" y="256540"/>
                </a:lnTo>
                <a:lnTo>
                  <a:pt x="28638" y="256540"/>
                </a:lnTo>
                <a:lnTo>
                  <a:pt x="28638" y="274320"/>
                </a:lnTo>
                <a:lnTo>
                  <a:pt x="28638" y="314960"/>
                </a:lnTo>
                <a:lnTo>
                  <a:pt x="28397" y="314960"/>
                </a:lnTo>
                <a:lnTo>
                  <a:pt x="28397" y="280670"/>
                </a:lnTo>
                <a:lnTo>
                  <a:pt x="28155" y="280670"/>
                </a:lnTo>
                <a:lnTo>
                  <a:pt x="28155" y="356870"/>
                </a:lnTo>
                <a:lnTo>
                  <a:pt x="28155" y="358140"/>
                </a:lnTo>
                <a:lnTo>
                  <a:pt x="27470" y="358140"/>
                </a:lnTo>
                <a:lnTo>
                  <a:pt x="27470" y="356870"/>
                </a:lnTo>
                <a:lnTo>
                  <a:pt x="28155" y="356870"/>
                </a:lnTo>
                <a:lnTo>
                  <a:pt x="28155" y="280670"/>
                </a:lnTo>
                <a:lnTo>
                  <a:pt x="27927" y="280670"/>
                </a:lnTo>
                <a:lnTo>
                  <a:pt x="27927" y="274320"/>
                </a:lnTo>
                <a:lnTo>
                  <a:pt x="28638" y="274320"/>
                </a:lnTo>
                <a:lnTo>
                  <a:pt x="28638" y="256540"/>
                </a:lnTo>
                <a:lnTo>
                  <a:pt x="27927" y="256540"/>
                </a:lnTo>
                <a:lnTo>
                  <a:pt x="27927" y="270510"/>
                </a:lnTo>
                <a:lnTo>
                  <a:pt x="26936" y="270510"/>
                </a:lnTo>
                <a:lnTo>
                  <a:pt x="26936" y="280670"/>
                </a:lnTo>
                <a:lnTo>
                  <a:pt x="26543" y="280670"/>
                </a:lnTo>
                <a:lnTo>
                  <a:pt x="26543" y="265430"/>
                </a:lnTo>
                <a:lnTo>
                  <a:pt x="26060" y="265430"/>
                </a:lnTo>
                <a:lnTo>
                  <a:pt x="26060" y="256082"/>
                </a:lnTo>
                <a:lnTo>
                  <a:pt x="27000" y="255155"/>
                </a:lnTo>
                <a:lnTo>
                  <a:pt x="31648" y="254228"/>
                </a:lnTo>
                <a:lnTo>
                  <a:pt x="26060" y="254228"/>
                </a:lnTo>
                <a:lnTo>
                  <a:pt x="26060" y="254000"/>
                </a:lnTo>
                <a:lnTo>
                  <a:pt x="520" y="254000"/>
                </a:lnTo>
                <a:lnTo>
                  <a:pt x="520" y="255270"/>
                </a:lnTo>
                <a:lnTo>
                  <a:pt x="0" y="255270"/>
                </a:lnTo>
                <a:lnTo>
                  <a:pt x="0" y="265430"/>
                </a:lnTo>
                <a:lnTo>
                  <a:pt x="0" y="374650"/>
                </a:lnTo>
                <a:lnTo>
                  <a:pt x="939" y="374650"/>
                </a:lnTo>
                <a:lnTo>
                  <a:pt x="939" y="375920"/>
                </a:lnTo>
                <a:lnTo>
                  <a:pt x="939" y="377190"/>
                </a:lnTo>
                <a:lnTo>
                  <a:pt x="14986" y="377190"/>
                </a:lnTo>
                <a:lnTo>
                  <a:pt x="14986" y="375920"/>
                </a:lnTo>
                <a:lnTo>
                  <a:pt x="26060" y="375920"/>
                </a:lnTo>
                <a:lnTo>
                  <a:pt x="26924" y="375920"/>
                </a:lnTo>
                <a:lnTo>
                  <a:pt x="26924" y="374650"/>
                </a:lnTo>
                <a:lnTo>
                  <a:pt x="27355" y="374650"/>
                </a:lnTo>
                <a:lnTo>
                  <a:pt x="27355" y="375920"/>
                </a:lnTo>
                <a:lnTo>
                  <a:pt x="31648" y="375920"/>
                </a:lnTo>
                <a:lnTo>
                  <a:pt x="33515" y="375920"/>
                </a:lnTo>
                <a:lnTo>
                  <a:pt x="33515" y="353060"/>
                </a:lnTo>
                <a:lnTo>
                  <a:pt x="33972" y="353060"/>
                </a:lnTo>
                <a:lnTo>
                  <a:pt x="33972" y="270510"/>
                </a:lnTo>
                <a:close/>
              </a:path>
              <a:path w="34290" h="377189">
                <a:moveTo>
                  <a:pt x="33985" y="152400"/>
                </a:moveTo>
                <a:lnTo>
                  <a:pt x="33515" y="152400"/>
                </a:lnTo>
                <a:lnTo>
                  <a:pt x="33515" y="128270"/>
                </a:lnTo>
                <a:lnTo>
                  <a:pt x="31648" y="128270"/>
                </a:lnTo>
                <a:lnTo>
                  <a:pt x="31648" y="189230"/>
                </a:lnTo>
                <a:lnTo>
                  <a:pt x="31178" y="189230"/>
                </a:lnTo>
                <a:lnTo>
                  <a:pt x="31178" y="189064"/>
                </a:lnTo>
                <a:lnTo>
                  <a:pt x="31648" y="189064"/>
                </a:lnTo>
                <a:lnTo>
                  <a:pt x="31648" y="188137"/>
                </a:lnTo>
                <a:lnTo>
                  <a:pt x="31178" y="188137"/>
                </a:lnTo>
                <a:lnTo>
                  <a:pt x="31178" y="187960"/>
                </a:lnTo>
                <a:lnTo>
                  <a:pt x="31038" y="187960"/>
                </a:lnTo>
                <a:lnTo>
                  <a:pt x="31038" y="147320"/>
                </a:lnTo>
                <a:lnTo>
                  <a:pt x="31508" y="147320"/>
                </a:lnTo>
                <a:lnTo>
                  <a:pt x="31508" y="128574"/>
                </a:lnTo>
                <a:lnTo>
                  <a:pt x="31648" y="128574"/>
                </a:lnTo>
                <a:lnTo>
                  <a:pt x="31648" y="128270"/>
                </a:lnTo>
                <a:lnTo>
                  <a:pt x="31648" y="127647"/>
                </a:lnTo>
                <a:lnTo>
                  <a:pt x="29908" y="127647"/>
                </a:lnTo>
                <a:lnTo>
                  <a:pt x="29908" y="247650"/>
                </a:lnTo>
                <a:lnTo>
                  <a:pt x="29908" y="248640"/>
                </a:lnTo>
                <a:lnTo>
                  <a:pt x="26530" y="248640"/>
                </a:lnTo>
                <a:lnTo>
                  <a:pt x="26530" y="247650"/>
                </a:lnTo>
                <a:lnTo>
                  <a:pt x="27457" y="247650"/>
                </a:lnTo>
                <a:lnTo>
                  <a:pt x="29908" y="247650"/>
                </a:lnTo>
                <a:lnTo>
                  <a:pt x="29908" y="127647"/>
                </a:lnTo>
                <a:lnTo>
                  <a:pt x="28625" y="127647"/>
                </a:lnTo>
                <a:lnTo>
                  <a:pt x="28625" y="147320"/>
                </a:lnTo>
                <a:lnTo>
                  <a:pt x="28625" y="187960"/>
                </a:lnTo>
                <a:lnTo>
                  <a:pt x="28397" y="187960"/>
                </a:lnTo>
                <a:lnTo>
                  <a:pt x="28397" y="153670"/>
                </a:lnTo>
                <a:lnTo>
                  <a:pt x="28155" y="153670"/>
                </a:lnTo>
                <a:lnTo>
                  <a:pt x="28155" y="228600"/>
                </a:lnTo>
                <a:lnTo>
                  <a:pt x="28155" y="231140"/>
                </a:lnTo>
                <a:lnTo>
                  <a:pt x="27470" y="231140"/>
                </a:lnTo>
                <a:lnTo>
                  <a:pt x="27470" y="228600"/>
                </a:lnTo>
                <a:lnTo>
                  <a:pt x="28155" y="228600"/>
                </a:lnTo>
                <a:lnTo>
                  <a:pt x="28155" y="153670"/>
                </a:lnTo>
                <a:lnTo>
                  <a:pt x="27927" y="153670"/>
                </a:lnTo>
                <a:lnTo>
                  <a:pt x="27927" y="147320"/>
                </a:lnTo>
                <a:lnTo>
                  <a:pt x="28625" y="147320"/>
                </a:lnTo>
                <a:lnTo>
                  <a:pt x="28625" y="127647"/>
                </a:lnTo>
                <a:lnTo>
                  <a:pt x="27927" y="127647"/>
                </a:lnTo>
                <a:lnTo>
                  <a:pt x="27927" y="128574"/>
                </a:lnTo>
                <a:lnTo>
                  <a:pt x="27927" y="142240"/>
                </a:lnTo>
                <a:lnTo>
                  <a:pt x="26936" y="142240"/>
                </a:lnTo>
                <a:lnTo>
                  <a:pt x="26936" y="153670"/>
                </a:lnTo>
                <a:lnTo>
                  <a:pt x="26530" y="153670"/>
                </a:lnTo>
                <a:lnTo>
                  <a:pt x="26530" y="140970"/>
                </a:lnTo>
                <a:lnTo>
                  <a:pt x="26060" y="140970"/>
                </a:lnTo>
                <a:lnTo>
                  <a:pt x="26060" y="128574"/>
                </a:lnTo>
                <a:lnTo>
                  <a:pt x="27927" y="128574"/>
                </a:lnTo>
                <a:lnTo>
                  <a:pt x="27927" y="127647"/>
                </a:lnTo>
                <a:lnTo>
                  <a:pt x="26060" y="127647"/>
                </a:lnTo>
                <a:lnTo>
                  <a:pt x="26060" y="128270"/>
                </a:lnTo>
                <a:lnTo>
                  <a:pt x="0" y="128270"/>
                </a:lnTo>
                <a:lnTo>
                  <a:pt x="0" y="140970"/>
                </a:lnTo>
                <a:lnTo>
                  <a:pt x="0" y="248920"/>
                </a:lnTo>
                <a:lnTo>
                  <a:pt x="939" y="248920"/>
                </a:lnTo>
                <a:lnTo>
                  <a:pt x="939" y="250190"/>
                </a:lnTo>
                <a:lnTo>
                  <a:pt x="3924" y="250190"/>
                </a:lnTo>
                <a:lnTo>
                  <a:pt x="3924" y="248920"/>
                </a:lnTo>
                <a:lnTo>
                  <a:pt x="26060" y="248920"/>
                </a:lnTo>
                <a:lnTo>
                  <a:pt x="26060" y="249567"/>
                </a:lnTo>
                <a:lnTo>
                  <a:pt x="32575" y="249567"/>
                </a:lnTo>
                <a:lnTo>
                  <a:pt x="32575" y="248920"/>
                </a:lnTo>
                <a:lnTo>
                  <a:pt x="33502" y="248920"/>
                </a:lnTo>
                <a:lnTo>
                  <a:pt x="33502" y="250190"/>
                </a:lnTo>
                <a:lnTo>
                  <a:pt x="33515" y="248920"/>
                </a:lnTo>
                <a:lnTo>
                  <a:pt x="33515" y="228600"/>
                </a:lnTo>
                <a:lnTo>
                  <a:pt x="33985" y="228600"/>
                </a:lnTo>
                <a:lnTo>
                  <a:pt x="33985" y="152400"/>
                </a:lnTo>
                <a:close/>
              </a:path>
              <a:path w="34290" h="377189">
                <a:moveTo>
                  <a:pt x="33985" y="26670"/>
                </a:moveTo>
                <a:lnTo>
                  <a:pt x="33515" y="26670"/>
                </a:lnTo>
                <a:lnTo>
                  <a:pt x="33515" y="0"/>
                </a:lnTo>
                <a:lnTo>
                  <a:pt x="31648" y="0"/>
                </a:lnTo>
                <a:lnTo>
                  <a:pt x="31648" y="127"/>
                </a:lnTo>
                <a:lnTo>
                  <a:pt x="31648" y="1054"/>
                </a:lnTo>
                <a:lnTo>
                  <a:pt x="31648" y="26670"/>
                </a:lnTo>
                <a:lnTo>
                  <a:pt x="31648" y="60629"/>
                </a:lnTo>
                <a:lnTo>
                  <a:pt x="31038" y="60629"/>
                </a:lnTo>
                <a:lnTo>
                  <a:pt x="31038" y="20320"/>
                </a:lnTo>
                <a:lnTo>
                  <a:pt x="31496" y="20320"/>
                </a:lnTo>
                <a:lnTo>
                  <a:pt x="31496" y="2540"/>
                </a:lnTo>
                <a:lnTo>
                  <a:pt x="28638" y="2540"/>
                </a:lnTo>
                <a:lnTo>
                  <a:pt x="28638" y="20320"/>
                </a:lnTo>
                <a:lnTo>
                  <a:pt x="28638" y="60960"/>
                </a:lnTo>
                <a:lnTo>
                  <a:pt x="28397" y="60960"/>
                </a:lnTo>
                <a:lnTo>
                  <a:pt x="28397" y="26670"/>
                </a:lnTo>
                <a:lnTo>
                  <a:pt x="27927" y="26670"/>
                </a:lnTo>
                <a:lnTo>
                  <a:pt x="27927" y="20320"/>
                </a:lnTo>
                <a:lnTo>
                  <a:pt x="28638" y="20320"/>
                </a:lnTo>
                <a:lnTo>
                  <a:pt x="28638" y="2540"/>
                </a:lnTo>
                <a:lnTo>
                  <a:pt x="27927" y="2540"/>
                </a:lnTo>
                <a:lnTo>
                  <a:pt x="27927" y="16510"/>
                </a:lnTo>
                <a:lnTo>
                  <a:pt x="26936" y="16510"/>
                </a:lnTo>
                <a:lnTo>
                  <a:pt x="26936" y="26670"/>
                </a:lnTo>
                <a:lnTo>
                  <a:pt x="26530" y="26670"/>
                </a:lnTo>
                <a:lnTo>
                  <a:pt x="26530" y="8890"/>
                </a:lnTo>
                <a:lnTo>
                  <a:pt x="26060" y="8890"/>
                </a:lnTo>
                <a:lnTo>
                  <a:pt x="26060" y="1270"/>
                </a:lnTo>
                <a:lnTo>
                  <a:pt x="26060" y="1054"/>
                </a:lnTo>
                <a:lnTo>
                  <a:pt x="31648" y="1054"/>
                </a:lnTo>
                <a:lnTo>
                  <a:pt x="31648" y="127"/>
                </a:lnTo>
                <a:lnTo>
                  <a:pt x="26060" y="127"/>
                </a:lnTo>
                <a:lnTo>
                  <a:pt x="26060" y="0"/>
                </a:lnTo>
                <a:lnTo>
                  <a:pt x="419" y="0"/>
                </a:lnTo>
                <a:lnTo>
                  <a:pt x="419" y="1270"/>
                </a:lnTo>
                <a:lnTo>
                  <a:pt x="0" y="1270"/>
                </a:lnTo>
                <a:lnTo>
                  <a:pt x="0" y="8890"/>
                </a:lnTo>
                <a:lnTo>
                  <a:pt x="0" y="120650"/>
                </a:lnTo>
                <a:lnTo>
                  <a:pt x="939" y="120650"/>
                </a:lnTo>
                <a:lnTo>
                  <a:pt x="939" y="121920"/>
                </a:lnTo>
                <a:lnTo>
                  <a:pt x="939" y="123190"/>
                </a:lnTo>
                <a:lnTo>
                  <a:pt x="12458" y="123190"/>
                </a:lnTo>
                <a:lnTo>
                  <a:pt x="12458" y="121920"/>
                </a:lnTo>
                <a:lnTo>
                  <a:pt x="26060" y="121920"/>
                </a:lnTo>
                <a:lnTo>
                  <a:pt x="26835" y="121920"/>
                </a:lnTo>
                <a:lnTo>
                  <a:pt x="26835" y="120650"/>
                </a:lnTo>
                <a:lnTo>
                  <a:pt x="27470" y="120650"/>
                </a:lnTo>
                <a:lnTo>
                  <a:pt x="27470" y="102870"/>
                </a:lnTo>
                <a:lnTo>
                  <a:pt x="27495" y="120650"/>
                </a:lnTo>
                <a:lnTo>
                  <a:pt x="27813" y="120650"/>
                </a:lnTo>
                <a:lnTo>
                  <a:pt x="27813" y="121920"/>
                </a:lnTo>
                <a:lnTo>
                  <a:pt x="31648" y="121920"/>
                </a:lnTo>
                <a:lnTo>
                  <a:pt x="33515" y="121920"/>
                </a:lnTo>
                <a:lnTo>
                  <a:pt x="33515" y="101600"/>
                </a:lnTo>
                <a:lnTo>
                  <a:pt x="33985" y="101600"/>
                </a:lnTo>
                <a:lnTo>
                  <a:pt x="33985" y="2667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9168765" y="3155102"/>
            <a:ext cx="3810" cy="123189"/>
          </a:xfrm>
          <a:custGeom>
            <a:avLst/>
            <a:gdLst/>
            <a:ahLst/>
            <a:cxnLst/>
            <a:rect l="l" t="t" r="r" b="b"/>
            <a:pathLst>
              <a:path w="3809" h="123189">
                <a:moveTo>
                  <a:pt x="3263" y="2540"/>
                </a:moveTo>
                <a:lnTo>
                  <a:pt x="2794" y="2540"/>
                </a:lnTo>
                <a:lnTo>
                  <a:pt x="2794" y="0"/>
                </a:lnTo>
                <a:lnTo>
                  <a:pt x="0" y="0"/>
                </a:lnTo>
                <a:lnTo>
                  <a:pt x="0" y="2540"/>
                </a:lnTo>
                <a:lnTo>
                  <a:pt x="0" y="120650"/>
                </a:lnTo>
                <a:lnTo>
                  <a:pt x="0" y="123190"/>
                </a:lnTo>
                <a:lnTo>
                  <a:pt x="2794" y="123190"/>
                </a:lnTo>
                <a:lnTo>
                  <a:pt x="2794" y="120650"/>
                </a:lnTo>
                <a:lnTo>
                  <a:pt x="3263" y="120650"/>
                </a:lnTo>
                <a:lnTo>
                  <a:pt x="3263" y="254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9171559" y="3148714"/>
            <a:ext cx="106680" cy="127635"/>
          </a:xfrm>
          <a:custGeom>
            <a:avLst/>
            <a:gdLst/>
            <a:ahLst/>
            <a:cxnLst/>
            <a:rect l="l" t="t" r="r" b="b"/>
            <a:pathLst>
              <a:path w="106679" h="127635">
                <a:moveTo>
                  <a:pt x="106108" y="927"/>
                </a:moveTo>
                <a:lnTo>
                  <a:pt x="96799" y="927"/>
                </a:lnTo>
                <a:lnTo>
                  <a:pt x="96799" y="0"/>
                </a:lnTo>
                <a:lnTo>
                  <a:pt x="94005" y="0"/>
                </a:lnTo>
                <a:lnTo>
                  <a:pt x="96761" y="927"/>
                </a:lnTo>
                <a:lnTo>
                  <a:pt x="93078" y="927"/>
                </a:lnTo>
                <a:lnTo>
                  <a:pt x="93078" y="0"/>
                </a:lnTo>
                <a:lnTo>
                  <a:pt x="13030" y="0"/>
                </a:lnTo>
                <a:lnTo>
                  <a:pt x="13030" y="927"/>
                </a:lnTo>
                <a:lnTo>
                  <a:pt x="0" y="927"/>
                </a:lnTo>
                <a:lnTo>
                  <a:pt x="0" y="8382"/>
                </a:lnTo>
                <a:lnTo>
                  <a:pt x="927" y="8382"/>
                </a:lnTo>
                <a:lnTo>
                  <a:pt x="927" y="127508"/>
                </a:lnTo>
                <a:lnTo>
                  <a:pt x="102387" y="127508"/>
                </a:lnTo>
                <a:lnTo>
                  <a:pt x="105168" y="127508"/>
                </a:lnTo>
                <a:lnTo>
                  <a:pt x="105168" y="8382"/>
                </a:lnTo>
                <a:lnTo>
                  <a:pt x="106108" y="8382"/>
                </a:lnTo>
                <a:lnTo>
                  <a:pt x="106108" y="92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9168765" y="3409102"/>
            <a:ext cx="145415" cy="130175"/>
          </a:xfrm>
          <a:custGeom>
            <a:avLst/>
            <a:gdLst/>
            <a:ahLst/>
            <a:cxnLst/>
            <a:rect l="l" t="t" r="r" b="b"/>
            <a:pathLst>
              <a:path w="145415" h="130175">
                <a:moveTo>
                  <a:pt x="145199" y="124015"/>
                </a:moveTo>
                <a:lnTo>
                  <a:pt x="144272" y="123075"/>
                </a:lnTo>
                <a:lnTo>
                  <a:pt x="122859" y="123075"/>
                </a:lnTo>
                <a:lnTo>
                  <a:pt x="121932" y="123545"/>
                </a:lnTo>
                <a:lnTo>
                  <a:pt x="121932" y="123075"/>
                </a:lnTo>
                <a:lnTo>
                  <a:pt x="120992" y="123075"/>
                </a:lnTo>
                <a:lnTo>
                  <a:pt x="108902" y="123075"/>
                </a:lnTo>
                <a:lnTo>
                  <a:pt x="108902" y="121221"/>
                </a:lnTo>
                <a:lnTo>
                  <a:pt x="107962" y="121221"/>
                </a:lnTo>
                <a:lnTo>
                  <a:pt x="107962" y="2082"/>
                </a:lnTo>
                <a:lnTo>
                  <a:pt x="105181" y="2082"/>
                </a:lnTo>
                <a:lnTo>
                  <a:pt x="105181" y="3009"/>
                </a:lnTo>
                <a:lnTo>
                  <a:pt x="95872" y="2082"/>
                </a:lnTo>
                <a:lnTo>
                  <a:pt x="3721" y="2082"/>
                </a:lnTo>
                <a:lnTo>
                  <a:pt x="3721" y="121221"/>
                </a:lnTo>
                <a:lnTo>
                  <a:pt x="2794" y="121221"/>
                </a:lnTo>
                <a:lnTo>
                  <a:pt x="2794" y="120650"/>
                </a:lnTo>
                <a:lnTo>
                  <a:pt x="3263" y="120650"/>
                </a:lnTo>
                <a:lnTo>
                  <a:pt x="3263" y="2540"/>
                </a:lnTo>
                <a:lnTo>
                  <a:pt x="2794" y="2540"/>
                </a:lnTo>
                <a:lnTo>
                  <a:pt x="2794" y="0"/>
                </a:lnTo>
                <a:lnTo>
                  <a:pt x="0" y="0"/>
                </a:lnTo>
                <a:lnTo>
                  <a:pt x="0" y="2540"/>
                </a:lnTo>
                <a:lnTo>
                  <a:pt x="0" y="120650"/>
                </a:lnTo>
                <a:lnTo>
                  <a:pt x="0" y="123190"/>
                </a:lnTo>
                <a:lnTo>
                  <a:pt x="2133" y="123190"/>
                </a:lnTo>
                <a:lnTo>
                  <a:pt x="1866" y="124015"/>
                </a:lnTo>
                <a:lnTo>
                  <a:pt x="2794" y="124942"/>
                </a:lnTo>
                <a:lnTo>
                  <a:pt x="2794" y="129590"/>
                </a:lnTo>
                <a:lnTo>
                  <a:pt x="15824" y="129590"/>
                </a:lnTo>
                <a:lnTo>
                  <a:pt x="95872" y="129590"/>
                </a:lnTo>
                <a:lnTo>
                  <a:pt x="108902" y="129590"/>
                </a:lnTo>
                <a:lnTo>
                  <a:pt x="108902" y="127736"/>
                </a:lnTo>
                <a:lnTo>
                  <a:pt x="141478" y="126809"/>
                </a:lnTo>
                <a:lnTo>
                  <a:pt x="144272" y="125869"/>
                </a:lnTo>
                <a:lnTo>
                  <a:pt x="145199" y="124942"/>
                </a:lnTo>
                <a:lnTo>
                  <a:pt x="108902" y="124942"/>
                </a:lnTo>
                <a:lnTo>
                  <a:pt x="145199" y="12401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9171559" y="3276222"/>
            <a:ext cx="142875" cy="8890"/>
          </a:xfrm>
          <a:custGeom>
            <a:avLst/>
            <a:gdLst/>
            <a:ahLst/>
            <a:cxnLst/>
            <a:rect l="l" t="t" r="r" b="b"/>
            <a:pathLst>
              <a:path w="142875" h="8889">
                <a:moveTo>
                  <a:pt x="117271" y="5588"/>
                </a:moveTo>
                <a:lnTo>
                  <a:pt x="116344" y="5588"/>
                </a:lnTo>
                <a:lnTo>
                  <a:pt x="116344" y="6527"/>
                </a:lnTo>
                <a:lnTo>
                  <a:pt x="117271" y="6527"/>
                </a:lnTo>
                <a:lnTo>
                  <a:pt x="117271" y="5588"/>
                </a:lnTo>
                <a:close/>
              </a:path>
              <a:path w="142875" h="8889">
                <a:moveTo>
                  <a:pt x="142405" y="2794"/>
                </a:moveTo>
                <a:lnTo>
                  <a:pt x="141478" y="1866"/>
                </a:lnTo>
                <a:lnTo>
                  <a:pt x="120065" y="1866"/>
                </a:lnTo>
                <a:lnTo>
                  <a:pt x="118198" y="2794"/>
                </a:lnTo>
                <a:lnTo>
                  <a:pt x="118198" y="1866"/>
                </a:lnTo>
                <a:lnTo>
                  <a:pt x="106108" y="1866"/>
                </a:lnTo>
                <a:lnTo>
                  <a:pt x="106108" y="0"/>
                </a:lnTo>
                <a:lnTo>
                  <a:pt x="93078" y="0"/>
                </a:lnTo>
                <a:lnTo>
                  <a:pt x="13030" y="0"/>
                </a:lnTo>
                <a:lnTo>
                  <a:pt x="0" y="0"/>
                </a:lnTo>
                <a:lnTo>
                  <a:pt x="0" y="8382"/>
                </a:lnTo>
                <a:lnTo>
                  <a:pt x="13030" y="8382"/>
                </a:lnTo>
                <a:lnTo>
                  <a:pt x="93078" y="8382"/>
                </a:lnTo>
                <a:lnTo>
                  <a:pt x="106108" y="8382"/>
                </a:lnTo>
                <a:lnTo>
                  <a:pt x="106108" y="6527"/>
                </a:lnTo>
                <a:lnTo>
                  <a:pt x="107035" y="5588"/>
                </a:lnTo>
                <a:lnTo>
                  <a:pt x="141478" y="4660"/>
                </a:lnTo>
                <a:lnTo>
                  <a:pt x="142405" y="3733"/>
                </a:lnTo>
                <a:lnTo>
                  <a:pt x="106108" y="3733"/>
                </a:lnTo>
                <a:lnTo>
                  <a:pt x="142405" y="279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9168765" y="3283372"/>
            <a:ext cx="145415" cy="128905"/>
          </a:xfrm>
          <a:custGeom>
            <a:avLst/>
            <a:gdLst/>
            <a:ahLst/>
            <a:cxnLst/>
            <a:rect l="l" t="t" r="r" b="b"/>
            <a:pathLst>
              <a:path w="145415" h="128904">
                <a:moveTo>
                  <a:pt x="99593" y="119443"/>
                </a:moveTo>
                <a:lnTo>
                  <a:pt x="96799" y="119443"/>
                </a:lnTo>
                <a:lnTo>
                  <a:pt x="99593" y="120370"/>
                </a:lnTo>
                <a:lnTo>
                  <a:pt x="99593" y="119443"/>
                </a:lnTo>
                <a:close/>
              </a:path>
              <a:path w="145415" h="128904">
                <a:moveTo>
                  <a:pt x="145199" y="123164"/>
                </a:moveTo>
                <a:lnTo>
                  <a:pt x="144272" y="122224"/>
                </a:lnTo>
                <a:lnTo>
                  <a:pt x="108902" y="122224"/>
                </a:lnTo>
                <a:lnTo>
                  <a:pt x="108902" y="120370"/>
                </a:lnTo>
                <a:lnTo>
                  <a:pt x="99593" y="120370"/>
                </a:lnTo>
                <a:lnTo>
                  <a:pt x="95872" y="120370"/>
                </a:lnTo>
                <a:lnTo>
                  <a:pt x="53987" y="120370"/>
                </a:lnTo>
                <a:lnTo>
                  <a:pt x="53987" y="119443"/>
                </a:lnTo>
                <a:lnTo>
                  <a:pt x="15824" y="119443"/>
                </a:lnTo>
                <a:lnTo>
                  <a:pt x="15824" y="120370"/>
                </a:lnTo>
                <a:lnTo>
                  <a:pt x="11176" y="120370"/>
                </a:lnTo>
                <a:lnTo>
                  <a:pt x="11176" y="119443"/>
                </a:lnTo>
                <a:lnTo>
                  <a:pt x="9309" y="119443"/>
                </a:lnTo>
                <a:lnTo>
                  <a:pt x="9309" y="120370"/>
                </a:lnTo>
                <a:lnTo>
                  <a:pt x="5118" y="120370"/>
                </a:lnTo>
                <a:lnTo>
                  <a:pt x="5118" y="119380"/>
                </a:lnTo>
                <a:lnTo>
                  <a:pt x="105181" y="119380"/>
                </a:lnTo>
                <a:lnTo>
                  <a:pt x="107962" y="119443"/>
                </a:lnTo>
                <a:lnTo>
                  <a:pt x="107962" y="1231"/>
                </a:lnTo>
                <a:lnTo>
                  <a:pt x="105181" y="1231"/>
                </a:lnTo>
                <a:lnTo>
                  <a:pt x="3721" y="1270"/>
                </a:lnTo>
                <a:lnTo>
                  <a:pt x="3721" y="119380"/>
                </a:lnTo>
                <a:lnTo>
                  <a:pt x="3721" y="120370"/>
                </a:lnTo>
                <a:lnTo>
                  <a:pt x="3263" y="120370"/>
                </a:lnTo>
                <a:lnTo>
                  <a:pt x="3263" y="1270"/>
                </a:lnTo>
                <a:lnTo>
                  <a:pt x="2794" y="1270"/>
                </a:lnTo>
                <a:lnTo>
                  <a:pt x="2794" y="0"/>
                </a:lnTo>
                <a:lnTo>
                  <a:pt x="0" y="0"/>
                </a:lnTo>
                <a:lnTo>
                  <a:pt x="0" y="1270"/>
                </a:lnTo>
                <a:lnTo>
                  <a:pt x="0" y="120650"/>
                </a:lnTo>
                <a:lnTo>
                  <a:pt x="0" y="121920"/>
                </a:lnTo>
                <a:lnTo>
                  <a:pt x="2794" y="121920"/>
                </a:lnTo>
                <a:lnTo>
                  <a:pt x="2794" y="127812"/>
                </a:lnTo>
                <a:lnTo>
                  <a:pt x="15824" y="127812"/>
                </a:lnTo>
                <a:lnTo>
                  <a:pt x="15824" y="128739"/>
                </a:lnTo>
                <a:lnTo>
                  <a:pt x="53987" y="128739"/>
                </a:lnTo>
                <a:lnTo>
                  <a:pt x="53987" y="127812"/>
                </a:lnTo>
                <a:lnTo>
                  <a:pt x="95872" y="127812"/>
                </a:lnTo>
                <a:lnTo>
                  <a:pt x="98666" y="127812"/>
                </a:lnTo>
                <a:lnTo>
                  <a:pt x="98666" y="128739"/>
                </a:lnTo>
                <a:lnTo>
                  <a:pt x="99593" y="128739"/>
                </a:lnTo>
                <a:lnTo>
                  <a:pt x="99593" y="127812"/>
                </a:lnTo>
                <a:lnTo>
                  <a:pt x="108902" y="127812"/>
                </a:lnTo>
                <a:lnTo>
                  <a:pt x="108902" y="125958"/>
                </a:lnTo>
                <a:lnTo>
                  <a:pt x="120992" y="125018"/>
                </a:lnTo>
                <a:lnTo>
                  <a:pt x="122859" y="125018"/>
                </a:lnTo>
                <a:lnTo>
                  <a:pt x="144272" y="125958"/>
                </a:lnTo>
                <a:lnTo>
                  <a:pt x="144272" y="125018"/>
                </a:lnTo>
                <a:lnTo>
                  <a:pt x="145199" y="124091"/>
                </a:lnTo>
                <a:lnTo>
                  <a:pt x="108902" y="124091"/>
                </a:lnTo>
                <a:lnTo>
                  <a:pt x="145199" y="12316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9323273" y="3532178"/>
            <a:ext cx="35560" cy="5080"/>
          </a:xfrm>
          <a:custGeom>
            <a:avLst/>
            <a:gdLst/>
            <a:ahLst/>
            <a:cxnLst/>
            <a:rect l="l" t="t" r="r" b="b"/>
            <a:pathLst>
              <a:path w="35559" h="5079">
                <a:moveTo>
                  <a:pt x="35369" y="0"/>
                </a:moveTo>
                <a:lnTo>
                  <a:pt x="23266" y="0"/>
                </a:lnTo>
                <a:lnTo>
                  <a:pt x="21399" y="939"/>
                </a:lnTo>
                <a:lnTo>
                  <a:pt x="21399" y="0"/>
                </a:lnTo>
                <a:lnTo>
                  <a:pt x="0" y="0"/>
                </a:lnTo>
                <a:lnTo>
                  <a:pt x="0" y="1866"/>
                </a:lnTo>
                <a:lnTo>
                  <a:pt x="0" y="3733"/>
                </a:lnTo>
                <a:lnTo>
                  <a:pt x="927" y="3733"/>
                </a:lnTo>
                <a:lnTo>
                  <a:pt x="35369" y="4660"/>
                </a:lnTo>
                <a:lnTo>
                  <a:pt x="35369" y="1866"/>
                </a:lnTo>
                <a:lnTo>
                  <a:pt x="35369" y="939"/>
                </a:lnTo>
                <a:lnTo>
                  <a:pt x="3536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9325127" y="3155102"/>
            <a:ext cx="34925" cy="378460"/>
          </a:xfrm>
          <a:custGeom>
            <a:avLst/>
            <a:gdLst/>
            <a:ahLst/>
            <a:cxnLst/>
            <a:rect l="l" t="t" r="r" b="b"/>
            <a:pathLst>
              <a:path w="34925" h="378460">
                <a:moveTo>
                  <a:pt x="2794" y="255155"/>
                </a:moveTo>
                <a:lnTo>
                  <a:pt x="1866" y="255155"/>
                </a:lnTo>
                <a:lnTo>
                  <a:pt x="0" y="294246"/>
                </a:lnTo>
                <a:lnTo>
                  <a:pt x="0" y="325894"/>
                </a:lnTo>
                <a:lnTo>
                  <a:pt x="939" y="325894"/>
                </a:lnTo>
                <a:lnTo>
                  <a:pt x="939" y="350088"/>
                </a:lnTo>
                <a:lnTo>
                  <a:pt x="1866" y="350088"/>
                </a:lnTo>
                <a:lnTo>
                  <a:pt x="1866" y="376148"/>
                </a:lnTo>
                <a:lnTo>
                  <a:pt x="2794" y="255155"/>
                </a:lnTo>
                <a:close/>
              </a:path>
              <a:path w="34925" h="378460">
                <a:moveTo>
                  <a:pt x="2794" y="127647"/>
                </a:moveTo>
                <a:lnTo>
                  <a:pt x="1866" y="127647"/>
                </a:lnTo>
                <a:lnTo>
                  <a:pt x="939" y="147193"/>
                </a:lnTo>
                <a:lnTo>
                  <a:pt x="0" y="167665"/>
                </a:lnTo>
                <a:lnTo>
                  <a:pt x="0" y="199313"/>
                </a:lnTo>
                <a:lnTo>
                  <a:pt x="939" y="199313"/>
                </a:lnTo>
                <a:lnTo>
                  <a:pt x="939" y="222580"/>
                </a:lnTo>
                <a:lnTo>
                  <a:pt x="1866" y="222580"/>
                </a:lnTo>
                <a:lnTo>
                  <a:pt x="1866" y="248640"/>
                </a:lnTo>
                <a:lnTo>
                  <a:pt x="2794" y="127647"/>
                </a:lnTo>
                <a:close/>
              </a:path>
              <a:path w="34925" h="378460">
                <a:moveTo>
                  <a:pt x="2794" y="1066"/>
                </a:moveTo>
                <a:lnTo>
                  <a:pt x="1866" y="1066"/>
                </a:lnTo>
                <a:lnTo>
                  <a:pt x="939" y="23393"/>
                </a:lnTo>
                <a:lnTo>
                  <a:pt x="0" y="46672"/>
                </a:lnTo>
                <a:lnTo>
                  <a:pt x="0" y="89484"/>
                </a:lnTo>
                <a:lnTo>
                  <a:pt x="939" y="89484"/>
                </a:lnTo>
                <a:lnTo>
                  <a:pt x="939" y="106235"/>
                </a:lnTo>
                <a:lnTo>
                  <a:pt x="1981" y="106235"/>
                </a:lnTo>
                <a:lnTo>
                  <a:pt x="2794" y="1066"/>
                </a:lnTo>
                <a:close/>
              </a:path>
              <a:path w="34925" h="378460">
                <a:moveTo>
                  <a:pt x="8382" y="376148"/>
                </a:moveTo>
                <a:lnTo>
                  <a:pt x="2794" y="376148"/>
                </a:lnTo>
                <a:lnTo>
                  <a:pt x="2794" y="377075"/>
                </a:lnTo>
                <a:lnTo>
                  <a:pt x="8382" y="377075"/>
                </a:lnTo>
                <a:lnTo>
                  <a:pt x="8382" y="376148"/>
                </a:lnTo>
                <a:close/>
              </a:path>
              <a:path w="34925" h="378460">
                <a:moveTo>
                  <a:pt x="8382" y="122059"/>
                </a:moveTo>
                <a:lnTo>
                  <a:pt x="2794" y="122059"/>
                </a:lnTo>
                <a:lnTo>
                  <a:pt x="2794" y="122986"/>
                </a:lnTo>
                <a:lnTo>
                  <a:pt x="8382" y="122986"/>
                </a:lnTo>
                <a:lnTo>
                  <a:pt x="8382" y="122059"/>
                </a:lnTo>
                <a:close/>
              </a:path>
              <a:path w="34925" h="378460">
                <a:moveTo>
                  <a:pt x="34251" y="254000"/>
                </a:moveTo>
                <a:lnTo>
                  <a:pt x="21412" y="254000"/>
                </a:lnTo>
                <a:lnTo>
                  <a:pt x="21412" y="253288"/>
                </a:lnTo>
                <a:lnTo>
                  <a:pt x="19545" y="253288"/>
                </a:lnTo>
                <a:lnTo>
                  <a:pt x="20955" y="254000"/>
                </a:lnTo>
                <a:lnTo>
                  <a:pt x="7912" y="254000"/>
                </a:lnTo>
                <a:lnTo>
                  <a:pt x="7912" y="254228"/>
                </a:lnTo>
                <a:lnTo>
                  <a:pt x="2794" y="254228"/>
                </a:lnTo>
                <a:lnTo>
                  <a:pt x="2794" y="255155"/>
                </a:lnTo>
                <a:lnTo>
                  <a:pt x="2794" y="256082"/>
                </a:lnTo>
                <a:lnTo>
                  <a:pt x="7912" y="256082"/>
                </a:lnTo>
                <a:lnTo>
                  <a:pt x="7912" y="267970"/>
                </a:lnTo>
                <a:lnTo>
                  <a:pt x="7429" y="267970"/>
                </a:lnTo>
                <a:lnTo>
                  <a:pt x="7429" y="256540"/>
                </a:lnTo>
                <a:lnTo>
                  <a:pt x="6540" y="256540"/>
                </a:lnTo>
                <a:lnTo>
                  <a:pt x="6540" y="271780"/>
                </a:lnTo>
                <a:lnTo>
                  <a:pt x="6540" y="292100"/>
                </a:lnTo>
                <a:lnTo>
                  <a:pt x="6057" y="292100"/>
                </a:lnTo>
                <a:lnTo>
                  <a:pt x="6057" y="271780"/>
                </a:lnTo>
                <a:lnTo>
                  <a:pt x="6540" y="271780"/>
                </a:lnTo>
                <a:lnTo>
                  <a:pt x="6540" y="256540"/>
                </a:lnTo>
                <a:lnTo>
                  <a:pt x="2794" y="256540"/>
                </a:lnTo>
                <a:lnTo>
                  <a:pt x="2794" y="271780"/>
                </a:lnTo>
                <a:lnTo>
                  <a:pt x="2794" y="287731"/>
                </a:lnTo>
                <a:lnTo>
                  <a:pt x="2794" y="375920"/>
                </a:lnTo>
                <a:lnTo>
                  <a:pt x="8382" y="375920"/>
                </a:lnTo>
                <a:lnTo>
                  <a:pt x="8382" y="363220"/>
                </a:lnTo>
                <a:lnTo>
                  <a:pt x="6985" y="363220"/>
                </a:lnTo>
                <a:lnTo>
                  <a:pt x="6985" y="360680"/>
                </a:lnTo>
                <a:lnTo>
                  <a:pt x="7759" y="360680"/>
                </a:lnTo>
                <a:lnTo>
                  <a:pt x="7759" y="339090"/>
                </a:lnTo>
                <a:lnTo>
                  <a:pt x="8229" y="339090"/>
                </a:lnTo>
                <a:lnTo>
                  <a:pt x="8229" y="327660"/>
                </a:lnTo>
                <a:lnTo>
                  <a:pt x="8382" y="327660"/>
                </a:lnTo>
                <a:lnTo>
                  <a:pt x="8382" y="363220"/>
                </a:lnTo>
                <a:lnTo>
                  <a:pt x="9309" y="363220"/>
                </a:lnTo>
                <a:lnTo>
                  <a:pt x="9309" y="375920"/>
                </a:lnTo>
                <a:lnTo>
                  <a:pt x="9309" y="377190"/>
                </a:lnTo>
                <a:lnTo>
                  <a:pt x="19761" y="377190"/>
                </a:lnTo>
                <a:lnTo>
                  <a:pt x="21412" y="378015"/>
                </a:lnTo>
                <a:lnTo>
                  <a:pt x="21412" y="377190"/>
                </a:lnTo>
                <a:lnTo>
                  <a:pt x="22847" y="377190"/>
                </a:lnTo>
                <a:lnTo>
                  <a:pt x="22847" y="375920"/>
                </a:lnTo>
                <a:lnTo>
                  <a:pt x="33566" y="375920"/>
                </a:lnTo>
                <a:lnTo>
                  <a:pt x="33566" y="363220"/>
                </a:lnTo>
                <a:lnTo>
                  <a:pt x="33794" y="363220"/>
                </a:lnTo>
                <a:lnTo>
                  <a:pt x="33794" y="316230"/>
                </a:lnTo>
                <a:lnTo>
                  <a:pt x="34010" y="316230"/>
                </a:lnTo>
                <a:lnTo>
                  <a:pt x="34010" y="304800"/>
                </a:lnTo>
                <a:lnTo>
                  <a:pt x="34251" y="304800"/>
                </a:lnTo>
                <a:lnTo>
                  <a:pt x="34251" y="254000"/>
                </a:lnTo>
                <a:close/>
              </a:path>
              <a:path w="34925" h="378460">
                <a:moveTo>
                  <a:pt x="34251" y="128270"/>
                </a:moveTo>
                <a:lnTo>
                  <a:pt x="8382" y="128270"/>
                </a:lnTo>
                <a:lnTo>
                  <a:pt x="8382" y="127647"/>
                </a:lnTo>
                <a:lnTo>
                  <a:pt x="7912" y="127647"/>
                </a:lnTo>
                <a:lnTo>
                  <a:pt x="7912" y="128574"/>
                </a:lnTo>
                <a:lnTo>
                  <a:pt x="7912" y="140970"/>
                </a:lnTo>
                <a:lnTo>
                  <a:pt x="7493" y="140970"/>
                </a:lnTo>
                <a:lnTo>
                  <a:pt x="7493" y="128574"/>
                </a:lnTo>
                <a:lnTo>
                  <a:pt x="7912" y="128574"/>
                </a:lnTo>
                <a:lnTo>
                  <a:pt x="7912" y="127647"/>
                </a:lnTo>
                <a:lnTo>
                  <a:pt x="6972" y="127647"/>
                </a:lnTo>
                <a:lnTo>
                  <a:pt x="6972" y="144780"/>
                </a:lnTo>
                <a:lnTo>
                  <a:pt x="6972" y="153670"/>
                </a:lnTo>
                <a:lnTo>
                  <a:pt x="6070" y="153670"/>
                </a:lnTo>
                <a:lnTo>
                  <a:pt x="6070" y="144780"/>
                </a:lnTo>
                <a:lnTo>
                  <a:pt x="6972" y="144780"/>
                </a:lnTo>
                <a:lnTo>
                  <a:pt x="6972" y="127647"/>
                </a:lnTo>
                <a:lnTo>
                  <a:pt x="2794" y="127647"/>
                </a:lnTo>
                <a:lnTo>
                  <a:pt x="2794" y="128270"/>
                </a:lnTo>
                <a:lnTo>
                  <a:pt x="2794" y="128574"/>
                </a:lnTo>
                <a:lnTo>
                  <a:pt x="2794" y="249567"/>
                </a:lnTo>
                <a:lnTo>
                  <a:pt x="8382" y="249567"/>
                </a:lnTo>
                <a:lnTo>
                  <a:pt x="8382" y="248920"/>
                </a:lnTo>
                <a:lnTo>
                  <a:pt x="8382" y="248640"/>
                </a:lnTo>
                <a:lnTo>
                  <a:pt x="8382" y="236220"/>
                </a:lnTo>
                <a:lnTo>
                  <a:pt x="6985" y="236220"/>
                </a:lnTo>
                <a:lnTo>
                  <a:pt x="6985" y="234950"/>
                </a:lnTo>
                <a:lnTo>
                  <a:pt x="7772" y="234950"/>
                </a:lnTo>
                <a:lnTo>
                  <a:pt x="7772" y="210820"/>
                </a:lnTo>
                <a:lnTo>
                  <a:pt x="8229" y="210820"/>
                </a:lnTo>
                <a:lnTo>
                  <a:pt x="8229" y="200660"/>
                </a:lnTo>
                <a:lnTo>
                  <a:pt x="8382" y="200660"/>
                </a:lnTo>
                <a:lnTo>
                  <a:pt x="8382" y="236220"/>
                </a:lnTo>
                <a:lnTo>
                  <a:pt x="9309" y="236220"/>
                </a:lnTo>
                <a:lnTo>
                  <a:pt x="9309" y="250190"/>
                </a:lnTo>
                <a:lnTo>
                  <a:pt x="33553" y="250190"/>
                </a:lnTo>
                <a:lnTo>
                  <a:pt x="33553" y="236220"/>
                </a:lnTo>
                <a:lnTo>
                  <a:pt x="33782" y="236220"/>
                </a:lnTo>
                <a:lnTo>
                  <a:pt x="33782" y="190500"/>
                </a:lnTo>
                <a:lnTo>
                  <a:pt x="34010" y="190500"/>
                </a:lnTo>
                <a:lnTo>
                  <a:pt x="34010" y="176530"/>
                </a:lnTo>
                <a:lnTo>
                  <a:pt x="34251" y="176530"/>
                </a:lnTo>
                <a:lnTo>
                  <a:pt x="34251" y="128270"/>
                </a:lnTo>
                <a:close/>
              </a:path>
              <a:path w="34925" h="378460">
                <a:moveTo>
                  <a:pt x="34302" y="0"/>
                </a:moveTo>
                <a:lnTo>
                  <a:pt x="7924" y="0"/>
                </a:lnTo>
                <a:lnTo>
                  <a:pt x="7924" y="127"/>
                </a:lnTo>
                <a:lnTo>
                  <a:pt x="2794" y="127"/>
                </a:lnTo>
                <a:lnTo>
                  <a:pt x="2794" y="1066"/>
                </a:lnTo>
                <a:lnTo>
                  <a:pt x="2794" y="1993"/>
                </a:lnTo>
                <a:lnTo>
                  <a:pt x="7454" y="1066"/>
                </a:lnTo>
                <a:lnTo>
                  <a:pt x="7924" y="596"/>
                </a:lnTo>
                <a:lnTo>
                  <a:pt x="7924" y="13970"/>
                </a:lnTo>
                <a:lnTo>
                  <a:pt x="7416" y="13970"/>
                </a:lnTo>
                <a:lnTo>
                  <a:pt x="7416" y="2540"/>
                </a:lnTo>
                <a:lnTo>
                  <a:pt x="6527" y="2540"/>
                </a:lnTo>
                <a:lnTo>
                  <a:pt x="6527" y="17780"/>
                </a:lnTo>
                <a:lnTo>
                  <a:pt x="6527" y="38100"/>
                </a:lnTo>
                <a:lnTo>
                  <a:pt x="6057" y="38100"/>
                </a:lnTo>
                <a:lnTo>
                  <a:pt x="6057" y="17780"/>
                </a:lnTo>
                <a:lnTo>
                  <a:pt x="6527" y="17780"/>
                </a:lnTo>
                <a:lnTo>
                  <a:pt x="6527" y="2540"/>
                </a:lnTo>
                <a:lnTo>
                  <a:pt x="2794" y="2540"/>
                </a:lnTo>
                <a:lnTo>
                  <a:pt x="2794" y="17780"/>
                </a:lnTo>
                <a:lnTo>
                  <a:pt x="2794" y="33642"/>
                </a:lnTo>
                <a:lnTo>
                  <a:pt x="2794" y="121920"/>
                </a:lnTo>
                <a:lnTo>
                  <a:pt x="8382" y="121920"/>
                </a:lnTo>
                <a:lnTo>
                  <a:pt x="8382" y="109220"/>
                </a:lnTo>
                <a:lnTo>
                  <a:pt x="6997" y="109220"/>
                </a:lnTo>
                <a:lnTo>
                  <a:pt x="6997" y="106680"/>
                </a:lnTo>
                <a:lnTo>
                  <a:pt x="7759" y="106680"/>
                </a:lnTo>
                <a:lnTo>
                  <a:pt x="7759" y="85090"/>
                </a:lnTo>
                <a:lnTo>
                  <a:pt x="8216" y="85090"/>
                </a:lnTo>
                <a:lnTo>
                  <a:pt x="8216" y="77470"/>
                </a:lnTo>
                <a:lnTo>
                  <a:pt x="8382" y="77470"/>
                </a:lnTo>
                <a:lnTo>
                  <a:pt x="8382" y="106680"/>
                </a:lnTo>
                <a:lnTo>
                  <a:pt x="9309" y="106680"/>
                </a:lnTo>
                <a:lnTo>
                  <a:pt x="9309" y="121920"/>
                </a:lnTo>
                <a:lnTo>
                  <a:pt x="9309" y="123190"/>
                </a:lnTo>
                <a:lnTo>
                  <a:pt x="20408" y="123190"/>
                </a:lnTo>
                <a:lnTo>
                  <a:pt x="20408" y="121920"/>
                </a:lnTo>
                <a:lnTo>
                  <a:pt x="33566" y="121920"/>
                </a:lnTo>
                <a:lnTo>
                  <a:pt x="33566" y="106680"/>
                </a:lnTo>
                <a:lnTo>
                  <a:pt x="33743" y="106680"/>
                </a:lnTo>
                <a:lnTo>
                  <a:pt x="33743" y="77470"/>
                </a:lnTo>
                <a:lnTo>
                  <a:pt x="33997" y="77470"/>
                </a:lnTo>
                <a:lnTo>
                  <a:pt x="33997" y="38100"/>
                </a:lnTo>
                <a:lnTo>
                  <a:pt x="34302" y="38100"/>
                </a:lnTo>
                <a:lnTo>
                  <a:pt x="3430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9463811" y="3409102"/>
            <a:ext cx="3810" cy="123189"/>
          </a:xfrm>
          <a:custGeom>
            <a:avLst/>
            <a:gdLst/>
            <a:ahLst/>
            <a:cxnLst/>
            <a:rect l="l" t="t" r="r" b="b"/>
            <a:pathLst>
              <a:path w="3809" h="123189">
                <a:moveTo>
                  <a:pt x="3721" y="0"/>
                </a:moveTo>
                <a:lnTo>
                  <a:pt x="812" y="0"/>
                </a:lnTo>
                <a:lnTo>
                  <a:pt x="812" y="2540"/>
                </a:lnTo>
                <a:lnTo>
                  <a:pt x="0" y="2540"/>
                </a:lnTo>
                <a:lnTo>
                  <a:pt x="0" y="120650"/>
                </a:lnTo>
                <a:lnTo>
                  <a:pt x="1866" y="120650"/>
                </a:lnTo>
                <a:lnTo>
                  <a:pt x="1866" y="123190"/>
                </a:lnTo>
                <a:lnTo>
                  <a:pt x="3721" y="123190"/>
                </a:lnTo>
                <a:lnTo>
                  <a:pt x="3721" y="120650"/>
                </a:lnTo>
                <a:lnTo>
                  <a:pt x="3721" y="2540"/>
                </a:lnTo>
                <a:lnTo>
                  <a:pt x="37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9358643" y="3411185"/>
            <a:ext cx="107314" cy="127635"/>
          </a:xfrm>
          <a:custGeom>
            <a:avLst/>
            <a:gdLst/>
            <a:ahLst/>
            <a:cxnLst/>
            <a:rect l="l" t="t" r="r" b="b"/>
            <a:pathLst>
              <a:path w="107315" h="127635">
                <a:moveTo>
                  <a:pt x="107035" y="119138"/>
                </a:moveTo>
                <a:lnTo>
                  <a:pt x="105168" y="119138"/>
                </a:lnTo>
                <a:lnTo>
                  <a:pt x="105168" y="0"/>
                </a:lnTo>
                <a:lnTo>
                  <a:pt x="98653" y="0"/>
                </a:lnTo>
                <a:lnTo>
                  <a:pt x="3721" y="927"/>
                </a:lnTo>
                <a:lnTo>
                  <a:pt x="927" y="927"/>
                </a:lnTo>
                <a:lnTo>
                  <a:pt x="927" y="119138"/>
                </a:lnTo>
                <a:lnTo>
                  <a:pt x="0" y="124726"/>
                </a:lnTo>
                <a:lnTo>
                  <a:pt x="927" y="125653"/>
                </a:lnTo>
                <a:lnTo>
                  <a:pt x="927" y="127508"/>
                </a:lnTo>
                <a:lnTo>
                  <a:pt x="13030" y="127508"/>
                </a:lnTo>
                <a:lnTo>
                  <a:pt x="93065" y="127508"/>
                </a:lnTo>
                <a:lnTo>
                  <a:pt x="106095" y="126580"/>
                </a:lnTo>
                <a:lnTo>
                  <a:pt x="107035" y="11913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9323273" y="3148714"/>
            <a:ext cx="144780" cy="130810"/>
          </a:xfrm>
          <a:custGeom>
            <a:avLst/>
            <a:gdLst/>
            <a:ahLst/>
            <a:cxnLst/>
            <a:rect l="l" t="t" r="r" b="b"/>
            <a:pathLst>
              <a:path w="144779" h="130810">
                <a:moveTo>
                  <a:pt x="23266" y="129374"/>
                </a:moveTo>
                <a:lnTo>
                  <a:pt x="21399" y="129374"/>
                </a:lnTo>
                <a:lnTo>
                  <a:pt x="23266" y="130302"/>
                </a:lnTo>
                <a:lnTo>
                  <a:pt x="23266" y="129374"/>
                </a:lnTo>
                <a:close/>
              </a:path>
              <a:path w="144779" h="130810">
                <a:moveTo>
                  <a:pt x="35369" y="2794"/>
                </a:moveTo>
                <a:lnTo>
                  <a:pt x="0" y="2794"/>
                </a:lnTo>
                <a:lnTo>
                  <a:pt x="0" y="4660"/>
                </a:lnTo>
                <a:lnTo>
                  <a:pt x="927" y="5588"/>
                </a:lnTo>
                <a:lnTo>
                  <a:pt x="21399" y="6515"/>
                </a:lnTo>
                <a:lnTo>
                  <a:pt x="21399" y="5588"/>
                </a:lnTo>
                <a:lnTo>
                  <a:pt x="23266" y="6515"/>
                </a:lnTo>
                <a:lnTo>
                  <a:pt x="23266" y="5588"/>
                </a:lnTo>
                <a:lnTo>
                  <a:pt x="35369" y="6515"/>
                </a:lnTo>
                <a:lnTo>
                  <a:pt x="35369" y="5588"/>
                </a:lnTo>
                <a:lnTo>
                  <a:pt x="35369" y="4660"/>
                </a:lnTo>
                <a:lnTo>
                  <a:pt x="35369" y="2794"/>
                </a:lnTo>
                <a:close/>
              </a:path>
              <a:path w="144779" h="130810">
                <a:moveTo>
                  <a:pt x="38163" y="0"/>
                </a:moveTo>
                <a:lnTo>
                  <a:pt x="37223" y="0"/>
                </a:lnTo>
                <a:lnTo>
                  <a:pt x="37223" y="927"/>
                </a:lnTo>
                <a:lnTo>
                  <a:pt x="38163" y="927"/>
                </a:lnTo>
                <a:lnTo>
                  <a:pt x="38163" y="0"/>
                </a:lnTo>
                <a:close/>
              </a:path>
              <a:path w="144779" h="130810">
                <a:moveTo>
                  <a:pt x="138684" y="0"/>
                </a:moveTo>
                <a:lnTo>
                  <a:pt x="137744" y="0"/>
                </a:lnTo>
                <a:lnTo>
                  <a:pt x="137744" y="927"/>
                </a:lnTo>
                <a:lnTo>
                  <a:pt x="138684" y="927"/>
                </a:lnTo>
                <a:lnTo>
                  <a:pt x="138684" y="0"/>
                </a:lnTo>
                <a:close/>
              </a:path>
              <a:path w="144779" h="130810">
                <a:moveTo>
                  <a:pt x="144259" y="6388"/>
                </a:moveTo>
                <a:lnTo>
                  <a:pt x="141617" y="6388"/>
                </a:lnTo>
                <a:lnTo>
                  <a:pt x="142405" y="939"/>
                </a:lnTo>
                <a:lnTo>
                  <a:pt x="141249" y="939"/>
                </a:lnTo>
                <a:lnTo>
                  <a:pt x="141249" y="7480"/>
                </a:lnTo>
                <a:lnTo>
                  <a:pt x="141249" y="8928"/>
                </a:lnTo>
                <a:lnTo>
                  <a:pt x="140538" y="8928"/>
                </a:lnTo>
                <a:lnTo>
                  <a:pt x="140538" y="8382"/>
                </a:lnTo>
                <a:lnTo>
                  <a:pt x="128435" y="8382"/>
                </a:lnTo>
                <a:lnTo>
                  <a:pt x="90284" y="8788"/>
                </a:lnTo>
                <a:lnTo>
                  <a:pt x="90284" y="8382"/>
                </a:lnTo>
                <a:lnTo>
                  <a:pt x="128435" y="8382"/>
                </a:lnTo>
                <a:lnTo>
                  <a:pt x="141249" y="7480"/>
                </a:lnTo>
                <a:lnTo>
                  <a:pt x="141249" y="939"/>
                </a:lnTo>
                <a:lnTo>
                  <a:pt x="128435" y="939"/>
                </a:lnTo>
                <a:lnTo>
                  <a:pt x="128435" y="0"/>
                </a:lnTo>
                <a:lnTo>
                  <a:pt x="48399" y="0"/>
                </a:lnTo>
                <a:lnTo>
                  <a:pt x="48399" y="927"/>
                </a:lnTo>
                <a:lnTo>
                  <a:pt x="48399" y="8382"/>
                </a:lnTo>
                <a:lnTo>
                  <a:pt x="48399" y="9220"/>
                </a:lnTo>
                <a:lnTo>
                  <a:pt x="39090" y="9309"/>
                </a:lnTo>
                <a:lnTo>
                  <a:pt x="39090" y="8382"/>
                </a:lnTo>
                <a:lnTo>
                  <a:pt x="48399" y="8382"/>
                </a:lnTo>
                <a:lnTo>
                  <a:pt x="48399" y="939"/>
                </a:lnTo>
                <a:lnTo>
                  <a:pt x="36296" y="939"/>
                </a:lnTo>
                <a:lnTo>
                  <a:pt x="35369" y="5588"/>
                </a:lnTo>
                <a:lnTo>
                  <a:pt x="36296" y="6515"/>
                </a:lnTo>
                <a:lnTo>
                  <a:pt x="36296" y="8382"/>
                </a:lnTo>
                <a:lnTo>
                  <a:pt x="36296" y="127508"/>
                </a:lnTo>
                <a:lnTo>
                  <a:pt x="39090" y="127508"/>
                </a:lnTo>
                <a:lnTo>
                  <a:pt x="140538" y="127520"/>
                </a:lnTo>
                <a:lnTo>
                  <a:pt x="140538" y="127038"/>
                </a:lnTo>
                <a:lnTo>
                  <a:pt x="142405" y="127038"/>
                </a:lnTo>
                <a:lnTo>
                  <a:pt x="142405" y="129578"/>
                </a:lnTo>
                <a:lnTo>
                  <a:pt x="144259" y="129578"/>
                </a:lnTo>
                <a:lnTo>
                  <a:pt x="144259" y="127038"/>
                </a:lnTo>
                <a:lnTo>
                  <a:pt x="144259" y="8928"/>
                </a:lnTo>
                <a:lnTo>
                  <a:pt x="144259" y="638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9323273" y="3276222"/>
            <a:ext cx="144780" cy="135890"/>
          </a:xfrm>
          <a:custGeom>
            <a:avLst/>
            <a:gdLst/>
            <a:ahLst/>
            <a:cxnLst/>
            <a:rect l="l" t="t" r="r" b="b"/>
            <a:pathLst>
              <a:path w="144779" h="135889">
                <a:moveTo>
                  <a:pt x="35369" y="129374"/>
                </a:moveTo>
                <a:lnTo>
                  <a:pt x="23266" y="129374"/>
                </a:lnTo>
                <a:lnTo>
                  <a:pt x="21399" y="129374"/>
                </a:lnTo>
                <a:lnTo>
                  <a:pt x="0" y="129374"/>
                </a:lnTo>
                <a:lnTo>
                  <a:pt x="0" y="131241"/>
                </a:lnTo>
                <a:lnTo>
                  <a:pt x="927" y="132168"/>
                </a:lnTo>
                <a:lnTo>
                  <a:pt x="21399" y="133108"/>
                </a:lnTo>
                <a:lnTo>
                  <a:pt x="21399" y="132168"/>
                </a:lnTo>
                <a:lnTo>
                  <a:pt x="23266" y="132168"/>
                </a:lnTo>
                <a:lnTo>
                  <a:pt x="35369" y="133108"/>
                </a:lnTo>
                <a:lnTo>
                  <a:pt x="35369" y="132168"/>
                </a:lnTo>
                <a:lnTo>
                  <a:pt x="35369" y="131241"/>
                </a:lnTo>
                <a:lnTo>
                  <a:pt x="35369" y="129374"/>
                </a:lnTo>
                <a:close/>
              </a:path>
              <a:path w="144779" h="135889">
                <a:moveTo>
                  <a:pt x="35369" y="1866"/>
                </a:moveTo>
                <a:lnTo>
                  <a:pt x="23266" y="1866"/>
                </a:lnTo>
                <a:lnTo>
                  <a:pt x="21399" y="2794"/>
                </a:lnTo>
                <a:lnTo>
                  <a:pt x="21399" y="1866"/>
                </a:lnTo>
                <a:lnTo>
                  <a:pt x="0" y="1866"/>
                </a:lnTo>
                <a:lnTo>
                  <a:pt x="0" y="3733"/>
                </a:lnTo>
                <a:lnTo>
                  <a:pt x="0" y="5588"/>
                </a:lnTo>
                <a:lnTo>
                  <a:pt x="21399" y="5588"/>
                </a:lnTo>
                <a:lnTo>
                  <a:pt x="23266" y="6527"/>
                </a:lnTo>
                <a:lnTo>
                  <a:pt x="23266" y="5588"/>
                </a:lnTo>
                <a:lnTo>
                  <a:pt x="35369" y="5588"/>
                </a:lnTo>
                <a:lnTo>
                  <a:pt x="35369" y="3733"/>
                </a:lnTo>
                <a:lnTo>
                  <a:pt x="35369" y="2794"/>
                </a:lnTo>
                <a:lnTo>
                  <a:pt x="35369" y="1866"/>
                </a:lnTo>
                <a:close/>
              </a:path>
              <a:path w="144779" h="135889">
                <a:moveTo>
                  <a:pt x="132168" y="126593"/>
                </a:moveTo>
                <a:lnTo>
                  <a:pt x="128435" y="126593"/>
                </a:lnTo>
                <a:lnTo>
                  <a:pt x="132168" y="127520"/>
                </a:lnTo>
                <a:lnTo>
                  <a:pt x="132168" y="126593"/>
                </a:lnTo>
                <a:close/>
              </a:path>
              <a:path w="144779" h="135889">
                <a:moveTo>
                  <a:pt x="133096" y="134962"/>
                </a:moveTo>
                <a:lnTo>
                  <a:pt x="132168" y="134962"/>
                </a:lnTo>
                <a:lnTo>
                  <a:pt x="132168" y="135890"/>
                </a:lnTo>
                <a:lnTo>
                  <a:pt x="133096" y="135890"/>
                </a:lnTo>
                <a:lnTo>
                  <a:pt x="133096" y="134962"/>
                </a:lnTo>
                <a:close/>
              </a:path>
              <a:path w="144779" h="135889">
                <a:moveTo>
                  <a:pt x="138684" y="126593"/>
                </a:moveTo>
                <a:lnTo>
                  <a:pt x="136817" y="126593"/>
                </a:lnTo>
                <a:lnTo>
                  <a:pt x="138684" y="127520"/>
                </a:lnTo>
                <a:lnTo>
                  <a:pt x="138684" y="126593"/>
                </a:lnTo>
                <a:close/>
              </a:path>
              <a:path w="144779" h="135889">
                <a:moveTo>
                  <a:pt x="144259" y="7150"/>
                </a:moveTo>
                <a:lnTo>
                  <a:pt x="140538" y="7150"/>
                </a:lnTo>
                <a:lnTo>
                  <a:pt x="132715" y="7150"/>
                </a:lnTo>
                <a:lnTo>
                  <a:pt x="141465" y="6527"/>
                </a:lnTo>
                <a:lnTo>
                  <a:pt x="142405" y="12"/>
                </a:lnTo>
                <a:lnTo>
                  <a:pt x="128435" y="12"/>
                </a:lnTo>
                <a:lnTo>
                  <a:pt x="48399" y="0"/>
                </a:lnTo>
                <a:lnTo>
                  <a:pt x="36296" y="12"/>
                </a:lnTo>
                <a:lnTo>
                  <a:pt x="35369" y="5588"/>
                </a:lnTo>
                <a:lnTo>
                  <a:pt x="36296" y="6527"/>
                </a:lnTo>
                <a:lnTo>
                  <a:pt x="44411" y="7150"/>
                </a:lnTo>
                <a:lnTo>
                  <a:pt x="44411" y="7454"/>
                </a:lnTo>
                <a:lnTo>
                  <a:pt x="43738" y="7454"/>
                </a:lnTo>
                <a:lnTo>
                  <a:pt x="43738" y="8382"/>
                </a:lnTo>
                <a:lnTo>
                  <a:pt x="44411" y="8382"/>
                </a:lnTo>
                <a:lnTo>
                  <a:pt x="39090" y="8420"/>
                </a:lnTo>
                <a:lnTo>
                  <a:pt x="39090" y="7150"/>
                </a:lnTo>
                <a:lnTo>
                  <a:pt x="37477" y="7150"/>
                </a:lnTo>
                <a:lnTo>
                  <a:pt x="37477" y="8420"/>
                </a:lnTo>
                <a:lnTo>
                  <a:pt x="36296" y="8420"/>
                </a:lnTo>
                <a:lnTo>
                  <a:pt x="36296" y="126530"/>
                </a:lnTo>
                <a:lnTo>
                  <a:pt x="39090" y="126530"/>
                </a:lnTo>
                <a:lnTo>
                  <a:pt x="140068" y="126530"/>
                </a:lnTo>
                <a:lnTo>
                  <a:pt x="140068" y="8420"/>
                </a:lnTo>
                <a:lnTo>
                  <a:pt x="140538" y="8420"/>
                </a:lnTo>
                <a:lnTo>
                  <a:pt x="140538" y="126530"/>
                </a:lnTo>
                <a:lnTo>
                  <a:pt x="142049" y="126530"/>
                </a:lnTo>
                <a:lnTo>
                  <a:pt x="142049" y="127520"/>
                </a:lnTo>
                <a:lnTo>
                  <a:pt x="138684" y="127520"/>
                </a:lnTo>
                <a:lnTo>
                  <a:pt x="132168" y="127520"/>
                </a:lnTo>
                <a:lnTo>
                  <a:pt x="128435" y="127520"/>
                </a:lnTo>
                <a:lnTo>
                  <a:pt x="128435" y="126593"/>
                </a:lnTo>
                <a:lnTo>
                  <a:pt x="48399" y="126593"/>
                </a:lnTo>
                <a:lnTo>
                  <a:pt x="48399" y="127520"/>
                </a:lnTo>
                <a:lnTo>
                  <a:pt x="45605" y="127520"/>
                </a:lnTo>
                <a:lnTo>
                  <a:pt x="45605" y="126593"/>
                </a:lnTo>
                <a:lnTo>
                  <a:pt x="44678" y="126593"/>
                </a:lnTo>
                <a:lnTo>
                  <a:pt x="44678" y="127520"/>
                </a:lnTo>
                <a:lnTo>
                  <a:pt x="36296" y="127520"/>
                </a:lnTo>
                <a:lnTo>
                  <a:pt x="35369" y="132168"/>
                </a:lnTo>
                <a:lnTo>
                  <a:pt x="36296" y="133108"/>
                </a:lnTo>
                <a:lnTo>
                  <a:pt x="36296" y="134962"/>
                </a:lnTo>
                <a:lnTo>
                  <a:pt x="48399" y="134962"/>
                </a:lnTo>
                <a:lnTo>
                  <a:pt x="48399" y="135890"/>
                </a:lnTo>
                <a:lnTo>
                  <a:pt x="86550" y="135890"/>
                </a:lnTo>
                <a:lnTo>
                  <a:pt x="86550" y="134962"/>
                </a:lnTo>
                <a:lnTo>
                  <a:pt x="128435" y="134962"/>
                </a:lnTo>
                <a:lnTo>
                  <a:pt x="141465" y="134035"/>
                </a:lnTo>
                <a:lnTo>
                  <a:pt x="142354" y="127800"/>
                </a:lnTo>
                <a:lnTo>
                  <a:pt x="142405" y="129070"/>
                </a:lnTo>
                <a:lnTo>
                  <a:pt x="144259" y="129070"/>
                </a:lnTo>
                <a:lnTo>
                  <a:pt x="144259" y="127800"/>
                </a:lnTo>
                <a:lnTo>
                  <a:pt x="144259" y="126530"/>
                </a:lnTo>
                <a:lnTo>
                  <a:pt x="144259" y="715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9323273" y="3546148"/>
            <a:ext cx="135890" cy="145415"/>
          </a:xfrm>
          <a:custGeom>
            <a:avLst/>
            <a:gdLst/>
            <a:ahLst/>
            <a:cxnLst/>
            <a:rect l="l" t="t" r="r" b="b"/>
            <a:pathLst>
              <a:path w="135890" h="145414">
                <a:moveTo>
                  <a:pt x="927" y="44678"/>
                </a:moveTo>
                <a:lnTo>
                  <a:pt x="0" y="44678"/>
                </a:lnTo>
                <a:lnTo>
                  <a:pt x="0" y="46532"/>
                </a:lnTo>
                <a:lnTo>
                  <a:pt x="927" y="44678"/>
                </a:lnTo>
                <a:close/>
              </a:path>
              <a:path w="135890" h="145414">
                <a:moveTo>
                  <a:pt x="927" y="40017"/>
                </a:moveTo>
                <a:lnTo>
                  <a:pt x="0" y="40017"/>
                </a:lnTo>
                <a:lnTo>
                  <a:pt x="0" y="41884"/>
                </a:lnTo>
                <a:lnTo>
                  <a:pt x="927" y="40017"/>
                </a:lnTo>
                <a:close/>
              </a:path>
              <a:path w="135890" h="145414">
                <a:moveTo>
                  <a:pt x="128524" y="3924"/>
                </a:moveTo>
                <a:lnTo>
                  <a:pt x="119608" y="3924"/>
                </a:lnTo>
                <a:lnTo>
                  <a:pt x="119608" y="2654"/>
                </a:lnTo>
                <a:lnTo>
                  <a:pt x="16700" y="2654"/>
                </a:lnTo>
                <a:lnTo>
                  <a:pt x="16700" y="3924"/>
                </a:lnTo>
                <a:lnTo>
                  <a:pt x="8204" y="3924"/>
                </a:lnTo>
                <a:lnTo>
                  <a:pt x="8204" y="5194"/>
                </a:lnTo>
                <a:lnTo>
                  <a:pt x="128524" y="5194"/>
                </a:lnTo>
                <a:lnTo>
                  <a:pt x="128524" y="3924"/>
                </a:lnTo>
                <a:close/>
              </a:path>
              <a:path w="135890" h="145414">
                <a:moveTo>
                  <a:pt x="135890" y="36296"/>
                </a:moveTo>
                <a:lnTo>
                  <a:pt x="134023" y="36296"/>
                </a:lnTo>
                <a:lnTo>
                  <a:pt x="134023" y="927"/>
                </a:lnTo>
                <a:lnTo>
                  <a:pt x="133096" y="0"/>
                </a:lnTo>
                <a:lnTo>
                  <a:pt x="132168" y="0"/>
                </a:lnTo>
                <a:lnTo>
                  <a:pt x="130302" y="0"/>
                </a:lnTo>
                <a:lnTo>
                  <a:pt x="129374" y="927"/>
                </a:lnTo>
                <a:lnTo>
                  <a:pt x="130302" y="1854"/>
                </a:lnTo>
                <a:lnTo>
                  <a:pt x="129451" y="22339"/>
                </a:lnTo>
                <a:lnTo>
                  <a:pt x="129374" y="35674"/>
                </a:lnTo>
                <a:lnTo>
                  <a:pt x="129374" y="36296"/>
                </a:lnTo>
                <a:lnTo>
                  <a:pt x="127508" y="36296"/>
                </a:lnTo>
                <a:lnTo>
                  <a:pt x="127508" y="35674"/>
                </a:lnTo>
                <a:lnTo>
                  <a:pt x="129374" y="35674"/>
                </a:lnTo>
                <a:lnTo>
                  <a:pt x="129374" y="22339"/>
                </a:lnTo>
                <a:lnTo>
                  <a:pt x="129374" y="11544"/>
                </a:lnTo>
                <a:lnTo>
                  <a:pt x="129374" y="11163"/>
                </a:lnTo>
                <a:lnTo>
                  <a:pt x="129374" y="10274"/>
                </a:lnTo>
                <a:lnTo>
                  <a:pt x="129374" y="5575"/>
                </a:lnTo>
                <a:lnTo>
                  <a:pt x="128435" y="5575"/>
                </a:lnTo>
                <a:lnTo>
                  <a:pt x="128435" y="10236"/>
                </a:lnTo>
                <a:lnTo>
                  <a:pt x="117271" y="10236"/>
                </a:lnTo>
                <a:lnTo>
                  <a:pt x="117729" y="10274"/>
                </a:lnTo>
                <a:lnTo>
                  <a:pt x="116344" y="10274"/>
                </a:lnTo>
                <a:lnTo>
                  <a:pt x="116344" y="9004"/>
                </a:lnTo>
                <a:lnTo>
                  <a:pt x="103339" y="9004"/>
                </a:lnTo>
                <a:lnTo>
                  <a:pt x="103339" y="8369"/>
                </a:lnTo>
                <a:lnTo>
                  <a:pt x="110756" y="8369"/>
                </a:lnTo>
                <a:lnTo>
                  <a:pt x="120065" y="9309"/>
                </a:lnTo>
                <a:lnTo>
                  <a:pt x="128435" y="10236"/>
                </a:lnTo>
                <a:lnTo>
                  <a:pt x="128435" y="5575"/>
                </a:lnTo>
                <a:lnTo>
                  <a:pt x="67945" y="5575"/>
                </a:lnTo>
                <a:lnTo>
                  <a:pt x="64223" y="5575"/>
                </a:lnTo>
                <a:lnTo>
                  <a:pt x="8369" y="5575"/>
                </a:lnTo>
                <a:lnTo>
                  <a:pt x="6515" y="5575"/>
                </a:lnTo>
                <a:lnTo>
                  <a:pt x="6515" y="11163"/>
                </a:lnTo>
                <a:lnTo>
                  <a:pt x="8369" y="11163"/>
                </a:lnTo>
                <a:lnTo>
                  <a:pt x="8369" y="10236"/>
                </a:lnTo>
                <a:lnTo>
                  <a:pt x="34417" y="8445"/>
                </a:lnTo>
                <a:lnTo>
                  <a:pt x="34417" y="9004"/>
                </a:lnTo>
                <a:lnTo>
                  <a:pt x="56781" y="9004"/>
                </a:lnTo>
                <a:lnTo>
                  <a:pt x="56781" y="10274"/>
                </a:lnTo>
                <a:lnTo>
                  <a:pt x="10515" y="10274"/>
                </a:lnTo>
                <a:lnTo>
                  <a:pt x="10515" y="11544"/>
                </a:lnTo>
                <a:lnTo>
                  <a:pt x="7442" y="11544"/>
                </a:lnTo>
                <a:lnTo>
                  <a:pt x="7442" y="35674"/>
                </a:lnTo>
                <a:lnTo>
                  <a:pt x="9931" y="35674"/>
                </a:lnTo>
                <a:lnTo>
                  <a:pt x="9931" y="36944"/>
                </a:lnTo>
                <a:lnTo>
                  <a:pt x="127508" y="36944"/>
                </a:lnTo>
                <a:lnTo>
                  <a:pt x="127508" y="37223"/>
                </a:lnTo>
                <a:lnTo>
                  <a:pt x="9309" y="37223"/>
                </a:lnTo>
                <a:lnTo>
                  <a:pt x="9309" y="39484"/>
                </a:lnTo>
                <a:lnTo>
                  <a:pt x="8864" y="39484"/>
                </a:lnTo>
                <a:lnTo>
                  <a:pt x="8864" y="48374"/>
                </a:lnTo>
                <a:lnTo>
                  <a:pt x="8991" y="48374"/>
                </a:lnTo>
                <a:lnTo>
                  <a:pt x="8991" y="49644"/>
                </a:lnTo>
                <a:lnTo>
                  <a:pt x="8839" y="49644"/>
                </a:lnTo>
                <a:lnTo>
                  <a:pt x="8839" y="134734"/>
                </a:lnTo>
                <a:lnTo>
                  <a:pt x="8369" y="134734"/>
                </a:lnTo>
                <a:lnTo>
                  <a:pt x="8369" y="129374"/>
                </a:lnTo>
                <a:lnTo>
                  <a:pt x="8369" y="49326"/>
                </a:lnTo>
                <a:lnTo>
                  <a:pt x="8369" y="36296"/>
                </a:lnTo>
                <a:lnTo>
                  <a:pt x="6515" y="36296"/>
                </a:lnTo>
                <a:lnTo>
                  <a:pt x="6515" y="24193"/>
                </a:lnTo>
                <a:lnTo>
                  <a:pt x="5880" y="23583"/>
                </a:lnTo>
                <a:lnTo>
                  <a:pt x="6515" y="22339"/>
                </a:lnTo>
                <a:lnTo>
                  <a:pt x="5600" y="22339"/>
                </a:lnTo>
                <a:lnTo>
                  <a:pt x="6515" y="0"/>
                </a:lnTo>
                <a:lnTo>
                  <a:pt x="4648" y="0"/>
                </a:lnTo>
                <a:lnTo>
                  <a:pt x="2794" y="0"/>
                </a:lnTo>
                <a:lnTo>
                  <a:pt x="2794" y="36296"/>
                </a:lnTo>
                <a:lnTo>
                  <a:pt x="927" y="36296"/>
                </a:lnTo>
                <a:lnTo>
                  <a:pt x="927" y="40017"/>
                </a:lnTo>
                <a:lnTo>
                  <a:pt x="927" y="44678"/>
                </a:lnTo>
                <a:lnTo>
                  <a:pt x="927" y="49326"/>
                </a:lnTo>
                <a:lnTo>
                  <a:pt x="0" y="49326"/>
                </a:lnTo>
                <a:lnTo>
                  <a:pt x="0" y="129374"/>
                </a:lnTo>
                <a:lnTo>
                  <a:pt x="927" y="129374"/>
                </a:lnTo>
                <a:lnTo>
                  <a:pt x="927" y="142405"/>
                </a:lnTo>
                <a:lnTo>
                  <a:pt x="6515" y="142405"/>
                </a:lnTo>
                <a:lnTo>
                  <a:pt x="6515" y="143624"/>
                </a:lnTo>
                <a:lnTo>
                  <a:pt x="6515" y="144894"/>
                </a:lnTo>
                <a:lnTo>
                  <a:pt x="86309" y="144894"/>
                </a:lnTo>
                <a:lnTo>
                  <a:pt x="86309" y="143624"/>
                </a:lnTo>
                <a:lnTo>
                  <a:pt x="129374" y="143624"/>
                </a:lnTo>
                <a:lnTo>
                  <a:pt x="129374" y="142405"/>
                </a:lnTo>
                <a:lnTo>
                  <a:pt x="132168" y="143332"/>
                </a:lnTo>
                <a:lnTo>
                  <a:pt x="132168" y="142405"/>
                </a:lnTo>
                <a:lnTo>
                  <a:pt x="135890" y="142405"/>
                </a:lnTo>
                <a:lnTo>
                  <a:pt x="135890" y="129374"/>
                </a:lnTo>
                <a:lnTo>
                  <a:pt x="135890" y="49326"/>
                </a:lnTo>
                <a:lnTo>
                  <a:pt x="135890" y="3629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9179001" y="3546148"/>
            <a:ext cx="135890" cy="145415"/>
          </a:xfrm>
          <a:custGeom>
            <a:avLst/>
            <a:gdLst/>
            <a:ahLst/>
            <a:cxnLst/>
            <a:rect l="l" t="t" r="r" b="b"/>
            <a:pathLst>
              <a:path w="135890" h="145414">
                <a:moveTo>
                  <a:pt x="120040" y="2654"/>
                </a:moveTo>
                <a:lnTo>
                  <a:pt x="18402" y="2654"/>
                </a:lnTo>
                <a:lnTo>
                  <a:pt x="18402" y="3924"/>
                </a:lnTo>
                <a:lnTo>
                  <a:pt x="7366" y="3924"/>
                </a:lnTo>
                <a:lnTo>
                  <a:pt x="7366" y="5194"/>
                </a:lnTo>
                <a:lnTo>
                  <a:pt x="107391" y="5194"/>
                </a:lnTo>
                <a:lnTo>
                  <a:pt x="107391" y="3924"/>
                </a:lnTo>
                <a:lnTo>
                  <a:pt x="120040" y="3924"/>
                </a:lnTo>
                <a:lnTo>
                  <a:pt x="120040" y="2654"/>
                </a:lnTo>
                <a:close/>
              </a:path>
              <a:path w="135890" h="145414">
                <a:moveTo>
                  <a:pt x="135890" y="45605"/>
                </a:moveTo>
                <a:lnTo>
                  <a:pt x="134962" y="45605"/>
                </a:lnTo>
                <a:lnTo>
                  <a:pt x="134962" y="36296"/>
                </a:lnTo>
                <a:lnTo>
                  <a:pt x="133096" y="36296"/>
                </a:lnTo>
                <a:lnTo>
                  <a:pt x="133096" y="0"/>
                </a:lnTo>
                <a:lnTo>
                  <a:pt x="131241" y="0"/>
                </a:lnTo>
                <a:lnTo>
                  <a:pt x="130302" y="0"/>
                </a:lnTo>
                <a:lnTo>
                  <a:pt x="129374" y="927"/>
                </a:lnTo>
                <a:lnTo>
                  <a:pt x="130302" y="1854"/>
                </a:lnTo>
                <a:lnTo>
                  <a:pt x="129413" y="22339"/>
                </a:lnTo>
                <a:lnTo>
                  <a:pt x="129374" y="35674"/>
                </a:lnTo>
                <a:lnTo>
                  <a:pt x="129374" y="36296"/>
                </a:lnTo>
                <a:lnTo>
                  <a:pt x="127520" y="36296"/>
                </a:lnTo>
                <a:lnTo>
                  <a:pt x="8382" y="36296"/>
                </a:lnTo>
                <a:lnTo>
                  <a:pt x="127520" y="37223"/>
                </a:lnTo>
                <a:lnTo>
                  <a:pt x="8382" y="37223"/>
                </a:lnTo>
                <a:lnTo>
                  <a:pt x="8382" y="36296"/>
                </a:lnTo>
                <a:lnTo>
                  <a:pt x="6515" y="36296"/>
                </a:lnTo>
                <a:lnTo>
                  <a:pt x="6515" y="35674"/>
                </a:lnTo>
                <a:lnTo>
                  <a:pt x="129374" y="35674"/>
                </a:lnTo>
                <a:lnTo>
                  <a:pt x="129374" y="22339"/>
                </a:lnTo>
                <a:lnTo>
                  <a:pt x="129374" y="11544"/>
                </a:lnTo>
                <a:lnTo>
                  <a:pt x="129374" y="11163"/>
                </a:lnTo>
                <a:lnTo>
                  <a:pt x="129374" y="10274"/>
                </a:lnTo>
                <a:lnTo>
                  <a:pt x="129374" y="5575"/>
                </a:lnTo>
                <a:lnTo>
                  <a:pt x="128447" y="5575"/>
                </a:lnTo>
                <a:lnTo>
                  <a:pt x="128447" y="10274"/>
                </a:lnTo>
                <a:lnTo>
                  <a:pt x="127520" y="10274"/>
                </a:lnTo>
                <a:lnTo>
                  <a:pt x="123761" y="10274"/>
                </a:lnTo>
                <a:lnTo>
                  <a:pt x="119849" y="10274"/>
                </a:lnTo>
                <a:lnTo>
                  <a:pt x="119849" y="9766"/>
                </a:lnTo>
                <a:lnTo>
                  <a:pt x="127520" y="10236"/>
                </a:lnTo>
                <a:lnTo>
                  <a:pt x="127520" y="8369"/>
                </a:lnTo>
                <a:lnTo>
                  <a:pt x="127520" y="5575"/>
                </a:lnTo>
                <a:lnTo>
                  <a:pt x="108991" y="5575"/>
                </a:lnTo>
                <a:lnTo>
                  <a:pt x="108991" y="9004"/>
                </a:lnTo>
                <a:lnTo>
                  <a:pt x="103339" y="9004"/>
                </a:lnTo>
                <a:lnTo>
                  <a:pt x="103339" y="8534"/>
                </a:lnTo>
                <a:lnTo>
                  <a:pt x="108991" y="9004"/>
                </a:lnTo>
                <a:lnTo>
                  <a:pt x="108991" y="5575"/>
                </a:lnTo>
                <a:lnTo>
                  <a:pt x="72605" y="5575"/>
                </a:lnTo>
                <a:lnTo>
                  <a:pt x="67945" y="5575"/>
                </a:lnTo>
                <a:lnTo>
                  <a:pt x="8382" y="5575"/>
                </a:lnTo>
                <a:lnTo>
                  <a:pt x="6515" y="5575"/>
                </a:lnTo>
                <a:lnTo>
                  <a:pt x="6515" y="11163"/>
                </a:lnTo>
                <a:lnTo>
                  <a:pt x="8382" y="11163"/>
                </a:lnTo>
                <a:lnTo>
                  <a:pt x="8382" y="10236"/>
                </a:lnTo>
                <a:lnTo>
                  <a:pt x="33489" y="8382"/>
                </a:lnTo>
                <a:lnTo>
                  <a:pt x="33489" y="9004"/>
                </a:lnTo>
                <a:lnTo>
                  <a:pt x="55753" y="9004"/>
                </a:lnTo>
                <a:lnTo>
                  <a:pt x="55753" y="10274"/>
                </a:lnTo>
                <a:lnTo>
                  <a:pt x="11023" y="10274"/>
                </a:lnTo>
                <a:lnTo>
                  <a:pt x="11023" y="11544"/>
                </a:lnTo>
                <a:lnTo>
                  <a:pt x="6515" y="11544"/>
                </a:lnTo>
                <a:lnTo>
                  <a:pt x="6515" y="22339"/>
                </a:lnTo>
                <a:lnTo>
                  <a:pt x="6515" y="24193"/>
                </a:lnTo>
                <a:lnTo>
                  <a:pt x="5588" y="24193"/>
                </a:lnTo>
                <a:lnTo>
                  <a:pt x="6515" y="22339"/>
                </a:lnTo>
                <a:lnTo>
                  <a:pt x="5588" y="22339"/>
                </a:lnTo>
                <a:lnTo>
                  <a:pt x="6515" y="927"/>
                </a:lnTo>
                <a:lnTo>
                  <a:pt x="5588" y="0"/>
                </a:lnTo>
                <a:lnTo>
                  <a:pt x="4660" y="0"/>
                </a:lnTo>
                <a:lnTo>
                  <a:pt x="2794" y="0"/>
                </a:lnTo>
                <a:lnTo>
                  <a:pt x="1866" y="927"/>
                </a:lnTo>
                <a:lnTo>
                  <a:pt x="1866" y="36296"/>
                </a:lnTo>
                <a:lnTo>
                  <a:pt x="939" y="36296"/>
                </a:lnTo>
                <a:lnTo>
                  <a:pt x="939" y="44678"/>
                </a:lnTo>
                <a:lnTo>
                  <a:pt x="0" y="44678"/>
                </a:lnTo>
                <a:lnTo>
                  <a:pt x="0" y="48399"/>
                </a:lnTo>
                <a:lnTo>
                  <a:pt x="939" y="48399"/>
                </a:lnTo>
                <a:lnTo>
                  <a:pt x="939" y="49326"/>
                </a:lnTo>
                <a:lnTo>
                  <a:pt x="0" y="49326"/>
                </a:lnTo>
                <a:lnTo>
                  <a:pt x="0" y="129374"/>
                </a:lnTo>
                <a:lnTo>
                  <a:pt x="939" y="129374"/>
                </a:lnTo>
                <a:lnTo>
                  <a:pt x="939" y="142405"/>
                </a:lnTo>
                <a:lnTo>
                  <a:pt x="6515" y="142405"/>
                </a:lnTo>
                <a:lnTo>
                  <a:pt x="6515" y="144894"/>
                </a:lnTo>
                <a:lnTo>
                  <a:pt x="129374" y="144894"/>
                </a:lnTo>
                <a:lnTo>
                  <a:pt x="129374" y="142405"/>
                </a:lnTo>
                <a:lnTo>
                  <a:pt x="130302" y="142405"/>
                </a:lnTo>
                <a:lnTo>
                  <a:pt x="131241" y="143332"/>
                </a:lnTo>
                <a:lnTo>
                  <a:pt x="131241" y="142405"/>
                </a:lnTo>
                <a:lnTo>
                  <a:pt x="134962" y="142405"/>
                </a:lnTo>
                <a:lnTo>
                  <a:pt x="134962" y="134950"/>
                </a:lnTo>
                <a:lnTo>
                  <a:pt x="135890" y="134950"/>
                </a:lnTo>
                <a:lnTo>
                  <a:pt x="135890" y="134023"/>
                </a:lnTo>
                <a:lnTo>
                  <a:pt x="134962" y="134023"/>
                </a:lnTo>
                <a:lnTo>
                  <a:pt x="134962" y="129374"/>
                </a:lnTo>
                <a:lnTo>
                  <a:pt x="134962" y="49326"/>
                </a:lnTo>
                <a:lnTo>
                  <a:pt x="134962" y="48399"/>
                </a:lnTo>
                <a:lnTo>
                  <a:pt x="135890" y="48399"/>
                </a:lnTo>
                <a:lnTo>
                  <a:pt x="135890" y="4560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9870554" y="3546148"/>
            <a:ext cx="135890" cy="145415"/>
          </a:xfrm>
          <a:custGeom>
            <a:avLst/>
            <a:gdLst/>
            <a:ahLst/>
            <a:cxnLst/>
            <a:rect l="l" t="t" r="r" b="b"/>
            <a:pathLst>
              <a:path w="135890" h="145414">
                <a:moveTo>
                  <a:pt x="927" y="43738"/>
                </a:moveTo>
                <a:lnTo>
                  <a:pt x="0" y="43738"/>
                </a:lnTo>
                <a:lnTo>
                  <a:pt x="0" y="48399"/>
                </a:lnTo>
                <a:lnTo>
                  <a:pt x="927" y="43738"/>
                </a:lnTo>
                <a:close/>
              </a:path>
              <a:path w="135890" h="145414">
                <a:moveTo>
                  <a:pt x="128524" y="3924"/>
                </a:moveTo>
                <a:lnTo>
                  <a:pt x="120878" y="3924"/>
                </a:lnTo>
                <a:lnTo>
                  <a:pt x="120878" y="2654"/>
                </a:lnTo>
                <a:lnTo>
                  <a:pt x="16700" y="2654"/>
                </a:lnTo>
                <a:lnTo>
                  <a:pt x="16700" y="3924"/>
                </a:lnTo>
                <a:lnTo>
                  <a:pt x="8204" y="3924"/>
                </a:lnTo>
                <a:lnTo>
                  <a:pt x="8204" y="5194"/>
                </a:lnTo>
                <a:lnTo>
                  <a:pt x="128524" y="5194"/>
                </a:lnTo>
                <a:lnTo>
                  <a:pt x="128524" y="3924"/>
                </a:lnTo>
                <a:close/>
              </a:path>
              <a:path w="135890" h="145414">
                <a:moveTo>
                  <a:pt x="135877" y="36296"/>
                </a:moveTo>
                <a:lnTo>
                  <a:pt x="134023" y="36296"/>
                </a:lnTo>
                <a:lnTo>
                  <a:pt x="134023" y="927"/>
                </a:lnTo>
                <a:lnTo>
                  <a:pt x="133096" y="0"/>
                </a:lnTo>
                <a:lnTo>
                  <a:pt x="131229" y="0"/>
                </a:lnTo>
                <a:lnTo>
                  <a:pt x="130302" y="0"/>
                </a:lnTo>
                <a:lnTo>
                  <a:pt x="129362" y="927"/>
                </a:lnTo>
                <a:lnTo>
                  <a:pt x="130302" y="1854"/>
                </a:lnTo>
                <a:lnTo>
                  <a:pt x="129438" y="22339"/>
                </a:lnTo>
                <a:lnTo>
                  <a:pt x="129362" y="35674"/>
                </a:lnTo>
                <a:lnTo>
                  <a:pt x="129362" y="36296"/>
                </a:lnTo>
                <a:lnTo>
                  <a:pt x="127508" y="36296"/>
                </a:lnTo>
                <a:lnTo>
                  <a:pt x="8369" y="36296"/>
                </a:lnTo>
                <a:lnTo>
                  <a:pt x="127508" y="37223"/>
                </a:lnTo>
                <a:lnTo>
                  <a:pt x="8839" y="37223"/>
                </a:lnTo>
                <a:lnTo>
                  <a:pt x="8839" y="129374"/>
                </a:lnTo>
                <a:lnTo>
                  <a:pt x="8839" y="134734"/>
                </a:lnTo>
                <a:lnTo>
                  <a:pt x="8369" y="134734"/>
                </a:lnTo>
                <a:lnTo>
                  <a:pt x="8369" y="129374"/>
                </a:lnTo>
                <a:lnTo>
                  <a:pt x="8839" y="129374"/>
                </a:lnTo>
                <a:lnTo>
                  <a:pt x="8839" y="37223"/>
                </a:lnTo>
                <a:lnTo>
                  <a:pt x="8369" y="37223"/>
                </a:lnTo>
                <a:lnTo>
                  <a:pt x="8369" y="36296"/>
                </a:lnTo>
                <a:lnTo>
                  <a:pt x="6515" y="36296"/>
                </a:lnTo>
                <a:lnTo>
                  <a:pt x="6515" y="35674"/>
                </a:lnTo>
                <a:lnTo>
                  <a:pt x="129362" y="35674"/>
                </a:lnTo>
                <a:lnTo>
                  <a:pt x="129362" y="22339"/>
                </a:lnTo>
                <a:lnTo>
                  <a:pt x="129362" y="11544"/>
                </a:lnTo>
                <a:lnTo>
                  <a:pt x="129362" y="11163"/>
                </a:lnTo>
                <a:lnTo>
                  <a:pt x="129362" y="10274"/>
                </a:lnTo>
                <a:lnTo>
                  <a:pt x="129362" y="5575"/>
                </a:lnTo>
                <a:lnTo>
                  <a:pt x="128435" y="5575"/>
                </a:lnTo>
                <a:lnTo>
                  <a:pt x="127546" y="5575"/>
                </a:lnTo>
                <a:lnTo>
                  <a:pt x="127546" y="10274"/>
                </a:lnTo>
                <a:lnTo>
                  <a:pt x="123748" y="10274"/>
                </a:lnTo>
                <a:lnTo>
                  <a:pt x="119837" y="10274"/>
                </a:lnTo>
                <a:lnTo>
                  <a:pt x="119837" y="9385"/>
                </a:lnTo>
                <a:lnTo>
                  <a:pt x="127508" y="10236"/>
                </a:lnTo>
                <a:lnTo>
                  <a:pt x="127546" y="5575"/>
                </a:lnTo>
                <a:lnTo>
                  <a:pt x="116446" y="5575"/>
                </a:lnTo>
                <a:lnTo>
                  <a:pt x="116446" y="9004"/>
                </a:lnTo>
                <a:lnTo>
                  <a:pt x="103327" y="9004"/>
                </a:lnTo>
                <a:lnTo>
                  <a:pt x="103327" y="8369"/>
                </a:lnTo>
                <a:lnTo>
                  <a:pt x="110756" y="8369"/>
                </a:lnTo>
                <a:lnTo>
                  <a:pt x="116446" y="9004"/>
                </a:lnTo>
                <a:lnTo>
                  <a:pt x="116446" y="5575"/>
                </a:lnTo>
                <a:lnTo>
                  <a:pt x="66078" y="5575"/>
                </a:lnTo>
                <a:lnTo>
                  <a:pt x="64211" y="5575"/>
                </a:lnTo>
                <a:lnTo>
                  <a:pt x="8369" y="5575"/>
                </a:lnTo>
                <a:lnTo>
                  <a:pt x="6515" y="5575"/>
                </a:lnTo>
                <a:lnTo>
                  <a:pt x="6515" y="11163"/>
                </a:lnTo>
                <a:lnTo>
                  <a:pt x="8369" y="11163"/>
                </a:lnTo>
                <a:lnTo>
                  <a:pt x="8369" y="10236"/>
                </a:lnTo>
                <a:lnTo>
                  <a:pt x="33502" y="8369"/>
                </a:lnTo>
                <a:lnTo>
                  <a:pt x="34404" y="8369"/>
                </a:lnTo>
                <a:lnTo>
                  <a:pt x="34404" y="9004"/>
                </a:lnTo>
                <a:lnTo>
                  <a:pt x="55740" y="9004"/>
                </a:lnTo>
                <a:lnTo>
                  <a:pt x="55740" y="10274"/>
                </a:lnTo>
                <a:lnTo>
                  <a:pt x="10515" y="10274"/>
                </a:lnTo>
                <a:lnTo>
                  <a:pt x="10515" y="11544"/>
                </a:lnTo>
                <a:lnTo>
                  <a:pt x="6515" y="11544"/>
                </a:lnTo>
                <a:lnTo>
                  <a:pt x="6515" y="22339"/>
                </a:lnTo>
                <a:lnTo>
                  <a:pt x="6515" y="24193"/>
                </a:lnTo>
                <a:lnTo>
                  <a:pt x="5880" y="23583"/>
                </a:lnTo>
                <a:lnTo>
                  <a:pt x="6515" y="22339"/>
                </a:lnTo>
                <a:lnTo>
                  <a:pt x="5600" y="22339"/>
                </a:lnTo>
                <a:lnTo>
                  <a:pt x="6515" y="0"/>
                </a:lnTo>
                <a:lnTo>
                  <a:pt x="4648" y="0"/>
                </a:lnTo>
                <a:lnTo>
                  <a:pt x="2781" y="0"/>
                </a:lnTo>
                <a:lnTo>
                  <a:pt x="2781" y="36296"/>
                </a:lnTo>
                <a:lnTo>
                  <a:pt x="927" y="36296"/>
                </a:lnTo>
                <a:lnTo>
                  <a:pt x="927" y="43738"/>
                </a:lnTo>
                <a:lnTo>
                  <a:pt x="927" y="49326"/>
                </a:lnTo>
                <a:lnTo>
                  <a:pt x="0" y="49326"/>
                </a:lnTo>
                <a:lnTo>
                  <a:pt x="0" y="129374"/>
                </a:lnTo>
                <a:lnTo>
                  <a:pt x="0" y="135890"/>
                </a:lnTo>
                <a:lnTo>
                  <a:pt x="927" y="129374"/>
                </a:lnTo>
                <a:lnTo>
                  <a:pt x="927" y="142405"/>
                </a:lnTo>
                <a:lnTo>
                  <a:pt x="6515" y="142405"/>
                </a:lnTo>
                <a:lnTo>
                  <a:pt x="6515" y="143624"/>
                </a:lnTo>
                <a:lnTo>
                  <a:pt x="6515" y="144894"/>
                </a:lnTo>
                <a:lnTo>
                  <a:pt x="96520" y="144894"/>
                </a:lnTo>
                <a:lnTo>
                  <a:pt x="96520" y="143624"/>
                </a:lnTo>
                <a:lnTo>
                  <a:pt x="129362" y="143624"/>
                </a:lnTo>
                <a:lnTo>
                  <a:pt x="129362" y="142405"/>
                </a:lnTo>
                <a:lnTo>
                  <a:pt x="131229" y="143332"/>
                </a:lnTo>
                <a:lnTo>
                  <a:pt x="131229" y="142405"/>
                </a:lnTo>
                <a:lnTo>
                  <a:pt x="135877" y="142405"/>
                </a:lnTo>
                <a:lnTo>
                  <a:pt x="135877" y="129374"/>
                </a:lnTo>
                <a:lnTo>
                  <a:pt x="135877" y="49326"/>
                </a:lnTo>
                <a:lnTo>
                  <a:pt x="135877" y="3629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9726283" y="3546148"/>
            <a:ext cx="135890" cy="145415"/>
          </a:xfrm>
          <a:custGeom>
            <a:avLst/>
            <a:gdLst/>
            <a:ahLst/>
            <a:cxnLst/>
            <a:rect l="l" t="t" r="r" b="b"/>
            <a:pathLst>
              <a:path w="135890" h="145414">
                <a:moveTo>
                  <a:pt x="119100" y="2654"/>
                </a:moveTo>
                <a:lnTo>
                  <a:pt x="18402" y="2654"/>
                </a:lnTo>
                <a:lnTo>
                  <a:pt x="18402" y="3924"/>
                </a:lnTo>
                <a:lnTo>
                  <a:pt x="7366" y="3924"/>
                </a:lnTo>
                <a:lnTo>
                  <a:pt x="7366" y="5194"/>
                </a:lnTo>
                <a:lnTo>
                  <a:pt x="107315" y="5194"/>
                </a:lnTo>
                <a:lnTo>
                  <a:pt x="107315" y="3924"/>
                </a:lnTo>
                <a:lnTo>
                  <a:pt x="119100" y="3924"/>
                </a:lnTo>
                <a:lnTo>
                  <a:pt x="119100" y="2654"/>
                </a:lnTo>
                <a:close/>
              </a:path>
              <a:path w="135890" h="145414">
                <a:moveTo>
                  <a:pt x="135890" y="43738"/>
                </a:moveTo>
                <a:lnTo>
                  <a:pt x="134962" y="43738"/>
                </a:lnTo>
                <a:lnTo>
                  <a:pt x="134962" y="36296"/>
                </a:lnTo>
                <a:lnTo>
                  <a:pt x="133096" y="36296"/>
                </a:lnTo>
                <a:lnTo>
                  <a:pt x="133096" y="0"/>
                </a:lnTo>
                <a:lnTo>
                  <a:pt x="131241" y="0"/>
                </a:lnTo>
                <a:lnTo>
                  <a:pt x="130302" y="0"/>
                </a:lnTo>
                <a:lnTo>
                  <a:pt x="129374" y="927"/>
                </a:lnTo>
                <a:lnTo>
                  <a:pt x="129374" y="5575"/>
                </a:lnTo>
                <a:lnTo>
                  <a:pt x="129374" y="35674"/>
                </a:lnTo>
                <a:lnTo>
                  <a:pt x="129374" y="36296"/>
                </a:lnTo>
                <a:lnTo>
                  <a:pt x="127508" y="36296"/>
                </a:lnTo>
                <a:lnTo>
                  <a:pt x="8382" y="36296"/>
                </a:lnTo>
                <a:lnTo>
                  <a:pt x="127508" y="37223"/>
                </a:lnTo>
                <a:lnTo>
                  <a:pt x="127508" y="40017"/>
                </a:lnTo>
                <a:lnTo>
                  <a:pt x="127508" y="49326"/>
                </a:lnTo>
                <a:lnTo>
                  <a:pt x="127508" y="129374"/>
                </a:lnTo>
                <a:lnTo>
                  <a:pt x="127508" y="129654"/>
                </a:lnTo>
                <a:lnTo>
                  <a:pt x="127165" y="129654"/>
                </a:lnTo>
                <a:lnTo>
                  <a:pt x="127165" y="129374"/>
                </a:lnTo>
                <a:lnTo>
                  <a:pt x="127508" y="129374"/>
                </a:lnTo>
                <a:lnTo>
                  <a:pt x="127508" y="49326"/>
                </a:lnTo>
                <a:lnTo>
                  <a:pt x="127050" y="49326"/>
                </a:lnTo>
                <a:lnTo>
                  <a:pt x="127050" y="40017"/>
                </a:lnTo>
                <a:lnTo>
                  <a:pt x="127508" y="40017"/>
                </a:lnTo>
                <a:lnTo>
                  <a:pt x="127508" y="37223"/>
                </a:lnTo>
                <a:lnTo>
                  <a:pt x="8382" y="37223"/>
                </a:lnTo>
                <a:lnTo>
                  <a:pt x="8382" y="36296"/>
                </a:lnTo>
                <a:lnTo>
                  <a:pt x="6515" y="36296"/>
                </a:lnTo>
                <a:lnTo>
                  <a:pt x="6515" y="35674"/>
                </a:lnTo>
                <a:lnTo>
                  <a:pt x="129374" y="35674"/>
                </a:lnTo>
                <a:lnTo>
                  <a:pt x="129374" y="5575"/>
                </a:lnTo>
                <a:lnTo>
                  <a:pt x="128447" y="5575"/>
                </a:lnTo>
                <a:lnTo>
                  <a:pt x="128447" y="10274"/>
                </a:lnTo>
                <a:lnTo>
                  <a:pt x="127508" y="10274"/>
                </a:lnTo>
                <a:lnTo>
                  <a:pt x="117271" y="10236"/>
                </a:lnTo>
                <a:lnTo>
                  <a:pt x="117690" y="10274"/>
                </a:lnTo>
                <a:lnTo>
                  <a:pt x="115417" y="10274"/>
                </a:lnTo>
                <a:lnTo>
                  <a:pt x="115417" y="9004"/>
                </a:lnTo>
                <a:lnTo>
                  <a:pt x="103339" y="9004"/>
                </a:lnTo>
                <a:lnTo>
                  <a:pt x="103339" y="8369"/>
                </a:lnTo>
                <a:lnTo>
                  <a:pt x="110756" y="8369"/>
                </a:lnTo>
                <a:lnTo>
                  <a:pt x="127508" y="10236"/>
                </a:lnTo>
                <a:lnTo>
                  <a:pt x="127508" y="8369"/>
                </a:lnTo>
                <a:lnTo>
                  <a:pt x="127508" y="5575"/>
                </a:lnTo>
                <a:lnTo>
                  <a:pt x="72593" y="5575"/>
                </a:lnTo>
                <a:lnTo>
                  <a:pt x="67945" y="5575"/>
                </a:lnTo>
                <a:lnTo>
                  <a:pt x="7442" y="5575"/>
                </a:lnTo>
                <a:lnTo>
                  <a:pt x="6515" y="5575"/>
                </a:lnTo>
                <a:lnTo>
                  <a:pt x="6515" y="11163"/>
                </a:lnTo>
                <a:lnTo>
                  <a:pt x="7442" y="11163"/>
                </a:lnTo>
                <a:lnTo>
                  <a:pt x="7442" y="10236"/>
                </a:lnTo>
                <a:lnTo>
                  <a:pt x="33489" y="8382"/>
                </a:lnTo>
                <a:lnTo>
                  <a:pt x="33489" y="9004"/>
                </a:lnTo>
                <a:lnTo>
                  <a:pt x="56438" y="9004"/>
                </a:lnTo>
                <a:lnTo>
                  <a:pt x="56438" y="10274"/>
                </a:lnTo>
                <a:lnTo>
                  <a:pt x="10274" y="10274"/>
                </a:lnTo>
                <a:lnTo>
                  <a:pt x="10274" y="11544"/>
                </a:lnTo>
                <a:lnTo>
                  <a:pt x="6515" y="11544"/>
                </a:lnTo>
                <a:lnTo>
                  <a:pt x="6515" y="22339"/>
                </a:lnTo>
                <a:lnTo>
                  <a:pt x="6515" y="24193"/>
                </a:lnTo>
                <a:lnTo>
                  <a:pt x="5588" y="24193"/>
                </a:lnTo>
                <a:lnTo>
                  <a:pt x="6515" y="22339"/>
                </a:lnTo>
                <a:lnTo>
                  <a:pt x="5588" y="22339"/>
                </a:lnTo>
                <a:lnTo>
                  <a:pt x="6515" y="927"/>
                </a:lnTo>
                <a:lnTo>
                  <a:pt x="5588" y="0"/>
                </a:lnTo>
                <a:lnTo>
                  <a:pt x="4648" y="0"/>
                </a:lnTo>
                <a:lnTo>
                  <a:pt x="2794" y="0"/>
                </a:lnTo>
                <a:lnTo>
                  <a:pt x="1866" y="927"/>
                </a:lnTo>
                <a:lnTo>
                  <a:pt x="1866" y="36296"/>
                </a:lnTo>
                <a:lnTo>
                  <a:pt x="0" y="36296"/>
                </a:lnTo>
                <a:lnTo>
                  <a:pt x="0" y="49326"/>
                </a:lnTo>
                <a:lnTo>
                  <a:pt x="0" y="129374"/>
                </a:lnTo>
                <a:lnTo>
                  <a:pt x="0" y="142405"/>
                </a:lnTo>
                <a:lnTo>
                  <a:pt x="3721" y="142405"/>
                </a:lnTo>
                <a:lnTo>
                  <a:pt x="4648" y="143332"/>
                </a:lnTo>
                <a:lnTo>
                  <a:pt x="4648" y="142405"/>
                </a:lnTo>
                <a:lnTo>
                  <a:pt x="6515" y="142405"/>
                </a:lnTo>
                <a:lnTo>
                  <a:pt x="6515" y="144894"/>
                </a:lnTo>
                <a:lnTo>
                  <a:pt x="129374" y="144894"/>
                </a:lnTo>
                <a:lnTo>
                  <a:pt x="129374" y="142405"/>
                </a:lnTo>
                <a:lnTo>
                  <a:pt x="130302" y="142405"/>
                </a:lnTo>
                <a:lnTo>
                  <a:pt x="131241" y="143332"/>
                </a:lnTo>
                <a:lnTo>
                  <a:pt x="131241" y="142405"/>
                </a:lnTo>
                <a:lnTo>
                  <a:pt x="134962" y="142405"/>
                </a:lnTo>
                <a:lnTo>
                  <a:pt x="134962" y="134950"/>
                </a:lnTo>
                <a:lnTo>
                  <a:pt x="135890" y="134950"/>
                </a:lnTo>
                <a:lnTo>
                  <a:pt x="135890" y="134023"/>
                </a:lnTo>
                <a:lnTo>
                  <a:pt x="134962" y="134023"/>
                </a:lnTo>
                <a:lnTo>
                  <a:pt x="134962" y="129374"/>
                </a:lnTo>
                <a:lnTo>
                  <a:pt x="134962" y="49326"/>
                </a:lnTo>
                <a:lnTo>
                  <a:pt x="134962" y="48399"/>
                </a:lnTo>
                <a:lnTo>
                  <a:pt x="135890" y="48399"/>
                </a:lnTo>
                <a:lnTo>
                  <a:pt x="135890" y="4373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652959" y="3843989"/>
            <a:ext cx="36830" cy="5080"/>
          </a:xfrm>
          <a:custGeom>
            <a:avLst/>
            <a:gdLst/>
            <a:ahLst/>
            <a:cxnLst/>
            <a:rect l="l" t="t" r="r" b="b"/>
            <a:pathLst>
              <a:path w="36829" h="5079">
                <a:moveTo>
                  <a:pt x="36296" y="0"/>
                </a:moveTo>
                <a:lnTo>
                  <a:pt x="23266" y="0"/>
                </a:lnTo>
                <a:lnTo>
                  <a:pt x="21412" y="927"/>
                </a:lnTo>
                <a:lnTo>
                  <a:pt x="21412" y="0"/>
                </a:lnTo>
                <a:lnTo>
                  <a:pt x="939" y="0"/>
                </a:lnTo>
                <a:lnTo>
                  <a:pt x="0" y="927"/>
                </a:lnTo>
                <a:lnTo>
                  <a:pt x="0" y="2781"/>
                </a:lnTo>
                <a:lnTo>
                  <a:pt x="1866" y="3721"/>
                </a:lnTo>
                <a:lnTo>
                  <a:pt x="36296" y="4648"/>
                </a:lnTo>
                <a:lnTo>
                  <a:pt x="36296" y="2781"/>
                </a:lnTo>
                <a:lnTo>
                  <a:pt x="36296" y="927"/>
                </a:lnTo>
                <a:lnTo>
                  <a:pt x="3629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655752" y="3467027"/>
            <a:ext cx="33655" cy="123189"/>
          </a:xfrm>
          <a:custGeom>
            <a:avLst/>
            <a:gdLst/>
            <a:ahLst/>
            <a:cxnLst/>
            <a:rect l="l" t="t" r="r" b="b"/>
            <a:pathLst>
              <a:path w="33654" h="123189">
                <a:moveTo>
                  <a:pt x="1689" y="495"/>
                </a:moveTo>
                <a:lnTo>
                  <a:pt x="469" y="495"/>
                </a:lnTo>
                <a:lnTo>
                  <a:pt x="469" y="46215"/>
                </a:lnTo>
                <a:lnTo>
                  <a:pt x="0" y="46215"/>
                </a:lnTo>
                <a:lnTo>
                  <a:pt x="0" y="89395"/>
                </a:lnTo>
                <a:lnTo>
                  <a:pt x="927" y="89395"/>
                </a:lnTo>
                <a:lnTo>
                  <a:pt x="927" y="122415"/>
                </a:lnTo>
                <a:lnTo>
                  <a:pt x="1066" y="122415"/>
                </a:lnTo>
                <a:lnTo>
                  <a:pt x="1066" y="89395"/>
                </a:lnTo>
                <a:lnTo>
                  <a:pt x="1346" y="89395"/>
                </a:lnTo>
                <a:lnTo>
                  <a:pt x="1346" y="46215"/>
                </a:lnTo>
                <a:lnTo>
                  <a:pt x="1689" y="46215"/>
                </a:lnTo>
                <a:lnTo>
                  <a:pt x="1689" y="495"/>
                </a:lnTo>
                <a:close/>
              </a:path>
              <a:path w="33654" h="123189">
                <a:moveTo>
                  <a:pt x="33502" y="495"/>
                </a:moveTo>
                <a:lnTo>
                  <a:pt x="8382" y="495"/>
                </a:lnTo>
                <a:lnTo>
                  <a:pt x="8382" y="108445"/>
                </a:lnTo>
                <a:lnTo>
                  <a:pt x="8382" y="121932"/>
                </a:lnTo>
                <a:lnTo>
                  <a:pt x="7912" y="121932"/>
                </a:lnTo>
                <a:lnTo>
                  <a:pt x="7912" y="108445"/>
                </a:lnTo>
                <a:lnTo>
                  <a:pt x="8382" y="108445"/>
                </a:lnTo>
                <a:lnTo>
                  <a:pt x="8382" y="495"/>
                </a:lnTo>
                <a:lnTo>
                  <a:pt x="7442" y="495"/>
                </a:lnTo>
                <a:lnTo>
                  <a:pt x="7442" y="66535"/>
                </a:lnTo>
                <a:lnTo>
                  <a:pt x="7442" y="67805"/>
                </a:lnTo>
                <a:lnTo>
                  <a:pt x="6959" y="67805"/>
                </a:lnTo>
                <a:lnTo>
                  <a:pt x="6959" y="66535"/>
                </a:lnTo>
                <a:lnTo>
                  <a:pt x="7442" y="66535"/>
                </a:lnTo>
                <a:lnTo>
                  <a:pt x="7442" y="495"/>
                </a:lnTo>
                <a:lnTo>
                  <a:pt x="7442" y="0"/>
                </a:lnTo>
                <a:lnTo>
                  <a:pt x="7429" y="1866"/>
                </a:lnTo>
                <a:lnTo>
                  <a:pt x="7429" y="29705"/>
                </a:lnTo>
                <a:lnTo>
                  <a:pt x="7048" y="29705"/>
                </a:lnTo>
                <a:lnTo>
                  <a:pt x="7048" y="19545"/>
                </a:lnTo>
                <a:lnTo>
                  <a:pt x="6807" y="19545"/>
                </a:lnTo>
                <a:lnTo>
                  <a:pt x="6807" y="98285"/>
                </a:lnTo>
                <a:lnTo>
                  <a:pt x="6807" y="102095"/>
                </a:lnTo>
                <a:lnTo>
                  <a:pt x="6515" y="102095"/>
                </a:lnTo>
                <a:lnTo>
                  <a:pt x="6515" y="98285"/>
                </a:lnTo>
                <a:lnTo>
                  <a:pt x="6807" y="98285"/>
                </a:lnTo>
                <a:lnTo>
                  <a:pt x="6807" y="19545"/>
                </a:lnTo>
                <a:lnTo>
                  <a:pt x="6045" y="19545"/>
                </a:lnTo>
                <a:lnTo>
                  <a:pt x="6045" y="18275"/>
                </a:lnTo>
                <a:lnTo>
                  <a:pt x="6972" y="18275"/>
                </a:lnTo>
                <a:lnTo>
                  <a:pt x="6972" y="1866"/>
                </a:lnTo>
                <a:lnTo>
                  <a:pt x="7429" y="1866"/>
                </a:lnTo>
                <a:lnTo>
                  <a:pt x="7429" y="0"/>
                </a:lnTo>
                <a:lnTo>
                  <a:pt x="1866" y="0"/>
                </a:lnTo>
                <a:lnTo>
                  <a:pt x="1866" y="1866"/>
                </a:lnTo>
                <a:lnTo>
                  <a:pt x="2717" y="1866"/>
                </a:lnTo>
                <a:lnTo>
                  <a:pt x="2717" y="18275"/>
                </a:lnTo>
                <a:lnTo>
                  <a:pt x="2565" y="18275"/>
                </a:lnTo>
                <a:lnTo>
                  <a:pt x="2565" y="33515"/>
                </a:lnTo>
                <a:lnTo>
                  <a:pt x="1866" y="33515"/>
                </a:lnTo>
                <a:lnTo>
                  <a:pt x="1866" y="94005"/>
                </a:lnTo>
                <a:lnTo>
                  <a:pt x="2171" y="94005"/>
                </a:lnTo>
                <a:lnTo>
                  <a:pt x="2171" y="102095"/>
                </a:lnTo>
                <a:lnTo>
                  <a:pt x="1866" y="102095"/>
                </a:lnTo>
                <a:lnTo>
                  <a:pt x="1866" y="121932"/>
                </a:lnTo>
                <a:lnTo>
                  <a:pt x="1866" y="122415"/>
                </a:lnTo>
                <a:lnTo>
                  <a:pt x="1866" y="122859"/>
                </a:lnTo>
                <a:lnTo>
                  <a:pt x="8382" y="122859"/>
                </a:lnTo>
                <a:lnTo>
                  <a:pt x="8382" y="122415"/>
                </a:lnTo>
                <a:lnTo>
                  <a:pt x="33502" y="122415"/>
                </a:lnTo>
                <a:lnTo>
                  <a:pt x="33502" y="108445"/>
                </a:lnTo>
                <a:lnTo>
                  <a:pt x="33502" y="66535"/>
                </a:lnTo>
                <a:lnTo>
                  <a:pt x="33502" y="29705"/>
                </a:lnTo>
                <a:lnTo>
                  <a:pt x="33502" y="49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655752" y="3594522"/>
            <a:ext cx="33655" cy="123189"/>
          </a:xfrm>
          <a:custGeom>
            <a:avLst/>
            <a:gdLst/>
            <a:ahLst/>
            <a:cxnLst/>
            <a:rect l="l" t="t" r="r" b="b"/>
            <a:pathLst>
              <a:path w="33654" h="123189">
                <a:moveTo>
                  <a:pt x="1701" y="0"/>
                </a:moveTo>
                <a:lnTo>
                  <a:pt x="457" y="0"/>
                </a:lnTo>
                <a:lnTo>
                  <a:pt x="457" y="40640"/>
                </a:lnTo>
                <a:lnTo>
                  <a:pt x="0" y="40640"/>
                </a:lnTo>
                <a:lnTo>
                  <a:pt x="0" y="95250"/>
                </a:lnTo>
                <a:lnTo>
                  <a:pt x="927" y="95250"/>
                </a:lnTo>
                <a:lnTo>
                  <a:pt x="927" y="121920"/>
                </a:lnTo>
                <a:lnTo>
                  <a:pt x="1028" y="95250"/>
                </a:lnTo>
                <a:lnTo>
                  <a:pt x="1346" y="95250"/>
                </a:lnTo>
                <a:lnTo>
                  <a:pt x="1346" y="40640"/>
                </a:lnTo>
                <a:lnTo>
                  <a:pt x="1701" y="40640"/>
                </a:lnTo>
                <a:lnTo>
                  <a:pt x="1701" y="0"/>
                </a:lnTo>
                <a:close/>
              </a:path>
              <a:path w="33654" h="123189">
                <a:moveTo>
                  <a:pt x="7442" y="25"/>
                </a:moveTo>
                <a:lnTo>
                  <a:pt x="1866" y="25"/>
                </a:lnTo>
                <a:lnTo>
                  <a:pt x="1866" y="952"/>
                </a:lnTo>
                <a:lnTo>
                  <a:pt x="7442" y="952"/>
                </a:lnTo>
                <a:lnTo>
                  <a:pt x="7442" y="25"/>
                </a:lnTo>
                <a:close/>
              </a:path>
              <a:path w="33654" h="123189">
                <a:moveTo>
                  <a:pt x="33502" y="0"/>
                </a:moveTo>
                <a:lnTo>
                  <a:pt x="8382" y="0"/>
                </a:lnTo>
                <a:lnTo>
                  <a:pt x="8382" y="107950"/>
                </a:lnTo>
                <a:lnTo>
                  <a:pt x="8382" y="121018"/>
                </a:lnTo>
                <a:lnTo>
                  <a:pt x="7924" y="121018"/>
                </a:lnTo>
                <a:lnTo>
                  <a:pt x="7924" y="107950"/>
                </a:lnTo>
                <a:lnTo>
                  <a:pt x="8382" y="107950"/>
                </a:lnTo>
                <a:lnTo>
                  <a:pt x="8382" y="0"/>
                </a:lnTo>
                <a:lnTo>
                  <a:pt x="7912" y="0"/>
                </a:lnTo>
                <a:lnTo>
                  <a:pt x="7912" y="24130"/>
                </a:lnTo>
                <a:lnTo>
                  <a:pt x="7442" y="24130"/>
                </a:lnTo>
                <a:lnTo>
                  <a:pt x="7442" y="60960"/>
                </a:lnTo>
                <a:lnTo>
                  <a:pt x="7442" y="68580"/>
                </a:lnTo>
                <a:lnTo>
                  <a:pt x="6972" y="68580"/>
                </a:lnTo>
                <a:lnTo>
                  <a:pt x="6972" y="60960"/>
                </a:lnTo>
                <a:lnTo>
                  <a:pt x="7442" y="60960"/>
                </a:lnTo>
                <a:lnTo>
                  <a:pt x="7442" y="24130"/>
                </a:lnTo>
                <a:lnTo>
                  <a:pt x="7061" y="24130"/>
                </a:lnTo>
                <a:lnTo>
                  <a:pt x="7061" y="19050"/>
                </a:lnTo>
                <a:lnTo>
                  <a:pt x="6985" y="38100"/>
                </a:lnTo>
                <a:lnTo>
                  <a:pt x="6985" y="49530"/>
                </a:lnTo>
                <a:lnTo>
                  <a:pt x="6972" y="40640"/>
                </a:lnTo>
                <a:lnTo>
                  <a:pt x="6794" y="40640"/>
                </a:lnTo>
                <a:lnTo>
                  <a:pt x="6794" y="96520"/>
                </a:lnTo>
                <a:lnTo>
                  <a:pt x="6794" y="102870"/>
                </a:lnTo>
                <a:lnTo>
                  <a:pt x="6527" y="102870"/>
                </a:lnTo>
                <a:lnTo>
                  <a:pt x="6527" y="96520"/>
                </a:lnTo>
                <a:lnTo>
                  <a:pt x="6794" y="96520"/>
                </a:lnTo>
                <a:lnTo>
                  <a:pt x="6794" y="40640"/>
                </a:lnTo>
                <a:lnTo>
                  <a:pt x="6591" y="40640"/>
                </a:lnTo>
                <a:lnTo>
                  <a:pt x="6591" y="38100"/>
                </a:lnTo>
                <a:lnTo>
                  <a:pt x="6985" y="38100"/>
                </a:lnTo>
                <a:lnTo>
                  <a:pt x="6985" y="19050"/>
                </a:lnTo>
                <a:lnTo>
                  <a:pt x="6070" y="19050"/>
                </a:lnTo>
                <a:lnTo>
                  <a:pt x="6070" y="36830"/>
                </a:lnTo>
                <a:lnTo>
                  <a:pt x="6032" y="17780"/>
                </a:lnTo>
                <a:lnTo>
                  <a:pt x="6972" y="17780"/>
                </a:lnTo>
                <a:lnTo>
                  <a:pt x="6972" y="1270"/>
                </a:lnTo>
                <a:lnTo>
                  <a:pt x="2717" y="1270"/>
                </a:lnTo>
                <a:lnTo>
                  <a:pt x="2717" y="17780"/>
                </a:lnTo>
                <a:lnTo>
                  <a:pt x="2552" y="17780"/>
                </a:lnTo>
                <a:lnTo>
                  <a:pt x="2552" y="33528"/>
                </a:lnTo>
                <a:lnTo>
                  <a:pt x="1866" y="33528"/>
                </a:lnTo>
                <a:lnTo>
                  <a:pt x="1866" y="93091"/>
                </a:lnTo>
                <a:lnTo>
                  <a:pt x="2159" y="93091"/>
                </a:lnTo>
                <a:lnTo>
                  <a:pt x="2159" y="102870"/>
                </a:lnTo>
                <a:lnTo>
                  <a:pt x="1866" y="102870"/>
                </a:lnTo>
                <a:lnTo>
                  <a:pt x="1866" y="120650"/>
                </a:lnTo>
                <a:lnTo>
                  <a:pt x="6794" y="120650"/>
                </a:lnTo>
                <a:lnTo>
                  <a:pt x="6794" y="121018"/>
                </a:lnTo>
                <a:lnTo>
                  <a:pt x="1866" y="121018"/>
                </a:lnTo>
                <a:lnTo>
                  <a:pt x="1866" y="122885"/>
                </a:lnTo>
                <a:lnTo>
                  <a:pt x="8382" y="122885"/>
                </a:lnTo>
                <a:lnTo>
                  <a:pt x="8382" y="123190"/>
                </a:lnTo>
                <a:lnTo>
                  <a:pt x="33502" y="123190"/>
                </a:lnTo>
                <a:lnTo>
                  <a:pt x="33502" y="107950"/>
                </a:lnTo>
                <a:lnTo>
                  <a:pt x="33502" y="60960"/>
                </a:lnTo>
                <a:lnTo>
                  <a:pt x="33502" y="49530"/>
                </a:lnTo>
                <a:lnTo>
                  <a:pt x="33502" y="24130"/>
                </a:lnTo>
                <a:lnTo>
                  <a:pt x="3350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655752" y="3720189"/>
            <a:ext cx="33655" cy="125095"/>
          </a:xfrm>
          <a:custGeom>
            <a:avLst/>
            <a:gdLst/>
            <a:ahLst/>
            <a:cxnLst/>
            <a:rect l="l" t="t" r="r" b="b"/>
            <a:pathLst>
              <a:path w="33654" h="125095">
                <a:moveTo>
                  <a:pt x="1714" y="1333"/>
                </a:moveTo>
                <a:lnTo>
                  <a:pt x="469" y="1333"/>
                </a:lnTo>
                <a:lnTo>
                  <a:pt x="469" y="40703"/>
                </a:lnTo>
                <a:lnTo>
                  <a:pt x="0" y="40703"/>
                </a:lnTo>
                <a:lnTo>
                  <a:pt x="0" y="96583"/>
                </a:lnTo>
                <a:lnTo>
                  <a:pt x="927" y="96583"/>
                </a:lnTo>
                <a:lnTo>
                  <a:pt x="927" y="123253"/>
                </a:lnTo>
                <a:lnTo>
                  <a:pt x="1041" y="96583"/>
                </a:lnTo>
                <a:lnTo>
                  <a:pt x="1358" y="96583"/>
                </a:lnTo>
                <a:lnTo>
                  <a:pt x="1358" y="40703"/>
                </a:lnTo>
                <a:lnTo>
                  <a:pt x="1714" y="40703"/>
                </a:lnTo>
                <a:lnTo>
                  <a:pt x="1714" y="1333"/>
                </a:lnTo>
                <a:close/>
              </a:path>
              <a:path w="33654" h="125095">
                <a:moveTo>
                  <a:pt x="20472" y="123799"/>
                </a:moveTo>
                <a:lnTo>
                  <a:pt x="18618" y="123799"/>
                </a:lnTo>
                <a:lnTo>
                  <a:pt x="20472" y="124726"/>
                </a:lnTo>
                <a:lnTo>
                  <a:pt x="20472" y="123799"/>
                </a:lnTo>
                <a:close/>
              </a:path>
              <a:path w="33654" h="125095">
                <a:moveTo>
                  <a:pt x="20472" y="0"/>
                </a:moveTo>
                <a:lnTo>
                  <a:pt x="18618" y="0"/>
                </a:lnTo>
                <a:lnTo>
                  <a:pt x="20472" y="939"/>
                </a:lnTo>
                <a:lnTo>
                  <a:pt x="20472" y="0"/>
                </a:lnTo>
                <a:close/>
              </a:path>
              <a:path w="33654" h="125095">
                <a:moveTo>
                  <a:pt x="33502" y="1333"/>
                </a:moveTo>
                <a:lnTo>
                  <a:pt x="8382" y="1333"/>
                </a:lnTo>
                <a:lnTo>
                  <a:pt x="8382" y="106743"/>
                </a:lnTo>
                <a:lnTo>
                  <a:pt x="8382" y="122859"/>
                </a:lnTo>
                <a:lnTo>
                  <a:pt x="7912" y="122859"/>
                </a:lnTo>
                <a:lnTo>
                  <a:pt x="7912" y="106743"/>
                </a:lnTo>
                <a:lnTo>
                  <a:pt x="8382" y="106743"/>
                </a:lnTo>
                <a:lnTo>
                  <a:pt x="8382" y="1333"/>
                </a:lnTo>
                <a:lnTo>
                  <a:pt x="7442" y="1333"/>
                </a:lnTo>
                <a:lnTo>
                  <a:pt x="7442" y="2794"/>
                </a:lnTo>
                <a:lnTo>
                  <a:pt x="7442" y="50863"/>
                </a:lnTo>
                <a:lnTo>
                  <a:pt x="6959" y="50863"/>
                </a:lnTo>
                <a:lnTo>
                  <a:pt x="6959" y="43243"/>
                </a:lnTo>
                <a:lnTo>
                  <a:pt x="6807" y="43243"/>
                </a:lnTo>
                <a:lnTo>
                  <a:pt x="6807" y="99123"/>
                </a:lnTo>
                <a:lnTo>
                  <a:pt x="6807" y="102933"/>
                </a:lnTo>
                <a:lnTo>
                  <a:pt x="6515" y="102933"/>
                </a:lnTo>
                <a:lnTo>
                  <a:pt x="6515" y="99123"/>
                </a:lnTo>
                <a:lnTo>
                  <a:pt x="6807" y="99123"/>
                </a:lnTo>
                <a:lnTo>
                  <a:pt x="6807" y="43243"/>
                </a:lnTo>
                <a:lnTo>
                  <a:pt x="6578" y="43243"/>
                </a:lnTo>
                <a:lnTo>
                  <a:pt x="6578" y="39433"/>
                </a:lnTo>
                <a:lnTo>
                  <a:pt x="7048" y="39433"/>
                </a:lnTo>
                <a:lnTo>
                  <a:pt x="7048" y="20383"/>
                </a:lnTo>
                <a:lnTo>
                  <a:pt x="6045" y="20383"/>
                </a:lnTo>
                <a:lnTo>
                  <a:pt x="6045" y="39433"/>
                </a:lnTo>
                <a:lnTo>
                  <a:pt x="6032" y="19113"/>
                </a:lnTo>
                <a:lnTo>
                  <a:pt x="6972" y="19113"/>
                </a:lnTo>
                <a:lnTo>
                  <a:pt x="6972" y="2794"/>
                </a:lnTo>
                <a:lnTo>
                  <a:pt x="7442" y="2794"/>
                </a:lnTo>
                <a:lnTo>
                  <a:pt x="7442" y="1333"/>
                </a:lnTo>
                <a:lnTo>
                  <a:pt x="7442" y="939"/>
                </a:lnTo>
                <a:lnTo>
                  <a:pt x="1866" y="939"/>
                </a:lnTo>
                <a:lnTo>
                  <a:pt x="1866" y="2794"/>
                </a:lnTo>
                <a:lnTo>
                  <a:pt x="2730" y="2794"/>
                </a:lnTo>
                <a:lnTo>
                  <a:pt x="2730" y="19113"/>
                </a:lnTo>
                <a:lnTo>
                  <a:pt x="2578" y="19113"/>
                </a:lnTo>
                <a:lnTo>
                  <a:pt x="2578" y="34442"/>
                </a:lnTo>
                <a:lnTo>
                  <a:pt x="1866" y="34442"/>
                </a:lnTo>
                <a:lnTo>
                  <a:pt x="1866" y="94945"/>
                </a:lnTo>
                <a:lnTo>
                  <a:pt x="2247" y="94945"/>
                </a:lnTo>
                <a:lnTo>
                  <a:pt x="2247" y="102933"/>
                </a:lnTo>
                <a:lnTo>
                  <a:pt x="1930" y="102933"/>
                </a:lnTo>
                <a:lnTo>
                  <a:pt x="1930" y="119443"/>
                </a:lnTo>
                <a:lnTo>
                  <a:pt x="1866" y="122859"/>
                </a:lnTo>
                <a:lnTo>
                  <a:pt x="1866" y="123253"/>
                </a:lnTo>
                <a:lnTo>
                  <a:pt x="1866" y="123799"/>
                </a:lnTo>
                <a:lnTo>
                  <a:pt x="8382" y="123799"/>
                </a:lnTo>
                <a:lnTo>
                  <a:pt x="8382" y="123253"/>
                </a:lnTo>
                <a:lnTo>
                  <a:pt x="33502" y="123253"/>
                </a:lnTo>
                <a:lnTo>
                  <a:pt x="33502" y="106743"/>
                </a:lnTo>
                <a:lnTo>
                  <a:pt x="33502" y="77533"/>
                </a:lnTo>
                <a:lnTo>
                  <a:pt x="33502" y="50863"/>
                </a:lnTo>
                <a:lnTo>
                  <a:pt x="33502" y="133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794436" y="3721522"/>
            <a:ext cx="3175" cy="121920"/>
          </a:xfrm>
          <a:custGeom>
            <a:avLst/>
            <a:gdLst/>
            <a:ahLst/>
            <a:cxnLst/>
            <a:rect l="l" t="t" r="r" b="b"/>
            <a:pathLst>
              <a:path w="3175" h="121920">
                <a:moveTo>
                  <a:pt x="2794" y="0"/>
                </a:moveTo>
                <a:lnTo>
                  <a:pt x="406" y="0"/>
                </a:lnTo>
                <a:lnTo>
                  <a:pt x="406" y="1270"/>
                </a:lnTo>
                <a:lnTo>
                  <a:pt x="0" y="1270"/>
                </a:lnTo>
                <a:lnTo>
                  <a:pt x="0" y="120650"/>
                </a:lnTo>
                <a:lnTo>
                  <a:pt x="927" y="120650"/>
                </a:lnTo>
                <a:lnTo>
                  <a:pt x="927" y="121920"/>
                </a:lnTo>
                <a:lnTo>
                  <a:pt x="2794" y="121920"/>
                </a:lnTo>
                <a:lnTo>
                  <a:pt x="2794" y="120650"/>
                </a:lnTo>
                <a:lnTo>
                  <a:pt x="2794" y="1270"/>
                </a:lnTo>
                <a:lnTo>
                  <a:pt x="279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689255" y="3722792"/>
            <a:ext cx="106680" cy="128270"/>
          </a:xfrm>
          <a:custGeom>
            <a:avLst/>
            <a:gdLst/>
            <a:ahLst/>
            <a:cxnLst/>
            <a:rect l="l" t="t" r="r" b="b"/>
            <a:pathLst>
              <a:path w="106679" h="128270">
                <a:moveTo>
                  <a:pt x="106108" y="119329"/>
                </a:moveTo>
                <a:lnTo>
                  <a:pt x="105181" y="119329"/>
                </a:lnTo>
                <a:lnTo>
                  <a:pt x="105181" y="1270"/>
                </a:lnTo>
                <a:lnTo>
                  <a:pt x="105181" y="0"/>
                </a:lnTo>
                <a:lnTo>
                  <a:pt x="52616" y="0"/>
                </a:lnTo>
                <a:lnTo>
                  <a:pt x="52616" y="1270"/>
                </a:lnTo>
                <a:lnTo>
                  <a:pt x="3733" y="1270"/>
                </a:lnTo>
                <a:lnTo>
                  <a:pt x="3733" y="119329"/>
                </a:lnTo>
                <a:lnTo>
                  <a:pt x="2794" y="119329"/>
                </a:lnTo>
                <a:lnTo>
                  <a:pt x="2794" y="1130"/>
                </a:lnTo>
                <a:lnTo>
                  <a:pt x="0" y="1130"/>
                </a:lnTo>
                <a:lnTo>
                  <a:pt x="0" y="119329"/>
                </a:lnTo>
                <a:lnTo>
                  <a:pt x="0" y="127711"/>
                </a:lnTo>
                <a:lnTo>
                  <a:pt x="13030" y="127711"/>
                </a:lnTo>
                <a:lnTo>
                  <a:pt x="93078" y="127711"/>
                </a:lnTo>
                <a:lnTo>
                  <a:pt x="106108" y="127711"/>
                </a:lnTo>
                <a:lnTo>
                  <a:pt x="106108" y="11932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652959" y="3460512"/>
            <a:ext cx="144780" cy="130810"/>
          </a:xfrm>
          <a:custGeom>
            <a:avLst/>
            <a:gdLst/>
            <a:ahLst/>
            <a:cxnLst/>
            <a:rect l="l" t="t" r="r" b="b"/>
            <a:pathLst>
              <a:path w="144779" h="130810">
                <a:moveTo>
                  <a:pt x="23266" y="129374"/>
                </a:moveTo>
                <a:lnTo>
                  <a:pt x="21412" y="129374"/>
                </a:lnTo>
                <a:lnTo>
                  <a:pt x="23266" y="130314"/>
                </a:lnTo>
                <a:lnTo>
                  <a:pt x="23266" y="129374"/>
                </a:lnTo>
                <a:close/>
              </a:path>
              <a:path w="144779" h="130810">
                <a:moveTo>
                  <a:pt x="39090" y="9309"/>
                </a:moveTo>
                <a:lnTo>
                  <a:pt x="36296" y="9309"/>
                </a:lnTo>
                <a:lnTo>
                  <a:pt x="36296" y="127520"/>
                </a:lnTo>
                <a:lnTo>
                  <a:pt x="39090" y="127520"/>
                </a:lnTo>
                <a:lnTo>
                  <a:pt x="39090" y="9309"/>
                </a:lnTo>
                <a:close/>
              </a:path>
              <a:path w="144779" h="130810">
                <a:moveTo>
                  <a:pt x="132168" y="0"/>
                </a:moveTo>
                <a:lnTo>
                  <a:pt x="129374" y="0"/>
                </a:lnTo>
                <a:lnTo>
                  <a:pt x="132168" y="939"/>
                </a:lnTo>
                <a:lnTo>
                  <a:pt x="132168" y="0"/>
                </a:lnTo>
                <a:close/>
              </a:path>
              <a:path w="144779" h="130810">
                <a:moveTo>
                  <a:pt x="144272" y="7010"/>
                </a:moveTo>
                <a:lnTo>
                  <a:pt x="142405" y="7010"/>
                </a:lnTo>
                <a:lnTo>
                  <a:pt x="142405" y="939"/>
                </a:lnTo>
                <a:lnTo>
                  <a:pt x="132168" y="939"/>
                </a:lnTo>
                <a:lnTo>
                  <a:pt x="129374" y="939"/>
                </a:lnTo>
                <a:lnTo>
                  <a:pt x="129374" y="0"/>
                </a:lnTo>
                <a:lnTo>
                  <a:pt x="49326" y="0"/>
                </a:lnTo>
                <a:lnTo>
                  <a:pt x="49326" y="939"/>
                </a:lnTo>
                <a:lnTo>
                  <a:pt x="36296" y="939"/>
                </a:lnTo>
                <a:lnTo>
                  <a:pt x="36296" y="2794"/>
                </a:lnTo>
                <a:lnTo>
                  <a:pt x="0" y="2794"/>
                </a:lnTo>
                <a:lnTo>
                  <a:pt x="0" y="4660"/>
                </a:lnTo>
                <a:lnTo>
                  <a:pt x="1866" y="5588"/>
                </a:lnTo>
                <a:lnTo>
                  <a:pt x="21412" y="6515"/>
                </a:lnTo>
                <a:lnTo>
                  <a:pt x="21412" y="5588"/>
                </a:lnTo>
                <a:lnTo>
                  <a:pt x="23266" y="6515"/>
                </a:lnTo>
                <a:lnTo>
                  <a:pt x="23266" y="5588"/>
                </a:lnTo>
                <a:lnTo>
                  <a:pt x="36296" y="6515"/>
                </a:lnTo>
                <a:lnTo>
                  <a:pt x="36296" y="8382"/>
                </a:lnTo>
                <a:lnTo>
                  <a:pt x="49326" y="8382"/>
                </a:lnTo>
                <a:lnTo>
                  <a:pt x="49326" y="9309"/>
                </a:lnTo>
                <a:lnTo>
                  <a:pt x="79463" y="9309"/>
                </a:lnTo>
                <a:lnTo>
                  <a:pt x="79463" y="9550"/>
                </a:lnTo>
                <a:lnTo>
                  <a:pt x="40030" y="9550"/>
                </a:lnTo>
                <a:lnTo>
                  <a:pt x="40030" y="127660"/>
                </a:lnTo>
                <a:lnTo>
                  <a:pt x="141478" y="127660"/>
                </a:lnTo>
                <a:lnTo>
                  <a:pt x="142405" y="127660"/>
                </a:lnTo>
                <a:lnTo>
                  <a:pt x="142405" y="128930"/>
                </a:lnTo>
                <a:lnTo>
                  <a:pt x="144272" y="128930"/>
                </a:lnTo>
                <a:lnTo>
                  <a:pt x="144272" y="127660"/>
                </a:lnTo>
                <a:lnTo>
                  <a:pt x="144272" y="8280"/>
                </a:lnTo>
                <a:lnTo>
                  <a:pt x="144272" y="701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652959" y="3588033"/>
            <a:ext cx="144780" cy="135890"/>
          </a:xfrm>
          <a:custGeom>
            <a:avLst/>
            <a:gdLst/>
            <a:ahLst/>
            <a:cxnLst/>
            <a:rect l="l" t="t" r="r" b="b"/>
            <a:pathLst>
              <a:path w="144779" h="135889">
                <a:moveTo>
                  <a:pt x="144272" y="6489"/>
                </a:moveTo>
                <a:lnTo>
                  <a:pt x="142405" y="6489"/>
                </a:lnTo>
                <a:lnTo>
                  <a:pt x="142405" y="127139"/>
                </a:lnTo>
                <a:lnTo>
                  <a:pt x="142405" y="127508"/>
                </a:lnTo>
                <a:lnTo>
                  <a:pt x="140550" y="127508"/>
                </a:lnTo>
                <a:lnTo>
                  <a:pt x="138684" y="127508"/>
                </a:lnTo>
                <a:lnTo>
                  <a:pt x="132168" y="127508"/>
                </a:lnTo>
                <a:lnTo>
                  <a:pt x="129374" y="127508"/>
                </a:lnTo>
                <a:lnTo>
                  <a:pt x="129374" y="126580"/>
                </a:lnTo>
                <a:lnTo>
                  <a:pt x="132168" y="127508"/>
                </a:lnTo>
                <a:lnTo>
                  <a:pt x="132168" y="126580"/>
                </a:lnTo>
                <a:lnTo>
                  <a:pt x="135890" y="126580"/>
                </a:lnTo>
                <a:lnTo>
                  <a:pt x="137426" y="126898"/>
                </a:lnTo>
                <a:lnTo>
                  <a:pt x="138684" y="127508"/>
                </a:lnTo>
                <a:lnTo>
                  <a:pt x="138684" y="127139"/>
                </a:lnTo>
                <a:lnTo>
                  <a:pt x="140550" y="127508"/>
                </a:lnTo>
                <a:lnTo>
                  <a:pt x="141478" y="8369"/>
                </a:lnTo>
                <a:lnTo>
                  <a:pt x="141478" y="127139"/>
                </a:lnTo>
                <a:lnTo>
                  <a:pt x="142405" y="127139"/>
                </a:lnTo>
                <a:lnTo>
                  <a:pt x="142405" y="6489"/>
                </a:lnTo>
                <a:lnTo>
                  <a:pt x="142405" y="0"/>
                </a:lnTo>
                <a:lnTo>
                  <a:pt x="129374" y="0"/>
                </a:lnTo>
                <a:lnTo>
                  <a:pt x="49326" y="0"/>
                </a:lnTo>
                <a:lnTo>
                  <a:pt x="36296" y="0"/>
                </a:lnTo>
                <a:lnTo>
                  <a:pt x="36296" y="1854"/>
                </a:lnTo>
                <a:lnTo>
                  <a:pt x="23266" y="1854"/>
                </a:lnTo>
                <a:lnTo>
                  <a:pt x="21412" y="2794"/>
                </a:lnTo>
                <a:lnTo>
                  <a:pt x="21412" y="1854"/>
                </a:lnTo>
                <a:lnTo>
                  <a:pt x="939" y="1854"/>
                </a:lnTo>
                <a:lnTo>
                  <a:pt x="0" y="2794"/>
                </a:lnTo>
                <a:lnTo>
                  <a:pt x="36296" y="3721"/>
                </a:lnTo>
                <a:lnTo>
                  <a:pt x="0" y="3721"/>
                </a:lnTo>
                <a:lnTo>
                  <a:pt x="0" y="5575"/>
                </a:lnTo>
                <a:lnTo>
                  <a:pt x="21412" y="5575"/>
                </a:lnTo>
                <a:lnTo>
                  <a:pt x="23266" y="6515"/>
                </a:lnTo>
                <a:lnTo>
                  <a:pt x="24206" y="6515"/>
                </a:lnTo>
                <a:lnTo>
                  <a:pt x="24206" y="5575"/>
                </a:lnTo>
                <a:lnTo>
                  <a:pt x="32575" y="6515"/>
                </a:lnTo>
                <a:lnTo>
                  <a:pt x="32575" y="5575"/>
                </a:lnTo>
                <a:lnTo>
                  <a:pt x="36296" y="5575"/>
                </a:lnTo>
                <a:lnTo>
                  <a:pt x="36296" y="8369"/>
                </a:lnTo>
                <a:lnTo>
                  <a:pt x="36296" y="126580"/>
                </a:lnTo>
                <a:lnTo>
                  <a:pt x="39090" y="126580"/>
                </a:lnTo>
                <a:lnTo>
                  <a:pt x="39090" y="8369"/>
                </a:lnTo>
                <a:lnTo>
                  <a:pt x="40030" y="8369"/>
                </a:lnTo>
                <a:lnTo>
                  <a:pt x="40030" y="126580"/>
                </a:lnTo>
                <a:lnTo>
                  <a:pt x="41884" y="126580"/>
                </a:lnTo>
                <a:lnTo>
                  <a:pt x="44678" y="127508"/>
                </a:lnTo>
                <a:lnTo>
                  <a:pt x="44678" y="126580"/>
                </a:lnTo>
                <a:lnTo>
                  <a:pt x="49326" y="126580"/>
                </a:lnTo>
                <a:lnTo>
                  <a:pt x="49326" y="127508"/>
                </a:lnTo>
                <a:lnTo>
                  <a:pt x="44678" y="127508"/>
                </a:lnTo>
                <a:lnTo>
                  <a:pt x="36296" y="127508"/>
                </a:lnTo>
                <a:lnTo>
                  <a:pt x="36296" y="129374"/>
                </a:lnTo>
                <a:lnTo>
                  <a:pt x="23266" y="129374"/>
                </a:lnTo>
                <a:lnTo>
                  <a:pt x="21412" y="129374"/>
                </a:lnTo>
                <a:lnTo>
                  <a:pt x="0" y="129374"/>
                </a:lnTo>
                <a:lnTo>
                  <a:pt x="0" y="131229"/>
                </a:lnTo>
                <a:lnTo>
                  <a:pt x="0" y="133096"/>
                </a:lnTo>
                <a:lnTo>
                  <a:pt x="21412" y="132156"/>
                </a:lnTo>
                <a:lnTo>
                  <a:pt x="23266" y="132156"/>
                </a:lnTo>
                <a:lnTo>
                  <a:pt x="36296" y="133096"/>
                </a:lnTo>
                <a:lnTo>
                  <a:pt x="36296" y="134950"/>
                </a:lnTo>
                <a:lnTo>
                  <a:pt x="49326" y="134950"/>
                </a:lnTo>
                <a:lnTo>
                  <a:pt x="49326" y="135890"/>
                </a:lnTo>
                <a:lnTo>
                  <a:pt x="90284" y="135890"/>
                </a:lnTo>
                <a:lnTo>
                  <a:pt x="90284" y="134950"/>
                </a:lnTo>
                <a:lnTo>
                  <a:pt x="129374" y="134950"/>
                </a:lnTo>
                <a:lnTo>
                  <a:pt x="142405" y="134950"/>
                </a:lnTo>
                <a:lnTo>
                  <a:pt x="142405" y="129679"/>
                </a:lnTo>
                <a:lnTo>
                  <a:pt x="144272" y="129679"/>
                </a:lnTo>
                <a:lnTo>
                  <a:pt x="144272" y="127139"/>
                </a:lnTo>
                <a:lnTo>
                  <a:pt x="144272" y="7759"/>
                </a:lnTo>
                <a:lnTo>
                  <a:pt x="144272" y="648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661340" y="3324622"/>
            <a:ext cx="133350" cy="133350"/>
          </a:xfrm>
          <a:custGeom>
            <a:avLst/>
            <a:gdLst/>
            <a:ahLst/>
            <a:cxnLst/>
            <a:rect l="l" t="t" r="r" b="b"/>
            <a:pathLst>
              <a:path w="133350" h="133350">
                <a:moveTo>
                  <a:pt x="927" y="59575"/>
                </a:moveTo>
                <a:lnTo>
                  <a:pt x="0" y="59575"/>
                </a:lnTo>
                <a:lnTo>
                  <a:pt x="0" y="65163"/>
                </a:lnTo>
                <a:lnTo>
                  <a:pt x="927" y="59575"/>
                </a:lnTo>
                <a:close/>
              </a:path>
              <a:path w="133350" h="133350">
                <a:moveTo>
                  <a:pt x="1854" y="53987"/>
                </a:moveTo>
                <a:lnTo>
                  <a:pt x="927" y="53987"/>
                </a:lnTo>
                <a:lnTo>
                  <a:pt x="927" y="57708"/>
                </a:lnTo>
                <a:lnTo>
                  <a:pt x="1854" y="53987"/>
                </a:lnTo>
                <a:close/>
              </a:path>
              <a:path w="133350" h="133350">
                <a:moveTo>
                  <a:pt x="3721" y="83769"/>
                </a:moveTo>
                <a:lnTo>
                  <a:pt x="2794" y="83769"/>
                </a:lnTo>
                <a:lnTo>
                  <a:pt x="2794" y="85636"/>
                </a:lnTo>
                <a:lnTo>
                  <a:pt x="3721" y="83769"/>
                </a:lnTo>
                <a:close/>
              </a:path>
              <a:path w="133350" h="133350">
                <a:moveTo>
                  <a:pt x="4648" y="42824"/>
                </a:moveTo>
                <a:lnTo>
                  <a:pt x="3721" y="42824"/>
                </a:lnTo>
                <a:lnTo>
                  <a:pt x="3721" y="44678"/>
                </a:lnTo>
                <a:lnTo>
                  <a:pt x="4648" y="42824"/>
                </a:lnTo>
                <a:close/>
              </a:path>
              <a:path w="133350" h="133350">
                <a:moveTo>
                  <a:pt x="8369" y="35369"/>
                </a:moveTo>
                <a:lnTo>
                  <a:pt x="7442" y="35369"/>
                </a:lnTo>
                <a:lnTo>
                  <a:pt x="8369" y="36309"/>
                </a:lnTo>
                <a:lnTo>
                  <a:pt x="8369" y="35369"/>
                </a:lnTo>
                <a:close/>
              </a:path>
              <a:path w="133350" h="133350">
                <a:moveTo>
                  <a:pt x="13030" y="103314"/>
                </a:moveTo>
                <a:lnTo>
                  <a:pt x="12103" y="103314"/>
                </a:lnTo>
                <a:lnTo>
                  <a:pt x="12103" y="105181"/>
                </a:lnTo>
                <a:lnTo>
                  <a:pt x="13030" y="103314"/>
                </a:lnTo>
                <a:close/>
              </a:path>
              <a:path w="133350" h="133350">
                <a:moveTo>
                  <a:pt x="13957" y="105181"/>
                </a:moveTo>
                <a:lnTo>
                  <a:pt x="13030" y="105181"/>
                </a:lnTo>
                <a:lnTo>
                  <a:pt x="13957" y="106108"/>
                </a:lnTo>
                <a:lnTo>
                  <a:pt x="13957" y="105181"/>
                </a:lnTo>
                <a:close/>
              </a:path>
              <a:path w="133350" h="133350">
                <a:moveTo>
                  <a:pt x="23266" y="15824"/>
                </a:moveTo>
                <a:lnTo>
                  <a:pt x="22339" y="15824"/>
                </a:lnTo>
                <a:lnTo>
                  <a:pt x="17678" y="20485"/>
                </a:lnTo>
                <a:lnTo>
                  <a:pt x="15824" y="21412"/>
                </a:lnTo>
                <a:lnTo>
                  <a:pt x="14884" y="23279"/>
                </a:lnTo>
                <a:lnTo>
                  <a:pt x="13030" y="25133"/>
                </a:lnTo>
                <a:lnTo>
                  <a:pt x="13030" y="27000"/>
                </a:lnTo>
                <a:lnTo>
                  <a:pt x="22339" y="17691"/>
                </a:lnTo>
                <a:lnTo>
                  <a:pt x="23266" y="15824"/>
                </a:lnTo>
                <a:close/>
              </a:path>
              <a:path w="133350" h="133350">
                <a:moveTo>
                  <a:pt x="29781" y="11176"/>
                </a:moveTo>
                <a:lnTo>
                  <a:pt x="27914" y="11176"/>
                </a:lnTo>
                <a:lnTo>
                  <a:pt x="26060" y="12103"/>
                </a:lnTo>
                <a:lnTo>
                  <a:pt x="23266" y="14897"/>
                </a:lnTo>
                <a:lnTo>
                  <a:pt x="25133" y="15824"/>
                </a:lnTo>
                <a:lnTo>
                  <a:pt x="25133" y="14897"/>
                </a:lnTo>
                <a:lnTo>
                  <a:pt x="26987" y="13030"/>
                </a:lnTo>
                <a:lnTo>
                  <a:pt x="28854" y="12103"/>
                </a:lnTo>
                <a:lnTo>
                  <a:pt x="29781" y="11176"/>
                </a:lnTo>
                <a:close/>
              </a:path>
              <a:path w="133350" h="133350">
                <a:moveTo>
                  <a:pt x="33502" y="122859"/>
                </a:moveTo>
                <a:lnTo>
                  <a:pt x="32575" y="122859"/>
                </a:lnTo>
                <a:lnTo>
                  <a:pt x="33502" y="123799"/>
                </a:lnTo>
                <a:lnTo>
                  <a:pt x="33502" y="122859"/>
                </a:lnTo>
                <a:close/>
              </a:path>
              <a:path w="133350" h="133350">
                <a:moveTo>
                  <a:pt x="36296" y="123799"/>
                </a:moveTo>
                <a:lnTo>
                  <a:pt x="34429" y="123799"/>
                </a:lnTo>
                <a:lnTo>
                  <a:pt x="36296" y="124726"/>
                </a:lnTo>
                <a:lnTo>
                  <a:pt x="36296" y="123799"/>
                </a:lnTo>
                <a:close/>
              </a:path>
              <a:path w="133350" h="133350">
                <a:moveTo>
                  <a:pt x="38163" y="124726"/>
                </a:moveTo>
                <a:lnTo>
                  <a:pt x="36296" y="124726"/>
                </a:lnTo>
                <a:lnTo>
                  <a:pt x="38163" y="125653"/>
                </a:lnTo>
                <a:lnTo>
                  <a:pt x="38163" y="124726"/>
                </a:lnTo>
                <a:close/>
              </a:path>
              <a:path w="133350" h="133350">
                <a:moveTo>
                  <a:pt x="59563" y="131241"/>
                </a:moveTo>
                <a:lnTo>
                  <a:pt x="55841" y="131241"/>
                </a:lnTo>
                <a:lnTo>
                  <a:pt x="59563" y="132168"/>
                </a:lnTo>
                <a:lnTo>
                  <a:pt x="59563" y="131241"/>
                </a:lnTo>
                <a:close/>
              </a:path>
              <a:path w="133350" h="133350">
                <a:moveTo>
                  <a:pt x="66078" y="132168"/>
                </a:moveTo>
                <a:lnTo>
                  <a:pt x="59563" y="132168"/>
                </a:lnTo>
                <a:lnTo>
                  <a:pt x="66078" y="133096"/>
                </a:lnTo>
                <a:lnTo>
                  <a:pt x="66078" y="132168"/>
                </a:lnTo>
                <a:close/>
              </a:path>
              <a:path w="133350" h="133350">
                <a:moveTo>
                  <a:pt x="76314" y="0"/>
                </a:moveTo>
                <a:lnTo>
                  <a:pt x="55841" y="0"/>
                </a:lnTo>
                <a:lnTo>
                  <a:pt x="76314" y="939"/>
                </a:lnTo>
                <a:lnTo>
                  <a:pt x="76314" y="0"/>
                </a:lnTo>
                <a:close/>
              </a:path>
              <a:path w="133350" h="133350">
                <a:moveTo>
                  <a:pt x="83769" y="130314"/>
                </a:moveTo>
                <a:lnTo>
                  <a:pt x="80048" y="130314"/>
                </a:lnTo>
                <a:lnTo>
                  <a:pt x="83769" y="131241"/>
                </a:lnTo>
                <a:lnTo>
                  <a:pt x="83769" y="130314"/>
                </a:lnTo>
                <a:close/>
              </a:path>
              <a:path w="133350" h="133350">
                <a:moveTo>
                  <a:pt x="91211" y="3733"/>
                </a:moveTo>
                <a:lnTo>
                  <a:pt x="89344" y="3733"/>
                </a:lnTo>
                <a:lnTo>
                  <a:pt x="91211" y="4660"/>
                </a:lnTo>
                <a:lnTo>
                  <a:pt x="91211" y="3733"/>
                </a:lnTo>
                <a:close/>
              </a:path>
              <a:path w="133350" h="133350">
                <a:moveTo>
                  <a:pt x="93078" y="4660"/>
                </a:moveTo>
                <a:lnTo>
                  <a:pt x="91211" y="4660"/>
                </a:lnTo>
                <a:lnTo>
                  <a:pt x="93078" y="5588"/>
                </a:lnTo>
                <a:lnTo>
                  <a:pt x="93078" y="4660"/>
                </a:lnTo>
                <a:close/>
              </a:path>
              <a:path w="133350" h="133350">
                <a:moveTo>
                  <a:pt x="94932" y="5588"/>
                </a:moveTo>
                <a:lnTo>
                  <a:pt x="93078" y="5588"/>
                </a:lnTo>
                <a:lnTo>
                  <a:pt x="94932" y="6515"/>
                </a:lnTo>
                <a:lnTo>
                  <a:pt x="94932" y="5588"/>
                </a:lnTo>
                <a:close/>
              </a:path>
              <a:path w="133350" h="133350">
                <a:moveTo>
                  <a:pt x="102374" y="121932"/>
                </a:moveTo>
                <a:lnTo>
                  <a:pt x="101447" y="121932"/>
                </a:lnTo>
                <a:lnTo>
                  <a:pt x="102374" y="122859"/>
                </a:lnTo>
                <a:lnTo>
                  <a:pt x="102374" y="121932"/>
                </a:lnTo>
                <a:close/>
              </a:path>
              <a:path w="133350" h="133350">
                <a:moveTo>
                  <a:pt x="102374" y="9309"/>
                </a:moveTo>
                <a:lnTo>
                  <a:pt x="101447" y="9309"/>
                </a:lnTo>
                <a:lnTo>
                  <a:pt x="102374" y="10248"/>
                </a:lnTo>
                <a:lnTo>
                  <a:pt x="102374" y="9309"/>
                </a:lnTo>
                <a:close/>
              </a:path>
              <a:path w="133350" h="133350">
                <a:moveTo>
                  <a:pt x="105168" y="120065"/>
                </a:moveTo>
                <a:lnTo>
                  <a:pt x="104241" y="120065"/>
                </a:lnTo>
                <a:lnTo>
                  <a:pt x="105168" y="121005"/>
                </a:lnTo>
                <a:lnTo>
                  <a:pt x="105168" y="120065"/>
                </a:lnTo>
                <a:close/>
              </a:path>
              <a:path w="133350" h="133350">
                <a:moveTo>
                  <a:pt x="105168" y="11176"/>
                </a:moveTo>
                <a:lnTo>
                  <a:pt x="104241" y="10248"/>
                </a:lnTo>
                <a:lnTo>
                  <a:pt x="102374" y="10248"/>
                </a:lnTo>
                <a:lnTo>
                  <a:pt x="103314" y="11176"/>
                </a:lnTo>
                <a:lnTo>
                  <a:pt x="105168" y="12103"/>
                </a:lnTo>
                <a:lnTo>
                  <a:pt x="105168" y="11176"/>
                </a:lnTo>
                <a:close/>
              </a:path>
              <a:path w="133350" h="133350">
                <a:moveTo>
                  <a:pt x="106108" y="119138"/>
                </a:moveTo>
                <a:lnTo>
                  <a:pt x="105168" y="119138"/>
                </a:lnTo>
                <a:lnTo>
                  <a:pt x="106108" y="120065"/>
                </a:lnTo>
                <a:lnTo>
                  <a:pt x="106108" y="119138"/>
                </a:lnTo>
                <a:close/>
              </a:path>
              <a:path w="133350" h="133350">
                <a:moveTo>
                  <a:pt x="107962" y="118211"/>
                </a:moveTo>
                <a:lnTo>
                  <a:pt x="106108" y="118211"/>
                </a:lnTo>
                <a:lnTo>
                  <a:pt x="107962" y="119138"/>
                </a:lnTo>
                <a:lnTo>
                  <a:pt x="107962" y="118211"/>
                </a:lnTo>
                <a:close/>
              </a:path>
              <a:path w="133350" h="133350">
                <a:moveTo>
                  <a:pt x="108889" y="117284"/>
                </a:moveTo>
                <a:lnTo>
                  <a:pt x="107962" y="117284"/>
                </a:lnTo>
                <a:lnTo>
                  <a:pt x="108889" y="118211"/>
                </a:lnTo>
                <a:lnTo>
                  <a:pt x="108889" y="117284"/>
                </a:lnTo>
                <a:close/>
              </a:path>
              <a:path w="133350" h="133350">
                <a:moveTo>
                  <a:pt x="109829" y="116344"/>
                </a:moveTo>
                <a:lnTo>
                  <a:pt x="108889" y="116344"/>
                </a:lnTo>
                <a:lnTo>
                  <a:pt x="109829" y="117284"/>
                </a:lnTo>
                <a:lnTo>
                  <a:pt x="109829" y="116344"/>
                </a:lnTo>
                <a:close/>
              </a:path>
              <a:path w="133350" h="133350">
                <a:moveTo>
                  <a:pt x="110756" y="115417"/>
                </a:moveTo>
                <a:lnTo>
                  <a:pt x="109829" y="115417"/>
                </a:lnTo>
                <a:lnTo>
                  <a:pt x="110756" y="116344"/>
                </a:lnTo>
                <a:lnTo>
                  <a:pt x="110756" y="115417"/>
                </a:lnTo>
                <a:close/>
              </a:path>
              <a:path w="133350" h="133350">
                <a:moveTo>
                  <a:pt x="111683" y="114490"/>
                </a:moveTo>
                <a:lnTo>
                  <a:pt x="110756" y="114490"/>
                </a:lnTo>
                <a:lnTo>
                  <a:pt x="111683" y="115417"/>
                </a:lnTo>
                <a:lnTo>
                  <a:pt x="111683" y="114490"/>
                </a:lnTo>
                <a:close/>
              </a:path>
              <a:path w="133350" h="133350">
                <a:moveTo>
                  <a:pt x="112623" y="113550"/>
                </a:moveTo>
                <a:lnTo>
                  <a:pt x="111683" y="113550"/>
                </a:lnTo>
                <a:lnTo>
                  <a:pt x="112623" y="114490"/>
                </a:lnTo>
                <a:lnTo>
                  <a:pt x="112623" y="113550"/>
                </a:lnTo>
                <a:close/>
              </a:path>
              <a:path w="133350" h="133350">
                <a:moveTo>
                  <a:pt x="113550" y="112623"/>
                </a:moveTo>
                <a:lnTo>
                  <a:pt x="112623" y="112623"/>
                </a:lnTo>
                <a:lnTo>
                  <a:pt x="113550" y="113550"/>
                </a:lnTo>
                <a:lnTo>
                  <a:pt x="113550" y="112623"/>
                </a:lnTo>
                <a:close/>
              </a:path>
              <a:path w="133350" h="133350">
                <a:moveTo>
                  <a:pt x="114477" y="111696"/>
                </a:moveTo>
                <a:lnTo>
                  <a:pt x="113550" y="111696"/>
                </a:lnTo>
                <a:lnTo>
                  <a:pt x="114477" y="112623"/>
                </a:lnTo>
                <a:lnTo>
                  <a:pt x="114477" y="111696"/>
                </a:lnTo>
                <a:close/>
              </a:path>
              <a:path w="133350" h="133350">
                <a:moveTo>
                  <a:pt x="115404" y="110769"/>
                </a:moveTo>
                <a:lnTo>
                  <a:pt x="114477" y="110769"/>
                </a:lnTo>
                <a:lnTo>
                  <a:pt x="115404" y="111696"/>
                </a:lnTo>
                <a:lnTo>
                  <a:pt x="115404" y="110769"/>
                </a:lnTo>
                <a:close/>
              </a:path>
              <a:path w="133350" h="133350">
                <a:moveTo>
                  <a:pt x="116344" y="109829"/>
                </a:moveTo>
                <a:lnTo>
                  <a:pt x="115404" y="109829"/>
                </a:lnTo>
                <a:lnTo>
                  <a:pt x="116344" y="110769"/>
                </a:lnTo>
                <a:lnTo>
                  <a:pt x="116344" y="109829"/>
                </a:lnTo>
                <a:close/>
              </a:path>
              <a:path w="133350" h="133350">
                <a:moveTo>
                  <a:pt x="117271" y="108902"/>
                </a:moveTo>
                <a:lnTo>
                  <a:pt x="116344" y="108902"/>
                </a:lnTo>
                <a:lnTo>
                  <a:pt x="117271" y="109829"/>
                </a:lnTo>
                <a:lnTo>
                  <a:pt x="117271" y="108902"/>
                </a:lnTo>
                <a:close/>
              </a:path>
              <a:path w="133350" h="133350">
                <a:moveTo>
                  <a:pt x="118198" y="107975"/>
                </a:moveTo>
                <a:lnTo>
                  <a:pt x="117271" y="107975"/>
                </a:lnTo>
                <a:lnTo>
                  <a:pt x="118198" y="108902"/>
                </a:lnTo>
                <a:lnTo>
                  <a:pt x="118198" y="107975"/>
                </a:lnTo>
                <a:close/>
              </a:path>
              <a:path w="133350" h="133350">
                <a:moveTo>
                  <a:pt x="119138" y="107035"/>
                </a:moveTo>
                <a:lnTo>
                  <a:pt x="118198" y="107035"/>
                </a:lnTo>
                <a:lnTo>
                  <a:pt x="119138" y="107975"/>
                </a:lnTo>
                <a:lnTo>
                  <a:pt x="119138" y="107035"/>
                </a:lnTo>
                <a:close/>
              </a:path>
              <a:path w="133350" h="133350">
                <a:moveTo>
                  <a:pt x="119138" y="24206"/>
                </a:moveTo>
                <a:lnTo>
                  <a:pt x="118198" y="24206"/>
                </a:lnTo>
                <a:lnTo>
                  <a:pt x="119138" y="25133"/>
                </a:lnTo>
                <a:lnTo>
                  <a:pt x="119138" y="24206"/>
                </a:lnTo>
                <a:close/>
              </a:path>
              <a:path w="133350" h="133350">
                <a:moveTo>
                  <a:pt x="120065" y="25133"/>
                </a:moveTo>
                <a:lnTo>
                  <a:pt x="119138" y="25133"/>
                </a:lnTo>
                <a:lnTo>
                  <a:pt x="120065" y="26060"/>
                </a:lnTo>
                <a:lnTo>
                  <a:pt x="120065" y="25133"/>
                </a:lnTo>
                <a:close/>
              </a:path>
              <a:path w="133350" h="133350">
                <a:moveTo>
                  <a:pt x="120992" y="104254"/>
                </a:moveTo>
                <a:lnTo>
                  <a:pt x="120065" y="104254"/>
                </a:lnTo>
                <a:lnTo>
                  <a:pt x="120992" y="105181"/>
                </a:lnTo>
                <a:lnTo>
                  <a:pt x="120992" y="104254"/>
                </a:lnTo>
                <a:close/>
              </a:path>
              <a:path w="133350" h="133350">
                <a:moveTo>
                  <a:pt x="121920" y="103314"/>
                </a:moveTo>
                <a:lnTo>
                  <a:pt x="120992" y="103314"/>
                </a:lnTo>
                <a:lnTo>
                  <a:pt x="121920" y="104254"/>
                </a:lnTo>
                <a:lnTo>
                  <a:pt x="121920" y="103314"/>
                </a:lnTo>
                <a:close/>
              </a:path>
              <a:path w="133350" h="133350">
                <a:moveTo>
                  <a:pt x="121920" y="27927"/>
                </a:moveTo>
                <a:lnTo>
                  <a:pt x="120992" y="27927"/>
                </a:lnTo>
                <a:lnTo>
                  <a:pt x="121920" y="28854"/>
                </a:lnTo>
                <a:lnTo>
                  <a:pt x="121920" y="27927"/>
                </a:lnTo>
                <a:close/>
              </a:path>
              <a:path w="133350" h="133350">
                <a:moveTo>
                  <a:pt x="122859" y="101460"/>
                </a:moveTo>
                <a:lnTo>
                  <a:pt x="121920" y="101460"/>
                </a:lnTo>
                <a:lnTo>
                  <a:pt x="122859" y="102387"/>
                </a:lnTo>
                <a:lnTo>
                  <a:pt x="122859" y="101460"/>
                </a:lnTo>
                <a:close/>
              </a:path>
              <a:path w="133350" h="133350">
                <a:moveTo>
                  <a:pt x="123786" y="99593"/>
                </a:moveTo>
                <a:lnTo>
                  <a:pt x="122859" y="99593"/>
                </a:lnTo>
                <a:lnTo>
                  <a:pt x="122859" y="101460"/>
                </a:lnTo>
                <a:lnTo>
                  <a:pt x="123786" y="99593"/>
                </a:lnTo>
                <a:close/>
              </a:path>
              <a:path w="133350" h="133350">
                <a:moveTo>
                  <a:pt x="125653" y="35369"/>
                </a:moveTo>
                <a:lnTo>
                  <a:pt x="122859" y="28854"/>
                </a:lnTo>
                <a:lnTo>
                  <a:pt x="121920" y="28854"/>
                </a:lnTo>
                <a:lnTo>
                  <a:pt x="125653" y="35369"/>
                </a:lnTo>
                <a:close/>
              </a:path>
              <a:path w="133350" h="133350">
                <a:moveTo>
                  <a:pt x="127508" y="38163"/>
                </a:moveTo>
                <a:lnTo>
                  <a:pt x="126580" y="38163"/>
                </a:lnTo>
                <a:lnTo>
                  <a:pt x="126580" y="40030"/>
                </a:lnTo>
                <a:lnTo>
                  <a:pt x="127508" y="38163"/>
                </a:lnTo>
                <a:close/>
              </a:path>
              <a:path w="133350" h="133350">
                <a:moveTo>
                  <a:pt x="130302" y="47472"/>
                </a:moveTo>
                <a:lnTo>
                  <a:pt x="128435" y="40030"/>
                </a:lnTo>
                <a:lnTo>
                  <a:pt x="127508" y="40030"/>
                </a:lnTo>
                <a:lnTo>
                  <a:pt x="130302" y="47472"/>
                </a:lnTo>
                <a:close/>
              </a:path>
              <a:path w="133350" h="133350">
                <a:moveTo>
                  <a:pt x="133096" y="70739"/>
                </a:moveTo>
                <a:lnTo>
                  <a:pt x="132168" y="70739"/>
                </a:lnTo>
                <a:lnTo>
                  <a:pt x="131356" y="75565"/>
                </a:lnTo>
                <a:lnTo>
                  <a:pt x="132168" y="53060"/>
                </a:lnTo>
                <a:lnTo>
                  <a:pt x="131864" y="52400"/>
                </a:lnTo>
                <a:lnTo>
                  <a:pt x="132168" y="51193"/>
                </a:lnTo>
                <a:lnTo>
                  <a:pt x="131330" y="51193"/>
                </a:lnTo>
                <a:lnTo>
                  <a:pt x="120497" y="27051"/>
                </a:lnTo>
                <a:lnTo>
                  <a:pt x="120992" y="26060"/>
                </a:lnTo>
                <a:lnTo>
                  <a:pt x="120065" y="26060"/>
                </a:lnTo>
                <a:lnTo>
                  <a:pt x="118198" y="24206"/>
                </a:lnTo>
                <a:lnTo>
                  <a:pt x="118198" y="22339"/>
                </a:lnTo>
                <a:lnTo>
                  <a:pt x="110756" y="14897"/>
                </a:lnTo>
                <a:lnTo>
                  <a:pt x="108889" y="14897"/>
                </a:lnTo>
                <a:lnTo>
                  <a:pt x="108889" y="13970"/>
                </a:lnTo>
                <a:lnTo>
                  <a:pt x="107035" y="12103"/>
                </a:lnTo>
                <a:lnTo>
                  <a:pt x="105168" y="12103"/>
                </a:lnTo>
                <a:lnTo>
                  <a:pt x="106781" y="13728"/>
                </a:lnTo>
                <a:lnTo>
                  <a:pt x="88366" y="3416"/>
                </a:lnTo>
                <a:lnTo>
                  <a:pt x="89344" y="3733"/>
                </a:lnTo>
                <a:lnTo>
                  <a:pt x="89344" y="2794"/>
                </a:lnTo>
                <a:lnTo>
                  <a:pt x="87274" y="2794"/>
                </a:lnTo>
                <a:lnTo>
                  <a:pt x="86563" y="2400"/>
                </a:lnTo>
                <a:lnTo>
                  <a:pt x="86563" y="1866"/>
                </a:lnTo>
                <a:lnTo>
                  <a:pt x="83769" y="939"/>
                </a:lnTo>
                <a:lnTo>
                  <a:pt x="80048" y="939"/>
                </a:lnTo>
                <a:lnTo>
                  <a:pt x="78181" y="939"/>
                </a:lnTo>
                <a:lnTo>
                  <a:pt x="76314" y="939"/>
                </a:lnTo>
                <a:lnTo>
                  <a:pt x="54914" y="939"/>
                </a:lnTo>
                <a:lnTo>
                  <a:pt x="50253" y="2565"/>
                </a:lnTo>
                <a:lnTo>
                  <a:pt x="50253" y="1866"/>
                </a:lnTo>
                <a:lnTo>
                  <a:pt x="54914" y="939"/>
                </a:lnTo>
                <a:lnTo>
                  <a:pt x="49326" y="939"/>
                </a:lnTo>
                <a:lnTo>
                  <a:pt x="47459" y="1866"/>
                </a:lnTo>
                <a:lnTo>
                  <a:pt x="49898" y="2679"/>
                </a:lnTo>
                <a:lnTo>
                  <a:pt x="41884" y="5473"/>
                </a:lnTo>
                <a:lnTo>
                  <a:pt x="41884" y="4660"/>
                </a:lnTo>
                <a:lnTo>
                  <a:pt x="40017" y="4660"/>
                </a:lnTo>
                <a:lnTo>
                  <a:pt x="41732" y="5524"/>
                </a:lnTo>
                <a:lnTo>
                  <a:pt x="39090" y="6451"/>
                </a:lnTo>
                <a:lnTo>
                  <a:pt x="39090" y="5588"/>
                </a:lnTo>
                <a:lnTo>
                  <a:pt x="37223" y="5588"/>
                </a:lnTo>
                <a:lnTo>
                  <a:pt x="38989" y="6477"/>
                </a:lnTo>
                <a:lnTo>
                  <a:pt x="37223" y="7099"/>
                </a:lnTo>
                <a:lnTo>
                  <a:pt x="37223" y="6515"/>
                </a:lnTo>
                <a:lnTo>
                  <a:pt x="36296" y="6515"/>
                </a:lnTo>
                <a:lnTo>
                  <a:pt x="36944" y="7188"/>
                </a:lnTo>
                <a:lnTo>
                  <a:pt x="33502" y="8382"/>
                </a:lnTo>
                <a:lnTo>
                  <a:pt x="32575" y="8382"/>
                </a:lnTo>
                <a:lnTo>
                  <a:pt x="33007" y="8826"/>
                </a:lnTo>
                <a:lnTo>
                  <a:pt x="32473" y="9309"/>
                </a:lnTo>
                <a:lnTo>
                  <a:pt x="31648" y="9309"/>
                </a:lnTo>
                <a:lnTo>
                  <a:pt x="32042" y="9715"/>
                </a:lnTo>
                <a:lnTo>
                  <a:pt x="30708" y="10934"/>
                </a:lnTo>
                <a:lnTo>
                  <a:pt x="30708" y="10248"/>
                </a:lnTo>
                <a:lnTo>
                  <a:pt x="29781" y="10248"/>
                </a:lnTo>
                <a:lnTo>
                  <a:pt x="30568" y="11049"/>
                </a:lnTo>
                <a:lnTo>
                  <a:pt x="13030" y="27000"/>
                </a:lnTo>
                <a:lnTo>
                  <a:pt x="12103" y="27000"/>
                </a:lnTo>
                <a:lnTo>
                  <a:pt x="10236" y="28854"/>
                </a:lnTo>
                <a:lnTo>
                  <a:pt x="8369" y="32575"/>
                </a:lnTo>
                <a:lnTo>
                  <a:pt x="8369" y="35369"/>
                </a:lnTo>
                <a:lnTo>
                  <a:pt x="10236" y="31648"/>
                </a:lnTo>
                <a:lnTo>
                  <a:pt x="11163" y="30721"/>
                </a:lnTo>
                <a:lnTo>
                  <a:pt x="8369" y="36309"/>
                </a:lnTo>
                <a:lnTo>
                  <a:pt x="3721" y="45618"/>
                </a:lnTo>
                <a:lnTo>
                  <a:pt x="927" y="66090"/>
                </a:lnTo>
                <a:lnTo>
                  <a:pt x="4457" y="86563"/>
                </a:lnTo>
                <a:lnTo>
                  <a:pt x="3721" y="86563"/>
                </a:lnTo>
                <a:lnTo>
                  <a:pt x="3721" y="89357"/>
                </a:lnTo>
                <a:lnTo>
                  <a:pt x="4521" y="86931"/>
                </a:lnTo>
                <a:lnTo>
                  <a:pt x="4940" y="89357"/>
                </a:lnTo>
                <a:lnTo>
                  <a:pt x="4648" y="89357"/>
                </a:lnTo>
                <a:lnTo>
                  <a:pt x="4648" y="92151"/>
                </a:lnTo>
                <a:lnTo>
                  <a:pt x="5156" y="90627"/>
                </a:lnTo>
                <a:lnTo>
                  <a:pt x="5588" y="93078"/>
                </a:lnTo>
                <a:lnTo>
                  <a:pt x="5588" y="94945"/>
                </a:lnTo>
                <a:lnTo>
                  <a:pt x="6515" y="94945"/>
                </a:lnTo>
                <a:lnTo>
                  <a:pt x="7442" y="95872"/>
                </a:lnTo>
                <a:lnTo>
                  <a:pt x="7442" y="95529"/>
                </a:lnTo>
                <a:lnTo>
                  <a:pt x="7708" y="95872"/>
                </a:lnTo>
                <a:lnTo>
                  <a:pt x="7442" y="95872"/>
                </a:lnTo>
                <a:lnTo>
                  <a:pt x="9309" y="98666"/>
                </a:lnTo>
                <a:lnTo>
                  <a:pt x="8890" y="97434"/>
                </a:lnTo>
                <a:lnTo>
                  <a:pt x="17386" y="108610"/>
                </a:lnTo>
                <a:lnTo>
                  <a:pt x="14884" y="106108"/>
                </a:lnTo>
                <a:lnTo>
                  <a:pt x="13957" y="106108"/>
                </a:lnTo>
                <a:lnTo>
                  <a:pt x="13957" y="107975"/>
                </a:lnTo>
                <a:lnTo>
                  <a:pt x="14884" y="107975"/>
                </a:lnTo>
                <a:lnTo>
                  <a:pt x="22339" y="115417"/>
                </a:lnTo>
                <a:lnTo>
                  <a:pt x="22339" y="115125"/>
                </a:lnTo>
                <a:lnTo>
                  <a:pt x="22555" y="115417"/>
                </a:lnTo>
                <a:lnTo>
                  <a:pt x="22339" y="115417"/>
                </a:lnTo>
                <a:lnTo>
                  <a:pt x="24193" y="117284"/>
                </a:lnTo>
                <a:lnTo>
                  <a:pt x="26060" y="118211"/>
                </a:lnTo>
                <a:lnTo>
                  <a:pt x="26060" y="117868"/>
                </a:lnTo>
                <a:lnTo>
                  <a:pt x="26708" y="118211"/>
                </a:lnTo>
                <a:lnTo>
                  <a:pt x="26060" y="118211"/>
                </a:lnTo>
                <a:lnTo>
                  <a:pt x="29781" y="121932"/>
                </a:lnTo>
                <a:lnTo>
                  <a:pt x="32575" y="122859"/>
                </a:lnTo>
                <a:lnTo>
                  <a:pt x="32575" y="121932"/>
                </a:lnTo>
                <a:lnTo>
                  <a:pt x="31648" y="121005"/>
                </a:lnTo>
                <a:lnTo>
                  <a:pt x="29781" y="120065"/>
                </a:lnTo>
                <a:lnTo>
                  <a:pt x="29349" y="119646"/>
                </a:lnTo>
                <a:lnTo>
                  <a:pt x="45605" y="128447"/>
                </a:lnTo>
                <a:lnTo>
                  <a:pt x="50228" y="129374"/>
                </a:lnTo>
                <a:lnTo>
                  <a:pt x="47459" y="129374"/>
                </a:lnTo>
                <a:lnTo>
                  <a:pt x="49326" y="130314"/>
                </a:lnTo>
                <a:lnTo>
                  <a:pt x="54914" y="131241"/>
                </a:lnTo>
                <a:lnTo>
                  <a:pt x="54914" y="130314"/>
                </a:lnTo>
                <a:lnTo>
                  <a:pt x="59563" y="131241"/>
                </a:lnTo>
                <a:lnTo>
                  <a:pt x="73520" y="132168"/>
                </a:lnTo>
                <a:lnTo>
                  <a:pt x="75336" y="131508"/>
                </a:lnTo>
                <a:lnTo>
                  <a:pt x="80048" y="132168"/>
                </a:lnTo>
                <a:lnTo>
                  <a:pt x="80048" y="131241"/>
                </a:lnTo>
                <a:lnTo>
                  <a:pt x="76047" y="131241"/>
                </a:lnTo>
                <a:lnTo>
                  <a:pt x="101447" y="121932"/>
                </a:lnTo>
                <a:lnTo>
                  <a:pt x="102400" y="121031"/>
                </a:lnTo>
                <a:lnTo>
                  <a:pt x="104241" y="121932"/>
                </a:lnTo>
                <a:lnTo>
                  <a:pt x="104241" y="121005"/>
                </a:lnTo>
                <a:lnTo>
                  <a:pt x="102412" y="121005"/>
                </a:lnTo>
                <a:lnTo>
                  <a:pt x="120992" y="103314"/>
                </a:lnTo>
                <a:lnTo>
                  <a:pt x="121920" y="101460"/>
                </a:lnTo>
                <a:lnTo>
                  <a:pt x="126580" y="92125"/>
                </a:lnTo>
                <a:lnTo>
                  <a:pt x="123786" y="97739"/>
                </a:lnTo>
                <a:lnTo>
                  <a:pt x="123786" y="99593"/>
                </a:lnTo>
                <a:lnTo>
                  <a:pt x="124714" y="98666"/>
                </a:lnTo>
                <a:lnTo>
                  <a:pt x="128435" y="91224"/>
                </a:lnTo>
                <a:lnTo>
                  <a:pt x="129374" y="88430"/>
                </a:lnTo>
                <a:lnTo>
                  <a:pt x="131229" y="80975"/>
                </a:lnTo>
                <a:lnTo>
                  <a:pt x="130606" y="80975"/>
                </a:lnTo>
                <a:lnTo>
                  <a:pt x="131229" y="79121"/>
                </a:lnTo>
                <a:lnTo>
                  <a:pt x="131229" y="80975"/>
                </a:lnTo>
                <a:lnTo>
                  <a:pt x="132168" y="77254"/>
                </a:lnTo>
                <a:lnTo>
                  <a:pt x="133096" y="70739"/>
                </a:lnTo>
                <a:close/>
              </a:path>
              <a:path w="133350" h="133350">
                <a:moveTo>
                  <a:pt x="133096" y="54914"/>
                </a:moveTo>
                <a:lnTo>
                  <a:pt x="132168" y="54914"/>
                </a:lnTo>
                <a:lnTo>
                  <a:pt x="132168" y="60502"/>
                </a:lnTo>
                <a:lnTo>
                  <a:pt x="133096" y="5491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652959" y="3165466"/>
            <a:ext cx="36830" cy="5080"/>
          </a:xfrm>
          <a:custGeom>
            <a:avLst/>
            <a:gdLst/>
            <a:ahLst/>
            <a:cxnLst/>
            <a:rect l="l" t="t" r="r" b="b"/>
            <a:pathLst>
              <a:path w="36829" h="5080">
                <a:moveTo>
                  <a:pt x="36296" y="1866"/>
                </a:moveTo>
                <a:lnTo>
                  <a:pt x="0" y="1866"/>
                </a:lnTo>
                <a:lnTo>
                  <a:pt x="0" y="3733"/>
                </a:lnTo>
                <a:lnTo>
                  <a:pt x="1866" y="3733"/>
                </a:lnTo>
                <a:lnTo>
                  <a:pt x="26060" y="4660"/>
                </a:lnTo>
                <a:lnTo>
                  <a:pt x="26060" y="3733"/>
                </a:lnTo>
                <a:lnTo>
                  <a:pt x="36296" y="3733"/>
                </a:lnTo>
                <a:lnTo>
                  <a:pt x="36296" y="1866"/>
                </a:lnTo>
                <a:close/>
              </a:path>
              <a:path w="36829" h="5080">
                <a:moveTo>
                  <a:pt x="36296" y="0"/>
                </a:moveTo>
                <a:lnTo>
                  <a:pt x="23266" y="0"/>
                </a:lnTo>
                <a:lnTo>
                  <a:pt x="21412" y="939"/>
                </a:lnTo>
                <a:lnTo>
                  <a:pt x="21412" y="0"/>
                </a:lnTo>
                <a:lnTo>
                  <a:pt x="939" y="0"/>
                </a:lnTo>
                <a:lnTo>
                  <a:pt x="0" y="939"/>
                </a:lnTo>
                <a:lnTo>
                  <a:pt x="36296" y="1866"/>
                </a:lnTo>
                <a:lnTo>
                  <a:pt x="36296" y="939"/>
                </a:lnTo>
                <a:lnTo>
                  <a:pt x="3629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652959" y="2984910"/>
            <a:ext cx="144780" cy="187325"/>
          </a:xfrm>
          <a:custGeom>
            <a:avLst/>
            <a:gdLst/>
            <a:ahLst/>
            <a:cxnLst/>
            <a:rect l="l" t="t" r="r" b="b"/>
            <a:pathLst>
              <a:path w="144779" h="187325">
                <a:moveTo>
                  <a:pt x="144272" y="6362"/>
                </a:moveTo>
                <a:lnTo>
                  <a:pt x="142405" y="6362"/>
                </a:lnTo>
                <a:lnTo>
                  <a:pt x="142405" y="0"/>
                </a:lnTo>
                <a:lnTo>
                  <a:pt x="141846" y="0"/>
                </a:lnTo>
                <a:lnTo>
                  <a:pt x="141846" y="8369"/>
                </a:lnTo>
                <a:lnTo>
                  <a:pt x="141846" y="8902"/>
                </a:lnTo>
                <a:lnTo>
                  <a:pt x="141478" y="8902"/>
                </a:lnTo>
                <a:lnTo>
                  <a:pt x="141478" y="8369"/>
                </a:lnTo>
                <a:lnTo>
                  <a:pt x="141846" y="8369"/>
                </a:lnTo>
                <a:lnTo>
                  <a:pt x="141846" y="0"/>
                </a:lnTo>
                <a:lnTo>
                  <a:pt x="129374" y="0"/>
                </a:lnTo>
                <a:lnTo>
                  <a:pt x="49326" y="0"/>
                </a:lnTo>
                <a:lnTo>
                  <a:pt x="40030" y="0"/>
                </a:lnTo>
                <a:lnTo>
                  <a:pt x="40030" y="8369"/>
                </a:lnTo>
                <a:lnTo>
                  <a:pt x="40030" y="178701"/>
                </a:lnTo>
                <a:lnTo>
                  <a:pt x="39090" y="178701"/>
                </a:lnTo>
                <a:lnTo>
                  <a:pt x="39090" y="29222"/>
                </a:lnTo>
                <a:lnTo>
                  <a:pt x="39090" y="8902"/>
                </a:lnTo>
                <a:lnTo>
                  <a:pt x="36741" y="8902"/>
                </a:lnTo>
                <a:lnTo>
                  <a:pt x="36741" y="29222"/>
                </a:lnTo>
                <a:lnTo>
                  <a:pt x="37236" y="29222"/>
                </a:lnTo>
                <a:lnTo>
                  <a:pt x="37236" y="178701"/>
                </a:lnTo>
                <a:lnTo>
                  <a:pt x="36296" y="178701"/>
                </a:lnTo>
                <a:lnTo>
                  <a:pt x="36296" y="96532"/>
                </a:lnTo>
                <a:lnTo>
                  <a:pt x="36296" y="58432"/>
                </a:lnTo>
                <a:lnTo>
                  <a:pt x="36296" y="8369"/>
                </a:lnTo>
                <a:lnTo>
                  <a:pt x="40030" y="8369"/>
                </a:lnTo>
                <a:lnTo>
                  <a:pt x="40030" y="0"/>
                </a:lnTo>
                <a:lnTo>
                  <a:pt x="36296" y="0"/>
                </a:lnTo>
                <a:lnTo>
                  <a:pt x="36296" y="1854"/>
                </a:lnTo>
                <a:lnTo>
                  <a:pt x="939" y="1854"/>
                </a:lnTo>
                <a:lnTo>
                  <a:pt x="0" y="2794"/>
                </a:lnTo>
                <a:lnTo>
                  <a:pt x="36296" y="3721"/>
                </a:lnTo>
                <a:lnTo>
                  <a:pt x="36296" y="5575"/>
                </a:lnTo>
                <a:lnTo>
                  <a:pt x="36296" y="6362"/>
                </a:lnTo>
                <a:lnTo>
                  <a:pt x="24206" y="6362"/>
                </a:lnTo>
                <a:lnTo>
                  <a:pt x="24206" y="5575"/>
                </a:lnTo>
                <a:lnTo>
                  <a:pt x="36296" y="5575"/>
                </a:lnTo>
                <a:lnTo>
                  <a:pt x="36296" y="3721"/>
                </a:lnTo>
                <a:lnTo>
                  <a:pt x="0" y="3721"/>
                </a:lnTo>
                <a:lnTo>
                  <a:pt x="0" y="5575"/>
                </a:lnTo>
                <a:lnTo>
                  <a:pt x="23266" y="5575"/>
                </a:lnTo>
                <a:lnTo>
                  <a:pt x="23266" y="6362"/>
                </a:lnTo>
                <a:lnTo>
                  <a:pt x="10693" y="6362"/>
                </a:lnTo>
                <a:lnTo>
                  <a:pt x="10693" y="96532"/>
                </a:lnTo>
                <a:lnTo>
                  <a:pt x="10693" y="152641"/>
                </a:lnTo>
                <a:lnTo>
                  <a:pt x="10236" y="144322"/>
                </a:lnTo>
                <a:lnTo>
                  <a:pt x="10236" y="125641"/>
                </a:lnTo>
                <a:lnTo>
                  <a:pt x="9309" y="125641"/>
                </a:lnTo>
                <a:lnTo>
                  <a:pt x="9309" y="126936"/>
                </a:lnTo>
                <a:lnTo>
                  <a:pt x="8458" y="111201"/>
                </a:lnTo>
                <a:lnTo>
                  <a:pt x="9182" y="84696"/>
                </a:lnTo>
                <a:lnTo>
                  <a:pt x="9309" y="80035"/>
                </a:lnTo>
                <a:lnTo>
                  <a:pt x="9309" y="96532"/>
                </a:lnTo>
                <a:lnTo>
                  <a:pt x="10693" y="96532"/>
                </a:lnTo>
                <a:lnTo>
                  <a:pt x="10693" y="6362"/>
                </a:lnTo>
                <a:lnTo>
                  <a:pt x="10248" y="6362"/>
                </a:lnTo>
                <a:lnTo>
                  <a:pt x="10248" y="6515"/>
                </a:lnTo>
                <a:lnTo>
                  <a:pt x="10248" y="20307"/>
                </a:lnTo>
                <a:lnTo>
                  <a:pt x="10248" y="24193"/>
                </a:lnTo>
                <a:lnTo>
                  <a:pt x="10236" y="38150"/>
                </a:lnTo>
                <a:lnTo>
                  <a:pt x="10248" y="37973"/>
                </a:lnTo>
                <a:lnTo>
                  <a:pt x="10248" y="58432"/>
                </a:lnTo>
                <a:lnTo>
                  <a:pt x="9817" y="58432"/>
                </a:lnTo>
                <a:lnTo>
                  <a:pt x="10236" y="40944"/>
                </a:lnTo>
                <a:lnTo>
                  <a:pt x="9309" y="40944"/>
                </a:lnTo>
                <a:lnTo>
                  <a:pt x="8382" y="57696"/>
                </a:lnTo>
                <a:lnTo>
                  <a:pt x="8382" y="84696"/>
                </a:lnTo>
                <a:lnTo>
                  <a:pt x="8382" y="109537"/>
                </a:lnTo>
                <a:lnTo>
                  <a:pt x="7454" y="92138"/>
                </a:lnTo>
                <a:lnTo>
                  <a:pt x="7645" y="83972"/>
                </a:lnTo>
                <a:lnTo>
                  <a:pt x="8382" y="84696"/>
                </a:lnTo>
                <a:lnTo>
                  <a:pt x="8382" y="57696"/>
                </a:lnTo>
                <a:lnTo>
                  <a:pt x="8089" y="65722"/>
                </a:lnTo>
                <a:lnTo>
                  <a:pt x="8382" y="53975"/>
                </a:lnTo>
                <a:lnTo>
                  <a:pt x="10236" y="20472"/>
                </a:lnTo>
                <a:lnTo>
                  <a:pt x="10248" y="20307"/>
                </a:lnTo>
                <a:lnTo>
                  <a:pt x="10248" y="6515"/>
                </a:lnTo>
                <a:lnTo>
                  <a:pt x="5588" y="6515"/>
                </a:lnTo>
                <a:lnTo>
                  <a:pt x="5588" y="7442"/>
                </a:lnTo>
                <a:lnTo>
                  <a:pt x="5588" y="89344"/>
                </a:lnTo>
                <a:lnTo>
                  <a:pt x="5588" y="108889"/>
                </a:lnTo>
                <a:lnTo>
                  <a:pt x="5384" y="108889"/>
                </a:lnTo>
                <a:lnTo>
                  <a:pt x="5588" y="89344"/>
                </a:lnTo>
                <a:lnTo>
                  <a:pt x="4660" y="88417"/>
                </a:lnTo>
                <a:lnTo>
                  <a:pt x="5588" y="6515"/>
                </a:lnTo>
                <a:lnTo>
                  <a:pt x="4660" y="6515"/>
                </a:lnTo>
                <a:lnTo>
                  <a:pt x="3721" y="35369"/>
                </a:lnTo>
                <a:lnTo>
                  <a:pt x="2794" y="65151"/>
                </a:lnTo>
                <a:lnTo>
                  <a:pt x="2794" y="147980"/>
                </a:lnTo>
                <a:lnTo>
                  <a:pt x="3721" y="147980"/>
                </a:lnTo>
                <a:lnTo>
                  <a:pt x="3721" y="163804"/>
                </a:lnTo>
                <a:lnTo>
                  <a:pt x="4660" y="163804"/>
                </a:lnTo>
                <a:lnTo>
                  <a:pt x="4660" y="180555"/>
                </a:lnTo>
                <a:lnTo>
                  <a:pt x="5372" y="109829"/>
                </a:lnTo>
                <a:lnTo>
                  <a:pt x="5588" y="109829"/>
                </a:lnTo>
                <a:lnTo>
                  <a:pt x="5588" y="179628"/>
                </a:lnTo>
                <a:lnTo>
                  <a:pt x="10693" y="179628"/>
                </a:lnTo>
                <a:lnTo>
                  <a:pt x="10693" y="180352"/>
                </a:lnTo>
                <a:lnTo>
                  <a:pt x="36296" y="180352"/>
                </a:lnTo>
                <a:lnTo>
                  <a:pt x="36296" y="187071"/>
                </a:lnTo>
                <a:lnTo>
                  <a:pt x="49326" y="187071"/>
                </a:lnTo>
                <a:lnTo>
                  <a:pt x="129374" y="187071"/>
                </a:lnTo>
                <a:lnTo>
                  <a:pt x="142405" y="187071"/>
                </a:lnTo>
                <a:lnTo>
                  <a:pt x="142405" y="180352"/>
                </a:lnTo>
                <a:lnTo>
                  <a:pt x="144272" y="180352"/>
                </a:lnTo>
                <a:lnTo>
                  <a:pt x="144272" y="179082"/>
                </a:lnTo>
                <a:lnTo>
                  <a:pt x="144272" y="8902"/>
                </a:lnTo>
                <a:lnTo>
                  <a:pt x="144272" y="636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652959" y="3179435"/>
            <a:ext cx="144780" cy="135890"/>
          </a:xfrm>
          <a:custGeom>
            <a:avLst/>
            <a:gdLst/>
            <a:ahLst/>
            <a:cxnLst/>
            <a:rect l="l" t="t" r="r" b="b"/>
            <a:pathLst>
              <a:path w="144779" h="135889">
                <a:moveTo>
                  <a:pt x="4508" y="6146"/>
                </a:moveTo>
                <a:lnTo>
                  <a:pt x="3263" y="6146"/>
                </a:lnTo>
                <a:lnTo>
                  <a:pt x="3263" y="46786"/>
                </a:lnTo>
                <a:lnTo>
                  <a:pt x="2794" y="46786"/>
                </a:lnTo>
                <a:lnTo>
                  <a:pt x="2794" y="101396"/>
                </a:lnTo>
                <a:lnTo>
                  <a:pt x="3721" y="101396"/>
                </a:lnTo>
                <a:lnTo>
                  <a:pt x="3721" y="128066"/>
                </a:lnTo>
                <a:lnTo>
                  <a:pt x="3835" y="101396"/>
                </a:lnTo>
                <a:lnTo>
                  <a:pt x="4140" y="101396"/>
                </a:lnTo>
                <a:lnTo>
                  <a:pt x="4140" y="46786"/>
                </a:lnTo>
                <a:lnTo>
                  <a:pt x="4508" y="46786"/>
                </a:lnTo>
                <a:lnTo>
                  <a:pt x="4508" y="6146"/>
                </a:lnTo>
                <a:close/>
              </a:path>
              <a:path w="144779" h="135889">
                <a:moveTo>
                  <a:pt x="144272" y="6146"/>
                </a:moveTo>
                <a:lnTo>
                  <a:pt x="142405" y="6146"/>
                </a:lnTo>
                <a:lnTo>
                  <a:pt x="142405" y="126796"/>
                </a:lnTo>
                <a:lnTo>
                  <a:pt x="142405" y="127508"/>
                </a:lnTo>
                <a:lnTo>
                  <a:pt x="138684" y="127508"/>
                </a:lnTo>
                <a:lnTo>
                  <a:pt x="138684" y="126796"/>
                </a:lnTo>
                <a:lnTo>
                  <a:pt x="141008" y="126796"/>
                </a:lnTo>
                <a:lnTo>
                  <a:pt x="141008" y="8686"/>
                </a:lnTo>
                <a:lnTo>
                  <a:pt x="136817" y="8686"/>
                </a:lnTo>
                <a:lnTo>
                  <a:pt x="136817" y="126796"/>
                </a:lnTo>
                <a:lnTo>
                  <a:pt x="136817" y="127508"/>
                </a:lnTo>
                <a:lnTo>
                  <a:pt x="129374" y="127508"/>
                </a:lnTo>
                <a:lnTo>
                  <a:pt x="129374" y="126796"/>
                </a:lnTo>
                <a:lnTo>
                  <a:pt x="136817" y="126796"/>
                </a:lnTo>
                <a:lnTo>
                  <a:pt x="136817" y="8686"/>
                </a:lnTo>
                <a:lnTo>
                  <a:pt x="110324" y="8686"/>
                </a:lnTo>
                <a:lnTo>
                  <a:pt x="110324" y="8369"/>
                </a:lnTo>
                <a:lnTo>
                  <a:pt x="129374" y="8369"/>
                </a:lnTo>
                <a:lnTo>
                  <a:pt x="129374" y="7442"/>
                </a:lnTo>
                <a:lnTo>
                  <a:pt x="141478" y="7442"/>
                </a:lnTo>
                <a:lnTo>
                  <a:pt x="141478" y="126796"/>
                </a:lnTo>
                <a:lnTo>
                  <a:pt x="142405" y="126796"/>
                </a:lnTo>
                <a:lnTo>
                  <a:pt x="142405" y="6146"/>
                </a:lnTo>
                <a:lnTo>
                  <a:pt x="142405" y="0"/>
                </a:lnTo>
                <a:lnTo>
                  <a:pt x="129374" y="0"/>
                </a:lnTo>
                <a:lnTo>
                  <a:pt x="49326" y="0"/>
                </a:lnTo>
                <a:lnTo>
                  <a:pt x="49326" y="126796"/>
                </a:lnTo>
                <a:lnTo>
                  <a:pt x="49326" y="127508"/>
                </a:lnTo>
                <a:lnTo>
                  <a:pt x="44678" y="127508"/>
                </a:lnTo>
                <a:lnTo>
                  <a:pt x="44678" y="126796"/>
                </a:lnTo>
                <a:lnTo>
                  <a:pt x="49326" y="126796"/>
                </a:lnTo>
                <a:lnTo>
                  <a:pt x="49326" y="0"/>
                </a:lnTo>
                <a:lnTo>
                  <a:pt x="43751" y="0"/>
                </a:lnTo>
                <a:lnTo>
                  <a:pt x="43751" y="126796"/>
                </a:lnTo>
                <a:lnTo>
                  <a:pt x="43751" y="127508"/>
                </a:lnTo>
                <a:lnTo>
                  <a:pt x="36296" y="127508"/>
                </a:lnTo>
                <a:lnTo>
                  <a:pt x="36296" y="126580"/>
                </a:lnTo>
                <a:lnTo>
                  <a:pt x="39090" y="126580"/>
                </a:lnTo>
                <a:lnTo>
                  <a:pt x="39090" y="8369"/>
                </a:lnTo>
                <a:lnTo>
                  <a:pt x="36296" y="8369"/>
                </a:lnTo>
                <a:lnTo>
                  <a:pt x="36296" y="7442"/>
                </a:lnTo>
                <a:lnTo>
                  <a:pt x="42545" y="7442"/>
                </a:lnTo>
                <a:lnTo>
                  <a:pt x="42545" y="8686"/>
                </a:lnTo>
                <a:lnTo>
                  <a:pt x="40030" y="8686"/>
                </a:lnTo>
                <a:lnTo>
                  <a:pt x="40030" y="126796"/>
                </a:lnTo>
                <a:lnTo>
                  <a:pt x="43751" y="126796"/>
                </a:lnTo>
                <a:lnTo>
                  <a:pt x="43751" y="0"/>
                </a:lnTo>
                <a:lnTo>
                  <a:pt x="36296" y="0"/>
                </a:lnTo>
                <a:lnTo>
                  <a:pt x="36296" y="1854"/>
                </a:lnTo>
                <a:lnTo>
                  <a:pt x="939" y="1854"/>
                </a:lnTo>
                <a:lnTo>
                  <a:pt x="0" y="2794"/>
                </a:lnTo>
                <a:lnTo>
                  <a:pt x="36296" y="3721"/>
                </a:lnTo>
                <a:lnTo>
                  <a:pt x="36296" y="5575"/>
                </a:lnTo>
                <a:lnTo>
                  <a:pt x="36296" y="6146"/>
                </a:lnTo>
                <a:lnTo>
                  <a:pt x="24206" y="6146"/>
                </a:lnTo>
                <a:lnTo>
                  <a:pt x="24206" y="5575"/>
                </a:lnTo>
                <a:lnTo>
                  <a:pt x="36296" y="5575"/>
                </a:lnTo>
                <a:lnTo>
                  <a:pt x="36296" y="3721"/>
                </a:lnTo>
                <a:lnTo>
                  <a:pt x="0" y="3721"/>
                </a:lnTo>
                <a:lnTo>
                  <a:pt x="0" y="5575"/>
                </a:lnTo>
                <a:lnTo>
                  <a:pt x="21412" y="5575"/>
                </a:lnTo>
                <a:lnTo>
                  <a:pt x="21412" y="6146"/>
                </a:lnTo>
                <a:lnTo>
                  <a:pt x="11176" y="6146"/>
                </a:lnTo>
                <a:lnTo>
                  <a:pt x="11176" y="114096"/>
                </a:lnTo>
                <a:lnTo>
                  <a:pt x="11176" y="127508"/>
                </a:lnTo>
                <a:lnTo>
                  <a:pt x="10706" y="127508"/>
                </a:lnTo>
                <a:lnTo>
                  <a:pt x="10706" y="114096"/>
                </a:lnTo>
                <a:lnTo>
                  <a:pt x="11176" y="114096"/>
                </a:lnTo>
                <a:lnTo>
                  <a:pt x="11176" y="6146"/>
                </a:lnTo>
                <a:lnTo>
                  <a:pt x="10718" y="6146"/>
                </a:lnTo>
                <a:lnTo>
                  <a:pt x="10718" y="30276"/>
                </a:lnTo>
                <a:lnTo>
                  <a:pt x="10236" y="30276"/>
                </a:lnTo>
                <a:lnTo>
                  <a:pt x="10236" y="68376"/>
                </a:lnTo>
                <a:lnTo>
                  <a:pt x="10236" y="74726"/>
                </a:lnTo>
                <a:lnTo>
                  <a:pt x="9779" y="74726"/>
                </a:lnTo>
                <a:lnTo>
                  <a:pt x="9779" y="68376"/>
                </a:lnTo>
                <a:lnTo>
                  <a:pt x="10236" y="68376"/>
                </a:lnTo>
                <a:lnTo>
                  <a:pt x="10236" y="30276"/>
                </a:lnTo>
                <a:lnTo>
                  <a:pt x="9842" y="30276"/>
                </a:lnTo>
                <a:lnTo>
                  <a:pt x="9842" y="26466"/>
                </a:lnTo>
                <a:lnTo>
                  <a:pt x="9791" y="44246"/>
                </a:lnTo>
                <a:lnTo>
                  <a:pt x="9791" y="55676"/>
                </a:lnTo>
                <a:lnTo>
                  <a:pt x="9779" y="48056"/>
                </a:lnTo>
                <a:lnTo>
                  <a:pt x="9601" y="48056"/>
                </a:lnTo>
                <a:lnTo>
                  <a:pt x="9601" y="103936"/>
                </a:lnTo>
                <a:lnTo>
                  <a:pt x="9601" y="109016"/>
                </a:lnTo>
                <a:lnTo>
                  <a:pt x="9309" y="109016"/>
                </a:lnTo>
                <a:lnTo>
                  <a:pt x="9309" y="103936"/>
                </a:lnTo>
                <a:lnTo>
                  <a:pt x="9601" y="103936"/>
                </a:lnTo>
                <a:lnTo>
                  <a:pt x="9601" y="48056"/>
                </a:lnTo>
                <a:lnTo>
                  <a:pt x="9372" y="48056"/>
                </a:lnTo>
                <a:lnTo>
                  <a:pt x="9372" y="44246"/>
                </a:lnTo>
                <a:lnTo>
                  <a:pt x="9791" y="44246"/>
                </a:lnTo>
                <a:lnTo>
                  <a:pt x="9791" y="26466"/>
                </a:lnTo>
                <a:lnTo>
                  <a:pt x="8864" y="26466"/>
                </a:lnTo>
                <a:lnTo>
                  <a:pt x="8864" y="23926"/>
                </a:lnTo>
                <a:lnTo>
                  <a:pt x="9779" y="23926"/>
                </a:lnTo>
                <a:lnTo>
                  <a:pt x="9779" y="7442"/>
                </a:lnTo>
                <a:lnTo>
                  <a:pt x="10236" y="7442"/>
                </a:lnTo>
                <a:lnTo>
                  <a:pt x="10236" y="6515"/>
                </a:lnTo>
                <a:lnTo>
                  <a:pt x="4660" y="6515"/>
                </a:lnTo>
                <a:lnTo>
                  <a:pt x="4660" y="7442"/>
                </a:lnTo>
                <a:lnTo>
                  <a:pt x="5511" y="7442"/>
                </a:lnTo>
                <a:lnTo>
                  <a:pt x="5511" y="23926"/>
                </a:lnTo>
                <a:lnTo>
                  <a:pt x="5346" y="23926"/>
                </a:lnTo>
                <a:lnTo>
                  <a:pt x="5346" y="39090"/>
                </a:lnTo>
                <a:lnTo>
                  <a:pt x="4660" y="39090"/>
                </a:lnTo>
                <a:lnTo>
                  <a:pt x="4660" y="98653"/>
                </a:lnTo>
                <a:lnTo>
                  <a:pt x="4953" y="98653"/>
                </a:lnTo>
                <a:lnTo>
                  <a:pt x="4953" y="109016"/>
                </a:lnTo>
                <a:lnTo>
                  <a:pt x="4660" y="109016"/>
                </a:lnTo>
                <a:lnTo>
                  <a:pt x="4660" y="127508"/>
                </a:lnTo>
                <a:lnTo>
                  <a:pt x="4660" y="128066"/>
                </a:lnTo>
                <a:lnTo>
                  <a:pt x="4660" y="128435"/>
                </a:lnTo>
                <a:lnTo>
                  <a:pt x="11176" y="128435"/>
                </a:lnTo>
                <a:lnTo>
                  <a:pt x="11176" y="129336"/>
                </a:lnTo>
                <a:lnTo>
                  <a:pt x="36296" y="129336"/>
                </a:lnTo>
                <a:lnTo>
                  <a:pt x="0" y="129374"/>
                </a:lnTo>
                <a:lnTo>
                  <a:pt x="0" y="131229"/>
                </a:lnTo>
                <a:lnTo>
                  <a:pt x="939" y="132156"/>
                </a:lnTo>
                <a:lnTo>
                  <a:pt x="36296" y="133096"/>
                </a:lnTo>
                <a:lnTo>
                  <a:pt x="36296" y="134950"/>
                </a:lnTo>
                <a:lnTo>
                  <a:pt x="49326" y="134950"/>
                </a:lnTo>
                <a:lnTo>
                  <a:pt x="49326" y="135890"/>
                </a:lnTo>
                <a:lnTo>
                  <a:pt x="74460" y="135890"/>
                </a:lnTo>
                <a:lnTo>
                  <a:pt x="74460" y="134950"/>
                </a:lnTo>
                <a:lnTo>
                  <a:pt x="129374" y="134950"/>
                </a:lnTo>
                <a:lnTo>
                  <a:pt x="142405" y="134950"/>
                </a:lnTo>
                <a:lnTo>
                  <a:pt x="142405" y="129336"/>
                </a:lnTo>
                <a:lnTo>
                  <a:pt x="144272" y="129336"/>
                </a:lnTo>
                <a:lnTo>
                  <a:pt x="144272" y="126796"/>
                </a:lnTo>
                <a:lnTo>
                  <a:pt x="144272" y="7416"/>
                </a:lnTo>
                <a:lnTo>
                  <a:pt x="144272" y="614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621322" y="4593228"/>
            <a:ext cx="67310" cy="55880"/>
          </a:xfrm>
          <a:custGeom>
            <a:avLst/>
            <a:gdLst/>
            <a:ahLst/>
            <a:cxnLst/>
            <a:rect l="l" t="t" r="r" b="b"/>
            <a:pathLst>
              <a:path w="67309" h="55879">
                <a:moveTo>
                  <a:pt x="49329" y="0"/>
                </a:moveTo>
                <a:lnTo>
                  <a:pt x="0" y="0"/>
                </a:lnTo>
                <a:lnTo>
                  <a:pt x="0" y="9307"/>
                </a:lnTo>
                <a:lnTo>
                  <a:pt x="33506" y="9307"/>
                </a:lnTo>
                <a:lnTo>
                  <a:pt x="40952" y="15822"/>
                </a:lnTo>
                <a:lnTo>
                  <a:pt x="40952" y="50260"/>
                </a:lnTo>
                <a:lnTo>
                  <a:pt x="25130" y="50260"/>
                </a:lnTo>
                <a:lnTo>
                  <a:pt x="25130" y="55844"/>
                </a:lnTo>
                <a:lnTo>
                  <a:pt x="67013" y="55844"/>
                </a:lnTo>
                <a:lnTo>
                  <a:pt x="67013" y="43745"/>
                </a:lnTo>
                <a:lnTo>
                  <a:pt x="49329" y="43745"/>
                </a:lnTo>
                <a:lnTo>
                  <a:pt x="49329" y="0"/>
                </a:lnTo>
                <a:close/>
              </a:path>
              <a:path w="67309" h="55879">
                <a:moveTo>
                  <a:pt x="61429" y="2792"/>
                </a:moveTo>
                <a:lnTo>
                  <a:pt x="60498" y="42814"/>
                </a:lnTo>
                <a:lnTo>
                  <a:pt x="49329" y="43745"/>
                </a:lnTo>
                <a:lnTo>
                  <a:pt x="67013" y="43745"/>
                </a:lnTo>
                <a:lnTo>
                  <a:pt x="67013" y="7445"/>
                </a:lnTo>
                <a:lnTo>
                  <a:pt x="61429" y="27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646443" y="4636049"/>
            <a:ext cx="41910" cy="17145"/>
          </a:xfrm>
          <a:custGeom>
            <a:avLst/>
            <a:gdLst/>
            <a:ahLst/>
            <a:cxnLst/>
            <a:rect l="l" t="t" r="r" b="b"/>
            <a:pathLst>
              <a:path w="41909" h="17145">
                <a:moveTo>
                  <a:pt x="36296" y="0"/>
                </a:moveTo>
                <a:lnTo>
                  <a:pt x="24206" y="0"/>
                </a:lnTo>
                <a:lnTo>
                  <a:pt x="24206" y="927"/>
                </a:lnTo>
                <a:lnTo>
                  <a:pt x="36296" y="927"/>
                </a:lnTo>
                <a:lnTo>
                  <a:pt x="36296" y="0"/>
                </a:lnTo>
                <a:close/>
              </a:path>
              <a:path w="41909" h="17145">
                <a:moveTo>
                  <a:pt x="41884" y="13030"/>
                </a:moveTo>
                <a:lnTo>
                  <a:pt x="0" y="13030"/>
                </a:lnTo>
                <a:lnTo>
                  <a:pt x="0" y="16751"/>
                </a:lnTo>
                <a:lnTo>
                  <a:pt x="41884" y="16751"/>
                </a:lnTo>
                <a:lnTo>
                  <a:pt x="41884" y="1303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671582" y="4593228"/>
            <a:ext cx="10795" cy="43180"/>
          </a:xfrm>
          <a:custGeom>
            <a:avLst/>
            <a:gdLst/>
            <a:ahLst/>
            <a:cxnLst/>
            <a:rect l="l" t="t" r="r" b="b"/>
            <a:pathLst>
              <a:path w="10795" h="43179">
                <a:moveTo>
                  <a:pt x="9307" y="0"/>
                </a:moveTo>
                <a:lnTo>
                  <a:pt x="0" y="0"/>
                </a:lnTo>
                <a:lnTo>
                  <a:pt x="0" y="42814"/>
                </a:lnTo>
                <a:lnTo>
                  <a:pt x="10238" y="42814"/>
                </a:lnTo>
                <a:lnTo>
                  <a:pt x="10238" y="930"/>
                </a:lnTo>
                <a:lnTo>
                  <a:pt x="930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1" name="object 311"/>
          <p:cNvGrpSpPr/>
          <p:nvPr/>
        </p:nvGrpSpPr>
        <p:grpSpPr>
          <a:xfrm>
            <a:off x="6446342" y="4456408"/>
            <a:ext cx="253365" cy="279400"/>
            <a:chOff x="6446342" y="4456408"/>
            <a:chExt cx="253365" cy="279400"/>
          </a:xfrm>
        </p:grpSpPr>
        <p:sp>
          <p:nvSpPr>
            <p:cNvPr id="312" name="object 312"/>
            <p:cNvSpPr/>
            <p:nvPr/>
          </p:nvSpPr>
          <p:spPr>
            <a:xfrm>
              <a:off x="6554309" y="4456408"/>
              <a:ext cx="145415" cy="279400"/>
            </a:xfrm>
            <a:custGeom>
              <a:avLst/>
              <a:gdLst/>
              <a:ahLst/>
              <a:cxnLst/>
              <a:rect l="l" t="t" r="r" b="b"/>
              <a:pathLst>
                <a:path w="145415" h="279400">
                  <a:moveTo>
                    <a:pt x="145196" y="0"/>
                  </a:moveTo>
                  <a:lnTo>
                    <a:pt x="9307" y="0"/>
                  </a:lnTo>
                  <a:lnTo>
                    <a:pt x="9307" y="279223"/>
                  </a:lnTo>
                  <a:lnTo>
                    <a:pt x="145196" y="279223"/>
                  </a:lnTo>
                  <a:lnTo>
                    <a:pt x="145196" y="275500"/>
                  </a:lnTo>
                  <a:lnTo>
                    <a:pt x="13030" y="275500"/>
                  </a:lnTo>
                  <a:lnTo>
                    <a:pt x="13030" y="109827"/>
                  </a:lnTo>
                  <a:lnTo>
                    <a:pt x="145196" y="109827"/>
                  </a:lnTo>
                  <a:lnTo>
                    <a:pt x="145196" y="0"/>
                  </a:lnTo>
                  <a:close/>
                </a:path>
                <a:path w="145415" h="279400">
                  <a:moveTo>
                    <a:pt x="145196" y="109827"/>
                  </a:moveTo>
                  <a:lnTo>
                    <a:pt x="55844" y="109827"/>
                  </a:lnTo>
                  <a:lnTo>
                    <a:pt x="55844" y="136819"/>
                  </a:lnTo>
                  <a:lnTo>
                    <a:pt x="124719" y="136819"/>
                  </a:lnTo>
                  <a:lnTo>
                    <a:pt x="134027" y="144265"/>
                  </a:lnTo>
                  <a:lnTo>
                    <a:pt x="133215" y="227101"/>
                  </a:lnTo>
                  <a:lnTo>
                    <a:pt x="133096" y="239201"/>
                  </a:lnTo>
                  <a:lnTo>
                    <a:pt x="128442" y="244786"/>
                  </a:lnTo>
                  <a:lnTo>
                    <a:pt x="120996" y="246647"/>
                  </a:lnTo>
                  <a:lnTo>
                    <a:pt x="55844" y="247578"/>
                  </a:lnTo>
                  <a:lnTo>
                    <a:pt x="55844" y="275500"/>
                  </a:lnTo>
                  <a:lnTo>
                    <a:pt x="145196" y="275500"/>
                  </a:lnTo>
                  <a:lnTo>
                    <a:pt x="145196" y="109827"/>
                  </a:lnTo>
                  <a:close/>
                </a:path>
                <a:path w="145415" h="279400">
                  <a:moveTo>
                    <a:pt x="101451" y="146127"/>
                  </a:moveTo>
                  <a:lnTo>
                    <a:pt x="32576" y="146127"/>
                  </a:lnTo>
                  <a:lnTo>
                    <a:pt x="26991" y="152642"/>
                  </a:lnTo>
                  <a:lnTo>
                    <a:pt x="27867" y="227101"/>
                  </a:lnTo>
                  <a:lnTo>
                    <a:pt x="27922" y="231755"/>
                  </a:lnTo>
                  <a:lnTo>
                    <a:pt x="31645" y="235478"/>
                  </a:lnTo>
                  <a:lnTo>
                    <a:pt x="38160" y="238270"/>
                  </a:lnTo>
                  <a:lnTo>
                    <a:pt x="55844" y="239201"/>
                  </a:lnTo>
                  <a:lnTo>
                    <a:pt x="103312" y="235478"/>
                  </a:lnTo>
                  <a:lnTo>
                    <a:pt x="104553" y="233617"/>
                  </a:lnTo>
                  <a:lnTo>
                    <a:pt x="34437" y="233617"/>
                  </a:lnTo>
                  <a:lnTo>
                    <a:pt x="33506" y="232686"/>
                  </a:lnTo>
                  <a:lnTo>
                    <a:pt x="105174" y="232686"/>
                  </a:lnTo>
                  <a:lnTo>
                    <a:pt x="105794" y="231755"/>
                  </a:lnTo>
                  <a:lnTo>
                    <a:pt x="32576" y="231755"/>
                  </a:lnTo>
                  <a:lnTo>
                    <a:pt x="31645" y="230824"/>
                  </a:lnTo>
                  <a:lnTo>
                    <a:pt x="30714" y="230824"/>
                  </a:lnTo>
                  <a:lnTo>
                    <a:pt x="30714" y="227101"/>
                  </a:lnTo>
                  <a:lnTo>
                    <a:pt x="107115" y="227101"/>
                  </a:lnTo>
                  <a:lnTo>
                    <a:pt x="107966" y="197318"/>
                  </a:lnTo>
                  <a:lnTo>
                    <a:pt x="92143" y="197318"/>
                  </a:lnTo>
                  <a:lnTo>
                    <a:pt x="92143" y="187079"/>
                  </a:lnTo>
                  <a:lnTo>
                    <a:pt x="107966" y="187079"/>
                  </a:lnTo>
                  <a:lnTo>
                    <a:pt x="107966" y="157295"/>
                  </a:lnTo>
                  <a:lnTo>
                    <a:pt x="30714" y="157295"/>
                  </a:lnTo>
                  <a:lnTo>
                    <a:pt x="29783" y="156365"/>
                  </a:lnTo>
                  <a:lnTo>
                    <a:pt x="30714" y="156365"/>
                  </a:lnTo>
                  <a:lnTo>
                    <a:pt x="30714" y="154503"/>
                  </a:lnTo>
                  <a:lnTo>
                    <a:pt x="107314" y="154503"/>
                  </a:lnTo>
                  <a:lnTo>
                    <a:pt x="106663" y="153572"/>
                  </a:lnTo>
                  <a:lnTo>
                    <a:pt x="32576" y="153572"/>
                  </a:lnTo>
                  <a:lnTo>
                    <a:pt x="31645" y="152642"/>
                  </a:lnTo>
                  <a:lnTo>
                    <a:pt x="106011" y="152642"/>
                  </a:lnTo>
                  <a:lnTo>
                    <a:pt x="105360" y="151711"/>
                  </a:lnTo>
                  <a:lnTo>
                    <a:pt x="34437" y="151711"/>
                  </a:lnTo>
                  <a:lnTo>
                    <a:pt x="33506" y="150780"/>
                  </a:lnTo>
                  <a:lnTo>
                    <a:pt x="36299" y="150780"/>
                  </a:lnTo>
                  <a:lnTo>
                    <a:pt x="34437" y="149850"/>
                  </a:lnTo>
                  <a:lnTo>
                    <a:pt x="104057" y="149850"/>
                  </a:lnTo>
                  <a:lnTo>
                    <a:pt x="101451" y="146127"/>
                  </a:lnTo>
                  <a:close/>
                </a:path>
                <a:path w="145415" h="279400">
                  <a:moveTo>
                    <a:pt x="35368" y="232686"/>
                  </a:moveTo>
                  <a:lnTo>
                    <a:pt x="34437" y="232686"/>
                  </a:lnTo>
                  <a:lnTo>
                    <a:pt x="34437" y="233617"/>
                  </a:lnTo>
                  <a:lnTo>
                    <a:pt x="36299" y="233617"/>
                  </a:lnTo>
                  <a:lnTo>
                    <a:pt x="35368" y="232686"/>
                  </a:lnTo>
                  <a:close/>
                </a:path>
                <a:path w="145415" h="279400">
                  <a:moveTo>
                    <a:pt x="105174" y="232686"/>
                  </a:moveTo>
                  <a:lnTo>
                    <a:pt x="36299" y="232686"/>
                  </a:lnTo>
                  <a:lnTo>
                    <a:pt x="36299" y="233617"/>
                  </a:lnTo>
                  <a:lnTo>
                    <a:pt x="104553" y="233617"/>
                  </a:lnTo>
                  <a:lnTo>
                    <a:pt x="105174" y="232686"/>
                  </a:lnTo>
                  <a:close/>
                </a:path>
                <a:path w="145415" h="279400">
                  <a:moveTo>
                    <a:pt x="107115" y="227101"/>
                  </a:moveTo>
                  <a:lnTo>
                    <a:pt x="31645" y="227101"/>
                  </a:lnTo>
                  <a:lnTo>
                    <a:pt x="31645" y="229894"/>
                  </a:lnTo>
                  <a:lnTo>
                    <a:pt x="32576" y="229894"/>
                  </a:lnTo>
                  <a:lnTo>
                    <a:pt x="32576" y="231755"/>
                  </a:lnTo>
                  <a:lnTo>
                    <a:pt x="35368" y="231755"/>
                  </a:lnTo>
                  <a:lnTo>
                    <a:pt x="34437" y="230824"/>
                  </a:lnTo>
                  <a:lnTo>
                    <a:pt x="106415" y="230824"/>
                  </a:lnTo>
                  <a:lnTo>
                    <a:pt x="107035" y="229894"/>
                  </a:lnTo>
                  <a:lnTo>
                    <a:pt x="107115" y="227101"/>
                  </a:lnTo>
                  <a:close/>
                </a:path>
                <a:path w="145415" h="279400">
                  <a:moveTo>
                    <a:pt x="106415" y="230824"/>
                  </a:moveTo>
                  <a:lnTo>
                    <a:pt x="35368" y="230824"/>
                  </a:lnTo>
                  <a:lnTo>
                    <a:pt x="35368" y="231755"/>
                  </a:lnTo>
                  <a:lnTo>
                    <a:pt x="105794" y="231755"/>
                  </a:lnTo>
                  <a:lnTo>
                    <a:pt x="106415" y="230824"/>
                  </a:lnTo>
                  <a:close/>
                </a:path>
                <a:path w="145415" h="279400">
                  <a:moveTo>
                    <a:pt x="107314" y="154503"/>
                  </a:moveTo>
                  <a:lnTo>
                    <a:pt x="31645" y="154503"/>
                  </a:lnTo>
                  <a:lnTo>
                    <a:pt x="30714" y="156365"/>
                  </a:lnTo>
                  <a:lnTo>
                    <a:pt x="30714" y="157295"/>
                  </a:lnTo>
                  <a:lnTo>
                    <a:pt x="107966" y="157295"/>
                  </a:lnTo>
                  <a:lnTo>
                    <a:pt x="107966" y="155434"/>
                  </a:lnTo>
                  <a:lnTo>
                    <a:pt x="107314" y="154503"/>
                  </a:lnTo>
                  <a:close/>
                </a:path>
                <a:path w="145415" h="279400">
                  <a:moveTo>
                    <a:pt x="106011" y="152642"/>
                  </a:moveTo>
                  <a:lnTo>
                    <a:pt x="32576" y="152642"/>
                  </a:lnTo>
                  <a:lnTo>
                    <a:pt x="32576" y="153572"/>
                  </a:lnTo>
                  <a:lnTo>
                    <a:pt x="106663" y="153572"/>
                  </a:lnTo>
                  <a:lnTo>
                    <a:pt x="106011" y="152642"/>
                  </a:lnTo>
                  <a:close/>
                </a:path>
                <a:path w="145415" h="279400">
                  <a:moveTo>
                    <a:pt x="104057" y="149850"/>
                  </a:moveTo>
                  <a:lnTo>
                    <a:pt x="36299" y="149850"/>
                  </a:lnTo>
                  <a:lnTo>
                    <a:pt x="36299" y="150780"/>
                  </a:lnTo>
                  <a:lnTo>
                    <a:pt x="34437" y="150780"/>
                  </a:lnTo>
                  <a:lnTo>
                    <a:pt x="34437" y="151711"/>
                  </a:lnTo>
                  <a:lnTo>
                    <a:pt x="105360" y="151711"/>
                  </a:lnTo>
                  <a:lnTo>
                    <a:pt x="104057" y="149850"/>
                  </a:lnTo>
                  <a:close/>
                </a:path>
                <a:path w="145415" h="279400">
                  <a:moveTo>
                    <a:pt x="2792" y="192664"/>
                  </a:moveTo>
                  <a:lnTo>
                    <a:pt x="0" y="192664"/>
                  </a:lnTo>
                  <a:lnTo>
                    <a:pt x="0" y="201041"/>
                  </a:lnTo>
                  <a:lnTo>
                    <a:pt x="2792" y="201041"/>
                  </a:lnTo>
                  <a:lnTo>
                    <a:pt x="2792" y="19266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3" name="object 313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446342" y="4593228"/>
              <a:ext cx="241993" cy="117273"/>
            </a:xfrm>
            <a:prstGeom prst="rect">
              <a:avLst/>
            </a:prstGeom>
          </p:spPr>
        </p:pic>
      </p:grpSp>
      <p:pic>
        <p:nvPicPr>
          <p:cNvPr id="314" name="object 314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6106620" y="5011132"/>
            <a:ext cx="141473" cy="136819"/>
          </a:xfrm>
          <a:prstGeom prst="rect">
            <a:avLst/>
          </a:prstGeom>
        </p:spPr>
      </p:pic>
      <p:sp>
        <p:nvSpPr>
          <p:cNvPr id="315" name="object 315"/>
          <p:cNvSpPr/>
          <p:nvPr/>
        </p:nvSpPr>
        <p:spPr>
          <a:xfrm>
            <a:off x="5401107" y="4593238"/>
            <a:ext cx="67310" cy="59690"/>
          </a:xfrm>
          <a:custGeom>
            <a:avLst/>
            <a:gdLst/>
            <a:ahLst/>
            <a:cxnLst/>
            <a:rect l="l" t="t" r="r" b="b"/>
            <a:pathLst>
              <a:path w="67310" h="59689">
                <a:moveTo>
                  <a:pt x="67017" y="0"/>
                </a:moveTo>
                <a:lnTo>
                  <a:pt x="17691" y="0"/>
                </a:lnTo>
                <a:lnTo>
                  <a:pt x="16751" y="42811"/>
                </a:lnTo>
                <a:lnTo>
                  <a:pt x="16751" y="0"/>
                </a:lnTo>
                <a:lnTo>
                  <a:pt x="9309" y="0"/>
                </a:lnTo>
                <a:lnTo>
                  <a:pt x="6515" y="927"/>
                </a:lnTo>
                <a:lnTo>
                  <a:pt x="6515" y="32575"/>
                </a:lnTo>
                <a:lnTo>
                  <a:pt x="6515" y="42811"/>
                </a:lnTo>
                <a:lnTo>
                  <a:pt x="6515" y="43662"/>
                </a:lnTo>
                <a:lnTo>
                  <a:pt x="5588" y="43738"/>
                </a:lnTo>
                <a:lnTo>
                  <a:pt x="5588" y="42811"/>
                </a:lnTo>
                <a:lnTo>
                  <a:pt x="6515" y="42811"/>
                </a:lnTo>
                <a:lnTo>
                  <a:pt x="6515" y="32575"/>
                </a:lnTo>
                <a:lnTo>
                  <a:pt x="5588" y="32575"/>
                </a:lnTo>
                <a:lnTo>
                  <a:pt x="5588" y="1854"/>
                </a:lnTo>
                <a:lnTo>
                  <a:pt x="927" y="6515"/>
                </a:lnTo>
                <a:lnTo>
                  <a:pt x="254" y="42811"/>
                </a:lnTo>
                <a:lnTo>
                  <a:pt x="228" y="43738"/>
                </a:lnTo>
                <a:lnTo>
                  <a:pt x="0" y="50253"/>
                </a:lnTo>
                <a:lnTo>
                  <a:pt x="0" y="55841"/>
                </a:lnTo>
                <a:lnTo>
                  <a:pt x="0" y="59563"/>
                </a:lnTo>
                <a:lnTo>
                  <a:pt x="41884" y="59563"/>
                </a:lnTo>
                <a:lnTo>
                  <a:pt x="41884" y="55841"/>
                </a:lnTo>
                <a:lnTo>
                  <a:pt x="41884" y="50253"/>
                </a:lnTo>
                <a:lnTo>
                  <a:pt x="26060" y="50253"/>
                </a:lnTo>
                <a:lnTo>
                  <a:pt x="26060" y="43738"/>
                </a:lnTo>
                <a:lnTo>
                  <a:pt x="26060" y="19545"/>
                </a:lnTo>
                <a:lnTo>
                  <a:pt x="29781" y="11163"/>
                </a:lnTo>
                <a:lnTo>
                  <a:pt x="33515" y="9309"/>
                </a:lnTo>
                <a:lnTo>
                  <a:pt x="67017" y="9309"/>
                </a:lnTo>
                <a:lnTo>
                  <a:pt x="6701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6" name="object 316"/>
          <p:cNvGrpSpPr/>
          <p:nvPr/>
        </p:nvGrpSpPr>
        <p:grpSpPr>
          <a:xfrm>
            <a:off x="5389015" y="4456408"/>
            <a:ext cx="254635" cy="279400"/>
            <a:chOff x="5389015" y="4456408"/>
            <a:chExt cx="254635" cy="279400"/>
          </a:xfrm>
        </p:grpSpPr>
        <p:sp>
          <p:nvSpPr>
            <p:cNvPr id="317" name="object 317"/>
            <p:cNvSpPr/>
            <p:nvPr/>
          </p:nvSpPr>
          <p:spPr>
            <a:xfrm>
              <a:off x="5389015" y="4456408"/>
              <a:ext cx="145415" cy="279400"/>
            </a:xfrm>
            <a:custGeom>
              <a:avLst/>
              <a:gdLst/>
              <a:ahLst/>
              <a:cxnLst/>
              <a:rect l="l" t="t" r="r" b="b"/>
              <a:pathLst>
                <a:path w="145414" h="279400">
                  <a:moveTo>
                    <a:pt x="136819" y="0"/>
                  </a:moveTo>
                  <a:lnTo>
                    <a:pt x="0" y="0"/>
                  </a:lnTo>
                  <a:lnTo>
                    <a:pt x="0" y="279223"/>
                  </a:lnTo>
                  <a:lnTo>
                    <a:pt x="136819" y="279223"/>
                  </a:lnTo>
                  <a:lnTo>
                    <a:pt x="136819" y="275500"/>
                  </a:lnTo>
                  <a:lnTo>
                    <a:pt x="90282" y="275500"/>
                  </a:lnTo>
                  <a:lnTo>
                    <a:pt x="90282" y="247578"/>
                  </a:lnTo>
                  <a:lnTo>
                    <a:pt x="23268" y="246647"/>
                  </a:lnTo>
                  <a:lnTo>
                    <a:pt x="17684" y="244786"/>
                  </a:lnTo>
                  <a:lnTo>
                    <a:pt x="13030" y="240132"/>
                  </a:lnTo>
                  <a:lnTo>
                    <a:pt x="13030" y="143334"/>
                  </a:lnTo>
                  <a:lnTo>
                    <a:pt x="19545" y="136819"/>
                  </a:lnTo>
                  <a:lnTo>
                    <a:pt x="90282" y="136819"/>
                  </a:lnTo>
                  <a:lnTo>
                    <a:pt x="90282" y="109827"/>
                  </a:lnTo>
                  <a:lnTo>
                    <a:pt x="136819" y="109827"/>
                  </a:lnTo>
                  <a:lnTo>
                    <a:pt x="136819" y="0"/>
                  </a:lnTo>
                  <a:close/>
                </a:path>
                <a:path w="145414" h="279400">
                  <a:moveTo>
                    <a:pt x="136819" y="109827"/>
                  </a:moveTo>
                  <a:lnTo>
                    <a:pt x="132165" y="109827"/>
                  </a:lnTo>
                  <a:lnTo>
                    <a:pt x="132165" y="275500"/>
                  </a:lnTo>
                  <a:lnTo>
                    <a:pt x="136819" y="275500"/>
                  </a:lnTo>
                  <a:lnTo>
                    <a:pt x="136819" y="109827"/>
                  </a:lnTo>
                  <a:close/>
                </a:path>
                <a:path w="145414" h="279400">
                  <a:moveTo>
                    <a:pt x="113550" y="146127"/>
                  </a:moveTo>
                  <a:lnTo>
                    <a:pt x="44675" y="146127"/>
                  </a:lnTo>
                  <a:lnTo>
                    <a:pt x="38160" y="156365"/>
                  </a:lnTo>
                  <a:lnTo>
                    <a:pt x="38160" y="187079"/>
                  </a:lnTo>
                  <a:lnTo>
                    <a:pt x="53983" y="187079"/>
                  </a:lnTo>
                  <a:lnTo>
                    <a:pt x="53983" y="197318"/>
                  </a:lnTo>
                  <a:lnTo>
                    <a:pt x="38160" y="197318"/>
                  </a:lnTo>
                  <a:lnTo>
                    <a:pt x="38160" y="228963"/>
                  </a:lnTo>
                  <a:lnTo>
                    <a:pt x="43745" y="235478"/>
                  </a:lnTo>
                  <a:lnTo>
                    <a:pt x="49329" y="238270"/>
                  </a:lnTo>
                  <a:lnTo>
                    <a:pt x="90282" y="239201"/>
                  </a:lnTo>
                  <a:lnTo>
                    <a:pt x="113550" y="236409"/>
                  </a:lnTo>
                  <a:lnTo>
                    <a:pt x="115412" y="234547"/>
                  </a:lnTo>
                  <a:lnTo>
                    <a:pt x="108897" y="234547"/>
                  </a:lnTo>
                  <a:lnTo>
                    <a:pt x="107966" y="233617"/>
                  </a:lnTo>
                  <a:lnTo>
                    <a:pt x="111689" y="233617"/>
                  </a:lnTo>
                  <a:lnTo>
                    <a:pt x="109827" y="232686"/>
                  </a:lnTo>
                  <a:lnTo>
                    <a:pt x="113550" y="232686"/>
                  </a:lnTo>
                  <a:lnTo>
                    <a:pt x="112620" y="231755"/>
                  </a:lnTo>
                  <a:lnTo>
                    <a:pt x="111689" y="231755"/>
                  </a:lnTo>
                  <a:lnTo>
                    <a:pt x="110758" y="230824"/>
                  </a:lnTo>
                  <a:lnTo>
                    <a:pt x="113550" y="230824"/>
                  </a:lnTo>
                  <a:lnTo>
                    <a:pt x="113550" y="229894"/>
                  </a:lnTo>
                  <a:lnTo>
                    <a:pt x="114481" y="228963"/>
                  </a:lnTo>
                  <a:lnTo>
                    <a:pt x="113550" y="228032"/>
                  </a:lnTo>
                  <a:lnTo>
                    <a:pt x="111689" y="228032"/>
                  </a:lnTo>
                  <a:lnTo>
                    <a:pt x="110758" y="227101"/>
                  </a:lnTo>
                  <a:lnTo>
                    <a:pt x="118259" y="227101"/>
                  </a:lnTo>
                  <a:lnTo>
                    <a:pt x="119080" y="157295"/>
                  </a:lnTo>
                  <a:lnTo>
                    <a:pt x="114481" y="157295"/>
                  </a:lnTo>
                  <a:lnTo>
                    <a:pt x="114481" y="154503"/>
                  </a:lnTo>
                  <a:lnTo>
                    <a:pt x="112620" y="154503"/>
                  </a:lnTo>
                  <a:lnTo>
                    <a:pt x="111689" y="153572"/>
                  </a:lnTo>
                  <a:lnTo>
                    <a:pt x="119124" y="153572"/>
                  </a:lnTo>
                  <a:lnTo>
                    <a:pt x="119135" y="152642"/>
                  </a:lnTo>
                  <a:lnTo>
                    <a:pt x="114481" y="152642"/>
                  </a:lnTo>
                  <a:lnTo>
                    <a:pt x="113550" y="151711"/>
                  </a:lnTo>
                  <a:lnTo>
                    <a:pt x="111689" y="150780"/>
                  </a:lnTo>
                  <a:lnTo>
                    <a:pt x="108897" y="149850"/>
                  </a:lnTo>
                  <a:lnTo>
                    <a:pt x="116742" y="149850"/>
                  </a:lnTo>
                  <a:lnTo>
                    <a:pt x="113550" y="146127"/>
                  </a:lnTo>
                  <a:close/>
                </a:path>
                <a:path w="145414" h="279400">
                  <a:moveTo>
                    <a:pt x="118259" y="227101"/>
                  </a:moveTo>
                  <a:lnTo>
                    <a:pt x="115412" y="227101"/>
                  </a:lnTo>
                  <a:lnTo>
                    <a:pt x="114481" y="230824"/>
                  </a:lnTo>
                  <a:lnTo>
                    <a:pt x="113550" y="231755"/>
                  </a:lnTo>
                  <a:lnTo>
                    <a:pt x="113550" y="232686"/>
                  </a:lnTo>
                  <a:lnTo>
                    <a:pt x="111689" y="232686"/>
                  </a:lnTo>
                  <a:lnTo>
                    <a:pt x="111689" y="233617"/>
                  </a:lnTo>
                  <a:lnTo>
                    <a:pt x="108897" y="233617"/>
                  </a:lnTo>
                  <a:lnTo>
                    <a:pt x="108897" y="234547"/>
                  </a:lnTo>
                  <a:lnTo>
                    <a:pt x="115412" y="234547"/>
                  </a:lnTo>
                  <a:lnTo>
                    <a:pt x="118204" y="231755"/>
                  </a:lnTo>
                  <a:lnTo>
                    <a:pt x="118259" y="227101"/>
                  </a:lnTo>
                  <a:close/>
                </a:path>
                <a:path w="145414" h="279400">
                  <a:moveTo>
                    <a:pt x="113550" y="230824"/>
                  </a:moveTo>
                  <a:lnTo>
                    <a:pt x="111689" y="230824"/>
                  </a:lnTo>
                  <a:lnTo>
                    <a:pt x="111689" y="231755"/>
                  </a:lnTo>
                  <a:lnTo>
                    <a:pt x="113550" y="231755"/>
                  </a:lnTo>
                  <a:lnTo>
                    <a:pt x="113550" y="230824"/>
                  </a:lnTo>
                  <a:close/>
                </a:path>
                <a:path w="145414" h="279400">
                  <a:moveTo>
                    <a:pt x="114481" y="227101"/>
                  </a:moveTo>
                  <a:lnTo>
                    <a:pt x="111689" y="227101"/>
                  </a:lnTo>
                  <a:lnTo>
                    <a:pt x="111689" y="228032"/>
                  </a:lnTo>
                  <a:lnTo>
                    <a:pt x="113550" y="228032"/>
                  </a:lnTo>
                  <a:lnTo>
                    <a:pt x="114481" y="227101"/>
                  </a:lnTo>
                  <a:close/>
                </a:path>
                <a:path w="145414" h="279400">
                  <a:moveTo>
                    <a:pt x="119124" y="153572"/>
                  </a:moveTo>
                  <a:lnTo>
                    <a:pt x="115412" y="153572"/>
                  </a:lnTo>
                  <a:lnTo>
                    <a:pt x="114481" y="157295"/>
                  </a:lnTo>
                  <a:lnTo>
                    <a:pt x="119080" y="157295"/>
                  </a:lnTo>
                  <a:lnTo>
                    <a:pt x="119124" y="153572"/>
                  </a:lnTo>
                  <a:close/>
                </a:path>
                <a:path w="145414" h="279400">
                  <a:moveTo>
                    <a:pt x="114481" y="153572"/>
                  </a:moveTo>
                  <a:lnTo>
                    <a:pt x="112620" y="153572"/>
                  </a:lnTo>
                  <a:lnTo>
                    <a:pt x="112620" y="154503"/>
                  </a:lnTo>
                  <a:lnTo>
                    <a:pt x="114481" y="154503"/>
                  </a:lnTo>
                  <a:lnTo>
                    <a:pt x="114481" y="153572"/>
                  </a:lnTo>
                  <a:close/>
                </a:path>
                <a:path w="145414" h="279400">
                  <a:moveTo>
                    <a:pt x="116742" y="149850"/>
                  </a:moveTo>
                  <a:lnTo>
                    <a:pt x="112620" y="149850"/>
                  </a:lnTo>
                  <a:lnTo>
                    <a:pt x="113550" y="150780"/>
                  </a:lnTo>
                  <a:lnTo>
                    <a:pt x="113550" y="151711"/>
                  </a:lnTo>
                  <a:lnTo>
                    <a:pt x="114481" y="151711"/>
                  </a:lnTo>
                  <a:lnTo>
                    <a:pt x="114481" y="152642"/>
                  </a:lnTo>
                  <a:lnTo>
                    <a:pt x="119135" y="152642"/>
                  </a:lnTo>
                  <a:lnTo>
                    <a:pt x="116742" y="149850"/>
                  </a:lnTo>
                  <a:close/>
                </a:path>
                <a:path w="145414" h="279400">
                  <a:moveTo>
                    <a:pt x="145196" y="192664"/>
                  </a:moveTo>
                  <a:lnTo>
                    <a:pt x="142404" y="192664"/>
                  </a:lnTo>
                  <a:lnTo>
                    <a:pt x="142404" y="201041"/>
                  </a:lnTo>
                  <a:lnTo>
                    <a:pt x="145196" y="201041"/>
                  </a:lnTo>
                  <a:lnTo>
                    <a:pt x="145196" y="19266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8" name="object 318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401115" y="4593228"/>
              <a:ext cx="241993" cy="117273"/>
            </a:xfrm>
            <a:prstGeom prst="rect">
              <a:avLst/>
            </a:prstGeom>
          </p:spPr>
        </p:pic>
      </p:grpSp>
      <p:pic>
        <p:nvPicPr>
          <p:cNvPr id="319" name="object 319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5840427" y="5011132"/>
            <a:ext cx="141473" cy="137750"/>
          </a:xfrm>
          <a:prstGeom prst="rect">
            <a:avLst/>
          </a:prstGeom>
        </p:spPr>
      </p:pic>
      <p:grpSp>
        <p:nvGrpSpPr>
          <p:cNvPr id="320" name="object 320"/>
          <p:cNvGrpSpPr/>
          <p:nvPr/>
        </p:nvGrpSpPr>
        <p:grpSpPr>
          <a:xfrm>
            <a:off x="12988551" y="3199902"/>
            <a:ext cx="253365" cy="279400"/>
            <a:chOff x="12988551" y="3199902"/>
            <a:chExt cx="253365" cy="279400"/>
          </a:xfrm>
        </p:grpSpPr>
        <p:sp>
          <p:nvSpPr>
            <p:cNvPr id="321" name="object 321"/>
            <p:cNvSpPr/>
            <p:nvPr/>
          </p:nvSpPr>
          <p:spPr>
            <a:xfrm>
              <a:off x="12988544" y="3199908"/>
              <a:ext cx="145415" cy="279400"/>
            </a:xfrm>
            <a:custGeom>
              <a:avLst/>
              <a:gdLst/>
              <a:ahLst/>
              <a:cxnLst/>
              <a:rect l="l" t="t" r="r" b="b"/>
              <a:pathLst>
                <a:path w="145415" h="279400">
                  <a:moveTo>
                    <a:pt x="135890" y="0"/>
                  </a:moveTo>
                  <a:lnTo>
                    <a:pt x="132168" y="0"/>
                  </a:lnTo>
                  <a:lnTo>
                    <a:pt x="132168" y="108902"/>
                  </a:lnTo>
                  <a:lnTo>
                    <a:pt x="132168" y="274574"/>
                  </a:lnTo>
                  <a:lnTo>
                    <a:pt x="89357" y="274574"/>
                  </a:lnTo>
                  <a:lnTo>
                    <a:pt x="89357" y="247573"/>
                  </a:lnTo>
                  <a:lnTo>
                    <a:pt x="23266" y="246646"/>
                  </a:lnTo>
                  <a:lnTo>
                    <a:pt x="14897" y="243852"/>
                  </a:lnTo>
                  <a:lnTo>
                    <a:pt x="11176" y="235483"/>
                  </a:lnTo>
                  <a:lnTo>
                    <a:pt x="11176" y="196392"/>
                  </a:lnTo>
                  <a:lnTo>
                    <a:pt x="53047" y="196392"/>
                  </a:lnTo>
                  <a:lnTo>
                    <a:pt x="53047" y="197319"/>
                  </a:lnTo>
                  <a:lnTo>
                    <a:pt x="38163" y="197319"/>
                  </a:lnTo>
                  <a:lnTo>
                    <a:pt x="38163" y="231749"/>
                  </a:lnTo>
                  <a:lnTo>
                    <a:pt x="43751" y="235483"/>
                  </a:lnTo>
                  <a:lnTo>
                    <a:pt x="49326" y="237337"/>
                  </a:lnTo>
                  <a:lnTo>
                    <a:pt x="108902" y="238264"/>
                  </a:lnTo>
                  <a:lnTo>
                    <a:pt x="113030" y="234543"/>
                  </a:lnTo>
                  <a:lnTo>
                    <a:pt x="117170" y="230822"/>
                  </a:lnTo>
                  <a:lnTo>
                    <a:pt x="118211" y="229895"/>
                  </a:lnTo>
                  <a:lnTo>
                    <a:pt x="118224" y="228028"/>
                  </a:lnTo>
                  <a:lnTo>
                    <a:pt x="119113" y="157289"/>
                  </a:lnTo>
                  <a:lnTo>
                    <a:pt x="119126" y="156362"/>
                  </a:lnTo>
                  <a:lnTo>
                    <a:pt x="119138" y="155435"/>
                  </a:lnTo>
                  <a:lnTo>
                    <a:pt x="115519" y="148920"/>
                  </a:lnTo>
                  <a:lnTo>
                    <a:pt x="114477" y="147053"/>
                  </a:lnTo>
                  <a:lnTo>
                    <a:pt x="114477" y="153568"/>
                  </a:lnTo>
                  <a:lnTo>
                    <a:pt x="114477" y="228028"/>
                  </a:lnTo>
                  <a:lnTo>
                    <a:pt x="113550" y="229895"/>
                  </a:lnTo>
                  <a:lnTo>
                    <a:pt x="112623" y="230822"/>
                  </a:lnTo>
                  <a:lnTo>
                    <a:pt x="112623" y="229895"/>
                  </a:lnTo>
                  <a:lnTo>
                    <a:pt x="112623" y="228968"/>
                  </a:lnTo>
                  <a:lnTo>
                    <a:pt x="113550" y="228028"/>
                  </a:lnTo>
                  <a:lnTo>
                    <a:pt x="114477" y="228028"/>
                  </a:lnTo>
                  <a:lnTo>
                    <a:pt x="114477" y="153568"/>
                  </a:lnTo>
                  <a:lnTo>
                    <a:pt x="113550" y="155435"/>
                  </a:lnTo>
                  <a:lnTo>
                    <a:pt x="113550" y="154508"/>
                  </a:lnTo>
                  <a:lnTo>
                    <a:pt x="113550" y="153568"/>
                  </a:lnTo>
                  <a:lnTo>
                    <a:pt x="114477" y="153568"/>
                  </a:lnTo>
                  <a:lnTo>
                    <a:pt x="114477" y="147053"/>
                  </a:lnTo>
                  <a:lnTo>
                    <a:pt x="113550" y="146596"/>
                  </a:lnTo>
                  <a:lnTo>
                    <a:pt x="113550" y="151714"/>
                  </a:lnTo>
                  <a:lnTo>
                    <a:pt x="113550" y="152641"/>
                  </a:lnTo>
                  <a:lnTo>
                    <a:pt x="112623" y="151714"/>
                  </a:lnTo>
                  <a:lnTo>
                    <a:pt x="111696" y="151257"/>
                  </a:lnTo>
                  <a:lnTo>
                    <a:pt x="111696" y="153568"/>
                  </a:lnTo>
                  <a:lnTo>
                    <a:pt x="111696" y="154508"/>
                  </a:lnTo>
                  <a:lnTo>
                    <a:pt x="111696" y="156362"/>
                  </a:lnTo>
                  <a:lnTo>
                    <a:pt x="111696" y="157289"/>
                  </a:lnTo>
                  <a:lnTo>
                    <a:pt x="110756" y="156362"/>
                  </a:lnTo>
                  <a:lnTo>
                    <a:pt x="110756" y="229895"/>
                  </a:lnTo>
                  <a:lnTo>
                    <a:pt x="109829" y="231749"/>
                  </a:lnTo>
                  <a:lnTo>
                    <a:pt x="110756" y="232689"/>
                  </a:lnTo>
                  <a:lnTo>
                    <a:pt x="107962" y="233616"/>
                  </a:lnTo>
                  <a:lnTo>
                    <a:pt x="107035" y="234543"/>
                  </a:lnTo>
                  <a:lnTo>
                    <a:pt x="107035" y="232689"/>
                  </a:lnTo>
                  <a:lnTo>
                    <a:pt x="108902" y="231749"/>
                  </a:lnTo>
                  <a:lnTo>
                    <a:pt x="109829" y="231749"/>
                  </a:lnTo>
                  <a:lnTo>
                    <a:pt x="109829" y="229895"/>
                  </a:lnTo>
                  <a:lnTo>
                    <a:pt x="110756" y="229895"/>
                  </a:lnTo>
                  <a:lnTo>
                    <a:pt x="110756" y="156362"/>
                  </a:lnTo>
                  <a:lnTo>
                    <a:pt x="111696" y="156362"/>
                  </a:lnTo>
                  <a:lnTo>
                    <a:pt x="111696" y="154508"/>
                  </a:lnTo>
                  <a:lnTo>
                    <a:pt x="110756" y="153568"/>
                  </a:lnTo>
                  <a:lnTo>
                    <a:pt x="111696" y="153568"/>
                  </a:lnTo>
                  <a:lnTo>
                    <a:pt x="111696" y="151257"/>
                  </a:lnTo>
                  <a:lnTo>
                    <a:pt x="108902" y="149847"/>
                  </a:lnTo>
                  <a:lnTo>
                    <a:pt x="107962" y="148920"/>
                  </a:lnTo>
                  <a:lnTo>
                    <a:pt x="107962" y="152641"/>
                  </a:lnTo>
                  <a:lnTo>
                    <a:pt x="107962" y="153568"/>
                  </a:lnTo>
                  <a:lnTo>
                    <a:pt x="107035" y="152641"/>
                  </a:lnTo>
                  <a:lnTo>
                    <a:pt x="107962" y="152641"/>
                  </a:lnTo>
                  <a:lnTo>
                    <a:pt x="107962" y="148920"/>
                  </a:lnTo>
                  <a:lnTo>
                    <a:pt x="109829" y="148920"/>
                  </a:lnTo>
                  <a:lnTo>
                    <a:pt x="111696" y="149847"/>
                  </a:lnTo>
                  <a:lnTo>
                    <a:pt x="112623" y="150774"/>
                  </a:lnTo>
                  <a:lnTo>
                    <a:pt x="112623" y="151714"/>
                  </a:lnTo>
                  <a:lnTo>
                    <a:pt x="113550" y="151714"/>
                  </a:lnTo>
                  <a:lnTo>
                    <a:pt x="113550" y="146596"/>
                  </a:lnTo>
                  <a:lnTo>
                    <a:pt x="110756" y="145199"/>
                  </a:lnTo>
                  <a:lnTo>
                    <a:pt x="78181" y="145199"/>
                  </a:lnTo>
                  <a:lnTo>
                    <a:pt x="78181" y="136817"/>
                  </a:lnTo>
                  <a:lnTo>
                    <a:pt x="89357" y="136817"/>
                  </a:lnTo>
                  <a:lnTo>
                    <a:pt x="89357" y="108902"/>
                  </a:lnTo>
                  <a:lnTo>
                    <a:pt x="132168" y="108902"/>
                  </a:lnTo>
                  <a:lnTo>
                    <a:pt x="132168" y="0"/>
                  </a:lnTo>
                  <a:lnTo>
                    <a:pt x="47472" y="0"/>
                  </a:lnTo>
                  <a:lnTo>
                    <a:pt x="47472" y="145199"/>
                  </a:lnTo>
                  <a:lnTo>
                    <a:pt x="41529" y="147751"/>
                  </a:lnTo>
                  <a:lnTo>
                    <a:pt x="41884" y="147053"/>
                  </a:lnTo>
                  <a:lnTo>
                    <a:pt x="45605" y="145199"/>
                  </a:lnTo>
                  <a:lnTo>
                    <a:pt x="47472" y="145199"/>
                  </a:lnTo>
                  <a:lnTo>
                    <a:pt x="47472" y="0"/>
                  </a:lnTo>
                  <a:lnTo>
                    <a:pt x="28854" y="0"/>
                  </a:lnTo>
                  <a:lnTo>
                    <a:pt x="28854" y="136817"/>
                  </a:lnTo>
                  <a:lnTo>
                    <a:pt x="27927" y="179628"/>
                  </a:lnTo>
                  <a:lnTo>
                    <a:pt x="27927" y="136817"/>
                  </a:lnTo>
                  <a:lnTo>
                    <a:pt x="28854" y="136817"/>
                  </a:lnTo>
                  <a:lnTo>
                    <a:pt x="28854" y="0"/>
                  </a:lnTo>
                  <a:lnTo>
                    <a:pt x="20472" y="0"/>
                  </a:lnTo>
                  <a:lnTo>
                    <a:pt x="20472" y="136817"/>
                  </a:lnTo>
                  <a:lnTo>
                    <a:pt x="18021" y="137642"/>
                  </a:lnTo>
                  <a:lnTo>
                    <a:pt x="18618" y="136817"/>
                  </a:lnTo>
                  <a:lnTo>
                    <a:pt x="20472" y="136817"/>
                  </a:lnTo>
                  <a:lnTo>
                    <a:pt x="20472" y="0"/>
                  </a:lnTo>
                  <a:lnTo>
                    <a:pt x="17691" y="0"/>
                  </a:lnTo>
                  <a:lnTo>
                    <a:pt x="17691" y="138099"/>
                  </a:lnTo>
                  <a:lnTo>
                    <a:pt x="17691" y="179628"/>
                  </a:lnTo>
                  <a:lnTo>
                    <a:pt x="17691" y="180492"/>
                  </a:lnTo>
                  <a:lnTo>
                    <a:pt x="16751" y="180568"/>
                  </a:lnTo>
                  <a:lnTo>
                    <a:pt x="16751" y="139395"/>
                  </a:lnTo>
                  <a:lnTo>
                    <a:pt x="17691" y="138099"/>
                  </a:lnTo>
                  <a:lnTo>
                    <a:pt x="17691" y="0"/>
                  </a:lnTo>
                  <a:lnTo>
                    <a:pt x="0" y="0"/>
                  </a:lnTo>
                  <a:lnTo>
                    <a:pt x="0" y="279222"/>
                  </a:lnTo>
                  <a:lnTo>
                    <a:pt x="135890" y="279222"/>
                  </a:lnTo>
                  <a:lnTo>
                    <a:pt x="135890" y="274574"/>
                  </a:lnTo>
                  <a:lnTo>
                    <a:pt x="135890" y="108902"/>
                  </a:lnTo>
                  <a:lnTo>
                    <a:pt x="135890" y="0"/>
                  </a:lnTo>
                  <a:close/>
                </a:path>
                <a:path w="145415" h="279400">
                  <a:moveTo>
                    <a:pt x="145199" y="191731"/>
                  </a:moveTo>
                  <a:lnTo>
                    <a:pt x="142405" y="191731"/>
                  </a:lnTo>
                  <a:lnTo>
                    <a:pt x="142405" y="201041"/>
                  </a:lnTo>
                  <a:lnTo>
                    <a:pt x="145199" y="201041"/>
                  </a:lnTo>
                  <a:lnTo>
                    <a:pt x="145199" y="19173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2" name="object 322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2999720" y="3336722"/>
              <a:ext cx="241994" cy="117273"/>
            </a:xfrm>
            <a:prstGeom prst="rect">
              <a:avLst/>
            </a:prstGeom>
          </p:spPr>
        </p:pic>
      </p:grpSp>
      <p:pic>
        <p:nvPicPr>
          <p:cNvPr id="323" name="object 323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13439032" y="3754626"/>
            <a:ext cx="142404" cy="136819"/>
          </a:xfrm>
          <a:prstGeom prst="rect">
            <a:avLst/>
          </a:prstGeom>
        </p:spPr>
      </p:pic>
      <p:sp>
        <p:nvSpPr>
          <p:cNvPr id="324" name="object 324"/>
          <p:cNvSpPr/>
          <p:nvPr/>
        </p:nvSpPr>
        <p:spPr>
          <a:xfrm>
            <a:off x="11580330" y="3753704"/>
            <a:ext cx="21590" cy="210820"/>
          </a:xfrm>
          <a:custGeom>
            <a:avLst/>
            <a:gdLst/>
            <a:ahLst/>
            <a:cxnLst/>
            <a:rect l="l" t="t" r="r" b="b"/>
            <a:pathLst>
              <a:path w="21590" h="210820">
                <a:moveTo>
                  <a:pt x="11163" y="209410"/>
                </a:moveTo>
                <a:lnTo>
                  <a:pt x="0" y="209410"/>
                </a:lnTo>
                <a:lnTo>
                  <a:pt x="11163" y="210350"/>
                </a:lnTo>
                <a:lnTo>
                  <a:pt x="11163" y="209410"/>
                </a:lnTo>
                <a:close/>
              </a:path>
              <a:path w="21590" h="210820">
                <a:moveTo>
                  <a:pt x="21399" y="0"/>
                </a:moveTo>
                <a:lnTo>
                  <a:pt x="11163" y="0"/>
                </a:lnTo>
                <a:lnTo>
                  <a:pt x="11163" y="209410"/>
                </a:lnTo>
                <a:lnTo>
                  <a:pt x="21399" y="209410"/>
                </a:lnTo>
                <a:lnTo>
                  <a:pt x="213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2893616" y="3753695"/>
            <a:ext cx="10795" cy="209550"/>
          </a:xfrm>
          <a:custGeom>
            <a:avLst/>
            <a:gdLst/>
            <a:ahLst/>
            <a:cxnLst/>
            <a:rect l="l" t="t" r="r" b="b"/>
            <a:pathLst>
              <a:path w="10795" h="209550">
                <a:moveTo>
                  <a:pt x="10238" y="0"/>
                </a:moveTo>
                <a:lnTo>
                  <a:pt x="0" y="0"/>
                </a:lnTo>
                <a:lnTo>
                  <a:pt x="0" y="209417"/>
                </a:lnTo>
                <a:lnTo>
                  <a:pt x="10238" y="209417"/>
                </a:lnTo>
                <a:lnTo>
                  <a:pt x="1023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2683266" y="3963113"/>
            <a:ext cx="11430" cy="1270"/>
          </a:xfrm>
          <a:custGeom>
            <a:avLst/>
            <a:gdLst/>
            <a:ahLst/>
            <a:cxnLst/>
            <a:rect l="l" t="t" r="r" b="b"/>
            <a:pathLst>
              <a:path w="11429" h="1270">
                <a:moveTo>
                  <a:pt x="11168" y="0"/>
                </a:moveTo>
                <a:lnTo>
                  <a:pt x="0" y="0"/>
                </a:lnTo>
                <a:lnTo>
                  <a:pt x="11168" y="930"/>
                </a:lnTo>
                <a:lnTo>
                  <a:pt x="1116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3032295" y="3753704"/>
            <a:ext cx="21590" cy="210820"/>
          </a:xfrm>
          <a:custGeom>
            <a:avLst/>
            <a:gdLst/>
            <a:ahLst/>
            <a:cxnLst/>
            <a:rect l="l" t="t" r="r" b="b"/>
            <a:pathLst>
              <a:path w="21590" h="210820">
                <a:moveTo>
                  <a:pt x="11163" y="209410"/>
                </a:moveTo>
                <a:lnTo>
                  <a:pt x="0" y="209410"/>
                </a:lnTo>
                <a:lnTo>
                  <a:pt x="11163" y="210350"/>
                </a:lnTo>
                <a:lnTo>
                  <a:pt x="11163" y="209410"/>
                </a:lnTo>
                <a:close/>
              </a:path>
              <a:path w="21590" h="210820">
                <a:moveTo>
                  <a:pt x="21399" y="0"/>
                </a:moveTo>
                <a:lnTo>
                  <a:pt x="11163" y="0"/>
                </a:lnTo>
                <a:lnTo>
                  <a:pt x="11163" y="209410"/>
                </a:lnTo>
                <a:lnTo>
                  <a:pt x="21399" y="209410"/>
                </a:lnTo>
                <a:lnTo>
                  <a:pt x="213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8" name="object 328"/>
          <p:cNvGrpSpPr/>
          <p:nvPr/>
        </p:nvGrpSpPr>
        <p:grpSpPr>
          <a:xfrm>
            <a:off x="12706536" y="3199902"/>
            <a:ext cx="253365" cy="279400"/>
            <a:chOff x="12706536" y="3199902"/>
            <a:chExt cx="253365" cy="279400"/>
          </a:xfrm>
        </p:grpSpPr>
        <p:sp>
          <p:nvSpPr>
            <p:cNvPr id="329" name="object 329"/>
            <p:cNvSpPr/>
            <p:nvPr/>
          </p:nvSpPr>
          <p:spPr>
            <a:xfrm>
              <a:off x="12814491" y="3199908"/>
              <a:ext cx="145415" cy="279400"/>
            </a:xfrm>
            <a:custGeom>
              <a:avLst/>
              <a:gdLst/>
              <a:ahLst/>
              <a:cxnLst/>
              <a:rect l="l" t="t" r="r" b="b"/>
              <a:pathLst>
                <a:path w="145415" h="279400">
                  <a:moveTo>
                    <a:pt x="2794" y="191731"/>
                  </a:moveTo>
                  <a:lnTo>
                    <a:pt x="0" y="191731"/>
                  </a:lnTo>
                  <a:lnTo>
                    <a:pt x="0" y="201041"/>
                  </a:lnTo>
                  <a:lnTo>
                    <a:pt x="2794" y="201041"/>
                  </a:lnTo>
                  <a:lnTo>
                    <a:pt x="2794" y="191731"/>
                  </a:lnTo>
                  <a:close/>
                </a:path>
                <a:path w="145415" h="279400">
                  <a:moveTo>
                    <a:pt x="145199" y="0"/>
                  </a:moveTo>
                  <a:lnTo>
                    <a:pt x="133096" y="0"/>
                  </a:lnTo>
                  <a:lnTo>
                    <a:pt x="133096" y="142405"/>
                  </a:lnTo>
                  <a:lnTo>
                    <a:pt x="133083" y="143459"/>
                  </a:lnTo>
                  <a:lnTo>
                    <a:pt x="132588" y="143040"/>
                  </a:lnTo>
                  <a:lnTo>
                    <a:pt x="132588" y="196392"/>
                  </a:lnTo>
                  <a:lnTo>
                    <a:pt x="132308" y="227101"/>
                  </a:lnTo>
                  <a:lnTo>
                    <a:pt x="132283" y="228968"/>
                  </a:lnTo>
                  <a:lnTo>
                    <a:pt x="132168" y="241058"/>
                  </a:lnTo>
                  <a:lnTo>
                    <a:pt x="120065" y="246646"/>
                  </a:lnTo>
                  <a:lnTo>
                    <a:pt x="54914" y="247573"/>
                  </a:lnTo>
                  <a:lnTo>
                    <a:pt x="54914" y="274574"/>
                  </a:lnTo>
                  <a:lnTo>
                    <a:pt x="13030" y="274574"/>
                  </a:lnTo>
                  <a:lnTo>
                    <a:pt x="13030" y="108902"/>
                  </a:lnTo>
                  <a:lnTo>
                    <a:pt x="54914" y="108902"/>
                  </a:lnTo>
                  <a:lnTo>
                    <a:pt x="54914" y="136817"/>
                  </a:lnTo>
                  <a:lnTo>
                    <a:pt x="67017" y="136817"/>
                  </a:lnTo>
                  <a:lnTo>
                    <a:pt x="67017" y="145199"/>
                  </a:lnTo>
                  <a:lnTo>
                    <a:pt x="36309" y="145199"/>
                  </a:lnTo>
                  <a:lnTo>
                    <a:pt x="36309" y="231749"/>
                  </a:lnTo>
                  <a:lnTo>
                    <a:pt x="36309" y="232689"/>
                  </a:lnTo>
                  <a:lnTo>
                    <a:pt x="35369" y="231749"/>
                  </a:lnTo>
                  <a:lnTo>
                    <a:pt x="36309" y="231749"/>
                  </a:lnTo>
                  <a:lnTo>
                    <a:pt x="36309" y="145199"/>
                  </a:lnTo>
                  <a:lnTo>
                    <a:pt x="35369" y="145199"/>
                  </a:lnTo>
                  <a:lnTo>
                    <a:pt x="35369" y="149847"/>
                  </a:lnTo>
                  <a:lnTo>
                    <a:pt x="35369" y="150774"/>
                  </a:lnTo>
                  <a:lnTo>
                    <a:pt x="35369" y="228968"/>
                  </a:lnTo>
                  <a:lnTo>
                    <a:pt x="35369" y="229895"/>
                  </a:lnTo>
                  <a:lnTo>
                    <a:pt x="34442" y="228968"/>
                  </a:lnTo>
                  <a:lnTo>
                    <a:pt x="34442" y="229895"/>
                  </a:lnTo>
                  <a:lnTo>
                    <a:pt x="33515" y="232689"/>
                  </a:lnTo>
                  <a:lnTo>
                    <a:pt x="33515" y="230822"/>
                  </a:lnTo>
                  <a:lnTo>
                    <a:pt x="33515" y="229895"/>
                  </a:lnTo>
                  <a:lnTo>
                    <a:pt x="34442" y="229895"/>
                  </a:lnTo>
                  <a:lnTo>
                    <a:pt x="34442" y="228968"/>
                  </a:lnTo>
                  <a:lnTo>
                    <a:pt x="35369" y="228968"/>
                  </a:lnTo>
                  <a:lnTo>
                    <a:pt x="35369" y="150774"/>
                  </a:lnTo>
                  <a:lnTo>
                    <a:pt x="33515" y="149847"/>
                  </a:lnTo>
                  <a:lnTo>
                    <a:pt x="33515" y="153568"/>
                  </a:lnTo>
                  <a:lnTo>
                    <a:pt x="33515" y="154508"/>
                  </a:lnTo>
                  <a:lnTo>
                    <a:pt x="32575" y="153568"/>
                  </a:lnTo>
                  <a:lnTo>
                    <a:pt x="32575" y="228968"/>
                  </a:lnTo>
                  <a:lnTo>
                    <a:pt x="32575" y="230822"/>
                  </a:lnTo>
                  <a:lnTo>
                    <a:pt x="31648" y="229895"/>
                  </a:lnTo>
                  <a:lnTo>
                    <a:pt x="30721" y="229895"/>
                  </a:lnTo>
                  <a:lnTo>
                    <a:pt x="30721" y="227101"/>
                  </a:lnTo>
                  <a:lnTo>
                    <a:pt x="31648" y="227101"/>
                  </a:lnTo>
                  <a:lnTo>
                    <a:pt x="31648" y="228968"/>
                  </a:lnTo>
                  <a:lnTo>
                    <a:pt x="32575" y="228968"/>
                  </a:lnTo>
                  <a:lnTo>
                    <a:pt x="32575" y="153568"/>
                  </a:lnTo>
                  <a:lnTo>
                    <a:pt x="33515" y="153568"/>
                  </a:lnTo>
                  <a:lnTo>
                    <a:pt x="33515" y="149847"/>
                  </a:lnTo>
                  <a:lnTo>
                    <a:pt x="35369" y="149847"/>
                  </a:lnTo>
                  <a:lnTo>
                    <a:pt x="35369" y="145199"/>
                  </a:lnTo>
                  <a:lnTo>
                    <a:pt x="32575" y="147688"/>
                  </a:lnTo>
                  <a:lnTo>
                    <a:pt x="32575" y="151714"/>
                  </a:lnTo>
                  <a:lnTo>
                    <a:pt x="32575" y="152641"/>
                  </a:lnTo>
                  <a:lnTo>
                    <a:pt x="31648" y="151714"/>
                  </a:lnTo>
                  <a:lnTo>
                    <a:pt x="31648" y="152641"/>
                  </a:lnTo>
                  <a:lnTo>
                    <a:pt x="30721" y="155435"/>
                  </a:lnTo>
                  <a:lnTo>
                    <a:pt x="30721" y="156362"/>
                  </a:lnTo>
                  <a:lnTo>
                    <a:pt x="30721" y="157289"/>
                  </a:lnTo>
                  <a:lnTo>
                    <a:pt x="29794" y="156362"/>
                  </a:lnTo>
                  <a:lnTo>
                    <a:pt x="30721" y="156362"/>
                  </a:lnTo>
                  <a:lnTo>
                    <a:pt x="30721" y="155435"/>
                  </a:lnTo>
                  <a:lnTo>
                    <a:pt x="30721" y="152641"/>
                  </a:lnTo>
                  <a:lnTo>
                    <a:pt x="31648" y="152641"/>
                  </a:lnTo>
                  <a:lnTo>
                    <a:pt x="31648" y="151714"/>
                  </a:lnTo>
                  <a:lnTo>
                    <a:pt x="32575" y="151714"/>
                  </a:lnTo>
                  <a:lnTo>
                    <a:pt x="32575" y="147688"/>
                  </a:lnTo>
                  <a:lnTo>
                    <a:pt x="27000" y="152641"/>
                  </a:lnTo>
                  <a:lnTo>
                    <a:pt x="27000" y="231749"/>
                  </a:lnTo>
                  <a:lnTo>
                    <a:pt x="32575" y="235483"/>
                  </a:lnTo>
                  <a:lnTo>
                    <a:pt x="38163" y="237337"/>
                  </a:lnTo>
                  <a:lnTo>
                    <a:pt x="97739" y="238264"/>
                  </a:lnTo>
                  <a:lnTo>
                    <a:pt x="104914" y="232689"/>
                  </a:lnTo>
                  <a:lnTo>
                    <a:pt x="106108" y="231749"/>
                  </a:lnTo>
                  <a:lnTo>
                    <a:pt x="106235" y="227101"/>
                  </a:lnTo>
                  <a:lnTo>
                    <a:pt x="107035" y="197319"/>
                  </a:lnTo>
                  <a:lnTo>
                    <a:pt x="92151" y="197319"/>
                  </a:lnTo>
                  <a:lnTo>
                    <a:pt x="92151" y="196392"/>
                  </a:lnTo>
                  <a:lnTo>
                    <a:pt x="132588" y="196392"/>
                  </a:lnTo>
                  <a:lnTo>
                    <a:pt x="132588" y="143040"/>
                  </a:lnTo>
                  <a:lnTo>
                    <a:pt x="127520" y="138684"/>
                  </a:lnTo>
                  <a:lnTo>
                    <a:pt x="133096" y="142405"/>
                  </a:lnTo>
                  <a:lnTo>
                    <a:pt x="133096" y="0"/>
                  </a:lnTo>
                  <a:lnTo>
                    <a:pt x="117284" y="0"/>
                  </a:lnTo>
                  <a:lnTo>
                    <a:pt x="117284" y="136817"/>
                  </a:lnTo>
                  <a:lnTo>
                    <a:pt x="117284" y="179628"/>
                  </a:lnTo>
                  <a:lnTo>
                    <a:pt x="116344" y="179628"/>
                  </a:lnTo>
                  <a:lnTo>
                    <a:pt x="116344" y="136817"/>
                  </a:lnTo>
                  <a:lnTo>
                    <a:pt x="117284" y="136817"/>
                  </a:lnTo>
                  <a:lnTo>
                    <a:pt x="117284" y="0"/>
                  </a:lnTo>
                  <a:lnTo>
                    <a:pt x="107035" y="0"/>
                  </a:lnTo>
                  <a:lnTo>
                    <a:pt x="107035" y="150774"/>
                  </a:lnTo>
                  <a:lnTo>
                    <a:pt x="107035" y="151714"/>
                  </a:lnTo>
                  <a:lnTo>
                    <a:pt x="105981" y="150774"/>
                  </a:lnTo>
                  <a:lnTo>
                    <a:pt x="104914" y="149847"/>
                  </a:lnTo>
                  <a:lnTo>
                    <a:pt x="99593" y="145199"/>
                  </a:lnTo>
                  <a:lnTo>
                    <a:pt x="100520" y="145199"/>
                  </a:lnTo>
                  <a:lnTo>
                    <a:pt x="107035" y="150774"/>
                  </a:lnTo>
                  <a:lnTo>
                    <a:pt x="107035" y="0"/>
                  </a:lnTo>
                  <a:lnTo>
                    <a:pt x="8382" y="0"/>
                  </a:lnTo>
                  <a:lnTo>
                    <a:pt x="8382" y="279222"/>
                  </a:lnTo>
                  <a:lnTo>
                    <a:pt x="145199" y="279222"/>
                  </a:lnTo>
                  <a:lnTo>
                    <a:pt x="145199" y="274574"/>
                  </a:lnTo>
                  <a:lnTo>
                    <a:pt x="145199" y="108902"/>
                  </a:lnTo>
                  <a:lnTo>
                    <a:pt x="1451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0" name="object 330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2706536" y="3336722"/>
              <a:ext cx="241993" cy="117273"/>
            </a:xfrm>
            <a:prstGeom prst="rect">
              <a:avLst/>
            </a:prstGeom>
          </p:spPr>
        </p:pic>
      </p:grpSp>
      <p:pic>
        <p:nvPicPr>
          <p:cNvPr id="331" name="object 331"/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12366814" y="3754626"/>
            <a:ext cx="141473" cy="136819"/>
          </a:xfrm>
          <a:prstGeom prst="rect">
            <a:avLst/>
          </a:prstGeom>
        </p:spPr>
      </p:pic>
      <p:sp>
        <p:nvSpPr>
          <p:cNvPr id="332" name="object 332"/>
          <p:cNvSpPr/>
          <p:nvPr/>
        </p:nvSpPr>
        <p:spPr>
          <a:xfrm>
            <a:off x="11547754" y="3336725"/>
            <a:ext cx="67310" cy="59690"/>
          </a:xfrm>
          <a:custGeom>
            <a:avLst/>
            <a:gdLst/>
            <a:ahLst/>
            <a:cxnLst/>
            <a:rect l="l" t="t" r="r" b="b"/>
            <a:pathLst>
              <a:path w="67309" h="59689">
                <a:moveTo>
                  <a:pt x="67005" y="0"/>
                </a:moveTo>
                <a:lnTo>
                  <a:pt x="17678" y="0"/>
                </a:lnTo>
                <a:lnTo>
                  <a:pt x="16751" y="42811"/>
                </a:lnTo>
                <a:lnTo>
                  <a:pt x="16751" y="0"/>
                </a:lnTo>
                <a:lnTo>
                  <a:pt x="9309" y="0"/>
                </a:lnTo>
                <a:lnTo>
                  <a:pt x="6515" y="927"/>
                </a:lnTo>
                <a:lnTo>
                  <a:pt x="6515" y="42811"/>
                </a:lnTo>
                <a:lnTo>
                  <a:pt x="6515" y="43675"/>
                </a:lnTo>
                <a:lnTo>
                  <a:pt x="5588" y="43751"/>
                </a:lnTo>
                <a:lnTo>
                  <a:pt x="5588" y="1866"/>
                </a:lnTo>
                <a:lnTo>
                  <a:pt x="0" y="10236"/>
                </a:lnTo>
                <a:lnTo>
                  <a:pt x="0" y="54914"/>
                </a:lnTo>
                <a:lnTo>
                  <a:pt x="0" y="59575"/>
                </a:lnTo>
                <a:lnTo>
                  <a:pt x="41884" y="59575"/>
                </a:lnTo>
                <a:lnTo>
                  <a:pt x="41884" y="54914"/>
                </a:lnTo>
                <a:lnTo>
                  <a:pt x="41884" y="50266"/>
                </a:lnTo>
                <a:lnTo>
                  <a:pt x="26060" y="50266"/>
                </a:lnTo>
                <a:lnTo>
                  <a:pt x="26060" y="43751"/>
                </a:lnTo>
                <a:lnTo>
                  <a:pt x="26060" y="19545"/>
                </a:lnTo>
                <a:lnTo>
                  <a:pt x="29781" y="11176"/>
                </a:lnTo>
                <a:lnTo>
                  <a:pt x="34429" y="8382"/>
                </a:lnTo>
                <a:lnTo>
                  <a:pt x="67005" y="8382"/>
                </a:lnTo>
                <a:lnTo>
                  <a:pt x="6700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3" name="object 333"/>
          <p:cNvGrpSpPr/>
          <p:nvPr/>
        </p:nvGrpSpPr>
        <p:grpSpPr>
          <a:xfrm>
            <a:off x="11536588" y="3199902"/>
            <a:ext cx="253365" cy="279400"/>
            <a:chOff x="11536588" y="3199902"/>
            <a:chExt cx="253365" cy="279400"/>
          </a:xfrm>
        </p:grpSpPr>
        <p:sp>
          <p:nvSpPr>
            <p:cNvPr id="334" name="object 334"/>
            <p:cNvSpPr/>
            <p:nvPr/>
          </p:nvSpPr>
          <p:spPr>
            <a:xfrm>
              <a:off x="11536588" y="3199902"/>
              <a:ext cx="145415" cy="279400"/>
            </a:xfrm>
            <a:custGeom>
              <a:avLst/>
              <a:gdLst/>
              <a:ahLst/>
              <a:cxnLst/>
              <a:rect l="l" t="t" r="r" b="b"/>
              <a:pathLst>
                <a:path w="145415" h="279400">
                  <a:moveTo>
                    <a:pt x="135888" y="0"/>
                  </a:moveTo>
                  <a:lnTo>
                    <a:pt x="0" y="0"/>
                  </a:lnTo>
                  <a:lnTo>
                    <a:pt x="0" y="279223"/>
                  </a:lnTo>
                  <a:lnTo>
                    <a:pt x="135888" y="279223"/>
                  </a:lnTo>
                  <a:lnTo>
                    <a:pt x="135888" y="274569"/>
                  </a:lnTo>
                  <a:lnTo>
                    <a:pt x="89351" y="274569"/>
                  </a:lnTo>
                  <a:lnTo>
                    <a:pt x="89351" y="247578"/>
                  </a:lnTo>
                  <a:lnTo>
                    <a:pt x="23268" y="246647"/>
                  </a:lnTo>
                  <a:lnTo>
                    <a:pt x="14891" y="243855"/>
                  </a:lnTo>
                  <a:lnTo>
                    <a:pt x="11168" y="235478"/>
                  </a:lnTo>
                  <a:lnTo>
                    <a:pt x="11168" y="147057"/>
                  </a:lnTo>
                  <a:lnTo>
                    <a:pt x="18614" y="136819"/>
                  </a:lnTo>
                  <a:lnTo>
                    <a:pt x="89351" y="136819"/>
                  </a:lnTo>
                  <a:lnTo>
                    <a:pt x="89351" y="108897"/>
                  </a:lnTo>
                  <a:lnTo>
                    <a:pt x="135888" y="108897"/>
                  </a:lnTo>
                  <a:lnTo>
                    <a:pt x="135888" y="0"/>
                  </a:lnTo>
                  <a:close/>
                </a:path>
                <a:path w="145415" h="279400">
                  <a:moveTo>
                    <a:pt x="135888" y="108897"/>
                  </a:moveTo>
                  <a:lnTo>
                    <a:pt x="132165" y="108897"/>
                  </a:lnTo>
                  <a:lnTo>
                    <a:pt x="132165" y="274569"/>
                  </a:lnTo>
                  <a:lnTo>
                    <a:pt x="135888" y="274569"/>
                  </a:lnTo>
                  <a:lnTo>
                    <a:pt x="135888" y="108897"/>
                  </a:lnTo>
                  <a:close/>
                </a:path>
                <a:path w="145415" h="279400">
                  <a:moveTo>
                    <a:pt x="110758" y="145196"/>
                  </a:moveTo>
                  <a:lnTo>
                    <a:pt x="47468" y="145196"/>
                  </a:lnTo>
                  <a:lnTo>
                    <a:pt x="40952" y="147988"/>
                  </a:lnTo>
                  <a:lnTo>
                    <a:pt x="37229" y="156365"/>
                  </a:lnTo>
                  <a:lnTo>
                    <a:pt x="37229" y="187079"/>
                  </a:lnTo>
                  <a:lnTo>
                    <a:pt x="53052" y="187079"/>
                  </a:lnTo>
                  <a:lnTo>
                    <a:pt x="53052" y="197318"/>
                  </a:lnTo>
                  <a:lnTo>
                    <a:pt x="38160" y="197318"/>
                  </a:lnTo>
                  <a:lnTo>
                    <a:pt x="38160" y="228963"/>
                  </a:lnTo>
                  <a:lnTo>
                    <a:pt x="40952" y="235478"/>
                  </a:lnTo>
                  <a:lnTo>
                    <a:pt x="108897" y="238270"/>
                  </a:lnTo>
                  <a:lnTo>
                    <a:pt x="114853" y="234547"/>
                  </a:lnTo>
                  <a:lnTo>
                    <a:pt x="107035" y="234547"/>
                  </a:lnTo>
                  <a:lnTo>
                    <a:pt x="107035" y="232686"/>
                  </a:lnTo>
                  <a:lnTo>
                    <a:pt x="108897" y="231755"/>
                  </a:lnTo>
                  <a:lnTo>
                    <a:pt x="109827" y="231755"/>
                  </a:lnTo>
                  <a:lnTo>
                    <a:pt x="109827" y="229894"/>
                  </a:lnTo>
                  <a:lnTo>
                    <a:pt x="112620" y="229894"/>
                  </a:lnTo>
                  <a:lnTo>
                    <a:pt x="112620" y="228963"/>
                  </a:lnTo>
                  <a:lnTo>
                    <a:pt x="113550" y="228032"/>
                  </a:lnTo>
                  <a:lnTo>
                    <a:pt x="115412" y="228032"/>
                  </a:lnTo>
                  <a:lnTo>
                    <a:pt x="114481" y="227101"/>
                  </a:lnTo>
                  <a:lnTo>
                    <a:pt x="118239" y="227101"/>
                  </a:lnTo>
                  <a:lnTo>
                    <a:pt x="119112" y="157295"/>
                  </a:lnTo>
                  <a:lnTo>
                    <a:pt x="111689" y="157295"/>
                  </a:lnTo>
                  <a:lnTo>
                    <a:pt x="110758" y="156365"/>
                  </a:lnTo>
                  <a:lnTo>
                    <a:pt x="119123" y="156365"/>
                  </a:lnTo>
                  <a:lnTo>
                    <a:pt x="119135" y="155434"/>
                  </a:lnTo>
                  <a:lnTo>
                    <a:pt x="113550" y="155434"/>
                  </a:lnTo>
                  <a:lnTo>
                    <a:pt x="113550" y="153572"/>
                  </a:lnTo>
                  <a:lnTo>
                    <a:pt x="107966" y="153572"/>
                  </a:lnTo>
                  <a:lnTo>
                    <a:pt x="107035" y="152642"/>
                  </a:lnTo>
                  <a:lnTo>
                    <a:pt x="113550" y="152642"/>
                  </a:lnTo>
                  <a:lnTo>
                    <a:pt x="112620" y="151711"/>
                  </a:lnTo>
                  <a:lnTo>
                    <a:pt x="110758" y="150780"/>
                  </a:lnTo>
                  <a:lnTo>
                    <a:pt x="108897" y="148919"/>
                  </a:lnTo>
                  <a:lnTo>
                    <a:pt x="115515" y="148919"/>
                  </a:lnTo>
                  <a:lnTo>
                    <a:pt x="114481" y="147057"/>
                  </a:lnTo>
                  <a:lnTo>
                    <a:pt x="110758" y="145196"/>
                  </a:lnTo>
                  <a:close/>
                </a:path>
                <a:path w="145415" h="279400">
                  <a:moveTo>
                    <a:pt x="112620" y="229894"/>
                  </a:moveTo>
                  <a:lnTo>
                    <a:pt x="110758" y="229894"/>
                  </a:lnTo>
                  <a:lnTo>
                    <a:pt x="109827" y="231755"/>
                  </a:lnTo>
                  <a:lnTo>
                    <a:pt x="110758" y="232686"/>
                  </a:lnTo>
                  <a:lnTo>
                    <a:pt x="107035" y="234547"/>
                  </a:lnTo>
                  <a:lnTo>
                    <a:pt x="114853" y="234547"/>
                  </a:lnTo>
                  <a:lnTo>
                    <a:pt x="116343" y="233617"/>
                  </a:lnTo>
                  <a:lnTo>
                    <a:pt x="117739" y="230824"/>
                  </a:lnTo>
                  <a:lnTo>
                    <a:pt x="112620" y="230824"/>
                  </a:lnTo>
                  <a:lnTo>
                    <a:pt x="112620" y="229894"/>
                  </a:lnTo>
                  <a:close/>
                </a:path>
                <a:path w="145415" h="279400">
                  <a:moveTo>
                    <a:pt x="118239" y="227101"/>
                  </a:moveTo>
                  <a:lnTo>
                    <a:pt x="115412" y="227101"/>
                  </a:lnTo>
                  <a:lnTo>
                    <a:pt x="115412" y="228032"/>
                  </a:lnTo>
                  <a:lnTo>
                    <a:pt x="114481" y="228032"/>
                  </a:lnTo>
                  <a:lnTo>
                    <a:pt x="113550" y="229894"/>
                  </a:lnTo>
                  <a:lnTo>
                    <a:pt x="112620" y="230824"/>
                  </a:lnTo>
                  <a:lnTo>
                    <a:pt x="117739" y="230824"/>
                  </a:lnTo>
                  <a:lnTo>
                    <a:pt x="118204" y="229894"/>
                  </a:lnTo>
                  <a:lnTo>
                    <a:pt x="118239" y="227101"/>
                  </a:lnTo>
                  <a:close/>
                </a:path>
                <a:path w="145415" h="279400">
                  <a:moveTo>
                    <a:pt x="119123" y="156365"/>
                  </a:moveTo>
                  <a:lnTo>
                    <a:pt x="111689" y="156365"/>
                  </a:lnTo>
                  <a:lnTo>
                    <a:pt x="111689" y="157295"/>
                  </a:lnTo>
                  <a:lnTo>
                    <a:pt x="119112" y="157295"/>
                  </a:lnTo>
                  <a:lnTo>
                    <a:pt x="119123" y="156365"/>
                  </a:lnTo>
                  <a:close/>
                </a:path>
                <a:path w="145415" h="279400">
                  <a:moveTo>
                    <a:pt x="115515" y="148919"/>
                  </a:moveTo>
                  <a:lnTo>
                    <a:pt x="109827" y="148919"/>
                  </a:lnTo>
                  <a:lnTo>
                    <a:pt x="109827" y="149850"/>
                  </a:lnTo>
                  <a:lnTo>
                    <a:pt x="111689" y="149850"/>
                  </a:lnTo>
                  <a:lnTo>
                    <a:pt x="112620" y="150780"/>
                  </a:lnTo>
                  <a:lnTo>
                    <a:pt x="112620" y="151711"/>
                  </a:lnTo>
                  <a:lnTo>
                    <a:pt x="113550" y="151711"/>
                  </a:lnTo>
                  <a:lnTo>
                    <a:pt x="113550" y="152642"/>
                  </a:lnTo>
                  <a:lnTo>
                    <a:pt x="114481" y="152642"/>
                  </a:lnTo>
                  <a:lnTo>
                    <a:pt x="113550" y="155434"/>
                  </a:lnTo>
                  <a:lnTo>
                    <a:pt x="119135" y="155434"/>
                  </a:lnTo>
                  <a:lnTo>
                    <a:pt x="115515" y="148919"/>
                  </a:lnTo>
                  <a:close/>
                </a:path>
                <a:path w="145415" h="279400">
                  <a:moveTo>
                    <a:pt x="113550" y="152642"/>
                  </a:moveTo>
                  <a:lnTo>
                    <a:pt x="107966" y="152642"/>
                  </a:lnTo>
                  <a:lnTo>
                    <a:pt x="107966" y="153572"/>
                  </a:lnTo>
                  <a:lnTo>
                    <a:pt x="113550" y="153572"/>
                  </a:lnTo>
                  <a:lnTo>
                    <a:pt x="113550" y="152642"/>
                  </a:lnTo>
                  <a:close/>
                </a:path>
                <a:path w="145415" h="279400">
                  <a:moveTo>
                    <a:pt x="145196" y="191733"/>
                  </a:moveTo>
                  <a:lnTo>
                    <a:pt x="142404" y="191733"/>
                  </a:lnTo>
                  <a:lnTo>
                    <a:pt x="142404" y="201041"/>
                  </a:lnTo>
                  <a:lnTo>
                    <a:pt x="145196" y="201041"/>
                  </a:lnTo>
                  <a:lnTo>
                    <a:pt x="145196" y="19173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5" name="object 335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1547757" y="3336722"/>
              <a:ext cx="241993" cy="117273"/>
            </a:xfrm>
            <a:prstGeom prst="rect">
              <a:avLst/>
            </a:prstGeom>
          </p:spPr>
        </p:pic>
      </p:grpSp>
      <p:pic>
        <p:nvPicPr>
          <p:cNvPr id="336" name="object 336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11988000" y="3754626"/>
            <a:ext cx="140542" cy="136819"/>
          </a:xfrm>
          <a:prstGeom prst="rect">
            <a:avLst/>
          </a:prstGeom>
        </p:spPr>
      </p:pic>
      <p:grpSp>
        <p:nvGrpSpPr>
          <p:cNvPr id="337" name="object 337"/>
          <p:cNvGrpSpPr/>
          <p:nvPr/>
        </p:nvGrpSpPr>
        <p:grpSpPr>
          <a:xfrm>
            <a:off x="10492292" y="3701574"/>
            <a:ext cx="779145" cy="268605"/>
            <a:chOff x="10492292" y="3701574"/>
            <a:chExt cx="779145" cy="268605"/>
          </a:xfrm>
        </p:grpSpPr>
        <p:sp>
          <p:nvSpPr>
            <p:cNvPr id="338" name="object 338"/>
            <p:cNvSpPr/>
            <p:nvPr/>
          </p:nvSpPr>
          <p:spPr>
            <a:xfrm>
              <a:off x="10492283" y="3820710"/>
              <a:ext cx="755015" cy="149225"/>
            </a:xfrm>
            <a:custGeom>
              <a:avLst/>
              <a:gdLst/>
              <a:ahLst/>
              <a:cxnLst/>
              <a:rect l="l" t="t" r="r" b="b"/>
              <a:pathLst>
                <a:path w="755015" h="149225">
                  <a:moveTo>
                    <a:pt x="194525" y="37236"/>
                  </a:moveTo>
                  <a:lnTo>
                    <a:pt x="194398" y="36309"/>
                  </a:lnTo>
                  <a:lnTo>
                    <a:pt x="193992" y="33515"/>
                  </a:lnTo>
                  <a:lnTo>
                    <a:pt x="192671" y="24206"/>
                  </a:lnTo>
                  <a:lnTo>
                    <a:pt x="192671" y="36309"/>
                  </a:lnTo>
                  <a:lnTo>
                    <a:pt x="192671" y="37236"/>
                  </a:lnTo>
                  <a:lnTo>
                    <a:pt x="190804" y="36309"/>
                  </a:lnTo>
                  <a:lnTo>
                    <a:pt x="192671" y="36309"/>
                  </a:lnTo>
                  <a:lnTo>
                    <a:pt x="192671" y="24206"/>
                  </a:lnTo>
                  <a:lnTo>
                    <a:pt x="188010" y="23279"/>
                  </a:lnTo>
                  <a:lnTo>
                    <a:pt x="185216" y="23279"/>
                  </a:lnTo>
                  <a:lnTo>
                    <a:pt x="182435" y="27000"/>
                  </a:lnTo>
                  <a:lnTo>
                    <a:pt x="182435" y="36309"/>
                  </a:lnTo>
                  <a:lnTo>
                    <a:pt x="184289" y="36309"/>
                  </a:lnTo>
                  <a:lnTo>
                    <a:pt x="182435" y="40957"/>
                  </a:lnTo>
                  <a:lnTo>
                    <a:pt x="188010" y="43751"/>
                  </a:lnTo>
                  <a:lnTo>
                    <a:pt x="188010" y="40957"/>
                  </a:lnTo>
                  <a:lnTo>
                    <a:pt x="188010" y="36309"/>
                  </a:lnTo>
                  <a:lnTo>
                    <a:pt x="186156" y="35369"/>
                  </a:lnTo>
                  <a:lnTo>
                    <a:pt x="188950" y="33515"/>
                  </a:lnTo>
                  <a:lnTo>
                    <a:pt x="188950" y="40957"/>
                  </a:lnTo>
                  <a:lnTo>
                    <a:pt x="188010" y="40957"/>
                  </a:lnTo>
                  <a:lnTo>
                    <a:pt x="188950" y="41884"/>
                  </a:lnTo>
                  <a:lnTo>
                    <a:pt x="188950" y="44678"/>
                  </a:lnTo>
                  <a:lnTo>
                    <a:pt x="194525" y="37236"/>
                  </a:lnTo>
                  <a:close/>
                </a:path>
                <a:path w="755015" h="149225">
                  <a:moveTo>
                    <a:pt x="202907" y="94005"/>
                  </a:moveTo>
                  <a:lnTo>
                    <a:pt x="191731" y="87490"/>
                  </a:lnTo>
                  <a:lnTo>
                    <a:pt x="185216" y="94005"/>
                  </a:lnTo>
                  <a:lnTo>
                    <a:pt x="178701" y="88430"/>
                  </a:lnTo>
                  <a:lnTo>
                    <a:pt x="181495" y="80975"/>
                  </a:lnTo>
                  <a:lnTo>
                    <a:pt x="171259" y="74460"/>
                  </a:lnTo>
                  <a:lnTo>
                    <a:pt x="169405" y="74460"/>
                  </a:lnTo>
                  <a:lnTo>
                    <a:pt x="164744" y="85636"/>
                  </a:lnTo>
                  <a:lnTo>
                    <a:pt x="168465" y="98666"/>
                  </a:lnTo>
                  <a:lnTo>
                    <a:pt x="178701" y="106108"/>
                  </a:lnTo>
                  <a:lnTo>
                    <a:pt x="190804" y="107035"/>
                  </a:lnTo>
                  <a:lnTo>
                    <a:pt x="201980" y="97739"/>
                  </a:lnTo>
                  <a:lnTo>
                    <a:pt x="202907" y="94005"/>
                  </a:lnTo>
                  <a:close/>
                </a:path>
                <a:path w="755015" h="149225">
                  <a:moveTo>
                    <a:pt x="202907" y="79121"/>
                  </a:moveTo>
                  <a:lnTo>
                    <a:pt x="197319" y="70739"/>
                  </a:lnTo>
                  <a:lnTo>
                    <a:pt x="190804" y="67017"/>
                  </a:lnTo>
                  <a:lnTo>
                    <a:pt x="181495" y="67017"/>
                  </a:lnTo>
                  <a:lnTo>
                    <a:pt x="202907" y="79121"/>
                  </a:lnTo>
                  <a:close/>
                </a:path>
                <a:path w="755015" h="149225">
                  <a:moveTo>
                    <a:pt x="307149" y="21412"/>
                  </a:moveTo>
                  <a:lnTo>
                    <a:pt x="299707" y="20485"/>
                  </a:lnTo>
                  <a:lnTo>
                    <a:pt x="298767" y="15824"/>
                  </a:lnTo>
                  <a:lnTo>
                    <a:pt x="296913" y="14897"/>
                  </a:lnTo>
                  <a:lnTo>
                    <a:pt x="304355" y="8382"/>
                  </a:lnTo>
                  <a:lnTo>
                    <a:pt x="305282" y="0"/>
                  </a:lnTo>
                  <a:lnTo>
                    <a:pt x="284810" y="0"/>
                  </a:lnTo>
                  <a:lnTo>
                    <a:pt x="284810" y="20485"/>
                  </a:lnTo>
                  <a:lnTo>
                    <a:pt x="284810" y="21412"/>
                  </a:lnTo>
                  <a:lnTo>
                    <a:pt x="281089" y="20485"/>
                  </a:lnTo>
                  <a:lnTo>
                    <a:pt x="284810" y="20485"/>
                  </a:lnTo>
                  <a:lnTo>
                    <a:pt x="284810" y="0"/>
                  </a:lnTo>
                  <a:lnTo>
                    <a:pt x="213144" y="0"/>
                  </a:lnTo>
                  <a:lnTo>
                    <a:pt x="213144" y="20485"/>
                  </a:lnTo>
                  <a:lnTo>
                    <a:pt x="213144" y="21412"/>
                  </a:lnTo>
                  <a:lnTo>
                    <a:pt x="208495" y="20485"/>
                  </a:lnTo>
                  <a:lnTo>
                    <a:pt x="213144" y="20485"/>
                  </a:lnTo>
                  <a:lnTo>
                    <a:pt x="213144" y="0"/>
                  </a:lnTo>
                  <a:lnTo>
                    <a:pt x="188950" y="0"/>
                  </a:lnTo>
                  <a:lnTo>
                    <a:pt x="189788" y="8382"/>
                  </a:lnTo>
                  <a:lnTo>
                    <a:pt x="189877" y="9309"/>
                  </a:lnTo>
                  <a:lnTo>
                    <a:pt x="195465" y="14897"/>
                  </a:lnTo>
                  <a:lnTo>
                    <a:pt x="202907" y="17691"/>
                  </a:lnTo>
                  <a:lnTo>
                    <a:pt x="199186" y="26060"/>
                  </a:lnTo>
                  <a:lnTo>
                    <a:pt x="199186" y="29794"/>
                  </a:lnTo>
                  <a:lnTo>
                    <a:pt x="202907" y="29794"/>
                  </a:lnTo>
                  <a:lnTo>
                    <a:pt x="202907" y="56781"/>
                  </a:lnTo>
                  <a:lnTo>
                    <a:pt x="307149" y="56781"/>
                  </a:lnTo>
                  <a:lnTo>
                    <a:pt x="307149" y="21412"/>
                  </a:lnTo>
                  <a:close/>
                </a:path>
                <a:path w="755015" h="149225">
                  <a:moveTo>
                    <a:pt x="320179" y="67017"/>
                  </a:moveTo>
                  <a:lnTo>
                    <a:pt x="310870" y="67017"/>
                  </a:lnTo>
                  <a:lnTo>
                    <a:pt x="301561" y="72605"/>
                  </a:lnTo>
                  <a:lnTo>
                    <a:pt x="298767" y="80975"/>
                  </a:lnTo>
                  <a:lnTo>
                    <a:pt x="320179" y="67017"/>
                  </a:lnTo>
                  <a:close/>
                </a:path>
                <a:path w="755015" h="149225">
                  <a:moveTo>
                    <a:pt x="336931" y="81915"/>
                  </a:moveTo>
                  <a:lnTo>
                    <a:pt x="332282" y="74460"/>
                  </a:lnTo>
                  <a:lnTo>
                    <a:pt x="330415" y="74460"/>
                  </a:lnTo>
                  <a:lnTo>
                    <a:pt x="319252" y="81915"/>
                  </a:lnTo>
                  <a:lnTo>
                    <a:pt x="323900" y="88430"/>
                  </a:lnTo>
                  <a:lnTo>
                    <a:pt x="313664" y="94005"/>
                  </a:lnTo>
                  <a:lnTo>
                    <a:pt x="310870" y="87490"/>
                  </a:lnTo>
                  <a:lnTo>
                    <a:pt x="298767" y="95872"/>
                  </a:lnTo>
                  <a:lnTo>
                    <a:pt x="302501" y="101460"/>
                  </a:lnTo>
                  <a:lnTo>
                    <a:pt x="311797" y="106108"/>
                  </a:lnTo>
                  <a:lnTo>
                    <a:pt x="322046" y="107035"/>
                  </a:lnTo>
                  <a:lnTo>
                    <a:pt x="332282" y="99593"/>
                  </a:lnTo>
                  <a:lnTo>
                    <a:pt x="333743" y="94005"/>
                  </a:lnTo>
                  <a:lnTo>
                    <a:pt x="336931" y="81915"/>
                  </a:lnTo>
                  <a:close/>
                </a:path>
                <a:path w="755015" h="149225">
                  <a:moveTo>
                    <a:pt x="477481" y="145199"/>
                  </a:moveTo>
                  <a:lnTo>
                    <a:pt x="0" y="145199"/>
                  </a:lnTo>
                  <a:lnTo>
                    <a:pt x="0" y="148920"/>
                  </a:lnTo>
                  <a:lnTo>
                    <a:pt x="477481" y="148920"/>
                  </a:lnTo>
                  <a:lnTo>
                    <a:pt x="477481" y="145199"/>
                  </a:lnTo>
                  <a:close/>
                </a:path>
                <a:path w="755015" h="149225">
                  <a:moveTo>
                    <a:pt x="612432" y="25133"/>
                  </a:moveTo>
                  <a:lnTo>
                    <a:pt x="611505" y="24828"/>
                  </a:lnTo>
                  <a:lnTo>
                    <a:pt x="611505" y="36309"/>
                  </a:lnTo>
                  <a:lnTo>
                    <a:pt x="611505" y="37236"/>
                  </a:lnTo>
                  <a:lnTo>
                    <a:pt x="609638" y="36309"/>
                  </a:lnTo>
                  <a:lnTo>
                    <a:pt x="611505" y="36309"/>
                  </a:lnTo>
                  <a:lnTo>
                    <a:pt x="611505" y="24828"/>
                  </a:lnTo>
                  <a:lnTo>
                    <a:pt x="607783" y="23596"/>
                  </a:lnTo>
                  <a:lnTo>
                    <a:pt x="607783" y="34442"/>
                  </a:lnTo>
                  <a:lnTo>
                    <a:pt x="607783" y="37236"/>
                  </a:lnTo>
                  <a:lnTo>
                    <a:pt x="607783" y="38163"/>
                  </a:lnTo>
                  <a:lnTo>
                    <a:pt x="606844" y="40957"/>
                  </a:lnTo>
                  <a:lnTo>
                    <a:pt x="606844" y="41884"/>
                  </a:lnTo>
                  <a:lnTo>
                    <a:pt x="607783" y="41884"/>
                  </a:lnTo>
                  <a:lnTo>
                    <a:pt x="607783" y="42824"/>
                  </a:lnTo>
                  <a:lnTo>
                    <a:pt x="606844" y="41884"/>
                  </a:lnTo>
                  <a:lnTo>
                    <a:pt x="605917" y="40957"/>
                  </a:lnTo>
                  <a:lnTo>
                    <a:pt x="606844" y="40957"/>
                  </a:lnTo>
                  <a:lnTo>
                    <a:pt x="606844" y="38163"/>
                  </a:lnTo>
                  <a:lnTo>
                    <a:pt x="607783" y="38163"/>
                  </a:lnTo>
                  <a:lnTo>
                    <a:pt x="607783" y="37236"/>
                  </a:lnTo>
                  <a:lnTo>
                    <a:pt x="606844" y="36309"/>
                  </a:lnTo>
                  <a:lnTo>
                    <a:pt x="605917" y="36309"/>
                  </a:lnTo>
                  <a:lnTo>
                    <a:pt x="605917" y="33515"/>
                  </a:lnTo>
                  <a:lnTo>
                    <a:pt x="606844" y="33515"/>
                  </a:lnTo>
                  <a:lnTo>
                    <a:pt x="607783" y="34442"/>
                  </a:lnTo>
                  <a:lnTo>
                    <a:pt x="607783" y="23596"/>
                  </a:lnTo>
                  <a:lnTo>
                    <a:pt x="606844" y="23279"/>
                  </a:lnTo>
                  <a:lnTo>
                    <a:pt x="604062" y="23279"/>
                  </a:lnTo>
                  <a:lnTo>
                    <a:pt x="603123" y="24536"/>
                  </a:lnTo>
                  <a:lnTo>
                    <a:pt x="603123" y="29794"/>
                  </a:lnTo>
                  <a:lnTo>
                    <a:pt x="603123" y="30721"/>
                  </a:lnTo>
                  <a:lnTo>
                    <a:pt x="602195" y="29794"/>
                  </a:lnTo>
                  <a:lnTo>
                    <a:pt x="603123" y="29794"/>
                  </a:lnTo>
                  <a:lnTo>
                    <a:pt x="603123" y="24536"/>
                  </a:lnTo>
                  <a:lnTo>
                    <a:pt x="601268" y="27000"/>
                  </a:lnTo>
                  <a:lnTo>
                    <a:pt x="602081" y="40957"/>
                  </a:lnTo>
                  <a:lnTo>
                    <a:pt x="602195" y="42824"/>
                  </a:lnTo>
                  <a:lnTo>
                    <a:pt x="609638" y="43751"/>
                  </a:lnTo>
                  <a:lnTo>
                    <a:pt x="610577" y="42824"/>
                  </a:lnTo>
                  <a:lnTo>
                    <a:pt x="611505" y="41884"/>
                  </a:lnTo>
                  <a:lnTo>
                    <a:pt x="611708" y="38163"/>
                  </a:lnTo>
                  <a:lnTo>
                    <a:pt x="611759" y="37236"/>
                  </a:lnTo>
                  <a:lnTo>
                    <a:pt x="611809" y="36309"/>
                  </a:lnTo>
                  <a:lnTo>
                    <a:pt x="611911" y="34442"/>
                  </a:lnTo>
                  <a:lnTo>
                    <a:pt x="611974" y="33515"/>
                  </a:lnTo>
                  <a:lnTo>
                    <a:pt x="612127" y="30721"/>
                  </a:lnTo>
                  <a:lnTo>
                    <a:pt x="612178" y="29794"/>
                  </a:lnTo>
                  <a:lnTo>
                    <a:pt x="612330" y="27000"/>
                  </a:lnTo>
                  <a:lnTo>
                    <a:pt x="612432" y="25133"/>
                  </a:lnTo>
                  <a:close/>
                </a:path>
                <a:path w="755015" h="149225">
                  <a:moveTo>
                    <a:pt x="620814" y="93078"/>
                  </a:moveTo>
                  <a:lnTo>
                    <a:pt x="609638" y="87490"/>
                  </a:lnTo>
                  <a:lnTo>
                    <a:pt x="604062" y="94005"/>
                  </a:lnTo>
                  <a:lnTo>
                    <a:pt x="597547" y="88430"/>
                  </a:lnTo>
                  <a:lnTo>
                    <a:pt x="600329" y="80975"/>
                  </a:lnTo>
                  <a:lnTo>
                    <a:pt x="590092" y="74460"/>
                  </a:lnTo>
                  <a:lnTo>
                    <a:pt x="588238" y="74460"/>
                  </a:lnTo>
                  <a:lnTo>
                    <a:pt x="583577" y="85636"/>
                  </a:lnTo>
                  <a:lnTo>
                    <a:pt x="587298" y="98666"/>
                  </a:lnTo>
                  <a:lnTo>
                    <a:pt x="597547" y="106108"/>
                  </a:lnTo>
                  <a:lnTo>
                    <a:pt x="608711" y="107035"/>
                  </a:lnTo>
                  <a:lnTo>
                    <a:pt x="620814" y="97739"/>
                  </a:lnTo>
                  <a:lnTo>
                    <a:pt x="620814" y="94005"/>
                  </a:lnTo>
                  <a:lnTo>
                    <a:pt x="620814" y="93078"/>
                  </a:lnTo>
                  <a:close/>
                </a:path>
                <a:path w="755015" h="149225">
                  <a:moveTo>
                    <a:pt x="621741" y="79121"/>
                  </a:moveTo>
                  <a:lnTo>
                    <a:pt x="616153" y="70739"/>
                  </a:lnTo>
                  <a:lnTo>
                    <a:pt x="609638" y="67017"/>
                  </a:lnTo>
                  <a:lnTo>
                    <a:pt x="599401" y="67017"/>
                  </a:lnTo>
                  <a:lnTo>
                    <a:pt x="621741" y="79121"/>
                  </a:lnTo>
                  <a:close/>
                </a:path>
                <a:path w="755015" h="149225">
                  <a:moveTo>
                    <a:pt x="725982" y="21412"/>
                  </a:moveTo>
                  <a:lnTo>
                    <a:pt x="718540" y="20485"/>
                  </a:lnTo>
                  <a:lnTo>
                    <a:pt x="718540" y="16764"/>
                  </a:lnTo>
                  <a:lnTo>
                    <a:pt x="714819" y="14897"/>
                  </a:lnTo>
                  <a:lnTo>
                    <a:pt x="722261" y="10248"/>
                  </a:lnTo>
                  <a:lnTo>
                    <a:pt x="723188" y="0"/>
                  </a:lnTo>
                  <a:lnTo>
                    <a:pt x="703643" y="0"/>
                  </a:lnTo>
                  <a:lnTo>
                    <a:pt x="703643" y="20485"/>
                  </a:lnTo>
                  <a:lnTo>
                    <a:pt x="703643" y="21412"/>
                  </a:lnTo>
                  <a:lnTo>
                    <a:pt x="699922" y="20485"/>
                  </a:lnTo>
                  <a:lnTo>
                    <a:pt x="703643" y="20485"/>
                  </a:lnTo>
                  <a:lnTo>
                    <a:pt x="703643" y="0"/>
                  </a:lnTo>
                  <a:lnTo>
                    <a:pt x="631977" y="0"/>
                  </a:lnTo>
                  <a:lnTo>
                    <a:pt x="631977" y="20485"/>
                  </a:lnTo>
                  <a:lnTo>
                    <a:pt x="631977" y="21412"/>
                  </a:lnTo>
                  <a:lnTo>
                    <a:pt x="627329" y="20485"/>
                  </a:lnTo>
                  <a:lnTo>
                    <a:pt x="631977" y="20485"/>
                  </a:lnTo>
                  <a:lnTo>
                    <a:pt x="631977" y="0"/>
                  </a:lnTo>
                  <a:lnTo>
                    <a:pt x="607783" y="0"/>
                  </a:lnTo>
                  <a:lnTo>
                    <a:pt x="608711" y="9309"/>
                  </a:lnTo>
                  <a:lnTo>
                    <a:pt x="614299" y="14897"/>
                  </a:lnTo>
                  <a:lnTo>
                    <a:pt x="620814" y="17691"/>
                  </a:lnTo>
                  <a:lnTo>
                    <a:pt x="617093" y="25133"/>
                  </a:lnTo>
                  <a:lnTo>
                    <a:pt x="617093" y="29794"/>
                  </a:lnTo>
                  <a:lnTo>
                    <a:pt x="621741" y="30721"/>
                  </a:lnTo>
                  <a:lnTo>
                    <a:pt x="621741" y="56781"/>
                  </a:lnTo>
                  <a:lnTo>
                    <a:pt x="725982" y="56781"/>
                  </a:lnTo>
                  <a:lnTo>
                    <a:pt x="725982" y="21412"/>
                  </a:lnTo>
                  <a:close/>
                </a:path>
                <a:path w="755015" h="149225">
                  <a:moveTo>
                    <a:pt x="739013" y="67017"/>
                  </a:moveTo>
                  <a:lnTo>
                    <a:pt x="728776" y="67017"/>
                  </a:lnTo>
                  <a:lnTo>
                    <a:pt x="716673" y="77254"/>
                  </a:lnTo>
                  <a:lnTo>
                    <a:pt x="717613" y="80975"/>
                  </a:lnTo>
                  <a:lnTo>
                    <a:pt x="739013" y="67017"/>
                  </a:lnTo>
                  <a:close/>
                </a:path>
                <a:path w="755015" h="149225">
                  <a:moveTo>
                    <a:pt x="754837" y="80048"/>
                  </a:moveTo>
                  <a:lnTo>
                    <a:pt x="751116" y="74460"/>
                  </a:lnTo>
                  <a:lnTo>
                    <a:pt x="749249" y="74460"/>
                  </a:lnTo>
                  <a:lnTo>
                    <a:pt x="737158" y="81915"/>
                  </a:lnTo>
                  <a:lnTo>
                    <a:pt x="741807" y="88430"/>
                  </a:lnTo>
                  <a:lnTo>
                    <a:pt x="732497" y="94005"/>
                  </a:lnTo>
                  <a:lnTo>
                    <a:pt x="729703" y="87490"/>
                  </a:lnTo>
                  <a:lnTo>
                    <a:pt x="717613" y="95872"/>
                  </a:lnTo>
                  <a:lnTo>
                    <a:pt x="721334" y="101460"/>
                  </a:lnTo>
                  <a:lnTo>
                    <a:pt x="730643" y="106108"/>
                  </a:lnTo>
                  <a:lnTo>
                    <a:pt x="740879" y="107035"/>
                  </a:lnTo>
                  <a:lnTo>
                    <a:pt x="751116" y="99593"/>
                  </a:lnTo>
                  <a:lnTo>
                    <a:pt x="753910" y="94005"/>
                  </a:lnTo>
                  <a:lnTo>
                    <a:pt x="754837" y="81915"/>
                  </a:lnTo>
                  <a:lnTo>
                    <a:pt x="754837" y="8004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9" name="object 339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1079592" y="3701574"/>
              <a:ext cx="156365" cy="128442"/>
            </a:xfrm>
            <a:prstGeom prst="rect">
              <a:avLst/>
            </a:prstGeom>
          </p:spPr>
        </p:pic>
        <p:pic>
          <p:nvPicPr>
            <p:cNvPr id="340" name="object 340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1051670" y="3865385"/>
              <a:ext cx="219655" cy="65152"/>
            </a:xfrm>
            <a:prstGeom prst="rect">
              <a:avLst/>
            </a:prstGeom>
          </p:spPr>
        </p:pic>
        <p:pic>
          <p:nvPicPr>
            <p:cNvPr id="341" name="object 341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0660757" y="3701574"/>
              <a:ext cx="156365" cy="128442"/>
            </a:xfrm>
            <a:prstGeom prst="rect">
              <a:avLst/>
            </a:prstGeom>
          </p:spPr>
        </p:pic>
        <p:pic>
          <p:nvPicPr>
            <p:cNvPr id="342" name="object 342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0633765" y="3865385"/>
              <a:ext cx="99589" cy="64221"/>
            </a:xfrm>
            <a:prstGeom prst="rect">
              <a:avLst/>
            </a:prstGeom>
          </p:spPr>
        </p:pic>
        <p:pic>
          <p:nvPicPr>
            <p:cNvPr id="343" name="object 343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0752901" y="3865385"/>
              <a:ext cx="99589" cy="65152"/>
            </a:xfrm>
            <a:prstGeom prst="rect">
              <a:avLst/>
            </a:prstGeom>
          </p:spPr>
        </p:pic>
      </p:grpSp>
      <p:pic>
        <p:nvPicPr>
          <p:cNvPr id="344" name="object 344"/>
          <p:cNvPicPr/>
          <p:nvPr/>
        </p:nvPicPr>
        <p:blipFill>
          <a:blip r:embed="rId36" cstate="print"/>
          <a:stretch>
            <a:fillRect/>
          </a:stretch>
        </p:blipFill>
        <p:spPr>
          <a:xfrm>
            <a:off x="7727978" y="8276187"/>
            <a:ext cx="113550" cy="131235"/>
          </a:xfrm>
          <a:prstGeom prst="rect">
            <a:avLst/>
          </a:prstGeom>
        </p:spPr>
      </p:pic>
      <p:pic>
        <p:nvPicPr>
          <p:cNvPr id="345" name="object 345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7729840" y="8642901"/>
            <a:ext cx="164741" cy="86559"/>
          </a:xfrm>
          <a:prstGeom prst="rect">
            <a:avLst/>
          </a:prstGeom>
        </p:spPr>
      </p:pic>
      <p:pic>
        <p:nvPicPr>
          <p:cNvPr id="346" name="object 346"/>
          <p:cNvPicPr/>
          <p:nvPr/>
        </p:nvPicPr>
        <p:blipFill>
          <a:blip r:embed="rId38" cstate="print"/>
          <a:stretch>
            <a:fillRect/>
          </a:stretch>
        </p:blipFill>
        <p:spPr>
          <a:xfrm>
            <a:off x="8779720" y="8277118"/>
            <a:ext cx="92144" cy="131235"/>
          </a:xfrm>
          <a:prstGeom prst="rect">
            <a:avLst/>
          </a:prstGeom>
        </p:spPr>
      </p:pic>
      <p:pic>
        <p:nvPicPr>
          <p:cNvPr id="347" name="object 347"/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8727599" y="8642901"/>
            <a:ext cx="144265" cy="85628"/>
          </a:xfrm>
          <a:prstGeom prst="rect">
            <a:avLst/>
          </a:prstGeom>
        </p:spPr>
      </p:pic>
      <p:grpSp>
        <p:nvGrpSpPr>
          <p:cNvPr id="348" name="object 348"/>
          <p:cNvGrpSpPr/>
          <p:nvPr/>
        </p:nvGrpSpPr>
        <p:grpSpPr>
          <a:xfrm>
            <a:off x="4050603" y="5865557"/>
            <a:ext cx="2653030" cy="1782445"/>
            <a:chOff x="4050603" y="5865557"/>
            <a:chExt cx="2653030" cy="1782445"/>
          </a:xfrm>
        </p:grpSpPr>
        <p:sp>
          <p:nvSpPr>
            <p:cNvPr id="349" name="object 349"/>
            <p:cNvSpPr/>
            <p:nvPr/>
          </p:nvSpPr>
          <p:spPr>
            <a:xfrm>
              <a:off x="4050601" y="5879519"/>
              <a:ext cx="2649220" cy="1754505"/>
            </a:xfrm>
            <a:custGeom>
              <a:avLst/>
              <a:gdLst/>
              <a:ahLst/>
              <a:cxnLst/>
              <a:rect l="l" t="t" r="r" b="b"/>
              <a:pathLst>
                <a:path w="2649220" h="1754504">
                  <a:moveTo>
                    <a:pt x="90284" y="1578546"/>
                  </a:moveTo>
                  <a:lnTo>
                    <a:pt x="89344" y="1578546"/>
                  </a:lnTo>
                  <a:lnTo>
                    <a:pt x="90284" y="1579473"/>
                  </a:lnTo>
                  <a:lnTo>
                    <a:pt x="90284" y="1578546"/>
                  </a:lnTo>
                  <a:close/>
                </a:path>
                <a:path w="2649220" h="1754504">
                  <a:moveTo>
                    <a:pt x="90284" y="276440"/>
                  </a:moveTo>
                  <a:lnTo>
                    <a:pt x="89344" y="276440"/>
                  </a:lnTo>
                  <a:lnTo>
                    <a:pt x="90284" y="277368"/>
                  </a:lnTo>
                  <a:lnTo>
                    <a:pt x="90284" y="276440"/>
                  </a:lnTo>
                  <a:close/>
                </a:path>
                <a:path w="2649220" h="1754504">
                  <a:moveTo>
                    <a:pt x="175907" y="1580413"/>
                  </a:moveTo>
                  <a:lnTo>
                    <a:pt x="101447" y="1573898"/>
                  </a:lnTo>
                  <a:lnTo>
                    <a:pt x="90284" y="1573898"/>
                  </a:lnTo>
                  <a:lnTo>
                    <a:pt x="91211" y="1580413"/>
                  </a:lnTo>
                  <a:lnTo>
                    <a:pt x="172186" y="1585061"/>
                  </a:lnTo>
                  <a:lnTo>
                    <a:pt x="175907" y="1580413"/>
                  </a:lnTo>
                  <a:close/>
                </a:path>
                <a:path w="2649220" h="1754504">
                  <a:moveTo>
                    <a:pt x="175907" y="1470583"/>
                  </a:moveTo>
                  <a:lnTo>
                    <a:pt x="173113" y="1464995"/>
                  </a:lnTo>
                  <a:lnTo>
                    <a:pt x="171259" y="1464068"/>
                  </a:lnTo>
                  <a:lnTo>
                    <a:pt x="154495" y="1464068"/>
                  </a:lnTo>
                  <a:lnTo>
                    <a:pt x="94932" y="1467789"/>
                  </a:lnTo>
                  <a:lnTo>
                    <a:pt x="90284" y="1471510"/>
                  </a:lnTo>
                  <a:lnTo>
                    <a:pt x="90284" y="1475232"/>
                  </a:lnTo>
                  <a:lnTo>
                    <a:pt x="175907" y="1470583"/>
                  </a:lnTo>
                  <a:close/>
                </a:path>
                <a:path w="2649220" h="1754504">
                  <a:moveTo>
                    <a:pt x="175907" y="278295"/>
                  </a:moveTo>
                  <a:lnTo>
                    <a:pt x="101447" y="271780"/>
                  </a:lnTo>
                  <a:lnTo>
                    <a:pt x="90284" y="271780"/>
                  </a:lnTo>
                  <a:lnTo>
                    <a:pt x="91211" y="276440"/>
                  </a:lnTo>
                  <a:lnTo>
                    <a:pt x="94932" y="279222"/>
                  </a:lnTo>
                  <a:lnTo>
                    <a:pt x="166598" y="282956"/>
                  </a:lnTo>
                  <a:lnTo>
                    <a:pt x="172186" y="282956"/>
                  </a:lnTo>
                  <a:lnTo>
                    <a:pt x="175907" y="278295"/>
                  </a:lnTo>
                  <a:close/>
                </a:path>
                <a:path w="2649220" h="1754504">
                  <a:moveTo>
                    <a:pt x="175907" y="168465"/>
                  </a:moveTo>
                  <a:lnTo>
                    <a:pt x="173113" y="162890"/>
                  </a:lnTo>
                  <a:lnTo>
                    <a:pt x="171259" y="161950"/>
                  </a:lnTo>
                  <a:lnTo>
                    <a:pt x="154495" y="161950"/>
                  </a:lnTo>
                  <a:lnTo>
                    <a:pt x="94932" y="165671"/>
                  </a:lnTo>
                  <a:lnTo>
                    <a:pt x="90284" y="168465"/>
                  </a:lnTo>
                  <a:lnTo>
                    <a:pt x="90284" y="173126"/>
                  </a:lnTo>
                  <a:lnTo>
                    <a:pt x="175907" y="168465"/>
                  </a:lnTo>
                  <a:close/>
                </a:path>
                <a:path w="2649220" h="1754504">
                  <a:moveTo>
                    <a:pt x="534238" y="1129004"/>
                  </a:moveTo>
                  <a:lnTo>
                    <a:pt x="533311" y="1129004"/>
                  </a:lnTo>
                  <a:lnTo>
                    <a:pt x="534238" y="1129931"/>
                  </a:lnTo>
                  <a:lnTo>
                    <a:pt x="534238" y="1129004"/>
                  </a:lnTo>
                  <a:close/>
                </a:path>
                <a:path w="2649220" h="1754504">
                  <a:moveTo>
                    <a:pt x="534238" y="690613"/>
                  </a:moveTo>
                  <a:lnTo>
                    <a:pt x="533311" y="690613"/>
                  </a:lnTo>
                  <a:lnTo>
                    <a:pt x="534238" y="691553"/>
                  </a:lnTo>
                  <a:lnTo>
                    <a:pt x="534238" y="690613"/>
                  </a:lnTo>
                  <a:close/>
                </a:path>
                <a:path w="2649220" h="1754504">
                  <a:moveTo>
                    <a:pt x="535178" y="1131785"/>
                  </a:moveTo>
                  <a:lnTo>
                    <a:pt x="534238" y="1131785"/>
                  </a:lnTo>
                  <a:lnTo>
                    <a:pt x="535178" y="1132725"/>
                  </a:lnTo>
                  <a:lnTo>
                    <a:pt x="535178" y="1131785"/>
                  </a:lnTo>
                  <a:close/>
                </a:path>
                <a:path w="2649220" h="1754504">
                  <a:moveTo>
                    <a:pt x="535178" y="693407"/>
                  </a:moveTo>
                  <a:lnTo>
                    <a:pt x="534238" y="693407"/>
                  </a:lnTo>
                  <a:lnTo>
                    <a:pt x="535178" y="694347"/>
                  </a:lnTo>
                  <a:lnTo>
                    <a:pt x="535178" y="693407"/>
                  </a:lnTo>
                  <a:close/>
                </a:path>
                <a:path w="2649220" h="1754504">
                  <a:moveTo>
                    <a:pt x="535178" y="691553"/>
                  </a:moveTo>
                  <a:lnTo>
                    <a:pt x="534238" y="691553"/>
                  </a:lnTo>
                  <a:lnTo>
                    <a:pt x="535178" y="692480"/>
                  </a:lnTo>
                  <a:lnTo>
                    <a:pt x="535178" y="691553"/>
                  </a:lnTo>
                  <a:close/>
                </a:path>
                <a:path w="2649220" h="1754504">
                  <a:moveTo>
                    <a:pt x="535178" y="615226"/>
                  </a:moveTo>
                  <a:lnTo>
                    <a:pt x="534238" y="615226"/>
                  </a:lnTo>
                  <a:lnTo>
                    <a:pt x="533311" y="616153"/>
                  </a:lnTo>
                  <a:lnTo>
                    <a:pt x="533311" y="618947"/>
                  </a:lnTo>
                  <a:lnTo>
                    <a:pt x="535178" y="615226"/>
                  </a:lnTo>
                  <a:close/>
                </a:path>
                <a:path w="2649220" h="1754504">
                  <a:moveTo>
                    <a:pt x="537032" y="1128064"/>
                  </a:moveTo>
                  <a:lnTo>
                    <a:pt x="536105" y="1128064"/>
                  </a:lnTo>
                  <a:lnTo>
                    <a:pt x="537032" y="1129004"/>
                  </a:lnTo>
                  <a:lnTo>
                    <a:pt x="537032" y="1128064"/>
                  </a:lnTo>
                  <a:close/>
                </a:path>
                <a:path w="2649220" h="1754504">
                  <a:moveTo>
                    <a:pt x="537032" y="1054544"/>
                  </a:moveTo>
                  <a:lnTo>
                    <a:pt x="536105" y="1054544"/>
                  </a:lnTo>
                  <a:lnTo>
                    <a:pt x="536105" y="1052677"/>
                  </a:lnTo>
                  <a:lnTo>
                    <a:pt x="535178" y="1052677"/>
                  </a:lnTo>
                  <a:lnTo>
                    <a:pt x="533311" y="1054544"/>
                  </a:lnTo>
                  <a:lnTo>
                    <a:pt x="533311" y="1057325"/>
                  </a:lnTo>
                  <a:lnTo>
                    <a:pt x="534238" y="1055471"/>
                  </a:lnTo>
                  <a:lnTo>
                    <a:pt x="537032" y="1054544"/>
                  </a:lnTo>
                  <a:close/>
                </a:path>
                <a:path w="2649220" h="1754504">
                  <a:moveTo>
                    <a:pt x="537032" y="692480"/>
                  </a:moveTo>
                  <a:lnTo>
                    <a:pt x="536105" y="692480"/>
                  </a:lnTo>
                  <a:lnTo>
                    <a:pt x="537032" y="693407"/>
                  </a:lnTo>
                  <a:lnTo>
                    <a:pt x="537032" y="692480"/>
                  </a:lnTo>
                  <a:close/>
                </a:path>
                <a:path w="2649220" h="1754504">
                  <a:moveTo>
                    <a:pt x="537972" y="1051750"/>
                  </a:moveTo>
                  <a:lnTo>
                    <a:pt x="536105" y="1051750"/>
                  </a:lnTo>
                  <a:lnTo>
                    <a:pt x="537972" y="1052677"/>
                  </a:lnTo>
                  <a:lnTo>
                    <a:pt x="537972" y="1051750"/>
                  </a:lnTo>
                  <a:close/>
                </a:path>
                <a:path w="2649220" h="1754504">
                  <a:moveTo>
                    <a:pt x="537972" y="615226"/>
                  </a:moveTo>
                  <a:lnTo>
                    <a:pt x="537032" y="615226"/>
                  </a:lnTo>
                  <a:lnTo>
                    <a:pt x="537972" y="616153"/>
                  </a:lnTo>
                  <a:lnTo>
                    <a:pt x="537972" y="615226"/>
                  </a:lnTo>
                  <a:close/>
                </a:path>
                <a:path w="2649220" h="1754504">
                  <a:moveTo>
                    <a:pt x="538899" y="613371"/>
                  </a:moveTo>
                  <a:lnTo>
                    <a:pt x="536105" y="613371"/>
                  </a:lnTo>
                  <a:lnTo>
                    <a:pt x="538899" y="614299"/>
                  </a:lnTo>
                  <a:lnTo>
                    <a:pt x="538899" y="613371"/>
                  </a:lnTo>
                  <a:close/>
                </a:path>
                <a:path w="2649220" h="1754504">
                  <a:moveTo>
                    <a:pt x="539826" y="1050810"/>
                  </a:moveTo>
                  <a:lnTo>
                    <a:pt x="538899" y="1050810"/>
                  </a:lnTo>
                  <a:lnTo>
                    <a:pt x="539826" y="1051750"/>
                  </a:lnTo>
                  <a:lnTo>
                    <a:pt x="539826" y="1050810"/>
                  </a:lnTo>
                  <a:close/>
                </a:path>
                <a:path w="2649220" h="1754504">
                  <a:moveTo>
                    <a:pt x="540753" y="1134579"/>
                  </a:moveTo>
                  <a:lnTo>
                    <a:pt x="537032" y="1132725"/>
                  </a:lnTo>
                  <a:lnTo>
                    <a:pt x="535178" y="1132725"/>
                  </a:lnTo>
                  <a:lnTo>
                    <a:pt x="537032" y="1134579"/>
                  </a:lnTo>
                  <a:lnTo>
                    <a:pt x="540753" y="1135519"/>
                  </a:lnTo>
                  <a:lnTo>
                    <a:pt x="540753" y="1134579"/>
                  </a:lnTo>
                  <a:close/>
                </a:path>
                <a:path w="2649220" h="1754504">
                  <a:moveTo>
                    <a:pt x="540753" y="1054544"/>
                  </a:moveTo>
                  <a:lnTo>
                    <a:pt x="539826" y="1054544"/>
                  </a:lnTo>
                  <a:lnTo>
                    <a:pt x="540753" y="1055471"/>
                  </a:lnTo>
                  <a:lnTo>
                    <a:pt x="540753" y="1054544"/>
                  </a:lnTo>
                  <a:close/>
                </a:path>
                <a:path w="2649220" h="1754504">
                  <a:moveTo>
                    <a:pt x="540753" y="696201"/>
                  </a:moveTo>
                  <a:lnTo>
                    <a:pt x="537972" y="695274"/>
                  </a:lnTo>
                  <a:lnTo>
                    <a:pt x="536105" y="695274"/>
                  </a:lnTo>
                  <a:lnTo>
                    <a:pt x="537032" y="696201"/>
                  </a:lnTo>
                  <a:lnTo>
                    <a:pt x="540753" y="697128"/>
                  </a:lnTo>
                  <a:lnTo>
                    <a:pt x="540753" y="696201"/>
                  </a:lnTo>
                  <a:close/>
                </a:path>
                <a:path w="2649220" h="1754504">
                  <a:moveTo>
                    <a:pt x="540753" y="616153"/>
                  </a:moveTo>
                  <a:lnTo>
                    <a:pt x="539826" y="616153"/>
                  </a:lnTo>
                  <a:lnTo>
                    <a:pt x="540753" y="617093"/>
                  </a:lnTo>
                  <a:lnTo>
                    <a:pt x="540753" y="616153"/>
                  </a:lnTo>
                  <a:close/>
                </a:path>
                <a:path w="2649220" h="1754504">
                  <a:moveTo>
                    <a:pt x="557517" y="1010793"/>
                  </a:moveTo>
                  <a:lnTo>
                    <a:pt x="515632" y="1010793"/>
                  </a:lnTo>
                  <a:lnTo>
                    <a:pt x="515632" y="1176464"/>
                  </a:lnTo>
                  <a:lnTo>
                    <a:pt x="557517" y="1176464"/>
                  </a:lnTo>
                  <a:lnTo>
                    <a:pt x="557517" y="1148549"/>
                  </a:lnTo>
                  <a:lnTo>
                    <a:pt x="531456" y="1147610"/>
                  </a:lnTo>
                  <a:lnTo>
                    <a:pt x="524002" y="1145755"/>
                  </a:lnTo>
                  <a:lnTo>
                    <a:pt x="520280" y="1136446"/>
                  </a:lnTo>
                  <a:lnTo>
                    <a:pt x="520280" y="1048956"/>
                  </a:lnTo>
                  <a:lnTo>
                    <a:pt x="524002" y="1040574"/>
                  </a:lnTo>
                  <a:lnTo>
                    <a:pt x="527723" y="1038720"/>
                  </a:lnTo>
                  <a:lnTo>
                    <a:pt x="557517" y="1038720"/>
                  </a:lnTo>
                  <a:lnTo>
                    <a:pt x="557517" y="1010793"/>
                  </a:lnTo>
                  <a:close/>
                </a:path>
                <a:path w="2649220" h="1754504">
                  <a:moveTo>
                    <a:pt x="557517" y="572414"/>
                  </a:moveTo>
                  <a:lnTo>
                    <a:pt x="515632" y="572414"/>
                  </a:lnTo>
                  <a:lnTo>
                    <a:pt x="515632" y="738085"/>
                  </a:lnTo>
                  <a:lnTo>
                    <a:pt x="557517" y="738085"/>
                  </a:lnTo>
                  <a:lnTo>
                    <a:pt x="557517" y="710158"/>
                  </a:lnTo>
                  <a:lnTo>
                    <a:pt x="531456" y="709231"/>
                  </a:lnTo>
                  <a:lnTo>
                    <a:pt x="524002" y="706437"/>
                  </a:lnTo>
                  <a:lnTo>
                    <a:pt x="520280" y="698068"/>
                  </a:lnTo>
                  <a:lnTo>
                    <a:pt x="520280" y="610577"/>
                  </a:lnTo>
                  <a:lnTo>
                    <a:pt x="524002" y="602195"/>
                  </a:lnTo>
                  <a:lnTo>
                    <a:pt x="528662" y="599401"/>
                  </a:lnTo>
                  <a:lnTo>
                    <a:pt x="557517" y="599401"/>
                  </a:lnTo>
                  <a:lnTo>
                    <a:pt x="557517" y="572414"/>
                  </a:lnTo>
                  <a:close/>
                </a:path>
                <a:path w="2649220" h="1754504">
                  <a:moveTo>
                    <a:pt x="647788" y="891654"/>
                  </a:moveTo>
                  <a:lnTo>
                    <a:pt x="505396" y="891654"/>
                  </a:lnTo>
                  <a:lnTo>
                    <a:pt x="505396" y="1093635"/>
                  </a:lnTo>
                  <a:lnTo>
                    <a:pt x="505396" y="1102004"/>
                  </a:lnTo>
                  <a:lnTo>
                    <a:pt x="492366" y="1102004"/>
                  </a:lnTo>
                  <a:lnTo>
                    <a:pt x="492366" y="1099210"/>
                  </a:lnTo>
                  <a:lnTo>
                    <a:pt x="486778" y="1099210"/>
                  </a:lnTo>
                  <a:lnTo>
                    <a:pt x="485851" y="1104798"/>
                  </a:lnTo>
                  <a:lnTo>
                    <a:pt x="476542" y="1125270"/>
                  </a:lnTo>
                  <a:lnTo>
                    <a:pt x="459778" y="1135519"/>
                  </a:lnTo>
                  <a:lnTo>
                    <a:pt x="461645" y="1142034"/>
                  </a:lnTo>
                  <a:lnTo>
                    <a:pt x="465366" y="1142034"/>
                  </a:lnTo>
                  <a:lnTo>
                    <a:pt x="468160" y="1154125"/>
                  </a:lnTo>
                  <a:lnTo>
                    <a:pt x="460717" y="1155065"/>
                  </a:lnTo>
                  <a:lnTo>
                    <a:pt x="456996" y="1146683"/>
                  </a:lnTo>
                  <a:lnTo>
                    <a:pt x="457923" y="1137373"/>
                  </a:lnTo>
                  <a:lnTo>
                    <a:pt x="432790" y="1136446"/>
                  </a:lnTo>
                  <a:lnTo>
                    <a:pt x="430936" y="1135519"/>
                  </a:lnTo>
                  <a:lnTo>
                    <a:pt x="425348" y="1132725"/>
                  </a:lnTo>
                  <a:lnTo>
                    <a:pt x="412318" y="1123416"/>
                  </a:lnTo>
                  <a:lnTo>
                    <a:pt x="401142" y="1135519"/>
                  </a:lnTo>
                  <a:lnTo>
                    <a:pt x="394627" y="1129004"/>
                  </a:lnTo>
                  <a:lnTo>
                    <a:pt x="405803" y="1122489"/>
                  </a:lnTo>
                  <a:lnTo>
                    <a:pt x="411391" y="1118755"/>
                  </a:lnTo>
                  <a:lnTo>
                    <a:pt x="407657" y="1114107"/>
                  </a:lnTo>
                  <a:lnTo>
                    <a:pt x="403936" y="1094562"/>
                  </a:lnTo>
                  <a:lnTo>
                    <a:pt x="410451" y="1073150"/>
                  </a:lnTo>
                  <a:lnTo>
                    <a:pt x="394627" y="1064780"/>
                  </a:lnTo>
                  <a:lnTo>
                    <a:pt x="401142" y="1059192"/>
                  </a:lnTo>
                  <a:lnTo>
                    <a:pt x="412318" y="1070356"/>
                  </a:lnTo>
                  <a:lnTo>
                    <a:pt x="417906" y="1065707"/>
                  </a:lnTo>
                  <a:lnTo>
                    <a:pt x="430936" y="1059192"/>
                  </a:lnTo>
                  <a:lnTo>
                    <a:pt x="434657" y="1057325"/>
                  </a:lnTo>
                  <a:lnTo>
                    <a:pt x="457923" y="1057325"/>
                  </a:lnTo>
                  <a:lnTo>
                    <a:pt x="456057" y="1049883"/>
                  </a:lnTo>
                  <a:lnTo>
                    <a:pt x="459778" y="1039647"/>
                  </a:lnTo>
                  <a:lnTo>
                    <a:pt x="462572" y="1039647"/>
                  </a:lnTo>
                  <a:lnTo>
                    <a:pt x="468160" y="1041514"/>
                  </a:lnTo>
                  <a:lnTo>
                    <a:pt x="464439" y="1051750"/>
                  </a:lnTo>
                  <a:lnTo>
                    <a:pt x="459778" y="1058265"/>
                  </a:lnTo>
                  <a:lnTo>
                    <a:pt x="470027" y="1062913"/>
                  </a:lnTo>
                  <a:lnTo>
                    <a:pt x="483057" y="1076871"/>
                  </a:lnTo>
                  <a:lnTo>
                    <a:pt x="486778" y="1096429"/>
                  </a:lnTo>
                  <a:lnTo>
                    <a:pt x="493293" y="1093635"/>
                  </a:lnTo>
                  <a:lnTo>
                    <a:pt x="505396" y="1093635"/>
                  </a:lnTo>
                  <a:lnTo>
                    <a:pt x="505396" y="891654"/>
                  </a:lnTo>
                  <a:lnTo>
                    <a:pt x="197319" y="891654"/>
                  </a:lnTo>
                  <a:lnTo>
                    <a:pt x="197319" y="1506880"/>
                  </a:lnTo>
                  <a:lnTo>
                    <a:pt x="196380" y="1542249"/>
                  </a:lnTo>
                  <a:lnTo>
                    <a:pt x="192659" y="1565516"/>
                  </a:lnTo>
                  <a:lnTo>
                    <a:pt x="180555" y="1579473"/>
                  </a:lnTo>
                  <a:lnTo>
                    <a:pt x="178701" y="1585988"/>
                  </a:lnTo>
                  <a:lnTo>
                    <a:pt x="170319" y="1593443"/>
                  </a:lnTo>
                  <a:lnTo>
                    <a:pt x="109829" y="1589722"/>
                  </a:lnTo>
                  <a:lnTo>
                    <a:pt x="94005" y="1589722"/>
                  </a:lnTo>
                  <a:lnTo>
                    <a:pt x="94005" y="1587855"/>
                  </a:lnTo>
                  <a:lnTo>
                    <a:pt x="85623" y="1579473"/>
                  </a:lnTo>
                  <a:lnTo>
                    <a:pt x="78181" y="1576692"/>
                  </a:lnTo>
                  <a:lnTo>
                    <a:pt x="85623" y="1574825"/>
                  </a:lnTo>
                  <a:lnTo>
                    <a:pt x="67945" y="1569237"/>
                  </a:lnTo>
                  <a:lnTo>
                    <a:pt x="61429" y="1565516"/>
                  </a:lnTo>
                  <a:lnTo>
                    <a:pt x="54914" y="1533867"/>
                  </a:lnTo>
                  <a:lnTo>
                    <a:pt x="54914" y="1517116"/>
                  </a:lnTo>
                  <a:lnTo>
                    <a:pt x="56769" y="1500365"/>
                  </a:lnTo>
                  <a:lnTo>
                    <a:pt x="65151" y="1480820"/>
                  </a:lnTo>
                  <a:lnTo>
                    <a:pt x="79108" y="1475232"/>
                  </a:lnTo>
                  <a:lnTo>
                    <a:pt x="78181" y="1471510"/>
                  </a:lnTo>
                  <a:lnTo>
                    <a:pt x="86550" y="1469656"/>
                  </a:lnTo>
                  <a:lnTo>
                    <a:pt x="97726" y="1459407"/>
                  </a:lnTo>
                  <a:lnTo>
                    <a:pt x="150774" y="1456626"/>
                  </a:lnTo>
                  <a:lnTo>
                    <a:pt x="171259" y="1456626"/>
                  </a:lnTo>
                  <a:lnTo>
                    <a:pt x="178701" y="1462201"/>
                  </a:lnTo>
                  <a:lnTo>
                    <a:pt x="179527" y="1469656"/>
                  </a:lnTo>
                  <a:lnTo>
                    <a:pt x="179628" y="1470583"/>
                  </a:lnTo>
                  <a:lnTo>
                    <a:pt x="182422" y="1471510"/>
                  </a:lnTo>
                  <a:lnTo>
                    <a:pt x="192659" y="1482686"/>
                  </a:lnTo>
                  <a:lnTo>
                    <a:pt x="197319" y="1506880"/>
                  </a:lnTo>
                  <a:lnTo>
                    <a:pt x="197319" y="891654"/>
                  </a:lnTo>
                  <a:lnTo>
                    <a:pt x="0" y="891654"/>
                  </a:lnTo>
                  <a:lnTo>
                    <a:pt x="0" y="1740496"/>
                  </a:lnTo>
                  <a:lnTo>
                    <a:pt x="391845" y="1740496"/>
                  </a:lnTo>
                  <a:lnTo>
                    <a:pt x="391845" y="1754454"/>
                  </a:lnTo>
                  <a:lnTo>
                    <a:pt x="624522" y="1754454"/>
                  </a:lnTo>
                  <a:lnTo>
                    <a:pt x="624522" y="1740496"/>
                  </a:lnTo>
                  <a:lnTo>
                    <a:pt x="647788" y="1740496"/>
                  </a:lnTo>
                  <a:lnTo>
                    <a:pt x="647788" y="1737702"/>
                  </a:lnTo>
                  <a:lnTo>
                    <a:pt x="647788" y="1528292"/>
                  </a:lnTo>
                  <a:lnTo>
                    <a:pt x="647788" y="1456626"/>
                  </a:lnTo>
                  <a:lnTo>
                    <a:pt x="647788" y="1184846"/>
                  </a:lnTo>
                  <a:lnTo>
                    <a:pt x="613359" y="1184846"/>
                  </a:lnTo>
                  <a:lnTo>
                    <a:pt x="613359" y="1528292"/>
                  </a:lnTo>
                  <a:lnTo>
                    <a:pt x="613359" y="1737702"/>
                  </a:lnTo>
                  <a:lnTo>
                    <a:pt x="603123" y="1737702"/>
                  </a:lnTo>
                  <a:lnTo>
                    <a:pt x="603123" y="1593443"/>
                  </a:lnTo>
                  <a:lnTo>
                    <a:pt x="603123" y="1528292"/>
                  </a:lnTo>
                  <a:lnTo>
                    <a:pt x="613359" y="1528292"/>
                  </a:lnTo>
                  <a:lnTo>
                    <a:pt x="613359" y="1184846"/>
                  </a:lnTo>
                  <a:lnTo>
                    <a:pt x="502602" y="1184846"/>
                  </a:lnTo>
                  <a:lnTo>
                    <a:pt x="502602" y="1181125"/>
                  </a:lnTo>
                  <a:lnTo>
                    <a:pt x="510971" y="1181125"/>
                  </a:lnTo>
                  <a:lnTo>
                    <a:pt x="510971" y="1155065"/>
                  </a:lnTo>
                  <a:lnTo>
                    <a:pt x="510971" y="1102004"/>
                  </a:lnTo>
                  <a:lnTo>
                    <a:pt x="510971" y="1093635"/>
                  </a:lnTo>
                  <a:lnTo>
                    <a:pt x="510971" y="1039647"/>
                  </a:lnTo>
                  <a:lnTo>
                    <a:pt x="510971" y="901903"/>
                  </a:lnTo>
                  <a:lnTo>
                    <a:pt x="647788" y="901903"/>
                  </a:lnTo>
                  <a:lnTo>
                    <a:pt x="647788" y="891654"/>
                  </a:lnTo>
                  <a:close/>
                </a:path>
                <a:path w="2649220" h="1754504">
                  <a:moveTo>
                    <a:pt x="647788" y="13970"/>
                  </a:moveTo>
                  <a:lnTo>
                    <a:pt x="624522" y="13970"/>
                  </a:lnTo>
                  <a:lnTo>
                    <a:pt x="624522" y="0"/>
                  </a:lnTo>
                  <a:lnTo>
                    <a:pt x="613359" y="0"/>
                  </a:lnTo>
                  <a:lnTo>
                    <a:pt x="613359" y="16764"/>
                  </a:lnTo>
                  <a:lnTo>
                    <a:pt x="613359" y="226174"/>
                  </a:lnTo>
                  <a:lnTo>
                    <a:pt x="603123" y="226174"/>
                  </a:lnTo>
                  <a:lnTo>
                    <a:pt x="603123" y="154508"/>
                  </a:lnTo>
                  <a:lnTo>
                    <a:pt x="603123" y="16764"/>
                  </a:lnTo>
                  <a:lnTo>
                    <a:pt x="613359" y="16764"/>
                  </a:lnTo>
                  <a:lnTo>
                    <a:pt x="613359" y="0"/>
                  </a:lnTo>
                  <a:lnTo>
                    <a:pt x="391845" y="0"/>
                  </a:lnTo>
                  <a:lnTo>
                    <a:pt x="391845" y="13970"/>
                  </a:lnTo>
                  <a:lnTo>
                    <a:pt x="197319" y="13970"/>
                  </a:lnTo>
                  <a:lnTo>
                    <a:pt x="197319" y="204774"/>
                  </a:lnTo>
                  <a:lnTo>
                    <a:pt x="193586" y="260616"/>
                  </a:lnTo>
                  <a:lnTo>
                    <a:pt x="188937" y="269925"/>
                  </a:lnTo>
                  <a:lnTo>
                    <a:pt x="180555" y="277368"/>
                  </a:lnTo>
                  <a:lnTo>
                    <a:pt x="178701" y="283883"/>
                  </a:lnTo>
                  <a:lnTo>
                    <a:pt x="170319" y="291325"/>
                  </a:lnTo>
                  <a:lnTo>
                    <a:pt x="94932" y="286677"/>
                  </a:lnTo>
                  <a:lnTo>
                    <a:pt x="85623" y="277368"/>
                  </a:lnTo>
                  <a:lnTo>
                    <a:pt x="78181" y="274574"/>
                  </a:lnTo>
                  <a:lnTo>
                    <a:pt x="85623" y="272707"/>
                  </a:lnTo>
                  <a:lnTo>
                    <a:pt x="68872" y="267131"/>
                  </a:lnTo>
                  <a:lnTo>
                    <a:pt x="61429" y="262470"/>
                  </a:lnTo>
                  <a:lnTo>
                    <a:pt x="54914" y="230835"/>
                  </a:lnTo>
                  <a:lnTo>
                    <a:pt x="54914" y="214071"/>
                  </a:lnTo>
                  <a:lnTo>
                    <a:pt x="56769" y="197319"/>
                  </a:lnTo>
                  <a:lnTo>
                    <a:pt x="63284" y="179641"/>
                  </a:lnTo>
                  <a:lnTo>
                    <a:pt x="85623" y="172186"/>
                  </a:lnTo>
                  <a:lnTo>
                    <a:pt x="79108" y="171259"/>
                  </a:lnTo>
                  <a:lnTo>
                    <a:pt x="78181" y="169405"/>
                  </a:lnTo>
                  <a:lnTo>
                    <a:pt x="86550" y="167538"/>
                  </a:lnTo>
                  <a:lnTo>
                    <a:pt x="97726" y="157302"/>
                  </a:lnTo>
                  <a:lnTo>
                    <a:pt x="150774" y="154508"/>
                  </a:lnTo>
                  <a:lnTo>
                    <a:pt x="171259" y="154508"/>
                  </a:lnTo>
                  <a:lnTo>
                    <a:pt x="178701" y="160096"/>
                  </a:lnTo>
                  <a:lnTo>
                    <a:pt x="179527" y="167538"/>
                  </a:lnTo>
                  <a:lnTo>
                    <a:pt x="179628" y="168465"/>
                  </a:lnTo>
                  <a:lnTo>
                    <a:pt x="182422" y="169405"/>
                  </a:lnTo>
                  <a:lnTo>
                    <a:pt x="192659" y="180568"/>
                  </a:lnTo>
                  <a:lnTo>
                    <a:pt x="197319" y="204774"/>
                  </a:lnTo>
                  <a:lnTo>
                    <a:pt x="197319" y="13970"/>
                  </a:lnTo>
                  <a:lnTo>
                    <a:pt x="0" y="13970"/>
                  </a:lnTo>
                  <a:lnTo>
                    <a:pt x="0" y="862799"/>
                  </a:lnTo>
                  <a:lnTo>
                    <a:pt x="647788" y="862799"/>
                  </a:lnTo>
                  <a:lnTo>
                    <a:pt x="647788" y="846988"/>
                  </a:lnTo>
                  <a:lnTo>
                    <a:pt x="510971" y="846988"/>
                  </a:lnTo>
                  <a:lnTo>
                    <a:pt x="510971" y="708304"/>
                  </a:lnTo>
                  <a:lnTo>
                    <a:pt x="510971" y="655243"/>
                  </a:lnTo>
                  <a:lnTo>
                    <a:pt x="510971" y="645947"/>
                  </a:lnTo>
                  <a:lnTo>
                    <a:pt x="510971" y="591959"/>
                  </a:lnTo>
                  <a:lnTo>
                    <a:pt x="510971" y="567753"/>
                  </a:lnTo>
                  <a:lnTo>
                    <a:pt x="505396" y="567753"/>
                  </a:lnTo>
                  <a:lnTo>
                    <a:pt x="505396" y="645947"/>
                  </a:lnTo>
                  <a:lnTo>
                    <a:pt x="505396" y="655243"/>
                  </a:lnTo>
                  <a:lnTo>
                    <a:pt x="492366" y="655243"/>
                  </a:lnTo>
                  <a:lnTo>
                    <a:pt x="492366" y="652462"/>
                  </a:lnTo>
                  <a:lnTo>
                    <a:pt x="486778" y="652462"/>
                  </a:lnTo>
                  <a:lnTo>
                    <a:pt x="485851" y="658037"/>
                  </a:lnTo>
                  <a:lnTo>
                    <a:pt x="478396" y="675728"/>
                  </a:lnTo>
                  <a:lnTo>
                    <a:pt x="470027" y="684098"/>
                  </a:lnTo>
                  <a:lnTo>
                    <a:pt x="459778" y="688759"/>
                  </a:lnTo>
                  <a:lnTo>
                    <a:pt x="460717" y="692480"/>
                  </a:lnTo>
                  <a:lnTo>
                    <a:pt x="465366" y="694347"/>
                  </a:lnTo>
                  <a:lnTo>
                    <a:pt x="468160" y="706437"/>
                  </a:lnTo>
                  <a:lnTo>
                    <a:pt x="460717" y="708304"/>
                  </a:lnTo>
                  <a:lnTo>
                    <a:pt x="456996" y="699922"/>
                  </a:lnTo>
                  <a:lnTo>
                    <a:pt x="457174" y="698068"/>
                  </a:lnTo>
                  <a:lnTo>
                    <a:pt x="457276" y="697128"/>
                  </a:lnTo>
                  <a:lnTo>
                    <a:pt x="457365" y="696201"/>
                  </a:lnTo>
                  <a:lnTo>
                    <a:pt x="457454" y="695274"/>
                  </a:lnTo>
                  <a:lnTo>
                    <a:pt x="457555" y="694347"/>
                  </a:lnTo>
                  <a:lnTo>
                    <a:pt x="457644" y="693407"/>
                  </a:lnTo>
                  <a:lnTo>
                    <a:pt x="457733" y="692480"/>
                  </a:lnTo>
                  <a:lnTo>
                    <a:pt x="457835" y="691553"/>
                  </a:lnTo>
                  <a:lnTo>
                    <a:pt x="457923" y="690613"/>
                  </a:lnTo>
                  <a:lnTo>
                    <a:pt x="452335" y="691553"/>
                  </a:lnTo>
                  <a:lnTo>
                    <a:pt x="436511" y="690613"/>
                  </a:lnTo>
                  <a:lnTo>
                    <a:pt x="431393" y="688759"/>
                  </a:lnTo>
                  <a:lnTo>
                    <a:pt x="426275" y="686892"/>
                  </a:lnTo>
                  <a:lnTo>
                    <a:pt x="412318" y="675728"/>
                  </a:lnTo>
                  <a:lnTo>
                    <a:pt x="401142" y="688759"/>
                  </a:lnTo>
                  <a:lnTo>
                    <a:pt x="394627" y="681304"/>
                  </a:lnTo>
                  <a:lnTo>
                    <a:pt x="396494" y="680377"/>
                  </a:lnTo>
                  <a:lnTo>
                    <a:pt x="397421" y="679450"/>
                  </a:lnTo>
                  <a:lnTo>
                    <a:pt x="411391" y="672934"/>
                  </a:lnTo>
                  <a:lnTo>
                    <a:pt x="409524" y="671068"/>
                  </a:lnTo>
                  <a:lnTo>
                    <a:pt x="403936" y="651522"/>
                  </a:lnTo>
                  <a:lnTo>
                    <a:pt x="404876" y="641286"/>
                  </a:lnTo>
                  <a:lnTo>
                    <a:pt x="411391" y="626402"/>
                  </a:lnTo>
                  <a:lnTo>
                    <a:pt x="409524" y="624535"/>
                  </a:lnTo>
                  <a:lnTo>
                    <a:pt x="408597" y="623608"/>
                  </a:lnTo>
                  <a:lnTo>
                    <a:pt x="405803" y="624535"/>
                  </a:lnTo>
                  <a:lnTo>
                    <a:pt x="394627" y="618020"/>
                  </a:lnTo>
                  <a:lnTo>
                    <a:pt x="399288" y="611505"/>
                  </a:lnTo>
                  <a:lnTo>
                    <a:pt x="414172" y="624535"/>
                  </a:lnTo>
                  <a:lnTo>
                    <a:pt x="414172" y="621741"/>
                  </a:lnTo>
                  <a:lnTo>
                    <a:pt x="429933" y="611505"/>
                  </a:lnTo>
                  <a:lnTo>
                    <a:pt x="432790" y="609638"/>
                  </a:lnTo>
                  <a:lnTo>
                    <a:pt x="457923" y="609638"/>
                  </a:lnTo>
                  <a:lnTo>
                    <a:pt x="458851" y="604062"/>
                  </a:lnTo>
                  <a:lnTo>
                    <a:pt x="456057" y="603123"/>
                  </a:lnTo>
                  <a:lnTo>
                    <a:pt x="459778" y="591959"/>
                  </a:lnTo>
                  <a:lnTo>
                    <a:pt x="462572" y="591959"/>
                  </a:lnTo>
                  <a:lnTo>
                    <a:pt x="468160" y="593826"/>
                  </a:lnTo>
                  <a:lnTo>
                    <a:pt x="464439" y="604062"/>
                  </a:lnTo>
                  <a:lnTo>
                    <a:pt x="459778" y="610577"/>
                  </a:lnTo>
                  <a:lnTo>
                    <a:pt x="471881" y="617093"/>
                  </a:lnTo>
                  <a:lnTo>
                    <a:pt x="483057" y="631977"/>
                  </a:lnTo>
                  <a:lnTo>
                    <a:pt x="486778" y="648728"/>
                  </a:lnTo>
                  <a:lnTo>
                    <a:pt x="493293" y="645947"/>
                  </a:lnTo>
                  <a:lnTo>
                    <a:pt x="505396" y="645947"/>
                  </a:lnTo>
                  <a:lnTo>
                    <a:pt x="505396" y="567753"/>
                  </a:lnTo>
                  <a:lnTo>
                    <a:pt x="502602" y="567753"/>
                  </a:lnTo>
                  <a:lnTo>
                    <a:pt x="502602" y="563105"/>
                  </a:lnTo>
                  <a:lnTo>
                    <a:pt x="647788" y="563105"/>
                  </a:lnTo>
                  <a:lnTo>
                    <a:pt x="647788" y="291325"/>
                  </a:lnTo>
                  <a:lnTo>
                    <a:pt x="647788" y="226174"/>
                  </a:lnTo>
                  <a:lnTo>
                    <a:pt x="647788" y="16764"/>
                  </a:lnTo>
                  <a:lnTo>
                    <a:pt x="647788" y="13970"/>
                  </a:lnTo>
                  <a:close/>
                </a:path>
                <a:path w="2649220" h="1754504">
                  <a:moveTo>
                    <a:pt x="790194" y="1133652"/>
                  </a:moveTo>
                  <a:lnTo>
                    <a:pt x="789266" y="1133652"/>
                  </a:lnTo>
                  <a:lnTo>
                    <a:pt x="787412" y="1134579"/>
                  </a:lnTo>
                  <a:lnTo>
                    <a:pt x="790194" y="1135519"/>
                  </a:lnTo>
                  <a:lnTo>
                    <a:pt x="790194" y="1133652"/>
                  </a:lnTo>
                  <a:close/>
                </a:path>
                <a:path w="2649220" h="1754504">
                  <a:moveTo>
                    <a:pt x="790194" y="696201"/>
                  </a:moveTo>
                  <a:lnTo>
                    <a:pt x="787412" y="696201"/>
                  </a:lnTo>
                  <a:lnTo>
                    <a:pt x="790194" y="697128"/>
                  </a:lnTo>
                  <a:lnTo>
                    <a:pt x="790194" y="696201"/>
                  </a:lnTo>
                  <a:close/>
                </a:path>
                <a:path w="2649220" h="1754504">
                  <a:moveTo>
                    <a:pt x="791133" y="1130858"/>
                  </a:moveTo>
                  <a:lnTo>
                    <a:pt x="790194" y="1130858"/>
                  </a:lnTo>
                  <a:lnTo>
                    <a:pt x="791133" y="1131785"/>
                  </a:lnTo>
                  <a:lnTo>
                    <a:pt x="791133" y="1130858"/>
                  </a:lnTo>
                  <a:close/>
                </a:path>
                <a:path w="2649220" h="1754504">
                  <a:moveTo>
                    <a:pt x="791133" y="617093"/>
                  </a:moveTo>
                  <a:lnTo>
                    <a:pt x="790194" y="617093"/>
                  </a:lnTo>
                  <a:lnTo>
                    <a:pt x="791133" y="618020"/>
                  </a:lnTo>
                  <a:lnTo>
                    <a:pt x="791133" y="617093"/>
                  </a:lnTo>
                  <a:close/>
                </a:path>
                <a:path w="2649220" h="1754504">
                  <a:moveTo>
                    <a:pt x="791133" y="612432"/>
                  </a:moveTo>
                  <a:lnTo>
                    <a:pt x="787412" y="612432"/>
                  </a:lnTo>
                  <a:lnTo>
                    <a:pt x="789266" y="613371"/>
                  </a:lnTo>
                  <a:lnTo>
                    <a:pt x="790194" y="614299"/>
                  </a:lnTo>
                  <a:lnTo>
                    <a:pt x="790194" y="613371"/>
                  </a:lnTo>
                  <a:lnTo>
                    <a:pt x="791133" y="612432"/>
                  </a:lnTo>
                  <a:close/>
                </a:path>
                <a:path w="2649220" h="1754504">
                  <a:moveTo>
                    <a:pt x="792060" y="1131785"/>
                  </a:moveTo>
                  <a:lnTo>
                    <a:pt x="791133" y="1131785"/>
                  </a:lnTo>
                  <a:lnTo>
                    <a:pt x="791133" y="1134579"/>
                  </a:lnTo>
                  <a:lnTo>
                    <a:pt x="792060" y="1131785"/>
                  </a:lnTo>
                  <a:close/>
                </a:path>
                <a:path w="2649220" h="1754504">
                  <a:moveTo>
                    <a:pt x="792060" y="1051750"/>
                  </a:moveTo>
                  <a:lnTo>
                    <a:pt x="791133" y="1050810"/>
                  </a:lnTo>
                  <a:lnTo>
                    <a:pt x="787412" y="1050810"/>
                  </a:lnTo>
                  <a:lnTo>
                    <a:pt x="790194" y="1051750"/>
                  </a:lnTo>
                  <a:lnTo>
                    <a:pt x="792060" y="1052677"/>
                  </a:lnTo>
                  <a:lnTo>
                    <a:pt x="792060" y="1051750"/>
                  </a:lnTo>
                  <a:close/>
                </a:path>
                <a:path w="2649220" h="1754504">
                  <a:moveTo>
                    <a:pt x="792060" y="695274"/>
                  </a:moveTo>
                  <a:lnTo>
                    <a:pt x="790194" y="695274"/>
                  </a:lnTo>
                  <a:lnTo>
                    <a:pt x="792060" y="696201"/>
                  </a:lnTo>
                  <a:lnTo>
                    <a:pt x="792060" y="695274"/>
                  </a:lnTo>
                  <a:close/>
                </a:path>
                <a:path w="2649220" h="1754504">
                  <a:moveTo>
                    <a:pt x="792060" y="615226"/>
                  </a:moveTo>
                  <a:lnTo>
                    <a:pt x="791133" y="615226"/>
                  </a:lnTo>
                  <a:lnTo>
                    <a:pt x="792060" y="616153"/>
                  </a:lnTo>
                  <a:lnTo>
                    <a:pt x="792060" y="615226"/>
                  </a:lnTo>
                  <a:close/>
                </a:path>
                <a:path w="2649220" h="1754504">
                  <a:moveTo>
                    <a:pt x="792988" y="1054544"/>
                  </a:moveTo>
                  <a:lnTo>
                    <a:pt x="791133" y="1054544"/>
                  </a:lnTo>
                  <a:lnTo>
                    <a:pt x="792988" y="1055471"/>
                  </a:lnTo>
                  <a:lnTo>
                    <a:pt x="792988" y="1054544"/>
                  </a:lnTo>
                  <a:close/>
                </a:path>
                <a:path w="2649220" h="1754504">
                  <a:moveTo>
                    <a:pt x="792988" y="694347"/>
                  </a:moveTo>
                  <a:lnTo>
                    <a:pt x="792060" y="694347"/>
                  </a:lnTo>
                  <a:lnTo>
                    <a:pt x="792988" y="695274"/>
                  </a:lnTo>
                  <a:lnTo>
                    <a:pt x="792988" y="694347"/>
                  </a:lnTo>
                  <a:close/>
                </a:path>
                <a:path w="2649220" h="1754504">
                  <a:moveTo>
                    <a:pt x="792988" y="692480"/>
                  </a:moveTo>
                  <a:lnTo>
                    <a:pt x="791133" y="692480"/>
                  </a:lnTo>
                  <a:lnTo>
                    <a:pt x="792988" y="693407"/>
                  </a:lnTo>
                  <a:lnTo>
                    <a:pt x="792988" y="692480"/>
                  </a:lnTo>
                  <a:close/>
                </a:path>
                <a:path w="2649220" h="1754504">
                  <a:moveTo>
                    <a:pt x="792988" y="613371"/>
                  </a:moveTo>
                  <a:lnTo>
                    <a:pt x="792060" y="613371"/>
                  </a:lnTo>
                  <a:lnTo>
                    <a:pt x="792988" y="614299"/>
                  </a:lnTo>
                  <a:lnTo>
                    <a:pt x="792988" y="613371"/>
                  </a:lnTo>
                  <a:close/>
                </a:path>
                <a:path w="2649220" h="1754504">
                  <a:moveTo>
                    <a:pt x="793927" y="693407"/>
                  </a:moveTo>
                  <a:lnTo>
                    <a:pt x="792988" y="693407"/>
                  </a:lnTo>
                  <a:lnTo>
                    <a:pt x="793927" y="694347"/>
                  </a:lnTo>
                  <a:lnTo>
                    <a:pt x="793927" y="693407"/>
                  </a:lnTo>
                  <a:close/>
                </a:path>
                <a:path w="2649220" h="1754504">
                  <a:moveTo>
                    <a:pt x="793927" y="614299"/>
                  </a:moveTo>
                  <a:lnTo>
                    <a:pt x="792988" y="614299"/>
                  </a:lnTo>
                  <a:lnTo>
                    <a:pt x="793927" y="615226"/>
                  </a:lnTo>
                  <a:lnTo>
                    <a:pt x="793927" y="614299"/>
                  </a:lnTo>
                  <a:close/>
                </a:path>
                <a:path w="2649220" h="1754504">
                  <a:moveTo>
                    <a:pt x="794854" y="1129931"/>
                  </a:moveTo>
                  <a:lnTo>
                    <a:pt x="793927" y="1129931"/>
                  </a:lnTo>
                  <a:lnTo>
                    <a:pt x="793927" y="1131785"/>
                  </a:lnTo>
                  <a:lnTo>
                    <a:pt x="794854" y="1129931"/>
                  </a:lnTo>
                  <a:close/>
                </a:path>
                <a:path w="2649220" h="1754504">
                  <a:moveTo>
                    <a:pt x="794854" y="690613"/>
                  </a:moveTo>
                  <a:lnTo>
                    <a:pt x="793927" y="690613"/>
                  </a:lnTo>
                  <a:lnTo>
                    <a:pt x="792988" y="691553"/>
                  </a:lnTo>
                  <a:lnTo>
                    <a:pt x="794854" y="693407"/>
                  </a:lnTo>
                  <a:lnTo>
                    <a:pt x="794854" y="690613"/>
                  </a:lnTo>
                  <a:close/>
                </a:path>
                <a:path w="2649220" h="1754504">
                  <a:moveTo>
                    <a:pt x="795782" y="1056398"/>
                  </a:moveTo>
                  <a:lnTo>
                    <a:pt x="794854" y="1056398"/>
                  </a:lnTo>
                  <a:lnTo>
                    <a:pt x="794854" y="1054544"/>
                  </a:lnTo>
                  <a:lnTo>
                    <a:pt x="793927" y="1054544"/>
                  </a:lnTo>
                  <a:lnTo>
                    <a:pt x="792988" y="1055471"/>
                  </a:lnTo>
                  <a:lnTo>
                    <a:pt x="795782" y="1058265"/>
                  </a:lnTo>
                  <a:lnTo>
                    <a:pt x="795782" y="1056398"/>
                  </a:lnTo>
                  <a:close/>
                </a:path>
                <a:path w="2649220" h="1754504">
                  <a:moveTo>
                    <a:pt x="795782" y="617093"/>
                  </a:moveTo>
                  <a:lnTo>
                    <a:pt x="794854" y="617093"/>
                  </a:lnTo>
                  <a:lnTo>
                    <a:pt x="794854" y="615226"/>
                  </a:lnTo>
                  <a:lnTo>
                    <a:pt x="793927" y="615226"/>
                  </a:lnTo>
                  <a:lnTo>
                    <a:pt x="793927" y="618020"/>
                  </a:lnTo>
                  <a:lnTo>
                    <a:pt x="794854" y="618020"/>
                  </a:lnTo>
                  <a:lnTo>
                    <a:pt x="794854" y="619887"/>
                  </a:lnTo>
                  <a:lnTo>
                    <a:pt x="795782" y="617093"/>
                  </a:lnTo>
                  <a:close/>
                </a:path>
                <a:path w="2649220" h="1754504">
                  <a:moveTo>
                    <a:pt x="812533" y="1010793"/>
                  </a:moveTo>
                  <a:lnTo>
                    <a:pt x="770648" y="1010793"/>
                  </a:lnTo>
                  <a:lnTo>
                    <a:pt x="770648" y="1038720"/>
                  </a:lnTo>
                  <a:lnTo>
                    <a:pt x="801370" y="1038720"/>
                  </a:lnTo>
                  <a:lnTo>
                    <a:pt x="807885" y="1045235"/>
                  </a:lnTo>
                  <a:lnTo>
                    <a:pt x="807770" y="1056398"/>
                  </a:lnTo>
                  <a:lnTo>
                    <a:pt x="807643" y="1069428"/>
                  </a:lnTo>
                  <a:lnTo>
                    <a:pt x="807567" y="1077810"/>
                  </a:lnTo>
                  <a:lnTo>
                    <a:pt x="807453" y="1089901"/>
                  </a:lnTo>
                  <a:lnTo>
                    <a:pt x="807415" y="1093635"/>
                  </a:lnTo>
                  <a:lnTo>
                    <a:pt x="807300" y="1105725"/>
                  </a:lnTo>
                  <a:lnTo>
                    <a:pt x="807199" y="1115974"/>
                  </a:lnTo>
                  <a:lnTo>
                    <a:pt x="807085" y="1128064"/>
                  </a:lnTo>
                  <a:lnTo>
                    <a:pt x="806958" y="1141095"/>
                  </a:lnTo>
                  <a:lnTo>
                    <a:pt x="801370" y="1146683"/>
                  </a:lnTo>
                  <a:lnTo>
                    <a:pt x="770648" y="1148549"/>
                  </a:lnTo>
                  <a:lnTo>
                    <a:pt x="770648" y="1176464"/>
                  </a:lnTo>
                  <a:lnTo>
                    <a:pt x="812533" y="1176464"/>
                  </a:lnTo>
                  <a:lnTo>
                    <a:pt x="812533" y="1010793"/>
                  </a:lnTo>
                  <a:close/>
                </a:path>
                <a:path w="2649220" h="1754504">
                  <a:moveTo>
                    <a:pt x="812533" y="572414"/>
                  </a:moveTo>
                  <a:lnTo>
                    <a:pt x="770648" y="572414"/>
                  </a:lnTo>
                  <a:lnTo>
                    <a:pt x="770648" y="599401"/>
                  </a:lnTo>
                  <a:lnTo>
                    <a:pt x="801370" y="599401"/>
                  </a:lnTo>
                  <a:lnTo>
                    <a:pt x="807885" y="606856"/>
                  </a:lnTo>
                  <a:lnTo>
                    <a:pt x="807808" y="614299"/>
                  </a:lnTo>
                  <a:lnTo>
                    <a:pt x="807694" y="626402"/>
                  </a:lnTo>
                  <a:lnTo>
                    <a:pt x="807593" y="636638"/>
                  </a:lnTo>
                  <a:lnTo>
                    <a:pt x="807504" y="645947"/>
                  </a:lnTo>
                  <a:lnTo>
                    <a:pt x="807377" y="658037"/>
                  </a:lnTo>
                  <a:lnTo>
                    <a:pt x="807275" y="669213"/>
                  </a:lnTo>
                  <a:lnTo>
                    <a:pt x="807186" y="678522"/>
                  </a:lnTo>
                  <a:lnTo>
                    <a:pt x="807059" y="690613"/>
                  </a:lnTo>
                  <a:lnTo>
                    <a:pt x="806958" y="701789"/>
                  </a:lnTo>
                  <a:lnTo>
                    <a:pt x="801370" y="708304"/>
                  </a:lnTo>
                  <a:lnTo>
                    <a:pt x="770648" y="710158"/>
                  </a:lnTo>
                  <a:lnTo>
                    <a:pt x="770648" y="738085"/>
                  </a:lnTo>
                  <a:lnTo>
                    <a:pt x="812533" y="738085"/>
                  </a:lnTo>
                  <a:lnTo>
                    <a:pt x="812533" y="572414"/>
                  </a:lnTo>
                  <a:close/>
                </a:path>
                <a:path w="2649220" h="1754504">
                  <a:moveTo>
                    <a:pt x="1238821" y="1573898"/>
                  </a:moveTo>
                  <a:lnTo>
                    <a:pt x="1233233" y="1573898"/>
                  </a:lnTo>
                  <a:lnTo>
                    <a:pt x="1152258" y="1579473"/>
                  </a:lnTo>
                  <a:lnTo>
                    <a:pt x="1156906" y="1585061"/>
                  </a:lnTo>
                  <a:lnTo>
                    <a:pt x="1235100" y="1580413"/>
                  </a:lnTo>
                  <a:lnTo>
                    <a:pt x="1238821" y="1573898"/>
                  </a:lnTo>
                  <a:close/>
                </a:path>
                <a:path w="2649220" h="1754504">
                  <a:moveTo>
                    <a:pt x="1238821" y="1475232"/>
                  </a:moveTo>
                  <a:lnTo>
                    <a:pt x="1236027" y="1468716"/>
                  </a:lnTo>
                  <a:lnTo>
                    <a:pt x="1182979" y="1464995"/>
                  </a:lnTo>
                  <a:lnTo>
                    <a:pt x="1155052" y="1464995"/>
                  </a:lnTo>
                  <a:lnTo>
                    <a:pt x="1152258" y="1469656"/>
                  </a:lnTo>
                  <a:lnTo>
                    <a:pt x="1170876" y="1470583"/>
                  </a:lnTo>
                  <a:lnTo>
                    <a:pt x="1238821" y="1475232"/>
                  </a:lnTo>
                  <a:close/>
                </a:path>
                <a:path w="2649220" h="1754504">
                  <a:moveTo>
                    <a:pt x="1238821" y="271780"/>
                  </a:moveTo>
                  <a:lnTo>
                    <a:pt x="1233233" y="271780"/>
                  </a:lnTo>
                  <a:lnTo>
                    <a:pt x="1152258" y="277368"/>
                  </a:lnTo>
                  <a:lnTo>
                    <a:pt x="1159700" y="283883"/>
                  </a:lnTo>
                  <a:lnTo>
                    <a:pt x="1235100" y="278295"/>
                  </a:lnTo>
                  <a:lnTo>
                    <a:pt x="1238821" y="271780"/>
                  </a:lnTo>
                  <a:close/>
                </a:path>
                <a:path w="2649220" h="1754504">
                  <a:moveTo>
                    <a:pt x="1238821" y="173126"/>
                  </a:moveTo>
                  <a:lnTo>
                    <a:pt x="1236027" y="166611"/>
                  </a:lnTo>
                  <a:lnTo>
                    <a:pt x="1176464" y="161950"/>
                  </a:lnTo>
                  <a:lnTo>
                    <a:pt x="1156906" y="161950"/>
                  </a:lnTo>
                  <a:lnTo>
                    <a:pt x="1152258" y="167538"/>
                  </a:lnTo>
                  <a:lnTo>
                    <a:pt x="1173670" y="168465"/>
                  </a:lnTo>
                  <a:lnTo>
                    <a:pt x="1238821" y="173126"/>
                  </a:lnTo>
                  <a:close/>
                </a:path>
                <a:path w="2649220" h="1754504">
                  <a:moveTo>
                    <a:pt x="1239748" y="1578546"/>
                  </a:moveTo>
                  <a:lnTo>
                    <a:pt x="1238821" y="1578546"/>
                  </a:lnTo>
                  <a:lnTo>
                    <a:pt x="1239748" y="1579473"/>
                  </a:lnTo>
                  <a:lnTo>
                    <a:pt x="1239748" y="1578546"/>
                  </a:lnTo>
                  <a:close/>
                </a:path>
                <a:path w="2649220" h="1754504">
                  <a:moveTo>
                    <a:pt x="1239748" y="276440"/>
                  </a:moveTo>
                  <a:lnTo>
                    <a:pt x="1238821" y="276440"/>
                  </a:lnTo>
                  <a:lnTo>
                    <a:pt x="1239748" y="277368"/>
                  </a:lnTo>
                  <a:lnTo>
                    <a:pt x="1239748" y="276440"/>
                  </a:lnTo>
                  <a:close/>
                </a:path>
                <a:path w="2649220" h="1754504">
                  <a:moveTo>
                    <a:pt x="1310487" y="891654"/>
                  </a:moveTo>
                  <a:lnTo>
                    <a:pt x="1273251" y="891654"/>
                  </a:lnTo>
                  <a:lnTo>
                    <a:pt x="1273251" y="1510601"/>
                  </a:lnTo>
                  <a:lnTo>
                    <a:pt x="1272324" y="1541322"/>
                  </a:lnTo>
                  <a:lnTo>
                    <a:pt x="1265809" y="1566443"/>
                  </a:lnTo>
                  <a:lnTo>
                    <a:pt x="1242542" y="1574825"/>
                  </a:lnTo>
                  <a:lnTo>
                    <a:pt x="1249984" y="1575752"/>
                  </a:lnTo>
                  <a:lnTo>
                    <a:pt x="1249057" y="1578546"/>
                  </a:lnTo>
                  <a:lnTo>
                    <a:pt x="1241615" y="1580413"/>
                  </a:lnTo>
                  <a:lnTo>
                    <a:pt x="1231366" y="1589722"/>
                  </a:lnTo>
                  <a:lnTo>
                    <a:pt x="1160640" y="1593443"/>
                  </a:lnTo>
                  <a:lnTo>
                    <a:pt x="1150391" y="1586928"/>
                  </a:lnTo>
                  <a:lnTo>
                    <a:pt x="1147610" y="1577619"/>
                  </a:lnTo>
                  <a:lnTo>
                    <a:pt x="1143876" y="1575752"/>
                  </a:lnTo>
                  <a:lnTo>
                    <a:pt x="1136434" y="1568310"/>
                  </a:lnTo>
                  <a:lnTo>
                    <a:pt x="1131328" y="1528292"/>
                  </a:lnTo>
                  <a:lnTo>
                    <a:pt x="1130846" y="1524571"/>
                  </a:lnTo>
                  <a:lnTo>
                    <a:pt x="1131785" y="1505953"/>
                  </a:lnTo>
                  <a:lnTo>
                    <a:pt x="1138301" y="1478953"/>
                  </a:lnTo>
                  <a:lnTo>
                    <a:pt x="1148537" y="1471510"/>
                  </a:lnTo>
                  <a:lnTo>
                    <a:pt x="1149464" y="1463141"/>
                  </a:lnTo>
                  <a:lnTo>
                    <a:pt x="1156906" y="1456626"/>
                  </a:lnTo>
                  <a:lnTo>
                    <a:pt x="1178318" y="1456626"/>
                  </a:lnTo>
                  <a:lnTo>
                    <a:pt x="1233233" y="1459407"/>
                  </a:lnTo>
                  <a:lnTo>
                    <a:pt x="1242542" y="1470583"/>
                  </a:lnTo>
                  <a:lnTo>
                    <a:pt x="1249984" y="1471510"/>
                  </a:lnTo>
                  <a:lnTo>
                    <a:pt x="1246263" y="1475232"/>
                  </a:lnTo>
                  <a:lnTo>
                    <a:pt x="1263015" y="1480820"/>
                  </a:lnTo>
                  <a:lnTo>
                    <a:pt x="1267675" y="1485468"/>
                  </a:lnTo>
                  <a:lnTo>
                    <a:pt x="1273251" y="1510601"/>
                  </a:lnTo>
                  <a:lnTo>
                    <a:pt x="1273251" y="891654"/>
                  </a:lnTo>
                  <a:lnTo>
                    <a:pt x="933538" y="891654"/>
                  </a:lnTo>
                  <a:lnTo>
                    <a:pt x="933538" y="1063840"/>
                  </a:lnTo>
                  <a:lnTo>
                    <a:pt x="927950" y="1069428"/>
                  </a:lnTo>
                  <a:lnTo>
                    <a:pt x="917714" y="1074089"/>
                  </a:lnTo>
                  <a:lnTo>
                    <a:pt x="924229" y="1089901"/>
                  </a:lnTo>
                  <a:lnTo>
                    <a:pt x="923290" y="1105725"/>
                  </a:lnTo>
                  <a:lnTo>
                    <a:pt x="916774" y="1119695"/>
                  </a:lnTo>
                  <a:lnTo>
                    <a:pt x="919568" y="1121549"/>
                  </a:lnTo>
                  <a:lnTo>
                    <a:pt x="923290" y="1122489"/>
                  </a:lnTo>
                  <a:lnTo>
                    <a:pt x="933538" y="1129004"/>
                  </a:lnTo>
                  <a:lnTo>
                    <a:pt x="929805" y="1134579"/>
                  </a:lnTo>
                  <a:lnTo>
                    <a:pt x="921435" y="1129931"/>
                  </a:lnTo>
                  <a:lnTo>
                    <a:pt x="916774" y="1123416"/>
                  </a:lnTo>
                  <a:lnTo>
                    <a:pt x="911199" y="1128064"/>
                  </a:lnTo>
                  <a:lnTo>
                    <a:pt x="890714" y="1137373"/>
                  </a:lnTo>
                  <a:lnTo>
                    <a:pt x="871169" y="1137373"/>
                  </a:lnTo>
                  <a:lnTo>
                    <a:pt x="870242" y="1142961"/>
                  </a:lnTo>
                  <a:lnTo>
                    <a:pt x="872109" y="1143889"/>
                  </a:lnTo>
                  <a:lnTo>
                    <a:pt x="868375" y="1155065"/>
                  </a:lnTo>
                  <a:lnTo>
                    <a:pt x="860005" y="1152271"/>
                  </a:lnTo>
                  <a:lnTo>
                    <a:pt x="868375" y="1135519"/>
                  </a:lnTo>
                  <a:lnTo>
                    <a:pt x="858139" y="1129931"/>
                  </a:lnTo>
                  <a:lnTo>
                    <a:pt x="846048" y="1115974"/>
                  </a:lnTo>
                  <a:lnTo>
                    <a:pt x="842937" y="1102004"/>
                  </a:lnTo>
                  <a:lnTo>
                    <a:pt x="842314" y="1099210"/>
                  </a:lnTo>
                  <a:lnTo>
                    <a:pt x="835799" y="1099210"/>
                  </a:lnTo>
                  <a:lnTo>
                    <a:pt x="834872" y="1101077"/>
                  </a:lnTo>
                  <a:lnTo>
                    <a:pt x="825563" y="1101801"/>
                  </a:lnTo>
                  <a:lnTo>
                    <a:pt x="825563" y="1181125"/>
                  </a:lnTo>
                  <a:lnTo>
                    <a:pt x="825563" y="1184846"/>
                  </a:lnTo>
                  <a:lnTo>
                    <a:pt x="721321" y="1184846"/>
                  </a:lnTo>
                  <a:lnTo>
                    <a:pt x="721321" y="1528292"/>
                  </a:lnTo>
                  <a:lnTo>
                    <a:pt x="721321" y="1737702"/>
                  </a:lnTo>
                  <a:lnTo>
                    <a:pt x="711085" y="1737702"/>
                  </a:lnTo>
                  <a:lnTo>
                    <a:pt x="711085" y="1528292"/>
                  </a:lnTo>
                  <a:lnTo>
                    <a:pt x="721321" y="1528292"/>
                  </a:lnTo>
                  <a:lnTo>
                    <a:pt x="721321" y="1184846"/>
                  </a:lnTo>
                  <a:lnTo>
                    <a:pt x="680377" y="1184846"/>
                  </a:lnTo>
                  <a:lnTo>
                    <a:pt x="680377" y="901903"/>
                  </a:lnTo>
                  <a:lnTo>
                    <a:pt x="817194" y="901903"/>
                  </a:lnTo>
                  <a:lnTo>
                    <a:pt x="817194" y="1181125"/>
                  </a:lnTo>
                  <a:lnTo>
                    <a:pt x="825563" y="1181125"/>
                  </a:lnTo>
                  <a:lnTo>
                    <a:pt x="825563" y="1101801"/>
                  </a:lnTo>
                  <a:lnTo>
                    <a:pt x="822769" y="1102004"/>
                  </a:lnTo>
                  <a:lnTo>
                    <a:pt x="822769" y="1093635"/>
                  </a:lnTo>
                  <a:lnTo>
                    <a:pt x="841387" y="1095489"/>
                  </a:lnTo>
                  <a:lnTo>
                    <a:pt x="841883" y="1093635"/>
                  </a:lnTo>
                  <a:lnTo>
                    <a:pt x="846048" y="1077810"/>
                  </a:lnTo>
                  <a:lnTo>
                    <a:pt x="860005" y="1061986"/>
                  </a:lnTo>
                  <a:lnTo>
                    <a:pt x="868375" y="1059192"/>
                  </a:lnTo>
                  <a:lnTo>
                    <a:pt x="867448" y="1053604"/>
                  </a:lnTo>
                  <a:lnTo>
                    <a:pt x="863727" y="1053604"/>
                  </a:lnTo>
                  <a:lnTo>
                    <a:pt x="860933" y="1041514"/>
                  </a:lnTo>
                  <a:lnTo>
                    <a:pt x="864654" y="1039647"/>
                  </a:lnTo>
                  <a:lnTo>
                    <a:pt x="869315" y="1039647"/>
                  </a:lnTo>
                  <a:lnTo>
                    <a:pt x="870242" y="1042441"/>
                  </a:lnTo>
                  <a:lnTo>
                    <a:pt x="870762" y="1050810"/>
                  </a:lnTo>
                  <a:lnTo>
                    <a:pt x="870826" y="1051750"/>
                  </a:lnTo>
                  <a:lnTo>
                    <a:pt x="870940" y="1053604"/>
                  </a:lnTo>
                  <a:lnTo>
                    <a:pt x="871054" y="1055471"/>
                  </a:lnTo>
                  <a:lnTo>
                    <a:pt x="871169" y="1057325"/>
                  </a:lnTo>
                  <a:lnTo>
                    <a:pt x="876757" y="1056398"/>
                  </a:lnTo>
                  <a:lnTo>
                    <a:pt x="891654" y="1056398"/>
                  </a:lnTo>
                  <a:lnTo>
                    <a:pt x="900023" y="1059192"/>
                  </a:lnTo>
                  <a:lnTo>
                    <a:pt x="914920" y="1070356"/>
                  </a:lnTo>
                  <a:lnTo>
                    <a:pt x="927950" y="1059192"/>
                  </a:lnTo>
                  <a:lnTo>
                    <a:pt x="933538" y="1063840"/>
                  </a:lnTo>
                  <a:lnTo>
                    <a:pt x="933538" y="891654"/>
                  </a:lnTo>
                  <a:lnTo>
                    <a:pt x="676643" y="891654"/>
                  </a:lnTo>
                  <a:lnTo>
                    <a:pt x="676643" y="1740496"/>
                  </a:lnTo>
                  <a:lnTo>
                    <a:pt x="699922" y="1740496"/>
                  </a:lnTo>
                  <a:lnTo>
                    <a:pt x="699922" y="1754454"/>
                  </a:lnTo>
                  <a:lnTo>
                    <a:pt x="932599" y="1754454"/>
                  </a:lnTo>
                  <a:lnTo>
                    <a:pt x="932599" y="1740496"/>
                  </a:lnTo>
                  <a:lnTo>
                    <a:pt x="1156906" y="1740496"/>
                  </a:lnTo>
                  <a:lnTo>
                    <a:pt x="1156906" y="1737702"/>
                  </a:lnTo>
                  <a:lnTo>
                    <a:pt x="1156906" y="1600885"/>
                  </a:lnTo>
                  <a:lnTo>
                    <a:pt x="1310487" y="1600885"/>
                  </a:lnTo>
                  <a:lnTo>
                    <a:pt x="1310487" y="901903"/>
                  </a:lnTo>
                  <a:lnTo>
                    <a:pt x="1310487" y="891654"/>
                  </a:lnTo>
                  <a:close/>
                </a:path>
                <a:path w="2649220" h="1754504">
                  <a:moveTo>
                    <a:pt x="1310487" y="153581"/>
                  </a:moveTo>
                  <a:lnTo>
                    <a:pt x="1272324" y="153581"/>
                  </a:lnTo>
                  <a:lnTo>
                    <a:pt x="1272324" y="198259"/>
                  </a:lnTo>
                  <a:lnTo>
                    <a:pt x="1270457" y="249440"/>
                  </a:lnTo>
                  <a:lnTo>
                    <a:pt x="1265809" y="263410"/>
                  </a:lnTo>
                  <a:lnTo>
                    <a:pt x="1262087" y="267131"/>
                  </a:lnTo>
                  <a:lnTo>
                    <a:pt x="1242542" y="272707"/>
                  </a:lnTo>
                  <a:lnTo>
                    <a:pt x="1249984" y="273646"/>
                  </a:lnTo>
                  <a:lnTo>
                    <a:pt x="1249057" y="276440"/>
                  </a:lnTo>
                  <a:lnTo>
                    <a:pt x="1241615" y="278295"/>
                  </a:lnTo>
                  <a:lnTo>
                    <a:pt x="1235100" y="285737"/>
                  </a:lnTo>
                  <a:lnTo>
                    <a:pt x="1174597" y="291325"/>
                  </a:lnTo>
                  <a:lnTo>
                    <a:pt x="1158773" y="290398"/>
                  </a:lnTo>
                  <a:lnTo>
                    <a:pt x="1150391" y="284810"/>
                  </a:lnTo>
                  <a:lnTo>
                    <a:pt x="1147610" y="275501"/>
                  </a:lnTo>
                  <a:lnTo>
                    <a:pt x="1143876" y="273646"/>
                  </a:lnTo>
                  <a:lnTo>
                    <a:pt x="1136434" y="265264"/>
                  </a:lnTo>
                  <a:lnTo>
                    <a:pt x="1131341" y="226174"/>
                  </a:lnTo>
                  <a:lnTo>
                    <a:pt x="1130846" y="222453"/>
                  </a:lnTo>
                  <a:lnTo>
                    <a:pt x="1136434" y="179641"/>
                  </a:lnTo>
                  <a:lnTo>
                    <a:pt x="1148537" y="166611"/>
                  </a:lnTo>
                  <a:lnTo>
                    <a:pt x="1149464" y="161023"/>
                  </a:lnTo>
                  <a:lnTo>
                    <a:pt x="1156906" y="154508"/>
                  </a:lnTo>
                  <a:lnTo>
                    <a:pt x="1179245" y="154508"/>
                  </a:lnTo>
                  <a:lnTo>
                    <a:pt x="1233233" y="157302"/>
                  </a:lnTo>
                  <a:lnTo>
                    <a:pt x="1242542" y="168465"/>
                  </a:lnTo>
                  <a:lnTo>
                    <a:pt x="1249057" y="168465"/>
                  </a:lnTo>
                  <a:lnTo>
                    <a:pt x="1246263" y="173126"/>
                  </a:lnTo>
                  <a:lnTo>
                    <a:pt x="1255572" y="175920"/>
                  </a:lnTo>
                  <a:lnTo>
                    <a:pt x="1267675" y="182435"/>
                  </a:lnTo>
                  <a:lnTo>
                    <a:pt x="1272324" y="198259"/>
                  </a:lnTo>
                  <a:lnTo>
                    <a:pt x="1272324" y="153581"/>
                  </a:lnTo>
                  <a:lnTo>
                    <a:pt x="1156906" y="153581"/>
                  </a:lnTo>
                  <a:lnTo>
                    <a:pt x="1156906" y="15824"/>
                  </a:lnTo>
                  <a:lnTo>
                    <a:pt x="1156906" y="13970"/>
                  </a:lnTo>
                  <a:lnTo>
                    <a:pt x="933538" y="13970"/>
                  </a:lnTo>
                  <a:lnTo>
                    <a:pt x="933538" y="682244"/>
                  </a:lnTo>
                  <a:lnTo>
                    <a:pt x="929805" y="687819"/>
                  </a:lnTo>
                  <a:lnTo>
                    <a:pt x="914920" y="675728"/>
                  </a:lnTo>
                  <a:lnTo>
                    <a:pt x="907478" y="683171"/>
                  </a:lnTo>
                  <a:lnTo>
                    <a:pt x="891654" y="690613"/>
                  </a:lnTo>
                  <a:lnTo>
                    <a:pt x="871169" y="690613"/>
                  </a:lnTo>
                  <a:lnTo>
                    <a:pt x="869315" y="708304"/>
                  </a:lnTo>
                  <a:lnTo>
                    <a:pt x="860005" y="705510"/>
                  </a:lnTo>
                  <a:lnTo>
                    <a:pt x="867448" y="691553"/>
                  </a:lnTo>
                  <a:lnTo>
                    <a:pt x="868375" y="688759"/>
                  </a:lnTo>
                  <a:lnTo>
                    <a:pt x="862799" y="685965"/>
                  </a:lnTo>
                  <a:lnTo>
                    <a:pt x="853490" y="678522"/>
                  </a:lnTo>
                  <a:lnTo>
                    <a:pt x="846048" y="669213"/>
                  </a:lnTo>
                  <a:lnTo>
                    <a:pt x="842937" y="655243"/>
                  </a:lnTo>
                  <a:lnTo>
                    <a:pt x="842314" y="652462"/>
                  </a:lnTo>
                  <a:lnTo>
                    <a:pt x="835799" y="652462"/>
                  </a:lnTo>
                  <a:lnTo>
                    <a:pt x="834872" y="654316"/>
                  </a:lnTo>
                  <a:lnTo>
                    <a:pt x="822769" y="655243"/>
                  </a:lnTo>
                  <a:lnTo>
                    <a:pt x="822769" y="645947"/>
                  </a:lnTo>
                  <a:lnTo>
                    <a:pt x="841387" y="647801"/>
                  </a:lnTo>
                  <a:lnTo>
                    <a:pt x="841705" y="645947"/>
                  </a:lnTo>
                  <a:lnTo>
                    <a:pt x="843254" y="636638"/>
                  </a:lnTo>
                  <a:lnTo>
                    <a:pt x="847902" y="627329"/>
                  </a:lnTo>
                  <a:lnTo>
                    <a:pt x="854417" y="620814"/>
                  </a:lnTo>
                  <a:lnTo>
                    <a:pt x="868375" y="611505"/>
                  </a:lnTo>
                  <a:lnTo>
                    <a:pt x="867448" y="605917"/>
                  </a:lnTo>
                  <a:lnTo>
                    <a:pt x="863727" y="605917"/>
                  </a:lnTo>
                  <a:lnTo>
                    <a:pt x="860933" y="594753"/>
                  </a:lnTo>
                  <a:lnTo>
                    <a:pt x="865593" y="591959"/>
                  </a:lnTo>
                  <a:lnTo>
                    <a:pt x="869315" y="591959"/>
                  </a:lnTo>
                  <a:lnTo>
                    <a:pt x="871169" y="597547"/>
                  </a:lnTo>
                  <a:lnTo>
                    <a:pt x="870242" y="605917"/>
                  </a:lnTo>
                  <a:lnTo>
                    <a:pt x="871169" y="609638"/>
                  </a:lnTo>
                  <a:lnTo>
                    <a:pt x="895375" y="609638"/>
                  </a:lnTo>
                  <a:lnTo>
                    <a:pt x="915847" y="623608"/>
                  </a:lnTo>
                  <a:lnTo>
                    <a:pt x="919568" y="618947"/>
                  </a:lnTo>
                  <a:lnTo>
                    <a:pt x="927950" y="611505"/>
                  </a:lnTo>
                  <a:lnTo>
                    <a:pt x="932599" y="617093"/>
                  </a:lnTo>
                  <a:lnTo>
                    <a:pt x="927950" y="622668"/>
                  </a:lnTo>
                  <a:lnTo>
                    <a:pt x="916774" y="626402"/>
                  </a:lnTo>
                  <a:lnTo>
                    <a:pt x="924229" y="642213"/>
                  </a:lnTo>
                  <a:lnTo>
                    <a:pt x="923290" y="658037"/>
                  </a:lnTo>
                  <a:lnTo>
                    <a:pt x="917714" y="672934"/>
                  </a:lnTo>
                  <a:lnTo>
                    <a:pt x="921435" y="675728"/>
                  </a:lnTo>
                  <a:lnTo>
                    <a:pt x="926084" y="674789"/>
                  </a:lnTo>
                  <a:lnTo>
                    <a:pt x="933538" y="682244"/>
                  </a:lnTo>
                  <a:lnTo>
                    <a:pt x="933538" y="13970"/>
                  </a:lnTo>
                  <a:lnTo>
                    <a:pt x="932599" y="13970"/>
                  </a:lnTo>
                  <a:lnTo>
                    <a:pt x="932599" y="0"/>
                  </a:lnTo>
                  <a:lnTo>
                    <a:pt x="825563" y="0"/>
                  </a:lnTo>
                  <a:lnTo>
                    <a:pt x="825563" y="563105"/>
                  </a:lnTo>
                  <a:lnTo>
                    <a:pt x="825563" y="567753"/>
                  </a:lnTo>
                  <a:lnTo>
                    <a:pt x="817194" y="567753"/>
                  </a:lnTo>
                  <a:lnTo>
                    <a:pt x="817194" y="846988"/>
                  </a:lnTo>
                  <a:lnTo>
                    <a:pt x="680377" y="846988"/>
                  </a:lnTo>
                  <a:lnTo>
                    <a:pt x="680377" y="563105"/>
                  </a:lnTo>
                  <a:lnTo>
                    <a:pt x="825563" y="563105"/>
                  </a:lnTo>
                  <a:lnTo>
                    <a:pt x="825563" y="0"/>
                  </a:lnTo>
                  <a:lnTo>
                    <a:pt x="721321" y="0"/>
                  </a:lnTo>
                  <a:lnTo>
                    <a:pt x="721321" y="16764"/>
                  </a:lnTo>
                  <a:lnTo>
                    <a:pt x="721321" y="226174"/>
                  </a:lnTo>
                  <a:lnTo>
                    <a:pt x="711085" y="226174"/>
                  </a:lnTo>
                  <a:lnTo>
                    <a:pt x="711085" y="16764"/>
                  </a:lnTo>
                  <a:lnTo>
                    <a:pt x="699922" y="15824"/>
                  </a:lnTo>
                  <a:lnTo>
                    <a:pt x="711085" y="15824"/>
                  </a:lnTo>
                  <a:lnTo>
                    <a:pt x="711085" y="16764"/>
                  </a:lnTo>
                  <a:lnTo>
                    <a:pt x="721321" y="16764"/>
                  </a:lnTo>
                  <a:lnTo>
                    <a:pt x="721321" y="0"/>
                  </a:lnTo>
                  <a:lnTo>
                    <a:pt x="699922" y="0"/>
                  </a:lnTo>
                  <a:lnTo>
                    <a:pt x="699922" y="13970"/>
                  </a:lnTo>
                  <a:lnTo>
                    <a:pt x="676643" y="13970"/>
                  </a:lnTo>
                  <a:lnTo>
                    <a:pt x="676643" y="862799"/>
                  </a:lnTo>
                  <a:lnTo>
                    <a:pt x="1310487" y="862799"/>
                  </a:lnTo>
                  <a:lnTo>
                    <a:pt x="1310487" y="846988"/>
                  </a:lnTo>
                  <a:lnTo>
                    <a:pt x="1310487" y="708304"/>
                  </a:lnTo>
                  <a:lnTo>
                    <a:pt x="1310487" y="154508"/>
                  </a:lnTo>
                  <a:lnTo>
                    <a:pt x="1310487" y="153581"/>
                  </a:lnTo>
                  <a:close/>
                </a:path>
                <a:path w="2649220" h="1754504">
                  <a:moveTo>
                    <a:pt x="1414729" y="276440"/>
                  </a:moveTo>
                  <a:lnTo>
                    <a:pt x="1413802" y="276440"/>
                  </a:lnTo>
                  <a:lnTo>
                    <a:pt x="1414729" y="277368"/>
                  </a:lnTo>
                  <a:lnTo>
                    <a:pt x="1414729" y="276440"/>
                  </a:lnTo>
                  <a:close/>
                </a:path>
                <a:path w="2649220" h="1754504">
                  <a:moveTo>
                    <a:pt x="1500352" y="1580413"/>
                  </a:moveTo>
                  <a:lnTo>
                    <a:pt x="1425892" y="1573898"/>
                  </a:lnTo>
                  <a:lnTo>
                    <a:pt x="1414729" y="1573898"/>
                  </a:lnTo>
                  <a:lnTo>
                    <a:pt x="1416596" y="1580413"/>
                  </a:lnTo>
                  <a:lnTo>
                    <a:pt x="1496631" y="1585061"/>
                  </a:lnTo>
                  <a:lnTo>
                    <a:pt x="1500352" y="1580413"/>
                  </a:lnTo>
                  <a:close/>
                </a:path>
                <a:path w="2649220" h="1754504">
                  <a:moveTo>
                    <a:pt x="1500352" y="1470583"/>
                  </a:moveTo>
                  <a:lnTo>
                    <a:pt x="1498498" y="1464995"/>
                  </a:lnTo>
                  <a:lnTo>
                    <a:pt x="1496631" y="1464068"/>
                  </a:lnTo>
                  <a:lnTo>
                    <a:pt x="1478953" y="1464068"/>
                  </a:lnTo>
                  <a:lnTo>
                    <a:pt x="1420317" y="1467789"/>
                  </a:lnTo>
                  <a:lnTo>
                    <a:pt x="1414729" y="1471510"/>
                  </a:lnTo>
                  <a:lnTo>
                    <a:pt x="1414729" y="1475232"/>
                  </a:lnTo>
                  <a:lnTo>
                    <a:pt x="1500352" y="1470583"/>
                  </a:lnTo>
                  <a:close/>
                </a:path>
                <a:path w="2649220" h="1754504">
                  <a:moveTo>
                    <a:pt x="1500352" y="278295"/>
                  </a:moveTo>
                  <a:lnTo>
                    <a:pt x="1425892" y="271780"/>
                  </a:lnTo>
                  <a:lnTo>
                    <a:pt x="1414729" y="271780"/>
                  </a:lnTo>
                  <a:lnTo>
                    <a:pt x="1414729" y="276440"/>
                  </a:lnTo>
                  <a:lnTo>
                    <a:pt x="1421244" y="279222"/>
                  </a:lnTo>
                  <a:lnTo>
                    <a:pt x="1491056" y="282956"/>
                  </a:lnTo>
                  <a:lnTo>
                    <a:pt x="1496631" y="282956"/>
                  </a:lnTo>
                  <a:lnTo>
                    <a:pt x="1500352" y="278295"/>
                  </a:lnTo>
                  <a:close/>
                </a:path>
                <a:path w="2649220" h="1754504">
                  <a:moveTo>
                    <a:pt x="1500352" y="168465"/>
                  </a:moveTo>
                  <a:lnTo>
                    <a:pt x="1498498" y="162890"/>
                  </a:lnTo>
                  <a:lnTo>
                    <a:pt x="1496631" y="161950"/>
                  </a:lnTo>
                  <a:lnTo>
                    <a:pt x="1478953" y="161950"/>
                  </a:lnTo>
                  <a:lnTo>
                    <a:pt x="1420317" y="165671"/>
                  </a:lnTo>
                  <a:lnTo>
                    <a:pt x="1414729" y="169405"/>
                  </a:lnTo>
                  <a:lnTo>
                    <a:pt x="1414729" y="173126"/>
                  </a:lnTo>
                  <a:lnTo>
                    <a:pt x="1500352" y="168465"/>
                  </a:lnTo>
                  <a:close/>
                </a:path>
                <a:path w="2649220" h="1754504">
                  <a:moveTo>
                    <a:pt x="1859622" y="1130858"/>
                  </a:moveTo>
                  <a:lnTo>
                    <a:pt x="1858695" y="1130858"/>
                  </a:lnTo>
                  <a:lnTo>
                    <a:pt x="1858695" y="1132725"/>
                  </a:lnTo>
                  <a:lnTo>
                    <a:pt x="1859622" y="1130858"/>
                  </a:lnTo>
                  <a:close/>
                </a:path>
                <a:path w="2649220" h="1754504">
                  <a:moveTo>
                    <a:pt x="1859622" y="1054544"/>
                  </a:moveTo>
                  <a:lnTo>
                    <a:pt x="1858695" y="1054544"/>
                  </a:lnTo>
                  <a:lnTo>
                    <a:pt x="1859622" y="1055471"/>
                  </a:lnTo>
                  <a:lnTo>
                    <a:pt x="1859622" y="1054544"/>
                  </a:lnTo>
                  <a:close/>
                </a:path>
                <a:path w="2649220" h="1754504">
                  <a:moveTo>
                    <a:pt x="1859622" y="693407"/>
                  </a:moveTo>
                  <a:lnTo>
                    <a:pt x="1858695" y="693407"/>
                  </a:lnTo>
                  <a:lnTo>
                    <a:pt x="1859622" y="694347"/>
                  </a:lnTo>
                  <a:lnTo>
                    <a:pt x="1859622" y="693407"/>
                  </a:lnTo>
                  <a:close/>
                </a:path>
                <a:path w="2649220" h="1754504">
                  <a:moveTo>
                    <a:pt x="1859622" y="691553"/>
                  </a:moveTo>
                  <a:lnTo>
                    <a:pt x="1858695" y="691553"/>
                  </a:lnTo>
                  <a:lnTo>
                    <a:pt x="1859622" y="692480"/>
                  </a:lnTo>
                  <a:lnTo>
                    <a:pt x="1859622" y="691553"/>
                  </a:lnTo>
                  <a:close/>
                </a:path>
                <a:path w="2649220" h="1754504">
                  <a:moveTo>
                    <a:pt x="1859622" y="616153"/>
                  </a:moveTo>
                  <a:lnTo>
                    <a:pt x="1858695" y="616153"/>
                  </a:lnTo>
                  <a:lnTo>
                    <a:pt x="1858695" y="618020"/>
                  </a:lnTo>
                  <a:lnTo>
                    <a:pt x="1859622" y="616153"/>
                  </a:lnTo>
                  <a:close/>
                </a:path>
                <a:path w="2649220" h="1754504">
                  <a:moveTo>
                    <a:pt x="1860550" y="1053604"/>
                  </a:moveTo>
                  <a:lnTo>
                    <a:pt x="1859622" y="1053604"/>
                  </a:lnTo>
                  <a:lnTo>
                    <a:pt x="1860550" y="1054544"/>
                  </a:lnTo>
                  <a:lnTo>
                    <a:pt x="1860550" y="1053604"/>
                  </a:lnTo>
                  <a:close/>
                </a:path>
                <a:path w="2649220" h="1754504">
                  <a:moveTo>
                    <a:pt x="1860550" y="615226"/>
                  </a:moveTo>
                  <a:lnTo>
                    <a:pt x="1859622" y="615226"/>
                  </a:lnTo>
                  <a:lnTo>
                    <a:pt x="1860550" y="616153"/>
                  </a:lnTo>
                  <a:lnTo>
                    <a:pt x="1860550" y="615226"/>
                  </a:lnTo>
                  <a:close/>
                </a:path>
                <a:path w="2649220" h="1754504">
                  <a:moveTo>
                    <a:pt x="1861489" y="1128064"/>
                  </a:moveTo>
                  <a:lnTo>
                    <a:pt x="1860550" y="1128064"/>
                  </a:lnTo>
                  <a:lnTo>
                    <a:pt x="1861489" y="1129004"/>
                  </a:lnTo>
                  <a:lnTo>
                    <a:pt x="1861489" y="1128064"/>
                  </a:lnTo>
                  <a:close/>
                </a:path>
                <a:path w="2649220" h="1754504">
                  <a:moveTo>
                    <a:pt x="1861489" y="1054544"/>
                  </a:moveTo>
                  <a:lnTo>
                    <a:pt x="1860550" y="1054544"/>
                  </a:lnTo>
                  <a:lnTo>
                    <a:pt x="1861489" y="1055471"/>
                  </a:lnTo>
                  <a:lnTo>
                    <a:pt x="1861489" y="1054544"/>
                  </a:lnTo>
                  <a:close/>
                </a:path>
                <a:path w="2649220" h="1754504">
                  <a:moveTo>
                    <a:pt x="1861489" y="692480"/>
                  </a:moveTo>
                  <a:lnTo>
                    <a:pt x="1860550" y="692480"/>
                  </a:lnTo>
                  <a:lnTo>
                    <a:pt x="1861489" y="693407"/>
                  </a:lnTo>
                  <a:lnTo>
                    <a:pt x="1861489" y="692480"/>
                  </a:lnTo>
                  <a:close/>
                </a:path>
                <a:path w="2649220" h="1754504">
                  <a:moveTo>
                    <a:pt x="1862416" y="615226"/>
                  </a:moveTo>
                  <a:lnTo>
                    <a:pt x="1861489" y="615226"/>
                  </a:lnTo>
                  <a:lnTo>
                    <a:pt x="1862416" y="616153"/>
                  </a:lnTo>
                  <a:lnTo>
                    <a:pt x="1862416" y="615226"/>
                  </a:lnTo>
                  <a:close/>
                </a:path>
                <a:path w="2649220" h="1754504">
                  <a:moveTo>
                    <a:pt x="1863344" y="1051750"/>
                  </a:moveTo>
                  <a:lnTo>
                    <a:pt x="1860550" y="1051750"/>
                  </a:lnTo>
                  <a:lnTo>
                    <a:pt x="1863344" y="1052677"/>
                  </a:lnTo>
                  <a:lnTo>
                    <a:pt x="1863344" y="1051750"/>
                  </a:lnTo>
                  <a:close/>
                </a:path>
                <a:path w="2649220" h="1754504">
                  <a:moveTo>
                    <a:pt x="1863344" y="613371"/>
                  </a:moveTo>
                  <a:lnTo>
                    <a:pt x="1860550" y="613371"/>
                  </a:lnTo>
                  <a:lnTo>
                    <a:pt x="1863344" y="614299"/>
                  </a:lnTo>
                  <a:lnTo>
                    <a:pt x="1863344" y="613371"/>
                  </a:lnTo>
                  <a:close/>
                </a:path>
                <a:path w="2649220" h="1754504">
                  <a:moveTo>
                    <a:pt x="1864283" y="1050810"/>
                  </a:moveTo>
                  <a:lnTo>
                    <a:pt x="1863344" y="1050810"/>
                  </a:lnTo>
                  <a:lnTo>
                    <a:pt x="1864283" y="1051750"/>
                  </a:lnTo>
                  <a:lnTo>
                    <a:pt x="1864283" y="1050810"/>
                  </a:lnTo>
                  <a:close/>
                </a:path>
                <a:path w="2649220" h="1754504">
                  <a:moveTo>
                    <a:pt x="1865210" y="1134579"/>
                  </a:moveTo>
                  <a:lnTo>
                    <a:pt x="1863344" y="1133652"/>
                  </a:lnTo>
                  <a:lnTo>
                    <a:pt x="1862416" y="1133652"/>
                  </a:lnTo>
                  <a:lnTo>
                    <a:pt x="1862416" y="1131785"/>
                  </a:lnTo>
                  <a:lnTo>
                    <a:pt x="1861489" y="1131785"/>
                  </a:lnTo>
                  <a:lnTo>
                    <a:pt x="1859622" y="1132725"/>
                  </a:lnTo>
                  <a:lnTo>
                    <a:pt x="1861489" y="1134579"/>
                  </a:lnTo>
                  <a:lnTo>
                    <a:pt x="1865210" y="1135519"/>
                  </a:lnTo>
                  <a:lnTo>
                    <a:pt x="1865210" y="1134579"/>
                  </a:lnTo>
                  <a:close/>
                </a:path>
                <a:path w="2649220" h="1754504">
                  <a:moveTo>
                    <a:pt x="1865210" y="1054544"/>
                  </a:moveTo>
                  <a:lnTo>
                    <a:pt x="1864283" y="1054544"/>
                  </a:lnTo>
                  <a:lnTo>
                    <a:pt x="1865210" y="1055471"/>
                  </a:lnTo>
                  <a:lnTo>
                    <a:pt x="1865210" y="1054544"/>
                  </a:lnTo>
                  <a:close/>
                </a:path>
                <a:path w="2649220" h="1754504">
                  <a:moveTo>
                    <a:pt x="1865210" y="696201"/>
                  </a:moveTo>
                  <a:lnTo>
                    <a:pt x="1862416" y="695274"/>
                  </a:lnTo>
                  <a:lnTo>
                    <a:pt x="1860550" y="695274"/>
                  </a:lnTo>
                  <a:lnTo>
                    <a:pt x="1861489" y="696201"/>
                  </a:lnTo>
                  <a:lnTo>
                    <a:pt x="1865210" y="697128"/>
                  </a:lnTo>
                  <a:lnTo>
                    <a:pt x="1865210" y="696201"/>
                  </a:lnTo>
                  <a:close/>
                </a:path>
                <a:path w="2649220" h="1754504">
                  <a:moveTo>
                    <a:pt x="1865210" y="616153"/>
                  </a:moveTo>
                  <a:lnTo>
                    <a:pt x="1864283" y="616153"/>
                  </a:lnTo>
                  <a:lnTo>
                    <a:pt x="1865210" y="617093"/>
                  </a:lnTo>
                  <a:lnTo>
                    <a:pt x="1865210" y="616153"/>
                  </a:lnTo>
                  <a:close/>
                </a:path>
                <a:path w="2649220" h="1754504">
                  <a:moveTo>
                    <a:pt x="1882889" y="1010793"/>
                  </a:moveTo>
                  <a:lnTo>
                    <a:pt x="1840077" y="1010793"/>
                  </a:lnTo>
                  <a:lnTo>
                    <a:pt x="1840077" y="1176464"/>
                  </a:lnTo>
                  <a:lnTo>
                    <a:pt x="1882889" y="1176464"/>
                  </a:lnTo>
                  <a:lnTo>
                    <a:pt x="1882889" y="1148549"/>
                  </a:lnTo>
                  <a:lnTo>
                    <a:pt x="1856828" y="1147610"/>
                  </a:lnTo>
                  <a:lnTo>
                    <a:pt x="1848459" y="1145755"/>
                  </a:lnTo>
                  <a:lnTo>
                    <a:pt x="1844738" y="1136446"/>
                  </a:lnTo>
                  <a:lnTo>
                    <a:pt x="1844738" y="1048956"/>
                  </a:lnTo>
                  <a:lnTo>
                    <a:pt x="1848459" y="1040574"/>
                  </a:lnTo>
                  <a:lnTo>
                    <a:pt x="1852180" y="1038720"/>
                  </a:lnTo>
                  <a:lnTo>
                    <a:pt x="1882889" y="1038720"/>
                  </a:lnTo>
                  <a:lnTo>
                    <a:pt x="1882889" y="1010793"/>
                  </a:lnTo>
                  <a:close/>
                </a:path>
                <a:path w="2649220" h="1754504">
                  <a:moveTo>
                    <a:pt x="1882889" y="572414"/>
                  </a:moveTo>
                  <a:lnTo>
                    <a:pt x="1840077" y="572414"/>
                  </a:lnTo>
                  <a:lnTo>
                    <a:pt x="1840077" y="738085"/>
                  </a:lnTo>
                  <a:lnTo>
                    <a:pt x="1882889" y="738085"/>
                  </a:lnTo>
                  <a:lnTo>
                    <a:pt x="1882889" y="710158"/>
                  </a:lnTo>
                  <a:lnTo>
                    <a:pt x="1856828" y="709231"/>
                  </a:lnTo>
                  <a:lnTo>
                    <a:pt x="1848459" y="706437"/>
                  </a:lnTo>
                  <a:lnTo>
                    <a:pt x="1844738" y="698068"/>
                  </a:lnTo>
                  <a:lnTo>
                    <a:pt x="1844738" y="610577"/>
                  </a:lnTo>
                  <a:lnTo>
                    <a:pt x="1848459" y="602195"/>
                  </a:lnTo>
                  <a:lnTo>
                    <a:pt x="1852180" y="599401"/>
                  </a:lnTo>
                  <a:lnTo>
                    <a:pt x="1882889" y="599401"/>
                  </a:lnTo>
                  <a:lnTo>
                    <a:pt x="1882889" y="572414"/>
                  </a:lnTo>
                  <a:close/>
                </a:path>
                <a:path w="2649220" h="1754504">
                  <a:moveTo>
                    <a:pt x="1973173" y="891654"/>
                  </a:moveTo>
                  <a:lnTo>
                    <a:pt x="1830768" y="891654"/>
                  </a:lnTo>
                  <a:lnTo>
                    <a:pt x="1830768" y="1093635"/>
                  </a:lnTo>
                  <a:lnTo>
                    <a:pt x="1829841" y="1101077"/>
                  </a:lnTo>
                  <a:lnTo>
                    <a:pt x="1817738" y="1102004"/>
                  </a:lnTo>
                  <a:lnTo>
                    <a:pt x="1817738" y="1099210"/>
                  </a:lnTo>
                  <a:lnTo>
                    <a:pt x="1812163" y="1099210"/>
                  </a:lnTo>
                  <a:lnTo>
                    <a:pt x="1808429" y="1112240"/>
                  </a:lnTo>
                  <a:lnTo>
                    <a:pt x="1796338" y="1129931"/>
                  </a:lnTo>
                  <a:lnTo>
                    <a:pt x="1784235" y="1135519"/>
                  </a:lnTo>
                  <a:lnTo>
                    <a:pt x="1786102" y="1140167"/>
                  </a:lnTo>
                  <a:lnTo>
                    <a:pt x="1789823" y="1142034"/>
                  </a:lnTo>
                  <a:lnTo>
                    <a:pt x="1792617" y="1154125"/>
                  </a:lnTo>
                  <a:lnTo>
                    <a:pt x="1785162" y="1155065"/>
                  </a:lnTo>
                  <a:lnTo>
                    <a:pt x="1781441" y="1146683"/>
                  </a:lnTo>
                  <a:lnTo>
                    <a:pt x="1782368" y="1137373"/>
                  </a:lnTo>
                  <a:lnTo>
                    <a:pt x="1757248" y="1136446"/>
                  </a:lnTo>
                  <a:lnTo>
                    <a:pt x="1755775" y="1135519"/>
                  </a:lnTo>
                  <a:lnTo>
                    <a:pt x="1736763" y="1123416"/>
                  </a:lnTo>
                  <a:lnTo>
                    <a:pt x="1725599" y="1135519"/>
                  </a:lnTo>
                  <a:lnTo>
                    <a:pt x="1719084" y="1129004"/>
                  </a:lnTo>
                  <a:lnTo>
                    <a:pt x="1730248" y="1122489"/>
                  </a:lnTo>
                  <a:lnTo>
                    <a:pt x="1735836" y="1118755"/>
                  </a:lnTo>
                  <a:lnTo>
                    <a:pt x="1732114" y="1114107"/>
                  </a:lnTo>
                  <a:lnTo>
                    <a:pt x="1728393" y="1093635"/>
                  </a:lnTo>
                  <a:lnTo>
                    <a:pt x="1734908" y="1073150"/>
                  </a:lnTo>
                  <a:lnTo>
                    <a:pt x="1719084" y="1064780"/>
                  </a:lnTo>
                  <a:lnTo>
                    <a:pt x="1725599" y="1059192"/>
                  </a:lnTo>
                  <a:lnTo>
                    <a:pt x="1736763" y="1070356"/>
                  </a:lnTo>
                  <a:lnTo>
                    <a:pt x="1742351" y="1065707"/>
                  </a:lnTo>
                  <a:lnTo>
                    <a:pt x="1756105" y="1059192"/>
                  </a:lnTo>
                  <a:lnTo>
                    <a:pt x="1760029" y="1057325"/>
                  </a:lnTo>
                  <a:lnTo>
                    <a:pt x="1782368" y="1057325"/>
                  </a:lnTo>
                  <a:lnTo>
                    <a:pt x="1783308" y="1051750"/>
                  </a:lnTo>
                  <a:lnTo>
                    <a:pt x="1780514" y="1049883"/>
                  </a:lnTo>
                  <a:lnTo>
                    <a:pt x="1783308" y="1041514"/>
                  </a:lnTo>
                  <a:lnTo>
                    <a:pt x="1784235" y="1039647"/>
                  </a:lnTo>
                  <a:lnTo>
                    <a:pt x="1787029" y="1039647"/>
                  </a:lnTo>
                  <a:lnTo>
                    <a:pt x="1792617" y="1041514"/>
                  </a:lnTo>
                  <a:lnTo>
                    <a:pt x="1789823" y="1053604"/>
                  </a:lnTo>
                  <a:lnTo>
                    <a:pt x="1786102" y="1053604"/>
                  </a:lnTo>
                  <a:lnTo>
                    <a:pt x="1784235" y="1058265"/>
                  </a:lnTo>
                  <a:lnTo>
                    <a:pt x="1794471" y="1062913"/>
                  </a:lnTo>
                  <a:lnTo>
                    <a:pt x="1808429" y="1078738"/>
                  </a:lnTo>
                  <a:lnTo>
                    <a:pt x="1812163" y="1096429"/>
                  </a:lnTo>
                  <a:lnTo>
                    <a:pt x="1817738" y="1096429"/>
                  </a:lnTo>
                  <a:lnTo>
                    <a:pt x="1817738" y="1093635"/>
                  </a:lnTo>
                  <a:lnTo>
                    <a:pt x="1830768" y="1093635"/>
                  </a:lnTo>
                  <a:lnTo>
                    <a:pt x="1830768" y="891654"/>
                  </a:lnTo>
                  <a:lnTo>
                    <a:pt x="1521764" y="891654"/>
                  </a:lnTo>
                  <a:lnTo>
                    <a:pt x="1521764" y="1500365"/>
                  </a:lnTo>
                  <a:lnTo>
                    <a:pt x="1520837" y="1548765"/>
                  </a:lnTo>
                  <a:lnTo>
                    <a:pt x="1517116" y="1565516"/>
                  </a:lnTo>
                  <a:lnTo>
                    <a:pt x="1505013" y="1579473"/>
                  </a:lnTo>
                  <a:lnTo>
                    <a:pt x="1503146" y="1585988"/>
                  </a:lnTo>
                  <a:lnTo>
                    <a:pt x="1494777" y="1593443"/>
                  </a:lnTo>
                  <a:lnTo>
                    <a:pt x="1435201" y="1589722"/>
                  </a:lnTo>
                  <a:lnTo>
                    <a:pt x="1418450" y="1589722"/>
                  </a:lnTo>
                  <a:lnTo>
                    <a:pt x="1412862" y="1581340"/>
                  </a:lnTo>
                  <a:lnTo>
                    <a:pt x="1402626" y="1576692"/>
                  </a:lnTo>
                  <a:lnTo>
                    <a:pt x="1411008" y="1574825"/>
                  </a:lnTo>
                  <a:lnTo>
                    <a:pt x="1387741" y="1568310"/>
                  </a:lnTo>
                  <a:lnTo>
                    <a:pt x="1379359" y="1533867"/>
                  </a:lnTo>
                  <a:lnTo>
                    <a:pt x="1379359" y="1517116"/>
                  </a:lnTo>
                  <a:lnTo>
                    <a:pt x="1381226" y="1500365"/>
                  </a:lnTo>
                  <a:lnTo>
                    <a:pt x="1389595" y="1480820"/>
                  </a:lnTo>
                  <a:lnTo>
                    <a:pt x="1408214" y="1475232"/>
                  </a:lnTo>
                  <a:lnTo>
                    <a:pt x="1403565" y="1475232"/>
                  </a:lnTo>
                  <a:lnTo>
                    <a:pt x="1402626" y="1472438"/>
                  </a:lnTo>
                  <a:lnTo>
                    <a:pt x="1411008" y="1469656"/>
                  </a:lnTo>
                  <a:lnTo>
                    <a:pt x="1422171" y="1459407"/>
                  </a:lnTo>
                  <a:lnTo>
                    <a:pt x="1475232" y="1456626"/>
                  </a:lnTo>
                  <a:lnTo>
                    <a:pt x="1495704" y="1456626"/>
                  </a:lnTo>
                  <a:lnTo>
                    <a:pt x="1503146" y="1462201"/>
                  </a:lnTo>
                  <a:lnTo>
                    <a:pt x="1505013" y="1471510"/>
                  </a:lnTo>
                  <a:lnTo>
                    <a:pt x="1506867" y="1471510"/>
                  </a:lnTo>
                  <a:lnTo>
                    <a:pt x="1516176" y="1480820"/>
                  </a:lnTo>
                  <a:lnTo>
                    <a:pt x="1521764" y="1500365"/>
                  </a:lnTo>
                  <a:lnTo>
                    <a:pt x="1521764" y="891654"/>
                  </a:lnTo>
                  <a:lnTo>
                    <a:pt x="1338402" y="891654"/>
                  </a:lnTo>
                  <a:lnTo>
                    <a:pt x="1338402" y="1600885"/>
                  </a:lnTo>
                  <a:lnTo>
                    <a:pt x="1491983" y="1600885"/>
                  </a:lnTo>
                  <a:lnTo>
                    <a:pt x="1491983" y="1740496"/>
                  </a:lnTo>
                  <a:lnTo>
                    <a:pt x="1731187" y="1740496"/>
                  </a:lnTo>
                  <a:lnTo>
                    <a:pt x="1731187" y="1754454"/>
                  </a:lnTo>
                  <a:lnTo>
                    <a:pt x="1963864" y="1754454"/>
                  </a:lnTo>
                  <a:lnTo>
                    <a:pt x="1963864" y="1747939"/>
                  </a:lnTo>
                  <a:lnTo>
                    <a:pt x="1963864" y="1747012"/>
                  </a:lnTo>
                  <a:lnTo>
                    <a:pt x="1963864" y="1740496"/>
                  </a:lnTo>
                  <a:lnTo>
                    <a:pt x="1973173" y="1740496"/>
                  </a:lnTo>
                  <a:lnTo>
                    <a:pt x="1973173" y="1737702"/>
                  </a:lnTo>
                  <a:lnTo>
                    <a:pt x="1973173" y="1528292"/>
                  </a:lnTo>
                  <a:lnTo>
                    <a:pt x="1973173" y="1456626"/>
                  </a:lnTo>
                  <a:lnTo>
                    <a:pt x="1973173" y="1184846"/>
                  </a:lnTo>
                  <a:lnTo>
                    <a:pt x="1952701" y="1184846"/>
                  </a:lnTo>
                  <a:lnTo>
                    <a:pt x="1952701" y="1747012"/>
                  </a:lnTo>
                  <a:lnTo>
                    <a:pt x="1952701" y="1747939"/>
                  </a:lnTo>
                  <a:lnTo>
                    <a:pt x="1951774" y="1747012"/>
                  </a:lnTo>
                  <a:lnTo>
                    <a:pt x="1952701" y="1747012"/>
                  </a:lnTo>
                  <a:lnTo>
                    <a:pt x="1952701" y="1184846"/>
                  </a:lnTo>
                  <a:lnTo>
                    <a:pt x="1951774" y="1184846"/>
                  </a:lnTo>
                  <a:lnTo>
                    <a:pt x="1951774" y="1528292"/>
                  </a:lnTo>
                  <a:lnTo>
                    <a:pt x="1951774" y="1737702"/>
                  </a:lnTo>
                  <a:lnTo>
                    <a:pt x="1941525" y="1737702"/>
                  </a:lnTo>
                  <a:lnTo>
                    <a:pt x="1941525" y="1593443"/>
                  </a:lnTo>
                  <a:lnTo>
                    <a:pt x="1941525" y="1528292"/>
                  </a:lnTo>
                  <a:lnTo>
                    <a:pt x="1951774" y="1528292"/>
                  </a:lnTo>
                  <a:lnTo>
                    <a:pt x="1951774" y="1184846"/>
                  </a:lnTo>
                  <a:lnTo>
                    <a:pt x="1827047" y="1184846"/>
                  </a:lnTo>
                  <a:lnTo>
                    <a:pt x="1827047" y="1181125"/>
                  </a:lnTo>
                  <a:lnTo>
                    <a:pt x="1836356" y="1181125"/>
                  </a:lnTo>
                  <a:lnTo>
                    <a:pt x="1836356" y="1155065"/>
                  </a:lnTo>
                  <a:lnTo>
                    <a:pt x="1836356" y="1102004"/>
                  </a:lnTo>
                  <a:lnTo>
                    <a:pt x="1836356" y="1093635"/>
                  </a:lnTo>
                  <a:lnTo>
                    <a:pt x="1836356" y="1039647"/>
                  </a:lnTo>
                  <a:lnTo>
                    <a:pt x="1836356" y="901903"/>
                  </a:lnTo>
                  <a:lnTo>
                    <a:pt x="1973173" y="901903"/>
                  </a:lnTo>
                  <a:lnTo>
                    <a:pt x="1973173" y="891654"/>
                  </a:lnTo>
                  <a:close/>
                </a:path>
                <a:path w="2649220" h="1754504">
                  <a:moveTo>
                    <a:pt x="1973173" y="13970"/>
                  </a:moveTo>
                  <a:lnTo>
                    <a:pt x="1963864" y="13970"/>
                  </a:lnTo>
                  <a:lnTo>
                    <a:pt x="1963864" y="0"/>
                  </a:lnTo>
                  <a:lnTo>
                    <a:pt x="1952701" y="0"/>
                  </a:lnTo>
                  <a:lnTo>
                    <a:pt x="1952701" y="14897"/>
                  </a:lnTo>
                  <a:lnTo>
                    <a:pt x="1952701" y="15824"/>
                  </a:lnTo>
                  <a:lnTo>
                    <a:pt x="1951774" y="14897"/>
                  </a:lnTo>
                  <a:lnTo>
                    <a:pt x="1951774" y="16764"/>
                  </a:lnTo>
                  <a:lnTo>
                    <a:pt x="1951774" y="226174"/>
                  </a:lnTo>
                  <a:lnTo>
                    <a:pt x="1941525" y="226174"/>
                  </a:lnTo>
                  <a:lnTo>
                    <a:pt x="1941525" y="154508"/>
                  </a:lnTo>
                  <a:lnTo>
                    <a:pt x="1941525" y="16764"/>
                  </a:lnTo>
                  <a:lnTo>
                    <a:pt x="1951774" y="16764"/>
                  </a:lnTo>
                  <a:lnTo>
                    <a:pt x="1951774" y="14897"/>
                  </a:lnTo>
                  <a:lnTo>
                    <a:pt x="1952701" y="14897"/>
                  </a:lnTo>
                  <a:lnTo>
                    <a:pt x="1952701" y="0"/>
                  </a:lnTo>
                  <a:lnTo>
                    <a:pt x="1731187" y="0"/>
                  </a:lnTo>
                  <a:lnTo>
                    <a:pt x="1731187" y="13970"/>
                  </a:lnTo>
                  <a:lnTo>
                    <a:pt x="1521764" y="13970"/>
                  </a:lnTo>
                  <a:lnTo>
                    <a:pt x="1521764" y="198259"/>
                  </a:lnTo>
                  <a:lnTo>
                    <a:pt x="1520837" y="246646"/>
                  </a:lnTo>
                  <a:lnTo>
                    <a:pt x="1518043" y="260616"/>
                  </a:lnTo>
                  <a:lnTo>
                    <a:pt x="1513382" y="269925"/>
                  </a:lnTo>
                  <a:lnTo>
                    <a:pt x="1505013" y="277368"/>
                  </a:lnTo>
                  <a:lnTo>
                    <a:pt x="1504086" y="280162"/>
                  </a:lnTo>
                  <a:lnTo>
                    <a:pt x="1498498" y="288531"/>
                  </a:lnTo>
                  <a:lnTo>
                    <a:pt x="1494777" y="291325"/>
                  </a:lnTo>
                  <a:lnTo>
                    <a:pt x="1420317" y="286677"/>
                  </a:lnTo>
                  <a:lnTo>
                    <a:pt x="1412862" y="279222"/>
                  </a:lnTo>
                  <a:lnTo>
                    <a:pt x="1402626" y="274574"/>
                  </a:lnTo>
                  <a:lnTo>
                    <a:pt x="1411008" y="272707"/>
                  </a:lnTo>
                  <a:lnTo>
                    <a:pt x="1393317" y="267131"/>
                  </a:lnTo>
                  <a:lnTo>
                    <a:pt x="1385874" y="262470"/>
                  </a:lnTo>
                  <a:lnTo>
                    <a:pt x="1379359" y="230835"/>
                  </a:lnTo>
                  <a:lnTo>
                    <a:pt x="1379359" y="214071"/>
                  </a:lnTo>
                  <a:lnTo>
                    <a:pt x="1387741" y="179641"/>
                  </a:lnTo>
                  <a:lnTo>
                    <a:pt x="1411008" y="172186"/>
                  </a:lnTo>
                  <a:lnTo>
                    <a:pt x="1402626" y="170332"/>
                  </a:lnTo>
                  <a:lnTo>
                    <a:pt x="1411008" y="167538"/>
                  </a:lnTo>
                  <a:lnTo>
                    <a:pt x="1422171" y="157302"/>
                  </a:lnTo>
                  <a:lnTo>
                    <a:pt x="1475232" y="154508"/>
                  </a:lnTo>
                  <a:lnTo>
                    <a:pt x="1495704" y="154508"/>
                  </a:lnTo>
                  <a:lnTo>
                    <a:pt x="1503146" y="160096"/>
                  </a:lnTo>
                  <a:lnTo>
                    <a:pt x="1505013" y="169405"/>
                  </a:lnTo>
                  <a:lnTo>
                    <a:pt x="1506867" y="169405"/>
                  </a:lnTo>
                  <a:lnTo>
                    <a:pt x="1516176" y="178701"/>
                  </a:lnTo>
                  <a:lnTo>
                    <a:pt x="1521764" y="198259"/>
                  </a:lnTo>
                  <a:lnTo>
                    <a:pt x="1521764" y="13970"/>
                  </a:lnTo>
                  <a:lnTo>
                    <a:pt x="1491983" y="13970"/>
                  </a:lnTo>
                  <a:lnTo>
                    <a:pt x="1491983" y="153581"/>
                  </a:lnTo>
                  <a:lnTo>
                    <a:pt x="1338402" y="153581"/>
                  </a:lnTo>
                  <a:lnTo>
                    <a:pt x="1338402" y="862799"/>
                  </a:lnTo>
                  <a:lnTo>
                    <a:pt x="1973173" y="862799"/>
                  </a:lnTo>
                  <a:lnTo>
                    <a:pt x="1973173" y="846988"/>
                  </a:lnTo>
                  <a:lnTo>
                    <a:pt x="1836356" y="846988"/>
                  </a:lnTo>
                  <a:lnTo>
                    <a:pt x="1836356" y="708304"/>
                  </a:lnTo>
                  <a:lnTo>
                    <a:pt x="1836356" y="655243"/>
                  </a:lnTo>
                  <a:lnTo>
                    <a:pt x="1836356" y="645947"/>
                  </a:lnTo>
                  <a:lnTo>
                    <a:pt x="1836356" y="591959"/>
                  </a:lnTo>
                  <a:lnTo>
                    <a:pt x="1836356" y="567753"/>
                  </a:lnTo>
                  <a:lnTo>
                    <a:pt x="1830768" y="567753"/>
                  </a:lnTo>
                  <a:lnTo>
                    <a:pt x="1830768" y="645947"/>
                  </a:lnTo>
                  <a:lnTo>
                    <a:pt x="1829841" y="654316"/>
                  </a:lnTo>
                  <a:lnTo>
                    <a:pt x="1817738" y="655243"/>
                  </a:lnTo>
                  <a:lnTo>
                    <a:pt x="1817738" y="652462"/>
                  </a:lnTo>
                  <a:lnTo>
                    <a:pt x="1811223" y="652462"/>
                  </a:lnTo>
                  <a:lnTo>
                    <a:pt x="1810296" y="660831"/>
                  </a:lnTo>
                  <a:lnTo>
                    <a:pt x="1802853" y="675728"/>
                  </a:lnTo>
                  <a:lnTo>
                    <a:pt x="1794471" y="684098"/>
                  </a:lnTo>
                  <a:lnTo>
                    <a:pt x="1784235" y="688759"/>
                  </a:lnTo>
                  <a:lnTo>
                    <a:pt x="1785162" y="691553"/>
                  </a:lnTo>
                  <a:lnTo>
                    <a:pt x="1789823" y="694347"/>
                  </a:lnTo>
                  <a:lnTo>
                    <a:pt x="1792617" y="706437"/>
                  </a:lnTo>
                  <a:lnTo>
                    <a:pt x="1785162" y="708304"/>
                  </a:lnTo>
                  <a:lnTo>
                    <a:pt x="1781441" y="699922"/>
                  </a:lnTo>
                  <a:lnTo>
                    <a:pt x="1781632" y="698068"/>
                  </a:lnTo>
                  <a:lnTo>
                    <a:pt x="1781721" y="697128"/>
                  </a:lnTo>
                  <a:lnTo>
                    <a:pt x="1781810" y="696201"/>
                  </a:lnTo>
                  <a:lnTo>
                    <a:pt x="1781911" y="695274"/>
                  </a:lnTo>
                  <a:lnTo>
                    <a:pt x="1782000" y="694347"/>
                  </a:lnTo>
                  <a:lnTo>
                    <a:pt x="1782089" y="693407"/>
                  </a:lnTo>
                  <a:lnTo>
                    <a:pt x="1782191" y="692480"/>
                  </a:lnTo>
                  <a:lnTo>
                    <a:pt x="1782279" y="691553"/>
                  </a:lnTo>
                  <a:lnTo>
                    <a:pt x="1782368" y="690613"/>
                  </a:lnTo>
                  <a:lnTo>
                    <a:pt x="1776793" y="691553"/>
                  </a:lnTo>
                  <a:lnTo>
                    <a:pt x="1761896" y="690613"/>
                  </a:lnTo>
                  <a:lnTo>
                    <a:pt x="1756778" y="688759"/>
                  </a:lnTo>
                  <a:lnTo>
                    <a:pt x="1751660" y="686892"/>
                  </a:lnTo>
                  <a:lnTo>
                    <a:pt x="1736763" y="675728"/>
                  </a:lnTo>
                  <a:lnTo>
                    <a:pt x="1725599" y="688759"/>
                  </a:lnTo>
                  <a:lnTo>
                    <a:pt x="1719084" y="681304"/>
                  </a:lnTo>
                  <a:lnTo>
                    <a:pt x="1720938" y="680377"/>
                  </a:lnTo>
                  <a:lnTo>
                    <a:pt x="1721878" y="679450"/>
                  </a:lnTo>
                  <a:lnTo>
                    <a:pt x="1735836" y="672934"/>
                  </a:lnTo>
                  <a:lnTo>
                    <a:pt x="1733969" y="671068"/>
                  </a:lnTo>
                  <a:lnTo>
                    <a:pt x="1728393" y="651522"/>
                  </a:lnTo>
                  <a:lnTo>
                    <a:pt x="1729320" y="641286"/>
                  </a:lnTo>
                  <a:lnTo>
                    <a:pt x="1735836" y="626402"/>
                  </a:lnTo>
                  <a:lnTo>
                    <a:pt x="1733969" y="624535"/>
                  </a:lnTo>
                  <a:lnTo>
                    <a:pt x="1733042" y="623608"/>
                  </a:lnTo>
                  <a:lnTo>
                    <a:pt x="1730248" y="624535"/>
                  </a:lnTo>
                  <a:lnTo>
                    <a:pt x="1719084" y="618020"/>
                  </a:lnTo>
                  <a:lnTo>
                    <a:pt x="1725599" y="611505"/>
                  </a:lnTo>
                  <a:lnTo>
                    <a:pt x="1736763" y="623608"/>
                  </a:lnTo>
                  <a:lnTo>
                    <a:pt x="1754517" y="611505"/>
                  </a:lnTo>
                  <a:lnTo>
                    <a:pt x="1757248" y="609638"/>
                  </a:lnTo>
                  <a:lnTo>
                    <a:pt x="1782368" y="609638"/>
                  </a:lnTo>
                  <a:lnTo>
                    <a:pt x="1783308" y="604062"/>
                  </a:lnTo>
                  <a:lnTo>
                    <a:pt x="1780514" y="603123"/>
                  </a:lnTo>
                  <a:lnTo>
                    <a:pt x="1784235" y="591959"/>
                  </a:lnTo>
                  <a:lnTo>
                    <a:pt x="1787029" y="591959"/>
                  </a:lnTo>
                  <a:lnTo>
                    <a:pt x="1792617" y="593826"/>
                  </a:lnTo>
                  <a:lnTo>
                    <a:pt x="1789823" y="605917"/>
                  </a:lnTo>
                  <a:lnTo>
                    <a:pt x="1786102" y="605917"/>
                  </a:lnTo>
                  <a:lnTo>
                    <a:pt x="1784235" y="610577"/>
                  </a:lnTo>
                  <a:lnTo>
                    <a:pt x="1793544" y="615226"/>
                  </a:lnTo>
                  <a:lnTo>
                    <a:pt x="1806575" y="630123"/>
                  </a:lnTo>
                  <a:lnTo>
                    <a:pt x="1812163" y="648728"/>
                  </a:lnTo>
                  <a:lnTo>
                    <a:pt x="1817738" y="648728"/>
                  </a:lnTo>
                  <a:lnTo>
                    <a:pt x="1817738" y="645947"/>
                  </a:lnTo>
                  <a:lnTo>
                    <a:pt x="1830768" y="645947"/>
                  </a:lnTo>
                  <a:lnTo>
                    <a:pt x="1830768" y="567753"/>
                  </a:lnTo>
                  <a:lnTo>
                    <a:pt x="1827047" y="567753"/>
                  </a:lnTo>
                  <a:lnTo>
                    <a:pt x="1827047" y="563105"/>
                  </a:lnTo>
                  <a:lnTo>
                    <a:pt x="1973173" y="563105"/>
                  </a:lnTo>
                  <a:lnTo>
                    <a:pt x="1973173" y="291325"/>
                  </a:lnTo>
                  <a:lnTo>
                    <a:pt x="1973173" y="226174"/>
                  </a:lnTo>
                  <a:lnTo>
                    <a:pt x="1973173" y="16764"/>
                  </a:lnTo>
                  <a:lnTo>
                    <a:pt x="1973173" y="15824"/>
                  </a:lnTo>
                  <a:lnTo>
                    <a:pt x="1973173" y="14897"/>
                  </a:lnTo>
                  <a:lnTo>
                    <a:pt x="1973173" y="13970"/>
                  </a:lnTo>
                  <a:close/>
                </a:path>
                <a:path w="2649220" h="1754504">
                  <a:moveTo>
                    <a:pt x="2110930" y="1133652"/>
                  </a:moveTo>
                  <a:lnTo>
                    <a:pt x="2109990" y="1133652"/>
                  </a:lnTo>
                  <a:lnTo>
                    <a:pt x="2109063" y="1134579"/>
                  </a:lnTo>
                  <a:lnTo>
                    <a:pt x="2110930" y="1135519"/>
                  </a:lnTo>
                  <a:lnTo>
                    <a:pt x="2110930" y="1133652"/>
                  </a:lnTo>
                  <a:close/>
                </a:path>
                <a:path w="2649220" h="1754504">
                  <a:moveTo>
                    <a:pt x="2110930" y="696201"/>
                  </a:moveTo>
                  <a:lnTo>
                    <a:pt x="2109063" y="696201"/>
                  </a:lnTo>
                  <a:lnTo>
                    <a:pt x="2110930" y="697128"/>
                  </a:lnTo>
                  <a:lnTo>
                    <a:pt x="2110930" y="696201"/>
                  </a:lnTo>
                  <a:close/>
                </a:path>
                <a:path w="2649220" h="1754504">
                  <a:moveTo>
                    <a:pt x="2111857" y="1130858"/>
                  </a:moveTo>
                  <a:lnTo>
                    <a:pt x="2110930" y="1130858"/>
                  </a:lnTo>
                  <a:lnTo>
                    <a:pt x="2111857" y="1131785"/>
                  </a:lnTo>
                  <a:lnTo>
                    <a:pt x="2111857" y="1130858"/>
                  </a:lnTo>
                  <a:close/>
                </a:path>
                <a:path w="2649220" h="1754504">
                  <a:moveTo>
                    <a:pt x="2111857" y="1050810"/>
                  </a:moveTo>
                  <a:lnTo>
                    <a:pt x="2109063" y="1050810"/>
                  </a:lnTo>
                  <a:lnTo>
                    <a:pt x="2111857" y="1051750"/>
                  </a:lnTo>
                  <a:lnTo>
                    <a:pt x="2111857" y="1050810"/>
                  </a:lnTo>
                  <a:close/>
                </a:path>
                <a:path w="2649220" h="1754504">
                  <a:moveTo>
                    <a:pt x="2111857" y="617093"/>
                  </a:moveTo>
                  <a:lnTo>
                    <a:pt x="2110930" y="617093"/>
                  </a:lnTo>
                  <a:lnTo>
                    <a:pt x="2111857" y="618020"/>
                  </a:lnTo>
                  <a:lnTo>
                    <a:pt x="2111857" y="617093"/>
                  </a:lnTo>
                  <a:close/>
                </a:path>
                <a:path w="2649220" h="1754504">
                  <a:moveTo>
                    <a:pt x="2111857" y="612432"/>
                  </a:moveTo>
                  <a:lnTo>
                    <a:pt x="2109063" y="612432"/>
                  </a:lnTo>
                  <a:lnTo>
                    <a:pt x="2110930" y="614299"/>
                  </a:lnTo>
                  <a:lnTo>
                    <a:pt x="2110930" y="613371"/>
                  </a:lnTo>
                  <a:lnTo>
                    <a:pt x="2111857" y="612432"/>
                  </a:lnTo>
                  <a:close/>
                </a:path>
                <a:path w="2649220" h="1754504">
                  <a:moveTo>
                    <a:pt x="2112784" y="1131785"/>
                  </a:moveTo>
                  <a:lnTo>
                    <a:pt x="2111857" y="1131785"/>
                  </a:lnTo>
                  <a:lnTo>
                    <a:pt x="2111857" y="1134579"/>
                  </a:lnTo>
                  <a:lnTo>
                    <a:pt x="2112784" y="1131785"/>
                  </a:lnTo>
                  <a:close/>
                </a:path>
                <a:path w="2649220" h="1754504">
                  <a:moveTo>
                    <a:pt x="2112784" y="1051750"/>
                  </a:moveTo>
                  <a:lnTo>
                    <a:pt x="2111857" y="1051750"/>
                  </a:lnTo>
                  <a:lnTo>
                    <a:pt x="2112784" y="1052677"/>
                  </a:lnTo>
                  <a:lnTo>
                    <a:pt x="2112784" y="1051750"/>
                  </a:lnTo>
                  <a:close/>
                </a:path>
                <a:path w="2649220" h="1754504">
                  <a:moveTo>
                    <a:pt x="2112784" y="695274"/>
                  </a:moveTo>
                  <a:lnTo>
                    <a:pt x="2111857" y="695274"/>
                  </a:lnTo>
                  <a:lnTo>
                    <a:pt x="2112784" y="696201"/>
                  </a:lnTo>
                  <a:lnTo>
                    <a:pt x="2112784" y="695274"/>
                  </a:lnTo>
                  <a:close/>
                </a:path>
                <a:path w="2649220" h="1754504">
                  <a:moveTo>
                    <a:pt x="2112784" y="615226"/>
                  </a:moveTo>
                  <a:lnTo>
                    <a:pt x="2111857" y="615226"/>
                  </a:lnTo>
                  <a:lnTo>
                    <a:pt x="2112784" y="616153"/>
                  </a:lnTo>
                  <a:lnTo>
                    <a:pt x="2112784" y="615226"/>
                  </a:lnTo>
                  <a:close/>
                </a:path>
                <a:path w="2649220" h="1754504">
                  <a:moveTo>
                    <a:pt x="2113724" y="1054544"/>
                  </a:moveTo>
                  <a:lnTo>
                    <a:pt x="2111857" y="1054544"/>
                  </a:lnTo>
                  <a:lnTo>
                    <a:pt x="2113724" y="1055471"/>
                  </a:lnTo>
                  <a:lnTo>
                    <a:pt x="2113724" y="1054544"/>
                  </a:lnTo>
                  <a:close/>
                </a:path>
                <a:path w="2649220" h="1754504">
                  <a:moveTo>
                    <a:pt x="2113724" y="694347"/>
                  </a:moveTo>
                  <a:lnTo>
                    <a:pt x="2112784" y="694347"/>
                  </a:lnTo>
                  <a:lnTo>
                    <a:pt x="2113724" y="695274"/>
                  </a:lnTo>
                  <a:lnTo>
                    <a:pt x="2113724" y="694347"/>
                  </a:lnTo>
                  <a:close/>
                </a:path>
                <a:path w="2649220" h="1754504">
                  <a:moveTo>
                    <a:pt x="2113724" y="692480"/>
                  </a:moveTo>
                  <a:lnTo>
                    <a:pt x="2111857" y="692480"/>
                  </a:lnTo>
                  <a:lnTo>
                    <a:pt x="2113724" y="693407"/>
                  </a:lnTo>
                  <a:lnTo>
                    <a:pt x="2113724" y="692480"/>
                  </a:lnTo>
                  <a:close/>
                </a:path>
                <a:path w="2649220" h="1754504">
                  <a:moveTo>
                    <a:pt x="2113724" y="613371"/>
                  </a:moveTo>
                  <a:lnTo>
                    <a:pt x="2112784" y="613371"/>
                  </a:lnTo>
                  <a:lnTo>
                    <a:pt x="2113724" y="614299"/>
                  </a:lnTo>
                  <a:lnTo>
                    <a:pt x="2113724" y="613371"/>
                  </a:lnTo>
                  <a:close/>
                </a:path>
                <a:path w="2649220" h="1754504">
                  <a:moveTo>
                    <a:pt x="2114651" y="693407"/>
                  </a:moveTo>
                  <a:lnTo>
                    <a:pt x="2113724" y="693407"/>
                  </a:lnTo>
                  <a:lnTo>
                    <a:pt x="2114651" y="694347"/>
                  </a:lnTo>
                  <a:lnTo>
                    <a:pt x="2114651" y="693407"/>
                  </a:lnTo>
                  <a:close/>
                </a:path>
                <a:path w="2649220" h="1754504">
                  <a:moveTo>
                    <a:pt x="2114651" y="614299"/>
                  </a:moveTo>
                  <a:lnTo>
                    <a:pt x="2113724" y="614299"/>
                  </a:lnTo>
                  <a:lnTo>
                    <a:pt x="2114651" y="615226"/>
                  </a:lnTo>
                  <a:lnTo>
                    <a:pt x="2114651" y="614299"/>
                  </a:lnTo>
                  <a:close/>
                </a:path>
                <a:path w="2649220" h="1754504">
                  <a:moveTo>
                    <a:pt x="2115578" y="1129931"/>
                  </a:moveTo>
                  <a:lnTo>
                    <a:pt x="2114651" y="1129931"/>
                  </a:lnTo>
                  <a:lnTo>
                    <a:pt x="2114651" y="1131785"/>
                  </a:lnTo>
                  <a:lnTo>
                    <a:pt x="2115578" y="1129931"/>
                  </a:lnTo>
                  <a:close/>
                </a:path>
                <a:path w="2649220" h="1754504">
                  <a:moveTo>
                    <a:pt x="2115578" y="690613"/>
                  </a:moveTo>
                  <a:lnTo>
                    <a:pt x="2114651" y="690613"/>
                  </a:lnTo>
                  <a:lnTo>
                    <a:pt x="2113724" y="691553"/>
                  </a:lnTo>
                  <a:lnTo>
                    <a:pt x="2115578" y="693407"/>
                  </a:lnTo>
                  <a:lnTo>
                    <a:pt x="2115578" y="690613"/>
                  </a:lnTo>
                  <a:close/>
                </a:path>
                <a:path w="2649220" h="1754504">
                  <a:moveTo>
                    <a:pt x="2116505" y="1056398"/>
                  </a:moveTo>
                  <a:lnTo>
                    <a:pt x="2115578" y="1056398"/>
                  </a:lnTo>
                  <a:lnTo>
                    <a:pt x="2115578" y="1054544"/>
                  </a:lnTo>
                  <a:lnTo>
                    <a:pt x="2114651" y="1054544"/>
                  </a:lnTo>
                  <a:lnTo>
                    <a:pt x="2113724" y="1055471"/>
                  </a:lnTo>
                  <a:lnTo>
                    <a:pt x="2116505" y="1058265"/>
                  </a:lnTo>
                  <a:lnTo>
                    <a:pt x="2116505" y="1056398"/>
                  </a:lnTo>
                  <a:close/>
                </a:path>
                <a:path w="2649220" h="1754504">
                  <a:moveTo>
                    <a:pt x="2116505" y="617093"/>
                  </a:moveTo>
                  <a:lnTo>
                    <a:pt x="2115578" y="617093"/>
                  </a:lnTo>
                  <a:lnTo>
                    <a:pt x="2115578" y="615226"/>
                  </a:lnTo>
                  <a:lnTo>
                    <a:pt x="2114651" y="615226"/>
                  </a:lnTo>
                  <a:lnTo>
                    <a:pt x="2114651" y="618020"/>
                  </a:lnTo>
                  <a:lnTo>
                    <a:pt x="2115578" y="618020"/>
                  </a:lnTo>
                  <a:lnTo>
                    <a:pt x="2115578" y="619887"/>
                  </a:lnTo>
                  <a:lnTo>
                    <a:pt x="2116505" y="617093"/>
                  </a:lnTo>
                  <a:close/>
                </a:path>
                <a:path w="2649220" h="1754504">
                  <a:moveTo>
                    <a:pt x="2133269" y="1010793"/>
                  </a:moveTo>
                  <a:lnTo>
                    <a:pt x="2091385" y="1010793"/>
                  </a:lnTo>
                  <a:lnTo>
                    <a:pt x="2091385" y="1038720"/>
                  </a:lnTo>
                  <a:lnTo>
                    <a:pt x="2122093" y="1038720"/>
                  </a:lnTo>
                  <a:lnTo>
                    <a:pt x="2128609" y="1045235"/>
                  </a:lnTo>
                  <a:lnTo>
                    <a:pt x="2128507" y="1056398"/>
                  </a:lnTo>
                  <a:lnTo>
                    <a:pt x="2128380" y="1069428"/>
                  </a:lnTo>
                  <a:lnTo>
                    <a:pt x="2128291" y="1077810"/>
                  </a:lnTo>
                  <a:lnTo>
                    <a:pt x="2128177" y="1089901"/>
                  </a:lnTo>
                  <a:lnTo>
                    <a:pt x="2128139" y="1093635"/>
                  </a:lnTo>
                  <a:lnTo>
                    <a:pt x="2128024" y="1105725"/>
                  </a:lnTo>
                  <a:lnTo>
                    <a:pt x="2127923" y="1115974"/>
                  </a:lnTo>
                  <a:lnTo>
                    <a:pt x="2127808" y="1128064"/>
                  </a:lnTo>
                  <a:lnTo>
                    <a:pt x="2127681" y="1141095"/>
                  </a:lnTo>
                  <a:lnTo>
                    <a:pt x="2122093" y="1146683"/>
                  </a:lnTo>
                  <a:lnTo>
                    <a:pt x="2091385" y="1148549"/>
                  </a:lnTo>
                  <a:lnTo>
                    <a:pt x="2091385" y="1176464"/>
                  </a:lnTo>
                  <a:lnTo>
                    <a:pt x="2133269" y="1176464"/>
                  </a:lnTo>
                  <a:lnTo>
                    <a:pt x="2133269" y="1010793"/>
                  </a:lnTo>
                  <a:close/>
                </a:path>
                <a:path w="2649220" h="1754504">
                  <a:moveTo>
                    <a:pt x="2133269" y="572414"/>
                  </a:moveTo>
                  <a:lnTo>
                    <a:pt x="2091385" y="572414"/>
                  </a:lnTo>
                  <a:lnTo>
                    <a:pt x="2091385" y="599401"/>
                  </a:lnTo>
                  <a:lnTo>
                    <a:pt x="2122093" y="599401"/>
                  </a:lnTo>
                  <a:lnTo>
                    <a:pt x="2128609" y="606856"/>
                  </a:lnTo>
                  <a:lnTo>
                    <a:pt x="2128558" y="612432"/>
                  </a:lnTo>
                  <a:lnTo>
                    <a:pt x="2128431" y="624535"/>
                  </a:lnTo>
                  <a:lnTo>
                    <a:pt x="2128316" y="636638"/>
                  </a:lnTo>
                  <a:lnTo>
                    <a:pt x="2128228" y="645947"/>
                  </a:lnTo>
                  <a:lnTo>
                    <a:pt x="2128113" y="658037"/>
                  </a:lnTo>
                  <a:lnTo>
                    <a:pt x="2127999" y="669213"/>
                  </a:lnTo>
                  <a:lnTo>
                    <a:pt x="2127910" y="678522"/>
                  </a:lnTo>
                  <a:lnTo>
                    <a:pt x="2127783" y="690613"/>
                  </a:lnTo>
                  <a:lnTo>
                    <a:pt x="2127681" y="701789"/>
                  </a:lnTo>
                  <a:lnTo>
                    <a:pt x="2122093" y="708304"/>
                  </a:lnTo>
                  <a:lnTo>
                    <a:pt x="2091385" y="710158"/>
                  </a:lnTo>
                  <a:lnTo>
                    <a:pt x="2091385" y="738085"/>
                  </a:lnTo>
                  <a:lnTo>
                    <a:pt x="2133269" y="738085"/>
                  </a:lnTo>
                  <a:lnTo>
                    <a:pt x="2133269" y="572414"/>
                  </a:lnTo>
                  <a:close/>
                </a:path>
                <a:path w="2649220" h="1754504">
                  <a:moveTo>
                    <a:pt x="2559545" y="1573898"/>
                  </a:moveTo>
                  <a:lnTo>
                    <a:pt x="2553957" y="1573898"/>
                  </a:lnTo>
                  <a:lnTo>
                    <a:pt x="2472982" y="1579473"/>
                  </a:lnTo>
                  <a:lnTo>
                    <a:pt x="2477643" y="1585061"/>
                  </a:lnTo>
                  <a:lnTo>
                    <a:pt x="2555824" y="1580413"/>
                  </a:lnTo>
                  <a:lnTo>
                    <a:pt x="2559545" y="1573898"/>
                  </a:lnTo>
                  <a:close/>
                </a:path>
                <a:path w="2649220" h="1754504">
                  <a:moveTo>
                    <a:pt x="2559545" y="1475232"/>
                  </a:moveTo>
                  <a:lnTo>
                    <a:pt x="2556751" y="1468716"/>
                  </a:lnTo>
                  <a:lnTo>
                    <a:pt x="2503703" y="1464995"/>
                  </a:lnTo>
                  <a:lnTo>
                    <a:pt x="2475776" y="1464995"/>
                  </a:lnTo>
                  <a:lnTo>
                    <a:pt x="2472982" y="1469656"/>
                  </a:lnTo>
                  <a:lnTo>
                    <a:pt x="2491600" y="1470583"/>
                  </a:lnTo>
                  <a:lnTo>
                    <a:pt x="2559545" y="1475232"/>
                  </a:lnTo>
                  <a:close/>
                </a:path>
                <a:path w="2649220" h="1754504">
                  <a:moveTo>
                    <a:pt x="2559545" y="271780"/>
                  </a:moveTo>
                  <a:lnTo>
                    <a:pt x="2553957" y="271780"/>
                  </a:lnTo>
                  <a:lnTo>
                    <a:pt x="2472982" y="277368"/>
                  </a:lnTo>
                  <a:lnTo>
                    <a:pt x="2480437" y="283883"/>
                  </a:lnTo>
                  <a:lnTo>
                    <a:pt x="2555824" y="278295"/>
                  </a:lnTo>
                  <a:lnTo>
                    <a:pt x="2559545" y="271780"/>
                  </a:lnTo>
                  <a:close/>
                </a:path>
                <a:path w="2649220" h="1754504">
                  <a:moveTo>
                    <a:pt x="2559545" y="173126"/>
                  </a:moveTo>
                  <a:lnTo>
                    <a:pt x="2556751" y="166611"/>
                  </a:lnTo>
                  <a:lnTo>
                    <a:pt x="2498115" y="161950"/>
                  </a:lnTo>
                  <a:lnTo>
                    <a:pt x="2477643" y="161950"/>
                  </a:lnTo>
                  <a:lnTo>
                    <a:pt x="2472982" y="167538"/>
                  </a:lnTo>
                  <a:lnTo>
                    <a:pt x="2491600" y="168465"/>
                  </a:lnTo>
                  <a:lnTo>
                    <a:pt x="2559545" y="173126"/>
                  </a:lnTo>
                  <a:close/>
                </a:path>
                <a:path w="2649220" h="1754504">
                  <a:moveTo>
                    <a:pt x="2560472" y="1578546"/>
                  </a:moveTo>
                  <a:lnTo>
                    <a:pt x="2559545" y="1578546"/>
                  </a:lnTo>
                  <a:lnTo>
                    <a:pt x="2560472" y="1579473"/>
                  </a:lnTo>
                  <a:lnTo>
                    <a:pt x="2560472" y="1578546"/>
                  </a:lnTo>
                  <a:close/>
                </a:path>
                <a:path w="2649220" h="1754504">
                  <a:moveTo>
                    <a:pt x="2560472" y="276440"/>
                  </a:moveTo>
                  <a:lnTo>
                    <a:pt x="2559545" y="276440"/>
                  </a:lnTo>
                  <a:lnTo>
                    <a:pt x="2560472" y="277368"/>
                  </a:lnTo>
                  <a:lnTo>
                    <a:pt x="2560472" y="276440"/>
                  </a:lnTo>
                  <a:close/>
                </a:path>
                <a:path w="2649220" h="1754504">
                  <a:moveTo>
                    <a:pt x="2648902" y="891654"/>
                  </a:moveTo>
                  <a:lnTo>
                    <a:pt x="2593987" y="891654"/>
                  </a:lnTo>
                  <a:lnTo>
                    <a:pt x="2593987" y="1509674"/>
                  </a:lnTo>
                  <a:lnTo>
                    <a:pt x="2593048" y="1541322"/>
                  </a:lnTo>
                  <a:lnTo>
                    <a:pt x="2586532" y="1566443"/>
                  </a:lnTo>
                  <a:lnTo>
                    <a:pt x="2563266" y="1574825"/>
                  </a:lnTo>
                  <a:lnTo>
                    <a:pt x="2570708" y="1575752"/>
                  </a:lnTo>
                  <a:lnTo>
                    <a:pt x="2569781" y="1578546"/>
                  </a:lnTo>
                  <a:lnTo>
                    <a:pt x="2563266" y="1580413"/>
                  </a:lnTo>
                  <a:lnTo>
                    <a:pt x="2555824" y="1587855"/>
                  </a:lnTo>
                  <a:lnTo>
                    <a:pt x="2495321" y="1593443"/>
                  </a:lnTo>
                  <a:lnTo>
                    <a:pt x="2479497" y="1592503"/>
                  </a:lnTo>
                  <a:lnTo>
                    <a:pt x="2472982" y="1589722"/>
                  </a:lnTo>
                  <a:lnTo>
                    <a:pt x="2469261" y="1578546"/>
                  </a:lnTo>
                  <a:lnTo>
                    <a:pt x="2464612" y="1575752"/>
                  </a:lnTo>
                  <a:lnTo>
                    <a:pt x="2457158" y="1568310"/>
                  </a:lnTo>
                  <a:lnTo>
                    <a:pt x="2452052" y="1528292"/>
                  </a:lnTo>
                  <a:lnTo>
                    <a:pt x="2451582" y="1524571"/>
                  </a:lnTo>
                  <a:lnTo>
                    <a:pt x="2452509" y="1505953"/>
                  </a:lnTo>
                  <a:lnTo>
                    <a:pt x="2459024" y="1478953"/>
                  </a:lnTo>
                  <a:lnTo>
                    <a:pt x="2469261" y="1471510"/>
                  </a:lnTo>
                  <a:lnTo>
                    <a:pt x="2469261" y="1468716"/>
                  </a:lnTo>
                  <a:lnTo>
                    <a:pt x="2472982" y="1459407"/>
                  </a:lnTo>
                  <a:lnTo>
                    <a:pt x="2477643" y="1456626"/>
                  </a:lnTo>
                  <a:lnTo>
                    <a:pt x="2499042" y="1456626"/>
                  </a:lnTo>
                  <a:lnTo>
                    <a:pt x="2553957" y="1459407"/>
                  </a:lnTo>
                  <a:lnTo>
                    <a:pt x="2563266" y="1470583"/>
                  </a:lnTo>
                  <a:lnTo>
                    <a:pt x="2568854" y="1470583"/>
                  </a:lnTo>
                  <a:lnTo>
                    <a:pt x="2570708" y="1474304"/>
                  </a:lnTo>
                  <a:lnTo>
                    <a:pt x="2566987" y="1475232"/>
                  </a:lnTo>
                  <a:lnTo>
                    <a:pt x="2587472" y="1483614"/>
                  </a:lnTo>
                  <a:lnTo>
                    <a:pt x="2593987" y="1509674"/>
                  </a:lnTo>
                  <a:lnTo>
                    <a:pt x="2593987" y="891654"/>
                  </a:lnTo>
                  <a:lnTo>
                    <a:pt x="2254262" y="891654"/>
                  </a:lnTo>
                  <a:lnTo>
                    <a:pt x="2254262" y="1063840"/>
                  </a:lnTo>
                  <a:lnTo>
                    <a:pt x="2248674" y="1069428"/>
                  </a:lnTo>
                  <a:lnTo>
                    <a:pt x="2238438" y="1074089"/>
                  </a:lnTo>
                  <a:lnTo>
                    <a:pt x="2244953" y="1089901"/>
                  </a:lnTo>
                  <a:lnTo>
                    <a:pt x="2244026" y="1105725"/>
                  </a:lnTo>
                  <a:lnTo>
                    <a:pt x="2237511" y="1119695"/>
                  </a:lnTo>
                  <a:lnTo>
                    <a:pt x="2240305" y="1121549"/>
                  </a:lnTo>
                  <a:lnTo>
                    <a:pt x="2244026" y="1122489"/>
                  </a:lnTo>
                  <a:lnTo>
                    <a:pt x="2254262" y="1129004"/>
                  </a:lnTo>
                  <a:lnTo>
                    <a:pt x="2250541" y="1134579"/>
                  </a:lnTo>
                  <a:lnTo>
                    <a:pt x="2242159" y="1129931"/>
                  </a:lnTo>
                  <a:lnTo>
                    <a:pt x="2238438" y="1123416"/>
                  </a:lnTo>
                  <a:lnTo>
                    <a:pt x="2231923" y="1128064"/>
                  </a:lnTo>
                  <a:lnTo>
                    <a:pt x="2211451" y="1137373"/>
                  </a:lnTo>
                  <a:lnTo>
                    <a:pt x="2191905" y="1137373"/>
                  </a:lnTo>
                  <a:lnTo>
                    <a:pt x="2190966" y="1142961"/>
                  </a:lnTo>
                  <a:lnTo>
                    <a:pt x="2192832" y="1143889"/>
                  </a:lnTo>
                  <a:lnTo>
                    <a:pt x="2189111" y="1155065"/>
                  </a:lnTo>
                  <a:lnTo>
                    <a:pt x="2180729" y="1152271"/>
                  </a:lnTo>
                  <a:lnTo>
                    <a:pt x="2189111" y="1135519"/>
                  </a:lnTo>
                  <a:lnTo>
                    <a:pt x="2178875" y="1129931"/>
                  </a:lnTo>
                  <a:lnTo>
                    <a:pt x="2166772" y="1115974"/>
                  </a:lnTo>
                  <a:lnTo>
                    <a:pt x="2163673" y="1102004"/>
                  </a:lnTo>
                  <a:lnTo>
                    <a:pt x="2163051" y="1099210"/>
                  </a:lnTo>
                  <a:lnTo>
                    <a:pt x="2156536" y="1099210"/>
                  </a:lnTo>
                  <a:lnTo>
                    <a:pt x="2155596" y="1101077"/>
                  </a:lnTo>
                  <a:lnTo>
                    <a:pt x="2143506" y="1102004"/>
                  </a:lnTo>
                  <a:lnTo>
                    <a:pt x="2143506" y="1093635"/>
                  </a:lnTo>
                  <a:lnTo>
                    <a:pt x="2162111" y="1095489"/>
                  </a:lnTo>
                  <a:lnTo>
                    <a:pt x="2162606" y="1093635"/>
                  </a:lnTo>
                  <a:lnTo>
                    <a:pt x="2166772" y="1077810"/>
                  </a:lnTo>
                  <a:lnTo>
                    <a:pt x="2180729" y="1061986"/>
                  </a:lnTo>
                  <a:lnTo>
                    <a:pt x="2189111" y="1059192"/>
                  </a:lnTo>
                  <a:lnTo>
                    <a:pt x="2188184" y="1053604"/>
                  </a:lnTo>
                  <a:lnTo>
                    <a:pt x="2184450" y="1053604"/>
                  </a:lnTo>
                  <a:lnTo>
                    <a:pt x="2181669" y="1041514"/>
                  </a:lnTo>
                  <a:lnTo>
                    <a:pt x="2185390" y="1039647"/>
                  </a:lnTo>
                  <a:lnTo>
                    <a:pt x="2190038" y="1039647"/>
                  </a:lnTo>
                  <a:lnTo>
                    <a:pt x="2190966" y="1042441"/>
                  </a:lnTo>
                  <a:lnTo>
                    <a:pt x="2191499" y="1050810"/>
                  </a:lnTo>
                  <a:lnTo>
                    <a:pt x="2191550" y="1051750"/>
                  </a:lnTo>
                  <a:lnTo>
                    <a:pt x="2191664" y="1053604"/>
                  </a:lnTo>
                  <a:lnTo>
                    <a:pt x="2191791" y="1055471"/>
                  </a:lnTo>
                  <a:lnTo>
                    <a:pt x="2191905" y="1057325"/>
                  </a:lnTo>
                  <a:lnTo>
                    <a:pt x="2196554" y="1056398"/>
                  </a:lnTo>
                  <a:lnTo>
                    <a:pt x="2212378" y="1056398"/>
                  </a:lnTo>
                  <a:lnTo>
                    <a:pt x="2220760" y="1059192"/>
                  </a:lnTo>
                  <a:lnTo>
                    <a:pt x="2236571" y="1070356"/>
                  </a:lnTo>
                  <a:lnTo>
                    <a:pt x="2248674" y="1059192"/>
                  </a:lnTo>
                  <a:lnTo>
                    <a:pt x="2254262" y="1063840"/>
                  </a:lnTo>
                  <a:lnTo>
                    <a:pt x="2254262" y="891654"/>
                  </a:lnTo>
                  <a:lnTo>
                    <a:pt x="2001100" y="891654"/>
                  </a:lnTo>
                  <a:lnTo>
                    <a:pt x="2001100" y="901903"/>
                  </a:lnTo>
                  <a:lnTo>
                    <a:pt x="2137918" y="901903"/>
                  </a:lnTo>
                  <a:lnTo>
                    <a:pt x="2137918" y="1181125"/>
                  </a:lnTo>
                  <a:lnTo>
                    <a:pt x="2146300" y="1181125"/>
                  </a:lnTo>
                  <a:lnTo>
                    <a:pt x="2146300" y="1184846"/>
                  </a:lnTo>
                  <a:lnTo>
                    <a:pt x="2031809" y="1184846"/>
                  </a:lnTo>
                  <a:lnTo>
                    <a:pt x="2031809" y="1528292"/>
                  </a:lnTo>
                  <a:lnTo>
                    <a:pt x="2031809" y="1737702"/>
                  </a:lnTo>
                  <a:lnTo>
                    <a:pt x="2021573" y="1737702"/>
                  </a:lnTo>
                  <a:lnTo>
                    <a:pt x="2021573" y="1528292"/>
                  </a:lnTo>
                  <a:lnTo>
                    <a:pt x="2031809" y="1528292"/>
                  </a:lnTo>
                  <a:lnTo>
                    <a:pt x="2031809" y="1184846"/>
                  </a:lnTo>
                  <a:lnTo>
                    <a:pt x="2001100" y="1184846"/>
                  </a:lnTo>
                  <a:lnTo>
                    <a:pt x="2001100" y="1740496"/>
                  </a:lnTo>
                  <a:lnTo>
                    <a:pt x="2010410" y="1740496"/>
                  </a:lnTo>
                  <a:lnTo>
                    <a:pt x="2010410" y="1754454"/>
                  </a:lnTo>
                  <a:lnTo>
                    <a:pt x="2229154" y="1753654"/>
                  </a:lnTo>
                  <a:lnTo>
                    <a:pt x="2243086" y="1754454"/>
                  </a:lnTo>
                  <a:lnTo>
                    <a:pt x="2243086" y="1753590"/>
                  </a:lnTo>
                  <a:lnTo>
                    <a:pt x="2243086" y="1740496"/>
                  </a:lnTo>
                  <a:lnTo>
                    <a:pt x="2648902" y="1740496"/>
                  </a:lnTo>
                  <a:lnTo>
                    <a:pt x="2648902" y="1737702"/>
                  </a:lnTo>
                  <a:lnTo>
                    <a:pt x="2648902" y="1039647"/>
                  </a:lnTo>
                  <a:lnTo>
                    <a:pt x="2648902" y="891654"/>
                  </a:lnTo>
                  <a:close/>
                </a:path>
                <a:path w="2649220" h="1754504">
                  <a:moveTo>
                    <a:pt x="2648902" y="13970"/>
                  </a:moveTo>
                  <a:lnTo>
                    <a:pt x="2593048" y="13970"/>
                  </a:lnTo>
                  <a:lnTo>
                    <a:pt x="2593048" y="198259"/>
                  </a:lnTo>
                  <a:lnTo>
                    <a:pt x="2592120" y="245719"/>
                  </a:lnTo>
                  <a:lnTo>
                    <a:pt x="2588399" y="260616"/>
                  </a:lnTo>
                  <a:lnTo>
                    <a:pt x="2584678" y="266192"/>
                  </a:lnTo>
                  <a:lnTo>
                    <a:pt x="2563266" y="272707"/>
                  </a:lnTo>
                  <a:lnTo>
                    <a:pt x="2570708" y="273646"/>
                  </a:lnTo>
                  <a:lnTo>
                    <a:pt x="2569781" y="276440"/>
                  </a:lnTo>
                  <a:lnTo>
                    <a:pt x="2563266" y="278295"/>
                  </a:lnTo>
                  <a:lnTo>
                    <a:pt x="2555824" y="285737"/>
                  </a:lnTo>
                  <a:lnTo>
                    <a:pt x="2495321" y="291325"/>
                  </a:lnTo>
                  <a:lnTo>
                    <a:pt x="2479497" y="290398"/>
                  </a:lnTo>
                  <a:lnTo>
                    <a:pt x="2472982" y="287604"/>
                  </a:lnTo>
                  <a:lnTo>
                    <a:pt x="2469261" y="276440"/>
                  </a:lnTo>
                  <a:lnTo>
                    <a:pt x="2464612" y="273646"/>
                  </a:lnTo>
                  <a:lnTo>
                    <a:pt x="2457158" y="265264"/>
                  </a:lnTo>
                  <a:lnTo>
                    <a:pt x="2452065" y="226174"/>
                  </a:lnTo>
                  <a:lnTo>
                    <a:pt x="2451582" y="222453"/>
                  </a:lnTo>
                  <a:lnTo>
                    <a:pt x="2452509" y="203835"/>
                  </a:lnTo>
                  <a:lnTo>
                    <a:pt x="2459024" y="176847"/>
                  </a:lnTo>
                  <a:lnTo>
                    <a:pt x="2469261" y="169405"/>
                  </a:lnTo>
                  <a:lnTo>
                    <a:pt x="2469261" y="166611"/>
                  </a:lnTo>
                  <a:lnTo>
                    <a:pt x="2472982" y="157302"/>
                  </a:lnTo>
                  <a:lnTo>
                    <a:pt x="2477643" y="154508"/>
                  </a:lnTo>
                  <a:lnTo>
                    <a:pt x="2499042" y="154508"/>
                  </a:lnTo>
                  <a:lnTo>
                    <a:pt x="2553957" y="157302"/>
                  </a:lnTo>
                  <a:lnTo>
                    <a:pt x="2563266" y="168465"/>
                  </a:lnTo>
                  <a:lnTo>
                    <a:pt x="2569781" y="168465"/>
                  </a:lnTo>
                  <a:lnTo>
                    <a:pt x="2570708" y="172186"/>
                  </a:lnTo>
                  <a:lnTo>
                    <a:pt x="2566987" y="173126"/>
                  </a:lnTo>
                  <a:lnTo>
                    <a:pt x="2576296" y="175920"/>
                  </a:lnTo>
                  <a:lnTo>
                    <a:pt x="2588399" y="182435"/>
                  </a:lnTo>
                  <a:lnTo>
                    <a:pt x="2593048" y="198259"/>
                  </a:lnTo>
                  <a:lnTo>
                    <a:pt x="2593048" y="13970"/>
                  </a:lnTo>
                  <a:lnTo>
                    <a:pt x="2254262" y="13970"/>
                  </a:lnTo>
                  <a:lnTo>
                    <a:pt x="2254262" y="682244"/>
                  </a:lnTo>
                  <a:lnTo>
                    <a:pt x="2250541" y="687819"/>
                  </a:lnTo>
                  <a:lnTo>
                    <a:pt x="2241232" y="681304"/>
                  </a:lnTo>
                  <a:lnTo>
                    <a:pt x="2238438" y="675728"/>
                  </a:lnTo>
                  <a:lnTo>
                    <a:pt x="2235644" y="675728"/>
                  </a:lnTo>
                  <a:lnTo>
                    <a:pt x="2228202" y="683171"/>
                  </a:lnTo>
                  <a:lnTo>
                    <a:pt x="2212378" y="690613"/>
                  </a:lnTo>
                  <a:lnTo>
                    <a:pt x="2191905" y="690613"/>
                  </a:lnTo>
                  <a:lnTo>
                    <a:pt x="2190038" y="708304"/>
                  </a:lnTo>
                  <a:lnTo>
                    <a:pt x="2180729" y="705510"/>
                  </a:lnTo>
                  <a:lnTo>
                    <a:pt x="2188184" y="691553"/>
                  </a:lnTo>
                  <a:lnTo>
                    <a:pt x="2189111" y="688759"/>
                  </a:lnTo>
                  <a:lnTo>
                    <a:pt x="2183523" y="685965"/>
                  </a:lnTo>
                  <a:lnTo>
                    <a:pt x="2174214" y="678522"/>
                  </a:lnTo>
                  <a:lnTo>
                    <a:pt x="2166772" y="669213"/>
                  </a:lnTo>
                  <a:lnTo>
                    <a:pt x="2163673" y="655243"/>
                  </a:lnTo>
                  <a:lnTo>
                    <a:pt x="2163051" y="652462"/>
                  </a:lnTo>
                  <a:lnTo>
                    <a:pt x="2156536" y="652462"/>
                  </a:lnTo>
                  <a:lnTo>
                    <a:pt x="2155596" y="654316"/>
                  </a:lnTo>
                  <a:lnTo>
                    <a:pt x="2143506" y="655243"/>
                  </a:lnTo>
                  <a:lnTo>
                    <a:pt x="2143506" y="645947"/>
                  </a:lnTo>
                  <a:lnTo>
                    <a:pt x="2162111" y="647801"/>
                  </a:lnTo>
                  <a:lnTo>
                    <a:pt x="2162429" y="645947"/>
                  </a:lnTo>
                  <a:lnTo>
                    <a:pt x="2163978" y="636638"/>
                  </a:lnTo>
                  <a:lnTo>
                    <a:pt x="2168626" y="627329"/>
                  </a:lnTo>
                  <a:lnTo>
                    <a:pt x="2175141" y="620814"/>
                  </a:lnTo>
                  <a:lnTo>
                    <a:pt x="2189111" y="611505"/>
                  </a:lnTo>
                  <a:lnTo>
                    <a:pt x="2188184" y="605917"/>
                  </a:lnTo>
                  <a:lnTo>
                    <a:pt x="2184450" y="605917"/>
                  </a:lnTo>
                  <a:lnTo>
                    <a:pt x="2181669" y="594753"/>
                  </a:lnTo>
                  <a:lnTo>
                    <a:pt x="2186317" y="591959"/>
                  </a:lnTo>
                  <a:lnTo>
                    <a:pt x="2190038" y="591959"/>
                  </a:lnTo>
                  <a:lnTo>
                    <a:pt x="2191905" y="597547"/>
                  </a:lnTo>
                  <a:lnTo>
                    <a:pt x="2190966" y="605917"/>
                  </a:lnTo>
                  <a:lnTo>
                    <a:pt x="2191905" y="609638"/>
                  </a:lnTo>
                  <a:lnTo>
                    <a:pt x="2216099" y="609638"/>
                  </a:lnTo>
                  <a:lnTo>
                    <a:pt x="2225408" y="614299"/>
                  </a:lnTo>
                  <a:lnTo>
                    <a:pt x="2236571" y="624535"/>
                  </a:lnTo>
                  <a:lnTo>
                    <a:pt x="2240305" y="621741"/>
                  </a:lnTo>
                  <a:lnTo>
                    <a:pt x="2239365" y="618020"/>
                  </a:lnTo>
                  <a:lnTo>
                    <a:pt x="2248674" y="611505"/>
                  </a:lnTo>
                  <a:lnTo>
                    <a:pt x="2253335" y="617093"/>
                  </a:lnTo>
                  <a:lnTo>
                    <a:pt x="2248674" y="622668"/>
                  </a:lnTo>
                  <a:lnTo>
                    <a:pt x="2237511" y="626402"/>
                  </a:lnTo>
                  <a:lnTo>
                    <a:pt x="2244953" y="642213"/>
                  </a:lnTo>
                  <a:lnTo>
                    <a:pt x="2244026" y="658037"/>
                  </a:lnTo>
                  <a:lnTo>
                    <a:pt x="2238438" y="672934"/>
                  </a:lnTo>
                  <a:lnTo>
                    <a:pt x="2242159" y="675728"/>
                  </a:lnTo>
                  <a:lnTo>
                    <a:pt x="2246820" y="674789"/>
                  </a:lnTo>
                  <a:lnTo>
                    <a:pt x="2254262" y="682244"/>
                  </a:lnTo>
                  <a:lnTo>
                    <a:pt x="2254262" y="13970"/>
                  </a:lnTo>
                  <a:lnTo>
                    <a:pt x="2243086" y="13970"/>
                  </a:lnTo>
                  <a:lnTo>
                    <a:pt x="2243086" y="0"/>
                  </a:lnTo>
                  <a:lnTo>
                    <a:pt x="2031809" y="0"/>
                  </a:lnTo>
                  <a:lnTo>
                    <a:pt x="2031809" y="16764"/>
                  </a:lnTo>
                  <a:lnTo>
                    <a:pt x="2031809" y="226174"/>
                  </a:lnTo>
                  <a:lnTo>
                    <a:pt x="2021573" y="226174"/>
                  </a:lnTo>
                  <a:lnTo>
                    <a:pt x="2021573" y="16764"/>
                  </a:lnTo>
                  <a:lnTo>
                    <a:pt x="2010410" y="15824"/>
                  </a:lnTo>
                  <a:lnTo>
                    <a:pt x="2021573" y="15824"/>
                  </a:lnTo>
                  <a:lnTo>
                    <a:pt x="2021573" y="16764"/>
                  </a:lnTo>
                  <a:lnTo>
                    <a:pt x="2031809" y="16764"/>
                  </a:lnTo>
                  <a:lnTo>
                    <a:pt x="2031809" y="0"/>
                  </a:lnTo>
                  <a:lnTo>
                    <a:pt x="2010410" y="0"/>
                  </a:lnTo>
                  <a:lnTo>
                    <a:pt x="2010410" y="13970"/>
                  </a:lnTo>
                  <a:lnTo>
                    <a:pt x="2001100" y="13970"/>
                  </a:lnTo>
                  <a:lnTo>
                    <a:pt x="2001100" y="563105"/>
                  </a:lnTo>
                  <a:lnTo>
                    <a:pt x="2146300" y="563105"/>
                  </a:lnTo>
                  <a:lnTo>
                    <a:pt x="2146300" y="567753"/>
                  </a:lnTo>
                  <a:lnTo>
                    <a:pt x="2137918" y="567753"/>
                  </a:lnTo>
                  <a:lnTo>
                    <a:pt x="2137918" y="846988"/>
                  </a:lnTo>
                  <a:lnTo>
                    <a:pt x="2001100" y="846988"/>
                  </a:lnTo>
                  <a:lnTo>
                    <a:pt x="2001100" y="862799"/>
                  </a:lnTo>
                  <a:lnTo>
                    <a:pt x="2648902" y="862799"/>
                  </a:lnTo>
                  <a:lnTo>
                    <a:pt x="2648902" y="708304"/>
                  </a:lnTo>
                  <a:lnTo>
                    <a:pt x="2648902" y="687819"/>
                  </a:lnTo>
                  <a:lnTo>
                    <a:pt x="2648902" y="15824"/>
                  </a:lnTo>
                  <a:lnTo>
                    <a:pt x="2648902" y="13970"/>
                  </a:lnTo>
                  <a:close/>
                </a:path>
              </a:pathLst>
            </a:custGeom>
            <a:solidFill>
              <a:srgbClr val="F1DFC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4050601" y="5865562"/>
              <a:ext cx="2653030" cy="1782445"/>
            </a:xfrm>
            <a:custGeom>
              <a:avLst/>
              <a:gdLst/>
              <a:ahLst/>
              <a:cxnLst/>
              <a:rect l="l" t="t" r="r" b="b"/>
              <a:pathLst>
                <a:path w="2653029" h="1782445">
                  <a:moveTo>
                    <a:pt x="391845" y="24206"/>
                  </a:moveTo>
                  <a:lnTo>
                    <a:pt x="0" y="24206"/>
                  </a:lnTo>
                  <a:lnTo>
                    <a:pt x="0" y="27927"/>
                  </a:lnTo>
                  <a:lnTo>
                    <a:pt x="391845" y="27927"/>
                  </a:lnTo>
                  <a:lnTo>
                    <a:pt x="391845" y="24206"/>
                  </a:lnTo>
                  <a:close/>
                </a:path>
                <a:path w="2653029" h="1782445">
                  <a:moveTo>
                    <a:pt x="403936" y="29781"/>
                  </a:moveTo>
                  <a:lnTo>
                    <a:pt x="392772" y="29781"/>
                  </a:lnTo>
                  <a:lnTo>
                    <a:pt x="403936" y="30721"/>
                  </a:lnTo>
                  <a:lnTo>
                    <a:pt x="403936" y="29781"/>
                  </a:lnTo>
                  <a:close/>
                </a:path>
                <a:path w="2653029" h="1782445">
                  <a:moveTo>
                    <a:pt x="407657" y="7442"/>
                  </a:moveTo>
                  <a:lnTo>
                    <a:pt x="406730" y="7442"/>
                  </a:lnTo>
                  <a:lnTo>
                    <a:pt x="406730" y="20472"/>
                  </a:lnTo>
                  <a:lnTo>
                    <a:pt x="407657" y="7442"/>
                  </a:lnTo>
                  <a:close/>
                </a:path>
                <a:path w="2653029" h="1782445">
                  <a:moveTo>
                    <a:pt x="613359" y="1542249"/>
                  </a:moveTo>
                  <a:lnTo>
                    <a:pt x="603123" y="1542249"/>
                  </a:lnTo>
                  <a:lnTo>
                    <a:pt x="603123" y="1751660"/>
                  </a:lnTo>
                  <a:lnTo>
                    <a:pt x="613359" y="1751660"/>
                  </a:lnTo>
                  <a:lnTo>
                    <a:pt x="613359" y="1542249"/>
                  </a:lnTo>
                  <a:close/>
                </a:path>
                <a:path w="2653029" h="1782445">
                  <a:moveTo>
                    <a:pt x="613359" y="30721"/>
                  </a:moveTo>
                  <a:lnTo>
                    <a:pt x="603123" y="30721"/>
                  </a:lnTo>
                  <a:lnTo>
                    <a:pt x="603123" y="240131"/>
                  </a:lnTo>
                  <a:lnTo>
                    <a:pt x="613359" y="240131"/>
                  </a:lnTo>
                  <a:lnTo>
                    <a:pt x="613359" y="30721"/>
                  </a:lnTo>
                  <a:close/>
                </a:path>
                <a:path w="2653029" h="1782445">
                  <a:moveTo>
                    <a:pt x="624522" y="29781"/>
                  </a:moveTo>
                  <a:lnTo>
                    <a:pt x="613359" y="29781"/>
                  </a:lnTo>
                  <a:lnTo>
                    <a:pt x="624522" y="30721"/>
                  </a:lnTo>
                  <a:lnTo>
                    <a:pt x="624522" y="29781"/>
                  </a:lnTo>
                  <a:close/>
                </a:path>
                <a:path w="2653029" h="1782445">
                  <a:moveTo>
                    <a:pt x="699922" y="3721"/>
                  </a:moveTo>
                  <a:lnTo>
                    <a:pt x="624522" y="3721"/>
                  </a:lnTo>
                  <a:lnTo>
                    <a:pt x="624522" y="24206"/>
                  </a:lnTo>
                  <a:lnTo>
                    <a:pt x="624522" y="27927"/>
                  </a:lnTo>
                  <a:lnTo>
                    <a:pt x="651522" y="27927"/>
                  </a:lnTo>
                  <a:lnTo>
                    <a:pt x="651522" y="24206"/>
                  </a:lnTo>
                  <a:lnTo>
                    <a:pt x="672922" y="24206"/>
                  </a:lnTo>
                  <a:lnTo>
                    <a:pt x="672922" y="27927"/>
                  </a:lnTo>
                  <a:lnTo>
                    <a:pt x="699922" y="27927"/>
                  </a:lnTo>
                  <a:lnTo>
                    <a:pt x="699922" y="24206"/>
                  </a:lnTo>
                  <a:lnTo>
                    <a:pt x="699922" y="3721"/>
                  </a:lnTo>
                  <a:close/>
                </a:path>
                <a:path w="2653029" h="1782445">
                  <a:moveTo>
                    <a:pt x="825563" y="659904"/>
                  </a:moveTo>
                  <a:lnTo>
                    <a:pt x="822769" y="659904"/>
                  </a:lnTo>
                  <a:lnTo>
                    <a:pt x="822769" y="669201"/>
                  </a:lnTo>
                  <a:lnTo>
                    <a:pt x="825563" y="669201"/>
                  </a:lnTo>
                  <a:lnTo>
                    <a:pt x="825563" y="659904"/>
                  </a:lnTo>
                  <a:close/>
                </a:path>
                <a:path w="2653029" h="1782445">
                  <a:moveTo>
                    <a:pt x="825563" y="577062"/>
                  </a:moveTo>
                  <a:lnTo>
                    <a:pt x="812533" y="577062"/>
                  </a:lnTo>
                  <a:lnTo>
                    <a:pt x="812533" y="586371"/>
                  </a:lnTo>
                  <a:lnTo>
                    <a:pt x="812533" y="752043"/>
                  </a:lnTo>
                  <a:lnTo>
                    <a:pt x="770648" y="752043"/>
                  </a:lnTo>
                  <a:lnTo>
                    <a:pt x="770648" y="724115"/>
                  </a:lnTo>
                  <a:lnTo>
                    <a:pt x="758558" y="723950"/>
                  </a:lnTo>
                  <a:lnTo>
                    <a:pt x="758558" y="715746"/>
                  </a:lnTo>
                  <a:lnTo>
                    <a:pt x="729703" y="714819"/>
                  </a:lnTo>
                  <a:lnTo>
                    <a:pt x="721321" y="712025"/>
                  </a:lnTo>
                  <a:lnTo>
                    <a:pt x="717600" y="703643"/>
                  </a:lnTo>
                  <a:lnTo>
                    <a:pt x="717600" y="680377"/>
                  </a:lnTo>
                  <a:lnTo>
                    <a:pt x="717600" y="673862"/>
                  </a:lnTo>
                  <a:lnTo>
                    <a:pt x="718527" y="673862"/>
                  </a:lnTo>
                  <a:lnTo>
                    <a:pt x="718527" y="705510"/>
                  </a:lnTo>
                  <a:lnTo>
                    <a:pt x="722249" y="711085"/>
                  </a:lnTo>
                  <a:lnTo>
                    <a:pt x="729703" y="714819"/>
                  </a:lnTo>
                  <a:lnTo>
                    <a:pt x="767854" y="715746"/>
                  </a:lnTo>
                  <a:lnTo>
                    <a:pt x="794854" y="712025"/>
                  </a:lnTo>
                  <a:lnTo>
                    <a:pt x="795477" y="711085"/>
                  </a:lnTo>
                  <a:lnTo>
                    <a:pt x="796709" y="709231"/>
                  </a:lnTo>
                  <a:lnTo>
                    <a:pt x="797953" y="707364"/>
                  </a:lnTo>
                  <a:lnTo>
                    <a:pt x="798576" y="706437"/>
                  </a:lnTo>
                  <a:lnTo>
                    <a:pt x="798614" y="703643"/>
                  </a:lnTo>
                  <a:lnTo>
                    <a:pt x="799477" y="633844"/>
                  </a:lnTo>
                  <a:lnTo>
                    <a:pt x="799503" y="631977"/>
                  </a:lnTo>
                  <a:lnTo>
                    <a:pt x="798576" y="630110"/>
                  </a:lnTo>
                  <a:lnTo>
                    <a:pt x="798106" y="629183"/>
                  </a:lnTo>
                  <a:lnTo>
                    <a:pt x="797648" y="628256"/>
                  </a:lnTo>
                  <a:lnTo>
                    <a:pt x="796709" y="626389"/>
                  </a:lnTo>
                  <a:lnTo>
                    <a:pt x="795782" y="624535"/>
                  </a:lnTo>
                  <a:lnTo>
                    <a:pt x="795782" y="631050"/>
                  </a:lnTo>
                  <a:lnTo>
                    <a:pt x="795782" y="703643"/>
                  </a:lnTo>
                  <a:lnTo>
                    <a:pt x="794854" y="706437"/>
                  </a:lnTo>
                  <a:lnTo>
                    <a:pt x="794854" y="707364"/>
                  </a:lnTo>
                  <a:lnTo>
                    <a:pt x="793927" y="706437"/>
                  </a:lnTo>
                  <a:lnTo>
                    <a:pt x="792988" y="705510"/>
                  </a:lnTo>
                  <a:lnTo>
                    <a:pt x="794854" y="703643"/>
                  </a:lnTo>
                  <a:lnTo>
                    <a:pt x="795782" y="703643"/>
                  </a:lnTo>
                  <a:lnTo>
                    <a:pt x="795782" y="631050"/>
                  </a:lnTo>
                  <a:lnTo>
                    <a:pt x="794854" y="633844"/>
                  </a:lnTo>
                  <a:lnTo>
                    <a:pt x="794854" y="631977"/>
                  </a:lnTo>
                  <a:lnTo>
                    <a:pt x="794854" y="631050"/>
                  </a:lnTo>
                  <a:lnTo>
                    <a:pt x="793927" y="630110"/>
                  </a:lnTo>
                  <a:lnTo>
                    <a:pt x="794854" y="630110"/>
                  </a:lnTo>
                  <a:lnTo>
                    <a:pt x="794854" y="631050"/>
                  </a:lnTo>
                  <a:lnTo>
                    <a:pt x="795782" y="631050"/>
                  </a:lnTo>
                  <a:lnTo>
                    <a:pt x="795782" y="624535"/>
                  </a:lnTo>
                  <a:lnTo>
                    <a:pt x="792060" y="623049"/>
                  </a:lnTo>
                  <a:lnTo>
                    <a:pt x="792060" y="627329"/>
                  </a:lnTo>
                  <a:lnTo>
                    <a:pt x="792060" y="629183"/>
                  </a:lnTo>
                  <a:lnTo>
                    <a:pt x="792060" y="706437"/>
                  </a:lnTo>
                  <a:lnTo>
                    <a:pt x="792060" y="707364"/>
                  </a:lnTo>
                  <a:lnTo>
                    <a:pt x="792060" y="709231"/>
                  </a:lnTo>
                  <a:lnTo>
                    <a:pt x="791133" y="710158"/>
                  </a:lnTo>
                  <a:lnTo>
                    <a:pt x="791133" y="711085"/>
                  </a:lnTo>
                  <a:lnTo>
                    <a:pt x="787412" y="710158"/>
                  </a:lnTo>
                  <a:lnTo>
                    <a:pt x="790194" y="709231"/>
                  </a:lnTo>
                  <a:lnTo>
                    <a:pt x="792060" y="709231"/>
                  </a:lnTo>
                  <a:lnTo>
                    <a:pt x="792060" y="707364"/>
                  </a:lnTo>
                  <a:lnTo>
                    <a:pt x="791133" y="706437"/>
                  </a:lnTo>
                  <a:lnTo>
                    <a:pt x="792060" y="706437"/>
                  </a:lnTo>
                  <a:lnTo>
                    <a:pt x="792060" y="629183"/>
                  </a:lnTo>
                  <a:lnTo>
                    <a:pt x="791133" y="631050"/>
                  </a:lnTo>
                  <a:lnTo>
                    <a:pt x="791133" y="631977"/>
                  </a:lnTo>
                  <a:lnTo>
                    <a:pt x="790194" y="631050"/>
                  </a:lnTo>
                  <a:lnTo>
                    <a:pt x="791133" y="631050"/>
                  </a:lnTo>
                  <a:lnTo>
                    <a:pt x="791133" y="630110"/>
                  </a:lnTo>
                  <a:lnTo>
                    <a:pt x="791133" y="629183"/>
                  </a:lnTo>
                  <a:lnTo>
                    <a:pt x="792060" y="629183"/>
                  </a:lnTo>
                  <a:lnTo>
                    <a:pt x="792060" y="627329"/>
                  </a:lnTo>
                  <a:lnTo>
                    <a:pt x="789266" y="628256"/>
                  </a:lnTo>
                  <a:lnTo>
                    <a:pt x="789266" y="626389"/>
                  </a:lnTo>
                  <a:lnTo>
                    <a:pt x="790194" y="626389"/>
                  </a:lnTo>
                  <a:lnTo>
                    <a:pt x="792060" y="627329"/>
                  </a:lnTo>
                  <a:lnTo>
                    <a:pt x="792060" y="623049"/>
                  </a:lnTo>
                  <a:lnTo>
                    <a:pt x="791133" y="622668"/>
                  </a:lnTo>
                  <a:lnTo>
                    <a:pt x="788339" y="622668"/>
                  </a:lnTo>
                  <a:lnTo>
                    <a:pt x="788339" y="630110"/>
                  </a:lnTo>
                  <a:lnTo>
                    <a:pt x="788339" y="631050"/>
                  </a:lnTo>
                  <a:lnTo>
                    <a:pt x="787412" y="630110"/>
                  </a:lnTo>
                  <a:lnTo>
                    <a:pt x="788339" y="630110"/>
                  </a:lnTo>
                  <a:lnTo>
                    <a:pt x="788339" y="622668"/>
                  </a:lnTo>
                  <a:lnTo>
                    <a:pt x="724115" y="622668"/>
                  </a:lnTo>
                  <a:lnTo>
                    <a:pt x="717600" y="632904"/>
                  </a:lnTo>
                  <a:lnTo>
                    <a:pt x="717600" y="663625"/>
                  </a:lnTo>
                  <a:lnTo>
                    <a:pt x="733425" y="663625"/>
                  </a:lnTo>
                  <a:lnTo>
                    <a:pt x="733425" y="664552"/>
                  </a:lnTo>
                  <a:lnTo>
                    <a:pt x="698055" y="664552"/>
                  </a:lnTo>
                  <a:lnTo>
                    <a:pt x="698055" y="680377"/>
                  </a:lnTo>
                  <a:lnTo>
                    <a:pt x="698055" y="681304"/>
                  </a:lnTo>
                  <a:lnTo>
                    <a:pt x="698055" y="721334"/>
                  </a:lnTo>
                  <a:lnTo>
                    <a:pt x="692467" y="716673"/>
                  </a:lnTo>
                  <a:lnTo>
                    <a:pt x="692467" y="714197"/>
                  </a:lnTo>
                  <a:lnTo>
                    <a:pt x="697128" y="720394"/>
                  </a:lnTo>
                  <a:lnTo>
                    <a:pt x="698055" y="680377"/>
                  </a:lnTo>
                  <a:lnTo>
                    <a:pt x="698055" y="664552"/>
                  </a:lnTo>
                  <a:lnTo>
                    <a:pt x="692467" y="664552"/>
                  </a:lnTo>
                  <a:lnTo>
                    <a:pt x="692467" y="619874"/>
                  </a:lnTo>
                  <a:lnTo>
                    <a:pt x="698982" y="613359"/>
                  </a:lnTo>
                  <a:lnTo>
                    <a:pt x="770648" y="613359"/>
                  </a:lnTo>
                  <a:lnTo>
                    <a:pt x="770648" y="586371"/>
                  </a:lnTo>
                  <a:lnTo>
                    <a:pt x="812533" y="586371"/>
                  </a:lnTo>
                  <a:lnTo>
                    <a:pt x="812533" y="577062"/>
                  </a:lnTo>
                  <a:lnTo>
                    <a:pt x="680377" y="577062"/>
                  </a:lnTo>
                  <a:lnTo>
                    <a:pt x="680377" y="860945"/>
                  </a:lnTo>
                  <a:lnTo>
                    <a:pt x="817194" y="860945"/>
                  </a:lnTo>
                  <a:lnTo>
                    <a:pt x="817194" y="752043"/>
                  </a:lnTo>
                  <a:lnTo>
                    <a:pt x="817194" y="586371"/>
                  </a:lnTo>
                  <a:lnTo>
                    <a:pt x="817194" y="581710"/>
                  </a:lnTo>
                  <a:lnTo>
                    <a:pt x="825563" y="581710"/>
                  </a:lnTo>
                  <a:lnTo>
                    <a:pt x="825563" y="577062"/>
                  </a:lnTo>
                  <a:close/>
                </a:path>
                <a:path w="2653029" h="1782445">
                  <a:moveTo>
                    <a:pt x="1491983" y="27927"/>
                  </a:moveTo>
                  <a:lnTo>
                    <a:pt x="1489189" y="27927"/>
                  </a:lnTo>
                  <a:lnTo>
                    <a:pt x="1489189" y="24206"/>
                  </a:lnTo>
                  <a:lnTo>
                    <a:pt x="1467777" y="24206"/>
                  </a:lnTo>
                  <a:lnTo>
                    <a:pt x="1467777" y="3721"/>
                  </a:lnTo>
                  <a:lnTo>
                    <a:pt x="1464056" y="3721"/>
                  </a:lnTo>
                  <a:lnTo>
                    <a:pt x="1464056" y="139611"/>
                  </a:lnTo>
                  <a:lnTo>
                    <a:pt x="1184833" y="139611"/>
                  </a:lnTo>
                  <a:lnTo>
                    <a:pt x="1184833" y="0"/>
                  </a:lnTo>
                  <a:lnTo>
                    <a:pt x="1181112" y="0"/>
                  </a:lnTo>
                  <a:lnTo>
                    <a:pt x="1181112" y="3721"/>
                  </a:lnTo>
                  <a:lnTo>
                    <a:pt x="1160640" y="3721"/>
                  </a:lnTo>
                  <a:lnTo>
                    <a:pt x="1160640" y="24206"/>
                  </a:lnTo>
                  <a:lnTo>
                    <a:pt x="1156906" y="24206"/>
                  </a:lnTo>
                  <a:lnTo>
                    <a:pt x="932599" y="24206"/>
                  </a:lnTo>
                  <a:lnTo>
                    <a:pt x="932599" y="27927"/>
                  </a:lnTo>
                  <a:lnTo>
                    <a:pt x="1156906" y="27927"/>
                  </a:lnTo>
                  <a:lnTo>
                    <a:pt x="1156906" y="163817"/>
                  </a:lnTo>
                  <a:lnTo>
                    <a:pt x="1156906" y="167538"/>
                  </a:lnTo>
                  <a:lnTo>
                    <a:pt x="1314208" y="167538"/>
                  </a:lnTo>
                  <a:lnTo>
                    <a:pt x="1314208" y="163817"/>
                  </a:lnTo>
                  <a:lnTo>
                    <a:pt x="1334681" y="163817"/>
                  </a:lnTo>
                  <a:lnTo>
                    <a:pt x="1334681" y="167538"/>
                  </a:lnTo>
                  <a:lnTo>
                    <a:pt x="1491983" y="167538"/>
                  </a:lnTo>
                  <a:lnTo>
                    <a:pt x="1491983" y="163817"/>
                  </a:lnTo>
                  <a:lnTo>
                    <a:pt x="1491983" y="27927"/>
                  </a:lnTo>
                  <a:close/>
                </a:path>
                <a:path w="2653029" h="1782445">
                  <a:moveTo>
                    <a:pt x="1731187" y="1754454"/>
                  </a:moveTo>
                  <a:lnTo>
                    <a:pt x="1491983" y="1754454"/>
                  </a:lnTo>
                  <a:lnTo>
                    <a:pt x="1491983" y="1618564"/>
                  </a:lnTo>
                  <a:lnTo>
                    <a:pt x="1491983" y="1614843"/>
                  </a:lnTo>
                  <a:lnTo>
                    <a:pt x="1334681" y="1614843"/>
                  </a:lnTo>
                  <a:lnTo>
                    <a:pt x="1334681" y="1618564"/>
                  </a:lnTo>
                  <a:lnTo>
                    <a:pt x="1314208" y="1618564"/>
                  </a:lnTo>
                  <a:lnTo>
                    <a:pt x="1314208" y="1614843"/>
                  </a:lnTo>
                  <a:lnTo>
                    <a:pt x="1156906" y="1614843"/>
                  </a:lnTo>
                  <a:lnTo>
                    <a:pt x="1156906" y="1618564"/>
                  </a:lnTo>
                  <a:lnTo>
                    <a:pt x="1156906" y="1754454"/>
                  </a:lnTo>
                  <a:lnTo>
                    <a:pt x="1160640" y="1754454"/>
                  </a:lnTo>
                  <a:lnTo>
                    <a:pt x="1160640" y="1758175"/>
                  </a:lnTo>
                  <a:lnTo>
                    <a:pt x="1181112" y="1758175"/>
                  </a:lnTo>
                  <a:lnTo>
                    <a:pt x="1181112" y="1778660"/>
                  </a:lnTo>
                  <a:lnTo>
                    <a:pt x="1184833" y="1778660"/>
                  </a:lnTo>
                  <a:lnTo>
                    <a:pt x="1184833" y="1642770"/>
                  </a:lnTo>
                  <a:lnTo>
                    <a:pt x="1464056" y="1642770"/>
                  </a:lnTo>
                  <a:lnTo>
                    <a:pt x="1464056" y="1782381"/>
                  </a:lnTo>
                  <a:lnTo>
                    <a:pt x="1467777" y="1782381"/>
                  </a:lnTo>
                  <a:lnTo>
                    <a:pt x="1467777" y="1778660"/>
                  </a:lnTo>
                  <a:lnTo>
                    <a:pt x="1489189" y="1778660"/>
                  </a:lnTo>
                  <a:lnTo>
                    <a:pt x="1489189" y="1758175"/>
                  </a:lnTo>
                  <a:lnTo>
                    <a:pt x="1491983" y="1758175"/>
                  </a:lnTo>
                  <a:lnTo>
                    <a:pt x="1731187" y="1758175"/>
                  </a:lnTo>
                  <a:lnTo>
                    <a:pt x="1731187" y="1754454"/>
                  </a:lnTo>
                  <a:close/>
                </a:path>
                <a:path w="2653029" h="1782445">
                  <a:moveTo>
                    <a:pt x="1742351" y="29781"/>
                  </a:moveTo>
                  <a:lnTo>
                    <a:pt x="1731187" y="29781"/>
                  </a:lnTo>
                  <a:lnTo>
                    <a:pt x="1742351" y="30721"/>
                  </a:lnTo>
                  <a:lnTo>
                    <a:pt x="1742351" y="29781"/>
                  </a:lnTo>
                  <a:close/>
                </a:path>
                <a:path w="2653029" h="1782445">
                  <a:moveTo>
                    <a:pt x="1951774" y="1542249"/>
                  </a:moveTo>
                  <a:lnTo>
                    <a:pt x="1941525" y="1542249"/>
                  </a:lnTo>
                  <a:lnTo>
                    <a:pt x="1941525" y="1751660"/>
                  </a:lnTo>
                  <a:lnTo>
                    <a:pt x="1951774" y="1751660"/>
                  </a:lnTo>
                  <a:lnTo>
                    <a:pt x="1951774" y="1542249"/>
                  </a:lnTo>
                  <a:close/>
                </a:path>
                <a:path w="2653029" h="1782445">
                  <a:moveTo>
                    <a:pt x="1951774" y="30721"/>
                  </a:moveTo>
                  <a:lnTo>
                    <a:pt x="1941525" y="30721"/>
                  </a:lnTo>
                  <a:lnTo>
                    <a:pt x="1941525" y="240131"/>
                  </a:lnTo>
                  <a:lnTo>
                    <a:pt x="1951774" y="240131"/>
                  </a:lnTo>
                  <a:lnTo>
                    <a:pt x="1951774" y="30721"/>
                  </a:lnTo>
                  <a:close/>
                </a:path>
                <a:path w="2653029" h="1782445">
                  <a:moveTo>
                    <a:pt x="1952701" y="20472"/>
                  </a:moveTo>
                  <a:lnTo>
                    <a:pt x="1951774" y="20472"/>
                  </a:lnTo>
                  <a:lnTo>
                    <a:pt x="1951774" y="29781"/>
                  </a:lnTo>
                  <a:lnTo>
                    <a:pt x="1952701" y="20472"/>
                  </a:lnTo>
                  <a:close/>
                </a:path>
                <a:path w="2653029" h="1782445">
                  <a:moveTo>
                    <a:pt x="1962937" y="29781"/>
                  </a:moveTo>
                  <a:lnTo>
                    <a:pt x="1952701" y="29781"/>
                  </a:lnTo>
                  <a:lnTo>
                    <a:pt x="1962937" y="30721"/>
                  </a:lnTo>
                  <a:lnTo>
                    <a:pt x="1962937" y="29781"/>
                  </a:lnTo>
                  <a:close/>
                </a:path>
                <a:path w="2653029" h="1782445">
                  <a:moveTo>
                    <a:pt x="2010410" y="1758175"/>
                  </a:moveTo>
                  <a:lnTo>
                    <a:pt x="1963864" y="1758175"/>
                  </a:lnTo>
                  <a:lnTo>
                    <a:pt x="1963864" y="1778660"/>
                  </a:lnTo>
                  <a:lnTo>
                    <a:pt x="2010410" y="1778660"/>
                  </a:lnTo>
                  <a:lnTo>
                    <a:pt x="2010410" y="1758175"/>
                  </a:lnTo>
                  <a:close/>
                </a:path>
                <a:path w="2653029" h="1782445">
                  <a:moveTo>
                    <a:pt x="2031809" y="1542249"/>
                  </a:moveTo>
                  <a:lnTo>
                    <a:pt x="2021573" y="1542249"/>
                  </a:lnTo>
                  <a:lnTo>
                    <a:pt x="2021573" y="1751660"/>
                  </a:lnTo>
                  <a:lnTo>
                    <a:pt x="2031809" y="1751660"/>
                  </a:lnTo>
                  <a:lnTo>
                    <a:pt x="2031809" y="1542249"/>
                  </a:lnTo>
                  <a:close/>
                </a:path>
                <a:path w="2653029" h="1782445">
                  <a:moveTo>
                    <a:pt x="2031809" y="30721"/>
                  </a:moveTo>
                  <a:lnTo>
                    <a:pt x="2021573" y="30721"/>
                  </a:lnTo>
                  <a:lnTo>
                    <a:pt x="2021573" y="240131"/>
                  </a:lnTo>
                  <a:lnTo>
                    <a:pt x="2031809" y="240131"/>
                  </a:lnTo>
                  <a:lnTo>
                    <a:pt x="2031809" y="30721"/>
                  </a:lnTo>
                  <a:close/>
                </a:path>
                <a:path w="2653029" h="1782445">
                  <a:moveTo>
                    <a:pt x="2242159" y="29781"/>
                  </a:moveTo>
                  <a:lnTo>
                    <a:pt x="2230996" y="29781"/>
                  </a:lnTo>
                  <a:lnTo>
                    <a:pt x="2230996" y="30721"/>
                  </a:lnTo>
                  <a:lnTo>
                    <a:pt x="2242159" y="30721"/>
                  </a:lnTo>
                  <a:lnTo>
                    <a:pt x="2242159" y="29781"/>
                  </a:lnTo>
                  <a:close/>
                </a:path>
                <a:path w="2653029" h="1782445">
                  <a:moveTo>
                    <a:pt x="2652623" y="1754454"/>
                  </a:moveTo>
                  <a:lnTo>
                    <a:pt x="2243086" y="1754454"/>
                  </a:lnTo>
                  <a:lnTo>
                    <a:pt x="2243086" y="1758175"/>
                  </a:lnTo>
                  <a:lnTo>
                    <a:pt x="2652623" y="1758175"/>
                  </a:lnTo>
                  <a:lnTo>
                    <a:pt x="2652623" y="175445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1" name="object 351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4742147" y="6478918"/>
              <a:ext cx="116343" cy="110758"/>
            </a:xfrm>
            <a:prstGeom prst="rect">
              <a:avLst/>
            </a:prstGeom>
          </p:spPr>
        </p:pic>
        <p:sp>
          <p:nvSpPr>
            <p:cNvPr id="352" name="object 352"/>
            <p:cNvSpPr/>
            <p:nvPr/>
          </p:nvSpPr>
          <p:spPr>
            <a:xfrm>
              <a:off x="5877649" y="6442625"/>
              <a:ext cx="146685" cy="284480"/>
            </a:xfrm>
            <a:custGeom>
              <a:avLst/>
              <a:gdLst/>
              <a:ahLst/>
              <a:cxnLst/>
              <a:rect l="l" t="t" r="r" b="b"/>
              <a:pathLst>
                <a:path w="146685" h="284479">
                  <a:moveTo>
                    <a:pt x="3721" y="82842"/>
                  </a:moveTo>
                  <a:lnTo>
                    <a:pt x="0" y="82842"/>
                  </a:lnTo>
                  <a:lnTo>
                    <a:pt x="0" y="92138"/>
                  </a:lnTo>
                  <a:lnTo>
                    <a:pt x="3721" y="92138"/>
                  </a:lnTo>
                  <a:lnTo>
                    <a:pt x="3721" y="82842"/>
                  </a:lnTo>
                  <a:close/>
                </a:path>
                <a:path w="146685" h="284479">
                  <a:moveTo>
                    <a:pt x="146126" y="0"/>
                  </a:moveTo>
                  <a:lnTo>
                    <a:pt x="133096" y="0"/>
                  </a:lnTo>
                  <a:lnTo>
                    <a:pt x="133096" y="41884"/>
                  </a:lnTo>
                  <a:lnTo>
                    <a:pt x="132664" y="87490"/>
                  </a:lnTo>
                  <a:lnTo>
                    <a:pt x="132168" y="87490"/>
                  </a:lnTo>
                  <a:lnTo>
                    <a:pt x="132168" y="139801"/>
                  </a:lnTo>
                  <a:lnTo>
                    <a:pt x="132168" y="140538"/>
                  </a:lnTo>
                  <a:lnTo>
                    <a:pt x="130937" y="141287"/>
                  </a:lnTo>
                  <a:lnTo>
                    <a:pt x="132168" y="139801"/>
                  </a:lnTo>
                  <a:lnTo>
                    <a:pt x="132168" y="87490"/>
                  </a:lnTo>
                  <a:lnTo>
                    <a:pt x="128447" y="87490"/>
                  </a:lnTo>
                  <a:lnTo>
                    <a:pt x="128447" y="103314"/>
                  </a:lnTo>
                  <a:lnTo>
                    <a:pt x="128447" y="142773"/>
                  </a:lnTo>
                  <a:lnTo>
                    <a:pt x="127508" y="143344"/>
                  </a:lnTo>
                  <a:lnTo>
                    <a:pt x="127508" y="104241"/>
                  </a:lnTo>
                  <a:lnTo>
                    <a:pt x="117271" y="104241"/>
                  </a:lnTo>
                  <a:lnTo>
                    <a:pt x="117271" y="146215"/>
                  </a:lnTo>
                  <a:lnTo>
                    <a:pt x="116357" y="146227"/>
                  </a:lnTo>
                  <a:lnTo>
                    <a:pt x="117271" y="104241"/>
                  </a:lnTo>
                  <a:lnTo>
                    <a:pt x="127508" y="103314"/>
                  </a:lnTo>
                  <a:lnTo>
                    <a:pt x="128447" y="103314"/>
                  </a:lnTo>
                  <a:lnTo>
                    <a:pt x="128447" y="87490"/>
                  </a:lnTo>
                  <a:lnTo>
                    <a:pt x="116344" y="87490"/>
                  </a:lnTo>
                  <a:lnTo>
                    <a:pt x="116344" y="146126"/>
                  </a:lnTo>
                  <a:lnTo>
                    <a:pt x="98171" y="146469"/>
                  </a:lnTo>
                  <a:lnTo>
                    <a:pt x="116344" y="146126"/>
                  </a:lnTo>
                  <a:lnTo>
                    <a:pt x="116344" y="87490"/>
                  </a:lnTo>
                  <a:lnTo>
                    <a:pt x="107962" y="87490"/>
                  </a:lnTo>
                  <a:lnTo>
                    <a:pt x="107962" y="96799"/>
                  </a:lnTo>
                  <a:lnTo>
                    <a:pt x="107035" y="130302"/>
                  </a:lnTo>
                  <a:lnTo>
                    <a:pt x="106210" y="131025"/>
                  </a:lnTo>
                  <a:lnTo>
                    <a:pt x="107035" y="129374"/>
                  </a:lnTo>
                  <a:lnTo>
                    <a:pt x="107061" y="128447"/>
                  </a:lnTo>
                  <a:lnTo>
                    <a:pt x="107962" y="96799"/>
                  </a:lnTo>
                  <a:lnTo>
                    <a:pt x="107962" y="87490"/>
                  </a:lnTo>
                  <a:lnTo>
                    <a:pt x="102069" y="87490"/>
                  </a:lnTo>
                  <a:lnTo>
                    <a:pt x="102069" y="134645"/>
                  </a:lnTo>
                  <a:lnTo>
                    <a:pt x="99593" y="136817"/>
                  </a:lnTo>
                  <a:lnTo>
                    <a:pt x="97497" y="136944"/>
                  </a:lnTo>
                  <a:lnTo>
                    <a:pt x="102069" y="134645"/>
                  </a:lnTo>
                  <a:lnTo>
                    <a:pt x="102069" y="87490"/>
                  </a:lnTo>
                  <a:lnTo>
                    <a:pt x="92151" y="87490"/>
                  </a:lnTo>
                  <a:lnTo>
                    <a:pt x="92151" y="86563"/>
                  </a:lnTo>
                  <a:lnTo>
                    <a:pt x="107962" y="86563"/>
                  </a:lnTo>
                  <a:lnTo>
                    <a:pt x="107962" y="54914"/>
                  </a:lnTo>
                  <a:lnTo>
                    <a:pt x="107035" y="53047"/>
                  </a:lnTo>
                  <a:lnTo>
                    <a:pt x="106578" y="52120"/>
                  </a:lnTo>
                  <a:lnTo>
                    <a:pt x="106108" y="51193"/>
                  </a:lnTo>
                  <a:lnTo>
                    <a:pt x="105181" y="49326"/>
                  </a:lnTo>
                  <a:lnTo>
                    <a:pt x="104241" y="47472"/>
                  </a:lnTo>
                  <a:lnTo>
                    <a:pt x="99593" y="45605"/>
                  </a:lnTo>
                  <a:lnTo>
                    <a:pt x="38163" y="45605"/>
                  </a:lnTo>
                  <a:lnTo>
                    <a:pt x="38163" y="49326"/>
                  </a:lnTo>
                  <a:lnTo>
                    <a:pt x="38163" y="133096"/>
                  </a:lnTo>
                  <a:lnTo>
                    <a:pt x="38163" y="134023"/>
                  </a:lnTo>
                  <a:lnTo>
                    <a:pt x="36296" y="133096"/>
                  </a:lnTo>
                  <a:lnTo>
                    <a:pt x="38163" y="133096"/>
                  </a:lnTo>
                  <a:lnTo>
                    <a:pt x="38163" y="49326"/>
                  </a:lnTo>
                  <a:lnTo>
                    <a:pt x="36296" y="50266"/>
                  </a:lnTo>
                  <a:lnTo>
                    <a:pt x="36296" y="51193"/>
                  </a:lnTo>
                  <a:lnTo>
                    <a:pt x="35369" y="50266"/>
                  </a:lnTo>
                  <a:lnTo>
                    <a:pt x="35369" y="133096"/>
                  </a:lnTo>
                  <a:lnTo>
                    <a:pt x="33502" y="132168"/>
                  </a:lnTo>
                  <a:lnTo>
                    <a:pt x="35369" y="132168"/>
                  </a:lnTo>
                  <a:lnTo>
                    <a:pt x="35369" y="130302"/>
                  </a:lnTo>
                  <a:lnTo>
                    <a:pt x="33502" y="129374"/>
                  </a:lnTo>
                  <a:lnTo>
                    <a:pt x="33502" y="130302"/>
                  </a:lnTo>
                  <a:lnTo>
                    <a:pt x="33502" y="131241"/>
                  </a:lnTo>
                  <a:lnTo>
                    <a:pt x="32575" y="130302"/>
                  </a:lnTo>
                  <a:lnTo>
                    <a:pt x="33502" y="130302"/>
                  </a:lnTo>
                  <a:lnTo>
                    <a:pt x="33502" y="129374"/>
                  </a:lnTo>
                  <a:lnTo>
                    <a:pt x="35369" y="129374"/>
                  </a:lnTo>
                  <a:lnTo>
                    <a:pt x="35369" y="53047"/>
                  </a:lnTo>
                  <a:lnTo>
                    <a:pt x="34442" y="52120"/>
                  </a:lnTo>
                  <a:lnTo>
                    <a:pt x="35369" y="52120"/>
                  </a:lnTo>
                  <a:lnTo>
                    <a:pt x="35369" y="50266"/>
                  </a:lnTo>
                  <a:lnTo>
                    <a:pt x="34442" y="49326"/>
                  </a:lnTo>
                  <a:lnTo>
                    <a:pt x="34442" y="50266"/>
                  </a:lnTo>
                  <a:lnTo>
                    <a:pt x="34442" y="51193"/>
                  </a:lnTo>
                  <a:lnTo>
                    <a:pt x="33502" y="50266"/>
                  </a:lnTo>
                  <a:lnTo>
                    <a:pt x="34442" y="50266"/>
                  </a:lnTo>
                  <a:lnTo>
                    <a:pt x="34442" y="49326"/>
                  </a:lnTo>
                  <a:lnTo>
                    <a:pt x="38163" y="49326"/>
                  </a:lnTo>
                  <a:lnTo>
                    <a:pt x="38163" y="45605"/>
                  </a:lnTo>
                  <a:lnTo>
                    <a:pt x="32575" y="45605"/>
                  </a:lnTo>
                  <a:lnTo>
                    <a:pt x="32575" y="52120"/>
                  </a:lnTo>
                  <a:lnTo>
                    <a:pt x="32575" y="53047"/>
                  </a:lnTo>
                  <a:lnTo>
                    <a:pt x="32575" y="128447"/>
                  </a:lnTo>
                  <a:lnTo>
                    <a:pt x="31648" y="130302"/>
                  </a:lnTo>
                  <a:lnTo>
                    <a:pt x="31648" y="128447"/>
                  </a:lnTo>
                  <a:lnTo>
                    <a:pt x="32575" y="128447"/>
                  </a:lnTo>
                  <a:lnTo>
                    <a:pt x="32575" y="53047"/>
                  </a:lnTo>
                  <a:lnTo>
                    <a:pt x="31648" y="52120"/>
                  </a:lnTo>
                  <a:lnTo>
                    <a:pt x="32575" y="52120"/>
                  </a:lnTo>
                  <a:lnTo>
                    <a:pt x="32575" y="45605"/>
                  </a:lnTo>
                  <a:lnTo>
                    <a:pt x="26060" y="55841"/>
                  </a:lnTo>
                  <a:lnTo>
                    <a:pt x="27838" y="128447"/>
                  </a:lnTo>
                  <a:lnTo>
                    <a:pt x="27927" y="132168"/>
                  </a:lnTo>
                  <a:lnTo>
                    <a:pt x="34442" y="136817"/>
                  </a:lnTo>
                  <a:lnTo>
                    <a:pt x="85864" y="137604"/>
                  </a:lnTo>
                  <a:lnTo>
                    <a:pt x="67017" y="138684"/>
                  </a:lnTo>
                  <a:lnTo>
                    <a:pt x="67017" y="146900"/>
                  </a:lnTo>
                  <a:lnTo>
                    <a:pt x="55841" y="147053"/>
                  </a:lnTo>
                  <a:lnTo>
                    <a:pt x="55841" y="174980"/>
                  </a:lnTo>
                  <a:lnTo>
                    <a:pt x="13030" y="174980"/>
                  </a:lnTo>
                  <a:lnTo>
                    <a:pt x="13030" y="9309"/>
                  </a:lnTo>
                  <a:lnTo>
                    <a:pt x="55841" y="9309"/>
                  </a:lnTo>
                  <a:lnTo>
                    <a:pt x="55841" y="36296"/>
                  </a:lnTo>
                  <a:lnTo>
                    <a:pt x="125653" y="36296"/>
                  </a:lnTo>
                  <a:lnTo>
                    <a:pt x="133096" y="41884"/>
                  </a:lnTo>
                  <a:lnTo>
                    <a:pt x="133096" y="0"/>
                  </a:lnTo>
                  <a:lnTo>
                    <a:pt x="0" y="0"/>
                  </a:lnTo>
                  <a:lnTo>
                    <a:pt x="0" y="4648"/>
                  </a:lnTo>
                  <a:lnTo>
                    <a:pt x="9309" y="4648"/>
                  </a:lnTo>
                  <a:lnTo>
                    <a:pt x="9309" y="283883"/>
                  </a:lnTo>
                  <a:lnTo>
                    <a:pt x="146126" y="283883"/>
                  </a:lnTo>
                  <a:lnTo>
                    <a:pt x="146126" y="174980"/>
                  </a:lnTo>
                  <a:lnTo>
                    <a:pt x="146126" y="9309"/>
                  </a:lnTo>
                  <a:lnTo>
                    <a:pt x="1461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3" name="object 353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5896271" y="6478918"/>
              <a:ext cx="115412" cy="110758"/>
            </a:xfrm>
            <a:prstGeom prst="rect">
              <a:avLst/>
            </a:prstGeom>
          </p:spPr>
        </p:pic>
        <p:sp>
          <p:nvSpPr>
            <p:cNvPr id="354" name="object 354"/>
            <p:cNvSpPr/>
            <p:nvPr/>
          </p:nvSpPr>
          <p:spPr>
            <a:xfrm>
              <a:off x="6051702" y="6442625"/>
              <a:ext cx="145415" cy="284480"/>
            </a:xfrm>
            <a:custGeom>
              <a:avLst/>
              <a:gdLst/>
              <a:ahLst/>
              <a:cxnLst/>
              <a:rect l="l" t="t" r="r" b="b"/>
              <a:pathLst>
                <a:path w="145414" h="284479">
                  <a:moveTo>
                    <a:pt x="145199" y="82842"/>
                  </a:moveTo>
                  <a:lnTo>
                    <a:pt x="142405" y="82842"/>
                  </a:lnTo>
                  <a:lnTo>
                    <a:pt x="142405" y="92138"/>
                  </a:lnTo>
                  <a:lnTo>
                    <a:pt x="145199" y="92138"/>
                  </a:lnTo>
                  <a:lnTo>
                    <a:pt x="145199" y="82842"/>
                  </a:lnTo>
                  <a:close/>
                </a:path>
                <a:path w="145414" h="284479">
                  <a:moveTo>
                    <a:pt x="145199" y="0"/>
                  </a:moveTo>
                  <a:lnTo>
                    <a:pt x="132168" y="0"/>
                  </a:lnTo>
                  <a:lnTo>
                    <a:pt x="132168" y="9309"/>
                  </a:lnTo>
                  <a:lnTo>
                    <a:pt x="132168" y="174980"/>
                  </a:lnTo>
                  <a:lnTo>
                    <a:pt x="90284" y="174980"/>
                  </a:lnTo>
                  <a:lnTo>
                    <a:pt x="90284" y="147053"/>
                  </a:lnTo>
                  <a:lnTo>
                    <a:pt x="78181" y="146888"/>
                  </a:lnTo>
                  <a:lnTo>
                    <a:pt x="78181" y="138684"/>
                  </a:lnTo>
                  <a:lnTo>
                    <a:pt x="49326" y="137756"/>
                  </a:lnTo>
                  <a:lnTo>
                    <a:pt x="45847" y="136029"/>
                  </a:lnTo>
                  <a:lnTo>
                    <a:pt x="74460" y="137756"/>
                  </a:lnTo>
                  <a:lnTo>
                    <a:pt x="109829" y="136817"/>
                  </a:lnTo>
                  <a:lnTo>
                    <a:pt x="114706" y="134023"/>
                  </a:lnTo>
                  <a:lnTo>
                    <a:pt x="116344" y="133096"/>
                  </a:lnTo>
                  <a:lnTo>
                    <a:pt x="116801" y="132168"/>
                  </a:lnTo>
                  <a:lnTo>
                    <a:pt x="117741" y="130302"/>
                  </a:lnTo>
                  <a:lnTo>
                    <a:pt x="118198" y="129374"/>
                  </a:lnTo>
                  <a:lnTo>
                    <a:pt x="118237" y="126580"/>
                  </a:lnTo>
                  <a:lnTo>
                    <a:pt x="119075" y="56781"/>
                  </a:lnTo>
                  <a:lnTo>
                    <a:pt x="119126" y="53047"/>
                  </a:lnTo>
                  <a:lnTo>
                    <a:pt x="119138" y="52120"/>
                  </a:lnTo>
                  <a:lnTo>
                    <a:pt x="117932" y="51193"/>
                  </a:lnTo>
                  <a:lnTo>
                    <a:pt x="115544" y="49326"/>
                  </a:lnTo>
                  <a:lnTo>
                    <a:pt x="115404" y="49225"/>
                  </a:lnTo>
                  <a:lnTo>
                    <a:pt x="115404" y="53987"/>
                  </a:lnTo>
                  <a:lnTo>
                    <a:pt x="115404" y="126580"/>
                  </a:lnTo>
                  <a:lnTo>
                    <a:pt x="114477" y="129374"/>
                  </a:lnTo>
                  <a:lnTo>
                    <a:pt x="114477" y="130302"/>
                  </a:lnTo>
                  <a:lnTo>
                    <a:pt x="113550" y="129374"/>
                  </a:lnTo>
                  <a:lnTo>
                    <a:pt x="112623" y="128447"/>
                  </a:lnTo>
                  <a:lnTo>
                    <a:pt x="114477" y="126580"/>
                  </a:lnTo>
                  <a:lnTo>
                    <a:pt x="115404" y="126580"/>
                  </a:lnTo>
                  <a:lnTo>
                    <a:pt x="115404" y="53987"/>
                  </a:lnTo>
                  <a:lnTo>
                    <a:pt x="114477" y="56781"/>
                  </a:lnTo>
                  <a:lnTo>
                    <a:pt x="114477" y="54914"/>
                  </a:lnTo>
                  <a:lnTo>
                    <a:pt x="114477" y="53987"/>
                  </a:lnTo>
                  <a:lnTo>
                    <a:pt x="113550" y="53047"/>
                  </a:lnTo>
                  <a:lnTo>
                    <a:pt x="114477" y="53047"/>
                  </a:lnTo>
                  <a:lnTo>
                    <a:pt x="114477" y="53987"/>
                  </a:lnTo>
                  <a:lnTo>
                    <a:pt x="115404" y="53987"/>
                  </a:lnTo>
                  <a:lnTo>
                    <a:pt x="115404" y="49225"/>
                  </a:lnTo>
                  <a:lnTo>
                    <a:pt x="111683" y="46329"/>
                  </a:lnTo>
                  <a:lnTo>
                    <a:pt x="111683" y="50266"/>
                  </a:lnTo>
                  <a:lnTo>
                    <a:pt x="111683" y="52120"/>
                  </a:lnTo>
                  <a:lnTo>
                    <a:pt x="111683" y="129374"/>
                  </a:lnTo>
                  <a:lnTo>
                    <a:pt x="111683" y="130302"/>
                  </a:lnTo>
                  <a:lnTo>
                    <a:pt x="111683" y="132168"/>
                  </a:lnTo>
                  <a:lnTo>
                    <a:pt x="111683" y="133096"/>
                  </a:lnTo>
                  <a:lnTo>
                    <a:pt x="110756" y="132168"/>
                  </a:lnTo>
                  <a:lnTo>
                    <a:pt x="110756" y="133096"/>
                  </a:lnTo>
                  <a:lnTo>
                    <a:pt x="110756" y="134023"/>
                  </a:lnTo>
                  <a:lnTo>
                    <a:pt x="107962" y="133096"/>
                  </a:lnTo>
                  <a:lnTo>
                    <a:pt x="110756" y="133096"/>
                  </a:lnTo>
                  <a:lnTo>
                    <a:pt x="110756" y="132168"/>
                  </a:lnTo>
                  <a:lnTo>
                    <a:pt x="111683" y="132168"/>
                  </a:lnTo>
                  <a:lnTo>
                    <a:pt x="111683" y="130302"/>
                  </a:lnTo>
                  <a:lnTo>
                    <a:pt x="110756" y="129374"/>
                  </a:lnTo>
                  <a:lnTo>
                    <a:pt x="111683" y="129374"/>
                  </a:lnTo>
                  <a:lnTo>
                    <a:pt x="111683" y="52120"/>
                  </a:lnTo>
                  <a:lnTo>
                    <a:pt x="110756" y="53987"/>
                  </a:lnTo>
                  <a:lnTo>
                    <a:pt x="110756" y="54914"/>
                  </a:lnTo>
                  <a:lnTo>
                    <a:pt x="109829" y="53987"/>
                  </a:lnTo>
                  <a:lnTo>
                    <a:pt x="110756" y="53987"/>
                  </a:lnTo>
                  <a:lnTo>
                    <a:pt x="110756" y="52120"/>
                  </a:lnTo>
                  <a:lnTo>
                    <a:pt x="111683" y="52120"/>
                  </a:lnTo>
                  <a:lnTo>
                    <a:pt x="111683" y="50266"/>
                  </a:lnTo>
                  <a:lnTo>
                    <a:pt x="108889" y="51193"/>
                  </a:lnTo>
                  <a:lnTo>
                    <a:pt x="108889" y="49326"/>
                  </a:lnTo>
                  <a:lnTo>
                    <a:pt x="109829" y="49326"/>
                  </a:lnTo>
                  <a:lnTo>
                    <a:pt x="111683" y="50266"/>
                  </a:lnTo>
                  <a:lnTo>
                    <a:pt x="111683" y="46329"/>
                  </a:lnTo>
                  <a:lnTo>
                    <a:pt x="110756" y="45605"/>
                  </a:lnTo>
                  <a:lnTo>
                    <a:pt x="43738" y="45605"/>
                  </a:lnTo>
                  <a:lnTo>
                    <a:pt x="38163" y="52120"/>
                  </a:lnTo>
                  <a:lnTo>
                    <a:pt x="38163" y="86563"/>
                  </a:lnTo>
                  <a:lnTo>
                    <a:pt x="53047" y="86563"/>
                  </a:lnTo>
                  <a:lnTo>
                    <a:pt x="53047" y="87490"/>
                  </a:lnTo>
                  <a:lnTo>
                    <a:pt x="42621" y="87490"/>
                  </a:lnTo>
                  <a:lnTo>
                    <a:pt x="42621" y="134404"/>
                  </a:lnTo>
                  <a:lnTo>
                    <a:pt x="40017" y="133096"/>
                  </a:lnTo>
                  <a:lnTo>
                    <a:pt x="39890" y="130771"/>
                  </a:lnTo>
                  <a:lnTo>
                    <a:pt x="42621" y="134404"/>
                  </a:lnTo>
                  <a:lnTo>
                    <a:pt x="42621" y="87490"/>
                  </a:lnTo>
                  <a:lnTo>
                    <a:pt x="17678" y="87490"/>
                  </a:lnTo>
                  <a:lnTo>
                    <a:pt x="17678" y="103314"/>
                  </a:lnTo>
                  <a:lnTo>
                    <a:pt x="17678" y="104241"/>
                  </a:lnTo>
                  <a:lnTo>
                    <a:pt x="17678" y="144272"/>
                  </a:lnTo>
                  <a:lnTo>
                    <a:pt x="12103" y="139611"/>
                  </a:lnTo>
                  <a:lnTo>
                    <a:pt x="12103" y="137147"/>
                  </a:lnTo>
                  <a:lnTo>
                    <a:pt x="16751" y="143332"/>
                  </a:lnTo>
                  <a:lnTo>
                    <a:pt x="17678" y="103314"/>
                  </a:lnTo>
                  <a:lnTo>
                    <a:pt x="17678" y="87490"/>
                  </a:lnTo>
                  <a:lnTo>
                    <a:pt x="12103" y="87490"/>
                  </a:lnTo>
                  <a:lnTo>
                    <a:pt x="12103" y="42811"/>
                  </a:lnTo>
                  <a:lnTo>
                    <a:pt x="18618" y="36296"/>
                  </a:lnTo>
                  <a:lnTo>
                    <a:pt x="90284" y="36296"/>
                  </a:lnTo>
                  <a:lnTo>
                    <a:pt x="90284" y="9309"/>
                  </a:lnTo>
                  <a:lnTo>
                    <a:pt x="132168" y="9309"/>
                  </a:lnTo>
                  <a:lnTo>
                    <a:pt x="132168" y="0"/>
                  </a:lnTo>
                  <a:lnTo>
                    <a:pt x="0" y="0"/>
                  </a:lnTo>
                  <a:lnTo>
                    <a:pt x="0" y="283883"/>
                  </a:lnTo>
                  <a:lnTo>
                    <a:pt x="136817" y="283883"/>
                  </a:lnTo>
                  <a:lnTo>
                    <a:pt x="136817" y="174980"/>
                  </a:lnTo>
                  <a:lnTo>
                    <a:pt x="136817" y="9309"/>
                  </a:lnTo>
                  <a:lnTo>
                    <a:pt x="136817" y="4648"/>
                  </a:lnTo>
                  <a:lnTo>
                    <a:pt x="145199" y="4648"/>
                  </a:lnTo>
                  <a:lnTo>
                    <a:pt x="1451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5" name="object 355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6062875" y="6478918"/>
              <a:ext cx="116343" cy="110758"/>
            </a:xfrm>
            <a:prstGeom prst="rect">
              <a:avLst/>
            </a:prstGeom>
          </p:spPr>
        </p:pic>
        <p:sp>
          <p:nvSpPr>
            <p:cNvPr id="356" name="object 356"/>
            <p:cNvSpPr/>
            <p:nvPr/>
          </p:nvSpPr>
          <p:spPr>
            <a:xfrm>
              <a:off x="4553204" y="6442625"/>
              <a:ext cx="145415" cy="284480"/>
            </a:xfrm>
            <a:custGeom>
              <a:avLst/>
              <a:gdLst/>
              <a:ahLst/>
              <a:cxnLst/>
              <a:rect l="l" t="t" r="r" b="b"/>
              <a:pathLst>
                <a:path w="145414" h="284479">
                  <a:moveTo>
                    <a:pt x="2794" y="82842"/>
                  </a:moveTo>
                  <a:lnTo>
                    <a:pt x="0" y="82842"/>
                  </a:lnTo>
                  <a:lnTo>
                    <a:pt x="0" y="92138"/>
                  </a:lnTo>
                  <a:lnTo>
                    <a:pt x="2794" y="92138"/>
                  </a:lnTo>
                  <a:lnTo>
                    <a:pt x="2794" y="82842"/>
                  </a:lnTo>
                  <a:close/>
                </a:path>
                <a:path w="145414" h="284479">
                  <a:moveTo>
                    <a:pt x="145186" y="0"/>
                  </a:moveTo>
                  <a:lnTo>
                    <a:pt x="133096" y="0"/>
                  </a:lnTo>
                  <a:lnTo>
                    <a:pt x="133096" y="41884"/>
                  </a:lnTo>
                  <a:lnTo>
                    <a:pt x="132664" y="87490"/>
                  </a:lnTo>
                  <a:lnTo>
                    <a:pt x="132156" y="87490"/>
                  </a:lnTo>
                  <a:lnTo>
                    <a:pt x="132156" y="139814"/>
                  </a:lnTo>
                  <a:lnTo>
                    <a:pt x="132156" y="140538"/>
                  </a:lnTo>
                  <a:lnTo>
                    <a:pt x="131038" y="141147"/>
                  </a:lnTo>
                  <a:lnTo>
                    <a:pt x="132156" y="139814"/>
                  </a:lnTo>
                  <a:lnTo>
                    <a:pt x="132156" y="87490"/>
                  </a:lnTo>
                  <a:lnTo>
                    <a:pt x="128435" y="87490"/>
                  </a:lnTo>
                  <a:lnTo>
                    <a:pt x="128435" y="103314"/>
                  </a:lnTo>
                  <a:lnTo>
                    <a:pt x="128435" y="142570"/>
                  </a:lnTo>
                  <a:lnTo>
                    <a:pt x="127508" y="143078"/>
                  </a:lnTo>
                  <a:lnTo>
                    <a:pt x="127508" y="104241"/>
                  </a:lnTo>
                  <a:lnTo>
                    <a:pt x="117271" y="104241"/>
                  </a:lnTo>
                  <a:lnTo>
                    <a:pt x="117271" y="145199"/>
                  </a:lnTo>
                  <a:lnTo>
                    <a:pt x="116357" y="145199"/>
                  </a:lnTo>
                  <a:lnTo>
                    <a:pt x="117271" y="104241"/>
                  </a:lnTo>
                  <a:lnTo>
                    <a:pt x="127508" y="103314"/>
                  </a:lnTo>
                  <a:lnTo>
                    <a:pt x="128435" y="103314"/>
                  </a:lnTo>
                  <a:lnTo>
                    <a:pt x="128435" y="87490"/>
                  </a:lnTo>
                  <a:lnTo>
                    <a:pt x="107962" y="87490"/>
                  </a:lnTo>
                  <a:lnTo>
                    <a:pt x="107962" y="96799"/>
                  </a:lnTo>
                  <a:lnTo>
                    <a:pt x="107035" y="130302"/>
                  </a:lnTo>
                  <a:lnTo>
                    <a:pt x="106197" y="131025"/>
                  </a:lnTo>
                  <a:lnTo>
                    <a:pt x="107035" y="129374"/>
                  </a:lnTo>
                  <a:lnTo>
                    <a:pt x="107111" y="126580"/>
                  </a:lnTo>
                  <a:lnTo>
                    <a:pt x="107962" y="96799"/>
                  </a:lnTo>
                  <a:lnTo>
                    <a:pt x="107962" y="87490"/>
                  </a:lnTo>
                  <a:lnTo>
                    <a:pt x="92138" y="87490"/>
                  </a:lnTo>
                  <a:lnTo>
                    <a:pt x="92138" y="86563"/>
                  </a:lnTo>
                  <a:lnTo>
                    <a:pt x="107962" y="86563"/>
                  </a:lnTo>
                  <a:lnTo>
                    <a:pt x="107962" y="56781"/>
                  </a:lnTo>
                  <a:lnTo>
                    <a:pt x="107962" y="54914"/>
                  </a:lnTo>
                  <a:lnTo>
                    <a:pt x="107340" y="53987"/>
                  </a:lnTo>
                  <a:lnTo>
                    <a:pt x="106718" y="53047"/>
                  </a:lnTo>
                  <a:lnTo>
                    <a:pt x="106095" y="52120"/>
                  </a:lnTo>
                  <a:lnTo>
                    <a:pt x="105486" y="51193"/>
                  </a:lnTo>
                  <a:lnTo>
                    <a:pt x="104241" y="49326"/>
                  </a:lnTo>
                  <a:lnTo>
                    <a:pt x="102374" y="46532"/>
                  </a:lnTo>
                  <a:lnTo>
                    <a:pt x="99580" y="45605"/>
                  </a:lnTo>
                  <a:lnTo>
                    <a:pt x="38150" y="45605"/>
                  </a:lnTo>
                  <a:lnTo>
                    <a:pt x="38150" y="49326"/>
                  </a:lnTo>
                  <a:lnTo>
                    <a:pt x="38150" y="133096"/>
                  </a:lnTo>
                  <a:lnTo>
                    <a:pt x="38150" y="134023"/>
                  </a:lnTo>
                  <a:lnTo>
                    <a:pt x="36296" y="133096"/>
                  </a:lnTo>
                  <a:lnTo>
                    <a:pt x="38150" y="133096"/>
                  </a:lnTo>
                  <a:lnTo>
                    <a:pt x="38150" y="49326"/>
                  </a:lnTo>
                  <a:lnTo>
                    <a:pt x="36296" y="50266"/>
                  </a:lnTo>
                  <a:lnTo>
                    <a:pt x="36296" y="51193"/>
                  </a:lnTo>
                  <a:lnTo>
                    <a:pt x="35369" y="50266"/>
                  </a:lnTo>
                  <a:lnTo>
                    <a:pt x="35369" y="52120"/>
                  </a:lnTo>
                  <a:lnTo>
                    <a:pt x="35369" y="53047"/>
                  </a:lnTo>
                  <a:lnTo>
                    <a:pt x="35369" y="129374"/>
                  </a:lnTo>
                  <a:lnTo>
                    <a:pt x="33502" y="130302"/>
                  </a:lnTo>
                  <a:lnTo>
                    <a:pt x="33502" y="132168"/>
                  </a:lnTo>
                  <a:lnTo>
                    <a:pt x="35369" y="132168"/>
                  </a:lnTo>
                  <a:lnTo>
                    <a:pt x="35369" y="133096"/>
                  </a:lnTo>
                  <a:lnTo>
                    <a:pt x="33502" y="132168"/>
                  </a:lnTo>
                  <a:lnTo>
                    <a:pt x="31635" y="130302"/>
                  </a:lnTo>
                  <a:lnTo>
                    <a:pt x="30708" y="130302"/>
                  </a:lnTo>
                  <a:lnTo>
                    <a:pt x="30708" y="126580"/>
                  </a:lnTo>
                  <a:lnTo>
                    <a:pt x="31635" y="126580"/>
                  </a:lnTo>
                  <a:lnTo>
                    <a:pt x="31635" y="128447"/>
                  </a:lnTo>
                  <a:lnTo>
                    <a:pt x="32575" y="128447"/>
                  </a:lnTo>
                  <a:lnTo>
                    <a:pt x="35369" y="129374"/>
                  </a:lnTo>
                  <a:lnTo>
                    <a:pt x="35369" y="53047"/>
                  </a:lnTo>
                  <a:lnTo>
                    <a:pt x="34429" y="52120"/>
                  </a:lnTo>
                  <a:lnTo>
                    <a:pt x="35369" y="52120"/>
                  </a:lnTo>
                  <a:lnTo>
                    <a:pt x="35369" y="50266"/>
                  </a:lnTo>
                  <a:lnTo>
                    <a:pt x="34429" y="49326"/>
                  </a:lnTo>
                  <a:lnTo>
                    <a:pt x="34429" y="50266"/>
                  </a:lnTo>
                  <a:lnTo>
                    <a:pt x="34429" y="51193"/>
                  </a:lnTo>
                  <a:lnTo>
                    <a:pt x="33502" y="50266"/>
                  </a:lnTo>
                  <a:lnTo>
                    <a:pt x="34429" y="50266"/>
                  </a:lnTo>
                  <a:lnTo>
                    <a:pt x="34429" y="49326"/>
                  </a:lnTo>
                  <a:lnTo>
                    <a:pt x="38150" y="49326"/>
                  </a:lnTo>
                  <a:lnTo>
                    <a:pt x="38150" y="45605"/>
                  </a:lnTo>
                  <a:lnTo>
                    <a:pt x="32575" y="45605"/>
                  </a:lnTo>
                  <a:lnTo>
                    <a:pt x="32575" y="52120"/>
                  </a:lnTo>
                  <a:lnTo>
                    <a:pt x="32575" y="53047"/>
                  </a:lnTo>
                  <a:lnTo>
                    <a:pt x="31635" y="52120"/>
                  </a:lnTo>
                  <a:lnTo>
                    <a:pt x="31635" y="53987"/>
                  </a:lnTo>
                  <a:lnTo>
                    <a:pt x="30708" y="55841"/>
                  </a:lnTo>
                  <a:lnTo>
                    <a:pt x="30708" y="56781"/>
                  </a:lnTo>
                  <a:lnTo>
                    <a:pt x="29781" y="55841"/>
                  </a:lnTo>
                  <a:lnTo>
                    <a:pt x="30708" y="55841"/>
                  </a:lnTo>
                  <a:lnTo>
                    <a:pt x="30708" y="53987"/>
                  </a:lnTo>
                  <a:lnTo>
                    <a:pt x="31635" y="53987"/>
                  </a:lnTo>
                  <a:lnTo>
                    <a:pt x="31635" y="52120"/>
                  </a:lnTo>
                  <a:lnTo>
                    <a:pt x="32575" y="52120"/>
                  </a:lnTo>
                  <a:lnTo>
                    <a:pt x="32575" y="45605"/>
                  </a:lnTo>
                  <a:lnTo>
                    <a:pt x="26987" y="52120"/>
                  </a:lnTo>
                  <a:lnTo>
                    <a:pt x="27851" y="126580"/>
                  </a:lnTo>
                  <a:lnTo>
                    <a:pt x="27914" y="132168"/>
                  </a:lnTo>
                  <a:lnTo>
                    <a:pt x="34429" y="136817"/>
                  </a:lnTo>
                  <a:lnTo>
                    <a:pt x="54914" y="137756"/>
                  </a:lnTo>
                  <a:lnTo>
                    <a:pt x="97726" y="136817"/>
                  </a:lnTo>
                  <a:lnTo>
                    <a:pt x="102057" y="134658"/>
                  </a:lnTo>
                  <a:lnTo>
                    <a:pt x="99580" y="136817"/>
                  </a:lnTo>
                  <a:lnTo>
                    <a:pt x="67005" y="138684"/>
                  </a:lnTo>
                  <a:lnTo>
                    <a:pt x="67005" y="146888"/>
                  </a:lnTo>
                  <a:lnTo>
                    <a:pt x="54914" y="147053"/>
                  </a:lnTo>
                  <a:lnTo>
                    <a:pt x="54914" y="174980"/>
                  </a:lnTo>
                  <a:lnTo>
                    <a:pt x="13030" y="174980"/>
                  </a:lnTo>
                  <a:lnTo>
                    <a:pt x="13030" y="9309"/>
                  </a:lnTo>
                  <a:lnTo>
                    <a:pt x="54914" y="9309"/>
                  </a:lnTo>
                  <a:lnTo>
                    <a:pt x="54914" y="36296"/>
                  </a:lnTo>
                  <a:lnTo>
                    <a:pt x="124714" y="36296"/>
                  </a:lnTo>
                  <a:lnTo>
                    <a:pt x="133096" y="41884"/>
                  </a:lnTo>
                  <a:lnTo>
                    <a:pt x="133096" y="0"/>
                  </a:lnTo>
                  <a:lnTo>
                    <a:pt x="0" y="0"/>
                  </a:lnTo>
                  <a:lnTo>
                    <a:pt x="0" y="4648"/>
                  </a:lnTo>
                  <a:lnTo>
                    <a:pt x="8369" y="4648"/>
                  </a:lnTo>
                  <a:lnTo>
                    <a:pt x="8369" y="283883"/>
                  </a:lnTo>
                  <a:lnTo>
                    <a:pt x="145186" y="283883"/>
                  </a:lnTo>
                  <a:lnTo>
                    <a:pt x="145186" y="174980"/>
                  </a:lnTo>
                  <a:lnTo>
                    <a:pt x="145186" y="9309"/>
                  </a:lnTo>
                  <a:lnTo>
                    <a:pt x="1451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7" name="object 357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4571821" y="6478918"/>
              <a:ext cx="115412" cy="110758"/>
            </a:xfrm>
            <a:prstGeom prst="rect">
              <a:avLst/>
            </a:prstGeom>
          </p:spPr>
        </p:pic>
        <p:sp>
          <p:nvSpPr>
            <p:cNvPr id="358" name="object 358"/>
            <p:cNvSpPr/>
            <p:nvPr/>
          </p:nvSpPr>
          <p:spPr>
            <a:xfrm>
              <a:off x="4730978" y="6781422"/>
              <a:ext cx="145415" cy="283210"/>
            </a:xfrm>
            <a:custGeom>
              <a:avLst/>
              <a:gdLst/>
              <a:ahLst/>
              <a:cxnLst/>
              <a:rect l="l" t="t" r="r" b="b"/>
              <a:pathLst>
                <a:path w="145414" h="283209">
                  <a:moveTo>
                    <a:pt x="145186" y="279222"/>
                  </a:moveTo>
                  <a:lnTo>
                    <a:pt x="136817" y="279222"/>
                  </a:lnTo>
                  <a:lnTo>
                    <a:pt x="136817" y="274561"/>
                  </a:lnTo>
                  <a:lnTo>
                    <a:pt x="136817" y="108889"/>
                  </a:lnTo>
                  <a:lnTo>
                    <a:pt x="136817" y="0"/>
                  </a:lnTo>
                  <a:lnTo>
                    <a:pt x="132156" y="0"/>
                  </a:lnTo>
                  <a:lnTo>
                    <a:pt x="132156" y="108889"/>
                  </a:lnTo>
                  <a:lnTo>
                    <a:pt x="132156" y="274561"/>
                  </a:lnTo>
                  <a:lnTo>
                    <a:pt x="90271" y="274561"/>
                  </a:lnTo>
                  <a:lnTo>
                    <a:pt x="90271" y="246646"/>
                  </a:lnTo>
                  <a:lnTo>
                    <a:pt x="14884" y="243852"/>
                  </a:lnTo>
                  <a:lnTo>
                    <a:pt x="11163" y="235470"/>
                  </a:lnTo>
                  <a:lnTo>
                    <a:pt x="11163" y="196380"/>
                  </a:lnTo>
                  <a:lnTo>
                    <a:pt x="38150" y="196380"/>
                  </a:lnTo>
                  <a:lnTo>
                    <a:pt x="38150" y="228028"/>
                  </a:lnTo>
                  <a:lnTo>
                    <a:pt x="43738" y="235470"/>
                  </a:lnTo>
                  <a:lnTo>
                    <a:pt x="49326" y="237337"/>
                  </a:lnTo>
                  <a:lnTo>
                    <a:pt x="95859" y="238264"/>
                  </a:lnTo>
                  <a:lnTo>
                    <a:pt x="114477" y="234543"/>
                  </a:lnTo>
                  <a:lnTo>
                    <a:pt x="115214" y="233616"/>
                  </a:lnTo>
                  <a:lnTo>
                    <a:pt x="118198" y="229882"/>
                  </a:lnTo>
                  <a:lnTo>
                    <a:pt x="118249" y="226161"/>
                  </a:lnTo>
                  <a:lnTo>
                    <a:pt x="119113" y="155422"/>
                  </a:lnTo>
                  <a:lnTo>
                    <a:pt x="119126" y="154495"/>
                  </a:lnTo>
                  <a:lnTo>
                    <a:pt x="115633" y="148907"/>
                  </a:lnTo>
                  <a:lnTo>
                    <a:pt x="115404" y="148551"/>
                  </a:lnTo>
                  <a:lnTo>
                    <a:pt x="115404" y="227101"/>
                  </a:lnTo>
                  <a:lnTo>
                    <a:pt x="115404" y="228028"/>
                  </a:lnTo>
                  <a:lnTo>
                    <a:pt x="114477" y="227101"/>
                  </a:lnTo>
                  <a:lnTo>
                    <a:pt x="114477" y="228028"/>
                  </a:lnTo>
                  <a:lnTo>
                    <a:pt x="113550" y="229882"/>
                  </a:lnTo>
                  <a:lnTo>
                    <a:pt x="113550" y="230822"/>
                  </a:lnTo>
                  <a:lnTo>
                    <a:pt x="112610" y="229882"/>
                  </a:lnTo>
                  <a:lnTo>
                    <a:pt x="112610" y="230822"/>
                  </a:lnTo>
                  <a:lnTo>
                    <a:pt x="112610" y="231749"/>
                  </a:lnTo>
                  <a:lnTo>
                    <a:pt x="111683" y="230822"/>
                  </a:lnTo>
                  <a:lnTo>
                    <a:pt x="111683" y="231749"/>
                  </a:lnTo>
                  <a:lnTo>
                    <a:pt x="110756" y="232676"/>
                  </a:lnTo>
                  <a:lnTo>
                    <a:pt x="110756" y="233616"/>
                  </a:lnTo>
                  <a:lnTo>
                    <a:pt x="107035" y="232676"/>
                  </a:lnTo>
                  <a:lnTo>
                    <a:pt x="108889" y="231749"/>
                  </a:lnTo>
                  <a:lnTo>
                    <a:pt x="111683" y="231749"/>
                  </a:lnTo>
                  <a:lnTo>
                    <a:pt x="111683" y="230822"/>
                  </a:lnTo>
                  <a:lnTo>
                    <a:pt x="109816" y="229882"/>
                  </a:lnTo>
                  <a:lnTo>
                    <a:pt x="111683" y="229882"/>
                  </a:lnTo>
                  <a:lnTo>
                    <a:pt x="111683" y="230822"/>
                  </a:lnTo>
                  <a:lnTo>
                    <a:pt x="112610" y="230822"/>
                  </a:lnTo>
                  <a:lnTo>
                    <a:pt x="112610" y="229882"/>
                  </a:lnTo>
                  <a:lnTo>
                    <a:pt x="113550" y="229882"/>
                  </a:lnTo>
                  <a:lnTo>
                    <a:pt x="113550" y="228028"/>
                  </a:lnTo>
                  <a:lnTo>
                    <a:pt x="114477" y="228028"/>
                  </a:lnTo>
                  <a:lnTo>
                    <a:pt x="114477" y="227101"/>
                  </a:lnTo>
                  <a:lnTo>
                    <a:pt x="115404" y="227101"/>
                  </a:lnTo>
                  <a:lnTo>
                    <a:pt x="115404" y="148551"/>
                  </a:lnTo>
                  <a:lnTo>
                    <a:pt x="114477" y="147053"/>
                  </a:lnTo>
                  <a:lnTo>
                    <a:pt x="114477" y="152641"/>
                  </a:lnTo>
                  <a:lnTo>
                    <a:pt x="113550" y="155422"/>
                  </a:lnTo>
                  <a:lnTo>
                    <a:pt x="113550" y="153568"/>
                  </a:lnTo>
                  <a:lnTo>
                    <a:pt x="113550" y="152641"/>
                  </a:lnTo>
                  <a:lnTo>
                    <a:pt x="112610" y="151701"/>
                  </a:lnTo>
                  <a:lnTo>
                    <a:pt x="112610" y="152641"/>
                  </a:lnTo>
                  <a:lnTo>
                    <a:pt x="112610" y="153568"/>
                  </a:lnTo>
                  <a:lnTo>
                    <a:pt x="111683" y="152641"/>
                  </a:lnTo>
                  <a:lnTo>
                    <a:pt x="111683" y="226161"/>
                  </a:lnTo>
                  <a:lnTo>
                    <a:pt x="111683" y="227101"/>
                  </a:lnTo>
                  <a:lnTo>
                    <a:pt x="110756" y="226161"/>
                  </a:lnTo>
                  <a:lnTo>
                    <a:pt x="111683" y="226161"/>
                  </a:lnTo>
                  <a:lnTo>
                    <a:pt x="111683" y="152641"/>
                  </a:lnTo>
                  <a:lnTo>
                    <a:pt x="112610" y="152641"/>
                  </a:lnTo>
                  <a:lnTo>
                    <a:pt x="112610" y="151701"/>
                  </a:lnTo>
                  <a:lnTo>
                    <a:pt x="111683" y="150774"/>
                  </a:lnTo>
                  <a:lnTo>
                    <a:pt x="109816" y="149847"/>
                  </a:lnTo>
                  <a:lnTo>
                    <a:pt x="108889" y="148907"/>
                  </a:lnTo>
                  <a:lnTo>
                    <a:pt x="109816" y="148907"/>
                  </a:lnTo>
                  <a:lnTo>
                    <a:pt x="109816" y="149847"/>
                  </a:lnTo>
                  <a:lnTo>
                    <a:pt x="111683" y="149847"/>
                  </a:lnTo>
                  <a:lnTo>
                    <a:pt x="111683" y="150774"/>
                  </a:lnTo>
                  <a:lnTo>
                    <a:pt x="112610" y="150774"/>
                  </a:lnTo>
                  <a:lnTo>
                    <a:pt x="112610" y="151701"/>
                  </a:lnTo>
                  <a:lnTo>
                    <a:pt x="113550" y="151701"/>
                  </a:lnTo>
                  <a:lnTo>
                    <a:pt x="113550" y="152641"/>
                  </a:lnTo>
                  <a:lnTo>
                    <a:pt x="114477" y="152641"/>
                  </a:lnTo>
                  <a:lnTo>
                    <a:pt x="114477" y="147053"/>
                  </a:lnTo>
                  <a:lnTo>
                    <a:pt x="110756" y="145186"/>
                  </a:lnTo>
                  <a:lnTo>
                    <a:pt x="107962" y="145186"/>
                  </a:lnTo>
                  <a:lnTo>
                    <a:pt x="107962" y="152641"/>
                  </a:lnTo>
                  <a:lnTo>
                    <a:pt x="107962" y="153568"/>
                  </a:lnTo>
                  <a:lnTo>
                    <a:pt x="107035" y="152641"/>
                  </a:lnTo>
                  <a:lnTo>
                    <a:pt x="107962" y="152641"/>
                  </a:lnTo>
                  <a:lnTo>
                    <a:pt x="107962" y="145186"/>
                  </a:lnTo>
                  <a:lnTo>
                    <a:pt x="78181" y="145186"/>
                  </a:lnTo>
                  <a:lnTo>
                    <a:pt x="78181" y="136817"/>
                  </a:lnTo>
                  <a:lnTo>
                    <a:pt x="90271" y="136817"/>
                  </a:lnTo>
                  <a:lnTo>
                    <a:pt x="90271" y="108889"/>
                  </a:lnTo>
                  <a:lnTo>
                    <a:pt x="132156" y="108889"/>
                  </a:lnTo>
                  <a:lnTo>
                    <a:pt x="132156" y="0"/>
                  </a:lnTo>
                  <a:lnTo>
                    <a:pt x="45605" y="0"/>
                  </a:lnTo>
                  <a:lnTo>
                    <a:pt x="45605" y="145186"/>
                  </a:lnTo>
                  <a:lnTo>
                    <a:pt x="40360" y="149771"/>
                  </a:lnTo>
                  <a:lnTo>
                    <a:pt x="41871" y="147053"/>
                  </a:lnTo>
                  <a:lnTo>
                    <a:pt x="45605" y="145186"/>
                  </a:lnTo>
                  <a:lnTo>
                    <a:pt x="45605" y="0"/>
                  </a:lnTo>
                  <a:lnTo>
                    <a:pt x="38087" y="0"/>
                  </a:lnTo>
                  <a:lnTo>
                    <a:pt x="38087" y="153860"/>
                  </a:lnTo>
                  <a:lnTo>
                    <a:pt x="37223" y="186143"/>
                  </a:lnTo>
                  <a:lnTo>
                    <a:pt x="37223" y="179628"/>
                  </a:lnTo>
                  <a:lnTo>
                    <a:pt x="37223" y="155422"/>
                  </a:lnTo>
                  <a:lnTo>
                    <a:pt x="38087" y="153860"/>
                  </a:lnTo>
                  <a:lnTo>
                    <a:pt x="38087" y="0"/>
                  </a:lnTo>
                  <a:lnTo>
                    <a:pt x="18605" y="0"/>
                  </a:lnTo>
                  <a:lnTo>
                    <a:pt x="18605" y="137744"/>
                  </a:lnTo>
                  <a:lnTo>
                    <a:pt x="18605" y="179628"/>
                  </a:lnTo>
                  <a:lnTo>
                    <a:pt x="17678" y="179628"/>
                  </a:lnTo>
                  <a:lnTo>
                    <a:pt x="17678" y="138671"/>
                  </a:lnTo>
                  <a:lnTo>
                    <a:pt x="12890" y="141859"/>
                  </a:lnTo>
                  <a:lnTo>
                    <a:pt x="13030" y="141465"/>
                  </a:lnTo>
                  <a:lnTo>
                    <a:pt x="18097" y="137248"/>
                  </a:lnTo>
                  <a:lnTo>
                    <a:pt x="18605" y="137744"/>
                  </a:lnTo>
                  <a:lnTo>
                    <a:pt x="18605" y="0"/>
                  </a:lnTo>
                  <a:lnTo>
                    <a:pt x="12052" y="0"/>
                  </a:lnTo>
                  <a:lnTo>
                    <a:pt x="12052" y="144399"/>
                  </a:lnTo>
                  <a:lnTo>
                    <a:pt x="11391" y="179628"/>
                  </a:lnTo>
                  <a:lnTo>
                    <a:pt x="11163" y="186143"/>
                  </a:lnTo>
                  <a:lnTo>
                    <a:pt x="11163" y="147053"/>
                  </a:lnTo>
                  <a:lnTo>
                    <a:pt x="12052" y="144399"/>
                  </a:lnTo>
                  <a:lnTo>
                    <a:pt x="12052" y="0"/>
                  </a:lnTo>
                  <a:lnTo>
                    <a:pt x="0" y="0"/>
                  </a:lnTo>
                  <a:lnTo>
                    <a:pt x="0" y="282943"/>
                  </a:lnTo>
                  <a:lnTo>
                    <a:pt x="145186" y="282943"/>
                  </a:lnTo>
                  <a:lnTo>
                    <a:pt x="145186" y="279222"/>
                  </a:lnTo>
                  <a:close/>
                </a:path>
                <a:path w="145414" h="283209">
                  <a:moveTo>
                    <a:pt x="145186" y="191731"/>
                  </a:moveTo>
                  <a:lnTo>
                    <a:pt x="142392" y="191731"/>
                  </a:lnTo>
                  <a:lnTo>
                    <a:pt x="142392" y="200101"/>
                  </a:lnTo>
                  <a:lnTo>
                    <a:pt x="145186" y="200101"/>
                  </a:lnTo>
                  <a:lnTo>
                    <a:pt x="145186" y="19173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9" name="object 359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4742147" y="6918230"/>
              <a:ext cx="116343" cy="109827"/>
            </a:xfrm>
            <a:prstGeom prst="rect">
              <a:avLst/>
            </a:prstGeom>
          </p:spPr>
        </p:pic>
      </p:grpSp>
      <p:sp>
        <p:nvSpPr>
          <p:cNvPr id="360" name="object 360"/>
          <p:cNvSpPr/>
          <p:nvPr/>
        </p:nvSpPr>
        <p:spPr>
          <a:xfrm>
            <a:off x="5944666" y="6918239"/>
            <a:ext cx="67310" cy="59690"/>
          </a:xfrm>
          <a:custGeom>
            <a:avLst/>
            <a:gdLst/>
            <a:ahLst/>
            <a:cxnLst/>
            <a:rect l="l" t="t" r="r" b="b"/>
            <a:pathLst>
              <a:path w="67310" h="59690">
                <a:moveTo>
                  <a:pt x="67005" y="8369"/>
                </a:moveTo>
                <a:lnTo>
                  <a:pt x="63284" y="1854"/>
                </a:lnTo>
                <a:lnTo>
                  <a:pt x="61429" y="1854"/>
                </a:lnTo>
                <a:lnTo>
                  <a:pt x="60490" y="41884"/>
                </a:lnTo>
                <a:lnTo>
                  <a:pt x="60490" y="0"/>
                </a:lnTo>
                <a:lnTo>
                  <a:pt x="50253" y="0"/>
                </a:lnTo>
                <a:lnTo>
                  <a:pt x="50253" y="42735"/>
                </a:lnTo>
                <a:lnTo>
                  <a:pt x="49326" y="42811"/>
                </a:lnTo>
                <a:lnTo>
                  <a:pt x="49326" y="0"/>
                </a:lnTo>
                <a:lnTo>
                  <a:pt x="0" y="0"/>
                </a:lnTo>
                <a:lnTo>
                  <a:pt x="0" y="8369"/>
                </a:lnTo>
                <a:lnTo>
                  <a:pt x="33502" y="8369"/>
                </a:lnTo>
                <a:lnTo>
                  <a:pt x="40944" y="15824"/>
                </a:lnTo>
                <a:lnTo>
                  <a:pt x="40944" y="49326"/>
                </a:lnTo>
                <a:lnTo>
                  <a:pt x="25133" y="49326"/>
                </a:lnTo>
                <a:lnTo>
                  <a:pt x="25133" y="54914"/>
                </a:lnTo>
                <a:lnTo>
                  <a:pt x="25133" y="59563"/>
                </a:lnTo>
                <a:lnTo>
                  <a:pt x="67005" y="59563"/>
                </a:lnTo>
                <a:lnTo>
                  <a:pt x="67005" y="54914"/>
                </a:lnTo>
                <a:lnTo>
                  <a:pt x="67005" y="42811"/>
                </a:lnTo>
                <a:lnTo>
                  <a:pt x="67005" y="836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1" name="object 361"/>
          <p:cNvGrpSpPr/>
          <p:nvPr/>
        </p:nvGrpSpPr>
        <p:grpSpPr>
          <a:xfrm>
            <a:off x="5877657" y="6781410"/>
            <a:ext cx="146685" cy="283210"/>
            <a:chOff x="5877657" y="6781410"/>
            <a:chExt cx="146685" cy="283210"/>
          </a:xfrm>
        </p:grpSpPr>
        <p:sp>
          <p:nvSpPr>
            <p:cNvPr id="362" name="object 362"/>
            <p:cNvSpPr/>
            <p:nvPr/>
          </p:nvSpPr>
          <p:spPr>
            <a:xfrm>
              <a:off x="5877657" y="6781410"/>
              <a:ext cx="146685" cy="283210"/>
            </a:xfrm>
            <a:custGeom>
              <a:avLst/>
              <a:gdLst/>
              <a:ahLst/>
              <a:cxnLst/>
              <a:rect l="l" t="t" r="r" b="b"/>
              <a:pathLst>
                <a:path w="146685" h="283209">
                  <a:moveTo>
                    <a:pt x="146127" y="0"/>
                  </a:moveTo>
                  <a:lnTo>
                    <a:pt x="9307" y="0"/>
                  </a:lnTo>
                  <a:lnTo>
                    <a:pt x="9307" y="279223"/>
                  </a:lnTo>
                  <a:lnTo>
                    <a:pt x="0" y="279223"/>
                  </a:lnTo>
                  <a:lnTo>
                    <a:pt x="0" y="282946"/>
                  </a:lnTo>
                  <a:lnTo>
                    <a:pt x="146127" y="282946"/>
                  </a:lnTo>
                  <a:lnTo>
                    <a:pt x="146127" y="274569"/>
                  </a:lnTo>
                  <a:lnTo>
                    <a:pt x="13030" y="274569"/>
                  </a:lnTo>
                  <a:lnTo>
                    <a:pt x="13030" y="108897"/>
                  </a:lnTo>
                  <a:lnTo>
                    <a:pt x="146127" y="108897"/>
                  </a:lnTo>
                  <a:lnTo>
                    <a:pt x="146127" y="0"/>
                  </a:lnTo>
                  <a:close/>
                </a:path>
                <a:path w="146685" h="283209">
                  <a:moveTo>
                    <a:pt x="146127" y="108897"/>
                  </a:moveTo>
                  <a:lnTo>
                    <a:pt x="55844" y="108897"/>
                  </a:lnTo>
                  <a:lnTo>
                    <a:pt x="55844" y="136819"/>
                  </a:lnTo>
                  <a:lnTo>
                    <a:pt x="127512" y="136819"/>
                  </a:lnTo>
                  <a:lnTo>
                    <a:pt x="134027" y="143334"/>
                  </a:lnTo>
                  <a:lnTo>
                    <a:pt x="133205" y="228032"/>
                  </a:lnTo>
                  <a:lnTo>
                    <a:pt x="133096" y="239201"/>
                  </a:lnTo>
                  <a:lnTo>
                    <a:pt x="125650" y="245716"/>
                  </a:lnTo>
                  <a:lnTo>
                    <a:pt x="55844" y="246647"/>
                  </a:lnTo>
                  <a:lnTo>
                    <a:pt x="55844" y="274569"/>
                  </a:lnTo>
                  <a:lnTo>
                    <a:pt x="146127" y="274569"/>
                  </a:lnTo>
                  <a:lnTo>
                    <a:pt x="146127" y="108897"/>
                  </a:lnTo>
                  <a:close/>
                </a:path>
                <a:path w="146685" h="283209">
                  <a:moveTo>
                    <a:pt x="99589" y="145196"/>
                  </a:moveTo>
                  <a:lnTo>
                    <a:pt x="34437" y="145196"/>
                  </a:lnTo>
                  <a:lnTo>
                    <a:pt x="26991" y="151711"/>
                  </a:lnTo>
                  <a:lnTo>
                    <a:pt x="27879" y="228032"/>
                  </a:lnTo>
                  <a:lnTo>
                    <a:pt x="27922" y="231755"/>
                  </a:lnTo>
                  <a:lnTo>
                    <a:pt x="34437" y="236409"/>
                  </a:lnTo>
                  <a:lnTo>
                    <a:pt x="67013" y="237340"/>
                  </a:lnTo>
                  <a:lnTo>
                    <a:pt x="98659" y="236409"/>
                  </a:lnTo>
                  <a:lnTo>
                    <a:pt x="102249" y="233617"/>
                  </a:lnTo>
                  <a:lnTo>
                    <a:pt x="38160" y="233617"/>
                  </a:lnTo>
                  <a:lnTo>
                    <a:pt x="36299" y="232686"/>
                  </a:lnTo>
                  <a:lnTo>
                    <a:pt x="33506" y="231755"/>
                  </a:lnTo>
                  <a:lnTo>
                    <a:pt x="33817" y="230824"/>
                  </a:lnTo>
                  <a:lnTo>
                    <a:pt x="33506" y="230824"/>
                  </a:lnTo>
                  <a:lnTo>
                    <a:pt x="32576" y="229894"/>
                  </a:lnTo>
                  <a:lnTo>
                    <a:pt x="31645" y="229894"/>
                  </a:lnTo>
                  <a:lnTo>
                    <a:pt x="31645" y="228032"/>
                  </a:lnTo>
                  <a:lnTo>
                    <a:pt x="107087" y="228032"/>
                  </a:lnTo>
                  <a:lnTo>
                    <a:pt x="107863" y="200110"/>
                  </a:lnTo>
                  <a:lnTo>
                    <a:pt x="107966" y="196387"/>
                  </a:lnTo>
                  <a:lnTo>
                    <a:pt x="92143" y="196387"/>
                  </a:lnTo>
                  <a:lnTo>
                    <a:pt x="92143" y="186149"/>
                  </a:lnTo>
                  <a:lnTo>
                    <a:pt x="107966" y="186149"/>
                  </a:lnTo>
                  <a:lnTo>
                    <a:pt x="107966" y="156365"/>
                  </a:lnTo>
                  <a:lnTo>
                    <a:pt x="31645" y="156365"/>
                  </a:lnTo>
                  <a:lnTo>
                    <a:pt x="30714" y="155434"/>
                  </a:lnTo>
                  <a:lnTo>
                    <a:pt x="107966" y="155434"/>
                  </a:lnTo>
                  <a:lnTo>
                    <a:pt x="107966" y="154503"/>
                  </a:lnTo>
                  <a:lnTo>
                    <a:pt x="32576" y="154503"/>
                  </a:lnTo>
                  <a:lnTo>
                    <a:pt x="31645" y="153572"/>
                  </a:lnTo>
                  <a:lnTo>
                    <a:pt x="34437" y="153572"/>
                  </a:lnTo>
                  <a:lnTo>
                    <a:pt x="33506" y="152642"/>
                  </a:lnTo>
                  <a:lnTo>
                    <a:pt x="32576" y="152642"/>
                  </a:lnTo>
                  <a:lnTo>
                    <a:pt x="31645" y="151711"/>
                  </a:lnTo>
                  <a:lnTo>
                    <a:pt x="106221" y="151711"/>
                  </a:lnTo>
                  <a:lnTo>
                    <a:pt x="105639" y="150780"/>
                  </a:lnTo>
                  <a:lnTo>
                    <a:pt x="35368" y="150780"/>
                  </a:lnTo>
                  <a:lnTo>
                    <a:pt x="33506" y="149850"/>
                  </a:lnTo>
                  <a:lnTo>
                    <a:pt x="34437" y="148919"/>
                  </a:lnTo>
                  <a:lnTo>
                    <a:pt x="104476" y="148919"/>
                  </a:lnTo>
                  <a:lnTo>
                    <a:pt x="103312" y="147057"/>
                  </a:lnTo>
                  <a:lnTo>
                    <a:pt x="99589" y="145196"/>
                  </a:lnTo>
                  <a:close/>
                </a:path>
                <a:path w="146685" h="283209">
                  <a:moveTo>
                    <a:pt x="107061" y="228963"/>
                  </a:moveTo>
                  <a:lnTo>
                    <a:pt x="35368" y="228963"/>
                  </a:lnTo>
                  <a:lnTo>
                    <a:pt x="35368" y="231755"/>
                  </a:lnTo>
                  <a:lnTo>
                    <a:pt x="36299" y="231755"/>
                  </a:lnTo>
                  <a:lnTo>
                    <a:pt x="36299" y="232686"/>
                  </a:lnTo>
                  <a:lnTo>
                    <a:pt x="38160" y="232686"/>
                  </a:lnTo>
                  <a:lnTo>
                    <a:pt x="38160" y="233617"/>
                  </a:lnTo>
                  <a:lnTo>
                    <a:pt x="102249" y="233617"/>
                  </a:lnTo>
                  <a:lnTo>
                    <a:pt x="107035" y="229894"/>
                  </a:lnTo>
                  <a:lnTo>
                    <a:pt x="107061" y="228963"/>
                  </a:lnTo>
                  <a:close/>
                </a:path>
                <a:path w="146685" h="283209">
                  <a:moveTo>
                    <a:pt x="107087" y="228032"/>
                  </a:moveTo>
                  <a:lnTo>
                    <a:pt x="32576" y="228032"/>
                  </a:lnTo>
                  <a:lnTo>
                    <a:pt x="31645" y="229894"/>
                  </a:lnTo>
                  <a:lnTo>
                    <a:pt x="33506" y="229894"/>
                  </a:lnTo>
                  <a:lnTo>
                    <a:pt x="33506" y="230824"/>
                  </a:lnTo>
                  <a:lnTo>
                    <a:pt x="33817" y="230824"/>
                  </a:lnTo>
                  <a:lnTo>
                    <a:pt x="34437" y="228963"/>
                  </a:lnTo>
                  <a:lnTo>
                    <a:pt x="107061" y="228963"/>
                  </a:lnTo>
                  <a:lnTo>
                    <a:pt x="107087" y="228032"/>
                  </a:lnTo>
                  <a:close/>
                </a:path>
                <a:path w="146685" h="283209">
                  <a:moveTo>
                    <a:pt x="3722" y="191733"/>
                  </a:moveTo>
                  <a:lnTo>
                    <a:pt x="0" y="191733"/>
                  </a:lnTo>
                  <a:lnTo>
                    <a:pt x="0" y="200110"/>
                  </a:lnTo>
                  <a:lnTo>
                    <a:pt x="3722" y="200110"/>
                  </a:lnTo>
                  <a:lnTo>
                    <a:pt x="3722" y="191733"/>
                  </a:lnTo>
                  <a:close/>
                </a:path>
                <a:path w="146685" h="283209">
                  <a:moveTo>
                    <a:pt x="107966" y="155434"/>
                  </a:moveTo>
                  <a:lnTo>
                    <a:pt x="31645" y="155434"/>
                  </a:lnTo>
                  <a:lnTo>
                    <a:pt x="31645" y="156365"/>
                  </a:lnTo>
                  <a:lnTo>
                    <a:pt x="107966" y="156365"/>
                  </a:lnTo>
                  <a:lnTo>
                    <a:pt x="107966" y="155434"/>
                  </a:lnTo>
                  <a:close/>
                </a:path>
                <a:path w="146685" h="283209">
                  <a:moveTo>
                    <a:pt x="106221" y="151711"/>
                  </a:moveTo>
                  <a:lnTo>
                    <a:pt x="32576" y="151711"/>
                  </a:lnTo>
                  <a:lnTo>
                    <a:pt x="32576" y="152642"/>
                  </a:lnTo>
                  <a:lnTo>
                    <a:pt x="34437" y="152642"/>
                  </a:lnTo>
                  <a:lnTo>
                    <a:pt x="34437" y="153572"/>
                  </a:lnTo>
                  <a:lnTo>
                    <a:pt x="32576" y="153572"/>
                  </a:lnTo>
                  <a:lnTo>
                    <a:pt x="32576" y="154503"/>
                  </a:lnTo>
                  <a:lnTo>
                    <a:pt x="107966" y="154503"/>
                  </a:lnTo>
                  <a:lnTo>
                    <a:pt x="106221" y="151711"/>
                  </a:lnTo>
                  <a:close/>
                </a:path>
                <a:path w="146685" h="283209">
                  <a:moveTo>
                    <a:pt x="104476" y="148919"/>
                  </a:moveTo>
                  <a:lnTo>
                    <a:pt x="38160" y="148919"/>
                  </a:lnTo>
                  <a:lnTo>
                    <a:pt x="35368" y="149850"/>
                  </a:lnTo>
                  <a:lnTo>
                    <a:pt x="35368" y="150780"/>
                  </a:lnTo>
                  <a:lnTo>
                    <a:pt x="105639" y="150780"/>
                  </a:lnTo>
                  <a:lnTo>
                    <a:pt x="104476" y="1489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3" name="object 363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5896271" y="6918230"/>
              <a:ext cx="115412" cy="109827"/>
            </a:xfrm>
            <a:prstGeom prst="rect">
              <a:avLst/>
            </a:prstGeom>
          </p:spPr>
        </p:pic>
      </p:grpSp>
      <p:sp>
        <p:nvSpPr>
          <p:cNvPr id="364" name="object 364"/>
          <p:cNvSpPr/>
          <p:nvPr/>
        </p:nvSpPr>
        <p:spPr>
          <a:xfrm>
            <a:off x="6062865" y="6918239"/>
            <a:ext cx="67310" cy="59690"/>
          </a:xfrm>
          <a:custGeom>
            <a:avLst/>
            <a:gdLst/>
            <a:ahLst/>
            <a:cxnLst/>
            <a:rect l="l" t="t" r="r" b="b"/>
            <a:pathLst>
              <a:path w="67310" h="59690">
                <a:moveTo>
                  <a:pt x="67017" y="0"/>
                </a:moveTo>
                <a:lnTo>
                  <a:pt x="17691" y="0"/>
                </a:lnTo>
                <a:lnTo>
                  <a:pt x="6515" y="0"/>
                </a:lnTo>
                <a:lnTo>
                  <a:pt x="6515" y="1854"/>
                </a:lnTo>
                <a:lnTo>
                  <a:pt x="939" y="5575"/>
                </a:lnTo>
                <a:lnTo>
                  <a:pt x="228" y="42811"/>
                </a:lnTo>
                <a:lnTo>
                  <a:pt x="0" y="49326"/>
                </a:lnTo>
                <a:lnTo>
                  <a:pt x="0" y="54914"/>
                </a:lnTo>
                <a:lnTo>
                  <a:pt x="0" y="59563"/>
                </a:lnTo>
                <a:lnTo>
                  <a:pt x="41884" y="59563"/>
                </a:lnTo>
                <a:lnTo>
                  <a:pt x="41884" y="54914"/>
                </a:lnTo>
                <a:lnTo>
                  <a:pt x="41884" y="49326"/>
                </a:lnTo>
                <a:lnTo>
                  <a:pt x="27000" y="49326"/>
                </a:lnTo>
                <a:lnTo>
                  <a:pt x="27000" y="42811"/>
                </a:lnTo>
                <a:lnTo>
                  <a:pt x="27000" y="18605"/>
                </a:lnTo>
                <a:lnTo>
                  <a:pt x="30721" y="10236"/>
                </a:lnTo>
                <a:lnTo>
                  <a:pt x="34442" y="8369"/>
                </a:lnTo>
                <a:lnTo>
                  <a:pt x="67017" y="8369"/>
                </a:lnTo>
                <a:lnTo>
                  <a:pt x="6701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5" name="object 365"/>
          <p:cNvGrpSpPr/>
          <p:nvPr/>
        </p:nvGrpSpPr>
        <p:grpSpPr>
          <a:xfrm>
            <a:off x="6051706" y="6781410"/>
            <a:ext cx="145415" cy="283210"/>
            <a:chOff x="6051706" y="6781410"/>
            <a:chExt cx="145415" cy="283210"/>
          </a:xfrm>
        </p:grpSpPr>
        <p:sp>
          <p:nvSpPr>
            <p:cNvPr id="366" name="object 366"/>
            <p:cNvSpPr/>
            <p:nvPr/>
          </p:nvSpPr>
          <p:spPr>
            <a:xfrm>
              <a:off x="6051706" y="6781410"/>
              <a:ext cx="145415" cy="283210"/>
            </a:xfrm>
            <a:custGeom>
              <a:avLst/>
              <a:gdLst/>
              <a:ahLst/>
              <a:cxnLst/>
              <a:rect l="l" t="t" r="r" b="b"/>
              <a:pathLst>
                <a:path w="145414" h="283209">
                  <a:moveTo>
                    <a:pt x="136819" y="0"/>
                  </a:moveTo>
                  <a:lnTo>
                    <a:pt x="0" y="0"/>
                  </a:lnTo>
                  <a:lnTo>
                    <a:pt x="0" y="282946"/>
                  </a:lnTo>
                  <a:lnTo>
                    <a:pt x="145196" y="282946"/>
                  </a:lnTo>
                  <a:lnTo>
                    <a:pt x="145196" y="279223"/>
                  </a:lnTo>
                  <a:lnTo>
                    <a:pt x="136819" y="279223"/>
                  </a:lnTo>
                  <a:lnTo>
                    <a:pt x="136819" y="274569"/>
                  </a:lnTo>
                  <a:lnTo>
                    <a:pt x="90282" y="274569"/>
                  </a:lnTo>
                  <a:lnTo>
                    <a:pt x="90282" y="246647"/>
                  </a:lnTo>
                  <a:lnTo>
                    <a:pt x="14891" y="243855"/>
                  </a:lnTo>
                  <a:lnTo>
                    <a:pt x="11168" y="235478"/>
                  </a:lnTo>
                  <a:lnTo>
                    <a:pt x="11168" y="147057"/>
                  </a:lnTo>
                  <a:lnTo>
                    <a:pt x="13030" y="141473"/>
                  </a:lnTo>
                  <a:lnTo>
                    <a:pt x="18614" y="136819"/>
                  </a:lnTo>
                  <a:lnTo>
                    <a:pt x="90282" y="136819"/>
                  </a:lnTo>
                  <a:lnTo>
                    <a:pt x="90282" y="108897"/>
                  </a:lnTo>
                  <a:lnTo>
                    <a:pt x="136819" y="108897"/>
                  </a:lnTo>
                  <a:lnTo>
                    <a:pt x="136819" y="0"/>
                  </a:lnTo>
                  <a:close/>
                </a:path>
                <a:path w="145414" h="283209">
                  <a:moveTo>
                    <a:pt x="136819" y="108897"/>
                  </a:moveTo>
                  <a:lnTo>
                    <a:pt x="132165" y="108897"/>
                  </a:lnTo>
                  <a:lnTo>
                    <a:pt x="132165" y="274569"/>
                  </a:lnTo>
                  <a:lnTo>
                    <a:pt x="136819" y="274569"/>
                  </a:lnTo>
                  <a:lnTo>
                    <a:pt x="136819" y="108897"/>
                  </a:lnTo>
                  <a:close/>
                </a:path>
                <a:path w="145414" h="283209">
                  <a:moveTo>
                    <a:pt x="110758" y="145196"/>
                  </a:moveTo>
                  <a:lnTo>
                    <a:pt x="45606" y="145196"/>
                  </a:lnTo>
                  <a:lnTo>
                    <a:pt x="38160" y="151711"/>
                  </a:lnTo>
                  <a:lnTo>
                    <a:pt x="38160" y="186149"/>
                  </a:lnTo>
                  <a:lnTo>
                    <a:pt x="53052" y="186149"/>
                  </a:lnTo>
                  <a:lnTo>
                    <a:pt x="53052" y="196387"/>
                  </a:lnTo>
                  <a:lnTo>
                    <a:pt x="38160" y="196387"/>
                  </a:lnTo>
                  <a:lnTo>
                    <a:pt x="38160" y="228032"/>
                  </a:lnTo>
                  <a:lnTo>
                    <a:pt x="43745" y="235478"/>
                  </a:lnTo>
                  <a:lnTo>
                    <a:pt x="90282" y="238270"/>
                  </a:lnTo>
                  <a:lnTo>
                    <a:pt x="114481" y="234547"/>
                  </a:lnTo>
                  <a:lnTo>
                    <a:pt x="115226" y="233617"/>
                  </a:lnTo>
                  <a:lnTo>
                    <a:pt x="110758" y="233617"/>
                  </a:lnTo>
                  <a:lnTo>
                    <a:pt x="107966" y="232686"/>
                  </a:lnTo>
                  <a:lnTo>
                    <a:pt x="108897" y="231755"/>
                  </a:lnTo>
                  <a:lnTo>
                    <a:pt x="112620" y="231755"/>
                  </a:lnTo>
                  <a:lnTo>
                    <a:pt x="110758" y="229894"/>
                  </a:lnTo>
                  <a:lnTo>
                    <a:pt x="113550" y="229894"/>
                  </a:lnTo>
                  <a:lnTo>
                    <a:pt x="113550" y="228032"/>
                  </a:lnTo>
                  <a:lnTo>
                    <a:pt x="115412" y="228032"/>
                  </a:lnTo>
                  <a:lnTo>
                    <a:pt x="114481" y="227101"/>
                  </a:lnTo>
                  <a:lnTo>
                    <a:pt x="111689" y="227101"/>
                  </a:lnTo>
                  <a:lnTo>
                    <a:pt x="110758" y="226171"/>
                  </a:lnTo>
                  <a:lnTo>
                    <a:pt x="118248" y="226171"/>
                  </a:lnTo>
                  <a:lnTo>
                    <a:pt x="119080" y="156365"/>
                  </a:lnTo>
                  <a:lnTo>
                    <a:pt x="115412" y="156365"/>
                  </a:lnTo>
                  <a:lnTo>
                    <a:pt x="113550" y="154503"/>
                  </a:lnTo>
                  <a:lnTo>
                    <a:pt x="114481" y="153572"/>
                  </a:lnTo>
                  <a:lnTo>
                    <a:pt x="112620" y="153572"/>
                  </a:lnTo>
                  <a:lnTo>
                    <a:pt x="111689" y="152642"/>
                  </a:lnTo>
                  <a:lnTo>
                    <a:pt x="113550" y="152642"/>
                  </a:lnTo>
                  <a:lnTo>
                    <a:pt x="111689" y="150780"/>
                  </a:lnTo>
                  <a:lnTo>
                    <a:pt x="109827" y="149850"/>
                  </a:lnTo>
                  <a:lnTo>
                    <a:pt x="108897" y="148919"/>
                  </a:lnTo>
                  <a:lnTo>
                    <a:pt x="115545" y="148919"/>
                  </a:lnTo>
                  <a:lnTo>
                    <a:pt x="110758" y="145196"/>
                  </a:lnTo>
                  <a:close/>
                </a:path>
                <a:path w="145414" h="283209">
                  <a:moveTo>
                    <a:pt x="118248" y="226171"/>
                  </a:moveTo>
                  <a:lnTo>
                    <a:pt x="111689" y="226171"/>
                  </a:lnTo>
                  <a:lnTo>
                    <a:pt x="111689" y="227101"/>
                  </a:lnTo>
                  <a:lnTo>
                    <a:pt x="115412" y="227101"/>
                  </a:lnTo>
                  <a:lnTo>
                    <a:pt x="115412" y="228032"/>
                  </a:lnTo>
                  <a:lnTo>
                    <a:pt x="114481" y="228032"/>
                  </a:lnTo>
                  <a:lnTo>
                    <a:pt x="113550" y="229894"/>
                  </a:lnTo>
                  <a:lnTo>
                    <a:pt x="113550" y="230824"/>
                  </a:lnTo>
                  <a:lnTo>
                    <a:pt x="112620" y="230824"/>
                  </a:lnTo>
                  <a:lnTo>
                    <a:pt x="112620" y="231755"/>
                  </a:lnTo>
                  <a:lnTo>
                    <a:pt x="111689" y="231755"/>
                  </a:lnTo>
                  <a:lnTo>
                    <a:pt x="110758" y="232686"/>
                  </a:lnTo>
                  <a:lnTo>
                    <a:pt x="110758" y="233617"/>
                  </a:lnTo>
                  <a:lnTo>
                    <a:pt x="115226" y="233617"/>
                  </a:lnTo>
                  <a:lnTo>
                    <a:pt x="118204" y="229894"/>
                  </a:lnTo>
                  <a:lnTo>
                    <a:pt x="118248" y="226171"/>
                  </a:lnTo>
                  <a:close/>
                </a:path>
                <a:path w="145414" h="283209">
                  <a:moveTo>
                    <a:pt x="112620" y="229894"/>
                  </a:moveTo>
                  <a:lnTo>
                    <a:pt x="111689" y="229894"/>
                  </a:lnTo>
                  <a:lnTo>
                    <a:pt x="111689" y="230824"/>
                  </a:lnTo>
                  <a:lnTo>
                    <a:pt x="113550" y="230824"/>
                  </a:lnTo>
                  <a:lnTo>
                    <a:pt x="112620" y="229894"/>
                  </a:lnTo>
                  <a:close/>
                </a:path>
                <a:path w="145414" h="283209">
                  <a:moveTo>
                    <a:pt x="145196" y="191733"/>
                  </a:moveTo>
                  <a:lnTo>
                    <a:pt x="142404" y="191733"/>
                  </a:lnTo>
                  <a:lnTo>
                    <a:pt x="142404" y="200110"/>
                  </a:lnTo>
                  <a:lnTo>
                    <a:pt x="145196" y="200110"/>
                  </a:lnTo>
                  <a:lnTo>
                    <a:pt x="145196" y="191733"/>
                  </a:lnTo>
                  <a:close/>
                </a:path>
                <a:path w="145414" h="283209">
                  <a:moveTo>
                    <a:pt x="115545" y="148919"/>
                  </a:moveTo>
                  <a:lnTo>
                    <a:pt x="109827" y="148919"/>
                  </a:lnTo>
                  <a:lnTo>
                    <a:pt x="109827" y="149850"/>
                  </a:lnTo>
                  <a:lnTo>
                    <a:pt x="111689" y="149850"/>
                  </a:lnTo>
                  <a:lnTo>
                    <a:pt x="111689" y="150780"/>
                  </a:lnTo>
                  <a:lnTo>
                    <a:pt x="112620" y="150780"/>
                  </a:lnTo>
                  <a:lnTo>
                    <a:pt x="112620" y="151711"/>
                  </a:lnTo>
                  <a:lnTo>
                    <a:pt x="113550" y="151711"/>
                  </a:lnTo>
                  <a:lnTo>
                    <a:pt x="113550" y="152642"/>
                  </a:lnTo>
                  <a:lnTo>
                    <a:pt x="114481" y="152642"/>
                  </a:lnTo>
                  <a:lnTo>
                    <a:pt x="114481" y="153572"/>
                  </a:lnTo>
                  <a:lnTo>
                    <a:pt x="115412" y="153572"/>
                  </a:lnTo>
                  <a:lnTo>
                    <a:pt x="115412" y="156365"/>
                  </a:lnTo>
                  <a:lnTo>
                    <a:pt x="119080" y="156365"/>
                  </a:lnTo>
                  <a:lnTo>
                    <a:pt x="119135" y="151711"/>
                  </a:lnTo>
                  <a:lnTo>
                    <a:pt x="115545" y="148919"/>
                  </a:lnTo>
                  <a:close/>
                </a:path>
                <a:path w="145414" h="283209">
                  <a:moveTo>
                    <a:pt x="113550" y="152642"/>
                  </a:moveTo>
                  <a:lnTo>
                    <a:pt x="112620" y="152642"/>
                  </a:lnTo>
                  <a:lnTo>
                    <a:pt x="112620" y="153572"/>
                  </a:lnTo>
                  <a:lnTo>
                    <a:pt x="114481" y="153572"/>
                  </a:lnTo>
                  <a:lnTo>
                    <a:pt x="113550" y="15264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7" name="object 367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6062875" y="6918230"/>
              <a:ext cx="116343" cy="109827"/>
            </a:xfrm>
            <a:prstGeom prst="rect">
              <a:avLst/>
            </a:prstGeom>
          </p:spPr>
        </p:pic>
      </p:grpSp>
      <p:sp>
        <p:nvSpPr>
          <p:cNvPr id="368" name="object 368"/>
          <p:cNvSpPr/>
          <p:nvPr/>
        </p:nvSpPr>
        <p:spPr>
          <a:xfrm>
            <a:off x="4553204" y="6781423"/>
            <a:ext cx="145415" cy="283210"/>
          </a:xfrm>
          <a:custGeom>
            <a:avLst/>
            <a:gdLst/>
            <a:ahLst/>
            <a:cxnLst/>
            <a:rect l="l" t="t" r="r" b="b"/>
            <a:pathLst>
              <a:path w="145414" h="283209">
                <a:moveTo>
                  <a:pt x="2794" y="191731"/>
                </a:moveTo>
                <a:lnTo>
                  <a:pt x="0" y="191731"/>
                </a:lnTo>
                <a:lnTo>
                  <a:pt x="0" y="200101"/>
                </a:lnTo>
                <a:lnTo>
                  <a:pt x="2794" y="200101"/>
                </a:lnTo>
                <a:lnTo>
                  <a:pt x="2794" y="191731"/>
                </a:lnTo>
                <a:close/>
              </a:path>
              <a:path w="145414" h="283209">
                <a:moveTo>
                  <a:pt x="145186" y="0"/>
                </a:moveTo>
                <a:lnTo>
                  <a:pt x="133096" y="0"/>
                </a:lnTo>
                <a:lnTo>
                  <a:pt x="133096" y="141465"/>
                </a:lnTo>
                <a:lnTo>
                  <a:pt x="133070" y="143535"/>
                </a:lnTo>
                <a:lnTo>
                  <a:pt x="132156" y="141935"/>
                </a:lnTo>
                <a:lnTo>
                  <a:pt x="132156" y="240131"/>
                </a:lnTo>
                <a:lnTo>
                  <a:pt x="132156" y="241058"/>
                </a:lnTo>
                <a:lnTo>
                  <a:pt x="130556" y="241731"/>
                </a:lnTo>
                <a:lnTo>
                  <a:pt x="132156" y="240131"/>
                </a:lnTo>
                <a:lnTo>
                  <a:pt x="132156" y="141935"/>
                </a:lnTo>
                <a:lnTo>
                  <a:pt x="130810" y="139573"/>
                </a:lnTo>
                <a:lnTo>
                  <a:pt x="133096" y="141465"/>
                </a:lnTo>
                <a:lnTo>
                  <a:pt x="133096" y="0"/>
                </a:lnTo>
                <a:lnTo>
                  <a:pt x="129730" y="0"/>
                </a:lnTo>
                <a:lnTo>
                  <a:pt x="129730" y="138671"/>
                </a:lnTo>
                <a:lnTo>
                  <a:pt x="128435" y="138671"/>
                </a:lnTo>
                <a:lnTo>
                  <a:pt x="128435" y="212204"/>
                </a:lnTo>
                <a:lnTo>
                  <a:pt x="128435" y="242608"/>
                </a:lnTo>
                <a:lnTo>
                  <a:pt x="127508" y="243001"/>
                </a:lnTo>
                <a:lnTo>
                  <a:pt x="127508" y="213131"/>
                </a:lnTo>
                <a:lnTo>
                  <a:pt x="117271" y="213131"/>
                </a:lnTo>
                <a:lnTo>
                  <a:pt x="117271" y="245770"/>
                </a:lnTo>
                <a:lnTo>
                  <a:pt x="116344" y="245783"/>
                </a:lnTo>
                <a:lnTo>
                  <a:pt x="117271" y="213131"/>
                </a:lnTo>
                <a:lnTo>
                  <a:pt x="127508" y="212204"/>
                </a:lnTo>
                <a:lnTo>
                  <a:pt x="128435" y="212204"/>
                </a:lnTo>
                <a:lnTo>
                  <a:pt x="128435" y="138671"/>
                </a:lnTo>
                <a:lnTo>
                  <a:pt x="127508" y="178701"/>
                </a:lnTo>
                <a:lnTo>
                  <a:pt x="127508" y="137744"/>
                </a:lnTo>
                <a:lnTo>
                  <a:pt x="126580" y="136817"/>
                </a:lnTo>
                <a:lnTo>
                  <a:pt x="127508" y="136817"/>
                </a:lnTo>
                <a:lnTo>
                  <a:pt x="129730" y="138671"/>
                </a:lnTo>
                <a:lnTo>
                  <a:pt x="129730" y="0"/>
                </a:lnTo>
                <a:lnTo>
                  <a:pt x="117271" y="0"/>
                </a:lnTo>
                <a:lnTo>
                  <a:pt x="117271" y="136817"/>
                </a:lnTo>
                <a:lnTo>
                  <a:pt x="117271" y="179552"/>
                </a:lnTo>
                <a:lnTo>
                  <a:pt x="116344" y="179628"/>
                </a:lnTo>
                <a:lnTo>
                  <a:pt x="116344" y="136817"/>
                </a:lnTo>
                <a:lnTo>
                  <a:pt x="117271" y="136817"/>
                </a:lnTo>
                <a:lnTo>
                  <a:pt x="117271" y="0"/>
                </a:lnTo>
                <a:lnTo>
                  <a:pt x="107962" y="0"/>
                </a:lnTo>
                <a:lnTo>
                  <a:pt x="107962" y="152641"/>
                </a:lnTo>
                <a:lnTo>
                  <a:pt x="107962" y="154495"/>
                </a:lnTo>
                <a:lnTo>
                  <a:pt x="107962" y="196380"/>
                </a:lnTo>
                <a:lnTo>
                  <a:pt x="107962" y="200101"/>
                </a:lnTo>
                <a:lnTo>
                  <a:pt x="107035" y="229882"/>
                </a:lnTo>
                <a:lnTo>
                  <a:pt x="106133" y="230962"/>
                </a:lnTo>
                <a:lnTo>
                  <a:pt x="106197" y="229882"/>
                </a:lnTo>
                <a:lnTo>
                  <a:pt x="106299" y="228028"/>
                </a:lnTo>
                <a:lnTo>
                  <a:pt x="106400" y="226161"/>
                </a:lnTo>
                <a:lnTo>
                  <a:pt x="107962" y="196380"/>
                </a:lnTo>
                <a:lnTo>
                  <a:pt x="107962" y="154495"/>
                </a:lnTo>
                <a:lnTo>
                  <a:pt x="107378" y="153568"/>
                </a:lnTo>
                <a:lnTo>
                  <a:pt x="106794" y="152641"/>
                </a:lnTo>
                <a:lnTo>
                  <a:pt x="106222" y="151701"/>
                </a:lnTo>
                <a:lnTo>
                  <a:pt x="105638" y="150774"/>
                </a:lnTo>
                <a:lnTo>
                  <a:pt x="104927" y="149644"/>
                </a:lnTo>
                <a:lnTo>
                  <a:pt x="104927" y="232397"/>
                </a:lnTo>
                <a:lnTo>
                  <a:pt x="102374" y="235470"/>
                </a:lnTo>
                <a:lnTo>
                  <a:pt x="98907" y="235750"/>
                </a:lnTo>
                <a:lnTo>
                  <a:pt x="102755" y="233616"/>
                </a:lnTo>
                <a:lnTo>
                  <a:pt x="104927" y="232397"/>
                </a:lnTo>
                <a:lnTo>
                  <a:pt x="104927" y="149644"/>
                </a:lnTo>
                <a:lnTo>
                  <a:pt x="107962" y="152641"/>
                </a:lnTo>
                <a:lnTo>
                  <a:pt x="107962" y="0"/>
                </a:lnTo>
                <a:lnTo>
                  <a:pt x="101447" y="0"/>
                </a:lnTo>
                <a:lnTo>
                  <a:pt x="101447" y="146126"/>
                </a:lnTo>
                <a:lnTo>
                  <a:pt x="99580" y="145186"/>
                </a:lnTo>
                <a:lnTo>
                  <a:pt x="100520" y="145186"/>
                </a:lnTo>
                <a:lnTo>
                  <a:pt x="101447" y="146126"/>
                </a:lnTo>
                <a:lnTo>
                  <a:pt x="101447" y="0"/>
                </a:lnTo>
                <a:lnTo>
                  <a:pt x="84683" y="0"/>
                </a:lnTo>
                <a:lnTo>
                  <a:pt x="84683" y="236880"/>
                </a:lnTo>
                <a:lnTo>
                  <a:pt x="67005" y="238264"/>
                </a:lnTo>
                <a:lnTo>
                  <a:pt x="62369" y="238125"/>
                </a:lnTo>
                <a:lnTo>
                  <a:pt x="62369" y="246545"/>
                </a:lnTo>
                <a:lnTo>
                  <a:pt x="54914" y="246646"/>
                </a:lnTo>
                <a:lnTo>
                  <a:pt x="54914" y="274561"/>
                </a:lnTo>
                <a:lnTo>
                  <a:pt x="13030" y="274561"/>
                </a:lnTo>
                <a:lnTo>
                  <a:pt x="13030" y="108889"/>
                </a:lnTo>
                <a:lnTo>
                  <a:pt x="54914" y="108889"/>
                </a:lnTo>
                <a:lnTo>
                  <a:pt x="54914" y="136817"/>
                </a:lnTo>
                <a:lnTo>
                  <a:pt x="38150" y="136817"/>
                </a:lnTo>
                <a:lnTo>
                  <a:pt x="38150" y="148907"/>
                </a:lnTo>
                <a:lnTo>
                  <a:pt x="38150" y="232676"/>
                </a:lnTo>
                <a:lnTo>
                  <a:pt x="38150" y="233616"/>
                </a:lnTo>
                <a:lnTo>
                  <a:pt x="36296" y="232676"/>
                </a:lnTo>
                <a:lnTo>
                  <a:pt x="35369" y="231749"/>
                </a:lnTo>
                <a:lnTo>
                  <a:pt x="36296" y="231749"/>
                </a:lnTo>
                <a:lnTo>
                  <a:pt x="36296" y="232676"/>
                </a:lnTo>
                <a:lnTo>
                  <a:pt x="38150" y="232676"/>
                </a:lnTo>
                <a:lnTo>
                  <a:pt x="38150" y="148907"/>
                </a:lnTo>
                <a:lnTo>
                  <a:pt x="35369" y="149847"/>
                </a:lnTo>
                <a:lnTo>
                  <a:pt x="35369" y="150774"/>
                </a:lnTo>
                <a:lnTo>
                  <a:pt x="35369" y="228955"/>
                </a:lnTo>
                <a:lnTo>
                  <a:pt x="34429" y="230822"/>
                </a:lnTo>
                <a:lnTo>
                  <a:pt x="33502" y="232676"/>
                </a:lnTo>
                <a:lnTo>
                  <a:pt x="33502" y="230822"/>
                </a:lnTo>
                <a:lnTo>
                  <a:pt x="34429" y="230822"/>
                </a:lnTo>
                <a:lnTo>
                  <a:pt x="34429" y="228955"/>
                </a:lnTo>
                <a:lnTo>
                  <a:pt x="35369" y="228955"/>
                </a:lnTo>
                <a:lnTo>
                  <a:pt x="35369" y="150774"/>
                </a:lnTo>
                <a:lnTo>
                  <a:pt x="34429" y="150317"/>
                </a:lnTo>
                <a:lnTo>
                  <a:pt x="34429" y="152641"/>
                </a:lnTo>
                <a:lnTo>
                  <a:pt x="34429" y="153568"/>
                </a:lnTo>
                <a:lnTo>
                  <a:pt x="32575" y="152641"/>
                </a:lnTo>
                <a:lnTo>
                  <a:pt x="34429" y="152641"/>
                </a:lnTo>
                <a:lnTo>
                  <a:pt x="34429" y="150317"/>
                </a:lnTo>
                <a:lnTo>
                  <a:pt x="33502" y="149847"/>
                </a:lnTo>
                <a:lnTo>
                  <a:pt x="34429" y="148907"/>
                </a:lnTo>
                <a:lnTo>
                  <a:pt x="38150" y="148907"/>
                </a:lnTo>
                <a:lnTo>
                  <a:pt x="38150" y="136817"/>
                </a:lnTo>
                <a:lnTo>
                  <a:pt x="32575" y="136817"/>
                </a:lnTo>
                <a:lnTo>
                  <a:pt x="32575" y="151701"/>
                </a:lnTo>
                <a:lnTo>
                  <a:pt x="31635" y="152641"/>
                </a:lnTo>
                <a:lnTo>
                  <a:pt x="32575" y="153568"/>
                </a:lnTo>
                <a:lnTo>
                  <a:pt x="32575" y="228955"/>
                </a:lnTo>
                <a:lnTo>
                  <a:pt x="32575" y="230822"/>
                </a:lnTo>
                <a:lnTo>
                  <a:pt x="31635" y="229882"/>
                </a:lnTo>
                <a:lnTo>
                  <a:pt x="30708" y="229882"/>
                </a:lnTo>
                <a:lnTo>
                  <a:pt x="30708" y="226161"/>
                </a:lnTo>
                <a:lnTo>
                  <a:pt x="31635" y="226161"/>
                </a:lnTo>
                <a:lnTo>
                  <a:pt x="31635" y="228955"/>
                </a:lnTo>
                <a:lnTo>
                  <a:pt x="32575" y="228955"/>
                </a:lnTo>
                <a:lnTo>
                  <a:pt x="32575" y="153568"/>
                </a:lnTo>
                <a:lnTo>
                  <a:pt x="30708" y="155422"/>
                </a:lnTo>
                <a:lnTo>
                  <a:pt x="30708" y="156362"/>
                </a:lnTo>
                <a:lnTo>
                  <a:pt x="29781" y="155422"/>
                </a:lnTo>
                <a:lnTo>
                  <a:pt x="30708" y="155422"/>
                </a:lnTo>
                <a:lnTo>
                  <a:pt x="30708" y="151701"/>
                </a:lnTo>
                <a:lnTo>
                  <a:pt x="32575" y="151701"/>
                </a:lnTo>
                <a:lnTo>
                  <a:pt x="32575" y="136817"/>
                </a:lnTo>
                <a:lnTo>
                  <a:pt x="28321" y="136817"/>
                </a:lnTo>
                <a:lnTo>
                  <a:pt x="28321" y="150380"/>
                </a:lnTo>
                <a:lnTo>
                  <a:pt x="28321" y="231609"/>
                </a:lnTo>
                <a:lnTo>
                  <a:pt x="26987" y="230822"/>
                </a:lnTo>
                <a:lnTo>
                  <a:pt x="26987" y="228028"/>
                </a:lnTo>
                <a:lnTo>
                  <a:pt x="28321" y="231609"/>
                </a:lnTo>
                <a:lnTo>
                  <a:pt x="28321" y="150380"/>
                </a:lnTo>
                <a:lnTo>
                  <a:pt x="26987" y="156362"/>
                </a:lnTo>
                <a:lnTo>
                  <a:pt x="26987" y="151701"/>
                </a:lnTo>
                <a:lnTo>
                  <a:pt x="28321" y="150380"/>
                </a:lnTo>
                <a:lnTo>
                  <a:pt x="28321" y="136817"/>
                </a:lnTo>
                <a:lnTo>
                  <a:pt x="25120" y="136817"/>
                </a:lnTo>
                <a:lnTo>
                  <a:pt x="18605" y="142392"/>
                </a:lnTo>
                <a:lnTo>
                  <a:pt x="18605" y="240131"/>
                </a:lnTo>
                <a:lnTo>
                  <a:pt x="26060" y="245706"/>
                </a:lnTo>
                <a:lnTo>
                  <a:pt x="62369" y="246545"/>
                </a:lnTo>
                <a:lnTo>
                  <a:pt x="62369" y="238125"/>
                </a:lnTo>
                <a:lnTo>
                  <a:pt x="38150" y="237337"/>
                </a:lnTo>
                <a:lnTo>
                  <a:pt x="35369" y="235724"/>
                </a:lnTo>
                <a:lnTo>
                  <a:pt x="71666" y="237337"/>
                </a:lnTo>
                <a:lnTo>
                  <a:pt x="84683" y="236880"/>
                </a:lnTo>
                <a:lnTo>
                  <a:pt x="84683" y="0"/>
                </a:lnTo>
                <a:lnTo>
                  <a:pt x="8369" y="0"/>
                </a:lnTo>
                <a:lnTo>
                  <a:pt x="8369" y="279222"/>
                </a:lnTo>
                <a:lnTo>
                  <a:pt x="0" y="279222"/>
                </a:lnTo>
                <a:lnTo>
                  <a:pt x="0" y="282943"/>
                </a:lnTo>
                <a:lnTo>
                  <a:pt x="145186" y="282943"/>
                </a:lnTo>
                <a:lnTo>
                  <a:pt x="145186" y="274561"/>
                </a:lnTo>
                <a:lnTo>
                  <a:pt x="145186" y="108889"/>
                </a:lnTo>
                <a:lnTo>
                  <a:pt x="14518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69" name="object 369"/>
          <p:cNvPicPr/>
          <p:nvPr/>
        </p:nvPicPr>
        <p:blipFill>
          <a:blip r:embed="rId47" cstate="print"/>
          <a:stretch>
            <a:fillRect/>
          </a:stretch>
        </p:blipFill>
        <p:spPr>
          <a:xfrm>
            <a:off x="4876174" y="6471472"/>
            <a:ext cx="107966" cy="116343"/>
          </a:xfrm>
          <a:prstGeom prst="rect">
            <a:avLst/>
          </a:prstGeom>
        </p:spPr>
      </p:pic>
      <p:pic>
        <p:nvPicPr>
          <p:cNvPr id="370" name="object 370"/>
          <p:cNvPicPr/>
          <p:nvPr/>
        </p:nvPicPr>
        <p:blipFill>
          <a:blip r:embed="rId48" cstate="print"/>
          <a:stretch>
            <a:fillRect/>
          </a:stretch>
        </p:blipFill>
        <p:spPr>
          <a:xfrm>
            <a:off x="5181459" y="6034022"/>
            <a:ext cx="141473" cy="136819"/>
          </a:xfrm>
          <a:prstGeom prst="rect">
            <a:avLst/>
          </a:prstGeom>
        </p:spPr>
      </p:pic>
      <p:pic>
        <p:nvPicPr>
          <p:cNvPr id="371" name="object 371"/>
          <p:cNvPicPr/>
          <p:nvPr/>
        </p:nvPicPr>
        <p:blipFill>
          <a:blip r:embed="rId49" cstate="print"/>
          <a:stretch>
            <a:fillRect/>
          </a:stretch>
        </p:blipFill>
        <p:spPr>
          <a:xfrm>
            <a:off x="5769690" y="6471472"/>
            <a:ext cx="107966" cy="116343"/>
          </a:xfrm>
          <a:prstGeom prst="rect">
            <a:avLst/>
          </a:prstGeom>
        </p:spPr>
      </p:pic>
      <p:pic>
        <p:nvPicPr>
          <p:cNvPr id="372" name="object 372"/>
          <p:cNvPicPr/>
          <p:nvPr/>
        </p:nvPicPr>
        <p:blipFill>
          <a:blip r:embed="rId50" cstate="print"/>
          <a:stretch>
            <a:fillRect/>
          </a:stretch>
        </p:blipFill>
        <p:spPr>
          <a:xfrm>
            <a:off x="5429968" y="6034022"/>
            <a:ext cx="142404" cy="135888"/>
          </a:xfrm>
          <a:prstGeom prst="rect">
            <a:avLst/>
          </a:prstGeom>
        </p:spPr>
      </p:pic>
      <p:pic>
        <p:nvPicPr>
          <p:cNvPr id="373" name="object 373"/>
          <p:cNvPicPr/>
          <p:nvPr/>
        </p:nvPicPr>
        <p:blipFill>
          <a:blip r:embed="rId51" cstate="print"/>
          <a:stretch>
            <a:fillRect/>
          </a:stretch>
        </p:blipFill>
        <p:spPr>
          <a:xfrm>
            <a:off x="6196902" y="6471472"/>
            <a:ext cx="107966" cy="116343"/>
          </a:xfrm>
          <a:prstGeom prst="rect">
            <a:avLst/>
          </a:prstGeom>
        </p:spPr>
      </p:pic>
      <p:pic>
        <p:nvPicPr>
          <p:cNvPr id="374" name="object 374"/>
          <p:cNvPicPr/>
          <p:nvPr/>
        </p:nvPicPr>
        <p:blipFill>
          <a:blip r:embed="rId52" cstate="print"/>
          <a:stretch>
            <a:fillRect/>
          </a:stretch>
        </p:blipFill>
        <p:spPr>
          <a:xfrm>
            <a:off x="6502187" y="6034022"/>
            <a:ext cx="142404" cy="136819"/>
          </a:xfrm>
          <a:prstGeom prst="rect">
            <a:avLst/>
          </a:prstGeom>
        </p:spPr>
      </p:pic>
      <p:pic>
        <p:nvPicPr>
          <p:cNvPr id="375" name="object 375"/>
          <p:cNvPicPr/>
          <p:nvPr/>
        </p:nvPicPr>
        <p:blipFill>
          <a:blip r:embed="rId53" cstate="print"/>
          <a:stretch>
            <a:fillRect/>
          </a:stretch>
        </p:blipFill>
        <p:spPr>
          <a:xfrm>
            <a:off x="4445239" y="6471472"/>
            <a:ext cx="107966" cy="116343"/>
          </a:xfrm>
          <a:prstGeom prst="rect">
            <a:avLst/>
          </a:prstGeom>
        </p:spPr>
      </p:pic>
      <p:pic>
        <p:nvPicPr>
          <p:cNvPr id="376" name="object 376"/>
          <p:cNvPicPr/>
          <p:nvPr/>
        </p:nvPicPr>
        <p:blipFill>
          <a:blip r:embed="rId54" cstate="print"/>
          <a:stretch>
            <a:fillRect/>
          </a:stretch>
        </p:blipFill>
        <p:spPr>
          <a:xfrm>
            <a:off x="4105518" y="6034022"/>
            <a:ext cx="142404" cy="136819"/>
          </a:xfrm>
          <a:prstGeom prst="rect">
            <a:avLst/>
          </a:prstGeom>
        </p:spPr>
      </p:pic>
      <p:pic>
        <p:nvPicPr>
          <p:cNvPr id="377" name="object 377"/>
          <p:cNvPicPr/>
          <p:nvPr/>
        </p:nvPicPr>
        <p:blipFill>
          <a:blip r:embed="rId55" cstate="print"/>
          <a:stretch>
            <a:fillRect/>
          </a:stretch>
        </p:blipFill>
        <p:spPr>
          <a:xfrm>
            <a:off x="4876174" y="6919161"/>
            <a:ext cx="107966" cy="116343"/>
          </a:xfrm>
          <a:prstGeom prst="rect">
            <a:avLst/>
          </a:prstGeom>
        </p:spPr>
      </p:pic>
      <p:pic>
        <p:nvPicPr>
          <p:cNvPr id="378" name="object 378"/>
          <p:cNvPicPr/>
          <p:nvPr/>
        </p:nvPicPr>
        <p:blipFill>
          <a:blip r:embed="rId56" cstate="print"/>
          <a:stretch>
            <a:fillRect/>
          </a:stretch>
        </p:blipFill>
        <p:spPr>
          <a:xfrm>
            <a:off x="5182390" y="7336135"/>
            <a:ext cx="141473" cy="136819"/>
          </a:xfrm>
          <a:prstGeom prst="rect">
            <a:avLst/>
          </a:prstGeom>
        </p:spPr>
      </p:pic>
      <p:pic>
        <p:nvPicPr>
          <p:cNvPr id="379" name="object 379"/>
          <p:cNvPicPr/>
          <p:nvPr/>
        </p:nvPicPr>
        <p:blipFill>
          <a:blip r:embed="rId57" cstate="print"/>
          <a:stretch>
            <a:fillRect/>
          </a:stretch>
        </p:blipFill>
        <p:spPr>
          <a:xfrm>
            <a:off x="5769690" y="6919161"/>
            <a:ext cx="107966" cy="116343"/>
          </a:xfrm>
          <a:prstGeom prst="rect">
            <a:avLst/>
          </a:prstGeom>
        </p:spPr>
      </p:pic>
      <p:pic>
        <p:nvPicPr>
          <p:cNvPr id="380" name="object 380"/>
          <p:cNvPicPr/>
          <p:nvPr/>
        </p:nvPicPr>
        <p:blipFill>
          <a:blip r:embed="rId58" cstate="print"/>
          <a:stretch>
            <a:fillRect/>
          </a:stretch>
        </p:blipFill>
        <p:spPr>
          <a:xfrm>
            <a:off x="5429968" y="7336135"/>
            <a:ext cx="142404" cy="136819"/>
          </a:xfrm>
          <a:prstGeom prst="rect">
            <a:avLst/>
          </a:prstGeom>
        </p:spPr>
      </p:pic>
      <p:pic>
        <p:nvPicPr>
          <p:cNvPr id="381" name="object 381"/>
          <p:cNvPicPr/>
          <p:nvPr/>
        </p:nvPicPr>
        <p:blipFill>
          <a:blip r:embed="rId59" cstate="print"/>
          <a:stretch>
            <a:fillRect/>
          </a:stretch>
        </p:blipFill>
        <p:spPr>
          <a:xfrm>
            <a:off x="6196902" y="6919161"/>
            <a:ext cx="107966" cy="116343"/>
          </a:xfrm>
          <a:prstGeom prst="rect">
            <a:avLst/>
          </a:prstGeom>
        </p:spPr>
      </p:pic>
      <p:pic>
        <p:nvPicPr>
          <p:cNvPr id="382" name="object 382"/>
          <p:cNvPicPr/>
          <p:nvPr/>
        </p:nvPicPr>
        <p:blipFill>
          <a:blip r:embed="rId60" cstate="print"/>
          <a:stretch>
            <a:fillRect/>
          </a:stretch>
        </p:blipFill>
        <p:spPr>
          <a:xfrm>
            <a:off x="6503117" y="7336135"/>
            <a:ext cx="141473" cy="136819"/>
          </a:xfrm>
          <a:prstGeom prst="rect">
            <a:avLst/>
          </a:prstGeom>
        </p:spPr>
      </p:pic>
      <p:sp>
        <p:nvSpPr>
          <p:cNvPr id="383" name="object 383"/>
          <p:cNvSpPr/>
          <p:nvPr/>
        </p:nvSpPr>
        <p:spPr>
          <a:xfrm>
            <a:off x="4445228" y="6919166"/>
            <a:ext cx="108585" cy="116839"/>
          </a:xfrm>
          <a:custGeom>
            <a:avLst/>
            <a:gdLst/>
            <a:ahLst/>
            <a:cxnLst/>
            <a:rect l="l" t="t" r="r" b="b"/>
            <a:pathLst>
              <a:path w="108585" h="116840">
                <a:moveTo>
                  <a:pt x="17691" y="30708"/>
                </a:moveTo>
                <a:lnTo>
                  <a:pt x="12115" y="27012"/>
                </a:lnTo>
                <a:lnTo>
                  <a:pt x="14897" y="27927"/>
                </a:lnTo>
                <a:lnTo>
                  <a:pt x="12103" y="25133"/>
                </a:lnTo>
                <a:lnTo>
                  <a:pt x="6515" y="19545"/>
                </a:lnTo>
                <a:lnTo>
                  <a:pt x="4660" y="19545"/>
                </a:lnTo>
                <a:lnTo>
                  <a:pt x="0" y="25133"/>
                </a:lnTo>
                <a:lnTo>
                  <a:pt x="11176" y="33502"/>
                </a:lnTo>
                <a:lnTo>
                  <a:pt x="6515" y="25133"/>
                </a:lnTo>
                <a:lnTo>
                  <a:pt x="16764" y="34442"/>
                </a:lnTo>
                <a:lnTo>
                  <a:pt x="17691" y="30708"/>
                </a:lnTo>
                <a:close/>
              </a:path>
              <a:path w="108585" h="116840">
                <a:moveTo>
                  <a:pt x="73533" y="113550"/>
                </a:moveTo>
                <a:lnTo>
                  <a:pt x="72288" y="109829"/>
                </a:lnTo>
                <a:lnTo>
                  <a:pt x="69811" y="102387"/>
                </a:lnTo>
                <a:lnTo>
                  <a:pt x="67017" y="102387"/>
                </a:lnTo>
                <a:lnTo>
                  <a:pt x="68884" y="109829"/>
                </a:lnTo>
                <a:lnTo>
                  <a:pt x="65151" y="96799"/>
                </a:lnTo>
                <a:lnTo>
                  <a:pt x="62369" y="96799"/>
                </a:lnTo>
                <a:lnTo>
                  <a:pt x="64541" y="104444"/>
                </a:lnTo>
                <a:lnTo>
                  <a:pt x="62369" y="105168"/>
                </a:lnTo>
                <a:lnTo>
                  <a:pt x="65151" y="116344"/>
                </a:lnTo>
                <a:lnTo>
                  <a:pt x="73533" y="113550"/>
                </a:lnTo>
                <a:close/>
              </a:path>
              <a:path w="108585" h="116840">
                <a:moveTo>
                  <a:pt x="73533" y="927"/>
                </a:moveTo>
                <a:lnTo>
                  <a:pt x="69811" y="0"/>
                </a:lnTo>
                <a:lnTo>
                  <a:pt x="65151" y="0"/>
                </a:lnTo>
                <a:lnTo>
                  <a:pt x="61429" y="11163"/>
                </a:lnTo>
                <a:lnTo>
                  <a:pt x="64223" y="11163"/>
                </a:lnTo>
                <a:lnTo>
                  <a:pt x="63296" y="14897"/>
                </a:lnTo>
                <a:lnTo>
                  <a:pt x="62369" y="17678"/>
                </a:lnTo>
                <a:lnTo>
                  <a:pt x="66090" y="18618"/>
                </a:lnTo>
                <a:lnTo>
                  <a:pt x="66090" y="15824"/>
                </a:lnTo>
                <a:lnTo>
                  <a:pt x="67017" y="12103"/>
                </a:lnTo>
                <a:lnTo>
                  <a:pt x="67945" y="9309"/>
                </a:lnTo>
                <a:lnTo>
                  <a:pt x="67017" y="13030"/>
                </a:lnTo>
                <a:lnTo>
                  <a:pt x="69811" y="13957"/>
                </a:lnTo>
                <a:lnTo>
                  <a:pt x="72199" y="5588"/>
                </a:lnTo>
                <a:lnTo>
                  <a:pt x="73533" y="927"/>
                </a:lnTo>
                <a:close/>
              </a:path>
              <a:path w="108585" h="116840">
                <a:moveTo>
                  <a:pt x="91224" y="45605"/>
                </a:moveTo>
                <a:lnTo>
                  <a:pt x="85636" y="33502"/>
                </a:lnTo>
                <a:lnTo>
                  <a:pt x="75399" y="23266"/>
                </a:lnTo>
                <a:lnTo>
                  <a:pt x="57708" y="16751"/>
                </a:lnTo>
                <a:lnTo>
                  <a:pt x="41884" y="16751"/>
                </a:lnTo>
                <a:lnTo>
                  <a:pt x="23279" y="26060"/>
                </a:lnTo>
                <a:lnTo>
                  <a:pt x="14897" y="37223"/>
                </a:lnTo>
                <a:lnTo>
                  <a:pt x="9309" y="54914"/>
                </a:lnTo>
                <a:lnTo>
                  <a:pt x="13030" y="74460"/>
                </a:lnTo>
                <a:lnTo>
                  <a:pt x="17538" y="80975"/>
                </a:lnTo>
                <a:lnTo>
                  <a:pt x="15824" y="80975"/>
                </a:lnTo>
                <a:lnTo>
                  <a:pt x="8915" y="86004"/>
                </a:lnTo>
                <a:lnTo>
                  <a:pt x="11176" y="82842"/>
                </a:lnTo>
                <a:lnTo>
                  <a:pt x="9309" y="82842"/>
                </a:lnTo>
                <a:lnTo>
                  <a:pt x="7137" y="84366"/>
                </a:lnTo>
                <a:lnTo>
                  <a:pt x="7137" y="89204"/>
                </a:lnTo>
                <a:lnTo>
                  <a:pt x="6515" y="89357"/>
                </a:lnTo>
                <a:lnTo>
                  <a:pt x="6756" y="89014"/>
                </a:lnTo>
                <a:lnTo>
                  <a:pt x="7137" y="89204"/>
                </a:lnTo>
                <a:lnTo>
                  <a:pt x="7137" y="84366"/>
                </a:lnTo>
                <a:lnTo>
                  <a:pt x="0" y="89357"/>
                </a:lnTo>
                <a:lnTo>
                  <a:pt x="6515" y="95872"/>
                </a:lnTo>
                <a:lnTo>
                  <a:pt x="12306" y="89357"/>
                </a:lnTo>
                <a:lnTo>
                  <a:pt x="13970" y="87490"/>
                </a:lnTo>
                <a:lnTo>
                  <a:pt x="11188" y="88188"/>
                </a:lnTo>
                <a:lnTo>
                  <a:pt x="17602" y="81076"/>
                </a:lnTo>
                <a:lnTo>
                  <a:pt x="21412" y="86563"/>
                </a:lnTo>
                <a:lnTo>
                  <a:pt x="38163" y="96799"/>
                </a:lnTo>
                <a:lnTo>
                  <a:pt x="48399" y="98653"/>
                </a:lnTo>
                <a:lnTo>
                  <a:pt x="59575" y="97726"/>
                </a:lnTo>
                <a:lnTo>
                  <a:pt x="78181" y="89357"/>
                </a:lnTo>
                <a:lnTo>
                  <a:pt x="89357" y="72593"/>
                </a:lnTo>
                <a:lnTo>
                  <a:pt x="91224" y="45605"/>
                </a:lnTo>
                <a:close/>
              </a:path>
              <a:path w="108585" h="116840">
                <a:moveTo>
                  <a:pt x="107975" y="53987"/>
                </a:moveTo>
                <a:lnTo>
                  <a:pt x="98666" y="53987"/>
                </a:lnTo>
                <a:lnTo>
                  <a:pt x="98666" y="56769"/>
                </a:lnTo>
                <a:lnTo>
                  <a:pt x="92151" y="56769"/>
                </a:lnTo>
                <a:lnTo>
                  <a:pt x="92151" y="59563"/>
                </a:lnTo>
                <a:lnTo>
                  <a:pt x="97739" y="59563"/>
                </a:lnTo>
                <a:lnTo>
                  <a:pt x="97739" y="62357"/>
                </a:lnTo>
                <a:lnTo>
                  <a:pt x="107975" y="62357"/>
                </a:lnTo>
                <a:lnTo>
                  <a:pt x="107975" y="5398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84" name="object 384"/>
          <p:cNvPicPr/>
          <p:nvPr/>
        </p:nvPicPr>
        <p:blipFill>
          <a:blip r:embed="rId61" cstate="print"/>
          <a:stretch>
            <a:fillRect/>
          </a:stretch>
        </p:blipFill>
        <p:spPr>
          <a:xfrm>
            <a:off x="4105518" y="7336135"/>
            <a:ext cx="141473" cy="136819"/>
          </a:xfrm>
          <a:prstGeom prst="rect">
            <a:avLst/>
          </a:prstGeom>
        </p:spPr>
      </p:pic>
      <p:sp>
        <p:nvSpPr>
          <p:cNvPr id="385" name="object 385"/>
          <p:cNvSpPr/>
          <p:nvPr/>
        </p:nvSpPr>
        <p:spPr>
          <a:xfrm>
            <a:off x="4761693" y="7407802"/>
            <a:ext cx="10795" cy="209550"/>
          </a:xfrm>
          <a:custGeom>
            <a:avLst/>
            <a:gdLst/>
            <a:ahLst/>
            <a:cxnLst/>
            <a:rect l="l" t="t" r="r" b="b"/>
            <a:pathLst>
              <a:path w="10795" h="209550">
                <a:moveTo>
                  <a:pt x="10238" y="0"/>
                </a:moveTo>
                <a:lnTo>
                  <a:pt x="0" y="0"/>
                </a:lnTo>
                <a:lnTo>
                  <a:pt x="0" y="209417"/>
                </a:lnTo>
                <a:lnTo>
                  <a:pt x="10238" y="209417"/>
                </a:lnTo>
                <a:lnTo>
                  <a:pt x="1023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761693" y="5896271"/>
            <a:ext cx="10795" cy="209550"/>
          </a:xfrm>
          <a:custGeom>
            <a:avLst/>
            <a:gdLst/>
            <a:ahLst/>
            <a:cxnLst/>
            <a:rect l="l" t="t" r="r" b="b"/>
            <a:pathLst>
              <a:path w="10795" h="209550">
                <a:moveTo>
                  <a:pt x="10238" y="0"/>
                </a:moveTo>
                <a:lnTo>
                  <a:pt x="0" y="0"/>
                </a:lnTo>
                <a:lnTo>
                  <a:pt x="0" y="209417"/>
                </a:lnTo>
                <a:lnTo>
                  <a:pt x="10238" y="209417"/>
                </a:lnTo>
                <a:lnTo>
                  <a:pt x="1023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971111" y="5895340"/>
            <a:ext cx="11430" cy="1270"/>
          </a:xfrm>
          <a:custGeom>
            <a:avLst/>
            <a:gdLst/>
            <a:ahLst/>
            <a:cxnLst/>
            <a:rect l="l" t="t" r="r" b="b"/>
            <a:pathLst>
              <a:path w="11429" h="1270">
                <a:moveTo>
                  <a:pt x="11168" y="0"/>
                </a:moveTo>
                <a:lnTo>
                  <a:pt x="0" y="0"/>
                </a:lnTo>
                <a:lnTo>
                  <a:pt x="0" y="930"/>
                </a:lnTo>
                <a:lnTo>
                  <a:pt x="11168" y="930"/>
                </a:lnTo>
                <a:lnTo>
                  <a:pt x="1116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88" name="object 388"/>
          <p:cNvGrpSpPr/>
          <p:nvPr/>
        </p:nvGrpSpPr>
        <p:grpSpPr>
          <a:xfrm>
            <a:off x="12288631" y="5882310"/>
            <a:ext cx="2181860" cy="1755139"/>
            <a:chOff x="12288631" y="5882310"/>
            <a:chExt cx="2181860" cy="1755139"/>
          </a:xfrm>
        </p:grpSpPr>
        <p:sp>
          <p:nvSpPr>
            <p:cNvPr id="389" name="object 389"/>
            <p:cNvSpPr/>
            <p:nvPr/>
          </p:nvSpPr>
          <p:spPr>
            <a:xfrm>
              <a:off x="12288622" y="5882313"/>
              <a:ext cx="2181860" cy="1754505"/>
            </a:xfrm>
            <a:custGeom>
              <a:avLst/>
              <a:gdLst/>
              <a:ahLst/>
              <a:cxnLst/>
              <a:rect l="l" t="t" r="r" b="b"/>
              <a:pathLst>
                <a:path w="2181859" h="1754504">
                  <a:moveTo>
                    <a:pt x="228041" y="1471510"/>
                  </a:moveTo>
                  <a:lnTo>
                    <a:pt x="224307" y="1466862"/>
                  </a:lnTo>
                  <a:lnTo>
                    <a:pt x="203835" y="1466862"/>
                  </a:lnTo>
                  <a:lnTo>
                    <a:pt x="147993" y="1469644"/>
                  </a:lnTo>
                  <a:lnTo>
                    <a:pt x="143332" y="1474304"/>
                  </a:lnTo>
                  <a:lnTo>
                    <a:pt x="142405" y="1477098"/>
                  </a:lnTo>
                  <a:lnTo>
                    <a:pt x="228041" y="1471510"/>
                  </a:lnTo>
                  <a:close/>
                </a:path>
                <a:path w="2181859" h="1754504">
                  <a:moveTo>
                    <a:pt x="228968" y="1582267"/>
                  </a:moveTo>
                  <a:lnTo>
                    <a:pt x="213144" y="1581340"/>
                  </a:lnTo>
                  <a:lnTo>
                    <a:pt x="154508" y="1576679"/>
                  </a:lnTo>
                  <a:lnTo>
                    <a:pt x="143332" y="1576679"/>
                  </a:lnTo>
                  <a:lnTo>
                    <a:pt x="143332" y="1581340"/>
                  </a:lnTo>
                  <a:lnTo>
                    <a:pt x="148920" y="1584134"/>
                  </a:lnTo>
                  <a:lnTo>
                    <a:pt x="218732" y="1587855"/>
                  </a:lnTo>
                  <a:lnTo>
                    <a:pt x="224307" y="1586928"/>
                  </a:lnTo>
                  <a:lnTo>
                    <a:pt x="228968" y="1582267"/>
                  </a:lnTo>
                  <a:close/>
                </a:path>
                <a:path w="2181859" h="1754504">
                  <a:moveTo>
                    <a:pt x="228968" y="281089"/>
                  </a:moveTo>
                  <a:lnTo>
                    <a:pt x="154508" y="274574"/>
                  </a:lnTo>
                  <a:lnTo>
                    <a:pt x="143332" y="274574"/>
                  </a:lnTo>
                  <a:lnTo>
                    <a:pt x="144272" y="281089"/>
                  </a:lnTo>
                  <a:lnTo>
                    <a:pt x="224307" y="285737"/>
                  </a:lnTo>
                  <a:lnTo>
                    <a:pt x="228968" y="281089"/>
                  </a:lnTo>
                  <a:close/>
                </a:path>
                <a:path w="2181859" h="1754504">
                  <a:moveTo>
                    <a:pt x="228968" y="171259"/>
                  </a:moveTo>
                  <a:lnTo>
                    <a:pt x="224307" y="164744"/>
                  </a:lnTo>
                  <a:lnTo>
                    <a:pt x="207556" y="164744"/>
                  </a:lnTo>
                  <a:lnTo>
                    <a:pt x="147993" y="168465"/>
                  </a:lnTo>
                  <a:lnTo>
                    <a:pt x="143332" y="172186"/>
                  </a:lnTo>
                  <a:lnTo>
                    <a:pt x="142405" y="174980"/>
                  </a:lnTo>
                  <a:lnTo>
                    <a:pt x="228968" y="171259"/>
                  </a:lnTo>
                  <a:close/>
                </a:path>
                <a:path w="2181859" h="1754504">
                  <a:moveTo>
                    <a:pt x="586371" y="1060119"/>
                  </a:moveTo>
                  <a:lnTo>
                    <a:pt x="585444" y="1060119"/>
                  </a:lnTo>
                  <a:lnTo>
                    <a:pt x="586371" y="1061046"/>
                  </a:lnTo>
                  <a:lnTo>
                    <a:pt x="586371" y="1060119"/>
                  </a:lnTo>
                  <a:close/>
                </a:path>
                <a:path w="2181859" h="1754504">
                  <a:moveTo>
                    <a:pt x="586371" y="621741"/>
                  </a:moveTo>
                  <a:lnTo>
                    <a:pt x="585444" y="621741"/>
                  </a:lnTo>
                  <a:lnTo>
                    <a:pt x="586371" y="622668"/>
                  </a:lnTo>
                  <a:lnTo>
                    <a:pt x="586371" y="621741"/>
                  </a:lnTo>
                  <a:close/>
                </a:path>
                <a:path w="2181859" h="1754504">
                  <a:moveTo>
                    <a:pt x="587298" y="1131785"/>
                  </a:moveTo>
                  <a:lnTo>
                    <a:pt x="586371" y="1131785"/>
                  </a:lnTo>
                  <a:lnTo>
                    <a:pt x="587298" y="1132725"/>
                  </a:lnTo>
                  <a:lnTo>
                    <a:pt x="587298" y="1131785"/>
                  </a:lnTo>
                  <a:close/>
                </a:path>
                <a:path w="2181859" h="1754504">
                  <a:moveTo>
                    <a:pt x="587298" y="1058265"/>
                  </a:moveTo>
                  <a:lnTo>
                    <a:pt x="586371" y="1058265"/>
                  </a:lnTo>
                  <a:lnTo>
                    <a:pt x="586371" y="1060119"/>
                  </a:lnTo>
                  <a:lnTo>
                    <a:pt x="587298" y="1058265"/>
                  </a:lnTo>
                  <a:close/>
                </a:path>
                <a:path w="2181859" h="1754504">
                  <a:moveTo>
                    <a:pt x="587298" y="1056398"/>
                  </a:moveTo>
                  <a:lnTo>
                    <a:pt x="586371" y="1056398"/>
                  </a:lnTo>
                  <a:lnTo>
                    <a:pt x="587298" y="1057325"/>
                  </a:lnTo>
                  <a:lnTo>
                    <a:pt x="587298" y="1056398"/>
                  </a:lnTo>
                  <a:close/>
                </a:path>
                <a:path w="2181859" h="1754504">
                  <a:moveTo>
                    <a:pt x="587298" y="693407"/>
                  </a:moveTo>
                  <a:lnTo>
                    <a:pt x="586371" y="693407"/>
                  </a:lnTo>
                  <a:lnTo>
                    <a:pt x="587298" y="694334"/>
                  </a:lnTo>
                  <a:lnTo>
                    <a:pt x="587298" y="693407"/>
                  </a:lnTo>
                  <a:close/>
                </a:path>
                <a:path w="2181859" h="1754504">
                  <a:moveTo>
                    <a:pt x="588238" y="1133652"/>
                  </a:moveTo>
                  <a:lnTo>
                    <a:pt x="587298" y="1133652"/>
                  </a:lnTo>
                  <a:lnTo>
                    <a:pt x="587298" y="1135507"/>
                  </a:lnTo>
                  <a:lnTo>
                    <a:pt x="588238" y="1133652"/>
                  </a:lnTo>
                  <a:close/>
                </a:path>
                <a:path w="2181859" h="1754504">
                  <a:moveTo>
                    <a:pt x="588238" y="696201"/>
                  </a:moveTo>
                  <a:lnTo>
                    <a:pt x="587298" y="696201"/>
                  </a:lnTo>
                  <a:lnTo>
                    <a:pt x="588238" y="697128"/>
                  </a:lnTo>
                  <a:lnTo>
                    <a:pt x="588238" y="696201"/>
                  </a:lnTo>
                  <a:close/>
                </a:path>
                <a:path w="2181859" h="1754504">
                  <a:moveTo>
                    <a:pt x="588238" y="694334"/>
                  </a:moveTo>
                  <a:lnTo>
                    <a:pt x="587298" y="694334"/>
                  </a:lnTo>
                  <a:lnTo>
                    <a:pt x="588238" y="695274"/>
                  </a:lnTo>
                  <a:lnTo>
                    <a:pt x="588238" y="694334"/>
                  </a:lnTo>
                  <a:close/>
                </a:path>
                <a:path w="2181859" h="1754504">
                  <a:moveTo>
                    <a:pt x="588238" y="618020"/>
                  </a:moveTo>
                  <a:lnTo>
                    <a:pt x="586371" y="618020"/>
                  </a:lnTo>
                  <a:lnTo>
                    <a:pt x="586371" y="621741"/>
                  </a:lnTo>
                  <a:lnTo>
                    <a:pt x="588238" y="618020"/>
                  </a:lnTo>
                  <a:close/>
                </a:path>
                <a:path w="2181859" h="1754504">
                  <a:moveTo>
                    <a:pt x="589165" y="1057325"/>
                  </a:moveTo>
                  <a:lnTo>
                    <a:pt x="588238" y="1057325"/>
                  </a:lnTo>
                  <a:lnTo>
                    <a:pt x="589165" y="1058265"/>
                  </a:lnTo>
                  <a:lnTo>
                    <a:pt x="589165" y="1057325"/>
                  </a:lnTo>
                  <a:close/>
                </a:path>
                <a:path w="2181859" h="1754504">
                  <a:moveTo>
                    <a:pt x="590092" y="1054531"/>
                  </a:moveTo>
                  <a:lnTo>
                    <a:pt x="589165" y="1054531"/>
                  </a:lnTo>
                  <a:lnTo>
                    <a:pt x="590092" y="1055471"/>
                  </a:lnTo>
                  <a:lnTo>
                    <a:pt x="590092" y="1054531"/>
                  </a:lnTo>
                  <a:close/>
                </a:path>
                <a:path w="2181859" h="1754504">
                  <a:moveTo>
                    <a:pt x="590092" y="695274"/>
                  </a:moveTo>
                  <a:lnTo>
                    <a:pt x="588238" y="695274"/>
                  </a:lnTo>
                  <a:lnTo>
                    <a:pt x="590092" y="696201"/>
                  </a:lnTo>
                  <a:lnTo>
                    <a:pt x="590092" y="695274"/>
                  </a:lnTo>
                  <a:close/>
                </a:path>
                <a:path w="2181859" h="1754504">
                  <a:moveTo>
                    <a:pt x="590092" y="692480"/>
                  </a:moveTo>
                  <a:lnTo>
                    <a:pt x="589165" y="692480"/>
                  </a:lnTo>
                  <a:lnTo>
                    <a:pt x="590092" y="693407"/>
                  </a:lnTo>
                  <a:lnTo>
                    <a:pt x="590092" y="692480"/>
                  </a:lnTo>
                  <a:close/>
                </a:path>
                <a:path w="2181859" h="1754504">
                  <a:moveTo>
                    <a:pt x="590092" y="618020"/>
                  </a:moveTo>
                  <a:lnTo>
                    <a:pt x="589165" y="618020"/>
                  </a:lnTo>
                  <a:lnTo>
                    <a:pt x="589165" y="619874"/>
                  </a:lnTo>
                  <a:lnTo>
                    <a:pt x="590092" y="618020"/>
                  </a:lnTo>
                  <a:close/>
                </a:path>
                <a:path w="2181859" h="1754504">
                  <a:moveTo>
                    <a:pt x="591032" y="1057325"/>
                  </a:moveTo>
                  <a:lnTo>
                    <a:pt x="590092" y="1057325"/>
                  </a:lnTo>
                  <a:lnTo>
                    <a:pt x="591032" y="1058265"/>
                  </a:lnTo>
                  <a:lnTo>
                    <a:pt x="591032" y="1057325"/>
                  </a:lnTo>
                  <a:close/>
                </a:path>
                <a:path w="2181859" h="1754504">
                  <a:moveTo>
                    <a:pt x="591032" y="619874"/>
                  </a:moveTo>
                  <a:lnTo>
                    <a:pt x="590092" y="619874"/>
                  </a:lnTo>
                  <a:lnTo>
                    <a:pt x="591032" y="620814"/>
                  </a:lnTo>
                  <a:lnTo>
                    <a:pt x="591032" y="619874"/>
                  </a:lnTo>
                  <a:close/>
                </a:path>
                <a:path w="2181859" h="1754504">
                  <a:moveTo>
                    <a:pt x="591959" y="1136446"/>
                  </a:moveTo>
                  <a:lnTo>
                    <a:pt x="591032" y="1135507"/>
                  </a:lnTo>
                  <a:lnTo>
                    <a:pt x="589165" y="1135507"/>
                  </a:lnTo>
                  <a:lnTo>
                    <a:pt x="590092" y="1136446"/>
                  </a:lnTo>
                  <a:lnTo>
                    <a:pt x="591959" y="1137373"/>
                  </a:lnTo>
                  <a:lnTo>
                    <a:pt x="591959" y="1136446"/>
                  </a:lnTo>
                  <a:close/>
                </a:path>
                <a:path w="2181859" h="1754504">
                  <a:moveTo>
                    <a:pt x="591959" y="1053604"/>
                  </a:moveTo>
                  <a:lnTo>
                    <a:pt x="591032" y="1053604"/>
                  </a:lnTo>
                  <a:lnTo>
                    <a:pt x="591959" y="1054531"/>
                  </a:lnTo>
                  <a:lnTo>
                    <a:pt x="591959" y="1053604"/>
                  </a:lnTo>
                  <a:close/>
                </a:path>
                <a:path w="2181859" h="1754504">
                  <a:moveTo>
                    <a:pt x="591959" y="615226"/>
                  </a:moveTo>
                  <a:lnTo>
                    <a:pt x="591032" y="615226"/>
                  </a:lnTo>
                  <a:lnTo>
                    <a:pt x="589165" y="616153"/>
                  </a:lnTo>
                  <a:lnTo>
                    <a:pt x="591959" y="617093"/>
                  </a:lnTo>
                  <a:lnTo>
                    <a:pt x="591959" y="615226"/>
                  </a:lnTo>
                  <a:close/>
                </a:path>
                <a:path w="2181859" h="1754504">
                  <a:moveTo>
                    <a:pt x="592886" y="1137373"/>
                  </a:moveTo>
                  <a:lnTo>
                    <a:pt x="591959" y="1137373"/>
                  </a:lnTo>
                  <a:lnTo>
                    <a:pt x="592886" y="1138301"/>
                  </a:lnTo>
                  <a:lnTo>
                    <a:pt x="592886" y="1137373"/>
                  </a:lnTo>
                  <a:close/>
                </a:path>
                <a:path w="2181859" h="1754504">
                  <a:moveTo>
                    <a:pt x="592886" y="698995"/>
                  </a:moveTo>
                  <a:lnTo>
                    <a:pt x="591032" y="698068"/>
                  </a:lnTo>
                  <a:lnTo>
                    <a:pt x="589165" y="698068"/>
                  </a:lnTo>
                  <a:lnTo>
                    <a:pt x="590092" y="698995"/>
                  </a:lnTo>
                  <a:lnTo>
                    <a:pt x="592886" y="699922"/>
                  </a:lnTo>
                  <a:lnTo>
                    <a:pt x="592886" y="698995"/>
                  </a:lnTo>
                  <a:close/>
                </a:path>
                <a:path w="2181859" h="1754504">
                  <a:moveTo>
                    <a:pt x="610577" y="1013587"/>
                  </a:moveTo>
                  <a:lnTo>
                    <a:pt x="568693" y="1013587"/>
                  </a:lnTo>
                  <a:lnTo>
                    <a:pt x="568693" y="1179258"/>
                  </a:lnTo>
                  <a:lnTo>
                    <a:pt x="610577" y="1179258"/>
                  </a:lnTo>
                  <a:lnTo>
                    <a:pt x="610577" y="1151331"/>
                  </a:lnTo>
                  <a:lnTo>
                    <a:pt x="584517" y="1150404"/>
                  </a:lnTo>
                  <a:lnTo>
                    <a:pt x="575208" y="1145755"/>
                  </a:lnTo>
                  <a:lnTo>
                    <a:pt x="573341" y="1139240"/>
                  </a:lnTo>
                  <a:lnTo>
                    <a:pt x="573341" y="1051750"/>
                  </a:lnTo>
                  <a:lnTo>
                    <a:pt x="578002" y="1042441"/>
                  </a:lnTo>
                  <a:lnTo>
                    <a:pt x="579856" y="1040574"/>
                  </a:lnTo>
                  <a:lnTo>
                    <a:pt x="610577" y="1040574"/>
                  </a:lnTo>
                  <a:lnTo>
                    <a:pt x="610577" y="1013587"/>
                  </a:lnTo>
                  <a:close/>
                </a:path>
                <a:path w="2181859" h="1754504">
                  <a:moveTo>
                    <a:pt x="610577" y="575208"/>
                  </a:moveTo>
                  <a:lnTo>
                    <a:pt x="568693" y="575208"/>
                  </a:lnTo>
                  <a:lnTo>
                    <a:pt x="568693" y="740879"/>
                  </a:lnTo>
                  <a:lnTo>
                    <a:pt x="610577" y="740879"/>
                  </a:lnTo>
                  <a:lnTo>
                    <a:pt x="610577" y="712952"/>
                  </a:lnTo>
                  <a:lnTo>
                    <a:pt x="584517" y="712025"/>
                  </a:lnTo>
                  <a:lnTo>
                    <a:pt x="575208" y="707364"/>
                  </a:lnTo>
                  <a:lnTo>
                    <a:pt x="573341" y="700849"/>
                  </a:lnTo>
                  <a:lnTo>
                    <a:pt x="573341" y="613359"/>
                  </a:lnTo>
                  <a:lnTo>
                    <a:pt x="578002" y="604062"/>
                  </a:lnTo>
                  <a:lnTo>
                    <a:pt x="579856" y="602195"/>
                  </a:lnTo>
                  <a:lnTo>
                    <a:pt x="610577" y="602195"/>
                  </a:lnTo>
                  <a:lnTo>
                    <a:pt x="610577" y="575208"/>
                  </a:lnTo>
                  <a:close/>
                </a:path>
                <a:path w="2181859" h="1754504">
                  <a:moveTo>
                    <a:pt x="703643" y="890727"/>
                  </a:moveTo>
                  <a:lnTo>
                    <a:pt x="700849" y="890727"/>
                  </a:lnTo>
                  <a:lnTo>
                    <a:pt x="700849" y="903757"/>
                  </a:lnTo>
                  <a:lnTo>
                    <a:pt x="700849" y="1187627"/>
                  </a:lnTo>
                  <a:lnTo>
                    <a:pt x="660831" y="1187627"/>
                  </a:lnTo>
                  <a:lnTo>
                    <a:pt x="660831" y="1528292"/>
                  </a:lnTo>
                  <a:lnTo>
                    <a:pt x="660831" y="1737702"/>
                  </a:lnTo>
                  <a:lnTo>
                    <a:pt x="650595" y="1737702"/>
                  </a:lnTo>
                  <a:lnTo>
                    <a:pt x="650595" y="1596237"/>
                  </a:lnTo>
                  <a:lnTo>
                    <a:pt x="650595" y="1528292"/>
                  </a:lnTo>
                  <a:lnTo>
                    <a:pt x="660831" y="1528292"/>
                  </a:lnTo>
                  <a:lnTo>
                    <a:pt x="660831" y="1187627"/>
                  </a:lnTo>
                  <a:lnTo>
                    <a:pt x="555663" y="1187627"/>
                  </a:lnTo>
                  <a:lnTo>
                    <a:pt x="555663" y="1182979"/>
                  </a:lnTo>
                  <a:lnTo>
                    <a:pt x="564032" y="1182979"/>
                  </a:lnTo>
                  <a:lnTo>
                    <a:pt x="564032" y="1157846"/>
                  </a:lnTo>
                  <a:lnTo>
                    <a:pt x="564032" y="1104798"/>
                  </a:lnTo>
                  <a:lnTo>
                    <a:pt x="564032" y="1096416"/>
                  </a:lnTo>
                  <a:lnTo>
                    <a:pt x="564032" y="1041501"/>
                  </a:lnTo>
                  <a:lnTo>
                    <a:pt x="564032" y="903757"/>
                  </a:lnTo>
                  <a:lnTo>
                    <a:pt x="700849" y="903757"/>
                  </a:lnTo>
                  <a:lnTo>
                    <a:pt x="700849" y="890727"/>
                  </a:lnTo>
                  <a:lnTo>
                    <a:pt x="558444" y="890727"/>
                  </a:lnTo>
                  <a:lnTo>
                    <a:pt x="558444" y="1096416"/>
                  </a:lnTo>
                  <a:lnTo>
                    <a:pt x="558444" y="1104798"/>
                  </a:lnTo>
                  <a:lnTo>
                    <a:pt x="545414" y="1104798"/>
                  </a:lnTo>
                  <a:lnTo>
                    <a:pt x="545414" y="1102004"/>
                  </a:lnTo>
                  <a:lnTo>
                    <a:pt x="539838" y="1102004"/>
                  </a:lnTo>
                  <a:lnTo>
                    <a:pt x="537044" y="1115034"/>
                  </a:lnTo>
                  <a:lnTo>
                    <a:pt x="532384" y="1124343"/>
                  </a:lnTo>
                  <a:lnTo>
                    <a:pt x="524941" y="1131785"/>
                  </a:lnTo>
                  <a:lnTo>
                    <a:pt x="512838" y="1138301"/>
                  </a:lnTo>
                  <a:lnTo>
                    <a:pt x="514705" y="1144816"/>
                  </a:lnTo>
                  <a:lnTo>
                    <a:pt x="518426" y="1144816"/>
                  </a:lnTo>
                  <a:lnTo>
                    <a:pt x="521220" y="1155992"/>
                  </a:lnTo>
                  <a:lnTo>
                    <a:pt x="513778" y="1157846"/>
                  </a:lnTo>
                  <a:lnTo>
                    <a:pt x="510057" y="1149477"/>
                  </a:lnTo>
                  <a:lnTo>
                    <a:pt x="510984" y="1140167"/>
                  </a:lnTo>
                  <a:lnTo>
                    <a:pt x="485851" y="1139240"/>
                  </a:lnTo>
                  <a:lnTo>
                    <a:pt x="483997" y="1138301"/>
                  </a:lnTo>
                  <a:lnTo>
                    <a:pt x="478409" y="1135507"/>
                  </a:lnTo>
                  <a:lnTo>
                    <a:pt x="466305" y="1126210"/>
                  </a:lnTo>
                  <a:lnTo>
                    <a:pt x="460717" y="1128991"/>
                  </a:lnTo>
                  <a:lnTo>
                    <a:pt x="462584" y="1130858"/>
                  </a:lnTo>
                  <a:lnTo>
                    <a:pt x="454202" y="1138301"/>
                  </a:lnTo>
                  <a:lnTo>
                    <a:pt x="446760" y="1130858"/>
                  </a:lnTo>
                  <a:lnTo>
                    <a:pt x="452348" y="1128064"/>
                  </a:lnTo>
                  <a:lnTo>
                    <a:pt x="464439" y="1121549"/>
                  </a:lnTo>
                  <a:lnTo>
                    <a:pt x="460717" y="1116901"/>
                  </a:lnTo>
                  <a:lnTo>
                    <a:pt x="456996" y="1097356"/>
                  </a:lnTo>
                  <a:lnTo>
                    <a:pt x="463511" y="1075944"/>
                  </a:lnTo>
                  <a:lnTo>
                    <a:pt x="457923" y="1074077"/>
                  </a:lnTo>
                  <a:lnTo>
                    <a:pt x="446760" y="1067562"/>
                  </a:lnTo>
                  <a:lnTo>
                    <a:pt x="452348" y="1061986"/>
                  </a:lnTo>
                  <a:lnTo>
                    <a:pt x="456996" y="1063840"/>
                  </a:lnTo>
                  <a:lnTo>
                    <a:pt x="464439" y="1073150"/>
                  </a:lnTo>
                  <a:lnTo>
                    <a:pt x="474687" y="1065707"/>
                  </a:lnTo>
                  <a:lnTo>
                    <a:pt x="482130" y="1061986"/>
                  </a:lnTo>
                  <a:lnTo>
                    <a:pt x="487718" y="1059192"/>
                  </a:lnTo>
                  <a:lnTo>
                    <a:pt x="510984" y="1059192"/>
                  </a:lnTo>
                  <a:lnTo>
                    <a:pt x="510984" y="1053604"/>
                  </a:lnTo>
                  <a:lnTo>
                    <a:pt x="509117" y="1052677"/>
                  </a:lnTo>
                  <a:lnTo>
                    <a:pt x="512838" y="1041501"/>
                  </a:lnTo>
                  <a:lnTo>
                    <a:pt x="515632" y="1041501"/>
                  </a:lnTo>
                  <a:lnTo>
                    <a:pt x="521220" y="1043368"/>
                  </a:lnTo>
                  <a:lnTo>
                    <a:pt x="512838" y="1060119"/>
                  </a:lnTo>
                  <a:lnTo>
                    <a:pt x="526808" y="1068501"/>
                  </a:lnTo>
                  <a:lnTo>
                    <a:pt x="536117" y="1081532"/>
                  </a:lnTo>
                  <a:lnTo>
                    <a:pt x="539838" y="1099210"/>
                  </a:lnTo>
                  <a:lnTo>
                    <a:pt x="545414" y="1099210"/>
                  </a:lnTo>
                  <a:lnTo>
                    <a:pt x="545414" y="1096416"/>
                  </a:lnTo>
                  <a:lnTo>
                    <a:pt x="558444" y="1096416"/>
                  </a:lnTo>
                  <a:lnTo>
                    <a:pt x="558444" y="890727"/>
                  </a:lnTo>
                  <a:lnTo>
                    <a:pt x="249440" y="890727"/>
                  </a:lnTo>
                  <a:lnTo>
                    <a:pt x="249440" y="1503159"/>
                  </a:lnTo>
                  <a:lnTo>
                    <a:pt x="248513" y="1551559"/>
                  </a:lnTo>
                  <a:lnTo>
                    <a:pt x="244792" y="1569237"/>
                  </a:lnTo>
                  <a:lnTo>
                    <a:pt x="232689" y="1582267"/>
                  </a:lnTo>
                  <a:lnTo>
                    <a:pt x="232689" y="1585061"/>
                  </a:lnTo>
                  <a:lnTo>
                    <a:pt x="223380" y="1596237"/>
                  </a:lnTo>
                  <a:lnTo>
                    <a:pt x="147993" y="1591576"/>
                  </a:lnTo>
                  <a:lnTo>
                    <a:pt x="142405" y="1585988"/>
                  </a:lnTo>
                  <a:lnTo>
                    <a:pt x="131241" y="1578546"/>
                  </a:lnTo>
                  <a:lnTo>
                    <a:pt x="138684" y="1577619"/>
                  </a:lnTo>
                  <a:lnTo>
                    <a:pt x="121005" y="1572031"/>
                  </a:lnTo>
                  <a:lnTo>
                    <a:pt x="114490" y="1568310"/>
                  </a:lnTo>
                  <a:lnTo>
                    <a:pt x="107975" y="1536661"/>
                  </a:lnTo>
                  <a:lnTo>
                    <a:pt x="110756" y="1500365"/>
                  </a:lnTo>
                  <a:lnTo>
                    <a:pt x="114490" y="1485468"/>
                  </a:lnTo>
                  <a:lnTo>
                    <a:pt x="138684" y="1477098"/>
                  </a:lnTo>
                  <a:lnTo>
                    <a:pt x="132168" y="1476159"/>
                  </a:lnTo>
                  <a:lnTo>
                    <a:pt x="131241" y="1473377"/>
                  </a:lnTo>
                  <a:lnTo>
                    <a:pt x="138684" y="1472438"/>
                  </a:lnTo>
                  <a:lnTo>
                    <a:pt x="140550" y="1469644"/>
                  </a:lnTo>
                  <a:lnTo>
                    <a:pt x="149847" y="1462201"/>
                  </a:lnTo>
                  <a:lnTo>
                    <a:pt x="203835" y="1459407"/>
                  </a:lnTo>
                  <a:lnTo>
                    <a:pt x="224307" y="1459407"/>
                  </a:lnTo>
                  <a:lnTo>
                    <a:pt x="231762" y="1466862"/>
                  </a:lnTo>
                  <a:lnTo>
                    <a:pt x="232689" y="1473377"/>
                  </a:lnTo>
                  <a:lnTo>
                    <a:pt x="235483" y="1474304"/>
                  </a:lnTo>
                  <a:lnTo>
                    <a:pt x="242925" y="1480820"/>
                  </a:lnTo>
                  <a:lnTo>
                    <a:pt x="249440" y="1503159"/>
                  </a:lnTo>
                  <a:lnTo>
                    <a:pt x="249440" y="890727"/>
                  </a:lnTo>
                  <a:lnTo>
                    <a:pt x="0" y="890727"/>
                  </a:lnTo>
                  <a:lnTo>
                    <a:pt x="0" y="1600885"/>
                  </a:lnTo>
                  <a:lnTo>
                    <a:pt x="154508" y="1600885"/>
                  </a:lnTo>
                  <a:lnTo>
                    <a:pt x="154508" y="1740496"/>
                  </a:lnTo>
                  <a:lnTo>
                    <a:pt x="439318" y="1740496"/>
                  </a:lnTo>
                  <a:lnTo>
                    <a:pt x="439318" y="1754454"/>
                  </a:lnTo>
                  <a:lnTo>
                    <a:pt x="672007" y="1754454"/>
                  </a:lnTo>
                  <a:lnTo>
                    <a:pt x="672007" y="1740496"/>
                  </a:lnTo>
                  <a:lnTo>
                    <a:pt x="703643" y="1740496"/>
                  </a:lnTo>
                  <a:lnTo>
                    <a:pt x="703643" y="1737702"/>
                  </a:lnTo>
                  <a:lnTo>
                    <a:pt x="703643" y="1528292"/>
                  </a:lnTo>
                  <a:lnTo>
                    <a:pt x="703643" y="1459407"/>
                  </a:lnTo>
                  <a:lnTo>
                    <a:pt x="703643" y="1187627"/>
                  </a:lnTo>
                  <a:lnTo>
                    <a:pt x="703643" y="903757"/>
                  </a:lnTo>
                  <a:lnTo>
                    <a:pt x="703643" y="890727"/>
                  </a:lnTo>
                  <a:close/>
                </a:path>
                <a:path w="2181859" h="1754504">
                  <a:moveTo>
                    <a:pt x="703643" y="13970"/>
                  </a:moveTo>
                  <a:lnTo>
                    <a:pt x="700849" y="13970"/>
                  </a:lnTo>
                  <a:lnTo>
                    <a:pt x="700849" y="565899"/>
                  </a:lnTo>
                  <a:lnTo>
                    <a:pt x="700849" y="849769"/>
                  </a:lnTo>
                  <a:lnTo>
                    <a:pt x="564032" y="849769"/>
                  </a:lnTo>
                  <a:lnTo>
                    <a:pt x="564032" y="711098"/>
                  </a:lnTo>
                  <a:lnTo>
                    <a:pt x="564032" y="658037"/>
                  </a:lnTo>
                  <a:lnTo>
                    <a:pt x="564032" y="648728"/>
                  </a:lnTo>
                  <a:lnTo>
                    <a:pt x="564032" y="594753"/>
                  </a:lnTo>
                  <a:lnTo>
                    <a:pt x="564032" y="570547"/>
                  </a:lnTo>
                  <a:lnTo>
                    <a:pt x="558444" y="570547"/>
                  </a:lnTo>
                  <a:lnTo>
                    <a:pt x="558444" y="648728"/>
                  </a:lnTo>
                  <a:lnTo>
                    <a:pt x="558444" y="658037"/>
                  </a:lnTo>
                  <a:lnTo>
                    <a:pt x="545414" y="658037"/>
                  </a:lnTo>
                  <a:lnTo>
                    <a:pt x="545414" y="655243"/>
                  </a:lnTo>
                  <a:lnTo>
                    <a:pt x="539838" y="655243"/>
                  </a:lnTo>
                  <a:lnTo>
                    <a:pt x="530529" y="679450"/>
                  </a:lnTo>
                  <a:lnTo>
                    <a:pt x="523087" y="686892"/>
                  </a:lnTo>
                  <a:lnTo>
                    <a:pt x="512838" y="691553"/>
                  </a:lnTo>
                  <a:lnTo>
                    <a:pt x="513778" y="695274"/>
                  </a:lnTo>
                  <a:lnTo>
                    <a:pt x="518426" y="697128"/>
                  </a:lnTo>
                  <a:lnTo>
                    <a:pt x="521220" y="709231"/>
                  </a:lnTo>
                  <a:lnTo>
                    <a:pt x="513778" y="711098"/>
                  </a:lnTo>
                  <a:lnTo>
                    <a:pt x="510057" y="702716"/>
                  </a:lnTo>
                  <a:lnTo>
                    <a:pt x="510235" y="700849"/>
                  </a:lnTo>
                  <a:lnTo>
                    <a:pt x="510336" y="699922"/>
                  </a:lnTo>
                  <a:lnTo>
                    <a:pt x="510425" y="698995"/>
                  </a:lnTo>
                  <a:lnTo>
                    <a:pt x="510514" y="698068"/>
                  </a:lnTo>
                  <a:lnTo>
                    <a:pt x="510616" y="697128"/>
                  </a:lnTo>
                  <a:lnTo>
                    <a:pt x="510705" y="696201"/>
                  </a:lnTo>
                  <a:lnTo>
                    <a:pt x="510794" y="695274"/>
                  </a:lnTo>
                  <a:lnTo>
                    <a:pt x="510895" y="694334"/>
                  </a:lnTo>
                  <a:lnTo>
                    <a:pt x="510984" y="693407"/>
                  </a:lnTo>
                  <a:lnTo>
                    <a:pt x="505396" y="694334"/>
                  </a:lnTo>
                  <a:lnTo>
                    <a:pt x="489572" y="693407"/>
                  </a:lnTo>
                  <a:lnTo>
                    <a:pt x="485851" y="691553"/>
                  </a:lnTo>
                  <a:lnTo>
                    <a:pt x="472821" y="685025"/>
                  </a:lnTo>
                  <a:lnTo>
                    <a:pt x="466305" y="678510"/>
                  </a:lnTo>
                  <a:lnTo>
                    <a:pt x="460717" y="682244"/>
                  </a:lnTo>
                  <a:lnTo>
                    <a:pt x="462584" y="684098"/>
                  </a:lnTo>
                  <a:lnTo>
                    <a:pt x="454202" y="691553"/>
                  </a:lnTo>
                  <a:lnTo>
                    <a:pt x="446760" y="684098"/>
                  </a:lnTo>
                  <a:lnTo>
                    <a:pt x="454202" y="679450"/>
                  </a:lnTo>
                  <a:lnTo>
                    <a:pt x="460717" y="678510"/>
                  </a:lnTo>
                  <a:lnTo>
                    <a:pt x="462584" y="672934"/>
                  </a:lnTo>
                  <a:lnTo>
                    <a:pt x="456996" y="654316"/>
                  </a:lnTo>
                  <a:lnTo>
                    <a:pt x="457923" y="644080"/>
                  </a:lnTo>
                  <a:lnTo>
                    <a:pt x="463511" y="628256"/>
                  </a:lnTo>
                  <a:lnTo>
                    <a:pt x="457923" y="627329"/>
                  </a:lnTo>
                  <a:lnTo>
                    <a:pt x="446760" y="620814"/>
                  </a:lnTo>
                  <a:lnTo>
                    <a:pt x="452348" y="614299"/>
                  </a:lnTo>
                  <a:lnTo>
                    <a:pt x="456996" y="617093"/>
                  </a:lnTo>
                  <a:lnTo>
                    <a:pt x="464439" y="626389"/>
                  </a:lnTo>
                  <a:lnTo>
                    <a:pt x="470966" y="621741"/>
                  </a:lnTo>
                  <a:lnTo>
                    <a:pt x="487210" y="614299"/>
                  </a:lnTo>
                  <a:lnTo>
                    <a:pt x="493293" y="611505"/>
                  </a:lnTo>
                  <a:lnTo>
                    <a:pt x="510984" y="612432"/>
                  </a:lnTo>
                  <a:lnTo>
                    <a:pt x="511136" y="611505"/>
                  </a:lnTo>
                  <a:lnTo>
                    <a:pt x="511911" y="606844"/>
                  </a:lnTo>
                  <a:lnTo>
                    <a:pt x="509117" y="605917"/>
                  </a:lnTo>
                  <a:lnTo>
                    <a:pt x="512838" y="594753"/>
                  </a:lnTo>
                  <a:lnTo>
                    <a:pt x="515632" y="594753"/>
                  </a:lnTo>
                  <a:lnTo>
                    <a:pt x="521220" y="596607"/>
                  </a:lnTo>
                  <a:lnTo>
                    <a:pt x="517499" y="606844"/>
                  </a:lnTo>
                  <a:lnTo>
                    <a:pt x="512838" y="613359"/>
                  </a:lnTo>
                  <a:lnTo>
                    <a:pt x="523087" y="618947"/>
                  </a:lnTo>
                  <a:lnTo>
                    <a:pt x="533323" y="629183"/>
                  </a:lnTo>
                  <a:lnTo>
                    <a:pt x="537044" y="636638"/>
                  </a:lnTo>
                  <a:lnTo>
                    <a:pt x="539838" y="652449"/>
                  </a:lnTo>
                  <a:lnTo>
                    <a:pt x="545414" y="652449"/>
                  </a:lnTo>
                  <a:lnTo>
                    <a:pt x="545414" y="648728"/>
                  </a:lnTo>
                  <a:lnTo>
                    <a:pt x="558444" y="648728"/>
                  </a:lnTo>
                  <a:lnTo>
                    <a:pt x="558444" y="570547"/>
                  </a:lnTo>
                  <a:lnTo>
                    <a:pt x="555663" y="570547"/>
                  </a:lnTo>
                  <a:lnTo>
                    <a:pt x="555663" y="565899"/>
                  </a:lnTo>
                  <a:lnTo>
                    <a:pt x="700849" y="565899"/>
                  </a:lnTo>
                  <a:lnTo>
                    <a:pt x="700849" y="13970"/>
                  </a:lnTo>
                  <a:lnTo>
                    <a:pt x="674789" y="13970"/>
                  </a:lnTo>
                  <a:lnTo>
                    <a:pt x="674789" y="6515"/>
                  </a:lnTo>
                  <a:lnTo>
                    <a:pt x="674789" y="5588"/>
                  </a:lnTo>
                  <a:lnTo>
                    <a:pt x="674789" y="0"/>
                  </a:lnTo>
                  <a:lnTo>
                    <a:pt x="663625" y="0"/>
                  </a:lnTo>
                  <a:lnTo>
                    <a:pt x="663625" y="14897"/>
                  </a:lnTo>
                  <a:lnTo>
                    <a:pt x="663625" y="15824"/>
                  </a:lnTo>
                  <a:lnTo>
                    <a:pt x="662698" y="14897"/>
                  </a:lnTo>
                  <a:lnTo>
                    <a:pt x="662698" y="16751"/>
                  </a:lnTo>
                  <a:lnTo>
                    <a:pt x="662698" y="225247"/>
                  </a:lnTo>
                  <a:lnTo>
                    <a:pt x="652449" y="225247"/>
                  </a:lnTo>
                  <a:lnTo>
                    <a:pt x="652449" y="157302"/>
                  </a:lnTo>
                  <a:lnTo>
                    <a:pt x="652449" y="16751"/>
                  </a:lnTo>
                  <a:lnTo>
                    <a:pt x="662698" y="16751"/>
                  </a:lnTo>
                  <a:lnTo>
                    <a:pt x="662698" y="14897"/>
                  </a:lnTo>
                  <a:lnTo>
                    <a:pt x="663625" y="14897"/>
                  </a:lnTo>
                  <a:lnTo>
                    <a:pt x="663625" y="0"/>
                  </a:lnTo>
                  <a:lnTo>
                    <a:pt x="662698" y="0"/>
                  </a:lnTo>
                  <a:lnTo>
                    <a:pt x="662698" y="5588"/>
                  </a:lnTo>
                  <a:lnTo>
                    <a:pt x="662698" y="6515"/>
                  </a:lnTo>
                  <a:lnTo>
                    <a:pt x="659904" y="5588"/>
                  </a:lnTo>
                  <a:lnTo>
                    <a:pt x="662698" y="5588"/>
                  </a:lnTo>
                  <a:lnTo>
                    <a:pt x="662698" y="0"/>
                  </a:lnTo>
                  <a:lnTo>
                    <a:pt x="453275" y="0"/>
                  </a:lnTo>
                  <a:lnTo>
                    <a:pt x="453275" y="15824"/>
                  </a:lnTo>
                  <a:lnTo>
                    <a:pt x="453275" y="16751"/>
                  </a:lnTo>
                  <a:lnTo>
                    <a:pt x="442112" y="15824"/>
                  </a:lnTo>
                  <a:lnTo>
                    <a:pt x="453275" y="15824"/>
                  </a:lnTo>
                  <a:lnTo>
                    <a:pt x="453275" y="0"/>
                  </a:lnTo>
                  <a:lnTo>
                    <a:pt x="442112" y="0"/>
                  </a:lnTo>
                  <a:lnTo>
                    <a:pt x="442112" y="13970"/>
                  </a:lnTo>
                  <a:lnTo>
                    <a:pt x="250367" y="13970"/>
                  </a:lnTo>
                  <a:lnTo>
                    <a:pt x="250367" y="207556"/>
                  </a:lnTo>
                  <a:lnTo>
                    <a:pt x="249440" y="242925"/>
                  </a:lnTo>
                  <a:lnTo>
                    <a:pt x="244792" y="268058"/>
                  </a:lnTo>
                  <a:lnTo>
                    <a:pt x="233616" y="280162"/>
                  </a:lnTo>
                  <a:lnTo>
                    <a:pt x="232689" y="282943"/>
                  </a:lnTo>
                  <a:lnTo>
                    <a:pt x="223380" y="294119"/>
                  </a:lnTo>
                  <a:lnTo>
                    <a:pt x="162877" y="290398"/>
                  </a:lnTo>
                  <a:lnTo>
                    <a:pt x="147066" y="290398"/>
                  </a:lnTo>
                  <a:lnTo>
                    <a:pt x="147066" y="288531"/>
                  </a:lnTo>
                  <a:lnTo>
                    <a:pt x="138684" y="280162"/>
                  </a:lnTo>
                  <a:lnTo>
                    <a:pt x="133096" y="279222"/>
                  </a:lnTo>
                  <a:lnTo>
                    <a:pt x="131241" y="276428"/>
                  </a:lnTo>
                  <a:lnTo>
                    <a:pt x="138684" y="275501"/>
                  </a:lnTo>
                  <a:lnTo>
                    <a:pt x="114490" y="267131"/>
                  </a:lnTo>
                  <a:lnTo>
                    <a:pt x="107975" y="233616"/>
                  </a:lnTo>
                  <a:lnTo>
                    <a:pt x="107975" y="216865"/>
                  </a:lnTo>
                  <a:lnTo>
                    <a:pt x="109829" y="200113"/>
                  </a:lnTo>
                  <a:lnTo>
                    <a:pt x="116344" y="182422"/>
                  </a:lnTo>
                  <a:lnTo>
                    <a:pt x="138684" y="174980"/>
                  </a:lnTo>
                  <a:lnTo>
                    <a:pt x="132168" y="174053"/>
                  </a:lnTo>
                  <a:lnTo>
                    <a:pt x="131241" y="172186"/>
                  </a:lnTo>
                  <a:lnTo>
                    <a:pt x="138684" y="170332"/>
                  </a:lnTo>
                  <a:lnTo>
                    <a:pt x="142405" y="165671"/>
                  </a:lnTo>
                  <a:lnTo>
                    <a:pt x="150787" y="160096"/>
                  </a:lnTo>
                  <a:lnTo>
                    <a:pt x="203835" y="157302"/>
                  </a:lnTo>
                  <a:lnTo>
                    <a:pt x="224307" y="157302"/>
                  </a:lnTo>
                  <a:lnTo>
                    <a:pt x="231762" y="164744"/>
                  </a:lnTo>
                  <a:lnTo>
                    <a:pt x="232689" y="171259"/>
                  </a:lnTo>
                  <a:lnTo>
                    <a:pt x="235483" y="172186"/>
                  </a:lnTo>
                  <a:lnTo>
                    <a:pt x="243852" y="180568"/>
                  </a:lnTo>
                  <a:lnTo>
                    <a:pt x="250367" y="207556"/>
                  </a:lnTo>
                  <a:lnTo>
                    <a:pt x="250367" y="13970"/>
                  </a:lnTo>
                  <a:lnTo>
                    <a:pt x="154508" y="13970"/>
                  </a:lnTo>
                  <a:lnTo>
                    <a:pt x="154508" y="153581"/>
                  </a:lnTo>
                  <a:lnTo>
                    <a:pt x="0" y="153581"/>
                  </a:lnTo>
                  <a:lnTo>
                    <a:pt x="0" y="862799"/>
                  </a:lnTo>
                  <a:lnTo>
                    <a:pt x="703643" y="862799"/>
                  </a:lnTo>
                  <a:lnTo>
                    <a:pt x="703643" y="849769"/>
                  </a:lnTo>
                  <a:lnTo>
                    <a:pt x="703643" y="565899"/>
                  </a:lnTo>
                  <a:lnTo>
                    <a:pt x="703643" y="294119"/>
                  </a:lnTo>
                  <a:lnTo>
                    <a:pt x="703643" y="225247"/>
                  </a:lnTo>
                  <a:lnTo>
                    <a:pt x="703643" y="14897"/>
                  </a:lnTo>
                  <a:lnTo>
                    <a:pt x="703643" y="13970"/>
                  </a:lnTo>
                  <a:close/>
                </a:path>
                <a:path w="2181859" h="1754504">
                  <a:moveTo>
                    <a:pt x="842327" y="698995"/>
                  </a:moveTo>
                  <a:lnTo>
                    <a:pt x="839533" y="698995"/>
                  </a:lnTo>
                  <a:lnTo>
                    <a:pt x="842327" y="699922"/>
                  </a:lnTo>
                  <a:lnTo>
                    <a:pt x="842327" y="698995"/>
                  </a:lnTo>
                  <a:close/>
                </a:path>
                <a:path w="2181859" h="1754504">
                  <a:moveTo>
                    <a:pt x="843254" y="695274"/>
                  </a:moveTo>
                  <a:lnTo>
                    <a:pt x="842327" y="695274"/>
                  </a:lnTo>
                  <a:lnTo>
                    <a:pt x="843254" y="696201"/>
                  </a:lnTo>
                  <a:lnTo>
                    <a:pt x="843254" y="695274"/>
                  </a:lnTo>
                  <a:close/>
                </a:path>
                <a:path w="2181859" h="1754504">
                  <a:moveTo>
                    <a:pt x="843254" y="618020"/>
                  </a:moveTo>
                  <a:lnTo>
                    <a:pt x="842327" y="618020"/>
                  </a:lnTo>
                  <a:lnTo>
                    <a:pt x="843254" y="618947"/>
                  </a:lnTo>
                  <a:lnTo>
                    <a:pt x="843254" y="618020"/>
                  </a:lnTo>
                  <a:close/>
                </a:path>
                <a:path w="2181859" h="1754504">
                  <a:moveTo>
                    <a:pt x="843254" y="615226"/>
                  </a:moveTo>
                  <a:lnTo>
                    <a:pt x="839533" y="615226"/>
                  </a:lnTo>
                  <a:lnTo>
                    <a:pt x="841400" y="616153"/>
                  </a:lnTo>
                  <a:lnTo>
                    <a:pt x="842327" y="617093"/>
                  </a:lnTo>
                  <a:lnTo>
                    <a:pt x="842327" y="616153"/>
                  </a:lnTo>
                  <a:lnTo>
                    <a:pt x="843254" y="615226"/>
                  </a:lnTo>
                  <a:close/>
                </a:path>
                <a:path w="2181859" h="1754504">
                  <a:moveTo>
                    <a:pt x="844194" y="698068"/>
                  </a:moveTo>
                  <a:lnTo>
                    <a:pt x="842327" y="698068"/>
                  </a:lnTo>
                  <a:lnTo>
                    <a:pt x="844194" y="698995"/>
                  </a:lnTo>
                  <a:lnTo>
                    <a:pt x="844194" y="698068"/>
                  </a:lnTo>
                  <a:close/>
                </a:path>
                <a:path w="2181859" h="1754504">
                  <a:moveTo>
                    <a:pt x="845121" y="697128"/>
                  </a:moveTo>
                  <a:lnTo>
                    <a:pt x="844194" y="697128"/>
                  </a:lnTo>
                  <a:lnTo>
                    <a:pt x="845121" y="698068"/>
                  </a:lnTo>
                  <a:lnTo>
                    <a:pt x="845121" y="697128"/>
                  </a:lnTo>
                  <a:close/>
                </a:path>
                <a:path w="2181859" h="1754504">
                  <a:moveTo>
                    <a:pt x="845121" y="616153"/>
                  </a:moveTo>
                  <a:lnTo>
                    <a:pt x="844194" y="616153"/>
                  </a:lnTo>
                  <a:lnTo>
                    <a:pt x="845121" y="617093"/>
                  </a:lnTo>
                  <a:lnTo>
                    <a:pt x="845121" y="616153"/>
                  </a:lnTo>
                  <a:close/>
                </a:path>
                <a:path w="2181859" h="1754504">
                  <a:moveTo>
                    <a:pt x="846048" y="696201"/>
                  </a:moveTo>
                  <a:lnTo>
                    <a:pt x="845121" y="696201"/>
                  </a:lnTo>
                  <a:lnTo>
                    <a:pt x="846048" y="697128"/>
                  </a:lnTo>
                  <a:lnTo>
                    <a:pt x="846048" y="696201"/>
                  </a:lnTo>
                  <a:close/>
                </a:path>
                <a:path w="2181859" h="1754504">
                  <a:moveTo>
                    <a:pt x="846048" y="617093"/>
                  </a:moveTo>
                  <a:lnTo>
                    <a:pt x="845121" y="617093"/>
                  </a:lnTo>
                  <a:lnTo>
                    <a:pt x="846048" y="618020"/>
                  </a:lnTo>
                  <a:lnTo>
                    <a:pt x="846048" y="617093"/>
                  </a:lnTo>
                  <a:close/>
                </a:path>
                <a:path w="2181859" h="1754504">
                  <a:moveTo>
                    <a:pt x="846975" y="693407"/>
                  </a:moveTo>
                  <a:lnTo>
                    <a:pt x="846048" y="693407"/>
                  </a:lnTo>
                  <a:lnTo>
                    <a:pt x="845121" y="694334"/>
                  </a:lnTo>
                  <a:lnTo>
                    <a:pt x="846975" y="696201"/>
                  </a:lnTo>
                  <a:lnTo>
                    <a:pt x="846975" y="693407"/>
                  </a:lnTo>
                  <a:close/>
                </a:path>
                <a:path w="2181859" h="1754504">
                  <a:moveTo>
                    <a:pt x="847915" y="619874"/>
                  </a:moveTo>
                  <a:lnTo>
                    <a:pt x="846975" y="619874"/>
                  </a:lnTo>
                  <a:lnTo>
                    <a:pt x="846975" y="618020"/>
                  </a:lnTo>
                  <a:lnTo>
                    <a:pt x="846048" y="618020"/>
                  </a:lnTo>
                  <a:lnTo>
                    <a:pt x="846048" y="620814"/>
                  </a:lnTo>
                  <a:lnTo>
                    <a:pt x="846975" y="620814"/>
                  </a:lnTo>
                  <a:lnTo>
                    <a:pt x="846975" y="622668"/>
                  </a:lnTo>
                  <a:lnTo>
                    <a:pt x="847915" y="619874"/>
                  </a:lnTo>
                  <a:close/>
                </a:path>
                <a:path w="2181859" h="1754504">
                  <a:moveTo>
                    <a:pt x="864666" y="575208"/>
                  </a:moveTo>
                  <a:lnTo>
                    <a:pt x="821855" y="575208"/>
                  </a:lnTo>
                  <a:lnTo>
                    <a:pt x="821855" y="602195"/>
                  </a:lnTo>
                  <a:lnTo>
                    <a:pt x="852563" y="602195"/>
                  </a:lnTo>
                  <a:lnTo>
                    <a:pt x="860005" y="609638"/>
                  </a:lnTo>
                  <a:lnTo>
                    <a:pt x="859955" y="615226"/>
                  </a:lnTo>
                  <a:lnTo>
                    <a:pt x="859840" y="627329"/>
                  </a:lnTo>
                  <a:lnTo>
                    <a:pt x="859713" y="639419"/>
                  </a:lnTo>
                  <a:lnTo>
                    <a:pt x="859624" y="648728"/>
                  </a:lnTo>
                  <a:lnTo>
                    <a:pt x="859523" y="659904"/>
                  </a:lnTo>
                  <a:lnTo>
                    <a:pt x="859396" y="671995"/>
                  </a:lnTo>
                  <a:lnTo>
                    <a:pt x="859307" y="681304"/>
                  </a:lnTo>
                  <a:lnTo>
                    <a:pt x="859193" y="693407"/>
                  </a:lnTo>
                  <a:lnTo>
                    <a:pt x="859078" y="704583"/>
                  </a:lnTo>
                  <a:lnTo>
                    <a:pt x="852563" y="711098"/>
                  </a:lnTo>
                  <a:lnTo>
                    <a:pt x="821855" y="712952"/>
                  </a:lnTo>
                  <a:lnTo>
                    <a:pt x="821855" y="740879"/>
                  </a:lnTo>
                  <a:lnTo>
                    <a:pt x="864666" y="740879"/>
                  </a:lnTo>
                  <a:lnTo>
                    <a:pt x="864666" y="575208"/>
                  </a:lnTo>
                  <a:close/>
                </a:path>
                <a:path w="2181859" h="1754504">
                  <a:moveTo>
                    <a:pt x="1290015" y="274574"/>
                  </a:moveTo>
                  <a:lnTo>
                    <a:pt x="1284427" y="274574"/>
                  </a:lnTo>
                  <a:lnTo>
                    <a:pt x="1204391" y="280162"/>
                  </a:lnTo>
                  <a:lnTo>
                    <a:pt x="1208112" y="285737"/>
                  </a:lnTo>
                  <a:lnTo>
                    <a:pt x="1285367" y="282016"/>
                  </a:lnTo>
                  <a:lnTo>
                    <a:pt x="1290015" y="279222"/>
                  </a:lnTo>
                  <a:lnTo>
                    <a:pt x="1290015" y="274574"/>
                  </a:lnTo>
                  <a:close/>
                </a:path>
                <a:path w="2181859" h="1754504">
                  <a:moveTo>
                    <a:pt x="1290942" y="171259"/>
                  </a:moveTo>
                  <a:lnTo>
                    <a:pt x="1281645" y="167538"/>
                  </a:lnTo>
                  <a:lnTo>
                    <a:pt x="1234173" y="165671"/>
                  </a:lnTo>
                  <a:lnTo>
                    <a:pt x="1207185" y="165671"/>
                  </a:lnTo>
                  <a:lnTo>
                    <a:pt x="1204391" y="171259"/>
                  </a:lnTo>
                  <a:lnTo>
                    <a:pt x="1222070" y="171259"/>
                  </a:lnTo>
                  <a:lnTo>
                    <a:pt x="1290015" y="175907"/>
                  </a:lnTo>
                  <a:lnTo>
                    <a:pt x="1290942" y="171259"/>
                  </a:lnTo>
                  <a:close/>
                </a:path>
                <a:path w="2181859" h="1754504">
                  <a:moveTo>
                    <a:pt x="1435214" y="153581"/>
                  </a:moveTo>
                  <a:lnTo>
                    <a:pt x="1324457" y="153581"/>
                  </a:lnTo>
                  <a:lnTo>
                    <a:pt x="1324457" y="201041"/>
                  </a:lnTo>
                  <a:lnTo>
                    <a:pt x="1323517" y="249440"/>
                  </a:lnTo>
                  <a:lnTo>
                    <a:pt x="1315148" y="268986"/>
                  </a:lnTo>
                  <a:lnTo>
                    <a:pt x="1293736" y="275501"/>
                  </a:lnTo>
                  <a:lnTo>
                    <a:pt x="1302118" y="276428"/>
                  </a:lnTo>
                  <a:lnTo>
                    <a:pt x="1301191" y="279222"/>
                  </a:lnTo>
                  <a:lnTo>
                    <a:pt x="1293736" y="281089"/>
                  </a:lnTo>
                  <a:lnTo>
                    <a:pt x="1286294" y="288531"/>
                  </a:lnTo>
                  <a:lnTo>
                    <a:pt x="1226731" y="294119"/>
                  </a:lnTo>
                  <a:lnTo>
                    <a:pt x="1210906" y="293192"/>
                  </a:lnTo>
                  <a:lnTo>
                    <a:pt x="1202524" y="287604"/>
                  </a:lnTo>
                  <a:lnTo>
                    <a:pt x="1199730" y="278295"/>
                  </a:lnTo>
                  <a:lnTo>
                    <a:pt x="1196009" y="276428"/>
                  </a:lnTo>
                  <a:lnTo>
                    <a:pt x="1187640" y="266192"/>
                  </a:lnTo>
                  <a:lnTo>
                    <a:pt x="1182979" y="225247"/>
                  </a:lnTo>
                  <a:lnTo>
                    <a:pt x="1187640" y="185216"/>
                  </a:lnTo>
                  <a:lnTo>
                    <a:pt x="1208112" y="157302"/>
                  </a:lnTo>
                  <a:lnTo>
                    <a:pt x="1230452" y="157302"/>
                  </a:lnTo>
                  <a:lnTo>
                    <a:pt x="1285367" y="160096"/>
                  </a:lnTo>
                  <a:lnTo>
                    <a:pt x="1292809" y="169392"/>
                  </a:lnTo>
                  <a:lnTo>
                    <a:pt x="1302118" y="172186"/>
                  </a:lnTo>
                  <a:lnTo>
                    <a:pt x="1297457" y="175907"/>
                  </a:lnTo>
                  <a:lnTo>
                    <a:pt x="1303972" y="177774"/>
                  </a:lnTo>
                  <a:lnTo>
                    <a:pt x="1318869" y="184289"/>
                  </a:lnTo>
                  <a:lnTo>
                    <a:pt x="1324457" y="201041"/>
                  </a:lnTo>
                  <a:lnTo>
                    <a:pt x="1324457" y="153581"/>
                  </a:lnTo>
                  <a:lnTo>
                    <a:pt x="1281645" y="153581"/>
                  </a:lnTo>
                  <a:lnTo>
                    <a:pt x="1281645" y="16751"/>
                  </a:lnTo>
                  <a:lnTo>
                    <a:pt x="1281645" y="13970"/>
                  </a:lnTo>
                  <a:lnTo>
                    <a:pt x="985659" y="13970"/>
                  </a:lnTo>
                  <a:lnTo>
                    <a:pt x="985659" y="685025"/>
                  </a:lnTo>
                  <a:lnTo>
                    <a:pt x="981938" y="690613"/>
                  </a:lnTo>
                  <a:lnTo>
                    <a:pt x="977290" y="688759"/>
                  </a:lnTo>
                  <a:lnTo>
                    <a:pt x="967041" y="678510"/>
                  </a:lnTo>
                  <a:lnTo>
                    <a:pt x="959599" y="685965"/>
                  </a:lnTo>
                  <a:lnTo>
                    <a:pt x="943775" y="693407"/>
                  </a:lnTo>
                  <a:lnTo>
                    <a:pt x="923302" y="693407"/>
                  </a:lnTo>
                  <a:lnTo>
                    <a:pt x="921435" y="711098"/>
                  </a:lnTo>
                  <a:lnTo>
                    <a:pt x="912139" y="708304"/>
                  </a:lnTo>
                  <a:lnTo>
                    <a:pt x="919581" y="694334"/>
                  </a:lnTo>
                  <a:lnTo>
                    <a:pt x="920508" y="691553"/>
                  </a:lnTo>
                  <a:lnTo>
                    <a:pt x="914920" y="688759"/>
                  </a:lnTo>
                  <a:lnTo>
                    <a:pt x="905624" y="681304"/>
                  </a:lnTo>
                  <a:lnTo>
                    <a:pt x="897242" y="671995"/>
                  </a:lnTo>
                  <a:lnTo>
                    <a:pt x="894143" y="658037"/>
                  </a:lnTo>
                  <a:lnTo>
                    <a:pt x="893521" y="655243"/>
                  </a:lnTo>
                  <a:lnTo>
                    <a:pt x="887006" y="655243"/>
                  </a:lnTo>
                  <a:lnTo>
                    <a:pt x="887006" y="658037"/>
                  </a:lnTo>
                  <a:lnTo>
                    <a:pt x="874903" y="658037"/>
                  </a:lnTo>
                  <a:lnTo>
                    <a:pt x="874903" y="648728"/>
                  </a:lnTo>
                  <a:lnTo>
                    <a:pt x="887006" y="648728"/>
                  </a:lnTo>
                  <a:lnTo>
                    <a:pt x="887006" y="652449"/>
                  </a:lnTo>
                  <a:lnTo>
                    <a:pt x="893521" y="652449"/>
                  </a:lnTo>
                  <a:lnTo>
                    <a:pt x="893521" y="650595"/>
                  </a:lnTo>
                  <a:lnTo>
                    <a:pt x="893826" y="648728"/>
                  </a:lnTo>
                  <a:lnTo>
                    <a:pt x="895375" y="639419"/>
                  </a:lnTo>
                  <a:lnTo>
                    <a:pt x="903757" y="625462"/>
                  </a:lnTo>
                  <a:lnTo>
                    <a:pt x="920508" y="614299"/>
                  </a:lnTo>
                  <a:lnTo>
                    <a:pt x="919581" y="608711"/>
                  </a:lnTo>
                  <a:lnTo>
                    <a:pt x="915860" y="608711"/>
                  </a:lnTo>
                  <a:lnTo>
                    <a:pt x="913066" y="597547"/>
                  </a:lnTo>
                  <a:lnTo>
                    <a:pt x="917714" y="594753"/>
                  </a:lnTo>
                  <a:lnTo>
                    <a:pt x="921435" y="594753"/>
                  </a:lnTo>
                  <a:lnTo>
                    <a:pt x="923302" y="600329"/>
                  </a:lnTo>
                  <a:lnTo>
                    <a:pt x="922375" y="608711"/>
                  </a:lnTo>
                  <a:lnTo>
                    <a:pt x="923302" y="612432"/>
                  </a:lnTo>
                  <a:lnTo>
                    <a:pt x="944714" y="612432"/>
                  </a:lnTo>
                  <a:lnTo>
                    <a:pt x="950290" y="614299"/>
                  </a:lnTo>
                  <a:lnTo>
                    <a:pt x="959599" y="618947"/>
                  </a:lnTo>
                  <a:lnTo>
                    <a:pt x="967041" y="627329"/>
                  </a:lnTo>
                  <a:lnTo>
                    <a:pt x="971702" y="621741"/>
                  </a:lnTo>
                  <a:lnTo>
                    <a:pt x="980084" y="614299"/>
                  </a:lnTo>
                  <a:lnTo>
                    <a:pt x="984732" y="619874"/>
                  </a:lnTo>
                  <a:lnTo>
                    <a:pt x="977290" y="627329"/>
                  </a:lnTo>
                  <a:lnTo>
                    <a:pt x="974496" y="626389"/>
                  </a:lnTo>
                  <a:lnTo>
                    <a:pt x="968908" y="629183"/>
                  </a:lnTo>
                  <a:lnTo>
                    <a:pt x="976350" y="645007"/>
                  </a:lnTo>
                  <a:lnTo>
                    <a:pt x="975537" y="658037"/>
                  </a:lnTo>
                  <a:lnTo>
                    <a:pt x="975423" y="659904"/>
                  </a:lnTo>
                  <a:lnTo>
                    <a:pt x="969835" y="675728"/>
                  </a:lnTo>
                  <a:lnTo>
                    <a:pt x="972629" y="678510"/>
                  </a:lnTo>
                  <a:lnTo>
                    <a:pt x="975423" y="677583"/>
                  </a:lnTo>
                  <a:lnTo>
                    <a:pt x="985659" y="685025"/>
                  </a:lnTo>
                  <a:lnTo>
                    <a:pt x="985659" y="13970"/>
                  </a:lnTo>
                  <a:lnTo>
                    <a:pt x="981938" y="13970"/>
                  </a:lnTo>
                  <a:lnTo>
                    <a:pt x="981938" y="6515"/>
                  </a:lnTo>
                  <a:lnTo>
                    <a:pt x="981938" y="5588"/>
                  </a:lnTo>
                  <a:lnTo>
                    <a:pt x="981938" y="0"/>
                  </a:lnTo>
                  <a:lnTo>
                    <a:pt x="969835" y="0"/>
                  </a:lnTo>
                  <a:lnTo>
                    <a:pt x="969835" y="5588"/>
                  </a:lnTo>
                  <a:lnTo>
                    <a:pt x="969835" y="6515"/>
                  </a:lnTo>
                  <a:lnTo>
                    <a:pt x="967041" y="5588"/>
                  </a:lnTo>
                  <a:lnTo>
                    <a:pt x="969835" y="5588"/>
                  </a:lnTo>
                  <a:lnTo>
                    <a:pt x="969835" y="0"/>
                  </a:lnTo>
                  <a:lnTo>
                    <a:pt x="771588" y="0"/>
                  </a:lnTo>
                  <a:lnTo>
                    <a:pt x="771588" y="16751"/>
                  </a:lnTo>
                  <a:lnTo>
                    <a:pt x="771588" y="225247"/>
                  </a:lnTo>
                  <a:lnTo>
                    <a:pt x="761352" y="225247"/>
                  </a:lnTo>
                  <a:lnTo>
                    <a:pt x="761352" y="16751"/>
                  </a:lnTo>
                  <a:lnTo>
                    <a:pt x="771588" y="16751"/>
                  </a:lnTo>
                  <a:lnTo>
                    <a:pt x="771588" y="0"/>
                  </a:lnTo>
                  <a:lnTo>
                    <a:pt x="749249" y="0"/>
                  </a:lnTo>
                  <a:lnTo>
                    <a:pt x="749249" y="13970"/>
                  </a:lnTo>
                  <a:lnTo>
                    <a:pt x="732497" y="13970"/>
                  </a:lnTo>
                  <a:lnTo>
                    <a:pt x="732497" y="565899"/>
                  </a:lnTo>
                  <a:lnTo>
                    <a:pt x="877697" y="565899"/>
                  </a:lnTo>
                  <a:lnTo>
                    <a:pt x="877697" y="570547"/>
                  </a:lnTo>
                  <a:lnTo>
                    <a:pt x="868387" y="570547"/>
                  </a:lnTo>
                  <a:lnTo>
                    <a:pt x="868387" y="849769"/>
                  </a:lnTo>
                  <a:lnTo>
                    <a:pt x="732497" y="849769"/>
                  </a:lnTo>
                  <a:lnTo>
                    <a:pt x="732497" y="862799"/>
                  </a:lnTo>
                  <a:lnTo>
                    <a:pt x="1435214" y="862799"/>
                  </a:lnTo>
                  <a:lnTo>
                    <a:pt x="1435214" y="711098"/>
                  </a:lnTo>
                  <a:lnTo>
                    <a:pt x="1435214" y="690613"/>
                  </a:lnTo>
                  <a:lnTo>
                    <a:pt x="1435214" y="157302"/>
                  </a:lnTo>
                  <a:lnTo>
                    <a:pt x="1435214" y="153581"/>
                  </a:lnTo>
                  <a:close/>
                </a:path>
                <a:path w="2181859" h="1754504">
                  <a:moveTo>
                    <a:pt x="1605534" y="891019"/>
                  </a:moveTo>
                  <a:lnTo>
                    <a:pt x="732497" y="891019"/>
                  </a:lnTo>
                  <a:lnTo>
                    <a:pt x="732497" y="1528559"/>
                  </a:lnTo>
                  <a:lnTo>
                    <a:pt x="732497" y="1738109"/>
                  </a:lnTo>
                  <a:lnTo>
                    <a:pt x="732497" y="1740649"/>
                  </a:lnTo>
                  <a:lnTo>
                    <a:pt x="747395" y="1740649"/>
                  </a:lnTo>
                  <a:lnTo>
                    <a:pt x="747395" y="1754454"/>
                  </a:lnTo>
                  <a:lnTo>
                    <a:pt x="979144" y="1754454"/>
                  </a:lnTo>
                  <a:lnTo>
                    <a:pt x="979144" y="1740649"/>
                  </a:lnTo>
                  <a:lnTo>
                    <a:pt x="1605534" y="1740649"/>
                  </a:lnTo>
                  <a:lnTo>
                    <a:pt x="1605534" y="1738109"/>
                  </a:lnTo>
                  <a:lnTo>
                    <a:pt x="758558" y="1738109"/>
                  </a:lnTo>
                  <a:lnTo>
                    <a:pt x="758558" y="1528559"/>
                  </a:lnTo>
                  <a:lnTo>
                    <a:pt x="768794" y="1528559"/>
                  </a:lnTo>
                  <a:lnTo>
                    <a:pt x="768794" y="1737702"/>
                  </a:lnTo>
                  <a:lnTo>
                    <a:pt x="1605534" y="1737702"/>
                  </a:lnTo>
                  <a:lnTo>
                    <a:pt x="1605534" y="1528559"/>
                  </a:lnTo>
                  <a:lnTo>
                    <a:pt x="1605534" y="1528292"/>
                  </a:lnTo>
                  <a:lnTo>
                    <a:pt x="1605534" y="891019"/>
                  </a:lnTo>
                  <a:close/>
                </a:path>
                <a:path w="2181859" h="1754504">
                  <a:moveTo>
                    <a:pt x="1709788" y="281089"/>
                  </a:moveTo>
                  <a:lnTo>
                    <a:pt x="1635328" y="274574"/>
                  </a:lnTo>
                  <a:lnTo>
                    <a:pt x="1624152" y="274574"/>
                  </a:lnTo>
                  <a:lnTo>
                    <a:pt x="1625079" y="281089"/>
                  </a:lnTo>
                  <a:lnTo>
                    <a:pt x="1705127" y="285737"/>
                  </a:lnTo>
                  <a:lnTo>
                    <a:pt x="1709788" y="281089"/>
                  </a:lnTo>
                  <a:close/>
                </a:path>
                <a:path w="2181859" h="1754504">
                  <a:moveTo>
                    <a:pt x="1709788" y="171259"/>
                  </a:moveTo>
                  <a:lnTo>
                    <a:pt x="1706994" y="165671"/>
                  </a:lnTo>
                  <a:lnTo>
                    <a:pt x="1705127" y="164744"/>
                  </a:lnTo>
                  <a:lnTo>
                    <a:pt x="1688376" y="164744"/>
                  </a:lnTo>
                  <a:lnTo>
                    <a:pt x="1628813" y="168465"/>
                  </a:lnTo>
                  <a:lnTo>
                    <a:pt x="1624152" y="172186"/>
                  </a:lnTo>
                  <a:lnTo>
                    <a:pt x="1623225" y="174980"/>
                  </a:lnTo>
                  <a:lnTo>
                    <a:pt x="1633461" y="175907"/>
                  </a:lnTo>
                  <a:lnTo>
                    <a:pt x="1709788" y="171259"/>
                  </a:lnTo>
                  <a:close/>
                </a:path>
                <a:path w="2181859" h="1754504">
                  <a:moveTo>
                    <a:pt x="2067191" y="621741"/>
                  </a:moveTo>
                  <a:lnTo>
                    <a:pt x="2066251" y="621741"/>
                  </a:lnTo>
                  <a:lnTo>
                    <a:pt x="2067191" y="622668"/>
                  </a:lnTo>
                  <a:lnTo>
                    <a:pt x="2067191" y="621741"/>
                  </a:lnTo>
                  <a:close/>
                </a:path>
                <a:path w="2181859" h="1754504">
                  <a:moveTo>
                    <a:pt x="2068118" y="693407"/>
                  </a:moveTo>
                  <a:lnTo>
                    <a:pt x="2067191" y="693407"/>
                  </a:lnTo>
                  <a:lnTo>
                    <a:pt x="2068118" y="694334"/>
                  </a:lnTo>
                  <a:lnTo>
                    <a:pt x="2068118" y="693407"/>
                  </a:lnTo>
                  <a:close/>
                </a:path>
                <a:path w="2181859" h="1754504">
                  <a:moveTo>
                    <a:pt x="2069045" y="696201"/>
                  </a:moveTo>
                  <a:lnTo>
                    <a:pt x="2068118" y="696201"/>
                  </a:lnTo>
                  <a:lnTo>
                    <a:pt x="2069045" y="697128"/>
                  </a:lnTo>
                  <a:lnTo>
                    <a:pt x="2069045" y="696201"/>
                  </a:lnTo>
                  <a:close/>
                </a:path>
                <a:path w="2181859" h="1754504">
                  <a:moveTo>
                    <a:pt x="2069045" y="694334"/>
                  </a:moveTo>
                  <a:lnTo>
                    <a:pt x="2068118" y="694334"/>
                  </a:lnTo>
                  <a:lnTo>
                    <a:pt x="2069045" y="695274"/>
                  </a:lnTo>
                  <a:lnTo>
                    <a:pt x="2069045" y="694334"/>
                  </a:lnTo>
                  <a:close/>
                </a:path>
                <a:path w="2181859" h="1754504">
                  <a:moveTo>
                    <a:pt x="2069045" y="618020"/>
                  </a:moveTo>
                  <a:lnTo>
                    <a:pt x="2068118" y="618020"/>
                  </a:lnTo>
                  <a:lnTo>
                    <a:pt x="2067191" y="618947"/>
                  </a:lnTo>
                  <a:lnTo>
                    <a:pt x="2067191" y="621741"/>
                  </a:lnTo>
                  <a:lnTo>
                    <a:pt x="2069045" y="618020"/>
                  </a:lnTo>
                  <a:close/>
                </a:path>
                <a:path w="2181859" h="1754504">
                  <a:moveTo>
                    <a:pt x="2070912" y="695274"/>
                  </a:moveTo>
                  <a:lnTo>
                    <a:pt x="2069045" y="695274"/>
                  </a:lnTo>
                  <a:lnTo>
                    <a:pt x="2070912" y="696201"/>
                  </a:lnTo>
                  <a:lnTo>
                    <a:pt x="2070912" y="695274"/>
                  </a:lnTo>
                  <a:close/>
                </a:path>
                <a:path w="2181859" h="1754504">
                  <a:moveTo>
                    <a:pt x="2070912" y="618020"/>
                  </a:moveTo>
                  <a:lnTo>
                    <a:pt x="2069985" y="618020"/>
                  </a:lnTo>
                  <a:lnTo>
                    <a:pt x="2069985" y="619874"/>
                  </a:lnTo>
                  <a:lnTo>
                    <a:pt x="2070912" y="618020"/>
                  </a:lnTo>
                  <a:close/>
                </a:path>
                <a:path w="2181859" h="1754504">
                  <a:moveTo>
                    <a:pt x="2071839" y="619874"/>
                  </a:moveTo>
                  <a:lnTo>
                    <a:pt x="2070912" y="619874"/>
                  </a:lnTo>
                  <a:lnTo>
                    <a:pt x="2071839" y="620814"/>
                  </a:lnTo>
                  <a:lnTo>
                    <a:pt x="2071839" y="619874"/>
                  </a:lnTo>
                  <a:close/>
                </a:path>
                <a:path w="2181859" h="1754504">
                  <a:moveTo>
                    <a:pt x="2072767" y="615226"/>
                  </a:moveTo>
                  <a:lnTo>
                    <a:pt x="2071839" y="615226"/>
                  </a:lnTo>
                  <a:lnTo>
                    <a:pt x="2069985" y="616153"/>
                  </a:lnTo>
                  <a:lnTo>
                    <a:pt x="2072767" y="617093"/>
                  </a:lnTo>
                  <a:lnTo>
                    <a:pt x="2072767" y="615226"/>
                  </a:lnTo>
                  <a:close/>
                </a:path>
                <a:path w="2181859" h="1754504">
                  <a:moveTo>
                    <a:pt x="2073706" y="698995"/>
                  </a:moveTo>
                  <a:lnTo>
                    <a:pt x="2071839" y="698068"/>
                  </a:lnTo>
                  <a:lnTo>
                    <a:pt x="2069985" y="698068"/>
                  </a:lnTo>
                  <a:lnTo>
                    <a:pt x="2070912" y="698995"/>
                  </a:lnTo>
                  <a:lnTo>
                    <a:pt x="2073706" y="699922"/>
                  </a:lnTo>
                  <a:lnTo>
                    <a:pt x="2073706" y="698995"/>
                  </a:lnTo>
                  <a:close/>
                </a:path>
                <a:path w="2181859" h="1754504">
                  <a:moveTo>
                    <a:pt x="2091385" y="575208"/>
                  </a:moveTo>
                  <a:lnTo>
                    <a:pt x="2049500" y="575208"/>
                  </a:lnTo>
                  <a:lnTo>
                    <a:pt x="2049500" y="740879"/>
                  </a:lnTo>
                  <a:lnTo>
                    <a:pt x="2091385" y="740879"/>
                  </a:lnTo>
                  <a:lnTo>
                    <a:pt x="2091385" y="712952"/>
                  </a:lnTo>
                  <a:lnTo>
                    <a:pt x="2064397" y="712025"/>
                  </a:lnTo>
                  <a:lnTo>
                    <a:pt x="2056015" y="707364"/>
                  </a:lnTo>
                  <a:lnTo>
                    <a:pt x="2054161" y="699922"/>
                  </a:lnTo>
                  <a:lnTo>
                    <a:pt x="2054161" y="613359"/>
                  </a:lnTo>
                  <a:lnTo>
                    <a:pt x="2058809" y="604062"/>
                  </a:lnTo>
                  <a:lnTo>
                    <a:pt x="2060676" y="602195"/>
                  </a:lnTo>
                  <a:lnTo>
                    <a:pt x="2091385" y="602195"/>
                  </a:lnTo>
                  <a:lnTo>
                    <a:pt x="2091385" y="575208"/>
                  </a:lnTo>
                  <a:close/>
                </a:path>
                <a:path w="2181859" h="1754504">
                  <a:moveTo>
                    <a:pt x="2181669" y="13970"/>
                  </a:moveTo>
                  <a:lnTo>
                    <a:pt x="2155609" y="13970"/>
                  </a:lnTo>
                  <a:lnTo>
                    <a:pt x="2155609" y="15824"/>
                  </a:lnTo>
                  <a:lnTo>
                    <a:pt x="2155609" y="16751"/>
                  </a:lnTo>
                  <a:lnTo>
                    <a:pt x="2144445" y="15824"/>
                  </a:lnTo>
                  <a:lnTo>
                    <a:pt x="2144445" y="16751"/>
                  </a:lnTo>
                  <a:lnTo>
                    <a:pt x="2144445" y="225247"/>
                  </a:lnTo>
                  <a:lnTo>
                    <a:pt x="2134197" y="225247"/>
                  </a:lnTo>
                  <a:lnTo>
                    <a:pt x="2134197" y="157302"/>
                  </a:lnTo>
                  <a:lnTo>
                    <a:pt x="2134197" y="16751"/>
                  </a:lnTo>
                  <a:lnTo>
                    <a:pt x="2144445" y="16751"/>
                  </a:lnTo>
                  <a:lnTo>
                    <a:pt x="2144445" y="15824"/>
                  </a:lnTo>
                  <a:lnTo>
                    <a:pt x="2155609" y="15824"/>
                  </a:lnTo>
                  <a:lnTo>
                    <a:pt x="2155609" y="13970"/>
                  </a:lnTo>
                  <a:lnTo>
                    <a:pt x="2155609" y="6515"/>
                  </a:lnTo>
                  <a:lnTo>
                    <a:pt x="2155609" y="5588"/>
                  </a:lnTo>
                  <a:lnTo>
                    <a:pt x="2155609" y="0"/>
                  </a:lnTo>
                  <a:lnTo>
                    <a:pt x="2144445" y="0"/>
                  </a:lnTo>
                  <a:lnTo>
                    <a:pt x="2144445" y="5588"/>
                  </a:lnTo>
                  <a:lnTo>
                    <a:pt x="2144445" y="6515"/>
                  </a:lnTo>
                  <a:lnTo>
                    <a:pt x="2140712" y="5588"/>
                  </a:lnTo>
                  <a:lnTo>
                    <a:pt x="2144445" y="5588"/>
                  </a:lnTo>
                  <a:lnTo>
                    <a:pt x="2144445" y="0"/>
                  </a:lnTo>
                  <a:lnTo>
                    <a:pt x="1934095" y="0"/>
                  </a:lnTo>
                  <a:lnTo>
                    <a:pt x="1934095" y="15824"/>
                  </a:lnTo>
                  <a:lnTo>
                    <a:pt x="1934095" y="16751"/>
                  </a:lnTo>
                  <a:lnTo>
                    <a:pt x="1923859" y="15824"/>
                  </a:lnTo>
                  <a:lnTo>
                    <a:pt x="1934095" y="15824"/>
                  </a:lnTo>
                  <a:lnTo>
                    <a:pt x="1934095" y="0"/>
                  </a:lnTo>
                  <a:lnTo>
                    <a:pt x="1922919" y="0"/>
                  </a:lnTo>
                  <a:lnTo>
                    <a:pt x="1922919" y="13970"/>
                  </a:lnTo>
                  <a:lnTo>
                    <a:pt x="1731187" y="13970"/>
                  </a:lnTo>
                  <a:lnTo>
                    <a:pt x="1731187" y="207556"/>
                  </a:lnTo>
                  <a:lnTo>
                    <a:pt x="1730260" y="242925"/>
                  </a:lnTo>
                  <a:lnTo>
                    <a:pt x="1725599" y="268058"/>
                  </a:lnTo>
                  <a:lnTo>
                    <a:pt x="1714436" y="280162"/>
                  </a:lnTo>
                  <a:lnTo>
                    <a:pt x="1713509" y="282943"/>
                  </a:lnTo>
                  <a:lnTo>
                    <a:pt x="1704200" y="294119"/>
                  </a:lnTo>
                  <a:lnTo>
                    <a:pt x="1643697" y="290398"/>
                  </a:lnTo>
                  <a:lnTo>
                    <a:pt x="1627873" y="290398"/>
                  </a:lnTo>
                  <a:lnTo>
                    <a:pt x="1627873" y="288531"/>
                  </a:lnTo>
                  <a:lnTo>
                    <a:pt x="1619504" y="280162"/>
                  </a:lnTo>
                  <a:lnTo>
                    <a:pt x="1613916" y="279222"/>
                  </a:lnTo>
                  <a:lnTo>
                    <a:pt x="1612049" y="276428"/>
                  </a:lnTo>
                  <a:lnTo>
                    <a:pt x="1619504" y="275501"/>
                  </a:lnTo>
                  <a:lnTo>
                    <a:pt x="1595297" y="267131"/>
                  </a:lnTo>
                  <a:lnTo>
                    <a:pt x="1588782" y="233616"/>
                  </a:lnTo>
                  <a:lnTo>
                    <a:pt x="1588782" y="216865"/>
                  </a:lnTo>
                  <a:lnTo>
                    <a:pt x="1590649" y="200113"/>
                  </a:lnTo>
                  <a:lnTo>
                    <a:pt x="1597164" y="182422"/>
                  </a:lnTo>
                  <a:lnTo>
                    <a:pt x="1619504" y="174980"/>
                  </a:lnTo>
                  <a:lnTo>
                    <a:pt x="1612988" y="174053"/>
                  </a:lnTo>
                  <a:lnTo>
                    <a:pt x="1612049" y="172186"/>
                  </a:lnTo>
                  <a:lnTo>
                    <a:pt x="1619504" y="170332"/>
                  </a:lnTo>
                  <a:lnTo>
                    <a:pt x="1622298" y="166611"/>
                  </a:lnTo>
                  <a:lnTo>
                    <a:pt x="1630667" y="160096"/>
                  </a:lnTo>
                  <a:lnTo>
                    <a:pt x="1684655" y="157302"/>
                  </a:lnTo>
                  <a:lnTo>
                    <a:pt x="1705127" y="157302"/>
                  </a:lnTo>
                  <a:lnTo>
                    <a:pt x="1712569" y="164744"/>
                  </a:lnTo>
                  <a:lnTo>
                    <a:pt x="1713509" y="171259"/>
                  </a:lnTo>
                  <a:lnTo>
                    <a:pt x="1716303" y="172186"/>
                  </a:lnTo>
                  <a:lnTo>
                    <a:pt x="1724672" y="180568"/>
                  </a:lnTo>
                  <a:lnTo>
                    <a:pt x="1731187" y="207556"/>
                  </a:lnTo>
                  <a:lnTo>
                    <a:pt x="1731187" y="13970"/>
                  </a:lnTo>
                  <a:lnTo>
                    <a:pt x="1617637" y="13970"/>
                  </a:lnTo>
                  <a:lnTo>
                    <a:pt x="1617637" y="153581"/>
                  </a:lnTo>
                  <a:lnTo>
                    <a:pt x="1464068" y="153581"/>
                  </a:lnTo>
                  <a:lnTo>
                    <a:pt x="1464068" y="862799"/>
                  </a:lnTo>
                  <a:lnTo>
                    <a:pt x="2181669" y="862799"/>
                  </a:lnTo>
                  <a:lnTo>
                    <a:pt x="2181669" y="849769"/>
                  </a:lnTo>
                  <a:lnTo>
                    <a:pt x="2044852" y="849769"/>
                  </a:lnTo>
                  <a:lnTo>
                    <a:pt x="2044852" y="711098"/>
                  </a:lnTo>
                  <a:lnTo>
                    <a:pt x="2044852" y="658037"/>
                  </a:lnTo>
                  <a:lnTo>
                    <a:pt x="2044852" y="648728"/>
                  </a:lnTo>
                  <a:lnTo>
                    <a:pt x="2044852" y="594753"/>
                  </a:lnTo>
                  <a:lnTo>
                    <a:pt x="2044852" y="570547"/>
                  </a:lnTo>
                  <a:lnTo>
                    <a:pt x="2039264" y="570547"/>
                  </a:lnTo>
                  <a:lnTo>
                    <a:pt x="2039264" y="648728"/>
                  </a:lnTo>
                  <a:lnTo>
                    <a:pt x="2039264" y="658037"/>
                  </a:lnTo>
                  <a:lnTo>
                    <a:pt x="2026234" y="658037"/>
                  </a:lnTo>
                  <a:lnTo>
                    <a:pt x="2026234" y="655243"/>
                  </a:lnTo>
                  <a:lnTo>
                    <a:pt x="2020646" y="655243"/>
                  </a:lnTo>
                  <a:lnTo>
                    <a:pt x="2011349" y="679450"/>
                  </a:lnTo>
                  <a:lnTo>
                    <a:pt x="2003894" y="686892"/>
                  </a:lnTo>
                  <a:lnTo>
                    <a:pt x="1993658" y="691553"/>
                  </a:lnTo>
                  <a:lnTo>
                    <a:pt x="1994598" y="695274"/>
                  </a:lnTo>
                  <a:lnTo>
                    <a:pt x="1999246" y="697128"/>
                  </a:lnTo>
                  <a:lnTo>
                    <a:pt x="2002040" y="709231"/>
                  </a:lnTo>
                  <a:lnTo>
                    <a:pt x="1994585" y="711098"/>
                  </a:lnTo>
                  <a:lnTo>
                    <a:pt x="1990864" y="702716"/>
                  </a:lnTo>
                  <a:lnTo>
                    <a:pt x="1991144" y="699922"/>
                  </a:lnTo>
                  <a:lnTo>
                    <a:pt x="1991245" y="698995"/>
                  </a:lnTo>
                  <a:lnTo>
                    <a:pt x="1991334" y="698068"/>
                  </a:lnTo>
                  <a:lnTo>
                    <a:pt x="1991423" y="697128"/>
                  </a:lnTo>
                  <a:lnTo>
                    <a:pt x="1991525" y="696201"/>
                  </a:lnTo>
                  <a:lnTo>
                    <a:pt x="1991614" y="695274"/>
                  </a:lnTo>
                  <a:lnTo>
                    <a:pt x="1991702" y="694334"/>
                  </a:lnTo>
                  <a:lnTo>
                    <a:pt x="1991804" y="693407"/>
                  </a:lnTo>
                  <a:lnTo>
                    <a:pt x="1986216" y="694334"/>
                  </a:lnTo>
                  <a:lnTo>
                    <a:pt x="1970392" y="693407"/>
                  </a:lnTo>
                  <a:lnTo>
                    <a:pt x="1966671" y="691553"/>
                  </a:lnTo>
                  <a:lnTo>
                    <a:pt x="1953641" y="685025"/>
                  </a:lnTo>
                  <a:lnTo>
                    <a:pt x="1947125" y="678510"/>
                  </a:lnTo>
                  <a:lnTo>
                    <a:pt x="1941537" y="682244"/>
                  </a:lnTo>
                  <a:lnTo>
                    <a:pt x="1943404" y="684098"/>
                  </a:lnTo>
                  <a:lnTo>
                    <a:pt x="1935022" y="691553"/>
                  </a:lnTo>
                  <a:lnTo>
                    <a:pt x="1927580" y="684098"/>
                  </a:lnTo>
                  <a:lnTo>
                    <a:pt x="1937816" y="677583"/>
                  </a:lnTo>
                  <a:lnTo>
                    <a:pt x="1940610" y="679450"/>
                  </a:lnTo>
                  <a:lnTo>
                    <a:pt x="1941410" y="677583"/>
                  </a:lnTo>
                  <a:lnTo>
                    <a:pt x="1943404" y="672934"/>
                  </a:lnTo>
                  <a:lnTo>
                    <a:pt x="1937816" y="654316"/>
                  </a:lnTo>
                  <a:lnTo>
                    <a:pt x="1938743" y="644080"/>
                  </a:lnTo>
                  <a:lnTo>
                    <a:pt x="1944331" y="628256"/>
                  </a:lnTo>
                  <a:lnTo>
                    <a:pt x="1938743" y="627329"/>
                  </a:lnTo>
                  <a:lnTo>
                    <a:pt x="1927580" y="620814"/>
                  </a:lnTo>
                  <a:lnTo>
                    <a:pt x="1933155" y="614299"/>
                  </a:lnTo>
                  <a:lnTo>
                    <a:pt x="1937816" y="617093"/>
                  </a:lnTo>
                  <a:lnTo>
                    <a:pt x="1945259" y="626389"/>
                  </a:lnTo>
                  <a:lnTo>
                    <a:pt x="1951774" y="621741"/>
                  </a:lnTo>
                  <a:lnTo>
                    <a:pt x="1968017" y="614299"/>
                  </a:lnTo>
                  <a:lnTo>
                    <a:pt x="1974113" y="611505"/>
                  </a:lnTo>
                  <a:lnTo>
                    <a:pt x="1991804" y="612432"/>
                  </a:lnTo>
                  <a:lnTo>
                    <a:pt x="1991956" y="611505"/>
                  </a:lnTo>
                  <a:lnTo>
                    <a:pt x="1992731" y="606844"/>
                  </a:lnTo>
                  <a:lnTo>
                    <a:pt x="1989937" y="605917"/>
                  </a:lnTo>
                  <a:lnTo>
                    <a:pt x="1993658" y="594753"/>
                  </a:lnTo>
                  <a:lnTo>
                    <a:pt x="1996452" y="594753"/>
                  </a:lnTo>
                  <a:lnTo>
                    <a:pt x="2002040" y="596607"/>
                  </a:lnTo>
                  <a:lnTo>
                    <a:pt x="1998319" y="606844"/>
                  </a:lnTo>
                  <a:lnTo>
                    <a:pt x="1993658" y="613359"/>
                  </a:lnTo>
                  <a:lnTo>
                    <a:pt x="2003894" y="618947"/>
                  </a:lnTo>
                  <a:lnTo>
                    <a:pt x="2014131" y="629183"/>
                  </a:lnTo>
                  <a:lnTo>
                    <a:pt x="2017864" y="636638"/>
                  </a:lnTo>
                  <a:lnTo>
                    <a:pt x="2020646" y="652449"/>
                  </a:lnTo>
                  <a:lnTo>
                    <a:pt x="2026234" y="652449"/>
                  </a:lnTo>
                  <a:lnTo>
                    <a:pt x="2026234" y="648728"/>
                  </a:lnTo>
                  <a:lnTo>
                    <a:pt x="2039264" y="648728"/>
                  </a:lnTo>
                  <a:lnTo>
                    <a:pt x="2039264" y="570547"/>
                  </a:lnTo>
                  <a:lnTo>
                    <a:pt x="2036470" y="570547"/>
                  </a:lnTo>
                  <a:lnTo>
                    <a:pt x="2036470" y="565899"/>
                  </a:lnTo>
                  <a:lnTo>
                    <a:pt x="2181669" y="565899"/>
                  </a:lnTo>
                  <a:lnTo>
                    <a:pt x="2181669" y="294119"/>
                  </a:lnTo>
                  <a:lnTo>
                    <a:pt x="2181669" y="225247"/>
                  </a:lnTo>
                  <a:lnTo>
                    <a:pt x="2181669" y="15824"/>
                  </a:lnTo>
                  <a:lnTo>
                    <a:pt x="2181669" y="13970"/>
                  </a:lnTo>
                  <a:close/>
                </a:path>
              </a:pathLst>
            </a:custGeom>
            <a:solidFill>
              <a:srgbClr val="F0C8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13922083" y="6773333"/>
              <a:ext cx="548640" cy="863600"/>
            </a:xfrm>
            <a:custGeom>
              <a:avLst/>
              <a:gdLst/>
              <a:ahLst/>
              <a:cxnLst/>
              <a:rect l="l" t="t" r="r" b="b"/>
              <a:pathLst>
                <a:path w="548640" h="863600">
                  <a:moveTo>
                    <a:pt x="241998" y="855992"/>
                  </a:moveTo>
                  <a:lnTo>
                    <a:pt x="230822" y="855992"/>
                  </a:lnTo>
                  <a:lnTo>
                    <a:pt x="230822" y="856919"/>
                  </a:lnTo>
                  <a:lnTo>
                    <a:pt x="241998" y="856919"/>
                  </a:lnTo>
                  <a:lnTo>
                    <a:pt x="241998" y="855992"/>
                  </a:lnTo>
                  <a:close/>
                </a:path>
                <a:path w="548640" h="863600">
                  <a:moveTo>
                    <a:pt x="548208" y="0"/>
                  </a:moveTo>
                  <a:lnTo>
                    <a:pt x="0" y="0"/>
                  </a:lnTo>
                  <a:lnTo>
                    <a:pt x="0" y="637540"/>
                  </a:lnTo>
                  <a:lnTo>
                    <a:pt x="0" y="847090"/>
                  </a:lnTo>
                  <a:lnTo>
                    <a:pt x="0" y="849630"/>
                  </a:lnTo>
                  <a:lnTo>
                    <a:pt x="9309" y="849630"/>
                  </a:lnTo>
                  <a:lnTo>
                    <a:pt x="9309" y="855980"/>
                  </a:lnTo>
                  <a:lnTo>
                    <a:pt x="9309" y="857250"/>
                  </a:lnTo>
                  <a:lnTo>
                    <a:pt x="9309" y="863600"/>
                  </a:lnTo>
                  <a:lnTo>
                    <a:pt x="241998" y="863600"/>
                  </a:lnTo>
                  <a:lnTo>
                    <a:pt x="241998" y="857250"/>
                  </a:lnTo>
                  <a:lnTo>
                    <a:pt x="230517" y="857250"/>
                  </a:lnTo>
                  <a:lnTo>
                    <a:pt x="230517" y="855980"/>
                  </a:lnTo>
                  <a:lnTo>
                    <a:pt x="241998" y="855980"/>
                  </a:lnTo>
                  <a:lnTo>
                    <a:pt x="241998" y="849630"/>
                  </a:lnTo>
                  <a:lnTo>
                    <a:pt x="548208" y="849630"/>
                  </a:lnTo>
                  <a:lnTo>
                    <a:pt x="548208" y="847090"/>
                  </a:lnTo>
                  <a:lnTo>
                    <a:pt x="20472" y="847090"/>
                  </a:lnTo>
                  <a:lnTo>
                    <a:pt x="20472" y="637540"/>
                  </a:lnTo>
                  <a:lnTo>
                    <a:pt x="30708" y="637540"/>
                  </a:lnTo>
                  <a:lnTo>
                    <a:pt x="30708" y="846683"/>
                  </a:lnTo>
                  <a:lnTo>
                    <a:pt x="548208" y="846683"/>
                  </a:lnTo>
                  <a:lnTo>
                    <a:pt x="548208" y="637540"/>
                  </a:lnTo>
                  <a:lnTo>
                    <a:pt x="548208" y="637273"/>
                  </a:lnTo>
                  <a:lnTo>
                    <a:pt x="548208" y="0"/>
                  </a:lnTo>
                  <a:close/>
                </a:path>
              </a:pathLst>
            </a:custGeom>
            <a:solidFill>
              <a:srgbClr val="DAD2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1" name="object 391"/>
          <p:cNvGrpSpPr/>
          <p:nvPr/>
        </p:nvGrpSpPr>
        <p:grpSpPr>
          <a:xfrm>
            <a:off x="9343752" y="5867418"/>
            <a:ext cx="3387090" cy="1783714"/>
            <a:chOff x="9343752" y="5867418"/>
            <a:chExt cx="3387090" cy="1783714"/>
          </a:xfrm>
        </p:grpSpPr>
        <p:sp>
          <p:nvSpPr>
            <p:cNvPr id="392" name="object 392"/>
            <p:cNvSpPr/>
            <p:nvPr/>
          </p:nvSpPr>
          <p:spPr>
            <a:xfrm>
              <a:off x="9347467" y="5882313"/>
              <a:ext cx="2913380" cy="1754505"/>
            </a:xfrm>
            <a:custGeom>
              <a:avLst/>
              <a:gdLst/>
              <a:ahLst/>
              <a:cxnLst/>
              <a:rect l="l" t="t" r="r" b="b"/>
              <a:pathLst>
                <a:path w="2913379" h="1754504">
                  <a:moveTo>
                    <a:pt x="245719" y="1582267"/>
                  </a:moveTo>
                  <a:lnTo>
                    <a:pt x="229895" y="1581340"/>
                  </a:lnTo>
                  <a:lnTo>
                    <a:pt x="171259" y="1576679"/>
                  </a:lnTo>
                  <a:lnTo>
                    <a:pt x="160096" y="1576679"/>
                  </a:lnTo>
                  <a:lnTo>
                    <a:pt x="160096" y="1581340"/>
                  </a:lnTo>
                  <a:lnTo>
                    <a:pt x="165671" y="1584134"/>
                  </a:lnTo>
                  <a:lnTo>
                    <a:pt x="236410" y="1587855"/>
                  </a:lnTo>
                  <a:lnTo>
                    <a:pt x="242925" y="1585988"/>
                  </a:lnTo>
                  <a:lnTo>
                    <a:pt x="245719" y="1582267"/>
                  </a:lnTo>
                  <a:close/>
                </a:path>
                <a:path w="2913379" h="1754504">
                  <a:moveTo>
                    <a:pt x="245719" y="1472438"/>
                  </a:moveTo>
                  <a:lnTo>
                    <a:pt x="241071" y="1466862"/>
                  </a:lnTo>
                  <a:lnTo>
                    <a:pt x="220586" y="1466862"/>
                  </a:lnTo>
                  <a:lnTo>
                    <a:pt x="164744" y="1469644"/>
                  </a:lnTo>
                  <a:lnTo>
                    <a:pt x="160096" y="1474304"/>
                  </a:lnTo>
                  <a:lnTo>
                    <a:pt x="160096" y="1478026"/>
                  </a:lnTo>
                  <a:lnTo>
                    <a:pt x="245719" y="1472438"/>
                  </a:lnTo>
                  <a:close/>
                </a:path>
                <a:path w="2913379" h="1754504">
                  <a:moveTo>
                    <a:pt x="245719" y="281089"/>
                  </a:moveTo>
                  <a:lnTo>
                    <a:pt x="171259" y="274574"/>
                  </a:lnTo>
                  <a:lnTo>
                    <a:pt x="160096" y="274574"/>
                  </a:lnTo>
                  <a:lnTo>
                    <a:pt x="161023" y="281089"/>
                  </a:lnTo>
                  <a:lnTo>
                    <a:pt x="241071" y="285737"/>
                  </a:lnTo>
                  <a:lnTo>
                    <a:pt x="245719" y="281089"/>
                  </a:lnTo>
                  <a:close/>
                </a:path>
                <a:path w="2913379" h="1754504">
                  <a:moveTo>
                    <a:pt x="245719" y="171259"/>
                  </a:moveTo>
                  <a:lnTo>
                    <a:pt x="242925" y="165671"/>
                  </a:lnTo>
                  <a:lnTo>
                    <a:pt x="241071" y="164744"/>
                  </a:lnTo>
                  <a:lnTo>
                    <a:pt x="224307" y="164744"/>
                  </a:lnTo>
                  <a:lnTo>
                    <a:pt x="164744" y="168465"/>
                  </a:lnTo>
                  <a:lnTo>
                    <a:pt x="160096" y="172186"/>
                  </a:lnTo>
                  <a:lnTo>
                    <a:pt x="160096" y="175907"/>
                  </a:lnTo>
                  <a:lnTo>
                    <a:pt x="245719" y="171259"/>
                  </a:lnTo>
                  <a:close/>
                </a:path>
                <a:path w="2913379" h="1754504">
                  <a:moveTo>
                    <a:pt x="603123" y="1060119"/>
                  </a:moveTo>
                  <a:lnTo>
                    <a:pt x="602195" y="1060119"/>
                  </a:lnTo>
                  <a:lnTo>
                    <a:pt x="603123" y="1061046"/>
                  </a:lnTo>
                  <a:lnTo>
                    <a:pt x="603123" y="1060119"/>
                  </a:lnTo>
                  <a:close/>
                </a:path>
                <a:path w="2913379" h="1754504">
                  <a:moveTo>
                    <a:pt x="604062" y="1131785"/>
                  </a:moveTo>
                  <a:lnTo>
                    <a:pt x="603123" y="1131785"/>
                  </a:lnTo>
                  <a:lnTo>
                    <a:pt x="604062" y="1132725"/>
                  </a:lnTo>
                  <a:lnTo>
                    <a:pt x="604062" y="1131785"/>
                  </a:lnTo>
                  <a:close/>
                </a:path>
                <a:path w="2913379" h="1754504">
                  <a:moveTo>
                    <a:pt x="604062" y="1058265"/>
                  </a:moveTo>
                  <a:lnTo>
                    <a:pt x="603123" y="1058265"/>
                  </a:lnTo>
                  <a:lnTo>
                    <a:pt x="603123" y="1060119"/>
                  </a:lnTo>
                  <a:lnTo>
                    <a:pt x="604062" y="1058265"/>
                  </a:lnTo>
                  <a:close/>
                </a:path>
                <a:path w="2913379" h="1754504">
                  <a:moveTo>
                    <a:pt x="604062" y="1056398"/>
                  </a:moveTo>
                  <a:lnTo>
                    <a:pt x="603123" y="1056398"/>
                  </a:lnTo>
                  <a:lnTo>
                    <a:pt x="604062" y="1057325"/>
                  </a:lnTo>
                  <a:lnTo>
                    <a:pt x="604062" y="1056398"/>
                  </a:lnTo>
                  <a:close/>
                </a:path>
                <a:path w="2913379" h="1754504">
                  <a:moveTo>
                    <a:pt x="604062" y="693407"/>
                  </a:moveTo>
                  <a:lnTo>
                    <a:pt x="603123" y="693407"/>
                  </a:lnTo>
                  <a:lnTo>
                    <a:pt x="604062" y="694334"/>
                  </a:lnTo>
                  <a:lnTo>
                    <a:pt x="604062" y="693407"/>
                  </a:lnTo>
                  <a:close/>
                </a:path>
                <a:path w="2913379" h="1754504">
                  <a:moveTo>
                    <a:pt x="604989" y="1133652"/>
                  </a:moveTo>
                  <a:lnTo>
                    <a:pt x="604062" y="1133652"/>
                  </a:lnTo>
                  <a:lnTo>
                    <a:pt x="604062" y="1135507"/>
                  </a:lnTo>
                  <a:lnTo>
                    <a:pt x="604989" y="1133652"/>
                  </a:lnTo>
                  <a:close/>
                </a:path>
                <a:path w="2913379" h="1754504">
                  <a:moveTo>
                    <a:pt x="604989" y="696201"/>
                  </a:moveTo>
                  <a:lnTo>
                    <a:pt x="604062" y="696201"/>
                  </a:lnTo>
                  <a:lnTo>
                    <a:pt x="604989" y="697128"/>
                  </a:lnTo>
                  <a:lnTo>
                    <a:pt x="604989" y="696201"/>
                  </a:lnTo>
                  <a:close/>
                </a:path>
                <a:path w="2913379" h="1754504">
                  <a:moveTo>
                    <a:pt x="604989" y="694334"/>
                  </a:moveTo>
                  <a:lnTo>
                    <a:pt x="604062" y="694334"/>
                  </a:lnTo>
                  <a:lnTo>
                    <a:pt x="604989" y="695274"/>
                  </a:lnTo>
                  <a:lnTo>
                    <a:pt x="604989" y="694334"/>
                  </a:lnTo>
                  <a:close/>
                </a:path>
                <a:path w="2913379" h="1754504">
                  <a:moveTo>
                    <a:pt x="604989" y="618020"/>
                  </a:moveTo>
                  <a:lnTo>
                    <a:pt x="604062" y="618020"/>
                  </a:lnTo>
                  <a:lnTo>
                    <a:pt x="603123" y="618947"/>
                  </a:lnTo>
                  <a:lnTo>
                    <a:pt x="602195" y="620814"/>
                  </a:lnTo>
                  <a:lnTo>
                    <a:pt x="602195" y="622668"/>
                  </a:lnTo>
                  <a:lnTo>
                    <a:pt x="603123" y="621741"/>
                  </a:lnTo>
                  <a:lnTo>
                    <a:pt x="604989" y="618020"/>
                  </a:lnTo>
                  <a:close/>
                </a:path>
                <a:path w="2913379" h="1754504">
                  <a:moveTo>
                    <a:pt x="605917" y="1057325"/>
                  </a:moveTo>
                  <a:lnTo>
                    <a:pt x="604989" y="1057325"/>
                  </a:lnTo>
                  <a:lnTo>
                    <a:pt x="605917" y="1058265"/>
                  </a:lnTo>
                  <a:lnTo>
                    <a:pt x="605917" y="1057325"/>
                  </a:lnTo>
                  <a:close/>
                </a:path>
                <a:path w="2913379" h="1754504">
                  <a:moveTo>
                    <a:pt x="606844" y="1135507"/>
                  </a:moveTo>
                  <a:lnTo>
                    <a:pt x="605917" y="1135507"/>
                  </a:lnTo>
                  <a:lnTo>
                    <a:pt x="606844" y="1136446"/>
                  </a:lnTo>
                  <a:lnTo>
                    <a:pt x="606844" y="1135507"/>
                  </a:lnTo>
                  <a:close/>
                </a:path>
                <a:path w="2913379" h="1754504">
                  <a:moveTo>
                    <a:pt x="606844" y="695274"/>
                  </a:moveTo>
                  <a:lnTo>
                    <a:pt x="604989" y="695274"/>
                  </a:lnTo>
                  <a:lnTo>
                    <a:pt x="606844" y="696201"/>
                  </a:lnTo>
                  <a:lnTo>
                    <a:pt x="606844" y="695274"/>
                  </a:lnTo>
                  <a:close/>
                </a:path>
                <a:path w="2913379" h="1754504">
                  <a:moveTo>
                    <a:pt x="606844" y="618020"/>
                  </a:moveTo>
                  <a:lnTo>
                    <a:pt x="605917" y="618020"/>
                  </a:lnTo>
                  <a:lnTo>
                    <a:pt x="605917" y="619874"/>
                  </a:lnTo>
                  <a:lnTo>
                    <a:pt x="606844" y="618020"/>
                  </a:lnTo>
                  <a:close/>
                </a:path>
                <a:path w="2913379" h="1754504">
                  <a:moveTo>
                    <a:pt x="607783" y="1057325"/>
                  </a:moveTo>
                  <a:lnTo>
                    <a:pt x="606844" y="1057325"/>
                  </a:lnTo>
                  <a:lnTo>
                    <a:pt x="607783" y="1058265"/>
                  </a:lnTo>
                  <a:lnTo>
                    <a:pt x="607783" y="1057325"/>
                  </a:lnTo>
                  <a:close/>
                </a:path>
                <a:path w="2913379" h="1754504">
                  <a:moveTo>
                    <a:pt x="607783" y="619874"/>
                  </a:moveTo>
                  <a:lnTo>
                    <a:pt x="606844" y="619874"/>
                  </a:lnTo>
                  <a:lnTo>
                    <a:pt x="607783" y="620814"/>
                  </a:lnTo>
                  <a:lnTo>
                    <a:pt x="607783" y="619874"/>
                  </a:lnTo>
                  <a:close/>
                </a:path>
                <a:path w="2913379" h="1754504">
                  <a:moveTo>
                    <a:pt x="608711" y="1135507"/>
                  </a:moveTo>
                  <a:lnTo>
                    <a:pt x="607783" y="1135507"/>
                  </a:lnTo>
                  <a:lnTo>
                    <a:pt x="606844" y="1136446"/>
                  </a:lnTo>
                  <a:lnTo>
                    <a:pt x="608711" y="1137373"/>
                  </a:lnTo>
                  <a:lnTo>
                    <a:pt x="608711" y="1135507"/>
                  </a:lnTo>
                  <a:close/>
                </a:path>
                <a:path w="2913379" h="1754504">
                  <a:moveTo>
                    <a:pt x="608711" y="616153"/>
                  </a:moveTo>
                  <a:lnTo>
                    <a:pt x="605917" y="616153"/>
                  </a:lnTo>
                  <a:lnTo>
                    <a:pt x="608711" y="617093"/>
                  </a:lnTo>
                  <a:lnTo>
                    <a:pt x="608711" y="616153"/>
                  </a:lnTo>
                  <a:close/>
                </a:path>
                <a:path w="2913379" h="1754504">
                  <a:moveTo>
                    <a:pt x="609638" y="1053604"/>
                  </a:moveTo>
                  <a:lnTo>
                    <a:pt x="608711" y="1053604"/>
                  </a:lnTo>
                  <a:lnTo>
                    <a:pt x="609638" y="1054531"/>
                  </a:lnTo>
                  <a:lnTo>
                    <a:pt x="609638" y="1053604"/>
                  </a:lnTo>
                  <a:close/>
                </a:path>
                <a:path w="2913379" h="1754504">
                  <a:moveTo>
                    <a:pt x="610577" y="1137373"/>
                  </a:moveTo>
                  <a:lnTo>
                    <a:pt x="608711" y="1137373"/>
                  </a:lnTo>
                  <a:lnTo>
                    <a:pt x="610577" y="1138301"/>
                  </a:lnTo>
                  <a:lnTo>
                    <a:pt x="610577" y="1137373"/>
                  </a:lnTo>
                  <a:close/>
                </a:path>
                <a:path w="2913379" h="1754504">
                  <a:moveTo>
                    <a:pt x="610577" y="1134579"/>
                  </a:moveTo>
                  <a:lnTo>
                    <a:pt x="609638" y="1134579"/>
                  </a:lnTo>
                  <a:lnTo>
                    <a:pt x="610577" y="1135507"/>
                  </a:lnTo>
                  <a:lnTo>
                    <a:pt x="610577" y="1134579"/>
                  </a:lnTo>
                  <a:close/>
                </a:path>
                <a:path w="2913379" h="1754504">
                  <a:moveTo>
                    <a:pt x="610577" y="1056398"/>
                  </a:moveTo>
                  <a:lnTo>
                    <a:pt x="609638" y="1056398"/>
                  </a:lnTo>
                  <a:lnTo>
                    <a:pt x="610577" y="1057325"/>
                  </a:lnTo>
                  <a:lnTo>
                    <a:pt x="610577" y="1056398"/>
                  </a:lnTo>
                  <a:close/>
                </a:path>
                <a:path w="2913379" h="1754504">
                  <a:moveTo>
                    <a:pt x="610577" y="698995"/>
                  </a:moveTo>
                  <a:lnTo>
                    <a:pt x="607783" y="698068"/>
                  </a:lnTo>
                  <a:lnTo>
                    <a:pt x="605917" y="698068"/>
                  </a:lnTo>
                  <a:lnTo>
                    <a:pt x="606844" y="698995"/>
                  </a:lnTo>
                  <a:lnTo>
                    <a:pt x="610577" y="699922"/>
                  </a:lnTo>
                  <a:lnTo>
                    <a:pt x="610577" y="698995"/>
                  </a:lnTo>
                  <a:close/>
                </a:path>
                <a:path w="2913379" h="1754504">
                  <a:moveTo>
                    <a:pt x="610577" y="696201"/>
                  </a:moveTo>
                  <a:lnTo>
                    <a:pt x="609638" y="696201"/>
                  </a:lnTo>
                  <a:lnTo>
                    <a:pt x="610577" y="697128"/>
                  </a:lnTo>
                  <a:lnTo>
                    <a:pt x="610577" y="696201"/>
                  </a:lnTo>
                  <a:close/>
                </a:path>
                <a:path w="2913379" h="1754504">
                  <a:moveTo>
                    <a:pt x="610577" y="618947"/>
                  </a:moveTo>
                  <a:lnTo>
                    <a:pt x="609638" y="618947"/>
                  </a:lnTo>
                  <a:lnTo>
                    <a:pt x="610577" y="619874"/>
                  </a:lnTo>
                  <a:lnTo>
                    <a:pt x="610577" y="618947"/>
                  </a:lnTo>
                  <a:close/>
                </a:path>
                <a:path w="2913379" h="1754504">
                  <a:moveTo>
                    <a:pt x="627329" y="1013587"/>
                  </a:moveTo>
                  <a:lnTo>
                    <a:pt x="585444" y="1013587"/>
                  </a:lnTo>
                  <a:lnTo>
                    <a:pt x="585444" y="1179258"/>
                  </a:lnTo>
                  <a:lnTo>
                    <a:pt x="627329" y="1179258"/>
                  </a:lnTo>
                  <a:lnTo>
                    <a:pt x="627329" y="1151331"/>
                  </a:lnTo>
                  <a:lnTo>
                    <a:pt x="601268" y="1150404"/>
                  </a:lnTo>
                  <a:lnTo>
                    <a:pt x="591959" y="1145755"/>
                  </a:lnTo>
                  <a:lnTo>
                    <a:pt x="590092" y="1139240"/>
                  </a:lnTo>
                  <a:lnTo>
                    <a:pt x="590092" y="1051750"/>
                  </a:lnTo>
                  <a:lnTo>
                    <a:pt x="594753" y="1042441"/>
                  </a:lnTo>
                  <a:lnTo>
                    <a:pt x="596607" y="1040574"/>
                  </a:lnTo>
                  <a:lnTo>
                    <a:pt x="627329" y="1040574"/>
                  </a:lnTo>
                  <a:lnTo>
                    <a:pt x="627329" y="1013587"/>
                  </a:lnTo>
                  <a:close/>
                </a:path>
                <a:path w="2913379" h="1754504">
                  <a:moveTo>
                    <a:pt x="627329" y="575208"/>
                  </a:moveTo>
                  <a:lnTo>
                    <a:pt x="585444" y="575208"/>
                  </a:lnTo>
                  <a:lnTo>
                    <a:pt x="585444" y="740879"/>
                  </a:lnTo>
                  <a:lnTo>
                    <a:pt x="627329" y="740879"/>
                  </a:lnTo>
                  <a:lnTo>
                    <a:pt x="627329" y="712952"/>
                  </a:lnTo>
                  <a:lnTo>
                    <a:pt x="601268" y="712025"/>
                  </a:lnTo>
                  <a:lnTo>
                    <a:pt x="591959" y="707364"/>
                  </a:lnTo>
                  <a:lnTo>
                    <a:pt x="590092" y="700849"/>
                  </a:lnTo>
                  <a:lnTo>
                    <a:pt x="590092" y="613359"/>
                  </a:lnTo>
                  <a:lnTo>
                    <a:pt x="594753" y="604062"/>
                  </a:lnTo>
                  <a:lnTo>
                    <a:pt x="596607" y="602195"/>
                  </a:lnTo>
                  <a:lnTo>
                    <a:pt x="627329" y="602195"/>
                  </a:lnTo>
                  <a:lnTo>
                    <a:pt x="627329" y="575208"/>
                  </a:lnTo>
                  <a:close/>
                </a:path>
                <a:path w="2913379" h="1754504">
                  <a:moveTo>
                    <a:pt x="717613" y="890727"/>
                  </a:moveTo>
                  <a:lnTo>
                    <a:pt x="575208" y="890727"/>
                  </a:lnTo>
                  <a:lnTo>
                    <a:pt x="575208" y="1096416"/>
                  </a:lnTo>
                  <a:lnTo>
                    <a:pt x="575208" y="1104798"/>
                  </a:lnTo>
                  <a:lnTo>
                    <a:pt x="562178" y="1104798"/>
                  </a:lnTo>
                  <a:lnTo>
                    <a:pt x="562178" y="1102004"/>
                  </a:lnTo>
                  <a:lnTo>
                    <a:pt x="556590" y="1102004"/>
                  </a:lnTo>
                  <a:lnTo>
                    <a:pt x="553796" y="1115034"/>
                  </a:lnTo>
                  <a:lnTo>
                    <a:pt x="549148" y="1124343"/>
                  </a:lnTo>
                  <a:lnTo>
                    <a:pt x="541693" y="1131785"/>
                  </a:lnTo>
                  <a:lnTo>
                    <a:pt x="529602" y="1138301"/>
                  </a:lnTo>
                  <a:lnTo>
                    <a:pt x="531456" y="1144816"/>
                  </a:lnTo>
                  <a:lnTo>
                    <a:pt x="535178" y="1144816"/>
                  </a:lnTo>
                  <a:lnTo>
                    <a:pt x="537972" y="1155992"/>
                  </a:lnTo>
                  <a:lnTo>
                    <a:pt x="530529" y="1157846"/>
                  </a:lnTo>
                  <a:lnTo>
                    <a:pt x="526808" y="1149477"/>
                  </a:lnTo>
                  <a:lnTo>
                    <a:pt x="527735" y="1140167"/>
                  </a:lnTo>
                  <a:lnTo>
                    <a:pt x="502602" y="1139240"/>
                  </a:lnTo>
                  <a:lnTo>
                    <a:pt x="500748" y="1138301"/>
                  </a:lnTo>
                  <a:lnTo>
                    <a:pt x="495160" y="1135507"/>
                  </a:lnTo>
                  <a:lnTo>
                    <a:pt x="483057" y="1126210"/>
                  </a:lnTo>
                  <a:lnTo>
                    <a:pt x="477469" y="1128991"/>
                  </a:lnTo>
                  <a:lnTo>
                    <a:pt x="479336" y="1130858"/>
                  </a:lnTo>
                  <a:lnTo>
                    <a:pt x="470954" y="1138301"/>
                  </a:lnTo>
                  <a:lnTo>
                    <a:pt x="464439" y="1130858"/>
                  </a:lnTo>
                  <a:lnTo>
                    <a:pt x="481203" y="1121549"/>
                  </a:lnTo>
                  <a:lnTo>
                    <a:pt x="477469" y="1116901"/>
                  </a:lnTo>
                  <a:lnTo>
                    <a:pt x="473748" y="1096416"/>
                  </a:lnTo>
                  <a:lnTo>
                    <a:pt x="480263" y="1075944"/>
                  </a:lnTo>
                  <a:lnTo>
                    <a:pt x="474687" y="1074077"/>
                  </a:lnTo>
                  <a:lnTo>
                    <a:pt x="464439" y="1067562"/>
                  </a:lnTo>
                  <a:lnTo>
                    <a:pt x="470954" y="1061986"/>
                  </a:lnTo>
                  <a:lnTo>
                    <a:pt x="482130" y="1073150"/>
                  </a:lnTo>
                  <a:lnTo>
                    <a:pt x="491439" y="1065707"/>
                  </a:lnTo>
                  <a:lnTo>
                    <a:pt x="498881" y="1061986"/>
                  </a:lnTo>
                  <a:lnTo>
                    <a:pt x="504469" y="1059192"/>
                  </a:lnTo>
                  <a:lnTo>
                    <a:pt x="527735" y="1059192"/>
                  </a:lnTo>
                  <a:lnTo>
                    <a:pt x="527735" y="1053604"/>
                  </a:lnTo>
                  <a:lnTo>
                    <a:pt x="525868" y="1052677"/>
                  </a:lnTo>
                  <a:lnTo>
                    <a:pt x="529602" y="1041501"/>
                  </a:lnTo>
                  <a:lnTo>
                    <a:pt x="532384" y="1041501"/>
                  </a:lnTo>
                  <a:lnTo>
                    <a:pt x="537972" y="1043368"/>
                  </a:lnTo>
                  <a:lnTo>
                    <a:pt x="529602" y="1060119"/>
                  </a:lnTo>
                  <a:lnTo>
                    <a:pt x="543560" y="1068501"/>
                  </a:lnTo>
                  <a:lnTo>
                    <a:pt x="552869" y="1081532"/>
                  </a:lnTo>
                  <a:lnTo>
                    <a:pt x="556590" y="1099210"/>
                  </a:lnTo>
                  <a:lnTo>
                    <a:pt x="562178" y="1098283"/>
                  </a:lnTo>
                  <a:lnTo>
                    <a:pt x="563105" y="1096416"/>
                  </a:lnTo>
                  <a:lnTo>
                    <a:pt x="575208" y="1096416"/>
                  </a:lnTo>
                  <a:lnTo>
                    <a:pt x="575208" y="890727"/>
                  </a:lnTo>
                  <a:lnTo>
                    <a:pt x="267131" y="890727"/>
                  </a:lnTo>
                  <a:lnTo>
                    <a:pt x="267131" y="1509674"/>
                  </a:lnTo>
                  <a:lnTo>
                    <a:pt x="266192" y="1545043"/>
                  </a:lnTo>
                  <a:lnTo>
                    <a:pt x="261543" y="1569237"/>
                  </a:lnTo>
                  <a:lnTo>
                    <a:pt x="249440" y="1582267"/>
                  </a:lnTo>
                  <a:lnTo>
                    <a:pt x="248513" y="1588782"/>
                  </a:lnTo>
                  <a:lnTo>
                    <a:pt x="240131" y="1596237"/>
                  </a:lnTo>
                  <a:lnTo>
                    <a:pt x="164744" y="1591576"/>
                  </a:lnTo>
                  <a:lnTo>
                    <a:pt x="158229" y="1584134"/>
                  </a:lnTo>
                  <a:lnTo>
                    <a:pt x="147993" y="1579473"/>
                  </a:lnTo>
                  <a:lnTo>
                    <a:pt x="155435" y="1577619"/>
                  </a:lnTo>
                  <a:lnTo>
                    <a:pt x="133096" y="1571104"/>
                  </a:lnTo>
                  <a:lnTo>
                    <a:pt x="126580" y="1552486"/>
                  </a:lnTo>
                  <a:lnTo>
                    <a:pt x="125653" y="1511528"/>
                  </a:lnTo>
                  <a:lnTo>
                    <a:pt x="132168" y="1485468"/>
                  </a:lnTo>
                  <a:lnTo>
                    <a:pt x="155435" y="1477098"/>
                  </a:lnTo>
                  <a:lnTo>
                    <a:pt x="148920" y="1476159"/>
                  </a:lnTo>
                  <a:lnTo>
                    <a:pt x="147993" y="1473377"/>
                  </a:lnTo>
                  <a:lnTo>
                    <a:pt x="155435" y="1472438"/>
                  </a:lnTo>
                  <a:lnTo>
                    <a:pt x="157302" y="1469644"/>
                  </a:lnTo>
                  <a:lnTo>
                    <a:pt x="166611" y="1462201"/>
                  </a:lnTo>
                  <a:lnTo>
                    <a:pt x="220586" y="1459407"/>
                  </a:lnTo>
                  <a:lnTo>
                    <a:pt x="241071" y="1459407"/>
                  </a:lnTo>
                  <a:lnTo>
                    <a:pt x="248513" y="1464995"/>
                  </a:lnTo>
                  <a:lnTo>
                    <a:pt x="249339" y="1472438"/>
                  </a:lnTo>
                  <a:lnTo>
                    <a:pt x="249440" y="1473377"/>
                  </a:lnTo>
                  <a:lnTo>
                    <a:pt x="252234" y="1474304"/>
                  </a:lnTo>
                  <a:lnTo>
                    <a:pt x="260616" y="1482674"/>
                  </a:lnTo>
                  <a:lnTo>
                    <a:pt x="267131" y="1509674"/>
                  </a:lnTo>
                  <a:lnTo>
                    <a:pt x="267131" y="890727"/>
                  </a:lnTo>
                  <a:lnTo>
                    <a:pt x="0" y="890727"/>
                  </a:lnTo>
                  <a:lnTo>
                    <a:pt x="0" y="1740496"/>
                  </a:lnTo>
                  <a:lnTo>
                    <a:pt x="450481" y="1740496"/>
                  </a:lnTo>
                  <a:lnTo>
                    <a:pt x="450481" y="1754454"/>
                  </a:lnTo>
                  <a:lnTo>
                    <a:pt x="683171" y="1754454"/>
                  </a:lnTo>
                  <a:lnTo>
                    <a:pt x="683171" y="1740496"/>
                  </a:lnTo>
                  <a:lnTo>
                    <a:pt x="717613" y="1740496"/>
                  </a:lnTo>
                  <a:lnTo>
                    <a:pt x="717613" y="1737702"/>
                  </a:lnTo>
                  <a:lnTo>
                    <a:pt x="717613" y="1528292"/>
                  </a:lnTo>
                  <a:lnTo>
                    <a:pt x="717613" y="1459407"/>
                  </a:lnTo>
                  <a:lnTo>
                    <a:pt x="717613" y="1187627"/>
                  </a:lnTo>
                  <a:lnTo>
                    <a:pt x="671995" y="1187627"/>
                  </a:lnTo>
                  <a:lnTo>
                    <a:pt x="671995" y="1528292"/>
                  </a:lnTo>
                  <a:lnTo>
                    <a:pt x="671995" y="1737702"/>
                  </a:lnTo>
                  <a:lnTo>
                    <a:pt x="661758" y="1737702"/>
                  </a:lnTo>
                  <a:lnTo>
                    <a:pt x="661758" y="1596237"/>
                  </a:lnTo>
                  <a:lnTo>
                    <a:pt x="661758" y="1528292"/>
                  </a:lnTo>
                  <a:lnTo>
                    <a:pt x="671995" y="1528292"/>
                  </a:lnTo>
                  <a:lnTo>
                    <a:pt x="671995" y="1187627"/>
                  </a:lnTo>
                  <a:lnTo>
                    <a:pt x="572414" y="1187627"/>
                  </a:lnTo>
                  <a:lnTo>
                    <a:pt x="572414" y="1182979"/>
                  </a:lnTo>
                  <a:lnTo>
                    <a:pt x="580783" y="1182979"/>
                  </a:lnTo>
                  <a:lnTo>
                    <a:pt x="580783" y="1157846"/>
                  </a:lnTo>
                  <a:lnTo>
                    <a:pt x="580783" y="1104798"/>
                  </a:lnTo>
                  <a:lnTo>
                    <a:pt x="580783" y="1096416"/>
                  </a:lnTo>
                  <a:lnTo>
                    <a:pt x="580783" y="1041501"/>
                  </a:lnTo>
                  <a:lnTo>
                    <a:pt x="580783" y="903757"/>
                  </a:lnTo>
                  <a:lnTo>
                    <a:pt x="717613" y="903757"/>
                  </a:lnTo>
                  <a:lnTo>
                    <a:pt x="717613" y="890727"/>
                  </a:lnTo>
                  <a:close/>
                </a:path>
                <a:path w="2913379" h="1754504">
                  <a:moveTo>
                    <a:pt x="717613" y="13970"/>
                  </a:moveTo>
                  <a:lnTo>
                    <a:pt x="683171" y="13970"/>
                  </a:lnTo>
                  <a:lnTo>
                    <a:pt x="683171" y="15824"/>
                  </a:lnTo>
                  <a:lnTo>
                    <a:pt x="683171" y="16751"/>
                  </a:lnTo>
                  <a:lnTo>
                    <a:pt x="671995" y="15824"/>
                  </a:lnTo>
                  <a:lnTo>
                    <a:pt x="671995" y="16751"/>
                  </a:lnTo>
                  <a:lnTo>
                    <a:pt x="671995" y="225247"/>
                  </a:lnTo>
                  <a:lnTo>
                    <a:pt x="661758" y="225247"/>
                  </a:lnTo>
                  <a:lnTo>
                    <a:pt x="661758" y="157302"/>
                  </a:lnTo>
                  <a:lnTo>
                    <a:pt x="661758" y="16751"/>
                  </a:lnTo>
                  <a:lnTo>
                    <a:pt x="671995" y="16751"/>
                  </a:lnTo>
                  <a:lnTo>
                    <a:pt x="671995" y="15824"/>
                  </a:lnTo>
                  <a:lnTo>
                    <a:pt x="683171" y="15824"/>
                  </a:lnTo>
                  <a:lnTo>
                    <a:pt x="683171" y="13970"/>
                  </a:lnTo>
                  <a:lnTo>
                    <a:pt x="683171" y="0"/>
                  </a:lnTo>
                  <a:lnTo>
                    <a:pt x="450481" y="0"/>
                  </a:lnTo>
                  <a:lnTo>
                    <a:pt x="450481" y="13970"/>
                  </a:lnTo>
                  <a:lnTo>
                    <a:pt x="267131" y="13970"/>
                  </a:lnTo>
                  <a:lnTo>
                    <a:pt x="267131" y="207556"/>
                  </a:lnTo>
                  <a:lnTo>
                    <a:pt x="266192" y="242925"/>
                  </a:lnTo>
                  <a:lnTo>
                    <a:pt x="261543" y="268058"/>
                  </a:lnTo>
                  <a:lnTo>
                    <a:pt x="250367" y="280162"/>
                  </a:lnTo>
                  <a:lnTo>
                    <a:pt x="248513" y="286677"/>
                  </a:lnTo>
                  <a:lnTo>
                    <a:pt x="240131" y="294119"/>
                  </a:lnTo>
                  <a:lnTo>
                    <a:pt x="179641" y="290398"/>
                  </a:lnTo>
                  <a:lnTo>
                    <a:pt x="163817" y="290398"/>
                  </a:lnTo>
                  <a:lnTo>
                    <a:pt x="163817" y="288531"/>
                  </a:lnTo>
                  <a:lnTo>
                    <a:pt x="155435" y="280162"/>
                  </a:lnTo>
                  <a:lnTo>
                    <a:pt x="147993" y="277368"/>
                  </a:lnTo>
                  <a:lnTo>
                    <a:pt x="155435" y="275501"/>
                  </a:lnTo>
                  <a:lnTo>
                    <a:pt x="134035" y="269913"/>
                  </a:lnTo>
                  <a:lnTo>
                    <a:pt x="131241" y="265264"/>
                  </a:lnTo>
                  <a:lnTo>
                    <a:pt x="124726" y="233616"/>
                  </a:lnTo>
                  <a:lnTo>
                    <a:pt x="124726" y="216865"/>
                  </a:lnTo>
                  <a:lnTo>
                    <a:pt x="126580" y="200113"/>
                  </a:lnTo>
                  <a:lnTo>
                    <a:pt x="133096" y="182422"/>
                  </a:lnTo>
                  <a:lnTo>
                    <a:pt x="155435" y="174980"/>
                  </a:lnTo>
                  <a:lnTo>
                    <a:pt x="148920" y="174053"/>
                  </a:lnTo>
                  <a:lnTo>
                    <a:pt x="147993" y="172186"/>
                  </a:lnTo>
                  <a:lnTo>
                    <a:pt x="155435" y="170332"/>
                  </a:lnTo>
                  <a:lnTo>
                    <a:pt x="166611" y="160096"/>
                  </a:lnTo>
                  <a:lnTo>
                    <a:pt x="220586" y="157302"/>
                  </a:lnTo>
                  <a:lnTo>
                    <a:pt x="241071" y="157302"/>
                  </a:lnTo>
                  <a:lnTo>
                    <a:pt x="248513" y="162877"/>
                  </a:lnTo>
                  <a:lnTo>
                    <a:pt x="249339" y="170332"/>
                  </a:lnTo>
                  <a:lnTo>
                    <a:pt x="249440" y="171259"/>
                  </a:lnTo>
                  <a:lnTo>
                    <a:pt x="260616" y="180568"/>
                  </a:lnTo>
                  <a:lnTo>
                    <a:pt x="267131" y="207556"/>
                  </a:lnTo>
                  <a:lnTo>
                    <a:pt x="267131" y="13970"/>
                  </a:lnTo>
                  <a:lnTo>
                    <a:pt x="0" y="13970"/>
                  </a:lnTo>
                  <a:lnTo>
                    <a:pt x="0" y="862799"/>
                  </a:lnTo>
                  <a:lnTo>
                    <a:pt x="717613" y="862799"/>
                  </a:lnTo>
                  <a:lnTo>
                    <a:pt x="717613" y="849769"/>
                  </a:lnTo>
                  <a:lnTo>
                    <a:pt x="580783" y="849769"/>
                  </a:lnTo>
                  <a:lnTo>
                    <a:pt x="580783" y="711098"/>
                  </a:lnTo>
                  <a:lnTo>
                    <a:pt x="580783" y="658037"/>
                  </a:lnTo>
                  <a:lnTo>
                    <a:pt x="580783" y="648728"/>
                  </a:lnTo>
                  <a:lnTo>
                    <a:pt x="580783" y="594753"/>
                  </a:lnTo>
                  <a:lnTo>
                    <a:pt x="580783" y="570547"/>
                  </a:lnTo>
                  <a:lnTo>
                    <a:pt x="575208" y="570547"/>
                  </a:lnTo>
                  <a:lnTo>
                    <a:pt x="575208" y="648728"/>
                  </a:lnTo>
                  <a:lnTo>
                    <a:pt x="575208" y="658037"/>
                  </a:lnTo>
                  <a:lnTo>
                    <a:pt x="562178" y="658037"/>
                  </a:lnTo>
                  <a:lnTo>
                    <a:pt x="562178" y="655243"/>
                  </a:lnTo>
                  <a:lnTo>
                    <a:pt x="556590" y="655243"/>
                  </a:lnTo>
                  <a:lnTo>
                    <a:pt x="547281" y="679450"/>
                  </a:lnTo>
                  <a:lnTo>
                    <a:pt x="539838" y="686892"/>
                  </a:lnTo>
                  <a:lnTo>
                    <a:pt x="529602" y="691553"/>
                  </a:lnTo>
                  <a:lnTo>
                    <a:pt x="530529" y="695274"/>
                  </a:lnTo>
                  <a:lnTo>
                    <a:pt x="535178" y="697128"/>
                  </a:lnTo>
                  <a:lnTo>
                    <a:pt x="537972" y="709231"/>
                  </a:lnTo>
                  <a:lnTo>
                    <a:pt x="530529" y="711098"/>
                  </a:lnTo>
                  <a:lnTo>
                    <a:pt x="526808" y="702716"/>
                  </a:lnTo>
                  <a:lnTo>
                    <a:pt x="526986" y="700849"/>
                  </a:lnTo>
                  <a:lnTo>
                    <a:pt x="527088" y="699922"/>
                  </a:lnTo>
                  <a:lnTo>
                    <a:pt x="527177" y="698995"/>
                  </a:lnTo>
                  <a:lnTo>
                    <a:pt x="527265" y="698068"/>
                  </a:lnTo>
                  <a:lnTo>
                    <a:pt x="527367" y="697128"/>
                  </a:lnTo>
                  <a:lnTo>
                    <a:pt x="527456" y="696201"/>
                  </a:lnTo>
                  <a:lnTo>
                    <a:pt x="527545" y="695274"/>
                  </a:lnTo>
                  <a:lnTo>
                    <a:pt x="527646" y="694334"/>
                  </a:lnTo>
                  <a:lnTo>
                    <a:pt x="527735" y="693407"/>
                  </a:lnTo>
                  <a:lnTo>
                    <a:pt x="522147" y="694334"/>
                  </a:lnTo>
                  <a:lnTo>
                    <a:pt x="506323" y="693407"/>
                  </a:lnTo>
                  <a:lnTo>
                    <a:pt x="501205" y="691553"/>
                  </a:lnTo>
                  <a:lnTo>
                    <a:pt x="496087" y="689686"/>
                  </a:lnTo>
                  <a:lnTo>
                    <a:pt x="482130" y="678510"/>
                  </a:lnTo>
                  <a:lnTo>
                    <a:pt x="470954" y="691553"/>
                  </a:lnTo>
                  <a:lnTo>
                    <a:pt x="464439" y="684098"/>
                  </a:lnTo>
                  <a:lnTo>
                    <a:pt x="473748" y="677583"/>
                  </a:lnTo>
                  <a:lnTo>
                    <a:pt x="476542" y="679450"/>
                  </a:lnTo>
                  <a:lnTo>
                    <a:pt x="477342" y="677583"/>
                  </a:lnTo>
                  <a:lnTo>
                    <a:pt x="479336" y="672934"/>
                  </a:lnTo>
                  <a:lnTo>
                    <a:pt x="473748" y="654316"/>
                  </a:lnTo>
                  <a:lnTo>
                    <a:pt x="474687" y="644080"/>
                  </a:lnTo>
                  <a:lnTo>
                    <a:pt x="480263" y="628256"/>
                  </a:lnTo>
                  <a:lnTo>
                    <a:pt x="474687" y="627329"/>
                  </a:lnTo>
                  <a:lnTo>
                    <a:pt x="464439" y="620814"/>
                  </a:lnTo>
                  <a:lnTo>
                    <a:pt x="469099" y="614299"/>
                  </a:lnTo>
                  <a:lnTo>
                    <a:pt x="473748" y="617093"/>
                  </a:lnTo>
                  <a:lnTo>
                    <a:pt x="481203" y="626389"/>
                  </a:lnTo>
                  <a:lnTo>
                    <a:pt x="487718" y="621741"/>
                  </a:lnTo>
                  <a:lnTo>
                    <a:pt x="503961" y="614299"/>
                  </a:lnTo>
                  <a:lnTo>
                    <a:pt x="510057" y="611505"/>
                  </a:lnTo>
                  <a:lnTo>
                    <a:pt x="527735" y="612432"/>
                  </a:lnTo>
                  <a:lnTo>
                    <a:pt x="527888" y="611505"/>
                  </a:lnTo>
                  <a:lnTo>
                    <a:pt x="528662" y="606844"/>
                  </a:lnTo>
                  <a:lnTo>
                    <a:pt x="525868" y="605917"/>
                  </a:lnTo>
                  <a:lnTo>
                    <a:pt x="529602" y="594753"/>
                  </a:lnTo>
                  <a:lnTo>
                    <a:pt x="532384" y="594753"/>
                  </a:lnTo>
                  <a:lnTo>
                    <a:pt x="537972" y="596607"/>
                  </a:lnTo>
                  <a:lnTo>
                    <a:pt x="534250" y="606844"/>
                  </a:lnTo>
                  <a:lnTo>
                    <a:pt x="529602" y="613359"/>
                  </a:lnTo>
                  <a:lnTo>
                    <a:pt x="539838" y="618947"/>
                  </a:lnTo>
                  <a:lnTo>
                    <a:pt x="550075" y="629183"/>
                  </a:lnTo>
                  <a:lnTo>
                    <a:pt x="553796" y="636638"/>
                  </a:lnTo>
                  <a:lnTo>
                    <a:pt x="556590" y="652449"/>
                  </a:lnTo>
                  <a:lnTo>
                    <a:pt x="562178" y="651522"/>
                  </a:lnTo>
                  <a:lnTo>
                    <a:pt x="563105" y="648728"/>
                  </a:lnTo>
                  <a:lnTo>
                    <a:pt x="575208" y="648728"/>
                  </a:lnTo>
                  <a:lnTo>
                    <a:pt x="575208" y="570547"/>
                  </a:lnTo>
                  <a:lnTo>
                    <a:pt x="572414" y="570547"/>
                  </a:lnTo>
                  <a:lnTo>
                    <a:pt x="572414" y="565899"/>
                  </a:lnTo>
                  <a:lnTo>
                    <a:pt x="717613" y="565899"/>
                  </a:lnTo>
                  <a:lnTo>
                    <a:pt x="717613" y="294119"/>
                  </a:lnTo>
                  <a:lnTo>
                    <a:pt x="717613" y="225247"/>
                  </a:lnTo>
                  <a:lnTo>
                    <a:pt x="717613" y="15824"/>
                  </a:lnTo>
                  <a:lnTo>
                    <a:pt x="717613" y="13970"/>
                  </a:lnTo>
                  <a:close/>
                </a:path>
                <a:path w="2913379" h="1754504">
                  <a:moveTo>
                    <a:pt x="856284" y="1136446"/>
                  </a:moveTo>
                  <a:lnTo>
                    <a:pt x="855357" y="1136446"/>
                  </a:lnTo>
                  <a:lnTo>
                    <a:pt x="856284" y="1137373"/>
                  </a:lnTo>
                  <a:lnTo>
                    <a:pt x="856284" y="1136446"/>
                  </a:lnTo>
                  <a:close/>
                </a:path>
                <a:path w="2913379" h="1754504">
                  <a:moveTo>
                    <a:pt x="856284" y="698995"/>
                  </a:moveTo>
                  <a:lnTo>
                    <a:pt x="853490" y="698995"/>
                  </a:lnTo>
                  <a:lnTo>
                    <a:pt x="856284" y="699922"/>
                  </a:lnTo>
                  <a:lnTo>
                    <a:pt x="856284" y="698995"/>
                  </a:lnTo>
                  <a:close/>
                </a:path>
                <a:path w="2913379" h="1754504">
                  <a:moveTo>
                    <a:pt x="857224" y="1134579"/>
                  </a:moveTo>
                  <a:lnTo>
                    <a:pt x="856284" y="1134579"/>
                  </a:lnTo>
                  <a:lnTo>
                    <a:pt x="857224" y="1135507"/>
                  </a:lnTo>
                  <a:lnTo>
                    <a:pt x="857224" y="1134579"/>
                  </a:lnTo>
                  <a:close/>
                </a:path>
                <a:path w="2913379" h="1754504">
                  <a:moveTo>
                    <a:pt x="857224" y="695274"/>
                  </a:moveTo>
                  <a:lnTo>
                    <a:pt x="856284" y="695274"/>
                  </a:lnTo>
                  <a:lnTo>
                    <a:pt x="857224" y="696201"/>
                  </a:lnTo>
                  <a:lnTo>
                    <a:pt x="857224" y="695274"/>
                  </a:lnTo>
                  <a:close/>
                </a:path>
                <a:path w="2913379" h="1754504">
                  <a:moveTo>
                    <a:pt x="857224" y="618020"/>
                  </a:moveTo>
                  <a:lnTo>
                    <a:pt x="856284" y="618020"/>
                  </a:lnTo>
                  <a:lnTo>
                    <a:pt x="857224" y="618947"/>
                  </a:lnTo>
                  <a:lnTo>
                    <a:pt x="857224" y="618020"/>
                  </a:lnTo>
                  <a:close/>
                </a:path>
                <a:path w="2913379" h="1754504">
                  <a:moveTo>
                    <a:pt x="857224" y="615226"/>
                  </a:moveTo>
                  <a:lnTo>
                    <a:pt x="853490" y="615226"/>
                  </a:lnTo>
                  <a:lnTo>
                    <a:pt x="855357" y="616153"/>
                  </a:lnTo>
                  <a:lnTo>
                    <a:pt x="856284" y="617093"/>
                  </a:lnTo>
                  <a:lnTo>
                    <a:pt x="856284" y="616153"/>
                  </a:lnTo>
                  <a:lnTo>
                    <a:pt x="857224" y="615226"/>
                  </a:lnTo>
                  <a:close/>
                </a:path>
                <a:path w="2913379" h="1754504">
                  <a:moveTo>
                    <a:pt x="858151" y="1136446"/>
                  </a:moveTo>
                  <a:lnTo>
                    <a:pt x="857224" y="1136446"/>
                  </a:lnTo>
                  <a:lnTo>
                    <a:pt x="858151" y="1137373"/>
                  </a:lnTo>
                  <a:lnTo>
                    <a:pt x="858151" y="1136446"/>
                  </a:lnTo>
                  <a:close/>
                </a:path>
                <a:path w="2913379" h="1754504">
                  <a:moveTo>
                    <a:pt x="858151" y="1060119"/>
                  </a:moveTo>
                  <a:lnTo>
                    <a:pt x="857224" y="1060119"/>
                  </a:lnTo>
                  <a:lnTo>
                    <a:pt x="858151" y="1061046"/>
                  </a:lnTo>
                  <a:lnTo>
                    <a:pt x="858151" y="1060119"/>
                  </a:lnTo>
                  <a:close/>
                </a:path>
                <a:path w="2913379" h="1754504">
                  <a:moveTo>
                    <a:pt x="858151" y="698068"/>
                  </a:moveTo>
                  <a:lnTo>
                    <a:pt x="857224" y="698068"/>
                  </a:lnTo>
                  <a:lnTo>
                    <a:pt x="858151" y="698995"/>
                  </a:lnTo>
                  <a:lnTo>
                    <a:pt x="858151" y="698068"/>
                  </a:lnTo>
                  <a:close/>
                </a:path>
                <a:path w="2913379" h="1754504">
                  <a:moveTo>
                    <a:pt x="859078" y="1135507"/>
                  </a:moveTo>
                  <a:lnTo>
                    <a:pt x="858151" y="1135507"/>
                  </a:lnTo>
                  <a:lnTo>
                    <a:pt x="859078" y="1136446"/>
                  </a:lnTo>
                  <a:lnTo>
                    <a:pt x="859078" y="1135507"/>
                  </a:lnTo>
                  <a:close/>
                </a:path>
                <a:path w="2913379" h="1754504">
                  <a:moveTo>
                    <a:pt x="859078" y="1054531"/>
                  </a:moveTo>
                  <a:lnTo>
                    <a:pt x="857224" y="1053604"/>
                  </a:lnTo>
                  <a:lnTo>
                    <a:pt x="853490" y="1053604"/>
                  </a:lnTo>
                  <a:lnTo>
                    <a:pt x="859078" y="1055471"/>
                  </a:lnTo>
                  <a:lnTo>
                    <a:pt x="859078" y="1054531"/>
                  </a:lnTo>
                  <a:close/>
                </a:path>
                <a:path w="2913379" h="1754504">
                  <a:moveTo>
                    <a:pt x="859078" y="697128"/>
                  </a:moveTo>
                  <a:lnTo>
                    <a:pt x="858151" y="697128"/>
                  </a:lnTo>
                  <a:lnTo>
                    <a:pt x="859078" y="698068"/>
                  </a:lnTo>
                  <a:lnTo>
                    <a:pt x="859078" y="697128"/>
                  </a:lnTo>
                  <a:close/>
                </a:path>
                <a:path w="2913379" h="1754504">
                  <a:moveTo>
                    <a:pt x="859078" y="616153"/>
                  </a:moveTo>
                  <a:lnTo>
                    <a:pt x="858151" y="616153"/>
                  </a:lnTo>
                  <a:lnTo>
                    <a:pt x="859078" y="617093"/>
                  </a:lnTo>
                  <a:lnTo>
                    <a:pt x="859078" y="616153"/>
                  </a:lnTo>
                  <a:close/>
                </a:path>
                <a:path w="2913379" h="1754504">
                  <a:moveTo>
                    <a:pt x="860005" y="1133652"/>
                  </a:moveTo>
                  <a:lnTo>
                    <a:pt x="859078" y="1133652"/>
                  </a:lnTo>
                  <a:lnTo>
                    <a:pt x="859078" y="1135507"/>
                  </a:lnTo>
                  <a:lnTo>
                    <a:pt x="860005" y="1133652"/>
                  </a:lnTo>
                  <a:close/>
                </a:path>
                <a:path w="2913379" h="1754504">
                  <a:moveTo>
                    <a:pt x="860005" y="1055471"/>
                  </a:moveTo>
                  <a:lnTo>
                    <a:pt x="859078" y="1055471"/>
                  </a:lnTo>
                  <a:lnTo>
                    <a:pt x="860005" y="1056398"/>
                  </a:lnTo>
                  <a:lnTo>
                    <a:pt x="860005" y="1055471"/>
                  </a:lnTo>
                  <a:close/>
                </a:path>
                <a:path w="2913379" h="1754504">
                  <a:moveTo>
                    <a:pt x="860005" y="696201"/>
                  </a:moveTo>
                  <a:lnTo>
                    <a:pt x="859078" y="696201"/>
                  </a:lnTo>
                  <a:lnTo>
                    <a:pt x="860005" y="697128"/>
                  </a:lnTo>
                  <a:lnTo>
                    <a:pt x="860005" y="696201"/>
                  </a:lnTo>
                  <a:close/>
                </a:path>
                <a:path w="2913379" h="1754504">
                  <a:moveTo>
                    <a:pt x="860945" y="1131785"/>
                  </a:moveTo>
                  <a:lnTo>
                    <a:pt x="860005" y="1131785"/>
                  </a:lnTo>
                  <a:lnTo>
                    <a:pt x="860005" y="1133652"/>
                  </a:lnTo>
                  <a:lnTo>
                    <a:pt x="860945" y="1131785"/>
                  </a:lnTo>
                  <a:close/>
                </a:path>
                <a:path w="2913379" h="1754504">
                  <a:moveTo>
                    <a:pt x="860945" y="1056398"/>
                  </a:moveTo>
                  <a:lnTo>
                    <a:pt x="860005" y="1056398"/>
                  </a:lnTo>
                  <a:lnTo>
                    <a:pt x="860005" y="1060119"/>
                  </a:lnTo>
                  <a:lnTo>
                    <a:pt x="860945" y="1056398"/>
                  </a:lnTo>
                  <a:close/>
                </a:path>
                <a:path w="2913379" h="1754504">
                  <a:moveTo>
                    <a:pt x="860945" y="693407"/>
                  </a:moveTo>
                  <a:lnTo>
                    <a:pt x="860005" y="693407"/>
                  </a:lnTo>
                  <a:lnTo>
                    <a:pt x="859078" y="694334"/>
                  </a:lnTo>
                  <a:lnTo>
                    <a:pt x="860945" y="695274"/>
                  </a:lnTo>
                  <a:lnTo>
                    <a:pt x="860945" y="693407"/>
                  </a:lnTo>
                  <a:close/>
                </a:path>
                <a:path w="2913379" h="1754504">
                  <a:moveTo>
                    <a:pt x="860945" y="618020"/>
                  </a:moveTo>
                  <a:lnTo>
                    <a:pt x="860005" y="617093"/>
                  </a:lnTo>
                  <a:lnTo>
                    <a:pt x="859078" y="617093"/>
                  </a:lnTo>
                  <a:lnTo>
                    <a:pt x="859078" y="619874"/>
                  </a:lnTo>
                  <a:lnTo>
                    <a:pt x="860018" y="619874"/>
                  </a:lnTo>
                  <a:lnTo>
                    <a:pt x="860945" y="620814"/>
                  </a:lnTo>
                  <a:lnTo>
                    <a:pt x="860945" y="618020"/>
                  </a:lnTo>
                  <a:close/>
                </a:path>
                <a:path w="2913379" h="1754504">
                  <a:moveTo>
                    <a:pt x="878624" y="1013587"/>
                  </a:moveTo>
                  <a:lnTo>
                    <a:pt x="835812" y="1013587"/>
                  </a:lnTo>
                  <a:lnTo>
                    <a:pt x="835812" y="1040574"/>
                  </a:lnTo>
                  <a:lnTo>
                    <a:pt x="864666" y="1040574"/>
                  </a:lnTo>
                  <a:lnTo>
                    <a:pt x="873975" y="1048016"/>
                  </a:lnTo>
                  <a:lnTo>
                    <a:pt x="873239" y="1122476"/>
                  </a:lnTo>
                  <a:lnTo>
                    <a:pt x="873150" y="1131785"/>
                  </a:lnTo>
                  <a:lnTo>
                    <a:pt x="873036" y="1142961"/>
                  </a:lnTo>
                  <a:lnTo>
                    <a:pt x="866521" y="1149477"/>
                  </a:lnTo>
                  <a:lnTo>
                    <a:pt x="835812" y="1151331"/>
                  </a:lnTo>
                  <a:lnTo>
                    <a:pt x="835812" y="1179258"/>
                  </a:lnTo>
                  <a:lnTo>
                    <a:pt x="878624" y="1179258"/>
                  </a:lnTo>
                  <a:lnTo>
                    <a:pt x="878624" y="1013587"/>
                  </a:lnTo>
                  <a:close/>
                </a:path>
                <a:path w="2913379" h="1754504">
                  <a:moveTo>
                    <a:pt x="878624" y="575208"/>
                  </a:moveTo>
                  <a:lnTo>
                    <a:pt x="835812" y="575208"/>
                  </a:lnTo>
                  <a:lnTo>
                    <a:pt x="835812" y="602195"/>
                  </a:lnTo>
                  <a:lnTo>
                    <a:pt x="864666" y="602195"/>
                  </a:lnTo>
                  <a:lnTo>
                    <a:pt x="873975" y="609638"/>
                  </a:lnTo>
                  <a:lnTo>
                    <a:pt x="873912" y="615226"/>
                  </a:lnTo>
                  <a:lnTo>
                    <a:pt x="873798" y="627329"/>
                  </a:lnTo>
                  <a:lnTo>
                    <a:pt x="873683" y="639419"/>
                  </a:lnTo>
                  <a:lnTo>
                    <a:pt x="873594" y="648728"/>
                  </a:lnTo>
                  <a:lnTo>
                    <a:pt x="873467" y="660831"/>
                  </a:lnTo>
                  <a:lnTo>
                    <a:pt x="873366" y="671995"/>
                  </a:lnTo>
                  <a:lnTo>
                    <a:pt x="873264" y="681304"/>
                  </a:lnTo>
                  <a:lnTo>
                    <a:pt x="873150" y="693407"/>
                  </a:lnTo>
                  <a:lnTo>
                    <a:pt x="873036" y="704583"/>
                  </a:lnTo>
                  <a:lnTo>
                    <a:pt x="866521" y="711098"/>
                  </a:lnTo>
                  <a:lnTo>
                    <a:pt x="835812" y="712952"/>
                  </a:lnTo>
                  <a:lnTo>
                    <a:pt x="835812" y="740879"/>
                  </a:lnTo>
                  <a:lnTo>
                    <a:pt x="878624" y="740879"/>
                  </a:lnTo>
                  <a:lnTo>
                    <a:pt x="878624" y="575208"/>
                  </a:lnTo>
                  <a:close/>
                </a:path>
                <a:path w="2913379" h="1754504">
                  <a:moveTo>
                    <a:pt x="1303972" y="1576679"/>
                  </a:moveTo>
                  <a:lnTo>
                    <a:pt x="1298397" y="1576679"/>
                  </a:lnTo>
                  <a:lnTo>
                    <a:pt x="1218349" y="1582267"/>
                  </a:lnTo>
                  <a:lnTo>
                    <a:pt x="1221143" y="1585988"/>
                  </a:lnTo>
                  <a:lnTo>
                    <a:pt x="1225791" y="1587855"/>
                  </a:lnTo>
                  <a:lnTo>
                    <a:pt x="1298397" y="1584134"/>
                  </a:lnTo>
                  <a:lnTo>
                    <a:pt x="1303972" y="1576679"/>
                  </a:lnTo>
                  <a:close/>
                </a:path>
                <a:path w="2913379" h="1754504">
                  <a:moveTo>
                    <a:pt x="1303972" y="274574"/>
                  </a:moveTo>
                  <a:lnTo>
                    <a:pt x="1298397" y="274574"/>
                  </a:lnTo>
                  <a:lnTo>
                    <a:pt x="1218349" y="280162"/>
                  </a:lnTo>
                  <a:lnTo>
                    <a:pt x="1222070" y="285737"/>
                  </a:lnTo>
                  <a:lnTo>
                    <a:pt x="1301191" y="281089"/>
                  </a:lnTo>
                  <a:lnTo>
                    <a:pt x="1303972" y="274574"/>
                  </a:lnTo>
                  <a:close/>
                </a:path>
                <a:path w="2913379" h="1754504">
                  <a:moveTo>
                    <a:pt x="1304912" y="1473377"/>
                  </a:moveTo>
                  <a:lnTo>
                    <a:pt x="1296530" y="1469644"/>
                  </a:lnTo>
                  <a:lnTo>
                    <a:pt x="1242542" y="1466862"/>
                  </a:lnTo>
                  <a:lnTo>
                    <a:pt x="1222997" y="1466862"/>
                  </a:lnTo>
                  <a:lnTo>
                    <a:pt x="1218349" y="1469644"/>
                  </a:lnTo>
                  <a:lnTo>
                    <a:pt x="1218349" y="1472438"/>
                  </a:lnTo>
                  <a:lnTo>
                    <a:pt x="1234173" y="1472438"/>
                  </a:lnTo>
                  <a:lnTo>
                    <a:pt x="1303972" y="1478026"/>
                  </a:lnTo>
                  <a:lnTo>
                    <a:pt x="1304912" y="1473377"/>
                  </a:lnTo>
                  <a:close/>
                </a:path>
                <a:path w="2913379" h="1754504">
                  <a:moveTo>
                    <a:pt x="1304912" y="171259"/>
                  </a:moveTo>
                  <a:lnTo>
                    <a:pt x="1295603" y="167538"/>
                  </a:lnTo>
                  <a:lnTo>
                    <a:pt x="1248130" y="165671"/>
                  </a:lnTo>
                  <a:lnTo>
                    <a:pt x="1221143" y="165671"/>
                  </a:lnTo>
                  <a:lnTo>
                    <a:pt x="1218349" y="171259"/>
                  </a:lnTo>
                  <a:lnTo>
                    <a:pt x="1236027" y="171259"/>
                  </a:lnTo>
                  <a:lnTo>
                    <a:pt x="1303972" y="175907"/>
                  </a:lnTo>
                  <a:lnTo>
                    <a:pt x="1304912" y="171259"/>
                  </a:lnTo>
                  <a:close/>
                </a:path>
                <a:path w="2913379" h="1754504">
                  <a:moveTo>
                    <a:pt x="1305839" y="1581340"/>
                  </a:moveTo>
                  <a:lnTo>
                    <a:pt x="1303972" y="1581340"/>
                  </a:lnTo>
                  <a:lnTo>
                    <a:pt x="1305839" y="1582267"/>
                  </a:lnTo>
                  <a:lnTo>
                    <a:pt x="1305839" y="1581340"/>
                  </a:lnTo>
                  <a:close/>
                </a:path>
                <a:path w="2913379" h="1754504">
                  <a:moveTo>
                    <a:pt x="1305839" y="279222"/>
                  </a:moveTo>
                  <a:lnTo>
                    <a:pt x="1303972" y="279222"/>
                  </a:lnTo>
                  <a:lnTo>
                    <a:pt x="1305839" y="280162"/>
                  </a:lnTo>
                  <a:lnTo>
                    <a:pt x="1305839" y="279222"/>
                  </a:lnTo>
                  <a:close/>
                </a:path>
                <a:path w="2913379" h="1754504">
                  <a:moveTo>
                    <a:pt x="1449171" y="890727"/>
                  </a:moveTo>
                  <a:lnTo>
                    <a:pt x="1339342" y="890727"/>
                  </a:lnTo>
                  <a:lnTo>
                    <a:pt x="1339342" y="1511528"/>
                  </a:lnTo>
                  <a:lnTo>
                    <a:pt x="1338414" y="1541322"/>
                  </a:lnTo>
                  <a:lnTo>
                    <a:pt x="1331899" y="1569237"/>
                  </a:lnTo>
                  <a:lnTo>
                    <a:pt x="1307706" y="1577619"/>
                  </a:lnTo>
                  <a:lnTo>
                    <a:pt x="1316075" y="1578546"/>
                  </a:lnTo>
                  <a:lnTo>
                    <a:pt x="1307706" y="1582267"/>
                  </a:lnTo>
                  <a:lnTo>
                    <a:pt x="1300251" y="1590649"/>
                  </a:lnTo>
                  <a:lnTo>
                    <a:pt x="1238821" y="1596237"/>
                  </a:lnTo>
                  <a:lnTo>
                    <a:pt x="1224864" y="1595297"/>
                  </a:lnTo>
                  <a:lnTo>
                    <a:pt x="1216482" y="1589709"/>
                  </a:lnTo>
                  <a:lnTo>
                    <a:pt x="1211834" y="1579473"/>
                  </a:lnTo>
                  <a:lnTo>
                    <a:pt x="1209040" y="1579473"/>
                  </a:lnTo>
                  <a:lnTo>
                    <a:pt x="1202524" y="1570164"/>
                  </a:lnTo>
                  <a:lnTo>
                    <a:pt x="1196936" y="1545971"/>
                  </a:lnTo>
                  <a:lnTo>
                    <a:pt x="1196936" y="1528292"/>
                  </a:lnTo>
                  <a:lnTo>
                    <a:pt x="1196936" y="1508747"/>
                  </a:lnTo>
                  <a:lnTo>
                    <a:pt x="1198803" y="1497571"/>
                  </a:lnTo>
                  <a:lnTo>
                    <a:pt x="1203452" y="1483614"/>
                  </a:lnTo>
                  <a:lnTo>
                    <a:pt x="1214628" y="1473377"/>
                  </a:lnTo>
                  <a:lnTo>
                    <a:pt x="1213700" y="1470583"/>
                  </a:lnTo>
                  <a:lnTo>
                    <a:pt x="1222070" y="1459407"/>
                  </a:lnTo>
                  <a:lnTo>
                    <a:pt x="1244409" y="1459407"/>
                  </a:lnTo>
                  <a:lnTo>
                    <a:pt x="1298397" y="1462201"/>
                  </a:lnTo>
                  <a:lnTo>
                    <a:pt x="1306766" y="1471510"/>
                  </a:lnTo>
                  <a:lnTo>
                    <a:pt x="1316075" y="1474304"/>
                  </a:lnTo>
                  <a:lnTo>
                    <a:pt x="1311427" y="1478026"/>
                  </a:lnTo>
                  <a:lnTo>
                    <a:pt x="1326311" y="1481747"/>
                  </a:lnTo>
                  <a:lnTo>
                    <a:pt x="1332826" y="1486408"/>
                  </a:lnTo>
                  <a:lnTo>
                    <a:pt x="1339342" y="1511528"/>
                  </a:lnTo>
                  <a:lnTo>
                    <a:pt x="1339342" y="890727"/>
                  </a:lnTo>
                  <a:lnTo>
                    <a:pt x="999629" y="890727"/>
                  </a:lnTo>
                  <a:lnTo>
                    <a:pt x="999629" y="1066634"/>
                  </a:lnTo>
                  <a:lnTo>
                    <a:pt x="992174" y="1073150"/>
                  </a:lnTo>
                  <a:lnTo>
                    <a:pt x="982865" y="1075944"/>
                  </a:lnTo>
                  <a:lnTo>
                    <a:pt x="990320" y="1092695"/>
                  </a:lnTo>
                  <a:lnTo>
                    <a:pt x="989380" y="1108519"/>
                  </a:lnTo>
                  <a:lnTo>
                    <a:pt x="982865" y="1122476"/>
                  </a:lnTo>
                  <a:lnTo>
                    <a:pt x="986586" y="1125270"/>
                  </a:lnTo>
                  <a:lnTo>
                    <a:pt x="989380" y="1124343"/>
                  </a:lnTo>
                  <a:lnTo>
                    <a:pt x="999629" y="1131785"/>
                  </a:lnTo>
                  <a:lnTo>
                    <a:pt x="995895" y="1137373"/>
                  </a:lnTo>
                  <a:lnTo>
                    <a:pt x="986586" y="1131785"/>
                  </a:lnTo>
                  <a:lnTo>
                    <a:pt x="984732" y="1127137"/>
                  </a:lnTo>
                  <a:lnTo>
                    <a:pt x="980071" y="1126210"/>
                  </a:lnTo>
                  <a:lnTo>
                    <a:pt x="971702" y="1134579"/>
                  </a:lnTo>
                  <a:lnTo>
                    <a:pt x="955878" y="1140167"/>
                  </a:lnTo>
                  <a:lnTo>
                    <a:pt x="937260" y="1140167"/>
                  </a:lnTo>
                  <a:lnTo>
                    <a:pt x="935405" y="1157846"/>
                  </a:lnTo>
                  <a:lnTo>
                    <a:pt x="926096" y="1155052"/>
                  </a:lnTo>
                  <a:lnTo>
                    <a:pt x="929817" y="1143889"/>
                  </a:lnTo>
                  <a:lnTo>
                    <a:pt x="933538" y="1143889"/>
                  </a:lnTo>
                  <a:lnTo>
                    <a:pt x="934466" y="1138301"/>
                  </a:lnTo>
                  <a:lnTo>
                    <a:pt x="922375" y="1131785"/>
                  </a:lnTo>
                  <a:lnTo>
                    <a:pt x="913993" y="1123416"/>
                  </a:lnTo>
                  <a:lnTo>
                    <a:pt x="908329" y="1104798"/>
                  </a:lnTo>
                  <a:lnTo>
                    <a:pt x="907478" y="1102004"/>
                  </a:lnTo>
                  <a:lnTo>
                    <a:pt x="900963" y="1102004"/>
                  </a:lnTo>
                  <a:lnTo>
                    <a:pt x="900963" y="1104798"/>
                  </a:lnTo>
                  <a:lnTo>
                    <a:pt x="887933" y="1103871"/>
                  </a:lnTo>
                  <a:lnTo>
                    <a:pt x="888860" y="1096416"/>
                  </a:lnTo>
                  <a:lnTo>
                    <a:pt x="900963" y="1096416"/>
                  </a:lnTo>
                  <a:lnTo>
                    <a:pt x="900963" y="1099210"/>
                  </a:lnTo>
                  <a:lnTo>
                    <a:pt x="907478" y="1099210"/>
                  </a:lnTo>
                  <a:lnTo>
                    <a:pt x="907478" y="1096416"/>
                  </a:lnTo>
                  <a:lnTo>
                    <a:pt x="907478" y="1090841"/>
                  </a:lnTo>
                  <a:lnTo>
                    <a:pt x="915860" y="1074077"/>
                  </a:lnTo>
                  <a:lnTo>
                    <a:pt x="934466" y="1059192"/>
                  </a:lnTo>
                  <a:lnTo>
                    <a:pt x="929817" y="1056398"/>
                  </a:lnTo>
                  <a:lnTo>
                    <a:pt x="927023" y="1044295"/>
                  </a:lnTo>
                  <a:lnTo>
                    <a:pt x="931684" y="1041501"/>
                  </a:lnTo>
                  <a:lnTo>
                    <a:pt x="935405" y="1041501"/>
                  </a:lnTo>
                  <a:lnTo>
                    <a:pt x="938199" y="1050810"/>
                  </a:lnTo>
                  <a:lnTo>
                    <a:pt x="936332" y="1055471"/>
                  </a:lnTo>
                  <a:lnTo>
                    <a:pt x="937260" y="1059192"/>
                  </a:lnTo>
                  <a:lnTo>
                    <a:pt x="959599" y="1059192"/>
                  </a:lnTo>
                  <a:lnTo>
                    <a:pt x="968908" y="1062913"/>
                  </a:lnTo>
                  <a:lnTo>
                    <a:pt x="981011" y="1074077"/>
                  </a:lnTo>
                  <a:lnTo>
                    <a:pt x="985659" y="1068501"/>
                  </a:lnTo>
                  <a:lnTo>
                    <a:pt x="994041" y="1061986"/>
                  </a:lnTo>
                  <a:lnTo>
                    <a:pt x="999629" y="1066634"/>
                  </a:lnTo>
                  <a:lnTo>
                    <a:pt x="999629" y="890727"/>
                  </a:lnTo>
                  <a:lnTo>
                    <a:pt x="746455" y="890727"/>
                  </a:lnTo>
                  <a:lnTo>
                    <a:pt x="746455" y="903757"/>
                  </a:lnTo>
                  <a:lnTo>
                    <a:pt x="882345" y="903757"/>
                  </a:lnTo>
                  <a:lnTo>
                    <a:pt x="882345" y="1182979"/>
                  </a:lnTo>
                  <a:lnTo>
                    <a:pt x="891654" y="1182979"/>
                  </a:lnTo>
                  <a:lnTo>
                    <a:pt x="891654" y="1187627"/>
                  </a:lnTo>
                  <a:lnTo>
                    <a:pt x="778103" y="1187627"/>
                  </a:lnTo>
                  <a:lnTo>
                    <a:pt x="778103" y="1528292"/>
                  </a:lnTo>
                  <a:lnTo>
                    <a:pt x="778103" y="1737702"/>
                  </a:lnTo>
                  <a:lnTo>
                    <a:pt x="767867" y="1737702"/>
                  </a:lnTo>
                  <a:lnTo>
                    <a:pt x="767867" y="1528292"/>
                  </a:lnTo>
                  <a:lnTo>
                    <a:pt x="778103" y="1528292"/>
                  </a:lnTo>
                  <a:lnTo>
                    <a:pt x="778103" y="1187627"/>
                  </a:lnTo>
                  <a:lnTo>
                    <a:pt x="746455" y="1187627"/>
                  </a:lnTo>
                  <a:lnTo>
                    <a:pt x="746455" y="1740496"/>
                  </a:lnTo>
                  <a:lnTo>
                    <a:pt x="756704" y="1740496"/>
                  </a:lnTo>
                  <a:lnTo>
                    <a:pt x="756704" y="1754454"/>
                  </a:lnTo>
                  <a:lnTo>
                    <a:pt x="989380" y="1754454"/>
                  </a:lnTo>
                  <a:lnTo>
                    <a:pt x="989380" y="1740496"/>
                  </a:lnTo>
                  <a:lnTo>
                    <a:pt x="1295603" y="1740496"/>
                  </a:lnTo>
                  <a:lnTo>
                    <a:pt x="1295603" y="1737702"/>
                  </a:lnTo>
                  <a:lnTo>
                    <a:pt x="1295603" y="1600885"/>
                  </a:lnTo>
                  <a:lnTo>
                    <a:pt x="1449171" y="1600885"/>
                  </a:lnTo>
                  <a:lnTo>
                    <a:pt x="1449171" y="1041501"/>
                  </a:lnTo>
                  <a:lnTo>
                    <a:pt x="1449171" y="890727"/>
                  </a:lnTo>
                  <a:close/>
                </a:path>
                <a:path w="2913379" h="1754504">
                  <a:moveTo>
                    <a:pt x="1449171" y="153581"/>
                  </a:moveTo>
                  <a:lnTo>
                    <a:pt x="1339342" y="153581"/>
                  </a:lnTo>
                  <a:lnTo>
                    <a:pt x="1339342" y="212217"/>
                  </a:lnTo>
                  <a:lnTo>
                    <a:pt x="1338414" y="238277"/>
                  </a:lnTo>
                  <a:lnTo>
                    <a:pt x="1334693" y="256882"/>
                  </a:lnTo>
                  <a:lnTo>
                    <a:pt x="1329105" y="268986"/>
                  </a:lnTo>
                  <a:lnTo>
                    <a:pt x="1307706" y="275501"/>
                  </a:lnTo>
                  <a:lnTo>
                    <a:pt x="1316075" y="276428"/>
                  </a:lnTo>
                  <a:lnTo>
                    <a:pt x="1315148" y="278295"/>
                  </a:lnTo>
                  <a:lnTo>
                    <a:pt x="1307706" y="281089"/>
                  </a:lnTo>
                  <a:lnTo>
                    <a:pt x="1300251" y="288531"/>
                  </a:lnTo>
                  <a:lnTo>
                    <a:pt x="1238821" y="294119"/>
                  </a:lnTo>
                  <a:lnTo>
                    <a:pt x="1224864" y="293192"/>
                  </a:lnTo>
                  <a:lnTo>
                    <a:pt x="1216482" y="287604"/>
                  </a:lnTo>
                  <a:lnTo>
                    <a:pt x="1211834" y="277368"/>
                  </a:lnTo>
                  <a:lnTo>
                    <a:pt x="1209040" y="277368"/>
                  </a:lnTo>
                  <a:lnTo>
                    <a:pt x="1202524" y="268986"/>
                  </a:lnTo>
                  <a:lnTo>
                    <a:pt x="1196936" y="243852"/>
                  </a:lnTo>
                  <a:lnTo>
                    <a:pt x="1196936" y="225247"/>
                  </a:lnTo>
                  <a:lnTo>
                    <a:pt x="1196936" y="206629"/>
                  </a:lnTo>
                  <a:lnTo>
                    <a:pt x="1201597" y="185216"/>
                  </a:lnTo>
                  <a:lnTo>
                    <a:pt x="1222070" y="157302"/>
                  </a:lnTo>
                  <a:lnTo>
                    <a:pt x="1244409" y="157302"/>
                  </a:lnTo>
                  <a:lnTo>
                    <a:pt x="1298397" y="160096"/>
                  </a:lnTo>
                  <a:lnTo>
                    <a:pt x="1306766" y="169392"/>
                  </a:lnTo>
                  <a:lnTo>
                    <a:pt x="1316075" y="172186"/>
                  </a:lnTo>
                  <a:lnTo>
                    <a:pt x="1311427" y="175907"/>
                  </a:lnTo>
                  <a:lnTo>
                    <a:pt x="1317942" y="177774"/>
                  </a:lnTo>
                  <a:lnTo>
                    <a:pt x="1332826" y="184289"/>
                  </a:lnTo>
                  <a:lnTo>
                    <a:pt x="1339342" y="212217"/>
                  </a:lnTo>
                  <a:lnTo>
                    <a:pt x="1339342" y="153581"/>
                  </a:lnTo>
                  <a:lnTo>
                    <a:pt x="1295603" y="153581"/>
                  </a:lnTo>
                  <a:lnTo>
                    <a:pt x="1295603" y="15824"/>
                  </a:lnTo>
                  <a:lnTo>
                    <a:pt x="1295603" y="13970"/>
                  </a:lnTo>
                  <a:lnTo>
                    <a:pt x="999629" y="13970"/>
                  </a:lnTo>
                  <a:lnTo>
                    <a:pt x="999629" y="685025"/>
                  </a:lnTo>
                  <a:lnTo>
                    <a:pt x="995895" y="690613"/>
                  </a:lnTo>
                  <a:lnTo>
                    <a:pt x="987526" y="685965"/>
                  </a:lnTo>
                  <a:lnTo>
                    <a:pt x="982865" y="678510"/>
                  </a:lnTo>
                  <a:lnTo>
                    <a:pt x="978217" y="682244"/>
                  </a:lnTo>
                  <a:lnTo>
                    <a:pt x="956805" y="693407"/>
                  </a:lnTo>
                  <a:lnTo>
                    <a:pt x="937260" y="693407"/>
                  </a:lnTo>
                  <a:lnTo>
                    <a:pt x="935405" y="711098"/>
                  </a:lnTo>
                  <a:lnTo>
                    <a:pt x="926096" y="708304"/>
                  </a:lnTo>
                  <a:lnTo>
                    <a:pt x="929817" y="697128"/>
                  </a:lnTo>
                  <a:lnTo>
                    <a:pt x="933538" y="697128"/>
                  </a:lnTo>
                  <a:lnTo>
                    <a:pt x="934466" y="691553"/>
                  </a:lnTo>
                  <a:lnTo>
                    <a:pt x="928890" y="688759"/>
                  </a:lnTo>
                  <a:lnTo>
                    <a:pt x="919581" y="681304"/>
                  </a:lnTo>
                  <a:lnTo>
                    <a:pt x="911199" y="671995"/>
                  </a:lnTo>
                  <a:lnTo>
                    <a:pt x="908100" y="658037"/>
                  </a:lnTo>
                  <a:lnTo>
                    <a:pt x="907478" y="655243"/>
                  </a:lnTo>
                  <a:lnTo>
                    <a:pt x="900963" y="655243"/>
                  </a:lnTo>
                  <a:lnTo>
                    <a:pt x="900963" y="658037"/>
                  </a:lnTo>
                  <a:lnTo>
                    <a:pt x="887933" y="657110"/>
                  </a:lnTo>
                  <a:lnTo>
                    <a:pt x="888860" y="648728"/>
                  </a:lnTo>
                  <a:lnTo>
                    <a:pt x="900963" y="648728"/>
                  </a:lnTo>
                  <a:lnTo>
                    <a:pt x="900963" y="652449"/>
                  </a:lnTo>
                  <a:lnTo>
                    <a:pt x="906551" y="650595"/>
                  </a:lnTo>
                  <a:lnTo>
                    <a:pt x="907008" y="648728"/>
                  </a:lnTo>
                  <a:lnTo>
                    <a:pt x="909345" y="639419"/>
                  </a:lnTo>
                  <a:lnTo>
                    <a:pt x="920508" y="621741"/>
                  </a:lnTo>
                  <a:lnTo>
                    <a:pt x="934466" y="614299"/>
                  </a:lnTo>
                  <a:lnTo>
                    <a:pt x="933538" y="610565"/>
                  </a:lnTo>
                  <a:lnTo>
                    <a:pt x="929817" y="608711"/>
                  </a:lnTo>
                  <a:lnTo>
                    <a:pt x="927023" y="597547"/>
                  </a:lnTo>
                  <a:lnTo>
                    <a:pt x="931684" y="594753"/>
                  </a:lnTo>
                  <a:lnTo>
                    <a:pt x="935405" y="594753"/>
                  </a:lnTo>
                  <a:lnTo>
                    <a:pt x="937260" y="600329"/>
                  </a:lnTo>
                  <a:lnTo>
                    <a:pt x="936332" y="608711"/>
                  </a:lnTo>
                  <a:lnTo>
                    <a:pt x="937260" y="612432"/>
                  </a:lnTo>
                  <a:lnTo>
                    <a:pt x="981011" y="627329"/>
                  </a:lnTo>
                  <a:lnTo>
                    <a:pt x="985659" y="621741"/>
                  </a:lnTo>
                  <a:lnTo>
                    <a:pt x="994041" y="614299"/>
                  </a:lnTo>
                  <a:lnTo>
                    <a:pt x="998689" y="619874"/>
                  </a:lnTo>
                  <a:lnTo>
                    <a:pt x="991247" y="627329"/>
                  </a:lnTo>
                  <a:lnTo>
                    <a:pt x="988453" y="626389"/>
                  </a:lnTo>
                  <a:lnTo>
                    <a:pt x="982865" y="629183"/>
                  </a:lnTo>
                  <a:lnTo>
                    <a:pt x="990320" y="645007"/>
                  </a:lnTo>
                  <a:lnTo>
                    <a:pt x="989380" y="660831"/>
                  </a:lnTo>
                  <a:lnTo>
                    <a:pt x="983805" y="675728"/>
                  </a:lnTo>
                  <a:lnTo>
                    <a:pt x="986586" y="678510"/>
                  </a:lnTo>
                  <a:lnTo>
                    <a:pt x="989380" y="677583"/>
                  </a:lnTo>
                  <a:lnTo>
                    <a:pt x="999629" y="685025"/>
                  </a:lnTo>
                  <a:lnTo>
                    <a:pt x="999629" y="13970"/>
                  </a:lnTo>
                  <a:lnTo>
                    <a:pt x="991247" y="13970"/>
                  </a:lnTo>
                  <a:lnTo>
                    <a:pt x="991247" y="6515"/>
                  </a:lnTo>
                  <a:lnTo>
                    <a:pt x="991247" y="5588"/>
                  </a:lnTo>
                  <a:lnTo>
                    <a:pt x="991247" y="0"/>
                  </a:lnTo>
                  <a:lnTo>
                    <a:pt x="990320" y="0"/>
                  </a:lnTo>
                  <a:lnTo>
                    <a:pt x="990320" y="15824"/>
                  </a:lnTo>
                  <a:lnTo>
                    <a:pt x="990320" y="16751"/>
                  </a:lnTo>
                  <a:lnTo>
                    <a:pt x="979144" y="15824"/>
                  </a:lnTo>
                  <a:lnTo>
                    <a:pt x="990320" y="15824"/>
                  </a:lnTo>
                  <a:lnTo>
                    <a:pt x="990320" y="0"/>
                  </a:lnTo>
                  <a:lnTo>
                    <a:pt x="779970" y="0"/>
                  </a:lnTo>
                  <a:lnTo>
                    <a:pt x="779970" y="16751"/>
                  </a:lnTo>
                  <a:lnTo>
                    <a:pt x="779970" y="225247"/>
                  </a:lnTo>
                  <a:lnTo>
                    <a:pt x="769734" y="225247"/>
                  </a:lnTo>
                  <a:lnTo>
                    <a:pt x="769734" y="16751"/>
                  </a:lnTo>
                  <a:lnTo>
                    <a:pt x="758558" y="15824"/>
                  </a:lnTo>
                  <a:lnTo>
                    <a:pt x="769734" y="15824"/>
                  </a:lnTo>
                  <a:lnTo>
                    <a:pt x="769734" y="16751"/>
                  </a:lnTo>
                  <a:lnTo>
                    <a:pt x="779970" y="16751"/>
                  </a:lnTo>
                  <a:lnTo>
                    <a:pt x="779970" y="0"/>
                  </a:lnTo>
                  <a:lnTo>
                    <a:pt x="771588" y="0"/>
                  </a:lnTo>
                  <a:lnTo>
                    <a:pt x="771588" y="5588"/>
                  </a:lnTo>
                  <a:lnTo>
                    <a:pt x="771588" y="6515"/>
                  </a:lnTo>
                  <a:lnTo>
                    <a:pt x="769734" y="5588"/>
                  </a:lnTo>
                  <a:lnTo>
                    <a:pt x="771588" y="5588"/>
                  </a:lnTo>
                  <a:lnTo>
                    <a:pt x="771588" y="0"/>
                  </a:lnTo>
                  <a:lnTo>
                    <a:pt x="758558" y="0"/>
                  </a:lnTo>
                  <a:lnTo>
                    <a:pt x="758558" y="13970"/>
                  </a:lnTo>
                  <a:lnTo>
                    <a:pt x="746455" y="13970"/>
                  </a:lnTo>
                  <a:lnTo>
                    <a:pt x="746455" y="565899"/>
                  </a:lnTo>
                  <a:lnTo>
                    <a:pt x="891654" y="565899"/>
                  </a:lnTo>
                  <a:lnTo>
                    <a:pt x="891654" y="570547"/>
                  </a:lnTo>
                  <a:lnTo>
                    <a:pt x="882345" y="570547"/>
                  </a:lnTo>
                  <a:lnTo>
                    <a:pt x="882345" y="849769"/>
                  </a:lnTo>
                  <a:lnTo>
                    <a:pt x="746455" y="849769"/>
                  </a:lnTo>
                  <a:lnTo>
                    <a:pt x="746455" y="862799"/>
                  </a:lnTo>
                  <a:lnTo>
                    <a:pt x="1449171" y="862799"/>
                  </a:lnTo>
                  <a:lnTo>
                    <a:pt x="1449171" y="711098"/>
                  </a:lnTo>
                  <a:lnTo>
                    <a:pt x="1449171" y="690613"/>
                  </a:lnTo>
                  <a:lnTo>
                    <a:pt x="1449171" y="157302"/>
                  </a:lnTo>
                  <a:lnTo>
                    <a:pt x="1449171" y="153581"/>
                  </a:lnTo>
                  <a:close/>
                </a:path>
                <a:path w="2913379" h="1754504">
                  <a:moveTo>
                    <a:pt x="1708848" y="1582267"/>
                  </a:moveTo>
                  <a:lnTo>
                    <a:pt x="1693964" y="1581340"/>
                  </a:lnTo>
                  <a:lnTo>
                    <a:pt x="1634388" y="1576679"/>
                  </a:lnTo>
                  <a:lnTo>
                    <a:pt x="1623225" y="1576679"/>
                  </a:lnTo>
                  <a:lnTo>
                    <a:pt x="1622298" y="1581340"/>
                  </a:lnTo>
                  <a:lnTo>
                    <a:pt x="1629740" y="1584134"/>
                  </a:lnTo>
                  <a:lnTo>
                    <a:pt x="1699539" y="1587855"/>
                  </a:lnTo>
                  <a:lnTo>
                    <a:pt x="1707921" y="1585061"/>
                  </a:lnTo>
                  <a:lnTo>
                    <a:pt x="1708848" y="1582267"/>
                  </a:lnTo>
                  <a:close/>
                </a:path>
                <a:path w="2913379" h="1754504">
                  <a:moveTo>
                    <a:pt x="1708848" y="1472438"/>
                  </a:moveTo>
                  <a:lnTo>
                    <a:pt x="1705127" y="1466862"/>
                  </a:lnTo>
                  <a:lnTo>
                    <a:pt x="1683715" y="1466862"/>
                  </a:lnTo>
                  <a:lnTo>
                    <a:pt x="1628813" y="1469644"/>
                  </a:lnTo>
                  <a:lnTo>
                    <a:pt x="1623225" y="1473377"/>
                  </a:lnTo>
                  <a:lnTo>
                    <a:pt x="1623225" y="1478026"/>
                  </a:lnTo>
                  <a:lnTo>
                    <a:pt x="1708848" y="1472438"/>
                  </a:lnTo>
                  <a:close/>
                </a:path>
                <a:path w="2913379" h="1754504">
                  <a:moveTo>
                    <a:pt x="1708848" y="281089"/>
                  </a:moveTo>
                  <a:lnTo>
                    <a:pt x="1634388" y="274574"/>
                  </a:lnTo>
                  <a:lnTo>
                    <a:pt x="1623225" y="274574"/>
                  </a:lnTo>
                  <a:lnTo>
                    <a:pt x="1625079" y="281089"/>
                  </a:lnTo>
                  <a:lnTo>
                    <a:pt x="1705127" y="285737"/>
                  </a:lnTo>
                  <a:lnTo>
                    <a:pt x="1708848" y="281089"/>
                  </a:lnTo>
                  <a:close/>
                </a:path>
                <a:path w="2913379" h="1754504">
                  <a:moveTo>
                    <a:pt x="1708848" y="171259"/>
                  </a:moveTo>
                  <a:lnTo>
                    <a:pt x="1706994" y="165671"/>
                  </a:lnTo>
                  <a:lnTo>
                    <a:pt x="1705127" y="164744"/>
                  </a:lnTo>
                  <a:lnTo>
                    <a:pt x="1687449" y="164744"/>
                  </a:lnTo>
                  <a:lnTo>
                    <a:pt x="1628813" y="168465"/>
                  </a:lnTo>
                  <a:lnTo>
                    <a:pt x="1623225" y="172186"/>
                  </a:lnTo>
                  <a:lnTo>
                    <a:pt x="1623225" y="175907"/>
                  </a:lnTo>
                  <a:lnTo>
                    <a:pt x="1708848" y="171259"/>
                  </a:lnTo>
                  <a:close/>
                </a:path>
                <a:path w="2913379" h="1754504">
                  <a:moveTo>
                    <a:pt x="2067191" y="1059192"/>
                  </a:moveTo>
                  <a:lnTo>
                    <a:pt x="2066251" y="1059192"/>
                  </a:lnTo>
                  <a:lnTo>
                    <a:pt x="2066251" y="1061046"/>
                  </a:lnTo>
                  <a:lnTo>
                    <a:pt x="2067191" y="1059192"/>
                  </a:lnTo>
                  <a:close/>
                </a:path>
                <a:path w="2913379" h="1754504">
                  <a:moveTo>
                    <a:pt x="2067191" y="621741"/>
                  </a:moveTo>
                  <a:lnTo>
                    <a:pt x="2066251" y="621741"/>
                  </a:lnTo>
                  <a:lnTo>
                    <a:pt x="2067191" y="622668"/>
                  </a:lnTo>
                  <a:lnTo>
                    <a:pt x="2067191" y="621741"/>
                  </a:lnTo>
                  <a:close/>
                </a:path>
                <a:path w="2913379" h="1754504">
                  <a:moveTo>
                    <a:pt x="2068118" y="1131785"/>
                  </a:moveTo>
                  <a:lnTo>
                    <a:pt x="2067191" y="1131785"/>
                  </a:lnTo>
                  <a:lnTo>
                    <a:pt x="2067191" y="1133652"/>
                  </a:lnTo>
                  <a:lnTo>
                    <a:pt x="2068118" y="1131785"/>
                  </a:lnTo>
                  <a:close/>
                </a:path>
                <a:path w="2913379" h="1754504">
                  <a:moveTo>
                    <a:pt x="2068118" y="1056398"/>
                  </a:moveTo>
                  <a:lnTo>
                    <a:pt x="2067191" y="1056398"/>
                  </a:lnTo>
                  <a:lnTo>
                    <a:pt x="2068118" y="1057325"/>
                  </a:lnTo>
                  <a:lnTo>
                    <a:pt x="2068118" y="1056398"/>
                  </a:lnTo>
                  <a:close/>
                </a:path>
                <a:path w="2913379" h="1754504">
                  <a:moveTo>
                    <a:pt x="2068118" y="696201"/>
                  </a:moveTo>
                  <a:lnTo>
                    <a:pt x="2067191" y="696201"/>
                  </a:lnTo>
                  <a:lnTo>
                    <a:pt x="2068118" y="697128"/>
                  </a:lnTo>
                  <a:lnTo>
                    <a:pt x="2068118" y="696201"/>
                  </a:lnTo>
                  <a:close/>
                </a:path>
                <a:path w="2913379" h="1754504">
                  <a:moveTo>
                    <a:pt x="2068118" y="694334"/>
                  </a:moveTo>
                  <a:lnTo>
                    <a:pt x="2067191" y="694334"/>
                  </a:lnTo>
                  <a:lnTo>
                    <a:pt x="2068118" y="695274"/>
                  </a:lnTo>
                  <a:lnTo>
                    <a:pt x="2068118" y="694334"/>
                  </a:lnTo>
                  <a:close/>
                </a:path>
                <a:path w="2913379" h="1754504">
                  <a:moveTo>
                    <a:pt x="2069045" y="1055471"/>
                  </a:moveTo>
                  <a:lnTo>
                    <a:pt x="2068118" y="1055471"/>
                  </a:lnTo>
                  <a:lnTo>
                    <a:pt x="2069045" y="1056398"/>
                  </a:lnTo>
                  <a:lnTo>
                    <a:pt x="2069045" y="1055471"/>
                  </a:lnTo>
                  <a:close/>
                </a:path>
                <a:path w="2913379" h="1754504">
                  <a:moveTo>
                    <a:pt x="2069045" y="618020"/>
                  </a:moveTo>
                  <a:lnTo>
                    <a:pt x="2068118" y="618020"/>
                  </a:lnTo>
                  <a:lnTo>
                    <a:pt x="2067191" y="618947"/>
                  </a:lnTo>
                  <a:lnTo>
                    <a:pt x="2067191" y="621741"/>
                  </a:lnTo>
                  <a:lnTo>
                    <a:pt x="2069045" y="618020"/>
                  </a:lnTo>
                  <a:close/>
                </a:path>
                <a:path w="2913379" h="1754504">
                  <a:moveTo>
                    <a:pt x="2069985" y="1135507"/>
                  </a:moveTo>
                  <a:lnTo>
                    <a:pt x="2069045" y="1135507"/>
                  </a:lnTo>
                  <a:lnTo>
                    <a:pt x="2069985" y="1136446"/>
                  </a:lnTo>
                  <a:lnTo>
                    <a:pt x="2069985" y="1135507"/>
                  </a:lnTo>
                  <a:close/>
                </a:path>
                <a:path w="2913379" h="1754504">
                  <a:moveTo>
                    <a:pt x="2069985" y="1057325"/>
                  </a:moveTo>
                  <a:lnTo>
                    <a:pt x="2069045" y="1057325"/>
                  </a:lnTo>
                  <a:lnTo>
                    <a:pt x="2069985" y="1058265"/>
                  </a:lnTo>
                  <a:lnTo>
                    <a:pt x="2069985" y="1057325"/>
                  </a:lnTo>
                  <a:close/>
                </a:path>
                <a:path w="2913379" h="1754504">
                  <a:moveTo>
                    <a:pt x="2069985" y="1054531"/>
                  </a:moveTo>
                  <a:lnTo>
                    <a:pt x="2069045" y="1054531"/>
                  </a:lnTo>
                  <a:lnTo>
                    <a:pt x="2069985" y="1055471"/>
                  </a:lnTo>
                  <a:lnTo>
                    <a:pt x="2069985" y="1054531"/>
                  </a:lnTo>
                  <a:close/>
                </a:path>
                <a:path w="2913379" h="1754504">
                  <a:moveTo>
                    <a:pt x="2070912" y="1134579"/>
                  </a:moveTo>
                  <a:lnTo>
                    <a:pt x="2069985" y="1134579"/>
                  </a:lnTo>
                  <a:lnTo>
                    <a:pt x="2070912" y="1135507"/>
                  </a:lnTo>
                  <a:lnTo>
                    <a:pt x="2070912" y="1134579"/>
                  </a:lnTo>
                  <a:close/>
                </a:path>
                <a:path w="2913379" h="1754504">
                  <a:moveTo>
                    <a:pt x="2070912" y="1130858"/>
                  </a:moveTo>
                  <a:lnTo>
                    <a:pt x="2069985" y="1130858"/>
                  </a:lnTo>
                  <a:lnTo>
                    <a:pt x="2070912" y="1131785"/>
                  </a:lnTo>
                  <a:lnTo>
                    <a:pt x="2070912" y="1130858"/>
                  </a:lnTo>
                  <a:close/>
                </a:path>
                <a:path w="2913379" h="1754504">
                  <a:moveTo>
                    <a:pt x="2070912" y="695274"/>
                  </a:moveTo>
                  <a:lnTo>
                    <a:pt x="2069045" y="695274"/>
                  </a:lnTo>
                  <a:lnTo>
                    <a:pt x="2070912" y="696201"/>
                  </a:lnTo>
                  <a:lnTo>
                    <a:pt x="2070912" y="695274"/>
                  </a:lnTo>
                  <a:close/>
                </a:path>
                <a:path w="2913379" h="1754504">
                  <a:moveTo>
                    <a:pt x="2070912" y="692480"/>
                  </a:moveTo>
                  <a:lnTo>
                    <a:pt x="2069985" y="692480"/>
                  </a:lnTo>
                  <a:lnTo>
                    <a:pt x="2070912" y="693407"/>
                  </a:lnTo>
                  <a:lnTo>
                    <a:pt x="2070912" y="692480"/>
                  </a:lnTo>
                  <a:close/>
                </a:path>
                <a:path w="2913379" h="1754504">
                  <a:moveTo>
                    <a:pt x="2070912" y="618020"/>
                  </a:moveTo>
                  <a:lnTo>
                    <a:pt x="2069985" y="618020"/>
                  </a:lnTo>
                  <a:lnTo>
                    <a:pt x="2070912" y="618947"/>
                  </a:lnTo>
                  <a:lnTo>
                    <a:pt x="2070912" y="618020"/>
                  </a:lnTo>
                  <a:close/>
                </a:path>
                <a:path w="2913379" h="1754504">
                  <a:moveTo>
                    <a:pt x="2071839" y="1135507"/>
                  </a:moveTo>
                  <a:lnTo>
                    <a:pt x="2070912" y="1135507"/>
                  </a:lnTo>
                  <a:lnTo>
                    <a:pt x="2069985" y="1136446"/>
                  </a:lnTo>
                  <a:lnTo>
                    <a:pt x="2071839" y="1137373"/>
                  </a:lnTo>
                  <a:lnTo>
                    <a:pt x="2071839" y="1135507"/>
                  </a:lnTo>
                  <a:close/>
                </a:path>
                <a:path w="2913379" h="1754504">
                  <a:moveTo>
                    <a:pt x="2071839" y="616153"/>
                  </a:moveTo>
                  <a:lnTo>
                    <a:pt x="2069045" y="616153"/>
                  </a:lnTo>
                  <a:lnTo>
                    <a:pt x="2071839" y="617093"/>
                  </a:lnTo>
                  <a:lnTo>
                    <a:pt x="2071839" y="616153"/>
                  </a:lnTo>
                  <a:close/>
                </a:path>
                <a:path w="2913379" h="1754504">
                  <a:moveTo>
                    <a:pt x="2072767" y="1053604"/>
                  </a:moveTo>
                  <a:lnTo>
                    <a:pt x="2071839" y="1053604"/>
                  </a:lnTo>
                  <a:lnTo>
                    <a:pt x="2072767" y="1054531"/>
                  </a:lnTo>
                  <a:lnTo>
                    <a:pt x="2072767" y="1053604"/>
                  </a:lnTo>
                  <a:close/>
                </a:path>
                <a:path w="2913379" h="1754504">
                  <a:moveTo>
                    <a:pt x="2072767" y="615226"/>
                  </a:moveTo>
                  <a:lnTo>
                    <a:pt x="2071839" y="615226"/>
                  </a:lnTo>
                  <a:lnTo>
                    <a:pt x="2072767" y="616153"/>
                  </a:lnTo>
                  <a:lnTo>
                    <a:pt x="2072767" y="615226"/>
                  </a:lnTo>
                  <a:close/>
                </a:path>
                <a:path w="2913379" h="1754504">
                  <a:moveTo>
                    <a:pt x="2073706" y="1137373"/>
                  </a:moveTo>
                  <a:lnTo>
                    <a:pt x="2072767" y="1137373"/>
                  </a:lnTo>
                  <a:lnTo>
                    <a:pt x="2073706" y="1138301"/>
                  </a:lnTo>
                  <a:lnTo>
                    <a:pt x="2073706" y="1137373"/>
                  </a:lnTo>
                  <a:close/>
                </a:path>
                <a:path w="2913379" h="1754504">
                  <a:moveTo>
                    <a:pt x="2073706" y="698995"/>
                  </a:moveTo>
                  <a:lnTo>
                    <a:pt x="2070912" y="698068"/>
                  </a:lnTo>
                  <a:lnTo>
                    <a:pt x="2069045" y="698068"/>
                  </a:lnTo>
                  <a:lnTo>
                    <a:pt x="2069985" y="698995"/>
                  </a:lnTo>
                  <a:lnTo>
                    <a:pt x="2073706" y="699922"/>
                  </a:lnTo>
                  <a:lnTo>
                    <a:pt x="2073706" y="698995"/>
                  </a:lnTo>
                  <a:close/>
                </a:path>
                <a:path w="2913379" h="1754504">
                  <a:moveTo>
                    <a:pt x="2091385" y="1013587"/>
                  </a:moveTo>
                  <a:lnTo>
                    <a:pt x="2049500" y="1013587"/>
                  </a:lnTo>
                  <a:lnTo>
                    <a:pt x="2049500" y="1179258"/>
                  </a:lnTo>
                  <a:lnTo>
                    <a:pt x="2091385" y="1179258"/>
                  </a:lnTo>
                  <a:lnTo>
                    <a:pt x="2091385" y="1151331"/>
                  </a:lnTo>
                  <a:lnTo>
                    <a:pt x="2065324" y="1150404"/>
                  </a:lnTo>
                  <a:lnTo>
                    <a:pt x="2056955" y="1147610"/>
                  </a:lnTo>
                  <a:lnTo>
                    <a:pt x="2053221" y="1139240"/>
                  </a:lnTo>
                  <a:lnTo>
                    <a:pt x="2053221" y="1051750"/>
                  </a:lnTo>
                  <a:lnTo>
                    <a:pt x="2056955" y="1043368"/>
                  </a:lnTo>
                  <a:lnTo>
                    <a:pt x="2060676" y="1040574"/>
                  </a:lnTo>
                  <a:lnTo>
                    <a:pt x="2091385" y="1040574"/>
                  </a:lnTo>
                  <a:lnTo>
                    <a:pt x="2091385" y="1013587"/>
                  </a:lnTo>
                  <a:close/>
                </a:path>
                <a:path w="2913379" h="1754504">
                  <a:moveTo>
                    <a:pt x="2091385" y="575208"/>
                  </a:moveTo>
                  <a:lnTo>
                    <a:pt x="2049500" y="575208"/>
                  </a:lnTo>
                  <a:lnTo>
                    <a:pt x="2049500" y="740879"/>
                  </a:lnTo>
                  <a:lnTo>
                    <a:pt x="2091385" y="740879"/>
                  </a:lnTo>
                  <a:lnTo>
                    <a:pt x="2091385" y="712952"/>
                  </a:lnTo>
                  <a:lnTo>
                    <a:pt x="2065324" y="712025"/>
                  </a:lnTo>
                  <a:lnTo>
                    <a:pt x="2056955" y="709231"/>
                  </a:lnTo>
                  <a:lnTo>
                    <a:pt x="2053221" y="700849"/>
                  </a:lnTo>
                  <a:lnTo>
                    <a:pt x="2053221" y="613359"/>
                  </a:lnTo>
                  <a:lnTo>
                    <a:pt x="2056955" y="604989"/>
                  </a:lnTo>
                  <a:lnTo>
                    <a:pt x="2060676" y="602195"/>
                  </a:lnTo>
                  <a:lnTo>
                    <a:pt x="2091385" y="602195"/>
                  </a:lnTo>
                  <a:lnTo>
                    <a:pt x="2091385" y="575208"/>
                  </a:lnTo>
                  <a:close/>
                </a:path>
                <a:path w="2913379" h="1754504">
                  <a:moveTo>
                    <a:pt x="2181669" y="890727"/>
                  </a:moveTo>
                  <a:lnTo>
                    <a:pt x="2039264" y="890727"/>
                  </a:lnTo>
                  <a:lnTo>
                    <a:pt x="2039264" y="1096416"/>
                  </a:lnTo>
                  <a:lnTo>
                    <a:pt x="2039264" y="1104798"/>
                  </a:lnTo>
                  <a:lnTo>
                    <a:pt x="2026234" y="1104798"/>
                  </a:lnTo>
                  <a:lnTo>
                    <a:pt x="2026234" y="1102004"/>
                  </a:lnTo>
                  <a:lnTo>
                    <a:pt x="2020646" y="1102004"/>
                  </a:lnTo>
                  <a:lnTo>
                    <a:pt x="2017864" y="1115034"/>
                  </a:lnTo>
                  <a:lnTo>
                    <a:pt x="2013204" y="1124343"/>
                  </a:lnTo>
                  <a:lnTo>
                    <a:pt x="2005761" y="1131785"/>
                  </a:lnTo>
                  <a:lnTo>
                    <a:pt x="1992731" y="1138301"/>
                  </a:lnTo>
                  <a:lnTo>
                    <a:pt x="1994585" y="1142961"/>
                  </a:lnTo>
                  <a:lnTo>
                    <a:pt x="1998306" y="1144816"/>
                  </a:lnTo>
                  <a:lnTo>
                    <a:pt x="2001100" y="1155992"/>
                  </a:lnTo>
                  <a:lnTo>
                    <a:pt x="1993658" y="1157846"/>
                  </a:lnTo>
                  <a:lnTo>
                    <a:pt x="1991791" y="1152271"/>
                  </a:lnTo>
                  <a:lnTo>
                    <a:pt x="1990864" y="1140167"/>
                  </a:lnTo>
                  <a:lnTo>
                    <a:pt x="1965731" y="1139240"/>
                  </a:lnTo>
                  <a:lnTo>
                    <a:pt x="1964270" y="1138301"/>
                  </a:lnTo>
                  <a:lnTo>
                    <a:pt x="1945259" y="1126210"/>
                  </a:lnTo>
                  <a:lnTo>
                    <a:pt x="1934095" y="1138301"/>
                  </a:lnTo>
                  <a:lnTo>
                    <a:pt x="1927580" y="1130858"/>
                  </a:lnTo>
                  <a:lnTo>
                    <a:pt x="1943404" y="1123416"/>
                  </a:lnTo>
                  <a:lnTo>
                    <a:pt x="1942465" y="1119682"/>
                  </a:lnTo>
                  <a:lnTo>
                    <a:pt x="1937816" y="1109446"/>
                  </a:lnTo>
                  <a:lnTo>
                    <a:pt x="1937816" y="1096416"/>
                  </a:lnTo>
                  <a:lnTo>
                    <a:pt x="1938743" y="1086180"/>
                  </a:lnTo>
                  <a:lnTo>
                    <a:pt x="1943404" y="1075016"/>
                  </a:lnTo>
                  <a:lnTo>
                    <a:pt x="1938743" y="1074077"/>
                  </a:lnTo>
                  <a:lnTo>
                    <a:pt x="1927580" y="1067562"/>
                  </a:lnTo>
                  <a:lnTo>
                    <a:pt x="1935022" y="1061986"/>
                  </a:lnTo>
                  <a:lnTo>
                    <a:pt x="1945259" y="1073150"/>
                  </a:lnTo>
                  <a:lnTo>
                    <a:pt x="1950847" y="1068501"/>
                  </a:lnTo>
                  <a:lnTo>
                    <a:pt x="1963229" y="1061986"/>
                  </a:lnTo>
                  <a:lnTo>
                    <a:pt x="1968525" y="1059192"/>
                  </a:lnTo>
                  <a:lnTo>
                    <a:pt x="1990864" y="1059192"/>
                  </a:lnTo>
                  <a:lnTo>
                    <a:pt x="1991791" y="1053604"/>
                  </a:lnTo>
                  <a:lnTo>
                    <a:pt x="1989010" y="1052677"/>
                  </a:lnTo>
                  <a:lnTo>
                    <a:pt x="1993658" y="1041501"/>
                  </a:lnTo>
                  <a:lnTo>
                    <a:pt x="1996452" y="1041501"/>
                  </a:lnTo>
                  <a:lnTo>
                    <a:pt x="2001100" y="1043368"/>
                  </a:lnTo>
                  <a:lnTo>
                    <a:pt x="1997379" y="1055471"/>
                  </a:lnTo>
                  <a:lnTo>
                    <a:pt x="1992731" y="1060119"/>
                  </a:lnTo>
                  <a:lnTo>
                    <a:pt x="2002967" y="1065707"/>
                  </a:lnTo>
                  <a:lnTo>
                    <a:pt x="2016925" y="1081532"/>
                  </a:lnTo>
                  <a:lnTo>
                    <a:pt x="2020646" y="1099210"/>
                  </a:lnTo>
                  <a:lnTo>
                    <a:pt x="2026234" y="1099210"/>
                  </a:lnTo>
                  <a:lnTo>
                    <a:pt x="2026234" y="1096416"/>
                  </a:lnTo>
                  <a:lnTo>
                    <a:pt x="2039264" y="1096416"/>
                  </a:lnTo>
                  <a:lnTo>
                    <a:pt x="2039264" y="890727"/>
                  </a:lnTo>
                  <a:lnTo>
                    <a:pt x="1730260" y="890727"/>
                  </a:lnTo>
                  <a:lnTo>
                    <a:pt x="1730260" y="1503159"/>
                  </a:lnTo>
                  <a:lnTo>
                    <a:pt x="1729333" y="1551559"/>
                  </a:lnTo>
                  <a:lnTo>
                    <a:pt x="1725599" y="1569237"/>
                  </a:lnTo>
                  <a:lnTo>
                    <a:pt x="1713509" y="1580413"/>
                  </a:lnTo>
                  <a:lnTo>
                    <a:pt x="1712569" y="1586928"/>
                  </a:lnTo>
                  <a:lnTo>
                    <a:pt x="1703273" y="1596237"/>
                  </a:lnTo>
                  <a:lnTo>
                    <a:pt x="1628813" y="1591576"/>
                  </a:lnTo>
                  <a:lnTo>
                    <a:pt x="1622298" y="1584134"/>
                  </a:lnTo>
                  <a:lnTo>
                    <a:pt x="1611122" y="1579473"/>
                  </a:lnTo>
                  <a:lnTo>
                    <a:pt x="1619504" y="1577619"/>
                  </a:lnTo>
                  <a:lnTo>
                    <a:pt x="1611122" y="1574825"/>
                  </a:lnTo>
                  <a:lnTo>
                    <a:pt x="1596224" y="1571104"/>
                  </a:lnTo>
                  <a:lnTo>
                    <a:pt x="1587855" y="1536661"/>
                  </a:lnTo>
                  <a:lnTo>
                    <a:pt x="1587855" y="1518983"/>
                  </a:lnTo>
                  <a:lnTo>
                    <a:pt x="1591576" y="1500365"/>
                  </a:lnTo>
                  <a:lnTo>
                    <a:pt x="1595297" y="1485468"/>
                  </a:lnTo>
                  <a:lnTo>
                    <a:pt x="1619504" y="1477098"/>
                  </a:lnTo>
                  <a:lnTo>
                    <a:pt x="1611122" y="1475232"/>
                  </a:lnTo>
                  <a:lnTo>
                    <a:pt x="1619504" y="1472438"/>
                  </a:lnTo>
                  <a:lnTo>
                    <a:pt x="1621358" y="1469644"/>
                  </a:lnTo>
                  <a:lnTo>
                    <a:pt x="1630667" y="1462201"/>
                  </a:lnTo>
                  <a:lnTo>
                    <a:pt x="1683715" y="1459407"/>
                  </a:lnTo>
                  <a:lnTo>
                    <a:pt x="1704200" y="1459407"/>
                  </a:lnTo>
                  <a:lnTo>
                    <a:pt x="1711642" y="1464995"/>
                  </a:lnTo>
                  <a:lnTo>
                    <a:pt x="1713509" y="1474304"/>
                  </a:lnTo>
                  <a:lnTo>
                    <a:pt x="1716303" y="1474304"/>
                  </a:lnTo>
                  <a:lnTo>
                    <a:pt x="1725599" y="1483614"/>
                  </a:lnTo>
                  <a:lnTo>
                    <a:pt x="1730260" y="1503159"/>
                  </a:lnTo>
                  <a:lnTo>
                    <a:pt x="1730260" y="890727"/>
                  </a:lnTo>
                  <a:lnTo>
                    <a:pt x="1478026" y="890727"/>
                  </a:lnTo>
                  <a:lnTo>
                    <a:pt x="1478026" y="1600885"/>
                  </a:lnTo>
                  <a:lnTo>
                    <a:pt x="1631594" y="1600885"/>
                  </a:lnTo>
                  <a:lnTo>
                    <a:pt x="1631594" y="1740496"/>
                  </a:lnTo>
                  <a:lnTo>
                    <a:pt x="1911756" y="1740496"/>
                  </a:lnTo>
                  <a:lnTo>
                    <a:pt x="1911756" y="1754454"/>
                  </a:lnTo>
                  <a:lnTo>
                    <a:pt x="2143506" y="1754454"/>
                  </a:lnTo>
                  <a:lnTo>
                    <a:pt x="2143506" y="1740496"/>
                  </a:lnTo>
                  <a:lnTo>
                    <a:pt x="2181669" y="1740496"/>
                  </a:lnTo>
                  <a:lnTo>
                    <a:pt x="2181669" y="1737702"/>
                  </a:lnTo>
                  <a:lnTo>
                    <a:pt x="2181669" y="1528292"/>
                  </a:lnTo>
                  <a:lnTo>
                    <a:pt x="2181669" y="1459407"/>
                  </a:lnTo>
                  <a:lnTo>
                    <a:pt x="2181669" y="1187627"/>
                  </a:lnTo>
                  <a:lnTo>
                    <a:pt x="2132342" y="1187627"/>
                  </a:lnTo>
                  <a:lnTo>
                    <a:pt x="2132342" y="1528292"/>
                  </a:lnTo>
                  <a:lnTo>
                    <a:pt x="2132342" y="1737702"/>
                  </a:lnTo>
                  <a:lnTo>
                    <a:pt x="2122106" y="1737702"/>
                  </a:lnTo>
                  <a:lnTo>
                    <a:pt x="2122106" y="1596237"/>
                  </a:lnTo>
                  <a:lnTo>
                    <a:pt x="2122106" y="1528292"/>
                  </a:lnTo>
                  <a:lnTo>
                    <a:pt x="2132342" y="1528292"/>
                  </a:lnTo>
                  <a:lnTo>
                    <a:pt x="2132342" y="1187627"/>
                  </a:lnTo>
                  <a:lnTo>
                    <a:pt x="2036470" y="1187627"/>
                  </a:lnTo>
                  <a:lnTo>
                    <a:pt x="2036470" y="1182979"/>
                  </a:lnTo>
                  <a:lnTo>
                    <a:pt x="2044852" y="1182979"/>
                  </a:lnTo>
                  <a:lnTo>
                    <a:pt x="2044852" y="1157846"/>
                  </a:lnTo>
                  <a:lnTo>
                    <a:pt x="2044852" y="1104798"/>
                  </a:lnTo>
                  <a:lnTo>
                    <a:pt x="2044852" y="1096416"/>
                  </a:lnTo>
                  <a:lnTo>
                    <a:pt x="2044852" y="1041501"/>
                  </a:lnTo>
                  <a:lnTo>
                    <a:pt x="2044852" y="903757"/>
                  </a:lnTo>
                  <a:lnTo>
                    <a:pt x="2181669" y="903757"/>
                  </a:lnTo>
                  <a:lnTo>
                    <a:pt x="2181669" y="890727"/>
                  </a:lnTo>
                  <a:close/>
                </a:path>
                <a:path w="2913379" h="1754504">
                  <a:moveTo>
                    <a:pt x="2181669" y="13970"/>
                  </a:moveTo>
                  <a:lnTo>
                    <a:pt x="2143506" y="13970"/>
                  </a:lnTo>
                  <a:lnTo>
                    <a:pt x="2143506" y="0"/>
                  </a:lnTo>
                  <a:lnTo>
                    <a:pt x="2132342" y="0"/>
                  </a:lnTo>
                  <a:lnTo>
                    <a:pt x="2132342" y="16751"/>
                  </a:lnTo>
                  <a:lnTo>
                    <a:pt x="2132342" y="225247"/>
                  </a:lnTo>
                  <a:lnTo>
                    <a:pt x="2122106" y="225247"/>
                  </a:lnTo>
                  <a:lnTo>
                    <a:pt x="2122106" y="157302"/>
                  </a:lnTo>
                  <a:lnTo>
                    <a:pt x="2122106" y="16751"/>
                  </a:lnTo>
                  <a:lnTo>
                    <a:pt x="2132342" y="16751"/>
                  </a:lnTo>
                  <a:lnTo>
                    <a:pt x="2132342" y="0"/>
                  </a:lnTo>
                  <a:lnTo>
                    <a:pt x="1911756" y="0"/>
                  </a:lnTo>
                  <a:lnTo>
                    <a:pt x="1911756" y="13970"/>
                  </a:lnTo>
                  <a:lnTo>
                    <a:pt x="1730260" y="13970"/>
                  </a:lnTo>
                  <a:lnTo>
                    <a:pt x="1730260" y="201041"/>
                  </a:lnTo>
                  <a:lnTo>
                    <a:pt x="1729333" y="249440"/>
                  </a:lnTo>
                  <a:lnTo>
                    <a:pt x="1725599" y="268058"/>
                  </a:lnTo>
                  <a:lnTo>
                    <a:pt x="1713509" y="279222"/>
                  </a:lnTo>
                  <a:lnTo>
                    <a:pt x="1712569" y="284810"/>
                  </a:lnTo>
                  <a:lnTo>
                    <a:pt x="1703273" y="294119"/>
                  </a:lnTo>
                  <a:lnTo>
                    <a:pt x="1643697" y="290398"/>
                  </a:lnTo>
                  <a:lnTo>
                    <a:pt x="1626946" y="290398"/>
                  </a:lnTo>
                  <a:lnTo>
                    <a:pt x="1619504" y="280162"/>
                  </a:lnTo>
                  <a:lnTo>
                    <a:pt x="1612988" y="279222"/>
                  </a:lnTo>
                  <a:lnTo>
                    <a:pt x="1611122" y="277368"/>
                  </a:lnTo>
                  <a:lnTo>
                    <a:pt x="1619504" y="275501"/>
                  </a:lnTo>
                  <a:lnTo>
                    <a:pt x="1596224" y="267131"/>
                  </a:lnTo>
                  <a:lnTo>
                    <a:pt x="1587855" y="233616"/>
                  </a:lnTo>
                  <a:lnTo>
                    <a:pt x="1587855" y="216865"/>
                  </a:lnTo>
                  <a:lnTo>
                    <a:pt x="1596224" y="182422"/>
                  </a:lnTo>
                  <a:lnTo>
                    <a:pt x="1619504" y="174980"/>
                  </a:lnTo>
                  <a:lnTo>
                    <a:pt x="1611122" y="173126"/>
                  </a:lnTo>
                  <a:lnTo>
                    <a:pt x="1619504" y="170332"/>
                  </a:lnTo>
                  <a:lnTo>
                    <a:pt x="1630667" y="160096"/>
                  </a:lnTo>
                  <a:lnTo>
                    <a:pt x="1683715" y="157302"/>
                  </a:lnTo>
                  <a:lnTo>
                    <a:pt x="1704200" y="157302"/>
                  </a:lnTo>
                  <a:lnTo>
                    <a:pt x="1711642" y="162877"/>
                  </a:lnTo>
                  <a:lnTo>
                    <a:pt x="1713509" y="172186"/>
                  </a:lnTo>
                  <a:lnTo>
                    <a:pt x="1716303" y="172186"/>
                  </a:lnTo>
                  <a:lnTo>
                    <a:pt x="1725599" y="181495"/>
                  </a:lnTo>
                  <a:lnTo>
                    <a:pt x="1730260" y="201041"/>
                  </a:lnTo>
                  <a:lnTo>
                    <a:pt x="1730260" y="13970"/>
                  </a:lnTo>
                  <a:lnTo>
                    <a:pt x="1631594" y="13970"/>
                  </a:lnTo>
                  <a:lnTo>
                    <a:pt x="1631594" y="153581"/>
                  </a:lnTo>
                  <a:lnTo>
                    <a:pt x="1478026" y="153581"/>
                  </a:lnTo>
                  <a:lnTo>
                    <a:pt x="1478026" y="862799"/>
                  </a:lnTo>
                  <a:lnTo>
                    <a:pt x="2181669" y="862799"/>
                  </a:lnTo>
                  <a:lnTo>
                    <a:pt x="2181669" y="849769"/>
                  </a:lnTo>
                  <a:lnTo>
                    <a:pt x="2044852" y="849769"/>
                  </a:lnTo>
                  <a:lnTo>
                    <a:pt x="2044852" y="711098"/>
                  </a:lnTo>
                  <a:lnTo>
                    <a:pt x="2044852" y="658037"/>
                  </a:lnTo>
                  <a:lnTo>
                    <a:pt x="2044852" y="648728"/>
                  </a:lnTo>
                  <a:lnTo>
                    <a:pt x="2044852" y="594753"/>
                  </a:lnTo>
                  <a:lnTo>
                    <a:pt x="2044852" y="570547"/>
                  </a:lnTo>
                  <a:lnTo>
                    <a:pt x="2039264" y="570547"/>
                  </a:lnTo>
                  <a:lnTo>
                    <a:pt x="2039264" y="648728"/>
                  </a:lnTo>
                  <a:lnTo>
                    <a:pt x="2039264" y="658037"/>
                  </a:lnTo>
                  <a:lnTo>
                    <a:pt x="2026234" y="658037"/>
                  </a:lnTo>
                  <a:lnTo>
                    <a:pt x="2026234" y="655243"/>
                  </a:lnTo>
                  <a:lnTo>
                    <a:pt x="2019719" y="655243"/>
                  </a:lnTo>
                  <a:lnTo>
                    <a:pt x="2018792" y="663625"/>
                  </a:lnTo>
                  <a:lnTo>
                    <a:pt x="2011349" y="678510"/>
                  </a:lnTo>
                  <a:lnTo>
                    <a:pt x="2002967" y="686892"/>
                  </a:lnTo>
                  <a:lnTo>
                    <a:pt x="1992731" y="691553"/>
                  </a:lnTo>
                  <a:lnTo>
                    <a:pt x="1993658" y="694334"/>
                  </a:lnTo>
                  <a:lnTo>
                    <a:pt x="1998306" y="697128"/>
                  </a:lnTo>
                  <a:lnTo>
                    <a:pt x="2001100" y="709231"/>
                  </a:lnTo>
                  <a:lnTo>
                    <a:pt x="1993658" y="711098"/>
                  </a:lnTo>
                  <a:lnTo>
                    <a:pt x="1991791" y="705510"/>
                  </a:lnTo>
                  <a:lnTo>
                    <a:pt x="1991436" y="700849"/>
                  </a:lnTo>
                  <a:lnTo>
                    <a:pt x="1991372" y="699922"/>
                  </a:lnTo>
                  <a:lnTo>
                    <a:pt x="1991296" y="698995"/>
                  </a:lnTo>
                  <a:lnTo>
                    <a:pt x="1991220" y="698068"/>
                  </a:lnTo>
                  <a:lnTo>
                    <a:pt x="1991156" y="697128"/>
                  </a:lnTo>
                  <a:lnTo>
                    <a:pt x="1991080" y="696201"/>
                  </a:lnTo>
                  <a:lnTo>
                    <a:pt x="1991004" y="695274"/>
                  </a:lnTo>
                  <a:lnTo>
                    <a:pt x="1990940" y="694334"/>
                  </a:lnTo>
                  <a:lnTo>
                    <a:pt x="1990864" y="693407"/>
                  </a:lnTo>
                  <a:lnTo>
                    <a:pt x="1985276" y="694334"/>
                  </a:lnTo>
                  <a:lnTo>
                    <a:pt x="1970392" y="693407"/>
                  </a:lnTo>
                  <a:lnTo>
                    <a:pt x="1966671" y="691553"/>
                  </a:lnTo>
                  <a:lnTo>
                    <a:pt x="1953641" y="685025"/>
                  </a:lnTo>
                  <a:lnTo>
                    <a:pt x="1947125" y="678510"/>
                  </a:lnTo>
                  <a:lnTo>
                    <a:pt x="1934095" y="691553"/>
                  </a:lnTo>
                  <a:lnTo>
                    <a:pt x="1927580" y="684098"/>
                  </a:lnTo>
                  <a:lnTo>
                    <a:pt x="1936889" y="677583"/>
                  </a:lnTo>
                  <a:lnTo>
                    <a:pt x="1939671" y="679450"/>
                  </a:lnTo>
                  <a:lnTo>
                    <a:pt x="1941233" y="677583"/>
                  </a:lnTo>
                  <a:lnTo>
                    <a:pt x="1944331" y="673862"/>
                  </a:lnTo>
                  <a:lnTo>
                    <a:pt x="1941537" y="670140"/>
                  </a:lnTo>
                  <a:lnTo>
                    <a:pt x="1936889" y="654316"/>
                  </a:lnTo>
                  <a:lnTo>
                    <a:pt x="1937816" y="644080"/>
                  </a:lnTo>
                  <a:lnTo>
                    <a:pt x="1944331" y="629183"/>
                  </a:lnTo>
                  <a:lnTo>
                    <a:pt x="1942465" y="627329"/>
                  </a:lnTo>
                  <a:lnTo>
                    <a:pt x="1941537" y="626389"/>
                  </a:lnTo>
                  <a:lnTo>
                    <a:pt x="1938743" y="627329"/>
                  </a:lnTo>
                  <a:lnTo>
                    <a:pt x="1927580" y="620814"/>
                  </a:lnTo>
                  <a:lnTo>
                    <a:pt x="1933155" y="614299"/>
                  </a:lnTo>
                  <a:lnTo>
                    <a:pt x="1945259" y="626389"/>
                  </a:lnTo>
                  <a:lnTo>
                    <a:pt x="1951774" y="621741"/>
                  </a:lnTo>
                  <a:lnTo>
                    <a:pt x="1967344" y="614299"/>
                  </a:lnTo>
                  <a:lnTo>
                    <a:pt x="1973186" y="611505"/>
                  </a:lnTo>
                  <a:lnTo>
                    <a:pt x="1989010" y="612432"/>
                  </a:lnTo>
                  <a:lnTo>
                    <a:pt x="1989467" y="611505"/>
                  </a:lnTo>
                  <a:lnTo>
                    <a:pt x="1991791" y="606844"/>
                  </a:lnTo>
                  <a:lnTo>
                    <a:pt x="1989010" y="605917"/>
                  </a:lnTo>
                  <a:lnTo>
                    <a:pt x="1993658" y="594753"/>
                  </a:lnTo>
                  <a:lnTo>
                    <a:pt x="1996452" y="594753"/>
                  </a:lnTo>
                  <a:lnTo>
                    <a:pt x="2001100" y="596607"/>
                  </a:lnTo>
                  <a:lnTo>
                    <a:pt x="1998306" y="608711"/>
                  </a:lnTo>
                  <a:lnTo>
                    <a:pt x="1994585" y="608711"/>
                  </a:lnTo>
                  <a:lnTo>
                    <a:pt x="1992731" y="613359"/>
                  </a:lnTo>
                  <a:lnTo>
                    <a:pt x="2004834" y="619874"/>
                  </a:lnTo>
                  <a:lnTo>
                    <a:pt x="2014131" y="629183"/>
                  </a:lnTo>
                  <a:lnTo>
                    <a:pt x="2017864" y="636638"/>
                  </a:lnTo>
                  <a:lnTo>
                    <a:pt x="2020646" y="652449"/>
                  </a:lnTo>
                  <a:lnTo>
                    <a:pt x="2026234" y="652449"/>
                  </a:lnTo>
                  <a:lnTo>
                    <a:pt x="2026234" y="648728"/>
                  </a:lnTo>
                  <a:lnTo>
                    <a:pt x="2039264" y="648728"/>
                  </a:lnTo>
                  <a:lnTo>
                    <a:pt x="2039264" y="570547"/>
                  </a:lnTo>
                  <a:lnTo>
                    <a:pt x="2036470" y="570547"/>
                  </a:lnTo>
                  <a:lnTo>
                    <a:pt x="2036470" y="565899"/>
                  </a:lnTo>
                  <a:lnTo>
                    <a:pt x="2181669" y="565899"/>
                  </a:lnTo>
                  <a:lnTo>
                    <a:pt x="2181669" y="294119"/>
                  </a:lnTo>
                  <a:lnTo>
                    <a:pt x="2181669" y="225247"/>
                  </a:lnTo>
                  <a:lnTo>
                    <a:pt x="2181669" y="16751"/>
                  </a:lnTo>
                  <a:lnTo>
                    <a:pt x="2181669" y="13970"/>
                  </a:lnTo>
                  <a:close/>
                </a:path>
                <a:path w="2913379" h="1754504">
                  <a:moveTo>
                    <a:pt x="2319426" y="1136446"/>
                  </a:moveTo>
                  <a:lnTo>
                    <a:pt x="2318486" y="1136446"/>
                  </a:lnTo>
                  <a:lnTo>
                    <a:pt x="2319426" y="1137373"/>
                  </a:lnTo>
                  <a:lnTo>
                    <a:pt x="2319426" y="1136446"/>
                  </a:lnTo>
                  <a:close/>
                </a:path>
                <a:path w="2913379" h="1754504">
                  <a:moveTo>
                    <a:pt x="2320353" y="1053604"/>
                  </a:moveTo>
                  <a:lnTo>
                    <a:pt x="2317559" y="1053604"/>
                  </a:lnTo>
                  <a:lnTo>
                    <a:pt x="2320353" y="1054531"/>
                  </a:lnTo>
                  <a:lnTo>
                    <a:pt x="2320353" y="1053604"/>
                  </a:lnTo>
                  <a:close/>
                </a:path>
                <a:path w="2913379" h="1754504">
                  <a:moveTo>
                    <a:pt x="2320353" y="698995"/>
                  </a:moveTo>
                  <a:lnTo>
                    <a:pt x="2317559" y="698995"/>
                  </a:lnTo>
                  <a:lnTo>
                    <a:pt x="2320353" y="699922"/>
                  </a:lnTo>
                  <a:lnTo>
                    <a:pt x="2320353" y="698995"/>
                  </a:lnTo>
                  <a:close/>
                </a:path>
                <a:path w="2913379" h="1754504">
                  <a:moveTo>
                    <a:pt x="2320353" y="619874"/>
                  </a:moveTo>
                  <a:lnTo>
                    <a:pt x="2319426" y="619874"/>
                  </a:lnTo>
                  <a:lnTo>
                    <a:pt x="2320353" y="620814"/>
                  </a:lnTo>
                  <a:lnTo>
                    <a:pt x="2320353" y="619874"/>
                  </a:lnTo>
                  <a:close/>
                </a:path>
                <a:path w="2913379" h="1754504">
                  <a:moveTo>
                    <a:pt x="2320353" y="615226"/>
                  </a:moveTo>
                  <a:lnTo>
                    <a:pt x="2317559" y="615226"/>
                  </a:lnTo>
                  <a:lnTo>
                    <a:pt x="2318486" y="616153"/>
                  </a:lnTo>
                  <a:lnTo>
                    <a:pt x="2320353" y="617093"/>
                  </a:lnTo>
                  <a:lnTo>
                    <a:pt x="2320353" y="615226"/>
                  </a:lnTo>
                  <a:close/>
                </a:path>
                <a:path w="2913379" h="1754504">
                  <a:moveTo>
                    <a:pt x="2321280" y="1136446"/>
                  </a:moveTo>
                  <a:lnTo>
                    <a:pt x="2320353" y="1136446"/>
                  </a:lnTo>
                  <a:lnTo>
                    <a:pt x="2321280" y="1137373"/>
                  </a:lnTo>
                  <a:lnTo>
                    <a:pt x="2321280" y="1136446"/>
                  </a:lnTo>
                  <a:close/>
                </a:path>
                <a:path w="2913379" h="1754504">
                  <a:moveTo>
                    <a:pt x="2321280" y="1134579"/>
                  </a:moveTo>
                  <a:lnTo>
                    <a:pt x="2320353" y="1134579"/>
                  </a:lnTo>
                  <a:lnTo>
                    <a:pt x="2321280" y="1135507"/>
                  </a:lnTo>
                  <a:lnTo>
                    <a:pt x="2321280" y="1134579"/>
                  </a:lnTo>
                  <a:close/>
                </a:path>
                <a:path w="2913379" h="1754504">
                  <a:moveTo>
                    <a:pt x="2321280" y="618020"/>
                  </a:moveTo>
                  <a:lnTo>
                    <a:pt x="2320353" y="618020"/>
                  </a:lnTo>
                  <a:lnTo>
                    <a:pt x="2321280" y="618947"/>
                  </a:lnTo>
                  <a:lnTo>
                    <a:pt x="2321280" y="618020"/>
                  </a:lnTo>
                  <a:close/>
                </a:path>
                <a:path w="2913379" h="1754504">
                  <a:moveTo>
                    <a:pt x="2322207" y="1054531"/>
                  </a:moveTo>
                  <a:lnTo>
                    <a:pt x="2320353" y="1054531"/>
                  </a:lnTo>
                  <a:lnTo>
                    <a:pt x="2322207" y="1055471"/>
                  </a:lnTo>
                  <a:lnTo>
                    <a:pt x="2322207" y="1054531"/>
                  </a:lnTo>
                  <a:close/>
                </a:path>
                <a:path w="2913379" h="1754504">
                  <a:moveTo>
                    <a:pt x="2322207" y="616153"/>
                  </a:moveTo>
                  <a:lnTo>
                    <a:pt x="2321280" y="616153"/>
                  </a:lnTo>
                  <a:lnTo>
                    <a:pt x="2322207" y="617093"/>
                  </a:lnTo>
                  <a:lnTo>
                    <a:pt x="2322207" y="616153"/>
                  </a:lnTo>
                  <a:close/>
                </a:path>
                <a:path w="2913379" h="1754504">
                  <a:moveTo>
                    <a:pt x="2323147" y="1055471"/>
                  </a:moveTo>
                  <a:lnTo>
                    <a:pt x="2322207" y="1055471"/>
                  </a:lnTo>
                  <a:lnTo>
                    <a:pt x="2323147" y="1056398"/>
                  </a:lnTo>
                  <a:lnTo>
                    <a:pt x="2323147" y="1055471"/>
                  </a:lnTo>
                  <a:close/>
                </a:path>
                <a:path w="2913379" h="1754504">
                  <a:moveTo>
                    <a:pt x="2323147" y="617093"/>
                  </a:moveTo>
                  <a:lnTo>
                    <a:pt x="2322207" y="617093"/>
                  </a:lnTo>
                  <a:lnTo>
                    <a:pt x="2323147" y="618020"/>
                  </a:lnTo>
                  <a:lnTo>
                    <a:pt x="2323147" y="617093"/>
                  </a:lnTo>
                  <a:close/>
                </a:path>
                <a:path w="2913379" h="1754504">
                  <a:moveTo>
                    <a:pt x="2325001" y="1130858"/>
                  </a:moveTo>
                  <a:lnTo>
                    <a:pt x="2324074" y="1130858"/>
                  </a:lnTo>
                  <a:lnTo>
                    <a:pt x="2323147" y="1132725"/>
                  </a:lnTo>
                  <a:lnTo>
                    <a:pt x="2323147" y="1134579"/>
                  </a:lnTo>
                  <a:lnTo>
                    <a:pt x="2324074" y="1133652"/>
                  </a:lnTo>
                  <a:lnTo>
                    <a:pt x="2325001" y="1130858"/>
                  </a:lnTo>
                  <a:close/>
                </a:path>
                <a:path w="2913379" h="1754504">
                  <a:moveTo>
                    <a:pt x="2325001" y="1058265"/>
                  </a:moveTo>
                  <a:lnTo>
                    <a:pt x="2324074" y="1058265"/>
                  </a:lnTo>
                  <a:lnTo>
                    <a:pt x="2324074" y="1056398"/>
                  </a:lnTo>
                  <a:lnTo>
                    <a:pt x="2323147" y="1056398"/>
                  </a:lnTo>
                  <a:lnTo>
                    <a:pt x="2323147" y="1059192"/>
                  </a:lnTo>
                  <a:lnTo>
                    <a:pt x="2324074" y="1059192"/>
                  </a:lnTo>
                  <a:lnTo>
                    <a:pt x="2324074" y="1061046"/>
                  </a:lnTo>
                  <a:lnTo>
                    <a:pt x="2325001" y="1058265"/>
                  </a:lnTo>
                  <a:close/>
                </a:path>
                <a:path w="2913379" h="1754504">
                  <a:moveTo>
                    <a:pt x="2325001" y="692480"/>
                  </a:moveTo>
                  <a:lnTo>
                    <a:pt x="2324074" y="692480"/>
                  </a:lnTo>
                  <a:lnTo>
                    <a:pt x="2322207" y="694334"/>
                  </a:lnTo>
                  <a:lnTo>
                    <a:pt x="2323147" y="695274"/>
                  </a:lnTo>
                  <a:lnTo>
                    <a:pt x="2320353" y="698068"/>
                  </a:lnTo>
                  <a:lnTo>
                    <a:pt x="2322207" y="698995"/>
                  </a:lnTo>
                  <a:lnTo>
                    <a:pt x="2322207" y="698068"/>
                  </a:lnTo>
                  <a:lnTo>
                    <a:pt x="2323147" y="697128"/>
                  </a:lnTo>
                  <a:lnTo>
                    <a:pt x="2324074" y="695274"/>
                  </a:lnTo>
                  <a:lnTo>
                    <a:pt x="2325001" y="692480"/>
                  </a:lnTo>
                  <a:close/>
                </a:path>
                <a:path w="2913379" h="1754504">
                  <a:moveTo>
                    <a:pt x="2325001" y="619874"/>
                  </a:moveTo>
                  <a:lnTo>
                    <a:pt x="2324074" y="619874"/>
                  </a:lnTo>
                  <a:lnTo>
                    <a:pt x="2324074" y="618020"/>
                  </a:lnTo>
                  <a:lnTo>
                    <a:pt x="2323147" y="618020"/>
                  </a:lnTo>
                  <a:lnTo>
                    <a:pt x="2323147" y="620814"/>
                  </a:lnTo>
                  <a:lnTo>
                    <a:pt x="2324074" y="620814"/>
                  </a:lnTo>
                  <a:lnTo>
                    <a:pt x="2325001" y="621741"/>
                  </a:lnTo>
                  <a:lnTo>
                    <a:pt x="2325001" y="619874"/>
                  </a:lnTo>
                  <a:close/>
                </a:path>
                <a:path w="2913379" h="1754504">
                  <a:moveTo>
                    <a:pt x="2341753" y="1013587"/>
                  </a:moveTo>
                  <a:lnTo>
                    <a:pt x="2299868" y="1013587"/>
                  </a:lnTo>
                  <a:lnTo>
                    <a:pt x="2299868" y="1040574"/>
                  </a:lnTo>
                  <a:lnTo>
                    <a:pt x="2330589" y="1040574"/>
                  </a:lnTo>
                  <a:lnTo>
                    <a:pt x="2338032" y="1048016"/>
                  </a:lnTo>
                  <a:lnTo>
                    <a:pt x="2337612" y="1090841"/>
                  </a:lnTo>
                  <a:lnTo>
                    <a:pt x="2337562" y="1096416"/>
                  </a:lnTo>
                  <a:lnTo>
                    <a:pt x="2337447" y="1108519"/>
                  </a:lnTo>
                  <a:lnTo>
                    <a:pt x="2337346" y="1118755"/>
                  </a:lnTo>
                  <a:lnTo>
                    <a:pt x="2337219" y="1130858"/>
                  </a:lnTo>
                  <a:lnTo>
                    <a:pt x="2337104" y="1142961"/>
                  </a:lnTo>
                  <a:lnTo>
                    <a:pt x="2330589" y="1149477"/>
                  </a:lnTo>
                  <a:lnTo>
                    <a:pt x="2299868" y="1151331"/>
                  </a:lnTo>
                  <a:lnTo>
                    <a:pt x="2299868" y="1179258"/>
                  </a:lnTo>
                  <a:lnTo>
                    <a:pt x="2341753" y="1179258"/>
                  </a:lnTo>
                  <a:lnTo>
                    <a:pt x="2341753" y="1013587"/>
                  </a:lnTo>
                  <a:close/>
                </a:path>
                <a:path w="2913379" h="1754504">
                  <a:moveTo>
                    <a:pt x="2341753" y="575208"/>
                  </a:moveTo>
                  <a:lnTo>
                    <a:pt x="2299868" y="575208"/>
                  </a:lnTo>
                  <a:lnTo>
                    <a:pt x="2299868" y="602195"/>
                  </a:lnTo>
                  <a:lnTo>
                    <a:pt x="2330589" y="602195"/>
                  </a:lnTo>
                  <a:lnTo>
                    <a:pt x="2338032" y="609638"/>
                  </a:lnTo>
                  <a:lnTo>
                    <a:pt x="2337981" y="615226"/>
                  </a:lnTo>
                  <a:lnTo>
                    <a:pt x="2337854" y="627329"/>
                  </a:lnTo>
                  <a:lnTo>
                    <a:pt x="2337739" y="639419"/>
                  </a:lnTo>
                  <a:lnTo>
                    <a:pt x="2337638" y="648728"/>
                  </a:lnTo>
                  <a:lnTo>
                    <a:pt x="2337524" y="660831"/>
                  </a:lnTo>
                  <a:lnTo>
                    <a:pt x="2337409" y="671995"/>
                  </a:lnTo>
                  <a:lnTo>
                    <a:pt x="2337333" y="678510"/>
                  </a:lnTo>
                  <a:lnTo>
                    <a:pt x="2337219" y="690613"/>
                  </a:lnTo>
                  <a:lnTo>
                    <a:pt x="2337104" y="701789"/>
                  </a:lnTo>
                  <a:lnTo>
                    <a:pt x="2332456" y="710158"/>
                  </a:lnTo>
                  <a:lnTo>
                    <a:pt x="2299868" y="712952"/>
                  </a:lnTo>
                  <a:lnTo>
                    <a:pt x="2299868" y="740879"/>
                  </a:lnTo>
                  <a:lnTo>
                    <a:pt x="2341753" y="740879"/>
                  </a:lnTo>
                  <a:lnTo>
                    <a:pt x="2341753" y="575208"/>
                  </a:lnTo>
                  <a:close/>
                </a:path>
                <a:path w="2913379" h="1754504">
                  <a:moveTo>
                    <a:pt x="2768041" y="1576679"/>
                  </a:moveTo>
                  <a:lnTo>
                    <a:pt x="2762453" y="1576679"/>
                  </a:lnTo>
                  <a:lnTo>
                    <a:pt x="2682405" y="1582267"/>
                  </a:lnTo>
                  <a:lnTo>
                    <a:pt x="2685199" y="1585988"/>
                  </a:lnTo>
                  <a:lnTo>
                    <a:pt x="2689860" y="1587855"/>
                  </a:lnTo>
                  <a:lnTo>
                    <a:pt x="2762453" y="1584134"/>
                  </a:lnTo>
                  <a:lnTo>
                    <a:pt x="2768041" y="1576679"/>
                  </a:lnTo>
                  <a:close/>
                </a:path>
                <a:path w="2913379" h="1754504">
                  <a:moveTo>
                    <a:pt x="2768041" y="1478026"/>
                  </a:moveTo>
                  <a:lnTo>
                    <a:pt x="2765247" y="1471510"/>
                  </a:lnTo>
                  <a:lnTo>
                    <a:pt x="2706611" y="1466862"/>
                  </a:lnTo>
                  <a:lnTo>
                    <a:pt x="2686139" y="1466862"/>
                  </a:lnTo>
                  <a:lnTo>
                    <a:pt x="2682405" y="1472438"/>
                  </a:lnTo>
                  <a:lnTo>
                    <a:pt x="2698229" y="1472438"/>
                  </a:lnTo>
                  <a:lnTo>
                    <a:pt x="2768041" y="1478026"/>
                  </a:lnTo>
                  <a:close/>
                </a:path>
                <a:path w="2913379" h="1754504">
                  <a:moveTo>
                    <a:pt x="2768041" y="274574"/>
                  </a:moveTo>
                  <a:lnTo>
                    <a:pt x="2762453" y="274574"/>
                  </a:lnTo>
                  <a:lnTo>
                    <a:pt x="2682405" y="280162"/>
                  </a:lnTo>
                  <a:lnTo>
                    <a:pt x="2686139" y="285737"/>
                  </a:lnTo>
                  <a:lnTo>
                    <a:pt x="2762453" y="282016"/>
                  </a:lnTo>
                  <a:lnTo>
                    <a:pt x="2767114" y="278295"/>
                  </a:lnTo>
                  <a:lnTo>
                    <a:pt x="2768041" y="274574"/>
                  </a:lnTo>
                  <a:close/>
                </a:path>
                <a:path w="2913379" h="1754504">
                  <a:moveTo>
                    <a:pt x="2768041" y="175907"/>
                  </a:moveTo>
                  <a:lnTo>
                    <a:pt x="2765247" y="169392"/>
                  </a:lnTo>
                  <a:lnTo>
                    <a:pt x="2712199" y="165671"/>
                  </a:lnTo>
                  <a:lnTo>
                    <a:pt x="2684272" y="165671"/>
                  </a:lnTo>
                  <a:lnTo>
                    <a:pt x="2682405" y="171259"/>
                  </a:lnTo>
                  <a:lnTo>
                    <a:pt x="2700096" y="171259"/>
                  </a:lnTo>
                  <a:lnTo>
                    <a:pt x="2768041" y="175907"/>
                  </a:lnTo>
                  <a:close/>
                </a:path>
                <a:path w="2913379" h="1754504">
                  <a:moveTo>
                    <a:pt x="2768968" y="1581340"/>
                  </a:moveTo>
                  <a:lnTo>
                    <a:pt x="2768041" y="1581340"/>
                  </a:lnTo>
                  <a:lnTo>
                    <a:pt x="2768968" y="1582267"/>
                  </a:lnTo>
                  <a:lnTo>
                    <a:pt x="2768968" y="1581340"/>
                  </a:lnTo>
                  <a:close/>
                </a:path>
                <a:path w="2913379" h="1754504">
                  <a:moveTo>
                    <a:pt x="2768968" y="1473377"/>
                  </a:moveTo>
                  <a:lnTo>
                    <a:pt x="2768041" y="1473377"/>
                  </a:lnTo>
                  <a:lnTo>
                    <a:pt x="2768968" y="1474304"/>
                  </a:lnTo>
                  <a:lnTo>
                    <a:pt x="2768968" y="1473377"/>
                  </a:lnTo>
                  <a:close/>
                </a:path>
                <a:path w="2913379" h="1754504">
                  <a:moveTo>
                    <a:pt x="2768968" y="279222"/>
                  </a:moveTo>
                  <a:lnTo>
                    <a:pt x="2768041" y="279222"/>
                  </a:lnTo>
                  <a:lnTo>
                    <a:pt x="2768968" y="280162"/>
                  </a:lnTo>
                  <a:lnTo>
                    <a:pt x="2768968" y="279222"/>
                  </a:lnTo>
                  <a:close/>
                </a:path>
                <a:path w="2913379" h="1754504">
                  <a:moveTo>
                    <a:pt x="2768968" y="171259"/>
                  </a:moveTo>
                  <a:lnTo>
                    <a:pt x="2768041" y="171259"/>
                  </a:lnTo>
                  <a:lnTo>
                    <a:pt x="2768968" y="172186"/>
                  </a:lnTo>
                  <a:lnTo>
                    <a:pt x="2768968" y="171259"/>
                  </a:lnTo>
                  <a:close/>
                </a:path>
                <a:path w="2913379" h="1754504">
                  <a:moveTo>
                    <a:pt x="2913240" y="890727"/>
                  </a:moveTo>
                  <a:lnTo>
                    <a:pt x="2802471" y="890727"/>
                  </a:lnTo>
                  <a:lnTo>
                    <a:pt x="2802471" y="1508747"/>
                  </a:lnTo>
                  <a:lnTo>
                    <a:pt x="2801543" y="1544104"/>
                  </a:lnTo>
                  <a:lnTo>
                    <a:pt x="2795028" y="1569237"/>
                  </a:lnTo>
                  <a:lnTo>
                    <a:pt x="2771762" y="1577619"/>
                  </a:lnTo>
                  <a:lnTo>
                    <a:pt x="2779204" y="1578546"/>
                  </a:lnTo>
                  <a:lnTo>
                    <a:pt x="2779204" y="1581340"/>
                  </a:lnTo>
                  <a:lnTo>
                    <a:pt x="2771762" y="1582267"/>
                  </a:lnTo>
                  <a:lnTo>
                    <a:pt x="2764320" y="1590649"/>
                  </a:lnTo>
                  <a:lnTo>
                    <a:pt x="2704744" y="1596237"/>
                  </a:lnTo>
                  <a:lnTo>
                    <a:pt x="2687993" y="1595297"/>
                  </a:lnTo>
                  <a:lnTo>
                    <a:pt x="2680551" y="1589709"/>
                  </a:lnTo>
                  <a:lnTo>
                    <a:pt x="2678684" y="1584134"/>
                  </a:lnTo>
                  <a:lnTo>
                    <a:pt x="2667520" y="1572958"/>
                  </a:lnTo>
                  <a:lnTo>
                    <a:pt x="2661005" y="1545971"/>
                  </a:lnTo>
                  <a:lnTo>
                    <a:pt x="2661005" y="1528292"/>
                  </a:lnTo>
                  <a:lnTo>
                    <a:pt x="2661005" y="1508747"/>
                  </a:lnTo>
                  <a:lnTo>
                    <a:pt x="2667520" y="1481747"/>
                  </a:lnTo>
                  <a:lnTo>
                    <a:pt x="2677757" y="1474304"/>
                  </a:lnTo>
                  <a:lnTo>
                    <a:pt x="2677757" y="1468716"/>
                  </a:lnTo>
                  <a:lnTo>
                    <a:pt x="2686139" y="1459407"/>
                  </a:lnTo>
                  <a:lnTo>
                    <a:pt x="2708478" y="1459407"/>
                  </a:lnTo>
                  <a:lnTo>
                    <a:pt x="2762453" y="1462201"/>
                  </a:lnTo>
                  <a:lnTo>
                    <a:pt x="2771762" y="1473377"/>
                  </a:lnTo>
                  <a:lnTo>
                    <a:pt x="2779204" y="1473377"/>
                  </a:lnTo>
                  <a:lnTo>
                    <a:pt x="2779204" y="1477098"/>
                  </a:lnTo>
                  <a:lnTo>
                    <a:pt x="2775483" y="1478026"/>
                  </a:lnTo>
                  <a:lnTo>
                    <a:pt x="2790380" y="1481747"/>
                  </a:lnTo>
                  <a:lnTo>
                    <a:pt x="2796895" y="1486408"/>
                  </a:lnTo>
                  <a:lnTo>
                    <a:pt x="2802471" y="1508747"/>
                  </a:lnTo>
                  <a:lnTo>
                    <a:pt x="2802471" y="890727"/>
                  </a:lnTo>
                  <a:lnTo>
                    <a:pt x="2463685" y="890727"/>
                  </a:lnTo>
                  <a:lnTo>
                    <a:pt x="2463685" y="1066634"/>
                  </a:lnTo>
                  <a:lnTo>
                    <a:pt x="2455303" y="1073150"/>
                  </a:lnTo>
                  <a:lnTo>
                    <a:pt x="2446934" y="1075944"/>
                  </a:lnTo>
                  <a:lnTo>
                    <a:pt x="2453449" y="1092695"/>
                  </a:lnTo>
                  <a:lnTo>
                    <a:pt x="2452522" y="1108519"/>
                  </a:lnTo>
                  <a:lnTo>
                    <a:pt x="2446934" y="1122476"/>
                  </a:lnTo>
                  <a:lnTo>
                    <a:pt x="2450655" y="1125270"/>
                  </a:lnTo>
                  <a:lnTo>
                    <a:pt x="2453449" y="1124343"/>
                  </a:lnTo>
                  <a:lnTo>
                    <a:pt x="2463685" y="1131785"/>
                  </a:lnTo>
                  <a:lnTo>
                    <a:pt x="2459037" y="1137373"/>
                  </a:lnTo>
                  <a:lnTo>
                    <a:pt x="2447861" y="1130858"/>
                  </a:lnTo>
                  <a:lnTo>
                    <a:pt x="2448788" y="1127137"/>
                  </a:lnTo>
                  <a:lnTo>
                    <a:pt x="2444140" y="1126210"/>
                  </a:lnTo>
                  <a:lnTo>
                    <a:pt x="2440419" y="1129931"/>
                  </a:lnTo>
                  <a:lnTo>
                    <a:pt x="2440419" y="1747012"/>
                  </a:lnTo>
                  <a:lnTo>
                    <a:pt x="2440419" y="1747939"/>
                  </a:lnTo>
                  <a:lnTo>
                    <a:pt x="2439492" y="1747012"/>
                  </a:lnTo>
                  <a:lnTo>
                    <a:pt x="2440419" y="1747012"/>
                  </a:lnTo>
                  <a:lnTo>
                    <a:pt x="2440419" y="1129931"/>
                  </a:lnTo>
                  <a:lnTo>
                    <a:pt x="2436698" y="1133652"/>
                  </a:lnTo>
                  <a:lnTo>
                    <a:pt x="2419947" y="1140167"/>
                  </a:lnTo>
                  <a:lnTo>
                    <a:pt x="2400389" y="1140167"/>
                  </a:lnTo>
                  <a:lnTo>
                    <a:pt x="2398534" y="1157846"/>
                  </a:lnTo>
                  <a:lnTo>
                    <a:pt x="2389225" y="1155052"/>
                  </a:lnTo>
                  <a:lnTo>
                    <a:pt x="2392946" y="1145755"/>
                  </a:lnTo>
                  <a:lnTo>
                    <a:pt x="2397607" y="1143889"/>
                  </a:lnTo>
                  <a:lnTo>
                    <a:pt x="2397607" y="1141095"/>
                  </a:lnTo>
                  <a:lnTo>
                    <a:pt x="2398534" y="1138301"/>
                  </a:lnTo>
                  <a:lnTo>
                    <a:pt x="2384577" y="1131785"/>
                  </a:lnTo>
                  <a:lnTo>
                    <a:pt x="2375268" y="1118755"/>
                  </a:lnTo>
                  <a:lnTo>
                    <a:pt x="2372156" y="1104798"/>
                  </a:lnTo>
                  <a:lnTo>
                    <a:pt x="2371547" y="1102004"/>
                  </a:lnTo>
                  <a:lnTo>
                    <a:pt x="2365032" y="1102004"/>
                  </a:lnTo>
                  <a:lnTo>
                    <a:pt x="2365032" y="1104798"/>
                  </a:lnTo>
                  <a:lnTo>
                    <a:pt x="2352002" y="1104798"/>
                  </a:lnTo>
                  <a:lnTo>
                    <a:pt x="2352002" y="1096416"/>
                  </a:lnTo>
                  <a:lnTo>
                    <a:pt x="2370607" y="1098283"/>
                  </a:lnTo>
                  <a:lnTo>
                    <a:pt x="2370848" y="1096416"/>
                  </a:lnTo>
                  <a:lnTo>
                    <a:pt x="2371547" y="1090841"/>
                  </a:lnTo>
                  <a:lnTo>
                    <a:pt x="2378989" y="1075016"/>
                  </a:lnTo>
                  <a:lnTo>
                    <a:pt x="2397607" y="1058265"/>
                  </a:lnTo>
                  <a:lnTo>
                    <a:pt x="2392946" y="1056398"/>
                  </a:lnTo>
                  <a:lnTo>
                    <a:pt x="2391092" y="1044295"/>
                  </a:lnTo>
                  <a:lnTo>
                    <a:pt x="2395740" y="1041501"/>
                  </a:lnTo>
                  <a:lnTo>
                    <a:pt x="2398534" y="1041501"/>
                  </a:lnTo>
                  <a:lnTo>
                    <a:pt x="2399461" y="1044295"/>
                  </a:lnTo>
                  <a:lnTo>
                    <a:pt x="2400046" y="1053604"/>
                  </a:lnTo>
                  <a:lnTo>
                    <a:pt x="2400109" y="1054531"/>
                  </a:lnTo>
                  <a:lnTo>
                    <a:pt x="2400223" y="1056398"/>
                  </a:lnTo>
                  <a:lnTo>
                    <a:pt x="2400338" y="1058265"/>
                  </a:lnTo>
                  <a:lnTo>
                    <a:pt x="2400389" y="1059192"/>
                  </a:lnTo>
                  <a:lnTo>
                    <a:pt x="2423668" y="1059192"/>
                  </a:lnTo>
                  <a:lnTo>
                    <a:pt x="2432977" y="1062913"/>
                  </a:lnTo>
                  <a:lnTo>
                    <a:pt x="2445067" y="1074077"/>
                  </a:lnTo>
                  <a:lnTo>
                    <a:pt x="2448788" y="1071295"/>
                  </a:lnTo>
                  <a:lnTo>
                    <a:pt x="2447861" y="1067562"/>
                  </a:lnTo>
                  <a:lnTo>
                    <a:pt x="2457170" y="1061986"/>
                  </a:lnTo>
                  <a:lnTo>
                    <a:pt x="2463685" y="1066634"/>
                  </a:lnTo>
                  <a:lnTo>
                    <a:pt x="2463685" y="890727"/>
                  </a:lnTo>
                  <a:lnTo>
                    <a:pt x="2209596" y="890727"/>
                  </a:lnTo>
                  <a:lnTo>
                    <a:pt x="2209596" y="903757"/>
                  </a:lnTo>
                  <a:lnTo>
                    <a:pt x="2346414" y="903757"/>
                  </a:lnTo>
                  <a:lnTo>
                    <a:pt x="2346414" y="1182979"/>
                  </a:lnTo>
                  <a:lnTo>
                    <a:pt x="2354783" y="1182979"/>
                  </a:lnTo>
                  <a:lnTo>
                    <a:pt x="2354783" y="1187627"/>
                  </a:lnTo>
                  <a:lnTo>
                    <a:pt x="2240305" y="1187627"/>
                  </a:lnTo>
                  <a:lnTo>
                    <a:pt x="2240305" y="1528292"/>
                  </a:lnTo>
                  <a:lnTo>
                    <a:pt x="2240305" y="1737702"/>
                  </a:lnTo>
                  <a:lnTo>
                    <a:pt x="2230069" y="1737702"/>
                  </a:lnTo>
                  <a:lnTo>
                    <a:pt x="2230069" y="1528292"/>
                  </a:lnTo>
                  <a:lnTo>
                    <a:pt x="2240305" y="1528292"/>
                  </a:lnTo>
                  <a:lnTo>
                    <a:pt x="2240305" y="1187627"/>
                  </a:lnTo>
                  <a:lnTo>
                    <a:pt x="2209596" y="1187627"/>
                  </a:lnTo>
                  <a:lnTo>
                    <a:pt x="2209596" y="1740496"/>
                  </a:lnTo>
                  <a:lnTo>
                    <a:pt x="2218906" y="1740496"/>
                  </a:lnTo>
                  <a:lnTo>
                    <a:pt x="2218906" y="1754454"/>
                  </a:lnTo>
                  <a:lnTo>
                    <a:pt x="2437650" y="1753654"/>
                  </a:lnTo>
                  <a:lnTo>
                    <a:pt x="2451582" y="1754454"/>
                  </a:lnTo>
                  <a:lnTo>
                    <a:pt x="2451582" y="1753590"/>
                  </a:lnTo>
                  <a:lnTo>
                    <a:pt x="2451582" y="1747939"/>
                  </a:lnTo>
                  <a:lnTo>
                    <a:pt x="2451582" y="1747012"/>
                  </a:lnTo>
                  <a:lnTo>
                    <a:pt x="2451582" y="1740496"/>
                  </a:lnTo>
                  <a:lnTo>
                    <a:pt x="2759659" y="1740496"/>
                  </a:lnTo>
                  <a:lnTo>
                    <a:pt x="2759659" y="1737702"/>
                  </a:lnTo>
                  <a:lnTo>
                    <a:pt x="2759659" y="1600885"/>
                  </a:lnTo>
                  <a:lnTo>
                    <a:pt x="2913240" y="1600885"/>
                  </a:lnTo>
                  <a:lnTo>
                    <a:pt x="2913240" y="1041501"/>
                  </a:lnTo>
                  <a:lnTo>
                    <a:pt x="2913240" y="890727"/>
                  </a:lnTo>
                  <a:close/>
                </a:path>
                <a:path w="2913379" h="1754504">
                  <a:moveTo>
                    <a:pt x="2913240" y="153581"/>
                  </a:moveTo>
                  <a:lnTo>
                    <a:pt x="2803410" y="153581"/>
                  </a:lnTo>
                  <a:lnTo>
                    <a:pt x="2803410" y="217792"/>
                  </a:lnTo>
                  <a:lnTo>
                    <a:pt x="2798749" y="256882"/>
                  </a:lnTo>
                  <a:lnTo>
                    <a:pt x="2793174" y="268986"/>
                  </a:lnTo>
                  <a:lnTo>
                    <a:pt x="2771762" y="275501"/>
                  </a:lnTo>
                  <a:lnTo>
                    <a:pt x="2779204" y="276428"/>
                  </a:lnTo>
                  <a:lnTo>
                    <a:pt x="2778277" y="279222"/>
                  </a:lnTo>
                  <a:lnTo>
                    <a:pt x="2771762" y="281089"/>
                  </a:lnTo>
                  <a:lnTo>
                    <a:pt x="2764320" y="288531"/>
                  </a:lnTo>
                  <a:lnTo>
                    <a:pt x="2704744" y="294119"/>
                  </a:lnTo>
                  <a:lnTo>
                    <a:pt x="2687993" y="293192"/>
                  </a:lnTo>
                  <a:lnTo>
                    <a:pt x="2680551" y="287604"/>
                  </a:lnTo>
                  <a:lnTo>
                    <a:pt x="2678684" y="282016"/>
                  </a:lnTo>
                  <a:lnTo>
                    <a:pt x="2666593" y="268986"/>
                  </a:lnTo>
                  <a:lnTo>
                    <a:pt x="2661005" y="243852"/>
                  </a:lnTo>
                  <a:lnTo>
                    <a:pt x="2661005" y="225247"/>
                  </a:lnTo>
                  <a:lnTo>
                    <a:pt x="2661005" y="206629"/>
                  </a:lnTo>
                  <a:lnTo>
                    <a:pt x="2667520" y="179641"/>
                  </a:lnTo>
                  <a:lnTo>
                    <a:pt x="2677757" y="172186"/>
                  </a:lnTo>
                  <a:lnTo>
                    <a:pt x="2677757" y="166611"/>
                  </a:lnTo>
                  <a:lnTo>
                    <a:pt x="2686139" y="157302"/>
                  </a:lnTo>
                  <a:lnTo>
                    <a:pt x="2708478" y="157302"/>
                  </a:lnTo>
                  <a:lnTo>
                    <a:pt x="2762453" y="160096"/>
                  </a:lnTo>
                  <a:lnTo>
                    <a:pt x="2771762" y="171259"/>
                  </a:lnTo>
                  <a:lnTo>
                    <a:pt x="2779204" y="171259"/>
                  </a:lnTo>
                  <a:lnTo>
                    <a:pt x="2779204" y="174980"/>
                  </a:lnTo>
                  <a:lnTo>
                    <a:pt x="2775483" y="175907"/>
                  </a:lnTo>
                  <a:lnTo>
                    <a:pt x="2793174" y="181495"/>
                  </a:lnTo>
                  <a:lnTo>
                    <a:pt x="2797822" y="188950"/>
                  </a:lnTo>
                  <a:lnTo>
                    <a:pt x="2803410" y="217792"/>
                  </a:lnTo>
                  <a:lnTo>
                    <a:pt x="2803410" y="153581"/>
                  </a:lnTo>
                  <a:lnTo>
                    <a:pt x="2759659" y="153581"/>
                  </a:lnTo>
                  <a:lnTo>
                    <a:pt x="2759659" y="16751"/>
                  </a:lnTo>
                  <a:lnTo>
                    <a:pt x="2759659" y="15824"/>
                  </a:lnTo>
                  <a:lnTo>
                    <a:pt x="2759659" y="14897"/>
                  </a:lnTo>
                  <a:lnTo>
                    <a:pt x="2759659" y="13970"/>
                  </a:lnTo>
                  <a:lnTo>
                    <a:pt x="2463685" y="13970"/>
                  </a:lnTo>
                  <a:lnTo>
                    <a:pt x="2463685" y="685025"/>
                  </a:lnTo>
                  <a:lnTo>
                    <a:pt x="2459037" y="690613"/>
                  </a:lnTo>
                  <a:lnTo>
                    <a:pt x="2449728" y="685025"/>
                  </a:lnTo>
                  <a:lnTo>
                    <a:pt x="2446934" y="678510"/>
                  </a:lnTo>
                  <a:lnTo>
                    <a:pt x="2438552" y="685025"/>
                  </a:lnTo>
                  <a:lnTo>
                    <a:pt x="2420874" y="693407"/>
                  </a:lnTo>
                  <a:lnTo>
                    <a:pt x="2400389" y="693407"/>
                  </a:lnTo>
                  <a:lnTo>
                    <a:pt x="2398636" y="710158"/>
                  </a:lnTo>
                  <a:lnTo>
                    <a:pt x="2398534" y="711098"/>
                  </a:lnTo>
                  <a:lnTo>
                    <a:pt x="2389225" y="708304"/>
                  </a:lnTo>
                  <a:lnTo>
                    <a:pt x="2392946" y="698995"/>
                  </a:lnTo>
                  <a:lnTo>
                    <a:pt x="2397607" y="697128"/>
                  </a:lnTo>
                  <a:lnTo>
                    <a:pt x="2397607" y="691553"/>
                  </a:lnTo>
                  <a:lnTo>
                    <a:pt x="2372156" y="658037"/>
                  </a:lnTo>
                  <a:lnTo>
                    <a:pt x="2371547" y="655243"/>
                  </a:lnTo>
                  <a:lnTo>
                    <a:pt x="2365032" y="655243"/>
                  </a:lnTo>
                  <a:lnTo>
                    <a:pt x="2365032" y="658037"/>
                  </a:lnTo>
                  <a:lnTo>
                    <a:pt x="2352002" y="658037"/>
                  </a:lnTo>
                  <a:lnTo>
                    <a:pt x="2352002" y="648728"/>
                  </a:lnTo>
                  <a:lnTo>
                    <a:pt x="2365032" y="648728"/>
                  </a:lnTo>
                  <a:lnTo>
                    <a:pt x="2365032" y="652449"/>
                  </a:lnTo>
                  <a:lnTo>
                    <a:pt x="2370607" y="652449"/>
                  </a:lnTo>
                  <a:lnTo>
                    <a:pt x="2370607" y="650595"/>
                  </a:lnTo>
                  <a:lnTo>
                    <a:pt x="2370925" y="648728"/>
                  </a:lnTo>
                  <a:lnTo>
                    <a:pt x="2372474" y="639419"/>
                  </a:lnTo>
                  <a:lnTo>
                    <a:pt x="2384577" y="621741"/>
                  </a:lnTo>
                  <a:lnTo>
                    <a:pt x="2398534" y="614299"/>
                  </a:lnTo>
                  <a:lnTo>
                    <a:pt x="2397607" y="610565"/>
                  </a:lnTo>
                  <a:lnTo>
                    <a:pt x="2392946" y="608711"/>
                  </a:lnTo>
                  <a:lnTo>
                    <a:pt x="2391092" y="597547"/>
                  </a:lnTo>
                  <a:lnTo>
                    <a:pt x="2395740" y="594753"/>
                  </a:lnTo>
                  <a:lnTo>
                    <a:pt x="2398534" y="594753"/>
                  </a:lnTo>
                  <a:lnTo>
                    <a:pt x="2399461" y="597547"/>
                  </a:lnTo>
                  <a:lnTo>
                    <a:pt x="2400160" y="608711"/>
                  </a:lnTo>
                  <a:lnTo>
                    <a:pt x="2400274" y="610565"/>
                  </a:lnTo>
                  <a:lnTo>
                    <a:pt x="2400389" y="612432"/>
                  </a:lnTo>
                  <a:lnTo>
                    <a:pt x="2425522" y="613359"/>
                  </a:lnTo>
                  <a:lnTo>
                    <a:pt x="2436698" y="618947"/>
                  </a:lnTo>
                  <a:lnTo>
                    <a:pt x="2445067" y="627329"/>
                  </a:lnTo>
                  <a:lnTo>
                    <a:pt x="2448788" y="624535"/>
                  </a:lnTo>
                  <a:lnTo>
                    <a:pt x="2447861" y="620814"/>
                  </a:lnTo>
                  <a:lnTo>
                    <a:pt x="2456243" y="615226"/>
                  </a:lnTo>
                  <a:lnTo>
                    <a:pt x="2460891" y="616153"/>
                  </a:lnTo>
                  <a:lnTo>
                    <a:pt x="2462758" y="621741"/>
                  </a:lnTo>
                  <a:lnTo>
                    <a:pt x="2446934" y="629183"/>
                  </a:lnTo>
                  <a:lnTo>
                    <a:pt x="2453449" y="645007"/>
                  </a:lnTo>
                  <a:lnTo>
                    <a:pt x="2452522" y="660831"/>
                  </a:lnTo>
                  <a:lnTo>
                    <a:pt x="2446934" y="675728"/>
                  </a:lnTo>
                  <a:lnTo>
                    <a:pt x="2450655" y="678510"/>
                  </a:lnTo>
                  <a:lnTo>
                    <a:pt x="2453449" y="677583"/>
                  </a:lnTo>
                  <a:lnTo>
                    <a:pt x="2463685" y="685025"/>
                  </a:lnTo>
                  <a:lnTo>
                    <a:pt x="2463685" y="13970"/>
                  </a:lnTo>
                  <a:lnTo>
                    <a:pt x="2451582" y="13970"/>
                  </a:lnTo>
                  <a:lnTo>
                    <a:pt x="2451582" y="0"/>
                  </a:lnTo>
                  <a:lnTo>
                    <a:pt x="2440419" y="0"/>
                  </a:lnTo>
                  <a:lnTo>
                    <a:pt x="2440419" y="14897"/>
                  </a:lnTo>
                  <a:lnTo>
                    <a:pt x="2440419" y="15824"/>
                  </a:lnTo>
                  <a:lnTo>
                    <a:pt x="2439492" y="14897"/>
                  </a:lnTo>
                  <a:lnTo>
                    <a:pt x="2440419" y="14897"/>
                  </a:lnTo>
                  <a:lnTo>
                    <a:pt x="2440419" y="0"/>
                  </a:lnTo>
                  <a:lnTo>
                    <a:pt x="2240305" y="0"/>
                  </a:lnTo>
                  <a:lnTo>
                    <a:pt x="2240305" y="16751"/>
                  </a:lnTo>
                  <a:lnTo>
                    <a:pt x="2240305" y="225247"/>
                  </a:lnTo>
                  <a:lnTo>
                    <a:pt x="2230069" y="225247"/>
                  </a:lnTo>
                  <a:lnTo>
                    <a:pt x="2230069" y="16751"/>
                  </a:lnTo>
                  <a:lnTo>
                    <a:pt x="2240305" y="16751"/>
                  </a:lnTo>
                  <a:lnTo>
                    <a:pt x="2240305" y="0"/>
                  </a:lnTo>
                  <a:lnTo>
                    <a:pt x="2218906" y="0"/>
                  </a:lnTo>
                  <a:lnTo>
                    <a:pt x="2218906" y="13970"/>
                  </a:lnTo>
                  <a:lnTo>
                    <a:pt x="2209596" y="13970"/>
                  </a:lnTo>
                  <a:lnTo>
                    <a:pt x="2209596" y="565899"/>
                  </a:lnTo>
                  <a:lnTo>
                    <a:pt x="2354783" y="565899"/>
                  </a:lnTo>
                  <a:lnTo>
                    <a:pt x="2354783" y="570547"/>
                  </a:lnTo>
                  <a:lnTo>
                    <a:pt x="2346414" y="570547"/>
                  </a:lnTo>
                  <a:lnTo>
                    <a:pt x="2346414" y="849769"/>
                  </a:lnTo>
                  <a:lnTo>
                    <a:pt x="2209596" y="849769"/>
                  </a:lnTo>
                  <a:lnTo>
                    <a:pt x="2209596" y="862799"/>
                  </a:lnTo>
                  <a:lnTo>
                    <a:pt x="2913240" y="862799"/>
                  </a:lnTo>
                  <a:lnTo>
                    <a:pt x="2913240" y="711098"/>
                  </a:lnTo>
                  <a:lnTo>
                    <a:pt x="2913240" y="690613"/>
                  </a:lnTo>
                  <a:lnTo>
                    <a:pt x="2913240" y="157302"/>
                  </a:lnTo>
                  <a:lnTo>
                    <a:pt x="2913240" y="153581"/>
                  </a:lnTo>
                  <a:close/>
                </a:path>
              </a:pathLst>
            </a:custGeom>
            <a:solidFill>
              <a:srgbClr val="F0C8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3" name="object 393"/>
            <p:cNvSpPr/>
            <p:nvPr/>
          </p:nvSpPr>
          <p:spPr>
            <a:xfrm>
              <a:off x="9343746" y="5867429"/>
              <a:ext cx="3387090" cy="1783714"/>
            </a:xfrm>
            <a:custGeom>
              <a:avLst/>
              <a:gdLst/>
              <a:ahLst/>
              <a:cxnLst/>
              <a:rect l="l" t="t" r="r" b="b"/>
              <a:pathLst>
                <a:path w="3387090" h="1783715">
                  <a:moveTo>
                    <a:pt x="454202" y="1755381"/>
                  </a:moveTo>
                  <a:lnTo>
                    <a:pt x="0" y="1755381"/>
                  </a:lnTo>
                  <a:lnTo>
                    <a:pt x="0" y="1758175"/>
                  </a:lnTo>
                  <a:lnTo>
                    <a:pt x="454202" y="1758175"/>
                  </a:lnTo>
                  <a:lnTo>
                    <a:pt x="454202" y="1755381"/>
                  </a:lnTo>
                  <a:close/>
                </a:path>
                <a:path w="3387090" h="1783715">
                  <a:moveTo>
                    <a:pt x="466305" y="30708"/>
                  </a:moveTo>
                  <a:lnTo>
                    <a:pt x="455129" y="30708"/>
                  </a:lnTo>
                  <a:lnTo>
                    <a:pt x="466305" y="31635"/>
                  </a:lnTo>
                  <a:lnTo>
                    <a:pt x="466305" y="30708"/>
                  </a:lnTo>
                  <a:close/>
                </a:path>
                <a:path w="3387090" h="1783715">
                  <a:moveTo>
                    <a:pt x="675716" y="1543177"/>
                  </a:moveTo>
                  <a:lnTo>
                    <a:pt x="665480" y="1543177"/>
                  </a:lnTo>
                  <a:lnTo>
                    <a:pt x="665480" y="1752587"/>
                  </a:lnTo>
                  <a:lnTo>
                    <a:pt x="675716" y="1752587"/>
                  </a:lnTo>
                  <a:lnTo>
                    <a:pt x="675716" y="1543177"/>
                  </a:lnTo>
                  <a:close/>
                </a:path>
                <a:path w="3387090" h="1783715">
                  <a:moveTo>
                    <a:pt x="675716" y="31635"/>
                  </a:moveTo>
                  <a:lnTo>
                    <a:pt x="665480" y="31635"/>
                  </a:lnTo>
                  <a:lnTo>
                    <a:pt x="665480" y="240131"/>
                  </a:lnTo>
                  <a:lnTo>
                    <a:pt x="675716" y="240131"/>
                  </a:lnTo>
                  <a:lnTo>
                    <a:pt x="675716" y="31635"/>
                  </a:lnTo>
                  <a:close/>
                </a:path>
                <a:path w="3387090" h="1783715">
                  <a:moveTo>
                    <a:pt x="686892" y="30708"/>
                  </a:moveTo>
                  <a:lnTo>
                    <a:pt x="675716" y="30708"/>
                  </a:lnTo>
                  <a:lnTo>
                    <a:pt x="686892" y="31635"/>
                  </a:lnTo>
                  <a:lnTo>
                    <a:pt x="686892" y="30708"/>
                  </a:lnTo>
                  <a:close/>
                </a:path>
                <a:path w="3387090" h="1783715">
                  <a:moveTo>
                    <a:pt x="760425" y="1758175"/>
                  </a:moveTo>
                  <a:lnTo>
                    <a:pt x="725055" y="1758175"/>
                  </a:lnTo>
                  <a:lnTo>
                    <a:pt x="725055" y="1755381"/>
                  </a:lnTo>
                  <a:lnTo>
                    <a:pt x="686892" y="1755381"/>
                  </a:lnTo>
                  <a:lnTo>
                    <a:pt x="686892" y="1758175"/>
                  </a:lnTo>
                  <a:lnTo>
                    <a:pt x="686892" y="1779574"/>
                  </a:lnTo>
                  <a:lnTo>
                    <a:pt x="760425" y="1779574"/>
                  </a:lnTo>
                  <a:lnTo>
                    <a:pt x="760425" y="1758175"/>
                  </a:lnTo>
                  <a:close/>
                </a:path>
                <a:path w="3387090" h="1783715">
                  <a:moveTo>
                    <a:pt x="781824" y="1543177"/>
                  </a:moveTo>
                  <a:lnTo>
                    <a:pt x="771588" y="1543177"/>
                  </a:lnTo>
                  <a:lnTo>
                    <a:pt x="771588" y="1752587"/>
                  </a:lnTo>
                  <a:lnTo>
                    <a:pt x="781824" y="1752587"/>
                  </a:lnTo>
                  <a:lnTo>
                    <a:pt x="781824" y="1543177"/>
                  </a:lnTo>
                  <a:close/>
                </a:path>
                <a:path w="3387090" h="1783715">
                  <a:moveTo>
                    <a:pt x="1635315" y="1615770"/>
                  </a:moveTo>
                  <a:lnTo>
                    <a:pt x="1478026" y="1615770"/>
                  </a:lnTo>
                  <a:lnTo>
                    <a:pt x="1478026" y="1619491"/>
                  </a:lnTo>
                  <a:lnTo>
                    <a:pt x="1456613" y="1619491"/>
                  </a:lnTo>
                  <a:lnTo>
                    <a:pt x="1456613" y="1615770"/>
                  </a:lnTo>
                  <a:lnTo>
                    <a:pt x="1299324" y="1615770"/>
                  </a:lnTo>
                  <a:lnTo>
                    <a:pt x="1299324" y="1619491"/>
                  </a:lnTo>
                  <a:lnTo>
                    <a:pt x="1299324" y="1755381"/>
                  </a:lnTo>
                  <a:lnTo>
                    <a:pt x="993101" y="1755381"/>
                  </a:lnTo>
                  <a:lnTo>
                    <a:pt x="993101" y="1758175"/>
                  </a:lnTo>
                  <a:lnTo>
                    <a:pt x="1299324" y="1758175"/>
                  </a:lnTo>
                  <a:lnTo>
                    <a:pt x="1303045" y="1758175"/>
                  </a:lnTo>
                  <a:lnTo>
                    <a:pt x="1303045" y="1779574"/>
                  </a:lnTo>
                  <a:lnTo>
                    <a:pt x="1324457" y="1779574"/>
                  </a:lnTo>
                  <a:lnTo>
                    <a:pt x="1324457" y="1783308"/>
                  </a:lnTo>
                  <a:lnTo>
                    <a:pt x="1328178" y="1783308"/>
                  </a:lnTo>
                  <a:lnTo>
                    <a:pt x="1328178" y="1643697"/>
                  </a:lnTo>
                  <a:lnTo>
                    <a:pt x="1607400" y="1643697"/>
                  </a:lnTo>
                  <a:lnTo>
                    <a:pt x="1607400" y="1779574"/>
                  </a:lnTo>
                  <a:lnTo>
                    <a:pt x="1610194" y="1779574"/>
                  </a:lnTo>
                  <a:lnTo>
                    <a:pt x="1610194" y="1758175"/>
                  </a:lnTo>
                  <a:lnTo>
                    <a:pt x="1631594" y="1758175"/>
                  </a:lnTo>
                  <a:lnTo>
                    <a:pt x="1631594" y="1755381"/>
                  </a:lnTo>
                  <a:lnTo>
                    <a:pt x="1635315" y="1755381"/>
                  </a:lnTo>
                  <a:lnTo>
                    <a:pt x="1635315" y="1619491"/>
                  </a:lnTo>
                  <a:lnTo>
                    <a:pt x="1635315" y="1615770"/>
                  </a:lnTo>
                  <a:close/>
                </a:path>
                <a:path w="3387090" h="1783715">
                  <a:moveTo>
                    <a:pt x="1915477" y="25120"/>
                  </a:moveTo>
                  <a:lnTo>
                    <a:pt x="1635315" y="25120"/>
                  </a:lnTo>
                  <a:lnTo>
                    <a:pt x="1631594" y="25120"/>
                  </a:lnTo>
                  <a:lnTo>
                    <a:pt x="1631594" y="3721"/>
                  </a:lnTo>
                  <a:lnTo>
                    <a:pt x="1610194" y="3721"/>
                  </a:lnTo>
                  <a:lnTo>
                    <a:pt x="1610194" y="0"/>
                  </a:lnTo>
                  <a:lnTo>
                    <a:pt x="1607400" y="0"/>
                  </a:lnTo>
                  <a:lnTo>
                    <a:pt x="1607400" y="139611"/>
                  </a:lnTo>
                  <a:lnTo>
                    <a:pt x="1328178" y="139611"/>
                  </a:lnTo>
                  <a:lnTo>
                    <a:pt x="1328178" y="3721"/>
                  </a:lnTo>
                  <a:lnTo>
                    <a:pt x="1324457" y="3721"/>
                  </a:lnTo>
                  <a:lnTo>
                    <a:pt x="1324457" y="25120"/>
                  </a:lnTo>
                  <a:lnTo>
                    <a:pt x="1303045" y="25120"/>
                  </a:lnTo>
                  <a:lnTo>
                    <a:pt x="1303045" y="28854"/>
                  </a:lnTo>
                  <a:lnTo>
                    <a:pt x="1299324" y="28854"/>
                  </a:lnTo>
                  <a:lnTo>
                    <a:pt x="1299324" y="164223"/>
                  </a:lnTo>
                  <a:lnTo>
                    <a:pt x="1299324" y="164731"/>
                  </a:lnTo>
                  <a:lnTo>
                    <a:pt x="1299324" y="168033"/>
                  </a:lnTo>
                  <a:lnTo>
                    <a:pt x="1456613" y="168033"/>
                  </a:lnTo>
                  <a:lnTo>
                    <a:pt x="1456613" y="164731"/>
                  </a:lnTo>
                  <a:lnTo>
                    <a:pt x="1478026" y="164731"/>
                  </a:lnTo>
                  <a:lnTo>
                    <a:pt x="1478026" y="168465"/>
                  </a:lnTo>
                  <a:lnTo>
                    <a:pt x="1635315" y="168465"/>
                  </a:lnTo>
                  <a:lnTo>
                    <a:pt x="1635315" y="164731"/>
                  </a:lnTo>
                  <a:lnTo>
                    <a:pt x="1635315" y="28854"/>
                  </a:lnTo>
                  <a:lnTo>
                    <a:pt x="1915477" y="28854"/>
                  </a:lnTo>
                  <a:lnTo>
                    <a:pt x="1915477" y="25120"/>
                  </a:lnTo>
                  <a:close/>
                </a:path>
                <a:path w="3387090" h="1783715">
                  <a:moveTo>
                    <a:pt x="2136063" y="1543177"/>
                  </a:moveTo>
                  <a:lnTo>
                    <a:pt x="2125827" y="1543177"/>
                  </a:lnTo>
                  <a:lnTo>
                    <a:pt x="2125827" y="1752587"/>
                  </a:lnTo>
                  <a:lnTo>
                    <a:pt x="2136063" y="1752587"/>
                  </a:lnTo>
                  <a:lnTo>
                    <a:pt x="2136063" y="1543177"/>
                  </a:lnTo>
                  <a:close/>
                </a:path>
                <a:path w="3387090" h="1783715">
                  <a:moveTo>
                    <a:pt x="2222627" y="3721"/>
                  </a:moveTo>
                  <a:lnTo>
                    <a:pt x="2147227" y="3721"/>
                  </a:lnTo>
                  <a:lnTo>
                    <a:pt x="2147227" y="25120"/>
                  </a:lnTo>
                  <a:lnTo>
                    <a:pt x="2147227" y="28854"/>
                  </a:lnTo>
                  <a:lnTo>
                    <a:pt x="2189111" y="28854"/>
                  </a:lnTo>
                  <a:lnTo>
                    <a:pt x="2189111" y="25120"/>
                  </a:lnTo>
                  <a:lnTo>
                    <a:pt x="2222627" y="25120"/>
                  </a:lnTo>
                  <a:lnTo>
                    <a:pt x="2222627" y="3721"/>
                  </a:lnTo>
                  <a:close/>
                </a:path>
                <a:path w="3387090" h="1783715">
                  <a:moveTo>
                    <a:pt x="2244026" y="1543177"/>
                  </a:moveTo>
                  <a:lnTo>
                    <a:pt x="2233790" y="1543177"/>
                  </a:lnTo>
                  <a:lnTo>
                    <a:pt x="2233790" y="1752587"/>
                  </a:lnTo>
                  <a:lnTo>
                    <a:pt x="2244026" y="1752587"/>
                  </a:lnTo>
                  <a:lnTo>
                    <a:pt x="2244026" y="1543177"/>
                  </a:lnTo>
                  <a:close/>
                </a:path>
                <a:path w="3387090" h="1783715">
                  <a:moveTo>
                    <a:pt x="3099384" y="1615770"/>
                  </a:moveTo>
                  <a:lnTo>
                    <a:pt x="2941155" y="1615770"/>
                  </a:lnTo>
                  <a:lnTo>
                    <a:pt x="2941155" y="1619491"/>
                  </a:lnTo>
                  <a:lnTo>
                    <a:pt x="2920682" y="1619491"/>
                  </a:lnTo>
                  <a:lnTo>
                    <a:pt x="2920682" y="1615770"/>
                  </a:lnTo>
                  <a:lnTo>
                    <a:pt x="2763380" y="1615770"/>
                  </a:lnTo>
                  <a:lnTo>
                    <a:pt x="2763380" y="1619491"/>
                  </a:lnTo>
                  <a:lnTo>
                    <a:pt x="2763380" y="1755381"/>
                  </a:lnTo>
                  <a:lnTo>
                    <a:pt x="2767101" y="1755381"/>
                  </a:lnTo>
                  <a:lnTo>
                    <a:pt x="2767101" y="1758175"/>
                  </a:lnTo>
                  <a:lnTo>
                    <a:pt x="2787586" y="1758175"/>
                  </a:lnTo>
                  <a:lnTo>
                    <a:pt x="2787586" y="1779574"/>
                  </a:lnTo>
                  <a:lnTo>
                    <a:pt x="2791307" y="1779574"/>
                  </a:lnTo>
                  <a:lnTo>
                    <a:pt x="2791307" y="1643697"/>
                  </a:lnTo>
                  <a:lnTo>
                    <a:pt x="3070529" y="1643697"/>
                  </a:lnTo>
                  <a:lnTo>
                    <a:pt x="3070529" y="1783308"/>
                  </a:lnTo>
                  <a:lnTo>
                    <a:pt x="3074251" y="1783308"/>
                  </a:lnTo>
                  <a:lnTo>
                    <a:pt x="3074251" y="1779574"/>
                  </a:lnTo>
                  <a:lnTo>
                    <a:pt x="3095663" y="1779574"/>
                  </a:lnTo>
                  <a:lnTo>
                    <a:pt x="3095663" y="1758175"/>
                  </a:lnTo>
                  <a:lnTo>
                    <a:pt x="3099384" y="1758175"/>
                  </a:lnTo>
                  <a:lnTo>
                    <a:pt x="3099384" y="1619491"/>
                  </a:lnTo>
                  <a:lnTo>
                    <a:pt x="3099384" y="1615770"/>
                  </a:lnTo>
                  <a:close/>
                </a:path>
                <a:path w="3387090" h="1783715">
                  <a:moveTo>
                    <a:pt x="3386988" y="25120"/>
                  </a:moveTo>
                  <a:lnTo>
                    <a:pt x="3099384" y="25120"/>
                  </a:lnTo>
                  <a:lnTo>
                    <a:pt x="3095663" y="25120"/>
                  </a:lnTo>
                  <a:lnTo>
                    <a:pt x="3095663" y="3721"/>
                  </a:lnTo>
                  <a:lnTo>
                    <a:pt x="3074251" y="3721"/>
                  </a:lnTo>
                  <a:lnTo>
                    <a:pt x="3074251" y="0"/>
                  </a:lnTo>
                  <a:lnTo>
                    <a:pt x="3070529" y="0"/>
                  </a:lnTo>
                  <a:lnTo>
                    <a:pt x="3070529" y="139611"/>
                  </a:lnTo>
                  <a:lnTo>
                    <a:pt x="2791307" y="139611"/>
                  </a:lnTo>
                  <a:lnTo>
                    <a:pt x="2791307" y="3721"/>
                  </a:lnTo>
                  <a:lnTo>
                    <a:pt x="2787586" y="3721"/>
                  </a:lnTo>
                  <a:lnTo>
                    <a:pt x="2787586" y="25120"/>
                  </a:lnTo>
                  <a:lnTo>
                    <a:pt x="2767101" y="25120"/>
                  </a:lnTo>
                  <a:lnTo>
                    <a:pt x="2455303" y="25120"/>
                  </a:lnTo>
                  <a:lnTo>
                    <a:pt x="2455303" y="28854"/>
                  </a:lnTo>
                  <a:lnTo>
                    <a:pt x="2763380" y="28854"/>
                  </a:lnTo>
                  <a:lnTo>
                    <a:pt x="2763380" y="164223"/>
                  </a:lnTo>
                  <a:lnTo>
                    <a:pt x="2763380" y="164731"/>
                  </a:lnTo>
                  <a:lnTo>
                    <a:pt x="2763380" y="168033"/>
                  </a:lnTo>
                  <a:lnTo>
                    <a:pt x="2920682" y="168033"/>
                  </a:lnTo>
                  <a:lnTo>
                    <a:pt x="2920682" y="164731"/>
                  </a:lnTo>
                  <a:lnTo>
                    <a:pt x="2941155" y="164731"/>
                  </a:lnTo>
                  <a:lnTo>
                    <a:pt x="2941155" y="168465"/>
                  </a:lnTo>
                  <a:lnTo>
                    <a:pt x="3099384" y="168465"/>
                  </a:lnTo>
                  <a:lnTo>
                    <a:pt x="3099384" y="164731"/>
                  </a:lnTo>
                  <a:lnTo>
                    <a:pt x="3099384" y="28854"/>
                  </a:lnTo>
                  <a:lnTo>
                    <a:pt x="3386988" y="28854"/>
                  </a:lnTo>
                  <a:lnTo>
                    <a:pt x="3386988" y="2512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4" name="object 394"/>
          <p:cNvSpPr/>
          <p:nvPr/>
        </p:nvSpPr>
        <p:spPr>
          <a:xfrm>
            <a:off x="12963411" y="5892550"/>
            <a:ext cx="74930" cy="3810"/>
          </a:xfrm>
          <a:custGeom>
            <a:avLst/>
            <a:gdLst/>
            <a:ahLst/>
            <a:cxnLst/>
            <a:rect l="l" t="t" r="r" b="b"/>
            <a:pathLst>
              <a:path w="74930" h="3810">
                <a:moveTo>
                  <a:pt x="32575" y="0"/>
                </a:moveTo>
                <a:lnTo>
                  <a:pt x="0" y="0"/>
                </a:lnTo>
                <a:lnTo>
                  <a:pt x="0" y="3733"/>
                </a:lnTo>
                <a:lnTo>
                  <a:pt x="32575" y="3733"/>
                </a:lnTo>
                <a:lnTo>
                  <a:pt x="32575" y="0"/>
                </a:lnTo>
                <a:close/>
              </a:path>
              <a:path w="74930" h="3810">
                <a:moveTo>
                  <a:pt x="74460" y="0"/>
                </a:moveTo>
                <a:lnTo>
                  <a:pt x="53987" y="0"/>
                </a:lnTo>
                <a:lnTo>
                  <a:pt x="53987" y="3733"/>
                </a:lnTo>
                <a:lnTo>
                  <a:pt x="74460" y="3733"/>
                </a:lnTo>
                <a:lnTo>
                  <a:pt x="7446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3270568" y="5892548"/>
            <a:ext cx="303530" cy="3810"/>
          </a:xfrm>
          <a:custGeom>
            <a:avLst/>
            <a:gdLst/>
            <a:ahLst/>
            <a:cxnLst/>
            <a:rect l="l" t="t" r="r" b="b"/>
            <a:pathLst>
              <a:path w="303530" h="3810">
                <a:moveTo>
                  <a:pt x="303422" y="0"/>
                </a:moveTo>
                <a:lnTo>
                  <a:pt x="0" y="0"/>
                </a:lnTo>
                <a:lnTo>
                  <a:pt x="0" y="3722"/>
                </a:lnTo>
                <a:lnTo>
                  <a:pt x="303422" y="3722"/>
                </a:lnTo>
                <a:lnTo>
                  <a:pt x="30342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2963421" y="5871141"/>
            <a:ext cx="74930" cy="21590"/>
          </a:xfrm>
          <a:custGeom>
            <a:avLst/>
            <a:gdLst/>
            <a:ahLst/>
            <a:cxnLst/>
            <a:rect l="l" t="t" r="r" b="b"/>
            <a:pathLst>
              <a:path w="74930" h="21589">
                <a:moveTo>
                  <a:pt x="74459" y="0"/>
                </a:moveTo>
                <a:lnTo>
                  <a:pt x="0" y="0"/>
                </a:lnTo>
                <a:lnTo>
                  <a:pt x="0" y="21407"/>
                </a:lnTo>
                <a:lnTo>
                  <a:pt x="74459" y="21407"/>
                </a:lnTo>
                <a:lnTo>
                  <a:pt x="7445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2443135" y="7622804"/>
            <a:ext cx="285115" cy="3175"/>
          </a:xfrm>
          <a:custGeom>
            <a:avLst/>
            <a:gdLst/>
            <a:ahLst/>
            <a:cxnLst/>
            <a:rect l="l" t="t" r="r" b="b"/>
            <a:pathLst>
              <a:path w="285115" h="3175">
                <a:moveTo>
                  <a:pt x="284808" y="0"/>
                </a:moveTo>
                <a:lnTo>
                  <a:pt x="0" y="0"/>
                </a:lnTo>
                <a:lnTo>
                  <a:pt x="0" y="2792"/>
                </a:lnTo>
                <a:lnTo>
                  <a:pt x="284808" y="2792"/>
                </a:lnTo>
                <a:lnTo>
                  <a:pt x="28480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2939217" y="7410606"/>
            <a:ext cx="57150" cy="215265"/>
          </a:xfrm>
          <a:custGeom>
            <a:avLst/>
            <a:gdLst/>
            <a:ahLst/>
            <a:cxnLst/>
            <a:rect l="l" t="t" r="r" b="b"/>
            <a:pathLst>
              <a:path w="57150" h="215265">
                <a:moveTo>
                  <a:pt x="10236" y="0"/>
                </a:moveTo>
                <a:lnTo>
                  <a:pt x="0" y="0"/>
                </a:lnTo>
                <a:lnTo>
                  <a:pt x="0" y="209410"/>
                </a:lnTo>
                <a:lnTo>
                  <a:pt x="10236" y="209410"/>
                </a:lnTo>
                <a:lnTo>
                  <a:pt x="10236" y="0"/>
                </a:lnTo>
                <a:close/>
              </a:path>
              <a:path w="57150" h="215265">
                <a:moveTo>
                  <a:pt x="56769" y="212204"/>
                </a:moveTo>
                <a:lnTo>
                  <a:pt x="21412" y="212204"/>
                </a:lnTo>
                <a:lnTo>
                  <a:pt x="21412" y="214998"/>
                </a:lnTo>
                <a:lnTo>
                  <a:pt x="56769" y="214998"/>
                </a:lnTo>
                <a:lnTo>
                  <a:pt x="56769" y="21220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3570267" y="5867429"/>
            <a:ext cx="641350" cy="168910"/>
          </a:xfrm>
          <a:custGeom>
            <a:avLst/>
            <a:gdLst/>
            <a:ahLst/>
            <a:cxnLst/>
            <a:rect l="l" t="t" r="r" b="b"/>
            <a:pathLst>
              <a:path w="641350" h="168910">
                <a:moveTo>
                  <a:pt x="641273" y="25120"/>
                </a:moveTo>
                <a:lnTo>
                  <a:pt x="335991" y="25120"/>
                </a:lnTo>
                <a:lnTo>
                  <a:pt x="332270" y="25120"/>
                </a:lnTo>
                <a:lnTo>
                  <a:pt x="332270" y="3721"/>
                </a:lnTo>
                <a:lnTo>
                  <a:pt x="311797" y="3721"/>
                </a:lnTo>
                <a:lnTo>
                  <a:pt x="311797" y="0"/>
                </a:lnTo>
                <a:lnTo>
                  <a:pt x="308076" y="0"/>
                </a:lnTo>
                <a:lnTo>
                  <a:pt x="308076" y="139611"/>
                </a:lnTo>
                <a:lnTo>
                  <a:pt x="28841" y="139611"/>
                </a:lnTo>
                <a:lnTo>
                  <a:pt x="28841" y="3721"/>
                </a:lnTo>
                <a:lnTo>
                  <a:pt x="25120" y="3721"/>
                </a:lnTo>
                <a:lnTo>
                  <a:pt x="25120" y="25120"/>
                </a:lnTo>
                <a:lnTo>
                  <a:pt x="3721" y="25120"/>
                </a:lnTo>
                <a:lnTo>
                  <a:pt x="3721" y="28854"/>
                </a:lnTo>
                <a:lnTo>
                  <a:pt x="0" y="28854"/>
                </a:lnTo>
                <a:lnTo>
                  <a:pt x="0" y="164731"/>
                </a:lnTo>
                <a:lnTo>
                  <a:pt x="0" y="167525"/>
                </a:lnTo>
                <a:lnTo>
                  <a:pt x="157289" y="167525"/>
                </a:lnTo>
                <a:lnTo>
                  <a:pt x="157289" y="164731"/>
                </a:lnTo>
                <a:lnTo>
                  <a:pt x="178701" y="164731"/>
                </a:lnTo>
                <a:lnTo>
                  <a:pt x="178701" y="168465"/>
                </a:lnTo>
                <a:lnTo>
                  <a:pt x="335991" y="168465"/>
                </a:lnTo>
                <a:lnTo>
                  <a:pt x="335991" y="164731"/>
                </a:lnTo>
                <a:lnTo>
                  <a:pt x="335991" y="28854"/>
                </a:lnTo>
                <a:lnTo>
                  <a:pt x="641273" y="28854"/>
                </a:lnTo>
                <a:lnTo>
                  <a:pt x="641273" y="2512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4444237" y="5892548"/>
            <a:ext cx="26670" cy="3810"/>
          </a:xfrm>
          <a:custGeom>
            <a:avLst/>
            <a:gdLst/>
            <a:ahLst/>
            <a:cxnLst/>
            <a:rect l="l" t="t" r="r" b="b"/>
            <a:pathLst>
              <a:path w="26669" h="3810">
                <a:moveTo>
                  <a:pt x="26060" y="0"/>
                </a:moveTo>
                <a:lnTo>
                  <a:pt x="0" y="0"/>
                </a:lnTo>
                <a:lnTo>
                  <a:pt x="0" y="3722"/>
                </a:lnTo>
                <a:lnTo>
                  <a:pt x="26060" y="3722"/>
                </a:lnTo>
                <a:lnTo>
                  <a:pt x="2606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0117202" y="5899063"/>
            <a:ext cx="10795" cy="208915"/>
          </a:xfrm>
          <a:custGeom>
            <a:avLst/>
            <a:gdLst/>
            <a:ahLst/>
            <a:cxnLst/>
            <a:rect l="l" t="t" r="r" b="b"/>
            <a:pathLst>
              <a:path w="10795" h="208914">
                <a:moveTo>
                  <a:pt x="10238" y="0"/>
                </a:moveTo>
                <a:lnTo>
                  <a:pt x="0" y="0"/>
                </a:lnTo>
                <a:lnTo>
                  <a:pt x="0" y="208486"/>
                </a:lnTo>
                <a:lnTo>
                  <a:pt x="10238" y="208486"/>
                </a:lnTo>
                <a:lnTo>
                  <a:pt x="1023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0326620" y="5898133"/>
            <a:ext cx="11430" cy="1270"/>
          </a:xfrm>
          <a:custGeom>
            <a:avLst/>
            <a:gdLst/>
            <a:ahLst/>
            <a:cxnLst/>
            <a:rect l="l" t="t" r="r" b="b"/>
            <a:pathLst>
              <a:path w="11429" h="1270">
                <a:moveTo>
                  <a:pt x="11168" y="0"/>
                </a:moveTo>
                <a:lnTo>
                  <a:pt x="0" y="0"/>
                </a:lnTo>
                <a:lnTo>
                  <a:pt x="0" y="930"/>
                </a:lnTo>
                <a:lnTo>
                  <a:pt x="11168" y="930"/>
                </a:lnTo>
                <a:lnTo>
                  <a:pt x="1116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1566373" y="5898138"/>
            <a:ext cx="21590" cy="209550"/>
          </a:xfrm>
          <a:custGeom>
            <a:avLst/>
            <a:gdLst/>
            <a:ahLst/>
            <a:cxnLst/>
            <a:rect l="l" t="t" r="r" b="b"/>
            <a:pathLst>
              <a:path w="21590" h="209550">
                <a:moveTo>
                  <a:pt x="11163" y="0"/>
                </a:moveTo>
                <a:lnTo>
                  <a:pt x="0" y="0"/>
                </a:lnTo>
                <a:lnTo>
                  <a:pt x="11163" y="927"/>
                </a:lnTo>
                <a:lnTo>
                  <a:pt x="11163" y="0"/>
                </a:lnTo>
                <a:close/>
              </a:path>
              <a:path w="21590" h="209550">
                <a:moveTo>
                  <a:pt x="21399" y="927"/>
                </a:moveTo>
                <a:lnTo>
                  <a:pt x="11163" y="927"/>
                </a:lnTo>
                <a:lnTo>
                  <a:pt x="11163" y="209423"/>
                </a:lnTo>
                <a:lnTo>
                  <a:pt x="21399" y="209423"/>
                </a:lnTo>
                <a:lnTo>
                  <a:pt x="21399" y="92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1469575" y="5899063"/>
            <a:ext cx="10795" cy="208915"/>
          </a:xfrm>
          <a:custGeom>
            <a:avLst/>
            <a:gdLst/>
            <a:ahLst/>
            <a:cxnLst/>
            <a:rect l="l" t="t" r="r" b="b"/>
            <a:pathLst>
              <a:path w="10795" h="208914">
                <a:moveTo>
                  <a:pt x="10238" y="0"/>
                </a:moveTo>
                <a:lnTo>
                  <a:pt x="0" y="0"/>
                </a:lnTo>
                <a:lnTo>
                  <a:pt x="0" y="208486"/>
                </a:lnTo>
                <a:lnTo>
                  <a:pt x="10238" y="208486"/>
                </a:lnTo>
                <a:lnTo>
                  <a:pt x="1023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1259226" y="5898133"/>
            <a:ext cx="11430" cy="1270"/>
          </a:xfrm>
          <a:custGeom>
            <a:avLst/>
            <a:gdLst/>
            <a:ahLst/>
            <a:cxnLst/>
            <a:rect l="l" t="t" r="r" b="b"/>
            <a:pathLst>
              <a:path w="11429" h="1270">
                <a:moveTo>
                  <a:pt x="11168" y="0"/>
                </a:moveTo>
                <a:lnTo>
                  <a:pt x="0" y="0"/>
                </a:lnTo>
                <a:lnTo>
                  <a:pt x="11168" y="930"/>
                </a:lnTo>
                <a:lnTo>
                  <a:pt x="1116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1479813" y="5898133"/>
            <a:ext cx="11430" cy="1270"/>
          </a:xfrm>
          <a:custGeom>
            <a:avLst/>
            <a:gdLst/>
            <a:ahLst/>
            <a:cxnLst/>
            <a:rect l="l" t="t" r="r" b="b"/>
            <a:pathLst>
              <a:path w="11429" h="1270">
                <a:moveTo>
                  <a:pt x="11168" y="0"/>
                </a:moveTo>
                <a:lnTo>
                  <a:pt x="0" y="0"/>
                </a:lnTo>
                <a:lnTo>
                  <a:pt x="11168" y="930"/>
                </a:lnTo>
                <a:lnTo>
                  <a:pt x="1116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2941084" y="5899063"/>
            <a:ext cx="10795" cy="208915"/>
          </a:xfrm>
          <a:custGeom>
            <a:avLst/>
            <a:gdLst/>
            <a:ahLst/>
            <a:cxnLst/>
            <a:rect l="l" t="t" r="r" b="b"/>
            <a:pathLst>
              <a:path w="10795" h="208914">
                <a:moveTo>
                  <a:pt x="10238" y="0"/>
                </a:moveTo>
                <a:lnTo>
                  <a:pt x="0" y="0"/>
                </a:lnTo>
                <a:lnTo>
                  <a:pt x="0" y="208486"/>
                </a:lnTo>
                <a:lnTo>
                  <a:pt x="10238" y="208486"/>
                </a:lnTo>
                <a:lnTo>
                  <a:pt x="1023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2730734" y="5896283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11163" y="1854"/>
                </a:moveTo>
                <a:lnTo>
                  <a:pt x="0" y="1854"/>
                </a:lnTo>
                <a:lnTo>
                  <a:pt x="11163" y="2781"/>
                </a:lnTo>
                <a:lnTo>
                  <a:pt x="11163" y="1854"/>
                </a:lnTo>
                <a:close/>
              </a:path>
              <a:path w="12700" h="3175">
                <a:moveTo>
                  <a:pt x="12090" y="0"/>
                </a:moveTo>
                <a:lnTo>
                  <a:pt x="11163" y="0"/>
                </a:lnTo>
                <a:lnTo>
                  <a:pt x="11163" y="1854"/>
                </a:lnTo>
                <a:lnTo>
                  <a:pt x="1209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2951321" y="5896283"/>
            <a:ext cx="12700" cy="3175"/>
          </a:xfrm>
          <a:custGeom>
            <a:avLst/>
            <a:gdLst/>
            <a:ahLst/>
            <a:cxnLst/>
            <a:rect l="l" t="t" r="r" b="b"/>
            <a:pathLst>
              <a:path w="12700" h="3175">
                <a:moveTo>
                  <a:pt x="927" y="0"/>
                </a:moveTo>
                <a:lnTo>
                  <a:pt x="0" y="0"/>
                </a:lnTo>
                <a:lnTo>
                  <a:pt x="0" y="1854"/>
                </a:lnTo>
                <a:lnTo>
                  <a:pt x="927" y="0"/>
                </a:lnTo>
                <a:close/>
              </a:path>
              <a:path w="12700" h="3175">
                <a:moveTo>
                  <a:pt x="12090" y="1854"/>
                </a:moveTo>
                <a:lnTo>
                  <a:pt x="927" y="1854"/>
                </a:lnTo>
                <a:lnTo>
                  <a:pt x="12090" y="2781"/>
                </a:lnTo>
                <a:lnTo>
                  <a:pt x="12090" y="185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3038811" y="5875798"/>
            <a:ext cx="21590" cy="231775"/>
          </a:xfrm>
          <a:custGeom>
            <a:avLst/>
            <a:gdLst/>
            <a:ahLst/>
            <a:cxnLst/>
            <a:rect l="l" t="t" r="r" b="b"/>
            <a:pathLst>
              <a:path w="21590" h="231775">
                <a:moveTo>
                  <a:pt x="10236" y="22339"/>
                </a:moveTo>
                <a:lnTo>
                  <a:pt x="0" y="22339"/>
                </a:lnTo>
                <a:lnTo>
                  <a:pt x="10236" y="23266"/>
                </a:lnTo>
                <a:lnTo>
                  <a:pt x="10236" y="22339"/>
                </a:lnTo>
                <a:close/>
              </a:path>
              <a:path w="21590" h="231775">
                <a:moveTo>
                  <a:pt x="11163" y="20485"/>
                </a:moveTo>
                <a:lnTo>
                  <a:pt x="10236" y="20485"/>
                </a:lnTo>
                <a:lnTo>
                  <a:pt x="10236" y="22339"/>
                </a:lnTo>
                <a:lnTo>
                  <a:pt x="11163" y="20485"/>
                </a:lnTo>
                <a:close/>
              </a:path>
              <a:path w="21590" h="231775">
                <a:moveTo>
                  <a:pt x="14884" y="0"/>
                </a:moveTo>
                <a:lnTo>
                  <a:pt x="13957" y="0"/>
                </a:lnTo>
                <a:lnTo>
                  <a:pt x="13957" y="12103"/>
                </a:lnTo>
                <a:lnTo>
                  <a:pt x="14884" y="0"/>
                </a:lnTo>
                <a:close/>
              </a:path>
              <a:path w="21590" h="231775">
                <a:moveTo>
                  <a:pt x="21399" y="23266"/>
                </a:moveTo>
                <a:lnTo>
                  <a:pt x="11163" y="23266"/>
                </a:lnTo>
                <a:lnTo>
                  <a:pt x="11163" y="231762"/>
                </a:lnTo>
                <a:lnTo>
                  <a:pt x="21399" y="231762"/>
                </a:lnTo>
                <a:lnTo>
                  <a:pt x="21399" y="2326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3259398" y="5898133"/>
            <a:ext cx="11430" cy="1270"/>
          </a:xfrm>
          <a:custGeom>
            <a:avLst/>
            <a:gdLst/>
            <a:ahLst/>
            <a:cxnLst/>
            <a:rect l="l" t="t" r="r" b="b"/>
            <a:pathLst>
              <a:path w="11430" h="1270">
                <a:moveTo>
                  <a:pt x="11168" y="0"/>
                </a:moveTo>
                <a:lnTo>
                  <a:pt x="0" y="0"/>
                </a:lnTo>
                <a:lnTo>
                  <a:pt x="11168" y="930"/>
                </a:lnTo>
                <a:lnTo>
                  <a:pt x="1116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4422831" y="5899063"/>
            <a:ext cx="10795" cy="208915"/>
          </a:xfrm>
          <a:custGeom>
            <a:avLst/>
            <a:gdLst/>
            <a:ahLst/>
            <a:cxnLst/>
            <a:rect l="l" t="t" r="r" b="b"/>
            <a:pathLst>
              <a:path w="10794" h="208914">
                <a:moveTo>
                  <a:pt x="10238" y="0"/>
                </a:moveTo>
                <a:lnTo>
                  <a:pt x="0" y="0"/>
                </a:lnTo>
                <a:lnTo>
                  <a:pt x="0" y="208486"/>
                </a:lnTo>
                <a:lnTo>
                  <a:pt x="10238" y="208486"/>
                </a:lnTo>
                <a:lnTo>
                  <a:pt x="1023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4222717" y="5875798"/>
            <a:ext cx="5080" cy="22860"/>
          </a:xfrm>
          <a:custGeom>
            <a:avLst/>
            <a:gdLst/>
            <a:ahLst/>
            <a:cxnLst/>
            <a:rect l="l" t="t" r="r" b="b"/>
            <a:pathLst>
              <a:path w="5080" h="22860">
                <a:moveTo>
                  <a:pt x="927" y="20485"/>
                </a:moveTo>
                <a:lnTo>
                  <a:pt x="0" y="20485"/>
                </a:lnTo>
                <a:lnTo>
                  <a:pt x="0" y="22339"/>
                </a:lnTo>
                <a:lnTo>
                  <a:pt x="927" y="20485"/>
                </a:lnTo>
                <a:close/>
              </a:path>
              <a:path w="5080" h="22860">
                <a:moveTo>
                  <a:pt x="4648" y="0"/>
                </a:moveTo>
                <a:lnTo>
                  <a:pt x="3721" y="0"/>
                </a:lnTo>
                <a:lnTo>
                  <a:pt x="3721" y="12103"/>
                </a:lnTo>
                <a:lnTo>
                  <a:pt x="464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4433067" y="5898133"/>
            <a:ext cx="11430" cy="1270"/>
          </a:xfrm>
          <a:custGeom>
            <a:avLst/>
            <a:gdLst/>
            <a:ahLst/>
            <a:cxnLst/>
            <a:rect l="l" t="t" r="r" b="b"/>
            <a:pathLst>
              <a:path w="11430" h="1270">
                <a:moveTo>
                  <a:pt x="11168" y="0"/>
                </a:moveTo>
                <a:lnTo>
                  <a:pt x="0" y="0"/>
                </a:lnTo>
                <a:lnTo>
                  <a:pt x="11168" y="930"/>
                </a:lnTo>
                <a:lnTo>
                  <a:pt x="1116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5" name="object 415"/>
          <p:cNvGrpSpPr/>
          <p:nvPr/>
        </p:nvGrpSpPr>
        <p:grpSpPr>
          <a:xfrm>
            <a:off x="9811917" y="6786064"/>
            <a:ext cx="253365" cy="284480"/>
            <a:chOff x="9811917" y="6786064"/>
            <a:chExt cx="253365" cy="284480"/>
          </a:xfrm>
        </p:grpSpPr>
        <p:sp>
          <p:nvSpPr>
            <p:cNvPr id="416" name="object 416"/>
            <p:cNvSpPr/>
            <p:nvPr/>
          </p:nvSpPr>
          <p:spPr>
            <a:xfrm>
              <a:off x="9919881" y="6786070"/>
              <a:ext cx="145415" cy="284480"/>
            </a:xfrm>
            <a:custGeom>
              <a:avLst/>
              <a:gdLst/>
              <a:ahLst/>
              <a:cxnLst/>
              <a:rect l="l" t="t" r="r" b="b"/>
              <a:pathLst>
                <a:path w="145415" h="284479">
                  <a:moveTo>
                    <a:pt x="2794" y="192659"/>
                  </a:moveTo>
                  <a:lnTo>
                    <a:pt x="0" y="192659"/>
                  </a:lnTo>
                  <a:lnTo>
                    <a:pt x="0" y="201041"/>
                  </a:lnTo>
                  <a:lnTo>
                    <a:pt x="2794" y="201041"/>
                  </a:lnTo>
                  <a:lnTo>
                    <a:pt x="2794" y="192659"/>
                  </a:lnTo>
                  <a:close/>
                </a:path>
                <a:path w="145415" h="284479">
                  <a:moveTo>
                    <a:pt x="145199" y="0"/>
                  </a:moveTo>
                  <a:lnTo>
                    <a:pt x="133502" y="0"/>
                  </a:lnTo>
                  <a:lnTo>
                    <a:pt x="133502" y="196380"/>
                  </a:lnTo>
                  <a:lnTo>
                    <a:pt x="133210" y="227101"/>
                  </a:lnTo>
                  <a:lnTo>
                    <a:pt x="133096" y="239204"/>
                  </a:lnTo>
                  <a:lnTo>
                    <a:pt x="128435" y="244779"/>
                  </a:lnTo>
                  <a:lnTo>
                    <a:pt x="120065" y="246646"/>
                  </a:lnTo>
                  <a:lnTo>
                    <a:pt x="54914" y="247573"/>
                  </a:lnTo>
                  <a:lnTo>
                    <a:pt x="54914" y="275501"/>
                  </a:lnTo>
                  <a:lnTo>
                    <a:pt x="13030" y="275501"/>
                  </a:lnTo>
                  <a:lnTo>
                    <a:pt x="13030" y="109829"/>
                  </a:lnTo>
                  <a:lnTo>
                    <a:pt x="54914" y="109829"/>
                  </a:lnTo>
                  <a:lnTo>
                    <a:pt x="54914" y="136817"/>
                  </a:lnTo>
                  <a:lnTo>
                    <a:pt x="67005" y="136817"/>
                  </a:lnTo>
                  <a:lnTo>
                    <a:pt x="67005" y="146126"/>
                  </a:lnTo>
                  <a:lnTo>
                    <a:pt x="38163" y="146126"/>
                  </a:lnTo>
                  <a:lnTo>
                    <a:pt x="38163" y="149847"/>
                  </a:lnTo>
                  <a:lnTo>
                    <a:pt x="36296" y="150469"/>
                  </a:lnTo>
                  <a:lnTo>
                    <a:pt x="36296" y="232689"/>
                  </a:lnTo>
                  <a:lnTo>
                    <a:pt x="36296" y="233616"/>
                  </a:lnTo>
                  <a:lnTo>
                    <a:pt x="35369" y="232689"/>
                  </a:lnTo>
                  <a:lnTo>
                    <a:pt x="36296" y="232689"/>
                  </a:lnTo>
                  <a:lnTo>
                    <a:pt x="36296" y="150469"/>
                  </a:lnTo>
                  <a:lnTo>
                    <a:pt x="35369" y="150774"/>
                  </a:lnTo>
                  <a:lnTo>
                    <a:pt x="35369" y="151714"/>
                  </a:lnTo>
                  <a:lnTo>
                    <a:pt x="34429" y="151244"/>
                  </a:lnTo>
                  <a:lnTo>
                    <a:pt x="34429" y="230822"/>
                  </a:lnTo>
                  <a:lnTo>
                    <a:pt x="34429" y="231749"/>
                  </a:lnTo>
                  <a:lnTo>
                    <a:pt x="34429" y="232689"/>
                  </a:lnTo>
                  <a:lnTo>
                    <a:pt x="34429" y="233616"/>
                  </a:lnTo>
                  <a:lnTo>
                    <a:pt x="33502" y="232689"/>
                  </a:lnTo>
                  <a:lnTo>
                    <a:pt x="34429" y="232689"/>
                  </a:lnTo>
                  <a:lnTo>
                    <a:pt x="34429" y="231749"/>
                  </a:lnTo>
                  <a:lnTo>
                    <a:pt x="33502" y="230822"/>
                  </a:lnTo>
                  <a:lnTo>
                    <a:pt x="34429" y="230822"/>
                  </a:lnTo>
                  <a:lnTo>
                    <a:pt x="34429" y="151244"/>
                  </a:lnTo>
                  <a:lnTo>
                    <a:pt x="33502" y="150774"/>
                  </a:lnTo>
                  <a:lnTo>
                    <a:pt x="33502" y="153568"/>
                  </a:lnTo>
                  <a:lnTo>
                    <a:pt x="33502" y="154508"/>
                  </a:lnTo>
                  <a:lnTo>
                    <a:pt x="32575" y="153568"/>
                  </a:lnTo>
                  <a:lnTo>
                    <a:pt x="32575" y="229895"/>
                  </a:lnTo>
                  <a:lnTo>
                    <a:pt x="32575" y="231749"/>
                  </a:lnTo>
                  <a:lnTo>
                    <a:pt x="31648" y="230822"/>
                  </a:lnTo>
                  <a:lnTo>
                    <a:pt x="30708" y="230822"/>
                  </a:lnTo>
                  <a:lnTo>
                    <a:pt x="30708" y="227101"/>
                  </a:lnTo>
                  <a:lnTo>
                    <a:pt x="31648" y="227101"/>
                  </a:lnTo>
                  <a:lnTo>
                    <a:pt x="31648" y="229895"/>
                  </a:lnTo>
                  <a:lnTo>
                    <a:pt x="32575" y="229895"/>
                  </a:lnTo>
                  <a:lnTo>
                    <a:pt x="32575" y="153568"/>
                  </a:lnTo>
                  <a:lnTo>
                    <a:pt x="33502" y="153568"/>
                  </a:lnTo>
                  <a:lnTo>
                    <a:pt x="33502" y="150774"/>
                  </a:lnTo>
                  <a:lnTo>
                    <a:pt x="34429" y="149847"/>
                  </a:lnTo>
                  <a:lnTo>
                    <a:pt x="38163" y="149847"/>
                  </a:lnTo>
                  <a:lnTo>
                    <a:pt x="38163" y="146126"/>
                  </a:lnTo>
                  <a:lnTo>
                    <a:pt x="32575" y="146126"/>
                  </a:lnTo>
                  <a:lnTo>
                    <a:pt x="32575" y="152641"/>
                  </a:lnTo>
                  <a:lnTo>
                    <a:pt x="31648" y="153568"/>
                  </a:lnTo>
                  <a:lnTo>
                    <a:pt x="30708" y="155435"/>
                  </a:lnTo>
                  <a:lnTo>
                    <a:pt x="30708" y="156362"/>
                  </a:lnTo>
                  <a:lnTo>
                    <a:pt x="30708" y="157289"/>
                  </a:lnTo>
                  <a:lnTo>
                    <a:pt x="29781" y="156362"/>
                  </a:lnTo>
                  <a:lnTo>
                    <a:pt x="30708" y="156362"/>
                  </a:lnTo>
                  <a:lnTo>
                    <a:pt x="30708" y="155435"/>
                  </a:lnTo>
                  <a:lnTo>
                    <a:pt x="30708" y="152641"/>
                  </a:lnTo>
                  <a:lnTo>
                    <a:pt x="32575" y="152641"/>
                  </a:lnTo>
                  <a:lnTo>
                    <a:pt x="32575" y="146126"/>
                  </a:lnTo>
                  <a:lnTo>
                    <a:pt x="26987" y="152641"/>
                  </a:lnTo>
                  <a:lnTo>
                    <a:pt x="26987" y="231749"/>
                  </a:lnTo>
                  <a:lnTo>
                    <a:pt x="34429" y="237337"/>
                  </a:lnTo>
                  <a:lnTo>
                    <a:pt x="54914" y="238264"/>
                  </a:lnTo>
                  <a:lnTo>
                    <a:pt x="97726" y="237337"/>
                  </a:lnTo>
                  <a:lnTo>
                    <a:pt x="105168" y="233616"/>
                  </a:lnTo>
                  <a:lnTo>
                    <a:pt x="105638" y="232689"/>
                  </a:lnTo>
                  <a:lnTo>
                    <a:pt x="106095" y="231749"/>
                  </a:lnTo>
                  <a:lnTo>
                    <a:pt x="106565" y="230822"/>
                  </a:lnTo>
                  <a:lnTo>
                    <a:pt x="107035" y="229895"/>
                  </a:lnTo>
                  <a:lnTo>
                    <a:pt x="107111" y="227101"/>
                  </a:lnTo>
                  <a:lnTo>
                    <a:pt x="107861" y="201041"/>
                  </a:lnTo>
                  <a:lnTo>
                    <a:pt x="107962" y="197319"/>
                  </a:lnTo>
                  <a:lnTo>
                    <a:pt x="92138" y="197319"/>
                  </a:lnTo>
                  <a:lnTo>
                    <a:pt x="92138" y="196380"/>
                  </a:lnTo>
                  <a:lnTo>
                    <a:pt x="133502" y="196380"/>
                  </a:lnTo>
                  <a:lnTo>
                    <a:pt x="133502" y="0"/>
                  </a:lnTo>
                  <a:lnTo>
                    <a:pt x="128206" y="0"/>
                  </a:lnTo>
                  <a:lnTo>
                    <a:pt x="128206" y="139611"/>
                  </a:lnTo>
                  <a:lnTo>
                    <a:pt x="127508" y="139611"/>
                  </a:lnTo>
                  <a:lnTo>
                    <a:pt x="127508" y="139052"/>
                  </a:lnTo>
                  <a:lnTo>
                    <a:pt x="128206" y="139611"/>
                  </a:lnTo>
                  <a:lnTo>
                    <a:pt x="128206" y="0"/>
                  </a:lnTo>
                  <a:lnTo>
                    <a:pt x="107962" y="0"/>
                  </a:lnTo>
                  <a:lnTo>
                    <a:pt x="107962" y="152641"/>
                  </a:lnTo>
                  <a:lnTo>
                    <a:pt x="107962" y="155435"/>
                  </a:lnTo>
                  <a:lnTo>
                    <a:pt x="107315" y="154508"/>
                  </a:lnTo>
                  <a:lnTo>
                    <a:pt x="106654" y="153568"/>
                  </a:lnTo>
                  <a:lnTo>
                    <a:pt x="106006" y="152641"/>
                  </a:lnTo>
                  <a:lnTo>
                    <a:pt x="105359" y="151714"/>
                  </a:lnTo>
                  <a:lnTo>
                    <a:pt x="104051" y="149847"/>
                  </a:lnTo>
                  <a:lnTo>
                    <a:pt x="102908" y="148221"/>
                  </a:lnTo>
                  <a:lnTo>
                    <a:pt x="107962" y="152641"/>
                  </a:lnTo>
                  <a:lnTo>
                    <a:pt x="107962" y="0"/>
                  </a:lnTo>
                  <a:lnTo>
                    <a:pt x="8369" y="0"/>
                  </a:lnTo>
                  <a:lnTo>
                    <a:pt x="8369" y="279222"/>
                  </a:lnTo>
                  <a:lnTo>
                    <a:pt x="0" y="279222"/>
                  </a:lnTo>
                  <a:lnTo>
                    <a:pt x="0" y="283870"/>
                  </a:lnTo>
                  <a:lnTo>
                    <a:pt x="145199" y="283870"/>
                  </a:lnTo>
                  <a:lnTo>
                    <a:pt x="145199" y="275501"/>
                  </a:lnTo>
                  <a:lnTo>
                    <a:pt x="145199" y="109829"/>
                  </a:lnTo>
                  <a:lnTo>
                    <a:pt x="1451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7" name="object 417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9811917" y="6922883"/>
              <a:ext cx="241993" cy="117273"/>
            </a:xfrm>
            <a:prstGeom prst="rect">
              <a:avLst/>
            </a:prstGeom>
          </p:spPr>
        </p:pic>
      </p:grpSp>
      <p:pic>
        <p:nvPicPr>
          <p:cNvPr id="418" name="object 418"/>
          <p:cNvPicPr/>
          <p:nvPr/>
        </p:nvPicPr>
        <p:blipFill>
          <a:blip r:embed="rId63" cstate="print"/>
          <a:stretch>
            <a:fillRect/>
          </a:stretch>
        </p:blipFill>
        <p:spPr>
          <a:xfrm>
            <a:off x="9473126" y="7341719"/>
            <a:ext cx="141473" cy="136819"/>
          </a:xfrm>
          <a:prstGeom prst="rect">
            <a:avLst/>
          </a:prstGeom>
        </p:spPr>
      </p:pic>
      <p:grpSp>
        <p:nvGrpSpPr>
          <p:cNvPr id="419" name="object 419"/>
          <p:cNvGrpSpPr/>
          <p:nvPr/>
        </p:nvGrpSpPr>
        <p:grpSpPr>
          <a:xfrm>
            <a:off x="10093933" y="6786064"/>
            <a:ext cx="253365" cy="284480"/>
            <a:chOff x="10093933" y="6786064"/>
            <a:chExt cx="253365" cy="284480"/>
          </a:xfrm>
        </p:grpSpPr>
        <p:sp>
          <p:nvSpPr>
            <p:cNvPr id="420" name="object 420"/>
            <p:cNvSpPr/>
            <p:nvPr/>
          </p:nvSpPr>
          <p:spPr>
            <a:xfrm>
              <a:off x="10093922" y="6786070"/>
              <a:ext cx="145415" cy="284480"/>
            </a:xfrm>
            <a:custGeom>
              <a:avLst/>
              <a:gdLst/>
              <a:ahLst/>
              <a:cxnLst/>
              <a:rect l="l" t="t" r="r" b="b"/>
              <a:pathLst>
                <a:path w="145415" h="284479">
                  <a:moveTo>
                    <a:pt x="145199" y="279222"/>
                  </a:moveTo>
                  <a:lnTo>
                    <a:pt x="135890" y="279222"/>
                  </a:lnTo>
                  <a:lnTo>
                    <a:pt x="135890" y="275501"/>
                  </a:lnTo>
                  <a:lnTo>
                    <a:pt x="135890" y="109829"/>
                  </a:lnTo>
                  <a:lnTo>
                    <a:pt x="135890" y="0"/>
                  </a:lnTo>
                  <a:lnTo>
                    <a:pt x="132168" y="0"/>
                  </a:lnTo>
                  <a:lnTo>
                    <a:pt x="132168" y="109829"/>
                  </a:lnTo>
                  <a:lnTo>
                    <a:pt x="132168" y="275501"/>
                  </a:lnTo>
                  <a:lnTo>
                    <a:pt x="89357" y="275501"/>
                  </a:lnTo>
                  <a:lnTo>
                    <a:pt x="89357" y="247573"/>
                  </a:lnTo>
                  <a:lnTo>
                    <a:pt x="23279" y="246646"/>
                  </a:lnTo>
                  <a:lnTo>
                    <a:pt x="17691" y="244779"/>
                  </a:lnTo>
                  <a:lnTo>
                    <a:pt x="12103" y="240131"/>
                  </a:lnTo>
                  <a:lnTo>
                    <a:pt x="12103" y="196380"/>
                  </a:lnTo>
                  <a:lnTo>
                    <a:pt x="53060" y="196380"/>
                  </a:lnTo>
                  <a:lnTo>
                    <a:pt x="53060" y="197319"/>
                  </a:lnTo>
                  <a:lnTo>
                    <a:pt x="38163" y="197319"/>
                  </a:lnTo>
                  <a:lnTo>
                    <a:pt x="38163" y="231749"/>
                  </a:lnTo>
                  <a:lnTo>
                    <a:pt x="45605" y="237337"/>
                  </a:lnTo>
                  <a:lnTo>
                    <a:pt x="87490" y="238264"/>
                  </a:lnTo>
                  <a:lnTo>
                    <a:pt x="108902" y="237337"/>
                  </a:lnTo>
                  <a:lnTo>
                    <a:pt x="113093" y="234543"/>
                  </a:lnTo>
                  <a:lnTo>
                    <a:pt x="117284" y="231749"/>
                  </a:lnTo>
                  <a:lnTo>
                    <a:pt x="117322" y="228028"/>
                  </a:lnTo>
                  <a:lnTo>
                    <a:pt x="118160" y="156362"/>
                  </a:lnTo>
                  <a:lnTo>
                    <a:pt x="118173" y="155435"/>
                  </a:lnTo>
                  <a:lnTo>
                    <a:pt x="118211" y="152641"/>
                  </a:lnTo>
                  <a:lnTo>
                    <a:pt x="115811" y="149847"/>
                  </a:lnTo>
                  <a:lnTo>
                    <a:pt x="114490" y="148310"/>
                  </a:lnTo>
                  <a:lnTo>
                    <a:pt x="114490" y="153568"/>
                  </a:lnTo>
                  <a:lnTo>
                    <a:pt x="114490" y="228028"/>
                  </a:lnTo>
                  <a:lnTo>
                    <a:pt x="113550" y="230822"/>
                  </a:lnTo>
                  <a:lnTo>
                    <a:pt x="113550" y="231749"/>
                  </a:lnTo>
                  <a:lnTo>
                    <a:pt x="112623" y="230822"/>
                  </a:lnTo>
                  <a:lnTo>
                    <a:pt x="112623" y="231749"/>
                  </a:lnTo>
                  <a:lnTo>
                    <a:pt x="112623" y="232689"/>
                  </a:lnTo>
                  <a:lnTo>
                    <a:pt x="111696" y="231749"/>
                  </a:lnTo>
                  <a:lnTo>
                    <a:pt x="112623" y="231749"/>
                  </a:lnTo>
                  <a:lnTo>
                    <a:pt x="112623" y="230822"/>
                  </a:lnTo>
                  <a:lnTo>
                    <a:pt x="113550" y="230822"/>
                  </a:lnTo>
                  <a:lnTo>
                    <a:pt x="113550" y="228028"/>
                  </a:lnTo>
                  <a:lnTo>
                    <a:pt x="114490" y="228028"/>
                  </a:lnTo>
                  <a:lnTo>
                    <a:pt x="114490" y="153568"/>
                  </a:lnTo>
                  <a:lnTo>
                    <a:pt x="113550" y="155435"/>
                  </a:lnTo>
                  <a:lnTo>
                    <a:pt x="113550" y="154508"/>
                  </a:lnTo>
                  <a:lnTo>
                    <a:pt x="113550" y="153568"/>
                  </a:lnTo>
                  <a:lnTo>
                    <a:pt x="114490" y="153568"/>
                  </a:lnTo>
                  <a:lnTo>
                    <a:pt x="114490" y="148310"/>
                  </a:lnTo>
                  <a:lnTo>
                    <a:pt x="113550" y="147218"/>
                  </a:lnTo>
                  <a:lnTo>
                    <a:pt x="113550" y="151714"/>
                  </a:lnTo>
                  <a:lnTo>
                    <a:pt x="113550" y="152641"/>
                  </a:lnTo>
                  <a:lnTo>
                    <a:pt x="112623" y="151714"/>
                  </a:lnTo>
                  <a:lnTo>
                    <a:pt x="111696" y="151244"/>
                  </a:lnTo>
                  <a:lnTo>
                    <a:pt x="111696" y="153568"/>
                  </a:lnTo>
                  <a:lnTo>
                    <a:pt x="111696" y="154508"/>
                  </a:lnTo>
                  <a:lnTo>
                    <a:pt x="110769" y="153568"/>
                  </a:lnTo>
                  <a:lnTo>
                    <a:pt x="110769" y="230822"/>
                  </a:lnTo>
                  <a:lnTo>
                    <a:pt x="110769" y="231749"/>
                  </a:lnTo>
                  <a:lnTo>
                    <a:pt x="110769" y="232689"/>
                  </a:lnTo>
                  <a:lnTo>
                    <a:pt x="110769" y="233616"/>
                  </a:lnTo>
                  <a:lnTo>
                    <a:pt x="108902" y="232689"/>
                  </a:lnTo>
                  <a:lnTo>
                    <a:pt x="110769" y="232689"/>
                  </a:lnTo>
                  <a:lnTo>
                    <a:pt x="110769" y="231749"/>
                  </a:lnTo>
                  <a:lnTo>
                    <a:pt x="109829" y="230822"/>
                  </a:lnTo>
                  <a:lnTo>
                    <a:pt x="110769" y="230822"/>
                  </a:lnTo>
                  <a:lnTo>
                    <a:pt x="110769" y="153568"/>
                  </a:lnTo>
                  <a:lnTo>
                    <a:pt x="111696" y="153568"/>
                  </a:lnTo>
                  <a:lnTo>
                    <a:pt x="111696" y="151244"/>
                  </a:lnTo>
                  <a:lnTo>
                    <a:pt x="110769" y="150774"/>
                  </a:lnTo>
                  <a:lnTo>
                    <a:pt x="107975" y="149847"/>
                  </a:lnTo>
                  <a:lnTo>
                    <a:pt x="107975" y="152641"/>
                  </a:lnTo>
                  <a:lnTo>
                    <a:pt x="107975" y="153568"/>
                  </a:lnTo>
                  <a:lnTo>
                    <a:pt x="107975" y="233616"/>
                  </a:lnTo>
                  <a:lnTo>
                    <a:pt x="107975" y="234543"/>
                  </a:lnTo>
                  <a:lnTo>
                    <a:pt x="107035" y="233616"/>
                  </a:lnTo>
                  <a:lnTo>
                    <a:pt x="107975" y="233616"/>
                  </a:lnTo>
                  <a:lnTo>
                    <a:pt x="107975" y="153568"/>
                  </a:lnTo>
                  <a:lnTo>
                    <a:pt x="107035" y="152641"/>
                  </a:lnTo>
                  <a:lnTo>
                    <a:pt x="107975" y="152641"/>
                  </a:lnTo>
                  <a:lnTo>
                    <a:pt x="107975" y="149847"/>
                  </a:lnTo>
                  <a:lnTo>
                    <a:pt x="111696" y="149847"/>
                  </a:lnTo>
                  <a:lnTo>
                    <a:pt x="112623" y="150774"/>
                  </a:lnTo>
                  <a:lnTo>
                    <a:pt x="112623" y="151714"/>
                  </a:lnTo>
                  <a:lnTo>
                    <a:pt x="113550" y="151714"/>
                  </a:lnTo>
                  <a:lnTo>
                    <a:pt x="113550" y="147218"/>
                  </a:lnTo>
                  <a:lnTo>
                    <a:pt x="112623" y="146126"/>
                  </a:lnTo>
                  <a:lnTo>
                    <a:pt x="78193" y="146126"/>
                  </a:lnTo>
                  <a:lnTo>
                    <a:pt x="78193" y="136817"/>
                  </a:lnTo>
                  <a:lnTo>
                    <a:pt x="89357" y="136817"/>
                  </a:lnTo>
                  <a:lnTo>
                    <a:pt x="89357" y="109829"/>
                  </a:lnTo>
                  <a:lnTo>
                    <a:pt x="132168" y="109829"/>
                  </a:lnTo>
                  <a:lnTo>
                    <a:pt x="132168" y="0"/>
                  </a:lnTo>
                  <a:lnTo>
                    <a:pt x="43053" y="0"/>
                  </a:lnTo>
                  <a:lnTo>
                    <a:pt x="43053" y="147205"/>
                  </a:lnTo>
                  <a:lnTo>
                    <a:pt x="37236" y="156362"/>
                  </a:lnTo>
                  <a:lnTo>
                    <a:pt x="41884" y="147993"/>
                  </a:lnTo>
                  <a:lnTo>
                    <a:pt x="43053" y="147205"/>
                  </a:lnTo>
                  <a:lnTo>
                    <a:pt x="43053" y="0"/>
                  </a:lnTo>
                  <a:lnTo>
                    <a:pt x="28854" y="0"/>
                  </a:lnTo>
                  <a:lnTo>
                    <a:pt x="28854" y="136817"/>
                  </a:lnTo>
                  <a:lnTo>
                    <a:pt x="27927" y="179628"/>
                  </a:lnTo>
                  <a:lnTo>
                    <a:pt x="27927" y="136817"/>
                  </a:lnTo>
                  <a:lnTo>
                    <a:pt x="28854" y="136817"/>
                  </a:lnTo>
                  <a:lnTo>
                    <a:pt x="28854" y="0"/>
                  </a:lnTo>
                  <a:lnTo>
                    <a:pt x="20485" y="0"/>
                  </a:lnTo>
                  <a:lnTo>
                    <a:pt x="20485" y="136817"/>
                  </a:lnTo>
                  <a:lnTo>
                    <a:pt x="17691" y="137744"/>
                  </a:lnTo>
                  <a:lnTo>
                    <a:pt x="17691" y="179628"/>
                  </a:lnTo>
                  <a:lnTo>
                    <a:pt x="17691" y="180492"/>
                  </a:lnTo>
                  <a:lnTo>
                    <a:pt x="16764" y="180568"/>
                  </a:lnTo>
                  <a:lnTo>
                    <a:pt x="16764" y="138684"/>
                  </a:lnTo>
                  <a:lnTo>
                    <a:pt x="12103" y="143332"/>
                  </a:lnTo>
                  <a:lnTo>
                    <a:pt x="17691" y="137744"/>
                  </a:lnTo>
                  <a:lnTo>
                    <a:pt x="18618" y="136817"/>
                  </a:lnTo>
                  <a:lnTo>
                    <a:pt x="20485" y="136817"/>
                  </a:lnTo>
                  <a:lnTo>
                    <a:pt x="20485" y="0"/>
                  </a:lnTo>
                  <a:lnTo>
                    <a:pt x="0" y="0"/>
                  </a:lnTo>
                  <a:lnTo>
                    <a:pt x="0" y="283870"/>
                  </a:lnTo>
                  <a:lnTo>
                    <a:pt x="145199" y="283870"/>
                  </a:lnTo>
                  <a:lnTo>
                    <a:pt x="145199" y="279222"/>
                  </a:lnTo>
                  <a:close/>
                </a:path>
                <a:path w="145415" h="284479">
                  <a:moveTo>
                    <a:pt x="145199" y="192659"/>
                  </a:moveTo>
                  <a:lnTo>
                    <a:pt x="142405" y="192659"/>
                  </a:lnTo>
                  <a:lnTo>
                    <a:pt x="142405" y="201041"/>
                  </a:lnTo>
                  <a:lnTo>
                    <a:pt x="145199" y="201041"/>
                  </a:lnTo>
                  <a:lnTo>
                    <a:pt x="145199" y="19265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1" name="object 421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10105102" y="6922883"/>
              <a:ext cx="241993" cy="117273"/>
            </a:xfrm>
            <a:prstGeom prst="rect">
              <a:avLst/>
            </a:prstGeom>
          </p:spPr>
        </p:pic>
      </p:grpSp>
      <p:pic>
        <p:nvPicPr>
          <p:cNvPr id="422" name="object 422"/>
          <p:cNvPicPr/>
          <p:nvPr/>
        </p:nvPicPr>
        <p:blipFill>
          <a:blip r:embed="rId65" cstate="print"/>
          <a:stretch>
            <a:fillRect/>
          </a:stretch>
        </p:blipFill>
        <p:spPr>
          <a:xfrm>
            <a:off x="10544414" y="7341719"/>
            <a:ext cx="142404" cy="136819"/>
          </a:xfrm>
          <a:prstGeom prst="rect">
            <a:avLst/>
          </a:prstGeom>
        </p:spPr>
      </p:pic>
      <p:grpSp>
        <p:nvGrpSpPr>
          <p:cNvPr id="423" name="object 423"/>
          <p:cNvGrpSpPr/>
          <p:nvPr/>
        </p:nvGrpSpPr>
        <p:grpSpPr>
          <a:xfrm>
            <a:off x="11275049" y="6786064"/>
            <a:ext cx="254635" cy="284480"/>
            <a:chOff x="11275049" y="6786064"/>
            <a:chExt cx="254635" cy="284480"/>
          </a:xfrm>
        </p:grpSpPr>
        <p:sp>
          <p:nvSpPr>
            <p:cNvPr id="424" name="object 424"/>
            <p:cNvSpPr/>
            <p:nvPr/>
          </p:nvSpPr>
          <p:spPr>
            <a:xfrm>
              <a:off x="11383937" y="6786070"/>
              <a:ext cx="145415" cy="284480"/>
            </a:xfrm>
            <a:custGeom>
              <a:avLst/>
              <a:gdLst/>
              <a:ahLst/>
              <a:cxnLst/>
              <a:rect l="l" t="t" r="r" b="b"/>
              <a:pathLst>
                <a:path w="145415" h="284479">
                  <a:moveTo>
                    <a:pt x="2794" y="192659"/>
                  </a:moveTo>
                  <a:lnTo>
                    <a:pt x="0" y="192659"/>
                  </a:lnTo>
                  <a:lnTo>
                    <a:pt x="0" y="201041"/>
                  </a:lnTo>
                  <a:lnTo>
                    <a:pt x="2794" y="201041"/>
                  </a:lnTo>
                  <a:lnTo>
                    <a:pt x="2794" y="192659"/>
                  </a:lnTo>
                  <a:close/>
                </a:path>
                <a:path w="145415" h="284479">
                  <a:moveTo>
                    <a:pt x="145199" y="0"/>
                  </a:moveTo>
                  <a:lnTo>
                    <a:pt x="133096" y="0"/>
                  </a:lnTo>
                  <a:lnTo>
                    <a:pt x="133096" y="144259"/>
                  </a:lnTo>
                  <a:lnTo>
                    <a:pt x="133070" y="146088"/>
                  </a:lnTo>
                  <a:lnTo>
                    <a:pt x="132575" y="144945"/>
                  </a:lnTo>
                  <a:lnTo>
                    <a:pt x="132575" y="196380"/>
                  </a:lnTo>
                  <a:lnTo>
                    <a:pt x="132270" y="227101"/>
                  </a:lnTo>
                  <a:lnTo>
                    <a:pt x="132168" y="237337"/>
                  </a:lnTo>
                  <a:lnTo>
                    <a:pt x="130302" y="242925"/>
                  </a:lnTo>
                  <a:lnTo>
                    <a:pt x="120065" y="246646"/>
                  </a:lnTo>
                  <a:lnTo>
                    <a:pt x="54914" y="247573"/>
                  </a:lnTo>
                  <a:lnTo>
                    <a:pt x="54914" y="275501"/>
                  </a:lnTo>
                  <a:lnTo>
                    <a:pt x="13030" y="275501"/>
                  </a:lnTo>
                  <a:lnTo>
                    <a:pt x="13030" y="109829"/>
                  </a:lnTo>
                  <a:lnTo>
                    <a:pt x="54914" y="109829"/>
                  </a:lnTo>
                  <a:lnTo>
                    <a:pt x="54914" y="136817"/>
                  </a:lnTo>
                  <a:lnTo>
                    <a:pt x="66090" y="136969"/>
                  </a:lnTo>
                  <a:lnTo>
                    <a:pt x="66090" y="146126"/>
                  </a:lnTo>
                  <a:lnTo>
                    <a:pt x="37236" y="146126"/>
                  </a:lnTo>
                  <a:lnTo>
                    <a:pt x="37236" y="149847"/>
                  </a:lnTo>
                  <a:lnTo>
                    <a:pt x="35369" y="150469"/>
                  </a:lnTo>
                  <a:lnTo>
                    <a:pt x="35369" y="232689"/>
                  </a:lnTo>
                  <a:lnTo>
                    <a:pt x="35369" y="233616"/>
                  </a:lnTo>
                  <a:lnTo>
                    <a:pt x="32575" y="232689"/>
                  </a:lnTo>
                  <a:lnTo>
                    <a:pt x="35369" y="232689"/>
                  </a:lnTo>
                  <a:lnTo>
                    <a:pt x="35369" y="150469"/>
                  </a:lnTo>
                  <a:lnTo>
                    <a:pt x="34442" y="150774"/>
                  </a:lnTo>
                  <a:lnTo>
                    <a:pt x="34442" y="151714"/>
                  </a:lnTo>
                  <a:lnTo>
                    <a:pt x="34442" y="230822"/>
                  </a:lnTo>
                  <a:lnTo>
                    <a:pt x="34442" y="231749"/>
                  </a:lnTo>
                  <a:lnTo>
                    <a:pt x="33515" y="230822"/>
                  </a:lnTo>
                  <a:lnTo>
                    <a:pt x="34442" y="230822"/>
                  </a:lnTo>
                  <a:lnTo>
                    <a:pt x="34442" y="151714"/>
                  </a:lnTo>
                  <a:lnTo>
                    <a:pt x="32575" y="150774"/>
                  </a:lnTo>
                  <a:lnTo>
                    <a:pt x="32575" y="229895"/>
                  </a:lnTo>
                  <a:lnTo>
                    <a:pt x="32575" y="231749"/>
                  </a:lnTo>
                  <a:lnTo>
                    <a:pt x="31648" y="230822"/>
                  </a:lnTo>
                  <a:lnTo>
                    <a:pt x="30721" y="230822"/>
                  </a:lnTo>
                  <a:lnTo>
                    <a:pt x="30721" y="227101"/>
                  </a:lnTo>
                  <a:lnTo>
                    <a:pt x="31648" y="227101"/>
                  </a:lnTo>
                  <a:lnTo>
                    <a:pt x="31648" y="229895"/>
                  </a:lnTo>
                  <a:lnTo>
                    <a:pt x="32575" y="229895"/>
                  </a:lnTo>
                  <a:lnTo>
                    <a:pt x="32575" y="150774"/>
                  </a:lnTo>
                  <a:lnTo>
                    <a:pt x="33515" y="149847"/>
                  </a:lnTo>
                  <a:lnTo>
                    <a:pt x="37236" y="149847"/>
                  </a:lnTo>
                  <a:lnTo>
                    <a:pt x="37236" y="146126"/>
                  </a:lnTo>
                  <a:lnTo>
                    <a:pt x="31648" y="146126"/>
                  </a:lnTo>
                  <a:lnTo>
                    <a:pt x="31648" y="152641"/>
                  </a:lnTo>
                  <a:lnTo>
                    <a:pt x="31648" y="153568"/>
                  </a:lnTo>
                  <a:lnTo>
                    <a:pt x="30721" y="152641"/>
                  </a:lnTo>
                  <a:lnTo>
                    <a:pt x="31648" y="152641"/>
                  </a:lnTo>
                  <a:lnTo>
                    <a:pt x="31648" y="146126"/>
                  </a:lnTo>
                  <a:lnTo>
                    <a:pt x="26060" y="152641"/>
                  </a:lnTo>
                  <a:lnTo>
                    <a:pt x="26060" y="228968"/>
                  </a:lnTo>
                  <a:lnTo>
                    <a:pt x="33515" y="237337"/>
                  </a:lnTo>
                  <a:lnTo>
                    <a:pt x="69811" y="238264"/>
                  </a:lnTo>
                  <a:lnTo>
                    <a:pt x="97726" y="237337"/>
                  </a:lnTo>
                  <a:lnTo>
                    <a:pt x="104241" y="233616"/>
                  </a:lnTo>
                  <a:lnTo>
                    <a:pt x="104711" y="232689"/>
                  </a:lnTo>
                  <a:lnTo>
                    <a:pt x="105181" y="231749"/>
                  </a:lnTo>
                  <a:lnTo>
                    <a:pt x="105638" y="230822"/>
                  </a:lnTo>
                  <a:lnTo>
                    <a:pt x="106108" y="229895"/>
                  </a:lnTo>
                  <a:lnTo>
                    <a:pt x="106184" y="227101"/>
                  </a:lnTo>
                  <a:lnTo>
                    <a:pt x="106934" y="201041"/>
                  </a:lnTo>
                  <a:lnTo>
                    <a:pt x="107035" y="197319"/>
                  </a:lnTo>
                  <a:lnTo>
                    <a:pt x="91211" y="197319"/>
                  </a:lnTo>
                  <a:lnTo>
                    <a:pt x="91211" y="196380"/>
                  </a:lnTo>
                  <a:lnTo>
                    <a:pt x="132575" y="196380"/>
                  </a:lnTo>
                  <a:lnTo>
                    <a:pt x="132575" y="144945"/>
                  </a:lnTo>
                  <a:lnTo>
                    <a:pt x="131483" y="142392"/>
                  </a:lnTo>
                  <a:lnTo>
                    <a:pt x="133096" y="144259"/>
                  </a:lnTo>
                  <a:lnTo>
                    <a:pt x="133096" y="0"/>
                  </a:lnTo>
                  <a:lnTo>
                    <a:pt x="129108" y="0"/>
                  </a:lnTo>
                  <a:lnTo>
                    <a:pt x="129108" y="139611"/>
                  </a:lnTo>
                  <a:lnTo>
                    <a:pt x="127520" y="139611"/>
                  </a:lnTo>
                  <a:lnTo>
                    <a:pt x="127520" y="179628"/>
                  </a:lnTo>
                  <a:lnTo>
                    <a:pt x="126580" y="179628"/>
                  </a:lnTo>
                  <a:lnTo>
                    <a:pt x="126580" y="137744"/>
                  </a:lnTo>
                  <a:lnTo>
                    <a:pt x="127520" y="137744"/>
                  </a:lnTo>
                  <a:lnTo>
                    <a:pt x="129108" y="139611"/>
                  </a:lnTo>
                  <a:lnTo>
                    <a:pt x="129108" y="0"/>
                  </a:lnTo>
                  <a:lnTo>
                    <a:pt x="116344" y="0"/>
                  </a:lnTo>
                  <a:lnTo>
                    <a:pt x="116344" y="137604"/>
                  </a:lnTo>
                  <a:lnTo>
                    <a:pt x="116344" y="179628"/>
                  </a:lnTo>
                  <a:lnTo>
                    <a:pt x="115417" y="179628"/>
                  </a:lnTo>
                  <a:lnTo>
                    <a:pt x="115417" y="137591"/>
                  </a:lnTo>
                  <a:lnTo>
                    <a:pt x="116344" y="137604"/>
                  </a:lnTo>
                  <a:lnTo>
                    <a:pt x="116344" y="0"/>
                  </a:lnTo>
                  <a:lnTo>
                    <a:pt x="8382" y="0"/>
                  </a:lnTo>
                  <a:lnTo>
                    <a:pt x="8382" y="279222"/>
                  </a:lnTo>
                  <a:lnTo>
                    <a:pt x="0" y="279222"/>
                  </a:lnTo>
                  <a:lnTo>
                    <a:pt x="0" y="283870"/>
                  </a:lnTo>
                  <a:lnTo>
                    <a:pt x="145199" y="283870"/>
                  </a:lnTo>
                  <a:lnTo>
                    <a:pt x="145199" y="275501"/>
                  </a:lnTo>
                  <a:lnTo>
                    <a:pt x="145199" y="109829"/>
                  </a:lnTo>
                  <a:lnTo>
                    <a:pt x="1451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5" name="object 425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11275049" y="6922883"/>
              <a:ext cx="241993" cy="117273"/>
            </a:xfrm>
            <a:prstGeom prst="rect">
              <a:avLst/>
            </a:prstGeom>
          </p:spPr>
        </p:pic>
      </p:grpSp>
      <p:pic>
        <p:nvPicPr>
          <p:cNvPr id="426" name="object 426"/>
          <p:cNvPicPr/>
          <p:nvPr/>
        </p:nvPicPr>
        <p:blipFill>
          <a:blip r:embed="rId67" cstate="print"/>
          <a:stretch>
            <a:fillRect/>
          </a:stretch>
        </p:blipFill>
        <p:spPr>
          <a:xfrm>
            <a:off x="10936258" y="7341719"/>
            <a:ext cx="141473" cy="136819"/>
          </a:xfrm>
          <a:prstGeom prst="rect">
            <a:avLst/>
          </a:prstGeom>
        </p:spPr>
      </p:pic>
      <p:grpSp>
        <p:nvGrpSpPr>
          <p:cNvPr id="427" name="object 427"/>
          <p:cNvGrpSpPr/>
          <p:nvPr/>
        </p:nvGrpSpPr>
        <p:grpSpPr>
          <a:xfrm>
            <a:off x="11557065" y="6786064"/>
            <a:ext cx="254635" cy="284480"/>
            <a:chOff x="11557065" y="6786064"/>
            <a:chExt cx="254635" cy="284480"/>
          </a:xfrm>
        </p:grpSpPr>
        <p:sp>
          <p:nvSpPr>
            <p:cNvPr id="428" name="object 428"/>
            <p:cNvSpPr/>
            <p:nvPr/>
          </p:nvSpPr>
          <p:spPr>
            <a:xfrm>
              <a:off x="11557063" y="6786070"/>
              <a:ext cx="145415" cy="284480"/>
            </a:xfrm>
            <a:custGeom>
              <a:avLst/>
              <a:gdLst/>
              <a:ahLst/>
              <a:cxnLst/>
              <a:rect l="l" t="t" r="r" b="b"/>
              <a:pathLst>
                <a:path w="145415" h="284479">
                  <a:moveTo>
                    <a:pt x="145186" y="279222"/>
                  </a:moveTo>
                  <a:lnTo>
                    <a:pt x="136817" y="279222"/>
                  </a:lnTo>
                  <a:lnTo>
                    <a:pt x="136817" y="275501"/>
                  </a:lnTo>
                  <a:lnTo>
                    <a:pt x="136817" y="109829"/>
                  </a:lnTo>
                  <a:lnTo>
                    <a:pt x="136817" y="0"/>
                  </a:lnTo>
                  <a:lnTo>
                    <a:pt x="132156" y="0"/>
                  </a:lnTo>
                  <a:lnTo>
                    <a:pt x="132156" y="109829"/>
                  </a:lnTo>
                  <a:lnTo>
                    <a:pt x="132156" y="275501"/>
                  </a:lnTo>
                  <a:lnTo>
                    <a:pt x="90271" y="275501"/>
                  </a:lnTo>
                  <a:lnTo>
                    <a:pt x="90271" y="247573"/>
                  </a:lnTo>
                  <a:lnTo>
                    <a:pt x="23266" y="246646"/>
                  </a:lnTo>
                  <a:lnTo>
                    <a:pt x="17678" y="244779"/>
                  </a:lnTo>
                  <a:lnTo>
                    <a:pt x="13030" y="240131"/>
                  </a:lnTo>
                  <a:lnTo>
                    <a:pt x="13030" y="196380"/>
                  </a:lnTo>
                  <a:lnTo>
                    <a:pt x="53975" y="196380"/>
                  </a:lnTo>
                  <a:lnTo>
                    <a:pt x="53975" y="197319"/>
                  </a:lnTo>
                  <a:lnTo>
                    <a:pt x="38150" y="197319"/>
                  </a:lnTo>
                  <a:lnTo>
                    <a:pt x="38150" y="228968"/>
                  </a:lnTo>
                  <a:lnTo>
                    <a:pt x="45605" y="237337"/>
                  </a:lnTo>
                  <a:lnTo>
                    <a:pt x="82829" y="238264"/>
                  </a:lnTo>
                  <a:lnTo>
                    <a:pt x="109829" y="237337"/>
                  </a:lnTo>
                  <a:lnTo>
                    <a:pt x="114706" y="234543"/>
                  </a:lnTo>
                  <a:lnTo>
                    <a:pt x="116344" y="233616"/>
                  </a:lnTo>
                  <a:lnTo>
                    <a:pt x="116801" y="232689"/>
                  </a:lnTo>
                  <a:lnTo>
                    <a:pt x="118198" y="229895"/>
                  </a:lnTo>
                  <a:lnTo>
                    <a:pt x="118237" y="227101"/>
                  </a:lnTo>
                  <a:lnTo>
                    <a:pt x="119075" y="157289"/>
                  </a:lnTo>
                  <a:lnTo>
                    <a:pt x="119126" y="152641"/>
                  </a:lnTo>
                  <a:lnTo>
                    <a:pt x="116344" y="149847"/>
                  </a:lnTo>
                  <a:lnTo>
                    <a:pt x="115404" y="148920"/>
                  </a:lnTo>
                  <a:lnTo>
                    <a:pt x="115404" y="153568"/>
                  </a:lnTo>
                  <a:lnTo>
                    <a:pt x="115404" y="227101"/>
                  </a:lnTo>
                  <a:lnTo>
                    <a:pt x="113550" y="230822"/>
                  </a:lnTo>
                  <a:lnTo>
                    <a:pt x="113550" y="231749"/>
                  </a:lnTo>
                  <a:lnTo>
                    <a:pt x="112610" y="230822"/>
                  </a:lnTo>
                  <a:lnTo>
                    <a:pt x="112610" y="231749"/>
                  </a:lnTo>
                  <a:lnTo>
                    <a:pt x="112610" y="232689"/>
                  </a:lnTo>
                  <a:lnTo>
                    <a:pt x="111683" y="231749"/>
                  </a:lnTo>
                  <a:lnTo>
                    <a:pt x="112610" y="231749"/>
                  </a:lnTo>
                  <a:lnTo>
                    <a:pt x="112610" y="230822"/>
                  </a:lnTo>
                  <a:lnTo>
                    <a:pt x="113550" y="230822"/>
                  </a:lnTo>
                  <a:lnTo>
                    <a:pt x="113550" y="228028"/>
                  </a:lnTo>
                  <a:lnTo>
                    <a:pt x="114477" y="227101"/>
                  </a:lnTo>
                  <a:lnTo>
                    <a:pt x="115404" y="227101"/>
                  </a:lnTo>
                  <a:lnTo>
                    <a:pt x="115404" y="153568"/>
                  </a:lnTo>
                  <a:lnTo>
                    <a:pt x="114477" y="157289"/>
                  </a:lnTo>
                  <a:lnTo>
                    <a:pt x="114477" y="155435"/>
                  </a:lnTo>
                  <a:lnTo>
                    <a:pt x="113550" y="154508"/>
                  </a:lnTo>
                  <a:lnTo>
                    <a:pt x="114477" y="153568"/>
                  </a:lnTo>
                  <a:lnTo>
                    <a:pt x="113550" y="152641"/>
                  </a:lnTo>
                  <a:lnTo>
                    <a:pt x="112623" y="151714"/>
                  </a:lnTo>
                  <a:lnTo>
                    <a:pt x="113550" y="151714"/>
                  </a:lnTo>
                  <a:lnTo>
                    <a:pt x="113550" y="152641"/>
                  </a:lnTo>
                  <a:lnTo>
                    <a:pt x="114477" y="152641"/>
                  </a:lnTo>
                  <a:lnTo>
                    <a:pt x="114477" y="153568"/>
                  </a:lnTo>
                  <a:lnTo>
                    <a:pt x="115404" y="153568"/>
                  </a:lnTo>
                  <a:lnTo>
                    <a:pt x="115404" y="148920"/>
                  </a:lnTo>
                  <a:lnTo>
                    <a:pt x="112610" y="146126"/>
                  </a:lnTo>
                  <a:lnTo>
                    <a:pt x="112610" y="150774"/>
                  </a:lnTo>
                  <a:lnTo>
                    <a:pt x="112610" y="151701"/>
                  </a:lnTo>
                  <a:lnTo>
                    <a:pt x="112610" y="153568"/>
                  </a:lnTo>
                  <a:lnTo>
                    <a:pt x="112610" y="154508"/>
                  </a:lnTo>
                  <a:lnTo>
                    <a:pt x="111683" y="153568"/>
                  </a:lnTo>
                  <a:lnTo>
                    <a:pt x="112610" y="153568"/>
                  </a:lnTo>
                  <a:lnTo>
                    <a:pt x="112610" y="151701"/>
                  </a:lnTo>
                  <a:lnTo>
                    <a:pt x="111683" y="150774"/>
                  </a:lnTo>
                  <a:lnTo>
                    <a:pt x="110756" y="150469"/>
                  </a:lnTo>
                  <a:lnTo>
                    <a:pt x="110756" y="231749"/>
                  </a:lnTo>
                  <a:lnTo>
                    <a:pt x="110756" y="233616"/>
                  </a:lnTo>
                  <a:lnTo>
                    <a:pt x="108889" y="232689"/>
                  </a:lnTo>
                  <a:lnTo>
                    <a:pt x="108889" y="233616"/>
                  </a:lnTo>
                  <a:lnTo>
                    <a:pt x="108889" y="234543"/>
                  </a:lnTo>
                  <a:lnTo>
                    <a:pt x="107962" y="233616"/>
                  </a:lnTo>
                  <a:lnTo>
                    <a:pt x="108889" y="233616"/>
                  </a:lnTo>
                  <a:lnTo>
                    <a:pt x="108889" y="232689"/>
                  </a:lnTo>
                  <a:lnTo>
                    <a:pt x="109829" y="231749"/>
                  </a:lnTo>
                  <a:lnTo>
                    <a:pt x="110756" y="231749"/>
                  </a:lnTo>
                  <a:lnTo>
                    <a:pt x="110756" y="150469"/>
                  </a:lnTo>
                  <a:lnTo>
                    <a:pt x="108889" y="149847"/>
                  </a:lnTo>
                  <a:lnTo>
                    <a:pt x="111683" y="149847"/>
                  </a:lnTo>
                  <a:lnTo>
                    <a:pt x="111683" y="150774"/>
                  </a:lnTo>
                  <a:lnTo>
                    <a:pt x="112610" y="150774"/>
                  </a:lnTo>
                  <a:lnTo>
                    <a:pt x="112610" y="146126"/>
                  </a:lnTo>
                  <a:lnTo>
                    <a:pt x="78181" y="146126"/>
                  </a:lnTo>
                  <a:lnTo>
                    <a:pt x="78181" y="136817"/>
                  </a:lnTo>
                  <a:lnTo>
                    <a:pt x="90271" y="136817"/>
                  </a:lnTo>
                  <a:lnTo>
                    <a:pt x="90271" y="109829"/>
                  </a:lnTo>
                  <a:lnTo>
                    <a:pt x="132156" y="109829"/>
                  </a:lnTo>
                  <a:lnTo>
                    <a:pt x="132156" y="0"/>
                  </a:lnTo>
                  <a:lnTo>
                    <a:pt x="42875" y="0"/>
                  </a:lnTo>
                  <a:lnTo>
                    <a:pt x="42875" y="147332"/>
                  </a:lnTo>
                  <a:lnTo>
                    <a:pt x="41008" y="149948"/>
                  </a:lnTo>
                  <a:lnTo>
                    <a:pt x="41884" y="147993"/>
                  </a:lnTo>
                  <a:lnTo>
                    <a:pt x="42875" y="147332"/>
                  </a:lnTo>
                  <a:lnTo>
                    <a:pt x="42875" y="0"/>
                  </a:lnTo>
                  <a:lnTo>
                    <a:pt x="39039" y="0"/>
                  </a:lnTo>
                  <a:lnTo>
                    <a:pt x="39039" y="154368"/>
                  </a:lnTo>
                  <a:lnTo>
                    <a:pt x="38150" y="187083"/>
                  </a:lnTo>
                  <a:lnTo>
                    <a:pt x="38150" y="180568"/>
                  </a:lnTo>
                  <a:lnTo>
                    <a:pt x="38150" y="156362"/>
                  </a:lnTo>
                  <a:lnTo>
                    <a:pt x="39039" y="154368"/>
                  </a:lnTo>
                  <a:lnTo>
                    <a:pt x="39039" y="0"/>
                  </a:lnTo>
                  <a:lnTo>
                    <a:pt x="20472" y="0"/>
                  </a:lnTo>
                  <a:lnTo>
                    <a:pt x="20472" y="136817"/>
                  </a:lnTo>
                  <a:lnTo>
                    <a:pt x="17856" y="137693"/>
                  </a:lnTo>
                  <a:lnTo>
                    <a:pt x="18605" y="136817"/>
                  </a:lnTo>
                  <a:lnTo>
                    <a:pt x="20472" y="136817"/>
                  </a:lnTo>
                  <a:lnTo>
                    <a:pt x="20472" y="0"/>
                  </a:lnTo>
                  <a:lnTo>
                    <a:pt x="17678" y="0"/>
                  </a:lnTo>
                  <a:lnTo>
                    <a:pt x="17678" y="137909"/>
                  </a:lnTo>
                  <a:lnTo>
                    <a:pt x="17678" y="138684"/>
                  </a:lnTo>
                  <a:lnTo>
                    <a:pt x="13030" y="143332"/>
                  </a:lnTo>
                  <a:lnTo>
                    <a:pt x="17678" y="137909"/>
                  </a:lnTo>
                  <a:lnTo>
                    <a:pt x="17678" y="0"/>
                  </a:lnTo>
                  <a:lnTo>
                    <a:pt x="0" y="0"/>
                  </a:lnTo>
                  <a:lnTo>
                    <a:pt x="0" y="283870"/>
                  </a:lnTo>
                  <a:lnTo>
                    <a:pt x="145186" y="283870"/>
                  </a:lnTo>
                  <a:lnTo>
                    <a:pt x="145186" y="279222"/>
                  </a:lnTo>
                  <a:close/>
                </a:path>
                <a:path w="145415" h="284479">
                  <a:moveTo>
                    <a:pt x="145186" y="192659"/>
                  </a:moveTo>
                  <a:lnTo>
                    <a:pt x="142405" y="192659"/>
                  </a:lnTo>
                  <a:lnTo>
                    <a:pt x="142405" y="201041"/>
                  </a:lnTo>
                  <a:lnTo>
                    <a:pt x="145186" y="201041"/>
                  </a:lnTo>
                  <a:lnTo>
                    <a:pt x="145186" y="19265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9" name="object 429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11569164" y="6922883"/>
              <a:ext cx="241993" cy="117273"/>
            </a:xfrm>
            <a:prstGeom prst="rect">
              <a:avLst/>
            </a:prstGeom>
          </p:spPr>
        </p:pic>
      </p:grpSp>
      <p:pic>
        <p:nvPicPr>
          <p:cNvPr id="430" name="object 430"/>
          <p:cNvPicPr/>
          <p:nvPr/>
        </p:nvPicPr>
        <p:blipFill>
          <a:blip r:embed="rId69" cstate="print"/>
          <a:stretch>
            <a:fillRect/>
          </a:stretch>
        </p:blipFill>
        <p:spPr>
          <a:xfrm>
            <a:off x="12008477" y="7341719"/>
            <a:ext cx="141473" cy="136819"/>
          </a:xfrm>
          <a:prstGeom prst="rect">
            <a:avLst/>
          </a:prstGeom>
        </p:spPr>
      </p:pic>
      <p:grpSp>
        <p:nvGrpSpPr>
          <p:cNvPr id="431" name="object 431"/>
          <p:cNvGrpSpPr/>
          <p:nvPr/>
        </p:nvGrpSpPr>
        <p:grpSpPr>
          <a:xfrm>
            <a:off x="12735389" y="6786064"/>
            <a:ext cx="254635" cy="284480"/>
            <a:chOff x="12735389" y="6786064"/>
            <a:chExt cx="254635" cy="284480"/>
          </a:xfrm>
        </p:grpSpPr>
        <p:sp>
          <p:nvSpPr>
            <p:cNvPr id="432" name="object 432"/>
            <p:cNvSpPr/>
            <p:nvPr/>
          </p:nvSpPr>
          <p:spPr>
            <a:xfrm>
              <a:off x="12844285" y="6786070"/>
              <a:ext cx="145415" cy="284480"/>
            </a:xfrm>
            <a:custGeom>
              <a:avLst/>
              <a:gdLst/>
              <a:ahLst/>
              <a:cxnLst/>
              <a:rect l="l" t="t" r="r" b="b"/>
              <a:pathLst>
                <a:path w="145415" h="284479">
                  <a:moveTo>
                    <a:pt x="2781" y="192659"/>
                  </a:moveTo>
                  <a:lnTo>
                    <a:pt x="0" y="192659"/>
                  </a:lnTo>
                  <a:lnTo>
                    <a:pt x="0" y="201041"/>
                  </a:lnTo>
                  <a:lnTo>
                    <a:pt x="2781" y="201041"/>
                  </a:lnTo>
                  <a:lnTo>
                    <a:pt x="2781" y="192659"/>
                  </a:lnTo>
                  <a:close/>
                </a:path>
                <a:path w="145415" h="284479">
                  <a:moveTo>
                    <a:pt x="145186" y="0"/>
                  </a:moveTo>
                  <a:lnTo>
                    <a:pt x="133096" y="0"/>
                  </a:lnTo>
                  <a:lnTo>
                    <a:pt x="133096" y="142405"/>
                  </a:lnTo>
                  <a:lnTo>
                    <a:pt x="132575" y="142151"/>
                  </a:lnTo>
                  <a:lnTo>
                    <a:pt x="132575" y="196380"/>
                  </a:lnTo>
                  <a:lnTo>
                    <a:pt x="132295" y="227101"/>
                  </a:lnTo>
                  <a:lnTo>
                    <a:pt x="132270" y="229895"/>
                  </a:lnTo>
                  <a:lnTo>
                    <a:pt x="132156" y="241058"/>
                  </a:lnTo>
                  <a:lnTo>
                    <a:pt x="128435" y="244779"/>
                  </a:lnTo>
                  <a:lnTo>
                    <a:pt x="120065" y="246646"/>
                  </a:lnTo>
                  <a:lnTo>
                    <a:pt x="54914" y="247573"/>
                  </a:lnTo>
                  <a:lnTo>
                    <a:pt x="54914" y="275501"/>
                  </a:lnTo>
                  <a:lnTo>
                    <a:pt x="13030" y="275501"/>
                  </a:lnTo>
                  <a:lnTo>
                    <a:pt x="13030" y="109829"/>
                  </a:lnTo>
                  <a:lnTo>
                    <a:pt x="54914" y="109829"/>
                  </a:lnTo>
                  <a:lnTo>
                    <a:pt x="54914" y="136817"/>
                  </a:lnTo>
                  <a:lnTo>
                    <a:pt x="67005" y="136817"/>
                  </a:lnTo>
                  <a:lnTo>
                    <a:pt x="67005" y="146126"/>
                  </a:lnTo>
                  <a:lnTo>
                    <a:pt x="37223" y="146126"/>
                  </a:lnTo>
                  <a:lnTo>
                    <a:pt x="37223" y="149847"/>
                  </a:lnTo>
                  <a:lnTo>
                    <a:pt x="36296" y="150317"/>
                  </a:lnTo>
                  <a:lnTo>
                    <a:pt x="36296" y="232689"/>
                  </a:lnTo>
                  <a:lnTo>
                    <a:pt x="36296" y="233616"/>
                  </a:lnTo>
                  <a:lnTo>
                    <a:pt x="35369" y="232689"/>
                  </a:lnTo>
                  <a:lnTo>
                    <a:pt x="36296" y="232689"/>
                  </a:lnTo>
                  <a:lnTo>
                    <a:pt x="36296" y="150317"/>
                  </a:lnTo>
                  <a:lnTo>
                    <a:pt x="35369" y="150774"/>
                  </a:lnTo>
                  <a:lnTo>
                    <a:pt x="35369" y="151714"/>
                  </a:lnTo>
                  <a:lnTo>
                    <a:pt x="34429" y="151244"/>
                  </a:lnTo>
                  <a:lnTo>
                    <a:pt x="34429" y="230822"/>
                  </a:lnTo>
                  <a:lnTo>
                    <a:pt x="34429" y="231749"/>
                  </a:lnTo>
                  <a:lnTo>
                    <a:pt x="34429" y="232689"/>
                  </a:lnTo>
                  <a:lnTo>
                    <a:pt x="34429" y="233616"/>
                  </a:lnTo>
                  <a:lnTo>
                    <a:pt x="33502" y="232689"/>
                  </a:lnTo>
                  <a:lnTo>
                    <a:pt x="34429" y="232689"/>
                  </a:lnTo>
                  <a:lnTo>
                    <a:pt x="34429" y="231749"/>
                  </a:lnTo>
                  <a:lnTo>
                    <a:pt x="33502" y="230822"/>
                  </a:lnTo>
                  <a:lnTo>
                    <a:pt x="34429" y="230822"/>
                  </a:lnTo>
                  <a:lnTo>
                    <a:pt x="34429" y="151244"/>
                  </a:lnTo>
                  <a:lnTo>
                    <a:pt x="33502" y="150774"/>
                  </a:lnTo>
                  <a:lnTo>
                    <a:pt x="33502" y="153568"/>
                  </a:lnTo>
                  <a:lnTo>
                    <a:pt x="33502" y="154508"/>
                  </a:lnTo>
                  <a:lnTo>
                    <a:pt x="32575" y="153568"/>
                  </a:lnTo>
                  <a:lnTo>
                    <a:pt x="32575" y="154508"/>
                  </a:lnTo>
                  <a:lnTo>
                    <a:pt x="32575" y="155435"/>
                  </a:lnTo>
                  <a:lnTo>
                    <a:pt x="32575" y="229895"/>
                  </a:lnTo>
                  <a:lnTo>
                    <a:pt x="32575" y="231749"/>
                  </a:lnTo>
                  <a:lnTo>
                    <a:pt x="31635" y="230822"/>
                  </a:lnTo>
                  <a:lnTo>
                    <a:pt x="30708" y="230822"/>
                  </a:lnTo>
                  <a:lnTo>
                    <a:pt x="30708" y="227101"/>
                  </a:lnTo>
                  <a:lnTo>
                    <a:pt x="31635" y="227101"/>
                  </a:lnTo>
                  <a:lnTo>
                    <a:pt x="31635" y="229895"/>
                  </a:lnTo>
                  <a:lnTo>
                    <a:pt x="32575" y="229895"/>
                  </a:lnTo>
                  <a:lnTo>
                    <a:pt x="32575" y="155435"/>
                  </a:lnTo>
                  <a:lnTo>
                    <a:pt x="30708" y="154508"/>
                  </a:lnTo>
                  <a:lnTo>
                    <a:pt x="30708" y="156362"/>
                  </a:lnTo>
                  <a:lnTo>
                    <a:pt x="30708" y="157289"/>
                  </a:lnTo>
                  <a:lnTo>
                    <a:pt x="29781" y="156362"/>
                  </a:lnTo>
                  <a:lnTo>
                    <a:pt x="30708" y="156362"/>
                  </a:lnTo>
                  <a:lnTo>
                    <a:pt x="30708" y="154508"/>
                  </a:lnTo>
                  <a:lnTo>
                    <a:pt x="32575" y="154508"/>
                  </a:lnTo>
                  <a:lnTo>
                    <a:pt x="32575" y="153568"/>
                  </a:lnTo>
                  <a:lnTo>
                    <a:pt x="33502" y="153568"/>
                  </a:lnTo>
                  <a:lnTo>
                    <a:pt x="33502" y="150774"/>
                  </a:lnTo>
                  <a:lnTo>
                    <a:pt x="34429" y="149847"/>
                  </a:lnTo>
                  <a:lnTo>
                    <a:pt x="37223" y="149847"/>
                  </a:lnTo>
                  <a:lnTo>
                    <a:pt x="37223" y="146126"/>
                  </a:lnTo>
                  <a:lnTo>
                    <a:pt x="32575" y="146126"/>
                  </a:lnTo>
                  <a:lnTo>
                    <a:pt x="32575" y="151714"/>
                  </a:lnTo>
                  <a:lnTo>
                    <a:pt x="31635" y="153568"/>
                  </a:lnTo>
                  <a:lnTo>
                    <a:pt x="31635" y="151714"/>
                  </a:lnTo>
                  <a:lnTo>
                    <a:pt x="32575" y="151714"/>
                  </a:lnTo>
                  <a:lnTo>
                    <a:pt x="32575" y="146126"/>
                  </a:lnTo>
                  <a:lnTo>
                    <a:pt x="26987" y="152641"/>
                  </a:lnTo>
                  <a:lnTo>
                    <a:pt x="26987" y="231749"/>
                  </a:lnTo>
                  <a:lnTo>
                    <a:pt x="34429" y="237337"/>
                  </a:lnTo>
                  <a:lnTo>
                    <a:pt x="57696" y="238264"/>
                  </a:lnTo>
                  <a:lnTo>
                    <a:pt x="97726" y="237337"/>
                  </a:lnTo>
                  <a:lnTo>
                    <a:pt x="103301" y="233616"/>
                  </a:lnTo>
                  <a:lnTo>
                    <a:pt x="104698" y="232689"/>
                  </a:lnTo>
                  <a:lnTo>
                    <a:pt x="106095" y="231749"/>
                  </a:lnTo>
                  <a:lnTo>
                    <a:pt x="106121" y="230822"/>
                  </a:lnTo>
                  <a:lnTo>
                    <a:pt x="106222" y="227101"/>
                  </a:lnTo>
                  <a:lnTo>
                    <a:pt x="106934" y="201041"/>
                  </a:lnTo>
                  <a:lnTo>
                    <a:pt x="107035" y="197319"/>
                  </a:lnTo>
                  <a:lnTo>
                    <a:pt x="92138" y="197319"/>
                  </a:lnTo>
                  <a:lnTo>
                    <a:pt x="92138" y="196380"/>
                  </a:lnTo>
                  <a:lnTo>
                    <a:pt x="132575" y="196380"/>
                  </a:lnTo>
                  <a:lnTo>
                    <a:pt x="132575" y="142151"/>
                  </a:lnTo>
                  <a:lnTo>
                    <a:pt x="127508" y="139611"/>
                  </a:lnTo>
                  <a:lnTo>
                    <a:pt x="127508" y="138684"/>
                  </a:lnTo>
                  <a:lnTo>
                    <a:pt x="133096" y="142405"/>
                  </a:lnTo>
                  <a:lnTo>
                    <a:pt x="133096" y="0"/>
                  </a:lnTo>
                  <a:lnTo>
                    <a:pt x="8369" y="0"/>
                  </a:lnTo>
                  <a:lnTo>
                    <a:pt x="8369" y="279222"/>
                  </a:lnTo>
                  <a:lnTo>
                    <a:pt x="0" y="279222"/>
                  </a:lnTo>
                  <a:lnTo>
                    <a:pt x="0" y="283870"/>
                  </a:lnTo>
                  <a:lnTo>
                    <a:pt x="145186" y="283870"/>
                  </a:lnTo>
                  <a:lnTo>
                    <a:pt x="145186" y="275501"/>
                  </a:lnTo>
                  <a:lnTo>
                    <a:pt x="145186" y="109829"/>
                  </a:lnTo>
                  <a:lnTo>
                    <a:pt x="1451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3" name="object 433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12735389" y="6922883"/>
              <a:ext cx="241993" cy="117273"/>
            </a:xfrm>
            <a:prstGeom prst="rect">
              <a:avLst/>
            </a:prstGeom>
          </p:spPr>
        </p:pic>
      </p:grpSp>
      <p:pic>
        <p:nvPicPr>
          <p:cNvPr id="434" name="object 434"/>
          <p:cNvPicPr/>
          <p:nvPr/>
        </p:nvPicPr>
        <p:blipFill>
          <a:blip r:embed="rId71" cstate="print"/>
          <a:stretch>
            <a:fillRect/>
          </a:stretch>
        </p:blipFill>
        <p:spPr>
          <a:xfrm>
            <a:off x="12397528" y="7341719"/>
            <a:ext cx="141473" cy="136819"/>
          </a:xfrm>
          <a:prstGeom prst="rect">
            <a:avLst/>
          </a:prstGeom>
        </p:spPr>
      </p:pic>
      <p:grpSp>
        <p:nvGrpSpPr>
          <p:cNvPr id="435" name="object 435"/>
          <p:cNvGrpSpPr/>
          <p:nvPr/>
        </p:nvGrpSpPr>
        <p:grpSpPr>
          <a:xfrm>
            <a:off x="9811917" y="6448204"/>
            <a:ext cx="253365" cy="284480"/>
            <a:chOff x="9811917" y="6448204"/>
            <a:chExt cx="253365" cy="284480"/>
          </a:xfrm>
        </p:grpSpPr>
        <p:sp>
          <p:nvSpPr>
            <p:cNvPr id="436" name="object 436"/>
            <p:cNvSpPr/>
            <p:nvPr/>
          </p:nvSpPr>
          <p:spPr>
            <a:xfrm>
              <a:off x="9919881" y="6448213"/>
              <a:ext cx="145415" cy="284480"/>
            </a:xfrm>
            <a:custGeom>
              <a:avLst/>
              <a:gdLst/>
              <a:ahLst/>
              <a:cxnLst/>
              <a:rect l="l" t="t" r="r" b="b"/>
              <a:pathLst>
                <a:path w="145415" h="284479">
                  <a:moveTo>
                    <a:pt x="2794" y="82829"/>
                  </a:moveTo>
                  <a:lnTo>
                    <a:pt x="0" y="82829"/>
                  </a:lnTo>
                  <a:lnTo>
                    <a:pt x="0" y="92138"/>
                  </a:lnTo>
                  <a:lnTo>
                    <a:pt x="2794" y="92138"/>
                  </a:lnTo>
                  <a:lnTo>
                    <a:pt x="2794" y="82829"/>
                  </a:lnTo>
                  <a:close/>
                </a:path>
                <a:path w="145415" h="284479">
                  <a:moveTo>
                    <a:pt x="145199" y="0"/>
                  </a:moveTo>
                  <a:lnTo>
                    <a:pt x="133096" y="0"/>
                  </a:lnTo>
                  <a:lnTo>
                    <a:pt x="133096" y="41884"/>
                  </a:lnTo>
                  <a:lnTo>
                    <a:pt x="132664" y="87490"/>
                  </a:lnTo>
                  <a:lnTo>
                    <a:pt x="132168" y="87490"/>
                  </a:lnTo>
                  <a:lnTo>
                    <a:pt x="132168" y="139611"/>
                  </a:lnTo>
                  <a:lnTo>
                    <a:pt x="132168" y="140538"/>
                  </a:lnTo>
                  <a:lnTo>
                    <a:pt x="130111" y="141668"/>
                  </a:lnTo>
                  <a:lnTo>
                    <a:pt x="132168" y="139611"/>
                  </a:lnTo>
                  <a:lnTo>
                    <a:pt x="132168" y="87490"/>
                  </a:lnTo>
                  <a:lnTo>
                    <a:pt x="107962" y="87490"/>
                  </a:lnTo>
                  <a:lnTo>
                    <a:pt x="107962" y="96799"/>
                  </a:lnTo>
                  <a:lnTo>
                    <a:pt x="107035" y="130302"/>
                  </a:lnTo>
                  <a:lnTo>
                    <a:pt x="106095" y="131241"/>
                  </a:lnTo>
                  <a:lnTo>
                    <a:pt x="107035" y="129374"/>
                  </a:lnTo>
                  <a:lnTo>
                    <a:pt x="107111" y="126580"/>
                  </a:lnTo>
                  <a:lnTo>
                    <a:pt x="107962" y="96799"/>
                  </a:lnTo>
                  <a:lnTo>
                    <a:pt x="107962" y="87490"/>
                  </a:lnTo>
                  <a:lnTo>
                    <a:pt x="102692" y="87490"/>
                  </a:lnTo>
                  <a:lnTo>
                    <a:pt x="102692" y="134645"/>
                  </a:lnTo>
                  <a:lnTo>
                    <a:pt x="100520" y="136817"/>
                  </a:lnTo>
                  <a:lnTo>
                    <a:pt x="99072" y="136906"/>
                  </a:lnTo>
                  <a:lnTo>
                    <a:pt x="102692" y="134645"/>
                  </a:lnTo>
                  <a:lnTo>
                    <a:pt x="102692" y="87490"/>
                  </a:lnTo>
                  <a:lnTo>
                    <a:pt x="92138" y="87490"/>
                  </a:lnTo>
                  <a:lnTo>
                    <a:pt x="92138" y="86550"/>
                  </a:lnTo>
                  <a:lnTo>
                    <a:pt x="107962" y="86550"/>
                  </a:lnTo>
                  <a:lnTo>
                    <a:pt x="107962" y="56769"/>
                  </a:lnTo>
                  <a:lnTo>
                    <a:pt x="107962" y="54914"/>
                  </a:lnTo>
                  <a:lnTo>
                    <a:pt x="107378" y="53975"/>
                  </a:lnTo>
                  <a:lnTo>
                    <a:pt x="106794" y="53047"/>
                  </a:lnTo>
                  <a:lnTo>
                    <a:pt x="106222" y="52120"/>
                  </a:lnTo>
                  <a:lnTo>
                    <a:pt x="105638" y="51193"/>
                  </a:lnTo>
                  <a:lnTo>
                    <a:pt x="104470" y="49326"/>
                  </a:lnTo>
                  <a:lnTo>
                    <a:pt x="103314" y="47459"/>
                  </a:lnTo>
                  <a:lnTo>
                    <a:pt x="99580" y="45605"/>
                  </a:lnTo>
                  <a:lnTo>
                    <a:pt x="38163" y="45605"/>
                  </a:lnTo>
                  <a:lnTo>
                    <a:pt x="38163" y="49326"/>
                  </a:lnTo>
                  <a:lnTo>
                    <a:pt x="38163" y="133096"/>
                  </a:lnTo>
                  <a:lnTo>
                    <a:pt x="38163" y="134023"/>
                  </a:lnTo>
                  <a:lnTo>
                    <a:pt x="36296" y="133096"/>
                  </a:lnTo>
                  <a:lnTo>
                    <a:pt x="38163" y="133096"/>
                  </a:lnTo>
                  <a:lnTo>
                    <a:pt x="38163" y="49326"/>
                  </a:lnTo>
                  <a:lnTo>
                    <a:pt x="36296" y="50253"/>
                  </a:lnTo>
                  <a:lnTo>
                    <a:pt x="36296" y="51193"/>
                  </a:lnTo>
                  <a:lnTo>
                    <a:pt x="35369" y="50253"/>
                  </a:lnTo>
                  <a:lnTo>
                    <a:pt x="35369" y="52120"/>
                  </a:lnTo>
                  <a:lnTo>
                    <a:pt x="35369" y="53047"/>
                  </a:lnTo>
                  <a:lnTo>
                    <a:pt x="35369" y="53975"/>
                  </a:lnTo>
                  <a:lnTo>
                    <a:pt x="35369" y="54914"/>
                  </a:lnTo>
                  <a:lnTo>
                    <a:pt x="34429" y="53975"/>
                  </a:lnTo>
                  <a:lnTo>
                    <a:pt x="34429" y="129374"/>
                  </a:lnTo>
                  <a:lnTo>
                    <a:pt x="34429" y="130302"/>
                  </a:lnTo>
                  <a:lnTo>
                    <a:pt x="34429" y="132168"/>
                  </a:lnTo>
                  <a:lnTo>
                    <a:pt x="34429" y="133096"/>
                  </a:lnTo>
                  <a:lnTo>
                    <a:pt x="33502" y="132168"/>
                  </a:lnTo>
                  <a:lnTo>
                    <a:pt x="31648" y="130302"/>
                  </a:lnTo>
                  <a:lnTo>
                    <a:pt x="32575" y="130302"/>
                  </a:lnTo>
                  <a:lnTo>
                    <a:pt x="32575" y="131229"/>
                  </a:lnTo>
                  <a:lnTo>
                    <a:pt x="33502" y="131229"/>
                  </a:lnTo>
                  <a:lnTo>
                    <a:pt x="33502" y="132168"/>
                  </a:lnTo>
                  <a:lnTo>
                    <a:pt x="34429" y="132168"/>
                  </a:lnTo>
                  <a:lnTo>
                    <a:pt x="34429" y="130302"/>
                  </a:lnTo>
                  <a:lnTo>
                    <a:pt x="32575" y="129374"/>
                  </a:lnTo>
                  <a:lnTo>
                    <a:pt x="34429" y="129374"/>
                  </a:lnTo>
                  <a:lnTo>
                    <a:pt x="34429" y="53975"/>
                  </a:lnTo>
                  <a:lnTo>
                    <a:pt x="35369" y="53975"/>
                  </a:lnTo>
                  <a:lnTo>
                    <a:pt x="35369" y="53047"/>
                  </a:lnTo>
                  <a:lnTo>
                    <a:pt x="34429" y="52120"/>
                  </a:lnTo>
                  <a:lnTo>
                    <a:pt x="35369" y="52120"/>
                  </a:lnTo>
                  <a:lnTo>
                    <a:pt x="35369" y="50253"/>
                  </a:lnTo>
                  <a:lnTo>
                    <a:pt x="34429" y="49326"/>
                  </a:lnTo>
                  <a:lnTo>
                    <a:pt x="34429" y="50253"/>
                  </a:lnTo>
                  <a:lnTo>
                    <a:pt x="34429" y="51193"/>
                  </a:lnTo>
                  <a:lnTo>
                    <a:pt x="33502" y="50253"/>
                  </a:lnTo>
                  <a:lnTo>
                    <a:pt x="34429" y="50253"/>
                  </a:lnTo>
                  <a:lnTo>
                    <a:pt x="34429" y="49326"/>
                  </a:lnTo>
                  <a:lnTo>
                    <a:pt x="38163" y="49326"/>
                  </a:lnTo>
                  <a:lnTo>
                    <a:pt x="38163" y="45605"/>
                  </a:lnTo>
                  <a:lnTo>
                    <a:pt x="32575" y="45605"/>
                  </a:lnTo>
                  <a:lnTo>
                    <a:pt x="32575" y="52120"/>
                  </a:lnTo>
                  <a:lnTo>
                    <a:pt x="32575" y="53047"/>
                  </a:lnTo>
                  <a:lnTo>
                    <a:pt x="32575" y="128435"/>
                  </a:lnTo>
                  <a:lnTo>
                    <a:pt x="30708" y="130302"/>
                  </a:lnTo>
                  <a:lnTo>
                    <a:pt x="30708" y="126580"/>
                  </a:lnTo>
                  <a:lnTo>
                    <a:pt x="31648" y="126580"/>
                  </a:lnTo>
                  <a:lnTo>
                    <a:pt x="31648" y="128435"/>
                  </a:lnTo>
                  <a:lnTo>
                    <a:pt x="32575" y="128435"/>
                  </a:lnTo>
                  <a:lnTo>
                    <a:pt x="32575" y="53047"/>
                  </a:lnTo>
                  <a:lnTo>
                    <a:pt x="31648" y="52120"/>
                  </a:lnTo>
                  <a:lnTo>
                    <a:pt x="31648" y="53975"/>
                  </a:lnTo>
                  <a:lnTo>
                    <a:pt x="30708" y="55841"/>
                  </a:lnTo>
                  <a:lnTo>
                    <a:pt x="30708" y="56769"/>
                  </a:lnTo>
                  <a:lnTo>
                    <a:pt x="29781" y="55841"/>
                  </a:lnTo>
                  <a:lnTo>
                    <a:pt x="30708" y="55841"/>
                  </a:lnTo>
                  <a:lnTo>
                    <a:pt x="30708" y="53975"/>
                  </a:lnTo>
                  <a:lnTo>
                    <a:pt x="31648" y="53975"/>
                  </a:lnTo>
                  <a:lnTo>
                    <a:pt x="31648" y="52120"/>
                  </a:lnTo>
                  <a:lnTo>
                    <a:pt x="32575" y="52120"/>
                  </a:lnTo>
                  <a:lnTo>
                    <a:pt x="32575" y="45605"/>
                  </a:lnTo>
                  <a:lnTo>
                    <a:pt x="26987" y="52120"/>
                  </a:lnTo>
                  <a:lnTo>
                    <a:pt x="26987" y="132168"/>
                  </a:lnTo>
                  <a:lnTo>
                    <a:pt x="33502" y="136817"/>
                  </a:lnTo>
                  <a:lnTo>
                    <a:pt x="86715" y="137591"/>
                  </a:lnTo>
                  <a:lnTo>
                    <a:pt x="67005" y="138684"/>
                  </a:lnTo>
                  <a:lnTo>
                    <a:pt x="67005" y="146888"/>
                  </a:lnTo>
                  <a:lnTo>
                    <a:pt x="54914" y="147053"/>
                  </a:lnTo>
                  <a:lnTo>
                    <a:pt x="54914" y="174980"/>
                  </a:lnTo>
                  <a:lnTo>
                    <a:pt x="13030" y="174980"/>
                  </a:lnTo>
                  <a:lnTo>
                    <a:pt x="13030" y="9309"/>
                  </a:lnTo>
                  <a:lnTo>
                    <a:pt x="54914" y="9309"/>
                  </a:lnTo>
                  <a:lnTo>
                    <a:pt x="54914" y="36296"/>
                  </a:lnTo>
                  <a:lnTo>
                    <a:pt x="124714" y="36296"/>
                  </a:lnTo>
                  <a:lnTo>
                    <a:pt x="133096" y="41884"/>
                  </a:lnTo>
                  <a:lnTo>
                    <a:pt x="133096" y="0"/>
                  </a:lnTo>
                  <a:lnTo>
                    <a:pt x="0" y="0"/>
                  </a:lnTo>
                  <a:lnTo>
                    <a:pt x="0" y="4648"/>
                  </a:lnTo>
                  <a:lnTo>
                    <a:pt x="8369" y="4648"/>
                  </a:lnTo>
                  <a:lnTo>
                    <a:pt x="8369" y="283870"/>
                  </a:lnTo>
                  <a:lnTo>
                    <a:pt x="145199" y="283870"/>
                  </a:lnTo>
                  <a:lnTo>
                    <a:pt x="145199" y="174980"/>
                  </a:lnTo>
                  <a:lnTo>
                    <a:pt x="145199" y="9309"/>
                  </a:lnTo>
                  <a:lnTo>
                    <a:pt x="1451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7" name="object 437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9811917" y="6477057"/>
              <a:ext cx="241993" cy="118204"/>
            </a:xfrm>
            <a:prstGeom prst="rect">
              <a:avLst/>
            </a:prstGeom>
          </p:spPr>
        </p:pic>
      </p:grpSp>
      <p:pic>
        <p:nvPicPr>
          <p:cNvPr id="438" name="object 438"/>
          <p:cNvPicPr/>
          <p:nvPr/>
        </p:nvPicPr>
        <p:blipFill>
          <a:blip r:embed="rId73" cstate="print"/>
          <a:stretch>
            <a:fillRect/>
          </a:stretch>
        </p:blipFill>
        <p:spPr>
          <a:xfrm>
            <a:off x="9472195" y="6039606"/>
            <a:ext cx="141473" cy="135888"/>
          </a:xfrm>
          <a:prstGeom prst="rect">
            <a:avLst/>
          </a:prstGeom>
        </p:spPr>
      </p:pic>
      <p:grpSp>
        <p:nvGrpSpPr>
          <p:cNvPr id="439" name="object 439"/>
          <p:cNvGrpSpPr/>
          <p:nvPr/>
        </p:nvGrpSpPr>
        <p:grpSpPr>
          <a:xfrm>
            <a:off x="10093933" y="6448204"/>
            <a:ext cx="253365" cy="284480"/>
            <a:chOff x="10093933" y="6448204"/>
            <a:chExt cx="253365" cy="284480"/>
          </a:xfrm>
        </p:grpSpPr>
        <p:sp>
          <p:nvSpPr>
            <p:cNvPr id="440" name="object 440"/>
            <p:cNvSpPr/>
            <p:nvPr/>
          </p:nvSpPr>
          <p:spPr>
            <a:xfrm>
              <a:off x="10093922" y="6448213"/>
              <a:ext cx="145415" cy="284480"/>
            </a:xfrm>
            <a:custGeom>
              <a:avLst/>
              <a:gdLst/>
              <a:ahLst/>
              <a:cxnLst/>
              <a:rect l="l" t="t" r="r" b="b"/>
              <a:pathLst>
                <a:path w="145415" h="284479">
                  <a:moveTo>
                    <a:pt x="145199" y="82829"/>
                  </a:moveTo>
                  <a:lnTo>
                    <a:pt x="141478" y="82829"/>
                  </a:lnTo>
                  <a:lnTo>
                    <a:pt x="141478" y="92138"/>
                  </a:lnTo>
                  <a:lnTo>
                    <a:pt x="145199" y="92138"/>
                  </a:lnTo>
                  <a:lnTo>
                    <a:pt x="145199" y="82829"/>
                  </a:lnTo>
                  <a:close/>
                </a:path>
                <a:path w="145415" h="284479">
                  <a:moveTo>
                    <a:pt x="145199" y="0"/>
                  </a:moveTo>
                  <a:lnTo>
                    <a:pt x="132168" y="0"/>
                  </a:lnTo>
                  <a:lnTo>
                    <a:pt x="132168" y="9309"/>
                  </a:lnTo>
                  <a:lnTo>
                    <a:pt x="132168" y="174980"/>
                  </a:lnTo>
                  <a:lnTo>
                    <a:pt x="89357" y="174980"/>
                  </a:lnTo>
                  <a:lnTo>
                    <a:pt x="89357" y="147053"/>
                  </a:lnTo>
                  <a:lnTo>
                    <a:pt x="78193" y="146900"/>
                  </a:lnTo>
                  <a:lnTo>
                    <a:pt x="78193" y="138684"/>
                  </a:lnTo>
                  <a:lnTo>
                    <a:pt x="49339" y="137744"/>
                  </a:lnTo>
                  <a:lnTo>
                    <a:pt x="40957" y="134950"/>
                  </a:lnTo>
                  <a:lnTo>
                    <a:pt x="40157" y="133172"/>
                  </a:lnTo>
                  <a:lnTo>
                    <a:pt x="49339" y="137744"/>
                  </a:lnTo>
                  <a:lnTo>
                    <a:pt x="107035" y="138684"/>
                  </a:lnTo>
                  <a:lnTo>
                    <a:pt x="112623" y="134023"/>
                  </a:lnTo>
                  <a:lnTo>
                    <a:pt x="114858" y="132168"/>
                  </a:lnTo>
                  <a:lnTo>
                    <a:pt x="117094" y="130302"/>
                  </a:lnTo>
                  <a:lnTo>
                    <a:pt x="118211" y="129374"/>
                  </a:lnTo>
                  <a:lnTo>
                    <a:pt x="118249" y="126580"/>
                  </a:lnTo>
                  <a:lnTo>
                    <a:pt x="119126" y="55841"/>
                  </a:lnTo>
                  <a:lnTo>
                    <a:pt x="119138" y="54914"/>
                  </a:lnTo>
                  <a:lnTo>
                    <a:pt x="115646" y="49326"/>
                  </a:lnTo>
                  <a:lnTo>
                    <a:pt x="114490" y="47459"/>
                  </a:lnTo>
                  <a:lnTo>
                    <a:pt x="114490" y="53975"/>
                  </a:lnTo>
                  <a:lnTo>
                    <a:pt x="114490" y="54914"/>
                  </a:lnTo>
                  <a:lnTo>
                    <a:pt x="114490" y="126580"/>
                  </a:lnTo>
                  <a:lnTo>
                    <a:pt x="114490" y="129374"/>
                  </a:lnTo>
                  <a:lnTo>
                    <a:pt x="112623" y="128435"/>
                  </a:lnTo>
                  <a:lnTo>
                    <a:pt x="113550" y="126580"/>
                  </a:lnTo>
                  <a:lnTo>
                    <a:pt x="114490" y="126580"/>
                  </a:lnTo>
                  <a:lnTo>
                    <a:pt x="114490" y="54914"/>
                  </a:lnTo>
                  <a:lnTo>
                    <a:pt x="113550" y="53975"/>
                  </a:lnTo>
                  <a:lnTo>
                    <a:pt x="114490" y="53975"/>
                  </a:lnTo>
                  <a:lnTo>
                    <a:pt x="114490" y="47459"/>
                  </a:lnTo>
                  <a:lnTo>
                    <a:pt x="113550" y="47002"/>
                  </a:lnTo>
                  <a:lnTo>
                    <a:pt x="113550" y="52120"/>
                  </a:lnTo>
                  <a:lnTo>
                    <a:pt x="113550" y="53047"/>
                  </a:lnTo>
                  <a:lnTo>
                    <a:pt x="112623" y="52120"/>
                  </a:lnTo>
                  <a:lnTo>
                    <a:pt x="111696" y="51193"/>
                  </a:lnTo>
                  <a:lnTo>
                    <a:pt x="111696" y="129374"/>
                  </a:lnTo>
                  <a:lnTo>
                    <a:pt x="111696" y="130302"/>
                  </a:lnTo>
                  <a:lnTo>
                    <a:pt x="111696" y="132168"/>
                  </a:lnTo>
                  <a:lnTo>
                    <a:pt x="110769" y="133096"/>
                  </a:lnTo>
                  <a:lnTo>
                    <a:pt x="110769" y="134023"/>
                  </a:lnTo>
                  <a:lnTo>
                    <a:pt x="107035" y="133096"/>
                  </a:lnTo>
                  <a:lnTo>
                    <a:pt x="109829" y="132168"/>
                  </a:lnTo>
                  <a:lnTo>
                    <a:pt x="111696" y="132168"/>
                  </a:lnTo>
                  <a:lnTo>
                    <a:pt x="111696" y="130302"/>
                  </a:lnTo>
                  <a:lnTo>
                    <a:pt x="110769" y="129374"/>
                  </a:lnTo>
                  <a:lnTo>
                    <a:pt x="111696" y="129374"/>
                  </a:lnTo>
                  <a:lnTo>
                    <a:pt x="111696" y="51193"/>
                  </a:lnTo>
                  <a:lnTo>
                    <a:pt x="112623" y="51193"/>
                  </a:lnTo>
                  <a:lnTo>
                    <a:pt x="112623" y="52120"/>
                  </a:lnTo>
                  <a:lnTo>
                    <a:pt x="113550" y="52120"/>
                  </a:lnTo>
                  <a:lnTo>
                    <a:pt x="113550" y="47002"/>
                  </a:lnTo>
                  <a:lnTo>
                    <a:pt x="111696" y="46075"/>
                  </a:lnTo>
                  <a:lnTo>
                    <a:pt x="111696" y="50253"/>
                  </a:lnTo>
                  <a:lnTo>
                    <a:pt x="108902" y="51193"/>
                  </a:lnTo>
                  <a:lnTo>
                    <a:pt x="108902" y="49326"/>
                  </a:lnTo>
                  <a:lnTo>
                    <a:pt x="109829" y="49326"/>
                  </a:lnTo>
                  <a:lnTo>
                    <a:pt x="111696" y="50253"/>
                  </a:lnTo>
                  <a:lnTo>
                    <a:pt x="111696" y="46075"/>
                  </a:lnTo>
                  <a:lnTo>
                    <a:pt x="110769" y="45605"/>
                  </a:lnTo>
                  <a:lnTo>
                    <a:pt x="107975" y="45605"/>
                  </a:lnTo>
                  <a:lnTo>
                    <a:pt x="107975" y="53047"/>
                  </a:lnTo>
                  <a:lnTo>
                    <a:pt x="107975" y="53975"/>
                  </a:lnTo>
                  <a:lnTo>
                    <a:pt x="107035" y="53047"/>
                  </a:lnTo>
                  <a:lnTo>
                    <a:pt x="107975" y="53047"/>
                  </a:lnTo>
                  <a:lnTo>
                    <a:pt x="107975" y="45605"/>
                  </a:lnTo>
                  <a:lnTo>
                    <a:pt x="43751" y="45605"/>
                  </a:lnTo>
                  <a:lnTo>
                    <a:pt x="37236" y="55841"/>
                  </a:lnTo>
                  <a:lnTo>
                    <a:pt x="37236" y="86550"/>
                  </a:lnTo>
                  <a:lnTo>
                    <a:pt x="53060" y="86550"/>
                  </a:lnTo>
                  <a:lnTo>
                    <a:pt x="53060" y="87490"/>
                  </a:lnTo>
                  <a:lnTo>
                    <a:pt x="38163" y="87490"/>
                  </a:lnTo>
                  <a:lnTo>
                    <a:pt x="38163" y="96799"/>
                  </a:lnTo>
                  <a:lnTo>
                    <a:pt x="38163" y="128676"/>
                  </a:lnTo>
                  <a:lnTo>
                    <a:pt x="37236" y="126580"/>
                  </a:lnTo>
                  <a:lnTo>
                    <a:pt x="37236" y="103314"/>
                  </a:lnTo>
                  <a:lnTo>
                    <a:pt x="37236" y="96799"/>
                  </a:lnTo>
                  <a:lnTo>
                    <a:pt x="38163" y="96799"/>
                  </a:lnTo>
                  <a:lnTo>
                    <a:pt x="38163" y="87490"/>
                  </a:lnTo>
                  <a:lnTo>
                    <a:pt x="28854" y="87490"/>
                  </a:lnTo>
                  <a:lnTo>
                    <a:pt x="28854" y="103314"/>
                  </a:lnTo>
                  <a:lnTo>
                    <a:pt x="28854" y="146215"/>
                  </a:lnTo>
                  <a:lnTo>
                    <a:pt x="27940" y="146202"/>
                  </a:lnTo>
                  <a:lnTo>
                    <a:pt x="28854" y="103314"/>
                  </a:lnTo>
                  <a:lnTo>
                    <a:pt x="28854" y="87490"/>
                  </a:lnTo>
                  <a:lnTo>
                    <a:pt x="27927" y="87490"/>
                  </a:lnTo>
                  <a:lnTo>
                    <a:pt x="27927" y="104241"/>
                  </a:lnTo>
                  <a:lnTo>
                    <a:pt x="17691" y="104241"/>
                  </a:lnTo>
                  <a:lnTo>
                    <a:pt x="17691" y="144259"/>
                  </a:lnTo>
                  <a:lnTo>
                    <a:pt x="12103" y="139611"/>
                  </a:lnTo>
                  <a:lnTo>
                    <a:pt x="12103" y="137883"/>
                  </a:lnTo>
                  <a:lnTo>
                    <a:pt x="17691" y="144259"/>
                  </a:lnTo>
                  <a:lnTo>
                    <a:pt x="17691" y="104241"/>
                  </a:lnTo>
                  <a:lnTo>
                    <a:pt x="17691" y="103314"/>
                  </a:lnTo>
                  <a:lnTo>
                    <a:pt x="27927" y="104241"/>
                  </a:lnTo>
                  <a:lnTo>
                    <a:pt x="27927" y="87490"/>
                  </a:lnTo>
                  <a:lnTo>
                    <a:pt x="12103" y="87490"/>
                  </a:lnTo>
                  <a:lnTo>
                    <a:pt x="12103" y="42811"/>
                  </a:lnTo>
                  <a:lnTo>
                    <a:pt x="18618" y="36296"/>
                  </a:lnTo>
                  <a:lnTo>
                    <a:pt x="89357" y="36296"/>
                  </a:lnTo>
                  <a:lnTo>
                    <a:pt x="89357" y="9309"/>
                  </a:lnTo>
                  <a:lnTo>
                    <a:pt x="132168" y="9309"/>
                  </a:lnTo>
                  <a:lnTo>
                    <a:pt x="132168" y="0"/>
                  </a:lnTo>
                  <a:lnTo>
                    <a:pt x="0" y="0"/>
                  </a:lnTo>
                  <a:lnTo>
                    <a:pt x="0" y="283870"/>
                  </a:lnTo>
                  <a:lnTo>
                    <a:pt x="135890" y="283870"/>
                  </a:lnTo>
                  <a:lnTo>
                    <a:pt x="135890" y="174980"/>
                  </a:lnTo>
                  <a:lnTo>
                    <a:pt x="135890" y="9309"/>
                  </a:lnTo>
                  <a:lnTo>
                    <a:pt x="135890" y="4648"/>
                  </a:lnTo>
                  <a:lnTo>
                    <a:pt x="145199" y="4648"/>
                  </a:lnTo>
                  <a:lnTo>
                    <a:pt x="1451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1" name="object 441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10105102" y="6477057"/>
              <a:ext cx="241993" cy="118204"/>
            </a:xfrm>
            <a:prstGeom prst="rect">
              <a:avLst/>
            </a:prstGeom>
          </p:spPr>
        </p:pic>
      </p:grpSp>
      <p:pic>
        <p:nvPicPr>
          <p:cNvPr id="442" name="object 442"/>
          <p:cNvPicPr/>
          <p:nvPr/>
        </p:nvPicPr>
        <p:blipFill>
          <a:blip r:embed="rId75" cstate="print"/>
          <a:stretch>
            <a:fillRect/>
          </a:stretch>
        </p:blipFill>
        <p:spPr>
          <a:xfrm>
            <a:off x="10544414" y="6039606"/>
            <a:ext cx="141473" cy="136819"/>
          </a:xfrm>
          <a:prstGeom prst="rect">
            <a:avLst/>
          </a:prstGeom>
        </p:spPr>
      </p:pic>
      <p:grpSp>
        <p:nvGrpSpPr>
          <p:cNvPr id="443" name="object 443"/>
          <p:cNvGrpSpPr/>
          <p:nvPr/>
        </p:nvGrpSpPr>
        <p:grpSpPr>
          <a:xfrm>
            <a:off x="11275049" y="6448204"/>
            <a:ext cx="254635" cy="284480"/>
            <a:chOff x="11275049" y="6448204"/>
            <a:chExt cx="254635" cy="284480"/>
          </a:xfrm>
        </p:grpSpPr>
        <p:sp>
          <p:nvSpPr>
            <p:cNvPr id="444" name="object 444"/>
            <p:cNvSpPr/>
            <p:nvPr/>
          </p:nvSpPr>
          <p:spPr>
            <a:xfrm>
              <a:off x="11383937" y="6448213"/>
              <a:ext cx="145415" cy="284480"/>
            </a:xfrm>
            <a:custGeom>
              <a:avLst/>
              <a:gdLst/>
              <a:ahLst/>
              <a:cxnLst/>
              <a:rect l="l" t="t" r="r" b="b"/>
              <a:pathLst>
                <a:path w="145415" h="284479">
                  <a:moveTo>
                    <a:pt x="2794" y="82829"/>
                  </a:moveTo>
                  <a:lnTo>
                    <a:pt x="0" y="82829"/>
                  </a:lnTo>
                  <a:lnTo>
                    <a:pt x="0" y="92138"/>
                  </a:lnTo>
                  <a:lnTo>
                    <a:pt x="2794" y="92138"/>
                  </a:lnTo>
                  <a:lnTo>
                    <a:pt x="2794" y="82829"/>
                  </a:lnTo>
                  <a:close/>
                </a:path>
                <a:path w="145415" h="284479">
                  <a:moveTo>
                    <a:pt x="145199" y="0"/>
                  </a:moveTo>
                  <a:lnTo>
                    <a:pt x="133096" y="0"/>
                  </a:lnTo>
                  <a:lnTo>
                    <a:pt x="133096" y="43738"/>
                  </a:lnTo>
                  <a:lnTo>
                    <a:pt x="132664" y="87490"/>
                  </a:lnTo>
                  <a:lnTo>
                    <a:pt x="132168" y="87490"/>
                  </a:lnTo>
                  <a:lnTo>
                    <a:pt x="132168" y="138684"/>
                  </a:lnTo>
                  <a:lnTo>
                    <a:pt x="130302" y="142405"/>
                  </a:lnTo>
                  <a:lnTo>
                    <a:pt x="128333" y="143281"/>
                  </a:lnTo>
                  <a:lnTo>
                    <a:pt x="132168" y="138684"/>
                  </a:lnTo>
                  <a:lnTo>
                    <a:pt x="132168" y="87490"/>
                  </a:lnTo>
                  <a:lnTo>
                    <a:pt x="127520" y="87490"/>
                  </a:lnTo>
                  <a:lnTo>
                    <a:pt x="127520" y="103314"/>
                  </a:lnTo>
                  <a:lnTo>
                    <a:pt x="127520" y="143649"/>
                  </a:lnTo>
                  <a:lnTo>
                    <a:pt x="126580" y="144068"/>
                  </a:lnTo>
                  <a:lnTo>
                    <a:pt x="126580" y="104241"/>
                  </a:lnTo>
                  <a:lnTo>
                    <a:pt x="116344" y="104241"/>
                  </a:lnTo>
                  <a:lnTo>
                    <a:pt x="116344" y="146215"/>
                  </a:lnTo>
                  <a:lnTo>
                    <a:pt x="115430" y="146227"/>
                  </a:lnTo>
                  <a:lnTo>
                    <a:pt x="116344" y="104241"/>
                  </a:lnTo>
                  <a:lnTo>
                    <a:pt x="127520" y="103314"/>
                  </a:lnTo>
                  <a:lnTo>
                    <a:pt x="127520" y="87490"/>
                  </a:lnTo>
                  <a:lnTo>
                    <a:pt x="115417" y="87490"/>
                  </a:lnTo>
                  <a:lnTo>
                    <a:pt x="115417" y="146126"/>
                  </a:lnTo>
                  <a:lnTo>
                    <a:pt x="97243" y="146469"/>
                  </a:lnTo>
                  <a:lnTo>
                    <a:pt x="115417" y="146126"/>
                  </a:lnTo>
                  <a:lnTo>
                    <a:pt x="115417" y="87490"/>
                  </a:lnTo>
                  <a:lnTo>
                    <a:pt x="107035" y="87490"/>
                  </a:lnTo>
                  <a:lnTo>
                    <a:pt x="107035" y="96799"/>
                  </a:lnTo>
                  <a:lnTo>
                    <a:pt x="106108" y="130302"/>
                  </a:lnTo>
                  <a:lnTo>
                    <a:pt x="104241" y="132168"/>
                  </a:lnTo>
                  <a:lnTo>
                    <a:pt x="104863" y="131229"/>
                  </a:lnTo>
                  <a:lnTo>
                    <a:pt x="106108" y="129374"/>
                  </a:lnTo>
                  <a:lnTo>
                    <a:pt x="106133" y="128435"/>
                  </a:lnTo>
                  <a:lnTo>
                    <a:pt x="107035" y="96799"/>
                  </a:lnTo>
                  <a:lnTo>
                    <a:pt x="107035" y="87490"/>
                  </a:lnTo>
                  <a:lnTo>
                    <a:pt x="101333" y="87490"/>
                  </a:lnTo>
                  <a:lnTo>
                    <a:pt x="101333" y="135077"/>
                  </a:lnTo>
                  <a:lnTo>
                    <a:pt x="99593" y="136817"/>
                  </a:lnTo>
                  <a:lnTo>
                    <a:pt x="73329" y="138290"/>
                  </a:lnTo>
                  <a:lnTo>
                    <a:pt x="101333" y="135077"/>
                  </a:lnTo>
                  <a:lnTo>
                    <a:pt x="101333" y="87490"/>
                  </a:lnTo>
                  <a:lnTo>
                    <a:pt x="91211" y="87490"/>
                  </a:lnTo>
                  <a:lnTo>
                    <a:pt x="91211" y="86550"/>
                  </a:lnTo>
                  <a:lnTo>
                    <a:pt x="107035" y="86550"/>
                  </a:lnTo>
                  <a:lnTo>
                    <a:pt x="107035" y="56769"/>
                  </a:lnTo>
                  <a:lnTo>
                    <a:pt x="107035" y="54914"/>
                  </a:lnTo>
                  <a:lnTo>
                    <a:pt x="107035" y="53975"/>
                  </a:lnTo>
                  <a:lnTo>
                    <a:pt x="107035" y="53047"/>
                  </a:lnTo>
                  <a:lnTo>
                    <a:pt x="107035" y="52120"/>
                  </a:lnTo>
                  <a:lnTo>
                    <a:pt x="105841" y="51193"/>
                  </a:lnTo>
                  <a:lnTo>
                    <a:pt x="103454" y="49326"/>
                  </a:lnTo>
                  <a:lnTo>
                    <a:pt x="98666" y="45605"/>
                  </a:lnTo>
                  <a:lnTo>
                    <a:pt x="37236" y="45605"/>
                  </a:lnTo>
                  <a:lnTo>
                    <a:pt x="37236" y="49326"/>
                  </a:lnTo>
                  <a:lnTo>
                    <a:pt x="37236" y="133096"/>
                  </a:lnTo>
                  <a:lnTo>
                    <a:pt x="37236" y="134023"/>
                  </a:lnTo>
                  <a:lnTo>
                    <a:pt x="35369" y="133096"/>
                  </a:lnTo>
                  <a:lnTo>
                    <a:pt x="37236" y="133096"/>
                  </a:lnTo>
                  <a:lnTo>
                    <a:pt x="37236" y="49326"/>
                  </a:lnTo>
                  <a:lnTo>
                    <a:pt x="35369" y="50253"/>
                  </a:lnTo>
                  <a:lnTo>
                    <a:pt x="35369" y="51193"/>
                  </a:lnTo>
                  <a:lnTo>
                    <a:pt x="34442" y="50253"/>
                  </a:lnTo>
                  <a:lnTo>
                    <a:pt x="34442" y="52120"/>
                  </a:lnTo>
                  <a:lnTo>
                    <a:pt x="34442" y="53047"/>
                  </a:lnTo>
                  <a:lnTo>
                    <a:pt x="34442" y="129374"/>
                  </a:lnTo>
                  <a:lnTo>
                    <a:pt x="34442" y="130302"/>
                  </a:lnTo>
                  <a:lnTo>
                    <a:pt x="33515" y="129844"/>
                  </a:lnTo>
                  <a:lnTo>
                    <a:pt x="33515" y="132168"/>
                  </a:lnTo>
                  <a:lnTo>
                    <a:pt x="33515" y="133096"/>
                  </a:lnTo>
                  <a:lnTo>
                    <a:pt x="32575" y="132168"/>
                  </a:lnTo>
                  <a:lnTo>
                    <a:pt x="33515" y="132168"/>
                  </a:lnTo>
                  <a:lnTo>
                    <a:pt x="33515" y="129844"/>
                  </a:lnTo>
                  <a:lnTo>
                    <a:pt x="32575" y="129374"/>
                  </a:lnTo>
                  <a:lnTo>
                    <a:pt x="32575" y="130302"/>
                  </a:lnTo>
                  <a:lnTo>
                    <a:pt x="32575" y="131229"/>
                  </a:lnTo>
                  <a:lnTo>
                    <a:pt x="31648" y="130302"/>
                  </a:lnTo>
                  <a:lnTo>
                    <a:pt x="32575" y="130302"/>
                  </a:lnTo>
                  <a:lnTo>
                    <a:pt x="32575" y="129374"/>
                  </a:lnTo>
                  <a:lnTo>
                    <a:pt x="34442" y="129374"/>
                  </a:lnTo>
                  <a:lnTo>
                    <a:pt x="34442" y="53047"/>
                  </a:lnTo>
                  <a:lnTo>
                    <a:pt x="33515" y="52120"/>
                  </a:lnTo>
                  <a:lnTo>
                    <a:pt x="34442" y="52120"/>
                  </a:lnTo>
                  <a:lnTo>
                    <a:pt x="34442" y="50253"/>
                  </a:lnTo>
                  <a:lnTo>
                    <a:pt x="33515" y="49326"/>
                  </a:lnTo>
                  <a:lnTo>
                    <a:pt x="33515" y="50253"/>
                  </a:lnTo>
                  <a:lnTo>
                    <a:pt x="33515" y="51193"/>
                  </a:lnTo>
                  <a:lnTo>
                    <a:pt x="32575" y="50253"/>
                  </a:lnTo>
                  <a:lnTo>
                    <a:pt x="33515" y="50253"/>
                  </a:lnTo>
                  <a:lnTo>
                    <a:pt x="33515" y="49326"/>
                  </a:lnTo>
                  <a:lnTo>
                    <a:pt x="37236" y="49326"/>
                  </a:lnTo>
                  <a:lnTo>
                    <a:pt x="37236" y="45605"/>
                  </a:lnTo>
                  <a:lnTo>
                    <a:pt x="31648" y="45605"/>
                  </a:lnTo>
                  <a:lnTo>
                    <a:pt x="31648" y="52120"/>
                  </a:lnTo>
                  <a:lnTo>
                    <a:pt x="31648" y="54914"/>
                  </a:lnTo>
                  <a:lnTo>
                    <a:pt x="31648" y="55841"/>
                  </a:lnTo>
                  <a:lnTo>
                    <a:pt x="31648" y="128435"/>
                  </a:lnTo>
                  <a:lnTo>
                    <a:pt x="30721" y="130302"/>
                  </a:lnTo>
                  <a:lnTo>
                    <a:pt x="30721" y="128435"/>
                  </a:lnTo>
                  <a:lnTo>
                    <a:pt x="31648" y="128435"/>
                  </a:lnTo>
                  <a:lnTo>
                    <a:pt x="31648" y="55841"/>
                  </a:lnTo>
                  <a:lnTo>
                    <a:pt x="30721" y="54914"/>
                  </a:lnTo>
                  <a:lnTo>
                    <a:pt x="30721" y="55841"/>
                  </a:lnTo>
                  <a:lnTo>
                    <a:pt x="30721" y="56769"/>
                  </a:lnTo>
                  <a:lnTo>
                    <a:pt x="29781" y="55841"/>
                  </a:lnTo>
                  <a:lnTo>
                    <a:pt x="30721" y="55841"/>
                  </a:lnTo>
                  <a:lnTo>
                    <a:pt x="30721" y="54914"/>
                  </a:lnTo>
                  <a:lnTo>
                    <a:pt x="31648" y="54914"/>
                  </a:lnTo>
                  <a:lnTo>
                    <a:pt x="31648" y="52120"/>
                  </a:lnTo>
                  <a:lnTo>
                    <a:pt x="30721" y="53975"/>
                  </a:lnTo>
                  <a:lnTo>
                    <a:pt x="30721" y="52120"/>
                  </a:lnTo>
                  <a:lnTo>
                    <a:pt x="31648" y="52120"/>
                  </a:lnTo>
                  <a:lnTo>
                    <a:pt x="31648" y="45605"/>
                  </a:lnTo>
                  <a:lnTo>
                    <a:pt x="26060" y="52120"/>
                  </a:lnTo>
                  <a:lnTo>
                    <a:pt x="26060" y="128435"/>
                  </a:lnTo>
                  <a:lnTo>
                    <a:pt x="31648" y="135890"/>
                  </a:lnTo>
                  <a:lnTo>
                    <a:pt x="68199" y="138569"/>
                  </a:lnTo>
                  <a:lnTo>
                    <a:pt x="66090" y="138684"/>
                  </a:lnTo>
                  <a:lnTo>
                    <a:pt x="66090" y="146900"/>
                  </a:lnTo>
                  <a:lnTo>
                    <a:pt x="54914" y="147053"/>
                  </a:lnTo>
                  <a:lnTo>
                    <a:pt x="54914" y="174980"/>
                  </a:lnTo>
                  <a:lnTo>
                    <a:pt x="13030" y="174980"/>
                  </a:lnTo>
                  <a:lnTo>
                    <a:pt x="13030" y="9309"/>
                  </a:lnTo>
                  <a:lnTo>
                    <a:pt x="54914" y="9309"/>
                  </a:lnTo>
                  <a:lnTo>
                    <a:pt x="54914" y="36296"/>
                  </a:lnTo>
                  <a:lnTo>
                    <a:pt x="127520" y="37223"/>
                  </a:lnTo>
                  <a:lnTo>
                    <a:pt x="133096" y="43738"/>
                  </a:lnTo>
                  <a:lnTo>
                    <a:pt x="133096" y="0"/>
                  </a:lnTo>
                  <a:lnTo>
                    <a:pt x="0" y="0"/>
                  </a:lnTo>
                  <a:lnTo>
                    <a:pt x="0" y="4648"/>
                  </a:lnTo>
                  <a:lnTo>
                    <a:pt x="8382" y="4648"/>
                  </a:lnTo>
                  <a:lnTo>
                    <a:pt x="8382" y="283870"/>
                  </a:lnTo>
                  <a:lnTo>
                    <a:pt x="145199" y="283870"/>
                  </a:lnTo>
                  <a:lnTo>
                    <a:pt x="145199" y="174980"/>
                  </a:lnTo>
                  <a:lnTo>
                    <a:pt x="145199" y="9309"/>
                  </a:lnTo>
                  <a:lnTo>
                    <a:pt x="1451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5" name="object 445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11275049" y="6477057"/>
              <a:ext cx="241993" cy="118204"/>
            </a:xfrm>
            <a:prstGeom prst="rect">
              <a:avLst/>
            </a:prstGeom>
          </p:spPr>
        </p:pic>
      </p:grpSp>
      <p:pic>
        <p:nvPicPr>
          <p:cNvPr id="446" name="object 446"/>
          <p:cNvPicPr/>
          <p:nvPr/>
        </p:nvPicPr>
        <p:blipFill>
          <a:blip r:embed="rId77" cstate="print"/>
          <a:stretch>
            <a:fillRect/>
          </a:stretch>
        </p:blipFill>
        <p:spPr>
          <a:xfrm>
            <a:off x="10935327" y="6039606"/>
            <a:ext cx="142404" cy="135888"/>
          </a:xfrm>
          <a:prstGeom prst="rect">
            <a:avLst/>
          </a:prstGeom>
        </p:spPr>
      </p:pic>
      <p:grpSp>
        <p:nvGrpSpPr>
          <p:cNvPr id="447" name="object 447"/>
          <p:cNvGrpSpPr/>
          <p:nvPr/>
        </p:nvGrpSpPr>
        <p:grpSpPr>
          <a:xfrm>
            <a:off x="11557065" y="6448204"/>
            <a:ext cx="254635" cy="284480"/>
            <a:chOff x="11557065" y="6448204"/>
            <a:chExt cx="254635" cy="284480"/>
          </a:xfrm>
        </p:grpSpPr>
        <p:sp>
          <p:nvSpPr>
            <p:cNvPr id="448" name="object 448"/>
            <p:cNvSpPr/>
            <p:nvPr/>
          </p:nvSpPr>
          <p:spPr>
            <a:xfrm>
              <a:off x="11557063" y="6448213"/>
              <a:ext cx="145415" cy="284480"/>
            </a:xfrm>
            <a:custGeom>
              <a:avLst/>
              <a:gdLst/>
              <a:ahLst/>
              <a:cxnLst/>
              <a:rect l="l" t="t" r="r" b="b"/>
              <a:pathLst>
                <a:path w="145415" h="284479">
                  <a:moveTo>
                    <a:pt x="145186" y="82829"/>
                  </a:moveTo>
                  <a:lnTo>
                    <a:pt x="142405" y="82829"/>
                  </a:lnTo>
                  <a:lnTo>
                    <a:pt x="142405" y="92138"/>
                  </a:lnTo>
                  <a:lnTo>
                    <a:pt x="145186" y="92138"/>
                  </a:lnTo>
                  <a:lnTo>
                    <a:pt x="145186" y="82829"/>
                  </a:lnTo>
                  <a:close/>
                </a:path>
                <a:path w="145415" h="284479">
                  <a:moveTo>
                    <a:pt x="145186" y="0"/>
                  </a:moveTo>
                  <a:lnTo>
                    <a:pt x="132156" y="0"/>
                  </a:lnTo>
                  <a:lnTo>
                    <a:pt x="132156" y="9309"/>
                  </a:lnTo>
                  <a:lnTo>
                    <a:pt x="132156" y="174980"/>
                  </a:lnTo>
                  <a:lnTo>
                    <a:pt x="90271" y="174980"/>
                  </a:lnTo>
                  <a:lnTo>
                    <a:pt x="90271" y="147053"/>
                  </a:lnTo>
                  <a:lnTo>
                    <a:pt x="78181" y="146888"/>
                  </a:lnTo>
                  <a:lnTo>
                    <a:pt x="78181" y="138684"/>
                  </a:lnTo>
                  <a:lnTo>
                    <a:pt x="49326" y="137744"/>
                  </a:lnTo>
                  <a:lnTo>
                    <a:pt x="45859" y="136029"/>
                  </a:lnTo>
                  <a:lnTo>
                    <a:pt x="74460" y="137744"/>
                  </a:lnTo>
                  <a:lnTo>
                    <a:pt x="109829" y="136817"/>
                  </a:lnTo>
                  <a:lnTo>
                    <a:pt x="114706" y="134023"/>
                  </a:lnTo>
                  <a:lnTo>
                    <a:pt x="116344" y="133096"/>
                  </a:lnTo>
                  <a:lnTo>
                    <a:pt x="116801" y="132168"/>
                  </a:lnTo>
                  <a:lnTo>
                    <a:pt x="117729" y="130302"/>
                  </a:lnTo>
                  <a:lnTo>
                    <a:pt x="118198" y="129374"/>
                  </a:lnTo>
                  <a:lnTo>
                    <a:pt x="118237" y="126580"/>
                  </a:lnTo>
                  <a:lnTo>
                    <a:pt x="119075" y="56769"/>
                  </a:lnTo>
                  <a:lnTo>
                    <a:pt x="119126" y="53047"/>
                  </a:lnTo>
                  <a:lnTo>
                    <a:pt x="119126" y="52120"/>
                  </a:lnTo>
                  <a:lnTo>
                    <a:pt x="117932" y="51193"/>
                  </a:lnTo>
                  <a:lnTo>
                    <a:pt x="115544" y="49326"/>
                  </a:lnTo>
                  <a:lnTo>
                    <a:pt x="115404" y="49225"/>
                  </a:lnTo>
                  <a:lnTo>
                    <a:pt x="115404" y="53975"/>
                  </a:lnTo>
                  <a:lnTo>
                    <a:pt x="115404" y="126580"/>
                  </a:lnTo>
                  <a:lnTo>
                    <a:pt x="114477" y="128435"/>
                  </a:lnTo>
                  <a:lnTo>
                    <a:pt x="114477" y="130302"/>
                  </a:lnTo>
                  <a:lnTo>
                    <a:pt x="113550" y="129374"/>
                  </a:lnTo>
                  <a:lnTo>
                    <a:pt x="112610" y="128435"/>
                  </a:lnTo>
                  <a:lnTo>
                    <a:pt x="112610" y="129374"/>
                  </a:lnTo>
                  <a:lnTo>
                    <a:pt x="112610" y="130302"/>
                  </a:lnTo>
                  <a:lnTo>
                    <a:pt x="111683" y="129374"/>
                  </a:lnTo>
                  <a:lnTo>
                    <a:pt x="111683" y="132168"/>
                  </a:lnTo>
                  <a:lnTo>
                    <a:pt x="111683" y="133096"/>
                  </a:lnTo>
                  <a:lnTo>
                    <a:pt x="110756" y="132168"/>
                  </a:lnTo>
                  <a:lnTo>
                    <a:pt x="110756" y="133096"/>
                  </a:lnTo>
                  <a:lnTo>
                    <a:pt x="110756" y="134023"/>
                  </a:lnTo>
                  <a:lnTo>
                    <a:pt x="107962" y="133096"/>
                  </a:lnTo>
                  <a:lnTo>
                    <a:pt x="110756" y="133096"/>
                  </a:lnTo>
                  <a:lnTo>
                    <a:pt x="110756" y="132168"/>
                  </a:lnTo>
                  <a:lnTo>
                    <a:pt x="111683" y="132168"/>
                  </a:lnTo>
                  <a:lnTo>
                    <a:pt x="111683" y="129374"/>
                  </a:lnTo>
                  <a:lnTo>
                    <a:pt x="112610" y="129374"/>
                  </a:lnTo>
                  <a:lnTo>
                    <a:pt x="112610" y="128435"/>
                  </a:lnTo>
                  <a:lnTo>
                    <a:pt x="114477" y="126580"/>
                  </a:lnTo>
                  <a:lnTo>
                    <a:pt x="115404" y="126580"/>
                  </a:lnTo>
                  <a:lnTo>
                    <a:pt x="115404" y="53975"/>
                  </a:lnTo>
                  <a:lnTo>
                    <a:pt x="114477" y="56769"/>
                  </a:lnTo>
                  <a:lnTo>
                    <a:pt x="114477" y="53975"/>
                  </a:lnTo>
                  <a:lnTo>
                    <a:pt x="113550" y="53047"/>
                  </a:lnTo>
                  <a:lnTo>
                    <a:pt x="114477" y="53047"/>
                  </a:lnTo>
                  <a:lnTo>
                    <a:pt x="114477" y="53975"/>
                  </a:lnTo>
                  <a:lnTo>
                    <a:pt x="115404" y="53975"/>
                  </a:lnTo>
                  <a:lnTo>
                    <a:pt x="115404" y="49225"/>
                  </a:lnTo>
                  <a:lnTo>
                    <a:pt x="111683" y="46329"/>
                  </a:lnTo>
                  <a:lnTo>
                    <a:pt x="111683" y="50253"/>
                  </a:lnTo>
                  <a:lnTo>
                    <a:pt x="111683" y="52120"/>
                  </a:lnTo>
                  <a:lnTo>
                    <a:pt x="110756" y="53975"/>
                  </a:lnTo>
                  <a:lnTo>
                    <a:pt x="110756" y="52120"/>
                  </a:lnTo>
                  <a:lnTo>
                    <a:pt x="111683" y="52120"/>
                  </a:lnTo>
                  <a:lnTo>
                    <a:pt x="111683" y="50253"/>
                  </a:lnTo>
                  <a:lnTo>
                    <a:pt x="108889" y="51193"/>
                  </a:lnTo>
                  <a:lnTo>
                    <a:pt x="108889" y="49326"/>
                  </a:lnTo>
                  <a:lnTo>
                    <a:pt x="109829" y="49326"/>
                  </a:lnTo>
                  <a:lnTo>
                    <a:pt x="111683" y="50253"/>
                  </a:lnTo>
                  <a:lnTo>
                    <a:pt x="111683" y="46329"/>
                  </a:lnTo>
                  <a:lnTo>
                    <a:pt x="110756" y="45605"/>
                  </a:lnTo>
                  <a:lnTo>
                    <a:pt x="43738" y="45605"/>
                  </a:lnTo>
                  <a:lnTo>
                    <a:pt x="39090" y="52120"/>
                  </a:lnTo>
                  <a:lnTo>
                    <a:pt x="38252" y="82829"/>
                  </a:lnTo>
                  <a:lnTo>
                    <a:pt x="38150" y="86550"/>
                  </a:lnTo>
                  <a:lnTo>
                    <a:pt x="53975" y="86550"/>
                  </a:lnTo>
                  <a:lnTo>
                    <a:pt x="53975" y="87490"/>
                  </a:lnTo>
                  <a:lnTo>
                    <a:pt x="42608" y="87490"/>
                  </a:lnTo>
                  <a:lnTo>
                    <a:pt x="42608" y="134404"/>
                  </a:lnTo>
                  <a:lnTo>
                    <a:pt x="40017" y="133096"/>
                  </a:lnTo>
                  <a:lnTo>
                    <a:pt x="39890" y="130771"/>
                  </a:lnTo>
                  <a:lnTo>
                    <a:pt x="42608" y="134404"/>
                  </a:lnTo>
                  <a:lnTo>
                    <a:pt x="42608" y="87490"/>
                  </a:lnTo>
                  <a:lnTo>
                    <a:pt x="17678" y="87490"/>
                  </a:lnTo>
                  <a:lnTo>
                    <a:pt x="17678" y="103314"/>
                  </a:lnTo>
                  <a:lnTo>
                    <a:pt x="17678" y="104241"/>
                  </a:lnTo>
                  <a:lnTo>
                    <a:pt x="17678" y="144259"/>
                  </a:lnTo>
                  <a:lnTo>
                    <a:pt x="16751" y="143332"/>
                  </a:lnTo>
                  <a:lnTo>
                    <a:pt x="13030" y="139611"/>
                  </a:lnTo>
                  <a:lnTo>
                    <a:pt x="13030" y="138137"/>
                  </a:lnTo>
                  <a:lnTo>
                    <a:pt x="16751" y="143332"/>
                  </a:lnTo>
                  <a:lnTo>
                    <a:pt x="17678" y="103314"/>
                  </a:lnTo>
                  <a:lnTo>
                    <a:pt x="17678" y="87490"/>
                  </a:lnTo>
                  <a:lnTo>
                    <a:pt x="13030" y="87490"/>
                  </a:lnTo>
                  <a:lnTo>
                    <a:pt x="13030" y="42811"/>
                  </a:lnTo>
                  <a:lnTo>
                    <a:pt x="18605" y="36296"/>
                  </a:lnTo>
                  <a:lnTo>
                    <a:pt x="90271" y="36296"/>
                  </a:lnTo>
                  <a:lnTo>
                    <a:pt x="90271" y="9309"/>
                  </a:lnTo>
                  <a:lnTo>
                    <a:pt x="132156" y="9309"/>
                  </a:lnTo>
                  <a:lnTo>
                    <a:pt x="132156" y="0"/>
                  </a:lnTo>
                  <a:lnTo>
                    <a:pt x="0" y="0"/>
                  </a:lnTo>
                  <a:lnTo>
                    <a:pt x="0" y="283870"/>
                  </a:lnTo>
                  <a:lnTo>
                    <a:pt x="136817" y="283870"/>
                  </a:lnTo>
                  <a:lnTo>
                    <a:pt x="136817" y="174980"/>
                  </a:lnTo>
                  <a:lnTo>
                    <a:pt x="136817" y="9309"/>
                  </a:lnTo>
                  <a:lnTo>
                    <a:pt x="136817" y="4648"/>
                  </a:lnTo>
                  <a:lnTo>
                    <a:pt x="145186" y="4648"/>
                  </a:lnTo>
                  <a:lnTo>
                    <a:pt x="1451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9" name="object 449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11569164" y="6477057"/>
              <a:ext cx="241993" cy="118204"/>
            </a:xfrm>
            <a:prstGeom prst="rect">
              <a:avLst/>
            </a:prstGeom>
          </p:spPr>
        </p:pic>
      </p:grpSp>
      <p:pic>
        <p:nvPicPr>
          <p:cNvPr id="450" name="object 450"/>
          <p:cNvPicPr/>
          <p:nvPr/>
        </p:nvPicPr>
        <p:blipFill>
          <a:blip r:embed="rId79" cstate="print"/>
          <a:stretch>
            <a:fillRect/>
          </a:stretch>
        </p:blipFill>
        <p:spPr>
          <a:xfrm>
            <a:off x="12008477" y="6039606"/>
            <a:ext cx="141473" cy="136819"/>
          </a:xfrm>
          <a:prstGeom prst="rect">
            <a:avLst/>
          </a:prstGeom>
        </p:spPr>
      </p:pic>
      <p:grpSp>
        <p:nvGrpSpPr>
          <p:cNvPr id="451" name="object 451"/>
          <p:cNvGrpSpPr/>
          <p:nvPr/>
        </p:nvGrpSpPr>
        <p:grpSpPr>
          <a:xfrm>
            <a:off x="12735389" y="6448204"/>
            <a:ext cx="254635" cy="284480"/>
            <a:chOff x="12735389" y="6448204"/>
            <a:chExt cx="254635" cy="284480"/>
          </a:xfrm>
        </p:grpSpPr>
        <p:sp>
          <p:nvSpPr>
            <p:cNvPr id="452" name="object 452"/>
            <p:cNvSpPr/>
            <p:nvPr/>
          </p:nvSpPr>
          <p:spPr>
            <a:xfrm>
              <a:off x="12844285" y="6448213"/>
              <a:ext cx="145415" cy="284480"/>
            </a:xfrm>
            <a:custGeom>
              <a:avLst/>
              <a:gdLst/>
              <a:ahLst/>
              <a:cxnLst/>
              <a:rect l="l" t="t" r="r" b="b"/>
              <a:pathLst>
                <a:path w="145415" h="284479">
                  <a:moveTo>
                    <a:pt x="2781" y="82829"/>
                  </a:moveTo>
                  <a:lnTo>
                    <a:pt x="0" y="82829"/>
                  </a:lnTo>
                  <a:lnTo>
                    <a:pt x="0" y="92138"/>
                  </a:lnTo>
                  <a:lnTo>
                    <a:pt x="2781" y="92138"/>
                  </a:lnTo>
                  <a:lnTo>
                    <a:pt x="2781" y="82829"/>
                  </a:lnTo>
                  <a:close/>
                </a:path>
                <a:path w="145415" h="284479">
                  <a:moveTo>
                    <a:pt x="145186" y="0"/>
                  </a:moveTo>
                  <a:lnTo>
                    <a:pt x="133096" y="0"/>
                  </a:lnTo>
                  <a:lnTo>
                    <a:pt x="133096" y="41884"/>
                  </a:lnTo>
                  <a:lnTo>
                    <a:pt x="132664" y="87490"/>
                  </a:lnTo>
                  <a:lnTo>
                    <a:pt x="92138" y="87490"/>
                  </a:lnTo>
                  <a:lnTo>
                    <a:pt x="92138" y="86550"/>
                  </a:lnTo>
                  <a:lnTo>
                    <a:pt x="107035" y="86550"/>
                  </a:lnTo>
                  <a:lnTo>
                    <a:pt x="107035" y="54914"/>
                  </a:lnTo>
                  <a:lnTo>
                    <a:pt x="107035" y="53975"/>
                  </a:lnTo>
                  <a:lnTo>
                    <a:pt x="107035" y="53047"/>
                  </a:lnTo>
                  <a:lnTo>
                    <a:pt x="107035" y="52120"/>
                  </a:lnTo>
                  <a:lnTo>
                    <a:pt x="105968" y="51193"/>
                  </a:lnTo>
                  <a:lnTo>
                    <a:pt x="103835" y="49326"/>
                  </a:lnTo>
                  <a:lnTo>
                    <a:pt x="99580" y="45605"/>
                  </a:lnTo>
                  <a:lnTo>
                    <a:pt x="37223" y="45605"/>
                  </a:lnTo>
                  <a:lnTo>
                    <a:pt x="37223" y="49326"/>
                  </a:lnTo>
                  <a:lnTo>
                    <a:pt x="37223" y="133096"/>
                  </a:lnTo>
                  <a:lnTo>
                    <a:pt x="37223" y="134023"/>
                  </a:lnTo>
                  <a:lnTo>
                    <a:pt x="35369" y="133096"/>
                  </a:lnTo>
                  <a:lnTo>
                    <a:pt x="37223" y="133096"/>
                  </a:lnTo>
                  <a:lnTo>
                    <a:pt x="37223" y="49326"/>
                  </a:lnTo>
                  <a:lnTo>
                    <a:pt x="36296" y="50253"/>
                  </a:lnTo>
                  <a:lnTo>
                    <a:pt x="36296" y="51193"/>
                  </a:lnTo>
                  <a:lnTo>
                    <a:pt x="35369" y="50888"/>
                  </a:lnTo>
                  <a:lnTo>
                    <a:pt x="35369" y="53975"/>
                  </a:lnTo>
                  <a:lnTo>
                    <a:pt x="35369" y="54914"/>
                  </a:lnTo>
                  <a:lnTo>
                    <a:pt x="34429" y="53975"/>
                  </a:lnTo>
                  <a:lnTo>
                    <a:pt x="34429" y="132168"/>
                  </a:lnTo>
                  <a:lnTo>
                    <a:pt x="34429" y="133096"/>
                  </a:lnTo>
                  <a:lnTo>
                    <a:pt x="33502" y="132168"/>
                  </a:lnTo>
                  <a:lnTo>
                    <a:pt x="31635" y="130302"/>
                  </a:lnTo>
                  <a:lnTo>
                    <a:pt x="32575" y="130302"/>
                  </a:lnTo>
                  <a:lnTo>
                    <a:pt x="32575" y="131229"/>
                  </a:lnTo>
                  <a:lnTo>
                    <a:pt x="33502" y="131229"/>
                  </a:lnTo>
                  <a:lnTo>
                    <a:pt x="33502" y="132168"/>
                  </a:lnTo>
                  <a:lnTo>
                    <a:pt x="34429" y="132168"/>
                  </a:lnTo>
                  <a:lnTo>
                    <a:pt x="34429" y="53975"/>
                  </a:lnTo>
                  <a:lnTo>
                    <a:pt x="35369" y="53975"/>
                  </a:lnTo>
                  <a:lnTo>
                    <a:pt x="35369" y="50888"/>
                  </a:lnTo>
                  <a:lnTo>
                    <a:pt x="33502" y="50253"/>
                  </a:lnTo>
                  <a:lnTo>
                    <a:pt x="34429" y="49326"/>
                  </a:lnTo>
                  <a:lnTo>
                    <a:pt x="37223" y="49326"/>
                  </a:lnTo>
                  <a:lnTo>
                    <a:pt x="37223" y="45605"/>
                  </a:lnTo>
                  <a:lnTo>
                    <a:pt x="32575" y="45605"/>
                  </a:lnTo>
                  <a:lnTo>
                    <a:pt x="32575" y="52120"/>
                  </a:lnTo>
                  <a:lnTo>
                    <a:pt x="32575" y="53047"/>
                  </a:lnTo>
                  <a:lnTo>
                    <a:pt x="32575" y="128435"/>
                  </a:lnTo>
                  <a:lnTo>
                    <a:pt x="30708" y="130302"/>
                  </a:lnTo>
                  <a:lnTo>
                    <a:pt x="30708" y="126580"/>
                  </a:lnTo>
                  <a:lnTo>
                    <a:pt x="31635" y="126580"/>
                  </a:lnTo>
                  <a:lnTo>
                    <a:pt x="31635" y="128435"/>
                  </a:lnTo>
                  <a:lnTo>
                    <a:pt x="32575" y="128435"/>
                  </a:lnTo>
                  <a:lnTo>
                    <a:pt x="32575" y="53047"/>
                  </a:lnTo>
                  <a:lnTo>
                    <a:pt x="31635" y="52120"/>
                  </a:lnTo>
                  <a:lnTo>
                    <a:pt x="31635" y="53975"/>
                  </a:lnTo>
                  <a:lnTo>
                    <a:pt x="31635" y="54914"/>
                  </a:lnTo>
                  <a:lnTo>
                    <a:pt x="30708" y="53975"/>
                  </a:lnTo>
                  <a:lnTo>
                    <a:pt x="31635" y="53975"/>
                  </a:lnTo>
                  <a:lnTo>
                    <a:pt x="31635" y="52120"/>
                  </a:lnTo>
                  <a:lnTo>
                    <a:pt x="32575" y="52120"/>
                  </a:lnTo>
                  <a:lnTo>
                    <a:pt x="32575" y="45605"/>
                  </a:lnTo>
                  <a:lnTo>
                    <a:pt x="26987" y="52120"/>
                  </a:lnTo>
                  <a:lnTo>
                    <a:pt x="26987" y="132168"/>
                  </a:lnTo>
                  <a:lnTo>
                    <a:pt x="33502" y="136817"/>
                  </a:lnTo>
                  <a:lnTo>
                    <a:pt x="54914" y="137744"/>
                  </a:lnTo>
                  <a:lnTo>
                    <a:pt x="97726" y="136817"/>
                  </a:lnTo>
                  <a:lnTo>
                    <a:pt x="101917" y="134023"/>
                  </a:lnTo>
                  <a:lnTo>
                    <a:pt x="104228" y="132473"/>
                  </a:lnTo>
                  <a:lnTo>
                    <a:pt x="100520" y="136817"/>
                  </a:lnTo>
                  <a:lnTo>
                    <a:pt x="67005" y="138684"/>
                  </a:lnTo>
                  <a:lnTo>
                    <a:pt x="67005" y="146888"/>
                  </a:lnTo>
                  <a:lnTo>
                    <a:pt x="54914" y="147053"/>
                  </a:lnTo>
                  <a:lnTo>
                    <a:pt x="54914" y="174980"/>
                  </a:lnTo>
                  <a:lnTo>
                    <a:pt x="13030" y="174980"/>
                  </a:lnTo>
                  <a:lnTo>
                    <a:pt x="13030" y="9309"/>
                  </a:lnTo>
                  <a:lnTo>
                    <a:pt x="54914" y="9309"/>
                  </a:lnTo>
                  <a:lnTo>
                    <a:pt x="54914" y="36296"/>
                  </a:lnTo>
                  <a:lnTo>
                    <a:pt x="124714" y="36296"/>
                  </a:lnTo>
                  <a:lnTo>
                    <a:pt x="133096" y="41884"/>
                  </a:lnTo>
                  <a:lnTo>
                    <a:pt x="133096" y="0"/>
                  </a:lnTo>
                  <a:lnTo>
                    <a:pt x="0" y="0"/>
                  </a:lnTo>
                  <a:lnTo>
                    <a:pt x="0" y="4648"/>
                  </a:lnTo>
                  <a:lnTo>
                    <a:pt x="8369" y="4648"/>
                  </a:lnTo>
                  <a:lnTo>
                    <a:pt x="8369" y="283870"/>
                  </a:lnTo>
                  <a:lnTo>
                    <a:pt x="145186" y="283870"/>
                  </a:lnTo>
                  <a:lnTo>
                    <a:pt x="145186" y="174980"/>
                  </a:lnTo>
                  <a:lnTo>
                    <a:pt x="145186" y="9309"/>
                  </a:lnTo>
                  <a:lnTo>
                    <a:pt x="1451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3" name="object 453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12735389" y="6477057"/>
              <a:ext cx="241993" cy="118204"/>
            </a:xfrm>
            <a:prstGeom prst="rect">
              <a:avLst/>
            </a:prstGeom>
          </p:spPr>
        </p:pic>
      </p:grpSp>
      <p:pic>
        <p:nvPicPr>
          <p:cNvPr id="454" name="object 454"/>
          <p:cNvPicPr/>
          <p:nvPr/>
        </p:nvPicPr>
        <p:blipFill>
          <a:blip r:embed="rId81" cstate="print"/>
          <a:stretch>
            <a:fillRect/>
          </a:stretch>
        </p:blipFill>
        <p:spPr>
          <a:xfrm>
            <a:off x="12396597" y="6039606"/>
            <a:ext cx="141473" cy="135888"/>
          </a:xfrm>
          <a:prstGeom prst="rect">
            <a:avLst/>
          </a:prstGeom>
        </p:spPr>
      </p:pic>
      <p:grpSp>
        <p:nvGrpSpPr>
          <p:cNvPr id="455" name="object 455"/>
          <p:cNvGrpSpPr/>
          <p:nvPr/>
        </p:nvGrpSpPr>
        <p:grpSpPr>
          <a:xfrm>
            <a:off x="13021127" y="6448204"/>
            <a:ext cx="253365" cy="284480"/>
            <a:chOff x="13021127" y="6448204"/>
            <a:chExt cx="253365" cy="284480"/>
          </a:xfrm>
        </p:grpSpPr>
        <p:sp>
          <p:nvSpPr>
            <p:cNvPr id="456" name="object 456"/>
            <p:cNvSpPr/>
            <p:nvPr/>
          </p:nvSpPr>
          <p:spPr>
            <a:xfrm>
              <a:off x="13021120" y="6448213"/>
              <a:ext cx="145415" cy="284480"/>
            </a:xfrm>
            <a:custGeom>
              <a:avLst/>
              <a:gdLst/>
              <a:ahLst/>
              <a:cxnLst/>
              <a:rect l="l" t="t" r="r" b="b"/>
              <a:pathLst>
                <a:path w="145415" h="284479">
                  <a:moveTo>
                    <a:pt x="145199" y="82829"/>
                  </a:moveTo>
                  <a:lnTo>
                    <a:pt x="142405" y="82829"/>
                  </a:lnTo>
                  <a:lnTo>
                    <a:pt x="142405" y="92138"/>
                  </a:lnTo>
                  <a:lnTo>
                    <a:pt x="145199" y="92138"/>
                  </a:lnTo>
                  <a:lnTo>
                    <a:pt x="145199" y="82829"/>
                  </a:lnTo>
                  <a:close/>
                </a:path>
                <a:path w="145415" h="284479">
                  <a:moveTo>
                    <a:pt x="145199" y="0"/>
                  </a:moveTo>
                  <a:lnTo>
                    <a:pt x="132168" y="0"/>
                  </a:lnTo>
                  <a:lnTo>
                    <a:pt x="132168" y="9309"/>
                  </a:lnTo>
                  <a:lnTo>
                    <a:pt x="132168" y="174980"/>
                  </a:lnTo>
                  <a:lnTo>
                    <a:pt x="89357" y="174980"/>
                  </a:lnTo>
                  <a:lnTo>
                    <a:pt x="89357" y="147053"/>
                  </a:lnTo>
                  <a:lnTo>
                    <a:pt x="78181" y="146900"/>
                  </a:lnTo>
                  <a:lnTo>
                    <a:pt x="78181" y="138684"/>
                  </a:lnTo>
                  <a:lnTo>
                    <a:pt x="49326" y="137744"/>
                  </a:lnTo>
                  <a:lnTo>
                    <a:pt x="43776" y="135902"/>
                  </a:lnTo>
                  <a:lnTo>
                    <a:pt x="73533" y="137744"/>
                  </a:lnTo>
                  <a:lnTo>
                    <a:pt x="108902" y="136817"/>
                  </a:lnTo>
                  <a:lnTo>
                    <a:pt x="114477" y="134023"/>
                  </a:lnTo>
                  <a:lnTo>
                    <a:pt x="116344" y="133096"/>
                  </a:lnTo>
                  <a:lnTo>
                    <a:pt x="116814" y="132168"/>
                  </a:lnTo>
                  <a:lnTo>
                    <a:pt x="117741" y="130302"/>
                  </a:lnTo>
                  <a:lnTo>
                    <a:pt x="118211" y="129374"/>
                  </a:lnTo>
                  <a:lnTo>
                    <a:pt x="118237" y="126580"/>
                  </a:lnTo>
                  <a:lnTo>
                    <a:pt x="119113" y="56769"/>
                  </a:lnTo>
                  <a:lnTo>
                    <a:pt x="119126" y="55841"/>
                  </a:lnTo>
                  <a:lnTo>
                    <a:pt x="119138" y="54914"/>
                  </a:lnTo>
                  <a:lnTo>
                    <a:pt x="118516" y="53975"/>
                  </a:lnTo>
                  <a:lnTo>
                    <a:pt x="117894" y="53047"/>
                  </a:lnTo>
                  <a:lnTo>
                    <a:pt x="116649" y="51193"/>
                  </a:lnTo>
                  <a:lnTo>
                    <a:pt x="115417" y="49326"/>
                  </a:lnTo>
                  <a:lnTo>
                    <a:pt x="115417" y="55841"/>
                  </a:lnTo>
                  <a:lnTo>
                    <a:pt x="115417" y="56769"/>
                  </a:lnTo>
                  <a:lnTo>
                    <a:pt x="115417" y="126580"/>
                  </a:lnTo>
                  <a:lnTo>
                    <a:pt x="114477" y="127508"/>
                  </a:lnTo>
                  <a:lnTo>
                    <a:pt x="114477" y="129374"/>
                  </a:lnTo>
                  <a:lnTo>
                    <a:pt x="112623" y="128435"/>
                  </a:lnTo>
                  <a:lnTo>
                    <a:pt x="113550" y="126580"/>
                  </a:lnTo>
                  <a:lnTo>
                    <a:pt x="115417" y="126580"/>
                  </a:lnTo>
                  <a:lnTo>
                    <a:pt x="115417" y="56769"/>
                  </a:lnTo>
                  <a:lnTo>
                    <a:pt x="114477" y="55841"/>
                  </a:lnTo>
                  <a:lnTo>
                    <a:pt x="115417" y="55841"/>
                  </a:lnTo>
                  <a:lnTo>
                    <a:pt x="115417" y="49326"/>
                  </a:lnTo>
                  <a:lnTo>
                    <a:pt x="114477" y="47929"/>
                  </a:lnTo>
                  <a:lnTo>
                    <a:pt x="114477" y="53047"/>
                  </a:lnTo>
                  <a:lnTo>
                    <a:pt x="114477" y="53975"/>
                  </a:lnTo>
                  <a:lnTo>
                    <a:pt x="113550" y="53047"/>
                  </a:lnTo>
                  <a:lnTo>
                    <a:pt x="114477" y="53047"/>
                  </a:lnTo>
                  <a:lnTo>
                    <a:pt x="114477" y="47929"/>
                  </a:lnTo>
                  <a:lnTo>
                    <a:pt x="113550" y="46532"/>
                  </a:lnTo>
                  <a:lnTo>
                    <a:pt x="111696" y="45923"/>
                  </a:lnTo>
                  <a:lnTo>
                    <a:pt x="111696" y="50253"/>
                  </a:lnTo>
                  <a:lnTo>
                    <a:pt x="111696" y="129374"/>
                  </a:lnTo>
                  <a:lnTo>
                    <a:pt x="111696" y="130302"/>
                  </a:lnTo>
                  <a:lnTo>
                    <a:pt x="111696" y="132168"/>
                  </a:lnTo>
                  <a:lnTo>
                    <a:pt x="110756" y="133096"/>
                  </a:lnTo>
                  <a:lnTo>
                    <a:pt x="110756" y="134023"/>
                  </a:lnTo>
                  <a:lnTo>
                    <a:pt x="107035" y="133096"/>
                  </a:lnTo>
                  <a:lnTo>
                    <a:pt x="109829" y="132168"/>
                  </a:lnTo>
                  <a:lnTo>
                    <a:pt x="111696" y="132168"/>
                  </a:lnTo>
                  <a:lnTo>
                    <a:pt x="111696" y="130302"/>
                  </a:lnTo>
                  <a:lnTo>
                    <a:pt x="110756" y="129374"/>
                  </a:lnTo>
                  <a:lnTo>
                    <a:pt x="111696" y="129374"/>
                  </a:lnTo>
                  <a:lnTo>
                    <a:pt x="111696" y="50253"/>
                  </a:lnTo>
                  <a:lnTo>
                    <a:pt x="108902" y="51193"/>
                  </a:lnTo>
                  <a:lnTo>
                    <a:pt x="108902" y="49326"/>
                  </a:lnTo>
                  <a:lnTo>
                    <a:pt x="109829" y="49326"/>
                  </a:lnTo>
                  <a:lnTo>
                    <a:pt x="111696" y="50253"/>
                  </a:lnTo>
                  <a:lnTo>
                    <a:pt x="111696" y="45923"/>
                  </a:lnTo>
                  <a:lnTo>
                    <a:pt x="110756" y="45605"/>
                  </a:lnTo>
                  <a:lnTo>
                    <a:pt x="107962" y="45605"/>
                  </a:lnTo>
                  <a:lnTo>
                    <a:pt x="107962" y="53047"/>
                  </a:lnTo>
                  <a:lnTo>
                    <a:pt x="107962" y="53975"/>
                  </a:lnTo>
                  <a:lnTo>
                    <a:pt x="107035" y="53047"/>
                  </a:lnTo>
                  <a:lnTo>
                    <a:pt x="107962" y="53047"/>
                  </a:lnTo>
                  <a:lnTo>
                    <a:pt x="107962" y="45605"/>
                  </a:lnTo>
                  <a:lnTo>
                    <a:pt x="43751" y="45605"/>
                  </a:lnTo>
                  <a:lnTo>
                    <a:pt x="37236" y="55841"/>
                  </a:lnTo>
                  <a:lnTo>
                    <a:pt x="37236" y="86550"/>
                  </a:lnTo>
                  <a:lnTo>
                    <a:pt x="53060" y="86550"/>
                  </a:lnTo>
                  <a:lnTo>
                    <a:pt x="53060" y="87490"/>
                  </a:lnTo>
                  <a:lnTo>
                    <a:pt x="43738" y="87490"/>
                  </a:lnTo>
                  <a:lnTo>
                    <a:pt x="43738" y="135890"/>
                  </a:lnTo>
                  <a:lnTo>
                    <a:pt x="40957" y="134950"/>
                  </a:lnTo>
                  <a:lnTo>
                    <a:pt x="37236" y="126580"/>
                  </a:lnTo>
                  <a:lnTo>
                    <a:pt x="37236" y="103314"/>
                  </a:lnTo>
                  <a:lnTo>
                    <a:pt x="37236" y="96799"/>
                  </a:lnTo>
                  <a:lnTo>
                    <a:pt x="38163" y="96799"/>
                  </a:lnTo>
                  <a:lnTo>
                    <a:pt x="38163" y="128435"/>
                  </a:lnTo>
                  <a:lnTo>
                    <a:pt x="43738" y="135890"/>
                  </a:lnTo>
                  <a:lnTo>
                    <a:pt x="43738" y="87490"/>
                  </a:lnTo>
                  <a:lnTo>
                    <a:pt x="28854" y="87490"/>
                  </a:lnTo>
                  <a:lnTo>
                    <a:pt x="28854" y="103314"/>
                  </a:lnTo>
                  <a:lnTo>
                    <a:pt x="28854" y="146215"/>
                  </a:lnTo>
                  <a:lnTo>
                    <a:pt x="27940" y="146202"/>
                  </a:lnTo>
                  <a:lnTo>
                    <a:pt x="28854" y="103314"/>
                  </a:lnTo>
                  <a:lnTo>
                    <a:pt x="28854" y="87490"/>
                  </a:lnTo>
                  <a:lnTo>
                    <a:pt x="27927" y="87490"/>
                  </a:lnTo>
                  <a:lnTo>
                    <a:pt x="27927" y="104241"/>
                  </a:lnTo>
                  <a:lnTo>
                    <a:pt x="24257" y="104241"/>
                  </a:lnTo>
                  <a:lnTo>
                    <a:pt x="24257" y="146151"/>
                  </a:lnTo>
                  <a:lnTo>
                    <a:pt x="23266" y="146126"/>
                  </a:lnTo>
                  <a:lnTo>
                    <a:pt x="24206" y="146126"/>
                  </a:lnTo>
                  <a:lnTo>
                    <a:pt x="24257" y="104241"/>
                  </a:lnTo>
                  <a:lnTo>
                    <a:pt x="17691" y="104241"/>
                  </a:lnTo>
                  <a:lnTo>
                    <a:pt x="17691" y="144259"/>
                  </a:lnTo>
                  <a:lnTo>
                    <a:pt x="12103" y="139611"/>
                  </a:lnTo>
                  <a:lnTo>
                    <a:pt x="12103" y="137883"/>
                  </a:lnTo>
                  <a:lnTo>
                    <a:pt x="17691" y="144259"/>
                  </a:lnTo>
                  <a:lnTo>
                    <a:pt x="17691" y="104241"/>
                  </a:lnTo>
                  <a:lnTo>
                    <a:pt x="17691" y="103314"/>
                  </a:lnTo>
                  <a:lnTo>
                    <a:pt x="27927" y="104241"/>
                  </a:lnTo>
                  <a:lnTo>
                    <a:pt x="27927" y="87490"/>
                  </a:lnTo>
                  <a:lnTo>
                    <a:pt x="12103" y="87490"/>
                  </a:lnTo>
                  <a:lnTo>
                    <a:pt x="12103" y="42811"/>
                  </a:lnTo>
                  <a:lnTo>
                    <a:pt x="18618" y="36296"/>
                  </a:lnTo>
                  <a:lnTo>
                    <a:pt x="89357" y="36296"/>
                  </a:lnTo>
                  <a:lnTo>
                    <a:pt x="89357" y="9309"/>
                  </a:lnTo>
                  <a:lnTo>
                    <a:pt x="132168" y="9309"/>
                  </a:lnTo>
                  <a:lnTo>
                    <a:pt x="132168" y="0"/>
                  </a:lnTo>
                  <a:lnTo>
                    <a:pt x="0" y="0"/>
                  </a:lnTo>
                  <a:lnTo>
                    <a:pt x="0" y="283870"/>
                  </a:lnTo>
                  <a:lnTo>
                    <a:pt x="135890" y="283870"/>
                  </a:lnTo>
                  <a:lnTo>
                    <a:pt x="135890" y="174980"/>
                  </a:lnTo>
                  <a:lnTo>
                    <a:pt x="135890" y="9309"/>
                  </a:lnTo>
                  <a:lnTo>
                    <a:pt x="135890" y="4648"/>
                  </a:lnTo>
                  <a:lnTo>
                    <a:pt x="145199" y="4648"/>
                  </a:lnTo>
                  <a:lnTo>
                    <a:pt x="1451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7" name="object 457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13032296" y="6477057"/>
              <a:ext cx="241994" cy="118204"/>
            </a:xfrm>
            <a:prstGeom prst="rect">
              <a:avLst/>
            </a:prstGeom>
          </p:spPr>
        </p:pic>
      </p:grpSp>
      <p:pic>
        <p:nvPicPr>
          <p:cNvPr id="458" name="object 458"/>
          <p:cNvPicPr/>
          <p:nvPr/>
        </p:nvPicPr>
        <p:blipFill>
          <a:blip r:embed="rId83" cstate="print"/>
          <a:stretch>
            <a:fillRect/>
          </a:stretch>
        </p:blipFill>
        <p:spPr>
          <a:xfrm>
            <a:off x="13471608" y="6039606"/>
            <a:ext cx="141473" cy="136819"/>
          </a:xfrm>
          <a:prstGeom prst="rect">
            <a:avLst/>
          </a:prstGeom>
        </p:spPr>
      </p:pic>
      <p:grpSp>
        <p:nvGrpSpPr>
          <p:cNvPr id="459" name="object 459"/>
          <p:cNvGrpSpPr/>
          <p:nvPr/>
        </p:nvGrpSpPr>
        <p:grpSpPr>
          <a:xfrm>
            <a:off x="14216205" y="6448204"/>
            <a:ext cx="254635" cy="284480"/>
            <a:chOff x="14216205" y="6448204"/>
            <a:chExt cx="254635" cy="284480"/>
          </a:xfrm>
        </p:grpSpPr>
        <p:sp>
          <p:nvSpPr>
            <p:cNvPr id="460" name="object 460"/>
            <p:cNvSpPr/>
            <p:nvPr/>
          </p:nvSpPr>
          <p:spPr>
            <a:xfrm>
              <a:off x="14325092" y="6448213"/>
              <a:ext cx="145415" cy="284480"/>
            </a:xfrm>
            <a:custGeom>
              <a:avLst/>
              <a:gdLst/>
              <a:ahLst/>
              <a:cxnLst/>
              <a:rect l="l" t="t" r="r" b="b"/>
              <a:pathLst>
                <a:path w="145415" h="284479">
                  <a:moveTo>
                    <a:pt x="2794" y="82829"/>
                  </a:moveTo>
                  <a:lnTo>
                    <a:pt x="0" y="82829"/>
                  </a:lnTo>
                  <a:lnTo>
                    <a:pt x="0" y="92138"/>
                  </a:lnTo>
                  <a:lnTo>
                    <a:pt x="2794" y="92138"/>
                  </a:lnTo>
                  <a:lnTo>
                    <a:pt x="2794" y="82829"/>
                  </a:lnTo>
                  <a:close/>
                </a:path>
                <a:path w="145415" h="284479">
                  <a:moveTo>
                    <a:pt x="145199" y="0"/>
                  </a:moveTo>
                  <a:lnTo>
                    <a:pt x="133096" y="0"/>
                  </a:lnTo>
                  <a:lnTo>
                    <a:pt x="133096" y="41884"/>
                  </a:lnTo>
                  <a:lnTo>
                    <a:pt x="132664" y="87490"/>
                  </a:lnTo>
                  <a:lnTo>
                    <a:pt x="92151" y="87490"/>
                  </a:lnTo>
                  <a:lnTo>
                    <a:pt x="92151" y="86550"/>
                  </a:lnTo>
                  <a:lnTo>
                    <a:pt x="107035" y="86550"/>
                  </a:lnTo>
                  <a:lnTo>
                    <a:pt x="107035" y="56769"/>
                  </a:lnTo>
                  <a:lnTo>
                    <a:pt x="107035" y="52120"/>
                  </a:lnTo>
                  <a:lnTo>
                    <a:pt x="105981" y="51193"/>
                  </a:lnTo>
                  <a:lnTo>
                    <a:pt x="103847" y="49326"/>
                  </a:lnTo>
                  <a:lnTo>
                    <a:pt x="99593" y="45605"/>
                  </a:lnTo>
                  <a:lnTo>
                    <a:pt x="37236" y="45605"/>
                  </a:lnTo>
                  <a:lnTo>
                    <a:pt x="37236" y="49326"/>
                  </a:lnTo>
                  <a:lnTo>
                    <a:pt x="37236" y="133096"/>
                  </a:lnTo>
                  <a:lnTo>
                    <a:pt x="37236" y="134023"/>
                  </a:lnTo>
                  <a:lnTo>
                    <a:pt x="35369" y="133096"/>
                  </a:lnTo>
                  <a:lnTo>
                    <a:pt x="37236" y="133096"/>
                  </a:lnTo>
                  <a:lnTo>
                    <a:pt x="37236" y="49326"/>
                  </a:lnTo>
                  <a:lnTo>
                    <a:pt x="36296" y="50253"/>
                  </a:lnTo>
                  <a:lnTo>
                    <a:pt x="36296" y="51193"/>
                  </a:lnTo>
                  <a:lnTo>
                    <a:pt x="35369" y="50253"/>
                  </a:lnTo>
                  <a:lnTo>
                    <a:pt x="35369" y="53975"/>
                  </a:lnTo>
                  <a:lnTo>
                    <a:pt x="35369" y="54914"/>
                  </a:lnTo>
                  <a:lnTo>
                    <a:pt x="34442" y="53975"/>
                  </a:lnTo>
                  <a:lnTo>
                    <a:pt x="34442" y="129374"/>
                  </a:lnTo>
                  <a:lnTo>
                    <a:pt x="34442" y="130302"/>
                  </a:lnTo>
                  <a:lnTo>
                    <a:pt x="34442" y="132168"/>
                  </a:lnTo>
                  <a:lnTo>
                    <a:pt x="34442" y="133096"/>
                  </a:lnTo>
                  <a:lnTo>
                    <a:pt x="33515" y="132168"/>
                  </a:lnTo>
                  <a:lnTo>
                    <a:pt x="32575" y="131229"/>
                  </a:lnTo>
                  <a:lnTo>
                    <a:pt x="31648" y="130302"/>
                  </a:lnTo>
                  <a:lnTo>
                    <a:pt x="32575" y="130302"/>
                  </a:lnTo>
                  <a:lnTo>
                    <a:pt x="32575" y="131229"/>
                  </a:lnTo>
                  <a:lnTo>
                    <a:pt x="33515" y="131229"/>
                  </a:lnTo>
                  <a:lnTo>
                    <a:pt x="33515" y="132168"/>
                  </a:lnTo>
                  <a:lnTo>
                    <a:pt x="34442" y="132168"/>
                  </a:lnTo>
                  <a:lnTo>
                    <a:pt x="34442" y="130302"/>
                  </a:lnTo>
                  <a:lnTo>
                    <a:pt x="32575" y="129374"/>
                  </a:lnTo>
                  <a:lnTo>
                    <a:pt x="34442" y="129374"/>
                  </a:lnTo>
                  <a:lnTo>
                    <a:pt x="34442" y="53975"/>
                  </a:lnTo>
                  <a:lnTo>
                    <a:pt x="35369" y="53975"/>
                  </a:lnTo>
                  <a:lnTo>
                    <a:pt x="35369" y="50253"/>
                  </a:lnTo>
                  <a:lnTo>
                    <a:pt x="34442" y="49326"/>
                  </a:lnTo>
                  <a:lnTo>
                    <a:pt x="34442" y="50253"/>
                  </a:lnTo>
                  <a:lnTo>
                    <a:pt x="34442" y="51193"/>
                  </a:lnTo>
                  <a:lnTo>
                    <a:pt x="33515" y="50253"/>
                  </a:lnTo>
                  <a:lnTo>
                    <a:pt x="34442" y="50253"/>
                  </a:lnTo>
                  <a:lnTo>
                    <a:pt x="34442" y="49326"/>
                  </a:lnTo>
                  <a:lnTo>
                    <a:pt x="37236" y="49326"/>
                  </a:lnTo>
                  <a:lnTo>
                    <a:pt x="37236" y="45605"/>
                  </a:lnTo>
                  <a:lnTo>
                    <a:pt x="32575" y="45605"/>
                  </a:lnTo>
                  <a:lnTo>
                    <a:pt x="32575" y="52120"/>
                  </a:lnTo>
                  <a:lnTo>
                    <a:pt x="32575" y="53047"/>
                  </a:lnTo>
                  <a:lnTo>
                    <a:pt x="32575" y="128435"/>
                  </a:lnTo>
                  <a:lnTo>
                    <a:pt x="30721" y="130302"/>
                  </a:lnTo>
                  <a:lnTo>
                    <a:pt x="30721" y="126580"/>
                  </a:lnTo>
                  <a:lnTo>
                    <a:pt x="31648" y="126580"/>
                  </a:lnTo>
                  <a:lnTo>
                    <a:pt x="31648" y="128435"/>
                  </a:lnTo>
                  <a:lnTo>
                    <a:pt x="32575" y="128435"/>
                  </a:lnTo>
                  <a:lnTo>
                    <a:pt x="32575" y="53047"/>
                  </a:lnTo>
                  <a:lnTo>
                    <a:pt x="31648" y="52120"/>
                  </a:lnTo>
                  <a:lnTo>
                    <a:pt x="31648" y="53975"/>
                  </a:lnTo>
                  <a:lnTo>
                    <a:pt x="31648" y="54914"/>
                  </a:lnTo>
                  <a:lnTo>
                    <a:pt x="30721" y="53975"/>
                  </a:lnTo>
                  <a:lnTo>
                    <a:pt x="30721" y="55841"/>
                  </a:lnTo>
                  <a:lnTo>
                    <a:pt x="30721" y="56769"/>
                  </a:lnTo>
                  <a:lnTo>
                    <a:pt x="29781" y="55841"/>
                  </a:lnTo>
                  <a:lnTo>
                    <a:pt x="30721" y="55841"/>
                  </a:lnTo>
                  <a:lnTo>
                    <a:pt x="30721" y="53975"/>
                  </a:lnTo>
                  <a:lnTo>
                    <a:pt x="31648" y="53975"/>
                  </a:lnTo>
                  <a:lnTo>
                    <a:pt x="31648" y="52120"/>
                  </a:lnTo>
                  <a:lnTo>
                    <a:pt x="32575" y="52120"/>
                  </a:lnTo>
                  <a:lnTo>
                    <a:pt x="32575" y="45605"/>
                  </a:lnTo>
                  <a:lnTo>
                    <a:pt x="27000" y="52120"/>
                  </a:lnTo>
                  <a:lnTo>
                    <a:pt x="27000" y="132168"/>
                  </a:lnTo>
                  <a:lnTo>
                    <a:pt x="33515" y="136817"/>
                  </a:lnTo>
                  <a:lnTo>
                    <a:pt x="39090" y="137744"/>
                  </a:lnTo>
                  <a:lnTo>
                    <a:pt x="97726" y="136817"/>
                  </a:lnTo>
                  <a:lnTo>
                    <a:pt x="101917" y="134023"/>
                  </a:lnTo>
                  <a:lnTo>
                    <a:pt x="104241" y="132473"/>
                  </a:lnTo>
                  <a:lnTo>
                    <a:pt x="100520" y="136817"/>
                  </a:lnTo>
                  <a:lnTo>
                    <a:pt x="67017" y="138684"/>
                  </a:lnTo>
                  <a:lnTo>
                    <a:pt x="67017" y="146888"/>
                  </a:lnTo>
                  <a:lnTo>
                    <a:pt x="54914" y="147053"/>
                  </a:lnTo>
                  <a:lnTo>
                    <a:pt x="54914" y="174980"/>
                  </a:lnTo>
                  <a:lnTo>
                    <a:pt x="13030" y="174980"/>
                  </a:lnTo>
                  <a:lnTo>
                    <a:pt x="13030" y="9309"/>
                  </a:lnTo>
                  <a:lnTo>
                    <a:pt x="54914" y="9309"/>
                  </a:lnTo>
                  <a:lnTo>
                    <a:pt x="54914" y="36296"/>
                  </a:lnTo>
                  <a:lnTo>
                    <a:pt x="124726" y="36296"/>
                  </a:lnTo>
                  <a:lnTo>
                    <a:pt x="133096" y="41884"/>
                  </a:lnTo>
                  <a:lnTo>
                    <a:pt x="133096" y="0"/>
                  </a:lnTo>
                  <a:lnTo>
                    <a:pt x="0" y="0"/>
                  </a:lnTo>
                  <a:lnTo>
                    <a:pt x="0" y="4648"/>
                  </a:lnTo>
                  <a:lnTo>
                    <a:pt x="8382" y="4648"/>
                  </a:lnTo>
                  <a:lnTo>
                    <a:pt x="8382" y="283870"/>
                  </a:lnTo>
                  <a:lnTo>
                    <a:pt x="145199" y="283870"/>
                  </a:lnTo>
                  <a:lnTo>
                    <a:pt x="145199" y="174980"/>
                  </a:lnTo>
                  <a:lnTo>
                    <a:pt x="145199" y="9309"/>
                  </a:lnTo>
                  <a:lnTo>
                    <a:pt x="1451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1" name="object 461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14216205" y="6477057"/>
              <a:ext cx="241993" cy="118204"/>
            </a:xfrm>
            <a:prstGeom prst="rect">
              <a:avLst/>
            </a:prstGeom>
          </p:spPr>
        </p:pic>
      </p:grpSp>
      <p:pic>
        <p:nvPicPr>
          <p:cNvPr id="462" name="object 462"/>
          <p:cNvPicPr/>
          <p:nvPr/>
        </p:nvPicPr>
        <p:blipFill>
          <a:blip r:embed="rId85" cstate="print"/>
          <a:stretch>
            <a:fillRect/>
          </a:stretch>
        </p:blipFill>
        <p:spPr>
          <a:xfrm>
            <a:off x="13877413" y="6039606"/>
            <a:ext cx="141473" cy="135888"/>
          </a:xfrm>
          <a:prstGeom prst="rect">
            <a:avLst/>
          </a:prstGeom>
        </p:spPr>
      </p:pic>
      <p:grpSp>
        <p:nvGrpSpPr>
          <p:cNvPr id="463" name="object 463"/>
          <p:cNvGrpSpPr/>
          <p:nvPr/>
        </p:nvGrpSpPr>
        <p:grpSpPr>
          <a:xfrm>
            <a:off x="13291044" y="4441516"/>
            <a:ext cx="1193800" cy="993140"/>
            <a:chOff x="13291044" y="4441516"/>
            <a:chExt cx="1193800" cy="993140"/>
          </a:xfrm>
        </p:grpSpPr>
        <p:sp>
          <p:nvSpPr>
            <p:cNvPr id="464" name="object 464"/>
            <p:cNvSpPr/>
            <p:nvPr/>
          </p:nvSpPr>
          <p:spPr>
            <a:xfrm>
              <a:off x="13936041" y="4944532"/>
              <a:ext cx="548640" cy="476250"/>
            </a:xfrm>
            <a:custGeom>
              <a:avLst/>
              <a:gdLst/>
              <a:ahLst/>
              <a:cxnLst/>
              <a:rect l="l" t="t" r="r" b="b"/>
              <a:pathLst>
                <a:path w="548640" h="476250">
                  <a:moveTo>
                    <a:pt x="534250" y="0"/>
                  </a:moveTo>
                  <a:lnTo>
                    <a:pt x="0" y="0"/>
                  </a:lnTo>
                  <a:lnTo>
                    <a:pt x="0" y="234950"/>
                  </a:lnTo>
                  <a:lnTo>
                    <a:pt x="534250" y="234950"/>
                  </a:lnTo>
                  <a:lnTo>
                    <a:pt x="534250" y="0"/>
                  </a:lnTo>
                  <a:close/>
                </a:path>
                <a:path w="548640" h="476250">
                  <a:moveTo>
                    <a:pt x="548208" y="249034"/>
                  </a:moveTo>
                  <a:lnTo>
                    <a:pt x="542632" y="249034"/>
                  </a:lnTo>
                  <a:lnTo>
                    <a:pt x="542632" y="249961"/>
                  </a:lnTo>
                  <a:lnTo>
                    <a:pt x="548208" y="249961"/>
                  </a:lnTo>
                  <a:lnTo>
                    <a:pt x="548208" y="249034"/>
                  </a:lnTo>
                  <a:close/>
                </a:path>
                <a:path w="548640" h="476250">
                  <a:moveTo>
                    <a:pt x="548208" y="245313"/>
                  </a:moveTo>
                  <a:lnTo>
                    <a:pt x="532396" y="245313"/>
                  </a:lnTo>
                  <a:lnTo>
                    <a:pt x="532396" y="246240"/>
                  </a:lnTo>
                  <a:lnTo>
                    <a:pt x="548208" y="246240"/>
                  </a:lnTo>
                  <a:lnTo>
                    <a:pt x="548208" y="245313"/>
                  </a:lnTo>
                  <a:close/>
                </a:path>
                <a:path w="548640" h="476250">
                  <a:moveTo>
                    <a:pt x="548208" y="234962"/>
                  </a:moveTo>
                  <a:lnTo>
                    <a:pt x="381609" y="234962"/>
                  </a:lnTo>
                  <a:lnTo>
                    <a:pt x="381609" y="245122"/>
                  </a:lnTo>
                  <a:lnTo>
                    <a:pt x="381609" y="246380"/>
                  </a:lnTo>
                  <a:lnTo>
                    <a:pt x="381609" y="248920"/>
                  </a:lnTo>
                  <a:lnTo>
                    <a:pt x="381609" y="250190"/>
                  </a:lnTo>
                  <a:lnTo>
                    <a:pt x="104241" y="250190"/>
                  </a:lnTo>
                  <a:lnTo>
                    <a:pt x="104241" y="248920"/>
                  </a:lnTo>
                  <a:lnTo>
                    <a:pt x="104241" y="246380"/>
                  </a:lnTo>
                  <a:lnTo>
                    <a:pt x="104241" y="245122"/>
                  </a:lnTo>
                  <a:lnTo>
                    <a:pt x="104241" y="234962"/>
                  </a:lnTo>
                  <a:lnTo>
                    <a:pt x="0" y="234962"/>
                  </a:lnTo>
                  <a:lnTo>
                    <a:pt x="0" y="476250"/>
                  </a:lnTo>
                  <a:lnTo>
                    <a:pt x="534250" y="476250"/>
                  </a:lnTo>
                  <a:lnTo>
                    <a:pt x="534250" y="467360"/>
                  </a:lnTo>
                  <a:lnTo>
                    <a:pt x="548208" y="467360"/>
                  </a:lnTo>
                  <a:lnTo>
                    <a:pt x="548208" y="455930"/>
                  </a:lnTo>
                  <a:lnTo>
                    <a:pt x="322046" y="455930"/>
                  </a:lnTo>
                  <a:lnTo>
                    <a:pt x="322046" y="445770"/>
                  </a:lnTo>
                  <a:lnTo>
                    <a:pt x="531456" y="445770"/>
                  </a:lnTo>
                  <a:lnTo>
                    <a:pt x="531456" y="455663"/>
                  </a:lnTo>
                  <a:lnTo>
                    <a:pt x="548208" y="455663"/>
                  </a:lnTo>
                  <a:lnTo>
                    <a:pt x="548208" y="445770"/>
                  </a:lnTo>
                  <a:lnTo>
                    <a:pt x="548208" y="445414"/>
                  </a:lnTo>
                  <a:lnTo>
                    <a:pt x="548208" y="250190"/>
                  </a:lnTo>
                  <a:lnTo>
                    <a:pt x="542226" y="250190"/>
                  </a:lnTo>
                  <a:lnTo>
                    <a:pt x="542226" y="248920"/>
                  </a:lnTo>
                  <a:lnTo>
                    <a:pt x="548208" y="248920"/>
                  </a:lnTo>
                  <a:lnTo>
                    <a:pt x="548208" y="246380"/>
                  </a:lnTo>
                  <a:lnTo>
                    <a:pt x="531901" y="246380"/>
                  </a:lnTo>
                  <a:lnTo>
                    <a:pt x="531901" y="245122"/>
                  </a:lnTo>
                  <a:lnTo>
                    <a:pt x="548208" y="245122"/>
                  </a:lnTo>
                  <a:lnTo>
                    <a:pt x="548208" y="234962"/>
                  </a:lnTo>
                  <a:close/>
                </a:path>
              </a:pathLst>
            </a:custGeom>
            <a:solidFill>
              <a:srgbClr val="DAD2C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13291044" y="4441516"/>
              <a:ext cx="616585" cy="993140"/>
            </a:xfrm>
            <a:custGeom>
              <a:avLst/>
              <a:gdLst/>
              <a:ahLst/>
              <a:cxnLst/>
              <a:rect l="l" t="t" r="r" b="b"/>
              <a:pathLst>
                <a:path w="616584" h="993139">
                  <a:moveTo>
                    <a:pt x="247578" y="979144"/>
                  </a:moveTo>
                  <a:lnTo>
                    <a:pt x="14891" y="979144"/>
                  </a:lnTo>
                  <a:lnTo>
                    <a:pt x="14891" y="993105"/>
                  </a:lnTo>
                  <a:lnTo>
                    <a:pt x="247578" y="993105"/>
                  </a:lnTo>
                  <a:lnTo>
                    <a:pt x="247578" y="987520"/>
                  </a:lnTo>
                  <a:lnTo>
                    <a:pt x="235478" y="987520"/>
                  </a:lnTo>
                  <a:lnTo>
                    <a:pt x="232686" y="986590"/>
                  </a:lnTo>
                  <a:lnTo>
                    <a:pt x="26991" y="986590"/>
                  </a:lnTo>
                  <a:lnTo>
                    <a:pt x="26060" y="985659"/>
                  </a:lnTo>
                  <a:lnTo>
                    <a:pt x="247578" y="985659"/>
                  </a:lnTo>
                  <a:lnTo>
                    <a:pt x="247578" y="979144"/>
                  </a:lnTo>
                  <a:close/>
                </a:path>
                <a:path w="616584" h="993139">
                  <a:moveTo>
                    <a:pt x="247578" y="985659"/>
                  </a:moveTo>
                  <a:lnTo>
                    <a:pt x="26991" y="985659"/>
                  </a:lnTo>
                  <a:lnTo>
                    <a:pt x="26991" y="986590"/>
                  </a:lnTo>
                  <a:lnTo>
                    <a:pt x="235478" y="986590"/>
                  </a:lnTo>
                  <a:lnTo>
                    <a:pt x="235478" y="987520"/>
                  </a:lnTo>
                  <a:lnTo>
                    <a:pt x="247578" y="987520"/>
                  </a:lnTo>
                  <a:lnTo>
                    <a:pt x="247578" y="985659"/>
                  </a:lnTo>
                  <a:close/>
                </a:path>
                <a:path w="616584" h="993139">
                  <a:moveTo>
                    <a:pt x="616153" y="0"/>
                  </a:moveTo>
                  <a:lnTo>
                    <a:pt x="0" y="0"/>
                  </a:lnTo>
                  <a:lnTo>
                    <a:pt x="0" y="17684"/>
                  </a:lnTo>
                  <a:lnTo>
                    <a:pt x="136819" y="17684"/>
                  </a:lnTo>
                  <a:lnTo>
                    <a:pt x="136819" y="296907"/>
                  </a:lnTo>
                  <a:lnTo>
                    <a:pt x="145196" y="296907"/>
                  </a:lnTo>
                  <a:lnTo>
                    <a:pt x="145196" y="301561"/>
                  </a:lnTo>
                  <a:lnTo>
                    <a:pt x="0" y="301561"/>
                  </a:lnTo>
                  <a:lnTo>
                    <a:pt x="0" y="979144"/>
                  </a:lnTo>
                  <a:lnTo>
                    <a:pt x="616153" y="979144"/>
                  </a:lnTo>
                  <a:lnTo>
                    <a:pt x="616153" y="977282"/>
                  </a:lnTo>
                  <a:lnTo>
                    <a:pt x="26991" y="977282"/>
                  </a:lnTo>
                  <a:lnTo>
                    <a:pt x="26991" y="767864"/>
                  </a:lnTo>
                  <a:lnTo>
                    <a:pt x="616153" y="767864"/>
                  </a:lnTo>
                  <a:lnTo>
                    <a:pt x="616153" y="708297"/>
                  </a:lnTo>
                  <a:lnTo>
                    <a:pt x="510048" y="708297"/>
                  </a:lnTo>
                  <a:lnTo>
                    <a:pt x="474680" y="707366"/>
                  </a:lnTo>
                  <a:lnTo>
                    <a:pt x="470026" y="699920"/>
                  </a:lnTo>
                  <a:lnTo>
                    <a:pt x="456995" y="684096"/>
                  </a:lnTo>
                  <a:lnTo>
                    <a:pt x="451411" y="659898"/>
                  </a:lnTo>
                  <a:lnTo>
                    <a:pt x="451411" y="622668"/>
                  </a:lnTo>
                  <a:lnTo>
                    <a:pt x="456065" y="598469"/>
                  </a:lnTo>
                  <a:lnTo>
                    <a:pt x="467234" y="587300"/>
                  </a:lnTo>
                  <a:lnTo>
                    <a:pt x="470026" y="578923"/>
                  </a:lnTo>
                  <a:lnTo>
                    <a:pt x="478403" y="572408"/>
                  </a:lnTo>
                  <a:lnTo>
                    <a:pt x="616153" y="572408"/>
                  </a:lnTo>
                  <a:lnTo>
                    <a:pt x="616153" y="271777"/>
                  </a:lnTo>
                  <a:lnTo>
                    <a:pt x="188941" y="271777"/>
                  </a:lnTo>
                  <a:lnTo>
                    <a:pt x="180564" y="268985"/>
                  </a:lnTo>
                  <a:lnTo>
                    <a:pt x="184287" y="257816"/>
                  </a:lnTo>
                  <a:lnTo>
                    <a:pt x="188010" y="257816"/>
                  </a:lnTo>
                  <a:lnTo>
                    <a:pt x="188941" y="252231"/>
                  </a:lnTo>
                  <a:lnTo>
                    <a:pt x="177772" y="245716"/>
                  </a:lnTo>
                  <a:lnTo>
                    <a:pt x="165672" y="232686"/>
                  </a:lnTo>
                  <a:lnTo>
                    <a:pt x="162570" y="218725"/>
                  </a:lnTo>
                  <a:lnTo>
                    <a:pt x="142404" y="218725"/>
                  </a:lnTo>
                  <a:lnTo>
                    <a:pt x="142404" y="209417"/>
                  </a:lnTo>
                  <a:lnTo>
                    <a:pt x="161284" y="209417"/>
                  </a:lnTo>
                  <a:lnTo>
                    <a:pt x="161949" y="204763"/>
                  </a:lnTo>
                  <a:lnTo>
                    <a:pt x="172187" y="185218"/>
                  </a:lnTo>
                  <a:lnTo>
                    <a:pt x="179633" y="177772"/>
                  </a:lnTo>
                  <a:lnTo>
                    <a:pt x="188941" y="174980"/>
                  </a:lnTo>
                  <a:lnTo>
                    <a:pt x="188010" y="171257"/>
                  </a:lnTo>
                  <a:lnTo>
                    <a:pt x="184287" y="169395"/>
                  </a:lnTo>
                  <a:lnTo>
                    <a:pt x="181495" y="158226"/>
                  </a:lnTo>
                  <a:lnTo>
                    <a:pt x="186149" y="155434"/>
                  </a:lnTo>
                  <a:lnTo>
                    <a:pt x="616153" y="155434"/>
                  </a:lnTo>
                  <a:lnTo>
                    <a:pt x="616153" y="0"/>
                  </a:lnTo>
                  <a:close/>
                </a:path>
                <a:path w="616584" h="993139">
                  <a:moveTo>
                    <a:pt x="616153" y="767864"/>
                  </a:moveTo>
                  <a:lnTo>
                    <a:pt x="37229" y="767864"/>
                  </a:lnTo>
                  <a:lnTo>
                    <a:pt x="37229" y="977282"/>
                  </a:lnTo>
                  <a:lnTo>
                    <a:pt x="616153" y="977282"/>
                  </a:lnTo>
                  <a:lnTo>
                    <a:pt x="616153" y="767864"/>
                  </a:lnTo>
                  <a:close/>
                </a:path>
                <a:path w="616584" h="993139">
                  <a:moveTo>
                    <a:pt x="616153" y="572408"/>
                  </a:moveTo>
                  <a:lnTo>
                    <a:pt x="495156" y="572408"/>
                  </a:lnTo>
                  <a:lnTo>
                    <a:pt x="552862" y="576131"/>
                  </a:lnTo>
                  <a:lnTo>
                    <a:pt x="562170" y="585438"/>
                  </a:lnTo>
                  <a:lnTo>
                    <a:pt x="568685" y="586369"/>
                  </a:lnTo>
                  <a:lnTo>
                    <a:pt x="569616" y="591023"/>
                  </a:lnTo>
                  <a:lnTo>
                    <a:pt x="565893" y="591023"/>
                  </a:lnTo>
                  <a:lnTo>
                    <a:pt x="575200" y="593815"/>
                  </a:lnTo>
                  <a:lnTo>
                    <a:pt x="587300" y="600330"/>
                  </a:lnTo>
                  <a:lnTo>
                    <a:pt x="593815" y="630114"/>
                  </a:lnTo>
                  <a:lnTo>
                    <a:pt x="592884" y="654313"/>
                  </a:lnTo>
                  <a:lnTo>
                    <a:pt x="585438" y="683167"/>
                  </a:lnTo>
                  <a:lnTo>
                    <a:pt x="562170" y="690613"/>
                  </a:lnTo>
                  <a:lnTo>
                    <a:pt x="568685" y="691543"/>
                  </a:lnTo>
                  <a:lnTo>
                    <a:pt x="568685" y="694336"/>
                  </a:lnTo>
                  <a:lnTo>
                    <a:pt x="562170" y="696197"/>
                  </a:lnTo>
                  <a:lnTo>
                    <a:pt x="552862" y="705504"/>
                  </a:lnTo>
                  <a:lnTo>
                    <a:pt x="510048" y="708297"/>
                  </a:lnTo>
                  <a:lnTo>
                    <a:pt x="616153" y="708297"/>
                  </a:lnTo>
                  <a:lnTo>
                    <a:pt x="616153" y="572408"/>
                  </a:lnTo>
                  <a:close/>
                </a:path>
                <a:path w="616584" h="993139">
                  <a:moveTo>
                    <a:pt x="558447" y="690613"/>
                  </a:moveTo>
                  <a:lnTo>
                    <a:pt x="552862" y="690613"/>
                  </a:lnTo>
                  <a:lnTo>
                    <a:pt x="472818" y="695266"/>
                  </a:lnTo>
                  <a:lnTo>
                    <a:pt x="473749" y="699920"/>
                  </a:lnTo>
                  <a:lnTo>
                    <a:pt x="480264" y="701782"/>
                  </a:lnTo>
                  <a:lnTo>
                    <a:pt x="552862" y="697128"/>
                  </a:lnTo>
                  <a:lnTo>
                    <a:pt x="557516" y="693405"/>
                  </a:lnTo>
                  <a:lnTo>
                    <a:pt x="558447" y="690613"/>
                  </a:lnTo>
                  <a:close/>
                </a:path>
                <a:path w="616584" h="993139">
                  <a:moveTo>
                    <a:pt x="559377" y="695266"/>
                  </a:moveTo>
                  <a:lnTo>
                    <a:pt x="558447" y="695266"/>
                  </a:lnTo>
                  <a:lnTo>
                    <a:pt x="559377" y="696197"/>
                  </a:lnTo>
                  <a:lnTo>
                    <a:pt x="559377" y="695266"/>
                  </a:lnTo>
                  <a:close/>
                </a:path>
                <a:path w="616584" h="993139">
                  <a:moveTo>
                    <a:pt x="497018" y="580785"/>
                  </a:moveTo>
                  <a:lnTo>
                    <a:pt x="474680" y="580785"/>
                  </a:lnTo>
                  <a:lnTo>
                    <a:pt x="472818" y="586369"/>
                  </a:lnTo>
                  <a:lnTo>
                    <a:pt x="488641" y="586369"/>
                  </a:lnTo>
                  <a:lnTo>
                    <a:pt x="558447" y="591954"/>
                  </a:lnTo>
                  <a:lnTo>
                    <a:pt x="555654" y="585438"/>
                  </a:lnTo>
                  <a:lnTo>
                    <a:pt x="497018" y="580785"/>
                  </a:lnTo>
                  <a:close/>
                </a:path>
                <a:path w="616584" h="993139">
                  <a:moveTo>
                    <a:pt x="132165" y="126581"/>
                  </a:moveTo>
                  <a:lnTo>
                    <a:pt x="90282" y="126581"/>
                  </a:lnTo>
                  <a:lnTo>
                    <a:pt x="90282" y="154503"/>
                  </a:lnTo>
                  <a:lnTo>
                    <a:pt x="120996" y="154503"/>
                  </a:lnTo>
                  <a:lnTo>
                    <a:pt x="128442" y="161948"/>
                  </a:lnTo>
                  <a:lnTo>
                    <a:pt x="128023" y="204763"/>
                  </a:lnTo>
                  <a:lnTo>
                    <a:pt x="127977" y="209417"/>
                  </a:lnTo>
                  <a:lnTo>
                    <a:pt x="127858" y="221517"/>
                  </a:lnTo>
                  <a:lnTo>
                    <a:pt x="127749" y="232686"/>
                  </a:lnTo>
                  <a:lnTo>
                    <a:pt x="127630" y="244786"/>
                  </a:lnTo>
                  <a:lnTo>
                    <a:pt x="127512" y="256885"/>
                  </a:lnTo>
                  <a:lnTo>
                    <a:pt x="120996" y="263400"/>
                  </a:lnTo>
                  <a:lnTo>
                    <a:pt x="90282" y="265262"/>
                  </a:lnTo>
                  <a:lnTo>
                    <a:pt x="90282" y="292254"/>
                  </a:lnTo>
                  <a:lnTo>
                    <a:pt x="132165" y="292254"/>
                  </a:lnTo>
                  <a:lnTo>
                    <a:pt x="132165" y="126581"/>
                  </a:lnTo>
                  <a:close/>
                </a:path>
                <a:path w="616584" h="993139">
                  <a:moveTo>
                    <a:pt x="237340" y="239201"/>
                  </a:moveTo>
                  <a:lnTo>
                    <a:pt x="227101" y="246647"/>
                  </a:lnTo>
                  <a:lnTo>
                    <a:pt x="210348" y="254093"/>
                  </a:lnTo>
                  <a:lnTo>
                    <a:pt x="191733" y="254093"/>
                  </a:lnTo>
                  <a:lnTo>
                    <a:pt x="188941" y="271777"/>
                  </a:lnTo>
                  <a:lnTo>
                    <a:pt x="616153" y="271777"/>
                  </a:lnTo>
                  <a:lnTo>
                    <a:pt x="616153" y="251301"/>
                  </a:lnTo>
                  <a:lnTo>
                    <a:pt x="249439" y="251301"/>
                  </a:lnTo>
                  <a:lnTo>
                    <a:pt x="240132" y="244786"/>
                  </a:lnTo>
                  <a:lnTo>
                    <a:pt x="237340" y="239201"/>
                  </a:lnTo>
                  <a:close/>
                </a:path>
                <a:path w="616584" h="993139">
                  <a:moveTo>
                    <a:pt x="112620" y="249439"/>
                  </a:moveTo>
                  <a:lnTo>
                    <a:pt x="108897" y="249439"/>
                  </a:lnTo>
                  <a:lnTo>
                    <a:pt x="108897" y="251301"/>
                  </a:lnTo>
                  <a:lnTo>
                    <a:pt x="112620" y="249439"/>
                  </a:lnTo>
                  <a:close/>
                </a:path>
                <a:path w="616584" h="993139">
                  <a:moveTo>
                    <a:pt x="616153" y="238270"/>
                  </a:moveTo>
                  <a:lnTo>
                    <a:pt x="243855" y="238270"/>
                  </a:lnTo>
                  <a:lnTo>
                    <a:pt x="254093" y="244786"/>
                  </a:lnTo>
                  <a:lnTo>
                    <a:pt x="249439" y="251301"/>
                  </a:lnTo>
                  <a:lnTo>
                    <a:pt x="616153" y="251301"/>
                  </a:lnTo>
                  <a:lnTo>
                    <a:pt x="616153" y="238270"/>
                  </a:lnTo>
                  <a:close/>
                </a:path>
                <a:path w="616584" h="993139">
                  <a:moveTo>
                    <a:pt x="111689" y="247578"/>
                  </a:moveTo>
                  <a:lnTo>
                    <a:pt x="110758" y="247578"/>
                  </a:lnTo>
                  <a:lnTo>
                    <a:pt x="110758" y="249439"/>
                  </a:lnTo>
                  <a:lnTo>
                    <a:pt x="111689" y="249439"/>
                  </a:lnTo>
                  <a:lnTo>
                    <a:pt x="111689" y="247578"/>
                  </a:lnTo>
                  <a:close/>
                </a:path>
                <a:path w="616584" h="993139">
                  <a:moveTo>
                    <a:pt x="113550" y="248509"/>
                  </a:moveTo>
                  <a:lnTo>
                    <a:pt x="112620" y="248509"/>
                  </a:lnTo>
                  <a:lnTo>
                    <a:pt x="113550" y="249439"/>
                  </a:lnTo>
                  <a:lnTo>
                    <a:pt x="113550" y="248509"/>
                  </a:lnTo>
                  <a:close/>
                </a:path>
                <a:path w="616584" h="993139">
                  <a:moveTo>
                    <a:pt x="115412" y="244786"/>
                  </a:moveTo>
                  <a:lnTo>
                    <a:pt x="114481" y="244786"/>
                  </a:lnTo>
                  <a:lnTo>
                    <a:pt x="113550" y="246647"/>
                  </a:lnTo>
                  <a:lnTo>
                    <a:pt x="113550" y="248509"/>
                  </a:lnTo>
                  <a:lnTo>
                    <a:pt x="114481" y="247578"/>
                  </a:lnTo>
                  <a:lnTo>
                    <a:pt x="115412" y="244786"/>
                  </a:lnTo>
                  <a:close/>
                </a:path>
                <a:path w="616584" h="993139">
                  <a:moveTo>
                    <a:pt x="110758" y="246647"/>
                  </a:moveTo>
                  <a:lnTo>
                    <a:pt x="109827" y="246647"/>
                  </a:lnTo>
                  <a:lnTo>
                    <a:pt x="110758" y="247578"/>
                  </a:lnTo>
                  <a:lnTo>
                    <a:pt x="110758" y="246647"/>
                  </a:lnTo>
                  <a:close/>
                </a:path>
                <a:path w="616584" h="993139">
                  <a:moveTo>
                    <a:pt x="242924" y="187079"/>
                  </a:moveTo>
                  <a:lnTo>
                    <a:pt x="237340" y="189872"/>
                  </a:lnTo>
                  <a:lnTo>
                    <a:pt x="244786" y="208486"/>
                  </a:lnTo>
                  <a:lnTo>
                    <a:pt x="243855" y="221517"/>
                  </a:lnTo>
                  <a:lnTo>
                    <a:pt x="237340" y="236409"/>
                  </a:lnTo>
                  <a:lnTo>
                    <a:pt x="241063" y="239201"/>
                  </a:lnTo>
                  <a:lnTo>
                    <a:pt x="243855" y="238270"/>
                  </a:lnTo>
                  <a:lnTo>
                    <a:pt x="616153" y="238270"/>
                  </a:lnTo>
                  <a:lnTo>
                    <a:pt x="616153" y="188010"/>
                  </a:lnTo>
                  <a:lnTo>
                    <a:pt x="245716" y="188010"/>
                  </a:lnTo>
                  <a:lnTo>
                    <a:pt x="242924" y="187079"/>
                  </a:lnTo>
                  <a:close/>
                </a:path>
                <a:path w="616584" h="993139">
                  <a:moveTo>
                    <a:pt x="161949" y="215932"/>
                  </a:moveTo>
                  <a:lnTo>
                    <a:pt x="155434" y="215932"/>
                  </a:lnTo>
                  <a:lnTo>
                    <a:pt x="155434" y="218725"/>
                  </a:lnTo>
                  <a:lnTo>
                    <a:pt x="162570" y="218725"/>
                  </a:lnTo>
                  <a:lnTo>
                    <a:pt x="161949" y="215932"/>
                  </a:lnTo>
                  <a:close/>
                </a:path>
                <a:path w="616584" h="993139">
                  <a:moveTo>
                    <a:pt x="161284" y="209417"/>
                  </a:moveTo>
                  <a:lnTo>
                    <a:pt x="142404" y="209417"/>
                  </a:lnTo>
                  <a:lnTo>
                    <a:pt x="161018" y="211279"/>
                  </a:lnTo>
                  <a:lnTo>
                    <a:pt x="161284" y="209417"/>
                  </a:lnTo>
                  <a:close/>
                </a:path>
                <a:path w="616584" h="993139">
                  <a:moveTo>
                    <a:pt x="616153" y="172187"/>
                  </a:moveTo>
                  <a:lnTo>
                    <a:pt x="211279" y="172187"/>
                  </a:lnTo>
                  <a:lnTo>
                    <a:pt x="219655" y="174980"/>
                  </a:lnTo>
                  <a:lnTo>
                    <a:pt x="223378" y="176841"/>
                  </a:lnTo>
                  <a:lnTo>
                    <a:pt x="235478" y="188010"/>
                  </a:lnTo>
                  <a:lnTo>
                    <a:pt x="240132" y="183356"/>
                  </a:lnTo>
                  <a:lnTo>
                    <a:pt x="238270" y="181495"/>
                  </a:lnTo>
                  <a:lnTo>
                    <a:pt x="248509" y="174980"/>
                  </a:lnTo>
                  <a:lnTo>
                    <a:pt x="616153" y="174980"/>
                  </a:lnTo>
                  <a:lnTo>
                    <a:pt x="616153" y="172187"/>
                  </a:lnTo>
                  <a:close/>
                </a:path>
                <a:path w="616584" h="993139">
                  <a:moveTo>
                    <a:pt x="616153" y="174980"/>
                  </a:moveTo>
                  <a:lnTo>
                    <a:pt x="248509" y="174980"/>
                  </a:lnTo>
                  <a:lnTo>
                    <a:pt x="253162" y="180563"/>
                  </a:lnTo>
                  <a:lnTo>
                    <a:pt x="245716" y="188010"/>
                  </a:lnTo>
                  <a:lnTo>
                    <a:pt x="616153" y="188010"/>
                  </a:lnTo>
                  <a:lnTo>
                    <a:pt x="616153" y="174980"/>
                  </a:lnTo>
                  <a:close/>
                </a:path>
                <a:path w="616584" h="993139">
                  <a:moveTo>
                    <a:pt x="115412" y="170326"/>
                  </a:moveTo>
                  <a:lnTo>
                    <a:pt x="114481" y="170326"/>
                  </a:lnTo>
                  <a:lnTo>
                    <a:pt x="114481" y="174980"/>
                  </a:lnTo>
                  <a:lnTo>
                    <a:pt x="115412" y="170326"/>
                  </a:lnTo>
                  <a:close/>
                </a:path>
                <a:path w="616584" h="993139">
                  <a:moveTo>
                    <a:pt x="616153" y="155434"/>
                  </a:moveTo>
                  <a:lnTo>
                    <a:pt x="188941" y="155434"/>
                  </a:lnTo>
                  <a:lnTo>
                    <a:pt x="191733" y="173118"/>
                  </a:lnTo>
                  <a:lnTo>
                    <a:pt x="196387" y="172187"/>
                  </a:lnTo>
                  <a:lnTo>
                    <a:pt x="616153" y="172187"/>
                  </a:lnTo>
                  <a:lnTo>
                    <a:pt x="616153" y="155434"/>
                  </a:lnTo>
                  <a:close/>
                </a:path>
                <a:path w="616584" h="993139">
                  <a:moveTo>
                    <a:pt x="110758" y="171257"/>
                  </a:moveTo>
                  <a:lnTo>
                    <a:pt x="109827" y="171257"/>
                  </a:lnTo>
                  <a:lnTo>
                    <a:pt x="110758" y="172187"/>
                  </a:lnTo>
                  <a:lnTo>
                    <a:pt x="110758" y="171257"/>
                  </a:lnTo>
                  <a:close/>
                </a:path>
                <a:path w="616584" h="993139">
                  <a:moveTo>
                    <a:pt x="112620" y="167534"/>
                  </a:moveTo>
                  <a:lnTo>
                    <a:pt x="110758" y="167534"/>
                  </a:lnTo>
                  <a:lnTo>
                    <a:pt x="112620" y="168464"/>
                  </a:lnTo>
                  <a:lnTo>
                    <a:pt x="112620" y="167534"/>
                  </a:lnTo>
                  <a:close/>
                </a:path>
              </a:pathLst>
            </a:custGeom>
            <a:solidFill>
              <a:srgbClr val="F0C8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6" name="object 466"/>
          <p:cNvGrpSpPr/>
          <p:nvPr/>
        </p:nvGrpSpPr>
        <p:grpSpPr>
          <a:xfrm>
            <a:off x="10626319" y="4441516"/>
            <a:ext cx="2637155" cy="993140"/>
            <a:chOff x="10626319" y="4441516"/>
            <a:chExt cx="2637155" cy="993140"/>
          </a:xfrm>
        </p:grpSpPr>
        <p:sp>
          <p:nvSpPr>
            <p:cNvPr id="467" name="object 467"/>
            <p:cNvSpPr/>
            <p:nvPr/>
          </p:nvSpPr>
          <p:spPr>
            <a:xfrm>
              <a:off x="10626318" y="4441524"/>
              <a:ext cx="2637155" cy="993140"/>
            </a:xfrm>
            <a:custGeom>
              <a:avLst/>
              <a:gdLst/>
              <a:ahLst/>
              <a:cxnLst/>
              <a:rect l="l" t="t" r="r" b="b"/>
              <a:pathLst>
                <a:path w="2637155" h="993139">
                  <a:moveTo>
                    <a:pt x="124714" y="246646"/>
                  </a:moveTo>
                  <a:lnTo>
                    <a:pt x="123786" y="246646"/>
                  </a:lnTo>
                  <a:lnTo>
                    <a:pt x="124714" y="247573"/>
                  </a:lnTo>
                  <a:lnTo>
                    <a:pt x="124714" y="246646"/>
                  </a:lnTo>
                  <a:close/>
                </a:path>
                <a:path w="2637155" h="993139">
                  <a:moveTo>
                    <a:pt x="124714" y="171259"/>
                  </a:moveTo>
                  <a:lnTo>
                    <a:pt x="123786" y="171259"/>
                  </a:lnTo>
                  <a:lnTo>
                    <a:pt x="124714" y="172186"/>
                  </a:lnTo>
                  <a:lnTo>
                    <a:pt x="124714" y="171259"/>
                  </a:lnTo>
                  <a:close/>
                </a:path>
                <a:path w="2637155" h="993139">
                  <a:moveTo>
                    <a:pt x="125641" y="247573"/>
                  </a:moveTo>
                  <a:lnTo>
                    <a:pt x="124714" y="247573"/>
                  </a:lnTo>
                  <a:lnTo>
                    <a:pt x="124714" y="249440"/>
                  </a:lnTo>
                  <a:lnTo>
                    <a:pt x="122859" y="249440"/>
                  </a:lnTo>
                  <a:lnTo>
                    <a:pt x="122859" y="251294"/>
                  </a:lnTo>
                  <a:lnTo>
                    <a:pt x="123786" y="250367"/>
                  </a:lnTo>
                  <a:lnTo>
                    <a:pt x="125641" y="250367"/>
                  </a:lnTo>
                  <a:lnTo>
                    <a:pt x="125641" y="247573"/>
                  </a:lnTo>
                  <a:close/>
                </a:path>
                <a:path w="2637155" h="993139">
                  <a:moveTo>
                    <a:pt x="125641" y="167538"/>
                  </a:moveTo>
                  <a:lnTo>
                    <a:pt x="124714" y="167538"/>
                  </a:lnTo>
                  <a:lnTo>
                    <a:pt x="125641" y="168465"/>
                  </a:lnTo>
                  <a:lnTo>
                    <a:pt x="125641" y="167538"/>
                  </a:lnTo>
                  <a:close/>
                </a:path>
                <a:path w="2637155" h="993139">
                  <a:moveTo>
                    <a:pt x="127508" y="248513"/>
                  </a:moveTo>
                  <a:lnTo>
                    <a:pt x="126580" y="248513"/>
                  </a:lnTo>
                  <a:lnTo>
                    <a:pt x="127508" y="249440"/>
                  </a:lnTo>
                  <a:lnTo>
                    <a:pt x="127508" y="248513"/>
                  </a:lnTo>
                  <a:close/>
                </a:path>
                <a:path w="2637155" h="993139">
                  <a:moveTo>
                    <a:pt x="129374" y="244779"/>
                  </a:moveTo>
                  <a:lnTo>
                    <a:pt x="128435" y="244779"/>
                  </a:lnTo>
                  <a:lnTo>
                    <a:pt x="127508" y="246646"/>
                  </a:lnTo>
                  <a:lnTo>
                    <a:pt x="127508" y="248513"/>
                  </a:lnTo>
                  <a:lnTo>
                    <a:pt x="128435" y="247573"/>
                  </a:lnTo>
                  <a:lnTo>
                    <a:pt x="129374" y="244779"/>
                  </a:lnTo>
                  <a:close/>
                </a:path>
                <a:path w="2637155" h="993139">
                  <a:moveTo>
                    <a:pt x="129374" y="172186"/>
                  </a:moveTo>
                  <a:lnTo>
                    <a:pt x="128435" y="172186"/>
                  </a:lnTo>
                  <a:lnTo>
                    <a:pt x="128435" y="170319"/>
                  </a:lnTo>
                  <a:lnTo>
                    <a:pt x="127508" y="170319"/>
                  </a:lnTo>
                  <a:lnTo>
                    <a:pt x="127508" y="173113"/>
                  </a:lnTo>
                  <a:lnTo>
                    <a:pt x="128435" y="173113"/>
                  </a:lnTo>
                  <a:lnTo>
                    <a:pt x="128435" y="174980"/>
                  </a:lnTo>
                  <a:lnTo>
                    <a:pt x="129374" y="172186"/>
                  </a:lnTo>
                  <a:close/>
                </a:path>
                <a:path w="2637155" h="993139">
                  <a:moveTo>
                    <a:pt x="146126" y="126580"/>
                  </a:moveTo>
                  <a:lnTo>
                    <a:pt x="104241" y="126580"/>
                  </a:lnTo>
                  <a:lnTo>
                    <a:pt x="104241" y="154508"/>
                  </a:lnTo>
                  <a:lnTo>
                    <a:pt x="134950" y="154508"/>
                  </a:lnTo>
                  <a:lnTo>
                    <a:pt x="142405" y="161950"/>
                  </a:lnTo>
                  <a:lnTo>
                    <a:pt x="141960" y="206629"/>
                  </a:lnTo>
                  <a:lnTo>
                    <a:pt x="141935" y="209410"/>
                  </a:lnTo>
                  <a:lnTo>
                    <a:pt x="141820" y="221513"/>
                  </a:lnTo>
                  <a:lnTo>
                    <a:pt x="141706" y="232689"/>
                  </a:lnTo>
                  <a:lnTo>
                    <a:pt x="141592" y="244779"/>
                  </a:lnTo>
                  <a:lnTo>
                    <a:pt x="141465" y="256882"/>
                  </a:lnTo>
                  <a:lnTo>
                    <a:pt x="134950" y="263398"/>
                  </a:lnTo>
                  <a:lnTo>
                    <a:pt x="104241" y="265264"/>
                  </a:lnTo>
                  <a:lnTo>
                    <a:pt x="104241" y="292252"/>
                  </a:lnTo>
                  <a:lnTo>
                    <a:pt x="146126" y="292252"/>
                  </a:lnTo>
                  <a:lnTo>
                    <a:pt x="146126" y="126580"/>
                  </a:lnTo>
                  <a:close/>
                </a:path>
                <a:path w="2637155" h="993139">
                  <a:moveTo>
                    <a:pt x="572401" y="690613"/>
                  </a:moveTo>
                  <a:lnTo>
                    <a:pt x="566813" y="690613"/>
                  </a:lnTo>
                  <a:lnTo>
                    <a:pt x="486778" y="695261"/>
                  </a:lnTo>
                  <a:lnTo>
                    <a:pt x="487705" y="699922"/>
                  </a:lnTo>
                  <a:lnTo>
                    <a:pt x="494220" y="701776"/>
                  </a:lnTo>
                  <a:lnTo>
                    <a:pt x="566813" y="697128"/>
                  </a:lnTo>
                  <a:lnTo>
                    <a:pt x="571474" y="693407"/>
                  </a:lnTo>
                  <a:lnTo>
                    <a:pt x="572401" y="690613"/>
                  </a:lnTo>
                  <a:close/>
                </a:path>
                <a:path w="2637155" h="993139">
                  <a:moveTo>
                    <a:pt x="572401" y="591947"/>
                  </a:moveTo>
                  <a:lnTo>
                    <a:pt x="569607" y="585431"/>
                  </a:lnTo>
                  <a:lnTo>
                    <a:pt x="510971" y="580783"/>
                  </a:lnTo>
                  <a:lnTo>
                    <a:pt x="488632" y="580783"/>
                  </a:lnTo>
                  <a:lnTo>
                    <a:pt x="486778" y="586371"/>
                  </a:lnTo>
                  <a:lnTo>
                    <a:pt x="502602" y="586371"/>
                  </a:lnTo>
                  <a:lnTo>
                    <a:pt x="572401" y="591947"/>
                  </a:lnTo>
                  <a:close/>
                </a:path>
                <a:path w="2637155" h="993139">
                  <a:moveTo>
                    <a:pt x="573328" y="695261"/>
                  </a:moveTo>
                  <a:lnTo>
                    <a:pt x="572401" y="695261"/>
                  </a:lnTo>
                  <a:lnTo>
                    <a:pt x="573328" y="696201"/>
                  </a:lnTo>
                  <a:lnTo>
                    <a:pt x="573328" y="695261"/>
                  </a:lnTo>
                  <a:close/>
                </a:path>
                <a:path w="2637155" h="993139">
                  <a:moveTo>
                    <a:pt x="642213" y="0"/>
                  </a:moveTo>
                  <a:lnTo>
                    <a:pt x="607771" y="0"/>
                  </a:lnTo>
                  <a:lnTo>
                    <a:pt x="607771" y="630110"/>
                  </a:lnTo>
                  <a:lnTo>
                    <a:pt x="602183" y="675716"/>
                  </a:lnTo>
                  <a:lnTo>
                    <a:pt x="596607" y="685025"/>
                  </a:lnTo>
                  <a:lnTo>
                    <a:pt x="576122" y="690613"/>
                  </a:lnTo>
                  <a:lnTo>
                    <a:pt x="582637" y="691540"/>
                  </a:lnTo>
                  <a:lnTo>
                    <a:pt x="582637" y="694334"/>
                  </a:lnTo>
                  <a:lnTo>
                    <a:pt x="576122" y="696201"/>
                  </a:lnTo>
                  <a:lnTo>
                    <a:pt x="566813" y="705497"/>
                  </a:lnTo>
                  <a:lnTo>
                    <a:pt x="517486" y="709231"/>
                  </a:lnTo>
                  <a:lnTo>
                    <a:pt x="487705" y="706437"/>
                  </a:lnTo>
                  <a:lnTo>
                    <a:pt x="483057" y="698055"/>
                  </a:lnTo>
                  <a:lnTo>
                    <a:pt x="471881" y="686892"/>
                  </a:lnTo>
                  <a:lnTo>
                    <a:pt x="465366" y="659892"/>
                  </a:lnTo>
                  <a:lnTo>
                    <a:pt x="465366" y="622668"/>
                  </a:lnTo>
                  <a:lnTo>
                    <a:pt x="467233" y="611492"/>
                  </a:lnTo>
                  <a:lnTo>
                    <a:pt x="473748" y="591947"/>
                  </a:lnTo>
                  <a:lnTo>
                    <a:pt x="482117" y="587298"/>
                  </a:lnTo>
                  <a:lnTo>
                    <a:pt x="483984" y="578916"/>
                  </a:lnTo>
                  <a:lnTo>
                    <a:pt x="492353" y="572401"/>
                  </a:lnTo>
                  <a:lnTo>
                    <a:pt x="509117" y="572401"/>
                  </a:lnTo>
                  <a:lnTo>
                    <a:pt x="566813" y="576135"/>
                  </a:lnTo>
                  <a:lnTo>
                    <a:pt x="576122" y="585431"/>
                  </a:lnTo>
                  <a:lnTo>
                    <a:pt x="582637" y="586371"/>
                  </a:lnTo>
                  <a:lnTo>
                    <a:pt x="583577" y="591019"/>
                  </a:lnTo>
                  <a:lnTo>
                    <a:pt x="579843" y="591019"/>
                  </a:lnTo>
                  <a:lnTo>
                    <a:pt x="589153" y="593813"/>
                  </a:lnTo>
                  <a:lnTo>
                    <a:pt x="601256" y="600329"/>
                  </a:lnTo>
                  <a:lnTo>
                    <a:pt x="607771" y="630110"/>
                  </a:lnTo>
                  <a:lnTo>
                    <a:pt x="607771" y="0"/>
                  </a:lnTo>
                  <a:lnTo>
                    <a:pt x="268046" y="0"/>
                  </a:lnTo>
                  <a:lnTo>
                    <a:pt x="268046" y="244779"/>
                  </a:lnTo>
                  <a:lnTo>
                    <a:pt x="263398" y="251294"/>
                  </a:lnTo>
                  <a:lnTo>
                    <a:pt x="254088" y="244779"/>
                  </a:lnTo>
                  <a:lnTo>
                    <a:pt x="251294" y="239204"/>
                  </a:lnTo>
                  <a:lnTo>
                    <a:pt x="241058" y="246646"/>
                  </a:lnTo>
                  <a:lnTo>
                    <a:pt x="238264" y="247891"/>
                  </a:lnTo>
                  <a:lnTo>
                    <a:pt x="238264" y="986586"/>
                  </a:lnTo>
                  <a:lnTo>
                    <a:pt x="238264" y="987513"/>
                  </a:lnTo>
                  <a:lnTo>
                    <a:pt x="234543" y="986586"/>
                  </a:lnTo>
                  <a:lnTo>
                    <a:pt x="238264" y="986586"/>
                  </a:lnTo>
                  <a:lnTo>
                    <a:pt x="238264" y="247891"/>
                  </a:lnTo>
                  <a:lnTo>
                    <a:pt x="224307" y="254088"/>
                  </a:lnTo>
                  <a:lnTo>
                    <a:pt x="204762" y="254088"/>
                  </a:lnTo>
                  <a:lnTo>
                    <a:pt x="202895" y="271780"/>
                  </a:lnTo>
                  <a:lnTo>
                    <a:pt x="193586" y="268986"/>
                  </a:lnTo>
                  <a:lnTo>
                    <a:pt x="197307" y="259676"/>
                  </a:lnTo>
                  <a:lnTo>
                    <a:pt x="201968" y="257810"/>
                  </a:lnTo>
                  <a:lnTo>
                    <a:pt x="201968" y="255028"/>
                  </a:lnTo>
                  <a:lnTo>
                    <a:pt x="202895" y="252234"/>
                  </a:lnTo>
                  <a:lnTo>
                    <a:pt x="192659" y="246646"/>
                  </a:lnTo>
                  <a:lnTo>
                    <a:pt x="179628" y="232689"/>
                  </a:lnTo>
                  <a:lnTo>
                    <a:pt x="176530" y="218719"/>
                  </a:lnTo>
                  <a:lnTo>
                    <a:pt x="175907" y="215925"/>
                  </a:lnTo>
                  <a:lnTo>
                    <a:pt x="169392" y="215925"/>
                  </a:lnTo>
                  <a:lnTo>
                    <a:pt x="169392" y="218719"/>
                  </a:lnTo>
                  <a:lnTo>
                    <a:pt x="159156" y="218719"/>
                  </a:lnTo>
                  <a:lnTo>
                    <a:pt x="159156" y="296900"/>
                  </a:lnTo>
                  <a:lnTo>
                    <a:pt x="159156" y="301561"/>
                  </a:lnTo>
                  <a:lnTo>
                    <a:pt x="39090" y="301561"/>
                  </a:lnTo>
                  <a:lnTo>
                    <a:pt x="39090" y="767867"/>
                  </a:lnTo>
                  <a:lnTo>
                    <a:pt x="39090" y="977277"/>
                  </a:lnTo>
                  <a:lnTo>
                    <a:pt x="28854" y="977277"/>
                  </a:lnTo>
                  <a:lnTo>
                    <a:pt x="28854" y="767867"/>
                  </a:lnTo>
                  <a:lnTo>
                    <a:pt x="39090" y="767867"/>
                  </a:lnTo>
                  <a:lnTo>
                    <a:pt x="39090" y="301561"/>
                  </a:lnTo>
                  <a:lnTo>
                    <a:pt x="13957" y="301561"/>
                  </a:lnTo>
                  <a:lnTo>
                    <a:pt x="13957" y="17678"/>
                  </a:lnTo>
                  <a:lnTo>
                    <a:pt x="150774" y="17678"/>
                  </a:lnTo>
                  <a:lnTo>
                    <a:pt x="150774" y="296900"/>
                  </a:lnTo>
                  <a:lnTo>
                    <a:pt x="159156" y="296900"/>
                  </a:lnTo>
                  <a:lnTo>
                    <a:pt x="159156" y="218719"/>
                  </a:lnTo>
                  <a:lnTo>
                    <a:pt x="156362" y="218719"/>
                  </a:lnTo>
                  <a:lnTo>
                    <a:pt x="156362" y="209410"/>
                  </a:lnTo>
                  <a:lnTo>
                    <a:pt x="174980" y="211277"/>
                  </a:lnTo>
                  <a:lnTo>
                    <a:pt x="175628" y="209410"/>
                  </a:lnTo>
                  <a:lnTo>
                    <a:pt x="182422" y="189865"/>
                  </a:lnTo>
                  <a:lnTo>
                    <a:pt x="193586" y="177774"/>
                  </a:lnTo>
                  <a:lnTo>
                    <a:pt x="201968" y="174980"/>
                  </a:lnTo>
                  <a:lnTo>
                    <a:pt x="201041" y="169392"/>
                  </a:lnTo>
                  <a:lnTo>
                    <a:pt x="197307" y="169392"/>
                  </a:lnTo>
                  <a:lnTo>
                    <a:pt x="195453" y="158229"/>
                  </a:lnTo>
                  <a:lnTo>
                    <a:pt x="200101" y="155435"/>
                  </a:lnTo>
                  <a:lnTo>
                    <a:pt x="202895" y="155435"/>
                  </a:lnTo>
                  <a:lnTo>
                    <a:pt x="203822" y="158229"/>
                  </a:lnTo>
                  <a:lnTo>
                    <a:pt x="204406" y="167538"/>
                  </a:lnTo>
                  <a:lnTo>
                    <a:pt x="204520" y="169392"/>
                  </a:lnTo>
                  <a:lnTo>
                    <a:pt x="204647" y="171259"/>
                  </a:lnTo>
                  <a:lnTo>
                    <a:pt x="204762" y="173113"/>
                  </a:lnTo>
                  <a:lnTo>
                    <a:pt x="209410" y="172186"/>
                  </a:lnTo>
                  <a:lnTo>
                    <a:pt x="225234" y="172186"/>
                  </a:lnTo>
                  <a:lnTo>
                    <a:pt x="237337" y="176834"/>
                  </a:lnTo>
                  <a:lnTo>
                    <a:pt x="249440" y="188010"/>
                  </a:lnTo>
                  <a:lnTo>
                    <a:pt x="254088" y="183349"/>
                  </a:lnTo>
                  <a:lnTo>
                    <a:pt x="252222" y="181495"/>
                  </a:lnTo>
                  <a:lnTo>
                    <a:pt x="260604" y="175907"/>
                  </a:lnTo>
                  <a:lnTo>
                    <a:pt x="265252" y="176834"/>
                  </a:lnTo>
                  <a:lnTo>
                    <a:pt x="267119" y="182422"/>
                  </a:lnTo>
                  <a:lnTo>
                    <a:pt x="251294" y="189865"/>
                  </a:lnTo>
                  <a:lnTo>
                    <a:pt x="257810" y="206629"/>
                  </a:lnTo>
                  <a:lnTo>
                    <a:pt x="256882" y="221513"/>
                  </a:lnTo>
                  <a:lnTo>
                    <a:pt x="251294" y="236410"/>
                  </a:lnTo>
                  <a:lnTo>
                    <a:pt x="255016" y="239204"/>
                  </a:lnTo>
                  <a:lnTo>
                    <a:pt x="257810" y="238264"/>
                  </a:lnTo>
                  <a:lnTo>
                    <a:pt x="268046" y="244779"/>
                  </a:lnTo>
                  <a:lnTo>
                    <a:pt x="268046" y="0"/>
                  </a:lnTo>
                  <a:lnTo>
                    <a:pt x="0" y="0"/>
                  </a:lnTo>
                  <a:lnTo>
                    <a:pt x="0" y="979144"/>
                  </a:lnTo>
                  <a:lnTo>
                    <a:pt x="17678" y="979144"/>
                  </a:lnTo>
                  <a:lnTo>
                    <a:pt x="17678" y="993101"/>
                  </a:lnTo>
                  <a:lnTo>
                    <a:pt x="249440" y="993101"/>
                  </a:lnTo>
                  <a:lnTo>
                    <a:pt x="249440" y="987513"/>
                  </a:lnTo>
                  <a:lnTo>
                    <a:pt x="249440" y="986586"/>
                  </a:lnTo>
                  <a:lnTo>
                    <a:pt x="249440" y="979144"/>
                  </a:lnTo>
                  <a:lnTo>
                    <a:pt x="488632" y="979144"/>
                  </a:lnTo>
                  <a:lnTo>
                    <a:pt x="488632" y="977277"/>
                  </a:lnTo>
                  <a:lnTo>
                    <a:pt x="488632" y="825576"/>
                  </a:lnTo>
                  <a:lnTo>
                    <a:pt x="642213" y="825576"/>
                  </a:lnTo>
                  <a:lnTo>
                    <a:pt x="642213" y="767867"/>
                  </a:lnTo>
                  <a:lnTo>
                    <a:pt x="642213" y="17678"/>
                  </a:lnTo>
                  <a:lnTo>
                    <a:pt x="642213" y="0"/>
                  </a:lnTo>
                  <a:close/>
                </a:path>
                <a:path w="2637155" h="993139">
                  <a:moveTo>
                    <a:pt x="838593" y="696201"/>
                  </a:moveTo>
                  <a:lnTo>
                    <a:pt x="766000" y="690613"/>
                  </a:lnTo>
                  <a:lnTo>
                    <a:pt x="752970" y="690613"/>
                  </a:lnTo>
                  <a:lnTo>
                    <a:pt x="752970" y="694334"/>
                  </a:lnTo>
                  <a:lnTo>
                    <a:pt x="760412" y="698055"/>
                  </a:lnTo>
                  <a:lnTo>
                    <a:pt x="829284" y="701776"/>
                  </a:lnTo>
                  <a:lnTo>
                    <a:pt x="837666" y="698982"/>
                  </a:lnTo>
                  <a:lnTo>
                    <a:pt x="838593" y="696201"/>
                  </a:lnTo>
                  <a:close/>
                </a:path>
                <a:path w="2637155" h="993139">
                  <a:moveTo>
                    <a:pt x="838593" y="586371"/>
                  </a:moveTo>
                  <a:lnTo>
                    <a:pt x="835799" y="580783"/>
                  </a:lnTo>
                  <a:lnTo>
                    <a:pt x="813460" y="580783"/>
                  </a:lnTo>
                  <a:lnTo>
                    <a:pt x="758558" y="583577"/>
                  </a:lnTo>
                  <a:lnTo>
                    <a:pt x="752970" y="587298"/>
                  </a:lnTo>
                  <a:lnTo>
                    <a:pt x="752970" y="591947"/>
                  </a:lnTo>
                  <a:lnTo>
                    <a:pt x="838593" y="586371"/>
                  </a:lnTo>
                  <a:close/>
                </a:path>
                <a:path w="2637155" h="993139">
                  <a:moveTo>
                    <a:pt x="1196936" y="174053"/>
                  </a:moveTo>
                  <a:lnTo>
                    <a:pt x="1195997" y="174053"/>
                  </a:lnTo>
                  <a:lnTo>
                    <a:pt x="1196936" y="174980"/>
                  </a:lnTo>
                  <a:lnTo>
                    <a:pt x="1196936" y="174053"/>
                  </a:lnTo>
                  <a:close/>
                </a:path>
                <a:path w="2637155" h="993139">
                  <a:moveTo>
                    <a:pt x="1197864" y="247573"/>
                  </a:moveTo>
                  <a:lnTo>
                    <a:pt x="1196936" y="247573"/>
                  </a:lnTo>
                  <a:lnTo>
                    <a:pt x="1196936" y="249440"/>
                  </a:lnTo>
                  <a:lnTo>
                    <a:pt x="1197864" y="247573"/>
                  </a:lnTo>
                  <a:close/>
                </a:path>
                <a:path w="2637155" h="993139">
                  <a:moveTo>
                    <a:pt x="1197864" y="245719"/>
                  </a:moveTo>
                  <a:lnTo>
                    <a:pt x="1196936" y="245719"/>
                  </a:lnTo>
                  <a:lnTo>
                    <a:pt x="1197864" y="246646"/>
                  </a:lnTo>
                  <a:lnTo>
                    <a:pt x="1197864" y="245719"/>
                  </a:lnTo>
                  <a:close/>
                </a:path>
                <a:path w="2637155" h="993139">
                  <a:moveTo>
                    <a:pt x="1197864" y="170319"/>
                  </a:moveTo>
                  <a:lnTo>
                    <a:pt x="1196936" y="170319"/>
                  </a:lnTo>
                  <a:lnTo>
                    <a:pt x="1197864" y="171259"/>
                  </a:lnTo>
                  <a:lnTo>
                    <a:pt x="1197864" y="170319"/>
                  </a:lnTo>
                  <a:close/>
                </a:path>
                <a:path w="2637155" h="993139">
                  <a:moveTo>
                    <a:pt x="1198791" y="169392"/>
                  </a:moveTo>
                  <a:lnTo>
                    <a:pt x="1197864" y="169392"/>
                  </a:lnTo>
                  <a:lnTo>
                    <a:pt x="1198791" y="170319"/>
                  </a:lnTo>
                  <a:lnTo>
                    <a:pt x="1198791" y="169392"/>
                  </a:lnTo>
                  <a:close/>
                </a:path>
                <a:path w="2637155" h="993139">
                  <a:moveTo>
                    <a:pt x="1199730" y="249440"/>
                  </a:moveTo>
                  <a:lnTo>
                    <a:pt x="1198791" y="249440"/>
                  </a:lnTo>
                  <a:lnTo>
                    <a:pt x="1199730" y="250367"/>
                  </a:lnTo>
                  <a:lnTo>
                    <a:pt x="1199730" y="249440"/>
                  </a:lnTo>
                  <a:close/>
                </a:path>
                <a:path w="2637155" h="993139">
                  <a:moveTo>
                    <a:pt x="1199730" y="171259"/>
                  </a:moveTo>
                  <a:lnTo>
                    <a:pt x="1198791" y="171259"/>
                  </a:lnTo>
                  <a:lnTo>
                    <a:pt x="1199730" y="172186"/>
                  </a:lnTo>
                  <a:lnTo>
                    <a:pt x="1199730" y="171259"/>
                  </a:lnTo>
                  <a:close/>
                </a:path>
                <a:path w="2637155" h="993139">
                  <a:moveTo>
                    <a:pt x="1200658" y="248513"/>
                  </a:moveTo>
                  <a:lnTo>
                    <a:pt x="1199730" y="248513"/>
                  </a:lnTo>
                  <a:lnTo>
                    <a:pt x="1200658" y="249440"/>
                  </a:lnTo>
                  <a:lnTo>
                    <a:pt x="1200658" y="248513"/>
                  </a:lnTo>
                  <a:close/>
                </a:path>
                <a:path w="2637155" h="993139">
                  <a:moveTo>
                    <a:pt x="1201585" y="167538"/>
                  </a:moveTo>
                  <a:lnTo>
                    <a:pt x="1198791" y="167538"/>
                  </a:lnTo>
                  <a:lnTo>
                    <a:pt x="1198791" y="169392"/>
                  </a:lnTo>
                  <a:lnTo>
                    <a:pt x="1199730" y="168465"/>
                  </a:lnTo>
                  <a:lnTo>
                    <a:pt x="1201585" y="167538"/>
                  </a:lnTo>
                  <a:close/>
                </a:path>
                <a:path w="2637155" h="993139">
                  <a:moveTo>
                    <a:pt x="1202512" y="166598"/>
                  </a:moveTo>
                  <a:lnTo>
                    <a:pt x="1201585" y="166598"/>
                  </a:lnTo>
                  <a:lnTo>
                    <a:pt x="1202512" y="167538"/>
                  </a:lnTo>
                  <a:lnTo>
                    <a:pt x="1202512" y="166598"/>
                  </a:lnTo>
                  <a:close/>
                </a:path>
                <a:path w="2637155" h="993139">
                  <a:moveTo>
                    <a:pt x="1203452" y="250367"/>
                  </a:moveTo>
                  <a:lnTo>
                    <a:pt x="1202512" y="249440"/>
                  </a:lnTo>
                  <a:lnTo>
                    <a:pt x="1200658" y="249440"/>
                  </a:lnTo>
                  <a:lnTo>
                    <a:pt x="1199730" y="250367"/>
                  </a:lnTo>
                  <a:lnTo>
                    <a:pt x="1202512" y="251294"/>
                  </a:lnTo>
                  <a:lnTo>
                    <a:pt x="1203452" y="252234"/>
                  </a:lnTo>
                  <a:lnTo>
                    <a:pt x="1203452" y="250367"/>
                  </a:lnTo>
                  <a:close/>
                </a:path>
                <a:path w="2637155" h="993139">
                  <a:moveTo>
                    <a:pt x="1221130" y="126580"/>
                  </a:moveTo>
                  <a:lnTo>
                    <a:pt x="1179245" y="126580"/>
                  </a:lnTo>
                  <a:lnTo>
                    <a:pt x="1179245" y="292252"/>
                  </a:lnTo>
                  <a:lnTo>
                    <a:pt x="1221130" y="292252"/>
                  </a:lnTo>
                  <a:lnTo>
                    <a:pt x="1221130" y="265264"/>
                  </a:lnTo>
                  <a:lnTo>
                    <a:pt x="1195070" y="264325"/>
                  </a:lnTo>
                  <a:lnTo>
                    <a:pt x="1186700" y="261543"/>
                  </a:lnTo>
                  <a:lnTo>
                    <a:pt x="1182966" y="253161"/>
                  </a:lnTo>
                  <a:lnTo>
                    <a:pt x="1182966" y="164744"/>
                  </a:lnTo>
                  <a:lnTo>
                    <a:pt x="1190421" y="154508"/>
                  </a:lnTo>
                  <a:lnTo>
                    <a:pt x="1221130" y="154508"/>
                  </a:lnTo>
                  <a:lnTo>
                    <a:pt x="1221130" y="126580"/>
                  </a:lnTo>
                  <a:close/>
                </a:path>
                <a:path w="2637155" h="993139">
                  <a:moveTo>
                    <a:pt x="1311414" y="0"/>
                  </a:moveTo>
                  <a:lnTo>
                    <a:pt x="1169009" y="0"/>
                  </a:lnTo>
                  <a:lnTo>
                    <a:pt x="1169009" y="209410"/>
                  </a:lnTo>
                  <a:lnTo>
                    <a:pt x="1169009" y="218719"/>
                  </a:lnTo>
                  <a:lnTo>
                    <a:pt x="1155979" y="218719"/>
                  </a:lnTo>
                  <a:lnTo>
                    <a:pt x="1155979" y="215925"/>
                  </a:lnTo>
                  <a:lnTo>
                    <a:pt x="1150391" y="215925"/>
                  </a:lnTo>
                  <a:lnTo>
                    <a:pt x="1148537" y="226174"/>
                  </a:lnTo>
                  <a:lnTo>
                    <a:pt x="1142949" y="237337"/>
                  </a:lnTo>
                  <a:lnTo>
                    <a:pt x="1134579" y="245719"/>
                  </a:lnTo>
                  <a:lnTo>
                    <a:pt x="1122476" y="252234"/>
                  </a:lnTo>
                  <a:lnTo>
                    <a:pt x="1123403" y="255028"/>
                  </a:lnTo>
                  <a:lnTo>
                    <a:pt x="1128064" y="257810"/>
                  </a:lnTo>
                  <a:lnTo>
                    <a:pt x="1130846" y="269913"/>
                  </a:lnTo>
                  <a:lnTo>
                    <a:pt x="1123403" y="271780"/>
                  </a:lnTo>
                  <a:lnTo>
                    <a:pt x="1121537" y="266192"/>
                  </a:lnTo>
                  <a:lnTo>
                    <a:pt x="1120686" y="255028"/>
                  </a:lnTo>
                  <a:lnTo>
                    <a:pt x="1120609" y="254088"/>
                  </a:lnTo>
                  <a:lnTo>
                    <a:pt x="1116888" y="255028"/>
                  </a:lnTo>
                  <a:lnTo>
                    <a:pt x="1101064" y="254088"/>
                  </a:lnTo>
                  <a:lnTo>
                    <a:pt x="1096810" y="252234"/>
                  </a:lnTo>
                  <a:lnTo>
                    <a:pt x="1086180" y="247573"/>
                  </a:lnTo>
                  <a:lnTo>
                    <a:pt x="1076871" y="239204"/>
                  </a:lnTo>
                  <a:lnTo>
                    <a:pt x="1071283" y="241998"/>
                  </a:lnTo>
                  <a:lnTo>
                    <a:pt x="1073150" y="243852"/>
                  </a:lnTo>
                  <a:lnTo>
                    <a:pt x="1063840" y="252234"/>
                  </a:lnTo>
                  <a:lnTo>
                    <a:pt x="1057325" y="244779"/>
                  </a:lnTo>
                  <a:lnTo>
                    <a:pt x="1063840" y="240131"/>
                  </a:lnTo>
                  <a:lnTo>
                    <a:pt x="1069416" y="239204"/>
                  </a:lnTo>
                  <a:lnTo>
                    <a:pt x="1073150" y="237337"/>
                  </a:lnTo>
                  <a:lnTo>
                    <a:pt x="1067562" y="222440"/>
                  </a:lnTo>
                  <a:lnTo>
                    <a:pt x="1067562" y="209410"/>
                  </a:lnTo>
                  <a:lnTo>
                    <a:pt x="1074077" y="189865"/>
                  </a:lnTo>
                  <a:lnTo>
                    <a:pt x="1072210" y="188010"/>
                  </a:lnTo>
                  <a:lnTo>
                    <a:pt x="1071283" y="187083"/>
                  </a:lnTo>
                  <a:lnTo>
                    <a:pt x="1068489" y="188010"/>
                  </a:lnTo>
                  <a:lnTo>
                    <a:pt x="1057325" y="180568"/>
                  </a:lnTo>
                  <a:lnTo>
                    <a:pt x="1062901" y="174980"/>
                  </a:lnTo>
                  <a:lnTo>
                    <a:pt x="1067562" y="177774"/>
                  </a:lnTo>
                  <a:lnTo>
                    <a:pt x="1075004" y="187083"/>
                  </a:lnTo>
                  <a:lnTo>
                    <a:pt x="1080592" y="182422"/>
                  </a:lnTo>
                  <a:lnTo>
                    <a:pt x="1094740" y="174980"/>
                  </a:lnTo>
                  <a:lnTo>
                    <a:pt x="1098270" y="173113"/>
                  </a:lnTo>
                  <a:lnTo>
                    <a:pt x="1120609" y="173113"/>
                  </a:lnTo>
                  <a:lnTo>
                    <a:pt x="1121537" y="167538"/>
                  </a:lnTo>
                  <a:lnTo>
                    <a:pt x="1119682" y="166598"/>
                  </a:lnTo>
                  <a:lnTo>
                    <a:pt x="1123403" y="155435"/>
                  </a:lnTo>
                  <a:lnTo>
                    <a:pt x="1126197" y="155435"/>
                  </a:lnTo>
                  <a:lnTo>
                    <a:pt x="1131785" y="157289"/>
                  </a:lnTo>
                  <a:lnTo>
                    <a:pt x="1128064" y="169392"/>
                  </a:lnTo>
                  <a:lnTo>
                    <a:pt x="1124331" y="169392"/>
                  </a:lnTo>
                  <a:lnTo>
                    <a:pt x="1122476" y="174053"/>
                  </a:lnTo>
                  <a:lnTo>
                    <a:pt x="1132713" y="178701"/>
                  </a:lnTo>
                  <a:lnTo>
                    <a:pt x="1146670" y="195453"/>
                  </a:lnTo>
                  <a:lnTo>
                    <a:pt x="1150391" y="212204"/>
                  </a:lnTo>
                  <a:lnTo>
                    <a:pt x="1155979" y="212204"/>
                  </a:lnTo>
                  <a:lnTo>
                    <a:pt x="1155979" y="209410"/>
                  </a:lnTo>
                  <a:lnTo>
                    <a:pt x="1169009" y="209410"/>
                  </a:lnTo>
                  <a:lnTo>
                    <a:pt x="1169009" y="0"/>
                  </a:lnTo>
                  <a:lnTo>
                    <a:pt x="860005" y="0"/>
                  </a:lnTo>
                  <a:lnTo>
                    <a:pt x="860005" y="617080"/>
                  </a:lnTo>
                  <a:lnTo>
                    <a:pt x="859078" y="665480"/>
                  </a:lnTo>
                  <a:lnTo>
                    <a:pt x="855345" y="683171"/>
                  </a:lnTo>
                  <a:lnTo>
                    <a:pt x="846048" y="692467"/>
                  </a:lnTo>
                  <a:lnTo>
                    <a:pt x="834872" y="709231"/>
                  </a:lnTo>
                  <a:lnTo>
                    <a:pt x="758558" y="705497"/>
                  </a:lnTo>
                  <a:lnTo>
                    <a:pt x="752043" y="698055"/>
                  </a:lnTo>
                  <a:lnTo>
                    <a:pt x="740867" y="693407"/>
                  </a:lnTo>
                  <a:lnTo>
                    <a:pt x="749249" y="690613"/>
                  </a:lnTo>
                  <a:lnTo>
                    <a:pt x="725982" y="684098"/>
                  </a:lnTo>
                  <a:lnTo>
                    <a:pt x="717600" y="649655"/>
                  </a:lnTo>
                  <a:lnTo>
                    <a:pt x="717600" y="632904"/>
                  </a:lnTo>
                  <a:lnTo>
                    <a:pt x="721321" y="614286"/>
                  </a:lnTo>
                  <a:lnTo>
                    <a:pt x="725043" y="599401"/>
                  </a:lnTo>
                  <a:lnTo>
                    <a:pt x="727837" y="596607"/>
                  </a:lnTo>
                  <a:lnTo>
                    <a:pt x="742734" y="591019"/>
                  </a:lnTo>
                  <a:lnTo>
                    <a:pt x="741794" y="587298"/>
                  </a:lnTo>
                  <a:lnTo>
                    <a:pt x="749249" y="585431"/>
                  </a:lnTo>
                  <a:lnTo>
                    <a:pt x="760412" y="575195"/>
                  </a:lnTo>
                  <a:lnTo>
                    <a:pt x="813460" y="572401"/>
                  </a:lnTo>
                  <a:lnTo>
                    <a:pt x="833018" y="572401"/>
                  </a:lnTo>
                  <a:lnTo>
                    <a:pt x="842314" y="579856"/>
                  </a:lnTo>
                  <a:lnTo>
                    <a:pt x="844181" y="587298"/>
                  </a:lnTo>
                  <a:lnTo>
                    <a:pt x="853490" y="594741"/>
                  </a:lnTo>
                  <a:lnTo>
                    <a:pt x="860005" y="617080"/>
                  </a:lnTo>
                  <a:lnTo>
                    <a:pt x="860005" y="0"/>
                  </a:lnTo>
                  <a:lnTo>
                    <a:pt x="670128" y="0"/>
                  </a:lnTo>
                  <a:lnTo>
                    <a:pt x="670128" y="825576"/>
                  </a:lnTo>
                  <a:lnTo>
                    <a:pt x="823709" y="825576"/>
                  </a:lnTo>
                  <a:lnTo>
                    <a:pt x="823709" y="979144"/>
                  </a:lnTo>
                  <a:lnTo>
                    <a:pt x="1075004" y="979144"/>
                  </a:lnTo>
                  <a:lnTo>
                    <a:pt x="1075004" y="993101"/>
                  </a:lnTo>
                  <a:lnTo>
                    <a:pt x="1307693" y="993101"/>
                  </a:lnTo>
                  <a:lnTo>
                    <a:pt x="1307693" y="987513"/>
                  </a:lnTo>
                  <a:lnTo>
                    <a:pt x="1307693" y="986586"/>
                  </a:lnTo>
                  <a:lnTo>
                    <a:pt x="1307693" y="979144"/>
                  </a:lnTo>
                  <a:lnTo>
                    <a:pt x="1311414" y="979144"/>
                  </a:lnTo>
                  <a:lnTo>
                    <a:pt x="1311414" y="301561"/>
                  </a:lnTo>
                  <a:lnTo>
                    <a:pt x="1296517" y="301561"/>
                  </a:lnTo>
                  <a:lnTo>
                    <a:pt x="1296517" y="767867"/>
                  </a:lnTo>
                  <a:lnTo>
                    <a:pt x="1296517" y="977277"/>
                  </a:lnTo>
                  <a:lnTo>
                    <a:pt x="1296517" y="986586"/>
                  </a:lnTo>
                  <a:lnTo>
                    <a:pt x="1296517" y="987513"/>
                  </a:lnTo>
                  <a:lnTo>
                    <a:pt x="1292796" y="986586"/>
                  </a:lnTo>
                  <a:lnTo>
                    <a:pt x="1296517" y="986586"/>
                  </a:lnTo>
                  <a:lnTo>
                    <a:pt x="1296517" y="977277"/>
                  </a:lnTo>
                  <a:lnTo>
                    <a:pt x="1286281" y="977277"/>
                  </a:lnTo>
                  <a:lnTo>
                    <a:pt x="1286281" y="767867"/>
                  </a:lnTo>
                  <a:lnTo>
                    <a:pt x="1296517" y="767867"/>
                  </a:lnTo>
                  <a:lnTo>
                    <a:pt x="1296517" y="301561"/>
                  </a:lnTo>
                  <a:lnTo>
                    <a:pt x="1166215" y="301561"/>
                  </a:lnTo>
                  <a:lnTo>
                    <a:pt x="1166215" y="296900"/>
                  </a:lnTo>
                  <a:lnTo>
                    <a:pt x="1174597" y="296900"/>
                  </a:lnTo>
                  <a:lnTo>
                    <a:pt x="1174597" y="271780"/>
                  </a:lnTo>
                  <a:lnTo>
                    <a:pt x="1174597" y="218719"/>
                  </a:lnTo>
                  <a:lnTo>
                    <a:pt x="1174597" y="209410"/>
                  </a:lnTo>
                  <a:lnTo>
                    <a:pt x="1174597" y="155435"/>
                  </a:lnTo>
                  <a:lnTo>
                    <a:pt x="1174597" y="17678"/>
                  </a:lnTo>
                  <a:lnTo>
                    <a:pt x="1311414" y="17678"/>
                  </a:lnTo>
                  <a:lnTo>
                    <a:pt x="1311414" y="0"/>
                  </a:lnTo>
                  <a:close/>
                </a:path>
                <a:path w="2637155" h="993139">
                  <a:moveTo>
                    <a:pt x="1450098" y="246646"/>
                  </a:moveTo>
                  <a:lnTo>
                    <a:pt x="1449171" y="246646"/>
                  </a:lnTo>
                  <a:lnTo>
                    <a:pt x="1450098" y="247573"/>
                  </a:lnTo>
                  <a:lnTo>
                    <a:pt x="1450098" y="246646"/>
                  </a:lnTo>
                  <a:close/>
                </a:path>
                <a:path w="2637155" h="993139">
                  <a:moveTo>
                    <a:pt x="1450098" y="171259"/>
                  </a:moveTo>
                  <a:lnTo>
                    <a:pt x="1449171" y="171259"/>
                  </a:lnTo>
                  <a:lnTo>
                    <a:pt x="1450098" y="172186"/>
                  </a:lnTo>
                  <a:lnTo>
                    <a:pt x="1450098" y="171259"/>
                  </a:lnTo>
                  <a:close/>
                </a:path>
                <a:path w="2637155" h="993139">
                  <a:moveTo>
                    <a:pt x="1451952" y="249440"/>
                  </a:moveTo>
                  <a:lnTo>
                    <a:pt x="1451025" y="249440"/>
                  </a:lnTo>
                  <a:lnTo>
                    <a:pt x="1451025" y="247573"/>
                  </a:lnTo>
                  <a:lnTo>
                    <a:pt x="1450098" y="247573"/>
                  </a:lnTo>
                  <a:lnTo>
                    <a:pt x="1450098" y="249440"/>
                  </a:lnTo>
                  <a:lnTo>
                    <a:pt x="1448231" y="249440"/>
                  </a:lnTo>
                  <a:lnTo>
                    <a:pt x="1448231" y="251294"/>
                  </a:lnTo>
                  <a:lnTo>
                    <a:pt x="1451952" y="249440"/>
                  </a:lnTo>
                  <a:close/>
                </a:path>
                <a:path w="2637155" h="993139">
                  <a:moveTo>
                    <a:pt x="1451952" y="167538"/>
                  </a:moveTo>
                  <a:lnTo>
                    <a:pt x="1450098" y="167538"/>
                  </a:lnTo>
                  <a:lnTo>
                    <a:pt x="1451952" y="168465"/>
                  </a:lnTo>
                  <a:lnTo>
                    <a:pt x="1451952" y="167538"/>
                  </a:lnTo>
                  <a:close/>
                </a:path>
                <a:path w="2637155" h="993139">
                  <a:moveTo>
                    <a:pt x="1452892" y="248513"/>
                  </a:moveTo>
                  <a:lnTo>
                    <a:pt x="1451952" y="248513"/>
                  </a:lnTo>
                  <a:lnTo>
                    <a:pt x="1452892" y="249440"/>
                  </a:lnTo>
                  <a:lnTo>
                    <a:pt x="1452892" y="248513"/>
                  </a:lnTo>
                  <a:close/>
                </a:path>
                <a:path w="2637155" h="993139">
                  <a:moveTo>
                    <a:pt x="1452892" y="168465"/>
                  </a:moveTo>
                  <a:lnTo>
                    <a:pt x="1451952" y="168465"/>
                  </a:lnTo>
                  <a:lnTo>
                    <a:pt x="1452892" y="169392"/>
                  </a:lnTo>
                  <a:lnTo>
                    <a:pt x="1452892" y="168465"/>
                  </a:lnTo>
                  <a:close/>
                </a:path>
                <a:path w="2637155" h="993139">
                  <a:moveTo>
                    <a:pt x="1454746" y="244779"/>
                  </a:moveTo>
                  <a:lnTo>
                    <a:pt x="1453819" y="244779"/>
                  </a:lnTo>
                  <a:lnTo>
                    <a:pt x="1452892" y="246646"/>
                  </a:lnTo>
                  <a:lnTo>
                    <a:pt x="1452892" y="248513"/>
                  </a:lnTo>
                  <a:lnTo>
                    <a:pt x="1453819" y="247573"/>
                  </a:lnTo>
                  <a:lnTo>
                    <a:pt x="1454746" y="244779"/>
                  </a:lnTo>
                  <a:close/>
                </a:path>
                <a:path w="2637155" h="993139">
                  <a:moveTo>
                    <a:pt x="1454746" y="170319"/>
                  </a:moveTo>
                  <a:lnTo>
                    <a:pt x="1453819" y="169392"/>
                  </a:lnTo>
                  <a:lnTo>
                    <a:pt x="1452892" y="169392"/>
                  </a:lnTo>
                  <a:lnTo>
                    <a:pt x="1452892" y="173113"/>
                  </a:lnTo>
                  <a:lnTo>
                    <a:pt x="1453819" y="173113"/>
                  </a:lnTo>
                  <a:lnTo>
                    <a:pt x="1454746" y="174053"/>
                  </a:lnTo>
                  <a:lnTo>
                    <a:pt x="1454746" y="170319"/>
                  </a:lnTo>
                  <a:close/>
                </a:path>
                <a:path w="2637155" h="993139">
                  <a:moveTo>
                    <a:pt x="1471498" y="126580"/>
                  </a:moveTo>
                  <a:lnTo>
                    <a:pt x="1429626" y="126580"/>
                  </a:lnTo>
                  <a:lnTo>
                    <a:pt x="1429626" y="154508"/>
                  </a:lnTo>
                  <a:lnTo>
                    <a:pt x="1460334" y="154508"/>
                  </a:lnTo>
                  <a:lnTo>
                    <a:pt x="1467777" y="161950"/>
                  </a:lnTo>
                  <a:lnTo>
                    <a:pt x="1467358" y="204762"/>
                  </a:lnTo>
                  <a:lnTo>
                    <a:pt x="1467256" y="215925"/>
                  </a:lnTo>
                  <a:lnTo>
                    <a:pt x="1467167" y="224307"/>
                  </a:lnTo>
                  <a:lnTo>
                    <a:pt x="1467091" y="232689"/>
                  </a:lnTo>
                  <a:lnTo>
                    <a:pt x="1466964" y="244779"/>
                  </a:lnTo>
                  <a:lnTo>
                    <a:pt x="1466850" y="256882"/>
                  </a:lnTo>
                  <a:lnTo>
                    <a:pt x="1460334" y="263398"/>
                  </a:lnTo>
                  <a:lnTo>
                    <a:pt x="1429626" y="265264"/>
                  </a:lnTo>
                  <a:lnTo>
                    <a:pt x="1429626" y="292252"/>
                  </a:lnTo>
                  <a:lnTo>
                    <a:pt x="1471498" y="292252"/>
                  </a:lnTo>
                  <a:lnTo>
                    <a:pt x="1471498" y="126580"/>
                  </a:lnTo>
                  <a:close/>
                </a:path>
                <a:path w="2637155" h="993139">
                  <a:moveTo>
                    <a:pt x="1897786" y="690613"/>
                  </a:moveTo>
                  <a:lnTo>
                    <a:pt x="1892198" y="690613"/>
                  </a:lnTo>
                  <a:lnTo>
                    <a:pt x="1812150" y="695261"/>
                  </a:lnTo>
                  <a:lnTo>
                    <a:pt x="1813090" y="699922"/>
                  </a:lnTo>
                  <a:lnTo>
                    <a:pt x="1819605" y="701776"/>
                  </a:lnTo>
                  <a:lnTo>
                    <a:pt x="1892198" y="697128"/>
                  </a:lnTo>
                  <a:lnTo>
                    <a:pt x="1896859" y="693407"/>
                  </a:lnTo>
                  <a:lnTo>
                    <a:pt x="1897786" y="690613"/>
                  </a:lnTo>
                  <a:close/>
                </a:path>
                <a:path w="2637155" h="993139">
                  <a:moveTo>
                    <a:pt x="1897786" y="591947"/>
                  </a:moveTo>
                  <a:lnTo>
                    <a:pt x="1894992" y="585431"/>
                  </a:lnTo>
                  <a:lnTo>
                    <a:pt x="1836356" y="580783"/>
                  </a:lnTo>
                  <a:lnTo>
                    <a:pt x="1814017" y="580783"/>
                  </a:lnTo>
                  <a:lnTo>
                    <a:pt x="1812150" y="586371"/>
                  </a:lnTo>
                  <a:lnTo>
                    <a:pt x="1830768" y="586371"/>
                  </a:lnTo>
                  <a:lnTo>
                    <a:pt x="1897786" y="591947"/>
                  </a:lnTo>
                  <a:close/>
                </a:path>
                <a:path w="2637155" h="993139">
                  <a:moveTo>
                    <a:pt x="1898713" y="695261"/>
                  </a:moveTo>
                  <a:lnTo>
                    <a:pt x="1897786" y="695261"/>
                  </a:lnTo>
                  <a:lnTo>
                    <a:pt x="1898713" y="696201"/>
                  </a:lnTo>
                  <a:lnTo>
                    <a:pt x="1898713" y="695261"/>
                  </a:lnTo>
                  <a:close/>
                </a:path>
                <a:path w="2637155" h="993139">
                  <a:moveTo>
                    <a:pt x="1974100" y="0"/>
                  </a:moveTo>
                  <a:lnTo>
                    <a:pt x="1933155" y="0"/>
                  </a:lnTo>
                  <a:lnTo>
                    <a:pt x="1933155" y="630110"/>
                  </a:lnTo>
                  <a:lnTo>
                    <a:pt x="1932228" y="654316"/>
                  </a:lnTo>
                  <a:lnTo>
                    <a:pt x="1924773" y="683171"/>
                  </a:lnTo>
                  <a:lnTo>
                    <a:pt x="1901507" y="690613"/>
                  </a:lnTo>
                  <a:lnTo>
                    <a:pt x="1908022" y="691540"/>
                  </a:lnTo>
                  <a:lnTo>
                    <a:pt x="1908022" y="694334"/>
                  </a:lnTo>
                  <a:lnTo>
                    <a:pt x="1901507" y="696201"/>
                  </a:lnTo>
                  <a:lnTo>
                    <a:pt x="1892198" y="705497"/>
                  </a:lnTo>
                  <a:lnTo>
                    <a:pt x="1841944" y="709231"/>
                  </a:lnTo>
                  <a:lnTo>
                    <a:pt x="1813090" y="706437"/>
                  </a:lnTo>
                  <a:lnTo>
                    <a:pt x="1808429" y="698055"/>
                  </a:lnTo>
                  <a:lnTo>
                    <a:pt x="1797265" y="686892"/>
                  </a:lnTo>
                  <a:lnTo>
                    <a:pt x="1790750" y="659892"/>
                  </a:lnTo>
                  <a:lnTo>
                    <a:pt x="1790750" y="622668"/>
                  </a:lnTo>
                  <a:lnTo>
                    <a:pt x="1792605" y="611492"/>
                  </a:lnTo>
                  <a:lnTo>
                    <a:pt x="1799120" y="591947"/>
                  </a:lnTo>
                  <a:lnTo>
                    <a:pt x="1807502" y="587298"/>
                  </a:lnTo>
                  <a:lnTo>
                    <a:pt x="1809369" y="578916"/>
                  </a:lnTo>
                  <a:lnTo>
                    <a:pt x="1817738" y="572401"/>
                  </a:lnTo>
                  <a:lnTo>
                    <a:pt x="1834489" y="572401"/>
                  </a:lnTo>
                  <a:lnTo>
                    <a:pt x="1892198" y="576135"/>
                  </a:lnTo>
                  <a:lnTo>
                    <a:pt x="1901507" y="585431"/>
                  </a:lnTo>
                  <a:lnTo>
                    <a:pt x="1908022" y="586371"/>
                  </a:lnTo>
                  <a:lnTo>
                    <a:pt x="1908949" y="591019"/>
                  </a:lnTo>
                  <a:lnTo>
                    <a:pt x="1905228" y="591019"/>
                  </a:lnTo>
                  <a:lnTo>
                    <a:pt x="1914537" y="593813"/>
                  </a:lnTo>
                  <a:lnTo>
                    <a:pt x="1926640" y="600329"/>
                  </a:lnTo>
                  <a:lnTo>
                    <a:pt x="1933155" y="630110"/>
                  </a:lnTo>
                  <a:lnTo>
                    <a:pt x="1933155" y="0"/>
                  </a:lnTo>
                  <a:lnTo>
                    <a:pt x="1593430" y="0"/>
                  </a:lnTo>
                  <a:lnTo>
                    <a:pt x="1593430" y="180568"/>
                  </a:lnTo>
                  <a:lnTo>
                    <a:pt x="1585048" y="188010"/>
                  </a:lnTo>
                  <a:lnTo>
                    <a:pt x="1582267" y="187083"/>
                  </a:lnTo>
                  <a:lnTo>
                    <a:pt x="1576679" y="189865"/>
                  </a:lnTo>
                  <a:lnTo>
                    <a:pt x="1583194" y="206629"/>
                  </a:lnTo>
                  <a:lnTo>
                    <a:pt x="1582267" y="224307"/>
                  </a:lnTo>
                  <a:lnTo>
                    <a:pt x="1577606" y="235483"/>
                  </a:lnTo>
                  <a:lnTo>
                    <a:pt x="1580400" y="239204"/>
                  </a:lnTo>
                  <a:lnTo>
                    <a:pt x="1583194" y="238264"/>
                  </a:lnTo>
                  <a:lnTo>
                    <a:pt x="1593430" y="244779"/>
                  </a:lnTo>
                  <a:lnTo>
                    <a:pt x="1588782" y="251294"/>
                  </a:lnTo>
                  <a:lnTo>
                    <a:pt x="1579473" y="244779"/>
                  </a:lnTo>
                  <a:lnTo>
                    <a:pt x="1576679" y="239204"/>
                  </a:lnTo>
                  <a:lnTo>
                    <a:pt x="1566443" y="246646"/>
                  </a:lnTo>
                  <a:lnTo>
                    <a:pt x="1563649" y="247891"/>
                  </a:lnTo>
                  <a:lnTo>
                    <a:pt x="1563649" y="986586"/>
                  </a:lnTo>
                  <a:lnTo>
                    <a:pt x="1563649" y="987513"/>
                  </a:lnTo>
                  <a:lnTo>
                    <a:pt x="1560855" y="986586"/>
                  </a:lnTo>
                  <a:lnTo>
                    <a:pt x="1563649" y="986586"/>
                  </a:lnTo>
                  <a:lnTo>
                    <a:pt x="1563649" y="247891"/>
                  </a:lnTo>
                  <a:lnTo>
                    <a:pt x="1549692" y="254088"/>
                  </a:lnTo>
                  <a:lnTo>
                    <a:pt x="1531073" y="254088"/>
                  </a:lnTo>
                  <a:lnTo>
                    <a:pt x="1528279" y="271780"/>
                  </a:lnTo>
                  <a:lnTo>
                    <a:pt x="1518970" y="268986"/>
                  </a:lnTo>
                  <a:lnTo>
                    <a:pt x="1522691" y="259676"/>
                  </a:lnTo>
                  <a:lnTo>
                    <a:pt x="1527352" y="257810"/>
                  </a:lnTo>
                  <a:lnTo>
                    <a:pt x="1527352" y="255028"/>
                  </a:lnTo>
                  <a:lnTo>
                    <a:pt x="1528279" y="252234"/>
                  </a:lnTo>
                  <a:lnTo>
                    <a:pt x="1518043" y="246646"/>
                  </a:lnTo>
                  <a:lnTo>
                    <a:pt x="1505013" y="232689"/>
                  </a:lnTo>
                  <a:lnTo>
                    <a:pt x="1501902" y="218719"/>
                  </a:lnTo>
                  <a:lnTo>
                    <a:pt x="1501292" y="215925"/>
                  </a:lnTo>
                  <a:lnTo>
                    <a:pt x="1494777" y="215925"/>
                  </a:lnTo>
                  <a:lnTo>
                    <a:pt x="1494777" y="218719"/>
                  </a:lnTo>
                  <a:lnTo>
                    <a:pt x="1481747" y="218719"/>
                  </a:lnTo>
                  <a:lnTo>
                    <a:pt x="1481747" y="209410"/>
                  </a:lnTo>
                  <a:lnTo>
                    <a:pt x="1500352" y="211277"/>
                  </a:lnTo>
                  <a:lnTo>
                    <a:pt x="1500619" y="209410"/>
                  </a:lnTo>
                  <a:lnTo>
                    <a:pt x="1501292" y="204762"/>
                  </a:lnTo>
                  <a:lnTo>
                    <a:pt x="1511528" y="185216"/>
                  </a:lnTo>
                  <a:lnTo>
                    <a:pt x="1518970" y="177774"/>
                  </a:lnTo>
                  <a:lnTo>
                    <a:pt x="1528279" y="174980"/>
                  </a:lnTo>
                  <a:lnTo>
                    <a:pt x="1527352" y="171259"/>
                  </a:lnTo>
                  <a:lnTo>
                    <a:pt x="1523619" y="169392"/>
                  </a:lnTo>
                  <a:lnTo>
                    <a:pt x="1520837" y="158229"/>
                  </a:lnTo>
                  <a:lnTo>
                    <a:pt x="1525485" y="155435"/>
                  </a:lnTo>
                  <a:lnTo>
                    <a:pt x="1528279" y="155435"/>
                  </a:lnTo>
                  <a:lnTo>
                    <a:pt x="1529207" y="158229"/>
                  </a:lnTo>
                  <a:lnTo>
                    <a:pt x="1529791" y="167538"/>
                  </a:lnTo>
                  <a:lnTo>
                    <a:pt x="1529905" y="169392"/>
                  </a:lnTo>
                  <a:lnTo>
                    <a:pt x="1530019" y="171259"/>
                  </a:lnTo>
                  <a:lnTo>
                    <a:pt x="1530146" y="173113"/>
                  </a:lnTo>
                  <a:lnTo>
                    <a:pt x="1535722" y="172186"/>
                  </a:lnTo>
                  <a:lnTo>
                    <a:pt x="1550619" y="172186"/>
                  </a:lnTo>
                  <a:lnTo>
                    <a:pt x="1558988" y="174980"/>
                  </a:lnTo>
                  <a:lnTo>
                    <a:pt x="1573885" y="187083"/>
                  </a:lnTo>
                  <a:lnTo>
                    <a:pt x="1579473" y="183349"/>
                  </a:lnTo>
                  <a:lnTo>
                    <a:pt x="1577606" y="181495"/>
                  </a:lnTo>
                  <a:lnTo>
                    <a:pt x="1586915" y="174980"/>
                  </a:lnTo>
                  <a:lnTo>
                    <a:pt x="1593430" y="180568"/>
                  </a:lnTo>
                  <a:lnTo>
                    <a:pt x="1593430" y="0"/>
                  </a:lnTo>
                  <a:lnTo>
                    <a:pt x="1339342" y="0"/>
                  </a:lnTo>
                  <a:lnTo>
                    <a:pt x="1339342" y="17678"/>
                  </a:lnTo>
                  <a:lnTo>
                    <a:pt x="1476159" y="17678"/>
                  </a:lnTo>
                  <a:lnTo>
                    <a:pt x="1476159" y="296900"/>
                  </a:lnTo>
                  <a:lnTo>
                    <a:pt x="1484528" y="296900"/>
                  </a:lnTo>
                  <a:lnTo>
                    <a:pt x="1484528" y="301561"/>
                  </a:lnTo>
                  <a:lnTo>
                    <a:pt x="1364462" y="301561"/>
                  </a:lnTo>
                  <a:lnTo>
                    <a:pt x="1364462" y="767867"/>
                  </a:lnTo>
                  <a:lnTo>
                    <a:pt x="1364462" y="977277"/>
                  </a:lnTo>
                  <a:lnTo>
                    <a:pt x="1354226" y="977277"/>
                  </a:lnTo>
                  <a:lnTo>
                    <a:pt x="1354226" y="767867"/>
                  </a:lnTo>
                  <a:lnTo>
                    <a:pt x="1364462" y="767867"/>
                  </a:lnTo>
                  <a:lnTo>
                    <a:pt x="1364462" y="301561"/>
                  </a:lnTo>
                  <a:lnTo>
                    <a:pt x="1339342" y="301561"/>
                  </a:lnTo>
                  <a:lnTo>
                    <a:pt x="1339342" y="979144"/>
                  </a:lnTo>
                  <a:lnTo>
                    <a:pt x="1343063" y="979144"/>
                  </a:lnTo>
                  <a:lnTo>
                    <a:pt x="1343063" y="993101"/>
                  </a:lnTo>
                  <a:lnTo>
                    <a:pt x="1575752" y="993101"/>
                  </a:lnTo>
                  <a:lnTo>
                    <a:pt x="1575752" y="987513"/>
                  </a:lnTo>
                  <a:lnTo>
                    <a:pt x="1575752" y="986586"/>
                  </a:lnTo>
                  <a:lnTo>
                    <a:pt x="1575752" y="979144"/>
                  </a:lnTo>
                  <a:lnTo>
                    <a:pt x="1800987" y="979144"/>
                  </a:lnTo>
                  <a:lnTo>
                    <a:pt x="1800987" y="977277"/>
                  </a:lnTo>
                  <a:lnTo>
                    <a:pt x="1800987" y="825576"/>
                  </a:lnTo>
                  <a:lnTo>
                    <a:pt x="1974100" y="825576"/>
                  </a:lnTo>
                  <a:lnTo>
                    <a:pt x="1974100" y="767867"/>
                  </a:lnTo>
                  <a:lnTo>
                    <a:pt x="1974100" y="155435"/>
                  </a:lnTo>
                  <a:lnTo>
                    <a:pt x="1974100" y="0"/>
                  </a:lnTo>
                  <a:close/>
                </a:path>
                <a:path w="2637155" h="993139">
                  <a:moveTo>
                    <a:pt x="2163978" y="696201"/>
                  </a:moveTo>
                  <a:lnTo>
                    <a:pt x="2091385" y="690613"/>
                  </a:lnTo>
                  <a:lnTo>
                    <a:pt x="2078355" y="690613"/>
                  </a:lnTo>
                  <a:lnTo>
                    <a:pt x="2080209" y="694334"/>
                  </a:lnTo>
                  <a:lnTo>
                    <a:pt x="2077415" y="695261"/>
                  </a:lnTo>
                  <a:lnTo>
                    <a:pt x="2083003" y="697128"/>
                  </a:lnTo>
                  <a:lnTo>
                    <a:pt x="2156536" y="701776"/>
                  </a:lnTo>
                  <a:lnTo>
                    <a:pt x="2163051" y="698982"/>
                  </a:lnTo>
                  <a:lnTo>
                    <a:pt x="2163978" y="696201"/>
                  </a:lnTo>
                  <a:close/>
                </a:path>
                <a:path w="2637155" h="993139">
                  <a:moveTo>
                    <a:pt x="2163978" y="586371"/>
                  </a:moveTo>
                  <a:lnTo>
                    <a:pt x="2161184" y="580783"/>
                  </a:lnTo>
                  <a:lnTo>
                    <a:pt x="2138845" y="580783"/>
                  </a:lnTo>
                  <a:lnTo>
                    <a:pt x="2083930" y="583577"/>
                  </a:lnTo>
                  <a:lnTo>
                    <a:pt x="2078355" y="590092"/>
                  </a:lnTo>
                  <a:lnTo>
                    <a:pt x="2078355" y="591947"/>
                  </a:lnTo>
                  <a:lnTo>
                    <a:pt x="2163978" y="586371"/>
                  </a:lnTo>
                  <a:close/>
                </a:path>
                <a:path w="2637155" h="993139">
                  <a:moveTo>
                    <a:pt x="2522309" y="174053"/>
                  </a:moveTo>
                  <a:lnTo>
                    <a:pt x="2521381" y="174053"/>
                  </a:lnTo>
                  <a:lnTo>
                    <a:pt x="2522309" y="174980"/>
                  </a:lnTo>
                  <a:lnTo>
                    <a:pt x="2522309" y="174053"/>
                  </a:lnTo>
                  <a:close/>
                </a:path>
                <a:path w="2637155" h="993139">
                  <a:moveTo>
                    <a:pt x="2523248" y="245719"/>
                  </a:moveTo>
                  <a:lnTo>
                    <a:pt x="2522309" y="245719"/>
                  </a:lnTo>
                  <a:lnTo>
                    <a:pt x="2523248" y="246646"/>
                  </a:lnTo>
                  <a:lnTo>
                    <a:pt x="2523248" y="245719"/>
                  </a:lnTo>
                  <a:close/>
                </a:path>
                <a:path w="2637155" h="993139">
                  <a:moveTo>
                    <a:pt x="2523248" y="172186"/>
                  </a:moveTo>
                  <a:lnTo>
                    <a:pt x="2522309" y="172186"/>
                  </a:lnTo>
                  <a:lnTo>
                    <a:pt x="2522309" y="174053"/>
                  </a:lnTo>
                  <a:lnTo>
                    <a:pt x="2523248" y="172186"/>
                  </a:lnTo>
                  <a:close/>
                </a:path>
                <a:path w="2637155" h="993139">
                  <a:moveTo>
                    <a:pt x="2523248" y="170319"/>
                  </a:moveTo>
                  <a:lnTo>
                    <a:pt x="2522309" y="170319"/>
                  </a:lnTo>
                  <a:lnTo>
                    <a:pt x="2523248" y="171259"/>
                  </a:lnTo>
                  <a:lnTo>
                    <a:pt x="2523248" y="170319"/>
                  </a:lnTo>
                  <a:close/>
                </a:path>
                <a:path w="2637155" h="993139">
                  <a:moveTo>
                    <a:pt x="2524175" y="247573"/>
                  </a:moveTo>
                  <a:lnTo>
                    <a:pt x="2523248" y="247573"/>
                  </a:lnTo>
                  <a:lnTo>
                    <a:pt x="2523248" y="249440"/>
                  </a:lnTo>
                  <a:lnTo>
                    <a:pt x="2524175" y="247573"/>
                  </a:lnTo>
                  <a:close/>
                </a:path>
                <a:path w="2637155" h="993139">
                  <a:moveTo>
                    <a:pt x="2524175" y="169392"/>
                  </a:moveTo>
                  <a:lnTo>
                    <a:pt x="2523248" y="169392"/>
                  </a:lnTo>
                  <a:lnTo>
                    <a:pt x="2524175" y="170319"/>
                  </a:lnTo>
                  <a:lnTo>
                    <a:pt x="2524175" y="169392"/>
                  </a:lnTo>
                  <a:close/>
                </a:path>
                <a:path w="2637155" h="993139">
                  <a:moveTo>
                    <a:pt x="2525103" y="249440"/>
                  </a:moveTo>
                  <a:lnTo>
                    <a:pt x="2524175" y="249440"/>
                  </a:lnTo>
                  <a:lnTo>
                    <a:pt x="2525103" y="250367"/>
                  </a:lnTo>
                  <a:lnTo>
                    <a:pt x="2525103" y="249440"/>
                  </a:lnTo>
                  <a:close/>
                </a:path>
                <a:path w="2637155" h="993139">
                  <a:moveTo>
                    <a:pt x="2525103" y="174053"/>
                  </a:moveTo>
                  <a:lnTo>
                    <a:pt x="2524175" y="174053"/>
                  </a:lnTo>
                  <a:lnTo>
                    <a:pt x="2525103" y="174980"/>
                  </a:lnTo>
                  <a:lnTo>
                    <a:pt x="2525103" y="174053"/>
                  </a:lnTo>
                  <a:close/>
                </a:path>
                <a:path w="2637155" h="993139">
                  <a:moveTo>
                    <a:pt x="2525103" y="171259"/>
                  </a:moveTo>
                  <a:lnTo>
                    <a:pt x="2524175" y="171259"/>
                  </a:lnTo>
                  <a:lnTo>
                    <a:pt x="2525103" y="172186"/>
                  </a:lnTo>
                  <a:lnTo>
                    <a:pt x="2525103" y="171259"/>
                  </a:lnTo>
                  <a:close/>
                </a:path>
                <a:path w="2637155" h="993139">
                  <a:moveTo>
                    <a:pt x="2526042" y="248513"/>
                  </a:moveTo>
                  <a:lnTo>
                    <a:pt x="2525103" y="248513"/>
                  </a:lnTo>
                  <a:lnTo>
                    <a:pt x="2526042" y="249440"/>
                  </a:lnTo>
                  <a:lnTo>
                    <a:pt x="2526042" y="248513"/>
                  </a:lnTo>
                  <a:close/>
                </a:path>
                <a:path w="2637155" h="993139">
                  <a:moveTo>
                    <a:pt x="2526969" y="167538"/>
                  </a:moveTo>
                  <a:lnTo>
                    <a:pt x="2524175" y="167538"/>
                  </a:lnTo>
                  <a:lnTo>
                    <a:pt x="2524175" y="169392"/>
                  </a:lnTo>
                  <a:lnTo>
                    <a:pt x="2525103" y="168465"/>
                  </a:lnTo>
                  <a:lnTo>
                    <a:pt x="2526969" y="167538"/>
                  </a:lnTo>
                  <a:close/>
                </a:path>
                <a:path w="2637155" h="993139">
                  <a:moveTo>
                    <a:pt x="2527897" y="166598"/>
                  </a:moveTo>
                  <a:lnTo>
                    <a:pt x="2526969" y="166598"/>
                  </a:lnTo>
                  <a:lnTo>
                    <a:pt x="2527897" y="167538"/>
                  </a:lnTo>
                  <a:lnTo>
                    <a:pt x="2527897" y="166598"/>
                  </a:lnTo>
                  <a:close/>
                </a:path>
                <a:path w="2637155" h="993139">
                  <a:moveTo>
                    <a:pt x="2528824" y="250367"/>
                  </a:moveTo>
                  <a:lnTo>
                    <a:pt x="2527897" y="249440"/>
                  </a:lnTo>
                  <a:lnTo>
                    <a:pt x="2526042" y="249440"/>
                  </a:lnTo>
                  <a:lnTo>
                    <a:pt x="2525103" y="250367"/>
                  </a:lnTo>
                  <a:lnTo>
                    <a:pt x="2527897" y="251294"/>
                  </a:lnTo>
                  <a:lnTo>
                    <a:pt x="2528824" y="252234"/>
                  </a:lnTo>
                  <a:lnTo>
                    <a:pt x="2528824" y="250367"/>
                  </a:lnTo>
                  <a:close/>
                </a:path>
                <a:path w="2637155" h="993139">
                  <a:moveTo>
                    <a:pt x="2546515" y="126580"/>
                  </a:moveTo>
                  <a:lnTo>
                    <a:pt x="2504630" y="126580"/>
                  </a:lnTo>
                  <a:lnTo>
                    <a:pt x="2504630" y="292252"/>
                  </a:lnTo>
                  <a:lnTo>
                    <a:pt x="2546515" y="292252"/>
                  </a:lnTo>
                  <a:lnTo>
                    <a:pt x="2546515" y="265264"/>
                  </a:lnTo>
                  <a:lnTo>
                    <a:pt x="2520454" y="264325"/>
                  </a:lnTo>
                  <a:lnTo>
                    <a:pt x="2512072" y="261543"/>
                  </a:lnTo>
                  <a:lnTo>
                    <a:pt x="2508351" y="253161"/>
                  </a:lnTo>
                  <a:lnTo>
                    <a:pt x="2508351" y="164744"/>
                  </a:lnTo>
                  <a:lnTo>
                    <a:pt x="2515793" y="154508"/>
                  </a:lnTo>
                  <a:lnTo>
                    <a:pt x="2546515" y="154508"/>
                  </a:lnTo>
                  <a:lnTo>
                    <a:pt x="2546515" y="126580"/>
                  </a:lnTo>
                  <a:close/>
                </a:path>
                <a:path w="2637155" h="993139">
                  <a:moveTo>
                    <a:pt x="2636799" y="0"/>
                  </a:moveTo>
                  <a:lnTo>
                    <a:pt x="2494394" y="0"/>
                  </a:lnTo>
                  <a:lnTo>
                    <a:pt x="2494394" y="209410"/>
                  </a:lnTo>
                  <a:lnTo>
                    <a:pt x="2494394" y="218719"/>
                  </a:lnTo>
                  <a:lnTo>
                    <a:pt x="2481364" y="218719"/>
                  </a:lnTo>
                  <a:lnTo>
                    <a:pt x="2481364" y="215925"/>
                  </a:lnTo>
                  <a:lnTo>
                    <a:pt x="2475776" y="215925"/>
                  </a:lnTo>
                  <a:lnTo>
                    <a:pt x="2473922" y="226174"/>
                  </a:lnTo>
                  <a:lnTo>
                    <a:pt x="2468334" y="237337"/>
                  </a:lnTo>
                  <a:lnTo>
                    <a:pt x="2459952" y="245719"/>
                  </a:lnTo>
                  <a:lnTo>
                    <a:pt x="2447861" y="252234"/>
                  </a:lnTo>
                  <a:lnTo>
                    <a:pt x="2448788" y="255028"/>
                  </a:lnTo>
                  <a:lnTo>
                    <a:pt x="2454376" y="257810"/>
                  </a:lnTo>
                  <a:lnTo>
                    <a:pt x="2456230" y="269913"/>
                  </a:lnTo>
                  <a:lnTo>
                    <a:pt x="2448788" y="271780"/>
                  </a:lnTo>
                  <a:lnTo>
                    <a:pt x="2446921" y="266192"/>
                  </a:lnTo>
                  <a:lnTo>
                    <a:pt x="2446070" y="255028"/>
                  </a:lnTo>
                  <a:lnTo>
                    <a:pt x="2445994" y="254088"/>
                  </a:lnTo>
                  <a:lnTo>
                    <a:pt x="2442273" y="255028"/>
                  </a:lnTo>
                  <a:lnTo>
                    <a:pt x="2426449" y="254088"/>
                  </a:lnTo>
                  <a:lnTo>
                    <a:pt x="2422194" y="252234"/>
                  </a:lnTo>
                  <a:lnTo>
                    <a:pt x="2411552" y="247573"/>
                  </a:lnTo>
                  <a:lnTo>
                    <a:pt x="2402243" y="239204"/>
                  </a:lnTo>
                  <a:lnTo>
                    <a:pt x="2396667" y="241998"/>
                  </a:lnTo>
                  <a:lnTo>
                    <a:pt x="2398522" y="243852"/>
                  </a:lnTo>
                  <a:lnTo>
                    <a:pt x="2389213" y="252234"/>
                  </a:lnTo>
                  <a:lnTo>
                    <a:pt x="2382697" y="244779"/>
                  </a:lnTo>
                  <a:lnTo>
                    <a:pt x="2389213" y="240131"/>
                  </a:lnTo>
                  <a:lnTo>
                    <a:pt x="2394801" y="239204"/>
                  </a:lnTo>
                  <a:lnTo>
                    <a:pt x="2398522" y="237337"/>
                  </a:lnTo>
                  <a:lnTo>
                    <a:pt x="2392946" y="222440"/>
                  </a:lnTo>
                  <a:lnTo>
                    <a:pt x="2392946" y="209410"/>
                  </a:lnTo>
                  <a:lnTo>
                    <a:pt x="2399461" y="189865"/>
                  </a:lnTo>
                  <a:lnTo>
                    <a:pt x="2397595" y="188010"/>
                  </a:lnTo>
                  <a:lnTo>
                    <a:pt x="2396667" y="187083"/>
                  </a:lnTo>
                  <a:lnTo>
                    <a:pt x="2393873" y="188010"/>
                  </a:lnTo>
                  <a:lnTo>
                    <a:pt x="2382697" y="180568"/>
                  </a:lnTo>
                  <a:lnTo>
                    <a:pt x="2388285" y="174980"/>
                  </a:lnTo>
                  <a:lnTo>
                    <a:pt x="2392946" y="177774"/>
                  </a:lnTo>
                  <a:lnTo>
                    <a:pt x="2400389" y="187083"/>
                  </a:lnTo>
                  <a:lnTo>
                    <a:pt x="2405977" y="182422"/>
                  </a:lnTo>
                  <a:lnTo>
                    <a:pt x="2420124" y="174980"/>
                  </a:lnTo>
                  <a:lnTo>
                    <a:pt x="2423655" y="173113"/>
                  </a:lnTo>
                  <a:lnTo>
                    <a:pt x="2445994" y="173113"/>
                  </a:lnTo>
                  <a:lnTo>
                    <a:pt x="2446921" y="167538"/>
                  </a:lnTo>
                  <a:lnTo>
                    <a:pt x="2445067" y="166598"/>
                  </a:lnTo>
                  <a:lnTo>
                    <a:pt x="2448788" y="155435"/>
                  </a:lnTo>
                  <a:lnTo>
                    <a:pt x="2451582" y="155435"/>
                  </a:lnTo>
                  <a:lnTo>
                    <a:pt x="2457158" y="157289"/>
                  </a:lnTo>
                  <a:lnTo>
                    <a:pt x="2453436" y="169392"/>
                  </a:lnTo>
                  <a:lnTo>
                    <a:pt x="2449715" y="169392"/>
                  </a:lnTo>
                  <a:lnTo>
                    <a:pt x="2447861" y="174053"/>
                  </a:lnTo>
                  <a:lnTo>
                    <a:pt x="2455303" y="176834"/>
                  </a:lnTo>
                  <a:lnTo>
                    <a:pt x="2472055" y="195453"/>
                  </a:lnTo>
                  <a:lnTo>
                    <a:pt x="2475776" y="212204"/>
                  </a:lnTo>
                  <a:lnTo>
                    <a:pt x="2481364" y="212204"/>
                  </a:lnTo>
                  <a:lnTo>
                    <a:pt x="2481364" y="209410"/>
                  </a:lnTo>
                  <a:lnTo>
                    <a:pt x="2494394" y="209410"/>
                  </a:lnTo>
                  <a:lnTo>
                    <a:pt x="2494394" y="0"/>
                  </a:lnTo>
                  <a:lnTo>
                    <a:pt x="2185390" y="0"/>
                  </a:lnTo>
                  <a:lnTo>
                    <a:pt x="2185390" y="617080"/>
                  </a:lnTo>
                  <a:lnTo>
                    <a:pt x="2184450" y="665480"/>
                  </a:lnTo>
                  <a:lnTo>
                    <a:pt x="2179802" y="685025"/>
                  </a:lnTo>
                  <a:lnTo>
                    <a:pt x="2168626" y="694334"/>
                  </a:lnTo>
                  <a:lnTo>
                    <a:pt x="2167699" y="700849"/>
                  </a:lnTo>
                  <a:lnTo>
                    <a:pt x="2160257" y="709231"/>
                  </a:lnTo>
                  <a:lnTo>
                    <a:pt x="2083930" y="705497"/>
                  </a:lnTo>
                  <a:lnTo>
                    <a:pt x="2075561" y="696201"/>
                  </a:lnTo>
                  <a:lnTo>
                    <a:pt x="2068106" y="696201"/>
                  </a:lnTo>
                  <a:lnTo>
                    <a:pt x="2067179" y="691540"/>
                  </a:lnTo>
                  <a:lnTo>
                    <a:pt x="2074621" y="690613"/>
                  </a:lnTo>
                  <a:lnTo>
                    <a:pt x="2051354" y="684098"/>
                  </a:lnTo>
                  <a:lnTo>
                    <a:pt x="2042985" y="649655"/>
                  </a:lnTo>
                  <a:lnTo>
                    <a:pt x="2042985" y="632904"/>
                  </a:lnTo>
                  <a:lnTo>
                    <a:pt x="2046706" y="614286"/>
                  </a:lnTo>
                  <a:lnTo>
                    <a:pt x="2050427" y="599401"/>
                  </a:lnTo>
                  <a:lnTo>
                    <a:pt x="2053221" y="596607"/>
                  </a:lnTo>
                  <a:lnTo>
                    <a:pt x="2068106" y="591019"/>
                  </a:lnTo>
                  <a:lnTo>
                    <a:pt x="2067179" y="587298"/>
                  </a:lnTo>
                  <a:lnTo>
                    <a:pt x="2074621" y="585431"/>
                  </a:lnTo>
                  <a:lnTo>
                    <a:pt x="2085797" y="575195"/>
                  </a:lnTo>
                  <a:lnTo>
                    <a:pt x="2138845" y="572401"/>
                  </a:lnTo>
                  <a:lnTo>
                    <a:pt x="2158390" y="572401"/>
                  </a:lnTo>
                  <a:lnTo>
                    <a:pt x="2167699" y="579856"/>
                  </a:lnTo>
                  <a:lnTo>
                    <a:pt x="2169566" y="587298"/>
                  </a:lnTo>
                  <a:lnTo>
                    <a:pt x="2178875" y="593813"/>
                  </a:lnTo>
                  <a:lnTo>
                    <a:pt x="2185390" y="617080"/>
                  </a:lnTo>
                  <a:lnTo>
                    <a:pt x="2185390" y="0"/>
                  </a:lnTo>
                  <a:lnTo>
                    <a:pt x="2002028" y="0"/>
                  </a:lnTo>
                  <a:lnTo>
                    <a:pt x="2002028" y="825576"/>
                  </a:lnTo>
                  <a:lnTo>
                    <a:pt x="2171420" y="825576"/>
                  </a:lnTo>
                  <a:lnTo>
                    <a:pt x="2171420" y="979144"/>
                  </a:lnTo>
                  <a:lnTo>
                    <a:pt x="2389213" y="979144"/>
                  </a:lnTo>
                  <a:lnTo>
                    <a:pt x="2389213" y="993101"/>
                  </a:lnTo>
                  <a:lnTo>
                    <a:pt x="2621902" y="993101"/>
                  </a:lnTo>
                  <a:lnTo>
                    <a:pt x="2621902" y="987513"/>
                  </a:lnTo>
                  <a:lnTo>
                    <a:pt x="2621902" y="986586"/>
                  </a:lnTo>
                  <a:lnTo>
                    <a:pt x="2621902" y="979144"/>
                  </a:lnTo>
                  <a:lnTo>
                    <a:pt x="2636799" y="979144"/>
                  </a:lnTo>
                  <a:lnTo>
                    <a:pt x="2636799" y="301561"/>
                  </a:lnTo>
                  <a:lnTo>
                    <a:pt x="2609799" y="301561"/>
                  </a:lnTo>
                  <a:lnTo>
                    <a:pt x="2609799" y="767867"/>
                  </a:lnTo>
                  <a:lnTo>
                    <a:pt x="2609799" y="977277"/>
                  </a:lnTo>
                  <a:lnTo>
                    <a:pt x="2609799" y="986586"/>
                  </a:lnTo>
                  <a:lnTo>
                    <a:pt x="2609799" y="987513"/>
                  </a:lnTo>
                  <a:lnTo>
                    <a:pt x="2607018" y="986586"/>
                  </a:lnTo>
                  <a:lnTo>
                    <a:pt x="2609799" y="986586"/>
                  </a:lnTo>
                  <a:lnTo>
                    <a:pt x="2609799" y="977277"/>
                  </a:lnTo>
                  <a:lnTo>
                    <a:pt x="2599563" y="977277"/>
                  </a:lnTo>
                  <a:lnTo>
                    <a:pt x="2599563" y="767867"/>
                  </a:lnTo>
                  <a:lnTo>
                    <a:pt x="2609799" y="767867"/>
                  </a:lnTo>
                  <a:lnTo>
                    <a:pt x="2609799" y="301561"/>
                  </a:lnTo>
                  <a:lnTo>
                    <a:pt x="2491600" y="301561"/>
                  </a:lnTo>
                  <a:lnTo>
                    <a:pt x="2491600" y="296900"/>
                  </a:lnTo>
                  <a:lnTo>
                    <a:pt x="2499982" y="296900"/>
                  </a:lnTo>
                  <a:lnTo>
                    <a:pt x="2499982" y="271780"/>
                  </a:lnTo>
                  <a:lnTo>
                    <a:pt x="2499982" y="218719"/>
                  </a:lnTo>
                  <a:lnTo>
                    <a:pt x="2499982" y="209410"/>
                  </a:lnTo>
                  <a:lnTo>
                    <a:pt x="2499982" y="155435"/>
                  </a:lnTo>
                  <a:lnTo>
                    <a:pt x="2499982" y="17678"/>
                  </a:lnTo>
                  <a:lnTo>
                    <a:pt x="2636799" y="17678"/>
                  </a:lnTo>
                  <a:lnTo>
                    <a:pt x="2636799" y="0"/>
                  </a:lnTo>
                  <a:close/>
                </a:path>
              </a:pathLst>
            </a:custGeom>
            <a:solidFill>
              <a:srgbClr val="F0C8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11858626" y="4596020"/>
              <a:ext cx="67310" cy="55244"/>
            </a:xfrm>
            <a:custGeom>
              <a:avLst/>
              <a:gdLst/>
              <a:ahLst/>
              <a:cxnLst/>
              <a:rect l="l" t="t" r="r" b="b"/>
              <a:pathLst>
                <a:path w="67309" h="55245">
                  <a:moveTo>
                    <a:pt x="49329" y="0"/>
                  </a:moveTo>
                  <a:lnTo>
                    <a:pt x="0" y="0"/>
                  </a:lnTo>
                  <a:lnTo>
                    <a:pt x="0" y="8376"/>
                  </a:lnTo>
                  <a:lnTo>
                    <a:pt x="33506" y="8376"/>
                  </a:lnTo>
                  <a:lnTo>
                    <a:pt x="40952" y="15821"/>
                  </a:lnTo>
                  <a:lnTo>
                    <a:pt x="40952" y="54913"/>
                  </a:lnTo>
                  <a:lnTo>
                    <a:pt x="67013" y="54913"/>
                  </a:lnTo>
                  <a:lnTo>
                    <a:pt x="67013" y="43745"/>
                  </a:lnTo>
                  <a:lnTo>
                    <a:pt x="49329" y="43745"/>
                  </a:lnTo>
                  <a:lnTo>
                    <a:pt x="49329" y="0"/>
                  </a:lnTo>
                  <a:close/>
                </a:path>
                <a:path w="67309" h="55245">
                  <a:moveTo>
                    <a:pt x="61429" y="1861"/>
                  </a:moveTo>
                  <a:lnTo>
                    <a:pt x="61429" y="43745"/>
                  </a:lnTo>
                  <a:lnTo>
                    <a:pt x="67013" y="43745"/>
                  </a:lnTo>
                  <a:lnTo>
                    <a:pt x="67013" y="7445"/>
                  </a:lnTo>
                  <a:lnTo>
                    <a:pt x="61429" y="186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9" name="object 469"/>
          <p:cNvSpPr/>
          <p:nvPr/>
        </p:nvSpPr>
        <p:spPr>
          <a:xfrm>
            <a:off x="11899570" y="4638843"/>
            <a:ext cx="26670" cy="17145"/>
          </a:xfrm>
          <a:custGeom>
            <a:avLst/>
            <a:gdLst/>
            <a:ahLst/>
            <a:cxnLst/>
            <a:rect l="l" t="t" r="r" b="b"/>
            <a:pathLst>
              <a:path w="26670" h="17145">
                <a:moveTo>
                  <a:pt x="20485" y="0"/>
                </a:moveTo>
                <a:lnTo>
                  <a:pt x="8382" y="0"/>
                </a:lnTo>
                <a:lnTo>
                  <a:pt x="8382" y="927"/>
                </a:lnTo>
                <a:lnTo>
                  <a:pt x="20485" y="927"/>
                </a:lnTo>
                <a:lnTo>
                  <a:pt x="20485" y="0"/>
                </a:lnTo>
                <a:close/>
              </a:path>
              <a:path w="26670" h="17145">
                <a:moveTo>
                  <a:pt x="26060" y="12090"/>
                </a:moveTo>
                <a:lnTo>
                  <a:pt x="0" y="12090"/>
                </a:lnTo>
                <a:lnTo>
                  <a:pt x="0" y="16751"/>
                </a:lnTo>
                <a:lnTo>
                  <a:pt x="26060" y="16751"/>
                </a:lnTo>
                <a:lnTo>
                  <a:pt x="26060" y="1209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0" name="object 470"/>
          <p:cNvGrpSpPr/>
          <p:nvPr/>
        </p:nvGrpSpPr>
        <p:grpSpPr>
          <a:xfrm>
            <a:off x="11683646" y="4459201"/>
            <a:ext cx="254635" cy="284480"/>
            <a:chOff x="11683646" y="4459201"/>
            <a:chExt cx="254635" cy="284480"/>
          </a:xfrm>
        </p:grpSpPr>
        <p:sp>
          <p:nvSpPr>
            <p:cNvPr id="471" name="object 471"/>
            <p:cNvSpPr/>
            <p:nvPr/>
          </p:nvSpPr>
          <p:spPr>
            <a:xfrm>
              <a:off x="11792534" y="4459202"/>
              <a:ext cx="145415" cy="284480"/>
            </a:xfrm>
            <a:custGeom>
              <a:avLst/>
              <a:gdLst/>
              <a:ahLst/>
              <a:cxnLst/>
              <a:rect l="l" t="t" r="r" b="b"/>
              <a:pathLst>
                <a:path w="145415" h="284479">
                  <a:moveTo>
                    <a:pt x="2794" y="191731"/>
                  </a:moveTo>
                  <a:lnTo>
                    <a:pt x="0" y="191731"/>
                  </a:lnTo>
                  <a:lnTo>
                    <a:pt x="0" y="201041"/>
                  </a:lnTo>
                  <a:lnTo>
                    <a:pt x="2794" y="201041"/>
                  </a:lnTo>
                  <a:lnTo>
                    <a:pt x="2794" y="191731"/>
                  </a:lnTo>
                  <a:close/>
                </a:path>
                <a:path w="145415" h="284479">
                  <a:moveTo>
                    <a:pt x="107035" y="151714"/>
                  </a:moveTo>
                  <a:lnTo>
                    <a:pt x="105841" y="150787"/>
                  </a:lnTo>
                  <a:lnTo>
                    <a:pt x="104648" y="149860"/>
                  </a:lnTo>
                  <a:lnTo>
                    <a:pt x="98666" y="145199"/>
                  </a:lnTo>
                  <a:lnTo>
                    <a:pt x="36296" y="145199"/>
                  </a:lnTo>
                  <a:lnTo>
                    <a:pt x="36296" y="231762"/>
                  </a:lnTo>
                  <a:lnTo>
                    <a:pt x="36296" y="233616"/>
                  </a:lnTo>
                  <a:lnTo>
                    <a:pt x="35369" y="232689"/>
                  </a:lnTo>
                  <a:lnTo>
                    <a:pt x="32575" y="231762"/>
                  </a:lnTo>
                  <a:lnTo>
                    <a:pt x="31648" y="230835"/>
                  </a:lnTo>
                  <a:lnTo>
                    <a:pt x="30721" y="230835"/>
                  </a:lnTo>
                  <a:lnTo>
                    <a:pt x="30721" y="227101"/>
                  </a:lnTo>
                  <a:lnTo>
                    <a:pt x="31648" y="227101"/>
                  </a:lnTo>
                  <a:lnTo>
                    <a:pt x="31648" y="228968"/>
                  </a:lnTo>
                  <a:lnTo>
                    <a:pt x="32575" y="228968"/>
                  </a:lnTo>
                  <a:lnTo>
                    <a:pt x="32575" y="231762"/>
                  </a:lnTo>
                  <a:lnTo>
                    <a:pt x="33515" y="229895"/>
                  </a:lnTo>
                  <a:lnTo>
                    <a:pt x="34442" y="229895"/>
                  </a:lnTo>
                  <a:lnTo>
                    <a:pt x="34442" y="231762"/>
                  </a:lnTo>
                  <a:lnTo>
                    <a:pt x="36296" y="231762"/>
                  </a:lnTo>
                  <a:lnTo>
                    <a:pt x="36296" y="145199"/>
                  </a:lnTo>
                  <a:lnTo>
                    <a:pt x="35369" y="145199"/>
                  </a:lnTo>
                  <a:lnTo>
                    <a:pt x="35369" y="153581"/>
                  </a:lnTo>
                  <a:lnTo>
                    <a:pt x="35369" y="154508"/>
                  </a:lnTo>
                  <a:lnTo>
                    <a:pt x="35369" y="228968"/>
                  </a:lnTo>
                  <a:lnTo>
                    <a:pt x="35369" y="229895"/>
                  </a:lnTo>
                  <a:lnTo>
                    <a:pt x="34442" y="228968"/>
                  </a:lnTo>
                  <a:lnTo>
                    <a:pt x="35369" y="228968"/>
                  </a:lnTo>
                  <a:lnTo>
                    <a:pt x="35369" y="154508"/>
                  </a:lnTo>
                  <a:lnTo>
                    <a:pt x="34442" y="153581"/>
                  </a:lnTo>
                  <a:lnTo>
                    <a:pt x="35369" y="153581"/>
                  </a:lnTo>
                  <a:lnTo>
                    <a:pt x="35369" y="145199"/>
                  </a:lnTo>
                  <a:lnTo>
                    <a:pt x="34442" y="145732"/>
                  </a:lnTo>
                  <a:lnTo>
                    <a:pt x="34442" y="149860"/>
                  </a:lnTo>
                  <a:lnTo>
                    <a:pt x="34442" y="150787"/>
                  </a:lnTo>
                  <a:lnTo>
                    <a:pt x="32575" y="149860"/>
                  </a:lnTo>
                  <a:lnTo>
                    <a:pt x="34442" y="149860"/>
                  </a:lnTo>
                  <a:lnTo>
                    <a:pt x="34442" y="145732"/>
                  </a:lnTo>
                  <a:lnTo>
                    <a:pt x="31648" y="147332"/>
                  </a:lnTo>
                  <a:lnTo>
                    <a:pt x="31648" y="151714"/>
                  </a:lnTo>
                  <a:lnTo>
                    <a:pt x="31648" y="152641"/>
                  </a:lnTo>
                  <a:lnTo>
                    <a:pt x="30721" y="151714"/>
                  </a:lnTo>
                  <a:lnTo>
                    <a:pt x="30721" y="156375"/>
                  </a:lnTo>
                  <a:lnTo>
                    <a:pt x="30721" y="157302"/>
                  </a:lnTo>
                  <a:lnTo>
                    <a:pt x="29781" y="156375"/>
                  </a:lnTo>
                  <a:lnTo>
                    <a:pt x="30721" y="156375"/>
                  </a:lnTo>
                  <a:lnTo>
                    <a:pt x="30721" y="151714"/>
                  </a:lnTo>
                  <a:lnTo>
                    <a:pt x="31648" y="151714"/>
                  </a:lnTo>
                  <a:lnTo>
                    <a:pt x="31648" y="147332"/>
                  </a:lnTo>
                  <a:lnTo>
                    <a:pt x="28854" y="148920"/>
                  </a:lnTo>
                  <a:lnTo>
                    <a:pt x="26060" y="156375"/>
                  </a:lnTo>
                  <a:lnTo>
                    <a:pt x="26060" y="228968"/>
                  </a:lnTo>
                  <a:lnTo>
                    <a:pt x="31648" y="235483"/>
                  </a:lnTo>
                  <a:lnTo>
                    <a:pt x="37236" y="237350"/>
                  </a:lnTo>
                  <a:lnTo>
                    <a:pt x="97726" y="238277"/>
                  </a:lnTo>
                  <a:lnTo>
                    <a:pt x="102387" y="233616"/>
                  </a:lnTo>
                  <a:lnTo>
                    <a:pt x="106108" y="229895"/>
                  </a:lnTo>
                  <a:lnTo>
                    <a:pt x="106146" y="227101"/>
                  </a:lnTo>
                  <a:lnTo>
                    <a:pt x="106972" y="157302"/>
                  </a:lnTo>
                  <a:lnTo>
                    <a:pt x="106984" y="156375"/>
                  </a:lnTo>
                  <a:lnTo>
                    <a:pt x="107010" y="154508"/>
                  </a:lnTo>
                  <a:lnTo>
                    <a:pt x="107022" y="153581"/>
                  </a:lnTo>
                  <a:lnTo>
                    <a:pt x="107022" y="152641"/>
                  </a:lnTo>
                  <a:lnTo>
                    <a:pt x="107035" y="151714"/>
                  </a:lnTo>
                  <a:close/>
                </a:path>
                <a:path w="145415" h="284479">
                  <a:moveTo>
                    <a:pt x="145199" y="0"/>
                  </a:moveTo>
                  <a:lnTo>
                    <a:pt x="133096" y="0"/>
                  </a:lnTo>
                  <a:lnTo>
                    <a:pt x="133096" y="144272"/>
                  </a:lnTo>
                  <a:lnTo>
                    <a:pt x="132283" y="227101"/>
                  </a:lnTo>
                  <a:lnTo>
                    <a:pt x="132168" y="239204"/>
                  </a:lnTo>
                  <a:lnTo>
                    <a:pt x="130302" y="242925"/>
                  </a:lnTo>
                  <a:lnTo>
                    <a:pt x="120065" y="246646"/>
                  </a:lnTo>
                  <a:lnTo>
                    <a:pt x="54914" y="247586"/>
                  </a:lnTo>
                  <a:lnTo>
                    <a:pt x="54914" y="274574"/>
                  </a:lnTo>
                  <a:lnTo>
                    <a:pt x="13030" y="274574"/>
                  </a:lnTo>
                  <a:lnTo>
                    <a:pt x="13030" y="108902"/>
                  </a:lnTo>
                  <a:lnTo>
                    <a:pt x="54914" y="108902"/>
                  </a:lnTo>
                  <a:lnTo>
                    <a:pt x="54914" y="136829"/>
                  </a:lnTo>
                  <a:lnTo>
                    <a:pt x="116344" y="137617"/>
                  </a:lnTo>
                  <a:lnTo>
                    <a:pt x="116344" y="179641"/>
                  </a:lnTo>
                  <a:lnTo>
                    <a:pt x="126580" y="179641"/>
                  </a:lnTo>
                  <a:lnTo>
                    <a:pt x="127520" y="179641"/>
                  </a:lnTo>
                  <a:lnTo>
                    <a:pt x="127520" y="167538"/>
                  </a:lnTo>
                  <a:lnTo>
                    <a:pt x="126580" y="167538"/>
                  </a:lnTo>
                  <a:lnTo>
                    <a:pt x="126580" y="137756"/>
                  </a:lnTo>
                  <a:lnTo>
                    <a:pt x="127520" y="137756"/>
                  </a:lnTo>
                  <a:lnTo>
                    <a:pt x="133096" y="144272"/>
                  </a:lnTo>
                  <a:lnTo>
                    <a:pt x="133096" y="0"/>
                  </a:lnTo>
                  <a:lnTo>
                    <a:pt x="8382" y="0"/>
                  </a:lnTo>
                  <a:lnTo>
                    <a:pt x="8382" y="279222"/>
                  </a:lnTo>
                  <a:lnTo>
                    <a:pt x="0" y="279222"/>
                  </a:lnTo>
                  <a:lnTo>
                    <a:pt x="0" y="283883"/>
                  </a:lnTo>
                  <a:lnTo>
                    <a:pt x="145199" y="283883"/>
                  </a:lnTo>
                  <a:lnTo>
                    <a:pt x="145199" y="274574"/>
                  </a:lnTo>
                  <a:lnTo>
                    <a:pt x="145199" y="108902"/>
                  </a:lnTo>
                  <a:lnTo>
                    <a:pt x="1451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2" name="object 472"/>
            <p:cNvPicPr/>
            <p:nvPr/>
          </p:nvPicPr>
          <p:blipFill>
            <a:blip r:embed="rId86" cstate="print"/>
            <a:stretch>
              <a:fillRect/>
            </a:stretch>
          </p:blipFill>
          <p:spPr>
            <a:xfrm>
              <a:off x="11683646" y="4596020"/>
              <a:ext cx="241994" cy="117273"/>
            </a:xfrm>
            <a:prstGeom prst="rect">
              <a:avLst/>
            </a:prstGeom>
          </p:spPr>
        </p:pic>
      </p:grpSp>
      <p:pic>
        <p:nvPicPr>
          <p:cNvPr id="473" name="object 473"/>
          <p:cNvPicPr/>
          <p:nvPr/>
        </p:nvPicPr>
        <p:blipFill>
          <a:blip r:embed="rId87" cstate="print"/>
          <a:stretch>
            <a:fillRect/>
          </a:stretch>
        </p:blipFill>
        <p:spPr>
          <a:xfrm>
            <a:off x="11344855" y="5013925"/>
            <a:ext cx="141473" cy="136819"/>
          </a:xfrm>
          <a:prstGeom prst="rect">
            <a:avLst/>
          </a:prstGeom>
        </p:spPr>
      </p:pic>
      <p:sp>
        <p:nvSpPr>
          <p:cNvPr id="474" name="object 474"/>
          <p:cNvSpPr/>
          <p:nvPr/>
        </p:nvSpPr>
        <p:spPr>
          <a:xfrm>
            <a:off x="11114951" y="5267100"/>
            <a:ext cx="335280" cy="182880"/>
          </a:xfrm>
          <a:custGeom>
            <a:avLst/>
            <a:gdLst/>
            <a:ahLst/>
            <a:cxnLst/>
            <a:rect l="l" t="t" r="r" b="b"/>
            <a:pathLst>
              <a:path w="335279" h="182879">
                <a:moveTo>
                  <a:pt x="335076" y="0"/>
                </a:moveTo>
                <a:lnTo>
                  <a:pt x="331355" y="0"/>
                </a:lnTo>
                <a:lnTo>
                  <a:pt x="331355" y="3721"/>
                </a:lnTo>
                <a:lnTo>
                  <a:pt x="331355" y="25120"/>
                </a:lnTo>
                <a:lnTo>
                  <a:pt x="310870" y="25120"/>
                </a:lnTo>
                <a:lnTo>
                  <a:pt x="24206" y="25120"/>
                </a:lnTo>
                <a:lnTo>
                  <a:pt x="3721" y="25120"/>
                </a:lnTo>
                <a:lnTo>
                  <a:pt x="331343" y="24193"/>
                </a:lnTo>
                <a:lnTo>
                  <a:pt x="331343" y="3721"/>
                </a:lnTo>
                <a:lnTo>
                  <a:pt x="331355" y="0"/>
                </a:lnTo>
                <a:lnTo>
                  <a:pt x="177774" y="0"/>
                </a:lnTo>
                <a:lnTo>
                  <a:pt x="177774" y="3721"/>
                </a:lnTo>
                <a:lnTo>
                  <a:pt x="157302" y="3721"/>
                </a:lnTo>
                <a:lnTo>
                  <a:pt x="157302" y="0"/>
                </a:lnTo>
                <a:lnTo>
                  <a:pt x="0" y="0"/>
                </a:lnTo>
                <a:lnTo>
                  <a:pt x="0" y="3721"/>
                </a:lnTo>
                <a:lnTo>
                  <a:pt x="0" y="157289"/>
                </a:lnTo>
                <a:lnTo>
                  <a:pt x="3721" y="157289"/>
                </a:lnTo>
                <a:lnTo>
                  <a:pt x="3721" y="178701"/>
                </a:lnTo>
                <a:lnTo>
                  <a:pt x="24206" y="178701"/>
                </a:lnTo>
                <a:lnTo>
                  <a:pt x="24206" y="182422"/>
                </a:lnTo>
                <a:lnTo>
                  <a:pt x="27927" y="182422"/>
                </a:lnTo>
                <a:lnTo>
                  <a:pt x="27927" y="28841"/>
                </a:lnTo>
                <a:lnTo>
                  <a:pt x="307149" y="28841"/>
                </a:lnTo>
                <a:lnTo>
                  <a:pt x="307149" y="182422"/>
                </a:lnTo>
                <a:lnTo>
                  <a:pt x="310870" y="182422"/>
                </a:lnTo>
                <a:lnTo>
                  <a:pt x="310870" y="178701"/>
                </a:lnTo>
                <a:lnTo>
                  <a:pt x="331355" y="178701"/>
                </a:lnTo>
                <a:lnTo>
                  <a:pt x="331355" y="157289"/>
                </a:lnTo>
                <a:lnTo>
                  <a:pt x="335076" y="157289"/>
                </a:lnTo>
                <a:lnTo>
                  <a:pt x="335076" y="3721"/>
                </a:lnTo>
                <a:lnTo>
                  <a:pt x="33507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5" name="object 475"/>
          <p:cNvGrpSpPr/>
          <p:nvPr/>
        </p:nvGrpSpPr>
        <p:grpSpPr>
          <a:xfrm>
            <a:off x="10640280" y="4459201"/>
            <a:ext cx="254635" cy="284480"/>
            <a:chOff x="10640280" y="4459201"/>
            <a:chExt cx="254635" cy="284480"/>
          </a:xfrm>
        </p:grpSpPr>
        <p:sp>
          <p:nvSpPr>
            <p:cNvPr id="476" name="object 476"/>
            <p:cNvSpPr/>
            <p:nvPr/>
          </p:nvSpPr>
          <p:spPr>
            <a:xfrm>
              <a:off x="10640276" y="4459202"/>
              <a:ext cx="145415" cy="284480"/>
            </a:xfrm>
            <a:custGeom>
              <a:avLst/>
              <a:gdLst/>
              <a:ahLst/>
              <a:cxnLst/>
              <a:rect l="l" t="t" r="r" b="b"/>
              <a:pathLst>
                <a:path w="145415" h="284479">
                  <a:moveTo>
                    <a:pt x="145199" y="279222"/>
                  </a:moveTo>
                  <a:lnTo>
                    <a:pt x="136817" y="279222"/>
                  </a:lnTo>
                  <a:lnTo>
                    <a:pt x="136817" y="274574"/>
                  </a:lnTo>
                  <a:lnTo>
                    <a:pt x="136817" y="108902"/>
                  </a:lnTo>
                  <a:lnTo>
                    <a:pt x="136817" y="0"/>
                  </a:lnTo>
                  <a:lnTo>
                    <a:pt x="132168" y="0"/>
                  </a:lnTo>
                  <a:lnTo>
                    <a:pt x="132168" y="108902"/>
                  </a:lnTo>
                  <a:lnTo>
                    <a:pt x="132168" y="274574"/>
                  </a:lnTo>
                  <a:lnTo>
                    <a:pt x="90284" y="274574"/>
                  </a:lnTo>
                  <a:lnTo>
                    <a:pt x="90284" y="247586"/>
                  </a:lnTo>
                  <a:lnTo>
                    <a:pt x="23266" y="246646"/>
                  </a:lnTo>
                  <a:lnTo>
                    <a:pt x="17678" y="244792"/>
                  </a:lnTo>
                  <a:lnTo>
                    <a:pt x="13030" y="240131"/>
                  </a:lnTo>
                  <a:lnTo>
                    <a:pt x="13030" y="196392"/>
                  </a:lnTo>
                  <a:lnTo>
                    <a:pt x="38163" y="196392"/>
                  </a:lnTo>
                  <a:lnTo>
                    <a:pt x="38163" y="228968"/>
                  </a:lnTo>
                  <a:lnTo>
                    <a:pt x="43738" y="235483"/>
                  </a:lnTo>
                  <a:lnTo>
                    <a:pt x="47472" y="237350"/>
                  </a:lnTo>
                  <a:lnTo>
                    <a:pt x="109829" y="238277"/>
                  </a:lnTo>
                  <a:lnTo>
                    <a:pt x="113550" y="234556"/>
                  </a:lnTo>
                  <a:lnTo>
                    <a:pt x="116344" y="231762"/>
                  </a:lnTo>
                  <a:lnTo>
                    <a:pt x="118198" y="229895"/>
                  </a:lnTo>
                  <a:lnTo>
                    <a:pt x="118237" y="227101"/>
                  </a:lnTo>
                  <a:lnTo>
                    <a:pt x="119062" y="157302"/>
                  </a:lnTo>
                  <a:lnTo>
                    <a:pt x="119138" y="151714"/>
                  </a:lnTo>
                  <a:lnTo>
                    <a:pt x="115544" y="148920"/>
                  </a:lnTo>
                  <a:lnTo>
                    <a:pt x="115417" y="148831"/>
                  </a:lnTo>
                  <a:lnTo>
                    <a:pt x="115417" y="153581"/>
                  </a:lnTo>
                  <a:lnTo>
                    <a:pt x="115417" y="227101"/>
                  </a:lnTo>
                  <a:lnTo>
                    <a:pt x="115417" y="228041"/>
                  </a:lnTo>
                  <a:lnTo>
                    <a:pt x="114477" y="227101"/>
                  </a:lnTo>
                  <a:lnTo>
                    <a:pt x="114477" y="228041"/>
                  </a:lnTo>
                  <a:lnTo>
                    <a:pt x="113550" y="229895"/>
                  </a:lnTo>
                  <a:lnTo>
                    <a:pt x="113550" y="228041"/>
                  </a:lnTo>
                  <a:lnTo>
                    <a:pt x="114477" y="228041"/>
                  </a:lnTo>
                  <a:lnTo>
                    <a:pt x="114477" y="227101"/>
                  </a:lnTo>
                  <a:lnTo>
                    <a:pt x="115417" y="227101"/>
                  </a:lnTo>
                  <a:lnTo>
                    <a:pt x="115417" y="153581"/>
                  </a:lnTo>
                  <a:lnTo>
                    <a:pt x="114477" y="157302"/>
                  </a:lnTo>
                  <a:lnTo>
                    <a:pt x="114477" y="156375"/>
                  </a:lnTo>
                  <a:lnTo>
                    <a:pt x="114477" y="155435"/>
                  </a:lnTo>
                  <a:lnTo>
                    <a:pt x="113550" y="154508"/>
                  </a:lnTo>
                  <a:lnTo>
                    <a:pt x="114477" y="153581"/>
                  </a:lnTo>
                  <a:lnTo>
                    <a:pt x="112623" y="151714"/>
                  </a:lnTo>
                  <a:lnTo>
                    <a:pt x="112623" y="153581"/>
                  </a:lnTo>
                  <a:lnTo>
                    <a:pt x="112623" y="154508"/>
                  </a:lnTo>
                  <a:lnTo>
                    <a:pt x="111683" y="153581"/>
                  </a:lnTo>
                  <a:lnTo>
                    <a:pt x="111683" y="156375"/>
                  </a:lnTo>
                  <a:lnTo>
                    <a:pt x="111683" y="157302"/>
                  </a:lnTo>
                  <a:lnTo>
                    <a:pt x="110756" y="156375"/>
                  </a:lnTo>
                  <a:lnTo>
                    <a:pt x="110756" y="231762"/>
                  </a:lnTo>
                  <a:lnTo>
                    <a:pt x="110756" y="233616"/>
                  </a:lnTo>
                  <a:lnTo>
                    <a:pt x="108902" y="233616"/>
                  </a:lnTo>
                  <a:lnTo>
                    <a:pt x="107962" y="234556"/>
                  </a:lnTo>
                  <a:lnTo>
                    <a:pt x="107962" y="232689"/>
                  </a:lnTo>
                  <a:lnTo>
                    <a:pt x="108902" y="231762"/>
                  </a:lnTo>
                  <a:lnTo>
                    <a:pt x="110756" y="231762"/>
                  </a:lnTo>
                  <a:lnTo>
                    <a:pt x="110756" y="156375"/>
                  </a:lnTo>
                  <a:lnTo>
                    <a:pt x="111683" y="156375"/>
                  </a:lnTo>
                  <a:lnTo>
                    <a:pt x="111683" y="153581"/>
                  </a:lnTo>
                  <a:lnTo>
                    <a:pt x="112623" y="153581"/>
                  </a:lnTo>
                  <a:lnTo>
                    <a:pt x="112623" y="151714"/>
                  </a:lnTo>
                  <a:lnTo>
                    <a:pt x="110756" y="150787"/>
                  </a:lnTo>
                  <a:lnTo>
                    <a:pt x="109829" y="149860"/>
                  </a:lnTo>
                  <a:lnTo>
                    <a:pt x="108902" y="148920"/>
                  </a:lnTo>
                  <a:lnTo>
                    <a:pt x="109829" y="148920"/>
                  </a:lnTo>
                  <a:lnTo>
                    <a:pt x="109829" y="149860"/>
                  </a:lnTo>
                  <a:lnTo>
                    <a:pt x="111683" y="149860"/>
                  </a:lnTo>
                  <a:lnTo>
                    <a:pt x="112623" y="150787"/>
                  </a:lnTo>
                  <a:lnTo>
                    <a:pt x="112623" y="151714"/>
                  </a:lnTo>
                  <a:lnTo>
                    <a:pt x="113550" y="151714"/>
                  </a:lnTo>
                  <a:lnTo>
                    <a:pt x="113550" y="152641"/>
                  </a:lnTo>
                  <a:lnTo>
                    <a:pt x="114477" y="152641"/>
                  </a:lnTo>
                  <a:lnTo>
                    <a:pt x="114477" y="153581"/>
                  </a:lnTo>
                  <a:lnTo>
                    <a:pt x="115417" y="153581"/>
                  </a:lnTo>
                  <a:lnTo>
                    <a:pt x="115417" y="148831"/>
                  </a:lnTo>
                  <a:lnTo>
                    <a:pt x="110756" y="145199"/>
                  </a:lnTo>
                  <a:lnTo>
                    <a:pt x="78181" y="145199"/>
                  </a:lnTo>
                  <a:lnTo>
                    <a:pt x="78181" y="136829"/>
                  </a:lnTo>
                  <a:lnTo>
                    <a:pt x="90284" y="136829"/>
                  </a:lnTo>
                  <a:lnTo>
                    <a:pt x="90284" y="108902"/>
                  </a:lnTo>
                  <a:lnTo>
                    <a:pt x="132168" y="108902"/>
                  </a:lnTo>
                  <a:lnTo>
                    <a:pt x="132168" y="0"/>
                  </a:lnTo>
                  <a:lnTo>
                    <a:pt x="47472" y="0"/>
                  </a:lnTo>
                  <a:lnTo>
                    <a:pt x="47472" y="145199"/>
                  </a:lnTo>
                  <a:lnTo>
                    <a:pt x="41617" y="147713"/>
                  </a:lnTo>
                  <a:lnTo>
                    <a:pt x="41884" y="147066"/>
                  </a:lnTo>
                  <a:lnTo>
                    <a:pt x="45605" y="145199"/>
                  </a:lnTo>
                  <a:lnTo>
                    <a:pt x="47472" y="145199"/>
                  </a:lnTo>
                  <a:lnTo>
                    <a:pt x="47472" y="0"/>
                  </a:lnTo>
                  <a:lnTo>
                    <a:pt x="20472" y="0"/>
                  </a:lnTo>
                  <a:lnTo>
                    <a:pt x="20472" y="136829"/>
                  </a:lnTo>
                  <a:lnTo>
                    <a:pt x="17868" y="137693"/>
                  </a:lnTo>
                  <a:lnTo>
                    <a:pt x="18618" y="136829"/>
                  </a:lnTo>
                  <a:lnTo>
                    <a:pt x="20472" y="136829"/>
                  </a:lnTo>
                  <a:lnTo>
                    <a:pt x="20472" y="0"/>
                  </a:lnTo>
                  <a:lnTo>
                    <a:pt x="17678" y="0"/>
                  </a:lnTo>
                  <a:lnTo>
                    <a:pt x="17678" y="137934"/>
                  </a:lnTo>
                  <a:lnTo>
                    <a:pt x="17678" y="138684"/>
                  </a:lnTo>
                  <a:lnTo>
                    <a:pt x="13030" y="143344"/>
                  </a:lnTo>
                  <a:lnTo>
                    <a:pt x="17678" y="137934"/>
                  </a:lnTo>
                  <a:lnTo>
                    <a:pt x="17678" y="0"/>
                  </a:lnTo>
                  <a:lnTo>
                    <a:pt x="0" y="0"/>
                  </a:lnTo>
                  <a:lnTo>
                    <a:pt x="0" y="283883"/>
                  </a:lnTo>
                  <a:lnTo>
                    <a:pt x="145199" y="283883"/>
                  </a:lnTo>
                  <a:lnTo>
                    <a:pt x="145199" y="279222"/>
                  </a:lnTo>
                  <a:close/>
                </a:path>
                <a:path w="145415" h="284479">
                  <a:moveTo>
                    <a:pt x="145199" y="191731"/>
                  </a:moveTo>
                  <a:lnTo>
                    <a:pt x="142405" y="191731"/>
                  </a:lnTo>
                  <a:lnTo>
                    <a:pt x="142405" y="201041"/>
                  </a:lnTo>
                  <a:lnTo>
                    <a:pt x="145199" y="201041"/>
                  </a:lnTo>
                  <a:lnTo>
                    <a:pt x="145199" y="19173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7" name="object 477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10652380" y="4596020"/>
              <a:ext cx="241993" cy="117273"/>
            </a:xfrm>
            <a:prstGeom prst="rect">
              <a:avLst/>
            </a:prstGeom>
          </p:spPr>
        </p:pic>
      </p:grpSp>
      <p:pic>
        <p:nvPicPr>
          <p:cNvPr id="478" name="object 478"/>
          <p:cNvPicPr/>
          <p:nvPr/>
        </p:nvPicPr>
        <p:blipFill>
          <a:blip r:embed="rId89" cstate="print"/>
          <a:stretch>
            <a:fillRect/>
          </a:stretch>
        </p:blipFill>
        <p:spPr>
          <a:xfrm>
            <a:off x="11091692" y="5013925"/>
            <a:ext cx="141473" cy="136819"/>
          </a:xfrm>
          <a:prstGeom prst="rect">
            <a:avLst/>
          </a:prstGeom>
        </p:spPr>
      </p:pic>
      <p:sp>
        <p:nvSpPr>
          <p:cNvPr id="479" name="object 479"/>
          <p:cNvSpPr/>
          <p:nvPr/>
        </p:nvSpPr>
        <p:spPr>
          <a:xfrm>
            <a:off x="10655173" y="5209381"/>
            <a:ext cx="10795" cy="209550"/>
          </a:xfrm>
          <a:custGeom>
            <a:avLst/>
            <a:gdLst/>
            <a:ahLst/>
            <a:cxnLst/>
            <a:rect l="l" t="t" r="r" b="b"/>
            <a:pathLst>
              <a:path w="10795" h="209550">
                <a:moveTo>
                  <a:pt x="10238" y="0"/>
                </a:moveTo>
                <a:lnTo>
                  <a:pt x="0" y="0"/>
                </a:lnTo>
                <a:lnTo>
                  <a:pt x="0" y="209417"/>
                </a:lnTo>
                <a:lnTo>
                  <a:pt x="10238" y="209417"/>
                </a:lnTo>
                <a:lnTo>
                  <a:pt x="1023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10860868" y="5428107"/>
            <a:ext cx="3810" cy="13970"/>
          </a:xfrm>
          <a:custGeom>
            <a:avLst/>
            <a:gdLst/>
            <a:ahLst/>
            <a:cxnLst/>
            <a:rect l="l" t="t" r="r" b="b"/>
            <a:pathLst>
              <a:path w="3809" h="13970">
                <a:moveTo>
                  <a:pt x="3722" y="0"/>
                </a:moveTo>
                <a:lnTo>
                  <a:pt x="0" y="0"/>
                </a:lnTo>
                <a:lnTo>
                  <a:pt x="3722" y="930"/>
                </a:lnTo>
                <a:lnTo>
                  <a:pt x="3722" y="0"/>
                </a:lnTo>
                <a:close/>
              </a:path>
              <a:path w="3809" h="13970">
                <a:moveTo>
                  <a:pt x="3722" y="13030"/>
                </a:moveTo>
                <a:lnTo>
                  <a:pt x="0" y="13030"/>
                </a:lnTo>
                <a:lnTo>
                  <a:pt x="3722" y="13961"/>
                </a:lnTo>
                <a:lnTo>
                  <a:pt x="3722" y="1303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11912610" y="5209381"/>
            <a:ext cx="10795" cy="209550"/>
          </a:xfrm>
          <a:custGeom>
            <a:avLst/>
            <a:gdLst/>
            <a:ahLst/>
            <a:cxnLst/>
            <a:rect l="l" t="t" r="r" b="b"/>
            <a:pathLst>
              <a:path w="10795" h="209550">
                <a:moveTo>
                  <a:pt x="10238" y="0"/>
                </a:moveTo>
                <a:lnTo>
                  <a:pt x="0" y="0"/>
                </a:lnTo>
                <a:lnTo>
                  <a:pt x="0" y="209417"/>
                </a:lnTo>
                <a:lnTo>
                  <a:pt x="10238" y="209417"/>
                </a:lnTo>
                <a:lnTo>
                  <a:pt x="1023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11450029" y="5420660"/>
            <a:ext cx="251460" cy="3810"/>
          </a:xfrm>
          <a:custGeom>
            <a:avLst/>
            <a:gdLst/>
            <a:ahLst/>
            <a:cxnLst/>
            <a:rect l="l" t="t" r="r" b="b"/>
            <a:pathLst>
              <a:path w="251459" h="3810">
                <a:moveTo>
                  <a:pt x="251301" y="0"/>
                </a:moveTo>
                <a:lnTo>
                  <a:pt x="0" y="0"/>
                </a:lnTo>
                <a:lnTo>
                  <a:pt x="0" y="3722"/>
                </a:lnTo>
                <a:lnTo>
                  <a:pt x="251301" y="3722"/>
                </a:lnTo>
                <a:lnTo>
                  <a:pt x="25130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12202071" y="5420660"/>
            <a:ext cx="225425" cy="3810"/>
          </a:xfrm>
          <a:custGeom>
            <a:avLst/>
            <a:gdLst/>
            <a:ahLst/>
            <a:cxnLst/>
            <a:rect l="l" t="t" r="r" b="b"/>
            <a:pathLst>
              <a:path w="225425" h="3810">
                <a:moveTo>
                  <a:pt x="225240" y="0"/>
                </a:moveTo>
                <a:lnTo>
                  <a:pt x="0" y="0"/>
                </a:lnTo>
                <a:lnTo>
                  <a:pt x="0" y="3722"/>
                </a:lnTo>
                <a:lnTo>
                  <a:pt x="225240" y="3722"/>
                </a:lnTo>
                <a:lnTo>
                  <a:pt x="22524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11934017" y="5424384"/>
            <a:ext cx="35560" cy="21590"/>
          </a:xfrm>
          <a:custGeom>
            <a:avLst/>
            <a:gdLst/>
            <a:ahLst/>
            <a:cxnLst/>
            <a:rect l="l" t="t" r="r" b="b"/>
            <a:pathLst>
              <a:path w="35559" h="21589">
                <a:moveTo>
                  <a:pt x="35368" y="0"/>
                </a:moveTo>
                <a:lnTo>
                  <a:pt x="0" y="0"/>
                </a:lnTo>
                <a:lnTo>
                  <a:pt x="0" y="21407"/>
                </a:lnTo>
                <a:lnTo>
                  <a:pt x="35368" y="21407"/>
                </a:lnTo>
                <a:lnTo>
                  <a:pt x="3536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10626319" y="5420660"/>
            <a:ext cx="17780" cy="3810"/>
          </a:xfrm>
          <a:custGeom>
            <a:avLst/>
            <a:gdLst/>
            <a:ahLst/>
            <a:cxnLst/>
            <a:rect l="l" t="t" r="r" b="b"/>
            <a:pathLst>
              <a:path w="17779" h="3810">
                <a:moveTo>
                  <a:pt x="17684" y="0"/>
                </a:moveTo>
                <a:lnTo>
                  <a:pt x="0" y="0"/>
                </a:lnTo>
                <a:lnTo>
                  <a:pt x="0" y="3722"/>
                </a:lnTo>
                <a:lnTo>
                  <a:pt x="17684" y="3722"/>
                </a:lnTo>
                <a:lnTo>
                  <a:pt x="1768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10875759" y="5420660"/>
            <a:ext cx="239395" cy="3810"/>
          </a:xfrm>
          <a:custGeom>
            <a:avLst/>
            <a:gdLst/>
            <a:ahLst/>
            <a:cxnLst/>
            <a:rect l="l" t="t" r="r" b="b"/>
            <a:pathLst>
              <a:path w="239395" h="3810">
                <a:moveTo>
                  <a:pt x="239201" y="0"/>
                </a:moveTo>
                <a:lnTo>
                  <a:pt x="0" y="0"/>
                </a:lnTo>
                <a:lnTo>
                  <a:pt x="0" y="3722"/>
                </a:lnTo>
                <a:lnTo>
                  <a:pt x="239201" y="3722"/>
                </a:lnTo>
                <a:lnTo>
                  <a:pt x="23920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7" name="object 487"/>
          <p:cNvGrpSpPr/>
          <p:nvPr/>
        </p:nvGrpSpPr>
        <p:grpSpPr>
          <a:xfrm>
            <a:off x="11965662" y="4459201"/>
            <a:ext cx="254635" cy="284480"/>
            <a:chOff x="11965662" y="4459201"/>
            <a:chExt cx="254635" cy="284480"/>
          </a:xfrm>
        </p:grpSpPr>
        <p:sp>
          <p:nvSpPr>
            <p:cNvPr id="488" name="object 488"/>
            <p:cNvSpPr/>
            <p:nvPr/>
          </p:nvSpPr>
          <p:spPr>
            <a:xfrm>
              <a:off x="11965661" y="4459202"/>
              <a:ext cx="145415" cy="284480"/>
            </a:xfrm>
            <a:custGeom>
              <a:avLst/>
              <a:gdLst/>
              <a:ahLst/>
              <a:cxnLst/>
              <a:rect l="l" t="t" r="r" b="b"/>
              <a:pathLst>
                <a:path w="145415" h="284479">
                  <a:moveTo>
                    <a:pt x="145186" y="279222"/>
                  </a:moveTo>
                  <a:lnTo>
                    <a:pt x="136817" y="279222"/>
                  </a:lnTo>
                  <a:lnTo>
                    <a:pt x="136817" y="274574"/>
                  </a:lnTo>
                  <a:lnTo>
                    <a:pt x="136817" y="108902"/>
                  </a:lnTo>
                  <a:lnTo>
                    <a:pt x="136817" y="0"/>
                  </a:lnTo>
                  <a:lnTo>
                    <a:pt x="132156" y="0"/>
                  </a:lnTo>
                  <a:lnTo>
                    <a:pt x="132156" y="108902"/>
                  </a:lnTo>
                  <a:lnTo>
                    <a:pt x="132156" y="274574"/>
                  </a:lnTo>
                  <a:lnTo>
                    <a:pt x="90284" y="274574"/>
                  </a:lnTo>
                  <a:lnTo>
                    <a:pt x="90284" y="247586"/>
                  </a:lnTo>
                  <a:lnTo>
                    <a:pt x="23266" y="246646"/>
                  </a:lnTo>
                  <a:lnTo>
                    <a:pt x="17678" y="244792"/>
                  </a:lnTo>
                  <a:lnTo>
                    <a:pt x="13030" y="240131"/>
                  </a:lnTo>
                  <a:lnTo>
                    <a:pt x="13030" y="196392"/>
                  </a:lnTo>
                  <a:lnTo>
                    <a:pt x="38150" y="196392"/>
                  </a:lnTo>
                  <a:lnTo>
                    <a:pt x="38150" y="228968"/>
                  </a:lnTo>
                  <a:lnTo>
                    <a:pt x="41884" y="235483"/>
                  </a:lnTo>
                  <a:lnTo>
                    <a:pt x="48399" y="237350"/>
                  </a:lnTo>
                  <a:lnTo>
                    <a:pt x="109829" y="238277"/>
                  </a:lnTo>
                  <a:lnTo>
                    <a:pt x="113550" y="234556"/>
                  </a:lnTo>
                  <a:lnTo>
                    <a:pt x="115404" y="232689"/>
                  </a:lnTo>
                  <a:lnTo>
                    <a:pt x="118198" y="229895"/>
                  </a:lnTo>
                  <a:lnTo>
                    <a:pt x="118237" y="227101"/>
                  </a:lnTo>
                  <a:lnTo>
                    <a:pt x="119062" y="157302"/>
                  </a:lnTo>
                  <a:lnTo>
                    <a:pt x="119113" y="153581"/>
                  </a:lnTo>
                  <a:lnTo>
                    <a:pt x="119126" y="152641"/>
                  </a:lnTo>
                  <a:lnTo>
                    <a:pt x="119126" y="151714"/>
                  </a:lnTo>
                  <a:lnTo>
                    <a:pt x="115544" y="148920"/>
                  </a:lnTo>
                  <a:lnTo>
                    <a:pt x="115404" y="148818"/>
                  </a:lnTo>
                  <a:lnTo>
                    <a:pt x="115404" y="153581"/>
                  </a:lnTo>
                  <a:lnTo>
                    <a:pt x="115404" y="227101"/>
                  </a:lnTo>
                  <a:lnTo>
                    <a:pt x="114477" y="229895"/>
                  </a:lnTo>
                  <a:lnTo>
                    <a:pt x="113550" y="230835"/>
                  </a:lnTo>
                  <a:lnTo>
                    <a:pt x="113550" y="231762"/>
                  </a:lnTo>
                  <a:lnTo>
                    <a:pt x="112610" y="230835"/>
                  </a:lnTo>
                  <a:lnTo>
                    <a:pt x="112610" y="231762"/>
                  </a:lnTo>
                  <a:lnTo>
                    <a:pt x="112610" y="232689"/>
                  </a:lnTo>
                  <a:lnTo>
                    <a:pt x="111683" y="231762"/>
                  </a:lnTo>
                  <a:lnTo>
                    <a:pt x="112610" y="231762"/>
                  </a:lnTo>
                  <a:lnTo>
                    <a:pt x="112610" y="230835"/>
                  </a:lnTo>
                  <a:lnTo>
                    <a:pt x="113550" y="230835"/>
                  </a:lnTo>
                  <a:lnTo>
                    <a:pt x="113550" y="228041"/>
                  </a:lnTo>
                  <a:lnTo>
                    <a:pt x="114477" y="227101"/>
                  </a:lnTo>
                  <a:lnTo>
                    <a:pt x="115404" y="227101"/>
                  </a:lnTo>
                  <a:lnTo>
                    <a:pt x="115404" y="153581"/>
                  </a:lnTo>
                  <a:lnTo>
                    <a:pt x="114477" y="157302"/>
                  </a:lnTo>
                  <a:lnTo>
                    <a:pt x="114477" y="156375"/>
                  </a:lnTo>
                  <a:lnTo>
                    <a:pt x="114477" y="155435"/>
                  </a:lnTo>
                  <a:lnTo>
                    <a:pt x="113550" y="154508"/>
                  </a:lnTo>
                  <a:lnTo>
                    <a:pt x="114477" y="153581"/>
                  </a:lnTo>
                  <a:lnTo>
                    <a:pt x="115404" y="153581"/>
                  </a:lnTo>
                  <a:lnTo>
                    <a:pt x="115404" y="148818"/>
                  </a:lnTo>
                  <a:lnTo>
                    <a:pt x="114477" y="148094"/>
                  </a:lnTo>
                  <a:lnTo>
                    <a:pt x="114477" y="151714"/>
                  </a:lnTo>
                  <a:lnTo>
                    <a:pt x="114477" y="152641"/>
                  </a:lnTo>
                  <a:lnTo>
                    <a:pt x="113550" y="151714"/>
                  </a:lnTo>
                  <a:lnTo>
                    <a:pt x="112610" y="151409"/>
                  </a:lnTo>
                  <a:lnTo>
                    <a:pt x="112610" y="153581"/>
                  </a:lnTo>
                  <a:lnTo>
                    <a:pt x="112610" y="154508"/>
                  </a:lnTo>
                  <a:lnTo>
                    <a:pt x="111683" y="153581"/>
                  </a:lnTo>
                  <a:lnTo>
                    <a:pt x="111683" y="156375"/>
                  </a:lnTo>
                  <a:lnTo>
                    <a:pt x="111683" y="157302"/>
                  </a:lnTo>
                  <a:lnTo>
                    <a:pt x="110756" y="156375"/>
                  </a:lnTo>
                  <a:lnTo>
                    <a:pt x="110756" y="231762"/>
                  </a:lnTo>
                  <a:lnTo>
                    <a:pt x="110756" y="233616"/>
                  </a:lnTo>
                  <a:lnTo>
                    <a:pt x="108889" y="233616"/>
                  </a:lnTo>
                  <a:lnTo>
                    <a:pt x="107962" y="234556"/>
                  </a:lnTo>
                  <a:lnTo>
                    <a:pt x="107962" y="232689"/>
                  </a:lnTo>
                  <a:lnTo>
                    <a:pt x="108889" y="231762"/>
                  </a:lnTo>
                  <a:lnTo>
                    <a:pt x="110756" y="231762"/>
                  </a:lnTo>
                  <a:lnTo>
                    <a:pt x="110756" y="156375"/>
                  </a:lnTo>
                  <a:lnTo>
                    <a:pt x="111683" y="156375"/>
                  </a:lnTo>
                  <a:lnTo>
                    <a:pt x="111683" y="153581"/>
                  </a:lnTo>
                  <a:lnTo>
                    <a:pt x="112610" y="153581"/>
                  </a:lnTo>
                  <a:lnTo>
                    <a:pt x="112610" y="151409"/>
                  </a:lnTo>
                  <a:lnTo>
                    <a:pt x="110756" y="150787"/>
                  </a:lnTo>
                  <a:lnTo>
                    <a:pt x="108889" y="148920"/>
                  </a:lnTo>
                  <a:lnTo>
                    <a:pt x="110756" y="148920"/>
                  </a:lnTo>
                  <a:lnTo>
                    <a:pt x="112610" y="149860"/>
                  </a:lnTo>
                  <a:lnTo>
                    <a:pt x="113550" y="150787"/>
                  </a:lnTo>
                  <a:lnTo>
                    <a:pt x="113550" y="151714"/>
                  </a:lnTo>
                  <a:lnTo>
                    <a:pt x="114477" y="151714"/>
                  </a:lnTo>
                  <a:lnTo>
                    <a:pt x="114477" y="148094"/>
                  </a:lnTo>
                  <a:lnTo>
                    <a:pt x="110756" y="145199"/>
                  </a:lnTo>
                  <a:lnTo>
                    <a:pt x="78181" y="145199"/>
                  </a:lnTo>
                  <a:lnTo>
                    <a:pt x="78181" y="136829"/>
                  </a:lnTo>
                  <a:lnTo>
                    <a:pt x="90284" y="136829"/>
                  </a:lnTo>
                  <a:lnTo>
                    <a:pt x="90284" y="108902"/>
                  </a:lnTo>
                  <a:lnTo>
                    <a:pt x="132156" y="108902"/>
                  </a:lnTo>
                  <a:lnTo>
                    <a:pt x="132156" y="0"/>
                  </a:lnTo>
                  <a:lnTo>
                    <a:pt x="47459" y="0"/>
                  </a:lnTo>
                  <a:lnTo>
                    <a:pt x="47459" y="145199"/>
                  </a:lnTo>
                  <a:lnTo>
                    <a:pt x="41630" y="147701"/>
                  </a:lnTo>
                  <a:lnTo>
                    <a:pt x="41884" y="147066"/>
                  </a:lnTo>
                  <a:lnTo>
                    <a:pt x="46532" y="145199"/>
                  </a:lnTo>
                  <a:lnTo>
                    <a:pt x="47459" y="145199"/>
                  </a:lnTo>
                  <a:lnTo>
                    <a:pt x="47459" y="0"/>
                  </a:lnTo>
                  <a:lnTo>
                    <a:pt x="20472" y="0"/>
                  </a:lnTo>
                  <a:lnTo>
                    <a:pt x="20472" y="136829"/>
                  </a:lnTo>
                  <a:lnTo>
                    <a:pt x="17856" y="137706"/>
                  </a:lnTo>
                  <a:lnTo>
                    <a:pt x="18605" y="136829"/>
                  </a:lnTo>
                  <a:lnTo>
                    <a:pt x="20472" y="136829"/>
                  </a:lnTo>
                  <a:lnTo>
                    <a:pt x="20472" y="0"/>
                  </a:lnTo>
                  <a:lnTo>
                    <a:pt x="17678" y="0"/>
                  </a:lnTo>
                  <a:lnTo>
                    <a:pt x="17678" y="137922"/>
                  </a:lnTo>
                  <a:lnTo>
                    <a:pt x="17678" y="138684"/>
                  </a:lnTo>
                  <a:lnTo>
                    <a:pt x="13030" y="143344"/>
                  </a:lnTo>
                  <a:lnTo>
                    <a:pt x="17678" y="137922"/>
                  </a:lnTo>
                  <a:lnTo>
                    <a:pt x="17678" y="0"/>
                  </a:lnTo>
                  <a:lnTo>
                    <a:pt x="0" y="0"/>
                  </a:lnTo>
                  <a:lnTo>
                    <a:pt x="0" y="283883"/>
                  </a:lnTo>
                  <a:lnTo>
                    <a:pt x="145186" y="283883"/>
                  </a:lnTo>
                  <a:lnTo>
                    <a:pt x="145186" y="279222"/>
                  </a:lnTo>
                  <a:close/>
                </a:path>
                <a:path w="145415" h="284479">
                  <a:moveTo>
                    <a:pt x="145186" y="191731"/>
                  </a:moveTo>
                  <a:lnTo>
                    <a:pt x="142405" y="191731"/>
                  </a:lnTo>
                  <a:lnTo>
                    <a:pt x="142405" y="201041"/>
                  </a:lnTo>
                  <a:lnTo>
                    <a:pt x="145186" y="201041"/>
                  </a:lnTo>
                  <a:lnTo>
                    <a:pt x="145186" y="19173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9" name="object 489"/>
            <p:cNvPicPr/>
            <p:nvPr/>
          </p:nvPicPr>
          <p:blipFill>
            <a:blip r:embed="rId90" cstate="print"/>
            <a:stretch>
              <a:fillRect/>
            </a:stretch>
          </p:blipFill>
          <p:spPr>
            <a:xfrm>
              <a:off x="11977762" y="4596020"/>
              <a:ext cx="241993" cy="117273"/>
            </a:xfrm>
            <a:prstGeom prst="rect">
              <a:avLst/>
            </a:prstGeom>
          </p:spPr>
        </p:pic>
      </p:grpSp>
      <p:pic>
        <p:nvPicPr>
          <p:cNvPr id="490" name="object 490"/>
          <p:cNvPicPr/>
          <p:nvPr/>
        </p:nvPicPr>
        <p:blipFill>
          <a:blip r:embed="rId91" cstate="print"/>
          <a:stretch>
            <a:fillRect/>
          </a:stretch>
        </p:blipFill>
        <p:spPr>
          <a:xfrm>
            <a:off x="12417073" y="5014855"/>
            <a:ext cx="142404" cy="135888"/>
          </a:xfrm>
          <a:prstGeom prst="rect">
            <a:avLst/>
          </a:prstGeom>
        </p:spPr>
      </p:pic>
      <p:sp>
        <p:nvSpPr>
          <p:cNvPr id="491" name="object 491"/>
          <p:cNvSpPr/>
          <p:nvPr/>
        </p:nvSpPr>
        <p:spPr>
          <a:xfrm>
            <a:off x="12427306" y="5267100"/>
            <a:ext cx="370840" cy="182880"/>
          </a:xfrm>
          <a:custGeom>
            <a:avLst/>
            <a:gdLst/>
            <a:ahLst/>
            <a:cxnLst/>
            <a:rect l="l" t="t" r="r" b="b"/>
            <a:pathLst>
              <a:path w="370840" h="182879">
                <a:moveTo>
                  <a:pt x="370433" y="0"/>
                </a:moveTo>
                <a:lnTo>
                  <a:pt x="197319" y="0"/>
                </a:lnTo>
                <a:lnTo>
                  <a:pt x="197319" y="3721"/>
                </a:lnTo>
                <a:lnTo>
                  <a:pt x="176847" y="3721"/>
                </a:lnTo>
                <a:lnTo>
                  <a:pt x="176847" y="0"/>
                </a:lnTo>
                <a:lnTo>
                  <a:pt x="0" y="0"/>
                </a:lnTo>
                <a:lnTo>
                  <a:pt x="0" y="3721"/>
                </a:lnTo>
                <a:lnTo>
                  <a:pt x="0" y="157289"/>
                </a:lnTo>
                <a:lnTo>
                  <a:pt x="3721" y="157289"/>
                </a:lnTo>
                <a:lnTo>
                  <a:pt x="3721" y="178701"/>
                </a:lnTo>
                <a:lnTo>
                  <a:pt x="24206" y="178701"/>
                </a:lnTo>
                <a:lnTo>
                  <a:pt x="24206" y="182422"/>
                </a:lnTo>
                <a:lnTo>
                  <a:pt x="27927" y="182422"/>
                </a:lnTo>
                <a:lnTo>
                  <a:pt x="27927" y="28841"/>
                </a:lnTo>
                <a:lnTo>
                  <a:pt x="342519" y="28841"/>
                </a:lnTo>
                <a:lnTo>
                  <a:pt x="342519" y="182422"/>
                </a:lnTo>
                <a:lnTo>
                  <a:pt x="345313" y="182422"/>
                </a:lnTo>
                <a:lnTo>
                  <a:pt x="345313" y="178701"/>
                </a:lnTo>
                <a:lnTo>
                  <a:pt x="366712" y="178701"/>
                </a:lnTo>
                <a:lnTo>
                  <a:pt x="366712" y="157289"/>
                </a:lnTo>
                <a:lnTo>
                  <a:pt x="370433" y="157289"/>
                </a:lnTo>
                <a:lnTo>
                  <a:pt x="370433" y="3721"/>
                </a:lnTo>
                <a:lnTo>
                  <a:pt x="37043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92" name="object 492"/>
          <p:cNvGrpSpPr/>
          <p:nvPr/>
        </p:nvGrpSpPr>
        <p:grpSpPr>
          <a:xfrm>
            <a:off x="13009027" y="4459201"/>
            <a:ext cx="254635" cy="284480"/>
            <a:chOff x="13009027" y="4459201"/>
            <a:chExt cx="254635" cy="284480"/>
          </a:xfrm>
        </p:grpSpPr>
        <p:sp>
          <p:nvSpPr>
            <p:cNvPr id="493" name="object 493"/>
            <p:cNvSpPr/>
            <p:nvPr/>
          </p:nvSpPr>
          <p:spPr>
            <a:xfrm>
              <a:off x="13117919" y="4459202"/>
              <a:ext cx="145415" cy="284480"/>
            </a:xfrm>
            <a:custGeom>
              <a:avLst/>
              <a:gdLst/>
              <a:ahLst/>
              <a:cxnLst/>
              <a:rect l="l" t="t" r="r" b="b"/>
              <a:pathLst>
                <a:path w="145415" h="284479">
                  <a:moveTo>
                    <a:pt x="2794" y="191731"/>
                  </a:moveTo>
                  <a:lnTo>
                    <a:pt x="0" y="191731"/>
                  </a:lnTo>
                  <a:lnTo>
                    <a:pt x="0" y="201041"/>
                  </a:lnTo>
                  <a:lnTo>
                    <a:pt x="2794" y="201041"/>
                  </a:lnTo>
                  <a:lnTo>
                    <a:pt x="2794" y="191731"/>
                  </a:lnTo>
                  <a:close/>
                </a:path>
                <a:path w="145415" h="284479">
                  <a:moveTo>
                    <a:pt x="145199" y="0"/>
                  </a:moveTo>
                  <a:lnTo>
                    <a:pt x="132588" y="0"/>
                  </a:lnTo>
                  <a:lnTo>
                    <a:pt x="132588" y="196392"/>
                  </a:lnTo>
                  <a:lnTo>
                    <a:pt x="132295" y="227101"/>
                  </a:lnTo>
                  <a:lnTo>
                    <a:pt x="132168" y="240131"/>
                  </a:lnTo>
                  <a:lnTo>
                    <a:pt x="128447" y="244792"/>
                  </a:lnTo>
                  <a:lnTo>
                    <a:pt x="120065" y="246646"/>
                  </a:lnTo>
                  <a:lnTo>
                    <a:pt x="54914" y="247586"/>
                  </a:lnTo>
                  <a:lnTo>
                    <a:pt x="54914" y="274574"/>
                  </a:lnTo>
                  <a:lnTo>
                    <a:pt x="13030" y="274574"/>
                  </a:lnTo>
                  <a:lnTo>
                    <a:pt x="13030" y="108902"/>
                  </a:lnTo>
                  <a:lnTo>
                    <a:pt x="54914" y="108902"/>
                  </a:lnTo>
                  <a:lnTo>
                    <a:pt x="54914" y="136829"/>
                  </a:lnTo>
                  <a:lnTo>
                    <a:pt x="66078" y="136982"/>
                  </a:lnTo>
                  <a:lnTo>
                    <a:pt x="66078" y="145199"/>
                  </a:lnTo>
                  <a:lnTo>
                    <a:pt x="36296" y="145199"/>
                  </a:lnTo>
                  <a:lnTo>
                    <a:pt x="36296" y="231762"/>
                  </a:lnTo>
                  <a:lnTo>
                    <a:pt x="36296" y="233616"/>
                  </a:lnTo>
                  <a:lnTo>
                    <a:pt x="35369" y="232689"/>
                  </a:lnTo>
                  <a:lnTo>
                    <a:pt x="32575" y="231762"/>
                  </a:lnTo>
                  <a:lnTo>
                    <a:pt x="31648" y="230835"/>
                  </a:lnTo>
                  <a:lnTo>
                    <a:pt x="30708" y="230835"/>
                  </a:lnTo>
                  <a:lnTo>
                    <a:pt x="30708" y="227101"/>
                  </a:lnTo>
                  <a:lnTo>
                    <a:pt x="31648" y="227101"/>
                  </a:lnTo>
                  <a:lnTo>
                    <a:pt x="31648" y="228968"/>
                  </a:lnTo>
                  <a:lnTo>
                    <a:pt x="32575" y="228968"/>
                  </a:lnTo>
                  <a:lnTo>
                    <a:pt x="32575" y="231762"/>
                  </a:lnTo>
                  <a:lnTo>
                    <a:pt x="33502" y="229895"/>
                  </a:lnTo>
                  <a:lnTo>
                    <a:pt x="34442" y="229895"/>
                  </a:lnTo>
                  <a:lnTo>
                    <a:pt x="34442" y="231762"/>
                  </a:lnTo>
                  <a:lnTo>
                    <a:pt x="36296" y="231762"/>
                  </a:lnTo>
                  <a:lnTo>
                    <a:pt x="36296" y="145199"/>
                  </a:lnTo>
                  <a:lnTo>
                    <a:pt x="35369" y="145199"/>
                  </a:lnTo>
                  <a:lnTo>
                    <a:pt x="35369" y="149860"/>
                  </a:lnTo>
                  <a:lnTo>
                    <a:pt x="35369" y="150787"/>
                  </a:lnTo>
                  <a:lnTo>
                    <a:pt x="35369" y="153581"/>
                  </a:lnTo>
                  <a:lnTo>
                    <a:pt x="35369" y="154508"/>
                  </a:lnTo>
                  <a:lnTo>
                    <a:pt x="35369" y="228968"/>
                  </a:lnTo>
                  <a:lnTo>
                    <a:pt x="35369" y="229895"/>
                  </a:lnTo>
                  <a:lnTo>
                    <a:pt x="34442" y="228968"/>
                  </a:lnTo>
                  <a:lnTo>
                    <a:pt x="35369" y="228968"/>
                  </a:lnTo>
                  <a:lnTo>
                    <a:pt x="35369" y="154508"/>
                  </a:lnTo>
                  <a:lnTo>
                    <a:pt x="34442" y="153581"/>
                  </a:lnTo>
                  <a:lnTo>
                    <a:pt x="35369" y="153581"/>
                  </a:lnTo>
                  <a:lnTo>
                    <a:pt x="35369" y="150787"/>
                  </a:lnTo>
                  <a:lnTo>
                    <a:pt x="33502" y="149860"/>
                  </a:lnTo>
                  <a:lnTo>
                    <a:pt x="35369" y="149860"/>
                  </a:lnTo>
                  <a:lnTo>
                    <a:pt x="35369" y="145199"/>
                  </a:lnTo>
                  <a:lnTo>
                    <a:pt x="32575" y="147688"/>
                  </a:lnTo>
                  <a:lnTo>
                    <a:pt x="32575" y="151714"/>
                  </a:lnTo>
                  <a:lnTo>
                    <a:pt x="32575" y="152641"/>
                  </a:lnTo>
                  <a:lnTo>
                    <a:pt x="31648" y="151714"/>
                  </a:lnTo>
                  <a:lnTo>
                    <a:pt x="31648" y="152641"/>
                  </a:lnTo>
                  <a:lnTo>
                    <a:pt x="30708" y="155435"/>
                  </a:lnTo>
                  <a:lnTo>
                    <a:pt x="30708" y="152641"/>
                  </a:lnTo>
                  <a:lnTo>
                    <a:pt x="31648" y="152641"/>
                  </a:lnTo>
                  <a:lnTo>
                    <a:pt x="31648" y="151714"/>
                  </a:lnTo>
                  <a:lnTo>
                    <a:pt x="32575" y="151714"/>
                  </a:lnTo>
                  <a:lnTo>
                    <a:pt x="32575" y="147688"/>
                  </a:lnTo>
                  <a:lnTo>
                    <a:pt x="26987" y="152641"/>
                  </a:lnTo>
                  <a:lnTo>
                    <a:pt x="26987" y="231762"/>
                  </a:lnTo>
                  <a:lnTo>
                    <a:pt x="35369" y="237350"/>
                  </a:lnTo>
                  <a:lnTo>
                    <a:pt x="97726" y="238277"/>
                  </a:lnTo>
                  <a:lnTo>
                    <a:pt x="103936" y="233616"/>
                  </a:lnTo>
                  <a:lnTo>
                    <a:pt x="105168" y="232689"/>
                  </a:lnTo>
                  <a:lnTo>
                    <a:pt x="105232" y="227101"/>
                  </a:lnTo>
                  <a:lnTo>
                    <a:pt x="106045" y="155435"/>
                  </a:lnTo>
                  <a:lnTo>
                    <a:pt x="106057" y="154508"/>
                  </a:lnTo>
                  <a:lnTo>
                    <a:pt x="106057" y="153581"/>
                  </a:lnTo>
                  <a:lnTo>
                    <a:pt x="106083" y="151714"/>
                  </a:lnTo>
                  <a:lnTo>
                    <a:pt x="107035" y="152641"/>
                  </a:lnTo>
                  <a:lnTo>
                    <a:pt x="107035" y="191731"/>
                  </a:lnTo>
                  <a:lnTo>
                    <a:pt x="107035" y="196392"/>
                  </a:lnTo>
                  <a:lnTo>
                    <a:pt x="132588" y="196392"/>
                  </a:lnTo>
                  <a:lnTo>
                    <a:pt x="132588" y="0"/>
                  </a:lnTo>
                  <a:lnTo>
                    <a:pt x="130302" y="0"/>
                  </a:lnTo>
                  <a:lnTo>
                    <a:pt x="130302" y="141020"/>
                  </a:lnTo>
                  <a:lnTo>
                    <a:pt x="127508" y="138684"/>
                  </a:lnTo>
                  <a:lnTo>
                    <a:pt x="127508" y="137756"/>
                  </a:lnTo>
                  <a:lnTo>
                    <a:pt x="130302" y="141020"/>
                  </a:lnTo>
                  <a:lnTo>
                    <a:pt x="130302" y="0"/>
                  </a:lnTo>
                  <a:lnTo>
                    <a:pt x="101155" y="0"/>
                  </a:lnTo>
                  <a:lnTo>
                    <a:pt x="101155" y="146773"/>
                  </a:lnTo>
                  <a:lnTo>
                    <a:pt x="98653" y="145199"/>
                  </a:lnTo>
                  <a:lnTo>
                    <a:pt x="99593" y="145199"/>
                  </a:lnTo>
                  <a:lnTo>
                    <a:pt x="101155" y="146773"/>
                  </a:lnTo>
                  <a:lnTo>
                    <a:pt x="101155" y="0"/>
                  </a:lnTo>
                  <a:lnTo>
                    <a:pt x="8382" y="0"/>
                  </a:lnTo>
                  <a:lnTo>
                    <a:pt x="8382" y="279222"/>
                  </a:lnTo>
                  <a:lnTo>
                    <a:pt x="0" y="279222"/>
                  </a:lnTo>
                  <a:lnTo>
                    <a:pt x="0" y="283883"/>
                  </a:lnTo>
                  <a:lnTo>
                    <a:pt x="145199" y="283883"/>
                  </a:lnTo>
                  <a:lnTo>
                    <a:pt x="145199" y="274574"/>
                  </a:lnTo>
                  <a:lnTo>
                    <a:pt x="145199" y="108902"/>
                  </a:lnTo>
                  <a:lnTo>
                    <a:pt x="1451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4" name="object 494"/>
            <p:cNvPicPr/>
            <p:nvPr/>
          </p:nvPicPr>
          <p:blipFill>
            <a:blip r:embed="rId92" cstate="print"/>
            <a:stretch>
              <a:fillRect/>
            </a:stretch>
          </p:blipFill>
          <p:spPr>
            <a:xfrm>
              <a:off x="13009027" y="4596020"/>
              <a:ext cx="241994" cy="117273"/>
            </a:xfrm>
            <a:prstGeom prst="rect">
              <a:avLst/>
            </a:prstGeom>
          </p:spPr>
        </p:pic>
      </p:grpSp>
      <p:pic>
        <p:nvPicPr>
          <p:cNvPr id="495" name="object 495"/>
          <p:cNvPicPr/>
          <p:nvPr/>
        </p:nvPicPr>
        <p:blipFill>
          <a:blip r:embed="rId93" cstate="print"/>
          <a:stretch>
            <a:fillRect/>
          </a:stretch>
        </p:blipFill>
        <p:spPr>
          <a:xfrm>
            <a:off x="12670236" y="5013925"/>
            <a:ext cx="141473" cy="136819"/>
          </a:xfrm>
          <a:prstGeom prst="rect">
            <a:avLst/>
          </a:prstGeom>
        </p:spPr>
      </p:pic>
      <p:sp>
        <p:nvSpPr>
          <p:cNvPr id="496" name="object 496"/>
          <p:cNvSpPr/>
          <p:nvPr/>
        </p:nvSpPr>
        <p:spPr>
          <a:xfrm>
            <a:off x="13225891" y="5209381"/>
            <a:ext cx="10795" cy="209550"/>
          </a:xfrm>
          <a:custGeom>
            <a:avLst/>
            <a:gdLst/>
            <a:ahLst/>
            <a:cxnLst/>
            <a:rect l="l" t="t" r="r" b="b"/>
            <a:pathLst>
              <a:path w="10794" h="209550">
                <a:moveTo>
                  <a:pt x="10238" y="0"/>
                </a:moveTo>
                <a:lnTo>
                  <a:pt x="0" y="0"/>
                </a:lnTo>
                <a:lnTo>
                  <a:pt x="0" y="209417"/>
                </a:lnTo>
                <a:lnTo>
                  <a:pt x="10238" y="209417"/>
                </a:lnTo>
                <a:lnTo>
                  <a:pt x="1023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13027643" y="5427176"/>
            <a:ext cx="209550" cy="24765"/>
          </a:xfrm>
          <a:custGeom>
            <a:avLst/>
            <a:gdLst/>
            <a:ahLst/>
            <a:cxnLst/>
            <a:rect l="l" t="t" r="r" b="b"/>
            <a:pathLst>
              <a:path w="209550" h="24764">
                <a:moveTo>
                  <a:pt x="208486" y="930"/>
                </a:moveTo>
                <a:lnTo>
                  <a:pt x="205694" y="930"/>
                </a:lnTo>
                <a:lnTo>
                  <a:pt x="208486" y="1861"/>
                </a:lnTo>
                <a:lnTo>
                  <a:pt x="208486" y="930"/>
                </a:lnTo>
                <a:close/>
              </a:path>
              <a:path w="209550" h="24764">
                <a:moveTo>
                  <a:pt x="209417" y="0"/>
                </a:moveTo>
                <a:lnTo>
                  <a:pt x="208486" y="0"/>
                </a:lnTo>
                <a:lnTo>
                  <a:pt x="209417" y="930"/>
                </a:lnTo>
                <a:lnTo>
                  <a:pt x="209417" y="0"/>
                </a:lnTo>
                <a:close/>
              </a:path>
              <a:path w="209550" h="24764">
                <a:moveTo>
                  <a:pt x="2792" y="930"/>
                </a:moveTo>
                <a:lnTo>
                  <a:pt x="0" y="930"/>
                </a:lnTo>
                <a:lnTo>
                  <a:pt x="2792" y="1861"/>
                </a:lnTo>
                <a:lnTo>
                  <a:pt x="2792" y="930"/>
                </a:lnTo>
                <a:close/>
              </a:path>
              <a:path w="209550" h="24764">
                <a:moveTo>
                  <a:pt x="209417" y="22337"/>
                </a:moveTo>
                <a:lnTo>
                  <a:pt x="208486" y="22337"/>
                </a:lnTo>
                <a:lnTo>
                  <a:pt x="208486" y="24199"/>
                </a:lnTo>
                <a:lnTo>
                  <a:pt x="209417" y="2233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11980554" y="5209381"/>
            <a:ext cx="10795" cy="209550"/>
          </a:xfrm>
          <a:custGeom>
            <a:avLst/>
            <a:gdLst/>
            <a:ahLst/>
            <a:cxnLst/>
            <a:rect l="l" t="t" r="r" b="b"/>
            <a:pathLst>
              <a:path w="10795" h="209550">
                <a:moveTo>
                  <a:pt x="10238" y="0"/>
                </a:moveTo>
                <a:lnTo>
                  <a:pt x="0" y="0"/>
                </a:lnTo>
                <a:lnTo>
                  <a:pt x="0" y="209417"/>
                </a:lnTo>
                <a:lnTo>
                  <a:pt x="10238" y="209417"/>
                </a:lnTo>
                <a:lnTo>
                  <a:pt x="1023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14470298" y="4682580"/>
            <a:ext cx="3810" cy="238760"/>
          </a:xfrm>
          <a:custGeom>
            <a:avLst/>
            <a:gdLst/>
            <a:ahLst/>
            <a:cxnLst/>
            <a:rect l="l" t="t" r="r" b="b"/>
            <a:pathLst>
              <a:path w="3809" h="238760">
                <a:moveTo>
                  <a:pt x="3722" y="0"/>
                </a:moveTo>
                <a:lnTo>
                  <a:pt x="0" y="0"/>
                </a:lnTo>
                <a:lnTo>
                  <a:pt x="0" y="238270"/>
                </a:lnTo>
                <a:lnTo>
                  <a:pt x="3722" y="238270"/>
                </a:lnTo>
                <a:lnTo>
                  <a:pt x="372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14474021" y="4682580"/>
            <a:ext cx="21590" cy="497205"/>
          </a:xfrm>
          <a:custGeom>
            <a:avLst/>
            <a:gdLst/>
            <a:ahLst/>
            <a:cxnLst/>
            <a:rect l="l" t="t" r="r" b="b"/>
            <a:pathLst>
              <a:path w="21590" h="497204">
                <a:moveTo>
                  <a:pt x="21407" y="0"/>
                </a:moveTo>
                <a:lnTo>
                  <a:pt x="0" y="0"/>
                </a:lnTo>
                <a:lnTo>
                  <a:pt x="0" y="497018"/>
                </a:lnTo>
                <a:lnTo>
                  <a:pt x="21407" y="497018"/>
                </a:lnTo>
                <a:lnTo>
                  <a:pt x="2140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01" name="object 501"/>
          <p:cNvGrpSpPr/>
          <p:nvPr/>
        </p:nvGrpSpPr>
        <p:grpSpPr>
          <a:xfrm>
            <a:off x="13291044" y="4459201"/>
            <a:ext cx="254635" cy="284480"/>
            <a:chOff x="13291044" y="4459201"/>
            <a:chExt cx="254635" cy="284480"/>
          </a:xfrm>
        </p:grpSpPr>
        <p:sp>
          <p:nvSpPr>
            <p:cNvPr id="502" name="object 502"/>
            <p:cNvSpPr/>
            <p:nvPr/>
          </p:nvSpPr>
          <p:spPr>
            <a:xfrm>
              <a:off x="13291033" y="4459202"/>
              <a:ext cx="145415" cy="284480"/>
            </a:xfrm>
            <a:custGeom>
              <a:avLst/>
              <a:gdLst/>
              <a:ahLst/>
              <a:cxnLst/>
              <a:rect l="l" t="t" r="r" b="b"/>
              <a:pathLst>
                <a:path w="145415" h="284479">
                  <a:moveTo>
                    <a:pt x="145199" y="279222"/>
                  </a:moveTo>
                  <a:lnTo>
                    <a:pt x="136829" y="279222"/>
                  </a:lnTo>
                  <a:lnTo>
                    <a:pt x="136829" y="274574"/>
                  </a:lnTo>
                  <a:lnTo>
                    <a:pt x="136829" y="108902"/>
                  </a:lnTo>
                  <a:lnTo>
                    <a:pt x="136829" y="0"/>
                  </a:lnTo>
                  <a:lnTo>
                    <a:pt x="132168" y="0"/>
                  </a:lnTo>
                  <a:lnTo>
                    <a:pt x="132168" y="108902"/>
                  </a:lnTo>
                  <a:lnTo>
                    <a:pt x="132168" y="274574"/>
                  </a:lnTo>
                  <a:lnTo>
                    <a:pt x="90284" y="274574"/>
                  </a:lnTo>
                  <a:lnTo>
                    <a:pt x="90284" y="247586"/>
                  </a:lnTo>
                  <a:lnTo>
                    <a:pt x="23279" y="246646"/>
                  </a:lnTo>
                  <a:lnTo>
                    <a:pt x="17691" y="244792"/>
                  </a:lnTo>
                  <a:lnTo>
                    <a:pt x="13030" y="240131"/>
                  </a:lnTo>
                  <a:lnTo>
                    <a:pt x="13030" y="196392"/>
                  </a:lnTo>
                  <a:lnTo>
                    <a:pt x="38163" y="196392"/>
                  </a:lnTo>
                  <a:lnTo>
                    <a:pt x="38163" y="228968"/>
                  </a:lnTo>
                  <a:lnTo>
                    <a:pt x="41884" y="235483"/>
                  </a:lnTo>
                  <a:lnTo>
                    <a:pt x="49339" y="237350"/>
                  </a:lnTo>
                  <a:lnTo>
                    <a:pt x="109829" y="238277"/>
                  </a:lnTo>
                  <a:lnTo>
                    <a:pt x="113550" y="234556"/>
                  </a:lnTo>
                  <a:lnTo>
                    <a:pt x="118211" y="229895"/>
                  </a:lnTo>
                  <a:lnTo>
                    <a:pt x="118237" y="227101"/>
                  </a:lnTo>
                  <a:lnTo>
                    <a:pt x="119075" y="157302"/>
                  </a:lnTo>
                  <a:lnTo>
                    <a:pt x="119113" y="153581"/>
                  </a:lnTo>
                  <a:lnTo>
                    <a:pt x="119126" y="152641"/>
                  </a:lnTo>
                  <a:lnTo>
                    <a:pt x="119138" y="151714"/>
                  </a:lnTo>
                  <a:lnTo>
                    <a:pt x="115951" y="148920"/>
                  </a:lnTo>
                  <a:lnTo>
                    <a:pt x="115417" y="148463"/>
                  </a:lnTo>
                  <a:lnTo>
                    <a:pt x="115417" y="153581"/>
                  </a:lnTo>
                  <a:lnTo>
                    <a:pt x="115417" y="227101"/>
                  </a:lnTo>
                  <a:lnTo>
                    <a:pt x="114490" y="229895"/>
                  </a:lnTo>
                  <a:lnTo>
                    <a:pt x="113550" y="230835"/>
                  </a:lnTo>
                  <a:lnTo>
                    <a:pt x="113550" y="228041"/>
                  </a:lnTo>
                  <a:lnTo>
                    <a:pt x="114490" y="227101"/>
                  </a:lnTo>
                  <a:lnTo>
                    <a:pt x="115417" y="227101"/>
                  </a:lnTo>
                  <a:lnTo>
                    <a:pt x="115417" y="153581"/>
                  </a:lnTo>
                  <a:lnTo>
                    <a:pt x="114490" y="157302"/>
                  </a:lnTo>
                  <a:lnTo>
                    <a:pt x="114490" y="154508"/>
                  </a:lnTo>
                  <a:lnTo>
                    <a:pt x="114490" y="153581"/>
                  </a:lnTo>
                  <a:lnTo>
                    <a:pt x="115417" y="153581"/>
                  </a:lnTo>
                  <a:lnTo>
                    <a:pt x="115417" y="148463"/>
                  </a:lnTo>
                  <a:lnTo>
                    <a:pt x="114490" y="147650"/>
                  </a:lnTo>
                  <a:lnTo>
                    <a:pt x="114490" y="151714"/>
                  </a:lnTo>
                  <a:lnTo>
                    <a:pt x="114490" y="152641"/>
                  </a:lnTo>
                  <a:lnTo>
                    <a:pt x="113550" y="151714"/>
                  </a:lnTo>
                  <a:lnTo>
                    <a:pt x="112623" y="151257"/>
                  </a:lnTo>
                  <a:lnTo>
                    <a:pt x="112623" y="153581"/>
                  </a:lnTo>
                  <a:lnTo>
                    <a:pt x="112623" y="154508"/>
                  </a:lnTo>
                  <a:lnTo>
                    <a:pt x="111696" y="153581"/>
                  </a:lnTo>
                  <a:lnTo>
                    <a:pt x="111696" y="230835"/>
                  </a:lnTo>
                  <a:lnTo>
                    <a:pt x="111696" y="231762"/>
                  </a:lnTo>
                  <a:lnTo>
                    <a:pt x="111696" y="232689"/>
                  </a:lnTo>
                  <a:lnTo>
                    <a:pt x="108902" y="233616"/>
                  </a:lnTo>
                  <a:lnTo>
                    <a:pt x="107975" y="234556"/>
                  </a:lnTo>
                  <a:lnTo>
                    <a:pt x="107975" y="232689"/>
                  </a:lnTo>
                  <a:lnTo>
                    <a:pt x="108902" y="231762"/>
                  </a:lnTo>
                  <a:lnTo>
                    <a:pt x="110769" y="231762"/>
                  </a:lnTo>
                  <a:lnTo>
                    <a:pt x="111696" y="232689"/>
                  </a:lnTo>
                  <a:lnTo>
                    <a:pt x="111696" y="231762"/>
                  </a:lnTo>
                  <a:lnTo>
                    <a:pt x="110769" y="230835"/>
                  </a:lnTo>
                  <a:lnTo>
                    <a:pt x="111696" y="230835"/>
                  </a:lnTo>
                  <a:lnTo>
                    <a:pt x="111696" y="153581"/>
                  </a:lnTo>
                  <a:lnTo>
                    <a:pt x="112623" y="153581"/>
                  </a:lnTo>
                  <a:lnTo>
                    <a:pt x="112623" y="151257"/>
                  </a:lnTo>
                  <a:lnTo>
                    <a:pt x="109829" y="149860"/>
                  </a:lnTo>
                  <a:lnTo>
                    <a:pt x="108902" y="148920"/>
                  </a:lnTo>
                  <a:lnTo>
                    <a:pt x="110769" y="148920"/>
                  </a:lnTo>
                  <a:lnTo>
                    <a:pt x="112623" y="149860"/>
                  </a:lnTo>
                  <a:lnTo>
                    <a:pt x="113550" y="150787"/>
                  </a:lnTo>
                  <a:lnTo>
                    <a:pt x="113550" y="151714"/>
                  </a:lnTo>
                  <a:lnTo>
                    <a:pt x="114490" y="151714"/>
                  </a:lnTo>
                  <a:lnTo>
                    <a:pt x="114490" y="147650"/>
                  </a:lnTo>
                  <a:lnTo>
                    <a:pt x="111696" y="145199"/>
                  </a:lnTo>
                  <a:lnTo>
                    <a:pt x="79121" y="145199"/>
                  </a:lnTo>
                  <a:lnTo>
                    <a:pt x="79121" y="136829"/>
                  </a:lnTo>
                  <a:lnTo>
                    <a:pt x="90284" y="136829"/>
                  </a:lnTo>
                  <a:lnTo>
                    <a:pt x="90284" y="108902"/>
                  </a:lnTo>
                  <a:lnTo>
                    <a:pt x="132168" y="108902"/>
                  </a:lnTo>
                  <a:lnTo>
                    <a:pt x="132168" y="0"/>
                  </a:lnTo>
                  <a:lnTo>
                    <a:pt x="47472" y="0"/>
                  </a:lnTo>
                  <a:lnTo>
                    <a:pt x="47472" y="145199"/>
                  </a:lnTo>
                  <a:lnTo>
                    <a:pt x="44208" y="146596"/>
                  </a:lnTo>
                  <a:lnTo>
                    <a:pt x="46545" y="145199"/>
                  </a:lnTo>
                  <a:lnTo>
                    <a:pt x="47472" y="145199"/>
                  </a:lnTo>
                  <a:lnTo>
                    <a:pt x="47472" y="0"/>
                  </a:lnTo>
                  <a:lnTo>
                    <a:pt x="20485" y="0"/>
                  </a:lnTo>
                  <a:lnTo>
                    <a:pt x="20485" y="136829"/>
                  </a:lnTo>
                  <a:lnTo>
                    <a:pt x="17868" y="137706"/>
                  </a:lnTo>
                  <a:lnTo>
                    <a:pt x="18618" y="136829"/>
                  </a:lnTo>
                  <a:lnTo>
                    <a:pt x="20485" y="136829"/>
                  </a:lnTo>
                  <a:lnTo>
                    <a:pt x="20485" y="0"/>
                  </a:lnTo>
                  <a:lnTo>
                    <a:pt x="17691" y="0"/>
                  </a:lnTo>
                  <a:lnTo>
                    <a:pt x="17691" y="137922"/>
                  </a:lnTo>
                  <a:lnTo>
                    <a:pt x="17691" y="138684"/>
                  </a:lnTo>
                  <a:lnTo>
                    <a:pt x="13030" y="143344"/>
                  </a:lnTo>
                  <a:lnTo>
                    <a:pt x="17691" y="137922"/>
                  </a:lnTo>
                  <a:lnTo>
                    <a:pt x="17691" y="0"/>
                  </a:lnTo>
                  <a:lnTo>
                    <a:pt x="0" y="0"/>
                  </a:lnTo>
                  <a:lnTo>
                    <a:pt x="0" y="283883"/>
                  </a:lnTo>
                  <a:lnTo>
                    <a:pt x="145199" y="283883"/>
                  </a:lnTo>
                  <a:lnTo>
                    <a:pt x="145199" y="279222"/>
                  </a:lnTo>
                  <a:close/>
                </a:path>
                <a:path w="145415" h="284479">
                  <a:moveTo>
                    <a:pt x="145199" y="191731"/>
                  </a:moveTo>
                  <a:lnTo>
                    <a:pt x="142405" y="191731"/>
                  </a:lnTo>
                  <a:lnTo>
                    <a:pt x="142405" y="201041"/>
                  </a:lnTo>
                  <a:lnTo>
                    <a:pt x="145199" y="201041"/>
                  </a:lnTo>
                  <a:lnTo>
                    <a:pt x="145199" y="19173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3" name="object 503"/>
            <p:cNvPicPr/>
            <p:nvPr/>
          </p:nvPicPr>
          <p:blipFill>
            <a:blip r:embed="rId94" cstate="print"/>
            <a:stretch>
              <a:fillRect/>
            </a:stretch>
          </p:blipFill>
          <p:spPr>
            <a:xfrm>
              <a:off x="13303144" y="4596020"/>
              <a:ext cx="241993" cy="117273"/>
            </a:xfrm>
            <a:prstGeom prst="rect">
              <a:avLst/>
            </a:prstGeom>
          </p:spPr>
        </p:pic>
      </p:grpSp>
      <p:pic>
        <p:nvPicPr>
          <p:cNvPr id="504" name="object 504"/>
          <p:cNvPicPr/>
          <p:nvPr/>
        </p:nvPicPr>
        <p:blipFill>
          <a:blip r:embed="rId95" cstate="print"/>
          <a:stretch>
            <a:fillRect/>
          </a:stretch>
        </p:blipFill>
        <p:spPr>
          <a:xfrm>
            <a:off x="13742455" y="5013925"/>
            <a:ext cx="142404" cy="136819"/>
          </a:xfrm>
          <a:prstGeom prst="rect">
            <a:avLst/>
          </a:prstGeom>
        </p:spPr>
      </p:pic>
      <p:sp>
        <p:nvSpPr>
          <p:cNvPr id="505" name="object 505"/>
          <p:cNvSpPr/>
          <p:nvPr/>
        </p:nvSpPr>
        <p:spPr>
          <a:xfrm>
            <a:off x="13318036" y="5209381"/>
            <a:ext cx="10795" cy="209550"/>
          </a:xfrm>
          <a:custGeom>
            <a:avLst/>
            <a:gdLst/>
            <a:ahLst/>
            <a:cxnLst/>
            <a:rect l="l" t="t" r="r" b="b"/>
            <a:pathLst>
              <a:path w="10794" h="209550">
                <a:moveTo>
                  <a:pt x="10238" y="0"/>
                </a:moveTo>
                <a:lnTo>
                  <a:pt x="0" y="0"/>
                </a:lnTo>
                <a:lnTo>
                  <a:pt x="0" y="209417"/>
                </a:lnTo>
                <a:lnTo>
                  <a:pt x="10238" y="209417"/>
                </a:lnTo>
                <a:lnTo>
                  <a:pt x="1023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12797749" y="5420660"/>
            <a:ext cx="217804" cy="3810"/>
          </a:xfrm>
          <a:custGeom>
            <a:avLst/>
            <a:gdLst/>
            <a:ahLst/>
            <a:cxnLst/>
            <a:rect l="l" t="t" r="r" b="b"/>
            <a:pathLst>
              <a:path w="217805" h="3810">
                <a:moveTo>
                  <a:pt x="217794" y="0"/>
                </a:moveTo>
                <a:lnTo>
                  <a:pt x="0" y="0"/>
                </a:lnTo>
                <a:lnTo>
                  <a:pt x="0" y="3722"/>
                </a:lnTo>
                <a:lnTo>
                  <a:pt x="217794" y="3722"/>
                </a:lnTo>
                <a:lnTo>
                  <a:pt x="21779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13248220" y="5420668"/>
            <a:ext cx="57785" cy="3810"/>
          </a:xfrm>
          <a:custGeom>
            <a:avLst/>
            <a:gdLst/>
            <a:ahLst/>
            <a:cxnLst/>
            <a:rect l="l" t="t" r="r" b="b"/>
            <a:pathLst>
              <a:path w="57784" h="3810">
                <a:moveTo>
                  <a:pt x="18618" y="0"/>
                </a:moveTo>
                <a:lnTo>
                  <a:pt x="0" y="0"/>
                </a:lnTo>
                <a:lnTo>
                  <a:pt x="0" y="3721"/>
                </a:lnTo>
                <a:lnTo>
                  <a:pt x="18618" y="3721"/>
                </a:lnTo>
                <a:lnTo>
                  <a:pt x="18618" y="0"/>
                </a:lnTo>
                <a:close/>
              </a:path>
              <a:path w="57784" h="3810">
                <a:moveTo>
                  <a:pt x="57708" y="0"/>
                </a:moveTo>
                <a:lnTo>
                  <a:pt x="39090" y="0"/>
                </a:lnTo>
                <a:lnTo>
                  <a:pt x="39090" y="3721"/>
                </a:lnTo>
                <a:lnTo>
                  <a:pt x="57708" y="3721"/>
                </a:lnTo>
                <a:lnTo>
                  <a:pt x="5770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13538621" y="5420660"/>
            <a:ext cx="372745" cy="3810"/>
          </a:xfrm>
          <a:custGeom>
            <a:avLst/>
            <a:gdLst/>
            <a:ahLst/>
            <a:cxnLst/>
            <a:rect l="l" t="t" r="r" b="b"/>
            <a:pathLst>
              <a:path w="372744" h="3810">
                <a:moveTo>
                  <a:pt x="372298" y="0"/>
                </a:moveTo>
                <a:lnTo>
                  <a:pt x="0" y="0"/>
                </a:lnTo>
                <a:lnTo>
                  <a:pt x="0" y="3722"/>
                </a:lnTo>
                <a:lnTo>
                  <a:pt x="372298" y="3722"/>
                </a:lnTo>
                <a:lnTo>
                  <a:pt x="37229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13248230" y="5424384"/>
            <a:ext cx="57785" cy="21590"/>
          </a:xfrm>
          <a:custGeom>
            <a:avLst/>
            <a:gdLst/>
            <a:ahLst/>
            <a:cxnLst/>
            <a:rect l="l" t="t" r="r" b="b"/>
            <a:pathLst>
              <a:path w="57784" h="21589">
                <a:moveTo>
                  <a:pt x="57706" y="0"/>
                </a:moveTo>
                <a:lnTo>
                  <a:pt x="0" y="0"/>
                </a:lnTo>
                <a:lnTo>
                  <a:pt x="0" y="21407"/>
                </a:lnTo>
                <a:lnTo>
                  <a:pt x="57706" y="21407"/>
                </a:lnTo>
                <a:lnTo>
                  <a:pt x="5770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433508" y="7249583"/>
            <a:ext cx="242570" cy="209550"/>
          </a:xfrm>
          <a:custGeom>
            <a:avLst/>
            <a:gdLst/>
            <a:ahLst/>
            <a:cxnLst/>
            <a:rect l="l" t="t" r="r" b="b"/>
            <a:pathLst>
              <a:path w="242570" h="209550">
                <a:moveTo>
                  <a:pt x="208495" y="927"/>
                </a:moveTo>
                <a:lnTo>
                  <a:pt x="0" y="927"/>
                </a:lnTo>
                <a:lnTo>
                  <a:pt x="0" y="11163"/>
                </a:lnTo>
                <a:lnTo>
                  <a:pt x="208495" y="11163"/>
                </a:lnTo>
                <a:lnTo>
                  <a:pt x="208495" y="927"/>
                </a:lnTo>
                <a:close/>
              </a:path>
              <a:path w="242570" h="209550">
                <a:moveTo>
                  <a:pt x="219659" y="206629"/>
                </a:moveTo>
                <a:lnTo>
                  <a:pt x="218732" y="206629"/>
                </a:lnTo>
                <a:lnTo>
                  <a:pt x="218732" y="209410"/>
                </a:lnTo>
                <a:lnTo>
                  <a:pt x="219659" y="206629"/>
                </a:lnTo>
                <a:close/>
              </a:path>
              <a:path w="242570" h="209550">
                <a:moveTo>
                  <a:pt x="241998" y="0"/>
                </a:moveTo>
                <a:lnTo>
                  <a:pt x="240131" y="0"/>
                </a:lnTo>
                <a:lnTo>
                  <a:pt x="241998" y="927"/>
                </a:lnTo>
                <a:lnTo>
                  <a:pt x="24199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433508" y="7170462"/>
            <a:ext cx="209550" cy="21590"/>
          </a:xfrm>
          <a:custGeom>
            <a:avLst/>
            <a:gdLst/>
            <a:ahLst/>
            <a:cxnLst/>
            <a:rect l="l" t="t" r="r" b="b"/>
            <a:pathLst>
              <a:path w="209550" h="21590">
                <a:moveTo>
                  <a:pt x="208495" y="0"/>
                </a:moveTo>
                <a:lnTo>
                  <a:pt x="0" y="0"/>
                </a:lnTo>
                <a:lnTo>
                  <a:pt x="0" y="10248"/>
                </a:lnTo>
                <a:lnTo>
                  <a:pt x="208495" y="10248"/>
                </a:lnTo>
                <a:lnTo>
                  <a:pt x="208495" y="0"/>
                </a:lnTo>
                <a:close/>
              </a:path>
              <a:path w="209550" h="21590">
                <a:moveTo>
                  <a:pt x="209423" y="10248"/>
                </a:moveTo>
                <a:lnTo>
                  <a:pt x="208495" y="10248"/>
                </a:lnTo>
                <a:lnTo>
                  <a:pt x="208495" y="21412"/>
                </a:lnTo>
                <a:lnTo>
                  <a:pt x="209423" y="1024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12" name="object 512"/>
          <p:cNvPicPr/>
          <p:nvPr/>
        </p:nvPicPr>
        <p:blipFill>
          <a:blip r:embed="rId96" cstate="print"/>
          <a:stretch>
            <a:fillRect/>
          </a:stretch>
        </p:blipFill>
        <p:spPr>
          <a:xfrm>
            <a:off x="3017476" y="6986174"/>
            <a:ext cx="140542" cy="136819"/>
          </a:xfrm>
          <a:prstGeom prst="rect">
            <a:avLst/>
          </a:prstGeom>
        </p:spPr>
      </p:pic>
      <p:grpSp>
        <p:nvGrpSpPr>
          <p:cNvPr id="513" name="object 513"/>
          <p:cNvGrpSpPr/>
          <p:nvPr/>
        </p:nvGrpSpPr>
        <p:grpSpPr>
          <a:xfrm>
            <a:off x="3391636" y="6377467"/>
            <a:ext cx="253365" cy="283210"/>
            <a:chOff x="3391636" y="6377467"/>
            <a:chExt cx="253365" cy="283210"/>
          </a:xfrm>
        </p:grpSpPr>
        <p:sp>
          <p:nvSpPr>
            <p:cNvPr id="514" name="object 514"/>
            <p:cNvSpPr/>
            <p:nvPr/>
          </p:nvSpPr>
          <p:spPr>
            <a:xfrm>
              <a:off x="3499599" y="6377474"/>
              <a:ext cx="145415" cy="283210"/>
            </a:xfrm>
            <a:custGeom>
              <a:avLst/>
              <a:gdLst/>
              <a:ahLst/>
              <a:cxnLst/>
              <a:rect l="l" t="t" r="r" b="b"/>
              <a:pathLst>
                <a:path w="145414" h="283209">
                  <a:moveTo>
                    <a:pt x="2794" y="191731"/>
                  </a:moveTo>
                  <a:lnTo>
                    <a:pt x="0" y="191731"/>
                  </a:lnTo>
                  <a:lnTo>
                    <a:pt x="0" y="200113"/>
                  </a:lnTo>
                  <a:lnTo>
                    <a:pt x="2794" y="200113"/>
                  </a:lnTo>
                  <a:lnTo>
                    <a:pt x="2794" y="191731"/>
                  </a:lnTo>
                  <a:close/>
                </a:path>
                <a:path w="145414" h="283209">
                  <a:moveTo>
                    <a:pt x="145199" y="0"/>
                  </a:moveTo>
                  <a:lnTo>
                    <a:pt x="133502" y="0"/>
                  </a:lnTo>
                  <a:lnTo>
                    <a:pt x="133502" y="196380"/>
                  </a:lnTo>
                  <a:lnTo>
                    <a:pt x="133210" y="226174"/>
                  </a:lnTo>
                  <a:lnTo>
                    <a:pt x="133096" y="238264"/>
                  </a:lnTo>
                  <a:lnTo>
                    <a:pt x="131229" y="241998"/>
                  </a:lnTo>
                  <a:lnTo>
                    <a:pt x="120992" y="245719"/>
                  </a:lnTo>
                  <a:lnTo>
                    <a:pt x="54914" y="246646"/>
                  </a:lnTo>
                  <a:lnTo>
                    <a:pt x="54914" y="274574"/>
                  </a:lnTo>
                  <a:lnTo>
                    <a:pt x="13030" y="274574"/>
                  </a:lnTo>
                  <a:lnTo>
                    <a:pt x="13030" y="108902"/>
                  </a:lnTo>
                  <a:lnTo>
                    <a:pt x="54914" y="108902"/>
                  </a:lnTo>
                  <a:lnTo>
                    <a:pt x="54914" y="135890"/>
                  </a:lnTo>
                  <a:lnTo>
                    <a:pt x="67005" y="135890"/>
                  </a:lnTo>
                  <a:lnTo>
                    <a:pt x="67005" y="145199"/>
                  </a:lnTo>
                  <a:lnTo>
                    <a:pt x="38163" y="145199"/>
                  </a:lnTo>
                  <a:lnTo>
                    <a:pt x="38163" y="148920"/>
                  </a:lnTo>
                  <a:lnTo>
                    <a:pt x="38163" y="232689"/>
                  </a:lnTo>
                  <a:lnTo>
                    <a:pt x="38163" y="233616"/>
                  </a:lnTo>
                  <a:lnTo>
                    <a:pt x="36296" y="232689"/>
                  </a:lnTo>
                  <a:lnTo>
                    <a:pt x="35369" y="231749"/>
                  </a:lnTo>
                  <a:lnTo>
                    <a:pt x="36296" y="231749"/>
                  </a:lnTo>
                  <a:lnTo>
                    <a:pt x="36296" y="232689"/>
                  </a:lnTo>
                  <a:lnTo>
                    <a:pt x="38163" y="232689"/>
                  </a:lnTo>
                  <a:lnTo>
                    <a:pt x="38163" y="148920"/>
                  </a:lnTo>
                  <a:lnTo>
                    <a:pt x="35369" y="149847"/>
                  </a:lnTo>
                  <a:lnTo>
                    <a:pt x="35369" y="150774"/>
                  </a:lnTo>
                  <a:lnTo>
                    <a:pt x="35369" y="229895"/>
                  </a:lnTo>
                  <a:lnTo>
                    <a:pt x="34429" y="230822"/>
                  </a:lnTo>
                  <a:lnTo>
                    <a:pt x="33502" y="232689"/>
                  </a:lnTo>
                  <a:lnTo>
                    <a:pt x="33502" y="230822"/>
                  </a:lnTo>
                  <a:lnTo>
                    <a:pt x="33502" y="229895"/>
                  </a:lnTo>
                  <a:lnTo>
                    <a:pt x="35369" y="229895"/>
                  </a:lnTo>
                  <a:lnTo>
                    <a:pt x="35369" y="150774"/>
                  </a:lnTo>
                  <a:lnTo>
                    <a:pt x="34429" y="150317"/>
                  </a:lnTo>
                  <a:lnTo>
                    <a:pt x="34429" y="152641"/>
                  </a:lnTo>
                  <a:lnTo>
                    <a:pt x="34429" y="153568"/>
                  </a:lnTo>
                  <a:lnTo>
                    <a:pt x="32575" y="152641"/>
                  </a:lnTo>
                  <a:lnTo>
                    <a:pt x="34429" y="152641"/>
                  </a:lnTo>
                  <a:lnTo>
                    <a:pt x="34429" y="150317"/>
                  </a:lnTo>
                  <a:lnTo>
                    <a:pt x="33502" y="149847"/>
                  </a:lnTo>
                  <a:lnTo>
                    <a:pt x="34429" y="148920"/>
                  </a:lnTo>
                  <a:lnTo>
                    <a:pt x="38163" y="148920"/>
                  </a:lnTo>
                  <a:lnTo>
                    <a:pt x="38163" y="145199"/>
                  </a:lnTo>
                  <a:lnTo>
                    <a:pt x="32575" y="145199"/>
                  </a:lnTo>
                  <a:lnTo>
                    <a:pt x="32575" y="151714"/>
                  </a:lnTo>
                  <a:lnTo>
                    <a:pt x="31648" y="152641"/>
                  </a:lnTo>
                  <a:lnTo>
                    <a:pt x="32575" y="153568"/>
                  </a:lnTo>
                  <a:lnTo>
                    <a:pt x="32575" y="228968"/>
                  </a:lnTo>
                  <a:lnTo>
                    <a:pt x="32575" y="230822"/>
                  </a:lnTo>
                  <a:lnTo>
                    <a:pt x="31648" y="229895"/>
                  </a:lnTo>
                  <a:lnTo>
                    <a:pt x="30708" y="229895"/>
                  </a:lnTo>
                  <a:lnTo>
                    <a:pt x="30708" y="226174"/>
                  </a:lnTo>
                  <a:lnTo>
                    <a:pt x="31648" y="226174"/>
                  </a:lnTo>
                  <a:lnTo>
                    <a:pt x="31648" y="228968"/>
                  </a:lnTo>
                  <a:lnTo>
                    <a:pt x="32575" y="228968"/>
                  </a:lnTo>
                  <a:lnTo>
                    <a:pt x="32575" y="153568"/>
                  </a:lnTo>
                  <a:lnTo>
                    <a:pt x="30708" y="155435"/>
                  </a:lnTo>
                  <a:lnTo>
                    <a:pt x="30708" y="156362"/>
                  </a:lnTo>
                  <a:lnTo>
                    <a:pt x="29781" y="155435"/>
                  </a:lnTo>
                  <a:lnTo>
                    <a:pt x="30708" y="155435"/>
                  </a:lnTo>
                  <a:lnTo>
                    <a:pt x="30708" y="151714"/>
                  </a:lnTo>
                  <a:lnTo>
                    <a:pt x="32575" y="151714"/>
                  </a:lnTo>
                  <a:lnTo>
                    <a:pt x="32575" y="145199"/>
                  </a:lnTo>
                  <a:lnTo>
                    <a:pt x="26987" y="151714"/>
                  </a:lnTo>
                  <a:lnTo>
                    <a:pt x="27851" y="226174"/>
                  </a:lnTo>
                  <a:lnTo>
                    <a:pt x="27914" y="231749"/>
                  </a:lnTo>
                  <a:lnTo>
                    <a:pt x="34429" y="236410"/>
                  </a:lnTo>
                  <a:lnTo>
                    <a:pt x="88417" y="237337"/>
                  </a:lnTo>
                  <a:lnTo>
                    <a:pt x="97726" y="236410"/>
                  </a:lnTo>
                  <a:lnTo>
                    <a:pt x="103314" y="233616"/>
                  </a:lnTo>
                  <a:lnTo>
                    <a:pt x="105168" y="232689"/>
                  </a:lnTo>
                  <a:lnTo>
                    <a:pt x="105638" y="231749"/>
                  </a:lnTo>
                  <a:lnTo>
                    <a:pt x="106565" y="229895"/>
                  </a:lnTo>
                  <a:lnTo>
                    <a:pt x="107035" y="228968"/>
                  </a:lnTo>
                  <a:lnTo>
                    <a:pt x="107111" y="226174"/>
                  </a:lnTo>
                  <a:lnTo>
                    <a:pt x="107861" y="200113"/>
                  </a:lnTo>
                  <a:lnTo>
                    <a:pt x="107962" y="196392"/>
                  </a:lnTo>
                  <a:lnTo>
                    <a:pt x="92138" y="196392"/>
                  </a:lnTo>
                  <a:lnTo>
                    <a:pt x="133502" y="196380"/>
                  </a:lnTo>
                  <a:lnTo>
                    <a:pt x="133502" y="0"/>
                  </a:lnTo>
                  <a:lnTo>
                    <a:pt x="128206" y="0"/>
                  </a:lnTo>
                  <a:lnTo>
                    <a:pt x="128206" y="138684"/>
                  </a:lnTo>
                  <a:lnTo>
                    <a:pt x="127508" y="138684"/>
                  </a:lnTo>
                  <a:lnTo>
                    <a:pt x="127508" y="138125"/>
                  </a:lnTo>
                  <a:lnTo>
                    <a:pt x="128206" y="138684"/>
                  </a:lnTo>
                  <a:lnTo>
                    <a:pt x="128206" y="0"/>
                  </a:lnTo>
                  <a:lnTo>
                    <a:pt x="117271" y="0"/>
                  </a:lnTo>
                  <a:lnTo>
                    <a:pt x="117271" y="135890"/>
                  </a:lnTo>
                  <a:lnTo>
                    <a:pt x="117271" y="179628"/>
                  </a:lnTo>
                  <a:lnTo>
                    <a:pt x="116344" y="179628"/>
                  </a:lnTo>
                  <a:lnTo>
                    <a:pt x="116344" y="135890"/>
                  </a:lnTo>
                  <a:lnTo>
                    <a:pt x="117271" y="135890"/>
                  </a:lnTo>
                  <a:lnTo>
                    <a:pt x="117271" y="0"/>
                  </a:lnTo>
                  <a:lnTo>
                    <a:pt x="107962" y="0"/>
                  </a:lnTo>
                  <a:lnTo>
                    <a:pt x="107962" y="152641"/>
                  </a:lnTo>
                  <a:lnTo>
                    <a:pt x="107962" y="154508"/>
                  </a:lnTo>
                  <a:lnTo>
                    <a:pt x="107378" y="153568"/>
                  </a:lnTo>
                  <a:lnTo>
                    <a:pt x="106794" y="152641"/>
                  </a:lnTo>
                  <a:lnTo>
                    <a:pt x="106222" y="151714"/>
                  </a:lnTo>
                  <a:lnTo>
                    <a:pt x="105638" y="150774"/>
                  </a:lnTo>
                  <a:lnTo>
                    <a:pt x="104851" y="149542"/>
                  </a:lnTo>
                  <a:lnTo>
                    <a:pt x="107962" y="152641"/>
                  </a:lnTo>
                  <a:lnTo>
                    <a:pt x="107962" y="0"/>
                  </a:lnTo>
                  <a:lnTo>
                    <a:pt x="101447" y="0"/>
                  </a:lnTo>
                  <a:lnTo>
                    <a:pt x="101447" y="146126"/>
                  </a:lnTo>
                  <a:lnTo>
                    <a:pt x="99580" y="145199"/>
                  </a:lnTo>
                  <a:lnTo>
                    <a:pt x="100520" y="145199"/>
                  </a:lnTo>
                  <a:lnTo>
                    <a:pt x="101447" y="146126"/>
                  </a:lnTo>
                  <a:lnTo>
                    <a:pt x="101447" y="0"/>
                  </a:lnTo>
                  <a:lnTo>
                    <a:pt x="8369" y="0"/>
                  </a:lnTo>
                  <a:lnTo>
                    <a:pt x="8369" y="279222"/>
                  </a:lnTo>
                  <a:lnTo>
                    <a:pt x="0" y="279222"/>
                  </a:lnTo>
                  <a:lnTo>
                    <a:pt x="0" y="282943"/>
                  </a:lnTo>
                  <a:lnTo>
                    <a:pt x="145199" y="282943"/>
                  </a:lnTo>
                  <a:lnTo>
                    <a:pt x="145199" y="274574"/>
                  </a:lnTo>
                  <a:lnTo>
                    <a:pt x="145199" y="108902"/>
                  </a:lnTo>
                  <a:lnTo>
                    <a:pt x="1451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5" name="object 515"/>
            <p:cNvPicPr/>
            <p:nvPr/>
          </p:nvPicPr>
          <p:blipFill>
            <a:blip r:embed="rId97" cstate="print"/>
            <a:stretch>
              <a:fillRect/>
            </a:stretch>
          </p:blipFill>
          <p:spPr>
            <a:xfrm>
              <a:off x="3391636" y="6513356"/>
              <a:ext cx="241993" cy="118204"/>
            </a:xfrm>
            <a:prstGeom prst="rect">
              <a:avLst/>
            </a:prstGeom>
          </p:spPr>
        </p:pic>
      </p:grpSp>
      <p:pic>
        <p:nvPicPr>
          <p:cNvPr id="516" name="object 516"/>
          <p:cNvPicPr/>
          <p:nvPr/>
        </p:nvPicPr>
        <p:blipFill>
          <a:blip r:embed="rId98" cstate="print"/>
          <a:stretch>
            <a:fillRect/>
          </a:stretch>
        </p:blipFill>
        <p:spPr>
          <a:xfrm>
            <a:off x="3017476" y="7306350"/>
            <a:ext cx="141473" cy="136819"/>
          </a:xfrm>
          <a:prstGeom prst="rect">
            <a:avLst/>
          </a:prstGeom>
        </p:spPr>
      </p:pic>
      <p:pic>
        <p:nvPicPr>
          <p:cNvPr id="517" name="object 517"/>
          <p:cNvPicPr/>
          <p:nvPr/>
        </p:nvPicPr>
        <p:blipFill>
          <a:blip r:embed="rId99" cstate="print"/>
          <a:stretch>
            <a:fillRect/>
          </a:stretch>
        </p:blipFill>
        <p:spPr>
          <a:xfrm>
            <a:off x="3391636" y="7769862"/>
            <a:ext cx="253162" cy="283877"/>
          </a:xfrm>
          <a:prstGeom prst="rect">
            <a:avLst/>
          </a:prstGeom>
        </p:spPr>
      </p:pic>
      <p:sp>
        <p:nvSpPr>
          <p:cNvPr id="518" name="object 518"/>
          <p:cNvSpPr/>
          <p:nvPr/>
        </p:nvSpPr>
        <p:spPr>
          <a:xfrm>
            <a:off x="3433519" y="5519319"/>
            <a:ext cx="208915" cy="10795"/>
          </a:xfrm>
          <a:custGeom>
            <a:avLst/>
            <a:gdLst/>
            <a:ahLst/>
            <a:cxnLst/>
            <a:rect l="l" t="t" r="r" b="b"/>
            <a:pathLst>
              <a:path w="208914" h="10795">
                <a:moveTo>
                  <a:pt x="208486" y="0"/>
                </a:moveTo>
                <a:lnTo>
                  <a:pt x="0" y="0"/>
                </a:lnTo>
                <a:lnTo>
                  <a:pt x="0" y="10238"/>
                </a:lnTo>
                <a:lnTo>
                  <a:pt x="208486" y="10238"/>
                </a:lnTo>
                <a:lnTo>
                  <a:pt x="20848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642006" y="5725014"/>
            <a:ext cx="11430" cy="15240"/>
          </a:xfrm>
          <a:custGeom>
            <a:avLst/>
            <a:gdLst/>
            <a:ahLst/>
            <a:cxnLst/>
            <a:rect l="l" t="t" r="r" b="b"/>
            <a:pathLst>
              <a:path w="11429" h="15239">
                <a:moveTo>
                  <a:pt x="11168" y="0"/>
                </a:moveTo>
                <a:lnTo>
                  <a:pt x="10238" y="0"/>
                </a:lnTo>
                <a:lnTo>
                  <a:pt x="10238" y="3722"/>
                </a:lnTo>
                <a:lnTo>
                  <a:pt x="11168" y="0"/>
                </a:lnTo>
                <a:close/>
              </a:path>
              <a:path w="11429" h="15239">
                <a:moveTo>
                  <a:pt x="930" y="3722"/>
                </a:moveTo>
                <a:lnTo>
                  <a:pt x="0" y="3722"/>
                </a:lnTo>
                <a:lnTo>
                  <a:pt x="0" y="14891"/>
                </a:lnTo>
                <a:lnTo>
                  <a:pt x="930" y="372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20" name="object 520"/>
          <p:cNvPicPr/>
          <p:nvPr/>
        </p:nvPicPr>
        <p:blipFill>
          <a:blip r:embed="rId100" cstate="print"/>
          <a:stretch>
            <a:fillRect/>
          </a:stretch>
        </p:blipFill>
        <p:spPr>
          <a:xfrm>
            <a:off x="3017476" y="5576095"/>
            <a:ext cx="140542" cy="135888"/>
          </a:xfrm>
          <a:prstGeom prst="rect">
            <a:avLst/>
          </a:prstGeom>
        </p:spPr>
      </p:pic>
      <p:sp>
        <p:nvSpPr>
          <p:cNvPr id="521" name="object 521"/>
          <p:cNvSpPr/>
          <p:nvPr/>
        </p:nvSpPr>
        <p:spPr>
          <a:xfrm>
            <a:off x="3391623" y="6039615"/>
            <a:ext cx="253365" cy="283210"/>
          </a:xfrm>
          <a:custGeom>
            <a:avLst/>
            <a:gdLst/>
            <a:ahLst/>
            <a:cxnLst/>
            <a:rect l="l" t="t" r="r" b="b"/>
            <a:pathLst>
              <a:path w="253364" h="283210">
                <a:moveTo>
                  <a:pt x="73533" y="142405"/>
                </a:moveTo>
                <a:lnTo>
                  <a:pt x="72390" y="138684"/>
                </a:lnTo>
                <a:lnTo>
                  <a:pt x="69811" y="130302"/>
                </a:lnTo>
                <a:lnTo>
                  <a:pt x="67017" y="130302"/>
                </a:lnTo>
                <a:lnTo>
                  <a:pt x="68884" y="138684"/>
                </a:lnTo>
                <a:lnTo>
                  <a:pt x="65163" y="125653"/>
                </a:lnTo>
                <a:lnTo>
                  <a:pt x="62369" y="125653"/>
                </a:lnTo>
                <a:lnTo>
                  <a:pt x="64376" y="132702"/>
                </a:lnTo>
                <a:lnTo>
                  <a:pt x="62369" y="134023"/>
                </a:lnTo>
                <a:lnTo>
                  <a:pt x="65163" y="144259"/>
                </a:lnTo>
                <a:lnTo>
                  <a:pt x="73533" y="142405"/>
                </a:lnTo>
                <a:close/>
              </a:path>
              <a:path w="253364" h="283210">
                <a:moveTo>
                  <a:pt x="73533" y="29781"/>
                </a:moveTo>
                <a:lnTo>
                  <a:pt x="69811" y="28854"/>
                </a:lnTo>
                <a:lnTo>
                  <a:pt x="65163" y="28854"/>
                </a:lnTo>
                <a:lnTo>
                  <a:pt x="61429" y="40017"/>
                </a:lnTo>
                <a:lnTo>
                  <a:pt x="64223" y="40017"/>
                </a:lnTo>
                <a:lnTo>
                  <a:pt x="66090" y="34429"/>
                </a:lnTo>
                <a:lnTo>
                  <a:pt x="62369" y="46532"/>
                </a:lnTo>
                <a:lnTo>
                  <a:pt x="65163" y="47459"/>
                </a:lnTo>
                <a:lnTo>
                  <a:pt x="68884" y="34429"/>
                </a:lnTo>
                <a:lnTo>
                  <a:pt x="67017" y="41884"/>
                </a:lnTo>
                <a:lnTo>
                  <a:pt x="69811" y="41884"/>
                </a:lnTo>
                <a:lnTo>
                  <a:pt x="72097" y="34429"/>
                </a:lnTo>
                <a:lnTo>
                  <a:pt x="73533" y="29781"/>
                </a:lnTo>
                <a:close/>
              </a:path>
              <a:path w="253364" h="283210">
                <a:moveTo>
                  <a:pt x="92151" y="79108"/>
                </a:moveTo>
                <a:lnTo>
                  <a:pt x="85636" y="62357"/>
                </a:lnTo>
                <a:lnTo>
                  <a:pt x="76327" y="53047"/>
                </a:lnTo>
                <a:lnTo>
                  <a:pt x="59575" y="45605"/>
                </a:lnTo>
                <a:lnTo>
                  <a:pt x="43751" y="45605"/>
                </a:lnTo>
                <a:lnTo>
                  <a:pt x="23279" y="54914"/>
                </a:lnTo>
                <a:lnTo>
                  <a:pt x="17945" y="61849"/>
                </a:lnTo>
                <a:lnTo>
                  <a:pt x="18618" y="60490"/>
                </a:lnTo>
                <a:lnTo>
                  <a:pt x="11125" y="54508"/>
                </a:lnTo>
                <a:lnTo>
                  <a:pt x="14897" y="56769"/>
                </a:lnTo>
                <a:lnTo>
                  <a:pt x="12103" y="53975"/>
                </a:lnTo>
                <a:lnTo>
                  <a:pt x="6515" y="48399"/>
                </a:lnTo>
                <a:lnTo>
                  <a:pt x="4660" y="48399"/>
                </a:lnTo>
                <a:lnTo>
                  <a:pt x="0" y="53975"/>
                </a:lnTo>
                <a:lnTo>
                  <a:pt x="11176" y="61429"/>
                </a:lnTo>
                <a:lnTo>
                  <a:pt x="5588" y="54914"/>
                </a:lnTo>
                <a:lnTo>
                  <a:pt x="17589" y="62306"/>
                </a:lnTo>
                <a:lnTo>
                  <a:pt x="13970" y="67005"/>
                </a:lnTo>
                <a:lnTo>
                  <a:pt x="9309" y="88417"/>
                </a:lnTo>
                <a:lnTo>
                  <a:pt x="14897" y="107035"/>
                </a:lnTo>
                <a:lnTo>
                  <a:pt x="17475" y="109829"/>
                </a:lnTo>
                <a:lnTo>
                  <a:pt x="15824" y="109829"/>
                </a:lnTo>
                <a:lnTo>
                  <a:pt x="6515" y="118198"/>
                </a:lnTo>
                <a:lnTo>
                  <a:pt x="11176" y="111683"/>
                </a:lnTo>
                <a:lnTo>
                  <a:pt x="9309" y="111683"/>
                </a:lnTo>
                <a:lnTo>
                  <a:pt x="0" y="118198"/>
                </a:lnTo>
                <a:lnTo>
                  <a:pt x="6515" y="124714"/>
                </a:lnTo>
                <a:lnTo>
                  <a:pt x="12306" y="118198"/>
                </a:lnTo>
                <a:lnTo>
                  <a:pt x="13970" y="116344"/>
                </a:lnTo>
                <a:lnTo>
                  <a:pt x="11188" y="117043"/>
                </a:lnTo>
                <a:lnTo>
                  <a:pt x="17576" y="109956"/>
                </a:lnTo>
                <a:lnTo>
                  <a:pt x="26060" y="119126"/>
                </a:lnTo>
                <a:lnTo>
                  <a:pt x="41884" y="126580"/>
                </a:lnTo>
                <a:lnTo>
                  <a:pt x="57708" y="127508"/>
                </a:lnTo>
                <a:lnTo>
                  <a:pt x="75399" y="120065"/>
                </a:lnTo>
                <a:lnTo>
                  <a:pt x="82842" y="112610"/>
                </a:lnTo>
                <a:lnTo>
                  <a:pt x="91224" y="94932"/>
                </a:lnTo>
                <a:lnTo>
                  <a:pt x="92151" y="79108"/>
                </a:lnTo>
                <a:close/>
              </a:path>
              <a:path w="253364" h="283210">
                <a:moveTo>
                  <a:pt x="110769" y="82829"/>
                </a:moveTo>
                <a:lnTo>
                  <a:pt x="107975" y="82829"/>
                </a:lnTo>
                <a:lnTo>
                  <a:pt x="98666" y="82829"/>
                </a:lnTo>
                <a:lnTo>
                  <a:pt x="98666" y="85623"/>
                </a:lnTo>
                <a:lnTo>
                  <a:pt x="92151" y="85623"/>
                </a:lnTo>
                <a:lnTo>
                  <a:pt x="92151" y="88417"/>
                </a:lnTo>
                <a:lnTo>
                  <a:pt x="98666" y="88417"/>
                </a:lnTo>
                <a:lnTo>
                  <a:pt x="98666" y="91211"/>
                </a:lnTo>
                <a:lnTo>
                  <a:pt x="107975" y="91211"/>
                </a:lnTo>
                <a:lnTo>
                  <a:pt x="110769" y="91211"/>
                </a:lnTo>
                <a:lnTo>
                  <a:pt x="110769" y="82829"/>
                </a:lnTo>
                <a:close/>
              </a:path>
              <a:path w="253364" h="283210">
                <a:moveTo>
                  <a:pt x="253174" y="0"/>
                </a:moveTo>
                <a:lnTo>
                  <a:pt x="241071" y="0"/>
                </a:lnTo>
                <a:lnTo>
                  <a:pt x="241071" y="40944"/>
                </a:lnTo>
                <a:lnTo>
                  <a:pt x="241058" y="41656"/>
                </a:lnTo>
                <a:lnTo>
                  <a:pt x="240144" y="40513"/>
                </a:lnTo>
                <a:lnTo>
                  <a:pt x="240144" y="139458"/>
                </a:lnTo>
                <a:lnTo>
                  <a:pt x="240144" y="140538"/>
                </a:lnTo>
                <a:lnTo>
                  <a:pt x="237261" y="141846"/>
                </a:lnTo>
                <a:lnTo>
                  <a:pt x="240144" y="139458"/>
                </a:lnTo>
                <a:lnTo>
                  <a:pt x="240144" y="40513"/>
                </a:lnTo>
                <a:lnTo>
                  <a:pt x="239369" y="39535"/>
                </a:lnTo>
                <a:lnTo>
                  <a:pt x="241071" y="40944"/>
                </a:lnTo>
                <a:lnTo>
                  <a:pt x="241071" y="0"/>
                </a:lnTo>
                <a:lnTo>
                  <a:pt x="237718" y="0"/>
                </a:lnTo>
                <a:lnTo>
                  <a:pt x="237718" y="38163"/>
                </a:lnTo>
                <a:lnTo>
                  <a:pt x="235483" y="38163"/>
                </a:lnTo>
                <a:lnTo>
                  <a:pt x="235483" y="37223"/>
                </a:lnTo>
                <a:lnTo>
                  <a:pt x="234556" y="36296"/>
                </a:lnTo>
                <a:lnTo>
                  <a:pt x="235483" y="36296"/>
                </a:lnTo>
                <a:lnTo>
                  <a:pt x="237718" y="38163"/>
                </a:lnTo>
                <a:lnTo>
                  <a:pt x="237718" y="0"/>
                </a:lnTo>
                <a:lnTo>
                  <a:pt x="225247" y="0"/>
                </a:lnTo>
                <a:lnTo>
                  <a:pt x="225247" y="36296"/>
                </a:lnTo>
                <a:lnTo>
                  <a:pt x="225247" y="69799"/>
                </a:lnTo>
                <a:lnTo>
                  <a:pt x="224320" y="69799"/>
                </a:lnTo>
                <a:lnTo>
                  <a:pt x="224320" y="36296"/>
                </a:lnTo>
                <a:lnTo>
                  <a:pt x="225247" y="36296"/>
                </a:lnTo>
                <a:lnTo>
                  <a:pt x="225247" y="0"/>
                </a:lnTo>
                <a:lnTo>
                  <a:pt x="215938" y="0"/>
                </a:lnTo>
                <a:lnTo>
                  <a:pt x="215938" y="52120"/>
                </a:lnTo>
                <a:lnTo>
                  <a:pt x="215938" y="53975"/>
                </a:lnTo>
                <a:lnTo>
                  <a:pt x="215353" y="53047"/>
                </a:lnTo>
                <a:lnTo>
                  <a:pt x="214769" y="52120"/>
                </a:lnTo>
                <a:lnTo>
                  <a:pt x="213029" y="49326"/>
                </a:lnTo>
                <a:lnTo>
                  <a:pt x="212839" y="49034"/>
                </a:lnTo>
                <a:lnTo>
                  <a:pt x="215938" y="52120"/>
                </a:lnTo>
                <a:lnTo>
                  <a:pt x="215938" y="0"/>
                </a:lnTo>
                <a:lnTo>
                  <a:pt x="212623" y="0"/>
                </a:lnTo>
                <a:lnTo>
                  <a:pt x="212623" y="131165"/>
                </a:lnTo>
                <a:lnTo>
                  <a:pt x="208495" y="135890"/>
                </a:lnTo>
                <a:lnTo>
                  <a:pt x="206133" y="136029"/>
                </a:lnTo>
                <a:lnTo>
                  <a:pt x="210045" y="133096"/>
                </a:lnTo>
                <a:lnTo>
                  <a:pt x="212623" y="131165"/>
                </a:lnTo>
                <a:lnTo>
                  <a:pt x="212623" y="0"/>
                </a:lnTo>
                <a:lnTo>
                  <a:pt x="209423" y="0"/>
                </a:lnTo>
                <a:lnTo>
                  <a:pt x="209423" y="45605"/>
                </a:lnTo>
                <a:lnTo>
                  <a:pt x="207556" y="44678"/>
                </a:lnTo>
                <a:lnTo>
                  <a:pt x="208495" y="44678"/>
                </a:lnTo>
                <a:lnTo>
                  <a:pt x="209423" y="45605"/>
                </a:lnTo>
                <a:lnTo>
                  <a:pt x="209423" y="0"/>
                </a:lnTo>
                <a:lnTo>
                  <a:pt x="181470" y="0"/>
                </a:lnTo>
                <a:lnTo>
                  <a:pt x="181470" y="137388"/>
                </a:lnTo>
                <a:lnTo>
                  <a:pt x="174980" y="137744"/>
                </a:lnTo>
                <a:lnTo>
                  <a:pt x="172732" y="137680"/>
                </a:lnTo>
                <a:lnTo>
                  <a:pt x="172732" y="145999"/>
                </a:lnTo>
                <a:lnTo>
                  <a:pt x="162890" y="146126"/>
                </a:lnTo>
                <a:lnTo>
                  <a:pt x="162890" y="174040"/>
                </a:lnTo>
                <a:lnTo>
                  <a:pt x="121005" y="174040"/>
                </a:lnTo>
                <a:lnTo>
                  <a:pt x="121005" y="8369"/>
                </a:lnTo>
                <a:lnTo>
                  <a:pt x="162890" y="8369"/>
                </a:lnTo>
                <a:lnTo>
                  <a:pt x="162890" y="36296"/>
                </a:lnTo>
                <a:lnTo>
                  <a:pt x="145199" y="36296"/>
                </a:lnTo>
                <a:lnTo>
                  <a:pt x="145199" y="132168"/>
                </a:lnTo>
                <a:lnTo>
                  <a:pt x="145199" y="133096"/>
                </a:lnTo>
                <a:lnTo>
                  <a:pt x="144272" y="132168"/>
                </a:lnTo>
                <a:lnTo>
                  <a:pt x="145199" y="132168"/>
                </a:lnTo>
                <a:lnTo>
                  <a:pt x="145199" y="36296"/>
                </a:lnTo>
                <a:lnTo>
                  <a:pt x="144272" y="36296"/>
                </a:lnTo>
                <a:lnTo>
                  <a:pt x="144272" y="49326"/>
                </a:lnTo>
                <a:lnTo>
                  <a:pt x="142405" y="50253"/>
                </a:lnTo>
                <a:lnTo>
                  <a:pt x="142405" y="51193"/>
                </a:lnTo>
                <a:lnTo>
                  <a:pt x="143344" y="51193"/>
                </a:lnTo>
                <a:lnTo>
                  <a:pt x="143344" y="52120"/>
                </a:lnTo>
                <a:lnTo>
                  <a:pt x="143344" y="53047"/>
                </a:lnTo>
                <a:lnTo>
                  <a:pt x="143344" y="53975"/>
                </a:lnTo>
                <a:lnTo>
                  <a:pt x="143344" y="128435"/>
                </a:lnTo>
                <a:lnTo>
                  <a:pt x="143344" y="129374"/>
                </a:lnTo>
                <a:lnTo>
                  <a:pt x="142405" y="128435"/>
                </a:lnTo>
                <a:lnTo>
                  <a:pt x="142405" y="131229"/>
                </a:lnTo>
                <a:lnTo>
                  <a:pt x="142405" y="132168"/>
                </a:lnTo>
                <a:lnTo>
                  <a:pt x="139623" y="129374"/>
                </a:lnTo>
                <a:lnTo>
                  <a:pt x="138684" y="129374"/>
                </a:lnTo>
                <a:lnTo>
                  <a:pt x="138684" y="126580"/>
                </a:lnTo>
                <a:lnTo>
                  <a:pt x="139623" y="126580"/>
                </a:lnTo>
                <a:lnTo>
                  <a:pt x="140550" y="127508"/>
                </a:lnTo>
                <a:lnTo>
                  <a:pt x="140550" y="129374"/>
                </a:lnTo>
                <a:lnTo>
                  <a:pt x="141478" y="129374"/>
                </a:lnTo>
                <a:lnTo>
                  <a:pt x="141478" y="131229"/>
                </a:lnTo>
                <a:lnTo>
                  <a:pt x="142405" y="131229"/>
                </a:lnTo>
                <a:lnTo>
                  <a:pt x="142405" y="128435"/>
                </a:lnTo>
                <a:lnTo>
                  <a:pt x="143344" y="128435"/>
                </a:lnTo>
                <a:lnTo>
                  <a:pt x="143344" y="53975"/>
                </a:lnTo>
                <a:lnTo>
                  <a:pt x="142405" y="53047"/>
                </a:lnTo>
                <a:lnTo>
                  <a:pt x="143344" y="53047"/>
                </a:lnTo>
                <a:lnTo>
                  <a:pt x="143344" y="52120"/>
                </a:lnTo>
                <a:lnTo>
                  <a:pt x="142405" y="51193"/>
                </a:lnTo>
                <a:lnTo>
                  <a:pt x="140550" y="50253"/>
                </a:lnTo>
                <a:lnTo>
                  <a:pt x="140550" y="51193"/>
                </a:lnTo>
                <a:lnTo>
                  <a:pt x="140550" y="52120"/>
                </a:lnTo>
                <a:lnTo>
                  <a:pt x="139623" y="51193"/>
                </a:lnTo>
                <a:lnTo>
                  <a:pt x="139623" y="53975"/>
                </a:lnTo>
                <a:lnTo>
                  <a:pt x="138684" y="55841"/>
                </a:lnTo>
                <a:lnTo>
                  <a:pt x="138684" y="56769"/>
                </a:lnTo>
                <a:lnTo>
                  <a:pt x="137756" y="55841"/>
                </a:lnTo>
                <a:lnTo>
                  <a:pt x="138684" y="55841"/>
                </a:lnTo>
                <a:lnTo>
                  <a:pt x="138684" y="53975"/>
                </a:lnTo>
                <a:lnTo>
                  <a:pt x="139623" y="53975"/>
                </a:lnTo>
                <a:lnTo>
                  <a:pt x="139623" y="51193"/>
                </a:lnTo>
                <a:lnTo>
                  <a:pt x="140550" y="51193"/>
                </a:lnTo>
                <a:lnTo>
                  <a:pt x="140550" y="50253"/>
                </a:lnTo>
                <a:lnTo>
                  <a:pt x="141478" y="49326"/>
                </a:lnTo>
                <a:lnTo>
                  <a:pt x="144272" y="49326"/>
                </a:lnTo>
                <a:lnTo>
                  <a:pt x="144272" y="36296"/>
                </a:lnTo>
                <a:lnTo>
                  <a:pt x="133108" y="36296"/>
                </a:lnTo>
                <a:lnTo>
                  <a:pt x="128447" y="38163"/>
                </a:lnTo>
                <a:lnTo>
                  <a:pt x="125653" y="46532"/>
                </a:lnTo>
                <a:lnTo>
                  <a:pt x="125653" y="134950"/>
                </a:lnTo>
                <a:lnTo>
                  <a:pt x="128447" y="143332"/>
                </a:lnTo>
                <a:lnTo>
                  <a:pt x="172732" y="145999"/>
                </a:lnTo>
                <a:lnTo>
                  <a:pt x="172732" y="137680"/>
                </a:lnTo>
                <a:lnTo>
                  <a:pt x="146138" y="136817"/>
                </a:lnTo>
                <a:lnTo>
                  <a:pt x="135890" y="132168"/>
                </a:lnTo>
                <a:lnTo>
                  <a:pt x="134035" y="126580"/>
                </a:lnTo>
                <a:lnTo>
                  <a:pt x="134035" y="53975"/>
                </a:lnTo>
                <a:lnTo>
                  <a:pt x="134975" y="52920"/>
                </a:lnTo>
                <a:lnTo>
                  <a:pt x="135839" y="126580"/>
                </a:lnTo>
                <a:lnTo>
                  <a:pt x="135890" y="131229"/>
                </a:lnTo>
                <a:lnTo>
                  <a:pt x="146138" y="136817"/>
                </a:lnTo>
                <a:lnTo>
                  <a:pt x="181470" y="137388"/>
                </a:lnTo>
                <a:lnTo>
                  <a:pt x="181470" y="0"/>
                </a:lnTo>
                <a:lnTo>
                  <a:pt x="107975" y="0"/>
                </a:lnTo>
                <a:lnTo>
                  <a:pt x="107975" y="3721"/>
                </a:lnTo>
                <a:lnTo>
                  <a:pt x="116344" y="3721"/>
                </a:lnTo>
                <a:lnTo>
                  <a:pt x="116344" y="282943"/>
                </a:lnTo>
                <a:lnTo>
                  <a:pt x="253174" y="282943"/>
                </a:lnTo>
                <a:lnTo>
                  <a:pt x="253174" y="174040"/>
                </a:lnTo>
                <a:lnTo>
                  <a:pt x="253174" y="8369"/>
                </a:lnTo>
                <a:lnTo>
                  <a:pt x="25317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653167" y="5211245"/>
            <a:ext cx="22860" cy="5080"/>
          </a:xfrm>
          <a:custGeom>
            <a:avLst/>
            <a:gdLst/>
            <a:ahLst/>
            <a:cxnLst/>
            <a:rect l="l" t="t" r="r" b="b"/>
            <a:pathLst>
              <a:path w="22860" h="5079">
                <a:moveTo>
                  <a:pt x="12103" y="3721"/>
                </a:moveTo>
                <a:lnTo>
                  <a:pt x="0" y="3721"/>
                </a:lnTo>
                <a:lnTo>
                  <a:pt x="12103" y="4660"/>
                </a:lnTo>
                <a:lnTo>
                  <a:pt x="12103" y="3721"/>
                </a:lnTo>
                <a:close/>
              </a:path>
              <a:path w="22860" h="5079">
                <a:moveTo>
                  <a:pt x="22339" y="0"/>
                </a:moveTo>
                <a:lnTo>
                  <a:pt x="20472" y="0"/>
                </a:lnTo>
                <a:lnTo>
                  <a:pt x="22339" y="939"/>
                </a:lnTo>
                <a:lnTo>
                  <a:pt x="2233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14844458" y="5303387"/>
            <a:ext cx="1270" cy="10795"/>
          </a:xfrm>
          <a:custGeom>
            <a:avLst/>
            <a:gdLst/>
            <a:ahLst/>
            <a:cxnLst/>
            <a:rect l="l" t="t" r="r" b="b"/>
            <a:pathLst>
              <a:path w="1269" h="10795">
                <a:moveTo>
                  <a:pt x="930" y="0"/>
                </a:moveTo>
                <a:lnTo>
                  <a:pt x="0" y="0"/>
                </a:lnTo>
                <a:lnTo>
                  <a:pt x="0" y="10238"/>
                </a:lnTo>
                <a:lnTo>
                  <a:pt x="93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14467506" y="8016509"/>
            <a:ext cx="1270" cy="5715"/>
          </a:xfrm>
          <a:custGeom>
            <a:avLst/>
            <a:gdLst/>
            <a:ahLst/>
            <a:cxnLst/>
            <a:rect l="l" t="t" r="r" b="b"/>
            <a:pathLst>
              <a:path w="1269" h="5715">
                <a:moveTo>
                  <a:pt x="930" y="0"/>
                </a:moveTo>
                <a:lnTo>
                  <a:pt x="0" y="0"/>
                </a:lnTo>
                <a:lnTo>
                  <a:pt x="0" y="5584"/>
                </a:lnTo>
                <a:lnTo>
                  <a:pt x="93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14855626" y="7642350"/>
            <a:ext cx="12700" cy="1270"/>
          </a:xfrm>
          <a:custGeom>
            <a:avLst/>
            <a:gdLst/>
            <a:ahLst/>
            <a:cxnLst/>
            <a:rect l="l" t="t" r="r" b="b"/>
            <a:pathLst>
              <a:path w="12700" h="1270">
                <a:moveTo>
                  <a:pt x="12099" y="0"/>
                </a:moveTo>
                <a:lnTo>
                  <a:pt x="0" y="0"/>
                </a:lnTo>
                <a:lnTo>
                  <a:pt x="12099" y="930"/>
                </a:lnTo>
                <a:lnTo>
                  <a:pt x="120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14477744" y="5469990"/>
            <a:ext cx="1270" cy="209550"/>
          </a:xfrm>
          <a:custGeom>
            <a:avLst/>
            <a:gdLst/>
            <a:ahLst/>
            <a:cxnLst/>
            <a:rect l="l" t="t" r="r" b="b"/>
            <a:pathLst>
              <a:path w="1269" h="209550">
                <a:moveTo>
                  <a:pt x="930" y="0"/>
                </a:moveTo>
                <a:lnTo>
                  <a:pt x="0" y="0"/>
                </a:lnTo>
                <a:lnTo>
                  <a:pt x="0" y="2792"/>
                </a:lnTo>
                <a:lnTo>
                  <a:pt x="930" y="0"/>
                </a:lnTo>
                <a:close/>
              </a:path>
              <a:path w="1269" h="209550">
                <a:moveTo>
                  <a:pt x="930" y="205694"/>
                </a:moveTo>
                <a:lnTo>
                  <a:pt x="0" y="205694"/>
                </a:lnTo>
                <a:lnTo>
                  <a:pt x="0" y="209417"/>
                </a:lnTo>
                <a:lnTo>
                  <a:pt x="930" y="20569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14258087" y="4461996"/>
            <a:ext cx="233045" cy="10795"/>
          </a:xfrm>
          <a:custGeom>
            <a:avLst/>
            <a:gdLst/>
            <a:ahLst/>
            <a:cxnLst/>
            <a:rect l="l" t="t" r="r" b="b"/>
            <a:pathLst>
              <a:path w="233044" h="10795">
                <a:moveTo>
                  <a:pt x="209410" y="0"/>
                </a:moveTo>
                <a:lnTo>
                  <a:pt x="0" y="0"/>
                </a:lnTo>
                <a:lnTo>
                  <a:pt x="0" y="10236"/>
                </a:lnTo>
                <a:lnTo>
                  <a:pt x="209410" y="10236"/>
                </a:lnTo>
                <a:lnTo>
                  <a:pt x="209410" y="0"/>
                </a:lnTo>
                <a:close/>
              </a:path>
              <a:path w="233044" h="10795">
                <a:moveTo>
                  <a:pt x="232676" y="2794"/>
                </a:moveTo>
                <a:lnTo>
                  <a:pt x="220586" y="2794"/>
                </a:lnTo>
                <a:lnTo>
                  <a:pt x="232676" y="3721"/>
                </a:lnTo>
                <a:lnTo>
                  <a:pt x="232676" y="279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14467506" y="4671410"/>
            <a:ext cx="1270" cy="11430"/>
          </a:xfrm>
          <a:custGeom>
            <a:avLst/>
            <a:gdLst/>
            <a:ahLst/>
            <a:cxnLst/>
            <a:rect l="l" t="t" r="r" b="b"/>
            <a:pathLst>
              <a:path w="1269" h="11429">
                <a:moveTo>
                  <a:pt x="930" y="0"/>
                </a:moveTo>
                <a:lnTo>
                  <a:pt x="0" y="0"/>
                </a:lnTo>
                <a:lnTo>
                  <a:pt x="0" y="11168"/>
                </a:lnTo>
                <a:lnTo>
                  <a:pt x="93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14313929" y="4802648"/>
            <a:ext cx="131445" cy="114935"/>
          </a:xfrm>
          <a:custGeom>
            <a:avLst/>
            <a:gdLst/>
            <a:ahLst/>
            <a:cxnLst/>
            <a:rect l="l" t="t" r="r" b="b"/>
            <a:pathLst>
              <a:path w="131444" h="114935">
                <a:moveTo>
                  <a:pt x="131229" y="36296"/>
                </a:moveTo>
                <a:lnTo>
                  <a:pt x="128435" y="28854"/>
                </a:lnTo>
                <a:lnTo>
                  <a:pt x="127508" y="28854"/>
                </a:lnTo>
                <a:lnTo>
                  <a:pt x="125653" y="24688"/>
                </a:lnTo>
                <a:lnTo>
                  <a:pt x="125653" y="41884"/>
                </a:lnTo>
                <a:lnTo>
                  <a:pt x="125285" y="47688"/>
                </a:lnTo>
                <a:lnTo>
                  <a:pt x="125069" y="46723"/>
                </a:lnTo>
                <a:lnTo>
                  <a:pt x="125069" y="50977"/>
                </a:lnTo>
                <a:lnTo>
                  <a:pt x="124714" y="56781"/>
                </a:lnTo>
                <a:lnTo>
                  <a:pt x="118198" y="70739"/>
                </a:lnTo>
                <a:lnTo>
                  <a:pt x="108889" y="80048"/>
                </a:lnTo>
                <a:lnTo>
                  <a:pt x="106133" y="81191"/>
                </a:lnTo>
                <a:lnTo>
                  <a:pt x="118198" y="70739"/>
                </a:lnTo>
                <a:lnTo>
                  <a:pt x="125069" y="50977"/>
                </a:lnTo>
                <a:lnTo>
                  <a:pt x="125069" y="46723"/>
                </a:lnTo>
                <a:lnTo>
                  <a:pt x="122199" y="33832"/>
                </a:lnTo>
                <a:lnTo>
                  <a:pt x="125653" y="41884"/>
                </a:lnTo>
                <a:lnTo>
                  <a:pt x="125653" y="24688"/>
                </a:lnTo>
                <a:lnTo>
                  <a:pt x="123786" y="20485"/>
                </a:lnTo>
                <a:lnTo>
                  <a:pt x="121653" y="18351"/>
                </a:lnTo>
                <a:lnTo>
                  <a:pt x="121653" y="32575"/>
                </a:lnTo>
                <a:lnTo>
                  <a:pt x="120992" y="32575"/>
                </a:lnTo>
                <a:lnTo>
                  <a:pt x="119329" y="28854"/>
                </a:lnTo>
                <a:lnTo>
                  <a:pt x="120065" y="28854"/>
                </a:lnTo>
                <a:lnTo>
                  <a:pt x="121653" y="32575"/>
                </a:lnTo>
                <a:lnTo>
                  <a:pt x="121653" y="18351"/>
                </a:lnTo>
                <a:lnTo>
                  <a:pt x="119138" y="15836"/>
                </a:lnTo>
                <a:lnTo>
                  <a:pt x="119138" y="27000"/>
                </a:lnTo>
                <a:lnTo>
                  <a:pt x="119138" y="28409"/>
                </a:lnTo>
                <a:lnTo>
                  <a:pt x="118694" y="27419"/>
                </a:lnTo>
                <a:lnTo>
                  <a:pt x="118694" y="32918"/>
                </a:lnTo>
                <a:lnTo>
                  <a:pt x="115404" y="35369"/>
                </a:lnTo>
                <a:lnTo>
                  <a:pt x="118198" y="49326"/>
                </a:lnTo>
                <a:lnTo>
                  <a:pt x="117271" y="49326"/>
                </a:lnTo>
                <a:lnTo>
                  <a:pt x="115404" y="59575"/>
                </a:lnTo>
                <a:lnTo>
                  <a:pt x="113449" y="62306"/>
                </a:lnTo>
                <a:lnTo>
                  <a:pt x="117271" y="49326"/>
                </a:lnTo>
                <a:lnTo>
                  <a:pt x="115404" y="35369"/>
                </a:lnTo>
                <a:lnTo>
                  <a:pt x="112623" y="35369"/>
                </a:lnTo>
                <a:lnTo>
                  <a:pt x="111683" y="36309"/>
                </a:lnTo>
                <a:lnTo>
                  <a:pt x="111683" y="49326"/>
                </a:lnTo>
                <a:lnTo>
                  <a:pt x="110756" y="54914"/>
                </a:lnTo>
                <a:lnTo>
                  <a:pt x="109601" y="57226"/>
                </a:lnTo>
                <a:lnTo>
                  <a:pt x="109601" y="67716"/>
                </a:lnTo>
                <a:lnTo>
                  <a:pt x="106108" y="72605"/>
                </a:lnTo>
                <a:lnTo>
                  <a:pt x="106108" y="94005"/>
                </a:lnTo>
                <a:lnTo>
                  <a:pt x="106108" y="99593"/>
                </a:lnTo>
                <a:lnTo>
                  <a:pt x="91211" y="100520"/>
                </a:lnTo>
                <a:lnTo>
                  <a:pt x="86563" y="99593"/>
                </a:lnTo>
                <a:lnTo>
                  <a:pt x="106108" y="99593"/>
                </a:lnTo>
                <a:lnTo>
                  <a:pt x="106108" y="94005"/>
                </a:lnTo>
                <a:lnTo>
                  <a:pt x="86563" y="94005"/>
                </a:lnTo>
                <a:lnTo>
                  <a:pt x="92138" y="92151"/>
                </a:lnTo>
                <a:lnTo>
                  <a:pt x="93078" y="93078"/>
                </a:lnTo>
                <a:lnTo>
                  <a:pt x="106108" y="94005"/>
                </a:lnTo>
                <a:lnTo>
                  <a:pt x="106108" y="72605"/>
                </a:lnTo>
                <a:lnTo>
                  <a:pt x="102374" y="76327"/>
                </a:lnTo>
                <a:lnTo>
                  <a:pt x="101447" y="76327"/>
                </a:lnTo>
                <a:lnTo>
                  <a:pt x="101447" y="74625"/>
                </a:lnTo>
                <a:lnTo>
                  <a:pt x="109601" y="67716"/>
                </a:lnTo>
                <a:lnTo>
                  <a:pt x="109601" y="57226"/>
                </a:lnTo>
                <a:lnTo>
                  <a:pt x="108991" y="58445"/>
                </a:lnTo>
                <a:lnTo>
                  <a:pt x="110528" y="42392"/>
                </a:lnTo>
                <a:lnTo>
                  <a:pt x="111683" y="49326"/>
                </a:lnTo>
                <a:lnTo>
                  <a:pt x="111683" y="36309"/>
                </a:lnTo>
                <a:lnTo>
                  <a:pt x="109829" y="38163"/>
                </a:lnTo>
                <a:lnTo>
                  <a:pt x="109982" y="39141"/>
                </a:lnTo>
                <a:lnTo>
                  <a:pt x="107962" y="36791"/>
                </a:lnTo>
                <a:lnTo>
                  <a:pt x="107962" y="60502"/>
                </a:lnTo>
                <a:lnTo>
                  <a:pt x="106108" y="64223"/>
                </a:lnTo>
                <a:lnTo>
                  <a:pt x="99593" y="71666"/>
                </a:lnTo>
                <a:lnTo>
                  <a:pt x="94005" y="71666"/>
                </a:lnTo>
                <a:lnTo>
                  <a:pt x="93726" y="71818"/>
                </a:lnTo>
                <a:lnTo>
                  <a:pt x="93726" y="85102"/>
                </a:lnTo>
                <a:lnTo>
                  <a:pt x="88417" y="85636"/>
                </a:lnTo>
                <a:lnTo>
                  <a:pt x="86563" y="85445"/>
                </a:lnTo>
                <a:lnTo>
                  <a:pt x="86563" y="92151"/>
                </a:lnTo>
                <a:lnTo>
                  <a:pt x="86194" y="93065"/>
                </a:lnTo>
                <a:lnTo>
                  <a:pt x="86194" y="99809"/>
                </a:lnTo>
                <a:lnTo>
                  <a:pt x="84696" y="99593"/>
                </a:lnTo>
                <a:lnTo>
                  <a:pt x="84975" y="97358"/>
                </a:lnTo>
                <a:lnTo>
                  <a:pt x="86194" y="99809"/>
                </a:lnTo>
                <a:lnTo>
                  <a:pt x="86194" y="93065"/>
                </a:lnTo>
                <a:lnTo>
                  <a:pt x="85191" y="95542"/>
                </a:lnTo>
                <a:lnTo>
                  <a:pt x="85394" y="94005"/>
                </a:lnTo>
                <a:lnTo>
                  <a:pt x="85509" y="93078"/>
                </a:lnTo>
                <a:lnTo>
                  <a:pt x="85623" y="92151"/>
                </a:lnTo>
                <a:lnTo>
                  <a:pt x="86563" y="92151"/>
                </a:lnTo>
                <a:lnTo>
                  <a:pt x="86563" y="85445"/>
                </a:lnTo>
                <a:lnTo>
                  <a:pt x="70739" y="83769"/>
                </a:lnTo>
                <a:lnTo>
                  <a:pt x="70739" y="82842"/>
                </a:lnTo>
                <a:lnTo>
                  <a:pt x="77254" y="82842"/>
                </a:lnTo>
                <a:lnTo>
                  <a:pt x="82829" y="83769"/>
                </a:lnTo>
                <a:lnTo>
                  <a:pt x="89369" y="84594"/>
                </a:lnTo>
                <a:lnTo>
                  <a:pt x="93726" y="85102"/>
                </a:lnTo>
                <a:lnTo>
                  <a:pt x="93726" y="71818"/>
                </a:lnTo>
                <a:lnTo>
                  <a:pt x="92138" y="72605"/>
                </a:lnTo>
                <a:lnTo>
                  <a:pt x="91211" y="77254"/>
                </a:lnTo>
                <a:lnTo>
                  <a:pt x="93268" y="77673"/>
                </a:lnTo>
                <a:lnTo>
                  <a:pt x="91211" y="78181"/>
                </a:lnTo>
                <a:lnTo>
                  <a:pt x="90284" y="81419"/>
                </a:lnTo>
                <a:lnTo>
                  <a:pt x="90284" y="80975"/>
                </a:lnTo>
                <a:lnTo>
                  <a:pt x="91020" y="78003"/>
                </a:lnTo>
                <a:lnTo>
                  <a:pt x="91211" y="78181"/>
                </a:lnTo>
                <a:lnTo>
                  <a:pt x="91211" y="77254"/>
                </a:lnTo>
                <a:lnTo>
                  <a:pt x="92138" y="71666"/>
                </a:lnTo>
                <a:lnTo>
                  <a:pt x="82829" y="69811"/>
                </a:lnTo>
                <a:lnTo>
                  <a:pt x="97726" y="70739"/>
                </a:lnTo>
                <a:lnTo>
                  <a:pt x="107035" y="61429"/>
                </a:lnTo>
                <a:lnTo>
                  <a:pt x="107962" y="60502"/>
                </a:lnTo>
                <a:lnTo>
                  <a:pt x="107962" y="36791"/>
                </a:lnTo>
                <a:lnTo>
                  <a:pt x="99593" y="27000"/>
                </a:lnTo>
                <a:lnTo>
                  <a:pt x="108889" y="37236"/>
                </a:lnTo>
                <a:lnTo>
                  <a:pt x="114477" y="33515"/>
                </a:lnTo>
                <a:lnTo>
                  <a:pt x="118694" y="32918"/>
                </a:lnTo>
                <a:lnTo>
                  <a:pt x="118694" y="27419"/>
                </a:lnTo>
                <a:lnTo>
                  <a:pt x="118008" y="25882"/>
                </a:lnTo>
                <a:lnTo>
                  <a:pt x="119138" y="27000"/>
                </a:lnTo>
                <a:lnTo>
                  <a:pt x="119138" y="15836"/>
                </a:lnTo>
                <a:lnTo>
                  <a:pt x="114477" y="11176"/>
                </a:lnTo>
                <a:lnTo>
                  <a:pt x="107950" y="8191"/>
                </a:lnTo>
                <a:lnTo>
                  <a:pt x="107950" y="15824"/>
                </a:lnTo>
                <a:lnTo>
                  <a:pt x="103657" y="13677"/>
                </a:lnTo>
                <a:lnTo>
                  <a:pt x="107035" y="14897"/>
                </a:lnTo>
                <a:lnTo>
                  <a:pt x="107950" y="15824"/>
                </a:lnTo>
                <a:lnTo>
                  <a:pt x="107950" y="8191"/>
                </a:lnTo>
                <a:lnTo>
                  <a:pt x="106362" y="7454"/>
                </a:lnTo>
                <a:lnTo>
                  <a:pt x="102374" y="5638"/>
                </a:lnTo>
                <a:lnTo>
                  <a:pt x="102374" y="21412"/>
                </a:lnTo>
                <a:lnTo>
                  <a:pt x="91528" y="16764"/>
                </a:lnTo>
                <a:lnTo>
                  <a:pt x="101447" y="20485"/>
                </a:lnTo>
                <a:lnTo>
                  <a:pt x="102374" y="21412"/>
                </a:lnTo>
                <a:lnTo>
                  <a:pt x="102374" y="5638"/>
                </a:lnTo>
                <a:lnTo>
                  <a:pt x="92138" y="939"/>
                </a:lnTo>
                <a:lnTo>
                  <a:pt x="89103" y="431"/>
                </a:lnTo>
                <a:lnTo>
                  <a:pt x="89103" y="8382"/>
                </a:lnTo>
                <a:lnTo>
                  <a:pt x="89027" y="15824"/>
                </a:lnTo>
                <a:lnTo>
                  <a:pt x="86563" y="15824"/>
                </a:lnTo>
                <a:lnTo>
                  <a:pt x="85623" y="21412"/>
                </a:lnTo>
                <a:lnTo>
                  <a:pt x="74460" y="20485"/>
                </a:lnTo>
                <a:lnTo>
                  <a:pt x="77254" y="20485"/>
                </a:lnTo>
                <a:lnTo>
                  <a:pt x="85623" y="21412"/>
                </a:lnTo>
                <a:lnTo>
                  <a:pt x="85623" y="20485"/>
                </a:lnTo>
                <a:lnTo>
                  <a:pt x="85623" y="14897"/>
                </a:lnTo>
                <a:lnTo>
                  <a:pt x="86563" y="14897"/>
                </a:lnTo>
                <a:lnTo>
                  <a:pt x="89027" y="15824"/>
                </a:lnTo>
                <a:lnTo>
                  <a:pt x="89027" y="8382"/>
                </a:lnTo>
                <a:lnTo>
                  <a:pt x="87490" y="8382"/>
                </a:lnTo>
                <a:lnTo>
                  <a:pt x="87490" y="7797"/>
                </a:lnTo>
                <a:lnTo>
                  <a:pt x="89103" y="8382"/>
                </a:lnTo>
                <a:lnTo>
                  <a:pt x="89103" y="431"/>
                </a:lnTo>
                <a:lnTo>
                  <a:pt x="86563" y="0"/>
                </a:lnTo>
                <a:lnTo>
                  <a:pt x="70739" y="0"/>
                </a:lnTo>
                <a:lnTo>
                  <a:pt x="70739" y="66090"/>
                </a:lnTo>
                <a:lnTo>
                  <a:pt x="70739" y="67017"/>
                </a:lnTo>
                <a:lnTo>
                  <a:pt x="61429" y="67017"/>
                </a:lnTo>
                <a:lnTo>
                  <a:pt x="61201" y="67017"/>
                </a:lnTo>
                <a:lnTo>
                  <a:pt x="61429" y="66408"/>
                </a:lnTo>
                <a:lnTo>
                  <a:pt x="61429" y="67017"/>
                </a:lnTo>
                <a:lnTo>
                  <a:pt x="63284" y="66090"/>
                </a:lnTo>
                <a:lnTo>
                  <a:pt x="70739" y="66090"/>
                </a:lnTo>
                <a:lnTo>
                  <a:pt x="70739" y="0"/>
                </a:lnTo>
                <a:lnTo>
                  <a:pt x="60502" y="0"/>
                </a:lnTo>
                <a:lnTo>
                  <a:pt x="60502" y="68884"/>
                </a:lnTo>
                <a:lnTo>
                  <a:pt x="60502" y="69811"/>
                </a:lnTo>
                <a:lnTo>
                  <a:pt x="60502" y="82842"/>
                </a:lnTo>
                <a:lnTo>
                  <a:pt x="60502" y="83769"/>
                </a:lnTo>
                <a:lnTo>
                  <a:pt x="46062" y="84239"/>
                </a:lnTo>
                <a:lnTo>
                  <a:pt x="49326" y="83769"/>
                </a:lnTo>
                <a:lnTo>
                  <a:pt x="54914" y="82842"/>
                </a:lnTo>
                <a:lnTo>
                  <a:pt x="60502" y="82842"/>
                </a:lnTo>
                <a:lnTo>
                  <a:pt x="60502" y="69811"/>
                </a:lnTo>
                <a:lnTo>
                  <a:pt x="55397" y="69811"/>
                </a:lnTo>
                <a:lnTo>
                  <a:pt x="60502" y="68884"/>
                </a:lnTo>
                <a:lnTo>
                  <a:pt x="60502" y="0"/>
                </a:lnTo>
                <a:lnTo>
                  <a:pt x="53517" y="0"/>
                </a:lnTo>
                <a:lnTo>
                  <a:pt x="53517" y="20840"/>
                </a:lnTo>
                <a:lnTo>
                  <a:pt x="45605" y="22821"/>
                </a:lnTo>
                <a:lnTo>
                  <a:pt x="45605" y="94005"/>
                </a:lnTo>
                <a:lnTo>
                  <a:pt x="26060" y="94005"/>
                </a:lnTo>
                <a:lnTo>
                  <a:pt x="38163" y="93078"/>
                </a:lnTo>
                <a:lnTo>
                  <a:pt x="39090" y="92151"/>
                </a:lnTo>
                <a:lnTo>
                  <a:pt x="40017" y="92151"/>
                </a:lnTo>
                <a:lnTo>
                  <a:pt x="39090" y="93078"/>
                </a:lnTo>
                <a:lnTo>
                  <a:pt x="45605" y="94005"/>
                </a:lnTo>
                <a:lnTo>
                  <a:pt x="45605" y="22821"/>
                </a:lnTo>
                <a:lnTo>
                  <a:pt x="41884" y="23749"/>
                </a:lnTo>
                <a:lnTo>
                  <a:pt x="41884" y="78181"/>
                </a:lnTo>
                <a:lnTo>
                  <a:pt x="40944" y="78054"/>
                </a:lnTo>
                <a:lnTo>
                  <a:pt x="40944" y="77254"/>
                </a:lnTo>
                <a:lnTo>
                  <a:pt x="41884" y="78181"/>
                </a:lnTo>
                <a:lnTo>
                  <a:pt x="41884" y="23749"/>
                </a:lnTo>
                <a:lnTo>
                  <a:pt x="40944" y="23990"/>
                </a:lnTo>
                <a:lnTo>
                  <a:pt x="40944" y="72605"/>
                </a:lnTo>
                <a:lnTo>
                  <a:pt x="40500" y="72529"/>
                </a:lnTo>
                <a:lnTo>
                  <a:pt x="40792" y="72466"/>
                </a:lnTo>
                <a:lnTo>
                  <a:pt x="40944" y="72605"/>
                </a:lnTo>
                <a:lnTo>
                  <a:pt x="40944" y="23990"/>
                </a:lnTo>
                <a:lnTo>
                  <a:pt x="39890" y="24244"/>
                </a:lnTo>
                <a:lnTo>
                  <a:pt x="46532" y="22339"/>
                </a:lnTo>
                <a:lnTo>
                  <a:pt x="46532" y="21412"/>
                </a:lnTo>
                <a:lnTo>
                  <a:pt x="53517" y="20840"/>
                </a:lnTo>
                <a:lnTo>
                  <a:pt x="53517" y="0"/>
                </a:lnTo>
                <a:lnTo>
                  <a:pt x="50253" y="0"/>
                </a:lnTo>
                <a:lnTo>
                  <a:pt x="46532" y="317"/>
                </a:lnTo>
                <a:lnTo>
                  <a:pt x="46532" y="15824"/>
                </a:lnTo>
                <a:lnTo>
                  <a:pt x="45605" y="15824"/>
                </a:lnTo>
                <a:lnTo>
                  <a:pt x="45605" y="14897"/>
                </a:lnTo>
                <a:lnTo>
                  <a:pt x="46532" y="15824"/>
                </a:lnTo>
                <a:lnTo>
                  <a:pt x="46532" y="317"/>
                </a:lnTo>
                <a:lnTo>
                  <a:pt x="45605" y="393"/>
                </a:lnTo>
                <a:lnTo>
                  <a:pt x="45605" y="8382"/>
                </a:lnTo>
                <a:lnTo>
                  <a:pt x="42151" y="8382"/>
                </a:lnTo>
                <a:lnTo>
                  <a:pt x="44678" y="7454"/>
                </a:lnTo>
                <a:lnTo>
                  <a:pt x="45605" y="8382"/>
                </a:lnTo>
                <a:lnTo>
                  <a:pt x="45605" y="393"/>
                </a:lnTo>
                <a:lnTo>
                  <a:pt x="39573" y="901"/>
                </a:lnTo>
                <a:lnTo>
                  <a:pt x="39573" y="72339"/>
                </a:lnTo>
                <a:lnTo>
                  <a:pt x="36296" y="71666"/>
                </a:lnTo>
                <a:lnTo>
                  <a:pt x="34937" y="71666"/>
                </a:lnTo>
                <a:lnTo>
                  <a:pt x="34937" y="84594"/>
                </a:lnTo>
                <a:lnTo>
                  <a:pt x="31648" y="84696"/>
                </a:lnTo>
                <a:lnTo>
                  <a:pt x="28105" y="83070"/>
                </a:lnTo>
                <a:lnTo>
                  <a:pt x="31648" y="83769"/>
                </a:lnTo>
                <a:lnTo>
                  <a:pt x="34937" y="84594"/>
                </a:lnTo>
                <a:lnTo>
                  <a:pt x="34937" y="71666"/>
                </a:lnTo>
                <a:lnTo>
                  <a:pt x="33502" y="71666"/>
                </a:lnTo>
                <a:lnTo>
                  <a:pt x="32575" y="72605"/>
                </a:lnTo>
                <a:lnTo>
                  <a:pt x="31648" y="74460"/>
                </a:lnTo>
                <a:lnTo>
                  <a:pt x="30708" y="75399"/>
                </a:lnTo>
                <a:lnTo>
                  <a:pt x="33502" y="76327"/>
                </a:lnTo>
                <a:lnTo>
                  <a:pt x="30708" y="76327"/>
                </a:lnTo>
                <a:lnTo>
                  <a:pt x="30149" y="76885"/>
                </a:lnTo>
                <a:lnTo>
                  <a:pt x="30708" y="75399"/>
                </a:lnTo>
                <a:lnTo>
                  <a:pt x="33502" y="70739"/>
                </a:lnTo>
                <a:lnTo>
                  <a:pt x="27609" y="64858"/>
                </a:lnTo>
                <a:lnTo>
                  <a:pt x="39573" y="72339"/>
                </a:lnTo>
                <a:lnTo>
                  <a:pt x="39573" y="901"/>
                </a:lnTo>
                <a:lnTo>
                  <a:pt x="39090" y="939"/>
                </a:lnTo>
                <a:lnTo>
                  <a:pt x="36093" y="2374"/>
                </a:lnTo>
                <a:lnTo>
                  <a:pt x="36093" y="25323"/>
                </a:lnTo>
                <a:lnTo>
                  <a:pt x="27178" y="33553"/>
                </a:lnTo>
                <a:lnTo>
                  <a:pt x="27178" y="82448"/>
                </a:lnTo>
                <a:lnTo>
                  <a:pt x="27101" y="82613"/>
                </a:lnTo>
                <a:lnTo>
                  <a:pt x="19545" y="79121"/>
                </a:lnTo>
                <a:lnTo>
                  <a:pt x="16662" y="74041"/>
                </a:lnTo>
                <a:lnTo>
                  <a:pt x="19545" y="78181"/>
                </a:lnTo>
                <a:lnTo>
                  <a:pt x="27178" y="82448"/>
                </a:lnTo>
                <a:lnTo>
                  <a:pt x="27178" y="33553"/>
                </a:lnTo>
                <a:lnTo>
                  <a:pt x="24193" y="36296"/>
                </a:lnTo>
                <a:lnTo>
                  <a:pt x="20472" y="49326"/>
                </a:lnTo>
                <a:lnTo>
                  <a:pt x="24663" y="61912"/>
                </a:lnTo>
                <a:lnTo>
                  <a:pt x="23266" y="60502"/>
                </a:lnTo>
                <a:lnTo>
                  <a:pt x="20472" y="49326"/>
                </a:lnTo>
                <a:lnTo>
                  <a:pt x="14884" y="49326"/>
                </a:lnTo>
                <a:lnTo>
                  <a:pt x="19545" y="65151"/>
                </a:lnTo>
                <a:lnTo>
                  <a:pt x="22364" y="68338"/>
                </a:lnTo>
                <a:lnTo>
                  <a:pt x="18618" y="65151"/>
                </a:lnTo>
                <a:lnTo>
                  <a:pt x="14884" y="57708"/>
                </a:lnTo>
                <a:lnTo>
                  <a:pt x="14884" y="49326"/>
                </a:lnTo>
                <a:lnTo>
                  <a:pt x="13957" y="49326"/>
                </a:lnTo>
                <a:lnTo>
                  <a:pt x="10502" y="49326"/>
                </a:lnTo>
                <a:lnTo>
                  <a:pt x="10502" y="63131"/>
                </a:lnTo>
                <a:lnTo>
                  <a:pt x="7442" y="57708"/>
                </a:lnTo>
                <a:lnTo>
                  <a:pt x="7747" y="50749"/>
                </a:lnTo>
                <a:lnTo>
                  <a:pt x="10502" y="63131"/>
                </a:lnTo>
                <a:lnTo>
                  <a:pt x="10502" y="49326"/>
                </a:lnTo>
                <a:lnTo>
                  <a:pt x="7810" y="49326"/>
                </a:lnTo>
                <a:lnTo>
                  <a:pt x="7835" y="48577"/>
                </a:lnTo>
                <a:lnTo>
                  <a:pt x="13957" y="49326"/>
                </a:lnTo>
                <a:lnTo>
                  <a:pt x="13957" y="48399"/>
                </a:lnTo>
                <a:lnTo>
                  <a:pt x="20472" y="49326"/>
                </a:lnTo>
                <a:lnTo>
                  <a:pt x="20472" y="48399"/>
                </a:lnTo>
                <a:lnTo>
                  <a:pt x="21399" y="41884"/>
                </a:lnTo>
                <a:lnTo>
                  <a:pt x="22339" y="37236"/>
                </a:lnTo>
                <a:lnTo>
                  <a:pt x="21412" y="36309"/>
                </a:lnTo>
                <a:lnTo>
                  <a:pt x="23266" y="37236"/>
                </a:lnTo>
                <a:lnTo>
                  <a:pt x="33502" y="26060"/>
                </a:lnTo>
                <a:lnTo>
                  <a:pt x="36093" y="25323"/>
                </a:lnTo>
                <a:lnTo>
                  <a:pt x="36093" y="2374"/>
                </a:lnTo>
                <a:lnTo>
                  <a:pt x="32816" y="3949"/>
                </a:lnTo>
                <a:lnTo>
                  <a:pt x="32816" y="19824"/>
                </a:lnTo>
                <a:lnTo>
                  <a:pt x="30429" y="20789"/>
                </a:lnTo>
                <a:lnTo>
                  <a:pt x="30708" y="20485"/>
                </a:lnTo>
                <a:lnTo>
                  <a:pt x="32816" y="19824"/>
                </a:lnTo>
                <a:lnTo>
                  <a:pt x="32816" y="3949"/>
                </a:lnTo>
                <a:lnTo>
                  <a:pt x="32042" y="4318"/>
                </a:lnTo>
                <a:lnTo>
                  <a:pt x="32042" y="12115"/>
                </a:lnTo>
                <a:lnTo>
                  <a:pt x="25260" y="15697"/>
                </a:lnTo>
                <a:lnTo>
                  <a:pt x="26987" y="13970"/>
                </a:lnTo>
                <a:lnTo>
                  <a:pt x="32042" y="12115"/>
                </a:lnTo>
                <a:lnTo>
                  <a:pt x="32042" y="4318"/>
                </a:lnTo>
                <a:lnTo>
                  <a:pt x="19532" y="10299"/>
                </a:lnTo>
                <a:lnTo>
                  <a:pt x="19532" y="35369"/>
                </a:lnTo>
                <a:lnTo>
                  <a:pt x="17678" y="35369"/>
                </a:lnTo>
                <a:lnTo>
                  <a:pt x="16751" y="37236"/>
                </a:lnTo>
                <a:lnTo>
                  <a:pt x="17678" y="34442"/>
                </a:lnTo>
                <a:lnTo>
                  <a:pt x="15824" y="33515"/>
                </a:lnTo>
                <a:lnTo>
                  <a:pt x="13030" y="32575"/>
                </a:lnTo>
                <a:lnTo>
                  <a:pt x="10439" y="32575"/>
                </a:lnTo>
                <a:lnTo>
                  <a:pt x="10795" y="31775"/>
                </a:lnTo>
                <a:lnTo>
                  <a:pt x="18491" y="33489"/>
                </a:lnTo>
                <a:lnTo>
                  <a:pt x="17678" y="34442"/>
                </a:lnTo>
                <a:lnTo>
                  <a:pt x="19532" y="35369"/>
                </a:lnTo>
                <a:lnTo>
                  <a:pt x="19532" y="10299"/>
                </a:lnTo>
                <a:lnTo>
                  <a:pt x="17678" y="11176"/>
                </a:lnTo>
                <a:lnTo>
                  <a:pt x="7442" y="22339"/>
                </a:lnTo>
                <a:lnTo>
                  <a:pt x="4648" y="27927"/>
                </a:lnTo>
                <a:lnTo>
                  <a:pt x="13030" y="27927"/>
                </a:lnTo>
                <a:lnTo>
                  <a:pt x="16700" y="24257"/>
                </a:lnTo>
                <a:lnTo>
                  <a:pt x="11493" y="30213"/>
                </a:lnTo>
                <a:lnTo>
                  <a:pt x="12103" y="28854"/>
                </a:lnTo>
                <a:lnTo>
                  <a:pt x="9613" y="28854"/>
                </a:lnTo>
                <a:lnTo>
                  <a:pt x="9613" y="34442"/>
                </a:lnTo>
                <a:lnTo>
                  <a:pt x="8318" y="38328"/>
                </a:lnTo>
                <a:lnTo>
                  <a:pt x="8369" y="37236"/>
                </a:lnTo>
                <a:lnTo>
                  <a:pt x="9613" y="34442"/>
                </a:lnTo>
                <a:lnTo>
                  <a:pt x="9613" y="28854"/>
                </a:lnTo>
                <a:lnTo>
                  <a:pt x="4648" y="28854"/>
                </a:lnTo>
                <a:lnTo>
                  <a:pt x="0" y="40957"/>
                </a:lnTo>
                <a:lnTo>
                  <a:pt x="3505" y="99593"/>
                </a:lnTo>
                <a:lnTo>
                  <a:pt x="3606" y="101460"/>
                </a:lnTo>
                <a:lnTo>
                  <a:pt x="3721" y="103314"/>
                </a:lnTo>
                <a:lnTo>
                  <a:pt x="5588" y="114490"/>
                </a:lnTo>
                <a:lnTo>
                  <a:pt x="126580" y="113550"/>
                </a:lnTo>
                <a:lnTo>
                  <a:pt x="128308" y="101460"/>
                </a:lnTo>
                <a:lnTo>
                  <a:pt x="128435" y="100520"/>
                </a:lnTo>
                <a:lnTo>
                  <a:pt x="129374" y="94005"/>
                </a:lnTo>
                <a:lnTo>
                  <a:pt x="129425" y="92151"/>
                </a:lnTo>
                <a:lnTo>
                  <a:pt x="129641" y="85636"/>
                </a:lnTo>
                <a:lnTo>
                  <a:pt x="131051" y="41884"/>
                </a:lnTo>
                <a:lnTo>
                  <a:pt x="131089" y="40957"/>
                </a:lnTo>
                <a:lnTo>
                  <a:pt x="131203" y="37236"/>
                </a:lnTo>
                <a:lnTo>
                  <a:pt x="131229" y="3629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30" name="object 530"/>
          <p:cNvPicPr/>
          <p:nvPr/>
        </p:nvPicPr>
        <p:blipFill>
          <a:blip r:embed="rId101" cstate="print"/>
          <a:stretch>
            <a:fillRect/>
          </a:stretch>
        </p:blipFill>
        <p:spPr>
          <a:xfrm>
            <a:off x="13993756" y="4750524"/>
            <a:ext cx="86559" cy="164741"/>
          </a:xfrm>
          <a:prstGeom prst="rect">
            <a:avLst/>
          </a:prstGeom>
        </p:spPr>
      </p:pic>
      <p:sp>
        <p:nvSpPr>
          <p:cNvPr id="531" name="object 531"/>
          <p:cNvSpPr/>
          <p:nvPr/>
        </p:nvSpPr>
        <p:spPr>
          <a:xfrm>
            <a:off x="9580162" y="8075146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930" y="0"/>
                </a:moveTo>
                <a:lnTo>
                  <a:pt x="0" y="0"/>
                </a:lnTo>
                <a:lnTo>
                  <a:pt x="0" y="12099"/>
                </a:lnTo>
                <a:lnTo>
                  <a:pt x="93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13291044" y="4550413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930"/>
                </a:moveTo>
                <a:lnTo>
                  <a:pt x="0" y="0"/>
                </a:lnTo>
              </a:path>
              <a:path h="45720">
                <a:moveTo>
                  <a:pt x="0" y="45606"/>
                </a:moveTo>
                <a:lnTo>
                  <a:pt x="0" y="44675"/>
                </a:lnTo>
              </a:path>
            </a:pathLst>
          </a:custGeom>
          <a:ln w="3175">
            <a:solidFill>
              <a:srgbClr val="F6F6F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11937740" y="457368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6F6F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11937740" y="450666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6F6F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13021127" y="662411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6F6F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13021127" y="669112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6F6F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11529143" y="689310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6F6F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11529143" y="682608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6F6F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11529143" y="6602707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4675"/>
                </a:moveTo>
                <a:lnTo>
                  <a:pt x="0" y="45606"/>
                </a:lnTo>
              </a:path>
              <a:path h="4572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6F6F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10065080" y="689310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6F6F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10065080" y="682608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6F6F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10065080" y="6602707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4675"/>
                </a:moveTo>
                <a:lnTo>
                  <a:pt x="0" y="45606"/>
                </a:lnTo>
              </a:path>
              <a:path h="4572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6F6F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6023784" y="689030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6F6F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6023784" y="682329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6F6F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6022848" y="6599927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90">
                <a:moveTo>
                  <a:pt x="1866" y="45605"/>
                </a:moveTo>
                <a:lnTo>
                  <a:pt x="1587" y="44945"/>
                </a:lnTo>
                <a:lnTo>
                  <a:pt x="927" y="44665"/>
                </a:lnTo>
                <a:lnTo>
                  <a:pt x="266" y="44945"/>
                </a:lnTo>
                <a:lnTo>
                  <a:pt x="0" y="45605"/>
                </a:lnTo>
                <a:lnTo>
                  <a:pt x="266" y="46253"/>
                </a:lnTo>
                <a:lnTo>
                  <a:pt x="927" y="46532"/>
                </a:lnTo>
                <a:lnTo>
                  <a:pt x="1587" y="46253"/>
                </a:lnTo>
                <a:lnTo>
                  <a:pt x="1866" y="45605"/>
                </a:lnTo>
                <a:close/>
              </a:path>
              <a:path w="1904" h="46990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6F6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698402" y="689030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6F6F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698402" y="682329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6F6F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697463" y="6599927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90">
                <a:moveTo>
                  <a:pt x="1866" y="45605"/>
                </a:moveTo>
                <a:lnTo>
                  <a:pt x="1587" y="44945"/>
                </a:lnTo>
                <a:lnTo>
                  <a:pt x="927" y="44665"/>
                </a:lnTo>
                <a:lnTo>
                  <a:pt x="279" y="44945"/>
                </a:lnTo>
                <a:lnTo>
                  <a:pt x="0" y="45605"/>
                </a:lnTo>
                <a:lnTo>
                  <a:pt x="279" y="46253"/>
                </a:lnTo>
                <a:lnTo>
                  <a:pt x="927" y="46532"/>
                </a:lnTo>
                <a:lnTo>
                  <a:pt x="1587" y="46253"/>
                </a:lnTo>
                <a:lnTo>
                  <a:pt x="1866" y="45605"/>
                </a:lnTo>
                <a:close/>
              </a:path>
              <a:path w="1904" h="46990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6F6F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11536589" y="3196179"/>
            <a:ext cx="0" cy="45720"/>
          </a:xfrm>
          <a:custGeom>
            <a:avLst/>
            <a:gdLst/>
            <a:ahLst/>
            <a:cxnLst/>
            <a:rect l="l" t="t" r="r" b="b"/>
            <a:pathLst>
              <a:path h="45719">
                <a:moveTo>
                  <a:pt x="0" y="930"/>
                </a:moveTo>
                <a:lnTo>
                  <a:pt x="0" y="0"/>
                </a:lnTo>
              </a:path>
              <a:path h="45719">
                <a:moveTo>
                  <a:pt x="0" y="45606"/>
                </a:moveTo>
                <a:lnTo>
                  <a:pt x="0" y="44675"/>
                </a:lnTo>
              </a:path>
            </a:pathLst>
          </a:custGeom>
          <a:ln w="3175">
            <a:solidFill>
              <a:srgbClr val="F6F6F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11536589" y="330786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6F6F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12988552" y="3196179"/>
            <a:ext cx="0" cy="45720"/>
          </a:xfrm>
          <a:custGeom>
            <a:avLst/>
            <a:gdLst/>
            <a:ahLst/>
            <a:cxnLst/>
            <a:rect l="l" t="t" r="r" b="b"/>
            <a:pathLst>
              <a:path h="45719">
                <a:moveTo>
                  <a:pt x="0" y="930"/>
                </a:moveTo>
                <a:lnTo>
                  <a:pt x="0" y="0"/>
                </a:lnTo>
              </a:path>
              <a:path h="45719">
                <a:moveTo>
                  <a:pt x="0" y="45606"/>
                </a:moveTo>
                <a:lnTo>
                  <a:pt x="0" y="44675"/>
                </a:lnTo>
              </a:path>
            </a:pathLst>
          </a:custGeom>
          <a:ln w="3175">
            <a:solidFill>
              <a:srgbClr val="F6F6F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12988552" y="330786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6F6F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389016" y="455041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6F6F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389016" y="459508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6F6F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389016" y="466210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9E9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12988552" y="344189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9E9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11536589" y="344189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9E9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698402" y="702433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9E9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023784" y="702433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9E9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10065080" y="70271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9E9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11529143" y="70271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9E9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13020197" y="649008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9E9E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11937740" y="470770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9E9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13291044" y="466210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9E9E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14377224" y="4712363"/>
            <a:ext cx="89535" cy="169545"/>
          </a:xfrm>
          <a:custGeom>
            <a:avLst/>
            <a:gdLst/>
            <a:ahLst/>
            <a:cxnLst/>
            <a:rect l="l" t="t" r="r" b="b"/>
            <a:pathLst>
              <a:path w="89534" h="169545">
                <a:moveTo>
                  <a:pt x="67944" y="169395"/>
                </a:moveTo>
                <a:lnTo>
                  <a:pt x="89351" y="147988"/>
                </a:lnTo>
              </a:path>
              <a:path w="89534" h="169545">
                <a:moveTo>
                  <a:pt x="68875" y="144265"/>
                </a:moveTo>
                <a:lnTo>
                  <a:pt x="89351" y="122858"/>
                </a:lnTo>
              </a:path>
              <a:path w="89534" h="169545">
                <a:moveTo>
                  <a:pt x="66082" y="122858"/>
                </a:moveTo>
                <a:lnTo>
                  <a:pt x="89351" y="98659"/>
                </a:lnTo>
              </a:path>
              <a:path w="89534" h="169545">
                <a:moveTo>
                  <a:pt x="55844" y="107966"/>
                </a:moveTo>
                <a:lnTo>
                  <a:pt x="89351" y="73528"/>
                </a:lnTo>
              </a:path>
              <a:path w="89534" h="169545">
                <a:moveTo>
                  <a:pt x="41883" y="96797"/>
                </a:moveTo>
                <a:lnTo>
                  <a:pt x="89351" y="49329"/>
                </a:lnTo>
              </a:path>
              <a:path w="89534" h="169545">
                <a:moveTo>
                  <a:pt x="23268" y="91213"/>
                </a:moveTo>
                <a:lnTo>
                  <a:pt x="89351" y="24199"/>
                </a:lnTo>
              </a:path>
              <a:path w="89534" h="169545">
                <a:moveTo>
                  <a:pt x="0" y="90282"/>
                </a:moveTo>
                <a:lnTo>
                  <a:pt x="89351" y="0"/>
                </a:lnTo>
              </a:path>
            </a:pathLst>
          </a:custGeom>
          <a:ln w="3175">
            <a:solidFill>
              <a:srgbClr val="84848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14297180" y="4865936"/>
            <a:ext cx="17145" cy="15875"/>
          </a:xfrm>
          <a:custGeom>
            <a:avLst/>
            <a:gdLst/>
            <a:ahLst/>
            <a:cxnLst/>
            <a:rect l="l" t="t" r="r" b="b"/>
            <a:pathLst>
              <a:path w="17144" h="15875">
                <a:moveTo>
                  <a:pt x="0" y="15822"/>
                </a:moveTo>
                <a:lnTo>
                  <a:pt x="16753" y="0"/>
                </a:lnTo>
              </a:path>
            </a:pathLst>
          </a:custGeom>
          <a:ln w="3175">
            <a:solidFill>
              <a:srgbClr val="84848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14292526" y="4602535"/>
            <a:ext cx="174625" cy="259715"/>
          </a:xfrm>
          <a:custGeom>
            <a:avLst/>
            <a:gdLst/>
            <a:ahLst/>
            <a:cxnLst/>
            <a:rect l="l" t="t" r="r" b="b"/>
            <a:pathLst>
              <a:path w="174625" h="259714">
                <a:moveTo>
                  <a:pt x="56775" y="202902"/>
                </a:moveTo>
                <a:lnTo>
                  <a:pt x="174049" y="84697"/>
                </a:lnTo>
              </a:path>
              <a:path w="174625" h="259714">
                <a:moveTo>
                  <a:pt x="0" y="259677"/>
                </a:moveTo>
                <a:lnTo>
                  <a:pt x="23268" y="236409"/>
                </a:lnTo>
              </a:path>
              <a:path w="174625" h="259714">
                <a:moveTo>
                  <a:pt x="0" y="234547"/>
                </a:moveTo>
                <a:lnTo>
                  <a:pt x="174049" y="60498"/>
                </a:lnTo>
              </a:path>
              <a:path w="174625" h="259714">
                <a:moveTo>
                  <a:pt x="0" y="210348"/>
                </a:moveTo>
                <a:lnTo>
                  <a:pt x="174049" y="35368"/>
                </a:lnTo>
              </a:path>
              <a:path w="174625" h="259714">
                <a:moveTo>
                  <a:pt x="0" y="185218"/>
                </a:moveTo>
                <a:lnTo>
                  <a:pt x="174049" y="11168"/>
                </a:lnTo>
              </a:path>
              <a:path w="174625" h="259714">
                <a:moveTo>
                  <a:pt x="0" y="161018"/>
                </a:moveTo>
                <a:lnTo>
                  <a:pt x="160088" y="0"/>
                </a:lnTo>
              </a:path>
              <a:path w="174625" h="259714">
                <a:moveTo>
                  <a:pt x="0" y="135888"/>
                </a:moveTo>
                <a:lnTo>
                  <a:pt x="135888" y="0"/>
                </a:lnTo>
              </a:path>
              <a:path w="174625" h="259714">
                <a:moveTo>
                  <a:pt x="0" y="111689"/>
                </a:moveTo>
                <a:lnTo>
                  <a:pt x="110758" y="0"/>
                </a:lnTo>
              </a:path>
              <a:path w="174625" h="259714">
                <a:moveTo>
                  <a:pt x="0" y="86559"/>
                </a:moveTo>
                <a:lnTo>
                  <a:pt x="86559" y="0"/>
                </a:lnTo>
              </a:path>
              <a:path w="174625" h="259714">
                <a:moveTo>
                  <a:pt x="0" y="62359"/>
                </a:moveTo>
                <a:lnTo>
                  <a:pt x="61429" y="0"/>
                </a:lnTo>
              </a:path>
              <a:path w="174625" h="259714">
                <a:moveTo>
                  <a:pt x="0" y="37229"/>
                </a:moveTo>
                <a:lnTo>
                  <a:pt x="37229" y="0"/>
                </a:lnTo>
              </a:path>
              <a:path w="174625" h="259714">
                <a:moveTo>
                  <a:pt x="0" y="1303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84848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599192" y="636443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C9C9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11529143" y="653569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C9C9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10065080" y="653569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C9C9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10054832" y="6744186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90" h="1904">
                <a:moveTo>
                  <a:pt x="1866" y="927"/>
                </a:moveTo>
                <a:lnTo>
                  <a:pt x="1600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  <a:path w="46990" h="1904">
                <a:moveTo>
                  <a:pt x="46545" y="927"/>
                </a:moveTo>
                <a:lnTo>
                  <a:pt x="46266" y="266"/>
                </a:lnTo>
                <a:lnTo>
                  <a:pt x="45605" y="0"/>
                </a:lnTo>
                <a:lnTo>
                  <a:pt x="44958" y="266"/>
                </a:lnTo>
                <a:lnTo>
                  <a:pt x="44678" y="927"/>
                </a:lnTo>
                <a:lnTo>
                  <a:pt x="44958" y="1587"/>
                </a:lnTo>
                <a:lnTo>
                  <a:pt x="45605" y="1866"/>
                </a:lnTo>
                <a:lnTo>
                  <a:pt x="46266" y="1587"/>
                </a:lnTo>
                <a:lnTo>
                  <a:pt x="46545" y="927"/>
                </a:lnTo>
                <a:close/>
              </a:path>
            </a:pathLst>
          </a:custGeom>
          <a:solidFill>
            <a:srgbClr val="C9C9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10166532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C9C9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11572888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C9C9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13046257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C9C9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022853" y="65329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C9C9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697471" y="65329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C9C9C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732840" y="677024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C9C9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072182" y="676931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C9C9C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79" name="object 579"/>
          <p:cNvPicPr/>
          <p:nvPr/>
        </p:nvPicPr>
        <p:blipFill>
          <a:blip r:embed="rId102" cstate="print"/>
          <a:stretch>
            <a:fillRect/>
          </a:stretch>
        </p:blipFill>
        <p:spPr>
          <a:xfrm>
            <a:off x="8579611" y="8254780"/>
            <a:ext cx="280154" cy="175910"/>
          </a:xfrm>
          <a:prstGeom prst="rect">
            <a:avLst/>
          </a:prstGeom>
        </p:spPr>
      </p:pic>
      <p:pic>
        <p:nvPicPr>
          <p:cNvPr id="580" name="object 580"/>
          <p:cNvPicPr/>
          <p:nvPr/>
        </p:nvPicPr>
        <p:blipFill>
          <a:blip r:embed="rId103" cstate="print"/>
          <a:stretch>
            <a:fillRect/>
          </a:stretch>
        </p:blipFill>
        <p:spPr>
          <a:xfrm>
            <a:off x="7762416" y="8254780"/>
            <a:ext cx="281085" cy="175910"/>
          </a:xfrm>
          <a:prstGeom prst="rect">
            <a:avLst/>
          </a:prstGeom>
        </p:spPr>
      </p:pic>
      <p:sp>
        <p:nvSpPr>
          <p:cNvPr id="581" name="object 581"/>
          <p:cNvSpPr/>
          <p:nvPr/>
        </p:nvSpPr>
        <p:spPr>
          <a:xfrm>
            <a:off x="5919540" y="329297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82" name="object 582"/>
          <p:cNvGrpSpPr/>
          <p:nvPr/>
        </p:nvGrpSpPr>
        <p:grpSpPr>
          <a:xfrm>
            <a:off x="5772482" y="3117065"/>
            <a:ext cx="281305" cy="380365"/>
            <a:chOff x="5772482" y="3117065"/>
            <a:chExt cx="281305" cy="380365"/>
          </a:xfrm>
        </p:grpSpPr>
        <p:sp>
          <p:nvSpPr>
            <p:cNvPr id="583" name="object 583"/>
            <p:cNvSpPr/>
            <p:nvPr/>
          </p:nvSpPr>
          <p:spPr>
            <a:xfrm>
              <a:off x="5986554" y="32929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4" name="object 584"/>
            <p:cNvPicPr/>
            <p:nvPr/>
          </p:nvPicPr>
          <p:blipFill>
            <a:blip r:embed="rId104" cstate="print"/>
            <a:stretch>
              <a:fillRect/>
            </a:stretch>
          </p:blipFill>
          <p:spPr>
            <a:xfrm>
              <a:off x="5772482" y="3319968"/>
              <a:ext cx="281085" cy="176841"/>
            </a:xfrm>
            <a:prstGeom prst="rect">
              <a:avLst/>
            </a:prstGeom>
          </p:spPr>
        </p:pic>
        <p:sp>
          <p:nvSpPr>
            <p:cNvPr id="585" name="object 585"/>
            <p:cNvSpPr/>
            <p:nvPr/>
          </p:nvSpPr>
          <p:spPr>
            <a:xfrm>
              <a:off x="5773413" y="3117996"/>
              <a:ext cx="279400" cy="175260"/>
            </a:xfrm>
            <a:custGeom>
              <a:avLst/>
              <a:gdLst/>
              <a:ahLst/>
              <a:cxnLst/>
              <a:rect l="l" t="t" r="r" b="b"/>
              <a:pathLst>
                <a:path w="279400" h="175260">
                  <a:moveTo>
                    <a:pt x="272708" y="174980"/>
                  </a:moveTo>
                  <a:lnTo>
                    <a:pt x="279223" y="167534"/>
                  </a:lnTo>
                </a:path>
                <a:path w="279400" h="175260">
                  <a:moveTo>
                    <a:pt x="247578" y="174980"/>
                  </a:moveTo>
                  <a:lnTo>
                    <a:pt x="279223" y="143334"/>
                  </a:lnTo>
                </a:path>
                <a:path w="279400" h="175260">
                  <a:moveTo>
                    <a:pt x="223378" y="174980"/>
                  </a:moveTo>
                  <a:lnTo>
                    <a:pt x="270846" y="127512"/>
                  </a:lnTo>
                </a:path>
                <a:path w="279400" h="175260">
                  <a:moveTo>
                    <a:pt x="255954" y="117273"/>
                  </a:moveTo>
                  <a:lnTo>
                    <a:pt x="279223" y="94005"/>
                  </a:lnTo>
                </a:path>
                <a:path w="279400" h="175260">
                  <a:moveTo>
                    <a:pt x="198248" y="174980"/>
                  </a:moveTo>
                  <a:lnTo>
                    <a:pt x="250370" y="122858"/>
                  </a:lnTo>
                </a:path>
                <a:path w="279400" h="175260">
                  <a:moveTo>
                    <a:pt x="174049" y="174980"/>
                  </a:moveTo>
                  <a:lnTo>
                    <a:pt x="279223" y="68875"/>
                  </a:lnTo>
                </a:path>
                <a:path w="279400" h="175260">
                  <a:moveTo>
                    <a:pt x="148919" y="174980"/>
                  </a:moveTo>
                  <a:lnTo>
                    <a:pt x="279223" y="44675"/>
                  </a:lnTo>
                </a:path>
                <a:path w="279400" h="175260">
                  <a:moveTo>
                    <a:pt x="124719" y="174980"/>
                  </a:moveTo>
                  <a:lnTo>
                    <a:pt x="279223" y="19545"/>
                  </a:lnTo>
                </a:path>
                <a:path w="279400" h="175260">
                  <a:moveTo>
                    <a:pt x="99589" y="174980"/>
                  </a:moveTo>
                  <a:lnTo>
                    <a:pt x="273639" y="0"/>
                  </a:lnTo>
                </a:path>
                <a:path w="279400" h="175260">
                  <a:moveTo>
                    <a:pt x="75390" y="174980"/>
                  </a:moveTo>
                  <a:lnTo>
                    <a:pt x="249439" y="0"/>
                  </a:lnTo>
                </a:path>
                <a:path w="279400" h="175260">
                  <a:moveTo>
                    <a:pt x="50260" y="174980"/>
                  </a:moveTo>
                  <a:lnTo>
                    <a:pt x="224309" y="0"/>
                  </a:lnTo>
                </a:path>
                <a:path w="279400" h="175260">
                  <a:moveTo>
                    <a:pt x="72598" y="127512"/>
                  </a:moveTo>
                  <a:lnTo>
                    <a:pt x="200110" y="0"/>
                  </a:lnTo>
                </a:path>
                <a:path w="279400" h="175260">
                  <a:moveTo>
                    <a:pt x="26060" y="174980"/>
                  </a:moveTo>
                  <a:lnTo>
                    <a:pt x="52121" y="148919"/>
                  </a:lnTo>
                </a:path>
                <a:path w="279400" h="175260">
                  <a:moveTo>
                    <a:pt x="80044" y="95866"/>
                  </a:moveTo>
                  <a:lnTo>
                    <a:pt x="174980" y="0"/>
                  </a:lnTo>
                </a:path>
                <a:path w="279400" h="175260">
                  <a:moveTo>
                    <a:pt x="930" y="174980"/>
                  </a:moveTo>
                  <a:lnTo>
                    <a:pt x="22337" y="153572"/>
                  </a:lnTo>
                </a:path>
                <a:path w="279400" h="175260">
                  <a:moveTo>
                    <a:pt x="79113" y="71667"/>
                  </a:moveTo>
                  <a:lnTo>
                    <a:pt x="150780" y="0"/>
                  </a:lnTo>
                </a:path>
                <a:path w="279400" h="175260">
                  <a:moveTo>
                    <a:pt x="74459" y="51190"/>
                  </a:moveTo>
                  <a:lnTo>
                    <a:pt x="125650" y="0"/>
                  </a:lnTo>
                </a:path>
                <a:path w="279400" h="175260">
                  <a:moveTo>
                    <a:pt x="65152" y="36299"/>
                  </a:moveTo>
                  <a:lnTo>
                    <a:pt x="101451" y="0"/>
                  </a:lnTo>
                </a:path>
                <a:path w="279400" h="175260">
                  <a:moveTo>
                    <a:pt x="51190" y="26060"/>
                  </a:moveTo>
                  <a:lnTo>
                    <a:pt x="76321" y="0"/>
                  </a:lnTo>
                </a:path>
                <a:path w="279400" h="175260">
                  <a:moveTo>
                    <a:pt x="31645" y="21407"/>
                  </a:moveTo>
                  <a:lnTo>
                    <a:pt x="52121" y="0"/>
                  </a:lnTo>
                </a:path>
                <a:path w="279400" h="175260">
                  <a:moveTo>
                    <a:pt x="5584" y="22337"/>
                  </a:moveTo>
                  <a:lnTo>
                    <a:pt x="26991" y="0"/>
                  </a:lnTo>
                </a:path>
                <a:path w="279400" h="175260">
                  <a:moveTo>
                    <a:pt x="0" y="2792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84848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6" name="object 586"/>
          <p:cNvSpPr/>
          <p:nvPr/>
        </p:nvSpPr>
        <p:spPr>
          <a:xfrm>
            <a:off x="4050603" y="4478746"/>
            <a:ext cx="174625" cy="279400"/>
          </a:xfrm>
          <a:custGeom>
            <a:avLst/>
            <a:gdLst/>
            <a:ahLst/>
            <a:cxnLst/>
            <a:rect l="l" t="t" r="r" b="b"/>
            <a:pathLst>
              <a:path w="174625" h="279400">
                <a:moveTo>
                  <a:pt x="135888" y="279223"/>
                </a:moveTo>
                <a:lnTo>
                  <a:pt x="174049" y="240132"/>
                </a:lnTo>
              </a:path>
              <a:path w="174625" h="279400">
                <a:moveTo>
                  <a:pt x="110758" y="279223"/>
                </a:moveTo>
                <a:lnTo>
                  <a:pt x="174049" y="215932"/>
                </a:lnTo>
              </a:path>
              <a:path w="174625" h="279400">
                <a:moveTo>
                  <a:pt x="86559" y="279223"/>
                </a:moveTo>
                <a:lnTo>
                  <a:pt x="174049" y="190802"/>
                </a:lnTo>
              </a:path>
              <a:path w="174625" h="279400">
                <a:moveTo>
                  <a:pt x="61429" y="279223"/>
                </a:moveTo>
                <a:lnTo>
                  <a:pt x="174049" y="166603"/>
                </a:lnTo>
              </a:path>
              <a:path w="174625" h="279400">
                <a:moveTo>
                  <a:pt x="37229" y="279223"/>
                </a:moveTo>
                <a:lnTo>
                  <a:pt x="174049" y="141473"/>
                </a:lnTo>
              </a:path>
              <a:path w="174625" h="279400">
                <a:moveTo>
                  <a:pt x="12099" y="279223"/>
                </a:moveTo>
                <a:lnTo>
                  <a:pt x="174049" y="117273"/>
                </a:lnTo>
              </a:path>
              <a:path w="174625" h="279400">
                <a:moveTo>
                  <a:pt x="0" y="266193"/>
                </a:moveTo>
                <a:lnTo>
                  <a:pt x="174049" y="92143"/>
                </a:lnTo>
              </a:path>
              <a:path w="174625" h="279400">
                <a:moveTo>
                  <a:pt x="0" y="241993"/>
                </a:moveTo>
                <a:lnTo>
                  <a:pt x="174049" y="67944"/>
                </a:lnTo>
              </a:path>
              <a:path w="174625" h="279400">
                <a:moveTo>
                  <a:pt x="2792" y="215002"/>
                </a:moveTo>
                <a:lnTo>
                  <a:pt x="174049" y="42814"/>
                </a:lnTo>
              </a:path>
              <a:path w="174625" h="279400">
                <a:moveTo>
                  <a:pt x="0" y="216863"/>
                </a:moveTo>
                <a:lnTo>
                  <a:pt x="1861" y="215002"/>
                </a:lnTo>
              </a:path>
              <a:path w="174625" h="279400">
                <a:moveTo>
                  <a:pt x="152642" y="40022"/>
                </a:moveTo>
                <a:lnTo>
                  <a:pt x="174049" y="18614"/>
                </a:lnTo>
              </a:path>
              <a:path w="174625" h="279400">
                <a:moveTo>
                  <a:pt x="0" y="192664"/>
                </a:moveTo>
                <a:lnTo>
                  <a:pt x="116343" y="76321"/>
                </a:lnTo>
              </a:path>
              <a:path w="174625" h="279400">
                <a:moveTo>
                  <a:pt x="152642" y="14891"/>
                </a:moveTo>
                <a:lnTo>
                  <a:pt x="167534" y="0"/>
                </a:lnTo>
              </a:path>
              <a:path w="174625" h="279400">
                <a:moveTo>
                  <a:pt x="0" y="167534"/>
                </a:moveTo>
                <a:lnTo>
                  <a:pt x="88420" y="79113"/>
                </a:lnTo>
              </a:path>
              <a:path w="174625" h="279400">
                <a:moveTo>
                  <a:pt x="0" y="143334"/>
                </a:moveTo>
                <a:lnTo>
                  <a:pt x="65152" y="78182"/>
                </a:lnTo>
              </a:path>
              <a:path w="174625" h="279400">
                <a:moveTo>
                  <a:pt x="0" y="118204"/>
                </a:moveTo>
                <a:lnTo>
                  <a:pt x="46537" y="71667"/>
                </a:lnTo>
              </a:path>
              <a:path w="174625" h="279400">
                <a:moveTo>
                  <a:pt x="0" y="94005"/>
                </a:moveTo>
                <a:lnTo>
                  <a:pt x="32576" y="61429"/>
                </a:lnTo>
              </a:path>
              <a:path w="174625" h="279400">
                <a:moveTo>
                  <a:pt x="0" y="68875"/>
                </a:moveTo>
                <a:lnTo>
                  <a:pt x="23268" y="45606"/>
                </a:lnTo>
              </a:path>
              <a:path w="174625" h="279400">
                <a:moveTo>
                  <a:pt x="0" y="44675"/>
                </a:moveTo>
                <a:lnTo>
                  <a:pt x="20476" y="23268"/>
                </a:lnTo>
              </a:path>
              <a:path w="174625" h="279400">
                <a:moveTo>
                  <a:pt x="0" y="19545"/>
                </a:moveTo>
                <a:lnTo>
                  <a:pt x="19545" y="0"/>
                </a:lnTo>
              </a:path>
            </a:pathLst>
          </a:custGeom>
          <a:ln w="3175">
            <a:solidFill>
              <a:srgbClr val="84848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3589885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C9C9C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11561719" y="6895892"/>
            <a:ext cx="0" cy="83185"/>
          </a:xfrm>
          <a:custGeom>
            <a:avLst/>
            <a:gdLst/>
            <a:ahLst/>
            <a:cxnLst/>
            <a:rect l="l" t="t" r="r" b="b"/>
            <a:pathLst>
              <a:path h="83184">
                <a:moveTo>
                  <a:pt x="0" y="0"/>
                </a:moveTo>
                <a:lnTo>
                  <a:pt x="0" y="32576"/>
                </a:lnTo>
              </a:path>
              <a:path h="83184">
                <a:moveTo>
                  <a:pt x="0" y="49329"/>
                </a:moveTo>
                <a:lnTo>
                  <a:pt x="0" y="8283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695782" y="4657449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74459"/>
                </a:moveTo>
                <a:lnTo>
                  <a:pt x="0" y="45606"/>
                </a:lnTo>
              </a:path>
              <a:path h="7492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695782" y="4566236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82836"/>
                </a:moveTo>
                <a:lnTo>
                  <a:pt x="0" y="49329"/>
                </a:lnTo>
              </a:path>
              <a:path h="83185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10060427" y="6457511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165672"/>
                </a:moveTo>
                <a:lnTo>
                  <a:pt x="0" y="133096"/>
                </a:lnTo>
              </a:path>
              <a:path h="165734">
                <a:moveTo>
                  <a:pt x="0" y="115412"/>
                </a:moveTo>
                <a:lnTo>
                  <a:pt x="0" y="82836"/>
                </a:lnTo>
              </a:path>
              <a:path h="165734">
                <a:moveTo>
                  <a:pt x="0" y="73528"/>
                </a:moveTo>
                <a:lnTo>
                  <a:pt x="0" y="45606"/>
                </a:lnTo>
              </a:path>
              <a:path h="165734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13024851" y="6540347"/>
            <a:ext cx="0" cy="83185"/>
          </a:xfrm>
          <a:custGeom>
            <a:avLst/>
            <a:gdLst/>
            <a:ahLst/>
            <a:cxnLst/>
            <a:rect l="l" t="t" r="r" b="b"/>
            <a:pathLst>
              <a:path h="83184">
                <a:moveTo>
                  <a:pt x="0" y="82836"/>
                </a:moveTo>
                <a:lnTo>
                  <a:pt x="0" y="50260"/>
                </a:lnTo>
              </a:path>
              <a:path h="83184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019130" y="6625976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13024851" y="6457511"/>
            <a:ext cx="0" cy="73660"/>
          </a:xfrm>
          <a:custGeom>
            <a:avLst/>
            <a:gdLst/>
            <a:ahLst/>
            <a:cxnLst/>
            <a:rect l="l" t="t" r="r" b="b"/>
            <a:pathLst>
              <a:path h="73659">
                <a:moveTo>
                  <a:pt x="0" y="73528"/>
                </a:moveTo>
                <a:lnTo>
                  <a:pt x="0" y="45606"/>
                </a:lnTo>
              </a:path>
              <a:path h="7365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6019130" y="6625976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95866"/>
                </a:moveTo>
                <a:lnTo>
                  <a:pt x="0" y="56775"/>
                </a:lnTo>
              </a:path>
              <a:path h="95884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641076" y="6047983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74459"/>
                </a:moveTo>
                <a:lnTo>
                  <a:pt x="0" y="45606"/>
                </a:lnTo>
              </a:path>
              <a:path h="7492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10060427" y="6540347"/>
            <a:ext cx="0" cy="83185"/>
          </a:xfrm>
          <a:custGeom>
            <a:avLst/>
            <a:gdLst/>
            <a:ahLst/>
            <a:cxnLst/>
            <a:rect l="l" t="t" r="r" b="b"/>
            <a:pathLst>
              <a:path h="83184">
                <a:moveTo>
                  <a:pt x="0" y="0"/>
                </a:moveTo>
                <a:lnTo>
                  <a:pt x="0" y="32576"/>
                </a:lnTo>
              </a:path>
              <a:path h="83184">
                <a:moveTo>
                  <a:pt x="0" y="50260"/>
                </a:moveTo>
                <a:lnTo>
                  <a:pt x="0" y="8283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641076" y="6130819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82836"/>
                </a:moveTo>
                <a:lnTo>
                  <a:pt x="0" y="50260"/>
                </a:lnTo>
              </a:path>
              <a:path h="83185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10060427" y="6631560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  <a:path h="95884">
                <a:moveTo>
                  <a:pt x="0" y="95866"/>
                </a:moveTo>
                <a:lnTo>
                  <a:pt x="0" y="56775"/>
                </a:lnTo>
              </a:path>
              <a:path h="95884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695782" y="4566236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0"/>
                </a:moveTo>
                <a:lnTo>
                  <a:pt x="0" y="32576"/>
                </a:lnTo>
              </a:path>
              <a:path h="83185">
                <a:moveTo>
                  <a:pt x="0" y="49329"/>
                </a:moveTo>
                <a:lnTo>
                  <a:pt x="0" y="8283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695782" y="4657449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0"/>
                </a:moveTo>
                <a:lnTo>
                  <a:pt x="0" y="27922"/>
                </a:lnTo>
              </a:path>
              <a:path h="74929">
                <a:moveTo>
                  <a:pt x="0" y="45606"/>
                </a:moveTo>
                <a:lnTo>
                  <a:pt x="0" y="74459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10097657" y="6631560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95866"/>
                </a:moveTo>
                <a:lnTo>
                  <a:pt x="0" y="56775"/>
                </a:lnTo>
              </a:path>
              <a:path h="95884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13024851" y="6457511"/>
            <a:ext cx="0" cy="73660"/>
          </a:xfrm>
          <a:custGeom>
            <a:avLst/>
            <a:gdLst/>
            <a:ahLst/>
            <a:cxnLst/>
            <a:rect l="l" t="t" r="r" b="b"/>
            <a:pathLst>
              <a:path h="73659">
                <a:moveTo>
                  <a:pt x="0" y="0"/>
                </a:moveTo>
                <a:lnTo>
                  <a:pt x="0" y="27922"/>
                </a:lnTo>
              </a:path>
              <a:path h="73659">
                <a:moveTo>
                  <a:pt x="0" y="45606"/>
                </a:moveTo>
                <a:lnTo>
                  <a:pt x="0" y="73528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10097657" y="6631560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10060427" y="6457511"/>
            <a:ext cx="0" cy="73660"/>
          </a:xfrm>
          <a:custGeom>
            <a:avLst/>
            <a:gdLst/>
            <a:ahLst/>
            <a:cxnLst/>
            <a:rect l="l" t="t" r="r" b="b"/>
            <a:pathLst>
              <a:path h="73659">
                <a:moveTo>
                  <a:pt x="0" y="0"/>
                </a:moveTo>
                <a:lnTo>
                  <a:pt x="0" y="27922"/>
                </a:lnTo>
              </a:path>
              <a:path h="73659">
                <a:moveTo>
                  <a:pt x="0" y="45606"/>
                </a:moveTo>
                <a:lnTo>
                  <a:pt x="0" y="73528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641076" y="6486364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165672"/>
                </a:moveTo>
                <a:lnTo>
                  <a:pt x="0" y="136819"/>
                </a:lnTo>
              </a:path>
              <a:path h="165734">
                <a:moveTo>
                  <a:pt x="0" y="120066"/>
                </a:moveTo>
                <a:lnTo>
                  <a:pt x="0" y="91213"/>
                </a:lnTo>
              </a:path>
              <a:path h="165734">
                <a:moveTo>
                  <a:pt x="0" y="82836"/>
                </a:moveTo>
                <a:lnTo>
                  <a:pt x="0" y="50260"/>
                </a:lnTo>
              </a:path>
              <a:path h="165734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11561719" y="6895892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165672"/>
                </a:moveTo>
                <a:lnTo>
                  <a:pt x="0" y="136819"/>
                </a:lnTo>
              </a:path>
              <a:path h="165734">
                <a:moveTo>
                  <a:pt x="0" y="119135"/>
                </a:moveTo>
                <a:lnTo>
                  <a:pt x="0" y="91213"/>
                </a:lnTo>
              </a:path>
              <a:path h="165734">
                <a:moveTo>
                  <a:pt x="0" y="82836"/>
                </a:moveTo>
                <a:lnTo>
                  <a:pt x="0" y="49329"/>
                </a:lnTo>
              </a:path>
              <a:path h="165734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641076" y="6486364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0"/>
                </a:moveTo>
                <a:lnTo>
                  <a:pt x="0" y="32576"/>
                </a:lnTo>
              </a:path>
              <a:path h="165734">
                <a:moveTo>
                  <a:pt x="0" y="50260"/>
                </a:moveTo>
                <a:lnTo>
                  <a:pt x="0" y="82836"/>
                </a:lnTo>
              </a:path>
              <a:path h="165734">
                <a:moveTo>
                  <a:pt x="0" y="91213"/>
                </a:moveTo>
                <a:lnTo>
                  <a:pt x="0" y="120066"/>
                </a:lnTo>
              </a:path>
              <a:path h="165734">
                <a:moveTo>
                  <a:pt x="0" y="136819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10097657" y="6895892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165672"/>
                </a:moveTo>
                <a:lnTo>
                  <a:pt x="0" y="136819"/>
                </a:lnTo>
              </a:path>
              <a:path h="165734">
                <a:moveTo>
                  <a:pt x="0" y="119135"/>
                </a:moveTo>
                <a:lnTo>
                  <a:pt x="0" y="91213"/>
                </a:lnTo>
              </a:path>
              <a:path h="165734">
                <a:moveTo>
                  <a:pt x="0" y="82836"/>
                </a:moveTo>
                <a:lnTo>
                  <a:pt x="0" y="49329"/>
                </a:lnTo>
              </a:path>
              <a:path h="165734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13024851" y="6540347"/>
            <a:ext cx="0" cy="83185"/>
          </a:xfrm>
          <a:custGeom>
            <a:avLst/>
            <a:gdLst/>
            <a:ahLst/>
            <a:cxnLst/>
            <a:rect l="l" t="t" r="r" b="b"/>
            <a:pathLst>
              <a:path h="83184">
                <a:moveTo>
                  <a:pt x="0" y="0"/>
                </a:moveTo>
                <a:lnTo>
                  <a:pt x="0" y="32576"/>
                </a:lnTo>
              </a:path>
              <a:path h="83184">
                <a:moveTo>
                  <a:pt x="0" y="50260"/>
                </a:moveTo>
                <a:lnTo>
                  <a:pt x="0" y="8283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019130" y="6785133"/>
            <a:ext cx="0" cy="97155"/>
          </a:xfrm>
          <a:custGeom>
            <a:avLst/>
            <a:gdLst/>
            <a:ahLst/>
            <a:cxnLst/>
            <a:rect l="l" t="t" r="r" b="b"/>
            <a:pathLst>
              <a:path h="97154">
                <a:moveTo>
                  <a:pt x="0" y="0"/>
                </a:moveTo>
                <a:lnTo>
                  <a:pt x="0" y="40022"/>
                </a:lnTo>
              </a:path>
              <a:path h="97154">
                <a:moveTo>
                  <a:pt x="0" y="56775"/>
                </a:moveTo>
                <a:lnTo>
                  <a:pt x="0" y="96797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12984829" y="6895892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165672"/>
                </a:moveTo>
                <a:lnTo>
                  <a:pt x="0" y="136819"/>
                </a:lnTo>
              </a:path>
              <a:path h="165734">
                <a:moveTo>
                  <a:pt x="0" y="119135"/>
                </a:moveTo>
                <a:lnTo>
                  <a:pt x="0" y="91213"/>
                </a:lnTo>
              </a:path>
              <a:path h="165734">
                <a:moveTo>
                  <a:pt x="0" y="82836"/>
                </a:moveTo>
                <a:lnTo>
                  <a:pt x="0" y="49329"/>
                </a:lnTo>
              </a:path>
              <a:path h="165734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019130" y="6785133"/>
            <a:ext cx="0" cy="97155"/>
          </a:xfrm>
          <a:custGeom>
            <a:avLst/>
            <a:gdLst/>
            <a:ahLst/>
            <a:cxnLst/>
            <a:rect l="l" t="t" r="r" b="b"/>
            <a:pathLst>
              <a:path h="97154">
                <a:moveTo>
                  <a:pt x="0" y="96797"/>
                </a:moveTo>
                <a:lnTo>
                  <a:pt x="0" y="56775"/>
                </a:lnTo>
              </a:path>
              <a:path h="97154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11561719" y="6631560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95866"/>
                </a:moveTo>
                <a:lnTo>
                  <a:pt x="0" y="56775"/>
                </a:lnTo>
              </a:path>
              <a:path h="95884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12984829" y="6895892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0"/>
                </a:moveTo>
                <a:lnTo>
                  <a:pt x="0" y="32576"/>
                </a:lnTo>
              </a:path>
              <a:path h="165734">
                <a:moveTo>
                  <a:pt x="0" y="49329"/>
                </a:moveTo>
                <a:lnTo>
                  <a:pt x="0" y="82836"/>
                </a:lnTo>
              </a:path>
              <a:path h="165734">
                <a:moveTo>
                  <a:pt x="0" y="91213"/>
                </a:moveTo>
                <a:lnTo>
                  <a:pt x="0" y="119135"/>
                </a:lnTo>
              </a:path>
              <a:path h="165734">
                <a:moveTo>
                  <a:pt x="0" y="136819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11561719" y="6457511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164741"/>
                </a:moveTo>
                <a:lnTo>
                  <a:pt x="0" y="133096"/>
                </a:lnTo>
              </a:path>
              <a:path h="165100">
                <a:moveTo>
                  <a:pt x="0" y="115412"/>
                </a:moveTo>
                <a:lnTo>
                  <a:pt x="0" y="82836"/>
                </a:lnTo>
              </a:path>
              <a:path h="165100">
                <a:moveTo>
                  <a:pt x="0" y="73528"/>
                </a:moveTo>
                <a:lnTo>
                  <a:pt x="0" y="45606"/>
                </a:lnTo>
              </a:path>
              <a:path h="16510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3641076" y="6047983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5">
                <a:moveTo>
                  <a:pt x="0" y="0"/>
                </a:moveTo>
                <a:lnTo>
                  <a:pt x="0" y="27922"/>
                </a:lnTo>
              </a:path>
              <a:path h="165735">
                <a:moveTo>
                  <a:pt x="0" y="45606"/>
                </a:moveTo>
                <a:lnTo>
                  <a:pt x="0" y="74459"/>
                </a:lnTo>
              </a:path>
              <a:path h="165735">
                <a:moveTo>
                  <a:pt x="0" y="82836"/>
                </a:moveTo>
                <a:lnTo>
                  <a:pt x="0" y="115412"/>
                </a:lnTo>
              </a:path>
              <a:path h="165735">
                <a:moveTo>
                  <a:pt x="0" y="133096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3641076" y="6381189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95866"/>
                </a:moveTo>
                <a:lnTo>
                  <a:pt x="0" y="56775"/>
                </a:lnTo>
              </a:path>
              <a:path h="95885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11561719" y="6631560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3641076" y="6381189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40022"/>
                </a:lnTo>
              </a:path>
              <a:path h="95885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10097657" y="6895892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0"/>
                </a:moveTo>
                <a:lnTo>
                  <a:pt x="0" y="32576"/>
                </a:lnTo>
              </a:path>
              <a:path h="165734">
                <a:moveTo>
                  <a:pt x="0" y="49329"/>
                </a:moveTo>
                <a:lnTo>
                  <a:pt x="0" y="82836"/>
                </a:lnTo>
              </a:path>
              <a:path h="165734">
                <a:moveTo>
                  <a:pt x="0" y="91213"/>
                </a:moveTo>
                <a:lnTo>
                  <a:pt x="0" y="119135"/>
                </a:lnTo>
              </a:path>
              <a:path h="165734">
                <a:moveTo>
                  <a:pt x="0" y="136819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11561719" y="6457511"/>
            <a:ext cx="0" cy="73660"/>
          </a:xfrm>
          <a:custGeom>
            <a:avLst/>
            <a:gdLst/>
            <a:ahLst/>
            <a:cxnLst/>
            <a:rect l="l" t="t" r="r" b="b"/>
            <a:pathLst>
              <a:path h="73659">
                <a:moveTo>
                  <a:pt x="0" y="0"/>
                </a:moveTo>
                <a:lnTo>
                  <a:pt x="0" y="27922"/>
                </a:lnTo>
              </a:path>
              <a:path h="73659">
                <a:moveTo>
                  <a:pt x="0" y="45606"/>
                </a:moveTo>
                <a:lnTo>
                  <a:pt x="0" y="73528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4694679" y="6890307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165672"/>
                </a:moveTo>
                <a:lnTo>
                  <a:pt x="0" y="136819"/>
                </a:lnTo>
              </a:path>
              <a:path h="165734">
                <a:moveTo>
                  <a:pt x="0" y="120066"/>
                </a:moveTo>
                <a:lnTo>
                  <a:pt x="0" y="91213"/>
                </a:lnTo>
              </a:path>
              <a:path h="165734">
                <a:moveTo>
                  <a:pt x="0" y="82836"/>
                </a:moveTo>
                <a:lnTo>
                  <a:pt x="0" y="50260"/>
                </a:lnTo>
              </a:path>
              <a:path h="165734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4694679" y="6625976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95866"/>
                </a:moveTo>
                <a:lnTo>
                  <a:pt x="0" y="56775"/>
                </a:lnTo>
              </a:path>
              <a:path h="95884">
                <a:moveTo>
                  <a:pt x="0" y="39091"/>
                </a:moveTo>
                <a:lnTo>
                  <a:pt x="0" y="0"/>
                </a:lnTo>
              </a:path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4735632" y="6785133"/>
            <a:ext cx="0" cy="97155"/>
          </a:xfrm>
          <a:custGeom>
            <a:avLst/>
            <a:gdLst/>
            <a:ahLst/>
            <a:cxnLst/>
            <a:rect l="l" t="t" r="r" b="b"/>
            <a:pathLst>
              <a:path h="97154">
                <a:moveTo>
                  <a:pt x="0" y="96797"/>
                </a:moveTo>
                <a:lnTo>
                  <a:pt x="0" y="56775"/>
                </a:lnTo>
              </a:path>
              <a:path h="97154">
                <a:moveTo>
                  <a:pt x="0" y="40022"/>
                </a:moveTo>
                <a:lnTo>
                  <a:pt x="0" y="0"/>
                </a:lnTo>
              </a:path>
              <a:path h="97154">
                <a:moveTo>
                  <a:pt x="0" y="0"/>
                </a:moveTo>
                <a:lnTo>
                  <a:pt x="0" y="40022"/>
                </a:lnTo>
              </a:path>
              <a:path h="97154">
                <a:moveTo>
                  <a:pt x="0" y="56775"/>
                </a:moveTo>
                <a:lnTo>
                  <a:pt x="0" y="96797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393669" y="4657449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0"/>
                </a:moveTo>
                <a:lnTo>
                  <a:pt x="0" y="27922"/>
                </a:lnTo>
              </a:path>
              <a:path h="74929">
                <a:moveTo>
                  <a:pt x="0" y="45606"/>
                </a:moveTo>
                <a:lnTo>
                  <a:pt x="0" y="74459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694679" y="6981521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0"/>
                </a:moveTo>
                <a:lnTo>
                  <a:pt x="0" y="28853"/>
                </a:lnTo>
              </a:path>
              <a:path h="74929">
                <a:moveTo>
                  <a:pt x="0" y="45606"/>
                </a:moveTo>
                <a:lnTo>
                  <a:pt x="0" y="74459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11561719" y="6540347"/>
            <a:ext cx="0" cy="81915"/>
          </a:xfrm>
          <a:custGeom>
            <a:avLst/>
            <a:gdLst/>
            <a:ahLst/>
            <a:cxnLst/>
            <a:rect l="l" t="t" r="r" b="b"/>
            <a:pathLst>
              <a:path h="81915">
                <a:moveTo>
                  <a:pt x="0" y="0"/>
                </a:moveTo>
                <a:lnTo>
                  <a:pt x="0" y="32576"/>
                </a:lnTo>
              </a:path>
              <a:path h="81915">
                <a:moveTo>
                  <a:pt x="0" y="50260"/>
                </a:moveTo>
                <a:lnTo>
                  <a:pt x="0" y="81905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4694679" y="6890307"/>
            <a:ext cx="0" cy="83185"/>
          </a:xfrm>
          <a:custGeom>
            <a:avLst/>
            <a:gdLst/>
            <a:ahLst/>
            <a:cxnLst/>
            <a:rect l="l" t="t" r="r" b="b"/>
            <a:pathLst>
              <a:path h="83184">
                <a:moveTo>
                  <a:pt x="0" y="0"/>
                </a:moveTo>
                <a:lnTo>
                  <a:pt x="0" y="32576"/>
                </a:lnTo>
              </a:path>
              <a:path h="83184">
                <a:moveTo>
                  <a:pt x="0" y="50260"/>
                </a:moveTo>
                <a:lnTo>
                  <a:pt x="0" y="8283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10060427" y="6790718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393669" y="4566236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0"/>
                </a:moveTo>
                <a:lnTo>
                  <a:pt x="0" y="32576"/>
                </a:lnTo>
              </a:path>
              <a:path h="83185">
                <a:moveTo>
                  <a:pt x="0" y="49329"/>
                </a:moveTo>
                <a:lnTo>
                  <a:pt x="0" y="8283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10060427" y="6790718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95866"/>
                </a:moveTo>
                <a:lnTo>
                  <a:pt x="0" y="56775"/>
                </a:lnTo>
              </a:path>
              <a:path h="95884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10097657" y="6540347"/>
            <a:ext cx="0" cy="83185"/>
          </a:xfrm>
          <a:custGeom>
            <a:avLst/>
            <a:gdLst/>
            <a:ahLst/>
            <a:cxnLst/>
            <a:rect l="l" t="t" r="r" b="b"/>
            <a:pathLst>
              <a:path h="83184">
                <a:moveTo>
                  <a:pt x="0" y="82836"/>
                </a:moveTo>
                <a:lnTo>
                  <a:pt x="0" y="50260"/>
                </a:lnTo>
              </a:path>
              <a:path h="83184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11540312" y="3308799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5">
                <a:moveTo>
                  <a:pt x="0" y="0"/>
                </a:moveTo>
                <a:lnTo>
                  <a:pt x="0" y="32576"/>
                </a:lnTo>
              </a:path>
              <a:path h="165735">
                <a:moveTo>
                  <a:pt x="0" y="50260"/>
                </a:moveTo>
                <a:lnTo>
                  <a:pt x="0" y="82836"/>
                </a:lnTo>
              </a:path>
              <a:path h="165735">
                <a:moveTo>
                  <a:pt x="0" y="92143"/>
                </a:moveTo>
                <a:lnTo>
                  <a:pt x="0" y="120066"/>
                </a:lnTo>
              </a:path>
              <a:path h="165735">
                <a:moveTo>
                  <a:pt x="0" y="137750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10097657" y="6457511"/>
            <a:ext cx="0" cy="73660"/>
          </a:xfrm>
          <a:custGeom>
            <a:avLst/>
            <a:gdLst/>
            <a:ahLst/>
            <a:cxnLst/>
            <a:rect l="l" t="t" r="r" b="b"/>
            <a:pathLst>
              <a:path h="73659">
                <a:moveTo>
                  <a:pt x="0" y="73528"/>
                </a:moveTo>
                <a:lnTo>
                  <a:pt x="0" y="45606"/>
                </a:lnTo>
              </a:path>
              <a:path h="7365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12992275" y="3204555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95866"/>
                </a:moveTo>
                <a:lnTo>
                  <a:pt x="0" y="56775"/>
                </a:lnTo>
              </a:path>
              <a:path h="95885">
                <a:moveTo>
                  <a:pt x="0" y="39091"/>
                </a:moveTo>
                <a:lnTo>
                  <a:pt x="0" y="0"/>
                </a:lnTo>
              </a:path>
              <a:path h="95885">
                <a:moveTo>
                  <a:pt x="0" y="0"/>
                </a:moveTo>
                <a:lnTo>
                  <a:pt x="0" y="39091"/>
                </a:lnTo>
              </a:path>
              <a:path h="95885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11540312" y="3359059"/>
            <a:ext cx="0" cy="115570"/>
          </a:xfrm>
          <a:custGeom>
            <a:avLst/>
            <a:gdLst/>
            <a:ahLst/>
            <a:cxnLst/>
            <a:rect l="l" t="t" r="r" b="b"/>
            <a:pathLst>
              <a:path h="115570">
                <a:moveTo>
                  <a:pt x="0" y="115412"/>
                </a:moveTo>
                <a:lnTo>
                  <a:pt x="0" y="87490"/>
                </a:lnTo>
              </a:path>
              <a:path h="115570">
                <a:moveTo>
                  <a:pt x="0" y="69805"/>
                </a:moveTo>
                <a:lnTo>
                  <a:pt x="0" y="41883"/>
                </a:lnTo>
              </a:path>
              <a:path h="115570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11540312" y="3308799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14465645" y="6631560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13295698" y="4568097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5">
                <a:moveTo>
                  <a:pt x="0" y="0"/>
                </a:moveTo>
                <a:lnTo>
                  <a:pt x="0" y="32576"/>
                </a:lnTo>
              </a:path>
              <a:path h="165735">
                <a:moveTo>
                  <a:pt x="0" y="50260"/>
                </a:moveTo>
                <a:lnTo>
                  <a:pt x="0" y="82836"/>
                </a:lnTo>
              </a:path>
              <a:path h="165735">
                <a:moveTo>
                  <a:pt x="0" y="92143"/>
                </a:moveTo>
                <a:lnTo>
                  <a:pt x="0" y="120066"/>
                </a:lnTo>
              </a:path>
              <a:path h="165735">
                <a:moveTo>
                  <a:pt x="0" y="137750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14465645" y="6631560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95866"/>
                </a:moveTo>
                <a:lnTo>
                  <a:pt x="0" y="56775"/>
                </a:lnTo>
              </a:path>
              <a:path h="95884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11524489" y="6895892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165672"/>
                </a:moveTo>
                <a:lnTo>
                  <a:pt x="0" y="136819"/>
                </a:lnTo>
              </a:path>
              <a:path h="165734">
                <a:moveTo>
                  <a:pt x="0" y="119135"/>
                </a:moveTo>
                <a:lnTo>
                  <a:pt x="0" y="91213"/>
                </a:lnTo>
              </a:path>
              <a:path h="165734">
                <a:moveTo>
                  <a:pt x="0" y="82836"/>
                </a:moveTo>
                <a:lnTo>
                  <a:pt x="0" y="49329"/>
                </a:lnTo>
              </a:path>
              <a:path h="165734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695782" y="4461062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95866"/>
                </a:moveTo>
                <a:lnTo>
                  <a:pt x="0" y="56775"/>
                </a:lnTo>
              </a:path>
              <a:path h="9588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11524489" y="6457511"/>
            <a:ext cx="0" cy="73660"/>
          </a:xfrm>
          <a:custGeom>
            <a:avLst/>
            <a:gdLst/>
            <a:ahLst/>
            <a:cxnLst/>
            <a:rect l="l" t="t" r="r" b="b"/>
            <a:pathLst>
              <a:path h="73659">
                <a:moveTo>
                  <a:pt x="0" y="73528"/>
                </a:moveTo>
                <a:lnTo>
                  <a:pt x="0" y="45606"/>
                </a:lnTo>
              </a:path>
              <a:path h="7365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695782" y="4461062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39091"/>
                </a:lnTo>
              </a:path>
              <a:path h="95885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13295698" y="4568097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5">
                <a:moveTo>
                  <a:pt x="0" y="165672"/>
                </a:moveTo>
                <a:lnTo>
                  <a:pt x="0" y="137750"/>
                </a:lnTo>
              </a:path>
              <a:path h="165735">
                <a:moveTo>
                  <a:pt x="0" y="120066"/>
                </a:moveTo>
                <a:lnTo>
                  <a:pt x="0" y="92143"/>
                </a:lnTo>
              </a:path>
              <a:path h="165735">
                <a:moveTo>
                  <a:pt x="0" y="82836"/>
                </a:moveTo>
                <a:lnTo>
                  <a:pt x="0" y="50260"/>
                </a:lnTo>
              </a:path>
              <a:path h="165735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13295698" y="4463854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39091"/>
                </a:lnTo>
              </a:path>
              <a:path h="95885">
                <a:moveTo>
                  <a:pt x="0" y="56775"/>
                </a:moveTo>
                <a:lnTo>
                  <a:pt x="0" y="95866"/>
                </a:lnTo>
              </a:path>
              <a:path h="95885">
                <a:moveTo>
                  <a:pt x="0" y="95866"/>
                </a:moveTo>
                <a:lnTo>
                  <a:pt x="0" y="56775"/>
                </a:lnTo>
              </a:path>
              <a:path h="9588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11524489" y="6540347"/>
            <a:ext cx="0" cy="81915"/>
          </a:xfrm>
          <a:custGeom>
            <a:avLst/>
            <a:gdLst/>
            <a:ahLst/>
            <a:cxnLst/>
            <a:rect l="l" t="t" r="r" b="b"/>
            <a:pathLst>
              <a:path h="81915">
                <a:moveTo>
                  <a:pt x="0" y="81905"/>
                </a:moveTo>
                <a:lnTo>
                  <a:pt x="0" y="50260"/>
                </a:lnTo>
              </a:path>
              <a:path h="81915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10097657" y="6457511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0"/>
                </a:moveTo>
                <a:lnTo>
                  <a:pt x="0" y="27922"/>
                </a:lnTo>
              </a:path>
              <a:path h="165734">
                <a:moveTo>
                  <a:pt x="0" y="45606"/>
                </a:moveTo>
                <a:lnTo>
                  <a:pt x="0" y="73528"/>
                </a:lnTo>
              </a:path>
              <a:path h="165734">
                <a:moveTo>
                  <a:pt x="0" y="82836"/>
                </a:moveTo>
                <a:lnTo>
                  <a:pt x="0" y="115412"/>
                </a:lnTo>
              </a:path>
              <a:path h="165734">
                <a:moveTo>
                  <a:pt x="0" y="133096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019130" y="6451926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0"/>
                </a:moveTo>
                <a:lnTo>
                  <a:pt x="0" y="27922"/>
                </a:lnTo>
              </a:path>
              <a:path h="165734">
                <a:moveTo>
                  <a:pt x="0" y="45606"/>
                </a:moveTo>
                <a:lnTo>
                  <a:pt x="0" y="73528"/>
                </a:lnTo>
              </a:path>
              <a:path h="165734">
                <a:moveTo>
                  <a:pt x="0" y="82836"/>
                </a:moveTo>
                <a:lnTo>
                  <a:pt x="0" y="115412"/>
                </a:lnTo>
              </a:path>
              <a:path h="165734">
                <a:moveTo>
                  <a:pt x="0" y="133096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14465645" y="6457511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0"/>
                </a:moveTo>
                <a:lnTo>
                  <a:pt x="0" y="27922"/>
                </a:lnTo>
              </a:path>
              <a:path h="165734">
                <a:moveTo>
                  <a:pt x="0" y="45606"/>
                </a:moveTo>
                <a:lnTo>
                  <a:pt x="0" y="73528"/>
                </a:lnTo>
              </a:path>
              <a:path h="165734">
                <a:moveTo>
                  <a:pt x="0" y="82836"/>
                </a:moveTo>
                <a:lnTo>
                  <a:pt x="0" y="115412"/>
                </a:lnTo>
              </a:path>
              <a:path h="165734">
                <a:moveTo>
                  <a:pt x="0" y="133096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4694679" y="6451926"/>
            <a:ext cx="0" cy="73660"/>
          </a:xfrm>
          <a:custGeom>
            <a:avLst/>
            <a:gdLst/>
            <a:ahLst/>
            <a:cxnLst/>
            <a:rect l="l" t="t" r="r" b="b"/>
            <a:pathLst>
              <a:path h="73659">
                <a:moveTo>
                  <a:pt x="0" y="73528"/>
                </a:moveTo>
                <a:lnTo>
                  <a:pt x="0" y="45606"/>
                </a:lnTo>
              </a:path>
              <a:path h="7365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4694679" y="6785133"/>
            <a:ext cx="0" cy="97155"/>
          </a:xfrm>
          <a:custGeom>
            <a:avLst/>
            <a:gdLst/>
            <a:ahLst/>
            <a:cxnLst/>
            <a:rect l="l" t="t" r="r" b="b"/>
            <a:pathLst>
              <a:path h="97154">
                <a:moveTo>
                  <a:pt x="0" y="96797"/>
                </a:moveTo>
                <a:lnTo>
                  <a:pt x="0" y="56775"/>
                </a:lnTo>
              </a:path>
              <a:path h="97154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4694679" y="6534763"/>
            <a:ext cx="0" cy="83185"/>
          </a:xfrm>
          <a:custGeom>
            <a:avLst/>
            <a:gdLst/>
            <a:ahLst/>
            <a:cxnLst/>
            <a:rect l="l" t="t" r="r" b="b"/>
            <a:pathLst>
              <a:path h="83184">
                <a:moveTo>
                  <a:pt x="0" y="82836"/>
                </a:moveTo>
                <a:lnTo>
                  <a:pt x="0" y="50260"/>
                </a:lnTo>
              </a:path>
              <a:path h="83184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393669" y="4566236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82836"/>
                </a:moveTo>
                <a:lnTo>
                  <a:pt x="0" y="49329"/>
                </a:lnTo>
              </a:path>
              <a:path h="83185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4694679" y="6785133"/>
            <a:ext cx="0" cy="97155"/>
          </a:xfrm>
          <a:custGeom>
            <a:avLst/>
            <a:gdLst/>
            <a:ahLst/>
            <a:cxnLst/>
            <a:rect l="l" t="t" r="r" b="b"/>
            <a:pathLst>
              <a:path h="97154">
                <a:moveTo>
                  <a:pt x="0" y="0"/>
                </a:moveTo>
                <a:lnTo>
                  <a:pt x="0" y="40022"/>
                </a:lnTo>
              </a:path>
              <a:path h="97154">
                <a:moveTo>
                  <a:pt x="0" y="56775"/>
                </a:moveTo>
                <a:lnTo>
                  <a:pt x="0" y="96797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6019130" y="6451926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165672"/>
                </a:moveTo>
                <a:lnTo>
                  <a:pt x="0" y="133096"/>
                </a:lnTo>
              </a:path>
              <a:path h="165734">
                <a:moveTo>
                  <a:pt x="0" y="115412"/>
                </a:moveTo>
                <a:lnTo>
                  <a:pt x="0" y="82836"/>
                </a:lnTo>
              </a:path>
              <a:path h="165734">
                <a:moveTo>
                  <a:pt x="0" y="73528"/>
                </a:moveTo>
                <a:lnTo>
                  <a:pt x="0" y="45606"/>
                </a:lnTo>
              </a:path>
              <a:path h="165734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393669" y="4703055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28853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393669" y="4657449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393669" y="4461062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95866"/>
                </a:moveTo>
                <a:lnTo>
                  <a:pt x="0" y="56775"/>
                </a:lnTo>
              </a:path>
              <a:path h="9588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13258468" y="4568097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82836"/>
                </a:moveTo>
                <a:lnTo>
                  <a:pt x="0" y="50260"/>
                </a:lnTo>
              </a:path>
              <a:path h="83185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5393669" y="4461062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39091"/>
                </a:lnTo>
              </a:path>
              <a:path h="95885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13258468" y="4660241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73528"/>
                </a:moveTo>
                <a:lnTo>
                  <a:pt x="0" y="45606"/>
                </a:lnTo>
              </a:path>
              <a:path h="7366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13024851" y="6631560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  <a:path h="95884">
                <a:moveTo>
                  <a:pt x="0" y="95866"/>
                </a:moveTo>
                <a:lnTo>
                  <a:pt x="0" y="56775"/>
                </a:lnTo>
              </a:path>
              <a:path h="95884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13258468" y="4568097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5">
                <a:moveTo>
                  <a:pt x="0" y="0"/>
                </a:moveTo>
                <a:lnTo>
                  <a:pt x="0" y="32576"/>
                </a:lnTo>
              </a:path>
              <a:path h="165735">
                <a:moveTo>
                  <a:pt x="0" y="50260"/>
                </a:moveTo>
                <a:lnTo>
                  <a:pt x="0" y="82836"/>
                </a:lnTo>
              </a:path>
              <a:path h="165735">
                <a:moveTo>
                  <a:pt x="0" y="92143"/>
                </a:moveTo>
                <a:lnTo>
                  <a:pt x="0" y="120066"/>
                </a:lnTo>
              </a:path>
              <a:path h="165735">
                <a:moveTo>
                  <a:pt x="0" y="137750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11540312" y="3204555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39091"/>
                </a:lnTo>
              </a:path>
              <a:path h="95885">
                <a:moveTo>
                  <a:pt x="0" y="56775"/>
                </a:moveTo>
                <a:lnTo>
                  <a:pt x="0" y="95866"/>
                </a:lnTo>
              </a:path>
              <a:path h="95885">
                <a:moveTo>
                  <a:pt x="0" y="95866"/>
                </a:moveTo>
                <a:lnTo>
                  <a:pt x="0" y="56775"/>
                </a:lnTo>
              </a:path>
              <a:path h="9588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14465645" y="6540347"/>
            <a:ext cx="0" cy="83185"/>
          </a:xfrm>
          <a:custGeom>
            <a:avLst/>
            <a:gdLst/>
            <a:ahLst/>
            <a:cxnLst/>
            <a:rect l="l" t="t" r="r" b="b"/>
            <a:pathLst>
              <a:path h="83184">
                <a:moveTo>
                  <a:pt x="0" y="82836"/>
                </a:moveTo>
                <a:lnTo>
                  <a:pt x="0" y="50260"/>
                </a:lnTo>
              </a:path>
              <a:path h="83184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11524489" y="6540347"/>
            <a:ext cx="0" cy="81915"/>
          </a:xfrm>
          <a:custGeom>
            <a:avLst/>
            <a:gdLst/>
            <a:ahLst/>
            <a:cxnLst/>
            <a:rect l="l" t="t" r="r" b="b"/>
            <a:pathLst>
              <a:path h="81915">
                <a:moveTo>
                  <a:pt x="0" y="0"/>
                </a:moveTo>
                <a:lnTo>
                  <a:pt x="0" y="32576"/>
                </a:lnTo>
              </a:path>
              <a:path h="81915">
                <a:moveTo>
                  <a:pt x="0" y="50260"/>
                </a:moveTo>
                <a:lnTo>
                  <a:pt x="0" y="81905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4694679" y="6534763"/>
            <a:ext cx="0" cy="83185"/>
          </a:xfrm>
          <a:custGeom>
            <a:avLst/>
            <a:gdLst/>
            <a:ahLst/>
            <a:cxnLst/>
            <a:rect l="l" t="t" r="r" b="b"/>
            <a:pathLst>
              <a:path h="83184">
                <a:moveTo>
                  <a:pt x="0" y="0"/>
                </a:moveTo>
                <a:lnTo>
                  <a:pt x="0" y="32576"/>
                </a:lnTo>
              </a:path>
              <a:path h="83184">
                <a:moveTo>
                  <a:pt x="0" y="50260"/>
                </a:moveTo>
                <a:lnTo>
                  <a:pt x="0" y="8283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14465645" y="6457511"/>
            <a:ext cx="0" cy="73660"/>
          </a:xfrm>
          <a:custGeom>
            <a:avLst/>
            <a:gdLst/>
            <a:ahLst/>
            <a:cxnLst/>
            <a:rect l="l" t="t" r="r" b="b"/>
            <a:pathLst>
              <a:path h="73659">
                <a:moveTo>
                  <a:pt x="0" y="73528"/>
                </a:moveTo>
                <a:lnTo>
                  <a:pt x="0" y="45606"/>
                </a:lnTo>
              </a:path>
              <a:path h="7365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13258468" y="4463854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95866"/>
                </a:moveTo>
                <a:lnTo>
                  <a:pt x="0" y="56775"/>
                </a:lnTo>
              </a:path>
              <a:path h="9588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11524489" y="6457511"/>
            <a:ext cx="0" cy="73660"/>
          </a:xfrm>
          <a:custGeom>
            <a:avLst/>
            <a:gdLst/>
            <a:ahLst/>
            <a:cxnLst/>
            <a:rect l="l" t="t" r="r" b="b"/>
            <a:pathLst>
              <a:path h="73659">
                <a:moveTo>
                  <a:pt x="0" y="0"/>
                </a:moveTo>
                <a:lnTo>
                  <a:pt x="0" y="27922"/>
                </a:lnTo>
              </a:path>
              <a:path h="73659">
                <a:moveTo>
                  <a:pt x="0" y="45606"/>
                </a:moveTo>
                <a:lnTo>
                  <a:pt x="0" y="73528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4694679" y="6451926"/>
            <a:ext cx="0" cy="73660"/>
          </a:xfrm>
          <a:custGeom>
            <a:avLst/>
            <a:gdLst/>
            <a:ahLst/>
            <a:cxnLst/>
            <a:rect l="l" t="t" r="r" b="b"/>
            <a:pathLst>
              <a:path h="73659">
                <a:moveTo>
                  <a:pt x="0" y="0"/>
                </a:moveTo>
                <a:lnTo>
                  <a:pt x="0" y="27922"/>
                </a:lnTo>
              </a:path>
              <a:path h="73659">
                <a:moveTo>
                  <a:pt x="0" y="45606"/>
                </a:moveTo>
                <a:lnTo>
                  <a:pt x="0" y="73528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13258468" y="4463854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39091"/>
                </a:lnTo>
              </a:path>
              <a:path h="95885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11524489" y="6790718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11524489" y="6987105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0"/>
                </a:moveTo>
                <a:lnTo>
                  <a:pt x="0" y="27922"/>
                </a:lnTo>
              </a:path>
              <a:path h="74929">
                <a:moveTo>
                  <a:pt x="0" y="45606"/>
                </a:moveTo>
                <a:lnTo>
                  <a:pt x="0" y="74459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11524489" y="6790718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95866"/>
                </a:moveTo>
                <a:lnTo>
                  <a:pt x="0" y="56775"/>
                </a:lnTo>
              </a:path>
              <a:path h="95884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056360" y="6625976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95866"/>
                </a:moveTo>
                <a:lnTo>
                  <a:pt x="0" y="56775"/>
                </a:lnTo>
              </a:path>
              <a:path h="95884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11524489" y="6895892"/>
            <a:ext cx="0" cy="83185"/>
          </a:xfrm>
          <a:custGeom>
            <a:avLst/>
            <a:gdLst/>
            <a:ahLst/>
            <a:cxnLst/>
            <a:rect l="l" t="t" r="r" b="b"/>
            <a:pathLst>
              <a:path h="83184">
                <a:moveTo>
                  <a:pt x="0" y="0"/>
                </a:moveTo>
                <a:lnTo>
                  <a:pt x="0" y="32576"/>
                </a:lnTo>
              </a:path>
              <a:path h="83184">
                <a:moveTo>
                  <a:pt x="0" y="49329"/>
                </a:moveTo>
                <a:lnTo>
                  <a:pt x="0" y="8283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6056360" y="6625976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6019130" y="6890307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0"/>
                </a:moveTo>
                <a:lnTo>
                  <a:pt x="0" y="3257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6019130" y="6940567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32576"/>
                </a:lnTo>
              </a:path>
              <a:path h="69850">
                <a:moveTo>
                  <a:pt x="0" y="40952"/>
                </a:moveTo>
                <a:lnTo>
                  <a:pt x="0" y="69805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6019130" y="7027127"/>
            <a:ext cx="0" cy="29209"/>
          </a:xfrm>
          <a:custGeom>
            <a:avLst/>
            <a:gdLst/>
            <a:ahLst/>
            <a:cxnLst/>
            <a:rect l="l" t="t" r="r" b="b"/>
            <a:pathLst>
              <a:path h="29209">
                <a:moveTo>
                  <a:pt x="0" y="0"/>
                </a:moveTo>
                <a:lnTo>
                  <a:pt x="0" y="28853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12984829" y="6631560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  <a:path h="95884">
                <a:moveTo>
                  <a:pt x="0" y="95866"/>
                </a:moveTo>
                <a:lnTo>
                  <a:pt x="0" y="56775"/>
                </a:lnTo>
              </a:path>
              <a:path h="95884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11524489" y="6631560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  <a:path h="95884">
                <a:moveTo>
                  <a:pt x="0" y="95866"/>
                </a:moveTo>
                <a:lnTo>
                  <a:pt x="0" y="56775"/>
                </a:lnTo>
              </a:path>
              <a:path h="95884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12955045" y="3308799"/>
            <a:ext cx="37465" cy="165735"/>
          </a:xfrm>
          <a:custGeom>
            <a:avLst/>
            <a:gdLst/>
            <a:ahLst/>
            <a:cxnLst/>
            <a:rect l="l" t="t" r="r" b="b"/>
            <a:pathLst>
              <a:path w="37465" h="165735">
                <a:moveTo>
                  <a:pt x="0" y="165672"/>
                </a:moveTo>
                <a:lnTo>
                  <a:pt x="0" y="137750"/>
                </a:lnTo>
              </a:path>
              <a:path w="37465" h="165735">
                <a:moveTo>
                  <a:pt x="0" y="120066"/>
                </a:moveTo>
                <a:lnTo>
                  <a:pt x="0" y="92143"/>
                </a:lnTo>
              </a:path>
              <a:path w="37465" h="165735">
                <a:moveTo>
                  <a:pt x="0" y="82836"/>
                </a:moveTo>
                <a:lnTo>
                  <a:pt x="0" y="50260"/>
                </a:lnTo>
              </a:path>
              <a:path w="37465" h="165735">
                <a:moveTo>
                  <a:pt x="0" y="32576"/>
                </a:moveTo>
                <a:lnTo>
                  <a:pt x="0" y="0"/>
                </a:lnTo>
              </a:path>
              <a:path w="37465" h="165735">
                <a:moveTo>
                  <a:pt x="37229" y="165672"/>
                </a:moveTo>
                <a:lnTo>
                  <a:pt x="37229" y="137750"/>
                </a:lnTo>
              </a:path>
              <a:path w="37465" h="165735">
                <a:moveTo>
                  <a:pt x="37229" y="120066"/>
                </a:moveTo>
                <a:lnTo>
                  <a:pt x="37229" y="92143"/>
                </a:lnTo>
              </a:path>
              <a:path w="37465" h="165735">
                <a:moveTo>
                  <a:pt x="37229" y="82836"/>
                </a:moveTo>
                <a:lnTo>
                  <a:pt x="37229" y="50260"/>
                </a:lnTo>
              </a:path>
              <a:path w="37465" h="165735">
                <a:moveTo>
                  <a:pt x="37229" y="32576"/>
                </a:moveTo>
                <a:lnTo>
                  <a:pt x="37229" y="0"/>
                </a:lnTo>
              </a:path>
              <a:path w="37465" h="165735">
                <a:moveTo>
                  <a:pt x="0" y="0"/>
                </a:moveTo>
                <a:lnTo>
                  <a:pt x="0" y="32576"/>
                </a:lnTo>
              </a:path>
              <a:path w="37465" h="165735">
                <a:moveTo>
                  <a:pt x="0" y="50260"/>
                </a:moveTo>
                <a:lnTo>
                  <a:pt x="0" y="82836"/>
                </a:lnTo>
              </a:path>
              <a:path w="37465" h="165735">
                <a:moveTo>
                  <a:pt x="0" y="92143"/>
                </a:moveTo>
                <a:lnTo>
                  <a:pt x="0" y="120066"/>
                </a:lnTo>
              </a:path>
              <a:path w="37465" h="165735">
                <a:moveTo>
                  <a:pt x="0" y="137750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056360" y="6890307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0"/>
                </a:moveTo>
                <a:lnTo>
                  <a:pt x="0" y="3257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056360" y="6940567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32576"/>
                </a:lnTo>
              </a:path>
              <a:path h="69850">
                <a:moveTo>
                  <a:pt x="0" y="40952"/>
                </a:moveTo>
                <a:lnTo>
                  <a:pt x="0" y="69805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019130" y="7027127"/>
            <a:ext cx="37465" cy="29209"/>
          </a:xfrm>
          <a:custGeom>
            <a:avLst/>
            <a:gdLst/>
            <a:ahLst/>
            <a:cxnLst/>
            <a:rect l="l" t="t" r="r" b="b"/>
            <a:pathLst>
              <a:path w="37464" h="29209">
                <a:moveTo>
                  <a:pt x="37229" y="0"/>
                </a:moveTo>
                <a:lnTo>
                  <a:pt x="37229" y="28853"/>
                </a:lnTo>
              </a:path>
              <a:path w="37464" h="29209">
                <a:moveTo>
                  <a:pt x="0" y="28853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019130" y="6940567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69805"/>
                </a:moveTo>
                <a:lnTo>
                  <a:pt x="0" y="40952"/>
                </a:lnTo>
              </a:path>
              <a:path h="69850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019130" y="6890307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056360" y="6940567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6056360" y="6890307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10097657" y="6790718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  <a:path h="95884">
                <a:moveTo>
                  <a:pt x="0" y="95866"/>
                </a:moveTo>
                <a:lnTo>
                  <a:pt x="0" y="56775"/>
                </a:lnTo>
              </a:path>
              <a:path h="95884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6056360" y="7027127"/>
            <a:ext cx="0" cy="29209"/>
          </a:xfrm>
          <a:custGeom>
            <a:avLst/>
            <a:gdLst/>
            <a:ahLst/>
            <a:cxnLst/>
            <a:rect l="l" t="t" r="r" b="b"/>
            <a:pathLst>
              <a:path h="29209">
                <a:moveTo>
                  <a:pt x="0" y="28853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056360" y="6981521"/>
            <a:ext cx="0" cy="29209"/>
          </a:xfrm>
          <a:custGeom>
            <a:avLst/>
            <a:gdLst/>
            <a:ahLst/>
            <a:cxnLst/>
            <a:rect l="l" t="t" r="r" b="b"/>
            <a:pathLst>
              <a:path h="29209">
                <a:moveTo>
                  <a:pt x="0" y="28853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11970316" y="4568097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5">
                <a:moveTo>
                  <a:pt x="0" y="0"/>
                </a:moveTo>
                <a:lnTo>
                  <a:pt x="0" y="32576"/>
                </a:lnTo>
              </a:path>
              <a:path h="165735">
                <a:moveTo>
                  <a:pt x="0" y="50260"/>
                </a:moveTo>
                <a:lnTo>
                  <a:pt x="0" y="82836"/>
                </a:lnTo>
              </a:path>
              <a:path h="165735">
                <a:moveTo>
                  <a:pt x="0" y="92143"/>
                </a:moveTo>
                <a:lnTo>
                  <a:pt x="0" y="120066"/>
                </a:lnTo>
              </a:path>
              <a:path h="165735">
                <a:moveTo>
                  <a:pt x="0" y="137750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12992275" y="3308799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0"/>
                </a:moveTo>
                <a:lnTo>
                  <a:pt x="0" y="32576"/>
                </a:lnTo>
              </a:path>
              <a:path h="83185">
                <a:moveTo>
                  <a:pt x="0" y="50260"/>
                </a:moveTo>
                <a:lnTo>
                  <a:pt x="0" y="8283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11561719" y="6790718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95866"/>
                </a:moveTo>
                <a:lnTo>
                  <a:pt x="0" y="56775"/>
                </a:lnTo>
              </a:path>
              <a:path h="95884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10060427" y="6895892"/>
            <a:ext cx="0" cy="83185"/>
          </a:xfrm>
          <a:custGeom>
            <a:avLst/>
            <a:gdLst/>
            <a:ahLst/>
            <a:cxnLst/>
            <a:rect l="l" t="t" r="r" b="b"/>
            <a:pathLst>
              <a:path h="83184">
                <a:moveTo>
                  <a:pt x="0" y="82836"/>
                </a:moveTo>
                <a:lnTo>
                  <a:pt x="0" y="49329"/>
                </a:lnTo>
              </a:path>
              <a:path h="83184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11561719" y="6790718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10060427" y="6987105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74459"/>
                </a:moveTo>
                <a:lnTo>
                  <a:pt x="0" y="45606"/>
                </a:lnTo>
              </a:path>
              <a:path h="7492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11970316" y="4568097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82836"/>
                </a:moveTo>
                <a:lnTo>
                  <a:pt x="0" y="50260"/>
                </a:lnTo>
              </a:path>
              <a:path h="83185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4735632" y="6534763"/>
            <a:ext cx="0" cy="83185"/>
          </a:xfrm>
          <a:custGeom>
            <a:avLst/>
            <a:gdLst/>
            <a:ahLst/>
            <a:cxnLst/>
            <a:rect l="l" t="t" r="r" b="b"/>
            <a:pathLst>
              <a:path h="83184">
                <a:moveTo>
                  <a:pt x="0" y="0"/>
                </a:moveTo>
                <a:lnTo>
                  <a:pt x="0" y="32576"/>
                </a:lnTo>
              </a:path>
              <a:path h="83184">
                <a:moveTo>
                  <a:pt x="0" y="50260"/>
                </a:moveTo>
                <a:lnTo>
                  <a:pt x="0" y="8283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11970316" y="4660241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73528"/>
                </a:moveTo>
                <a:lnTo>
                  <a:pt x="0" y="45606"/>
                </a:lnTo>
              </a:path>
              <a:path h="7366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4735632" y="6451926"/>
            <a:ext cx="0" cy="73660"/>
          </a:xfrm>
          <a:custGeom>
            <a:avLst/>
            <a:gdLst/>
            <a:ahLst/>
            <a:cxnLst/>
            <a:rect l="l" t="t" r="r" b="b"/>
            <a:pathLst>
              <a:path h="73659">
                <a:moveTo>
                  <a:pt x="0" y="0"/>
                </a:moveTo>
                <a:lnTo>
                  <a:pt x="0" y="27922"/>
                </a:lnTo>
              </a:path>
              <a:path h="73659">
                <a:moveTo>
                  <a:pt x="0" y="45606"/>
                </a:moveTo>
                <a:lnTo>
                  <a:pt x="0" y="73528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4735632" y="6625976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95866"/>
                </a:moveTo>
                <a:lnTo>
                  <a:pt x="0" y="56775"/>
                </a:lnTo>
              </a:path>
              <a:path h="95884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12992275" y="3400943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27922"/>
                </a:lnTo>
              </a:path>
              <a:path h="73660">
                <a:moveTo>
                  <a:pt x="0" y="45606"/>
                </a:moveTo>
                <a:lnTo>
                  <a:pt x="0" y="73528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4735632" y="6625976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4735632" y="6981521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0"/>
                </a:moveTo>
                <a:lnTo>
                  <a:pt x="0" y="28853"/>
                </a:lnTo>
              </a:path>
              <a:path h="74929">
                <a:moveTo>
                  <a:pt x="0" y="45606"/>
                </a:moveTo>
                <a:lnTo>
                  <a:pt x="0" y="74459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3641076" y="6222032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40022"/>
                </a:lnTo>
              </a:path>
              <a:path h="95885">
                <a:moveTo>
                  <a:pt x="0" y="56775"/>
                </a:moveTo>
                <a:lnTo>
                  <a:pt x="0" y="95866"/>
                </a:lnTo>
              </a:path>
              <a:path h="95885">
                <a:moveTo>
                  <a:pt x="0" y="95866"/>
                </a:moveTo>
                <a:lnTo>
                  <a:pt x="0" y="56775"/>
                </a:lnTo>
              </a:path>
              <a:path h="95885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11970316" y="4463854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39091"/>
                </a:lnTo>
              </a:path>
              <a:path h="95885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6056360" y="6534763"/>
            <a:ext cx="0" cy="83185"/>
          </a:xfrm>
          <a:custGeom>
            <a:avLst/>
            <a:gdLst/>
            <a:ahLst/>
            <a:cxnLst/>
            <a:rect l="l" t="t" r="r" b="b"/>
            <a:pathLst>
              <a:path h="83184">
                <a:moveTo>
                  <a:pt x="0" y="0"/>
                </a:moveTo>
                <a:lnTo>
                  <a:pt x="0" y="32576"/>
                </a:lnTo>
              </a:path>
              <a:path h="83184">
                <a:moveTo>
                  <a:pt x="0" y="50260"/>
                </a:moveTo>
                <a:lnTo>
                  <a:pt x="0" y="8283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4735632" y="6890307"/>
            <a:ext cx="0" cy="83185"/>
          </a:xfrm>
          <a:custGeom>
            <a:avLst/>
            <a:gdLst/>
            <a:ahLst/>
            <a:cxnLst/>
            <a:rect l="l" t="t" r="r" b="b"/>
            <a:pathLst>
              <a:path h="83184">
                <a:moveTo>
                  <a:pt x="0" y="0"/>
                </a:moveTo>
                <a:lnTo>
                  <a:pt x="0" y="32576"/>
                </a:lnTo>
              </a:path>
              <a:path h="83184">
                <a:moveTo>
                  <a:pt x="0" y="50260"/>
                </a:moveTo>
                <a:lnTo>
                  <a:pt x="0" y="8283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10060427" y="6987105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0"/>
                </a:moveTo>
                <a:lnTo>
                  <a:pt x="0" y="27922"/>
                </a:lnTo>
              </a:path>
              <a:path h="74929">
                <a:moveTo>
                  <a:pt x="0" y="45606"/>
                </a:moveTo>
                <a:lnTo>
                  <a:pt x="0" y="74459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11970316" y="4463854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95866"/>
                </a:moveTo>
                <a:lnTo>
                  <a:pt x="0" y="56775"/>
                </a:lnTo>
              </a:path>
              <a:path h="9588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4735632" y="6890307"/>
            <a:ext cx="0" cy="83185"/>
          </a:xfrm>
          <a:custGeom>
            <a:avLst/>
            <a:gdLst/>
            <a:ahLst/>
            <a:cxnLst/>
            <a:rect l="l" t="t" r="r" b="b"/>
            <a:pathLst>
              <a:path h="83184">
                <a:moveTo>
                  <a:pt x="0" y="82836"/>
                </a:moveTo>
                <a:lnTo>
                  <a:pt x="0" y="50260"/>
                </a:lnTo>
              </a:path>
              <a:path h="83184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10644935" y="4568097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0"/>
                </a:moveTo>
                <a:lnTo>
                  <a:pt x="0" y="3257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10644935" y="4618358"/>
            <a:ext cx="0" cy="115570"/>
          </a:xfrm>
          <a:custGeom>
            <a:avLst/>
            <a:gdLst/>
            <a:ahLst/>
            <a:cxnLst/>
            <a:rect l="l" t="t" r="r" b="b"/>
            <a:pathLst>
              <a:path h="115570">
                <a:moveTo>
                  <a:pt x="0" y="0"/>
                </a:moveTo>
                <a:lnTo>
                  <a:pt x="0" y="32576"/>
                </a:lnTo>
              </a:path>
              <a:path h="115570">
                <a:moveTo>
                  <a:pt x="0" y="41883"/>
                </a:moveTo>
                <a:lnTo>
                  <a:pt x="0" y="69805"/>
                </a:lnTo>
              </a:path>
              <a:path h="115570">
                <a:moveTo>
                  <a:pt x="0" y="87490"/>
                </a:moveTo>
                <a:lnTo>
                  <a:pt x="0" y="11541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4735632" y="6981521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74459"/>
                </a:moveTo>
                <a:lnTo>
                  <a:pt x="0" y="45606"/>
                </a:lnTo>
              </a:path>
              <a:path h="74929">
                <a:moveTo>
                  <a:pt x="0" y="28853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6056360" y="6451926"/>
            <a:ext cx="0" cy="73660"/>
          </a:xfrm>
          <a:custGeom>
            <a:avLst/>
            <a:gdLst/>
            <a:ahLst/>
            <a:cxnLst/>
            <a:rect l="l" t="t" r="r" b="b"/>
            <a:pathLst>
              <a:path h="73659">
                <a:moveTo>
                  <a:pt x="0" y="0"/>
                </a:moveTo>
                <a:lnTo>
                  <a:pt x="0" y="27922"/>
                </a:lnTo>
              </a:path>
              <a:path h="73659">
                <a:moveTo>
                  <a:pt x="0" y="45606"/>
                </a:moveTo>
                <a:lnTo>
                  <a:pt x="0" y="73528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10060427" y="6895892"/>
            <a:ext cx="0" cy="83185"/>
          </a:xfrm>
          <a:custGeom>
            <a:avLst/>
            <a:gdLst/>
            <a:ahLst/>
            <a:cxnLst/>
            <a:rect l="l" t="t" r="r" b="b"/>
            <a:pathLst>
              <a:path h="83184">
                <a:moveTo>
                  <a:pt x="0" y="0"/>
                </a:moveTo>
                <a:lnTo>
                  <a:pt x="0" y="32576"/>
                </a:lnTo>
              </a:path>
              <a:path h="83184">
                <a:moveTo>
                  <a:pt x="0" y="49329"/>
                </a:moveTo>
                <a:lnTo>
                  <a:pt x="0" y="8283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10644935" y="4618358"/>
            <a:ext cx="0" cy="115570"/>
          </a:xfrm>
          <a:custGeom>
            <a:avLst/>
            <a:gdLst/>
            <a:ahLst/>
            <a:cxnLst/>
            <a:rect l="l" t="t" r="r" b="b"/>
            <a:pathLst>
              <a:path h="115570">
                <a:moveTo>
                  <a:pt x="0" y="115412"/>
                </a:moveTo>
                <a:lnTo>
                  <a:pt x="0" y="87490"/>
                </a:lnTo>
              </a:path>
              <a:path h="115570">
                <a:moveTo>
                  <a:pt x="0" y="69805"/>
                </a:moveTo>
                <a:lnTo>
                  <a:pt x="0" y="41883"/>
                </a:lnTo>
              </a:path>
              <a:path h="115570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10644935" y="4568097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6056360" y="6451926"/>
            <a:ext cx="0" cy="73660"/>
          </a:xfrm>
          <a:custGeom>
            <a:avLst/>
            <a:gdLst/>
            <a:ahLst/>
            <a:cxnLst/>
            <a:rect l="l" t="t" r="r" b="b"/>
            <a:pathLst>
              <a:path h="73659">
                <a:moveTo>
                  <a:pt x="0" y="73528"/>
                </a:moveTo>
                <a:lnTo>
                  <a:pt x="0" y="45606"/>
                </a:lnTo>
              </a:path>
              <a:path h="7365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10644935" y="4463854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39091"/>
                </a:lnTo>
              </a:path>
              <a:path h="95885">
                <a:moveTo>
                  <a:pt x="0" y="56775"/>
                </a:moveTo>
                <a:lnTo>
                  <a:pt x="0" y="95866"/>
                </a:lnTo>
              </a:path>
              <a:path h="95885">
                <a:moveTo>
                  <a:pt x="0" y="95866"/>
                </a:moveTo>
                <a:lnTo>
                  <a:pt x="0" y="56775"/>
                </a:lnTo>
              </a:path>
              <a:path h="9588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6056360" y="6534763"/>
            <a:ext cx="0" cy="83185"/>
          </a:xfrm>
          <a:custGeom>
            <a:avLst/>
            <a:gdLst/>
            <a:ahLst/>
            <a:cxnLst/>
            <a:rect l="l" t="t" r="r" b="b"/>
            <a:pathLst>
              <a:path h="83184">
                <a:moveTo>
                  <a:pt x="0" y="82836"/>
                </a:moveTo>
                <a:lnTo>
                  <a:pt x="0" y="50260"/>
                </a:lnTo>
              </a:path>
              <a:path h="83184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12984829" y="6790718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11933087" y="4463854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39091"/>
                </a:lnTo>
              </a:path>
              <a:path h="95885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6056360" y="6785133"/>
            <a:ext cx="0" cy="97155"/>
          </a:xfrm>
          <a:custGeom>
            <a:avLst/>
            <a:gdLst/>
            <a:ahLst/>
            <a:cxnLst/>
            <a:rect l="l" t="t" r="r" b="b"/>
            <a:pathLst>
              <a:path h="97154">
                <a:moveTo>
                  <a:pt x="0" y="0"/>
                </a:moveTo>
                <a:lnTo>
                  <a:pt x="0" y="40022"/>
                </a:lnTo>
              </a:path>
              <a:path h="97154">
                <a:moveTo>
                  <a:pt x="0" y="56775"/>
                </a:moveTo>
                <a:lnTo>
                  <a:pt x="0" y="96797"/>
                </a:lnTo>
              </a:path>
              <a:path h="97154">
                <a:moveTo>
                  <a:pt x="0" y="96797"/>
                </a:moveTo>
                <a:lnTo>
                  <a:pt x="0" y="56775"/>
                </a:lnTo>
              </a:path>
              <a:path h="97154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12955045" y="3204555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95866"/>
                </a:moveTo>
                <a:lnTo>
                  <a:pt x="0" y="56775"/>
                </a:lnTo>
              </a:path>
              <a:path h="9588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12984829" y="6457511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0"/>
                </a:moveTo>
                <a:lnTo>
                  <a:pt x="0" y="27922"/>
                </a:lnTo>
              </a:path>
              <a:path h="165734">
                <a:moveTo>
                  <a:pt x="0" y="45606"/>
                </a:moveTo>
                <a:lnTo>
                  <a:pt x="0" y="73528"/>
                </a:lnTo>
              </a:path>
              <a:path h="165734">
                <a:moveTo>
                  <a:pt x="0" y="82836"/>
                </a:moveTo>
                <a:lnTo>
                  <a:pt x="0" y="115412"/>
                </a:lnTo>
              </a:path>
              <a:path h="165734">
                <a:moveTo>
                  <a:pt x="0" y="133096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11933087" y="4463854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95866"/>
                </a:moveTo>
                <a:lnTo>
                  <a:pt x="0" y="56775"/>
                </a:lnTo>
              </a:path>
              <a:path h="9588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12984829" y="6790718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95866"/>
                </a:moveTo>
                <a:lnTo>
                  <a:pt x="0" y="56775"/>
                </a:lnTo>
              </a:path>
              <a:path h="95884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12984829" y="6457511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165672"/>
                </a:moveTo>
                <a:lnTo>
                  <a:pt x="0" y="133096"/>
                </a:lnTo>
              </a:path>
              <a:path h="165734">
                <a:moveTo>
                  <a:pt x="0" y="115412"/>
                </a:moveTo>
                <a:lnTo>
                  <a:pt x="0" y="82836"/>
                </a:lnTo>
              </a:path>
              <a:path h="165734">
                <a:moveTo>
                  <a:pt x="0" y="73528"/>
                </a:moveTo>
                <a:lnTo>
                  <a:pt x="0" y="45606"/>
                </a:lnTo>
              </a:path>
              <a:path h="165734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4735632" y="6451926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165672"/>
                </a:moveTo>
                <a:lnTo>
                  <a:pt x="0" y="133096"/>
                </a:lnTo>
              </a:path>
              <a:path h="165734">
                <a:moveTo>
                  <a:pt x="0" y="115412"/>
                </a:moveTo>
                <a:lnTo>
                  <a:pt x="0" y="82836"/>
                </a:lnTo>
              </a:path>
              <a:path h="165734">
                <a:moveTo>
                  <a:pt x="0" y="73528"/>
                </a:moveTo>
                <a:lnTo>
                  <a:pt x="0" y="45606"/>
                </a:lnTo>
              </a:path>
              <a:path h="165734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11933087" y="4568097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0"/>
                </a:moveTo>
                <a:lnTo>
                  <a:pt x="0" y="32576"/>
                </a:lnTo>
              </a:path>
              <a:path h="83185">
                <a:moveTo>
                  <a:pt x="0" y="50260"/>
                </a:moveTo>
                <a:lnTo>
                  <a:pt x="0" y="8283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12955045" y="3204555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39091"/>
                </a:lnTo>
              </a:path>
              <a:path h="95885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11933087" y="4568097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5">
                <a:moveTo>
                  <a:pt x="0" y="165672"/>
                </a:moveTo>
                <a:lnTo>
                  <a:pt x="0" y="137750"/>
                </a:lnTo>
              </a:path>
              <a:path h="165735">
                <a:moveTo>
                  <a:pt x="0" y="120066"/>
                </a:moveTo>
                <a:lnTo>
                  <a:pt x="0" y="92143"/>
                </a:lnTo>
              </a:path>
              <a:path h="165735">
                <a:moveTo>
                  <a:pt x="0" y="82836"/>
                </a:moveTo>
                <a:lnTo>
                  <a:pt x="0" y="50260"/>
                </a:lnTo>
              </a:path>
              <a:path h="165735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11933087" y="4660241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27922"/>
                </a:lnTo>
              </a:path>
              <a:path h="73660">
                <a:moveTo>
                  <a:pt x="0" y="45606"/>
                </a:moveTo>
                <a:lnTo>
                  <a:pt x="0" y="73528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11561719" y="6987105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0"/>
                </a:moveTo>
                <a:lnTo>
                  <a:pt x="0" y="27922"/>
                </a:lnTo>
              </a:path>
              <a:path h="74929">
                <a:moveTo>
                  <a:pt x="0" y="45606"/>
                </a:moveTo>
                <a:lnTo>
                  <a:pt x="0" y="74459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11933087" y="4568097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82836"/>
                </a:moveTo>
                <a:lnTo>
                  <a:pt x="0" y="50260"/>
                </a:lnTo>
              </a:path>
              <a:path h="83185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6056360" y="6785133"/>
            <a:ext cx="0" cy="97155"/>
          </a:xfrm>
          <a:custGeom>
            <a:avLst/>
            <a:gdLst/>
            <a:ahLst/>
            <a:cxnLst/>
            <a:rect l="l" t="t" r="r" b="b"/>
            <a:pathLst>
              <a:path h="97154">
                <a:moveTo>
                  <a:pt x="0" y="96797"/>
                </a:moveTo>
                <a:lnTo>
                  <a:pt x="0" y="56775"/>
                </a:lnTo>
              </a:path>
              <a:path h="97154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12955045" y="3204555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39091"/>
                </a:lnTo>
              </a:path>
              <a:path h="95885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12984829" y="6457511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165672"/>
                </a:moveTo>
                <a:lnTo>
                  <a:pt x="0" y="133096"/>
                </a:lnTo>
              </a:path>
              <a:path h="165734">
                <a:moveTo>
                  <a:pt x="0" y="115412"/>
                </a:moveTo>
                <a:lnTo>
                  <a:pt x="0" y="82836"/>
                </a:lnTo>
              </a:path>
              <a:path h="165734">
                <a:moveTo>
                  <a:pt x="0" y="73528"/>
                </a:moveTo>
                <a:lnTo>
                  <a:pt x="0" y="45606"/>
                </a:lnTo>
              </a:path>
              <a:path h="165734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11933087" y="4463854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39091"/>
                </a:lnTo>
              </a:path>
              <a:path h="95885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4735632" y="6451926"/>
            <a:ext cx="0" cy="73660"/>
          </a:xfrm>
          <a:custGeom>
            <a:avLst/>
            <a:gdLst/>
            <a:ahLst/>
            <a:cxnLst/>
            <a:rect l="l" t="t" r="r" b="b"/>
            <a:pathLst>
              <a:path h="73659">
                <a:moveTo>
                  <a:pt x="0" y="0"/>
                </a:moveTo>
                <a:lnTo>
                  <a:pt x="0" y="27922"/>
                </a:lnTo>
              </a:path>
              <a:path h="73659">
                <a:moveTo>
                  <a:pt x="0" y="45606"/>
                </a:moveTo>
                <a:lnTo>
                  <a:pt x="0" y="73528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12984829" y="6790718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10060427" y="6457511"/>
            <a:ext cx="0" cy="73660"/>
          </a:xfrm>
          <a:custGeom>
            <a:avLst/>
            <a:gdLst/>
            <a:ahLst/>
            <a:cxnLst/>
            <a:rect l="l" t="t" r="r" b="b"/>
            <a:pathLst>
              <a:path h="73659">
                <a:moveTo>
                  <a:pt x="0" y="73528"/>
                </a:moveTo>
                <a:lnTo>
                  <a:pt x="0" y="45606"/>
                </a:lnTo>
              </a:path>
              <a:path h="7365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10644935" y="4463854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95866"/>
                </a:moveTo>
                <a:lnTo>
                  <a:pt x="0" y="56775"/>
                </a:lnTo>
              </a:path>
              <a:path h="9588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735632" y="6534763"/>
            <a:ext cx="0" cy="83185"/>
          </a:xfrm>
          <a:custGeom>
            <a:avLst/>
            <a:gdLst/>
            <a:ahLst/>
            <a:cxnLst/>
            <a:rect l="l" t="t" r="r" b="b"/>
            <a:pathLst>
              <a:path h="83184">
                <a:moveTo>
                  <a:pt x="0" y="0"/>
                </a:moveTo>
                <a:lnTo>
                  <a:pt x="0" y="32576"/>
                </a:lnTo>
              </a:path>
              <a:path h="83184">
                <a:moveTo>
                  <a:pt x="0" y="50260"/>
                </a:moveTo>
                <a:lnTo>
                  <a:pt x="0" y="8283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6056360" y="6451926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0"/>
                </a:moveTo>
                <a:lnTo>
                  <a:pt x="0" y="27922"/>
                </a:lnTo>
              </a:path>
              <a:path h="165734">
                <a:moveTo>
                  <a:pt x="0" y="45606"/>
                </a:moveTo>
                <a:lnTo>
                  <a:pt x="0" y="73528"/>
                </a:lnTo>
              </a:path>
              <a:path h="165734">
                <a:moveTo>
                  <a:pt x="0" y="82836"/>
                </a:moveTo>
                <a:lnTo>
                  <a:pt x="0" y="115412"/>
                </a:lnTo>
              </a:path>
              <a:path h="165734">
                <a:moveTo>
                  <a:pt x="0" y="133096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10644935" y="4568097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0"/>
                </a:moveTo>
                <a:lnTo>
                  <a:pt x="0" y="3257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10644935" y="4618358"/>
            <a:ext cx="0" cy="115570"/>
          </a:xfrm>
          <a:custGeom>
            <a:avLst/>
            <a:gdLst/>
            <a:ahLst/>
            <a:cxnLst/>
            <a:rect l="l" t="t" r="r" b="b"/>
            <a:pathLst>
              <a:path h="115570">
                <a:moveTo>
                  <a:pt x="0" y="0"/>
                </a:moveTo>
                <a:lnTo>
                  <a:pt x="0" y="32576"/>
                </a:lnTo>
              </a:path>
              <a:path h="115570">
                <a:moveTo>
                  <a:pt x="0" y="41883"/>
                </a:moveTo>
                <a:lnTo>
                  <a:pt x="0" y="69805"/>
                </a:lnTo>
              </a:path>
              <a:path h="115570">
                <a:moveTo>
                  <a:pt x="0" y="87490"/>
                </a:moveTo>
                <a:lnTo>
                  <a:pt x="0" y="11541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11970316" y="4463854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95866"/>
                </a:moveTo>
                <a:lnTo>
                  <a:pt x="0" y="56775"/>
                </a:lnTo>
              </a:path>
              <a:path h="9588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4735632" y="6890307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0"/>
                </a:moveTo>
                <a:lnTo>
                  <a:pt x="0" y="32576"/>
                </a:lnTo>
              </a:path>
              <a:path h="165734">
                <a:moveTo>
                  <a:pt x="0" y="50260"/>
                </a:moveTo>
                <a:lnTo>
                  <a:pt x="0" y="82836"/>
                </a:lnTo>
              </a:path>
              <a:path h="165734">
                <a:moveTo>
                  <a:pt x="0" y="91213"/>
                </a:moveTo>
                <a:lnTo>
                  <a:pt x="0" y="120066"/>
                </a:lnTo>
              </a:path>
              <a:path h="165734">
                <a:moveTo>
                  <a:pt x="0" y="136819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10060427" y="6895892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165672"/>
                </a:moveTo>
                <a:lnTo>
                  <a:pt x="0" y="136819"/>
                </a:lnTo>
              </a:path>
              <a:path h="165734">
                <a:moveTo>
                  <a:pt x="0" y="119135"/>
                </a:moveTo>
                <a:lnTo>
                  <a:pt x="0" y="91213"/>
                </a:lnTo>
              </a:path>
              <a:path h="165734">
                <a:moveTo>
                  <a:pt x="0" y="82836"/>
                </a:moveTo>
                <a:lnTo>
                  <a:pt x="0" y="49329"/>
                </a:lnTo>
              </a:path>
              <a:path h="165734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3641076" y="6222032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40022"/>
                </a:lnTo>
              </a:path>
              <a:path h="95885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4735632" y="6625976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95866"/>
                </a:moveTo>
                <a:lnTo>
                  <a:pt x="0" y="56775"/>
                </a:lnTo>
              </a:path>
              <a:path h="95884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11970316" y="4568097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5">
                <a:moveTo>
                  <a:pt x="0" y="0"/>
                </a:moveTo>
                <a:lnTo>
                  <a:pt x="0" y="32576"/>
                </a:lnTo>
              </a:path>
              <a:path h="165735">
                <a:moveTo>
                  <a:pt x="0" y="50260"/>
                </a:moveTo>
                <a:lnTo>
                  <a:pt x="0" y="82836"/>
                </a:lnTo>
              </a:path>
              <a:path h="165735">
                <a:moveTo>
                  <a:pt x="0" y="92143"/>
                </a:moveTo>
                <a:lnTo>
                  <a:pt x="0" y="120066"/>
                </a:lnTo>
              </a:path>
              <a:path h="165735">
                <a:moveTo>
                  <a:pt x="0" y="137750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11561719" y="6790718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95866"/>
                </a:moveTo>
                <a:lnTo>
                  <a:pt x="0" y="56775"/>
                </a:lnTo>
              </a:path>
              <a:path h="95884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10097657" y="6790718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95866"/>
                </a:moveTo>
                <a:lnTo>
                  <a:pt x="0" y="56775"/>
                </a:lnTo>
              </a:path>
              <a:path h="95884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6056360" y="6890307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0"/>
                </a:moveTo>
                <a:lnTo>
                  <a:pt x="0" y="3257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6056360" y="6940567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0"/>
                </a:moveTo>
                <a:lnTo>
                  <a:pt x="0" y="3257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12992275" y="3400943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27922"/>
                </a:lnTo>
              </a:path>
              <a:path h="73660">
                <a:moveTo>
                  <a:pt x="0" y="45606"/>
                </a:moveTo>
                <a:lnTo>
                  <a:pt x="0" y="73528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6056360" y="6981521"/>
            <a:ext cx="0" cy="29209"/>
          </a:xfrm>
          <a:custGeom>
            <a:avLst/>
            <a:gdLst/>
            <a:ahLst/>
            <a:cxnLst/>
            <a:rect l="l" t="t" r="r" b="b"/>
            <a:pathLst>
              <a:path h="29209">
                <a:moveTo>
                  <a:pt x="0" y="0"/>
                </a:moveTo>
                <a:lnTo>
                  <a:pt x="0" y="28853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056360" y="7027127"/>
            <a:ext cx="0" cy="29209"/>
          </a:xfrm>
          <a:custGeom>
            <a:avLst/>
            <a:gdLst/>
            <a:ahLst/>
            <a:cxnLst/>
            <a:rect l="l" t="t" r="r" b="b"/>
            <a:pathLst>
              <a:path h="29209">
                <a:moveTo>
                  <a:pt x="0" y="0"/>
                </a:moveTo>
                <a:lnTo>
                  <a:pt x="0" y="28853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12992275" y="3308799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0"/>
                </a:moveTo>
                <a:lnTo>
                  <a:pt x="0" y="32576"/>
                </a:lnTo>
              </a:path>
              <a:path h="83185">
                <a:moveTo>
                  <a:pt x="0" y="50260"/>
                </a:moveTo>
                <a:lnTo>
                  <a:pt x="0" y="8283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12955045" y="3308799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5">
                <a:moveTo>
                  <a:pt x="0" y="165672"/>
                </a:moveTo>
                <a:lnTo>
                  <a:pt x="0" y="137750"/>
                </a:lnTo>
              </a:path>
              <a:path h="165735">
                <a:moveTo>
                  <a:pt x="0" y="120066"/>
                </a:moveTo>
                <a:lnTo>
                  <a:pt x="0" y="92143"/>
                </a:lnTo>
              </a:path>
              <a:path h="165735">
                <a:moveTo>
                  <a:pt x="0" y="82836"/>
                </a:moveTo>
                <a:lnTo>
                  <a:pt x="0" y="50260"/>
                </a:lnTo>
              </a:path>
              <a:path h="165735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6019130" y="7027127"/>
            <a:ext cx="0" cy="29209"/>
          </a:xfrm>
          <a:custGeom>
            <a:avLst/>
            <a:gdLst/>
            <a:ahLst/>
            <a:cxnLst/>
            <a:rect l="l" t="t" r="r" b="b"/>
            <a:pathLst>
              <a:path h="29209">
                <a:moveTo>
                  <a:pt x="0" y="28853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6019130" y="6940567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69805"/>
                </a:moveTo>
                <a:lnTo>
                  <a:pt x="0" y="40952"/>
                </a:lnTo>
              </a:path>
              <a:path h="69850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019130" y="6890307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12984829" y="6631560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11524489" y="6631560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056360" y="6625976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95866"/>
                </a:moveTo>
                <a:lnTo>
                  <a:pt x="0" y="56775"/>
                </a:lnTo>
              </a:path>
              <a:path h="95884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11524489" y="6790718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11524489" y="6895892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165672"/>
                </a:moveTo>
                <a:lnTo>
                  <a:pt x="0" y="136819"/>
                </a:lnTo>
              </a:path>
              <a:path h="165734">
                <a:moveTo>
                  <a:pt x="0" y="119135"/>
                </a:moveTo>
                <a:lnTo>
                  <a:pt x="0" y="91213"/>
                </a:lnTo>
              </a:path>
              <a:path h="165734">
                <a:moveTo>
                  <a:pt x="0" y="82836"/>
                </a:moveTo>
                <a:lnTo>
                  <a:pt x="0" y="49329"/>
                </a:lnTo>
              </a:path>
              <a:path h="165734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13258468" y="4463854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39091"/>
                </a:lnTo>
              </a:path>
              <a:path h="95885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11540312" y="3204555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95866"/>
                </a:moveTo>
                <a:lnTo>
                  <a:pt x="0" y="56775"/>
                </a:lnTo>
              </a:path>
              <a:path h="9588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4694679" y="6451926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165672"/>
                </a:moveTo>
                <a:lnTo>
                  <a:pt x="0" y="133096"/>
                </a:lnTo>
              </a:path>
              <a:path h="165734">
                <a:moveTo>
                  <a:pt x="0" y="115412"/>
                </a:moveTo>
                <a:lnTo>
                  <a:pt x="0" y="82836"/>
                </a:lnTo>
              </a:path>
              <a:path h="165734">
                <a:moveTo>
                  <a:pt x="0" y="73528"/>
                </a:moveTo>
                <a:lnTo>
                  <a:pt x="0" y="45606"/>
                </a:lnTo>
              </a:path>
              <a:path h="165734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11524489" y="6457511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165672"/>
                </a:moveTo>
                <a:lnTo>
                  <a:pt x="0" y="133096"/>
                </a:lnTo>
              </a:path>
              <a:path h="165734">
                <a:moveTo>
                  <a:pt x="0" y="115412"/>
                </a:moveTo>
                <a:lnTo>
                  <a:pt x="0" y="82836"/>
                </a:lnTo>
              </a:path>
              <a:path h="165734">
                <a:moveTo>
                  <a:pt x="0" y="73528"/>
                </a:moveTo>
                <a:lnTo>
                  <a:pt x="0" y="45606"/>
                </a:lnTo>
              </a:path>
              <a:path h="165734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13258468" y="4660241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73528"/>
                </a:moveTo>
                <a:lnTo>
                  <a:pt x="0" y="45606"/>
                </a:lnTo>
              </a:path>
              <a:path h="7366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13024851" y="6631560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95866"/>
                </a:moveTo>
                <a:lnTo>
                  <a:pt x="0" y="56775"/>
                </a:lnTo>
              </a:path>
              <a:path h="95884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13258468" y="4568097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82836"/>
                </a:moveTo>
                <a:lnTo>
                  <a:pt x="0" y="50260"/>
                </a:lnTo>
              </a:path>
              <a:path h="83185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14465645" y="6457511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165672"/>
                </a:moveTo>
                <a:lnTo>
                  <a:pt x="0" y="133096"/>
                </a:lnTo>
              </a:path>
              <a:path h="165734">
                <a:moveTo>
                  <a:pt x="0" y="115412"/>
                </a:moveTo>
                <a:lnTo>
                  <a:pt x="0" y="82836"/>
                </a:lnTo>
              </a:path>
              <a:path h="165734">
                <a:moveTo>
                  <a:pt x="0" y="73528"/>
                </a:moveTo>
                <a:lnTo>
                  <a:pt x="0" y="45606"/>
                </a:lnTo>
              </a:path>
              <a:path h="165734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5393669" y="4461062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95866"/>
                </a:moveTo>
                <a:lnTo>
                  <a:pt x="0" y="56775"/>
                </a:lnTo>
              </a:path>
              <a:path h="9588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4694679" y="6785133"/>
            <a:ext cx="0" cy="97155"/>
          </a:xfrm>
          <a:custGeom>
            <a:avLst/>
            <a:gdLst/>
            <a:ahLst/>
            <a:cxnLst/>
            <a:rect l="l" t="t" r="r" b="b"/>
            <a:pathLst>
              <a:path h="97154">
                <a:moveTo>
                  <a:pt x="0" y="0"/>
                </a:moveTo>
                <a:lnTo>
                  <a:pt x="0" y="40022"/>
                </a:lnTo>
              </a:path>
              <a:path h="97154">
                <a:moveTo>
                  <a:pt x="0" y="56775"/>
                </a:moveTo>
                <a:lnTo>
                  <a:pt x="0" y="96797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5393669" y="4566236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0"/>
                </a:moveTo>
                <a:lnTo>
                  <a:pt x="0" y="32576"/>
                </a:lnTo>
              </a:path>
              <a:path h="83185">
                <a:moveTo>
                  <a:pt x="0" y="49329"/>
                </a:moveTo>
                <a:lnTo>
                  <a:pt x="0" y="8283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6019130" y="6451926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165672"/>
                </a:moveTo>
                <a:lnTo>
                  <a:pt x="0" y="133096"/>
                </a:lnTo>
              </a:path>
              <a:path h="165734">
                <a:moveTo>
                  <a:pt x="0" y="115412"/>
                </a:moveTo>
                <a:lnTo>
                  <a:pt x="0" y="82836"/>
                </a:lnTo>
              </a:path>
              <a:path h="165734">
                <a:moveTo>
                  <a:pt x="0" y="73528"/>
                </a:moveTo>
                <a:lnTo>
                  <a:pt x="0" y="45606"/>
                </a:lnTo>
              </a:path>
              <a:path h="165734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13295698" y="4463854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95866"/>
                </a:moveTo>
                <a:lnTo>
                  <a:pt x="0" y="56775"/>
                </a:lnTo>
              </a:path>
              <a:path h="9588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6695782" y="4461062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39091"/>
                </a:lnTo>
              </a:path>
              <a:path h="95885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5393669" y="4657449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0"/>
                </a:moveTo>
                <a:lnTo>
                  <a:pt x="0" y="27922"/>
                </a:lnTo>
              </a:path>
              <a:path h="74929">
                <a:moveTo>
                  <a:pt x="0" y="45606"/>
                </a:moveTo>
                <a:lnTo>
                  <a:pt x="0" y="74459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13295698" y="4568097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5">
                <a:moveTo>
                  <a:pt x="0" y="0"/>
                </a:moveTo>
                <a:lnTo>
                  <a:pt x="0" y="32576"/>
                </a:lnTo>
              </a:path>
              <a:path h="165735">
                <a:moveTo>
                  <a:pt x="0" y="50260"/>
                </a:moveTo>
                <a:lnTo>
                  <a:pt x="0" y="82836"/>
                </a:lnTo>
              </a:path>
              <a:path h="165735">
                <a:moveTo>
                  <a:pt x="0" y="92143"/>
                </a:moveTo>
                <a:lnTo>
                  <a:pt x="0" y="120066"/>
                </a:lnTo>
              </a:path>
              <a:path h="165735">
                <a:moveTo>
                  <a:pt x="0" y="137750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10097657" y="6457511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0"/>
                </a:moveTo>
                <a:lnTo>
                  <a:pt x="0" y="27922"/>
                </a:lnTo>
              </a:path>
              <a:path h="165734">
                <a:moveTo>
                  <a:pt x="0" y="45606"/>
                </a:moveTo>
                <a:lnTo>
                  <a:pt x="0" y="73528"/>
                </a:lnTo>
              </a:path>
              <a:path h="165734">
                <a:moveTo>
                  <a:pt x="0" y="82836"/>
                </a:moveTo>
                <a:lnTo>
                  <a:pt x="0" y="115412"/>
                </a:lnTo>
              </a:path>
              <a:path h="165734">
                <a:moveTo>
                  <a:pt x="0" y="133096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14465645" y="6631560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11540312" y="3308799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5">
                <a:moveTo>
                  <a:pt x="0" y="0"/>
                </a:moveTo>
                <a:lnTo>
                  <a:pt x="0" y="32576"/>
                </a:lnTo>
              </a:path>
              <a:path h="165735">
                <a:moveTo>
                  <a:pt x="0" y="50260"/>
                </a:moveTo>
                <a:lnTo>
                  <a:pt x="0" y="82836"/>
                </a:lnTo>
              </a:path>
              <a:path h="165735">
                <a:moveTo>
                  <a:pt x="0" y="92143"/>
                </a:moveTo>
                <a:lnTo>
                  <a:pt x="0" y="120066"/>
                </a:lnTo>
              </a:path>
              <a:path h="165735">
                <a:moveTo>
                  <a:pt x="0" y="137750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10060427" y="6790718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12992275" y="3204555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95866"/>
                </a:moveTo>
                <a:lnTo>
                  <a:pt x="0" y="56775"/>
                </a:lnTo>
              </a:path>
              <a:path h="9588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4694679" y="6981521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74459"/>
                </a:moveTo>
                <a:lnTo>
                  <a:pt x="0" y="45606"/>
                </a:lnTo>
              </a:path>
              <a:path h="74929">
                <a:moveTo>
                  <a:pt x="0" y="28853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4694679" y="6625976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4694679" y="6785133"/>
            <a:ext cx="41275" cy="188595"/>
          </a:xfrm>
          <a:custGeom>
            <a:avLst/>
            <a:gdLst/>
            <a:ahLst/>
            <a:cxnLst/>
            <a:rect l="l" t="t" r="r" b="b"/>
            <a:pathLst>
              <a:path w="41275" h="188595">
                <a:moveTo>
                  <a:pt x="0" y="188010"/>
                </a:moveTo>
                <a:lnTo>
                  <a:pt x="0" y="155434"/>
                </a:lnTo>
              </a:path>
              <a:path w="41275" h="188595">
                <a:moveTo>
                  <a:pt x="0" y="137750"/>
                </a:moveTo>
                <a:lnTo>
                  <a:pt x="0" y="105174"/>
                </a:lnTo>
              </a:path>
              <a:path w="41275" h="188595">
                <a:moveTo>
                  <a:pt x="40952" y="96797"/>
                </a:moveTo>
                <a:lnTo>
                  <a:pt x="40952" y="56775"/>
                </a:lnTo>
              </a:path>
              <a:path w="41275" h="188595">
                <a:moveTo>
                  <a:pt x="40952" y="40022"/>
                </a:moveTo>
                <a:lnTo>
                  <a:pt x="40952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3641076" y="6381189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40022"/>
                </a:lnTo>
              </a:path>
              <a:path h="95885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11561719" y="6457511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0"/>
                </a:moveTo>
                <a:lnTo>
                  <a:pt x="0" y="27922"/>
                </a:lnTo>
              </a:path>
              <a:path h="165734">
                <a:moveTo>
                  <a:pt x="0" y="45606"/>
                </a:moveTo>
                <a:lnTo>
                  <a:pt x="0" y="73528"/>
                </a:lnTo>
              </a:path>
              <a:path h="165734">
                <a:moveTo>
                  <a:pt x="0" y="82836"/>
                </a:moveTo>
                <a:lnTo>
                  <a:pt x="0" y="115412"/>
                </a:lnTo>
              </a:path>
              <a:path h="165734">
                <a:moveTo>
                  <a:pt x="0" y="133096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11561719" y="6631560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95866"/>
                </a:moveTo>
                <a:lnTo>
                  <a:pt x="0" y="56775"/>
                </a:lnTo>
              </a:path>
              <a:path h="95884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12984829" y="6987105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74459"/>
                </a:moveTo>
                <a:lnTo>
                  <a:pt x="0" y="45606"/>
                </a:lnTo>
              </a:path>
              <a:path h="7492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3641076" y="6130819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82836"/>
                </a:moveTo>
                <a:lnTo>
                  <a:pt x="0" y="50260"/>
                </a:lnTo>
              </a:path>
              <a:path h="83185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12984829" y="6895892"/>
            <a:ext cx="0" cy="83185"/>
          </a:xfrm>
          <a:custGeom>
            <a:avLst/>
            <a:gdLst/>
            <a:ahLst/>
            <a:cxnLst/>
            <a:rect l="l" t="t" r="r" b="b"/>
            <a:pathLst>
              <a:path h="83184">
                <a:moveTo>
                  <a:pt x="0" y="82836"/>
                </a:moveTo>
                <a:lnTo>
                  <a:pt x="0" y="49329"/>
                </a:lnTo>
              </a:path>
              <a:path h="83184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3641076" y="6047983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74459"/>
                </a:moveTo>
                <a:lnTo>
                  <a:pt x="0" y="45606"/>
                </a:lnTo>
              </a:path>
              <a:path h="7492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6019130" y="6785133"/>
            <a:ext cx="0" cy="97155"/>
          </a:xfrm>
          <a:custGeom>
            <a:avLst/>
            <a:gdLst/>
            <a:ahLst/>
            <a:cxnLst/>
            <a:rect l="l" t="t" r="r" b="b"/>
            <a:pathLst>
              <a:path h="97154">
                <a:moveTo>
                  <a:pt x="0" y="0"/>
                </a:moveTo>
                <a:lnTo>
                  <a:pt x="0" y="40022"/>
                </a:lnTo>
              </a:path>
              <a:path h="97154">
                <a:moveTo>
                  <a:pt x="0" y="56775"/>
                </a:moveTo>
                <a:lnTo>
                  <a:pt x="0" y="96797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10097657" y="6895892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0"/>
                </a:moveTo>
                <a:lnTo>
                  <a:pt x="0" y="32576"/>
                </a:lnTo>
              </a:path>
              <a:path h="165734">
                <a:moveTo>
                  <a:pt x="0" y="49329"/>
                </a:moveTo>
                <a:lnTo>
                  <a:pt x="0" y="82836"/>
                </a:lnTo>
              </a:path>
              <a:path h="165734">
                <a:moveTo>
                  <a:pt x="0" y="91213"/>
                </a:moveTo>
                <a:lnTo>
                  <a:pt x="0" y="119135"/>
                </a:lnTo>
              </a:path>
              <a:path h="165734">
                <a:moveTo>
                  <a:pt x="0" y="136819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3641076" y="6486364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165672"/>
                </a:moveTo>
                <a:lnTo>
                  <a:pt x="0" y="136819"/>
                </a:lnTo>
              </a:path>
              <a:path h="165734">
                <a:moveTo>
                  <a:pt x="0" y="120066"/>
                </a:moveTo>
                <a:lnTo>
                  <a:pt x="0" y="91213"/>
                </a:lnTo>
              </a:path>
              <a:path h="165734">
                <a:moveTo>
                  <a:pt x="0" y="82836"/>
                </a:moveTo>
                <a:lnTo>
                  <a:pt x="0" y="50260"/>
                </a:lnTo>
              </a:path>
              <a:path h="165734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11561719" y="6895892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0"/>
                </a:moveTo>
                <a:lnTo>
                  <a:pt x="0" y="32576"/>
                </a:lnTo>
              </a:path>
              <a:path h="165734">
                <a:moveTo>
                  <a:pt x="0" y="49329"/>
                </a:moveTo>
                <a:lnTo>
                  <a:pt x="0" y="82836"/>
                </a:lnTo>
              </a:path>
              <a:path h="165734">
                <a:moveTo>
                  <a:pt x="0" y="91213"/>
                </a:moveTo>
                <a:lnTo>
                  <a:pt x="0" y="119135"/>
                </a:lnTo>
              </a:path>
              <a:path h="165734">
                <a:moveTo>
                  <a:pt x="0" y="136819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10060427" y="6631560"/>
            <a:ext cx="37465" cy="95885"/>
          </a:xfrm>
          <a:custGeom>
            <a:avLst/>
            <a:gdLst/>
            <a:ahLst/>
            <a:cxnLst/>
            <a:rect l="l" t="t" r="r" b="b"/>
            <a:pathLst>
              <a:path w="37465" h="95884">
                <a:moveTo>
                  <a:pt x="37229" y="95866"/>
                </a:moveTo>
                <a:lnTo>
                  <a:pt x="37229" y="56775"/>
                </a:lnTo>
              </a:path>
              <a:path w="37465" h="95884">
                <a:moveTo>
                  <a:pt x="37229" y="39091"/>
                </a:moveTo>
                <a:lnTo>
                  <a:pt x="37229" y="0"/>
                </a:lnTo>
              </a:path>
              <a:path w="37465" h="95884">
                <a:moveTo>
                  <a:pt x="0" y="0"/>
                </a:moveTo>
                <a:lnTo>
                  <a:pt x="0" y="39091"/>
                </a:lnTo>
              </a:path>
              <a:path w="37465" h="95884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6695782" y="4657449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74459"/>
                </a:moveTo>
                <a:lnTo>
                  <a:pt x="0" y="45606"/>
                </a:lnTo>
              </a:path>
              <a:path h="7492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13024851" y="6457511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0"/>
                </a:moveTo>
                <a:lnTo>
                  <a:pt x="0" y="27922"/>
                </a:lnTo>
              </a:path>
              <a:path h="165734">
                <a:moveTo>
                  <a:pt x="0" y="45606"/>
                </a:moveTo>
                <a:lnTo>
                  <a:pt x="0" y="73528"/>
                </a:lnTo>
              </a:path>
              <a:path h="165734">
                <a:moveTo>
                  <a:pt x="0" y="82836"/>
                </a:moveTo>
                <a:lnTo>
                  <a:pt x="0" y="115412"/>
                </a:lnTo>
              </a:path>
              <a:path h="165734">
                <a:moveTo>
                  <a:pt x="0" y="133096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6695782" y="4566236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82836"/>
                </a:moveTo>
                <a:lnTo>
                  <a:pt x="0" y="49329"/>
                </a:lnTo>
              </a:path>
              <a:path h="83185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6019130" y="6625976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11933087" y="4660241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73528"/>
                </a:moveTo>
                <a:lnTo>
                  <a:pt x="0" y="45606"/>
                </a:lnTo>
              </a:path>
              <a:path h="7366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10060427" y="6540347"/>
            <a:ext cx="0" cy="83185"/>
          </a:xfrm>
          <a:custGeom>
            <a:avLst/>
            <a:gdLst/>
            <a:ahLst/>
            <a:cxnLst/>
            <a:rect l="l" t="t" r="r" b="b"/>
            <a:pathLst>
              <a:path h="83184">
                <a:moveTo>
                  <a:pt x="0" y="82836"/>
                </a:moveTo>
                <a:lnTo>
                  <a:pt x="0" y="50260"/>
                </a:lnTo>
              </a:path>
              <a:path h="83184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EFEF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4748663" y="6722773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4758901" y="654686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5994931" y="6785133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4748663" y="654686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5994931" y="6881931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13037881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13037881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13048119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13048119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13038811" y="6518940"/>
            <a:ext cx="10795" cy="0"/>
          </a:xfrm>
          <a:custGeom>
            <a:avLst/>
            <a:gdLst/>
            <a:ahLst/>
            <a:cxnLst/>
            <a:rect l="l" t="t" r="r" b="b"/>
            <a:pathLst>
              <a:path w="10794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13038811" y="6464956"/>
            <a:ext cx="10795" cy="0"/>
          </a:xfrm>
          <a:custGeom>
            <a:avLst/>
            <a:gdLst/>
            <a:ahLst/>
            <a:cxnLst/>
            <a:rect l="l" t="t" r="r" b="b"/>
            <a:pathLst>
              <a:path w="10794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13038811" y="6518940"/>
            <a:ext cx="10795" cy="0"/>
          </a:xfrm>
          <a:custGeom>
            <a:avLst/>
            <a:gdLst/>
            <a:ahLst/>
            <a:cxnLst/>
            <a:rect l="l" t="t" r="r" b="b"/>
            <a:pathLst>
              <a:path w="10794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13038811" y="6464956"/>
            <a:ext cx="10795" cy="0"/>
          </a:xfrm>
          <a:custGeom>
            <a:avLst/>
            <a:gdLst/>
            <a:ahLst/>
            <a:cxnLst/>
            <a:rect l="l" t="t" r="r" b="b"/>
            <a:pathLst>
              <a:path w="10794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11574750" y="672742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4698402" y="6447272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0"/>
                </a:moveTo>
                <a:lnTo>
                  <a:pt x="0" y="78182"/>
                </a:lnTo>
              </a:path>
              <a:path h="285115">
                <a:moveTo>
                  <a:pt x="0" y="87490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13038811" y="6623184"/>
            <a:ext cx="10795" cy="0"/>
          </a:xfrm>
          <a:custGeom>
            <a:avLst/>
            <a:gdLst/>
            <a:ahLst/>
            <a:cxnLst/>
            <a:rect l="l" t="t" r="r" b="b"/>
            <a:pathLst>
              <a:path w="10794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4694679" y="6447272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87490"/>
                </a:lnTo>
              </a:path>
              <a:path h="285115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13038811" y="6626907"/>
            <a:ext cx="10795" cy="0"/>
          </a:xfrm>
          <a:custGeom>
            <a:avLst/>
            <a:gdLst/>
            <a:ahLst/>
            <a:cxnLst/>
            <a:rect l="l" t="t" r="r" b="b"/>
            <a:pathLst>
              <a:path w="10794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5994931" y="6885654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11574750" y="663156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10046465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11574750" y="662690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10046465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4748663" y="6722773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13021127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11557065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13021127" y="6540347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0"/>
                </a:moveTo>
                <a:lnTo>
                  <a:pt x="0" y="34437"/>
                </a:lnTo>
              </a:path>
              <a:path h="86995">
                <a:moveTo>
                  <a:pt x="0" y="52121"/>
                </a:moveTo>
                <a:lnTo>
                  <a:pt x="0" y="86559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6023784" y="6781410"/>
            <a:ext cx="0" cy="104775"/>
          </a:xfrm>
          <a:custGeom>
            <a:avLst/>
            <a:gdLst/>
            <a:ahLst/>
            <a:cxnLst/>
            <a:rect l="l" t="t" r="r" b="b"/>
            <a:pathLst>
              <a:path h="104775">
                <a:moveTo>
                  <a:pt x="0" y="104243"/>
                </a:moveTo>
                <a:lnTo>
                  <a:pt x="0" y="86559"/>
                </a:lnTo>
              </a:path>
              <a:path h="104775">
                <a:moveTo>
                  <a:pt x="0" y="69805"/>
                </a:moveTo>
                <a:lnTo>
                  <a:pt x="0" y="34437"/>
                </a:lnTo>
              </a:path>
              <a:path h="104775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11557065" y="6891238"/>
            <a:ext cx="29209" cy="87630"/>
          </a:xfrm>
          <a:custGeom>
            <a:avLst/>
            <a:gdLst/>
            <a:ahLst/>
            <a:cxnLst/>
            <a:rect l="l" t="t" r="r" b="b"/>
            <a:pathLst>
              <a:path w="29209" h="87629">
                <a:moveTo>
                  <a:pt x="0" y="0"/>
                </a:moveTo>
                <a:lnTo>
                  <a:pt x="0" y="34437"/>
                </a:lnTo>
              </a:path>
              <a:path w="29209" h="87629">
                <a:moveTo>
                  <a:pt x="0" y="52121"/>
                </a:moveTo>
                <a:lnTo>
                  <a:pt x="0" y="87490"/>
                </a:lnTo>
              </a:path>
              <a:path w="29209" h="87629">
                <a:moveTo>
                  <a:pt x="28853" y="0"/>
                </a:moveTo>
                <a:lnTo>
                  <a:pt x="17684" y="0"/>
                </a:lnTo>
              </a:path>
              <a:path w="29209" h="87629">
                <a:moveTo>
                  <a:pt x="28853" y="4653"/>
                </a:moveTo>
                <a:lnTo>
                  <a:pt x="17684" y="4653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4670480" y="654686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4670480" y="6722773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3644798" y="6043329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8398"/>
                </a:lnTo>
              </a:path>
              <a:path h="7937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4748663" y="654686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3644798" y="6130819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87490"/>
                </a:moveTo>
                <a:lnTo>
                  <a:pt x="0" y="52121"/>
                </a:lnTo>
              </a:path>
              <a:path h="87629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11557065" y="6626907"/>
            <a:ext cx="0" cy="105410"/>
          </a:xfrm>
          <a:custGeom>
            <a:avLst/>
            <a:gdLst/>
            <a:ahLst/>
            <a:cxnLst/>
            <a:rect l="l" t="t" r="r" b="b"/>
            <a:pathLst>
              <a:path h="105409">
                <a:moveTo>
                  <a:pt x="0" y="0"/>
                </a:moveTo>
                <a:lnTo>
                  <a:pt x="0" y="17684"/>
                </a:lnTo>
              </a:path>
              <a:path h="105409">
                <a:moveTo>
                  <a:pt x="0" y="35368"/>
                </a:moveTo>
                <a:lnTo>
                  <a:pt x="0" y="69805"/>
                </a:lnTo>
              </a:path>
              <a:path h="105409">
                <a:moveTo>
                  <a:pt x="0" y="87490"/>
                </a:moveTo>
                <a:lnTo>
                  <a:pt x="0" y="105174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13021127" y="6452857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87490"/>
                </a:lnTo>
              </a:path>
              <a:path h="285115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11574750" y="705318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4670480" y="654686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11574750" y="699920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4669549" y="6722773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930" y="0"/>
                </a:moveTo>
                <a:lnTo>
                  <a:pt x="11168" y="0"/>
                </a:lnTo>
              </a:path>
              <a:path w="1142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3615945" y="6218309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4669549" y="654686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6004238" y="67842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6004238" y="69601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5994000" y="67842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4679787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3615945" y="621365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4679787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13024851" y="654034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4758901" y="672277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13024851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11574750" y="705318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4698402" y="6621322"/>
            <a:ext cx="0" cy="105410"/>
          </a:xfrm>
          <a:custGeom>
            <a:avLst/>
            <a:gdLst/>
            <a:ahLst/>
            <a:cxnLst/>
            <a:rect l="l" t="t" r="r" b="b"/>
            <a:pathLst>
              <a:path h="105409">
                <a:moveTo>
                  <a:pt x="0" y="105174"/>
                </a:moveTo>
                <a:lnTo>
                  <a:pt x="0" y="87490"/>
                </a:lnTo>
              </a:path>
              <a:path h="105409">
                <a:moveTo>
                  <a:pt x="0" y="69805"/>
                </a:moveTo>
                <a:lnTo>
                  <a:pt x="0" y="35368"/>
                </a:lnTo>
              </a:path>
              <a:path h="10540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5994000" y="69601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5994931" y="6785133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5994931" y="6961044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5994931" y="6785133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5994931" y="6961044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4670480" y="662132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3615945" y="6056359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3615945" y="610941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4670480" y="6625976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4670480" y="672184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13006235" y="3204555"/>
            <a:ext cx="10795" cy="0"/>
          </a:xfrm>
          <a:custGeom>
            <a:avLst/>
            <a:gdLst/>
            <a:ahLst/>
            <a:cxnLst/>
            <a:rect l="l" t="t" r="r" b="b"/>
            <a:pathLst>
              <a:path w="10794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3615945" y="6056359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3615945" y="610941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  <a:path w="1142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13006235" y="3300422"/>
            <a:ext cx="10795" cy="5080"/>
          </a:xfrm>
          <a:custGeom>
            <a:avLst/>
            <a:gdLst/>
            <a:ahLst/>
            <a:cxnLst/>
            <a:rect l="l" t="t" r="r" b="b"/>
            <a:pathLst>
              <a:path w="10794" h="5079">
                <a:moveTo>
                  <a:pt x="10238" y="0"/>
                </a:moveTo>
                <a:lnTo>
                  <a:pt x="0" y="0"/>
                </a:lnTo>
              </a:path>
              <a:path w="10794" h="5079">
                <a:moveTo>
                  <a:pt x="0" y="4653"/>
                </a:moveTo>
                <a:lnTo>
                  <a:pt x="10238" y="4653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12988552" y="3199902"/>
            <a:ext cx="0" cy="105410"/>
          </a:xfrm>
          <a:custGeom>
            <a:avLst/>
            <a:gdLst/>
            <a:ahLst/>
            <a:cxnLst/>
            <a:rect l="l" t="t" r="r" b="b"/>
            <a:pathLst>
              <a:path h="105410">
                <a:moveTo>
                  <a:pt x="0" y="0"/>
                </a:moveTo>
                <a:lnTo>
                  <a:pt x="0" y="17684"/>
                </a:lnTo>
              </a:path>
              <a:path h="105410">
                <a:moveTo>
                  <a:pt x="0" y="35368"/>
                </a:moveTo>
                <a:lnTo>
                  <a:pt x="0" y="69805"/>
                </a:lnTo>
              </a:path>
              <a:path h="105410">
                <a:moveTo>
                  <a:pt x="0" y="87490"/>
                </a:moveTo>
                <a:lnTo>
                  <a:pt x="0" y="105174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10036227" y="655244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5389016" y="4561582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34437"/>
                </a:lnTo>
              </a:path>
              <a:path h="127000">
                <a:moveTo>
                  <a:pt x="0" y="52121"/>
                </a:moveTo>
                <a:lnTo>
                  <a:pt x="0" y="87490"/>
                </a:lnTo>
              </a:path>
              <a:path h="127000">
                <a:moveTo>
                  <a:pt x="0" y="95866"/>
                </a:moveTo>
                <a:lnTo>
                  <a:pt x="0" y="126581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5389016" y="4704917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6019130" y="6775825"/>
            <a:ext cx="5080" cy="285115"/>
          </a:xfrm>
          <a:custGeom>
            <a:avLst/>
            <a:gdLst/>
            <a:ahLst/>
            <a:cxnLst/>
            <a:rect l="l" t="t" r="r" b="b"/>
            <a:pathLst>
              <a:path w="5079" h="285115">
                <a:moveTo>
                  <a:pt x="0" y="284808"/>
                </a:moveTo>
                <a:lnTo>
                  <a:pt x="0" y="205694"/>
                </a:lnTo>
              </a:path>
              <a:path w="5079" h="285115">
                <a:moveTo>
                  <a:pt x="0" y="197318"/>
                </a:moveTo>
                <a:lnTo>
                  <a:pt x="0" y="0"/>
                </a:lnTo>
              </a:path>
              <a:path w="5079" h="285115">
                <a:moveTo>
                  <a:pt x="4653" y="0"/>
                </a:moveTo>
                <a:lnTo>
                  <a:pt x="4653" y="197318"/>
                </a:lnTo>
              </a:path>
              <a:path w="5079" h="285115">
                <a:moveTo>
                  <a:pt x="4653" y="205694"/>
                </a:moveTo>
                <a:lnTo>
                  <a:pt x="4653" y="28480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13005305" y="33786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13005305" y="32026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13015543" y="33786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95" name="object 895"/>
          <p:cNvGrpSpPr/>
          <p:nvPr/>
        </p:nvGrpSpPr>
        <p:grpSpPr>
          <a:xfrm>
            <a:off x="13006235" y="3202694"/>
            <a:ext cx="11430" cy="1905"/>
            <a:chOff x="13006235" y="3202694"/>
            <a:chExt cx="11430" cy="1905"/>
          </a:xfrm>
        </p:grpSpPr>
        <p:sp>
          <p:nvSpPr>
            <p:cNvPr id="896" name="object 896"/>
            <p:cNvSpPr/>
            <p:nvPr/>
          </p:nvSpPr>
          <p:spPr>
            <a:xfrm>
              <a:off x="13015542" y="32026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7" name="object 897"/>
            <p:cNvSpPr/>
            <p:nvPr/>
          </p:nvSpPr>
          <p:spPr>
            <a:xfrm>
              <a:off x="13006235" y="3203625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4">
                  <a:moveTo>
                    <a:pt x="102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DFDF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98" name="object 898"/>
          <p:cNvSpPr/>
          <p:nvPr/>
        </p:nvSpPr>
        <p:spPr>
          <a:xfrm>
            <a:off x="13006235" y="3379535"/>
            <a:ext cx="10795" cy="0"/>
          </a:xfrm>
          <a:custGeom>
            <a:avLst/>
            <a:gdLst/>
            <a:ahLst/>
            <a:cxnLst/>
            <a:rect l="l" t="t" r="r" b="b"/>
            <a:pathLst>
              <a:path w="10794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13006235" y="3203625"/>
            <a:ext cx="10795" cy="0"/>
          </a:xfrm>
          <a:custGeom>
            <a:avLst/>
            <a:gdLst/>
            <a:ahLst/>
            <a:cxnLst/>
            <a:rect l="l" t="t" r="r" b="b"/>
            <a:pathLst>
              <a:path w="10794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13006235" y="3379535"/>
            <a:ext cx="10795" cy="0"/>
          </a:xfrm>
          <a:custGeom>
            <a:avLst/>
            <a:gdLst/>
            <a:ahLst/>
            <a:cxnLst/>
            <a:rect l="l" t="t" r="r" b="b"/>
            <a:pathLst>
              <a:path w="10794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14441445" y="6727427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14441445" y="6626907"/>
            <a:ext cx="11430" cy="5080"/>
          </a:xfrm>
          <a:custGeom>
            <a:avLst/>
            <a:gdLst/>
            <a:ahLst/>
            <a:cxnLst/>
            <a:rect l="l" t="t" r="r" b="b"/>
            <a:pathLst>
              <a:path w="11430" h="5079">
                <a:moveTo>
                  <a:pt x="0" y="4653"/>
                </a:moveTo>
                <a:lnTo>
                  <a:pt x="11168" y="4653"/>
                </a:lnTo>
              </a:path>
              <a:path w="11430" h="507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12992275" y="319431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14470298" y="6626907"/>
            <a:ext cx="0" cy="105410"/>
          </a:xfrm>
          <a:custGeom>
            <a:avLst/>
            <a:gdLst/>
            <a:ahLst/>
            <a:cxnLst/>
            <a:rect l="l" t="t" r="r" b="b"/>
            <a:pathLst>
              <a:path h="105409">
                <a:moveTo>
                  <a:pt x="0" y="105174"/>
                </a:moveTo>
                <a:lnTo>
                  <a:pt x="0" y="87490"/>
                </a:lnTo>
              </a:path>
              <a:path h="105409">
                <a:moveTo>
                  <a:pt x="0" y="69805"/>
                </a:moveTo>
                <a:lnTo>
                  <a:pt x="0" y="35368"/>
                </a:lnTo>
              </a:path>
              <a:path h="10540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13038811" y="6552447"/>
            <a:ext cx="10795" cy="0"/>
          </a:xfrm>
          <a:custGeom>
            <a:avLst/>
            <a:gdLst/>
            <a:ahLst/>
            <a:cxnLst/>
            <a:rect l="l" t="t" r="r" b="b"/>
            <a:pathLst>
              <a:path w="10794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13038811" y="6728358"/>
            <a:ext cx="10795" cy="0"/>
          </a:xfrm>
          <a:custGeom>
            <a:avLst/>
            <a:gdLst/>
            <a:ahLst/>
            <a:cxnLst/>
            <a:rect l="l" t="t" r="r" b="b"/>
            <a:pathLst>
              <a:path w="10794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13038811" y="6552447"/>
            <a:ext cx="10795" cy="0"/>
          </a:xfrm>
          <a:custGeom>
            <a:avLst/>
            <a:gdLst/>
            <a:ahLst/>
            <a:cxnLst/>
            <a:rect l="l" t="t" r="r" b="b"/>
            <a:pathLst>
              <a:path w="10794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12992275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14451683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14451683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3615945" y="605635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14440513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13" name="object 913"/>
          <p:cNvGrpSpPr/>
          <p:nvPr/>
        </p:nvGrpSpPr>
        <p:grpSpPr>
          <a:xfrm>
            <a:off x="14440513" y="6727427"/>
            <a:ext cx="12700" cy="1905"/>
            <a:chOff x="14440513" y="6727427"/>
            <a:chExt cx="12700" cy="1905"/>
          </a:xfrm>
        </p:grpSpPr>
        <p:sp>
          <p:nvSpPr>
            <p:cNvPr id="914" name="object 914"/>
            <p:cNvSpPr/>
            <p:nvPr/>
          </p:nvSpPr>
          <p:spPr>
            <a:xfrm>
              <a:off x="14440513" y="67274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" name="object 915"/>
            <p:cNvSpPr/>
            <p:nvPr/>
          </p:nvSpPr>
          <p:spPr>
            <a:xfrm>
              <a:off x="14441445" y="6728358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30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DFDF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16" name="object 916"/>
          <p:cNvSpPr/>
          <p:nvPr/>
        </p:nvSpPr>
        <p:spPr>
          <a:xfrm>
            <a:off x="14441445" y="6552447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14441445" y="6728358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14441445" y="6552447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12988552" y="3194317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4">
                <a:moveTo>
                  <a:pt x="0" y="284808"/>
                </a:moveTo>
                <a:lnTo>
                  <a:pt x="0" y="206625"/>
                </a:lnTo>
              </a:path>
              <a:path h="28511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14465645" y="6452857"/>
            <a:ext cx="5080" cy="285115"/>
          </a:xfrm>
          <a:custGeom>
            <a:avLst/>
            <a:gdLst/>
            <a:ahLst/>
            <a:cxnLst/>
            <a:rect l="l" t="t" r="r" b="b"/>
            <a:pathLst>
              <a:path w="5080" h="285115">
                <a:moveTo>
                  <a:pt x="0" y="284808"/>
                </a:moveTo>
                <a:lnTo>
                  <a:pt x="0" y="87490"/>
                </a:lnTo>
              </a:path>
              <a:path w="5080" h="285115">
                <a:moveTo>
                  <a:pt x="0" y="78182"/>
                </a:moveTo>
                <a:lnTo>
                  <a:pt x="0" y="0"/>
                </a:lnTo>
              </a:path>
              <a:path w="5080" h="285115">
                <a:moveTo>
                  <a:pt x="4653" y="0"/>
                </a:moveTo>
                <a:lnTo>
                  <a:pt x="4653" y="78182"/>
                </a:lnTo>
              </a:path>
              <a:path w="5080" h="285115">
                <a:moveTo>
                  <a:pt x="4653" y="87490"/>
                </a:moveTo>
                <a:lnTo>
                  <a:pt x="4653" y="28480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13038811" y="6728358"/>
            <a:ext cx="10795" cy="0"/>
          </a:xfrm>
          <a:custGeom>
            <a:avLst/>
            <a:gdLst/>
            <a:ahLst/>
            <a:cxnLst/>
            <a:rect l="l" t="t" r="r" b="b"/>
            <a:pathLst>
              <a:path w="10794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13048119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11529143" y="6891238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87490"/>
                </a:moveTo>
                <a:lnTo>
                  <a:pt x="0" y="52121"/>
                </a:lnTo>
              </a:path>
              <a:path h="87629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14451683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14451683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3626184" y="610848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14440513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3626184" y="605542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29" name="object 929"/>
          <p:cNvGrpSpPr/>
          <p:nvPr/>
        </p:nvGrpSpPr>
        <p:grpSpPr>
          <a:xfrm>
            <a:off x="14440513" y="6518009"/>
            <a:ext cx="12700" cy="1905"/>
            <a:chOff x="14440513" y="6518009"/>
            <a:chExt cx="12700" cy="1905"/>
          </a:xfrm>
        </p:grpSpPr>
        <p:sp>
          <p:nvSpPr>
            <p:cNvPr id="930" name="object 930"/>
            <p:cNvSpPr/>
            <p:nvPr/>
          </p:nvSpPr>
          <p:spPr>
            <a:xfrm>
              <a:off x="14440513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1" name="object 931"/>
            <p:cNvSpPr/>
            <p:nvPr/>
          </p:nvSpPr>
          <p:spPr>
            <a:xfrm>
              <a:off x="14441445" y="6518940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30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DFDF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32" name="object 932"/>
          <p:cNvSpPr/>
          <p:nvPr/>
        </p:nvSpPr>
        <p:spPr>
          <a:xfrm>
            <a:off x="14441445" y="6464956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14441445" y="6518940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14441445" y="6464956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14441445" y="6623184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6004238" y="699362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13048119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14441445" y="6626907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13037881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13037881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10036227" y="699920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5407630" y="4561582"/>
            <a:ext cx="10795" cy="5080"/>
          </a:xfrm>
          <a:custGeom>
            <a:avLst/>
            <a:gdLst/>
            <a:ahLst/>
            <a:cxnLst/>
            <a:rect l="l" t="t" r="r" b="b"/>
            <a:pathLst>
              <a:path w="10795" h="5079">
                <a:moveTo>
                  <a:pt x="10238" y="0"/>
                </a:moveTo>
                <a:lnTo>
                  <a:pt x="0" y="0"/>
                </a:lnTo>
              </a:path>
              <a:path w="10795" h="5079">
                <a:moveTo>
                  <a:pt x="10238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14470298" y="6540347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86559"/>
                </a:moveTo>
                <a:lnTo>
                  <a:pt x="0" y="52121"/>
                </a:lnTo>
              </a:path>
              <a:path h="8699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11529143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14470298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11529143" y="6540347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86559"/>
                </a:moveTo>
                <a:lnTo>
                  <a:pt x="0" y="52121"/>
                </a:lnTo>
              </a:path>
              <a:path h="8699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6004238" y="70466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13021127" y="6626907"/>
            <a:ext cx="27940" cy="105410"/>
          </a:xfrm>
          <a:custGeom>
            <a:avLst/>
            <a:gdLst/>
            <a:ahLst/>
            <a:cxnLst/>
            <a:rect l="l" t="t" r="r" b="b"/>
            <a:pathLst>
              <a:path w="27940" h="105409">
                <a:moveTo>
                  <a:pt x="0" y="0"/>
                </a:moveTo>
                <a:lnTo>
                  <a:pt x="0" y="17684"/>
                </a:lnTo>
              </a:path>
              <a:path w="27940" h="105409">
                <a:moveTo>
                  <a:pt x="0" y="35368"/>
                </a:moveTo>
                <a:lnTo>
                  <a:pt x="0" y="69805"/>
                </a:lnTo>
              </a:path>
              <a:path w="27940" h="105409">
                <a:moveTo>
                  <a:pt x="0" y="87490"/>
                </a:moveTo>
                <a:lnTo>
                  <a:pt x="0" y="105174"/>
                </a:lnTo>
              </a:path>
              <a:path w="27940" h="105409">
                <a:moveTo>
                  <a:pt x="27922" y="0"/>
                </a:moveTo>
                <a:lnTo>
                  <a:pt x="17684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5407630" y="472353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5407630" y="4669549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13038811" y="6631560"/>
            <a:ext cx="10795" cy="0"/>
          </a:xfrm>
          <a:custGeom>
            <a:avLst/>
            <a:gdLst/>
            <a:ahLst/>
            <a:cxnLst/>
            <a:rect l="l" t="t" r="r" b="b"/>
            <a:pathLst>
              <a:path w="10794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5407630" y="472353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4747732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11500290" y="6626907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4747732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13005305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13005305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5994000" y="699362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13015543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5994000" y="70466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5994931" y="6994551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5994931" y="7047603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5994931" y="6994551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5994931" y="7047603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11529143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746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66" name="object 966"/>
          <p:cNvGrpSpPr/>
          <p:nvPr/>
        </p:nvGrpSpPr>
        <p:grpSpPr>
          <a:xfrm>
            <a:off x="5407630" y="4668618"/>
            <a:ext cx="11430" cy="1905"/>
            <a:chOff x="5407630" y="4668618"/>
            <a:chExt cx="11430" cy="1905"/>
          </a:xfrm>
        </p:grpSpPr>
        <p:sp>
          <p:nvSpPr>
            <p:cNvPr id="967" name="object 967"/>
            <p:cNvSpPr/>
            <p:nvPr/>
          </p:nvSpPr>
          <p:spPr>
            <a:xfrm>
              <a:off x="5407630" y="4669549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2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DFDF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" name="object 968"/>
            <p:cNvSpPr/>
            <p:nvPr/>
          </p:nvSpPr>
          <p:spPr>
            <a:xfrm>
              <a:off x="5416938" y="46686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69" name="object 969"/>
          <p:cNvSpPr/>
          <p:nvPr/>
        </p:nvSpPr>
        <p:spPr>
          <a:xfrm>
            <a:off x="13015543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13038811" y="6727427"/>
            <a:ext cx="10795" cy="0"/>
          </a:xfrm>
          <a:custGeom>
            <a:avLst/>
            <a:gdLst/>
            <a:ahLst/>
            <a:cxnLst/>
            <a:rect l="l" t="t" r="r" b="b"/>
            <a:pathLst>
              <a:path w="10794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13006235" y="3413042"/>
            <a:ext cx="10795" cy="0"/>
          </a:xfrm>
          <a:custGeom>
            <a:avLst/>
            <a:gdLst/>
            <a:ahLst/>
            <a:cxnLst/>
            <a:rect l="l" t="t" r="r" b="b"/>
            <a:pathLst>
              <a:path w="10794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13006235" y="3467025"/>
            <a:ext cx="10795" cy="0"/>
          </a:xfrm>
          <a:custGeom>
            <a:avLst/>
            <a:gdLst/>
            <a:ahLst/>
            <a:cxnLst/>
            <a:rect l="l" t="t" r="r" b="b"/>
            <a:pathLst>
              <a:path w="10794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5416937" y="47226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5994931" y="6890307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4748663" y="6617599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13006235" y="3413042"/>
            <a:ext cx="10795" cy="0"/>
          </a:xfrm>
          <a:custGeom>
            <a:avLst/>
            <a:gdLst/>
            <a:ahLst/>
            <a:cxnLst/>
            <a:rect l="l" t="t" r="r" b="b"/>
            <a:pathLst>
              <a:path w="10794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13006235" y="3467025"/>
            <a:ext cx="10795" cy="0"/>
          </a:xfrm>
          <a:custGeom>
            <a:avLst/>
            <a:gdLst/>
            <a:ahLst/>
            <a:cxnLst/>
            <a:rect l="l" t="t" r="r" b="b"/>
            <a:pathLst>
              <a:path w="10794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11500290" y="6623184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5994931" y="6885654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13006235" y="3308799"/>
            <a:ext cx="10795" cy="0"/>
          </a:xfrm>
          <a:custGeom>
            <a:avLst/>
            <a:gdLst/>
            <a:ahLst/>
            <a:cxnLst/>
            <a:rect l="l" t="t" r="r" b="b"/>
            <a:pathLst>
              <a:path w="10794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11500290" y="6891238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12567854" y="667344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BFB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13006235" y="3305076"/>
            <a:ext cx="10795" cy="0"/>
          </a:xfrm>
          <a:custGeom>
            <a:avLst/>
            <a:gdLst/>
            <a:ahLst/>
            <a:cxnLst/>
            <a:rect l="l" t="t" r="r" b="b"/>
            <a:pathLst>
              <a:path w="10794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11574750" y="679071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5406699" y="466861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5406699" y="47226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6023784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6023784" y="6937775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74459"/>
                </a:moveTo>
                <a:lnTo>
                  <a:pt x="0" y="43745"/>
                </a:lnTo>
              </a:path>
              <a:path h="74929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6023784" y="6885654"/>
            <a:ext cx="0" cy="35560"/>
          </a:xfrm>
          <a:custGeom>
            <a:avLst/>
            <a:gdLst/>
            <a:ahLst/>
            <a:cxnLst/>
            <a:rect l="l" t="t" r="r" b="b"/>
            <a:pathLst>
              <a:path h="35559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11574750" y="688658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4679787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4679787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11574750" y="689123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11557065" y="6786064"/>
            <a:ext cx="0" cy="105410"/>
          </a:xfrm>
          <a:custGeom>
            <a:avLst/>
            <a:gdLst/>
            <a:ahLst/>
            <a:cxnLst/>
            <a:rect l="l" t="t" r="r" b="b"/>
            <a:pathLst>
              <a:path h="105409">
                <a:moveTo>
                  <a:pt x="0" y="0"/>
                </a:moveTo>
                <a:lnTo>
                  <a:pt x="0" y="17684"/>
                </a:lnTo>
              </a:path>
              <a:path h="105409">
                <a:moveTo>
                  <a:pt x="0" y="35368"/>
                </a:moveTo>
                <a:lnTo>
                  <a:pt x="0" y="69805"/>
                </a:lnTo>
              </a:path>
              <a:path h="105409">
                <a:moveTo>
                  <a:pt x="0" y="87490"/>
                </a:moveTo>
                <a:lnTo>
                  <a:pt x="0" y="105174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11573818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12988552" y="3305076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0"/>
                </a:moveTo>
                <a:lnTo>
                  <a:pt x="0" y="34437"/>
                </a:lnTo>
              </a:path>
              <a:path h="174625">
                <a:moveTo>
                  <a:pt x="0" y="52121"/>
                </a:moveTo>
                <a:lnTo>
                  <a:pt x="0" y="86559"/>
                </a:lnTo>
              </a:path>
              <a:path h="174625">
                <a:moveTo>
                  <a:pt x="0" y="95866"/>
                </a:moveTo>
                <a:lnTo>
                  <a:pt x="0" y="125650"/>
                </a:lnTo>
              </a:path>
              <a:path h="174625">
                <a:moveTo>
                  <a:pt x="0" y="143334"/>
                </a:moveTo>
                <a:lnTo>
                  <a:pt x="0" y="174049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11500290" y="689589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11573818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4669549" y="645937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11500290" y="6464956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11500290" y="6518940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11500290" y="6464956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03" name="object 1003"/>
          <p:cNvGrpSpPr/>
          <p:nvPr/>
        </p:nvGrpSpPr>
        <p:grpSpPr>
          <a:xfrm>
            <a:off x="11499359" y="6518009"/>
            <a:ext cx="11430" cy="1905"/>
            <a:chOff x="11499359" y="6518009"/>
            <a:chExt cx="11430" cy="1905"/>
          </a:xfrm>
        </p:grpSpPr>
        <p:sp>
          <p:nvSpPr>
            <p:cNvPr id="1004" name="object 1004"/>
            <p:cNvSpPr/>
            <p:nvPr/>
          </p:nvSpPr>
          <p:spPr>
            <a:xfrm>
              <a:off x="11500290" y="6518940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DFDF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11499359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06" name="object 1006"/>
          <p:cNvSpPr/>
          <p:nvPr/>
        </p:nvSpPr>
        <p:spPr>
          <a:xfrm>
            <a:off x="12960629" y="679071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10036227" y="705318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10036227" y="699920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12960629" y="688658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6051706" y="6447272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0"/>
                </a:moveTo>
                <a:lnTo>
                  <a:pt x="0" y="30714"/>
                </a:lnTo>
              </a:path>
              <a:path h="174625">
                <a:moveTo>
                  <a:pt x="0" y="48398"/>
                </a:moveTo>
                <a:lnTo>
                  <a:pt x="0" y="78182"/>
                </a:lnTo>
              </a:path>
              <a:path h="174625">
                <a:moveTo>
                  <a:pt x="0" y="87490"/>
                </a:moveTo>
                <a:lnTo>
                  <a:pt x="0" y="121927"/>
                </a:lnTo>
              </a:path>
              <a:path h="174625">
                <a:moveTo>
                  <a:pt x="0" y="139611"/>
                </a:moveTo>
                <a:lnTo>
                  <a:pt x="0" y="174049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10036227" y="705318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10036227" y="699920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4748663" y="688565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4735632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6069390" y="6617599"/>
            <a:ext cx="11430" cy="3810"/>
          </a:xfrm>
          <a:custGeom>
            <a:avLst/>
            <a:gdLst/>
            <a:ahLst/>
            <a:cxnLst/>
            <a:rect l="l" t="t" r="r" b="b"/>
            <a:pathLst>
              <a:path w="11429" h="3809">
                <a:moveTo>
                  <a:pt x="0" y="3722"/>
                </a:moveTo>
                <a:lnTo>
                  <a:pt x="11168" y="3722"/>
                </a:lnTo>
              </a:path>
              <a:path w="11429" h="380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12960629" y="689123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4748663" y="689030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4748663" y="7047603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11499359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11500290" y="7053188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6069390" y="645937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6069390" y="651335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6069390" y="645937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6069390" y="651335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6079628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11509597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11509597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11500290" y="6999204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11500290" y="7053188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11500290" y="6999204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11499359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11908887" y="4463854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11908887" y="4459200"/>
            <a:ext cx="29209" cy="105410"/>
          </a:xfrm>
          <a:custGeom>
            <a:avLst/>
            <a:gdLst/>
            <a:ahLst/>
            <a:cxnLst/>
            <a:rect l="l" t="t" r="r" b="b"/>
            <a:pathLst>
              <a:path w="29209" h="105410">
                <a:moveTo>
                  <a:pt x="10238" y="100520"/>
                </a:moveTo>
                <a:lnTo>
                  <a:pt x="0" y="100520"/>
                </a:lnTo>
              </a:path>
              <a:path w="29209" h="105410">
                <a:moveTo>
                  <a:pt x="0" y="105174"/>
                </a:moveTo>
                <a:lnTo>
                  <a:pt x="10238" y="105174"/>
                </a:lnTo>
              </a:path>
              <a:path w="29209" h="105410">
                <a:moveTo>
                  <a:pt x="28853" y="105174"/>
                </a:moveTo>
                <a:lnTo>
                  <a:pt x="28853" y="87490"/>
                </a:lnTo>
              </a:path>
              <a:path w="29209" h="105410">
                <a:moveTo>
                  <a:pt x="28853" y="69805"/>
                </a:moveTo>
                <a:lnTo>
                  <a:pt x="28853" y="35368"/>
                </a:lnTo>
              </a:path>
              <a:path w="29209" h="105410">
                <a:moveTo>
                  <a:pt x="28853" y="17684"/>
                </a:moveTo>
                <a:lnTo>
                  <a:pt x="28853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4748663" y="6994551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4735632" y="6534763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4748663" y="7047603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11919125" y="446292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11919125" y="46388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11907956" y="446199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11907956" y="463790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11908887" y="4462923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11908887" y="4638834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11908887" y="4462923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11908887" y="4638834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6079628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11933087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11933087" y="4453616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11499359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11937740" y="4453616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11937740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6068459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6068459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11509597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11509597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4748663" y="6994551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11919125" y="467234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11919125" y="472632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11907956" y="467141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11907956" y="47253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11908887" y="4672341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4748663" y="662132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4758901" y="699455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11908887" y="4726324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11908887" y="4672341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11908887" y="4726324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11908887" y="4564374"/>
            <a:ext cx="10795" cy="3810"/>
          </a:xfrm>
          <a:custGeom>
            <a:avLst/>
            <a:gdLst/>
            <a:ahLst/>
            <a:cxnLst/>
            <a:rect l="l" t="t" r="r" b="b"/>
            <a:pathLst>
              <a:path w="10795" h="3810">
                <a:moveTo>
                  <a:pt x="10238" y="3722"/>
                </a:moveTo>
                <a:lnTo>
                  <a:pt x="0" y="3722"/>
                </a:lnTo>
              </a:path>
              <a:path w="10795" h="3810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4669549" y="65133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10036227" y="705318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4670480" y="6513355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4748663" y="645937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11937740" y="4616496"/>
            <a:ext cx="0" cy="122555"/>
          </a:xfrm>
          <a:custGeom>
            <a:avLst/>
            <a:gdLst/>
            <a:ahLst/>
            <a:cxnLst/>
            <a:rect l="l" t="t" r="r" b="b"/>
            <a:pathLst>
              <a:path h="122554">
                <a:moveTo>
                  <a:pt x="0" y="121927"/>
                </a:moveTo>
                <a:lnTo>
                  <a:pt x="0" y="91213"/>
                </a:lnTo>
              </a:path>
              <a:path h="122554">
                <a:moveTo>
                  <a:pt x="0" y="73528"/>
                </a:moveTo>
                <a:lnTo>
                  <a:pt x="0" y="43745"/>
                </a:lnTo>
              </a:path>
              <a:path h="122554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11937740" y="4564374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4670480" y="645937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10046465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6069390" y="6785133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12930845" y="320455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12930845" y="330042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6069390" y="6881931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12930845" y="3199902"/>
            <a:ext cx="29209" cy="105410"/>
          </a:xfrm>
          <a:custGeom>
            <a:avLst/>
            <a:gdLst/>
            <a:ahLst/>
            <a:cxnLst/>
            <a:rect l="l" t="t" r="r" b="b"/>
            <a:pathLst>
              <a:path w="29209" h="105410">
                <a:moveTo>
                  <a:pt x="0" y="105174"/>
                </a:moveTo>
                <a:lnTo>
                  <a:pt x="11168" y="105174"/>
                </a:lnTo>
              </a:path>
              <a:path w="29209" h="105410">
                <a:moveTo>
                  <a:pt x="28853" y="105174"/>
                </a:moveTo>
                <a:lnTo>
                  <a:pt x="28853" y="87490"/>
                </a:lnTo>
              </a:path>
              <a:path w="29209" h="105410">
                <a:moveTo>
                  <a:pt x="28853" y="69805"/>
                </a:moveTo>
                <a:lnTo>
                  <a:pt x="28853" y="35368"/>
                </a:lnTo>
              </a:path>
              <a:path w="29209" h="105410">
                <a:moveTo>
                  <a:pt x="28853" y="17684"/>
                </a:moveTo>
                <a:lnTo>
                  <a:pt x="28853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6069390" y="688565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4670480" y="6513355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6051706" y="6781410"/>
            <a:ext cx="0" cy="104775"/>
          </a:xfrm>
          <a:custGeom>
            <a:avLst/>
            <a:gdLst/>
            <a:ahLst/>
            <a:cxnLst/>
            <a:rect l="l" t="t" r="r" b="b"/>
            <a:pathLst>
              <a:path h="104775">
                <a:moveTo>
                  <a:pt x="0" y="0"/>
                </a:moveTo>
                <a:lnTo>
                  <a:pt x="0" y="17684"/>
                </a:lnTo>
              </a:path>
              <a:path h="104775">
                <a:moveTo>
                  <a:pt x="0" y="34437"/>
                </a:moveTo>
                <a:lnTo>
                  <a:pt x="0" y="69805"/>
                </a:lnTo>
              </a:path>
              <a:path h="104775">
                <a:moveTo>
                  <a:pt x="0" y="86559"/>
                </a:moveTo>
                <a:lnTo>
                  <a:pt x="0" y="104243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4670480" y="645937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10046465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11584987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11574750" y="699920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12960629" y="662690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11584987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11529143" y="6452857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0"/>
                </a:moveTo>
                <a:lnTo>
                  <a:pt x="0" y="78182"/>
                </a:lnTo>
              </a:path>
              <a:path h="285115">
                <a:moveTo>
                  <a:pt x="0" y="87490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12970867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12970867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11524489" y="6452857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87490"/>
                </a:lnTo>
              </a:path>
              <a:path h="285115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6068459" y="69601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6068459" y="67842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10657965" y="446385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12941083" y="32026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10657965" y="4559721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3644798" y="6130819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12960629" y="662318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3644798" y="6043329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12941083" y="33786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10036227" y="689589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5389016" y="4450824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4">
                <a:moveTo>
                  <a:pt x="0" y="284808"/>
                </a:moveTo>
                <a:lnTo>
                  <a:pt x="0" y="206625"/>
                </a:lnTo>
              </a:path>
              <a:path h="285114">
                <a:moveTo>
                  <a:pt x="0" y="198248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12960629" y="64649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6079628" y="69601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10657034" y="463790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10657034" y="446199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10668203" y="463790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09" name="object 1109"/>
          <p:cNvGrpSpPr/>
          <p:nvPr/>
        </p:nvGrpSpPr>
        <p:grpSpPr>
          <a:xfrm>
            <a:off x="10657965" y="4461992"/>
            <a:ext cx="12700" cy="1905"/>
            <a:chOff x="10657965" y="4461992"/>
            <a:chExt cx="12700" cy="1905"/>
          </a:xfrm>
        </p:grpSpPr>
        <p:sp>
          <p:nvSpPr>
            <p:cNvPr id="1110" name="object 1110"/>
            <p:cNvSpPr/>
            <p:nvPr/>
          </p:nvSpPr>
          <p:spPr>
            <a:xfrm>
              <a:off x="10668203" y="44619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" name="object 1111"/>
            <p:cNvSpPr/>
            <p:nvPr/>
          </p:nvSpPr>
          <p:spPr>
            <a:xfrm>
              <a:off x="10657965" y="4462923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DFDF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12" name="object 1112"/>
          <p:cNvSpPr/>
          <p:nvPr/>
        </p:nvSpPr>
        <p:spPr>
          <a:xfrm>
            <a:off x="3641076" y="6043329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4">
                <a:moveTo>
                  <a:pt x="0" y="284808"/>
                </a:moveTo>
                <a:lnTo>
                  <a:pt x="0" y="87490"/>
                </a:lnTo>
              </a:path>
              <a:path h="285114">
                <a:moveTo>
                  <a:pt x="0" y="79113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10657965" y="463883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10657965" y="4462923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10644935" y="4453616"/>
            <a:ext cx="24765" cy="285115"/>
          </a:xfrm>
          <a:custGeom>
            <a:avLst/>
            <a:gdLst/>
            <a:ahLst/>
            <a:cxnLst/>
            <a:rect l="l" t="t" r="r" b="b"/>
            <a:pathLst>
              <a:path w="24765" h="285114">
                <a:moveTo>
                  <a:pt x="13030" y="185218"/>
                </a:moveTo>
                <a:lnTo>
                  <a:pt x="24199" y="185218"/>
                </a:lnTo>
              </a:path>
              <a:path w="24765" h="285114">
                <a:moveTo>
                  <a:pt x="0" y="0"/>
                </a:moveTo>
                <a:lnTo>
                  <a:pt x="0" y="197318"/>
                </a:lnTo>
              </a:path>
              <a:path w="24765" h="285114">
                <a:moveTo>
                  <a:pt x="0" y="206625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12930845" y="320362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17" name="object 1117"/>
          <p:cNvGrpSpPr/>
          <p:nvPr/>
        </p:nvGrpSpPr>
        <p:grpSpPr>
          <a:xfrm>
            <a:off x="6069390" y="6784202"/>
            <a:ext cx="12700" cy="1905"/>
            <a:chOff x="6069390" y="6784202"/>
            <a:chExt cx="12700" cy="1905"/>
          </a:xfrm>
        </p:grpSpPr>
        <p:sp>
          <p:nvSpPr>
            <p:cNvPr id="1118" name="object 1118"/>
            <p:cNvSpPr/>
            <p:nvPr/>
          </p:nvSpPr>
          <p:spPr>
            <a:xfrm>
              <a:off x="6079628" y="6784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9" name="object 1119"/>
            <p:cNvSpPr/>
            <p:nvPr/>
          </p:nvSpPr>
          <p:spPr>
            <a:xfrm>
              <a:off x="6069390" y="6785133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DFDF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20" name="object 1120"/>
          <p:cNvSpPr/>
          <p:nvPr/>
        </p:nvSpPr>
        <p:spPr>
          <a:xfrm>
            <a:off x="6069390" y="696104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12960629" y="651894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6069390" y="6785133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6069390" y="696104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11529143" y="6780479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0"/>
                </a:moveTo>
                <a:lnTo>
                  <a:pt x="0" y="198248"/>
                </a:lnTo>
              </a:path>
              <a:path h="285115">
                <a:moveTo>
                  <a:pt x="0" y="206625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12930845" y="337953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12930845" y="320362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12930845" y="337953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12930845" y="320362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10657034" y="47253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3615945" y="6142919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3615945" y="631883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10657034" y="467141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10668203" y="47253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10668203" y="467141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3615945" y="6142919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3615945" y="631883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  <a:path w="1142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10657965" y="4672341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10657965" y="472632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10657965" y="4672341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10657965" y="472632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12930845" y="337953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10657965" y="4564374"/>
            <a:ext cx="11430" cy="3810"/>
          </a:xfrm>
          <a:custGeom>
            <a:avLst/>
            <a:gdLst/>
            <a:ahLst/>
            <a:cxnLst/>
            <a:rect l="l" t="t" r="r" b="b"/>
            <a:pathLst>
              <a:path w="11429" h="3810">
                <a:moveTo>
                  <a:pt x="11168" y="3722"/>
                </a:moveTo>
                <a:lnTo>
                  <a:pt x="0" y="3722"/>
                </a:lnTo>
              </a:path>
              <a:path w="11429" h="3810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10036227" y="689123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12960629" y="64649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45" name="object 1145"/>
          <p:cNvGrpSpPr/>
          <p:nvPr/>
        </p:nvGrpSpPr>
        <p:grpSpPr>
          <a:xfrm>
            <a:off x="12959698" y="6518009"/>
            <a:ext cx="12700" cy="1905"/>
            <a:chOff x="12959698" y="6518009"/>
            <a:chExt cx="12700" cy="1905"/>
          </a:xfrm>
        </p:grpSpPr>
        <p:sp>
          <p:nvSpPr>
            <p:cNvPr id="1146" name="object 1146"/>
            <p:cNvSpPr/>
            <p:nvPr/>
          </p:nvSpPr>
          <p:spPr>
            <a:xfrm>
              <a:off x="12960630" y="6518940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DFDF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7" name="object 1147"/>
            <p:cNvSpPr/>
            <p:nvPr/>
          </p:nvSpPr>
          <p:spPr>
            <a:xfrm>
              <a:off x="12959698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48" name="object 1148"/>
          <p:cNvSpPr/>
          <p:nvPr/>
        </p:nvSpPr>
        <p:spPr>
          <a:xfrm>
            <a:off x="12955045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12959698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12970867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12955045" y="319431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11500290" y="6552447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6056360" y="6775825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11524489" y="6780479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198248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6056360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11524489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11500290" y="6728358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11500290" y="6552447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11500290" y="6728358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12959698" y="3194317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4">
                <a:moveTo>
                  <a:pt x="0" y="0"/>
                </a:moveTo>
                <a:lnTo>
                  <a:pt x="0" y="197318"/>
                </a:lnTo>
              </a:path>
              <a:path h="285114">
                <a:moveTo>
                  <a:pt x="0" y="206625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11499359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6051706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6051706" y="6775825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205694"/>
                </a:lnTo>
              </a:path>
              <a:path h="285115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3615945" y="61429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6051706" y="6534763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12959698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6056360" y="6447272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0"/>
                </a:moveTo>
                <a:lnTo>
                  <a:pt x="0" y="78182"/>
                </a:lnTo>
              </a:path>
              <a:path h="285115">
                <a:moveTo>
                  <a:pt x="0" y="87490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11500290" y="6965698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11584987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11500290" y="6789787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11500290" y="6965698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11500290" y="6789787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11499359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11499359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11983346" y="446385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11983346" y="4559721"/>
            <a:ext cx="11430" cy="5080"/>
          </a:xfrm>
          <a:custGeom>
            <a:avLst/>
            <a:gdLst/>
            <a:ahLst/>
            <a:cxnLst/>
            <a:rect l="l" t="t" r="r" b="b"/>
            <a:pathLst>
              <a:path w="11429" h="5079">
                <a:moveTo>
                  <a:pt x="11168" y="0"/>
                </a:moveTo>
                <a:lnTo>
                  <a:pt x="0" y="0"/>
                </a:lnTo>
              </a:path>
              <a:path w="11429" h="5079">
                <a:moveTo>
                  <a:pt x="0" y="4653"/>
                </a:moveTo>
                <a:lnTo>
                  <a:pt x="11168" y="4653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11965662" y="4459200"/>
            <a:ext cx="0" cy="105410"/>
          </a:xfrm>
          <a:custGeom>
            <a:avLst/>
            <a:gdLst/>
            <a:ahLst/>
            <a:cxnLst/>
            <a:rect l="l" t="t" r="r" b="b"/>
            <a:pathLst>
              <a:path h="105410">
                <a:moveTo>
                  <a:pt x="0" y="0"/>
                </a:moveTo>
                <a:lnTo>
                  <a:pt x="0" y="17684"/>
                </a:lnTo>
              </a:path>
              <a:path h="105410">
                <a:moveTo>
                  <a:pt x="0" y="35368"/>
                </a:moveTo>
                <a:lnTo>
                  <a:pt x="0" y="69805"/>
                </a:lnTo>
              </a:path>
              <a:path h="105410">
                <a:moveTo>
                  <a:pt x="0" y="87490"/>
                </a:moveTo>
                <a:lnTo>
                  <a:pt x="0" y="105174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12970867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4758901" y="704760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3626184" y="63178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4748663" y="651335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3626184" y="61419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11499359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6068459" y="70466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6068459" y="699362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11983346" y="46388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11983346" y="446292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11993584" y="463790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89" name="object 1189"/>
          <p:cNvGrpSpPr/>
          <p:nvPr/>
        </p:nvGrpSpPr>
        <p:grpSpPr>
          <a:xfrm>
            <a:off x="11983346" y="4461992"/>
            <a:ext cx="12700" cy="1905"/>
            <a:chOff x="11983346" y="4461992"/>
            <a:chExt cx="12700" cy="1905"/>
          </a:xfrm>
        </p:grpSpPr>
        <p:sp>
          <p:nvSpPr>
            <p:cNvPr id="1190" name="object 1190"/>
            <p:cNvSpPr/>
            <p:nvPr/>
          </p:nvSpPr>
          <p:spPr>
            <a:xfrm>
              <a:off x="11993584" y="44619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1" name="object 1191"/>
            <p:cNvSpPr/>
            <p:nvPr/>
          </p:nvSpPr>
          <p:spPr>
            <a:xfrm>
              <a:off x="11983346" y="4462923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DFDF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92" name="object 1192"/>
          <p:cNvSpPr/>
          <p:nvPr/>
        </p:nvSpPr>
        <p:spPr>
          <a:xfrm>
            <a:off x="11983346" y="463883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11983346" y="4462923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11970316" y="4453616"/>
            <a:ext cx="24765" cy="285115"/>
          </a:xfrm>
          <a:custGeom>
            <a:avLst/>
            <a:gdLst/>
            <a:ahLst/>
            <a:cxnLst/>
            <a:rect l="l" t="t" r="r" b="b"/>
            <a:pathLst>
              <a:path w="24765" h="285114">
                <a:moveTo>
                  <a:pt x="13030" y="185218"/>
                </a:moveTo>
                <a:lnTo>
                  <a:pt x="24199" y="185218"/>
                </a:lnTo>
              </a:path>
              <a:path w="24765" h="285114">
                <a:moveTo>
                  <a:pt x="0" y="0"/>
                </a:moveTo>
                <a:lnTo>
                  <a:pt x="0" y="197318"/>
                </a:lnTo>
              </a:path>
              <a:path w="24765" h="285114">
                <a:moveTo>
                  <a:pt x="0" y="206625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11965662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11965662" y="4453616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11509597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11509597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6069390" y="654686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6079628" y="70466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6079628" y="699362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6069390" y="6722773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6069390" y="654686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10111618" y="6790718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10036227" y="672835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930" y="0"/>
                </a:moveTo>
                <a:lnTo>
                  <a:pt x="0" y="0"/>
                </a:lnTo>
              </a:path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10036227" y="655244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6069390" y="6994551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6069390" y="7047603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6069390" y="6994551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6069390" y="7047603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11983346" y="472632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11983346" y="467234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11993584" y="47253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14" name="object 1214"/>
          <p:cNvGrpSpPr/>
          <p:nvPr/>
        </p:nvGrpSpPr>
        <p:grpSpPr>
          <a:xfrm>
            <a:off x="11983346" y="4671410"/>
            <a:ext cx="12700" cy="1905"/>
            <a:chOff x="11983346" y="4671410"/>
            <a:chExt cx="12700" cy="1905"/>
          </a:xfrm>
        </p:grpSpPr>
        <p:sp>
          <p:nvSpPr>
            <p:cNvPr id="1215" name="object 1215"/>
            <p:cNvSpPr/>
            <p:nvPr/>
          </p:nvSpPr>
          <p:spPr>
            <a:xfrm>
              <a:off x="11993584" y="46714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" name="object 1216"/>
            <p:cNvSpPr/>
            <p:nvPr/>
          </p:nvSpPr>
          <p:spPr>
            <a:xfrm>
              <a:off x="11983346" y="467234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DFDF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17" name="object 1217"/>
          <p:cNvSpPr/>
          <p:nvPr/>
        </p:nvSpPr>
        <p:spPr>
          <a:xfrm>
            <a:off x="11983346" y="472632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11983346" y="4672341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4748663" y="645937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4748663" y="651335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4747732" y="699362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3644798" y="6218309"/>
            <a:ext cx="0" cy="104775"/>
          </a:xfrm>
          <a:custGeom>
            <a:avLst/>
            <a:gdLst/>
            <a:ahLst/>
            <a:cxnLst/>
            <a:rect l="l" t="t" r="r" b="b"/>
            <a:pathLst>
              <a:path h="104775">
                <a:moveTo>
                  <a:pt x="0" y="104243"/>
                </a:moveTo>
                <a:lnTo>
                  <a:pt x="0" y="86559"/>
                </a:lnTo>
              </a:path>
              <a:path h="104775">
                <a:moveTo>
                  <a:pt x="0" y="69805"/>
                </a:moveTo>
                <a:lnTo>
                  <a:pt x="0" y="34437"/>
                </a:lnTo>
              </a:path>
              <a:path h="104775">
                <a:moveTo>
                  <a:pt x="0" y="16753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11983346" y="472632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4747732" y="70466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3615945" y="6218309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10065080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746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11983346" y="456809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5393669" y="4657449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3615945" y="622203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12941083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11983346" y="456437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12941083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4748663" y="662132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10065080" y="6891238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87490"/>
                </a:moveTo>
                <a:lnTo>
                  <a:pt x="0" y="52121"/>
                </a:lnTo>
              </a:path>
              <a:path h="87629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4758901" y="645937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3615945" y="6317899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10036227" y="672835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4748663" y="662597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10036227" y="655244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5393669" y="4450824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0"/>
                </a:moveTo>
                <a:lnTo>
                  <a:pt x="0" y="19824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11573818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10111618" y="6886585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11573818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11584987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4748663" y="672184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10111618" y="6891238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11965662" y="4564374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0"/>
                </a:moveTo>
                <a:lnTo>
                  <a:pt x="0" y="34437"/>
                </a:lnTo>
              </a:path>
              <a:path h="86995">
                <a:moveTo>
                  <a:pt x="0" y="52121"/>
                </a:moveTo>
                <a:lnTo>
                  <a:pt x="0" y="86559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10093934" y="6786064"/>
            <a:ext cx="0" cy="105410"/>
          </a:xfrm>
          <a:custGeom>
            <a:avLst/>
            <a:gdLst/>
            <a:ahLst/>
            <a:cxnLst/>
            <a:rect l="l" t="t" r="r" b="b"/>
            <a:pathLst>
              <a:path h="105409">
                <a:moveTo>
                  <a:pt x="0" y="0"/>
                </a:moveTo>
                <a:lnTo>
                  <a:pt x="0" y="17684"/>
                </a:lnTo>
              </a:path>
              <a:path h="105409">
                <a:moveTo>
                  <a:pt x="0" y="35368"/>
                </a:moveTo>
                <a:lnTo>
                  <a:pt x="0" y="69805"/>
                </a:lnTo>
              </a:path>
              <a:path h="105409">
                <a:moveTo>
                  <a:pt x="0" y="87490"/>
                </a:moveTo>
                <a:lnTo>
                  <a:pt x="0" y="105174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11965662" y="4660241"/>
            <a:ext cx="0" cy="29845"/>
          </a:xfrm>
          <a:custGeom>
            <a:avLst/>
            <a:gdLst/>
            <a:ahLst/>
            <a:cxnLst/>
            <a:rect l="l" t="t" r="r" b="b"/>
            <a:pathLst>
              <a:path h="29845">
                <a:moveTo>
                  <a:pt x="0" y="0"/>
                </a:moveTo>
                <a:lnTo>
                  <a:pt x="0" y="29783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11965662" y="4707709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11574750" y="672835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11574750" y="655244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11574750" y="672835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12930845" y="341304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10060427" y="6452857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87490"/>
                </a:lnTo>
              </a:path>
              <a:path h="285115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10065080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6069390" y="6885654"/>
            <a:ext cx="11430" cy="5080"/>
          </a:xfrm>
          <a:custGeom>
            <a:avLst/>
            <a:gdLst/>
            <a:ahLst/>
            <a:cxnLst/>
            <a:rect l="l" t="t" r="r" b="b"/>
            <a:pathLst>
              <a:path w="11429" h="5079">
                <a:moveTo>
                  <a:pt x="11168" y="4653"/>
                </a:moveTo>
                <a:lnTo>
                  <a:pt x="0" y="4653"/>
                </a:lnTo>
              </a:path>
              <a:path w="11429" h="507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12930845" y="346702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12930845" y="341304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10065080" y="6452857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0"/>
                </a:moveTo>
                <a:lnTo>
                  <a:pt x="0" y="78182"/>
                </a:lnTo>
              </a:path>
              <a:path h="285115">
                <a:moveTo>
                  <a:pt x="0" y="87490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12930845" y="346702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12567854" y="684377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BFBF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10065080" y="6780479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0"/>
                </a:moveTo>
                <a:lnTo>
                  <a:pt x="0" y="19824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12930845" y="341304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12984829" y="6452857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87490"/>
                </a:lnTo>
              </a:path>
              <a:path h="285115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5407630" y="463604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5407630" y="4460131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12960629" y="655244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12960629" y="672835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6051706" y="6885654"/>
            <a:ext cx="0" cy="35560"/>
          </a:xfrm>
          <a:custGeom>
            <a:avLst/>
            <a:gdLst/>
            <a:ahLst/>
            <a:cxnLst/>
            <a:rect l="l" t="t" r="r" b="b"/>
            <a:pathLst>
              <a:path h="35559">
                <a:moveTo>
                  <a:pt x="0" y="0"/>
                </a:moveTo>
                <a:lnTo>
                  <a:pt x="0" y="3536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6051706" y="6937775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0"/>
                </a:moveTo>
                <a:lnTo>
                  <a:pt x="0" y="35368"/>
                </a:lnTo>
              </a:path>
              <a:path h="74929">
                <a:moveTo>
                  <a:pt x="0" y="43745"/>
                </a:moveTo>
                <a:lnTo>
                  <a:pt x="0" y="74459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6051706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12930845" y="346702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12960629" y="655244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6069390" y="6722773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12960629" y="672835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11509597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12930845" y="3308799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10060427" y="6780479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206625"/>
                </a:lnTo>
              </a:path>
              <a:path h="285115">
                <a:moveTo>
                  <a:pt x="0" y="198248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6079628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12930845" y="330507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12959698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12959698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12970867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12970867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12959698" y="3305076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174049"/>
                </a:moveTo>
                <a:lnTo>
                  <a:pt x="0" y="143334"/>
                </a:lnTo>
              </a:path>
              <a:path h="174625">
                <a:moveTo>
                  <a:pt x="0" y="125650"/>
                </a:moveTo>
                <a:lnTo>
                  <a:pt x="0" y="95866"/>
                </a:lnTo>
              </a:path>
              <a:path h="174625">
                <a:moveTo>
                  <a:pt x="0" y="86559"/>
                </a:moveTo>
                <a:lnTo>
                  <a:pt x="0" y="52121"/>
                </a:lnTo>
              </a:path>
              <a:path h="17462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5407630" y="463604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11584987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11509597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6079628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6068459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6068459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12959698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12960629" y="678978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12960629" y="696569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12960629" y="678978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97" name="object 1297"/>
          <p:cNvGrpSpPr/>
          <p:nvPr/>
        </p:nvGrpSpPr>
        <p:grpSpPr>
          <a:xfrm>
            <a:off x="5407630" y="4459200"/>
            <a:ext cx="11430" cy="1905"/>
            <a:chOff x="5407630" y="4459200"/>
            <a:chExt cx="11430" cy="1905"/>
          </a:xfrm>
        </p:grpSpPr>
        <p:sp>
          <p:nvSpPr>
            <p:cNvPr id="1298" name="object 1298"/>
            <p:cNvSpPr/>
            <p:nvPr/>
          </p:nvSpPr>
          <p:spPr>
            <a:xfrm>
              <a:off x="5407630" y="4460131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2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DFDF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" name="object 1299"/>
            <p:cNvSpPr/>
            <p:nvPr/>
          </p:nvSpPr>
          <p:spPr>
            <a:xfrm>
              <a:off x="5416938" y="44592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00" name="object 1300"/>
          <p:cNvSpPr/>
          <p:nvPr/>
        </p:nvSpPr>
        <p:spPr>
          <a:xfrm>
            <a:off x="12960629" y="662690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11500290" y="6626907"/>
            <a:ext cx="29209" cy="105410"/>
          </a:xfrm>
          <a:custGeom>
            <a:avLst/>
            <a:gdLst/>
            <a:ahLst/>
            <a:cxnLst/>
            <a:rect l="l" t="t" r="r" b="b"/>
            <a:pathLst>
              <a:path w="29209" h="105409">
                <a:moveTo>
                  <a:pt x="28853" y="105174"/>
                </a:moveTo>
                <a:lnTo>
                  <a:pt x="28853" y="87490"/>
                </a:lnTo>
              </a:path>
              <a:path w="29209" h="105409">
                <a:moveTo>
                  <a:pt x="28853" y="69805"/>
                </a:moveTo>
                <a:lnTo>
                  <a:pt x="28853" y="35368"/>
                </a:lnTo>
              </a:path>
              <a:path w="29209" h="105409">
                <a:moveTo>
                  <a:pt x="28853" y="17684"/>
                </a:moveTo>
                <a:lnTo>
                  <a:pt x="28853" y="0"/>
                </a:lnTo>
              </a:path>
              <a:path w="29209" h="105409">
                <a:moveTo>
                  <a:pt x="10238" y="0"/>
                </a:moveTo>
                <a:lnTo>
                  <a:pt x="0" y="0"/>
                </a:lnTo>
              </a:path>
              <a:path w="29209" h="105409">
                <a:moveTo>
                  <a:pt x="0" y="4653"/>
                </a:moveTo>
                <a:lnTo>
                  <a:pt x="10238" y="4653"/>
                </a:lnTo>
              </a:path>
              <a:path w="29209" h="105409">
                <a:moveTo>
                  <a:pt x="0" y="100520"/>
                </a:moveTo>
                <a:lnTo>
                  <a:pt x="10238" y="10052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12960629" y="696569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12960629" y="663156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12960629" y="672742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5416937" y="4635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6051706" y="6621322"/>
            <a:ext cx="29209" cy="105410"/>
          </a:xfrm>
          <a:custGeom>
            <a:avLst/>
            <a:gdLst/>
            <a:ahLst/>
            <a:cxnLst/>
            <a:rect l="l" t="t" r="r" b="b"/>
            <a:pathLst>
              <a:path w="29210" h="105409">
                <a:moveTo>
                  <a:pt x="0" y="0"/>
                </a:moveTo>
                <a:lnTo>
                  <a:pt x="0" y="17684"/>
                </a:lnTo>
              </a:path>
              <a:path w="29210" h="105409">
                <a:moveTo>
                  <a:pt x="0" y="35368"/>
                </a:moveTo>
                <a:lnTo>
                  <a:pt x="0" y="69805"/>
                </a:lnTo>
              </a:path>
              <a:path w="29210" h="105409">
                <a:moveTo>
                  <a:pt x="0" y="87490"/>
                </a:moveTo>
                <a:lnTo>
                  <a:pt x="0" y="105174"/>
                </a:lnTo>
              </a:path>
              <a:path w="29210" h="105409">
                <a:moveTo>
                  <a:pt x="28853" y="0"/>
                </a:moveTo>
                <a:lnTo>
                  <a:pt x="17684" y="0"/>
                </a:lnTo>
              </a:path>
              <a:path w="29210" h="105409">
                <a:moveTo>
                  <a:pt x="17684" y="4653"/>
                </a:moveTo>
                <a:lnTo>
                  <a:pt x="28853" y="4653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5406699" y="445920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5406699" y="4635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4670480" y="6617599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6069390" y="672184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12984829" y="6780479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206625"/>
                </a:lnTo>
              </a:path>
              <a:path h="285115">
                <a:moveTo>
                  <a:pt x="0" y="198248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11500290" y="6786064"/>
            <a:ext cx="29209" cy="105410"/>
          </a:xfrm>
          <a:custGeom>
            <a:avLst/>
            <a:gdLst/>
            <a:ahLst/>
            <a:cxnLst/>
            <a:rect l="l" t="t" r="r" b="b"/>
            <a:pathLst>
              <a:path w="29209" h="105409">
                <a:moveTo>
                  <a:pt x="28853" y="105174"/>
                </a:moveTo>
                <a:lnTo>
                  <a:pt x="28853" y="87490"/>
                </a:lnTo>
              </a:path>
              <a:path w="29209" h="105409">
                <a:moveTo>
                  <a:pt x="28853" y="69805"/>
                </a:moveTo>
                <a:lnTo>
                  <a:pt x="28853" y="35368"/>
                </a:lnTo>
              </a:path>
              <a:path w="29209" h="105409">
                <a:moveTo>
                  <a:pt x="28853" y="17684"/>
                </a:moveTo>
                <a:lnTo>
                  <a:pt x="28853" y="0"/>
                </a:lnTo>
              </a:path>
              <a:path w="29209" h="105409">
                <a:moveTo>
                  <a:pt x="0" y="105174"/>
                </a:moveTo>
                <a:lnTo>
                  <a:pt x="10238" y="105174"/>
                </a:lnTo>
              </a:path>
              <a:path w="29209" h="105409">
                <a:moveTo>
                  <a:pt x="10238" y="100520"/>
                </a:moveTo>
                <a:lnTo>
                  <a:pt x="0" y="100520"/>
                </a:lnTo>
              </a:path>
              <a:path w="29209" h="105409">
                <a:moveTo>
                  <a:pt x="10238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13234269" y="4463854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13234269" y="4459200"/>
            <a:ext cx="29209" cy="105410"/>
          </a:xfrm>
          <a:custGeom>
            <a:avLst/>
            <a:gdLst/>
            <a:ahLst/>
            <a:cxnLst/>
            <a:rect l="l" t="t" r="r" b="b"/>
            <a:pathLst>
              <a:path w="29209" h="105410">
                <a:moveTo>
                  <a:pt x="11168" y="100520"/>
                </a:moveTo>
                <a:lnTo>
                  <a:pt x="0" y="100520"/>
                </a:lnTo>
              </a:path>
              <a:path w="29209" h="105410">
                <a:moveTo>
                  <a:pt x="0" y="105174"/>
                </a:moveTo>
                <a:lnTo>
                  <a:pt x="11168" y="105174"/>
                </a:lnTo>
              </a:path>
              <a:path w="29209" h="105410">
                <a:moveTo>
                  <a:pt x="28853" y="105174"/>
                </a:moveTo>
                <a:lnTo>
                  <a:pt x="28853" y="87490"/>
                </a:lnTo>
              </a:path>
              <a:path w="29209" h="105410">
                <a:moveTo>
                  <a:pt x="28853" y="69805"/>
                </a:moveTo>
                <a:lnTo>
                  <a:pt x="28853" y="35368"/>
                </a:lnTo>
              </a:path>
              <a:path w="29209" h="105410">
                <a:moveTo>
                  <a:pt x="28853" y="17684"/>
                </a:moveTo>
                <a:lnTo>
                  <a:pt x="28853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4670480" y="662132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10036227" y="696569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11574750" y="655244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11584987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13244507" y="446292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13244507" y="463883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13233337" y="446199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13233337" y="463790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13234269" y="4462923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13234269" y="4638834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13234269" y="4462923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13234269" y="4638834"/>
            <a:ext cx="24765" cy="99695"/>
          </a:xfrm>
          <a:custGeom>
            <a:avLst/>
            <a:gdLst/>
            <a:ahLst/>
            <a:cxnLst/>
            <a:rect l="l" t="t" r="r" b="b"/>
            <a:pathLst>
              <a:path w="24765" h="99695">
                <a:moveTo>
                  <a:pt x="0" y="0"/>
                </a:moveTo>
                <a:lnTo>
                  <a:pt x="11168" y="0"/>
                </a:lnTo>
              </a:path>
              <a:path w="24765" h="99695">
                <a:moveTo>
                  <a:pt x="24199" y="99589"/>
                </a:moveTo>
                <a:lnTo>
                  <a:pt x="24199" y="21407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10036227" y="678978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10036227" y="696569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10036227" y="678978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10036227" y="696569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13258468" y="4453616"/>
            <a:ext cx="5080" cy="285115"/>
          </a:xfrm>
          <a:custGeom>
            <a:avLst/>
            <a:gdLst/>
            <a:ahLst/>
            <a:cxnLst/>
            <a:rect l="l" t="t" r="r" b="b"/>
            <a:pathLst>
              <a:path w="5080" h="285114">
                <a:moveTo>
                  <a:pt x="0" y="197318"/>
                </a:moveTo>
                <a:lnTo>
                  <a:pt x="0" y="0"/>
                </a:lnTo>
              </a:path>
              <a:path w="5080" h="285114">
                <a:moveTo>
                  <a:pt x="4653" y="0"/>
                </a:moveTo>
                <a:lnTo>
                  <a:pt x="4653" y="197318"/>
                </a:lnTo>
              </a:path>
              <a:path w="5080" h="285114">
                <a:moveTo>
                  <a:pt x="4653" y="206625"/>
                </a:moveTo>
                <a:lnTo>
                  <a:pt x="4653" y="28480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12970867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12970867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11554273" y="3204555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11554273" y="330042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11554273" y="3305076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11536589" y="3199902"/>
            <a:ext cx="0" cy="105410"/>
          </a:xfrm>
          <a:custGeom>
            <a:avLst/>
            <a:gdLst/>
            <a:ahLst/>
            <a:cxnLst/>
            <a:rect l="l" t="t" r="r" b="b"/>
            <a:pathLst>
              <a:path h="105410">
                <a:moveTo>
                  <a:pt x="0" y="0"/>
                </a:moveTo>
                <a:lnTo>
                  <a:pt x="0" y="17684"/>
                </a:lnTo>
              </a:path>
              <a:path h="105410">
                <a:moveTo>
                  <a:pt x="0" y="35368"/>
                </a:moveTo>
                <a:lnTo>
                  <a:pt x="0" y="69805"/>
                </a:lnTo>
              </a:path>
              <a:path h="105410">
                <a:moveTo>
                  <a:pt x="0" y="87490"/>
                </a:moveTo>
                <a:lnTo>
                  <a:pt x="0" y="105174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11574750" y="678978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4735632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11574750" y="696569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11553342" y="33786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11553342" y="32026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13244507" y="4672341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13244507" y="472632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13233337" y="467141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13233337" y="47253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13234269" y="4672341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13234269" y="4726324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13234269" y="4672341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13234269" y="4726324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11563580" y="33786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13234269" y="4564374"/>
            <a:ext cx="11430" cy="3810"/>
          </a:xfrm>
          <a:custGeom>
            <a:avLst/>
            <a:gdLst/>
            <a:ahLst/>
            <a:cxnLst/>
            <a:rect l="l" t="t" r="r" b="b"/>
            <a:pathLst>
              <a:path w="11430" h="3810">
                <a:moveTo>
                  <a:pt x="11168" y="3722"/>
                </a:moveTo>
                <a:lnTo>
                  <a:pt x="0" y="3722"/>
                </a:lnTo>
              </a:path>
              <a:path w="11430" h="3810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4698402" y="6447272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174049"/>
                </a:moveTo>
                <a:lnTo>
                  <a:pt x="0" y="139611"/>
                </a:lnTo>
              </a:path>
              <a:path h="174625">
                <a:moveTo>
                  <a:pt x="0" y="121927"/>
                </a:moveTo>
                <a:lnTo>
                  <a:pt x="0" y="87490"/>
                </a:lnTo>
              </a:path>
              <a:path h="174625">
                <a:moveTo>
                  <a:pt x="0" y="78182"/>
                </a:moveTo>
                <a:lnTo>
                  <a:pt x="0" y="48398"/>
                </a:lnTo>
              </a:path>
              <a:path h="17462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4735632" y="6775825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11561719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10036227" y="678978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13263122" y="4564374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174049"/>
                </a:moveTo>
                <a:lnTo>
                  <a:pt x="0" y="143334"/>
                </a:lnTo>
              </a:path>
              <a:path h="174625">
                <a:moveTo>
                  <a:pt x="0" y="125650"/>
                </a:moveTo>
                <a:lnTo>
                  <a:pt x="0" y="95866"/>
                </a:lnTo>
              </a:path>
              <a:path h="174625">
                <a:moveTo>
                  <a:pt x="0" y="86559"/>
                </a:moveTo>
                <a:lnTo>
                  <a:pt x="0" y="52121"/>
                </a:lnTo>
              </a:path>
              <a:path h="17462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11561719" y="654034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11574750" y="678978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4670480" y="6785133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61" name="object 1361"/>
          <p:cNvGrpSpPr/>
          <p:nvPr/>
        </p:nvGrpSpPr>
        <p:grpSpPr>
          <a:xfrm>
            <a:off x="11554273" y="3202694"/>
            <a:ext cx="11430" cy="1905"/>
            <a:chOff x="11554273" y="3202694"/>
            <a:chExt cx="11430" cy="1905"/>
          </a:xfrm>
        </p:grpSpPr>
        <p:sp>
          <p:nvSpPr>
            <p:cNvPr id="1362" name="object 1362"/>
            <p:cNvSpPr/>
            <p:nvPr/>
          </p:nvSpPr>
          <p:spPr>
            <a:xfrm>
              <a:off x="11563580" y="32026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" name="object 1363"/>
            <p:cNvSpPr/>
            <p:nvPr/>
          </p:nvSpPr>
          <p:spPr>
            <a:xfrm>
              <a:off x="11554273" y="3203625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2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DFDF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64" name="object 1364"/>
          <p:cNvSpPr/>
          <p:nvPr/>
        </p:nvSpPr>
        <p:spPr>
          <a:xfrm>
            <a:off x="11554273" y="3379535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11554273" y="3203625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11540312" y="3194317"/>
            <a:ext cx="24765" cy="197485"/>
          </a:xfrm>
          <a:custGeom>
            <a:avLst/>
            <a:gdLst/>
            <a:ahLst/>
            <a:cxnLst/>
            <a:rect l="l" t="t" r="r" b="b"/>
            <a:pathLst>
              <a:path w="24765" h="197485">
                <a:moveTo>
                  <a:pt x="13961" y="185218"/>
                </a:moveTo>
                <a:lnTo>
                  <a:pt x="24199" y="185218"/>
                </a:lnTo>
              </a:path>
              <a:path w="24765" h="197485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4670480" y="6881931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11536589" y="3194317"/>
            <a:ext cx="3810" cy="285115"/>
          </a:xfrm>
          <a:custGeom>
            <a:avLst/>
            <a:gdLst/>
            <a:ahLst/>
            <a:cxnLst/>
            <a:rect l="l" t="t" r="r" b="b"/>
            <a:pathLst>
              <a:path w="3809" h="285114">
                <a:moveTo>
                  <a:pt x="3722" y="206625"/>
                </a:moveTo>
                <a:lnTo>
                  <a:pt x="3722" y="284808"/>
                </a:lnTo>
              </a:path>
              <a:path w="3809" h="285114">
                <a:moveTo>
                  <a:pt x="0" y="284808"/>
                </a:moveTo>
                <a:lnTo>
                  <a:pt x="0" y="206625"/>
                </a:lnTo>
              </a:path>
              <a:path w="3809" h="28511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5389016" y="4456408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17684"/>
                </a:lnTo>
              </a:path>
              <a:path h="69850">
                <a:moveTo>
                  <a:pt x="0" y="35368"/>
                </a:moveTo>
                <a:lnTo>
                  <a:pt x="0" y="69805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5389016" y="4543898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4670480" y="6885654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5407630" y="456158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4698402" y="6781410"/>
            <a:ext cx="0" cy="104775"/>
          </a:xfrm>
          <a:custGeom>
            <a:avLst/>
            <a:gdLst/>
            <a:ahLst/>
            <a:cxnLst/>
            <a:rect l="l" t="t" r="r" b="b"/>
            <a:pathLst>
              <a:path h="104775">
                <a:moveTo>
                  <a:pt x="0" y="104243"/>
                </a:moveTo>
                <a:lnTo>
                  <a:pt x="0" y="86559"/>
                </a:lnTo>
              </a:path>
              <a:path h="104775">
                <a:moveTo>
                  <a:pt x="0" y="69805"/>
                </a:moveTo>
                <a:lnTo>
                  <a:pt x="0" y="34437"/>
                </a:lnTo>
              </a:path>
              <a:path h="104775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12959698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11574750" y="696569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5407630" y="4556928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5407630" y="446106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6023784" y="6447272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174049"/>
                </a:moveTo>
                <a:lnTo>
                  <a:pt x="0" y="139611"/>
                </a:lnTo>
              </a:path>
              <a:path h="174625">
                <a:moveTo>
                  <a:pt x="0" y="121927"/>
                </a:moveTo>
                <a:lnTo>
                  <a:pt x="0" y="87490"/>
                </a:lnTo>
              </a:path>
              <a:path h="174625">
                <a:moveTo>
                  <a:pt x="0" y="78182"/>
                </a:moveTo>
                <a:lnTo>
                  <a:pt x="0" y="48398"/>
                </a:lnTo>
              </a:path>
              <a:path h="17462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11557065" y="6452857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87490"/>
                </a:lnTo>
              </a:path>
              <a:path h="285115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4748663" y="696104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4748663" y="6785133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5994931" y="6617599"/>
            <a:ext cx="10795" cy="3810"/>
          </a:xfrm>
          <a:custGeom>
            <a:avLst/>
            <a:gdLst/>
            <a:ahLst/>
            <a:cxnLst/>
            <a:rect l="l" t="t" r="r" b="b"/>
            <a:pathLst>
              <a:path w="10795" h="3809">
                <a:moveTo>
                  <a:pt x="0" y="3722"/>
                </a:moveTo>
                <a:lnTo>
                  <a:pt x="10238" y="3722"/>
                </a:lnTo>
              </a:path>
              <a:path w="10795" h="3809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4679787" y="67842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4679787" y="69601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4669549" y="678513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4669549" y="696104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4670480" y="6785133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4670480" y="6961044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4670480" y="6785133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4670480" y="6961044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5994931" y="645937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5994931" y="6513355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5994931" y="645937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10046465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95" name="object 1395"/>
          <p:cNvGrpSpPr/>
          <p:nvPr/>
        </p:nvGrpSpPr>
        <p:grpSpPr>
          <a:xfrm>
            <a:off x="5994000" y="6512424"/>
            <a:ext cx="11430" cy="1905"/>
            <a:chOff x="5994000" y="6512424"/>
            <a:chExt cx="11430" cy="1905"/>
          </a:xfrm>
        </p:grpSpPr>
        <p:sp>
          <p:nvSpPr>
            <p:cNvPr id="1396" name="object 1396"/>
            <p:cNvSpPr/>
            <p:nvPr/>
          </p:nvSpPr>
          <p:spPr>
            <a:xfrm>
              <a:off x="5994931" y="6513355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DFDF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" name="object 1397"/>
            <p:cNvSpPr/>
            <p:nvPr/>
          </p:nvSpPr>
          <p:spPr>
            <a:xfrm>
              <a:off x="5994000" y="65124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98" name="object 1398"/>
          <p:cNvSpPr/>
          <p:nvPr/>
        </p:nvSpPr>
        <p:spPr>
          <a:xfrm>
            <a:off x="4694679" y="6775825"/>
            <a:ext cx="3810" cy="285115"/>
          </a:xfrm>
          <a:custGeom>
            <a:avLst/>
            <a:gdLst/>
            <a:ahLst/>
            <a:cxnLst/>
            <a:rect l="l" t="t" r="r" b="b"/>
            <a:pathLst>
              <a:path w="3810" h="285115">
                <a:moveTo>
                  <a:pt x="0" y="284808"/>
                </a:moveTo>
                <a:lnTo>
                  <a:pt x="0" y="205694"/>
                </a:lnTo>
              </a:path>
              <a:path w="3810" h="285115">
                <a:moveTo>
                  <a:pt x="0" y="197318"/>
                </a:moveTo>
                <a:lnTo>
                  <a:pt x="0" y="0"/>
                </a:lnTo>
              </a:path>
              <a:path w="3810" h="285115">
                <a:moveTo>
                  <a:pt x="3722" y="0"/>
                </a:moveTo>
                <a:lnTo>
                  <a:pt x="3722" y="19731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6671583" y="446106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10046465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4698402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4748663" y="696104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13308728" y="4463854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13308728" y="4559721"/>
            <a:ext cx="11430" cy="5080"/>
          </a:xfrm>
          <a:custGeom>
            <a:avLst/>
            <a:gdLst/>
            <a:ahLst/>
            <a:cxnLst/>
            <a:rect l="l" t="t" r="r" b="b"/>
            <a:pathLst>
              <a:path w="11430" h="5079">
                <a:moveTo>
                  <a:pt x="11168" y="0"/>
                </a:moveTo>
                <a:lnTo>
                  <a:pt x="0" y="0"/>
                </a:lnTo>
              </a:path>
              <a:path w="11430" h="5079">
                <a:moveTo>
                  <a:pt x="0" y="4653"/>
                </a:moveTo>
                <a:lnTo>
                  <a:pt x="11168" y="4653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13291044" y="4459200"/>
            <a:ext cx="0" cy="105410"/>
          </a:xfrm>
          <a:custGeom>
            <a:avLst/>
            <a:gdLst/>
            <a:ahLst/>
            <a:cxnLst/>
            <a:rect l="l" t="t" r="r" b="b"/>
            <a:pathLst>
              <a:path h="105410">
                <a:moveTo>
                  <a:pt x="0" y="0"/>
                </a:moveTo>
                <a:lnTo>
                  <a:pt x="0" y="17684"/>
                </a:lnTo>
              </a:path>
              <a:path h="105410">
                <a:moveTo>
                  <a:pt x="0" y="35368"/>
                </a:moveTo>
                <a:lnTo>
                  <a:pt x="0" y="69805"/>
                </a:lnTo>
              </a:path>
              <a:path h="105410">
                <a:moveTo>
                  <a:pt x="0" y="87490"/>
                </a:moveTo>
                <a:lnTo>
                  <a:pt x="0" y="105174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4748663" y="6785133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  <a:path w="11429">
                <a:moveTo>
                  <a:pt x="10238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6671583" y="4556928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11553342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13308728" y="463883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13308728" y="446292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13318966" y="463790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11553342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13" name="object 1413"/>
          <p:cNvGrpSpPr/>
          <p:nvPr/>
        </p:nvGrpSpPr>
        <p:grpSpPr>
          <a:xfrm>
            <a:off x="13308728" y="4461992"/>
            <a:ext cx="12700" cy="1905"/>
            <a:chOff x="13308728" y="4461992"/>
            <a:chExt cx="12700" cy="1905"/>
          </a:xfrm>
        </p:grpSpPr>
        <p:sp>
          <p:nvSpPr>
            <p:cNvPr id="1414" name="object 1414"/>
            <p:cNvSpPr/>
            <p:nvPr/>
          </p:nvSpPr>
          <p:spPr>
            <a:xfrm>
              <a:off x="13318966" y="44619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5" name="object 1415"/>
            <p:cNvSpPr/>
            <p:nvPr/>
          </p:nvSpPr>
          <p:spPr>
            <a:xfrm>
              <a:off x="13308728" y="4462923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30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DFDF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16" name="object 1416"/>
          <p:cNvSpPr/>
          <p:nvPr/>
        </p:nvSpPr>
        <p:spPr>
          <a:xfrm>
            <a:off x="13308728" y="4638834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10046465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13308728" y="4462923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13291044" y="4453616"/>
            <a:ext cx="29209" cy="285115"/>
          </a:xfrm>
          <a:custGeom>
            <a:avLst/>
            <a:gdLst/>
            <a:ahLst/>
            <a:cxnLst/>
            <a:rect l="l" t="t" r="r" b="b"/>
            <a:pathLst>
              <a:path w="29209" h="285114">
                <a:moveTo>
                  <a:pt x="17684" y="185218"/>
                </a:moveTo>
                <a:lnTo>
                  <a:pt x="28853" y="185218"/>
                </a:lnTo>
              </a:path>
              <a:path w="29209" h="285114">
                <a:moveTo>
                  <a:pt x="4653" y="0"/>
                </a:moveTo>
                <a:lnTo>
                  <a:pt x="4653" y="197318"/>
                </a:lnTo>
              </a:path>
              <a:path w="29209" h="285114">
                <a:moveTo>
                  <a:pt x="4653" y="206625"/>
                </a:moveTo>
                <a:lnTo>
                  <a:pt x="4653" y="284808"/>
                </a:lnTo>
              </a:path>
              <a:path w="29209" h="285114">
                <a:moveTo>
                  <a:pt x="0" y="284808"/>
                </a:moveTo>
                <a:lnTo>
                  <a:pt x="0" y="206625"/>
                </a:lnTo>
              </a:path>
              <a:path w="29209" h="28511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11563580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13308728" y="472632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13308728" y="4672341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13318966" y="47253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24" name="object 1424"/>
          <p:cNvGrpSpPr/>
          <p:nvPr/>
        </p:nvGrpSpPr>
        <p:grpSpPr>
          <a:xfrm>
            <a:off x="13308728" y="4671410"/>
            <a:ext cx="12700" cy="1905"/>
            <a:chOff x="13308728" y="4671410"/>
            <a:chExt cx="12700" cy="1905"/>
          </a:xfrm>
        </p:grpSpPr>
        <p:sp>
          <p:nvSpPr>
            <p:cNvPr id="1425" name="object 1425"/>
            <p:cNvSpPr/>
            <p:nvPr/>
          </p:nvSpPr>
          <p:spPr>
            <a:xfrm>
              <a:off x="13318966" y="46714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" name="object 1426"/>
            <p:cNvSpPr/>
            <p:nvPr/>
          </p:nvSpPr>
          <p:spPr>
            <a:xfrm>
              <a:off x="13308728" y="467234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30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DFDF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27" name="object 1427"/>
          <p:cNvSpPr/>
          <p:nvPr/>
        </p:nvSpPr>
        <p:spPr>
          <a:xfrm>
            <a:off x="10046465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13308728" y="4726324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13308728" y="4672341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13308728" y="4726324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31" name="object 1431"/>
          <p:cNvGrpSpPr/>
          <p:nvPr/>
        </p:nvGrpSpPr>
        <p:grpSpPr>
          <a:xfrm>
            <a:off x="11554273" y="3412112"/>
            <a:ext cx="11430" cy="1905"/>
            <a:chOff x="11554273" y="3412112"/>
            <a:chExt cx="11430" cy="1905"/>
          </a:xfrm>
        </p:grpSpPr>
        <p:sp>
          <p:nvSpPr>
            <p:cNvPr id="1432" name="object 1432"/>
            <p:cNvSpPr/>
            <p:nvPr/>
          </p:nvSpPr>
          <p:spPr>
            <a:xfrm>
              <a:off x="11563580" y="3412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3" name="object 1433"/>
            <p:cNvSpPr/>
            <p:nvPr/>
          </p:nvSpPr>
          <p:spPr>
            <a:xfrm>
              <a:off x="11554273" y="3413043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2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DFDF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34" name="object 1434"/>
          <p:cNvSpPr/>
          <p:nvPr/>
        </p:nvSpPr>
        <p:spPr>
          <a:xfrm>
            <a:off x="11554273" y="3467025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13308728" y="4564374"/>
            <a:ext cx="11430" cy="3810"/>
          </a:xfrm>
          <a:custGeom>
            <a:avLst/>
            <a:gdLst/>
            <a:ahLst/>
            <a:cxnLst/>
            <a:rect l="l" t="t" r="r" b="b"/>
            <a:pathLst>
              <a:path w="11430" h="3810">
                <a:moveTo>
                  <a:pt x="11168" y="3722"/>
                </a:moveTo>
                <a:lnTo>
                  <a:pt x="0" y="3722"/>
                </a:lnTo>
              </a:path>
              <a:path w="11430" h="3810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11554273" y="341304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10110686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6671583" y="456158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11554273" y="3467025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6699505" y="4543898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6699505" y="4456408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69805"/>
                </a:moveTo>
                <a:lnTo>
                  <a:pt x="0" y="35368"/>
                </a:lnTo>
              </a:path>
              <a:path h="6985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4758901" y="696104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6680890" y="445920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13291044" y="4564374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0"/>
                </a:moveTo>
                <a:lnTo>
                  <a:pt x="0" y="34437"/>
                </a:lnTo>
              </a:path>
              <a:path h="174625">
                <a:moveTo>
                  <a:pt x="0" y="52121"/>
                </a:moveTo>
                <a:lnTo>
                  <a:pt x="0" y="86559"/>
                </a:lnTo>
              </a:path>
              <a:path h="174625">
                <a:moveTo>
                  <a:pt x="0" y="95866"/>
                </a:moveTo>
                <a:lnTo>
                  <a:pt x="0" y="125650"/>
                </a:lnTo>
              </a:path>
              <a:path h="174625">
                <a:moveTo>
                  <a:pt x="0" y="143334"/>
                </a:moveTo>
                <a:lnTo>
                  <a:pt x="0" y="174049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5994000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10093934" y="6452857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0"/>
                </a:moveTo>
                <a:lnTo>
                  <a:pt x="0" y="30714"/>
                </a:lnTo>
              </a:path>
              <a:path h="174625">
                <a:moveTo>
                  <a:pt x="0" y="48398"/>
                </a:moveTo>
                <a:lnTo>
                  <a:pt x="0" y="78182"/>
                </a:lnTo>
              </a:path>
              <a:path h="174625">
                <a:moveTo>
                  <a:pt x="0" y="87490"/>
                </a:moveTo>
                <a:lnTo>
                  <a:pt x="0" y="121927"/>
                </a:lnTo>
              </a:path>
              <a:path h="174625">
                <a:moveTo>
                  <a:pt x="0" y="139611"/>
                </a:moveTo>
                <a:lnTo>
                  <a:pt x="0" y="174049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6680890" y="4635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6670651" y="445920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10036227" y="646495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6670651" y="4635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10110686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11554273" y="3308799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6671583" y="4460131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11554273" y="3305076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6671583" y="463604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6671583" y="4460131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6671583" y="4636042"/>
            <a:ext cx="24765" cy="99695"/>
          </a:xfrm>
          <a:custGeom>
            <a:avLst/>
            <a:gdLst/>
            <a:ahLst/>
            <a:cxnLst/>
            <a:rect l="l" t="t" r="r" b="b"/>
            <a:pathLst>
              <a:path w="24765" h="99695">
                <a:moveTo>
                  <a:pt x="0" y="0"/>
                </a:moveTo>
                <a:lnTo>
                  <a:pt x="10238" y="0"/>
                </a:lnTo>
              </a:path>
              <a:path w="24765" h="99695">
                <a:moveTo>
                  <a:pt x="24199" y="99589"/>
                </a:moveTo>
                <a:lnTo>
                  <a:pt x="24199" y="21407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11536589" y="3305076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0"/>
                </a:moveTo>
                <a:lnTo>
                  <a:pt x="0" y="34437"/>
                </a:lnTo>
              </a:path>
              <a:path h="174625">
                <a:moveTo>
                  <a:pt x="0" y="52121"/>
                </a:moveTo>
                <a:lnTo>
                  <a:pt x="0" y="86559"/>
                </a:lnTo>
              </a:path>
              <a:path h="174625">
                <a:moveTo>
                  <a:pt x="0" y="95866"/>
                </a:moveTo>
                <a:lnTo>
                  <a:pt x="0" y="125650"/>
                </a:lnTo>
              </a:path>
              <a:path h="174625">
                <a:moveTo>
                  <a:pt x="0" y="143334"/>
                </a:moveTo>
                <a:lnTo>
                  <a:pt x="0" y="174049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6695782" y="4450824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198248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4747732" y="67842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4747732" y="69601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6699505" y="4450824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0"/>
                </a:moveTo>
                <a:lnTo>
                  <a:pt x="0" y="19824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10111618" y="6626907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6004238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6004238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10111618" y="6623184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4679787" y="699362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4679787" y="70466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4669549" y="699455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12959698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12960629" y="699920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12960629" y="705318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12960629" y="699920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12960629" y="705318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10111618" y="6464956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4669549" y="704760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4670480" y="6994551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3641076" y="7779169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165672"/>
                </a:moveTo>
                <a:lnTo>
                  <a:pt x="0" y="133096"/>
                </a:lnTo>
              </a:path>
              <a:path h="165734">
                <a:moveTo>
                  <a:pt x="0" y="115412"/>
                </a:moveTo>
                <a:lnTo>
                  <a:pt x="0" y="82836"/>
                </a:lnTo>
              </a:path>
              <a:path h="165734">
                <a:moveTo>
                  <a:pt x="0" y="73528"/>
                </a:moveTo>
                <a:lnTo>
                  <a:pt x="0" y="45606"/>
                </a:lnTo>
              </a:path>
              <a:path h="165734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4670480" y="7047603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4670480" y="6994551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6699505" y="4657449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11584987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4670480" y="7047603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10111618" y="6518940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10111618" y="6464956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10111618" y="6518940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3641076" y="7779169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0"/>
                </a:moveTo>
                <a:lnTo>
                  <a:pt x="0" y="27922"/>
                </a:lnTo>
              </a:path>
              <a:path h="165734">
                <a:moveTo>
                  <a:pt x="0" y="45606"/>
                </a:moveTo>
                <a:lnTo>
                  <a:pt x="0" y="73528"/>
                </a:lnTo>
              </a:path>
              <a:path h="165734">
                <a:moveTo>
                  <a:pt x="0" y="82836"/>
                </a:moveTo>
                <a:lnTo>
                  <a:pt x="0" y="115412"/>
                </a:lnTo>
              </a:path>
              <a:path h="165734">
                <a:moveTo>
                  <a:pt x="0" y="133096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11561719" y="6780479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0"/>
                </a:moveTo>
                <a:lnTo>
                  <a:pt x="0" y="19824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10120924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10065080" y="6786064"/>
            <a:ext cx="0" cy="105410"/>
          </a:xfrm>
          <a:custGeom>
            <a:avLst/>
            <a:gdLst/>
            <a:ahLst/>
            <a:cxnLst/>
            <a:rect l="l" t="t" r="r" b="b"/>
            <a:pathLst>
              <a:path h="105409">
                <a:moveTo>
                  <a:pt x="0" y="105174"/>
                </a:moveTo>
                <a:lnTo>
                  <a:pt x="0" y="87490"/>
                </a:lnTo>
              </a:path>
              <a:path h="105409">
                <a:moveTo>
                  <a:pt x="0" y="69805"/>
                </a:moveTo>
                <a:lnTo>
                  <a:pt x="0" y="35368"/>
                </a:lnTo>
              </a:path>
              <a:path h="10540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4670480" y="6885654"/>
            <a:ext cx="10795" cy="5080"/>
          </a:xfrm>
          <a:custGeom>
            <a:avLst/>
            <a:gdLst/>
            <a:ahLst/>
            <a:cxnLst/>
            <a:rect l="l" t="t" r="r" b="b"/>
            <a:pathLst>
              <a:path w="10795" h="5079">
                <a:moveTo>
                  <a:pt x="10238" y="4653"/>
                </a:moveTo>
                <a:lnTo>
                  <a:pt x="0" y="4653"/>
                </a:lnTo>
              </a:path>
              <a:path w="10795" h="5079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11557065" y="6987105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40">
                <a:moveTo>
                  <a:pt x="4653" y="0"/>
                </a:moveTo>
                <a:lnTo>
                  <a:pt x="4653" y="78182"/>
                </a:lnTo>
              </a:path>
              <a:path w="5079" h="78740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10036227" y="689123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11557065" y="6780479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198248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4758901" y="65133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4698402" y="6885654"/>
            <a:ext cx="0" cy="175260"/>
          </a:xfrm>
          <a:custGeom>
            <a:avLst/>
            <a:gdLst/>
            <a:ahLst/>
            <a:cxnLst/>
            <a:rect l="l" t="t" r="r" b="b"/>
            <a:pathLst>
              <a:path h="175259">
                <a:moveTo>
                  <a:pt x="0" y="174980"/>
                </a:moveTo>
                <a:lnTo>
                  <a:pt x="0" y="144265"/>
                </a:lnTo>
              </a:path>
              <a:path h="175259">
                <a:moveTo>
                  <a:pt x="0" y="126581"/>
                </a:moveTo>
                <a:lnTo>
                  <a:pt x="0" y="95866"/>
                </a:lnTo>
              </a:path>
              <a:path h="175259">
                <a:moveTo>
                  <a:pt x="0" y="87490"/>
                </a:moveTo>
                <a:lnTo>
                  <a:pt x="0" y="52121"/>
                </a:lnTo>
              </a:path>
              <a:path h="175259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12960629" y="689589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4748663" y="6881931"/>
            <a:ext cx="11430" cy="3810"/>
          </a:xfrm>
          <a:custGeom>
            <a:avLst/>
            <a:gdLst/>
            <a:ahLst/>
            <a:cxnLst/>
            <a:rect l="l" t="t" r="r" b="b"/>
            <a:pathLst>
              <a:path w="11429" h="3809">
                <a:moveTo>
                  <a:pt x="0" y="3722"/>
                </a:moveTo>
                <a:lnTo>
                  <a:pt x="11168" y="3722"/>
                </a:lnTo>
              </a:path>
              <a:path w="11429" h="380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3615945" y="778661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3615945" y="784059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10120924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11573818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11557065" y="6540347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0"/>
                </a:moveTo>
                <a:lnTo>
                  <a:pt x="0" y="34437"/>
                </a:lnTo>
              </a:path>
              <a:path h="86995">
                <a:moveTo>
                  <a:pt x="0" y="52121"/>
                </a:moveTo>
                <a:lnTo>
                  <a:pt x="0" y="86559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3615945" y="778661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3615945" y="784059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  <a:path w="1142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3615945" y="6381189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3615945" y="6377466"/>
            <a:ext cx="29209" cy="104775"/>
          </a:xfrm>
          <a:custGeom>
            <a:avLst/>
            <a:gdLst/>
            <a:ahLst/>
            <a:cxnLst/>
            <a:rect l="l" t="t" r="r" b="b"/>
            <a:pathLst>
              <a:path w="29210" h="104775">
                <a:moveTo>
                  <a:pt x="11168" y="99589"/>
                </a:moveTo>
                <a:lnTo>
                  <a:pt x="0" y="99589"/>
                </a:lnTo>
              </a:path>
              <a:path w="29210" h="104775">
                <a:moveTo>
                  <a:pt x="0" y="104243"/>
                </a:moveTo>
                <a:lnTo>
                  <a:pt x="11168" y="104243"/>
                </a:lnTo>
              </a:path>
              <a:path w="29210" h="104775">
                <a:moveTo>
                  <a:pt x="28853" y="104243"/>
                </a:moveTo>
                <a:lnTo>
                  <a:pt x="28853" y="86559"/>
                </a:lnTo>
              </a:path>
              <a:path w="29210" h="104775">
                <a:moveTo>
                  <a:pt x="28853" y="69805"/>
                </a:moveTo>
                <a:lnTo>
                  <a:pt x="28853" y="34437"/>
                </a:lnTo>
              </a:path>
              <a:path w="29210" h="104775">
                <a:moveTo>
                  <a:pt x="28853" y="16753"/>
                </a:moveTo>
                <a:lnTo>
                  <a:pt x="28853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11573818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4748663" y="6785133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11557065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10110686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10110686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3626184" y="638025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3626184" y="655617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3615945" y="638118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3615945" y="655710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3615945" y="6381189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3615945" y="655710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3615945" y="6381189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3615945" y="655710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12960629" y="689123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11574750" y="6623184"/>
            <a:ext cx="11430" cy="3810"/>
          </a:xfrm>
          <a:custGeom>
            <a:avLst/>
            <a:gdLst/>
            <a:ahLst/>
            <a:cxnLst/>
            <a:rect l="l" t="t" r="r" b="b"/>
            <a:pathLst>
              <a:path w="11429" h="3809">
                <a:moveTo>
                  <a:pt x="0" y="3722"/>
                </a:moveTo>
                <a:lnTo>
                  <a:pt x="11168" y="3722"/>
                </a:lnTo>
              </a:path>
              <a:path w="11429" h="380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11574750" y="64649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3641076" y="6370951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285738"/>
                </a:moveTo>
                <a:lnTo>
                  <a:pt x="0" y="206625"/>
                </a:lnTo>
              </a:path>
              <a:path h="285750">
                <a:moveTo>
                  <a:pt x="0" y="198248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6680890" y="466861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6023784" y="6447272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0"/>
                </a:moveTo>
                <a:lnTo>
                  <a:pt x="0" y="78182"/>
                </a:lnTo>
              </a:path>
              <a:path h="285115">
                <a:moveTo>
                  <a:pt x="0" y="87490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3644798" y="6370951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198248"/>
                </a:lnTo>
              </a:path>
              <a:path h="285750">
                <a:moveTo>
                  <a:pt x="0" y="206625"/>
                </a:moveTo>
                <a:lnTo>
                  <a:pt x="0" y="28573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6680890" y="47226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3615945" y="778661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6670651" y="466861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10036227" y="651894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10093934" y="6891238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0"/>
                </a:moveTo>
                <a:lnTo>
                  <a:pt x="0" y="34437"/>
                </a:lnTo>
              </a:path>
              <a:path h="174625">
                <a:moveTo>
                  <a:pt x="0" y="52121"/>
                </a:moveTo>
                <a:lnTo>
                  <a:pt x="0" y="87490"/>
                </a:lnTo>
              </a:path>
              <a:path h="174625">
                <a:moveTo>
                  <a:pt x="0" y="95866"/>
                </a:moveTo>
                <a:lnTo>
                  <a:pt x="0" y="126581"/>
                </a:lnTo>
              </a:path>
              <a:path h="174625">
                <a:moveTo>
                  <a:pt x="0" y="143334"/>
                </a:moveTo>
                <a:lnTo>
                  <a:pt x="0" y="174049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4747732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6670651" y="47226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4747732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6671583" y="4669549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10111618" y="6891238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6019130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10111618" y="689589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6019130" y="6534763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10111618" y="7053188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10111618" y="6999204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10111618" y="7053188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44" name="object 1544"/>
          <p:cNvGrpSpPr/>
          <p:nvPr/>
        </p:nvGrpSpPr>
        <p:grpSpPr>
          <a:xfrm>
            <a:off x="10111618" y="6998274"/>
            <a:ext cx="11430" cy="1905"/>
            <a:chOff x="10111618" y="6998274"/>
            <a:chExt cx="11430" cy="1905"/>
          </a:xfrm>
        </p:grpSpPr>
        <p:sp>
          <p:nvSpPr>
            <p:cNvPr id="1545" name="object 1545"/>
            <p:cNvSpPr/>
            <p:nvPr/>
          </p:nvSpPr>
          <p:spPr>
            <a:xfrm>
              <a:off x="10111618" y="6999205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2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DFDF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6" name="object 1546"/>
            <p:cNvSpPr/>
            <p:nvPr/>
          </p:nvSpPr>
          <p:spPr>
            <a:xfrm>
              <a:off x="10120925" y="69982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47" name="object 1547"/>
          <p:cNvSpPr/>
          <p:nvPr/>
        </p:nvSpPr>
        <p:spPr>
          <a:xfrm>
            <a:off x="3626184" y="78396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3626184" y="658874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3626184" y="77856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3626184" y="664272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3615945" y="658967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3615945" y="664366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3615945" y="658967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3615945" y="664366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3615945" y="658967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3615945" y="664366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3615945" y="6481710"/>
            <a:ext cx="11430" cy="5080"/>
          </a:xfrm>
          <a:custGeom>
            <a:avLst/>
            <a:gdLst/>
            <a:ahLst/>
            <a:cxnLst/>
            <a:rect l="l" t="t" r="r" b="b"/>
            <a:pathLst>
              <a:path w="11429" h="5079">
                <a:moveTo>
                  <a:pt x="11168" y="4653"/>
                </a:moveTo>
                <a:lnTo>
                  <a:pt x="0" y="4653"/>
                </a:lnTo>
              </a:path>
              <a:path w="11429" h="507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6671583" y="472353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6671583" y="4669549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6671583" y="472353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11574750" y="651894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3644798" y="6577577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8398"/>
                </a:lnTo>
              </a:path>
              <a:path h="7937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10036227" y="651894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3644798" y="6481710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87490"/>
                </a:moveTo>
                <a:lnTo>
                  <a:pt x="0" y="52121"/>
                </a:lnTo>
              </a:path>
              <a:path h="87629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11574750" y="64649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10036227" y="64649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11574750" y="651894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5994931" y="654686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5994931" y="6722773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10036227" y="688658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5994931" y="654686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5994931" y="6722773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10036227" y="651894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10036227" y="64649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5994000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10093934" y="6452857"/>
            <a:ext cx="3810" cy="285115"/>
          </a:xfrm>
          <a:custGeom>
            <a:avLst/>
            <a:gdLst/>
            <a:ahLst/>
            <a:cxnLst/>
            <a:rect l="l" t="t" r="r" b="b"/>
            <a:pathLst>
              <a:path w="3809" h="285115">
                <a:moveTo>
                  <a:pt x="0" y="284808"/>
                </a:moveTo>
                <a:lnTo>
                  <a:pt x="0" y="87490"/>
                </a:lnTo>
              </a:path>
              <a:path w="3809" h="285115">
                <a:moveTo>
                  <a:pt x="0" y="78182"/>
                </a:moveTo>
                <a:lnTo>
                  <a:pt x="0" y="0"/>
                </a:lnTo>
              </a:path>
              <a:path w="3809" h="285115">
                <a:moveTo>
                  <a:pt x="3722" y="0"/>
                </a:moveTo>
                <a:lnTo>
                  <a:pt x="3722" y="78182"/>
                </a:lnTo>
              </a:path>
              <a:path w="3809" h="285115">
                <a:moveTo>
                  <a:pt x="3722" y="87490"/>
                </a:moveTo>
                <a:lnTo>
                  <a:pt x="3722" y="28480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10036227" y="6623184"/>
            <a:ext cx="11430" cy="3810"/>
          </a:xfrm>
          <a:custGeom>
            <a:avLst/>
            <a:gdLst/>
            <a:ahLst/>
            <a:cxnLst/>
            <a:rect l="l" t="t" r="r" b="b"/>
            <a:pathLst>
              <a:path w="11429" h="3809">
                <a:moveTo>
                  <a:pt x="0" y="0"/>
                </a:moveTo>
                <a:lnTo>
                  <a:pt x="11168" y="0"/>
                </a:lnTo>
              </a:path>
              <a:path w="11429" h="3809">
                <a:moveTo>
                  <a:pt x="0" y="3722"/>
                </a:moveTo>
                <a:lnTo>
                  <a:pt x="11168" y="3722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10111618" y="6552447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10036227" y="679071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11584987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10120924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10120924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10111618" y="6728358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10111618" y="6552447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10111618" y="6728358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10120924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10110686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10110686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10120924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10110686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10110686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5994000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6671583" y="4561582"/>
            <a:ext cx="10795" cy="5080"/>
          </a:xfrm>
          <a:custGeom>
            <a:avLst/>
            <a:gdLst/>
            <a:ahLst/>
            <a:cxnLst/>
            <a:rect l="l" t="t" r="r" b="b"/>
            <a:pathLst>
              <a:path w="10795" h="5079">
                <a:moveTo>
                  <a:pt x="10238" y="4653"/>
                </a:moveTo>
                <a:lnTo>
                  <a:pt x="0" y="4653"/>
                </a:lnTo>
              </a:path>
              <a:path w="10795" h="5079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11573818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10093934" y="6626907"/>
            <a:ext cx="27940" cy="105410"/>
          </a:xfrm>
          <a:custGeom>
            <a:avLst/>
            <a:gdLst/>
            <a:ahLst/>
            <a:cxnLst/>
            <a:rect l="l" t="t" r="r" b="b"/>
            <a:pathLst>
              <a:path w="27940" h="105409">
                <a:moveTo>
                  <a:pt x="0" y="0"/>
                </a:moveTo>
                <a:lnTo>
                  <a:pt x="0" y="17684"/>
                </a:lnTo>
              </a:path>
              <a:path w="27940" h="105409">
                <a:moveTo>
                  <a:pt x="0" y="35368"/>
                </a:moveTo>
                <a:lnTo>
                  <a:pt x="0" y="69805"/>
                </a:lnTo>
              </a:path>
              <a:path w="27940" h="105409">
                <a:moveTo>
                  <a:pt x="0" y="87490"/>
                </a:moveTo>
                <a:lnTo>
                  <a:pt x="0" y="105174"/>
                </a:lnTo>
              </a:path>
              <a:path w="27940" h="105409">
                <a:moveTo>
                  <a:pt x="27922" y="0"/>
                </a:moveTo>
                <a:lnTo>
                  <a:pt x="17684" y="0"/>
                </a:lnTo>
              </a:path>
              <a:path w="27940" h="105409">
                <a:moveTo>
                  <a:pt x="17684" y="4653"/>
                </a:moveTo>
                <a:lnTo>
                  <a:pt x="27922" y="4653"/>
                </a:lnTo>
              </a:path>
              <a:path w="27940" h="105409">
                <a:moveTo>
                  <a:pt x="17684" y="100520"/>
                </a:moveTo>
                <a:lnTo>
                  <a:pt x="27922" y="10052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6004238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10065080" y="6626907"/>
            <a:ext cx="0" cy="105410"/>
          </a:xfrm>
          <a:custGeom>
            <a:avLst/>
            <a:gdLst/>
            <a:ahLst/>
            <a:cxnLst/>
            <a:rect l="l" t="t" r="r" b="b"/>
            <a:pathLst>
              <a:path h="105409">
                <a:moveTo>
                  <a:pt x="0" y="105174"/>
                </a:moveTo>
                <a:lnTo>
                  <a:pt x="0" y="87490"/>
                </a:lnTo>
              </a:path>
              <a:path h="105409">
                <a:moveTo>
                  <a:pt x="0" y="69805"/>
                </a:moveTo>
                <a:lnTo>
                  <a:pt x="0" y="35368"/>
                </a:lnTo>
              </a:path>
              <a:path h="10540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6004238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3641076" y="7953219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  <a:path h="95884">
                <a:moveTo>
                  <a:pt x="0" y="95866"/>
                </a:moveTo>
                <a:lnTo>
                  <a:pt x="0" y="56775"/>
                </a:lnTo>
              </a:path>
              <a:path h="95884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10093934" y="6780479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206625"/>
                </a:lnTo>
              </a:path>
              <a:path h="285115">
                <a:moveTo>
                  <a:pt x="0" y="198248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3626184" y="787317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3626184" y="804908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3615945" y="787410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11573818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3615945" y="805001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930" y="0"/>
                </a:moveTo>
                <a:lnTo>
                  <a:pt x="0" y="0"/>
                </a:lnTo>
              </a:path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3615945" y="787410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3615945" y="805001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3615945" y="787410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10036227" y="662690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6699505" y="4657449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5994931" y="6621322"/>
            <a:ext cx="29209" cy="105410"/>
          </a:xfrm>
          <a:custGeom>
            <a:avLst/>
            <a:gdLst/>
            <a:ahLst/>
            <a:cxnLst/>
            <a:rect l="l" t="t" r="r" b="b"/>
            <a:pathLst>
              <a:path w="29210" h="105409">
                <a:moveTo>
                  <a:pt x="28853" y="105174"/>
                </a:moveTo>
                <a:lnTo>
                  <a:pt x="28853" y="87490"/>
                </a:lnTo>
              </a:path>
              <a:path w="29210" h="105409">
                <a:moveTo>
                  <a:pt x="28853" y="69805"/>
                </a:moveTo>
                <a:lnTo>
                  <a:pt x="28853" y="35368"/>
                </a:lnTo>
              </a:path>
              <a:path w="29210" h="105409">
                <a:moveTo>
                  <a:pt x="28853" y="17684"/>
                </a:moveTo>
                <a:lnTo>
                  <a:pt x="28853" y="0"/>
                </a:lnTo>
              </a:path>
              <a:path w="29210" h="105409">
                <a:moveTo>
                  <a:pt x="10238" y="0"/>
                </a:moveTo>
                <a:lnTo>
                  <a:pt x="0" y="0"/>
                </a:lnTo>
              </a:path>
              <a:path w="29210" h="105409">
                <a:moveTo>
                  <a:pt x="0" y="4653"/>
                </a:moveTo>
                <a:lnTo>
                  <a:pt x="10238" y="4653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10097657" y="6780479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0"/>
                </a:moveTo>
                <a:lnTo>
                  <a:pt x="0" y="198248"/>
                </a:lnTo>
              </a:path>
              <a:path h="285115">
                <a:moveTo>
                  <a:pt x="0" y="206625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5994931" y="672184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6699505" y="4613704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6699505" y="4561582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10036227" y="6452857"/>
            <a:ext cx="29209" cy="179070"/>
          </a:xfrm>
          <a:custGeom>
            <a:avLst/>
            <a:gdLst/>
            <a:ahLst/>
            <a:cxnLst/>
            <a:rect l="l" t="t" r="r" b="b"/>
            <a:pathLst>
              <a:path w="29209" h="179070">
                <a:moveTo>
                  <a:pt x="0" y="178703"/>
                </a:moveTo>
                <a:lnTo>
                  <a:pt x="11168" y="178703"/>
                </a:lnTo>
              </a:path>
              <a:path w="29209" h="179070">
                <a:moveTo>
                  <a:pt x="28853" y="174049"/>
                </a:moveTo>
                <a:lnTo>
                  <a:pt x="28853" y="139611"/>
                </a:lnTo>
              </a:path>
              <a:path w="29209" h="179070">
                <a:moveTo>
                  <a:pt x="28853" y="121927"/>
                </a:moveTo>
                <a:lnTo>
                  <a:pt x="28853" y="87490"/>
                </a:lnTo>
              </a:path>
              <a:path w="29209" h="179070">
                <a:moveTo>
                  <a:pt x="28853" y="78182"/>
                </a:moveTo>
                <a:lnTo>
                  <a:pt x="28853" y="48398"/>
                </a:lnTo>
              </a:path>
              <a:path w="29209" h="179070">
                <a:moveTo>
                  <a:pt x="28853" y="30714"/>
                </a:moveTo>
                <a:lnTo>
                  <a:pt x="28853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10111618" y="6965698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10111618" y="6789787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10111618" y="6965698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20" name="object 1620"/>
          <p:cNvGrpSpPr/>
          <p:nvPr/>
        </p:nvGrpSpPr>
        <p:grpSpPr>
          <a:xfrm>
            <a:off x="10111618" y="6788856"/>
            <a:ext cx="11430" cy="1905"/>
            <a:chOff x="10111618" y="6788856"/>
            <a:chExt cx="11430" cy="1905"/>
          </a:xfrm>
        </p:grpSpPr>
        <p:sp>
          <p:nvSpPr>
            <p:cNvPr id="1621" name="object 1621"/>
            <p:cNvSpPr/>
            <p:nvPr/>
          </p:nvSpPr>
          <p:spPr>
            <a:xfrm>
              <a:off x="10111618" y="6789786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2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DFDF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2" name="object 1622"/>
            <p:cNvSpPr/>
            <p:nvPr/>
          </p:nvSpPr>
          <p:spPr>
            <a:xfrm>
              <a:off x="10120925" y="67888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DFDF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23" name="object 1623"/>
          <p:cNvSpPr/>
          <p:nvPr/>
        </p:nvSpPr>
        <p:spPr>
          <a:xfrm>
            <a:off x="10657965" y="456437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10036227" y="672742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DFDF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25" name="object 1625"/>
          <p:cNvGrpSpPr/>
          <p:nvPr/>
        </p:nvGrpSpPr>
        <p:grpSpPr>
          <a:xfrm>
            <a:off x="10119994" y="6788856"/>
            <a:ext cx="1905" cy="1905"/>
            <a:chOff x="10119994" y="6788856"/>
            <a:chExt cx="1905" cy="1905"/>
          </a:xfrm>
        </p:grpSpPr>
        <p:sp>
          <p:nvSpPr>
            <p:cNvPr id="1626" name="object 1626"/>
            <p:cNvSpPr/>
            <p:nvPr/>
          </p:nvSpPr>
          <p:spPr>
            <a:xfrm>
              <a:off x="10120925" y="67897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7" name="object 1627"/>
            <p:cNvSpPr/>
            <p:nvPr/>
          </p:nvSpPr>
          <p:spPr>
            <a:xfrm>
              <a:off x="10119994" y="67888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28" name="object 1628"/>
          <p:cNvSpPr/>
          <p:nvPr/>
        </p:nvSpPr>
        <p:spPr>
          <a:xfrm>
            <a:off x="3616876" y="7834083"/>
            <a:ext cx="1905" cy="6985"/>
          </a:xfrm>
          <a:custGeom>
            <a:avLst/>
            <a:gdLst/>
            <a:ahLst/>
            <a:cxnLst/>
            <a:rect l="l" t="t" r="r" b="b"/>
            <a:pathLst>
              <a:path w="1904" h="6984">
                <a:moveTo>
                  <a:pt x="1861" y="0"/>
                </a:moveTo>
                <a:lnTo>
                  <a:pt x="930" y="930"/>
                </a:lnTo>
              </a:path>
              <a:path w="1904" h="6984">
                <a:moveTo>
                  <a:pt x="930" y="930"/>
                </a:moveTo>
                <a:lnTo>
                  <a:pt x="0" y="1861"/>
                </a:lnTo>
              </a:path>
              <a:path w="1904" h="6984">
                <a:moveTo>
                  <a:pt x="0" y="1861"/>
                </a:moveTo>
                <a:lnTo>
                  <a:pt x="0" y="2792"/>
                </a:lnTo>
              </a:path>
              <a:path w="1904" h="6984">
                <a:moveTo>
                  <a:pt x="0" y="2792"/>
                </a:moveTo>
                <a:lnTo>
                  <a:pt x="0" y="4653"/>
                </a:lnTo>
              </a:path>
              <a:path w="1904" h="6984">
                <a:moveTo>
                  <a:pt x="0" y="4653"/>
                </a:moveTo>
                <a:lnTo>
                  <a:pt x="0" y="5584"/>
                </a:lnTo>
              </a:path>
              <a:path w="1904" h="6984">
                <a:moveTo>
                  <a:pt x="0" y="5584"/>
                </a:moveTo>
                <a:lnTo>
                  <a:pt x="0" y="651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3616876" y="7879690"/>
            <a:ext cx="10795" cy="9525"/>
          </a:xfrm>
          <a:custGeom>
            <a:avLst/>
            <a:gdLst/>
            <a:ahLst/>
            <a:cxnLst/>
            <a:rect l="l" t="t" r="r" b="b"/>
            <a:pathLst>
              <a:path w="10795" h="9525">
                <a:moveTo>
                  <a:pt x="7445" y="9307"/>
                </a:moveTo>
                <a:lnTo>
                  <a:pt x="8376" y="9307"/>
                </a:lnTo>
              </a:path>
              <a:path w="10795" h="9525">
                <a:moveTo>
                  <a:pt x="8376" y="9307"/>
                </a:moveTo>
                <a:lnTo>
                  <a:pt x="9307" y="7445"/>
                </a:lnTo>
              </a:path>
              <a:path w="10795" h="9525">
                <a:moveTo>
                  <a:pt x="9307" y="7445"/>
                </a:moveTo>
                <a:lnTo>
                  <a:pt x="10238" y="6515"/>
                </a:lnTo>
              </a:path>
              <a:path w="10795" h="9525">
                <a:moveTo>
                  <a:pt x="10238" y="6515"/>
                </a:moveTo>
                <a:lnTo>
                  <a:pt x="10238" y="5584"/>
                </a:lnTo>
              </a:path>
              <a:path w="10795" h="9525">
                <a:moveTo>
                  <a:pt x="10238" y="5584"/>
                </a:moveTo>
                <a:lnTo>
                  <a:pt x="10238" y="3722"/>
                </a:lnTo>
              </a:path>
              <a:path w="10795" h="9525">
                <a:moveTo>
                  <a:pt x="10238" y="3722"/>
                </a:moveTo>
                <a:lnTo>
                  <a:pt x="9307" y="2792"/>
                </a:lnTo>
              </a:path>
              <a:path w="10795" h="9525">
                <a:moveTo>
                  <a:pt x="9307" y="2792"/>
                </a:moveTo>
                <a:lnTo>
                  <a:pt x="8376" y="1861"/>
                </a:lnTo>
              </a:path>
              <a:path w="10795" h="9525">
                <a:moveTo>
                  <a:pt x="8376" y="1861"/>
                </a:moveTo>
                <a:lnTo>
                  <a:pt x="7445" y="930"/>
                </a:lnTo>
              </a:path>
              <a:path w="10795" h="9525">
                <a:moveTo>
                  <a:pt x="7445" y="930"/>
                </a:moveTo>
                <a:lnTo>
                  <a:pt x="6515" y="0"/>
                </a:lnTo>
              </a:path>
              <a:path w="10795" h="9525">
                <a:moveTo>
                  <a:pt x="6515" y="0"/>
                </a:moveTo>
                <a:lnTo>
                  <a:pt x="4653" y="0"/>
                </a:lnTo>
              </a:path>
              <a:path w="10795" h="9525">
                <a:moveTo>
                  <a:pt x="4653" y="0"/>
                </a:moveTo>
                <a:lnTo>
                  <a:pt x="3722" y="0"/>
                </a:lnTo>
              </a:path>
              <a:path w="10795" h="9525">
                <a:moveTo>
                  <a:pt x="3722" y="0"/>
                </a:moveTo>
                <a:lnTo>
                  <a:pt x="1861" y="930"/>
                </a:lnTo>
              </a:path>
              <a:path w="10795" h="9525">
                <a:moveTo>
                  <a:pt x="1861" y="930"/>
                </a:moveTo>
                <a:lnTo>
                  <a:pt x="930" y="1861"/>
                </a:lnTo>
              </a:path>
              <a:path w="10795" h="9525">
                <a:moveTo>
                  <a:pt x="930" y="1861"/>
                </a:moveTo>
                <a:lnTo>
                  <a:pt x="0" y="2792"/>
                </a:lnTo>
              </a:path>
              <a:path w="10795" h="9525">
                <a:moveTo>
                  <a:pt x="0" y="2792"/>
                </a:moveTo>
                <a:lnTo>
                  <a:pt x="0" y="3722"/>
                </a:lnTo>
              </a:path>
              <a:path w="10795" h="9525">
                <a:moveTo>
                  <a:pt x="0" y="3722"/>
                </a:moveTo>
                <a:lnTo>
                  <a:pt x="0" y="5584"/>
                </a:lnTo>
              </a:path>
              <a:path w="10795" h="9525">
                <a:moveTo>
                  <a:pt x="0" y="5584"/>
                </a:moveTo>
                <a:lnTo>
                  <a:pt x="0" y="6515"/>
                </a:lnTo>
              </a:path>
              <a:path w="10795" h="9525">
                <a:moveTo>
                  <a:pt x="0" y="6515"/>
                </a:moveTo>
                <a:lnTo>
                  <a:pt x="0" y="7445"/>
                </a:lnTo>
              </a:path>
              <a:path w="10795" h="9525">
                <a:moveTo>
                  <a:pt x="0" y="7445"/>
                </a:moveTo>
                <a:lnTo>
                  <a:pt x="930" y="9307"/>
                </a:lnTo>
              </a:path>
              <a:path w="10795" h="9525">
                <a:moveTo>
                  <a:pt x="930" y="9307"/>
                </a:moveTo>
                <a:lnTo>
                  <a:pt x="1861" y="9307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3618738" y="7821983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10119994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3618738" y="7821983"/>
            <a:ext cx="5715" cy="80645"/>
          </a:xfrm>
          <a:custGeom>
            <a:avLst/>
            <a:gdLst/>
            <a:ahLst/>
            <a:cxnLst/>
            <a:rect l="l" t="t" r="r" b="b"/>
            <a:pathLst>
              <a:path w="5714" h="80645">
                <a:moveTo>
                  <a:pt x="5584" y="80044"/>
                </a:moveTo>
                <a:lnTo>
                  <a:pt x="0" y="80044"/>
                </a:lnTo>
              </a:path>
              <a:path w="5714" h="80645">
                <a:moveTo>
                  <a:pt x="0" y="60498"/>
                </a:moveTo>
                <a:lnTo>
                  <a:pt x="5584" y="60498"/>
                </a:lnTo>
              </a:path>
              <a:path w="5714" h="80645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10119994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3618738" y="7821983"/>
            <a:ext cx="5715" cy="80645"/>
          </a:xfrm>
          <a:custGeom>
            <a:avLst/>
            <a:gdLst/>
            <a:ahLst/>
            <a:cxnLst/>
            <a:rect l="l" t="t" r="r" b="b"/>
            <a:pathLst>
              <a:path w="5714" h="80645">
                <a:moveTo>
                  <a:pt x="0" y="80044"/>
                </a:moveTo>
                <a:lnTo>
                  <a:pt x="0" y="60498"/>
                </a:lnTo>
              </a:path>
              <a:path w="5714" h="80645">
                <a:moveTo>
                  <a:pt x="5584" y="0"/>
                </a:moveTo>
                <a:lnTo>
                  <a:pt x="5584" y="18614"/>
                </a:lnTo>
              </a:path>
              <a:path w="5714" h="80645">
                <a:moveTo>
                  <a:pt x="5584" y="60498"/>
                </a:moveTo>
                <a:lnTo>
                  <a:pt x="5584" y="8004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35" name="object 1635"/>
          <p:cNvGrpSpPr/>
          <p:nvPr/>
        </p:nvGrpSpPr>
        <p:grpSpPr>
          <a:xfrm>
            <a:off x="10110686" y="6788856"/>
            <a:ext cx="12700" cy="1905"/>
            <a:chOff x="10110686" y="6788856"/>
            <a:chExt cx="12700" cy="1905"/>
          </a:xfrm>
        </p:grpSpPr>
        <p:sp>
          <p:nvSpPr>
            <p:cNvPr id="1636" name="object 1636"/>
            <p:cNvSpPr/>
            <p:nvPr/>
          </p:nvSpPr>
          <p:spPr>
            <a:xfrm>
              <a:off x="10119982" y="67888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7" name="object 1637"/>
            <p:cNvSpPr/>
            <p:nvPr/>
          </p:nvSpPr>
          <p:spPr>
            <a:xfrm>
              <a:off x="10119994" y="67897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8" name="object 1638"/>
            <p:cNvSpPr/>
            <p:nvPr/>
          </p:nvSpPr>
          <p:spPr>
            <a:xfrm>
              <a:off x="10110686" y="678886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2700" h="1904">
                  <a:moveTo>
                    <a:pt x="12090" y="927"/>
                  </a:moveTo>
                  <a:lnTo>
                    <a:pt x="11823" y="266"/>
                  </a:lnTo>
                  <a:lnTo>
                    <a:pt x="11163" y="0"/>
                  </a:lnTo>
                  <a:lnTo>
                    <a:pt x="10502" y="266"/>
                  </a:lnTo>
                  <a:lnTo>
                    <a:pt x="10236" y="927"/>
                  </a:lnTo>
                  <a:lnTo>
                    <a:pt x="10502" y="1587"/>
                  </a:lnTo>
                  <a:lnTo>
                    <a:pt x="11163" y="1854"/>
                  </a:lnTo>
                  <a:lnTo>
                    <a:pt x="11823" y="1587"/>
                  </a:lnTo>
                  <a:lnTo>
                    <a:pt x="12090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9" name="object 1639"/>
            <p:cNvSpPr/>
            <p:nvPr/>
          </p:nvSpPr>
          <p:spPr>
            <a:xfrm>
              <a:off x="10111617" y="6789786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0" name="object 1640"/>
            <p:cNvSpPr/>
            <p:nvPr/>
          </p:nvSpPr>
          <p:spPr>
            <a:xfrm>
              <a:off x="10119055" y="6788864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09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  <a:path w="3809" h="1904">
                  <a:moveTo>
                    <a:pt x="3721" y="927"/>
                  </a:moveTo>
                  <a:lnTo>
                    <a:pt x="3454" y="266"/>
                  </a:lnTo>
                  <a:lnTo>
                    <a:pt x="2794" y="0"/>
                  </a:lnTo>
                  <a:lnTo>
                    <a:pt x="2133" y="266"/>
                  </a:lnTo>
                  <a:lnTo>
                    <a:pt x="1866" y="927"/>
                  </a:lnTo>
                  <a:lnTo>
                    <a:pt x="2133" y="1587"/>
                  </a:lnTo>
                  <a:lnTo>
                    <a:pt x="2794" y="1854"/>
                  </a:lnTo>
                  <a:lnTo>
                    <a:pt x="3454" y="1587"/>
                  </a:lnTo>
                  <a:lnTo>
                    <a:pt x="3721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41" name="object 1641"/>
          <p:cNvSpPr/>
          <p:nvPr/>
        </p:nvSpPr>
        <p:spPr>
          <a:xfrm>
            <a:off x="3626184" y="783966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42" name="object 1642"/>
          <p:cNvGrpSpPr/>
          <p:nvPr/>
        </p:nvGrpSpPr>
        <p:grpSpPr>
          <a:xfrm>
            <a:off x="10110686" y="6964767"/>
            <a:ext cx="12700" cy="1905"/>
            <a:chOff x="10110686" y="6964767"/>
            <a:chExt cx="12700" cy="1905"/>
          </a:xfrm>
        </p:grpSpPr>
        <p:sp>
          <p:nvSpPr>
            <p:cNvPr id="1643" name="object 1643"/>
            <p:cNvSpPr/>
            <p:nvPr/>
          </p:nvSpPr>
          <p:spPr>
            <a:xfrm>
              <a:off x="10120924" y="69647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4" name="object 1644"/>
            <p:cNvSpPr/>
            <p:nvPr/>
          </p:nvSpPr>
          <p:spPr>
            <a:xfrm>
              <a:off x="10111617" y="6965697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2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5" name="object 1645"/>
            <p:cNvSpPr/>
            <p:nvPr/>
          </p:nvSpPr>
          <p:spPr>
            <a:xfrm>
              <a:off x="10110686" y="69647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46" name="object 1646"/>
          <p:cNvSpPr/>
          <p:nvPr/>
        </p:nvSpPr>
        <p:spPr>
          <a:xfrm>
            <a:off x="3627115" y="783873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3615945" y="7915988"/>
            <a:ext cx="11430" cy="1270"/>
          </a:xfrm>
          <a:custGeom>
            <a:avLst/>
            <a:gdLst/>
            <a:ahLst/>
            <a:cxnLst/>
            <a:rect l="l" t="t" r="r" b="b"/>
            <a:pathLst>
              <a:path w="11429" h="1270">
                <a:moveTo>
                  <a:pt x="5584" y="930"/>
                </a:moveTo>
                <a:lnTo>
                  <a:pt x="10238" y="0"/>
                </a:lnTo>
              </a:path>
              <a:path w="11429" h="1270">
                <a:moveTo>
                  <a:pt x="10238" y="0"/>
                </a:moveTo>
                <a:lnTo>
                  <a:pt x="11168" y="0"/>
                </a:lnTo>
              </a:path>
              <a:path w="11429" h="1270">
                <a:moveTo>
                  <a:pt x="0" y="930"/>
                </a:moveTo>
                <a:lnTo>
                  <a:pt x="5584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3627115" y="7836875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10060427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3615945" y="7806161"/>
            <a:ext cx="11430" cy="31115"/>
          </a:xfrm>
          <a:custGeom>
            <a:avLst/>
            <a:gdLst/>
            <a:ahLst/>
            <a:cxnLst/>
            <a:rect l="l" t="t" r="r" b="b"/>
            <a:pathLst>
              <a:path w="11429" h="31115">
                <a:moveTo>
                  <a:pt x="5584" y="0"/>
                </a:moveTo>
                <a:lnTo>
                  <a:pt x="0" y="0"/>
                </a:lnTo>
              </a:path>
              <a:path w="11429" h="31115">
                <a:moveTo>
                  <a:pt x="11168" y="1861"/>
                </a:moveTo>
                <a:lnTo>
                  <a:pt x="10238" y="930"/>
                </a:lnTo>
              </a:path>
              <a:path w="11429" h="31115">
                <a:moveTo>
                  <a:pt x="10238" y="930"/>
                </a:moveTo>
                <a:lnTo>
                  <a:pt x="5584" y="0"/>
                </a:lnTo>
              </a:path>
              <a:path w="11429" h="31115">
                <a:moveTo>
                  <a:pt x="11168" y="30714"/>
                </a:moveTo>
                <a:lnTo>
                  <a:pt x="10238" y="29783"/>
                </a:lnTo>
              </a:path>
              <a:path w="11429" h="31115">
                <a:moveTo>
                  <a:pt x="10238" y="29783"/>
                </a:moveTo>
                <a:lnTo>
                  <a:pt x="9307" y="2885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10093934" y="706528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52" name="object 1652"/>
          <p:cNvGrpSpPr/>
          <p:nvPr/>
        </p:nvGrpSpPr>
        <p:grpSpPr>
          <a:xfrm>
            <a:off x="5281979" y="6635283"/>
            <a:ext cx="1905" cy="1905"/>
            <a:chOff x="5281979" y="6635283"/>
            <a:chExt cx="1905" cy="1905"/>
          </a:xfrm>
        </p:grpSpPr>
        <p:sp>
          <p:nvSpPr>
            <p:cNvPr id="1653" name="object 1653"/>
            <p:cNvSpPr/>
            <p:nvPr/>
          </p:nvSpPr>
          <p:spPr>
            <a:xfrm>
              <a:off x="5282910" y="66362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F7F7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4" name="object 1654"/>
            <p:cNvSpPr/>
            <p:nvPr/>
          </p:nvSpPr>
          <p:spPr>
            <a:xfrm>
              <a:off x="5281979" y="6635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55" name="object 1655"/>
          <p:cNvSpPr/>
          <p:nvPr/>
        </p:nvSpPr>
        <p:spPr>
          <a:xfrm>
            <a:off x="3624322" y="783408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10097657" y="6780479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206625"/>
                </a:lnTo>
              </a:path>
              <a:path h="285115">
                <a:moveTo>
                  <a:pt x="0" y="19824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6019130" y="672649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3621530" y="7879690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0"/>
                </a:moveTo>
                <a:lnTo>
                  <a:pt x="1861" y="0"/>
                </a:lnTo>
              </a:path>
              <a:path w="3175" h="1270">
                <a:moveTo>
                  <a:pt x="1861" y="0"/>
                </a:moveTo>
                <a:lnTo>
                  <a:pt x="2792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10093934" y="6780479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206625"/>
                </a:lnTo>
              </a:path>
              <a:path h="285115">
                <a:moveTo>
                  <a:pt x="0" y="19824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3624322" y="788062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10093934" y="6780479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0"/>
                </a:moveTo>
                <a:lnTo>
                  <a:pt x="0" y="198248"/>
                </a:lnTo>
              </a:path>
              <a:path h="285115">
                <a:moveTo>
                  <a:pt x="0" y="206625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6019130" y="662132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63" name="object 1663"/>
          <p:cNvGrpSpPr/>
          <p:nvPr/>
        </p:nvGrpSpPr>
        <p:grpSpPr>
          <a:xfrm>
            <a:off x="3615015" y="7873175"/>
            <a:ext cx="13335" cy="17145"/>
            <a:chOff x="3615015" y="7873175"/>
            <a:chExt cx="13335" cy="17145"/>
          </a:xfrm>
        </p:grpSpPr>
        <p:sp>
          <p:nvSpPr>
            <p:cNvPr id="1664" name="object 1664"/>
            <p:cNvSpPr/>
            <p:nvPr/>
          </p:nvSpPr>
          <p:spPr>
            <a:xfrm>
              <a:off x="3624322" y="7881551"/>
              <a:ext cx="3175" cy="7620"/>
            </a:xfrm>
            <a:custGeom>
              <a:avLst/>
              <a:gdLst/>
              <a:ahLst/>
              <a:cxnLst/>
              <a:rect l="l" t="t" r="r" b="b"/>
              <a:pathLst>
                <a:path w="3175" h="7620">
                  <a:moveTo>
                    <a:pt x="930" y="0"/>
                  </a:moveTo>
                  <a:lnTo>
                    <a:pt x="1861" y="930"/>
                  </a:lnTo>
                </a:path>
                <a:path w="3175" h="7620">
                  <a:moveTo>
                    <a:pt x="2792" y="3722"/>
                  </a:moveTo>
                  <a:lnTo>
                    <a:pt x="2792" y="4653"/>
                  </a:lnTo>
                </a:path>
                <a:path w="3175" h="7620">
                  <a:moveTo>
                    <a:pt x="2792" y="4653"/>
                  </a:moveTo>
                  <a:lnTo>
                    <a:pt x="1861" y="5584"/>
                  </a:lnTo>
                </a:path>
                <a:path w="3175" h="7620">
                  <a:moveTo>
                    <a:pt x="930" y="7445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5" name="object 1665"/>
            <p:cNvSpPr/>
            <p:nvPr/>
          </p:nvSpPr>
          <p:spPr>
            <a:xfrm>
              <a:off x="3626183" y="78731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6" name="object 1666"/>
            <p:cNvSpPr/>
            <p:nvPr/>
          </p:nvSpPr>
          <p:spPr>
            <a:xfrm>
              <a:off x="3615945" y="78741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7" name="object 1667"/>
            <p:cNvSpPr/>
            <p:nvPr/>
          </p:nvSpPr>
          <p:spPr>
            <a:xfrm>
              <a:off x="3615015" y="78731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8" name="object 1668"/>
            <p:cNvSpPr/>
            <p:nvPr/>
          </p:nvSpPr>
          <p:spPr>
            <a:xfrm>
              <a:off x="3616876" y="7887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1" y="1861"/>
                  </a:moveTo>
                  <a:lnTo>
                    <a:pt x="930" y="1861"/>
                  </a:lnTo>
                </a:path>
                <a:path w="1904" h="1904">
                  <a:moveTo>
                    <a:pt x="930" y="186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69" name="object 1669"/>
          <p:cNvGrpSpPr/>
          <p:nvPr/>
        </p:nvGrpSpPr>
        <p:grpSpPr>
          <a:xfrm>
            <a:off x="3615015" y="8049085"/>
            <a:ext cx="13335" cy="1905"/>
            <a:chOff x="3615015" y="8049085"/>
            <a:chExt cx="13335" cy="1905"/>
          </a:xfrm>
        </p:grpSpPr>
        <p:sp>
          <p:nvSpPr>
            <p:cNvPr id="1670" name="object 1670"/>
            <p:cNvSpPr/>
            <p:nvPr/>
          </p:nvSpPr>
          <p:spPr>
            <a:xfrm>
              <a:off x="3615015" y="80490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1" name="object 1671"/>
            <p:cNvSpPr/>
            <p:nvPr/>
          </p:nvSpPr>
          <p:spPr>
            <a:xfrm>
              <a:off x="3615945" y="8050016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2" name="object 1672"/>
            <p:cNvSpPr/>
            <p:nvPr/>
          </p:nvSpPr>
          <p:spPr>
            <a:xfrm>
              <a:off x="3626183" y="80490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73" name="object 1673"/>
          <p:cNvSpPr/>
          <p:nvPr/>
        </p:nvSpPr>
        <p:spPr>
          <a:xfrm>
            <a:off x="3616876" y="7881551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0" y="4653"/>
                </a:moveTo>
                <a:lnTo>
                  <a:pt x="0" y="3722"/>
                </a:lnTo>
              </a:path>
              <a:path w="1270" h="5079">
                <a:moveTo>
                  <a:pt x="0" y="3722"/>
                </a:moveTo>
                <a:lnTo>
                  <a:pt x="0" y="1861"/>
                </a:lnTo>
              </a:path>
              <a:path w="1270" h="5079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74" name="object 1674"/>
          <p:cNvGrpSpPr/>
          <p:nvPr/>
        </p:nvGrpSpPr>
        <p:grpSpPr>
          <a:xfrm>
            <a:off x="3615945" y="8049085"/>
            <a:ext cx="3810" cy="1905"/>
            <a:chOff x="3615945" y="8049085"/>
            <a:chExt cx="3810" cy="1905"/>
          </a:xfrm>
        </p:grpSpPr>
        <p:sp>
          <p:nvSpPr>
            <p:cNvPr id="1675" name="object 1675"/>
            <p:cNvSpPr/>
            <p:nvPr/>
          </p:nvSpPr>
          <p:spPr>
            <a:xfrm>
              <a:off x="3615944" y="80490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6" name="object 1676"/>
            <p:cNvSpPr/>
            <p:nvPr/>
          </p:nvSpPr>
          <p:spPr>
            <a:xfrm>
              <a:off x="3616876" y="80500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7" name="object 1677"/>
            <p:cNvSpPr/>
            <p:nvPr/>
          </p:nvSpPr>
          <p:spPr>
            <a:xfrm>
              <a:off x="3616871" y="80490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8" name="object 1678"/>
            <p:cNvSpPr/>
            <p:nvPr/>
          </p:nvSpPr>
          <p:spPr>
            <a:xfrm>
              <a:off x="3617807" y="80500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9" name="object 1679"/>
            <p:cNvSpPr/>
            <p:nvPr/>
          </p:nvSpPr>
          <p:spPr>
            <a:xfrm>
              <a:off x="3617798" y="80490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80" name="object 1680"/>
          <p:cNvGrpSpPr/>
          <p:nvPr/>
        </p:nvGrpSpPr>
        <p:grpSpPr>
          <a:xfrm>
            <a:off x="3615945" y="7873175"/>
            <a:ext cx="5715" cy="9525"/>
            <a:chOff x="3615945" y="7873175"/>
            <a:chExt cx="5715" cy="9525"/>
          </a:xfrm>
        </p:grpSpPr>
        <p:sp>
          <p:nvSpPr>
            <p:cNvPr id="1681" name="object 1681"/>
            <p:cNvSpPr/>
            <p:nvPr/>
          </p:nvSpPr>
          <p:spPr>
            <a:xfrm>
              <a:off x="3617807" y="788062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" name="object 1682"/>
            <p:cNvSpPr/>
            <p:nvPr/>
          </p:nvSpPr>
          <p:spPr>
            <a:xfrm>
              <a:off x="3617798" y="78731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3" name="object 1683"/>
            <p:cNvSpPr/>
            <p:nvPr/>
          </p:nvSpPr>
          <p:spPr>
            <a:xfrm>
              <a:off x="3617807" y="78741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4" name="object 1684"/>
            <p:cNvSpPr/>
            <p:nvPr/>
          </p:nvSpPr>
          <p:spPr>
            <a:xfrm>
              <a:off x="3616871" y="78731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5" name="object 1685"/>
            <p:cNvSpPr/>
            <p:nvPr/>
          </p:nvSpPr>
          <p:spPr>
            <a:xfrm>
              <a:off x="3616876" y="78741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6" name="object 1686"/>
            <p:cNvSpPr/>
            <p:nvPr/>
          </p:nvSpPr>
          <p:spPr>
            <a:xfrm>
              <a:off x="3615944" y="78731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7" name="object 1687"/>
            <p:cNvSpPr/>
            <p:nvPr/>
          </p:nvSpPr>
          <p:spPr>
            <a:xfrm>
              <a:off x="3618738" y="7879690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93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88" name="object 1688"/>
          <p:cNvSpPr/>
          <p:nvPr/>
        </p:nvSpPr>
        <p:spPr>
          <a:xfrm>
            <a:off x="3618738" y="8050016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6019130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3618738" y="7874105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91" name="object 1691"/>
          <p:cNvGrpSpPr/>
          <p:nvPr/>
        </p:nvGrpSpPr>
        <p:grpSpPr>
          <a:xfrm>
            <a:off x="3624322" y="8049085"/>
            <a:ext cx="3810" cy="1905"/>
            <a:chOff x="3624322" y="8049085"/>
            <a:chExt cx="3810" cy="1905"/>
          </a:xfrm>
        </p:grpSpPr>
        <p:sp>
          <p:nvSpPr>
            <p:cNvPr id="1692" name="object 1692"/>
            <p:cNvSpPr/>
            <p:nvPr/>
          </p:nvSpPr>
          <p:spPr>
            <a:xfrm>
              <a:off x="3624322" y="80500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3" name="object 1693"/>
            <p:cNvSpPr/>
            <p:nvPr/>
          </p:nvSpPr>
          <p:spPr>
            <a:xfrm>
              <a:off x="3624313" y="80490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4" name="object 1694"/>
            <p:cNvSpPr/>
            <p:nvPr/>
          </p:nvSpPr>
          <p:spPr>
            <a:xfrm>
              <a:off x="3625253" y="80500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5" name="object 1695"/>
            <p:cNvSpPr/>
            <p:nvPr/>
          </p:nvSpPr>
          <p:spPr>
            <a:xfrm>
              <a:off x="3625253" y="80490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6" name="object 1696"/>
            <p:cNvSpPr/>
            <p:nvPr/>
          </p:nvSpPr>
          <p:spPr>
            <a:xfrm>
              <a:off x="3626184" y="80500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7" name="object 1697"/>
            <p:cNvSpPr/>
            <p:nvPr/>
          </p:nvSpPr>
          <p:spPr>
            <a:xfrm>
              <a:off x="3626184" y="80490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98" name="object 1698"/>
          <p:cNvSpPr/>
          <p:nvPr/>
        </p:nvSpPr>
        <p:spPr>
          <a:xfrm>
            <a:off x="3620599" y="787969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99" name="object 1699"/>
          <p:cNvGrpSpPr/>
          <p:nvPr/>
        </p:nvGrpSpPr>
        <p:grpSpPr>
          <a:xfrm>
            <a:off x="3624322" y="7834083"/>
            <a:ext cx="3810" cy="216535"/>
            <a:chOff x="3624322" y="7834083"/>
            <a:chExt cx="3810" cy="216535"/>
          </a:xfrm>
        </p:grpSpPr>
        <p:sp>
          <p:nvSpPr>
            <p:cNvPr id="1700" name="object 1700"/>
            <p:cNvSpPr/>
            <p:nvPr/>
          </p:nvSpPr>
          <p:spPr>
            <a:xfrm>
              <a:off x="3625253" y="7835014"/>
              <a:ext cx="1905" cy="215265"/>
            </a:xfrm>
            <a:custGeom>
              <a:avLst/>
              <a:gdLst/>
              <a:ahLst/>
              <a:cxnLst/>
              <a:rect l="l" t="t" r="r" b="b"/>
              <a:pathLst>
                <a:path w="1904" h="215265">
                  <a:moveTo>
                    <a:pt x="1861" y="215002"/>
                  </a:moveTo>
                  <a:lnTo>
                    <a:pt x="1861" y="188010"/>
                  </a:lnTo>
                </a:path>
                <a:path w="1904" h="215265">
                  <a:moveTo>
                    <a:pt x="1861" y="170326"/>
                  </a:moveTo>
                  <a:lnTo>
                    <a:pt x="1861" y="135888"/>
                  </a:lnTo>
                </a:path>
                <a:path w="1904" h="215265">
                  <a:moveTo>
                    <a:pt x="1861" y="118204"/>
                  </a:moveTo>
                  <a:lnTo>
                    <a:pt x="1861" y="83767"/>
                  </a:lnTo>
                </a:path>
                <a:path w="1904" h="215265">
                  <a:moveTo>
                    <a:pt x="1861" y="66082"/>
                  </a:moveTo>
                  <a:lnTo>
                    <a:pt x="1861" y="39091"/>
                  </a:lnTo>
                </a:path>
                <a:path w="1904" h="215265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1" name="object 1701"/>
            <p:cNvSpPr/>
            <p:nvPr/>
          </p:nvSpPr>
          <p:spPr>
            <a:xfrm>
              <a:off x="3626184" y="78731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2" name="object 1702"/>
            <p:cNvSpPr/>
            <p:nvPr/>
          </p:nvSpPr>
          <p:spPr>
            <a:xfrm>
              <a:off x="3626184" y="78741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3" name="object 1703"/>
            <p:cNvSpPr/>
            <p:nvPr/>
          </p:nvSpPr>
          <p:spPr>
            <a:xfrm>
              <a:off x="3625253" y="78731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4" name="object 1704"/>
            <p:cNvSpPr/>
            <p:nvPr/>
          </p:nvSpPr>
          <p:spPr>
            <a:xfrm>
              <a:off x="3625253" y="78741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5" name="object 1705"/>
            <p:cNvSpPr/>
            <p:nvPr/>
          </p:nvSpPr>
          <p:spPr>
            <a:xfrm>
              <a:off x="3624313" y="78731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6" name="object 1706"/>
            <p:cNvSpPr/>
            <p:nvPr/>
          </p:nvSpPr>
          <p:spPr>
            <a:xfrm>
              <a:off x="3624322" y="7835945"/>
              <a:ext cx="3175" cy="38735"/>
            </a:xfrm>
            <a:custGeom>
              <a:avLst/>
              <a:gdLst/>
              <a:ahLst/>
              <a:cxnLst/>
              <a:rect l="l" t="t" r="r" b="b"/>
              <a:pathLst>
                <a:path w="3175" h="38734">
                  <a:moveTo>
                    <a:pt x="0" y="38160"/>
                  </a:moveTo>
                  <a:lnTo>
                    <a:pt x="930" y="38160"/>
                  </a:lnTo>
                </a:path>
                <a:path w="3175" h="38734">
                  <a:moveTo>
                    <a:pt x="1861" y="0"/>
                  </a:moveTo>
                  <a:lnTo>
                    <a:pt x="2792" y="93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07" name="object 1707"/>
          <p:cNvSpPr/>
          <p:nvPr/>
        </p:nvSpPr>
        <p:spPr>
          <a:xfrm>
            <a:off x="9512217" y="66417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3626184" y="783966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9513148" y="664179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7F7F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3615945" y="7874105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6019130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10093934" y="678047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13" name="object 1713"/>
          <p:cNvGrpSpPr/>
          <p:nvPr/>
        </p:nvGrpSpPr>
        <p:grpSpPr>
          <a:xfrm>
            <a:off x="5994000" y="6545932"/>
            <a:ext cx="11430" cy="177165"/>
            <a:chOff x="5994000" y="6545932"/>
            <a:chExt cx="11430" cy="177165"/>
          </a:xfrm>
        </p:grpSpPr>
        <p:sp>
          <p:nvSpPr>
            <p:cNvPr id="1714" name="object 1714"/>
            <p:cNvSpPr/>
            <p:nvPr/>
          </p:nvSpPr>
          <p:spPr>
            <a:xfrm>
              <a:off x="5994931" y="6546862"/>
              <a:ext cx="0" cy="176530"/>
            </a:xfrm>
            <a:custGeom>
              <a:avLst/>
              <a:gdLst/>
              <a:ahLst/>
              <a:cxnLst/>
              <a:rect l="l" t="t" r="r" b="b"/>
              <a:pathLst>
                <a:path h="176529">
                  <a:moveTo>
                    <a:pt x="0" y="0"/>
                  </a:moveTo>
                  <a:lnTo>
                    <a:pt x="0" y="26991"/>
                  </a:lnTo>
                </a:path>
                <a:path h="176529">
                  <a:moveTo>
                    <a:pt x="0" y="44675"/>
                  </a:moveTo>
                  <a:lnTo>
                    <a:pt x="0" y="79113"/>
                  </a:lnTo>
                </a:path>
                <a:path h="176529">
                  <a:moveTo>
                    <a:pt x="0" y="96797"/>
                  </a:moveTo>
                  <a:lnTo>
                    <a:pt x="0" y="131235"/>
                  </a:lnTo>
                </a:path>
                <a:path h="176529">
                  <a:moveTo>
                    <a:pt x="0" y="148919"/>
                  </a:moveTo>
                  <a:lnTo>
                    <a:pt x="0" y="17591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5" name="object 1715"/>
            <p:cNvSpPr/>
            <p:nvPr/>
          </p:nvSpPr>
          <p:spPr>
            <a:xfrm>
              <a:off x="6003307" y="6545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6" name="object 1716"/>
            <p:cNvSpPr/>
            <p:nvPr/>
          </p:nvSpPr>
          <p:spPr>
            <a:xfrm>
              <a:off x="6003307" y="65468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7" name="object 1717"/>
            <p:cNvSpPr/>
            <p:nvPr/>
          </p:nvSpPr>
          <p:spPr>
            <a:xfrm>
              <a:off x="6002375" y="65459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18" name="object 1718"/>
          <p:cNvSpPr/>
          <p:nvPr/>
        </p:nvSpPr>
        <p:spPr>
          <a:xfrm>
            <a:off x="3641076" y="7862006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6003307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3641076" y="7862006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21" name="object 1721"/>
          <p:cNvGrpSpPr/>
          <p:nvPr/>
        </p:nvGrpSpPr>
        <p:grpSpPr>
          <a:xfrm>
            <a:off x="6003307" y="6545932"/>
            <a:ext cx="3175" cy="1905"/>
            <a:chOff x="6003307" y="6545932"/>
            <a:chExt cx="3175" cy="1905"/>
          </a:xfrm>
        </p:grpSpPr>
        <p:sp>
          <p:nvSpPr>
            <p:cNvPr id="1722" name="object 1722"/>
            <p:cNvSpPr/>
            <p:nvPr/>
          </p:nvSpPr>
          <p:spPr>
            <a:xfrm>
              <a:off x="6004230" y="65459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3" name="object 1723"/>
            <p:cNvSpPr/>
            <p:nvPr/>
          </p:nvSpPr>
          <p:spPr>
            <a:xfrm>
              <a:off x="6004238" y="65468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4" name="object 1724"/>
            <p:cNvSpPr/>
            <p:nvPr/>
          </p:nvSpPr>
          <p:spPr>
            <a:xfrm>
              <a:off x="6003302" y="65459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25" name="object 1725"/>
          <p:cNvSpPr/>
          <p:nvPr/>
        </p:nvSpPr>
        <p:spPr>
          <a:xfrm>
            <a:off x="10119055" y="678886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3641076" y="7953219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6004238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10111618" y="703178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3615945" y="794856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10112548" y="7032711"/>
            <a:ext cx="9525" cy="1270"/>
          </a:xfrm>
          <a:custGeom>
            <a:avLst/>
            <a:gdLst/>
            <a:ahLst/>
            <a:cxnLst/>
            <a:rect l="l" t="t" r="r" b="b"/>
            <a:pathLst>
              <a:path w="9525" h="1270">
                <a:moveTo>
                  <a:pt x="0" y="0"/>
                </a:moveTo>
                <a:lnTo>
                  <a:pt x="4653" y="930"/>
                </a:lnTo>
              </a:path>
              <a:path w="9525" h="1270">
                <a:moveTo>
                  <a:pt x="4653" y="930"/>
                </a:moveTo>
                <a:lnTo>
                  <a:pt x="9307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3615945" y="7953219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10111618" y="6922883"/>
            <a:ext cx="10795" cy="35560"/>
          </a:xfrm>
          <a:custGeom>
            <a:avLst/>
            <a:gdLst/>
            <a:ahLst/>
            <a:cxnLst/>
            <a:rect l="l" t="t" r="r" b="b"/>
            <a:pathLst>
              <a:path w="10795" h="35559">
                <a:moveTo>
                  <a:pt x="10238" y="0"/>
                </a:moveTo>
                <a:lnTo>
                  <a:pt x="5584" y="0"/>
                </a:lnTo>
              </a:path>
              <a:path w="10795" h="35559">
                <a:moveTo>
                  <a:pt x="5584" y="0"/>
                </a:moveTo>
                <a:lnTo>
                  <a:pt x="930" y="930"/>
                </a:lnTo>
              </a:path>
              <a:path w="10795" h="35559">
                <a:moveTo>
                  <a:pt x="930" y="930"/>
                </a:moveTo>
                <a:lnTo>
                  <a:pt x="0" y="1861"/>
                </a:lnTo>
              </a:path>
              <a:path w="10795" h="35559">
                <a:moveTo>
                  <a:pt x="1861" y="35368"/>
                </a:moveTo>
                <a:lnTo>
                  <a:pt x="1861" y="1582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3615945" y="804908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10113479" y="6938706"/>
            <a:ext cx="6985" cy="80645"/>
          </a:xfrm>
          <a:custGeom>
            <a:avLst/>
            <a:gdLst/>
            <a:ahLst/>
            <a:cxnLst/>
            <a:rect l="l" t="t" r="r" b="b"/>
            <a:pathLst>
              <a:path w="6984" h="80645">
                <a:moveTo>
                  <a:pt x="0" y="80044"/>
                </a:moveTo>
                <a:lnTo>
                  <a:pt x="0" y="60498"/>
                </a:lnTo>
              </a:path>
              <a:path w="6984" h="80645">
                <a:moveTo>
                  <a:pt x="6515" y="0"/>
                </a:moveTo>
                <a:lnTo>
                  <a:pt x="6515" y="195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10119063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10113479" y="6938706"/>
            <a:ext cx="6985" cy="80645"/>
          </a:xfrm>
          <a:custGeom>
            <a:avLst/>
            <a:gdLst/>
            <a:ahLst/>
            <a:cxnLst/>
            <a:rect l="l" t="t" r="r" b="b"/>
            <a:pathLst>
              <a:path w="6984" h="80645">
                <a:moveTo>
                  <a:pt x="6515" y="60498"/>
                </a:moveTo>
                <a:lnTo>
                  <a:pt x="6515" y="80044"/>
                </a:lnTo>
              </a:path>
              <a:path w="6984" h="80645">
                <a:moveTo>
                  <a:pt x="6515" y="19545"/>
                </a:moveTo>
                <a:lnTo>
                  <a:pt x="0" y="19545"/>
                </a:lnTo>
              </a:path>
              <a:path w="6984" h="80645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6005169" y="6546862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10113479" y="7018750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39" name="object 1739"/>
          <p:cNvGrpSpPr/>
          <p:nvPr/>
        </p:nvGrpSpPr>
        <p:grpSpPr>
          <a:xfrm>
            <a:off x="10117202" y="6950805"/>
            <a:ext cx="5715" cy="15875"/>
            <a:chOff x="10117202" y="6950805"/>
            <a:chExt cx="5715" cy="15875"/>
          </a:xfrm>
        </p:grpSpPr>
        <p:sp>
          <p:nvSpPr>
            <p:cNvPr id="1740" name="object 1740"/>
            <p:cNvSpPr/>
            <p:nvPr/>
          </p:nvSpPr>
          <p:spPr>
            <a:xfrm>
              <a:off x="10117202" y="6956390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09">
                  <a:moveTo>
                    <a:pt x="0" y="3722"/>
                  </a:moveTo>
                  <a:lnTo>
                    <a:pt x="930" y="3722"/>
                  </a:lnTo>
                </a:path>
                <a:path w="5079" h="3809">
                  <a:moveTo>
                    <a:pt x="930" y="3722"/>
                  </a:moveTo>
                  <a:lnTo>
                    <a:pt x="1861" y="2792"/>
                  </a:lnTo>
                </a:path>
                <a:path w="5079" h="3809">
                  <a:moveTo>
                    <a:pt x="1861" y="2792"/>
                  </a:moveTo>
                  <a:lnTo>
                    <a:pt x="2792" y="1861"/>
                  </a:lnTo>
                </a:path>
                <a:path w="5079" h="3809">
                  <a:moveTo>
                    <a:pt x="2792" y="1861"/>
                  </a:moveTo>
                  <a:lnTo>
                    <a:pt x="3722" y="930"/>
                  </a:lnTo>
                </a:path>
                <a:path w="5079" h="3809">
                  <a:moveTo>
                    <a:pt x="3722" y="930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1" name="object 1741"/>
            <p:cNvSpPr/>
            <p:nvPr/>
          </p:nvSpPr>
          <p:spPr>
            <a:xfrm>
              <a:off x="10119063" y="69647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2" name="object 1742"/>
            <p:cNvSpPr/>
            <p:nvPr/>
          </p:nvSpPr>
          <p:spPr>
            <a:xfrm>
              <a:off x="10119994" y="6950805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5">
                  <a:moveTo>
                    <a:pt x="1861" y="5584"/>
                  </a:moveTo>
                  <a:lnTo>
                    <a:pt x="1861" y="4653"/>
                  </a:lnTo>
                </a:path>
                <a:path w="1904" h="5715">
                  <a:moveTo>
                    <a:pt x="1861" y="4653"/>
                  </a:moveTo>
                  <a:lnTo>
                    <a:pt x="1861" y="2792"/>
                  </a:lnTo>
                </a:path>
                <a:path w="1904" h="5715">
                  <a:moveTo>
                    <a:pt x="1861" y="2792"/>
                  </a:moveTo>
                  <a:lnTo>
                    <a:pt x="930" y="1861"/>
                  </a:lnTo>
                </a:path>
                <a:path w="1904" h="5715">
                  <a:moveTo>
                    <a:pt x="930" y="1861"/>
                  </a:moveTo>
                  <a:lnTo>
                    <a:pt x="0" y="930"/>
                  </a:lnTo>
                </a:path>
                <a:path w="1904" h="5715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43" name="object 1743"/>
          <p:cNvGrpSpPr/>
          <p:nvPr/>
        </p:nvGrpSpPr>
        <p:grpSpPr>
          <a:xfrm>
            <a:off x="6004238" y="6721842"/>
            <a:ext cx="1905" cy="1905"/>
            <a:chOff x="6004238" y="6721842"/>
            <a:chExt cx="1905" cy="1905"/>
          </a:xfrm>
        </p:grpSpPr>
        <p:sp>
          <p:nvSpPr>
            <p:cNvPr id="1744" name="object 1744"/>
            <p:cNvSpPr/>
            <p:nvPr/>
          </p:nvSpPr>
          <p:spPr>
            <a:xfrm>
              <a:off x="6004238" y="67227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5" name="object 1745"/>
            <p:cNvSpPr/>
            <p:nvPr/>
          </p:nvSpPr>
          <p:spPr>
            <a:xfrm>
              <a:off x="6004230" y="67218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46" name="object 1746"/>
          <p:cNvSpPr/>
          <p:nvPr/>
        </p:nvSpPr>
        <p:spPr>
          <a:xfrm>
            <a:off x="10119063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6003307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10093934" y="673208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10111618" y="6950805"/>
            <a:ext cx="5715" cy="9525"/>
          </a:xfrm>
          <a:custGeom>
            <a:avLst/>
            <a:gdLst/>
            <a:ahLst/>
            <a:cxnLst/>
            <a:rect l="l" t="t" r="r" b="b"/>
            <a:pathLst>
              <a:path w="5715" h="9525">
                <a:moveTo>
                  <a:pt x="1861" y="0"/>
                </a:moveTo>
                <a:lnTo>
                  <a:pt x="1861" y="930"/>
                </a:lnTo>
              </a:path>
              <a:path w="5715" h="9525">
                <a:moveTo>
                  <a:pt x="1861" y="930"/>
                </a:moveTo>
                <a:lnTo>
                  <a:pt x="930" y="1861"/>
                </a:lnTo>
              </a:path>
              <a:path w="5715" h="9525">
                <a:moveTo>
                  <a:pt x="930" y="1861"/>
                </a:moveTo>
                <a:lnTo>
                  <a:pt x="0" y="2792"/>
                </a:lnTo>
              </a:path>
              <a:path w="5715" h="9525">
                <a:moveTo>
                  <a:pt x="0" y="2792"/>
                </a:moveTo>
                <a:lnTo>
                  <a:pt x="0" y="4653"/>
                </a:lnTo>
              </a:path>
              <a:path w="5715" h="9525">
                <a:moveTo>
                  <a:pt x="0" y="4653"/>
                </a:moveTo>
                <a:lnTo>
                  <a:pt x="0" y="5584"/>
                </a:lnTo>
              </a:path>
              <a:path w="5715" h="9525">
                <a:moveTo>
                  <a:pt x="0" y="5584"/>
                </a:moveTo>
                <a:lnTo>
                  <a:pt x="930" y="6515"/>
                </a:lnTo>
              </a:path>
              <a:path w="5715" h="9525">
                <a:moveTo>
                  <a:pt x="930" y="6515"/>
                </a:moveTo>
                <a:lnTo>
                  <a:pt x="1861" y="7445"/>
                </a:lnTo>
              </a:path>
              <a:path w="5715" h="9525">
                <a:moveTo>
                  <a:pt x="1861" y="7445"/>
                </a:moveTo>
                <a:lnTo>
                  <a:pt x="2792" y="8376"/>
                </a:lnTo>
              </a:path>
              <a:path w="5715" h="9525">
                <a:moveTo>
                  <a:pt x="2792" y="8376"/>
                </a:moveTo>
                <a:lnTo>
                  <a:pt x="3722" y="9307"/>
                </a:lnTo>
              </a:path>
              <a:path w="5715" h="9525">
                <a:moveTo>
                  <a:pt x="3722" y="9307"/>
                </a:moveTo>
                <a:lnTo>
                  <a:pt x="5584" y="9307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6003307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10119063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6003302" y="672184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3616876" y="7836875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10093934" y="662690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3616876" y="783594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10119994" y="7000135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5">
                <a:moveTo>
                  <a:pt x="0" y="5584"/>
                </a:moveTo>
                <a:lnTo>
                  <a:pt x="0" y="4653"/>
                </a:lnTo>
              </a:path>
              <a:path w="1904" h="5715">
                <a:moveTo>
                  <a:pt x="0" y="4653"/>
                </a:moveTo>
                <a:lnTo>
                  <a:pt x="930" y="3722"/>
                </a:lnTo>
              </a:path>
              <a:path w="1904" h="5715">
                <a:moveTo>
                  <a:pt x="930" y="3722"/>
                </a:moveTo>
                <a:lnTo>
                  <a:pt x="1861" y="2792"/>
                </a:lnTo>
              </a:path>
              <a:path w="1904" h="5715">
                <a:moveTo>
                  <a:pt x="1861" y="2792"/>
                </a:moveTo>
                <a:lnTo>
                  <a:pt x="1861" y="1861"/>
                </a:lnTo>
              </a:path>
              <a:path w="1904" h="5715">
                <a:moveTo>
                  <a:pt x="1861" y="1861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57" name="object 1757"/>
          <p:cNvGrpSpPr/>
          <p:nvPr/>
        </p:nvGrpSpPr>
        <p:grpSpPr>
          <a:xfrm>
            <a:off x="3057498" y="6478918"/>
            <a:ext cx="3175" cy="3175"/>
            <a:chOff x="3057498" y="6478918"/>
            <a:chExt cx="3175" cy="3175"/>
          </a:xfrm>
        </p:grpSpPr>
        <p:sp>
          <p:nvSpPr>
            <p:cNvPr id="1758" name="object 1758"/>
            <p:cNvSpPr/>
            <p:nvPr/>
          </p:nvSpPr>
          <p:spPr>
            <a:xfrm>
              <a:off x="3057498" y="64789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9" name="object 1759"/>
            <p:cNvSpPr/>
            <p:nvPr/>
          </p:nvSpPr>
          <p:spPr>
            <a:xfrm>
              <a:off x="3058429" y="647984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7F7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60" name="object 1760"/>
          <p:cNvSpPr/>
          <p:nvPr/>
        </p:nvSpPr>
        <p:spPr>
          <a:xfrm>
            <a:off x="3616876" y="78340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1861"/>
                </a:moveTo>
                <a:lnTo>
                  <a:pt x="930" y="930"/>
                </a:lnTo>
              </a:path>
              <a:path w="1904" h="1904">
                <a:moveTo>
                  <a:pt x="93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10119063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62" name="object 1762"/>
          <p:cNvGrpSpPr/>
          <p:nvPr/>
        </p:nvGrpSpPr>
        <p:grpSpPr>
          <a:xfrm>
            <a:off x="6002377" y="6721842"/>
            <a:ext cx="3175" cy="1905"/>
            <a:chOff x="6002377" y="6721842"/>
            <a:chExt cx="3175" cy="1905"/>
          </a:xfrm>
        </p:grpSpPr>
        <p:sp>
          <p:nvSpPr>
            <p:cNvPr id="1763" name="object 1763"/>
            <p:cNvSpPr/>
            <p:nvPr/>
          </p:nvSpPr>
          <p:spPr>
            <a:xfrm>
              <a:off x="6002376" y="67218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4" name="object 1764"/>
            <p:cNvSpPr/>
            <p:nvPr/>
          </p:nvSpPr>
          <p:spPr>
            <a:xfrm>
              <a:off x="6003308" y="67227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5" name="object 1765"/>
            <p:cNvSpPr/>
            <p:nvPr/>
          </p:nvSpPr>
          <p:spPr>
            <a:xfrm>
              <a:off x="6003307" y="67218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66" name="object 1766"/>
          <p:cNvSpPr/>
          <p:nvPr/>
        </p:nvSpPr>
        <p:spPr>
          <a:xfrm>
            <a:off x="10097657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5996792" y="6546862"/>
            <a:ext cx="6985" cy="0"/>
          </a:xfrm>
          <a:custGeom>
            <a:avLst/>
            <a:gdLst/>
            <a:ahLst/>
            <a:cxnLst/>
            <a:rect l="l" t="t" r="r" b="b"/>
            <a:pathLst>
              <a:path w="6985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10120925" y="699920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5996792" y="6722773"/>
            <a:ext cx="6985" cy="0"/>
          </a:xfrm>
          <a:custGeom>
            <a:avLst/>
            <a:gdLst/>
            <a:ahLst/>
            <a:cxnLst/>
            <a:rect l="l" t="t" r="r" b="b"/>
            <a:pathLst>
              <a:path w="6985">
                <a:moveTo>
                  <a:pt x="65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10111618" y="6959182"/>
            <a:ext cx="9525" cy="46990"/>
          </a:xfrm>
          <a:custGeom>
            <a:avLst/>
            <a:gdLst/>
            <a:ahLst/>
            <a:cxnLst/>
            <a:rect l="l" t="t" r="r" b="b"/>
            <a:pathLst>
              <a:path w="9525" h="46990">
                <a:moveTo>
                  <a:pt x="9307" y="6515"/>
                </a:moveTo>
                <a:lnTo>
                  <a:pt x="8376" y="6515"/>
                </a:lnTo>
              </a:path>
              <a:path w="9525" h="46990">
                <a:moveTo>
                  <a:pt x="930" y="40022"/>
                </a:moveTo>
                <a:lnTo>
                  <a:pt x="0" y="40952"/>
                </a:lnTo>
              </a:path>
              <a:path w="9525" h="46990">
                <a:moveTo>
                  <a:pt x="0" y="40952"/>
                </a:moveTo>
                <a:lnTo>
                  <a:pt x="0" y="42814"/>
                </a:lnTo>
              </a:path>
              <a:path w="9525" h="46990">
                <a:moveTo>
                  <a:pt x="0" y="42814"/>
                </a:moveTo>
                <a:lnTo>
                  <a:pt x="0" y="43745"/>
                </a:lnTo>
              </a:path>
              <a:path w="9525" h="46990">
                <a:moveTo>
                  <a:pt x="0" y="43745"/>
                </a:moveTo>
                <a:lnTo>
                  <a:pt x="930" y="44675"/>
                </a:lnTo>
              </a:path>
              <a:path w="9525" h="46990">
                <a:moveTo>
                  <a:pt x="930" y="44675"/>
                </a:moveTo>
                <a:lnTo>
                  <a:pt x="1861" y="45606"/>
                </a:lnTo>
              </a:path>
              <a:path w="9525" h="46990">
                <a:moveTo>
                  <a:pt x="1861" y="45606"/>
                </a:moveTo>
                <a:lnTo>
                  <a:pt x="1861" y="46537"/>
                </a:lnTo>
              </a:path>
              <a:path w="9525" h="46990">
                <a:moveTo>
                  <a:pt x="5584" y="930"/>
                </a:moveTo>
                <a:lnTo>
                  <a:pt x="3722" y="930"/>
                </a:lnTo>
              </a:path>
              <a:path w="9525" h="46990">
                <a:moveTo>
                  <a:pt x="3722" y="93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5993993" y="65459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10121856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73" name="object 1773"/>
          <p:cNvGrpSpPr/>
          <p:nvPr/>
        </p:nvGrpSpPr>
        <p:grpSpPr>
          <a:xfrm>
            <a:off x="5994000" y="6545932"/>
            <a:ext cx="3175" cy="1905"/>
            <a:chOff x="5994000" y="6545932"/>
            <a:chExt cx="3175" cy="1905"/>
          </a:xfrm>
        </p:grpSpPr>
        <p:sp>
          <p:nvSpPr>
            <p:cNvPr id="1774" name="object 1774"/>
            <p:cNvSpPr/>
            <p:nvPr/>
          </p:nvSpPr>
          <p:spPr>
            <a:xfrm>
              <a:off x="5994930" y="6545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5" name="object 1775"/>
            <p:cNvSpPr/>
            <p:nvPr/>
          </p:nvSpPr>
          <p:spPr>
            <a:xfrm>
              <a:off x="5994931" y="65468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6" name="object 1776"/>
            <p:cNvSpPr/>
            <p:nvPr/>
          </p:nvSpPr>
          <p:spPr>
            <a:xfrm>
              <a:off x="5994000" y="6545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77" name="object 1777"/>
          <p:cNvSpPr/>
          <p:nvPr/>
        </p:nvSpPr>
        <p:spPr>
          <a:xfrm>
            <a:off x="10111618" y="6952667"/>
            <a:ext cx="3175" cy="6985"/>
          </a:xfrm>
          <a:custGeom>
            <a:avLst/>
            <a:gdLst/>
            <a:ahLst/>
            <a:cxnLst/>
            <a:rect l="l" t="t" r="r" b="b"/>
            <a:pathLst>
              <a:path w="3175" h="6984">
                <a:moveTo>
                  <a:pt x="2792" y="6515"/>
                </a:moveTo>
                <a:lnTo>
                  <a:pt x="1861" y="5584"/>
                </a:lnTo>
              </a:path>
              <a:path w="3175" h="6984">
                <a:moveTo>
                  <a:pt x="1861" y="5584"/>
                </a:moveTo>
                <a:lnTo>
                  <a:pt x="930" y="4653"/>
                </a:lnTo>
              </a:path>
              <a:path w="3175" h="6984">
                <a:moveTo>
                  <a:pt x="0" y="2792"/>
                </a:moveTo>
                <a:lnTo>
                  <a:pt x="0" y="930"/>
                </a:lnTo>
              </a:path>
              <a:path w="3175" h="6984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10112540" y="672743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10113479" y="6950805"/>
            <a:ext cx="8890" cy="5080"/>
          </a:xfrm>
          <a:custGeom>
            <a:avLst/>
            <a:gdLst/>
            <a:ahLst/>
            <a:cxnLst/>
            <a:rect l="l" t="t" r="r" b="b"/>
            <a:pathLst>
              <a:path w="8890" h="5079">
                <a:moveTo>
                  <a:pt x="0" y="930"/>
                </a:moveTo>
                <a:lnTo>
                  <a:pt x="0" y="0"/>
                </a:lnTo>
              </a:path>
              <a:path w="8890" h="5079">
                <a:moveTo>
                  <a:pt x="6515" y="0"/>
                </a:moveTo>
                <a:lnTo>
                  <a:pt x="6515" y="930"/>
                </a:lnTo>
              </a:path>
              <a:path w="8890" h="5079">
                <a:moveTo>
                  <a:pt x="6515" y="930"/>
                </a:moveTo>
                <a:lnTo>
                  <a:pt x="7445" y="1861"/>
                </a:lnTo>
              </a:path>
              <a:path w="8890" h="5079">
                <a:moveTo>
                  <a:pt x="8376" y="2792"/>
                </a:moveTo>
                <a:lnTo>
                  <a:pt x="8376" y="465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80" name="object 1780"/>
          <p:cNvGrpSpPr/>
          <p:nvPr/>
        </p:nvGrpSpPr>
        <p:grpSpPr>
          <a:xfrm>
            <a:off x="10112548" y="6727427"/>
            <a:ext cx="1905" cy="1905"/>
            <a:chOff x="10112548" y="6727427"/>
            <a:chExt cx="1905" cy="1905"/>
          </a:xfrm>
        </p:grpSpPr>
        <p:sp>
          <p:nvSpPr>
            <p:cNvPr id="1781" name="object 1781"/>
            <p:cNvSpPr/>
            <p:nvPr/>
          </p:nvSpPr>
          <p:spPr>
            <a:xfrm>
              <a:off x="10112549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2" name="object 1782"/>
            <p:cNvSpPr/>
            <p:nvPr/>
          </p:nvSpPr>
          <p:spPr>
            <a:xfrm>
              <a:off x="10112548" y="67274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83" name="object 1783"/>
          <p:cNvSpPr/>
          <p:nvPr/>
        </p:nvSpPr>
        <p:spPr>
          <a:xfrm>
            <a:off x="10111618" y="6955459"/>
            <a:ext cx="10795" cy="49530"/>
          </a:xfrm>
          <a:custGeom>
            <a:avLst/>
            <a:gdLst/>
            <a:ahLst/>
            <a:cxnLst/>
            <a:rect l="l" t="t" r="r" b="b"/>
            <a:pathLst>
              <a:path w="10795" h="49529">
                <a:moveTo>
                  <a:pt x="10238" y="0"/>
                </a:moveTo>
                <a:lnTo>
                  <a:pt x="10238" y="930"/>
                </a:lnTo>
              </a:path>
              <a:path w="10795" h="49529">
                <a:moveTo>
                  <a:pt x="9307" y="1861"/>
                </a:moveTo>
                <a:lnTo>
                  <a:pt x="8376" y="2792"/>
                </a:lnTo>
              </a:path>
              <a:path w="10795" h="49529">
                <a:moveTo>
                  <a:pt x="8376" y="2792"/>
                </a:moveTo>
                <a:lnTo>
                  <a:pt x="7445" y="3722"/>
                </a:lnTo>
              </a:path>
              <a:path w="10795" h="49529">
                <a:moveTo>
                  <a:pt x="7445" y="3722"/>
                </a:moveTo>
                <a:lnTo>
                  <a:pt x="6515" y="4653"/>
                </a:lnTo>
              </a:path>
              <a:path w="10795" h="49529">
                <a:moveTo>
                  <a:pt x="6515" y="4653"/>
                </a:moveTo>
                <a:lnTo>
                  <a:pt x="5584" y="4653"/>
                </a:lnTo>
              </a:path>
              <a:path w="10795" h="49529">
                <a:moveTo>
                  <a:pt x="1861" y="49329"/>
                </a:moveTo>
                <a:lnTo>
                  <a:pt x="930" y="48398"/>
                </a:lnTo>
              </a:path>
              <a:path w="10795" h="49529">
                <a:moveTo>
                  <a:pt x="930" y="48398"/>
                </a:moveTo>
                <a:lnTo>
                  <a:pt x="0" y="47468"/>
                </a:lnTo>
              </a:path>
              <a:path w="10795" h="49529">
                <a:moveTo>
                  <a:pt x="0" y="44675"/>
                </a:moveTo>
                <a:lnTo>
                  <a:pt x="930" y="437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84" name="object 1784"/>
          <p:cNvGrpSpPr/>
          <p:nvPr/>
        </p:nvGrpSpPr>
        <p:grpSpPr>
          <a:xfrm>
            <a:off x="10111617" y="6727427"/>
            <a:ext cx="1905" cy="1905"/>
            <a:chOff x="10111617" y="6727427"/>
            <a:chExt cx="1905" cy="1905"/>
          </a:xfrm>
        </p:grpSpPr>
        <p:sp>
          <p:nvSpPr>
            <p:cNvPr id="1785" name="object 1785"/>
            <p:cNvSpPr/>
            <p:nvPr/>
          </p:nvSpPr>
          <p:spPr>
            <a:xfrm>
              <a:off x="10111618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6" name="object 1786"/>
            <p:cNvSpPr/>
            <p:nvPr/>
          </p:nvSpPr>
          <p:spPr>
            <a:xfrm>
              <a:off x="10111613" y="67274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87" name="object 1787"/>
          <p:cNvSpPr/>
          <p:nvPr/>
        </p:nvSpPr>
        <p:spPr>
          <a:xfrm>
            <a:off x="10119994" y="7001997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09">
                <a:moveTo>
                  <a:pt x="1861" y="0"/>
                </a:moveTo>
                <a:lnTo>
                  <a:pt x="1861" y="930"/>
                </a:lnTo>
              </a:path>
              <a:path w="1904" h="3809">
                <a:moveTo>
                  <a:pt x="1861" y="930"/>
                </a:moveTo>
                <a:lnTo>
                  <a:pt x="930" y="1861"/>
                </a:lnTo>
              </a:path>
              <a:path w="1904" h="3809">
                <a:moveTo>
                  <a:pt x="930" y="1861"/>
                </a:moveTo>
                <a:lnTo>
                  <a:pt x="0" y="2792"/>
                </a:lnTo>
              </a:path>
              <a:path w="1904" h="3809">
                <a:moveTo>
                  <a:pt x="0" y="2792"/>
                </a:moveTo>
                <a:lnTo>
                  <a:pt x="0" y="372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10110686" y="672743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89" name="object 1789"/>
          <p:cNvGrpSpPr/>
          <p:nvPr/>
        </p:nvGrpSpPr>
        <p:grpSpPr>
          <a:xfrm>
            <a:off x="10096726" y="6964767"/>
            <a:ext cx="25400" cy="100965"/>
            <a:chOff x="10096726" y="6964767"/>
            <a:chExt cx="25400" cy="100965"/>
          </a:xfrm>
        </p:grpSpPr>
        <p:sp>
          <p:nvSpPr>
            <p:cNvPr id="1790" name="object 1790"/>
            <p:cNvSpPr/>
            <p:nvPr/>
          </p:nvSpPr>
          <p:spPr>
            <a:xfrm>
              <a:off x="10119994" y="69647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1" name="object 1791"/>
            <p:cNvSpPr/>
            <p:nvPr/>
          </p:nvSpPr>
          <p:spPr>
            <a:xfrm>
              <a:off x="10097657" y="6987105"/>
              <a:ext cx="0" cy="78740"/>
            </a:xfrm>
            <a:custGeom>
              <a:avLst/>
              <a:gdLst/>
              <a:ahLst/>
              <a:cxnLst/>
              <a:rect l="l" t="t" r="r" b="b"/>
              <a:pathLst>
                <a:path h="78740">
                  <a:moveTo>
                    <a:pt x="0" y="0"/>
                  </a:moveTo>
                  <a:lnTo>
                    <a:pt x="0" y="30714"/>
                  </a:lnTo>
                </a:path>
                <a:path h="78740">
                  <a:moveTo>
                    <a:pt x="0" y="47468"/>
                  </a:moveTo>
                  <a:lnTo>
                    <a:pt x="0" y="78182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92" name="object 1792"/>
          <p:cNvSpPr/>
          <p:nvPr/>
        </p:nvSpPr>
        <p:spPr>
          <a:xfrm>
            <a:off x="10111618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10119994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10110686" y="65515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10121856" y="6999204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5368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96" name="object 1796"/>
          <p:cNvGrpSpPr/>
          <p:nvPr/>
        </p:nvGrpSpPr>
        <p:grpSpPr>
          <a:xfrm>
            <a:off x="10110686" y="6551516"/>
            <a:ext cx="1905" cy="1905"/>
            <a:chOff x="10110686" y="6551516"/>
            <a:chExt cx="1905" cy="1905"/>
          </a:xfrm>
        </p:grpSpPr>
        <p:sp>
          <p:nvSpPr>
            <p:cNvPr id="1797" name="object 1797"/>
            <p:cNvSpPr/>
            <p:nvPr/>
          </p:nvSpPr>
          <p:spPr>
            <a:xfrm>
              <a:off x="10111617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8" name="object 1798"/>
            <p:cNvSpPr/>
            <p:nvPr/>
          </p:nvSpPr>
          <p:spPr>
            <a:xfrm>
              <a:off x="10110686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99" name="object 1799"/>
          <p:cNvGrpSpPr/>
          <p:nvPr/>
        </p:nvGrpSpPr>
        <p:grpSpPr>
          <a:xfrm>
            <a:off x="10111617" y="7052257"/>
            <a:ext cx="3175" cy="1905"/>
            <a:chOff x="10111617" y="7052257"/>
            <a:chExt cx="3175" cy="1905"/>
          </a:xfrm>
        </p:grpSpPr>
        <p:sp>
          <p:nvSpPr>
            <p:cNvPr id="1800" name="object 1800"/>
            <p:cNvSpPr/>
            <p:nvPr/>
          </p:nvSpPr>
          <p:spPr>
            <a:xfrm>
              <a:off x="10111613" y="7052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1" name="object 1801"/>
            <p:cNvSpPr/>
            <p:nvPr/>
          </p:nvSpPr>
          <p:spPr>
            <a:xfrm>
              <a:off x="10112548" y="70531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2" name="object 1802"/>
            <p:cNvSpPr/>
            <p:nvPr/>
          </p:nvSpPr>
          <p:spPr>
            <a:xfrm>
              <a:off x="10112540" y="7052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03" name="object 1803"/>
          <p:cNvGrpSpPr/>
          <p:nvPr/>
        </p:nvGrpSpPr>
        <p:grpSpPr>
          <a:xfrm>
            <a:off x="10111617" y="6551516"/>
            <a:ext cx="3175" cy="1905"/>
            <a:chOff x="10111617" y="6551516"/>
            <a:chExt cx="3175" cy="1905"/>
          </a:xfrm>
        </p:grpSpPr>
        <p:sp>
          <p:nvSpPr>
            <p:cNvPr id="1804" name="object 1804"/>
            <p:cNvSpPr/>
            <p:nvPr/>
          </p:nvSpPr>
          <p:spPr>
            <a:xfrm>
              <a:off x="10112540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5" name="object 1805"/>
            <p:cNvSpPr/>
            <p:nvPr/>
          </p:nvSpPr>
          <p:spPr>
            <a:xfrm>
              <a:off x="10112548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6" name="object 1806"/>
            <p:cNvSpPr/>
            <p:nvPr/>
          </p:nvSpPr>
          <p:spPr>
            <a:xfrm>
              <a:off x="10111613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07" name="object 1807"/>
          <p:cNvSpPr/>
          <p:nvPr/>
        </p:nvSpPr>
        <p:spPr>
          <a:xfrm>
            <a:off x="10113479" y="6728358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65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10113479" y="6552447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10119994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10" name="object 1810"/>
          <p:cNvGrpSpPr/>
          <p:nvPr/>
        </p:nvGrpSpPr>
        <p:grpSpPr>
          <a:xfrm>
            <a:off x="10119063" y="6727427"/>
            <a:ext cx="3810" cy="1905"/>
            <a:chOff x="10119063" y="6727427"/>
            <a:chExt cx="3810" cy="1905"/>
          </a:xfrm>
        </p:grpSpPr>
        <p:sp>
          <p:nvSpPr>
            <p:cNvPr id="1811" name="object 1811"/>
            <p:cNvSpPr/>
            <p:nvPr/>
          </p:nvSpPr>
          <p:spPr>
            <a:xfrm>
              <a:off x="10119063" y="67274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2" name="object 1812"/>
            <p:cNvSpPr/>
            <p:nvPr/>
          </p:nvSpPr>
          <p:spPr>
            <a:xfrm>
              <a:off x="10119994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3" name="object 1813"/>
            <p:cNvSpPr/>
            <p:nvPr/>
          </p:nvSpPr>
          <p:spPr>
            <a:xfrm>
              <a:off x="10119982" y="67274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4" name="object 1814"/>
            <p:cNvSpPr/>
            <p:nvPr/>
          </p:nvSpPr>
          <p:spPr>
            <a:xfrm>
              <a:off x="10120925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5" name="object 1815"/>
            <p:cNvSpPr/>
            <p:nvPr/>
          </p:nvSpPr>
          <p:spPr>
            <a:xfrm>
              <a:off x="10120922" y="67274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16" name="object 1816"/>
          <p:cNvGrpSpPr/>
          <p:nvPr/>
        </p:nvGrpSpPr>
        <p:grpSpPr>
          <a:xfrm>
            <a:off x="10110686" y="7052257"/>
            <a:ext cx="1905" cy="1905"/>
            <a:chOff x="10110686" y="7052257"/>
            <a:chExt cx="1905" cy="1905"/>
          </a:xfrm>
        </p:grpSpPr>
        <p:sp>
          <p:nvSpPr>
            <p:cNvPr id="1817" name="object 1817"/>
            <p:cNvSpPr/>
            <p:nvPr/>
          </p:nvSpPr>
          <p:spPr>
            <a:xfrm>
              <a:off x="10110686" y="7052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8" name="object 1818"/>
            <p:cNvSpPr/>
            <p:nvPr/>
          </p:nvSpPr>
          <p:spPr>
            <a:xfrm>
              <a:off x="10111617" y="70531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19" name="object 1819"/>
          <p:cNvSpPr/>
          <p:nvPr/>
        </p:nvSpPr>
        <p:spPr>
          <a:xfrm>
            <a:off x="10119055" y="672743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10119055" y="65515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10110686" y="705226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22" name="object 1822"/>
          <p:cNvGrpSpPr/>
          <p:nvPr/>
        </p:nvGrpSpPr>
        <p:grpSpPr>
          <a:xfrm>
            <a:off x="10110687" y="6964767"/>
            <a:ext cx="11430" cy="88900"/>
            <a:chOff x="10110687" y="6964767"/>
            <a:chExt cx="11430" cy="88900"/>
          </a:xfrm>
        </p:grpSpPr>
        <p:sp>
          <p:nvSpPr>
            <p:cNvPr id="1823" name="object 1823"/>
            <p:cNvSpPr/>
            <p:nvPr/>
          </p:nvSpPr>
          <p:spPr>
            <a:xfrm>
              <a:off x="10119994" y="69647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" name="object 1824"/>
            <p:cNvSpPr/>
            <p:nvPr/>
          </p:nvSpPr>
          <p:spPr>
            <a:xfrm>
              <a:off x="10111618" y="6999205"/>
              <a:ext cx="0" cy="54610"/>
            </a:xfrm>
            <a:custGeom>
              <a:avLst/>
              <a:gdLst/>
              <a:ahLst/>
              <a:cxnLst/>
              <a:rect l="l" t="t" r="r" b="b"/>
              <a:pathLst>
                <a:path h="54609">
                  <a:moveTo>
                    <a:pt x="0" y="0"/>
                  </a:moveTo>
                  <a:lnTo>
                    <a:pt x="0" y="18614"/>
                  </a:lnTo>
                </a:path>
                <a:path h="54609">
                  <a:moveTo>
                    <a:pt x="0" y="35368"/>
                  </a:moveTo>
                  <a:lnTo>
                    <a:pt x="0" y="53983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25" name="object 1825"/>
          <p:cNvGrpSpPr/>
          <p:nvPr/>
        </p:nvGrpSpPr>
        <p:grpSpPr>
          <a:xfrm>
            <a:off x="10119063" y="6551516"/>
            <a:ext cx="3175" cy="1905"/>
            <a:chOff x="10119063" y="6551516"/>
            <a:chExt cx="3175" cy="1905"/>
          </a:xfrm>
        </p:grpSpPr>
        <p:sp>
          <p:nvSpPr>
            <p:cNvPr id="1826" name="object 1826"/>
            <p:cNvSpPr/>
            <p:nvPr/>
          </p:nvSpPr>
          <p:spPr>
            <a:xfrm>
              <a:off x="10119982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7" name="object 1827"/>
            <p:cNvSpPr/>
            <p:nvPr/>
          </p:nvSpPr>
          <p:spPr>
            <a:xfrm>
              <a:off x="10119994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8" name="object 1828"/>
            <p:cNvSpPr/>
            <p:nvPr/>
          </p:nvSpPr>
          <p:spPr>
            <a:xfrm>
              <a:off x="10119055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29" name="object 1829"/>
          <p:cNvSpPr/>
          <p:nvPr/>
        </p:nvSpPr>
        <p:spPr>
          <a:xfrm>
            <a:off x="10110686" y="6964772"/>
            <a:ext cx="11430" cy="35560"/>
          </a:xfrm>
          <a:custGeom>
            <a:avLst/>
            <a:gdLst/>
            <a:ahLst/>
            <a:cxnLst/>
            <a:rect l="l" t="t" r="r" b="b"/>
            <a:pathLst>
              <a:path w="11429" h="35559">
                <a:moveTo>
                  <a:pt x="1854" y="34442"/>
                </a:moveTo>
                <a:lnTo>
                  <a:pt x="1587" y="33782"/>
                </a:lnTo>
                <a:lnTo>
                  <a:pt x="927" y="33502"/>
                </a:lnTo>
                <a:lnTo>
                  <a:pt x="266" y="33782"/>
                </a:lnTo>
                <a:lnTo>
                  <a:pt x="0" y="34442"/>
                </a:lnTo>
                <a:lnTo>
                  <a:pt x="266" y="35090"/>
                </a:lnTo>
                <a:lnTo>
                  <a:pt x="927" y="35369"/>
                </a:lnTo>
                <a:lnTo>
                  <a:pt x="1587" y="35090"/>
                </a:lnTo>
                <a:lnTo>
                  <a:pt x="1854" y="34442"/>
                </a:lnTo>
                <a:close/>
              </a:path>
              <a:path w="11429" h="35559">
                <a:moveTo>
                  <a:pt x="11163" y="927"/>
                </a:moveTo>
                <a:lnTo>
                  <a:pt x="10896" y="279"/>
                </a:lnTo>
                <a:lnTo>
                  <a:pt x="10236" y="0"/>
                </a:lnTo>
                <a:lnTo>
                  <a:pt x="9575" y="279"/>
                </a:lnTo>
                <a:lnTo>
                  <a:pt x="9296" y="927"/>
                </a:lnTo>
                <a:lnTo>
                  <a:pt x="9575" y="1587"/>
                </a:lnTo>
                <a:lnTo>
                  <a:pt x="10236" y="1866"/>
                </a:lnTo>
                <a:lnTo>
                  <a:pt x="10896" y="1587"/>
                </a:lnTo>
                <a:lnTo>
                  <a:pt x="11163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30" name="object 1830"/>
          <p:cNvGrpSpPr/>
          <p:nvPr/>
        </p:nvGrpSpPr>
        <p:grpSpPr>
          <a:xfrm>
            <a:off x="10119994" y="6551516"/>
            <a:ext cx="3175" cy="1905"/>
            <a:chOff x="10119994" y="6551516"/>
            <a:chExt cx="3175" cy="1905"/>
          </a:xfrm>
        </p:grpSpPr>
        <p:sp>
          <p:nvSpPr>
            <p:cNvPr id="1831" name="object 1831"/>
            <p:cNvSpPr/>
            <p:nvPr/>
          </p:nvSpPr>
          <p:spPr>
            <a:xfrm>
              <a:off x="10120925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2" name="object 1832"/>
            <p:cNvSpPr/>
            <p:nvPr/>
          </p:nvSpPr>
          <p:spPr>
            <a:xfrm>
              <a:off x="10120925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3" name="object 1833"/>
            <p:cNvSpPr/>
            <p:nvPr/>
          </p:nvSpPr>
          <p:spPr>
            <a:xfrm>
              <a:off x="10119983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34" name="object 1834"/>
          <p:cNvGrpSpPr/>
          <p:nvPr/>
        </p:nvGrpSpPr>
        <p:grpSpPr>
          <a:xfrm>
            <a:off x="10110686" y="6998274"/>
            <a:ext cx="3175" cy="1905"/>
            <a:chOff x="10110686" y="6998274"/>
            <a:chExt cx="3175" cy="1905"/>
          </a:xfrm>
        </p:grpSpPr>
        <p:sp>
          <p:nvSpPr>
            <p:cNvPr id="1835" name="object 1835"/>
            <p:cNvSpPr/>
            <p:nvPr/>
          </p:nvSpPr>
          <p:spPr>
            <a:xfrm>
              <a:off x="10111617" y="69982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6" name="object 1836"/>
            <p:cNvSpPr/>
            <p:nvPr/>
          </p:nvSpPr>
          <p:spPr>
            <a:xfrm>
              <a:off x="10111617" y="69992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7" name="object 1837"/>
            <p:cNvSpPr/>
            <p:nvPr/>
          </p:nvSpPr>
          <p:spPr>
            <a:xfrm>
              <a:off x="10110686" y="6998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38" name="object 1838"/>
          <p:cNvSpPr/>
          <p:nvPr/>
        </p:nvSpPr>
        <p:spPr>
          <a:xfrm>
            <a:off x="10120922" y="65515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39" name="object 1839"/>
          <p:cNvGrpSpPr/>
          <p:nvPr/>
        </p:nvGrpSpPr>
        <p:grpSpPr>
          <a:xfrm>
            <a:off x="10111617" y="6964767"/>
            <a:ext cx="11430" cy="35560"/>
            <a:chOff x="10111617" y="6964767"/>
            <a:chExt cx="11430" cy="35560"/>
          </a:xfrm>
        </p:grpSpPr>
        <p:sp>
          <p:nvSpPr>
            <p:cNvPr id="1840" name="object 1840"/>
            <p:cNvSpPr/>
            <p:nvPr/>
          </p:nvSpPr>
          <p:spPr>
            <a:xfrm>
              <a:off x="10120925" y="69656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1" name="object 1841"/>
            <p:cNvSpPr/>
            <p:nvPr/>
          </p:nvSpPr>
          <p:spPr>
            <a:xfrm>
              <a:off x="10112540" y="6964772"/>
              <a:ext cx="10795" cy="35560"/>
            </a:xfrm>
            <a:custGeom>
              <a:avLst/>
              <a:gdLst/>
              <a:ahLst/>
              <a:cxnLst/>
              <a:rect l="l" t="t" r="r" b="b"/>
              <a:pathLst>
                <a:path w="10795" h="35559">
                  <a:moveTo>
                    <a:pt x="1866" y="34442"/>
                  </a:moveTo>
                  <a:lnTo>
                    <a:pt x="1587" y="33782"/>
                  </a:lnTo>
                  <a:lnTo>
                    <a:pt x="927" y="33502"/>
                  </a:lnTo>
                  <a:lnTo>
                    <a:pt x="279" y="33782"/>
                  </a:lnTo>
                  <a:lnTo>
                    <a:pt x="0" y="34442"/>
                  </a:lnTo>
                  <a:lnTo>
                    <a:pt x="279" y="35090"/>
                  </a:lnTo>
                  <a:lnTo>
                    <a:pt x="927" y="35369"/>
                  </a:lnTo>
                  <a:lnTo>
                    <a:pt x="1587" y="35090"/>
                  </a:lnTo>
                  <a:lnTo>
                    <a:pt x="1866" y="34442"/>
                  </a:lnTo>
                  <a:close/>
                </a:path>
                <a:path w="10795" h="35559">
                  <a:moveTo>
                    <a:pt x="10236" y="927"/>
                  </a:moveTo>
                  <a:lnTo>
                    <a:pt x="9969" y="279"/>
                  </a:lnTo>
                  <a:lnTo>
                    <a:pt x="9309" y="0"/>
                  </a:lnTo>
                  <a:lnTo>
                    <a:pt x="8648" y="279"/>
                  </a:lnTo>
                  <a:lnTo>
                    <a:pt x="8382" y="927"/>
                  </a:lnTo>
                  <a:lnTo>
                    <a:pt x="8648" y="1587"/>
                  </a:lnTo>
                  <a:lnTo>
                    <a:pt x="9309" y="1866"/>
                  </a:lnTo>
                  <a:lnTo>
                    <a:pt x="9969" y="1587"/>
                  </a:lnTo>
                  <a:lnTo>
                    <a:pt x="1023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2" name="object 1842"/>
            <p:cNvSpPr/>
            <p:nvPr/>
          </p:nvSpPr>
          <p:spPr>
            <a:xfrm>
              <a:off x="10112548" y="699920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3" name="object 1843"/>
            <p:cNvSpPr/>
            <p:nvPr/>
          </p:nvSpPr>
          <p:spPr>
            <a:xfrm>
              <a:off x="10111613" y="6998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44" name="object 1844"/>
          <p:cNvSpPr/>
          <p:nvPr/>
        </p:nvSpPr>
        <p:spPr>
          <a:xfrm>
            <a:off x="10113479" y="7053188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65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45" name="object 1845"/>
          <p:cNvGrpSpPr/>
          <p:nvPr/>
        </p:nvGrpSpPr>
        <p:grpSpPr>
          <a:xfrm>
            <a:off x="10113479" y="6964767"/>
            <a:ext cx="9525" cy="35560"/>
            <a:chOff x="10113479" y="6964767"/>
            <a:chExt cx="9525" cy="35560"/>
          </a:xfrm>
        </p:grpSpPr>
        <p:sp>
          <p:nvSpPr>
            <p:cNvPr id="1846" name="object 1846"/>
            <p:cNvSpPr/>
            <p:nvPr/>
          </p:nvSpPr>
          <p:spPr>
            <a:xfrm>
              <a:off x="10120925" y="69647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7" name="object 1847"/>
            <p:cNvSpPr/>
            <p:nvPr/>
          </p:nvSpPr>
          <p:spPr>
            <a:xfrm>
              <a:off x="10113479" y="699920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4">
                  <a:moveTo>
                    <a:pt x="0" y="0"/>
                  </a:moveTo>
                  <a:lnTo>
                    <a:pt x="6515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48" name="object 1848"/>
          <p:cNvSpPr/>
          <p:nvPr/>
        </p:nvSpPr>
        <p:spPr>
          <a:xfrm>
            <a:off x="10113479" y="6789787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10120924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4146461" y="686984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51" name="object 1851"/>
          <p:cNvGrpSpPr/>
          <p:nvPr/>
        </p:nvGrpSpPr>
        <p:grpSpPr>
          <a:xfrm>
            <a:off x="10110686" y="6727427"/>
            <a:ext cx="12700" cy="1905"/>
            <a:chOff x="10110686" y="6727427"/>
            <a:chExt cx="12700" cy="1905"/>
          </a:xfrm>
        </p:grpSpPr>
        <p:sp>
          <p:nvSpPr>
            <p:cNvPr id="1852" name="object 1852"/>
            <p:cNvSpPr/>
            <p:nvPr/>
          </p:nvSpPr>
          <p:spPr>
            <a:xfrm>
              <a:off x="10120924" y="67274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3" name="object 1853"/>
            <p:cNvSpPr/>
            <p:nvPr/>
          </p:nvSpPr>
          <p:spPr>
            <a:xfrm>
              <a:off x="10111617" y="6728358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2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4" name="object 1854"/>
            <p:cNvSpPr/>
            <p:nvPr/>
          </p:nvSpPr>
          <p:spPr>
            <a:xfrm>
              <a:off x="10110686" y="67274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55" name="object 1855"/>
          <p:cNvGrpSpPr/>
          <p:nvPr/>
        </p:nvGrpSpPr>
        <p:grpSpPr>
          <a:xfrm>
            <a:off x="10110686" y="6551516"/>
            <a:ext cx="12700" cy="1905"/>
            <a:chOff x="10110686" y="6551516"/>
            <a:chExt cx="12700" cy="1905"/>
          </a:xfrm>
        </p:grpSpPr>
        <p:sp>
          <p:nvSpPr>
            <p:cNvPr id="1856" name="object 1856"/>
            <p:cNvSpPr/>
            <p:nvPr/>
          </p:nvSpPr>
          <p:spPr>
            <a:xfrm>
              <a:off x="10110686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" name="object 1857"/>
            <p:cNvSpPr/>
            <p:nvPr/>
          </p:nvSpPr>
          <p:spPr>
            <a:xfrm>
              <a:off x="10111617" y="6552447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8" name="object 1858"/>
            <p:cNvSpPr/>
            <p:nvPr/>
          </p:nvSpPr>
          <p:spPr>
            <a:xfrm>
              <a:off x="10120924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59" name="object 1859"/>
          <p:cNvSpPr/>
          <p:nvPr/>
        </p:nvSpPr>
        <p:spPr>
          <a:xfrm>
            <a:off x="10060427" y="662690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5994930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10093934" y="64528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5994920" y="65459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10120922" y="705226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10093934" y="6452857"/>
            <a:ext cx="3810" cy="285115"/>
          </a:xfrm>
          <a:custGeom>
            <a:avLst/>
            <a:gdLst/>
            <a:ahLst/>
            <a:cxnLst/>
            <a:rect l="l" t="t" r="r" b="b"/>
            <a:pathLst>
              <a:path w="3809" h="285115">
                <a:moveTo>
                  <a:pt x="3722" y="284808"/>
                </a:moveTo>
                <a:lnTo>
                  <a:pt x="3722" y="87490"/>
                </a:lnTo>
              </a:path>
              <a:path w="3809" h="285115">
                <a:moveTo>
                  <a:pt x="3722" y="78182"/>
                </a:moveTo>
                <a:lnTo>
                  <a:pt x="3722" y="0"/>
                </a:lnTo>
              </a:path>
              <a:path w="3809" h="285115">
                <a:moveTo>
                  <a:pt x="0" y="284808"/>
                </a:moveTo>
                <a:lnTo>
                  <a:pt x="0" y="8749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5995861" y="654686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10093934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5995861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68" name="object 1868"/>
          <p:cNvGrpSpPr/>
          <p:nvPr/>
        </p:nvGrpSpPr>
        <p:grpSpPr>
          <a:xfrm>
            <a:off x="10036227" y="6464026"/>
            <a:ext cx="12700" cy="1905"/>
            <a:chOff x="10036227" y="6464026"/>
            <a:chExt cx="12700" cy="1905"/>
          </a:xfrm>
        </p:grpSpPr>
        <p:sp>
          <p:nvSpPr>
            <p:cNvPr id="1869" name="object 1869"/>
            <p:cNvSpPr/>
            <p:nvPr/>
          </p:nvSpPr>
          <p:spPr>
            <a:xfrm>
              <a:off x="10046465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0" name="object 1870"/>
            <p:cNvSpPr/>
            <p:nvPr/>
          </p:nvSpPr>
          <p:spPr>
            <a:xfrm>
              <a:off x="10036227" y="6464957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71" name="object 1871"/>
          <p:cNvSpPr/>
          <p:nvPr/>
        </p:nvSpPr>
        <p:spPr>
          <a:xfrm>
            <a:off x="5995861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10093934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5995861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10093934" y="654034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5995861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5995861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10093934" y="67376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3641076" y="7774516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10060427" y="678606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5995861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10120925" y="705318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82" name="object 1882"/>
          <p:cNvGrpSpPr/>
          <p:nvPr/>
        </p:nvGrpSpPr>
        <p:grpSpPr>
          <a:xfrm>
            <a:off x="5994930" y="6721842"/>
            <a:ext cx="3175" cy="1905"/>
            <a:chOff x="5994930" y="6721842"/>
            <a:chExt cx="3175" cy="1905"/>
          </a:xfrm>
        </p:grpSpPr>
        <p:sp>
          <p:nvSpPr>
            <p:cNvPr id="1883" name="object 1883"/>
            <p:cNvSpPr/>
            <p:nvPr/>
          </p:nvSpPr>
          <p:spPr>
            <a:xfrm>
              <a:off x="5994921" y="67218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4" name="object 1884"/>
            <p:cNvSpPr/>
            <p:nvPr/>
          </p:nvSpPr>
          <p:spPr>
            <a:xfrm>
              <a:off x="5995861" y="67227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5" name="object 1885"/>
            <p:cNvSpPr/>
            <p:nvPr/>
          </p:nvSpPr>
          <p:spPr>
            <a:xfrm>
              <a:off x="5995860" y="67218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86" name="object 1886"/>
          <p:cNvSpPr/>
          <p:nvPr/>
        </p:nvSpPr>
        <p:spPr>
          <a:xfrm>
            <a:off x="10111618" y="6594330"/>
            <a:ext cx="10795" cy="1270"/>
          </a:xfrm>
          <a:custGeom>
            <a:avLst/>
            <a:gdLst/>
            <a:ahLst/>
            <a:cxnLst/>
            <a:rect l="l" t="t" r="r" b="b"/>
            <a:pathLst>
              <a:path w="10795" h="1270">
                <a:moveTo>
                  <a:pt x="0" y="0"/>
                </a:moveTo>
                <a:lnTo>
                  <a:pt x="930" y="0"/>
                </a:lnTo>
              </a:path>
              <a:path w="10795" h="1270">
                <a:moveTo>
                  <a:pt x="930" y="0"/>
                </a:moveTo>
                <a:lnTo>
                  <a:pt x="5584" y="930"/>
                </a:lnTo>
              </a:path>
              <a:path w="10795" h="1270">
                <a:moveTo>
                  <a:pt x="5584" y="930"/>
                </a:moveTo>
                <a:lnTo>
                  <a:pt x="10238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10119994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5994920" y="672184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10111618" y="6484502"/>
            <a:ext cx="10795" cy="1905"/>
          </a:xfrm>
          <a:custGeom>
            <a:avLst/>
            <a:gdLst/>
            <a:ahLst/>
            <a:cxnLst/>
            <a:rect l="l" t="t" r="r" b="b"/>
            <a:pathLst>
              <a:path w="10795" h="1904">
                <a:moveTo>
                  <a:pt x="10238" y="0"/>
                </a:moveTo>
                <a:lnTo>
                  <a:pt x="5584" y="0"/>
                </a:lnTo>
              </a:path>
              <a:path w="10795" h="1904">
                <a:moveTo>
                  <a:pt x="5584" y="0"/>
                </a:moveTo>
                <a:lnTo>
                  <a:pt x="930" y="930"/>
                </a:lnTo>
              </a:path>
              <a:path w="10795" h="1904">
                <a:moveTo>
                  <a:pt x="93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90" name="object 1890"/>
          <p:cNvGrpSpPr/>
          <p:nvPr/>
        </p:nvGrpSpPr>
        <p:grpSpPr>
          <a:xfrm>
            <a:off x="5994000" y="6721842"/>
            <a:ext cx="1905" cy="1905"/>
            <a:chOff x="5994000" y="6721842"/>
            <a:chExt cx="1905" cy="1905"/>
          </a:xfrm>
        </p:grpSpPr>
        <p:sp>
          <p:nvSpPr>
            <p:cNvPr id="1891" name="object 1891"/>
            <p:cNvSpPr/>
            <p:nvPr/>
          </p:nvSpPr>
          <p:spPr>
            <a:xfrm>
              <a:off x="5993993" y="67218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2" name="object 1892"/>
            <p:cNvSpPr/>
            <p:nvPr/>
          </p:nvSpPr>
          <p:spPr>
            <a:xfrm>
              <a:off x="5994931" y="67227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93" name="object 1893"/>
          <p:cNvSpPr/>
          <p:nvPr/>
        </p:nvSpPr>
        <p:spPr>
          <a:xfrm>
            <a:off x="10119994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5994000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10035296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10113479" y="6965698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65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10035296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98" name="object 1898"/>
          <p:cNvGrpSpPr/>
          <p:nvPr/>
        </p:nvGrpSpPr>
        <p:grpSpPr>
          <a:xfrm>
            <a:off x="5994000" y="6721842"/>
            <a:ext cx="12700" cy="1905"/>
            <a:chOff x="5994000" y="6721842"/>
            <a:chExt cx="12700" cy="1905"/>
          </a:xfrm>
        </p:grpSpPr>
        <p:sp>
          <p:nvSpPr>
            <p:cNvPr id="1899" name="object 1899"/>
            <p:cNvSpPr/>
            <p:nvPr/>
          </p:nvSpPr>
          <p:spPr>
            <a:xfrm>
              <a:off x="6004238" y="67218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0" name="object 1900"/>
            <p:cNvSpPr/>
            <p:nvPr/>
          </p:nvSpPr>
          <p:spPr>
            <a:xfrm>
              <a:off x="5994931" y="6722773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2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1" name="object 1901"/>
            <p:cNvSpPr/>
            <p:nvPr/>
          </p:nvSpPr>
          <p:spPr>
            <a:xfrm>
              <a:off x="5994000" y="67218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02" name="object 1902"/>
          <p:cNvGrpSpPr/>
          <p:nvPr/>
        </p:nvGrpSpPr>
        <p:grpSpPr>
          <a:xfrm>
            <a:off x="10036227" y="6518009"/>
            <a:ext cx="12700" cy="1905"/>
            <a:chOff x="10036227" y="6518009"/>
            <a:chExt cx="12700" cy="1905"/>
          </a:xfrm>
        </p:grpSpPr>
        <p:sp>
          <p:nvSpPr>
            <p:cNvPr id="1903" name="object 1903"/>
            <p:cNvSpPr/>
            <p:nvPr/>
          </p:nvSpPr>
          <p:spPr>
            <a:xfrm>
              <a:off x="10036227" y="6518940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4" name="object 1904"/>
            <p:cNvSpPr/>
            <p:nvPr/>
          </p:nvSpPr>
          <p:spPr>
            <a:xfrm>
              <a:off x="10046465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05" name="object 1905"/>
          <p:cNvGrpSpPr/>
          <p:nvPr/>
        </p:nvGrpSpPr>
        <p:grpSpPr>
          <a:xfrm>
            <a:off x="5994000" y="6545932"/>
            <a:ext cx="12700" cy="1905"/>
            <a:chOff x="5994000" y="6545932"/>
            <a:chExt cx="12700" cy="1905"/>
          </a:xfrm>
        </p:grpSpPr>
        <p:sp>
          <p:nvSpPr>
            <p:cNvPr id="1906" name="object 1906"/>
            <p:cNvSpPr/>
            <p:nvPr/>
          </p:nvSpPr>
          <p:spPr>
            <a:xfrm>
              <a:off x="5994000" y="6545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7" name="object 1907"/>
            <p:cNvSpPr/>
            <p:nvPr/>
          </p:nvSpPr>
          <p:spPr>
            <a:xfrm>
              <a:off x="5994931" y="6546862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8" name="object 1908"/>
            <p:cNvSpPr/>
            <p:nvPr/>
          </p:nvSpPr>
          <p:spPr>
            <a:xfrm>
              <a:off x="6004238" y="6545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09" name="object 1909"/>
          <p:cNvSpPr/>
          <p:nvPr/>
        </p:nvSpPr>
        <p:spPr>
          <a:xfrm>
            <a:off x="10113479" y="6500325"/>
            <a:ext cx="6985" cy="80645"/>
          </a:xfrm>
          <a:custGeom>
            <a:avLst/>
            <a:gdLst/>
            <a:ahLst/>
            <a:cxnLst/>
            <a:rect l="l" t="t" r="r" b="b"/>
            <a:pathLst>
              <a:path w="6984" h="80645">
                <a:moveTo>
                  <a:pt x="0" y="80044"/>
                </a:moveTo>
                <a:lnTo>
                  <a:pt x="0" y="60498"/>
                </a:lnTo>
              </a:path>
              <a:path w="6984" h="80645">
                <a:moveTo>
                  <a:pt x="0" y="18614"/>
                </a:moveTo>
                <a:lnTo>
                  <a:pt x="0" y="0"/>
                </a:lnTo>
              </a:path>
              <a:path w="6984" h="80645">
                <a:moveTo>
                  <a:pt x="6515" y="60498"/>
                </a:moveTo>
                <a:lnTo>
                  <a:pt x="6515" y="80044"/>
                </a:lnTo>
              </a:path>
              <a:path w="6984" h="80645">
                <a:moveTo>
                  <a:pt x="6515" y="0"/>
                </a:moveTo>
                <a:lnTo>
                  <a:pt x="6515" y="18614"/>
                </a:lnTo>
              </a:path>
              <a:path w="6984" h="80645">
                <a:moveTo>
                  <a:pt x="0" y="60498"/>
                </a:moveTo>
                <a:lnTo>
                  <a:pt x="6515" y="60498"/>
                </a:lnTo>
              </a:path>
              <a:path w="6984" h="80645">
                <a:moveTo>
                  <a:pt x="6515" y="80044"/>
                </a:moveTo>
                <a:lnTo>
                  <a:pt x="0" y="80044"/>
                </a:lnTo>
              </a:path>
              <a:path w="6984" h="80645">
                <a:moveTo>
                  <a:pt x="65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3615945" y="7786615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10115340" y="6558031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10112548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3641076" y="6656690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10114410" y="655896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10119994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10113479" y="655896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10119994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10112548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10112548" y="655989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20" name="object 1920"/>
          <p:cNvGrpSpPr/>
          <p:nvPr/>
        </p:nvGrpSpPr>
        <p:grpSpPr>
          <a:xfrm>
            <a:off x="3624322" y="7785684"/>
            <a:ext cx="1905" cy="1905"/>
            <a:chOff x="3624322" y="7785684"/>
            <a:chExt cx="1905" cy="1905"/>
          </a:xfrm>
        </p:grpSpPr>
        <p:sp>
          <p:nvSpPr>
            <p:cNvPr id="1921" name="object 1921"/>
            <p:cNvSpPr/>
            <p:nvPr/>
          </p:nvSpPr>
          <p:spPr>
            <a:xfrm>
              <a:off x="3624322" y="77856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2" name="object 1922"/>
            <p:cNvSpPr/>
            <p:nvPr/>
          </p:nvSpPr>
          <p:spPr>
            <a:xfrm>
              <a:off x="3624322" y="778661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23" name="object 1923"/>
          <p:cNvSpPr/>
          <p:nvPr/>
        </p:nvSpPr>
        <p:spPr>
          <a:xfrm>
            <a:off x="10119994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3624313" y="77856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10111618" y="656082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3624322" y="77856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10119994" y="705318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10111618" y="6561754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3624322" y="77856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10111618" y="656361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3641076" y="6481710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10119063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10111618" y="6564546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3625253" y="778661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35" name="object 1935"/>
          <p:cNvGrpSpPr/>
          <p:nvPr/>
        </p:nvGrpSpPr>
        <p:grpSpPr>
          <a:xfrm>
            <a:off x="10111618" y="6565477"/>
            <a:ext cx="3175" cy="3175"/>
            <a:chOff x="10111618" y="6565477"/>
            <a:chExt cx="3175" cy="3175"/>
          </a:xfrm>
        </p:grpSpPr>
        <p:sp>
          <p:nvSpPr>
            <p:cNvPr id="1936" name="object 1936"/>
            <p:cNvSpPr/>
            <p:nvPr/>
          </p:nvSpPr>
          <p:spPr>
            <a:xfrm>
              <a:off x="10112549" y="656640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7" name="object 1937"/>
            <p:cNvSpPr/>
            <p:nvPr/>
          </p:nvSpPr>
          <p:spPr>
            <a:xfrm>
              <a:off x="10112548" y="65664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38" name="object 1938"/>
          <p:cNvSpPr/>
          <p:nvPr/>
        </p:nvSpPr>
        <p:spPr>
          <a:xfrm>
            <a:off x="10119063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39" name="object 1939"/>
          <p:cNvGrpSpPr/>
          <p:nvPr/>
        </p:nvGrpSpPr>
        <p:grpSpPr>
          <a:xfrm>
            <a:off x="10119063" y="6563616"/>
            <a:ext cx="3810" cy="5080"/>
            <a:chOff x="10119063" y="6563616"/>
            <a:chExt cx="3810" cy="5080"/>
          </a:xfrm>
        </p:grpSpPr>
        <p:sp>
          <p:nvSpPr>
            <p:cNvPr id="1940" name="object 1940"/>
            <p:cNvSpPr/>
            <p:nvPr/>
          </p:nvSpPr>
          <p:spPr>
            <a:xfrm>
              <a:off x="10119063" y="65664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1" name="object 1941"/>
            <p:cNvSpPr/>
            <p:nvPr/>
          </p:nvSpPr>
          <p:spPr>
            <a:xfrm>
              <a:off x="10119994" y="6563616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09">
                  <a:moveTo>
                    <a:pt x="0" y="3722"/>
                  </a:moveTo>
                  <a:lnTo>
                    <a:pt x="930" y="2792"/>
                  </a:lnTo>
                </a:path>
                <a:path w="1904" h="3809">
                  <a:moveTo>
                    <a:pt x="930" y="2792"/>
                  </a:moveTo>
                  <a:lnTo>
                    <a:pt x="1861" y="930"/>
                  </a:lnTo>
                </a:path>
                <a:path w="1904" h="3809">
                  <a:moveTo>
                    <a:pt x="1861" y="93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42" name="object 1942"/>
          <p:cNvSpPr/>
          <p:nvPr/>
        </p:nvSpPr>
        <p:spPr>
          <a:xfrm>
            <a:off x="3625253" y="77856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43" name="object 1943"/>
          <p:cNvGrpSpPr/>
          <p:nvPr/>
        </p:nvGrpSpPr>
        <p:grpSpPr>
          <a:xfrm>
            <a:off x="3615015" y="6642729"/>
            <a:ext cx="13335" cy="1905"/>
            <a:chOff x="3615015" y="6642729"/>
            <a:chExt cx="13335" cy="1905"/>
          </a:xfrm>
        </p:grpSpPr>
        <p:sp>
          <p:nvSpPr>
            <p:cNvPr id="1944" name="object 1944"/>
            <p:cNvSpPr/>
            <p:nvPr/>
          </p:nvSpPr>
          <p:spPr>
            <a:xfrm>
              <a:off x="3615015" y="66427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5" name="object 1945"/>
            <p:cNvSpPr/>
            <p:nvPr/>
          </p:nvSpPr>
          <p:spPr>
            <a:xfrm>
              <a:off x="3615945" y="6643660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6" name="object 1946"/>
            <p:cNvSpPr/>
            <p:nvPr/>
          </p:nvSpPr>
          <p:spPr>
            <a:xfrm>
              <a:off x="3626183" y="66427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47" name="object 1947"/>
          <p:cNvGrpSpPr/>
          <p:nvPr/>
        </p:nvGrpSpPr>
        <p:grpSpPr>
          <a:xfrm>
            <a:off x="3615015" y="6588745"/>
            <a:ext cx="13335" cy="1905"/>
            <a:chOff x="3615015" y="6588745"/>
            <a:chExt cx="13335" cy="1905"/>
          </a:xfrm>
        </p:grpSpPr>
        <p:sp>
          <p:nvSpPr>
            <p:cNvPr id="1948" name="object 1948"/>
            <p:cNvSpPr/>
            <p:nvPr/>
          </p:nvSpPr>
          <p:spPr>
            <a:xfrm>
              <a:off x="3626183" y="65887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9" name="object 1949"/>
            <p:cNvSpPr/>
            <p:nvPr/>
          </p:nvSpPr>
          <p:spPr>
            <a:xfrm>
              <a:off x="3615945" y="6589676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0" name="object 1950"/>
            <p:cNvSpPr/>
            <p:nvPr/>
          </p:nvSpPr>
          <p:spPr>
            <a:xfrm>
              <a:off x="3615015" y="65887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51" name="object 1951"/>
          <p:cNvSpPr/>
          <p:nvPr/>
        </p:nvSpPr>
        <p:spPr>
          <a:xfrm>
            <a:off x="3625253" y="77856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52" name="object 1952"/>
          <p:cNvGrpSpPr/>
          <p:nvPr/>
        </p:nvGrpSpPr>
        <p:grpSpPr>
          <a:xfrm>
            <a:off x="3615945" y="6642729"/>
            <a:ext cx="3810" cy="1905"/>
            <a:chOff x="3615945" y="6642729"/>
            <a:chExt cx="3810" cy="1905"/>
          </a:xfrm>
        </p:grpSpPr>
        <p:sp>
          <p:nvSpPr>
            <p:cNvPr id="1953" name="object 1953"/>
            <p:cNvSpPr/>
            <p:nvPr/>
          </p:nvSpPr>
          <p:spPr>
            <a:xfrm>
              <a:off x="3615944" y="66427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4" name="object 1954"/>
            <p:cNvSpPr/>
            <p:nvPr/>
          </p:nvSpPr>
          <p:spPr>
            <a:xfrm>
              <a:off x="3616876" y="664366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5" name="object 1955"/>
            <p:cNvSpPr/>
            <p:nvPr/>
          </p:nvSpPr>
          <p:spPr>
            <a:xfrm>
              <a:off x="3616871" y="66427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6" name="object 1956"/>
            <p:cNvSpPr/>
            <p:nvPr/>
          </p:nvSpPr>
          <p:spPr>
            <a:xfrm>
              <a:off x="3617807" y="664366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7" name="object 1957"/>
            <p:cNvSpPr/>
            <p:nvPr/>
          </p:nvSpPr>
          <p:spPr>
            <a:xfrm>
              <a:off x="3617798" y="66427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58" name="object 1958"/>
          <p:cNvSpPr/>
          <p:nvPr/>
        </p:nvSpPr>
        <p:spPr>
          <a:xfrm>
            <a:off x="10121856" y="6561754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59" name="object 1959"/>
          <p:cNvGrpSpPr/>
          <p:nvPr/>
        </p:nvGrpSpPr>
        <p:grpSpPr>
          <a:xfrm>
            <a:off x="3615945" y="6588745"/>
            <a:ext cx="3810" cy="1905"/>
            <a:chOff x="3615945" y="6588745"/>
            <a:chExt cx="3810" cy="1905"/>
          </a:xfrm>
        </p:grpSpPr>
        <p:sp>
          <p:nvSpPr>
            <p:cNvPr id="1960" name="object 1960"/>
            <p:cNvSpPr/>
            <p:nvPr/>
          </p:nvSpPr>
          <p:spPr>
            <a:xfrm>
              <a:off x="3617798" y="65887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1" name="object 1961"/>
            <p:cNvSpPr/>
            <p:nvPr/>
          </p:nvSpPr>
          <p:spPr>
            <a:xfrm>
              <a:off x="3617807" y="65896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2" name="object 1962"/>
            <p:cNvSpPr/>
            <p:nvPr/>
          </p:nvSpPr>
          <p:spPr>
            <a:xfrm>
              <a:off x="3616871" y="65887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3" name="object 1963"/>
            <p:cNvSpPr/>
            <p:nvPr/>
          </p:nvSpPr>
          <p:spPr>
            <a:xfrm>
              <a:off x="3616876" y="65896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4" name="object 1964"/>
            <p:cNvSpPr/>
            <p:nvPr/>
          </p:nvSpPr>
          <p:spPr>
            <a:xfrm>
              <a:off x="3615944" y="65887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65" name="object 1965"/>
          <p:cNvSpPr/>
          <p:nvPr/>
        </p:nvSpPr>
        <p:spPr>
          <a:xfrm>
            <a:off x="3626184" y="778661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3618738" y="6643660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10120925" y="656082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3618738" y="6589676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69" name="object 1969"/>
          <p:cNvGrpSpPr/>
          <p:nvPr/>
        </p:nvGrpSpPr>
        <p:grpSpPr>
          <a:xfrm>
            <a:off x="3624322" y="6642729"/>
            <a:ext cx="3810" cy="1905"/>
            <a:chOff x="3624322" y="6642729"/>
            <a:chExt cx="3810" cy="1905"/>
          </a:xfrm>
        </p:grpSpPr>
        <p:sp>
          <p:nvSpPr>
            <p:cNvPr id="1970" name="object 1970"/>
            <p:cNvSpPr/>
            <p:nvPr/>
          </p:nvSpPr>
          <p:spPr>
            <a:xfrm>
              <a:off x="3624322" y="664366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1" name="object 1971"/>
            <p:cNvSpPr/>
            <p:nvPr/>
          </p:nvSpPr>
          <p:spPr>
            <a:xfrm>
              <a:off x="3624313" y="66427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2" name="object 1972"/>
            <p:cNvSpPr/>
            <p:nvPr/>
          </p:nvSpPr>
          <p:spPr>
            <a:xfrm>
              <a:off x="3625253" y="664366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3" name="object 1973"/>
            <p:cNvSpPr/>
            <p:nvPr/>
          </p:nvSpPr>
          <p:spPr>
            <a:xfrm>
              <a:off x="3625253" y="66427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4" name="object 1974"/>
            <p:cNvSpPr/>
            <p:nvPr/>
          </p:nvSpPr>
          <p:spPr>
            <a:xfrm>
              <a:off x="3626184" y="664366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5" name="object 1975"/>
            <p:cNvSpPr/>
            <p:nvPr/>
          </p:nvSpPr>
          <p:spPr>
            <a:xfrm>
              <a:off x="3626184" y="66427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76" name="object 1976"/>
          <p:cNvSpPr/>
          <p:nvPr/>
        </p:nvSpPr>
        <p:spPr>
          <a:xfrm>
            <a:off x="3626184" y="77856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3627115" y="658967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6299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3627115" y="7786615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6299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79" name="object 1979"/>
          <p:cNvGrpSpPr/>
          <p:nvPr/>
        </p:nvGrpSpPr>
        <p:grpSpPr>
          <a:xfrm>
            <a:off x="3624322" y="6588745"/>
            <a:ext cx="3810" cy="1905"/>
            <a:chOff x="3624322" y="6588745"/>
            <a:chExt cx="3810" cy="1905"/>
          </a:xfrm>
        </p:grpSpPr>
        <p:sp>
          <p:nvSpPr>
            <p:cNvPr id="1980" name="object 1980"/>
            <p:cNvSpPr/>
            <p:nvPr/>
          </p:nvSpPr>
          <p:spPr>
            <a:xfrm>
              <a:off x="3626184" y="65887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1" name="object 1981"/>
            <p:cNvSpPr/>
            <p:nvPr/>
          </p:nvSpPr>
          <p:spPr>
            <a:xfrm>
              <a:off x="3626184" y="65896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2" name="object 1982"/>
            <p:cNvSpPr/>
            <p:nvPr/>
          </p:nvSpPr>
          <p:spPr>
            <a:xfrm>
              <a:off x="3625253" y="65887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3" name="object 1983"/>
            <p:cNvSpPr/>
            <p:nvPr/>
          </p:nvSpPr>
          <p:spPr>
            <a:xfrm>
              <a:off x="3625253" y="65896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4" name="object 1984"/>
            <p:cNvSpPr/>
            <p:nvPr/>
          </p:nvSpPr>
          <p:spPr>
            <a:xfrm>
              <a:off x="3624313" y="65887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5" name="object 1985"/>
            <p:cNvSpPr/>
            <p:nvPr/>
          </p:nvSpPr>
          <p:spPr>
            <a:xfrm>
              <a:off x="3624322" y="65896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86" name="object 1986"/>
          <p:cNvSpPr/>
          <p:nvPr/>
        </p:nvSpPr>
        <p:spPr>
          <a:xfrm>
            <a:off x="10119055" y="705226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10119063" y="655896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1" y="1861"/>
                </a:moveTo>
                <a:lnTo>
                  <a:pt x="930" y="930"/>
                </a:lnTo>
              </a:path>
              <a:path w="1904" h="1904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3615945" y="658967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10118133" y="655896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10119055" y="699827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10117202" y="655803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92" name="object 1992"/>
          <p:cNvGrpSpPr/>
          <p:nvPr/>
        </p:nvGrpSpPr>
        <p:grpSpPr>
          <a:xfrm>
            <a:off x="10119063" y="6998274"/>
            <a:ext cx="1905" cy="1905"/>
            <a:chOff x="10119063" y="6998274"/>
            <a:chExt cx="1905" cy="1905"/>
          </a:xfrm>
        </p:grpSpPr>
        <p:sp>
          <p:nvSpPr>
            <p:cNvPr id="1993" name="object 1993"/>
            <p:cNvSpPr/>
            <p:nvPr/>
          </p:nvSpPr>
          <p:spPr>
            <a:xfrm>
              <a:off x="10119994" y="69992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4" name="object 1994"/>
            <p:cNvSpPr/>
            <p:nvPr/>
          </p:nvSpPr>
          <p:spPr>
            <a:xfrm>
              <a:off x="10119063" y="69982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95" name="object 1995"/>
          <p:cNvSpPr/>
          <p:nvPr/>
        </p:nvSpPr>
        <p:spPr>
          <a:xfrm>
            <a:off x="10113479" y="651242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10119994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10112548" y="651335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3641076" y="6577577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8398"/>
                </a:lnTo>
              </a:path>
              <a:path h="7937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10111618" y="651428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10119983" y="699827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600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39" y="1866"/>
                </a:lnTo>
                <a:lnTo>
                  <a:pt x="1600" y="1587"/>
                </a:lnTo>
                <a:lnTo>
                  <a:pt x="1866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10111618" y="6515217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02" name="object 2002"/>
          <p:cNvGrpSpPr/>
          <p:nvPr/>
        </p:nvGrpSpPr>
        <p:grpSpPr>
          <a:xfrm>
            <a:off x="10119994" y="6998274"/>
            <a:ext cx="3175" cy="1905"/>
            <a:chOff x="10119994" y="6998274"/>
            <a:chExt cx="3175" cy="1905"/>
          </a:xfrm>
        </p:grpSpPr>
        <p:sp>
          <p:nvSpPr>
            <p:cNvPr id="2003" name="object 2003"/>
            <p:cNvSpPr/>
            <p:nvPr/>
          </p:nvSpPr>
          <p:spPr>
            <a:xfrm>
              <a:off x="10120922" y="6998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4" name="object 2004"/>
            <p:cNvSpPr/>
            <p:nvPr/>
          </p:nvSpPr>
          <p:spPr>
            <a:xfrm>
              <a:off x="10120925" y="69992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5" name="object 2005"/>
            <p:cNvSpPr/>
            <p:nvPr/>
          </p:nvSpPr>
          <p:spPr>
            <a:xfrm>
              <a:off x="10119983" y="6998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06" name="object 2006"/>
          <p:cNvGrpSpPr/>
          <p:nvPr/>
        </p:nvGrpSpPr>
        <p:grpSpPr>
          <a:xfrm>
            <a:off x="3625253" y="7839667"/>
            <a:ext cx="3175" cy="1905"/>
            <a:chOff x="3625253" y="7839667"/>
            <a:chExt cx="3175" cy="1905"/>
          </a:xfrm>
        </p:grpSpPr>
        <p:sp>
          <p:nvSpPr>
            <p:cNvPr id="2007" name="object 2007"/>
            <p:cNvSpPr/>
            <p:nvPr/>
          </p:nvSpPr>
          <p:spPr>
            <a:xfrm>
              <a:off x="3625253" y="78396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8" name="object 2008"/>
            <p:cNvSpPr/>
            <p:nvPr/>
          </p:nvSpPr>
          <p:spPr>
            <a:xfrm>
              <a:off x="3626184" y="784059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9" name="object 2009"/>
            <p:cNvSpPr/>
            <p:nvPr/>
          </p:nvSpPr>
          <p:spPr>
            <a:xfrm>
              <a:off x="3626183" y="78396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10" name="object 2010"/>
          <p:cNvGrpSpPr/>
          <p:nvPr/>
        </p:nvGrpSpPr>
        <p:grpSpPr>
          <a:xfrm>
            <a:off x="10110686" y="6998274"/>
            <a:ext cx="12700" cy="1905"/>
            <a:chOff x="10110686" y="6998274"/>
            <a:chExt cx="12700" cy="1905"/>
          </a:xfrm>
        </p:grpSpPr>
        <p:sp>
          <p:nvSpPr>
            <p:cNvPr id="2011" name="object 2011"/>
            <p:cNvSpPr/>
            <p:nvPr/>
          </p:nvSpPr>
          <p:spPr>
            <a:xfrm>
              <a:off x="10110686" y="69982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2" name="object 2012"/>
            <p:cNvSpPr/>
            <p:nvPr/>
          </p:nvSpPr>
          <p:spPr>
            <a:xfrm>
              <a:off x="10111617" y="6999205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3" name="object 2013"/>
            <p:cNvSpPr/>
            <p:nvPr/>
          </p:nvSpPr>
          <p:spPr>
            <a:xfrm>
              <a:off x="10120924" y="69982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14" name="object 2014"/>
          <p:cNvSpPr/>
          <p:nvPr/>
        </p:nvSpPr>
        <p:spPr>
          <a:xfrm>
            <a:off x="3625253" y="783967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10120924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3625253" y="6589676"/>
            <a:ext cx="1905" cy="6985"/>
          </a:xfrm>
          <a:custGeom>
            <a:avLst/>
            <a:gdLst/>
            <a:ahLst/>
            <a:cxnLst/>
            <a:rect l="l" t="t" r="r" b="b"/>
            <a:pathLst>
              <a:path w="1904" h="6984">
                <a:moveTo>
                  <a:pt x="930" y="0"/>
                </a:moveTo>
                <a:lnTo>
                  <a:pt x="1861" y="930"/>
                </a:lnTo>
              </a:path>
              <a:path w="1904" h="6984">
                <a:moveTo>
                  <a:pt x="1861" y="3722"/>
                </a:moveTo>
                <a:lnTo>
                  <a:pt x="930" y="5584"/>
                </a:lnTo>
              </a:path>
              <a:path w="1904" h="6984">
                <a:moveTo>
                  <a:pt x="930" y="5584"/>
                </a:moveTo>
                <a:lnTo>
                  <a:pt x="0" y="651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17" name="object 2017"/>
          <p:cNvGrpSpPr/>
          <p:nvPr/>
        </p:nvGrpSpPr>
        <p:grpSpPr>
          <a:xfrm>
            <a:off x="10110686" y="7052257"/>
            <a:ext cx="11430" cy="1905"/>
            <a:chOff x="10110686" y="7052257"/>
            <a:chExt cx="11430" cy="1905"/>
          </a:xfrm>
        </p:grpSpPr>
        <p:sp>
          <p:nvSpPr>
            <p:cNvPr id="2018" name="object 2018"/>
            <p:cNvSpPr/>
            <p:nvPr/>
          </p:nvSpPr>
          <p:spPr>
            <a:xfrm>
              <a:off x="10111617" y="7053187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2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9" name="object 2019"/>
            <p:cNvSpPr/>
            <p:nvPr/>
          </p:nvSpPr>
          <p:spPr>
            <a:xfrm>
              <a:off x="10110686" y="7052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20" name="object 2020"/>
          <p:cNvSpPr/>
          <p:nvPr/>
        </p:nvSpPr>
        <p:spPr>
          <a:xfrm>
            <a:off x="10111618" y="6517078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0" y="930"/>
                </a:lnTo>
              </a:path>
              <a:path w="1270" h="1904">
                <a:moveTo>
                  <a:pt x="0" y="93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6019130" y="6447272"/>
            <a:ext cx="5080" cy="285115"/>
          </a:xfrm>
          <a:custGeom>
            <a:avLst/>
            <a:gdLst/>
            <a:ahLst/>
            <a:cxnLst/>
            <a:rect l="l" t="t" r="r" b="b"/>
            <a:pathLst>
              <a:path w="5079" h="285115">
                <a:moveTo>
                  <a:pt x="0" y="0"/>
                </a:moveTo>
                <a:lnTo>
                  <a:pt x="4653" y="0"/>
                </a:lnTo>
              </a:path>
              <a:path w="5079" h="285115">
                <a:moveTo>
                  <a:pt x="0" y="0"/>
                </a:moveTo>
                <a:lnTo>
                  <a:pt x="0" y="78182"/>
                </a:lnTo>
              </a:path>
              <a:path w="5079" h="285115">
                <a:moveTo>
                  <a:pt x="0" y="87490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3616876" y="6592468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09">
                <a:moveTo>
                  <a:pt x="1861" y="3722"/>
                </a:moveTo>
                <a:lnTo>
                  <a:pt x="930" y="3722"/>
                </a:lnTo>
              </a:path>
              <a:path w="1904" h="3809">
                <a:moveTo>
                  <a:pt x="930" y="3722"/>
                </a:moveTo>
                <a:lnTo>
                  <a:pt x="0" y="2792"/>
                </a:lnTo>
              </a:path>
              <a:path w="1904" h="3809">
                <a:moveTo>
                  <a:pt x="0" y="2792"/>
                </a:moveTo>
                <a:lnTo>
                  <a:pt x="0" y="930"/>
                </a:lnTo>
              </a:path>
              <a:path w="1904" h="380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3616876" y="6541278"/>
            <a:ext cx="10795" cy="55244"/>
          </a:xfrm>
          <a:custGeom>
            <a:avLst/>
            <a:gdLst/>
            <a:ahLst/>
            <a:cxnLst/>
            <a:rect l="l" t="t" r="r" b="b"/>
            <a:pathLst>
              <a:path w="10795" h="55245">
                <a:moveTo>
                  <a:pt x="7445" y="0"/>
                </a:moveTo>
                <a:lnTo>
                  <a:pt x="8376" y="930"/>
                </a:lnTo>
              </a:path>
              <a:path w="10795" h="55245">
                <a:moveTo>
                  <a:pt x="9307" y="1861"/>
                </a:moveTo>
                <a:lnTo>
                  <a:pt x="10238" y="2792"/>
                </a:lnTo>
              </a:path>
              <a:path w="10795" h="55245">
                <a:moveTo>
                  <a:pt x="10238" y="2792"/>
                </a:moveTo>
                <a:lnTo>
                  <a:pt x="10238" y="4653"/>
                </a:lnTo>
              </a:path>
              <a:path w="10795" h="55245">
                <a:moveTo>
                  <a:pt x="9307" y="7445"/>
                </a:moveTo>
                <a:lnTo>
                  <a:pt x="8376" y="8376"/>
                </a:lnTo>
              </a:path>
              <a:path w="10795" h="55245">
                <a:moveTo>
                  <a:pt x="8376" y="8376"/>
                </a:moveTo>
                <a:lnTo>
                  <a:pt x="7445" y="9307"/>
                </a:lnTo>
              </a:path>
              <a:path w="10795" h="55245">
                <a:moveTo>
                  <a:pt x="7445" y="9307"/>
                </a:moveTo>
                <a:lnTo>
                  <a:pt x="6515" y="9307"/>
                </a:lnTo>
              </a:path>
              <a:path w="10795" h="55245">
                <a:moveTo>
                  <a:pt x="6515" y="9307"/>
                </a:moveTo>
                <a:lnTo>
                  <a:pt x="4653" y="9307"/>
                </a:lnTo>
              </a:path>
              <a:path w="10795" h="55245">
                <a:moveTo>
                  <a:pt x="4653" y="9307"/>
                </a:moveTo>
                <a:lnTo>
                  <a:pt x="3722" y="9307"/>
                </a:lnTo>
              </a:path>
              <a:path w="10795" h="55245">
                <a:moveTo>
                  <a:pt x="3722" y="9307"/>
                </a:moveTo>
                <a:lnTo>
                  <a:pt x="1861" y="9307"/>
                </a:lnTo>
              </a:path>
              <a:path w="10795" h="55245">
                <a:moveTo>
                  <a:pt x="1861" y="9307"/>
                </a:moveTo>
                <a:lnTo>
                  <a:pt x="930" y="8376"/>
                </a:lnTo>
              </a:path>
              <a:path w="10795" h="55245">
                <a:moveTo>
                  <a:pt x="930" y="8376"/>
                </a:moveTo>
                <a:lnTo>
                  <a:pt x="0" y="7445"/>
                </a:lnTo>
              </a:path>
              <a:path w="10795" h="55245">
                <a:moveTo>
                  <a:pt x="0" y="5584"/>
                </a:moveTo>
                <a:lnTo>
                  <a:pt x="0" y="4653"/>
                </a:lnTo>
              </a:path>
              <a:path w="10795" h="55245">
                <a:moveTo>
                  <a:pt x="0" y="4653"/>
                </a:moveTo>
                <a:lnTo>
                  <a:pt x="0" y="2792"/>
                </a:lnTo>
              </a:path>
              <a:path w="10795" h="55245">
                <a:moveTo>
                  <a:pt x="0" y="1861"/>
                </a:moveTo>
                <a:lnTo>
                  <a:pt x="930" y="930"/>
                </a:lnTo>
              </a:path>
              <a:path w="10795" h="55245">
                <a:moveTo>
                  <a:pt x="930" y="930"/>
                </a:moveTo>
                <a:lnTo>
                  <a:pt x="1861" y="0"/>
                </a:lnTo>
              </a:path>
              <a:path w="10795" h="55245">
                <a:moveTo>
                  <a:pt x="0" y="48398"/>
                </a:moveTo>
                <a:lnTo>
                  <a:pt x="0" y="49329"/>
                </a:lnTo>
              </a:path>
              <a:path w="10795" h="55245">
                <a:moveTo>
                  <a:pt x="0" y="49329"/>
                </a:moveTo>
                <a:lnTo>
                  <a:pt x="0" y="51190"/>
                </a:lnTo>
              </a:path>
              <a:path w="10795" h="55245">
                <a:moveTo>
                  <a:pt x="0" y="51190"/>
                </a:moveTo>
                <a:lnTo>
                  <a:pt x="0" y="52121"/>
                </a:lnTo>
              </a:path>
              <a:path w="10795" h="55245">
                <a:moveTo>
                  <a:pt x="0" y="52121"/>
                </a:moveTo>
                <a:lnTo>
                  <a:pt x="0" y="53983"/>
                </a:lnTo>
              </a:path>
              <a:path w="10795" h="55245">
                <a:moveTo>
                  <a:pt x="0" y="53983"/>
                </a:moveTo>
                <a:lnTo>
                  <a:pt x="930" y="54913"/>
                </a:lnTo>
              </a:path>
              <a:path w="10795" h="55245">
                <a:moveTo>
                  <a:pt x="930" y="54913"/>
                </a:moveTo>
                <a:lnTo>
                  <a:pt x="1861" y="5491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24" name="object 2024"/>
          <p:cNvGrpSpPr/>
          <p:nvPr/>
        </p:nvGrpSpPr>
        <p:grpSpPr>
          <a:xfrm>
            <a:off x="3625253" y="7839667"/>
            <a:ext cx="1905" cy="1905"/>
            <a:chOff x="3625253" y="7839667"/>
            <a:chExt cx="1905" cy="1905"/>
          </a:xfrm>
        </p:grpSpPr>
        <p:sp>
          <p:nvSpPr>
            <p:cNvPr id="2025" name="object 2025"/>
            <p:cNvSpPr/>
            <p:nvPr/>
          </p:nvSpPr>
          <p:spPr>
            <a:xfrm>
              <a:off x="3625253" y="784059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6" name="object 2026"/>
            <p:cNvSpPr/>
            <p:nvPr/>
          </p:nvSpPr>
          <p:spPr>
            <a:xfrm>
              <a:off x="3625253" y="7839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27" name="object 2027"/>
          <p:cNvSpPr/>
          <p:nvPr/>
        </p:nvSpPr>
        <p:spPr>
          <a:xfrm>
            <a:off x="10120925" y="651800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3624322" y="78396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10121856" y="651707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10093934" y="689123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3624322" y="78396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3624322" y="6589676"/>
            <a:ext cx="3175" cy="6985"/>
          </a:xfrm>
          <a:custGeom>
            <a:avLst/>
            <a:gdLst/>
            <a:ahLst/>
            <a:cxnLst/>
            <a:rect l="l" t="t" r="r" b="b"/>
            <a:pathLst>
              <a:path w="3175" h="6984">
                <a:moveTo>
                  <a:pt x="0" y="6515"/>
                </a:moveTo>
                <a:lnTo>
                  <a:pt x="930" y="6515"/>
                </a:lnTo>
              </a:path>
              <a:path w="3175" h="6984">
                <a:moveTo>
                  <a:pt x="930" y="6515"/>
                </a:moveTo>
                <a:lnTo>
                  <a:pt x="1861" y="5584"/>
                </a:lnTo>
              </a:path>
              <a:path w="3175" h="6984">
                <a:moveTo>
                  <a:pt x="1861" y="5584"/>
                </a:moveTo>
                <a:lnTo>
                  <a:pt x="2792" y="3722"/>
                </a:lnTo>
              </a:path>
              <a:path w="3175" h="6984">
                <a:moveTo>
                  <a:pt x="2792" y="3722"/>
                </a:moveTo>
                <a:lnTo>
                  <a:pt x="2792" y="2792"/>
                </a:lnTo>
              </a:path>
              <a:path w="3175" h="6984">
                <a:moveTo>
                  <a:pt x="2792" y="2792"/>
                </a:moveTo>
                <a:lnTo>
                  <a:pt x="2792" y="930"/>
                </a:lnTo>
              </a:path>
              <a:path w="3175" h="6984">
                <a:moveTo>
                  <a:pt x="2792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3616876" y="6541278"/>
            <a:ext cx="10795" cy="9525"/>
          </a:xfrm>
          <a:custGeom>
            <a:avLst/>
            <a:gdLst/>
            <a:ahLst/>
            <a:cxnLst/>
            <a:rect l="l" t="t" r="r" b="b"/>
            <a:pathLst>
              <a:path w="10795" h="9525">
                <a:moveTo>
                  <a:pt x="1861" y="0"/>
                </a:moveTo>
                <a:lnTo>
                  <a:pt x="930" y="930"/>
                </a:lnTo>
              </a:path>
              <a:path w="10795" h="9525">
                <a:moveTo>
                  <a:pt x="930" y="930"/>
                </a:moveTo>
                <a:lnTo>
                  <a:pt x="0" y="1861"/>
                </a:lnTo>
              </a:path>
              <a:path w="10795" h="9525">
                <a:moveTo>
                  <a:pt x="0" y="1861"/>
                </a:moveTo>
                <a:lnTo>
                  <a:pt x="0" y="2792"/>
                </a:lnTo>
              </a:path>
              <a:path w="10795" h="9525">
                <a:moveTo>
                  <a:pt x="0" y="2792"/>
                </a:moveTo>
                <a:lnTo>
                  <a:pt x="0" y="4653"/>
                </a:lnTo>
              </a:path>
              <a:path w="10795" h="9525">
                <a:moveTo>
                  <a:pt x="0" y="4653"/>
                </a:moveTo>
                <a:lnTo>
                  <a:pt x="0" y="5584"/>
                </a:lnTo>
              </a:path>
              <a:path w="10795" h="9525">
                <a:moveTo>
                  <a:pt x="0" y="5584"/>
                </a:moveTo>
                <a:lnTo>
                  <a:pt x="0" y="7445"/>
                </a:lnTo>
              </a:path>
              <a:path w="10795" h="9525">
                <a:moveTo>
                  <a:pt x="0" y="7445"/>
                </a:moveTo>
                <a:lnTo>
                  <a:pt x="930" y="8376"/>
                </a:lnTo>
              </a:path>
              <a:path w="10795" h="9525">
                <a:moveTo>
                  <a:pt x="930" y="8376"/>
                </a:moveTo>
                <a:lnTo>
                  <a:pt x="1861" y="9307"/>
                </a:lnTo>
              </a:path>
              <a:path w="10795" h="9525">
                <a:moveTo>
                  <a:pt x="1861" y="9307"/>
                </a:moveTo>
                <a:lnTo>
                  <a:pt x="3722" y="9307"/>
                </a:lnTo>
              </a:path>
              <a:path w="10795" h="9525">
                <a:moveTo>
                  <a:pt x="3722" y="9307"/>
                </a:moveTo>
                <a:lnTo>
                  <a:pt x="4653" y="9307"/>
                </a:lnTo>
              </a:path>
              <a:path w="10795" h="9525">
                <a:moveTo>
                  <a:pt x="4653" y="9307"/>
                </a:moveTo>
                <a:lnTo>
                  <a:pt x="6515" y="9307"/>
                </a:lnTo>
              </a:path>
              <a:path w="10795" h="9525">
                <a:moveTo>
                  <a:pt x="6515" y="9307"/>
                </a:moveTo>
                <a:lnTo>
                  <a:pt x="7445" y="9307"/>
                </a:lnTo>
              </a:path>
              <a:path w="10795" h="9525">
                <a:moveTo>
                  <a:pt x="7445" y="9307"/>
                </a:moveTo>
                <a:lnTo>
                  <a:pt x="8376" y="8376"/>
                </a:lnTo>
              </a:path>
              <a:path w="10795" h="9525">
                <a:moveTo>
                  <a:pt x="8376" y="8376"/>
                </a:moveTo>
                <a:lnTo>
                  <a:pt x="9307" y="7445"/>
                </a:lnTo>
              </a:path>
              <a:path w="10795" h="9525">
                <a:moveTo>
                  <a:pt x="9307" y="7445"/>
                </a:moveTo>
                <a:lnTo>
                  <a:pt x="10238" y="5584"/>
                </a:lnTo>
              </a:path>
              <a:path w="10795" h="9525">
                <a:moveTo>
                  <a:pt x="10238" y="5584"/>
                </a:moveTo>
                <a:lnTo>
                  <a:pt x="10238" y="4653"/>
                </a:lnTo>
              </a:path>
              <a:path w="10795" h="9525">
                <a:moveTo>
                  <a:pt x="10238" y="4653"/>
                </a:moveTo>
                <a:lnTo>
                  <a:pt x="10238" y="2792"/>
                </a:lnTo>
              </a:path>
              <a:path w="10795" h="9525">
                <a:moveTo>
                  <a:pt x="10238" y="2792"/>
                </a:moveTo>
                <a:lnTo>
                  <a:pt x="9307" y="1861"/>
                </a:lnTo>
              </a:path>
              <a:path w="10795" h="9525">
                <a:moveTo>
                  <a:pt x="9307" y="1861"/>
                </a:moveTo>
                <a:lnTo>
                  <a:pt x="8376" y="930"/>
                </a:lnTo>
              </a:path>
              <a:path w="10795" h="9525">
                <a:moveTo>
                  <a:pt x="8376" y="930"/>
                </a:moveTo>
                <a:lnTo>
                  <a:pt x="744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3618738" y="6609222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10121856" y="6515217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3618738" y="6529178"/>
            <a:ext cx="5715" cy="19685"/>
          </a:xfrm>
          <a:custGeom>
            <a:avLst/>
            <a:gdLst/>
            <a:ahLst/>
            <a:cxnLst/>
            <a:rect l="l" t="t" r="r" b="b"/>
            <a:pathLst>
              <a:path w="5714" h="19684">
                <a:moveTo>
                  <a:pt x="0" y="0"/>
                </a:moveTo>
                <a:lnTo>
                  <a:pt x="5584" y="0"/>
                </a:lnTo>
              </a:path>
              <a:path w="5714" h="19684">
                <a:moveTo>
                  <a:pt x="5584" y="19545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10120925" y="651428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3618738" y="6529178"/>
            <a:ext cx="5715" cy="80645"/>
          </a:xfrm>
          <a:custGeom>
            <a:avLst/>
            <a:gdLst/>
            <a:ahLst/>
            <a:cxnLst/>
            <a:rect l="l" t="t" r="r" b="b"/>
            <a:pathLst>
              <a:path w="5714" h="80645">
                <a:moveTo>
                  <a:pt x="0" y="80044"/>
                </a:moveTo>
                <a:lnTo>
                  <a:pt x="0" y="60498"/>
                </a:lnTo>
              </a:path>
              <a:path w="5714" h="80645">
                <a:moveTo>
                  <a:pt x="0" y="19545"/>
                </a:moveTo>
                <a:lnTo>
                  <a:pt x="0" y="0"/>
                </a:lnTo>
              </a:path>
              <a:path w="5714" h="80645">
                <a:moveTo>
                  <a:pt x="5584" y="60498"/>
                </a:moveTo>
                <a:lnTo>
                  <a:pt x="5584" y="80044"/>
                </a:lnTo>
              </a:path>
              <a:path w="5714" h="80645">
                <a:moveTo>
                  <a:pt x="5584" y="0"/>
                </a:moveTo>
                <a:lnTo>
                  <a:pt x="5584" y="195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10119994" y="651335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40" name="object 2040"/>
          <p:cNvGrpSpPr/>
          <p:nvPr/>
        </p:nvGrpSpPr>
        <p:grpSpPr>
          <a:xfrm>
            <a:off x="3624322" y="7839667"/>
            <a:ext cx="1905" cy="1905"/>
            <a:chOff x="3624322" y="7839667"/>
            <a:chExt cx="1905" cy="1905"/>
          </a:xfrm>
        </p:grpSpPr>
        <p:sp>
          <p:nvSpPr>
            <p:cNvPr id="2041" name="object 2041"/>
            <p:cNvSpPr/>
            <p:nvPr/>
          </p:nvSpPr>
          <p:spPr>
            <a:xfrm>
              <a:off x="3624322" y="784059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2" name="object 2042"/>
            <p:cNvSpPr/>
            <p:nvPr/>
          </p:nvSpPr>
          <p:spPr>
            <a:xfrm>
              <a:off x="3624313" y="7839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43" name="object 2043"/>
          <p:cNvSpPr/>
          <p:nvPr/>
        </p:nvSpPr>
        <p:spPr>
          <a:xfrm>
            <a:off x="10117202" y="6512424"/>
            <a:ext cx="5080" cy="51435"/>
          </a:xfrm>
          <a:custGeom>
            <a:avLst/>
            <a:gdLst/>
            <a:ahLst/>
            <a:cxnLst/>
            <a:rect l="l" t="t" r="r" b="b"/>
            <a:pathLst>
              <a:path w="5079" h="51434">
                <a:moveTo>
                  <a:pt x="2792" y="930"/>
                </a:moveTo>
                <a:lnTo>
                  <a:pt x="2792" y="0"/>
                </a:lnTo>
              </a:path>
              <a:path w="5079" h="51434">
                <a:moveTo>
                  <a:pt x="0" y="45606"/>
                </a:moveTo>
                <a:lnTo>
                  <a:pt x="930" y="46537"/>
                </a:lnTo>
              </a:path>
              <a:path w="5079" h="51434">
                <a:moveTo>
                  <a:pt x="930" y="46537"/>
                </a:moveTo>
                <a:lnTo>
                  <a:pt x="1861" y="46537"/>
                </a:lnTo>
              </a:path>
              <a:path w="5079" h="51434">
                <a:moveTo>
                  <a:pt x="1861" y="46537"/>
                </a:moveTo>
                <a:lnTo>
                  <a:pt x="2792" y="47468"/>
                </a:lnTo>
              </a:path>
              <a:path w="5079" h="51434">
                <a:moveTo>
                  <a:pt x="2792" y="47468"/>
                </a:moveTo>
                <a:lnTo>
                  <a:pt x="3722" y="48398"/>
                </a:lnTo>
              </a:path>
              <a:path w="5079" h="51434">
                <a:moveTo>
                  <a:pt x="4653" y="49329"/>
                </a:moveTo>
                <a:lnTo>
                  <a:pt x="4653" y="5119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3618738" y="7786615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45" name="object 2045"/>
          <p:cNvGrpSpPr/>
          <p:nvPr/>
        </p:nvGrpSpPr>
        <p:grpSpPr>
          <a:xfrm>
            <a:off x="10110687" y="6563616"/>
            <a:ext cx="12700" cy="5080"/>
            <a:chOff x="10110687" y="6563616"/>
            <a:chExt cx="12700" cy="5080"/>
          </a:xfrm>
        </p:grpSpPr>
        <p:sp>
          <p:nvSpPr>
            <p:cNvPr id="2046" name="object 2046"/>
            <p:cNvSpPr/>
            <p:nvPr/>
          </p:nvSpPr>
          <p:spPr>
            <a:xfrm>
              <a:off x="10119994" y="6563616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09">
                  <a:moveTo>
                    <a:pt x="1861" y="0"/>
                  </a:moveTo>
                  <a:lnTo>
                    <a:pt x="1861" y="930"/>
                  </a:lnTo>
                </a:path>
                <a:path w="1904" h="3809">
                  <a:moveTo>
                    <a:pt x="930" y="2792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7" name="object 2047"/>
            <p:cNvSpPr/>
            <p:nvPr/>
          </p:nvSpPr>
          <p:spPr>
            <a:xfrm>
              <a:off x="10112540" y="6566412"/>
              <a:ext cx="8890" cy="1905"/>
            </a:xfrm>
            <a:custGeom>
              <a:avLst/>
              <a:gdLst/>
              <a:ahLst/>
              <a:cxnLst/>
              <a:rect l="l" t="t" r="r" b="b"/>
              <a:pathLst>
                <a:path w="8890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  <a:path w="8890" h="1904">
                  <a:moveTo>
                    <a:pt x="8382" y="927"/>
                  </a:moveTo>
                  <a:lnTo>
                    <a:pt x="8102" y="279"/>
                  </a:lnTo>
                  <a:lnTo>
                    <a:pt x="7442" y="0"/>
                  </a:lnTo>
                  <a:lnTo>
                    <a:pt x="6794" y="279"/>
                  </a:lnTo>
                  <a:lnTo>
                    <a:pt x="6515" y="927"/>
                  </a:lnTo>
                  <a:lnTo>
                    <a:pt x="6794" y="1587"/>
                  </a:lnTo>
                  <a:lnTo>
                    <a:pt x="7442" y="1866"/>
                  </a:lnTo>
                  <a:lnTo>
                    <a:pt x="8102" y="1587"/>
                  </a:lnTo>
                  <a:lnTo>
                    <a:pt x="8382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8" name="object 2048"/>
            <p:cNvSpPr/>
            <p:nvPr/>
          </p:nvSpPr>
          <p:spPr>
            <a:xfrm>
              <a:off x="10111618" y="6564547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930" y="186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49" name="object 2049"/>
          <p:cNvSpPr/>
          <p:nvPr/>
        </p:nvSpPr>
        <p:spPr>
          <a:xfrm>
            <a:off x="3615945" y="6623184"/>
            <a:ext cx="11430" cy="1270"/>
          </a:xfrm>
          <a:custGeom>
            <a:avLst/>
            <a:gdLst/>
            <a:ahLst/>
            <a:cxnLst/>
            <a:rect l="l" t="t" r="r" b="b"/>
            <a:pathLst>
              <a:path w="11429" h="1270">
                <a:moveTo>
                  <a:pt x="5584" y="930"/>
                </a:moveTo>
                <a:lnTo>
                  <a:pt x="10238" y="0"/>
                </a:lnTo>
              </a:path>
              <a:path w="11429" h="1270">
                <a:moveTo>
                  <a:pt x="10238" y="0"/>
                </a:moveTo>
                <a:lnTo>
                  <a:pt x="11168" y="0"/>
                </a:lnTo>
              </a:path>
              <a:path w="11429" h="1270">
                <a:moveTo>
                  <a:pt x="0" y="930"/>
                </a:moveTo>
                <a:lnTo>
                  <a:pt x="5584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10111618" y="6559893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0" y="4653"/>
                </a:moveTo>
                <a:lnTo>
                  <a:pt x="0" y="3722"/>
                </a:lnTo>
              </a:path>
              <a:path w="1904" h="5079">
                <a:moveTo>
                  <a:pt x="93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3615945" y="6513355"/>
            <a:ext cx="11430" cy="1905"/>
          </a:xfrm>
          <a:custGeom>
            <a:avLst/>
            <a:gdLst/>
            <a:ahLst/>
            <a:cxnLst/>
            <a:rect l="l" t="t" r="r" b="b"/>
            <a:pathLst>
              <a:path w="11429" h="1904">
                <a:moveTo>
                  <a:pt x="5584" y="0"/>
                </a:moveTo>
                <a:lnTo>
                  <a:pt x="0" y="0"/>
                </a:lnTo>
              </a:path>
              <a:path w="11429" h="1904">
                <a:moveTo>
                  <a:pt x="11168" y="1861"/>
                </a:moveTo>
                <a:lnTo>
                  <a:pt x="10238" y="930"/>
                </a:lnTo>
              </a:path>
              <a:path w="11429" h="1904">
                <a:moveTo>
                  <a:pt x="10238" y="93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10113479" y="6512424"/>
            <a:ext cx="8890" cy="47625"/>
          </a:xfrm>
          <a:custGeom>
            <a:avLst/>
            <a:gdLst/>
            <a:ahLst/>
            <a:cxnLst/>
            <a:rect l="l" t="t" r="r" b="b"/>
            <a:pathLst>
              <a:path w="8890" h="47625">
                <a:moveTo>
                  <a:pt x="0" y="47468"/>
                </a:moveTo>
                <a:lnTo>
                  <a:pt x="930" y="46537"/>
                </a:lnTo>
              </a:path>
              <a:path w="8890" h="47625">
                <a:moveTo>
                  <a:pt x="930" y="46537"/>
                </a:moveTo>
                <a:lnTo>
                  <a:pt x="1861" y="46537"/>
                </a:lnTo>
              </a:path>
              <a:path w="8890" h="47625">
                <a:moveTo>
                  <a:pt x="1861" y="46537"/>
                </a:moveTo>
                <a:lnTo>
                  <a:pt x="3722" y="45606"/>
                </a:lnTo>
              </a:path>
              <a:path w="8890" h="47625">
                <a:moveTo>
                  <a:pt x="6515" y="0"/>
                </a:moveTo>
                <a:lnTo>
                  <a:pt x="6515" y="930"/>
                </a:lnTo>
              </a:path>
              <a:path w="8890" h="47625">
                <a:moveTo>
                  <a:pt x="6515" y="930"/>
                </a:moveTo>
                <a:lnTo>
                  <a:pt x="7445" y="1861"/>
                </a:lnTo>
              </a:path>
              <a:path w="8890" h="47625">
                <a:moveTo>
                  <a:pt x="7445" y="1861"/>
                </a:moveTo>
                <a:lnTo>
                  <a:pt x="8376" y="2792"/>
                </a:lnTo>
              </a:path>
              <a:path w="8890" h="47625">
                <a:moveTo>
                  <a:pt x="8376" y="2792"/>
                </a:moveTo>
                <a:lnTo>
                  <a:pt x="8376" y="465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3618738" y="7840598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6023784" y="6447272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0"/>
                </a:moveTo>
                <a:lnTo>
                  <a:pt x="0" y="78182"/>
                </a:lnTo>
              </a:path>
              <a:path h="285115">
                <a:moveTo>
                  <a:pt x="0" y="87490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10093934" y="706528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3615945" y="77856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12984829" y="706528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10111618" y="6513355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5">
                <a:moveTo>
                  <a:pt x="930" y="5584"/>
                </a:moveTo>
                <a:lnTo>
                  <a:pt x="0" y="4653"/>
                </a:lnTo>
              </a:path>
              <a:path w="1904" h="5715">
                <a:moveTo>
                  <a:pt x="0" y="1861"/>
                </a:moveTo>
                <a:lnTo>
                  <a:pt x="930" y="930"/>
                </a:lnTo>
              </a:path>
              <a:path w="1904" h="5715">
                <a:moveTo>
                  <a:pt x="93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3615945" y="77856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6023784" y="6534763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3615945" y="77856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3641076" y="6370951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6023784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64" name="object 2064"/>
          <p:cNvGrpSpPr/>
          <p:nvPr/>
        </p:nvGrpSpPr>
        <p:grpSpPr>
          <a:xfrm>
            <a:off x="3615945" y="7785684"/>
            <a:ext cx="1905" cy="1905"/>
            <a:chOff x="3615945" y="7785684"/>
            <a:chExt cx="1905" cy="1905"/>
          </a:xfrm>
        </p:grpSpPr>
        <p:sp>
          <p:nvSpPr>
            <p:cNvPr id="2065" name="object 2065"/>
            <p:cNvSpPr/>
            <p:nvPr/>
          </p:nvSpPr>
          <p:spPr>
            <a:xfrm>
              <a:off x="3616876" y="778661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6" name="object 2066"/>
            <p:cNvSpPr/>
            <p:nvPr/>
          </p:nvSpPr>
          <p:spPr>
            <a:xfrm>
              <a:off x="3615945" y="77856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67" name="object 2067"/>
          <p:cNvSpPr/>
          <p:nvPr/>
        </p:nvSpPr>
        <p:spPr>
          <a:xfrm>
            <a:off x="6019130" y="673208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12989483" y="6891238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87490"/>
                </a:moveTo>
                <a:lnTo>
                  <a:pt x="0" y="52121"/>
                </a:lnTo>
              </a:path>
              <a:path h="87629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3644798" y="6370951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19824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12989483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746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3644798" y="6577577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3616876" y="77856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10097657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3616871" y="77856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3644798" y="6577577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3616876" y="77856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3644798" y="6370951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0"/>
                </a:moveTo>
                <a:lnTo>
                  <a:pt x="0" y="19824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3616876" y="77856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6004238" y="647984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3641076" y="6370951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198248"/>
                </a:lnTo>
              </a:path>
              <a:path h="285750">
                <a:moveTo>
                  <a:pt x="0" y="206625"/>
                </a:moveTo>
                <a:lnTo>
                  <a:pt x="0" y="28573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5994931" y="6478918"/>
            <a:ext cx="9525" cy="1270"/>
          </a:xfrm>
          <a:custGeom>
            <a:avLst/>
            <a:gdLst/>
            <a:ahLst/>
            <a:cxnLst/>
            <a:rect l="l" t="t" r="r" b="b"/>
            <a:pathLst>
              <a:path w="9525" h="1270">
                <a:moveTo>
                  <a:pt x="9307" y="930"/>
                </a:moveTo>
                <a:lnTo>
                  <a:pt x="5584" y="0"/>
                </a:lnTo>
              </a:path>
              <a:path w="9525" h="1270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3617807" y="778661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10121856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6299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3641076" y="6656690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5994931" y="6587815"/>
            <a:ext cx="10795" cy="1905"/>
          </a:xfrm>
          <a:custGeom>
            <a:avLst/>
            <a:gdLst/>
            <a:ahLst/>
            <a:cxnLst/>
            <a:rect l="l" t="t" r="r" b="b"/>
            <a:pathLst>
              <a:path w="10795" h="1904">
                <a:moveTo>
                  <a:pt x="0" y="1861"/>
                </a:moveTo>
                <a:lnTo>
                  <a:pt x="5584" y="1861"/>
                </a:lnTo>
              </a:path>
              <a:path w="10795" h="1904">
                <a:moveTo>
                  <a:pt x="5584" y="1861"/>
                </a:moveTo>
                <a:lnTo>
                  <a:pt x="9307" y="930"/>
                </a:lnTo>
              </a:path>
              <a:path w="10795" h="1904">
                <a:moveTo>
                  <a:pt x="9307" y="93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10112540" y="65180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3617807" y="77856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88" name="object 2088"/>
          <p:cNvGrpSpPr/>
          <p:nvPr/>
        </p:nvGrpSpPr>
        <p:grpSpPr>
          <a:xfrm>
            <a:off x="3615015" y="6556170"/>
            <a:ext cx="13335" cy="1905"/>
            <a:chOff x="3615015" y="6556170"/>
            <a:chExt cx="13335" cy="1905"/>
          </a:xfrm>
        </p:grpSpPr>
        <p:sp>
          <p:nvSpPr>
            <p:cNvPr id="2089" name="object 2089"/>
            <p:cNvSpPr/>
            <p:nvPr/>
          </p:nvSpPr>
          <p:spPr>
            <a:xfrm>
              <a:off x="3615015" y="65561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0" name="object 2090"/>
            <p:cNvSpPr/>
            <p:nvPr/>
          </p:nvSpPr>
          <p:spPr>
            <a:xfrm>
              <a:off x="3615945" y="655710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1" name="object 2091"/>
            <p:cNvSpPr/>
            <p:nvPr/>
          </p:nvSpPr>
          <p:spPr>
            <a:xfrm>
              <a:off x="3626183" y="65561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92" name="object 2092"/>
          <p:cNvGrpSpPr/>
          <p:nvPr/>
        </p:nvGrpSpPr>
        <p:grpSpPr>
          <a:xfrm>
            <a:off x="3615015" y="6380259"/>
            <a:ext cx="13335" cy="1905"/>
            <a:chOff x="3615015" y="6380259"/>
            <a:chExt cx="13335" cy="1905"/>
          </a:xfrm>
        </p:grpSpPr>
        <p:sp>
          <p:nvSpPr>
            <p:cNvPr id="2093" name="object 2093"/>
            <p:cNvSpPr/>
            <p:nvPr/>
          </p:nvSpPr>
          <p:spPr>
            <a:xfrm>
              <a:off x="3626183" y="63802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4" name="object 2094"/>
            <p:cNvSpPr/>
            <p:nvPr/>
          </p:nvSpPr>
          <p:spPr>
            <a:xfrm>
              <a:off x="3615945" y="6381190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5" name="object 2095"/>
            <p:cNvSpPr/>
            <p:nvPr/>
          </p:nvSpPr>
          <p:spPr>
            <a:xfrm>
              <a:off x="3615015" y="63802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96" name="object 2096"/>
          <p:cNvSpPr/>
          <p:nvPr/>
        </p:nvSpPr>
        <p:spPr>
          <a:xfrm>
            <a:off x="3617807" y="77856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10036227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3617798" y="783967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99" name="object 2099"/>
          <p:cNvGrpSpPr/>
          <p:nvPr/>
        </p:nvGrpSpPr>
        <p:grpSpPr>
          <a:xfrm>
            <a:off x="3615945" y="6556170"/>
            <a:ext cx="3810" cy="1905"/>
            <a:chOff x="3615945" y="6556170"/>
            <a:chExt cx="3810" cy="1905"/>
          </a:xfrm>
        </p:grpSpPr>
        <p:sp>
          <p:nvSpPr>
            <p:cNvPr id="2100" name="object 2100"/>
            <p:cNvSpPr/>
            <p:nvPr/>
          </p:nvSpPr>
          <p:spPr>
            <a:xfrm>
              <a:off x="3615944" y="65561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1" name="object 2101"/>
            <p:cNvSpPr/>
            <p:nvPr/>
          </p:nvSpPr>
          <p:spPr>
            <a:xfrm>
              <a:off x="3616876" y="655710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2" name="object 2102"/>
            <p:cNvSpPr/>
            <p:nvPr/>
          </p:nvSpPr>
          <p:spPr>
            <a:xfrm>
              <a:off x="3616871" y="65561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3" name="object 2103"/>
            <p:cNvSpPr/>
            <p:nvPr/>
          </p:nvSpPr>
          <p:spPr>
            <a:xfrm>
              <a:off x="3617807" y="655710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4" name="object 2104"/>
            <p:cNvSpPr/>
            <p:nvPr/>
          </p:nvSpPr>
          <p:spPr>
            <a:xfrm>
              <a:off x="3617798" y="65561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05" name="object 2105"/>
          <p:cNvGrpSpPr/>
          <p:nvPr/>
        </p:nvGrpSpPr>
        <p:grpSpPr>
          <a:xfrm>
            <a:off x="10112548" y="6518009"/>
            <a:ext cx="1905" cy="1905"/>
            <a:chOff x="10112548" y="6518009"/>
            <a:chExt cx="1905" cy="1905"/>
          </a:xfrm>
        </p:grpSpPr>
        <p:sp>
          <p:nvSpPr>
            <p:cNvPr id="2106" name="object 2106"/>
            <p:cNvSpPr/>
            <p:nvPr/>
          </p:nvSpPr>
          <p:spPr>
            <a:xfrm>
              <a:off x="10112549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7" name="object 2107"/>
            <p:cNvSpPr/>
            <p:nvPr/>
          </p:nvSpPr>
          <p:spPr>
            <a:xfrm>
              <a:off x="10112548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08" name="object 2108"/>
          <p:cNvGrpSpPr/>
          <p:nvPr/>
        </p:nvGrpSpPr>
        <p:grpSpPr>
          <a:xfrm>
            <a:off x="3615945" y="6380259"/>
            <a:ext cx="3810" cy="1905"/>
            <a:chOff x="3615945" y="6380259"/>
            <a:chExt cx="3810" cy="1905"/>
          </a:xfrm>
        </p:grpSpPr>
        <p:sp>
          <p:nvSpPr>
            <p:cNvPr id="2109" name="object 2109"/>
            <p:cNvSpPr/>
            <p:nvPr/>
          </p:nvSpPr>
          <p:spPr>
            <a:xfrm>
              <a:off x="3617798" y="63802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0" name="object 2110"/>
            <p:cNvSpPr/>
            <p:nvPr/>
          </p:nvSpPr>
          <p:spPr>
            <a:xfrm>
              <a:off x="3617807" y="638119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1" name="object 2111"/>
            <p:cNvSpPr/>
            <p:nvPr/>
          </p:nvSpPr>
          <p:spPr>
            <a:xfrm>
              <a:off x="3616871" y="63802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2" name="object 2112"/>
            <p:cNvSpPr/>
            <p:nvPr/>
          </p:nvSpPr>
          <p:spPr>
            <a:xfrm>
              <a:off x="3616876" y="638119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3" name="object 2113"/>
            <p:cNvSpPr/>
            <p:nvPr/>
          </p:nvSpPr>
          <p:spPr>
            <a:xfrm>
              <a:off x="3615944" y="63802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14" name="object 2114"/>
          <p:cNvSpPr/>
          <p:nvPr/>
        </p:nvSpPr>
        <p:spPr>
          <a:xfrm>
            <a:off x="3617807" y="784059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5" name="object 2115"/>
          <p:cNvSpPr/>
          <p:nvPr/>
        </p:nvSpPr>
        <p:spPr>
          <a:xfrm>
            <a:off x="3618738" y="6557100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6" name="object 2116"/>
          <p:cNvSpPr/>
          <p:nvPr/>
        </p:nvSpPr>
        <p:spPr>
          <a:xfrm>
            <a:off x="10111617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7" name="object 2117"/>
          <p:cNvSpPr/>
          <p:nvPr/>
        </p:nvSpPr>
        <p:spPr>
          <a:xfrm>
            <a:off x="3618738" y="6381189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18" name="object 2118"/>
          <p:cNvGrpSpPr/>
          <p:nvPr/>
        </p:nvGrpSpPr>
        <p:grpSpPr>
          <a:xfrm>
            <a:off x="3624322" y="6556170"/>
            <a:ext cx="3810" cy="1905"/>
            <a:chOff x="3624322" y="6556170"/>
            <a:chExt cx="3810" cy="1905"/>
          </a:xfrm>
        </p:grpSpPr>
        <p:sp>
          <p:nvSpPr>
            <p:cNvPr id="2119" name="object 2119"/>
            <p:cNvSpPr/>
            <p:nvPr/>
          </p:nvSpPr>
          <p:spPr>
            <a:xfrm>
              <a:off x="3624322" y="655710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0" name="object 2120"/>
            <p:cNvSpPr/>
            <p:nvPr/>
          </p:nvSpPr>
          <p:spPr>
            <a:xfrm>
              <a:off x="3624313" y="65561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1" name="object 2121"/>
            <p:cNvSpPr/>
            <p:nvPr/>
          </p:nvSpPr>
          <p:spPr>
            <a:xfrm>
              <a:off x="3625253" y="655710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2" name="object 2122"/>
            <p:cNvSpPr/>
            <p:nvPr/>
          </p:nvSpPr>
          <p:spPr>
            <a:xfrm>
              <a:off x="3625253" y="65561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3" name="object 2123"/>
            <p:cNvSpPr/>
            <p:nvPr/>
          </p:nvSpPr>
          <p:spPr>
            <a:xfrm>
              <a:off x="3626184" y="655710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4" name="object 2124"/>
            <p:cNvSpPr/>
            <p:nvPr/>
          </p:nvSpPr>
          <p:spPr>
            <a:xfrm>
              <a:off x="3626184" y="65561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25" name="object 2125"/>
          <p:cNvSpPr/>
          <p:nvPr/>
        </p:nvSpPr>
        <p:spPr>
          <a:xfrm>
            <a:off x="3616876" y="78396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6" name="object 2126"/>
          <p:cNvSpPr/>
          <p:nvPr/>
        </p:nvSpPr>
        <p:spPr>
          <a:xfrm>
            <a:off x="3627115" y="6381189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5866"/>
                </a:lnTo>
              </a:path>
              <a:path h="176529">
                <a:moveTo>
                  <a:pt x="0" y="79113"/>
                </a:moveTo>
                <a:lnTo>
                  <a:pt x="0" y="4374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7" name="object 2127"/>
          <p:cNvSpPr/>
          <p:nvPr/>
        </p:nvSpPr>
        <p:spPr>
          <a:xfrm>
            <a:off x="3616876" y="78396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28" name="object 2128"/>
          <p:cNvGrpSpPr/>
          <p:nvPr/>
        </p:nvGrpSpPr>
        <p:grpSpPr>
          <a:xfrm>
            <a:off x="3624322" y="6380259"/>
            <a:ext cx="3810" cy="1905"/>
            <a:chOff x="3624322" y="6380259"/>
            <a:chExt cx="3810" cy="1905"/>
          </a:xfrm>
        </p:grpSpPr>
        <p:sp>
          <p:nvSpPr>
            <p:cNvPr id="2129" name="object 2129"/>
            <p:cNvSpPr/>
            <p:nvPr/>
          </p:nvSpPr>
          <p:spPr>
            <a:xfrm>
              <a:off x="3626184" y="63802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0" name="object 2130"/>
            <p:cNvSpPr/>
            <p:nvPr/>
          </p:nvSpPr>
          <p:spPr>
            <a:xfrm>
              <a:off x="3626184" y="638119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1" name="object 2131"/>
            <p:cNvSpPr/>
            <p:nvPr/>
          </p:nvSpPr>
          <p:spPr>
            <a:xfrm>
              <a:off x="3625253" y="63802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2" name="object 2132"/>
            <p:cNvSpPr/>
            <p:nvPr/>
          </p:nvSpPr>
          <p:spPr>
            <a:xfrm>
              <a:off x="3625253" y="638119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3" name="object 2133"/>
            <p:cNvSpPr/>
            <p:nvPr/>
          </p:nvSpPr>
          <p:spPr>
            <a:xfrm>
              <a:off x="3624313" y="63802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4" name="object 2134"/>
            <p:cNvSpPr/>
            <p:nvPr/>
          </p:nvSpPr>
          <p:spPr>
            <a:xfrm>
              <a:off x="3624322" y="638119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35" name="object 2135"/>
          <p:cNvSpPr/>
          <p:nvPr/>
        </p:nvSpPr>
        <p:spPr>
          <a:xfrm>
            <a:off x="10111613" y="65180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6" name="object 2136"/>
          <p:cNvSpPr/>
          <p:nvPr/>
        </p:nvSpPr>
        <p:spPr>
          <a:xfrm>
            <a:off x="3615945" y="6381189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3745"/>
                </a:moveTo>
                <a:lnTo>
                  <a:pt x="0" y="79113"/>
                </a:lnTo>
              </a:path>
              <a:path h="176529">
                <a:moveTo>
                  <a:pt x="0" y="95866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37" name="object 2137"/>
          <p:cNvGrpSpPr/>
          <p:nvPr/>
        </p:nvGrpSpPr>
        <p:grpSpPr>
          <a:xfrm>
            <a:off x="10110686" y="6518009"/>
            <a:ext cx="1905" cy="1905"/>
            <a:chOff x="10110686" y="6518009"/>
            <a:chExt cx="1905" cy="1905"/>
          </a:xfrm>
        </p:grpSpPr>
        <p:sp>
          <p:nvSpPr>
            <p:cNvPr id="2138" name="object 2138"/>
            <p:cNvSpPr/>
            <p:nvPr/>
          </p:nvSpPr>
          <p:spPr>
            <a:xfrm>
              <a:off x="10110686" y="65180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9" name="object 2139"/>
            <p:cNvSpPr/>
            <p:nvPr/>
          </p:nvSpPr>
          <p:spPr>
            <a:xfrm>
              <a:off x="10111617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40" name="object 2140"/>
          <p:cNvSpPr/>
          <p:nvPr/>
        </p:nvSpPr>
        <p:spPr>
          <a:xfrm>
            <a:off x="12984829" y="689123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1" name="object 2141"/>
          <p:cNvSpPr/>
          <p:nvPr/>
        </p:nvSpPr>
        <p:spPr>
          <a:xfrm>
            <a:off x="5996792" y="6494740"/>
            <a:ext cx="6985" cy="80645"/>
          </a:xfrm>
          <a:custGeom>
            <a:avLst/>
            <a:gdLst/>
            <a:ahLst/>
            <a:cxnLst/>
            <a:rect l="l" t="t" r="r" b="b"/>
            <a:pathLst>
              <a:path w="6985" h="80645">
                <a:moveTo>
                  <a:pt x="6515" y="60498"/>
                </a:moveTo>
                <a:lnTo>
                  <a:pt x="6515" y="80044"/>
                </a:lnTo>
              </a:path>
              <a:path w="6985" h="80645">
                <a:moveTo>
                  <a:pt x="6515" y="0"/>
                </a:moveTo>
                <a:lnTo>
                  <a:pt x="6515" y="18614"/>
                </a:lnTo>
              </a:path>
              <a:path w="6985" h="80645">
                <a:moveTo>
                  <a:pt x="0" y="80044"/>
                </a:moveTo>
                <a:lnTo>
                  <a:pt x="0" y="6049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2" name="object 2142"/>
          <p:cNvSpPr/>
          <p:nvPr/>
        </p:nvSpPr>
        <p:spPr>
          <a:xfrm>
            <a:off x="3641076" y="6368159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949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2143"/>
                </a:moveTo>
                <a:lnTo>
                  <a:pt x="0" y="56775"/>
                </a:lnTo>
              </a:path>
              <a:path h="201295">
                <a:moveTo>
                  <a:pt x="0" y="40022"/>
                </a:moveTo>
                <a:lnTo>
                  <a:pt x="0" y="0"/>
                </a:lnTo>
              </a:path>
              <a:path h="201295">
                <a:moveTo>
                  <a:pt x="0" y="0"/>
                </a:moveTo>
                <a:lnTo>
                  <a:pt x="0" y="40022"/>
                </a:lnTo>
              </a:path>
              <a:path h="201295">
                <a:moveTo>
                  <a:pt x="0" y="56775"/>
                </a:moveTo>
                <a:lnTo>
                  <a:pt x="0" y="9214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949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3" name="object 2143"/>
          <p:cNvSpPr/>
          <p:nvPr/>
        </p:nvSpPr>
        <p:spPr>
          <a:xfrm>
            <a:off x="5996792" y="6494740"/>
            <a:ext cx="6985" cy="80645"/>
          </a:xfrm>
          <a:custGeom>
            <a:avLst/>
            <a:gdLst/>
            <a:ahLst/>
            <a:cxnLst/>
            <a:rect l="l" t="t" r="r" b="b"/>
            <a:pathLst>
              <a:path w="6985" h="80645">
                <a:moveTo>
                  <a:pt x="0" y="18614"/>
                </a:moveTo>
                <a:lnTo>
                  <a:pt x="0" y="0"/>
                </a:lnTo>
              </a:path>
              <a:path w="6985" h="80645">
                <a:moveTo>
                  <a:pt x="0" y="60498"/>
                </a:moveTo>
                <a:lnTo>
                  <a:pt x="6515" y="60498"/>
                </a:lnTo>
              </a:path>
              <a:path w="6985" h="80645">
                <a:moveTo>
                  <a:pt x="6515" y="80044"/>
                </a:moveTo>
                <a:lnTo>
                  <a:pt x="0" y="8004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4" name="object 2144"/>
          <p:cNvSpPr/>
          <p:nvPr/>
        </p:nvSpPr>
        <p:spPr>
          <a:xfrm>
            <a:off x="3616876" y="78396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5" name="object 2145"/>
          <p:cNvSpPr/>
          <p:nvPr/>
        </p:nvSpPr>
        <p:spPr>
          <a:xfrm>
            <a:off x="10111618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46" name="object 2146"/>
          <p:cNvGrpSpPr/>
          <p:nvPr/>
        </p:nvGrpSpPr>
        <p:grpSpPr>
          <a:xfrm>
            <a:off x="3615945" y="7839667"/>
            <a:ext cx="3175" cy="1905"/>
            <a:chOff x="3615945" y="7839667"/>
            <a:chExt cx="3175" cy="1905"/>
          </a:xfrm>
        </p:grpSpPr>
        <p:sp>
          <p:nvSpPr>
            <p:cNvPr id="2147" name="object 2147"/>
            <p:cNvSpPr/>
            <p:nvPr/>
          </p:nvSpPr>
          <p:spPr>
            <a:xfrm>
              <a:off x="3615945" y="78396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8" name="object 2148"/>
            <p:cNvSpPr/>
            <p:nvPr/>
          </p:nvSpPr>
          <p:spPr>
            <a:xfrm>
              <a:off x="3616876" y="784059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9" name="object 2149"/>
            <p:cNvSpPr/>
            <p:nvPr/>
          </p:nvSpPr>
          <p:spPr>
            <a:xfrm>
              <a:off x="3616871" y="7839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50" name="object 2150"/>
          <p:cNvSpPr/>
          <p:nvPr/>
        </p:nvSpPr>
        <p:spPr>
          <a:xfrm>
            <a:off x="3641076" y="6481710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1" name="object 2151"/>
          <p:cNvSpPr/>
          <p:nvPr/>
        </p:nvSpPr>
        <p:spPr>
          <a:xfrm>
            <a:off x="5996792" y="6494740"/>
            <a:ext cx="6985" cy="0"/>
          </a:xfrm>
          <a:custGeom>
            <a:avLst/>
            <a:gdLst/>
            <a:ahLst/>
            <a:cxnLst/>
            <a:rect l="l" t="t" r="r" b="b"/>
            <a:pathLst>
              <a:path w="6985">
                <a:moveTo>
                  <a:pt x="65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2" name="object 2152"/>
          <p:cNvSpPr/>
          <p:nvPr/>
        </p:nvSpPr>
        <p:spPr>
          <a:xfrm>
            <a:off x="3615945" y="78396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3" name="object 2153"/>
          <p:cNvSpPr/>
          <p:nvPr/>
        </p:nvSpPr>
        <p:spPr>
          <a:xfrm>
            <a:off x="5995861" y="6552447"/>
            <a:ext cx="5080" cy="3175"/>
          </a:xfrm>
          <a:custGeom>
            <a:avLst/>
            <a:gdLst/>
            <a:ahLst/>
            <a:cxnLst/>
            <a:rect l="l" t="t" r="r" b="b"/>
            <a:pathLst>
              <a:path w="5079" h="3175">
                <a:moveTo>
                  <a:pt x="4653" y="0"/>
                </a:moveTo>
                <a:lnTo>
                  <a:pt x="2792" y="0"/>
                </a:lnTo>
              </a:path>
              <a:path w="5079" h="3175">
                <a:moveTo>
                  <a:pt x="2792" y="0"/>
                </a:moveTo>
                <a:lnTo>
                  <a:pt x="1861" y="930"/>
                </a:lnTo>
              </a:path>
              <a:path w="5079" h="3175">
                <a:moveTo>
                  <a:pt x="1861" y="930"/>
                </a:moveTo>
                <a:lnTo>
                  <a:pt x="930" y="1861"/>
                </a:lnTo>
              </a:path>
              <a:path w="5079" h="3175">
                <a:moveTo>
                  <a:pt x="930" y="1861"/>
                </a:moveTo>
                <a:lnTo>
                  <a:pt x="0" y="279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4" name="object 2154"/>
          <p:cNvSpPr/>
          <p:nvPr/>
        </p:nvSpPr>
        <p:spPr>
          <a:xfrm>
            <a:off x="3615945" y="78396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5" name="object 2155"/>
          <p:cNvSpPr/>
          <p:nvPr/>
        </p:nvSpPr>
        <p:spPr>
          <a:xfrm>
            <a:off x="5994931" y="6555239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0"/>
                </a:moveTo>
                <a:lnTo>
                  <a:pt x="0" y="930"/>
                </a:lnTo>
              </a:path>
              <a:path w="1270" h="3175">
                <a:moveTo>
                  <a:pt x="0" y="93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6" name="object 2156"/>
          <p:cNvSpPr/>
          <p:nvPr/>
        </p:nvSpPr>
        <p:spPr>
          <a:xfrm>
            <a:off x="10110686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7" name="object 2157"/>
          <p:cNvSpPr/>
          <p:nvPr/>
        </p:nvSpPr>
        <p:spPr>
          <a:xfrm>
            <a:off x="3641076" y="6377466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8" name="object 2158"/>
          <p:cNvSpPr/>
          <p:nvPr/>
        </p:nvSpPr>
        <p:spPr>
          <a:xfrm>
            <a:off x="5994931" y="6558031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0" y="930"/>
                </a:lnTo>
              </a:path>
              <a:path w="1270" h="1904">
                <a:moveTo>
                  <a:pt x="0" y="93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9" name="object 2159"/>
          <p:cNvSpPr/>
          <p:nvPr/>
        </p:nvSpPr>
        <p:spPr>
          <a:xfrm>
            <a:off x="3615945" y="78396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0" name="object 2160"/>
          <p:cNvSpPr/>
          <p:nvPr/>
        </p:nvSpPr>
        <p:spPr>
          <a:xfrm>
            <a:off x="5995861" y="6559893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1" name="object 2161"/>
          <p:cNvSpPr/>
          <p:nvPr/>
        </p:nvSpPr>
        <p:spPr>
          <a:xfrm>
            <a:off x="10110686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62" name="object 2162"/>
          <p:cNvGrpSpPr/>
          <p:nvPr/>
        </p:nvGrpSpPr>
        <p:grpSpPr>
          <a:xfrm>
            <a:off x="5995861" y="6558031"/>
            <a:ext cx="10795" cy="5080"/>
            <a:chOff x="5995861" y="6558031"/>
            <a:chExt cx="10795" cy="5080"/>
          </a:xfrm>
        </p:grpSpPr>
        <p:sp>
          <p:nvSpPr>
            <p:cNvPr id="2163" name="object 2163"/>
            <p:cNvSpPr/>
            <p:nvPr/>
          </p:nvSpPr>
          <p:spPr>
            <a:xfrm>
              <a:off x="5995860" y="6560823"/>
              <a:ext cx="8890" cy="1905"/>
            </a:xfrm>
            <a:custGeom>
              <a:avLst/>
              <a:gdLst/>
              <a:ahLst/>
              <a:cxnLst/>
              <a:rect l="l" t="t" r="r" b="b"/>
              <a:pathLst>
                <a:path w="8889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  <a:path w="8889" h="1904">
                  <a:moveTo>
                    <a:pt x="8369" y="939"/>
                  </a:moveTo>
                  <a:lnTo>
                    <a:pt x="8102" y="279"/>
                  </a:lnTo>
                  <a:lnTo>
                    <a:pt x="7442" y="0"/>
                  </a:lnTo>
                  <a:lnTo>
                    <a:pt x="6781" y="279"/>
                  </a:lnTo>
                  <a:lnTo>
                    <a:pt x="6515" y="939"/>
                  </a:lnTo>
                  <a:lnTo>
                    <a:pt x="6781" y="1600"/>
                  </a:lnTo>
                  <a:lnTo>
                    <a:pt x="7442" y="1866"/>
                  </a:lnTo>
                  <a:lnTo>
                    <a:pt x="8102" y="1600"/>
                  </a:lnTo>
                  <a:lnTo>
                    <a:pt x="8369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4" name="object 2164"/>
            <p:cNvSpPr/>
            <p:nvPr/>
          </p:nvSpPr>
          <p:spPr>
            <a:xfrm>
              <a:off x="6003307" y="6558031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09">
                  <a:moveTo>
                    <a:pt x="0" y="3722"/>
                  </a:moveTo>
                  <a:lnTo>
                    <a:pt x="930" y="1861"/>
                  </a:lnTo>
                </a:path>
                <a:path w="1904" h="3809">
                  <a:moveTo>
                    <a:pt x="930" y="1861"/>
                  </a:moveTo>
                  <a:lnTo>
                    <a:pt x="1861" y="930"/>
                  </a:lnTo>
                </a:path>
                <a:path w="1904" h="3809">
                  <a:moveTo>
                    <a:pt x="1861" y="93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65" name="object 2165"/>
          <p:cNvSpPr/>
          <p:nvPr/>
        </p:nvSpPr>
        <p:spPr>
          <a:xfrm>
            <a:off x="3626184" y="78396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6" name="object 2166"/>
          <p:cNvSpPr/>
          <p:nvPr/>
        </p:nvSpPr>
        <p:spPr>
          <a:xfrm>
            <a:off x="6005169" y="6556170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7" name="object 2167"/>
          <p:cNvSpPr/>
          <p:nvPr/>
        </p:nvSpPr>
        <p:spPr>
          <a:xfrm>
            <a:off x="10110686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8" name="object 2168"/>
          <p:cNvSpPr/>
          <p:nvPr/>
        </p:nvSpPr>
        <p:spPr>
          <a:xfrm>
            <a:off x="5995861" y="6506840"/>
            <a:ext cx="9525" cy="49530"/>
          </a:xfrm>
          <a:custGeom>
            <a:avLst/>
            <a:gdLst/>
            <a:ahLst/>
            <a:cxnLst/>
            <a:rect l="l" t="t" r="r" b="b"/>
            <a:pathLst>
              <a:path w="9525" h="49529">
                <a:moveTo>
                  <a:pt x="9307" y="49329"/>
                </a:moveTo>
                <a:lnTo>
                  <a:pt x="8376" y="48398"/>
                </a:lnTo>
              </a:path>
              <a:path w="9525" h="49529">
                <a:moveTo>
                  <a:pt x="8376" y="48398"/>
                </a:moveTo>
                <a:lnTo>
                  <a:pt x="7445" y="47468"/>
                </a:lnTo>
              </a:path>
              <a:path w="9525" h="49529">
                <a:moveTo>
                  <a:pt x="7445" y="47468"/>
                </a:moveTo>
                <a:lnTo>
                  <a:pt x="6515" y="46537"/>
                </a:lnTo>
              </a:path>
              <a:path w="9525" h="49529">
                <a:moveTo>
                  <a:pt x="6515" y="46537"/>
                </a:moveTo>
                <a:lnTo>
                  <a:pt x="5584" y="45606"/>
                </a:lnTo>
              </a:path>
              <a:path w="9525" h="49529">
                <a:moveTo>
                  <a:pt x="5584" y="45606"/>
                </a:moveTo>
                <a:lnTo>
                  <a:pt x="4653" y="45606"/>
                </a:lnTo>
              </a:path>
              <a:path w="9525" h="49529">
                <a:moveTo>
                  <a:pt x="930" y="0"/>
                </a:moveTo>
                <a:lnTo>
                  <a:pt x="930" y="930"/>
                </a:lnTo>
              </a:path>
              <a:path w="9525" h="49529">
                <a:moveTo>
                  <a:pt x="93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69" name="object 2169"/>
          <p:cNvGrpSpPr/>
          <p:nvPr/>
        </p:nvGrpSpPr>
        <p:grpSpPr>
          <a:xfrm>
            <a:off x="10111617" y="6464026"/>
            <a:ext cx="1905" cy="1905"/>
            <a:chOff x="10111617" y="6464026"/>
            <a:chExt cx="1905" cy="1905"/>
          </a:xfrm>
        </p:grpSpPr>
        <p:sp>
          <p:nvSpPr>
            <p:cNvPr id="2170" name="object 2170"/>
            <p:cNvSpPr/>
            <p:nvPr/>
          </p:nvSpPr>
          <p:spPr>
            <a:xfrm>
              <a:off x="10111617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1" name="object 2171"/>
            <p:cNvSpPr/>
            <p:nvPr/>
          </p:nvSpPr>
          <p:spPr>
            <a:xfrm>
              <a:off x="10111618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72" name="object 2172"/>
          <p:cNvSpPr/>
          <p:nvPr/>
        </p:nvSpPr>
        <p:spPr>
          <a:xfrm>
            <a:off x="5994931" y="6508701"/>
            <a:ext cx="10795" cy="5080"/>
          </a:xfrm>
          <a:custGeom>
            <a:avLst/>
            <a:gdLst/>
            <a:ahLst/>
            <a:cxnLst/>
            <a:rect l="l" t="t" r="r" b="b"/>
            <a:pathLst>
              <a:path w="10795" h="5079">
                <a:moveTo>
                  <a:pt x="930" y="0"/>
                </a:moveTo>
                <a:lnTo>
                  <a:pt x="0" y="930"/>
                </a:lnTo>
              </a:path>
              <a:path w="10795" h="5079">
                <a:moveTo>
                  <a:pt x="0" y="930"/>
                </a:moveTo>
                <a:lnTo>
                  <a:pt x="0" y="2792"/>
                </a:lnTo>
              </a:path>
              <a:path w="10795" h="5079">
                <a:moveTo>
                  <a:pt x="0" y="2792"/>
                </a:moveTo>
                <a:lnTo>
                  <a:pt x="0" y="3722"/>
                </a:lnTo>
              </a:path>
              <a:path w="10795" h="5079">
                <a:moveTo>
                  <a:pt x="0" y="3722"/>
                </a:moveTo>
                <a:lnTo>
                  <a:pt x="930" y="4653"/>
                </a:lnTo>
              </a:path>
              <a:path w="10795" h="5079">
                <a:moveTo>
                  <a:pt x="9307" y="4653"/>
                </a:moveTo>
                <a:lnTo>
                  <a:pt x="10238" y="372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73" name="object 2173"/>
          <p:cNvGrpSpPr/>
          <p:nvPr/>
        </p:nvGrpSpPr>
        <p:grpSpPr>
          <a:xfrm>
            <a:off x="10111617" y="6464026"/>
            <a:ext cx="1905" cy="1905"/>
            <a:chOff x="10111617" y="6464026"/>
            <a:chExt cx="1905" cy="1905"/>
          </a:xfrm>
        </p:grpSpPr>
        <p:sp>
          <p:nvSpPr>
            <p:cNvPr id="2174" name="object 2174"/>
            <p:cNvSpPr/>
            <p:nvPr/>
          </p:nvSpPr>
          <p:spPr>
            <a:xfrm>
              <a:off x="10112548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5" name="object 2175"/>
            <p:cNvSpPr/>
            <p:nvPr/>
          </p:nvSpPr>
          <p:spPr>
            <a:xfrm>
              <a:off x="10111613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76" name="object 2176"/>
          <p:cNvSpPr/>
          <p:nvPr/>
        </p:nvSpPr>
        <p:spPr>
          <a:xfrm>
            <a:off x="3615945" y="784059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7" name="object 2177"/>
          <p:cNvSpPr/>
          <p:nvPr/>
        </p:nvSpPr>
        <p:spPr>
          <a:xfrm>
            <a:off x="10112540" y="646403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8" name="object 2178"/>
          <p:cNvSpPr/>
          <p:nvPr/>
        </p:nvSpPr>
        <p:spPr>
          <a:xfrm>
            <a:off x="10113479" y="6518940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65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9" name="object 2179"/>
          <p:cNvSpPr/>
          <p:nvPr/>
        </p:nvSpPr>
        <p:spPr>
          <a:xfrm>
            <a:off x="10113479" y="6464956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0" name="object 2180"/>
          <p:cNvSpPr/>
          <p:nvPr/>
        </p:nvSpPr>
        <p:spPr>
          <a:xfrm>
            <a:off x="6000515" y="6506840"/>
            <a:ext cx="5080" cy="45720"/>
          </a:xfrm>
          <a:custGeom>
            <a:avLst/>
            <a:gdLst/>
            <a:ahLst/>
            <a:cxnLst/>
            <a:rect l="l" t="t" r="r" b="b"/>
            <a:pathLst>
              <a:path w="5079" h="45720">
                <a:moveTo>
                  <a:pt x="4653" y="5584"/>
                </a:moveTo>
                <a:lnTo>
                  <a:pt x="4653" y="4653"/>
                </a:lnTo>
              </a:path>
              <a:path w="5079" h="45720">
                <a:moveTo>
                  <a:pt x="4653" y="4653"/>
                </a:moveTo>
                <a:lnTo>
                  <a:pt x="4653" y="2792"/>
                </a:lnTo>
              </a:path>
              <a:path w="5079" h="45720">
                <a:moveTo>
                  <a:pt x="4653" y="2792"/>
                </a:moveTo>
                <a:lnTo>
                  <a:pt x="3722" y="1861"/>
                </a:lnTo>
              </a:path>
              <a:path w="5079" h="45720">
                <a:moveTo>
                  <a:pt x="3722" y="1861"/>
                </a:moveTo>
                <a:lnTo>
                  <a:pt x="2792" y="930"/>
                </a:lnTo>
              </a:path>
              <a:path w="5079" h="45720">
                <a:moveTo>
                  <a:pt x="2792" y="930"/>
                </a:moveTo>
                <a:lnTo>
                  <a:pt x="2792" y="0"/>
                </a:lnTo>
              </a:path>
              <a:path w="5079" h="45720">
                <a:moveTo>
                  <a:pt x="0" y="45606"/>
                </a:moveTo>
                <a:lnTo>
                  <a:pt x="930" y="45606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1" name="object 2181"/>
          <p:cNvSpPr/>
          <p:nvPr/>
        </p:nvSpPr>
        <p:spPr>
          <a:xfrm>
            <a:off x="3615015" y="78396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82" name="object 2182"/>
          <p:cNvGrpSpPr/>
          <p:nvPr/>
        </p:nvGrpSpPr>
        <p:grpSpPr>
          <a:xfrm>
            <a:off x="10119994" y="6518009"/>
            <a:ext cx="3175" cy="1905"/>
            <a:chOff x="10119994" y="6518009"/>
            <a:chExt cx="3175" cy="1905"/>
          </a:xfrm>
        </p:grpSpPr>
        <p:sp>
          <p:nvSpPr>
            <p:cNvPr id="2183" name="object 2183"/>
            <p:cNvSpPr/>
            <p:nvPr/>
          </p:nvSpPr>
          <p:spPr>
            <a:xfrm>
              <a:off x="10119983" y="65180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4" name="object 2184"/>
            <p:cNvSpPr/>
            <p:nvPr/>
          </p:nvSpPr>
          <p:spPr>
            <a:xfrm>
              <a:off x="10120925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5" name="object 2185"/>
            <p:cNvSpPr/>
            <p:nvPr/>
          </p:nvSpPr>
          <p:spPr>
            <a:xfrm>
              <a:off x="10120922" y="65180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86" name="object 2186"/>
          <p:cNvGrpSpPr/>
          <p:nvPr/>
        </p:nvGrpSpPr>
        <p:grpSpPr>
          <a:xfrm>
            <a:off x="5994000" y="6551516"/>
            <a:ext cx="12700" cy="11430"/>
            <a:chOff x="5994000" y="6551516"/>
            <a:chExt cx="12700" cy="11430"/>
          </a:xfrm>
        </p:grpSpPr>
        <p:sp>
          <p:nvSpPr>
            <p:cNvPr id="2187" name="object 2187"/>
            <p:cNvSpPr/>
            <p:nvPr/>
          </p:nvSpPr>
          <p:spPr>
            <a:xfrm>
              <a:off x="6001446" y="6552447"/>
              <a:ext cx="3810" cy="7620"/>
            </a:xfrm>
            <a:custGeom>
              <a:avLst/>
              <a:gdLst/>
              <a:ahLst/>
              <a:cxnLst/>
              <a:rect l="l" t="t" r="r" b="b"/>
              <a:pathLst>
                <a:path w="3810" h="7620">
                  <a:moveTo>
                    <a:pt x="0" y="0"/>
                  </a:moveTo>
                  <a:lnTo>
                    <a:pt x="930" y="930"/>
                  </a:lnTo>
                </a:path>
                <a:path w="3810" h="7620">
                  <a:moveTo>
                    <a:pt x="930" y="930"/>
                  </a:moveTo>
                  <a:lnTo>
                    <a:pt x="1861" y="1861"/>
                  </a:lnTo>
                </a:path>
                <a:path w="3810" h="7620">
                  <a:moveTo>
                    <a:pt x="1861" y="1861"/>
                  </a:moveTo>
                  <a:lnTo>
                    <a:pt x="2792" y="2792"/>
                  </a:lnTo>
                </a:path>
                <a:path w="3810" h="7620">
                  <a:moveTo>
                    <a:pt x="3722" y="5584"/>
                  </a:moveTo>
                  <a:lnTo>
                    <a:pt x="3722" y="6515"/>
                  </a:lnTo>
                </a:path>
                <a:path w="3810" h="7620">
                  <a:moveTo>
                    <a:pt x="3722" y="6515"/>
                  </a:moveTo>
                  <a:lnTo>
                    <a:pt x="2792" y="7445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8" name="object 2188"/>
            <p:cNvSpPr/>
            <p:nvPr/>
          </p:nvSpPr>
          <p:spPr>
            <a:xfrm>
              <a:off x="5995860" y="6560823"/>
              <a:ext cx="8890" cy="1905"/>
            </a:xfrm>
            <a:custGeom>
              <a:avLst/>
              <a:gdLst/>
              <a:ahLst/>
              <a:cxnLst/>
              <a:rect l="l" t="t" r="r" b="b"/>
              <a:pathLst>
                <a:path w="8889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  <a:path w="8889" h="1904">
                  <a:moveTo>
                    <a:pt x="8369" y="939"/>
                  </a:moveTo>
                  <a:lnTo>
                    <a:pt x="8102" y="279"/>
                  </a:lnTo>
                  <a:lnTo>
                    <a:pt x="7442" y="0"/>
                  </a:lnTo>
                  <a:lnTo>
                    <a:pt x="6781" y="279"/>
                  </a:lnTo>
                  <a:lnTo>
                    <a:pt x="6515" y="939"/>
                  </a:lnTo>
                  <a:lnTo>
                    <a:pt x="6781" y="1600"/>
                  </a:lnTo>
                  <a:lnTo>
                    <a:pt x="7442" y="1866"/>
                  </a:lnTo>
                  <a:lnTo>
                    <a:pt x="8102" y="1600"/>
                  </a:lnTo>
                  <a:lnTo>
                    <a:pt x="8369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9" name="object 2189"/>
            <p:cNvSpPr/>
            <p:nvPr/>
          </p:nvSpPr>
          <p:spPr>
            <a:xfrm>
              <a:off x="5994931" y="6554308"/>
              <a:ext cx="1905" cy="7620"/>
            </a:xfrm>
            <a:custGeom>
              <a:avLst/>
              <a:gdLst/>
              <a:ahLst/>
              <a:cxnLst/>
              <a:rect l="l" t="t" r="r" b="b"/>
              <a:pathLst>
                <a:path w="1904" h="7620">
                  <a:moveTo>
                    <a:pt x="1861" y="7445"/>
                  </a:moveTo>
                  <a:lnTo>
                    <a:pt x="930" y="5584"/>
                  </a:lnTo>
                </a:path>
                <a:path w="1904" h="7620">
                  <a:moveTo>
                    <a:pt x="0" y="4653"/>
                  </a:moveTo>
                  <a:lnTo>
                    <a:pt x="0" y="3722"/>
                  </a:lnTo>
                </a:path>
                <a:path w="1904" h="7620">
                  <a:moveTo>
                    <a:pt x="0" y="3722"/>
                  </a:moveTo>
                  <a:lnTo>
                    <a:pt x="0" y="1861"/>
                  </a:lnTo>
                </a:path>
                <a:path w="1904" h="7620">
                  <a:moveTo>
                    <a:pt x="930" y="93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90" name="object 2190"/>
          <p:cNvGrpSpPr/>
          <p:nvPr/>
        </p:nvGrpSpPr>
        <p:grpSpPr>
          <a:xfrm>
            <a:off x="13842045" y="4548552"/>
            <a:ext cx="1905" cy="1905"/>
            <a:chOff x="13842045" y="4548552"/>
            <a:chExt cx="1905" cy="1905"/>
          </a:xfrm>
        </p:grpSpPr>
        <p:sp>
          <p:nvSpPr>
            <p:cNvPr id="2191" name="object 2191"/>
            <p:cNvSpPr/>
            <p:nvPr/>
          </p:nvSpPr>
          <p:spPr>
            <a:xfrm>
              <a:off x="13842045" y="4548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2" name="object 2192"/>
            <p:cNvSpPr/>
            <p:nvPr/>
          </p:nvSpPr>
          <p:spPr>
            <a:xfrm>
              <a:off x="13842976" y="45485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F7F7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93" name="object 2193"/>
          <p:cNvSpPr/>
          <p:nvPr/>
        </p:nvSpPr>
        <p:spPr>
          <a:xfrm>
            <a:off x="5996792" y="655337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4" name="object 2194"/>
          <p:cNvSpPr/>
          <p:nvPr/>
        </p:nvSpPr>
        <p:spPr>
          <a:xfrm>
            <a:off x="3615015" y="77856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5" name="object 2195"/>
          <p:cNvSpPr/>
          <p:nvPr/>
        </p:nvSpPr>
        <p:spPr>
          <a:xfrm>
            <a:off x="5997723" y="655244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6" name="object 2196"/>
          <p:cNvSpPr/>
          <p:nvPr/>
        </p:nvSpPr>
        <p:spPr>
          <a:xfrm>
            <a:off x="3615945" y="778661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7" name="object 2197"/>
          <p:cNvSpPr/>
          <p:nvPr/>
        </p:nvSpPr>
        <p:spPr>
          <a:xfrm>
            <a:off x="4694679" y="7060634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8" name="object 2198"/>
          <p:cNvSpPr/>
          <p:nvPr/>
        </p:nvSpPr>
        <p:spPr>
          <a:xfrm>
            <a:off x="5994931" y="6506840"/>
            <a:ext cx="10795" cy="45720"/>
          </a:xfrm>
          <a:custGeom>
            <a:avLst/>
            <a:gdLst/>
            <a:ahLst/>
            <a:cxnLst/>
            <a:rect l="l" t="t" r="r" b="b"/>
            <a:pathLst>
              <a:path w="10795" h="45720">
                <a:moveTo>
                  <a:pt x="3722" y="45606"/>
                </a:moveTo>
                <a:lnTo>
                  <a:pt x="5584" y="45606"/>
                </a:lnTo>
              </a:path>
              <a:path w="10795" h="45720">
                <a:moveTo>
                  <a:pt x="8376" y="930"/>
                </a:moveTo>
                <a:lnTo>
                  <a:pt x="9307" y="1861"/>
                </a:lnTo>
              </a:path>
              <a:path w="10795" h="45720">
                <a:moveTo>
                  <a:pt x="9307" y="1861"/>
                </a:moveTo>
                <a:lnTo>
                  <a:pt x="10238" y="2792"/>
                </a:lnTo>
              </a:path>
              <a:path w="10795" h="45720">
                <a:moveTo>
                  <a:pt x="10238" y="5584"/>
                </a:moveTo>
                <a:lnTo>
                  <a:pt x="9307" y="6515"/>
                </a:lnTo>
              </a:path>
              <a:path w="10795" h="45720">
                <a:moveTo>
                  <a:pt x="0" y="4653"/>
                </a:moveTo>
                <a:lnTo>
                  <a:pt x="0" y="2792"/>
                </a:lnTo>
              </a:path>
              <a:path w="10795" h="45720">
                <a:moveTo>
                  <a:pt x="0" y="2792"/>
                </a:moveTo>
                <a:lnTo>
                  <a:pt x="930" y="1861"/>
                </a:lnTo>
              </a:path>
              <a:path w="10795" h="45720">
                <a:moveTo>
                  <a:pt x="930" y="1861"/>
                </a:moveTo>
                <a:lnTo>
                  <a:pt x="1861" y="930"/>
                </a:lnTo>
              </a:path>
              <a:path w="10795" h="45720">
                <a:moveTo>
                  <a:pt x="1861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9" name="object 2199"/>
          <p:cNvSpPr/>
          <p:nvPr/>
        </p:nvSpPr>
        <p:spPr>
          <a:xfrm>
            <a:off x="3626184" y="77856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0" name="object 2200"/>
          <p:cNvSpPr/>
          <p:nvPr/>
        </p:nvSpPr>
        <p:spPr>
          <a:xfrm>
            <a:off x="10119994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1" name="object 2201"/>
          <p:cNvSpPr/>
          <p:nvPr/>
        </p:nvSpPr>
        <p:spPr>
          <a:xfrm>
            <a:off x="10036227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2" name="object 2202"/>
          <p:cNvSpPr/>
          <p:nvPr/>
        </p:nvSpPr>
        <p:spPr>
          <a:xfrm>
            <a:off x="10119994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3" name="object 2203"/>
          <p:cNvSpPr/>
          <p:nvPr/>
        </p:nvSpPr>
        <p:spPr>
          <a:xfrm>
            <a:off x="10036226" y="65180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04" name="object 2204"/>
          <p:cNvGrpSpPr/>
          <p:nvPr/>
        </p:nvGrpSpPr>
        <p:grpSpPr>
          <a:xfrm>
            <a:off x="10119063" y="6518009"/>
            <a:ext cx="3175" cy="1905"/>
            <a:chOff x="10119063" y="6518009"/>
            <a:chExt cx="3175" cy="1905"/>
          </a:xfrm>
        </p:grpSpPr>
        <p:sp>
          <p:nvSpPr>
            <p:cNvPr id="2205" name="object 2205"/>
            <p:cNvSpPr/>
            <p:nvPr/>
          </p:nvSpPr>
          <p:spPr>
            <a:xfrm>
              <a:off x="10119063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6" name="object 2206"/>
            <p:cNvSpPr/>
            <p:nvPr/>
          </p:nvSpPr>
          <p:spPr>
            <a:xfrm>
              <a:off x="10119994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7" name="object 2207"/>
            <p:cNvSpPr/>
            <p:nvPr/>
          </p:nvSpPr>
          <p:spPr>
            <a:xfrm>
              <a:off x="10119994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08" name="object 2208"/>
          <p:cNvGrpSpPr/>
          <p:nvPr/>
        </p:nvGrpSpPr>
        <p:grpSpPr>
          <a:xfrm>
            <a:off x="10036227" y="6518009"/>
            <a:ext cx="1905" cy="1905"/>
            <a:chOff x="10036227" y="6518009"/>
            <a:chExt cx="1905" cy="1905"/>
          </a:xfrm>
        </p:grpSpPr>
        <p:sp>
          <p:nvSpPr>
            <p:cNvPr id="2209" name="object 2209"/>
            <p:cNvSpPr/>
            <p:nvPr/>
          </p:nvSpPr>
          <p:spPr>
            <a:xfrm>
              <a:off x="10036227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0" name="object 2210"/>
            <p:cNvSpPr/>
            <p:nvPr/>
          </p:nvSpPr>
          <p:spPr>
            <a:xfrm>
              <a:off x="10037158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11" name="object 2211"/>
          <p:cNvSpPr/>
          <p:nvPr/>
        </p:nvSpPr>
        <p:spPr>
          <a:xfrm>
            <a:off x="10119055" y="65180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2" name="object 2212"/>
          <p:cNvSpPr/>
          <p:nvPr/>
        </p:nvSpPr>
        <p:spPr>
          <a:xfrm>
            <a:off x="10037157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3" name="object 2213"/>
          <p:cNvSpPr/>
          <p:nvPr/>
        </p:nvSpPr>
        <p:spPr>
          <a:xfrm>
            <a:off x="10119063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4" name="object 2214"/>
          <p:cNvSpPr/>
          <p:nvPr/>
        </p:nvSpPr>
        <p:spPr>
          <a:xfrm>
            <a:off x="3615945" y="794484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5" name="object 2215"/>
          <p:cNvSpPr/>
          <p:nvPr/>
        </p:nvSpPr>
        <p:spPr>
          <a:xfrm>
            <a:off x="10119063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6" name="object 2216"/>
          <p:cNvSpPr/>
          <p:nvPr/>
        </p:nvSpPr>
        <p:spPr>
          <a:xfrm>
            <a:off x="4694679" y="6885654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17" name="object 2217"/>
          <p:cNvGrpSpPr/>
          <p:nvPr/>
        </p:nvGrpSpPr>
        <p:grpSpPr>
          <a:xfrm>
            <a:off x="10119063" y="6464026"/>
            <a:ext cx="3175" cy="1905"/>
            <a:chOff x="10119063" y="6464026"/>
            <a:chExt cx="3175" cy="1905"/>
          </a:xfrm>
        </p:grpSpPr>
        <p:sp>
          <p:nvSpPr>
            <p:cNvPr id="2218" name="object 2218"/>
            <p:cNvSpPr/>
            <p:nvPr/>
          </p:nvSpPr>
          <p:spPr>
            <a:xfrm>
              <a:off x="10119982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9" name="object 2219"/>
            <p:cNvSpPr/>
            <p:nvPr/>
          </p:nvSpPr>
          <p:spPr>
            <a:xfrm>
              <a:off x="10119994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0" name="object 2220"/>
            <p:cNvSpPr/>
            <p:nvPr/>
          </p:nvSpPr>
          <p:spPr>
            <a:xfrm>
              <a:off x="10119055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21" name="object 2221"/>
          <p:cNvSpPr/>
          <p:nvPr/>
        </p:nvSpPr>
        <p:spPr>
          <a:xfrm>
            <a:off x="10060427" y="689123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22" name="object 2222"/>
          <p:cNvGrpSpPr/>
          <p:nvPr/>
        </p:nvGrpSpPr>
        <p:grpSpPr>
          <a:xfrm>
            <a:off x="10119994" y="6464026"/>
            <a:ext cx="3175" cy="1905"/>
            <a:chOff x="10119994" y="6464026"/>
            <a:chExt cx="3175" cy="1905"/>
          </a:xfrm>
        </p:grpSpPr>
        <p:sp>
          <p:nvSpPr>
            <p:cNvPr id="2223" name="object 2223"/>
            <p:cNvSpPr/>
            <p:nvPr/>
          </p:nvSpPr>
          <p:spPr>
            <a:xfrm>
              <a:off x="10120922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4" name="object 2224"/>
            <p:cNvSpPr/>
            <p:nvPr/>
          </p:nvSpPr>
          <p:spPr>
            <a:xfrm>
              <a:off x="10120925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5" name="object 2225"/>
            <p:cNvSpPr/>
            <p:nvPr/>
          </p:nvSpPr>
          <p:spPr>
            <a:xfrm>
              <a:off x="10119983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26" name="object 2226"/>
          <p:cNvSpPr/>
          <p:nvPr/>
        </p:nvSpPr>
        <p:spPr>
          <a:xfrm>
            <a:off x="3615945" y="7779169"/>
            <a:ext cx="25400" cy="169545"/>
          </a:xfrm>
          <a:custGeom>
            <a:avLst/>
            <a:gdLst/>
            <a:ahLst/>
            <a:cxnLst/>
            <a:rect l="l" t="t" r="r" b="b"/>
            <a:pathLst>
              <a:path w="25400" h="169545">
                <a:moveTo>
                  <a:pt x="0" y="169395"/>
                </a:moveTo>
                <a:lnTo>
                  <a:pt x="11168" y="169395"/>
                </a:lnTo>
              </a:path>
              <a:path w="25400" h="169545">
                <a:moveTo>
                  <a:pt x="25130" y="165672"/>
                </a:moveTo>
                <a:lnTo>
                  <a:pt x="25130" y="133096"/>
                </a:lnTo>
              </a:path>
              <a:path w="25400" h="169545">
                <a:moveTo>
                  <a:pt x="25130" y="115412"/>
                </a:moveTo>
                <a:lnTo>
                  <a:pt x="25130" y="82836"/>
                </a:lnTo>
              </a:path>
              <a:path w="25400" h="169545">
                <a:moveTo>
                  <a:pt x="25130" y="73528"/>
                </a:moveTo>
                <a:lnTo>
                  <a:pt x="25130" y="45606"/>
                </a:lnTo>
              </a:path>
              <a:path w="25400" h="169545">
                <a:moveTo>
                  <a:pt x="25130" y="27922"/>
                </a:moveTo>
                <a:lnTo>
                  <a:pt x="251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7" name="object 2227"/>
          <p:cNvSpPr/>
          <p:nvPr/>
        </p:nvSpPr>
        <p:spPr>
          <a:xfrm>
            <a:off x="10037157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28" name="object 2228"/>
          <p:cNvGrpSpPr/>
          <p:nvPr/>
        </p:nvGrpSpPr>
        <p:grpSpPr>
          <a:xfrm>
            <a:off x="10111618" y="6518009"/>
            <a:ext cx="11430" cy="1905"/>
            <a:chOff x="10111618" y="6518009"/>
            <a:chExt cx="11430" cy="1905"/>
          </a:xfrm>
        </p:grpSpPr>
        <p:sp>
          <p:nvSpPr>
            <p:cNvPr id="2229" name="object 2229"/>
            <p:cNvSpPr/>
            <p:nvPr/>
          </p:nvSpPr>
          <p:spPr>
            <a:xfrm>
              <a:off x="10120925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0" name="object 2230"/>
            <p:cNvSpPr/>
            <p:nvPr/>
          </p:nvSpPr>
          <p:spPr>
            <a:xfrm>
              <a:off x="10111618" y="6518940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2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31" name="object 2231"/>
          <p:cNvSpPr/>
          <p:nvPr/>
        </p:nvSpPr>
        <p:spPr>
          <a:xfrm>
            <a:off x="10037157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32" name="object 2232"/>
          <p:cNvGrpSpPr/>
          <p:nvPr/>
        </p:nvGrpSpPr>
        <p:grpSpPr>
          <a:xfrm>
            <a:off x="4669549" y="7046672"/>
            <a:ext cx="12700" cy="1905"/>
            <a:chOff x="4669549" y="7046672"/>
            <a:chExt cx="12700" cy="1905"/>
          </a:xfrm>
        </p:grpSpPr>
        <p:sp>
          <p:nvSpPr>
            <p:cNvPr id="2233" name="object 2233"/>
            <p:cNvSpPr/>
            <p:nvPr/>
          </p:nvSpPr>
          <p:spPr>
            <a:xfrm>
              <a:off x="4669549" y="7047603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930" y="0"/>
                  </a:moveTo>
                  <a:lnTo>
                    <a:pt x="0" y="0"/>
                  </a:lnTo>
                </a:path>
                <a:path w="11429">
                  <a:moveTo>
                    <a:pt x="11168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4" name="object 2234"/>
            <p:cNvSpPr/>
            <p:nvPr/>
          </p:nvSpPr>
          <p:spPr>
            <a:xfrm>
              <a:off x="4679787" y="7046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35" name="object 2235"/>
          <p:cNvGrpSpPr/>
          <p:nvPr/>
        </p:nvGrpSpPr>
        <p:grpSpPr>
          <a:xfrm>
            <a:off x="4669549" y="6993620"/>
            <a:ext cx="12700" cy="1905"/>
            <a:chOff x="4669549" y="6993620"/>
            <a:chExt cx="12700" cy="1905"/>
          </a:xfrm>
        </p:grpSpPr>
        <p:sp>
          <p:nvSpPr>
            <p:cNvPr id="2236" name="object 2236"/>
            <p:cNvSpPr/>
            <p:nvPr/>
          </p:nvSpPr>
          <p:spPr>
            <a:xfrm>
              <a:off x="4679787" y="699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7" name="object 2237"/>
            <p:cNvSpPr/>
            <p:nvPr/>
          </p:nvSpPr>
          <p:spPr>
            <a:xfrm>
              <a:off x="4669549" y="699455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930" y="0"/>
                  </a:moveTo>
                  <a:lnTo>
                    <a:pt x="11168" y="0"/>
                  </a:lnTo>
                </a:path>
                <a:path w="1142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38" name="object 2238"/>
          <p:cNvGrpSpPr/>
          <p:nvPr/>
        </p:nvGrpSpPr>
        <p:grpSpPr>
          <a:xfrm>
            <a:off x="10112548" y="6788856"/>
            <a:ext cx="1905" cy="1905"/>
            <a:chOff x="10112548" y="6788856"/>
            <a:chExt cx="1905" cy="1905"/>
          </a:xfrm>
        </p:grpSpPr>
        <p:sp>
          <p:nvSpPr>
            <p:cNvPr id="2239" name="object 2239"/>
            <p:cNvSpPr/>
            <p:nvPr/>
          </p:nvSpPr>
          <p:spPr>
            <a:xfrm>
              <a:off x="10112540" y="67888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" name="object 2240"/>
            <p:cNvSpPr/>
            <p:nvPr/>
          </p:nvSpPr>
          <p:spPr>
            <a:xfrm>
              <a:off x="10112549" y="67897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41" name="object 2241"/>
          <p:cNvSpPr/>
          <p:nvPr/>
        </p:nvSpPr>
        <p:spPr>
          <a:xfrm>
            <a:off x="10037157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42" name="object 2242"/>
          <p:cNvGrpSpPr/>
          <p:nvPr/>
        </p:nvGrpSpPr>
        <p:grpSpPr>
          <a:xfrm>
            <a:off x="4669549" y="7046672"/>
            <a:ext cx="3810" cy="1905"/>
            <a:chOff x="4669549" y="7046672"/>
            <a:chExt cx="3810" cy="1905"/>
          </a:xfrm>
        </p:grpSpPr>
        <p:sp>
          <p:nvSpPr>
            <p:cNvPr id="2243" name="object 2243"/>
            <p:cNvSpPr/>
            <p:nvPr/>
          </p:nvSpPr>
          <p:spPr>
            <a:xfrm>
              <a:off x="4669548" y="7046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" name="object 2244"/>
            <p:cNvSpPr/>
            <p:nvPr/>
          </p:nvSpPr>
          <p:spPr>
            <a:xfrm>
              <a:off x="4670480" y="70476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" name="object 2245"/>
            <p:cNvSpPr/>
            <p:nvPr/>
          </p:nvSpPr>
          <p:spPr>
            <a:xfrm>
              <a:off x="4670475" y="7046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" name="object 2246"/>
            <p:cNvSpPr/>
            <p:nvPr/>
          </p:nvSpPr>
          <p:spPr>
            <a:xfrm>
              <a:off x="4671411" y="70476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7" name="object 2247"/>
            <p:cNvSpPr/>
            <p:nvPr/>
          </p:nvSpPr>
          <p:spPr>
            <a:xfrm>
              <a:off x="4671403" y="7046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48" name="object 2248"/>
          <p:cNvSpPr/>
          <p:nvPr/>
        </p:nvSpPr>
        <p:spPr>
          <a:xfrm>
            <a:off x="10110686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9" name="object 2249"/>
          <p:cNvSpPr/>
          <p:nvPr/>
        </p:nvSpPr>
        <p:spPr>
          <a:xfrm>
            <a:off x="4671403" y="69936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50" name="object 2250"/>
          <p:cNvGrpSpPr/>
          <p:nvPr/>
        </p:nvGrpSpPr>
        <p:grpSpPr>
          <a:xfrm>
            <a:off x="10110686" y="6464026"/>
            <a:ext cx="12700" cy="1905"/>
            <a:chOff x="10110686" y="6464026"/>
            <a:chExt cx="12700" cy="1905"/>
          </a:xfrm>
        </p:grpSpPr>
        <p:sp>
          <p:nvSpPr>
            <p:cNvPr id="2251" name="object 2251"/>
            <p:cNvSpPr/>
            <p:nvPr/>
          </p:nvSpPr>
          <p:spPr>
            <a:xfrm>
              <a:off x="10110686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2" name="object 2252"/>
            <p:cNvSpPr/>
            <p:nvPr/>
          </p:nvSpPr>
          <p:spPr>
            <a:xfrm>
              <a:off x="10111617" y="6464957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3" name="object 2253"/>
            <p:cNvSpPr/>
            <p:nvPr/>
          </p:nvSpPr>
          <p:spPr>
            <a:xfrm>
              <a:off x="10120924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54" name="object 2254"/>
          <p:cNvGrpSpPr/>
          <p:nvPr/>
        </p:nvGrpSpPr>
        <p:grpSpPr>
          <a:xfrm>
            <a:off x="10037157" y="6518009"/>
            <a:ext cx="1905" cy="1905"/>
            <a:chOff x="10037157" y="6518009"/>
            <a:chExt cx="1905" cy="1905"/>
          </a:xfrm>
        </p:grpSpPr>
        <p:sp>
          <p:nvSpPr>
            <p:cNvPr id="2255" name="object 2255"/>
            <p:cNvSpPr/>
            <p:nvPr/>
          </p:nvSpPr>
          <p:spPr>
            <a:xfrm>
              <a:off x="10037157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6" name="object 2256"/>
            <p:cNvSpPr/>
            <p:nvPr/>
          </p:nvSpPr>
          <p:spPr>
            <a:xfrm>
              <a:off x="10038089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57" name="object 2257"/>
          <p:cNvGrpSpPr/>
          <p:nvPr/>
        </p:nvGrpSpPr>
        <p:grpSpPr>
          <a:xfrm>
            <a:off x="4670480" y="6993620"/>
            <a:ext cx="1905" cy="1905"/>
            <a:chOff x="4670480" y="6993620"/>
            <a:chExt cx="1905" cy="1905"/>
          </a:xfrm>
        </p:grpSpPr>
        <p:sp>
          <p:nvSpPr>
            <p:cNvPr id="2258" name="object 2258"/>
            <p:cNvSpPr/>
            <p:nvPr/>
          </p:nvSpPr>
          <p:spPr>
            <a:xfrm>
              <a:off x="4671411" y="69945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9" name="object 2259"/>
            <p:cNvSpPr/>
            <p:nvPr/>
          </p:nvSpPr>
          <p:spPr>
            <a:xfrm>
              <a:off x="4670476" y="69936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60" name="object 2260"/>
          <p:cNvGrpSpPr/>
          <p:nvPr/>
        </p:nvGrpSpPr>
        <p:grpSpPr>
          <a:xfrm>
            <a:off x="12959698" y="7052257"/>
            <a:ext cx="13335" cy="1905"/>
            <a:chOff x="12959698" y="7052257"/>
            <a:chExt cx="13335" cy="1905"/>
          </a:xfrm>
        </p:grpSpPr>
        <p:sp>
          <p:nvSpPr>
            <p:cNvPr id="2261" name="object 2261"/>
            <p:cNvSpPr/>
            <p:nvPr/>
          </p:nvSpPr>
          <p:spPr>
            <a:xfrm>
              <a:off x="12959698" y="7052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2" name="object 2262"/>
            <p:cNvSpPr/>
            <p:nvPr/>
          </p:nvSpPr>
          <p:spPr>
            <a:xfrm>
              <a:off x="12960630" y="7053187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3" name="object 2263"/>
            <p:cNvSpPr/>
            <p:nvPr/>
          </p:nvSpPr>
          <p:spPr>
            <a:xfrm>
              <a:off x="12970867" y="7052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64" name="object 2264"/>
          <p:cNvGrpSpPr/>
          <p:nvPr/>
        </p:nvGrpSpPr>
        <p:grpSpPr>
          <a:xfrm>
            <a:off x="12960629" y="6998274"/>
            <a:ext cx="12700" cy="1905"/>
            <a:chOff x="12960629" y="6998274"/>
            <a:chExt cx="12700" cy="1905"/>
          </a:xfrm>
        </p:grpSpPr>
        <p:sp>
          <p:nvSpPr>
            <p:cNvPr id="2265" name="object 2265"/>
            <p:cNvSpPr/>
            <p:nvPr/>
          </p:nvSpPr>
          <p:spPr>
            <a:xfrm>
              <a:off x="12970867" y="69982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6" name="object 2266"/>
            <p:cNvSpPr/>
            <p:nvPr/>
          </p:nvSpPr>
          <p:spPr>
            <a:xfrm>
              <a:off x="12960629" y="69992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67" name="object 2267"/>
          <p:cNvSpPr/>
          <p:nvPr/>
        </p:nvSpPr>
        <p:spPr>
          <a:xfrm>
            <a:off x="4670476" y="69936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8" name="object 2268"/>
          <p:cNvSpPr/>
          <p:nvPr/>
        </p:nvSpPr>
        <p:spPr>
          <a:xfrm>
            <a:off x="12959698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9" name="object 2269"/>
          <p:cNvSpPr/>
          <p:nvPr/>
        </p:nvSpPr>
        <p:spPr>
          <a:xfrm>
            <a:off x="10038080" y="65180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39" y="1866"/>
                </a:lnTo>
                <a:lnTo>
                  <a:pt x="1587" y="1587"/>
                </a:lnTo>
                <a:lnTo>
                  <a:pt x="1866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0" name="object 2270"/>
          <p:cNvSpPr/>
          <p:nvPr/>
        </p:nvSpPr>
        <p:spPr>
          <a:xfrm>
            <a:off x="10038088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1" name="object 2271"/>
          <p:cNvSpPr/>
          <p:nvPr/>
        </p:nvSpPr>
        <p:spPr>
          <a:xfrm>
            <a:off x="10111617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72" name="object 2272"/>
          <p:cNvGrpSpPr/>
          <p:nvPr/>
        </p:nvGrpSpPr>
        <p:grpSpPr>
          <a:xfrm>
            <a:off x="4669549" y="6993620"/>
            <a:ext cx="1905" cy="1905"/>
            <a:chOff x="4669549" y="6993620"/>
            <a:chExt cx="1905" cy="1905"/>
          </a:xfrm>
        </p:grpSpPr>
        <p:sp>
          <p:nvSpPr>
            <p:cNvPr id="2273" name="object 2273"/>
            <p:cNvSpPr/>
            <p:nvPr/>
          </p:nvSpPr>
          <p:spPr>
            <a:xfrm>
              <a:off x="4670480" y="69945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4" name="object 2274"/>
            <p:cNvSpPr/>
            <p:nvPr/>
          </p:nvSpPr>
          <p:spPr>
            <a:xfrm>
              <a:off x="4669548" y="69936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75" name="object 2275"/>
          <p:cNvGrpSpPr/>
          <p:nvPr/>
        </p:nvGrpSpPr>
        <p:grpSpPr>
          <a:xfrm>
            <a:off x="12960629" y="7052257"/>
            <a:ext cx="1905" cy="1905"/>
            <a:chOff x="12960629" y="7052257"/>
            <a:chExt cx="1905" cy="1905"/>
          </a:xfrm>
        </p:grpSpPr>
        <p:sp>
          <p:nvSpPr>
            <p:cNvPr id="2276" name="object 2276"/>
            <p:cNvSpPr/>
            <p:nvPr/>
          </p:nvSpPr>
          <p:spPr>
            <a:xfrm>
              <a:off x="12960629" y="70531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7" name="object 2277"/>
            <p:cNvSpPr/>
            <p:nvPr/>
          </p:nvSpPr>
          <p:spPr>
            <a:xfrm>
              <a:off x="12960629" y="7052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78" name="object 2278"/>
          <p:cNvSpPr/>
          <p:nvPr/>
        </p:nvSpPr>
        <p:spPr>
          <a:xfrm>
            <a:off x="4669549" y="699362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9" name="object 2279"/>
          <p:cNvSpPr/>
          <p:nvPr/>
        </p:nvSpPr>
        <p:spPr>
          <a:xfrm>
            <a:off x="10111617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80" name="object 2280"/>
          <p:cNvGrpSpPr/>
          <p:nvPr/>
        </p:nvGrpSpPr>
        <p:grpSpPr>
          <a:xfrm>
            <a:off x="12960629" y="7052257"/>
            <a:ext cx="3175" cy="1905"/>
            <a:chOff x="12960629" y="7052257"/>
            <a:chExt cx="3175" cy="1905"/>
          </a:xfrm>
        </p:grpSpPr>
        <p:sp>
          <p:nvSpPr>
            <p:cNvPr id="2281" name="object 2281"/>
            <p:cNvSpPr/>
            <p:nvPr/>
          </p:nvSpPr>
          <p:spPr>
            <a:xfrm>
              <a:off x="12960629" y="7052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2" name="object 2282"/>
            <p:cNvSpPr/>
            <p:nvPr/>
          </p:nvSpPr>
          <p:spPr>
            <a:xfrm>
              <a:off x="12961560" y="70531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3" name="object 2283"/>
            <p:cNvSpPr/>
            <p:nvPr/>
          </p:nvSpPr>
          <p:spPr>
            <a:xfrm>
              <a:off x="12961556" y="7052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84" name="object 2284"/>
          <p:cNvSpPr/>
          <p:nvPr/>
        </p:nvSpPr>
        <p:spPr>
          <a:xfrm>
            <a:off x="4672341" y="7047603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5" name="object 2285"/>
          <p:cNvSpPr/>
          <p:nvPr/>
        </p:nvSpPr>
        <p:spPr>
          <a:xfrm>
            <a:off x="12961560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6" name="object 2286"/>
          <p:cNvSpPr/>
          <p:nvPr/>
        </p:nvSpPr>
        <p:spPr>
          <a:xfrm>
            <a:off x="4672341" y="6994551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7" name="object 2287"/>
          <p:cNvSpPr/>
          <p:nvPr/>
        </p:nvSpPr>
        <p:spPr>
          <a:xfrm>
            <a:off x="4677926" y="704760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8" name="object 2288"/>
          <p:cNvSpPr/>
          <p:nvPr/>
        </p:nvSpPr>
        <p:spPr>
          <a:xfrm>
            <a:off x="12961560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9" name="object 2289"/>
          <p:cNvSpPr/>
          <p:nvPr/>
        </p:nvSpPr>
        <p:spPr>
          <a:xfrm>
            <a:off x="6019130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90" name="object 2290"/>
          <p:cNvGrpSpPr/>
          <p:nvPr/>
        </p:nvGrpSpPr>
        <p:grpSpPr>
          <a:xfrm>
            <a:off x="12962490" y="7052257"/>
            <a:ext cx="1905" cy="1905"/>
            <a:chOff x="12962490" y="7052257"/>
            <a:chExt cx="1905" cy="1905"/>
          </a:xfrm>
        </p:grpSpPr>
        <p:sp>
          <p:nvSpPr>
            <p:cNvPr id="2291" name="object 2291"/>
            <p:cNvSpPr/>
            <p:nvPr/>
          </p:nvSpPr>
          <p:spPr>
            <a:xfrm>
              <a:off x="12962491" y="70531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2" name="object 2292"/>
            <p:cNvSpPr/>
            <p:nvPr/>
          </p:nvSpPr>
          <p:spPr>
            <a:xfrm>
              <a:off x="12962490" y="7052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93" name="object 2293"/>
          <p:cNvSpPr/>
          <p:nvPr/>
        </p:nvSpPr>
        <p:spPr>
          <a:xfrm>
            <a:off x="12962490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94" name="object 2294"/>
          <p:cNvGrpSpPr/>
          <p:nvPr/>
        </p:nvGrpSpPr>
        <p:grpSpPr>
          <a:xfrm>
            <a:off x="4677926" y="7046672"/>
            <a:ext cx="3810" cy="1905"/>
            <a:chOff x="4677926" y="7046672"/>
            <a:chExt cx="3810" cy="1905"/>
          </a:xfrm>
        </p:grpSpPr>
        <p:sp>
          <p:nvSpPr>
            <p:cNvPr id="2295" name="object 2295"/>
            <p:cNvSpPr/>
            <p:nvPr/>
          </p:nvSpPr>
          <p:spPr>
            <a:xfrm>
              <a:off x="4677918" y="7046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6" name="object 2296"/>
            <p:cNvSpPr/>
            <p:nvPr/>
          </p:nvSpPr>
          <p:spPr>
            <a:xfrm>
              <a:off x="4678857" y="70476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7" name="object 2297"/>
            <p:cNvSpPr/>
            <p:nvPr/>
          </p:nvSpPr>
          <p:spPr>
            <a:xfrm>
              <a:off x="4678845" y="7046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8" name="object 2298"/>
            <p:cNvSpPr/>
            <p:nvPr/>
          </p:nvSpPr>
          <p:spPr>
            <a:xfrm>
              <a:off x="4679787" y="70476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9" name="object 2299"/>
            <p:cNvSpPr/>
            <p:nvPr/>
          </p:nvSpPr>
          <p:spPr>
            <a:xfrm>
              <a:off x="4679784" y="7046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00" name="object 2300"/>
          <p:cNvSpPr/>
          <p:nvPr/>
        </p:nvSpPr>
        <p:spPr>
          <a:xfrm>
            <a:off x="10111617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1" name="object 2301"/>
          <p:cNvSpPr/>
          <p:nvPr/>
        </p:nvSpPr>
        <p:spPr>
          <a:xfrm>
            <a:off x="4680718" y="6994551"/>
            <a:ext cx="0" cy="53340"/>
          </a:xfrm>
          <a:custGeom>
            <a:avLst/>
            <a:gdLst/>
            <a:ahLst/>
            <a:cxnLst/>
            <a:rect l="l" t="t" r="r" b="b"/>
            <a:pathLst>
              <a:path h="53340">
                <a:moveTo>
                  <a:pt x="0" y="53052"/>
                </a:moveTo>
                <a:lnTo>
                  <a:pt x="0" y="35368"/>
                </a:lnTo>
              </a:path>
              <a:path h="5334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2" name="object 2302"/>
          <p:cNvSpPr/>
          <p:nvPr/>
        </p:nvSpPr>
        <p:spPr>
          <a:xfrm>
            <a:off x="10111617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03" name="object 2303"/>
          <p:cNvGrpSpPr/>
          <p:nvPr/>
        </p:nvGrpSpPr>
        <p:grpSpPr>
          <a:xfrm>
            <a:off x="4677926" y="6993620"/>
            <a:ext cx="3810" cy="1905"/>
            <a:chOff x="4677926" y="6993620"/>
            <a:chExt cx="3810" cy="1905"/>
          </a:xfrm>
        </p:grpSpPr>
        <p:sp>
          <p:nvSpPr>
            <p:cNvPr id="2304" name="object 2304"/>
            <p:cNvSpPr/>
            <p:nvPr/>
          </p:nvSpPr>
          <p:spPr>
            <a:xfrm>
              <a:off x="4679784" y="69936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5" name="object 2305"/>
            <p:cNvSpPr/>
            <p:nvPr/>
          </p:nvSpPr>
          <p:spPr>
            <a:xfrm>
              <a:off x="4679787" y="69945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6" name="object 2306"/>
            <p:cNvSpPr/>
            <p:nvPr/>
          </p:nvSpPr>
          <p:spPr>
            <a:xfrm>
              <a:off x="4678845" y="69936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7" name="object 2307"/>
            <p:cNvSpPr/>
            <p:nvPr/>
          </p:nvSpPr>
          <p:spPr>
            <a:xfrm>
              <a:off x="4678857" y="69945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8" name="object 2308"/>
            <p:cNvSpPr/>
            <p:nvPr/>
          </p:nvSpPr>
          <p:spPr>
            <a:xfrm>
              <a:off x="4677918" y="69936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9" name="object 2309"/>
            <p:cNvSpPr/>
            <p:nvPr/>
          </p:nvSpPr>
          <p:spPr>
            <a:xfrm>
              <a:off x="4677926" y="69945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10" name="object 2310"/>
          <p:cNvSpPr/>
          <p:nvPr/>
        </p:nvSpPr>
        <p:spPr>
          <a:xfrm>
            <a:off x="12962490" y="699920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1" name="object 2311"/>
          <p:cNvSpPr/>
          <p:nvPr/>
        </p:nvSpPr>
        <p:spPr>
          <a:xfrm>
            <a:off x="4669549" y="6994551"/>
            <a:ext cx="0" cy="53340"/>
          </a:xfrm>
          <a:custGeom>
            <a:avLst/>
            <a:gdLst/>
            <a:ahLst/>
            <a:cxnLst/>
            <a:rect l="l" t="t" r="r" b="b"/>
            <a:pathLst>
              <a:path h="53340">
                <a:moveTo>
                  <a:pt x="0" y="0"/>
                </a:moveTo>
                <a:lnTo>
                  <a:pt x="0" y="17684"/>
                </a:lnTo>
              </a:path>
              <a:path h="53340">
                <a:moveTo>
                  <a:pt x="0" y="35368"/>
                </a:moveTo>
                <a:lnTo>
                  <a:pt x="0" y="5305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2" name="object 2312"/>
          <p:cNvSpPr/>
          <p:nvPr/>
        </p:nvSpPr>
        <p:spPr>
          <a:xfrm>
            <a:off x="12961556" y="699827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13" name="object 2313"/>
          <p:cNvGrpSpPr/>
          <p:nvPr/>
        </p:nvGrpSpPr>
        <p:grpSpPr>
          <a:xfrm>
            <a:off x="5994000" y="6458441"/>
            <a:ext cx="11430" cy="55244"/>
            <a:chOff x="5994000" y="6458441"/>
            <a:chExt cx="11430" cy="55244"/>
          </a:xfrm>
        </p:grpSpPr>
        <p:sp>
          <p:nvSpPr>
            <p:cNvPr id="2314" name="object 2314"/>
            <p:cNvSpPr/>
            <p:nvPr/>
          </p:nvSpPr>
          <p:spPr>
            <a:xfrm>
              <a:off x="5994931" y="6459372"/>
              <a:ext cx="0" cy="54610"/>
            </a:xfrm>
            <a:custGeom>
              <a:avLst/>
              <a:gdLst/>
              <a:ahLst/>
              <a:cxnLst/>
              <a:rect l="l" t="t" r="r" b="b"/>
              <a:pathLst>
                <a:path h="54609">
                  <a:moveTo>
                    <a:pt x="0" y="0"/>
                  </a:moveTo>
                  <a:lnTo>
                    <a:pt x="0" y="18614"/>
                  </a:lnTo>
                </a:path>
                <a:path h="54609">
                  <a:moveTo>
                    <a:pt x="0" y="36299"/>
                  </a:moveTo>
                  <a:lnTo>
                    <a:pt x="0" y="53983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5" name="object 2315"/>
            <p:cNvSpPr/>
            <p:nvPr/>
          </p:nvSpPr>
          <p:spPr>
            <a:xfrm>
              <a:off x="6003302" y="64584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6" name="object 2316"/>
            <p:cNvSpPr/>
            <p:nvPr/>
          </p:nvSpPr>
          <p:spPr>
            <a:xfrm>
              <a:off x="6003307" y="645937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7" name="object 2317"/>
            <p:cNvSpPr/>
            <p:nvPr/>
          </p:nvSpPr>
          <p:spPr>
            <a:xfrm>
              <a:off x="6002375" y="64584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18" name="object 2318"/>
          <p:cNvSpPr/>
          <p:nvPr/>
        </p:nvSpPr>
        <p:spPr>
          <a:xfrm>
            <a:off x="10038088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19" name="object 2319"/>
          <p:cNvGrpSpPr/>
          <p:nvPr/>
        </p:nvGrpSpPr>
        <p:grpSpPr>
          <a:xfrm>
            <a:off x="6003307" y="6458441"/>
            <a:ext cx="3175" cy="1905"/>
            <a:chOff x="6003307" y="6458441"/>
            <a:chExt cx="3175" cy="1905"/>
          </a:xfrm>
        </p:grpSpPr>
        <p:sp>
          <p:nvSpPr>
            <p:cNvPr id="2320" name="object 2320"/>
            <p:cNvSpPr/>
            <p:nvPr/>
          </p:nvSpPr>
          <p:spPr>
            <a:xfrm>
              <a:off x="6004230" y="64584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1" name="object 2321"/>
            <p:cNvSpPr/>
            <p:nvPr/>
          </p:nvSpPr>
          <p:spPr>
            <a:xfrm>
              <a:off x="6004238" y="645937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2" name="object 2322"/>
            <p:cNvSpPr/>
            <p:nvPr/>
          </p:nvSpPr>
          <p:spPr>
            <a:xfrm>
              <a:off x="6003307" y="6458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23" name="object 2323"/>
          <p:cNvSpPr/>
          <p:nvPr/>
        </p:nvSpPr>
        <p:spPr>
          <a:xfrm>
            <a:off x="10038089" y="646495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4" name="object 2324"/>
          <p:cNvSpPr/>
          <p:nvPr/>
        </p:nvSpPr>
        <p:spPr>
          <a:xfrm>
            <a:off x="6005169" y="6459372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6299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5" name="object 2325"/>
          <p:cNvSpPr/>
          <p:nvPr/>
        </p:nvSpPr>
        <p:spPr>
          <a:xfrm>
            <a:off x="10037157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26" name="object 2326"/>
          <p:cNvGrpSpPr/>
          <p:nvPr/>
        </p:nvGrpSpPr>
        <p:grpSpPr>
          <a:xfrm>
            <a:off x="6003307" y="6512424"/>
            <a:ext cx="3175" cy="1905"/>
            <a:chOff x="6003307" y="6512424"/>
            <a:chExt cx="3175" cy="1905"/>
          </a:xfrm>
        </p:grpSpPr>
        <p:sp>
          <p:nvSpPr>
            <p:cNvPr id="2327" name="object 2327"/>
            <p:cNvSpPr/>
            <p:nvPr/>
          </p:nvSpPr>
          <p:spPr>
            <a:xfrm>
              <a:off x="6003307" y="65124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8" name="object 2328"/>
            <p:cNvSpPr/>
            <p:nvPr/>
          </p:nvSpPr>
          <p:spPr>
            <a:xfrm>
              <a:off x="6004238" y="65133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9" name="object 2329"/>
            <p:cNvSpPr/>
            <p:nvPr/>
          </p:nvSpPr>
          <p:spPr>
            <a:xfrm>
              <a:off x="6004230" y="65124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30" name="object 2330"/>
          <p:cNvSpPr/>
          <p:nvPr/>
        </p:nvSpPr>
        <p:spPr>
          <a:xfrm>
            <a:off x="10093934" y="662690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1" name="object 2331"/>
          <p:cNvSpPr/>
          <p:nvPr/>
        </p:nvSpPr>
        <p:spPr>
          <a:xfrm>
            <a:off x="4694679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8398"/>
                </a:lnTo>
              </a:path>
              <a:path h="7937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2" name="object 2332"/>
          <p:cNvSpPr/>
          <p:nvPr/>
        </p:nvSpPr>
        <p:spPr>
          <a:xfrm>
            <a:off x="6003302" y="651243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3" name="object 2333"/>
          <p:cNvSpPr/>
          <p:nvPr/>
        </p:nvSpPr>
        <p:spPr>
          <a:xfrm>
            <a:off x="10037157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4" name="object 2334"/>
          <p:cNvSpPr/>
          <p:nvPr/>
        </p:nvSpPr>
        <p:spPr>
          <a:xfrm>
            <a:off x="6003307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5" name="object 2335"/>
          <p:cNvSpPr/>
          <p:nvPr/>
        </p:nvSpPr>
        <p:spPr>
          <a:xfrm>
            <a:off x="10037153" y="646403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6" name="object 2336"/>
          <p:cNvSpPr/>
          <p:nvPr/>
        </p:nvSpPr>
        <p:spPr>
          <a:xfrm>
            <a:off x="10111617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7" name="object 2337"/>
          <p:cNvSpPr/>
          <p:nvPr/>
        </p:nvSpPr>
        <p:spPr>
          <a:xfrm>
            <a:off x="6003307" y="65133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8" name="object 2338"/>
          <p:cNvSpPr/>
          <p:nvPr/>
        </p:nvSpPr>
        <p:spPr>
          <a:xfrm>
            <a:off x="11536589" y="347912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9" name="object 2339"/>
          <p:cNvSpPr/>
          <p:nvPr/>
        </p:nvSpPr>
        <p:spPr>
          <a:xfrm>
            <a:off x="10111618" y="678978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0" name="object 2340"/>
          <p:cNvSpPr/>
          <p:nvPr/>
        </p:nvSpPr>
        <p:spPr>
          <a:xfrm>
            <a:off x="6002377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41" name="object 2341"/>
          <p:cNvGrpSpPr/>
          <p:nvPr/>
        </p:nvGrpSpPr>
        <p:grpSpPr>
          <a:xfrm>
            <a:off x="10036227" y="6464026"/>
            <a:ext cx="3175" cy="1905"/>
            <a:chOff x="10036227" y="6464026"/>
            <a:chExt cx="3175" cy="1905"/>
          </a:xfrm>
        </p:grpSpPr>
        <p:sp>
          <p:nvSpPr>
            <p:cNvPr id="2342" name="object 2342"/>
            <p:cNvSpPr/>
            <p:nvPr/>
          </p:nvSpPr>
          <p:spPr>
            <a:xfrm>
              <a:off x="10037158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3" name="object 2343"/>
            <p:cNvSpPr/>
            <p:nvPr/>
          </p:nvSpPr>
          <p:spPr>
            <a:xfrm>
              <a:off x="10037158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4" name="object 2344"/>
            <p:cNvSpPr/>
            <p:nvPr/>
          </p:nvSpPr>
          <p:spPr>
            <a:xfrm>
              <a:off x="10036227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45" name="object 2345"/>
          <p:cNvSpPr/>
          <p:nvPr/>
        </p:nvSpPr>
        <p:spPr>
          <a:xfrm>
            <a:off x="6002377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6" name="object 2346"/>
          <p:cNvSpPr/>
          <p:nvPr/>
        </p:nvSpPr>
        <p:spPr>
          <a:xfrm>
            <a:off x="10036226" y="646403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7" name="object 2347"/>
          <p:cNvSpPr/>
          <p:nvPr/>
        </p:nvSpPr>
        <p:spPr>
          <a:xfrm>
            <a:off x="11536589" y="330507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8" name="object 2348"/>
          <p:cNvSpPr/>
          <p:nvPr/>
        </p:nvSpPr>
        <p:spPr>
          <a:xfrm>
            <a:off x="10110686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9" name="object 2349"/>
          <p:cNvSpPr/>
          <p:nvPr/>
        </p:nvSpPr>
        <p:spPr>
          <a:xfrm>
            <a:off x="6002377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0" name="object 2350"/>
          <p:cNvSpPr/>
          <p:nvPr/>
        </p:nvSpPr>
        <p:spPr>
          <a:xfrm>
            <a:off x="10110686" y="678886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1" name="object 2351"/>
          <p:cNvSpPr/>
          <p:nvPr/>
        </p:nvSpPr>
        <p:spPr>
          <a:xfrm>
            <a:off x="6002377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2" name="object 2352"/>
          <p:cNvSpPr/>
          <p:nvPr/>
        </p:nvSpPr>
        <p:spPr>
          <a:xfrm>
            <a:off x="10036227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3" name="object 2353"/>
          <p:cNvSpPr/>
          <p:nvPr/>
        </p:nvSpPr>
        <p:spPr>
          <a:xfrm>
            <a:off x="5996792" y="6459372"/>
            <a:ext cx="6985" cy="0"/>
          </a:xfrm>
          <a:custGeom>
            <a:avLst/>
            <a:gdLst/>
            <a:ahLst/>
            <a:cxnLst/>
            <a:rect l="l" t="t" r="r" b="b"/>
            <a:pathLst>
              <a:path w="6985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4" name="object 2354"/>
          <p:cNvSpPr/>
          <p:nvPr/>
        </p:nvSpPr>
        <p:spPr>
          <a:xfrm>
            <a:off x="10039019" y="6518940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5" name="object 2355"/>
          <p:cNvSpPr/>
          <p:nvPr/>
        </p:nvSpPr>
        <p:spPr>
          <a:xfrm>
            <a:off x="10039019" y="6464956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56" name="object 2356"/>
          <p:cNvGrpSpPr/>
          <p:nvPr/>
        </p:nvGrpSpPr>
        <p:grpSpPr>
          <a:xfrm>
            <a:off x="10043672" y="6518009"/>
            <a:ext cx="1905" cy="1905"/>
            <a:chOff x="10043672" y="6518009"/>
            <a:chExt cx="1905" cy="1905"/>
          </a:xfrm>
        </p:grpSpPr>
        <p:sp>
          <p:nvSpPr>
            <p:cNvPr id="2357" name="object 2357"/>
            <p:cNvSpPr/>
            <p:nvPr/>
          </p:nvSpPr>
          <p:spPr>
            <a:xfrm>
              <a:off x="10043672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8" name="object 2358"/>
            <p:cNvSpPr/>
            <p:nvPr/>
          </p:nvSpPr>
          <p:spPr>
            <a:xfrm>
              <a:off x="10044604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59" name="object 2359"/>
          <p:cNvSpPr/>
          <p:nvPr/>
        </p:nvSpPr>
        <p:spPr>
          <a:xfrm>
            <a:off x="5996792" y="6513355"/>
            <a:ext cx="6985" cy="0"/>
          </a:xfrm>
          <a:custGeom>
            <a:avLst/>
            <a:gdLst/>
            <a:ahLst/>
            <a:cxnLst/>
            <a:rect l="l" t="t" r="r" b="b"/>
            <a:pathLst>
              <a:path w="6985">
                <a:moveTo>
                  <a:pt x="65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0" name="object 2360"/>
          <p:cNvSpPr/>
          <p:nvPr/>
        </p:nvSpPr>
        <p:spPr>
          <a:xfrm>
            <a:off x="13291044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1" name="object 2361"/>
          <p:cNvSpPr/>
          <p:nvPr/>
        </p:nvSpPr>
        <p:spPr>
          <a:xfrm>
            <a:off x="10060427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2" name="object 2362"/>
          <p:cNvSpPr/>
          <p:nvPr/>
        </p:nvSpPr>
        <p:spPr>
          <a:xfrm>
            <a:off x="11553342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3" name="object 2363"/>
          <p:cNvSpPr/>
          <p:nvPr/>
        </p:nvSpPr>
        <p:spPr>
          <a:xfrm>
            <a:off x="10111618" y="678978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216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4" name="object 2364"/>
          <p:cNvSpPr/>
          <p:nvPr/>
        </p:nvSpPr>
        <p:spPr>
          <a:xfrm>
            <a:off x="11554273" y="3467025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5" name="object 2365"/>
          <p:cNvSpPr/>
          <p:nvPr/>
        </p:nvSpPr>
        <p:spPr>
          <a:xfrm>
            <a:off x="10044595" y="65180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39" y="1866"/>
                </a:lnTo>
                <a:lnTo>
                  <a:pt x="1587" y="1587"/>
                </a:lnTo>
                <a:lnTo>
                  <a:pt x="1866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6" name="object 2366"/>
          <p:cNvSpPr/>
          <p:nvPr/>
        </p:nvSpPr>
        <p:spPr>
          <a:xfrm>
            <a:off x="11563580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67" name="object 2367"/>
          <p:cNvGrpSpPr/>
          <p:nvPr/>
        </p:nvGrpSpPr>
        <p:grpSpPr>
          <a:xfrm>
            <a:off x="10044603" y="6518009"/>
            <a:ext cx="1905" cy="1905"/>
            <a:chOff x="10044603" y="6518009"/>
            <a:chExt cx="1905" cy="1905"/>
          </a:xfrm>
        </p:grpSpPr>
        <p:sp>
          <p:nvSpPr>
            <p:cNvPr id="2368" name="object 2368"/>
            <p:cNvSpPr/>
            <p:nvPr/>
          </p:nvSpPr>
          <p:spPr>
            <a:xfrm>
              <a:off x="10044595" y="65180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" name="object 2369"/>
            <p:cNvSpPr/>
            <p:nvPr/>
          </p:nvSpPr>
          <p:spPr>
            <a:xfrm>
              <a:off x="10045535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70" name="object 2370"/>
          <p:cNvSpPr/>
          <p:nvPr/>
        </p:nvSpPr>
        <p:spPr>
          <a:xfrm>
            <a:off x="13291044" y="456437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1" name="object 2371"/>
          <p:cNvSpPr/>
          <p:nvPr/>
        </p:nvSpPr>
        <p:spPr>
          <a:xfrm>
            <a:off x="10110686" y="69647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72" name="object 2372"/>
          <p:cNvGrpSpPr/>
          <p:nvPr/>
        </p:nvGrpSpPr>
        <p:grpSpPr>
          <a:xfrm>
            <a:off x="11553342" y="3412112"/>
            <a:ext cx="12700" cy="1905"/>
            <a:chOff x="11553342" y="3412112"/>
            <a:chExt cx="12700" cy="1905"/>
          </a:xfrm>
        </p:grpSpPr>
        <p:sp>
          <p:nvSpPr>
            <p:cNvPr id="2373" name="object 2373"/>
            <p:cNvSpPr/>
            <p:nvPr/>
          </p:nvSpPr>
          <p:spPr>
            <a:xfrm>
              <a:off x="11563580" y="3412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4" name="object 2374"/>
            <p:cNvSpPr/>
            <p:nvPr/>
          </p:nvSpPr>
          <p:spPr>
            <a:xfrm>
              <a:off x="11554273" y="3413043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5" name="object 2375"/>
            <p:cNvSpPr/>
            <p:nvPr/>
          </p:nvSpPr>
          <p:spPr>
            <a:xfrm>
              <a:off x="11553342" y="3412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76" name="object 2376"/>
          <p:cNvSpPr/>
          <p:nvPr/>
        </p:nvSpPr>
        <p:spPr>
          <a:xfrm>
            <a:off x="10110686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7" name="object 2377"/>
          <p:cNvSpPr/>
          <p:nvPr/>
        </p:nvSpPr>
        <p:spPr>
          <a:xfrm>
            <a:off x="10045535" y="65180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78" name="object 2378"/>
          <p:cNvGrpSpPr/>
          <p:nvPr/>
        </p:nvGrpSpPr>
        <p:grpSpPr>
          <a:xfrm>
            <a:off x="11562650" y="3412112"/>
            <a:ext cx="3175" cy="1905"/>
            <a:chOff x="11562650" y="3412112"/>
            <a:chExt cx="3175" cy="1905"/>
          </a:xfrm>
        </p:grpSpPr>
        <p:sp>
          <p:nvSpPr>
            <p:cNvPr id="2379" name="object 2379"/>
            <p:cNvSpPr/>
            <p:nvPr/>
          </p:nvSpPr>
          <p:spPr>
            <a:xfrm>
              <a:off x="11563579" y="3412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0" name="object 2380"/>
            <p:cNvSpPr/>
            <p:nvPr/>
          </p:nvSpPr>
          <p:spPr>
            <a:xfrm>
              <a:off x="11563581" y="34130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" name="object 2381"/>
            <p:cNvSpPr/>
            <p:nvPr/>
          </p:nvSpPr>
          <p:spPr>
            <a:xfrm>
              <a:off x="11562650" y="3412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82" name="object 2382"/>
          <p:cNvGrpSpPr/>
          <p:nvPr/>
        </p:nvGrpSpPr>
        <p:grpSpPr>
          <a:xfrm>
            <a:off x="13307797" y="4725393"/>
            <a:ext cx="13335" cy="1905"/>
            <a:chOff x="13307797" y="4725393"/>
            <a:chExt cx="13335" cy="1905"/>
          </a:xfrm>
        </p:grpSpPr>
        <p:sp>
          <p:nvSpPr>
            <p:cNvPr id="2383" name="object 2383"/>
            <p:cNvSpPr/>
            <p:nvPr/>
          </p:nvSpPr>
          <p:spPr>
            <a:xfrm>
              <a:off x="13307797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" name="object 2384"/>
            <p:cNvSpPr/>
            <p:nvPr/>
          </p:nvSpPr>
          <p:spPr>
            <a:xfrm>
              <a:off x="13308728" y="4726324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30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" name="object 2385"/>
            <p:cNvSpPr/>
            <p:nvPr/>
          </p:nvSpPr>
          <p:spPr>
            <a:xfrm>
              <a:off x="13318965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86" name="object 2386"/>
          <p:cNvGrpSpPr/>
          <p:nvPr/>
        </p:nvGrpSpPr>
        <p:grpSpPr>
          <a:xfrm>
            <a:off x="10045534" y="6518009"/>
            <a:ext cx="1905" cy="1905"/>
            <a:chOff x="10045534" y="6518009"/>
            <a:chExt cx="1905" cy="1905"/>
          </a:xfrm>
        </p:grpSpPr>
        <p:sp>
          <p:nvSpPr>
            <p:cNvPr id="2387" name="object 2387"/>
            <p:cNvSpPr/>
            <p:nvPr/>
          </p:nvSpPr>
          <p:spPr>
            <a:xfrm>
              <a:off x="10045534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8" name="object 2388"/>
            <p:cNvSpPr/>
            <p:nvPr/>
          </p:nvSpPr>
          <p:spPr>
            <a:xfrm>
              <a:off x="10046466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89" name="object 2389"/>
          <p:cNvGrpSpPr/>
          <p:nvPr/>
        </p:nvGrpSpPr>
        <p:grpSpPr>
          <a:xfrm>
            <a:off x="13307797" y="4671410"/>
            <a:ext cx="13335" cy="1905"/>
            <a:chOff x="13307797" y="4671410"/>
            <a:chExt cx="13335" cy="1905"/>
          </a:xfrm>
        </p:grpSpPr>
        <p:sp>
          <p:nvSpPr>
            <p:cNvPr id="2390" name="object 2390"/>
            <p:cNvSpPr/>
            <p:nvPr/>
          </p:nvSpPr>
          <p:spPr>
            <a:xfrm>
              <a:off x="13318965" y="46714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1" name="object 2391"/>
            <p:cNvSpPr/>
            <p:nvPr/>
          </p:nvSpPr>
          <p:spPr>
            <a:xfrm>
              <a:off x="13308728" y="467234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30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2" name="object 2392"/>
            <p:cNvSpPr/>
            <p:nvPr/>
          </p:nvSpPr>
          <p:spPr>
            <a:xfrm>
              <a:off x="13307797" y="46714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93" name="object 2393"/>
          <p:cNvSpPr/>
          <p:nvPr/>
        </p:nvSpPr>
        <p:spPr>
          <a:xfrm>
            <a:off x="10046465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94" name="object 2394"/>
          <p:cNvGrpSpPr/>
          <p:nvPr/>
        </p:nvGrpSpPr>
        <p:grpSpPr>
          <a:xfrm>
            <a:off x="10111617" y="6964767"/>
            <a:ext cx="1905" cy="1905"/>
            <a:chOff x="10111617" y="6964767"/>
            <a:chExt cx="1905" cy="1905"/>
          </a:xfrm>
        </p:grpSpPr>
        <p:sp>
          <p:nvSpPr>
            <p:cNvPr id="2395" name="object 2395"/>
            <p:cNvSpPr/>
            <p:nvPr/>
          </p:nvSpPr>
          <p:spPr>
            <a:xfrm>
              <a:off x="10111618" y="69656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" name="object 2396"/>
            <p:cNvSpPr/>
            <p:nvPr/>
          </p:nvSpPr>
          <p:spPr>
            <a:xfrm>
              <a:off x="10111617" y="69647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97" name="object 2397"/>
          <p:cNvGrpSpPr/>
          <p:nvPr/>
        </p:nvGrpSpPr>
        <p:grpSpPr>
          <a:xfrm>
            <a:off x="13317104" y="4671410"/>
            <a:ext cx="3810" cy="1905"/>
            <a:chOff x="13317104" y="4671410"/>
            <a:chExt cx="3810" cy="1905"/>
          </a:xfrm>
        </p:grpSpPr>
        <p:sp>
          <p:nvSpPr>
            <p:cNvPr id="2398" name="object 2398"/>
            <p:cNvSpPr/>
            <p:nvPr/>
          </p:nvSpPr>
          <p:spPr>
            <a:xfrm>
              <a:off x="13318966" y="46714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9" name="object 2399"/>
            <p:cNvSpPr/>
            <p:nvPr/>
          </p:nvSpPr>
          <p:spPr>
            <a:xfrm>
              <a:off x="13318966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" name="object 2400"/>
            <p:cNvSpPr/>
            <p:nvPr/>
          </p:nvSpPr>
          <p:spPr>
            <a:xfrm>
              <a:off x="13318033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1" name="object 2401"/>
            <p:cNvSpPr/>
            <p:nvPr/>
          </p:nvSpPr>
          <p:spPr>
            <a:xfrm>
              <a:off x="13318036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2" name="object 2402"/>
            <p:cNvSpPr/>
            <p:nvPr/>
          </p:nvSpPr>
          <p:spPr>
            <a:xfrm>
              <a:off x="13317093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3" name="object 2403"/>
            <p:cNvSpPr/>
            <p:nvPr/>
          </p:nvSpPr>
          <p:spPr>
            <a:xfrm>
              <a:off x="13317105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04" name="object 2404"/>
          <p:cNvSpPr/>
          <p:nvPr/>
        </p:nvSpPr>
        <p:spPr>
          <a:xfrm>
            <a:off x="11562650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05" name="object 2405"/>
          <p:cNvGrpSpPr/>
          <p:nvPr/>
        </p:nvGrpSpPr>
        <p:grpSpPr>
          <a:xfrm>
            <a:off x="13317104" y="4725393"/>
            <a:ext cx="3810" cy="1905"/>
            <a:chOff x="13317104" y="4725393"/>
            <a:chExt cx="3810" cy="1905"/>
          </a:xfrm>
        </p:grpSpPr>
        <p:sp>
          <p:nvSpPr>
            <p:cNvPr id="2406" name="object 2406"/>
            <p:cNvSpPr/>
            <p:nvPr/>
          </p:nvSpPr>
          <p:spPr>
            <a:xfrm>
              <a:off x="13317105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7" name="object 2407"/>
            <p:cNvSpPr/>
            <p:nvPr/>
          </p:nvSpPr>
          <p:spPr>
            <a:xfrm>
              <a:off x="13317093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8" name="object 2408"/>
            <p:cNvSpPr/>
            <p:nvPr/>
          </p:nvSpPr>
          <p:spPr>
            <a:xfrm>
              <a:off x="13318036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9" name="object 2409"/>
            <p:cNvSpPr/>
            <p:nvPr/>
          </p:nvSpPr>
          <p:spPr>
            <a:xfrm>
              <a:off x="13318033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0" name="object 2410"/>
            <p:cNvSpPr/>
            <p:nvPr/>
          </p:nvSpPr>
          <p:spPr>
            <a:xfrm>
              <a:off x="13318966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1" name="object 2411"/>
            <p:cNvSpPr/>
            <p:nvPr/>
          </p:nvSpPr>
          <p:spPr>
            <a:xfrm>
              <a:off x="13318966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12" name="object 2412"/>
          <p:cNvSpPr/>
          <p:nvPr/>
        </p:nvSpPr>
        <p:spPr>
          <a:xfrm>
            <a:off x="10111617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3" name="object 2413"/>
          <p:cNvSpPr/>
          <p:nvPr/>
        </p:nvSpPr>
        <p:spPr>
          <a:xfrm>
            <a:off x="13311520" y="4672341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4" name="object 2414"/>
          <p:cNvSpPr/>
          <p:nvPr/>
        </p:nvSpPr>
        <p:spPr>
          <a:xfrm>
            <a:off x="11562650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5" name="object 2415"/>
          <p:cNvSpPr/>
          <p:nvPr/>
        </p:nvSpPr>
        <p:spPr>
          <a:xfrm>
            <a:off x="13311520" y="4726324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16" name="object 2416"/>
          <p:cNvGrpSpPr/>
          <p:nvPr/>
        </p:nvGrpSpPr>
        <p:grpSpPr>
          <a:xfrm>
            <a:off x="13308728" y="4671410"/>
            <a:ext cx="3810" cy="1905"/>
            <a:chOff x="13308728" y="4671410"/>
            <a:chExt cx="3810" cy="1905"/>
          </a:xfrm>
        </p:grpSpPr>
        <p:sp>
          <p:nvSpPr>
            <p:cNvPr id="2417" name="object 2417"/>
            <p:cNvSpPr/>
            <p:nvPr/>
          </p:nvSpPr>
          <p:spPr>
            <a:xfrm>
              <a:off x="13310579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" name="object 2418"/>
            <p:cNvSpPr/>
            <p:nvPr/>
          </p:nvSpPr>
          <p:spPr>
            <a:xfrm>
              <a:off x="13310590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" name="object 2419"/>
            <p:cNvSpPr/>
            <p:nvPr/>
          </p:nvSpPr>
          <p:spPr>
            <a:xfrm>
              <a:off x="13309652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" name="object 2420"/>
            <p:cNvSpPr/>
            <p:nvPr/>
          </p:nvSpPr>
          <p:spPr>
            <a:xfrm>
              <a:off x="13309660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" name="object 2421"/>
            <p:cNvSpPr/>
            <p:nvPr/>
          </p:nvSpPr>
          <p:spPr>
            <a:xfrm>
              <a:off x="13308725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22" name="object 2422"/>
          <p:cNvSpPr/>
          <p:nvPr/>
        </p:nvSpPr>
        <p:spPr>
          <a:xfrm>
            <a:off x="10060427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3" name="object 2423"/>
          <p:cNvSpPr/>
          <p:nvPr/>
        </p:nvSpPr>
        <p:spPr>
          <a:xfrm>
            <a:off x="13308728" y="4672341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17684"/>
                </a:lnTo>
              </a:path>
              <a:path h="54610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4" name="object 2424"/>
          <p:cNvSpPr/>
          <p:nvPr/>
        </p:nvSpPr>
        <p:spPr>
          <a:xfrm>
            <a:off x="10111617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25" name="object 2425"/>
          <p:cNvGrpSpPr/>
          <p:nvPr/>
        </p:nvGrpSpPr>
        <p:grpSpPr>
          <a:xfrm>
            <a:off x="13308728" y="4725393"/>
            <a:ext cx="3810" cy="1905"/>
            <a:chOff x="13308728" y="4725393"/>
            <a:chExt cx="3810" cy="1905"/>
          </a:xfrm>
        </p:grpSpPr>
        <p:sp>
          <p:nvSpPr>
            <p:cNvPr id="2426" name="object 2426"/>
            <p:cNvSpPr/>
            <p:nvPr/>
          </p:nvSpPr>
          <p:spPr>
            <a:xfrm>
              <a:off x="13308725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" name="object 2427"/>
            <p:cNvSpPr/>
            <p:nvPr/>
          </p:nvSpPr>
          <p:spPr>
            <a:xfrm>
              <a:off x="13309660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" name="object 2428"/>
            <p:cNvSpPr/>
            <p:nvPr/>
          </p:nvSpPr>
          <p:spPr>
            <a:xfrm>
              <a:off x="13309652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" name="object 2429"/>
            <p:cNvSpPr/>
            <p:nvPr/>
          </p:nvSpPr>
          <p:spPr>
            <a:xfrm>
              <a:off x="13310590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" name="object 2430"/>
            <p:cNvSpPr/>
            <p:nvPr/>
          </p:nvSpPr>
          <p:spPr>
            <a:xfrm>
              <a:off x="13310579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31" name="object 2431"/>
          <p:cNvGrpSpPr/>
          <p:nvPr/>
        </p:nvGrpSpPr>
        <p:grpSpPr>
          <a:xfrm>
            <a:off x="11562650" y="3412112"/>
            <a:ext cx="1905" cy="1905"/>
            <a:chOff x="11562650" y="3412112"/>
            <a:chExt cx="1905" cy="1905"/>
          </a:xfrm>
        </p:grpSpPr>
        <p:sp>
          <p:nvSpPr>
            <p:cNvPr id="2432" name="object 2432"/>
            <p:cNvSpPr/>
            <p:nvPr/>
          </p:nvSpPr>
          <p:spPr>
            <a:xfrm>
              <a:off x="11562639" y="3412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" name="object 2433"/>
            <p:cNvSpPr/>
            <p:nvPr/>
          </p:nvSpPr>
          <p:spPr>
            <a:xfrm>
              <a:off x="11562650" y="34130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34" name="object 2434"/>
          <p:cNvSpPr/>
          <p:nvPr/>
        </p:nvSpPr>
        <p:spPr>
          <a:xfrm>
            <a:off x="13319897" y="4672341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53983"/>
                </a:moveTo>
                <a:lnTo>
                  <a:pt x="0" y="35368"/>
                </a:lnTo>
              </a:path>
              <a:path h="5461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5" name="object 2435"/>
          <p:cNvSpPr/>
          <p:nvPr/>
        </p:nvSpPr>
        <p:spPr>
          <a:xfrm>
            <a:off x="11561712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66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36" name="object 2436"/>
          <p:cNvGrpSpPr/>
          <p:nvPr/>
        </p:nvGrpSpPr>
        <p:grpSpPr>
          <a:xfrm>
            <a:off x="11561719" y="3466095"/>
            <a:ext cx="3175" cy="1905"/>
            <a:chOff x="11561719" y="3466095"/>
            <a:chExt cx="3175" cy="1905"/>
          </a:xfrm>
        </p:grpSpPr>
        <p:sp>
          <p:nvSpPr>
            <p:cNvPr id="2437" name="object 2437"/>
            <p:cNvSpPr/>
            <p:nvPr/>
          </p:nvSpPr>
          <p:spPr>
            <a:xfrm>
              <a:off x="11561712" y="3466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" name="object 2438"/>
            <p:cNvSpPr/>
            <p:nvPr/>
          </p:nvSpPr>
          <p:spPr>
            <a:xfrm>
              <a:off x="11562650" y="34670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" name="object 2439"/>
            <p:cNvSpPr/>
            <p:nvPr/>
          </p:nvSpPr>
          <p:spPr>
            <a:xfrm>
              <a:off x="11562649" y="34660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40" name="object 2440"/>
          <p:cNvSpPr/>
          <p:nvPr/>
        </p:nvSpPr>
        <p:spPr>
          <a:xfrm>
            <a:off x="4678857" y="699920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1" name="object 2441"/>
          <p:cNvSpPr/>
          <p:nvPr/>
        </p:nvSpPr>
        <p:spPr>
          <a:xfrm>
            <a:off x="13295698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29783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2" name="object 2442"/>
          <p:cNvSpPr/>
          <p:nvPr/>
        </p:nvSpPr>
        <p:spPr>
          <a:xfrm>
            <a:off x="11562639" y="346610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600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3" name="object 2443"/>
          <p:cNvSpPr/>
          <p:nvPr/>
        </p:nvSpPr>
        <p:spPr>
          <a:xfrm>
            <a:off x="4679787" y="6994551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0" y="0"/>
                </a:moveTo>
                <a:lnTo>
                  <a:pt x="930" y="0"/>
                </a:lnTo>
              </a:path>
              <a:path w="1270" h="5079">
                <a:moveTo>
                  <a:pt x="930" y="2792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4" name="object 2444"/>
          <p:cNvSpPr/>
          <p:nvPr/>
        </p:nvSpPr>
        <p:spPr>
          <a:xfrm>
            <a:off x="11562650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5" name="object 2445"/>
          <p:cNvSpPr/>
          <p:nvPr/>
        </p:nvSpPr>
        <p:spPr>
          <a:xfrm>
            <a:off x="4670480" y="6996412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09">
                <a:moveTo>
                  <a:pt x="1861" y="3722"/>
                </a:moveTo>
                <a:lnTo>
                  <a:pt x="930" y="3722"/>
                </a:lnTo>
              </a:path>
              <a:path w="1904" h="3809">
                <a:moveTo>
                  <a:pt x="930" y="3722"/>
                </a:moveTo>
                <a:lnTo>
                  <a:pt x="930" y="2792"/>
                </a:lnTo>
              </a:path>
              <a:path w="1904" h="3809">
                <a:moveTo>
                  <a:pt x="930" y="2792"/>
                </a:moveTo>
                <a:lnTo>
                  <a:pt x="0" y="930"/>
                </a:lnTo>
              </a:path>
              <a:path w="1904" h="380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6" name="object 2446"/>
          <p:cNvSpPr/>
          <p:nvPr/>
        </p:nvSpPr>
        <p:spPr>
          <a:xfrm>
            <a:off x="4670480" y="6945221"/>
            <a:ext cx="10795" cy="55244"/>
          </a:xfrm>
          <a:custGeom>
            <a:avLst/>
            <a:gdLst/>
            <a:ahLst/>
            <a:cxnLst/>
            <a:rect l="l" t="t" r="r" b="b"/>
            <a:pathLst>
              <a:path w="10795" h="55245">
                <a:moveTo>
                  <a:pt x="7445" y="0"/>
                </a:moveTo>
                <a:lnTo>
                  <a:pt x="8376" y="930"/>
                </a:lnTo>
              </a:path>
              <a:path w="10795" h="55245">
                <a:moveTo>
                  <a:pt x="9307" y="1861"/>
                </a:moveTo>
                <a:lnTo>
                  <a:pt x="10238" y="3722"/>
                </a:lnTo>
              </a:path>
              <a:path w="10795" h="55245">
                <a:moveTo>
                  <a:pt x="10238" y="3722"/>
                </a:moveTo>
                <a:lnTo>
                  <a:pt x="10238" y="4653"/>
                </a:lnTo>
              </a:path>
              <a:path w="10795" h="55245">
                <a:moveTo>
                  <a:pt x="9307" y="7445"/>
                </a:moveTo>
                <a:lnTo>
                  <a:pt x="8376" y="8376"/>
                </a:lnTo>
              </a:path>
              <a:path w="10795" h="55245">
                <a:moveTo>
                  <a:pt x="8376" y="8376"/>
                </a:moveTo>
                <a:lnTo>
                  <a:pt x="7445" y="9307"/>
                </a:lnTo>
              </a:path>
              <a:path w="10795" h="55245">
                <a:moveTo>
                  <a:pt x="7445" y="9307"/>
                </a:moveTo>
                <a:lnTo>
                  <a:pt x="6515" y="9307"/>
                </a:lnTo>
              </a:path>
              <a:path w="10795" h="55245">
                <a:moveTo>
                  <a:pt x="6515" y="9307"/>
                </a:moveTo>
                <a:lnTo>
                  <a:pt x="4653" y="9307"/>
                </a:lnTo>
              </a:path>
              <a:path w="10795" h="55245">
                <a:moveTo>
                  <a:pt x="4653" y="9307"/>
                </a:moveTo>
                <a:lnTo>
                  <a:pt x="3722" y="9307"/>
                </a:lnTo>
              </a:path>
              <a:path w="10795" h="55245">
                <a:moveTo>
                  <a:pt x="3722" y="9307"/>
                </a:moveTo>
                <a:lnTo>
                  <a:pt x="2792" y="9307"/>
                </a:lnTo>
              </a:path>
              <a:path w="10795" h="55245">
                <a:moveTo>
                  <a:pt x="2792" y="9307"/>
                </a:moveTo>
                <a:lnTo>
                  <a:pt x="930" y="8376"/>
                </a:lnTo>
              </a:path>
              <a:path w="10795" h="55245">
                <a:moveTo>
                  <a:pt x="930" y="8376"/>
                </a:moveTo>
                <a:lnTo>
                  <a:pt x="930" y="7445"/>
                </a:lnTo>
              </a:path>
              <a:path w="10795" h="55245">
                <a:moveTo>
                  <a:pt x="0" y="5584"/>
                </a:moveTo>
                <a:lnTo>
                  <a:pt x="0" y="4653"/>
                </a:lnTo>
              </a:path>
              <a:path w="10795" h="55245">
                <a:moveTo>
                  <a:pt x="0" y="4653"/>
                </a:moveTo>
                <a:lnTo>
                  <a:pt x="0" y="3722"/>
                </a:lnTo>
              </a:path>
              <a:path w="10795" h="55245">
                <a:moveTo>
                  <a:pt x="930" y="1861"/>
                </a:moveTo>
                <a:lnTo>
                  <a:pt x="930" y="930"/>
                </a:lnTo>
              </a:path>
              <a:path w="10795" h="55245">
                <a:moveTo>
                  <a:pt x="930" y="930"/>
                </a:moveTo>
                <a:lnTo>
                  <a:pt x="1861" y="0"/>
                </a:lnTo>
              </a:path>
              <a:path w="10795" h="55245">
                <a:moveTo>
                  <a:pt x="930" y="53983"/>
                </a:moveTo>
                <a:lnTo>
                  <a:pt x="930" y="54913"/>
                </a:lnTo>
              </a:path>
              <a:path w="10795" h="55245">
                <a:moveTo>
                  <a:pt x="930" y="54913"/>
                </a:moveTo>
                <a:lnTo>
                  <a:pt x="1861" y="5491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7" name="object 2447"/>
          <p:cNvSpPr/>
          <p:nvPr/>
        </p:nvSpPr>
        <p:spPr>
          <a:xfrm>
            <a:off x="13308728" y="4596020"/>
            <a:ext cx="11430" cy="1905"/>
          </a:xfrm>
          <a:custGeom>
            <a:avLst/>
            <a:gdLst/>
            <a:ahLst/>
            <a:cxnLst/>
            <a:rect l="l" t="t" r="r" b="b"/>
            <a:pathLst>
              <a:path w="11430" h="1904">
                <a:moveTo>
                  <a:pt x="5584" y="0"/>
                </a:moveTo>
                <a:lnTo>
                  <a:pt x="930" y="930"/>
                </a:lnTo>
              </a:path>
              <a:path w="11430" h="1904">
                <a:moveTo>
                  <a:pt x="930" y="930"/>
                </a:moveTo>
                <a:lnTo>
                  <a:pt x="0" y="1861"/>
                </a:lnTo>
              </a:path>
              <a:path w="11430" h="1904">
                <a:moveTo>
                  <a:pt x="11168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8" name="object 2448"/>
          <p:cNvSpPr/>
          <p:nvPr/>
        </p:nvSpPr>
        <p:spPr>
          <a:xfrm>
            <a:off x="4670480" y="6996412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0"/>
                </a:moveTo>
                <a:lnTo>
                  <a:pt x="0" y="930"/>
                </a:lnTo>
              </a:path>
              <a:path w="1270" h="3175">
                <a:moveTo>
                  <a:pt x="0" y="930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9" name="object 2449"/>
          <p:cNvSpPr/>
          <p:nvPr/>
        </p:nvSpPr>
        <p:spPr>
          <a:xfrm>
            <a:off x="13308728" y="4704917"/>
            <a:ext cx="11430" cy="1905"/>
          </a:xfrm>
          <a:custGeom>
            <a:avLst/>
            <a:gdLst/>
            <a:ahLst/>
            <a:cxnLst/>
            <a:rect l="l" t="t" r="r" b="b"/>
            <a:pathLst>
              <a:path w="11430" h="1904">
                <a:moveTo>
                  <a:pt x="5584" y="1861"/>
                </a:moveTo>
                <a:lnTo>
                  <a:pt x="11168" y="1861"/>
                </a:lnTo>
              </a:path>
              <a:path w="11430" h="1904">
                <a:moveTo>
                  <a:pt x="0" y="0"/>
                </a:moveTo>
                <a:lnTo>
                  <a:pt x="930" y="930"/>
                </a:lnTo>
              </a:path>
              <a:path w="11430" h="1904">
                <a:moveTo>
                  <a:pt x="930" y="930"/>
                </a:moveTo>
                <a:lnTo>
                  <a:pt x="5584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50" name="object 2450"/>
          <p:cNvGrpSpPr/>
          <p:nvPr/>
        </p:nvGrpSpPr>
        <p:grpSpPr>
          <a:xfrm>
            <a:off x="4669549" y="6993620"/>
            <a:ext cx="12700" cy="3810"/>
            <a:chOff x="4669549" y="6993620"/>
            <a:chExt cx="12700" cy="3810"/>
          </a:xfrm>
        </p:grpSpPr>
        <p:sp>
          <p:nvSpPr>
            <p:cNvPr id="2451" name="object 2451"/>
            <p:cNvSpPr/>
            <p:nvPr/>
          </p:nvSpPr>
          <p:spPr>
            <a:xfrm>
              <a:off x="4669549" y="699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2" name="object 2452"/>
            <p:cNvSpPr/>
            <p:nvPr/>
          </p:nvSpPr>
          <p:spPr>
            <a:xfrm>
              <a:off x="4670480" y="6994551"/>
              <a:ext cx="10795" cy="3175"/>
            </a:xfrm>
            <a:custGeom>
              <a:avLst/>
              <a:gdLst/>
              <a:ahLst/>
              <a:cxnLst/>
              <a:rect l="l" t="t" r="r" b="b"/>
              <a:pathLst>
                <a:path w="10795" h="3175">
                  <a:moveTo>
                    <a:pt x="0" y="0"/>
                  </a:moveTo>
                  <a:lnTo>
                    <a:pt x="0" y="1861"/>
                  </a:lnTo>
                </a:path>
                <a:path w="10795" h="3175">
                  <a:moveTo>
                    <a:pt x="10238" y="2792"/>
                  </a:moveTo>
                  <a:lnTo>
                    <a:pt x="10238" y="1861"/>
                  </a:lnTo>
                </a:path>
                <a:path w="10795" h="3175">
                  <a:moveTo>
                    <a:pt x="10238" y="1861"/>
                  </a:moveTo>
                  <a:lnTo>
                    <a:pt x="10238" y="0"/>
                  </a:lnTo>
                </a:path>
                <a:path w="10795" h="3175">
                  <a:moveTo>
                    <a:pt x="10238" y="0"/>
                  </a:moveTo>
                  <a:lnTo>
                    <a:pt x="9307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53" name="object 2453"/>
          <p:cNvGrpSpPr/>
          <p:nvPr/>
        </p:nvGrpSpPr>
        <p:grpSpPr>
          <a:xfrm>
            <a:off x="11562650" y="3466095"/>
            <a:ext cx="3175" cy="1905"/>
            <a:chOff x="11562650" y="3466095"/>
            <a:chExt cx="3175" cy="1905"/>
          </a:xfrm>
        </p:grpSpPr>
        <p:sp>
          <p:nvSpPr>
            <p:cNvPr id="2454" name="object 2454"/>
            <p:cNvSpPr/>
            <p:nvPr/>
          </p:nvSpPr>
          <p:spPr>
            <a:xfrm>
              <a:off x="11562639" y="3466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" name="object 2455"/>
            <p:cNvSpPr/>
            <p:nvPr/>
          </p:nvSpPr>
          <p:spPr>
            <a:xfrm>
              <a:off x="11563581" y="34670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" name="object 2456"/>
            <p:cNvSpPr/>
            <p:nvPr/>
          </p:nvSpPr>
          <p:spPr>
            <a:xfrm>
              <a:off x="11563579" y="3466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57" name="object 2457"/>
          <p:cNvSpPr/>
          <p:nvPr/>
        </p:nvSpPr>
        <p:spPr>
          <a:xfrm>
            <a:off x="4679787" y="6997343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861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8" name="object 2458"/>
          <p:cNvSpPr/>
          <p:nvPr/>
        </p:nvSpPr>
        <p:spPr>
          <a:xfrm>
            <a:off x="11563580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9" name="object 2459"/>
          <p:cNvSpPr/>
          <p:nvPr/>
        </p:nvSpPr>
        <p:spPr>
          <a:xfrm>
            <a:off x="10111617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0" name="object 2460"/>
          <p:cNvSpPr/>
          <p:nvPr/>
        </p:nvSpPr>
        <p:spPr>
          <a:xfrm>
            <a:off x="4678857" y="699920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1" name="object 2461"/>
          <p:cNvSpPr/>
          <p:nvPr/>
        </p:nvSpPr>
        <p:spPr>
          <a:xfrm>
            <a:off x="11556134" y="3413042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2" name="object 2462"/>
          <p:cNvSpPr/>
          <p:nvPr/>
        </p:nvSpPr>
        <p:spPr>
          <a:xfrm>
            <a:off x="11556134" y="3467025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65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3" name="object 2463"/>
          <p:cNvSpPr/>
          <p:nvPr/>
        </p:nvSpPr>
        <p:spPr>
          <a:xfrm>
            <a:off x="11555203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4" name="object 2464"/>
          <p:cNvSpPr/>
          <p:nvPr/>
        </p:nvSpPr>
        <p:spPr>
          <a:xfrm>
            <a:off x="4674203" y="6954528"/>
            <a:ext cx="5080" cy="45720"/>
          </a:xfrm>
          <a:custGeom>
            <a:avLst/>
            <a:gdLst/>
            <a:ahLst/>
            <a:cxnLst/>
            <a:rect l="l" t="t" r="r" b="b"/>
            <a:pathLst>
              <a:path w="5079" h="45720">
                <a:moveTo>
                  <a:pt x="3722" y="45606"/>
                </a:moveTo>
                <a:lnTo>
                  <a:pt x="4653" y="45606"/>
                </a:lnTo>
              </a:path>
              <a:path w="5079" h="4572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5" name="object 2465"/>
          <p:cNvSpPr/>
          <p:nvPr/>
        </p:nvSpPr>
        <p:spPr>
          <a:xfrm>
            <a:off x="11555203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6" name="object 2466"/>
          <p:cNvSpPr/>
          <p:nvPr/>
        </p:nvSpPr>
        <p:spPr>
          <a:xfrm>
            <a:off x="13291044" y="4453616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7" name="object 2467"/>
          <p:cNvSpPr/>
          <p:nvPr/>
        </p:nvSpPr>
        <p:spPr>
          <a:xfrm>
            <a:off x="10111617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8" name="object 2468"/>
          <p:cNvSpPr/>
          <p:nvPr/>
        </p:nvSpPr>
        <p:spPr>
          <a:xfrm>
            <a:off x="11555203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9" name="object 2469"/>
          <p:cNvSpPr/>
          <p:nvPr/>
        </p:nvSpPr>
        <p:spPr>
          <a:xfrm>
            <a:off x="10112548" y="696569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0" name="object 2470"/>
          <p:cNvSpPr/>
          <p:nvPr/>
        </p:nvSpPr>
        <p:spPr>
          <a:xfrm>
            <a:off x="11555203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1" name="object 2471"/>
          <p:cNvSpPr/>
          <p:nvPr/>
        </p:nvSpPr>
        <p:spPr>
          <a:xfrm>
            <a:off x="4673272" y="695452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2" name="object 2472"/>
          <p:cNvSpPr/>
          <p:nvPr/>
        </p:nvSpPr>
        <p:spPr>
          <a:xfrm>
            <a:off x="13291044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3" name="object 2473"/>
          <p:cNvSpPr/>
          <p:nvPr/>
        </p:nvSpPr>
        <p:spPr>
          <a:xfrm>
            <a:off x="4671411" y="6953598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4" name="object 2474"/>
          <p:cNvSpPr/>
          <p:nvPr/>
        </p:nvSpPr>
        <p:spPr>
          <a:xfrm>
            <a:off x="13291044" y="4453616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5" name="object 2475"/>
          <p:cNvSpPr/>
          <p:nvPr/>
        </p:nvSpPr>
        <p:spPr>
          <a:xfrm>
            <a:off x="11555203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6" name="object 2476"/>
          <p:cNvSpPr/>
          <p:nvPr/>
        </p:nvSpPr>
        <p:spPr>
          <a:xfrm>
            <a:off x="4671411" y="695266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7" name="object 2477"/>
          <p:cNvSpPr/>
          <p:nvPr/>
        </p:nvSpPr>
        <p:spPr>
          <a:xfrm>
            <a:off x="13291044" y="4453616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8" name="object 2478"/>
          <p:cNvSpPr/>
          <p:nvPr/>
        </p:nvSpPr>
        <p:spPr>
          <a:xfrm>
            <a:off x="4670480" y="6950805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9" name="object 2479"/>
          <p:cNvSpPr/>
          <p:nvPr/>
        </p:nvSpPr>
        <p:spPr>
          <a:xfrm>
            <a:off x="13291044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0" name="object 2480"/>
          <p:cNvSpPr/>
          <p:nvPr/>
        </p:nvSpPr>
        <p:spPr>
          <a:xfrm>
            <a:off x="4670480" y="694987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1" name="object 2481"/>
          <p:cNvSpPr/>
          <p:nvPr/>
        </p:nvSpPr>
        <p:spPr>
          <a:xfrm>
            <a:off x="10112540" y="69647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27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2" name="object 2482"/>
          <p:cNvSpPr/>
          <p:nvPr/>
        </p:nvSpPr>
        <p:spPr>
          <a:xfrm>
            <a:off x="11555203" y="341304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3" name="object 2483"/>
          <p:cNvSpPr/>
          <p:nvPr/>
        </p:nvSpPr>
        <p:spPr>
          <a:xfrm>
            <a:off x="4670480" y="694894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4" name="object 2484"/>
          <p:cNvSpPr/>
          <p:nvPr/>
        </p:nvSpPr>
        <p:spPr>
          <a:xfrm>
            <a:off x="13295698" y="4453616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4">
                <a:moveTo>
                  <a:pt x="0" y="284808"/>
                </a:moveTo>
                <a:lnTo>
                  <a:pt x="0" y="206625"/>
                </a:lnTo>
              </a:path>
              <a:path h="28511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5" name="object 2485"/>
          <p:cNvSpPr/>
          <p:nvPr/>
        </p:nvSpPr>
        <p:spPr>
          <a:xfrm>
            <a:off x="11554269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54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6" name="object 2486"/>
          <p:cNvSpPr/>
          <p:nvPr/>
        </p:nvSpPr>
        <p:spPr>
          <a:xfrm>
            <a:off x="13291044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7" name="object 2487"/>
          <p:cNvSpPr/>
          <p:nvPr/>
        </p:nvSpPr>
        <p:spPr>
          <a:xfrm>
            <a:off x="11554273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8" name="object 2488"/>
          <p:cNvSpPr/>
          <p:nvPr/>
        </p:nvSpPr>
        <p:spPr>
          <a:xfrm>
            <a:off x="4670480" y="6945221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09">
                <a:moveTo>
                  <a:pt x="1861" y="0"/>
                </a:moveTo>
                <a:lnTo>
                  <a:pt x="930" y="930"/>
                </a:lnTo>
              </a:path>
              <a:path w="1904" h="3809">
                <a:moveTo>
                  <a:pt x="930" y="930"/>
                </a:moveTo>
                <a:lnTo>
                  <a:pt x="930" y="1861"/>
                </a:lnTo>
              </a:path>
              <a:path w="1904" h="3809">
                <a:moveTo>
                  <a:pt x="930" y="1861"/>
                </a:moveTo>
                <a:lnTo>
                  <a:pt x="0" y="372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89" name="object 2489"/>
          <p:cNvGrpSpPr/>
          <p:nvPr/>
        </p:nvGrpSpPr>
        <p:grpSpPr>
          <a:xfrm>
            <a:off x="11553342" y="3412112"/>
            <a:ext cx="3175" cy="1905"/>
            <a:chOff x="11553342" y="3412112"/>
            <a:chExt cx="3175" cy="1905"/>
          </a:xfrm>
        </p:grpSpPr>
        <p:sp>
          <p:nvSpPr>
            <p:cNvPr id="2490" name="object 2490"/>
            <p:cNvSpPr/>
            <p:nvPr/>
          </p:nvSpPr>
          <p:spPr>
            <a:xfrm>
              <a:off x="11554272" y="3412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1" name="object 2491"/>
            <p:cNvSpPr/>
            <p:nvPr/>
          </p:nvSpPr>
          <p:spPr>
            <a:xfrm>
              <a:off x="11554273" y="34130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2" name="object 2492"/>
            <p:cNvSpPr/>
            <p:nvPr/>
          </p:nvSpPr>
          <p:spPr>
            <a:xfrm>
              <a:off x="11553342" y="3412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93" name="object 2493"/>
          <p:cNvGrpSpPr/>
          <p:nvPr/>
        </p:nvGrpSpPr>
        <p:grpSpPr>
          <a:xfrm>
            <a:off x="13307797" y="4637903"/>
            <a:ext cx="13335" cy="1905"/>
            <a:chOff x="13307797" y="4637903"/>
            <a:chExt cx="13335" cy="1905"/>
          </a:xfrm>
        </p:grpSpPr>
        <p:sp>
          <p:nvSpPr>
            <p:cNvPr id="2494" name="object 2494"/>
            <p:cNvSpPr/>
            <p:nvPr/>
          </p:nvSpPr>
          <p:spPr>
            <a:xfrm>
              <a:off x="13307797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" name="object 2495"/>
            <p:cNvSpPr/>
            <p:nvPr/>
          </p:nvSpPr>
          <p:spPr>
            <a:xfrm>
              <a:off x="13308728" y="4638834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30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6" name="object 2496"/>
            <p:cNvSpPr/>
            <p:nvPr/>
          </p:nvSpPr>
          <p:spPr>
            <a:xfrm>
              <a:off x="13318965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97" name="object 2497"/>
          <p:cNvSpPr/>
          <p:nvPr/>
        </p:nvSpPr>
        <p:spPr>
          <a:xfrm>
            <a:off x="10112548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8" name="object 2498"/>
          <p:cNvSpPr/>
          <p:nvPr/>
        </p:nvSpPr>
        <p:spPr>
          <a:xfrm>
            <a:off x="10047396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6299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99" name="object 2499"/>
          <p:cNvGrpSpPr/>
          <p:nvPr/>
        </p:nvGrpSpPr>
        <p:grpSpPr>
          <a:xfrm>
            <a:off x="13307797" y="4461992"/>
            <a:ext cx="13335" cy="1905"/>
            <a:chOff x="13307797" y="4461992"/>
            <a:chExt cx="13335" cy="1905"/>
          </a:xfrm>
        </p:grpSpPr>
        <p:sp>
          <p:nvSpPr>
            <p:cNvPr id="2500" name="object 2500"/>
            <p:cNvSpPr/>
            <p:nvPr/>
          </p:nvSpPr>
          <p:spPr>
            <a:xfrm>
              <a:off x="13318965" y="44619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1" name="object 2501"/>
            <p:cNvSpPr/>
            <p:nvPr/>
          </p:nvSpPr>
          <p:spPr>
            <a:xfrm>
              <a:off x="13308728" y="4462923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30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2" name="object 2502"/>
            <p:cNvSpPr/>
            <p:nvPr/>
          </p:nvSpPr>
          <p:spPr>
            <a:xfrm>
              <a:off x="13307797" y="44619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03" name="object 2503"/>
          <p:cNvSpPr/>
          <p:nvPr/>
        </p:nvSpPr>
        <p:spPr>
          <a:xfrm>
            <a:off x="10046465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4" name="object 2504"/>
          <p:cNvSpPr/>
          <p:nvPr/>
        </p:nvSpPr>
        <p:spPr>
          <a:xfrm>
            <a:off x="10036227" y="6789787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26991"/>
                </a:lnTo>
              </a:path>
              <a:path h="79375">
                <a:moveTo>
                  <a:pt x="0" y="44675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5" name="object 2505"/>
          <p:cNvSpPr/>
          <p:nvPr/>
        </p:nvSpPr>
        <p:spPr>
          <a:xfrm>
            <a:off x="10036227" y="6886585"/>
            <a:ext cx="0" cy="35560"/>
          </a:xfrm>
          <a:custGeom>
            <a:avLst/>
            <a:gdLst/>
            <a:ahLst/>
            <a:cxnLst/>
            <a:rect l="l" t="t" r="r" b="b"/>
            <a:pathLst>
              <a:path h="35559">
                <a:moveTo>
                  <a:pt x="0" y="0"/>
                </a:moveTo>
                <a:lnTo>
                  <a:pt x="0" y="3536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6" name="object 2506"/>
          <p:cNvSpPr/>
          <p:nvPr/>
        </p:nvSpPr>
        <p:spPr>
          <a:xfrm>
            <a:off x="10036227" y="6938706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7" name="object 2507"/>
          <p:cNvSpPr/>
          <p:nvPr/>
        </p:nvSpPr>
        <p:spPr>
          <a:xfrm>
            <a:off x="10046465" y="646495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08" name="object 2508"/>
          <p:cNvGrpSpPr/>
          <p:nvPr/>
        </p:nvGrpSpPr>
        <p:grpSpPr>
          <a:xfrm>
            <a:off x="13317104" y="4461992"/>
            <a:ext cx="3810" cy="1905"/>
            <a:chOff x="13317104" y="4461992"/>
            <a:chExt cx="3810" cy="1905"/>
          </a:xfrm>
        </p:grpSpPr>
        <p:sp>
          <p:nvSpPr>
            <p:cNvPr id="2509" name="object 2509"/>
            <p:cNvSpPr/>
            <p:nvPr/>
          </p:nvSpPr>
          <p:spPr>
            <a:xfrm>
              <a:off x="13318966" y="44619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0" name="object 2510"/>
            <p:cNvSpPr/>
            <p:nvPr/>
          </p:nvSpPr>
          <p:spPr>
            <a:xfrm>
              <a:off x="13318966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1" name="object 2511"/>
            <p:cNvSpPr/>
            <p:nvPr/>
          </p:nvSpPr>
          <p:spPr>
            <a:xfrm>
              <a:off x="13318033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2" name="object 2512"/>
            <p:cNvSpPr/>
            <p:nvPr/>
          </p:nvSpPr>
          <p:spPr>
            <a:xfrm>
              <a:off x="13318036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3" name="object 2513"/>
            <p:cNvSpPr/>
            <p:nvPr/>
          </p:nvSpPr>
          <p:spPr>
            <a:xfrm>
              <a:off x="13317093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4" name="object 2514"/>
            <p:cNvSpPr/>
            <p:nvPr/>
          </p:nvSpPr>
          <p:spPr>
            <a:xfrm>
              <a:off x="13317105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15" name="object 2515"/>
          <p:cNvSpPr/>
          <p:nvPr/>
        </p:nvSpPr>
        <p:spPr>
          <a:xfrm>
            <a:off x="10043672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16" name="object 2516"/>
          <p:cNvGrpSpPr/>
          <p:nvPr/>
        </p:nvGrpSpPr>
        <p:grpSpPr>
          <a:xfrm>
            <a:off x="13317104" y="4637903"/>
            <a:ext cx="3810" cy="1905"/>
            <a:chOff x="13317104" y="4637903"/>
            <a:chExt cx="3810" cy="1905"/>
          </a:xfrm>
        </p:grpSpPr>
        <p:sp>
          <p:nvSpPr>
            <p:cNvPr id="2517" name="object 2517"/>
            <p:cNvSpPr/>
            <p:nvPr/>
          </p:nvSpPr>
          <p:spPr>
            <a:xfrm>
              <a:off x="13317105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" name="object 2518"/>
            <p:cNvSpPr/>
            <p:nvPr/>
          </p:nvSpPr>
          <p:spPr>
            <a:xfrm>
              <a:off x="13317093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9" name="object 2519"/>
            <p:cNvSpPr/>
            <p:nvPr/>
          </p:nvSpPr>
          <p:spPr>
            <a:xfrm>
              <a:off x="13318036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0" name="object 2520"/>
            <p:cNvSpPr/>
            <p:nvPr/>
          </p:nvSpPr>
          <p:spPr>
            <a:xfrm>
              <a:off x="13318033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1" name="object 2521"/>
            <p:cNvSpPr/>
            <p:nvPr/>
          </p:nvSpPr>
          <p:spPr>
            <a:xfrm>
              <a:off x="13318966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2" name="object 2522"/>
            <p:cNvSpPr/>
            <p:nvPr/>
          </p:nvSpPr>
          <p:spPr>
            <a:xfrm>
              <a:off x="13318966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23" name="object 2523"/>
          <p:cNvSpPr/>
          <p:nvPr/>
        </p:nvSpPr>
        <p:spPr>
          <a:xfrm>
            <a:off x="10044604" y="678978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4" name="object 2524"/>
          <p:cNvSpPr/>
          <p:nvPr/>
        </p:nvSpPr>
        <p:spPr>
          <a:xfrm>
            <a:off x="13311520" y="4462923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5" name="object 2525"/>
          <p:cNvSpPr/>
          <p:nvPr/>
        </p:nvSpPr>
        <p:spPr>
          <a:xfrm>
            <a:off x="11554273" y="3413042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17684"/>
                </a:lnTo>
              </a:path>
              <a:path h="54610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6" name="object 2526"/>
          <p:cNvSpPr/>
          <p:nvPr/>
        </p:nvSpPr>
        <p:spPr>
          <a:xfrm>
            <a:off x="13311520" y="4638834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27" name="object 2527"/>
          <p:cNvGrpSpPr/>
          <p:nvPr/>
        </p:nvGrpSpPr>
        <p:grpSpPr>
          <a:xfrm>
            <a:off x="13308728" y="4461992"/>
            <a:ext cx="3810" cy="1905"/>
            <a:chOff x="13308728" y="4461992"/>
            <a:chExt cx="3810" cy="1905"/>
          </a:xfrm>
        </p:grpSpPr>
        <p:sp>
          <p:nvSpPr>
            <p:cNvPr id="2528" name="object 2528"/>
            <p:cNvSpPr/>
            <p:nvPr/>
          </p:nvSpPr>
          <p:spPr>
            <a:xfrm>
              <a:off x="13310579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9" name="object 2529"/>
            <p:cNvSpPr/>
            <p:nvPr/>
          </p:nvSpPr>
          <p:spPr>
            <a:xfrm>
              <a:off x="13310590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" name="object 2530"/>
            <p:cNvSpPr/>
            <p:nvPr/>
          </p:nvSpPr>
          <p:spPr>
            <a:xfrm>
              <a:off x="13309652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" name="object 2531"/>
            <p:cNvSpPr/>
            <p:nvPr/>
          </p:nvSpPr>
          <p:spPr>
            <a:xfrm>
              <a:off x="13309660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" name="object 2532"/>
            <p:cNvSpPr/>
            <p:nvPr/>
          </p:nvSpPr>
          <p:spPr>
            <a:xfrm>
              <a:off x="13308725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33" name="object 2533"/>
          <p:cNvSpPr/>
          <p:nvPr/>
        </p:nvSpPr>
        <p:spPr>
          <a:xfrm>
            <a:off x="10044603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4" name="object 2534"/>
          <p:cNvSpPr/>
          <p:nvPr/>
        </p:nvSpPr>
        <p:spPr>
          <a:xfrm>
            <a:off x="13308728" y="4462923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5" name="object 2535"/>
          <p:cNvSpPr/>
          <p:nvPr/>
        </p:nvSpPr>
        <p:spPr>
          <a:xfrm>
            <a:off x="10044603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36" name="object 2536"/>
          <p:cNvGrpSpPr/>
          <p:nvPr/>
        </p:nvGrpSpPr>
        <p:grpSpPr>
          <a:xfrm>
            <a:off x="13308728" y="4637903"/>
            <a:ext cx="3810" cy="1905"/>
            <a:chOff x="13308728" y="4637903"/>
            <a:chExt cx="3810" cy="1905"/>
          </a:xfrm>
        </p:grpSpPr>
        <p:sp>
          <p:nvSpPr>
            <p:cNvPr id="2537" name="object 2537"/>
            <p:cNvSpPr/>
            <p:nvPr/>
          </p:nvSpPr>
          <p:spPr>
            <a:xfrm>
              <a:off x="13308725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8" name="object 2538"/>
            <p:cNvSpPr/>
            <p:nvPr/>
          </p:nvSpPr>
          <p:spPr>
            <a:xfrm>
              <a:off x="13309660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9" name="object 2539"/>
            <p:cNvSpPr/>
            <p:nvPr/>
          </p:nvSpPr>
          <p:spPr>
            <a:xfrm>
              <a:off x="13309652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0" name="object 2540"/>
            <p:cNvSpPr/>
            <p:nvPr/>
          </p:nvSpPr>
          <p:spPr>
            <a:xfrm>
              <a:off x="13310590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1" name="object 2541"/>
            <p:cNvSpPr/>
            <p:nvPr/>
          </p:nvSpPr>
          <p:spPr>
            <a:xfrm>
              <a:off x="13310579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42" name="object 2542"/>
          <p:cNvSpPr/>
          <p:nvPr/>
        </p:nvSpPr>
        <p:spPr>
          <a:xfrm>
            <a:off x="4677926" y="6945221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09">
                <a:moveTo>
                  <a:pt x="2792" y="3722"/>
                </a:moveTo>
                <a:lnTo>
                  <a:pt x="1861" y="1861"/>
                </a:lnTo>
              </a:path>
              <a:path w="3175" h="3809">
                <a:moveTo>
                  <a:pt x="1861" y="1861"/>
                </a:moveTo>
                <a:lnTo>
                  <a:pt x="930" y="930"/>
                </a:lnTo>
              </a:path>
              <a:path w="3175" h="3809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3" name="object 2543"/>
          <p:cNvSpPr/>
          <p:nvPr/>
        </p:nvSpPr>
        <p:spPr>
          <a:xfrm>
            <a:off x="10044603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4" name="object 2544"/>
          <p:cNvSpPr/>
          <p:nvPr/>
        </p:nvSpPr>
        <p:spPr>
          <a:xfrm>
            <a:off x="13319897" y="4462923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5" name="object 2545"/>
          <p:cNvSpPr/>
          <p:nvPr/>
        </p:nvSpPr>
        <p:spPr>
          <a:xfrm>
            <a:off x="11553342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6" name="object 2546"/>
          <p:cNvSpPr/>
          <p:nvPr/>
        </p:nvSpPr>
        <p:spPr>
          <a:xfrm>
            <a:off x="4678857" y="6948944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0" y="4653"/>
                </a:moveTo>
                <a:lnTo>
                  <a:pt x="930" y="3722"/>
                </a:lnTo>
              </a:path>
              <a:path w="1904" h="5079">
                <a:moveTo>
                  <a:pt x="930" y="3722"/>
                </a:moveTo>
                <a:lnTo>
                  <a:pt x="1861" y="1861"/>
                </a:lnTo>
              </a:path>
              <a:path w="1904" h="5079">
                <a:moveTo>
                  <a:pt x="1861" y="1861"/>
                </a:moveTo>
                <a:lnTo>
                  <a:pt x="1861" y="930"/>
                </a:lnTo>
              </a:path>
              <a:path w="1904" h="5079">
                <a:moveTo>
                  <a:pt x="1861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47" name="object 2547"/>
          <p:cNvGrpSpPr/>
          <p:nvPr/>
        </p:nvGrpSpPr>
        <p:grpSpPr>
          <a:xfrm>
            <a:off x="11553342" y="3466095"/>
            <a:ext cx="1905" cy="1905"/>
            <a:chOff x="11553342" y="3466095"/>
            <a:chExt cx="1905" cy="1905"/>
          </a:xfrm>
        </p:grpSpPr>
        <p:sp>
          <p:nvSpPr>
            <p:cNvPr id="2548" name="object 2548"/>
            <p:cNvSpPr/>
            <p:nvPr/>
          </p:nvSpPr>
          <p:spPr>
            <a:xfrm>
              <a:off x="11553342" y="34660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9" name="object 2549"/>
            <p:cNvSpPr/>
            <p:nvPr/>
          </p:nvSpPr>
          <p:spPr>
            <a:xfrm>
              <a:off x="11554273" y="34670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50" name="object 2550"/>
          <p:cNvSpPr/>
          <p:nvPr/>
        </p:nvSpPr>
        <p:spPr>
          <a:xfrm>
            <a:off x="4676995" y="6953598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930"/>
                </a:moveTo>
                <a:lnTo>
                  <a:pt x="930" y="930"/>
                </a:lnTo>
              </a:path>
              <a:path w="1904" h="1270">
                <a:moveTo>
                  <a:pt x="93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1" name="object 2551"/>
          <p:cNvSpPr/>
          <p:nvPr/>
        </p:nvSpPr>
        <p:spPr>
          <a:xfrm>
            <a:off x="13295698" y="445082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39091"/>
                </a:lnTo>
              </a:path>
              <a:path h="200660">
                <a:moveTo>
                  <a:pt x="0" y="56775"/>
                </a:moveTo>
                <a:lnTo>
                  <a:pt x="0" y="91213"/>
                </a:lnTo>
              </a:path>
              <a:path h="200660">
                <a:moveTo>
                  <a:pt x="0" y="108897"/>
                </a:moveTo>
                <a:lnTo>
                  <a:pt x="0" y="143334"/>
                </a:lnTo>
              </a:path>
              <a:path h="200660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2" name="object 2552"/>
          <p:cNvSpPr/>
          <p:nvPr/>
        </p:nvSpPr>
        <p:spPr>
          <a:xfrm>
            <a:off x="11554273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3" name="object 2553"/>
          <p:cNvSpPr/>
          <p:nvPr/>
        </p:nvSpPr>
        <p:spPr>
          <a:xfrm>
            <a:off x="13295698" y="445082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10"/>
                </a:moveTo>
                <a:lnTo>
                  <a:pt x="0" y="161018"/>
                </a:lnTo>
              </a:path>
              <a:path h="200660">
                <a:moveTo>
                  <a:pt x="0" y="143334"/>
                </a:moveTo>
                <a:lnTo>
                  <a:pt x="0" y="108897"/>
                </a:lnTo>
              </a:path>
              <a:path h="200660">
                <a:moveTo>
                  <a:pt x="0" y="91213"/>
                </a:moveTo>
                <a:lnTo>
                  <a:pt x="0" y="56775"/>
                </a:lnTo>
              </a:path>
              <a:path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4" name="object 2554"/>
          <p:cNvSpPr/>
          <p:nvPr/>
        </p:nvSpPr>
        <p:spPr>
          <a:xfrm>
            <a:off x="4675134" y="6954528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5" name="object 2555"/>
          <p:cNvSpPr/>
          <p:nvPr/>
        </p:nvSpPr>
        <p:spPr>
          <a:xfrm>
            <a:off x="4672341" y="7013165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6" name="object 2556"/>
          <p:cNvSpPr/>
          <p:nvPr/>
        </p:nvSpPr>
        <p:spPr>
          <a:xfrm>
            <a:off x="11554273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7" name="object 2557"/>
          <p:cNvSpPr/>
          <p:nvPr/>
        </p:nvSpPr>
        <p:spPr>
          <a:xfrm>
            <a:off x="4672341" y="6933121"/>
            <a:ext cx="5715" cy="19685"/>
          </a:xfrm>
          <a:custGeom>
            <a:avLst/>
            <a:gdLst/>
            <a:ahLst/>
            <a:cxnLst/>
            <a:rect l="l" t="t" r="r" b="b"/>
            <a:pathLst>
              <a:path w="5714" h="19684">
                <a:moveTo>
                  <a:pt x="0" y="0"/>
                </a:moveTo>
                <a:lnTo>
                  <a:pt x="5584" y="0"/>
                </a:lnTo>
              </a:path>
              <a:path w="5714" h="19684">
                <a:moveTo>
                  <a:pt x="5584" y="19545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8" name="object 2558"/>
          <p:cNvSpPr/>
          <p:nvPr/>
        </p:nvSpPr>
        <p:spPr>
          <a:xfrm>
            <a:off x="11554273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59" name="object 2559"/>
          <p:cNvGrpSpPr/>
          <p:nvPr/>
        </p:nvGrpSpPr>
        <p:grpSpPr>
          <a:xfrm>
            <a:off x="10044603" y="6788856"/>
            <a:ext cx="3175" cy="1905"/>
            <a:chOff x="10044603" y="6788856"/>
            <a:chExt cx="3175" cy="1905"/>
          </a:xfrm>
        </p:grpSpPr>
        <p:sp>
          <p:nvSpPr>
            <p:cNvPr id="2560" name="object 2560"/>
            <p:cNvSpPr/>
            <p:nvPr/>
          </p:nvSpPr>
          <p:spPr>
            <a:xfrm>
              <a:off x="10045534" y="67888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" name="object 2561"/>
            <p:cNvSpPr/>
            <p:nvPr/>
          </p:nvSpPr>
          <p:spPr>
            <a:xfrm>
              <a:off x="10045535" y="67897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2" name="object 2562"/>
            <p:cNvSpPr/>
            <p:nvPr/>
          </p:nvSpPr>
          <p:spPr>
            <a:xfrm>
              <a:off x="10044595" y="67888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63" name="object 2563"/>
          <p:cNvSpPr/>
          <p:nvPr/>
        </p:nvSpPr>
        <p:spPr>
          <a:xfrm>
            <a:off x="4672341" y="6994551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4" name="object 2564"/>
          <p:cNvSpPr/>
          <p:nvPr/>
        </p:nvSpPr>
        <p:spPr>
          <a:xfrm>
            <a:off x="11554273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5" name="object 2565"/>
          <p:cNvSpPr/>
          <p:nvPr/>
        </p:nvSpPr>
        <p:spPr>
          <a:xfrm>
            <a:off x="10045534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6" name="object 2566"/>
          <p:cNvSpPr/>
          <p:nvPr/>
        </p:nvSpPr>
        <p:spPr>
          <a:xfrm>
            <a:off x="11554273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7" name="object 2567"/>
          <p:cNvSpPr/>
          <p:nvPr/>
        </p:nvSpPr>
        <p:spPr>
          <a:xfrm>
            <a:off x="13291044" y="456437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8" name="object 2568"/>
          <p:cNvSpPr/>
          <p:nvPr/>
        </p:nvSpPr>
        <p:spPr>
          <a:xfrm>
            <a:off x="11555203" y="346702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9" name="object 2569"/>
          <p:cNvSpPr/>
          <p:nvPr/>
        </p:nvSpPr>
        <p:spPr>
          <a:xfrm>
            <a:off x="10045534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0" name="object 2570"/>
          <p:cNvSpPr/>
          <p:nvPr/>
        </p:nvSpPr>
        <p:spPr>
          <a:xfrm>
            <a:off x="11555203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1" name="object 2571"/>
          <p:cNvSpPr/>
          <p:nvPr/>
        </p:nvSpPr>
        <p:spPr>
          <a:xfrm>
            <a:off x="4672341" y="6933121"/>
            <a:ext cx="0" cy="19685"/>
          </a:xfrm>
          <a:custGeom>
            <a:avLst/>
            <a:gdLst/>
            <a:ahLst/>
            <a:cxnLst/>
            <a:rect l="l" t="t" r="r" b="b"/>
            <a:pathLst>
              <a:path h="19684">
                <a:moveTo>
                  <a:pt x="0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2" name="object 2572"/>
          <p:cNvSpPr/>
          <p:nvPr/>
        </p:nvSpPr>
        <p:spPr>
          <a:xfrm>
            <a:off x="13291044" y="4459200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3" name="object 2573"/>
          <p:cNvSpPr/>
          <p:nvPr/>
        </p:nvSpPr>
        <p:spPr>
          <a:xfrm>
            <a:off x="11555203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4" name="object 2574"/>
          <p:cNvSpPr/>
          <p:nvPr/>
        </p:nvSpPr>
        <p:spPr>
          <a:xfrm>
            <a:off x="4677926" y="6994551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5" name="object 2575"/>
          <p:cNvSpPr/>
          <p:nvPr/>
        </p:nvSpPr>
        <p:spPr>
          <a:xfrm>
            <a:off x="11555203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6" name="object 2576"/>
          <p:cNvSpPr/>
          <p:nvPr/>
        </p:nvSpPr>
        <p:spPr>
          <a:xfrm>
            <a:off x="10045534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7" name="object 2577"/>
          <p:cNvSpPr/>
          <p:nvPr/>
        </p:nvSpPr>
        <p:spPr>
          <a:xfrm>
            <a:off x="11555203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8" name="object 2578"/>
          <p:cNvSpPr/>
          <p:nvPr/>
        </p:nvSpPr>
        <p:spPr>
          <a:xfrm>
            <a:off x="4677926" y="6933121"/>
            <a:ext cx="0" cy="19685"/>
          </a:xfrm>
          <a:custGeom>
            <a:avLst/>
            <a:gdLst/>
            <a:ahLst/>
            <a:cxnLst/>
            <a:rect l="l" t="t" r="r" b="b"/>
            <a:pathLst>
              <a:path h="19684">
                <a:moveTo>
                  <a:pt x="0" y="0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9" name="object 2579"/>
          <p:cNvSpPr/>
          <p:nvPr/>
        </p:nvSpPr>
        <p:spPr>
          <a:xfrm>
            <a:off x="4670480" y="7027127"/>
            <a:ext cx="10795" cy="1270"/>
          </a:xfrm>
          <a:custGeom>
            <a:avLst/>
            <a:gdLst/>
            <a:ahLst/>
            <a:cxnLst/>
            <a:rect l="l" t="t" r="r" b="b"/>
            <a:pathLst>
              <a:path w="10795" h="1270">
                <a:moveTo>
                  <a:pt x="4653" y="930"/>
                </a:moveTo>
                <a:lnTo>
                  <a:pt x="9307" y="0"/>
                </a:lnTo>
              </a:path>
              <a:path w="10795" h="1270">
                <a:moveTo>
                  <a:pt x="9307" y="0"/>
                </a:moveTo>
                <a:lnTo>
                  <a:pt x="10238" y="0"/>
                </a:lnTo>
              </a:path>
              <a:path w="10795" h="1270">
                <a:moveTo>
                  <a:pt x="0" y="930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0" name="object 2580"/>
          <p:cNvSpPr/>
          <p:nvPr/>
        </p:nvSpPr>
        <p:spPr>
          <a:xfrm>
            <a:off x="4670480" y="6918230"/>
            <a:ext cx="10795" cy="1270"/>
          </a:xfrm>
          <a:custGeom>
            <a:avLst/>
            <a:gdLst/>
            <a:ahLst/>
            <a:cxnLst/>
            <a:rect l="l" t="t" r="r" b="b"/>
            <a:pathLst>
              <a:path w="10795" h="1270">
                <a:moveTo>
                  <a:pt x="4653" y="0"/>
                </a:moveTo>
                <a:lnTo>
                  <a:pt x="0" y="0"/>
                </a:lnTo>
              </a:path>
              <a:path w="10795" h="1270">
                <a:moveTo>
                  <a:pt x="10238" y="930"/>
                </a:moveTo>
                <a:lnTo>
                  <a:pt x="9307" y="930"/>
                </a:lnTo>
              </a:path>
              <a:path w="10795" h="1270">
                <a:moveTo>
                  <a:pt x="9307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1" name="object 2581"/>
          <p:cNvSpPr/>
          <p:nvPr/>
        </p:nvSpPr>
        <p:spPr>
          <a:xfrm>
            <a:off x="11555203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2" name="object 2582"/>
          <p:cNvSpPr/>
          <p:nvPr/>
        </p:nvSpPr>
        <p:spPr>
          <a:xfrm>
            <a:off x="5993993" y="645844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3" name="object 2583"/>
          <p:cNvSpPr/>
          <p:nvPr/>
        </p:nvSpPr>
        <p:spPr>
          <a:xfrm>
            <a:off x="11564511" y="3413042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53983"/>
                </a:moveTo>
                <a:lnTo>
                  <a:pt x="0" y="35368"/>
                </a:lnTo>
              </a:path>
              <a:path h="5461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84" name="object 2584"/>
          <p:cNvGrpSpPr/>
          <p:nvPr/>
        </p:nvGrpSpPr>
        <p:grpSpPr>
          <a:xfrm>
            <a:off x="5994930" y="6458441"/>
            <a:ext cx="1905" cy="1905"/>
            <a:chOff x="5994930" y="6458441"/>
            <a:chExt cx="1905" cy="1905"/>
          </a:xfrm>
        </p:grpSpPr>
        <p:sp>
          <p:nvSpPr>
            <p:cNvPr id="2585" name="object 2585"/>
            <p:cNvSpPr/>
            <p:nvPr/>
          </p:nvSpPr>
          <p:spPr>
            <a:xfrm>
              <a:off x="5994921" y="64584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" name="object 2586"/>
            <p:cNvSpPr/>
            <p:nvPr/>
          </p:nvSpPr>
          <p:spPr>
            <a:xfrm>
              <a:off x="5994931" y="645937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87" name="object 2587"/>
          <p:cNvSpPr/>
          <p:nvPr/>
        </p:nvSpPr>
        <p:spPr>
          <a:xfrm>
            <a:off x="10093934" y="64528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88" name="object 2588"/>
          <p:cNvGrpSpPr/>
          <p:nvPr/>
        </p:nvGrpSpPr>
        <p:grpSpPr>
          <a:xfrm>
            <a:off x="10046465" y="6788856"/>
            <a:ext cx="1905" cy="1905"/>
            <a:chOff x="10046465" y="6788856"/>
            <a:chExt cx="1905" cy="1905"/>
          </a:xfrm>
        </p:grpSpPr>
        <p:sp>
          <p:nvSpPr>
            <p:cNvPr id="2589" name="object 2589"/>
            <p:cNvSpPr/>
            <p:nvPr/>
          </p:nvSpPr>
          <p:spPr>
            <a:xfrm>
              <a:off x="10046465" y="67888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" name="object 2590"/>
            <p:cNvSpPr/>
            <p:nvPr/>
          </p:nvSpPr>
          <p:spPr>
            <a:xfrm>
              <a:off x="10046466" y="67897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91" name="object 2591"/>
          <p:cNvSpPr/>
          <p:nvPr/>
        </p:nvSpPr>
        <p:spPr>
          <a:xfrm>
            <a:off x="5994930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2" name="object 2592"/>
          <p:cNvSpPr/>
          <p:nvPr/>
        </p:nvSpPr>
        <p:spPr>
          <a:xfrm>
            <a:off x="10045534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3" name="object 2593"/>
          <p:cNvSpPr/>
          <p:nvPr/>
        </p:nvSpPr>
        <p:spPr>
          <a:xfrm>
            <a:off x="5995861" y="645937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4" name="object 2594"/>
          <p:cNvSpPr/>
          <p:nvPr/>
        </p:nvSpPr>
        <p:spPr>
          <a:xfrm>
            <a:off x="11540312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29783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5" name="object 2595"/>
          <p:cNvSpPr/>
          <p:nvPr/>
        </p:nvSpPr>
        <p:spPr>
          <a:xfrm>
            <a:off x="5995860" y="645844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6" name="object 2596"/>
          <p:cNvSpPr/>
          <p:nvPr/>
        </p:nvSpPr>
        <p:spPr>
          <a:xfrm>
            <a:off x="10045534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7" name="object 2597"/>
          <p:cNvSpPr/>
          <p:nvPr/>
        </p:nvSpPr>
        <p:spPr>
          <a:xfrm>
            <a:off x="4694679" y="6775825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8" name="object 2598"/>
          <p:cNvSpPr/>
          <p:nvPr/>
        </p:nvSpPr>
        <p:spPr>
          <a:xfrm>
            <a:off x="5995860" y="651243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9" name="object 2599"/>
          <p:cNvSpPr/>
          <p:nvPr/>
        </p:nvSpPr>
        <p:spPr>
          <a:xfrm>
            <a:off x="4698402" y="6775825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205694"/>
                </a:lnTo>
              </a:path>
              <a:path h="285115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0" name="object 2600"/>
          <p:cNvSpPr/>
          <p:nvPr/>
        </p:nvSpPr>
        <p:spPr>
          <a:xfrm>
            <a:off x="5995861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1" name="object 2601"/>
          <p:cNvSpPr/>
          <p:nvPr/>
        </p:nvSpPr>
        <p:spPr>
          <a:xfrm>
            <a:off x="10045535" y="646403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2" name="object 2602"/>
          <p:cNvSpPr/>
          <p:nvPr/>
        </p:nvSpPr>
        <p:spPr>
          <a:xfrm>
            <a:off x="4698402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03" name="object 2603"/>
          <p:cNvGrpSpPr/>
          <p:nvPr/>
        </p:nvGrpSpPr>
        <p:grpSpPr>
          <a:xfrm>
            <a:off x="5994930" y="6512424"/>
            <a:ext cx="3175" cy="1905"/>
            <a:chOff x="5994930" y="6512424"/>
            <a:chExt cx="3175" cy="1905"/>
          </a:xfrm>
        </p:grpSpPr>
        <p:sp>
          <p:nvSpPr>
            <p:cNvPr id="2604" name="object 2604"/>
            <p:cNvSpPr/>
            <p:nvPr/>
          </p:nvSpPr>
          <p:spPr>
            <a:xfrm>
              <a:off x="5994921" y="65124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5" name="object 2605"/>
            <p:cNvSpPr/>
            <p:nvPr/>
          </p:nvSpPr>
          <p:spPr>
            <a:xfrm>
              <a:off x="5995861" y="65133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" name="object 2606"/>
            <p:cNvSpPr/>
            <p:nvPr/>
          </p:nvSpPr>
          <p:spPr>
            <a:xfrm>
              <a:off x="5995861" y="65124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07" name="object 2607"/>
          <p:cNvSpPr/>
          <p:nvPr/>
        </p:nvSpPr>
        <p:spPr>
          <a:xfrm>
            <a:off x="4698402" y="6775825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08" name="object 2608"/>
          <p:cNvGrpSpPr/>
          <p:nvPr/>
        </p:nvGrpSpPr>
        <p:grpSpPr>
          <a:xfrm>
            <a:off x="5994000" y="6512424"/>
            <a:ext cx="1905" cy="1905"/>
            <a:chOff x="5994000" y="6512424"/>
            <a:chExt cx="1905" cy="1905"/>
          </a:xfrm>
        </p:grpSpPr>
        <p:sp>
          <p:nvSpPr>
            <p:cNvPr id="2609" name="object 2609"/>
            <p:cNvSpPr/>
            <p:nvPr/>
          </p:nvSpPr>
          <p:spPr>
            <a:xfrm>
              <a:off x="5994000" y="65124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0" name="object 2610"/>
            <p:cNvSpPr/>
            <p:nvPr/>
          </p:nvSpPr>
          <p:spPr>
            <a:xfrm>
              <a:off x="5994931" y="65133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11" name="object 2611"/>
          <p:cNvSpPr/>
          <p:nvPr/>
        </p:nvSpPr>
        <p:spPr>
          <a:xfrm>
            <a:off x="4694679" y="6775825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0"/>
                </a:moveTo>
                <a:lnTo>
                  <a:pt x="0" y="197318"/>
                </a:lnTo>
              </a:path>
              <a:path h="285115">
                <a:moveTo>
                  <a:pt x="0" y="205694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12" name="object 2612"/>
          <p:cNvGrpSpPr/>
          <p:nvPr/>
        </p:nvGrpSpPr>
        <p:grpSpPr>
          <a:xfrm>
            <a:off x="12710259" y="4548552"/>
            <a:ext cx="1905" cy="1905"/>
            <a:chOff x="12710259" y="4548552"/>
            <a:chExt cx="1905" cy="1905"/>
          </a:xfrm>
        </p:grpSpPr>
        <p:sp>
          <p:nvSpPr>
            <p:cNvPr id="2613" name="object 2613"/>
            <p:cNvSpPr/>
            <p:nvPr/>
          </p:nvSpPr>
          <p:spPr>
            <a:xfrm>
              <a:off x="12711190" y="45485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7F7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" name="object 2614"/>
            <p:cNvSpPr/>
            <p:nvPr/>
          </p:nvSpPr>
          <p:spPr>
            <a:xfrm>
              <a:off x="12710259" y="4548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15" name="object 2615"/>
          <p:cNvSpPr/>
          <p:nvPr/>
        </p:nvSpPr>
        <p:spPr>
          <a:xfrm>
            <a:off x="5993993" y="651243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6" name="object 2616"/>
          <p:cNvSpPr/>
          <p:nvPr/>
        </p:nvSpPr>
        <p:spPr>
          <a:xfrm>
            <a:off x="10045534" y="646495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17" name="object 2617"/>
          <p:cNvGrpSpPr/>
          <p:nvPr/>
        </p:nvGrpSpPr>
        <p:grpSpPr>
          <a:xfrm>
            <a:off x="10046465" y="6789787"/>
            <a:ext cx="1905" cy="177165"/>
            <a:chOff x="10046465" y="6789787"/>
            <a:chExt cx="1905" cy="177165"/>
          </a:xfrm>
        </p:grpSpPr>
        <p:sp>
          <p:nvSpPr>
            <p:cNvPr id="2618" name="object 2618"/>
            <p:cNvSpPr/>
            <p:nvPr/>
          </p:nvSpPr>
          <p:spPr>
            <a:xfrm>
              <a:off x="10047396" y="6789787"/>
              <a:ext cx="0" cy="176530"/>
            </a:xfrm>
            <a:custGeom>
              <a:avLst/>
              <a:gdLst/>
              <a:ahLst/>
              <a:cxnLst/>
              <a:rect l="l" t="t" r="r" b="b"/>
              <a:pathLst>
                <a:path h="176529">
                  <a:moveTo>
                    <a:pt x="0" y="175910"/>
                  </a:moveTo>
                  <a:lnTo>
                    <a:pt x="0" y="148919"/>
                  </a:lnTo>
                </a:path>
                <a:path h="176529">
                  <a:moveTo>
                    <a:pt x="0" y="132165"/>
                  </a:moveTo>
                  <a:lnTo>
                    <a:pt x="0" y="96797"/>
                  </a:lnTo>
                </a:path>
                <a:path h="176529">
                  <a:moveTo>
                    <a:pt x="0" y="79113"/>
                  </a:moveTo>
                  <a:lnTo>
                    <a:pt x="0" y="44675"/>
                  </a:lnTo>
                </a:path>
                <a:path h="176529">
                  <a:moveTo>
                    <a:pt x="0" y="2699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" name="object 2619"/>
            <p:cNvSpPr/>
            <p:nvPr/>
          </p:nvSpPr>
          <p:spPr>
            <a:xfrm>
              <a:off x="10046465" y="69647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20" name="object 2620"/>
          <p:cNvGrpSpPr/>
          <p:nvPr/>
        </p:nvGrpSpPr>
        <p:grpSpPr>
          <a:xfrm>
            <a:off x="5994000" y="6512424"/>
            <a:ext cx="12700" cy="1905"/>
            <a:chOff x="5994000" y="6512424"/>
            <a:chExt cx="12700" cy="1905"/>
          </a:xfrm>
        </p:grpSpPr>
        <p:sp>
          <p:nvSpPr>
            <p:cNvPr id="2621" name="object 2621"/>
            <p:cNvSpPr/>
            <p:nvPr/>
          </p:nvSpPr>
          <p:spPr>
            <a:xfrm>
              <a:off x="6004238" y="65124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2" name="object 2622"/>
            <p:cNvSpPr/>
            <p:nvPr/>
          </p:nvSpPr>
          <p:spPr>
            <a:xfrm>
              <a:off x="5994931" y="6513355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2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3" name="object 2623"/>
            <p:cNvSpPr/>
            <p:nvPr/>
          </p:nvSpPr>
          <p:spPr>
            <a:xfrm>
              <a:off x="5994000" y="65124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24" name="object 2624"/>
          <p:cNvSpPr/>
          <p:nvPr/>
        </p:nvSpPr>
        <p:spPr>
          <a:xfrm>
            <a:off x="10046465" y="696569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5" name="object 2625"/>
          <p:cNvSpPr/>
          <p:nvPr/>
        </p:nvSpPr>
        <p:spPr>
          <a:xfrm>
            <a:off x="10044603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6" name="object 2626"/>
          <p:cNvSpPr/>
          <p:nvPr/>
        </p:nvSpPr>
        <p:spPr>
          <a:xfrm>
            <a:off x="11562650" y="3414904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1861" y="0"/>
                </a:moveTo>
                <a:lnTo>
                  <a:pt x="1861" y="1861"/>
                </a:lnTo>
              </a:path>
              <a:path w="1904" h="5079">
                <a:moveTo>
                  <a:pt x="1861" y="1861"/>
                </a:moveTo>
                <a:lnTo>
                  <a:pt x="930" y="2792"/>
                </a:lnTo>
              </a:path>
              <a:path w="1904" h="5079">
                <a:moveTo>
                  <a:pt x="930" y="2792"/>
                </a:moveTo>
                <a:lnTo>
                  <a:pt x="0" y="3722"/>
                </a:lnTo>
              </a:path>
              <a:path w="1904" h="5079">
                <a:moveTo>
                  <a:pt x="0" y="3722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27" name="object 2627"/>
          <p:cNvGrpSpPr/>
          <p:nvPr/>
        </p:nvGrpSpPr>
        <p:grpSpPr>
          <a:xfrm>
            <a:off x="5994000" y="6458441"/>
            <a:ext cx="12700" cy="1905"/>
            <a:chOff x="5994000" y="6458441"/>
            <a:chExt cx="12700" cy="1905"/>
          </a:xfrm>
        </p:grpSpPr>
        <p:sp>
          <p:nvSpPr>
            <p:cNvPr id="2628" name="object 2628"/>
            <p:cNvSpPr/>
            <p:nvPr/>
          </p:nvSpPr>
          <p:spPr>
            <a:xfrm>
              <a:off x="5994000" y="6458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9" name="object 2629"/>
            <p:cNvSpPr/>
            <p:nvPr/>
          </p:nvSpPr>
          <p:spPr>
            <a:xfrm>
              <a:off x="5994931" y="6459372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0" name="object 2630"/>
            <p:cNvSpPr/>
            <p:nvPr/>
          </p:nvSpPr>
          <p:spPr>
            <a:xfrm>
              <a:off x="6004238" y="6458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31" name="object 2631"/>
          <p:cNvSpPr/>
          <p:nvPr/>
        </p:nvSpPr>
        <p:spPr>
          <a:xfrm>
            <a:off x="11554273" y="341304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2" name="object 2632"/>
          <p:cNvSpPr/>
          <p:nvPr/>
        </p:nvSpPr>
        <p:spPr>
          <a:xfrm>
            <a:off x="4694679" y="7060634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3" name="object 2633"/>
          <p:cNvSpPr/>
          <p:nvPr/>
        </p:nvSpPr>
        <p:spPr>
          <a:xfrm>
            <a:off x="11554273" y="341676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1" y="1861"/>
                </a:moveTo>
                <a:lnTo>
                  <a:pt x="930" y="930"/>
                </a:lnTo>
              </a:path>
              <a:path w="1904" h="1904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34" name="object 2634"/>
          <p:cNvGrpSpPr/>
          <p:nvPr/>
        </p:nvGrpSpPr>
        <p:grpSpPr>
          <a:xfrm>
            <a:off x="11553342" y="3363713"/>
            <a:ext cx="12700" cy="11430"/>
            <a:chOff x="11553342" y="3363713"/>
            <a:chExt cx="12700" cy="11430"/>
          </a:xfrm>
        </p:grpSpPr>
        <p:sp>
          <p:nvSpPr>
            <p:cNvPr id="2635" name="object 2635"/>
            <p:cNvSpPr/>
            <p:nvPr/>
          </p:nvSpPr>
          <p:spPr>
            <a:xfrm>
              <a:off x="11561719" y="33637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" name="object 2636"/>
            <p:cNvSpPr/>
            <p:nvPr/>
          </p:nvSpPr>
          <p:spPr>
            <a:xfrm>
              <a:off x="11554273" y="3364644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8376" y="0"/>
                  </a:moveTo>
                  <a:lnTo>
                    <a:pt x="9307" y="1861"/>
                  </a:lnTo>
                </a:path>
                <a:path w="10795" h="9525">
                  <a:moveTo>
                    <a:pt x="10238" y="2792"/>
                  </a:moveTo>
                  <a:lnTo>
                    <a:pt x="10238" y="3722"/>
                  </a:lnTo>
                </a:path>
                <a:path w="10795" h="9525">
                  <a:moveTo>
                    <a:pt x="10238" y="3722"/>
                  </a:moveTo>
                  <a:lnTo>
                    <a:pt x="10238" y="5584"/>
                  </a:lnTo>
                </a:path>
                <a:path w="10795" h="9525">
                  <a:moveTo>
                    <a:pt x="9307" y="6515"/>
                  </a:moveTo>
                  <a:lnTo>
                    <a:pt x="8376" y="7445"/>
                  </a:lnTo>
                </a:path>
                <a:path w="10795" h="9525">
                  <a:moveTo>
                    <a:pt x="8376" y="7445"/>
                  </a:moveTo>
                  <a:lnTo>
                    <a:pt x="7445" y="8376"/>
                  </a:lnTo>
                </a:path>
                <a:path w="10795" h="9525">
                  <a:moveTo>
                    <a:pt x="7445" y="8376"/>
                  </a:moveTo>
                  <a:lnTo>
                    <a:pt x="6515" y="9307"/>
                  </a:lnTo>
                </a:path>
                <a:path w="10795" h="9525">
                  <a:moveTo>
                    <a:pt x="6515" y="9307"/>
                  </a:moveTo>
                  <a:lnTo>
                    <a:pt x="5584" y="9307"/>
                  </a:lnTo>
                </a:path>
                <a:path w="10795" h="9525">
                  <a:moveTo>
                    <a:pt x="5584" y="9307"/>
                  </a:moveTo>
                  <a:lnTo>
                    <a:pt x="3722" y="9307"/>
                  </a:lnTo>
                </a:path>
                <a:path w="10795" h="9525">
                  <a:moveTo>
                    <a:pt x="3722" y="9307"/>
                  </a:moveTo>
                  <a:lnTo>
                    <a:pt x="2792" y="8376"/>
                  </a:lnTo>
                </a:path>
                <a:path w="10795" h="9525">
                  <a:moveTo>
                    <a:pt x="2792" y="8376"/>
                  </a:moveTo>
                  <a:lnTo>
                    <a:pt x="1861" y="7445"/>
                  </a:lnTo>
                </a:path>
                <a:path w="10795" h="9525">
                  <a:moveTo>
                    <a:pt x="1861" y="7445"/>
                  </a:moveTo>
                  <a:lnTo>
                    <a:pt x="930" y="6515"/>
                  </a:lnTo>
                </a:path>
                <a:path w="10795" h="9525">
                  <a:moveTo>
                    <a:pt x="0" y="3722"/>
                  </a:moveTo>
                  <a:lnTo>
                    <a:pt x="0" y="2792"/>
                  </a:lnTo>
                </a:path>
                <a:path w="10795" h="9525">
                  <a:moveTo>
                    <a:pt x="0" y="2792"/>
                  </a:moveTo>
                  <a:lnTo>
                    <a:pt x="930" y="1861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" name="object 2637"/>
            <p:cNvSpPr/>
            <p:nvPr/>
          </p:nvSpPr>
          <p:spPr>
            <a:xfrm>
              <a:off x="11555203" y="33637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38" name="object 2638"/>
          <p:cNvSpPr/>
          <p:nvPr/>
        </p:nvSpPr>
        <p:spPr>
          <a:xfrm>
            <a:off x="10044603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39" name="object 2639"/>
          <p:cNvGrpSpPr/>
          <p:nvPr/>
        </p:nvGrpSpPr>
        <p:grpSpPr>
          <a:xfrm>
            <a:off x="4669549" y="6960113"/>
            <a:ext cx="12700" cy="1905"/>
            <a:chOff x="4669549" y="6960113"/>
            <a:chExt cx="12700" cy="1905"/>
          </a:xfrm>
        </p:grpSpPr>
        <p:sp>
          <p:nvSpPr>
            <p:cNvPr id="2640" name="object 2640"/>
            <p:cNvSpPr/>
            <p:nvPr/>
          </p:nvSpPr>
          <p:spPr>
            <a:xfrm>
              <a:off x="4669549" y="6961044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930" y="0"/>
                  </a:moveTo>
                  <a:lnTo>
                    <a:pt x="0" y="0"/>
                  </a:lnTo>
                </a:path>
                <a:path w="11429">
                  <a:moveTo>
                    <a:pt x="11168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" name="object 2641"/>
            <p:cNvSpPr/>
            <p:nvPr/>
          </p:nvSpPr>
          <p:spPr>
            <a:xfrm>
              <a:off x="4679787" y="69601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42" name="object 2642"/>
          <p:cNvSpPr/>
          <p:nvPr/>
        </p:nvSpPr>
        <p:spPr>
          <a:xfrm>
            <a:off x="11555203" y="3417696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930" y="930"/>
                </a:lnTo>
              </a:path>
              <a:path w="1270" h="1904">
                <a:moveTo>
                  <a:pt x="930" y="93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43" name="object 2643"/>
          <p:cNvGrpSpPr/>
          <p:nvPr/>
        </p:nvGrpSpPr>
        <p:grpSpPr>
          <a:xfrm>
            <a:off x="4669549" y="6784202"/>
            <a:ext cx="12700" cy="1905"/>
            <a:chOff x="4669549" y="6784202"/>
            <a:chExt cx="12700" cy="1905"/>
          </a:xfrm>
        </p:grpSpPr>
        <p:sp>
          <p:nvSpPr>
            <p:cNvPr id="2644" name="object 2644"/>
            <p:cNvSpPr/>
            <p:nvPr/>
          </p:nvSpPr>
          <p:spPr>
            <a:xfrm>
              <a:off x="4679787" y="6784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5" name="object 2645"/>
            <p:cNvSpPr/>
            <p:nvPr/>
          </p:nvSpPr>
          <p:spPr>
            <a:xfrm>
              <a:off x="4669549" y="6785133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930" y="0"/>
                  </a:moveTo>
                  <a:lnTo>
                    <a:pt x="11168" y="0"/>
                  </a:lnTo>
                </a:path>
                <a:path w="1142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46" name="object 2646"/>
          <p:cNvSpPr/>
          <p:nvPr/>
        </p:nvSpPr>
        <p:spPr>
          <a:xfrm>
            <a:off x="10044595" y="646403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7" name="object 2647"/>
          <p:cNvSpPr/>
          <p:nvPr/>
        </p:nvSpPr>
        <p:spPr>
          <a:xfrm>
            <a:off x="10045534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8" name="object 2648"/>
          <p:cNvSpPr/>
          <p:nvPr/>
        </p:nvSpPr>
        <p:spPr>
          <a:xfrm>
            <a:off x="4669549" y="69601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9" name="object 2649"/>
          <p:cNvSpPr/>
          <p:nvPr/>
        </p:nvSpPr>
        <p:spPr>
          <a:xfrm>
            <a:off x="11554273" y="3413042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930" y="0"/>
                </a:moveTo>
                <a:lnTo>
                  <a:pt x="0" y="930"/>
                </a:lnTo>
              </a:path>
              <a:path w="1270" h="5079">
                <a:moveTo>
                  <a:pt x="0" y="930"/>
                </a:moveTo>
                <a:lnTo>
                  <a:pt x="0" y="1861"/>
                </a:lnTo>
              </a:path>
              <a:path w="1270" h="5079">
                <a:moveTo>
                  <a:pt x="0" y="1861"/>
                </a:moveTo>
                <a:lnTo>
                  <a:pt x="0" y="3722"/>
                </a:lnTo>
              </a:path>
              <a:path w="1270" h="5079">
                <a:moveTo>
                  <a:pt x="0" y="3722"/>
                </a:moveTo>
                <a:lnTo>
                  <a:pt x="930" y="465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0" name="object 2650"/>
          <p:cNvSpPr/>
          <p:nvPr/>
        </p:nvSpPr>
        <p:spPr>
          <a:xfrm>
            <a:off x="12961560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51" name="object 2651"/>
          <p:cNvGrpSpPr/>
          <p:nvPr/>
        </p:nvGrpSpPr>
        <p:grpSpPr>
          <a:xfrm>
            <a:off x="4669549" y="6960113"/>
            <a:ext cx="3810" cy="1905"/>
            <a:chOff x="4669549" y="6960113"/>
            <a:chExt cx="3810" cy="1905"/>
          </a:xfrm>
        </p:grpSpPr>
        <p:sp>
          <p:nvSpPr>
            <p:cNvPr id="2652" name="object 2652"/>
            <p:cNvSpPr/>
            <p:nvPr/>
          </p:nvSpPr>
          <p:spPr>
            <a:xfrm>
              <a:off x="4669548" y="69601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3" name="object 2653"/>
            <p:cNvSpPr/>
            <p:nvPr/>
          </p:nvSpPr>
          <p:spPr>
            <a:xfrm>
              <a:off x="4670480" y="69610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4" name="object 2654"/>
            <p:cNvSpPr/>
            <p:nvPr/>
          </p:nvSpPr>
          <p:spPr>
            <a:xfrm>
              <a:off x="4670475" y="69601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" name="object 2655"/>
            <p:cNvSpPr/>
            <p:nvPr/>
          </p:nvSpPr>
          <p:spPr>
            <a:xfrm>
              <a:off x="4671411" y="69610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" name="object 2656"/>
            <p:cNvSpPr/>
            <p:nvPr/>
          </p:nvSpPr>
          <p:spPr>
            <a:xfrm>
              <a:off x="4671403" y="69601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57" name="object 2657"/>
          <p:cNvSpPr/>
          <p:nvPr/>
        </p:nvSpPr>
        <p:spPr>
          <a:xfrm>
            <a:off x="12961560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58" name="object 2658"/>
          <p:cNvGrpSpPr/>
          <p:nvPr/>
        </p:nvGrpSpPr>
        <p:grpSpPr>
          <a:xfrm>
            <a:off x="4669549" y="6784202"/>
            <a:ext cx="3810" cy="1905"/>
            <a:chOff x="4669549" y="6784202"/>
            <a:chExt cx="3810" cy="1905"/>
          </a:xfrm>
        </p:grpSpPr>
        <p:sp>
          <p:nvSpPr>
            <p:cNvPr id="2659" name="object 2659"/>
            <p:cNvSpPr/>
            <p:nvPr/>
          </p:nvSpPr>
          <p:spPr>
            <a:xfrm>
              <a:off x="4671403" y="6784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0" name="object 2660"/>
            <p:cNvSpPr/>
            <p:nvPr/>
          </p:nvSpPr>
          <p:spPr>
            <a:xfrm>
              <a:off x="4671411" y="67851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1" name="object 2661"/>
            <p:cNvSpPr/>
            <p:nvPr/>
          </p:nvSpPr>
          <p:spPr>
            <a:xfrm>
              <a:off x="4670475" y="6784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" name="object 2662"/>
            <p:cNvSpPr/>
            <p:nvPr/>
          </p:nvSpPr>
          <p:spPr>
            <a:xfrm>
              <a:off x="4670480" y="67851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3" name="object 2663"/>
            <p:cNvSpPr/>
            <p:nvPr/>
          </p:nvSpPr>
          <p:spPr>
            <a:xfrm>
              <a:off x="4669548" y="6784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64" name="object 2664"/>
          <p:cNvSpPr/>
          <p:nvPr/>
        </p:nvSpPr>
        <p:spPr>
          <a:xfrm>
            <a:off x="10045534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5" name="object 2665"/>
          <p:cNvSpPr/>
          <p:nvPr/>
        </p:nvSpPr>
        <p:spPr>
          <a:xfrm>
            <a:off x="4672341" y="6961044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6" name="object 2666"/>
          <p:cNvSpPr/>
          <p:nvPr/>
        </p:nvSpPr>
        <p:spPr>
          <a:xfrm>
            <a:off x="12961560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7" name="object 2667"/>
          <p:cNvSpPr/>
          <p:nvPr/>
        </p:nvSpPr>
        <p:spPr>
          <a:xfrm>
            <a:off x="4672341" y="6785133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68" name="object 2668"/>
          <p:cNvGrpSpPr/>
          <p:nvPr/>
        </p:nvGrpSpPr>
        <p:grpSpPr>
          <a:xfrm>
            <a:off x="4677926" y="6960113"/>
            <a:ext cx="1905" cy="1905"/>
            <a:chOff x="4677926" y="6960113"/>
            <a:chExt cx="1905" cy="1905"/>
          </a:xfrm>
        </p:grpSpPr>
        <p:sp>
          <p:nvSpPr>
            <p:cNvPr id="2669" name="object 2669"/>
            <p:cNvSpPr/>
            <p:nvPr/>
          </p:nvSpPr>
          <p:spPr>
            <a:xfrm>
              <a:off x="4677926" y="69610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0" name="object 2670"/>
            <p:cNvSpPr/>
            <p:nvPr/>
          </p:nvSpPr>
          <p:spPr>
            <a:xfrm>
              <a:off x="4677918" y="69601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71" name="object 2671"/>
          <p:cNvGrpSpPr/>
          <p:nvPr/>
        </p:nvGrpSpPr>
        <p:grpSpPr>
          <a:xfrm>
            <a:off x="12960629" y="6998274"/>
            <a:ext cx="1905" cy="1905"/>
            <a:chOff x="12960629" y="6998274"/>
            <a:chExt cx="1905" cy="1905"/>
          </a:xfrm>
        </p:grpSpPr>
        <p:sp>
          <p:nvSpPr>
            <p:cNvPr id="2672" name="object 2672"/>
            <p:cNvSpPr/>
            <p:nvPr/>
          </p:nvSpPr>
          <p:spPr>
            <a:xfrm>
              <a:off x="12961560" y="69992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3" name="object 2673"/>
            <p:cNvSpPr/>
            <p:nvPr/>
          </p:nvSpPr>
          <p:spPr>
            <a:xfrm>
              <a:off x="12960629" y="6998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74" name="object 2674"/>
          <p:cNvSpPr/>
          <p:nvPr/>
        </p:nvSpPr>
        <p:spPr>
          <a:xfrm>
            <a:off x="11563580" y="341304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75" name="object 2675"/>
          <p:cNvGrpSpPr/>
          <p:nvPr/>
        </p:nvGrpSpPr>
        <p:grpSpPr>
          <a:xfrm>
            <a:off x="4677926" y="6960113"/>
            <a:ext cx="3175" cy="1905"/>
            <a:chOff x="4677926" y="6960113"/>
            <a:chExt cx="3175" cy="1905"/>
          </a:xfrm>
        </p:grpSpPr>
        <p:sp>
          <p:nvSpPr>
            <p:cNvPr id="2676" name="object 2676"/>
            <p:cNvSpPr/>
            <p:nvPr/>
          </p:nvSpPr>
          <p:spPr>
            <a:xfrm>
              <a:off x="4677926" y="69601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7" name="object 2677"/>
            <p:cNvSpPr/>
            <p:nvPr/>
          </p:nvSpPr>
          <p:spPr>
            <a:xfrm>
              <a:off x="4678857" y="69610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" name="object 2678"/>
            <p:cNvSpPr/>
            <p:nvPr/>
          </p:nvSpPr>
          <p:spPr>
            <a:xfrm>
              <a:off x="4678845" y="69601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79" name="object 2679"/>
          <p:cNvSpPr/>
          <p:nvPr/>
        </p:nvSpPr>
        <p:spPr>
          <a:xfrm>
            <a:off x="11562650" y="3413973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0" y="5584"/>
                </a:moveTo>
                <a:lnTo>
                  <a:pt x="0" y="4653"/>
                </a:lnTo>
              </a:path>
              <a:path w="1904" h="5714">
                <a:moveTo>
                  <a:pt x="0" y="4653"/>
                </a:moveTo>
                <a:lnTo>
                  <a:pt x="930" y="3722"/>
                </a:lnTo>
              </a:path>
              <a:path w="1904" h="5714">
                <a:moveTo>
                  <a:pt x="930" y="3722"/>
                </a:moveTo>
                <a:lnTo>
                  <a:pt x="1861" y="2792"/>
                </a:lnTo>
              </a:path>
              <a:path w="1904" h="5714">
                <a:moveTo>
                  <a:pt x="1861" y="2792"/>
                </a:moveTo>
                <a:lnTo>
                  <a:pt x="1861" y="930"/>
                </a:lnTo>
              </a:path>
              <a:path w="1904" h="5714">
                <a:moveTo>
                  <a:pt x="1861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80" name="object 2680"/>
          <p:cNvGrpSpPr/>
          <p:nvPr/>
        </p:nvGrpSpPr>
        <p:grpSpPr>
          <a:xfrm>
            <a:off x="4679787" y="6960113"/>
            <a:ext cx="1905" cy="1905"/>
            <a:chOff x="4679787" y="6960113"/>
            <a:chExt cx="1905" cy="1905"/>
          </a:xfrm>
        </p:grpSpPr>
        <p:sp>
          <p:nvSpPr>
            <p:cNvPr id="2681" name="object 2681"/>
            <p:cNvSpPr/>
            <p:nvPr/>
          </p:nvSpPr>
          <p:spPr>
            <a:xfrm>
              <a:off x="4679787" y="69610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" name="object 2682"/>
            <p:cNvSpPr/>
            <p:nvPr/>
          </p:nvSpPr>
          <p:spPr>
            <a:xfrm>
              <a:off x="4679787" y="69601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83" name="object 2683"/>
          <p:cNvSpPr/>
          <p:nvPr/>
        </p:nvSpPr>
        <p:spPr>
          <a:xfrm>
            <a:off x="11554273" y="3370228"/>
            <a:ext cx="5715" cy="3810"/>
          </a:xfrm>
          <a:custGeom>
            <a:avLst/>
            <a:gdLst/>
            <a:ahLst/>
            <a:cxnLst/>
            <a:rect l="l" t="t" r="r" b="b"/>
            <a:pathLst>
              <a:path w="5715" h="3810">
                <a:moveTo>
                  <a:pt x="0" y="0"/>
                </a:moveTo>
                <a:lnTo>
                  <a:pt x="930" y="930"/>
                </a:lnTo>
              </a:path>
              <a:path w="5715" h="3810">
                <a:moveTo>
                  <a:pt x="930" y="930"/>
                </a:moveTo>
                <a:lnTo>
                  <a:pt x="1861" y="1861"/>
                </a:lnTo>
              </a:path>
              <a:path w="5715" h="3810">
                <a:moveTo>
                  <a:pt x="1861" y="1861"/>
                </a:moveTo>
                <a:lnTo>
                  <a:pt x="2792" y="2792"/>
                </a:lnTo>
              </a:path>
              <a:path w="5715" h="3810">
                <a:moveTo>
                  <a:pt x="2792" y="2792"/>
                </a:moveTo>
                <a:lnTo>
                  <a:pt x="3722" y="3722"/>
                </a:lnTo>
              </a:path>
              <a:path w="5715" h="3810">
                <a:moveTo>
                  <a:pt x="3722" y="3722"/>
                </a:moveTo>
                <a:lnTo>
                  <a:pt x="5584" y="372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4" name="object 2684"/>
          <p:cNvSpPr/>
          <p:nvPr/>
        </p:nvSpPr>
        <p:spPr>
          <a:xfrm>
            <a:off x="4679787" y="69601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5" name="object 2685"/>
          <p:cNvSpPr/>
          <p:nvPr/>
        </p:nvSpPr>
        <p:spPr>
          <a:xfrm>
            <a:off x="10044604" y="646495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6" name="object 2686"/>
          <p:cNvSpPr/>
          <p:nvPr/>
        </p:nvSpPr>
        <p:spPr>
          <a:xfrm>
            <a:off x="4680718" y="6785133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374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7" name="object 2687"/>
          <p:cNvSpPr/>
          <p:nvPr/>
        </p:nvSpPr>
        <p:spPr>
          <a:xfrm>
            <a:off x="10043672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8" name="object 2688"/>
          <p:cNvSpPr/>
          <p:nvPr/>
        </p:nvSpPr>
        <p:spPr>
          <a:xfrm>
            <a:off x="4679785" y="678420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89" name="object 2689"/>
          <p:cNvGrpSpPr/>
          <p:nvPr/>
        </p:nvGrpSpPr>
        <p:grpSpPr>
          <a:xfrm>
            <a:off x="11553342" y="3363713"/>
            <a:ext cx="3810" cy="6985"/>
            <a:chOff x="11553342" y="3363713"/>
            <a:chExt cx="3810" cy="6985"/>
          </a:xfrm>
        </p:grpSpPr>
        <p:sp>
          <p:nvSpPr>
            <p:cNvPr id="2690" name="object 2690"/>
            <p:cNvSpPr/>
            <p:nvPr/>
          </p:nvSpPr>
          <p:spPr>
            <a:xfrm>
              <a:off x="11555203" y="33637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1" name="object 2691"/>
            <p:cNvSpPr/>
            <p:nvPr/>
          </p:nvSpPr>
          <p:spPr>
            <a:xfrm>
              <a:off x="11554273" y="3364644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61" y="0"/>
                  </a:moveTo>
                  <a:lnTo>
                    <a:pt x="930" y="1861"/>
                  </a:lnTo>
                </a:path>
                <a:path w="1904" h="5714">
                  <a:moveTo>
                    <a:pt x="930" y="1861"/>
                  </a:moveTo>
                  <a:lnTo>
                    <a:pt x="0" y="2792"/>
                  </a:lnTo>
                </a:path>
                <a:path w="1904" h="5714">
                  <a:moveTo>
                    <a:pt x="0" y="2792"/>
                  </a:moveTo>
                  <a:lnTo>
                    <a:pt x="0" y="3722"/>
                  </a:lnTo>
                </a:path>
                <a:path w="1904" h="5714">
                  <a:moveTo>
                    <a:pt x="0" y="3722"/>
                  </a:moveTo>
                  <a:lnTo>
                    <a:pt x="0" y="5584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92" name="object 2692"/>
          <p:cNvGrpSpPr/>
          <p:nvPr/>
        </p:nvGrpSpPr>
        <p:grpSpPr>
          <a:xfrm>
            <a:off x="4678857" y="6784202"/>
            <a:ext cx="1905" cy="1905"/>
            <a:chOff x="4678857" y="6784202"/>
            <a:chExt cx="1905" cy="1905"/>
          </a:xfrm>
        </p:grpSpPr>
        <p:sp>
          <p:nvSpPr>
            <p:cNvPr id="2693" name="object 2693"/>
            <p:cNvSpPr/>
            <p:nvPr/>
          </p:nvSpPr>
          <p:spPr>
            <a:xfrm>
              <a:off x="4679787" y="67851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4" name="object 2694"/>
            <p:cNvSpPr/>
            <p:nvPr/>
          </p:nvSpPr>
          <p:spPr>
            <a:xfrm>
              <a:off x="4678857" y="6784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95" name="object 2695"/>
          <p:cNvGrpSpPr/>
          <p:nvPr/>
        </p:nvGrpSpPr>
        <p:grpSpPr>
          <a:xfrm>
            <a:off x="11561719" y="3363713"/>
            <a:ext cx="3810" cy="6985"/>
            <a:chOff x="11561719" y="3363713"/>
            <a:chExt cx="3810" cy="6985"/>
          </a:xfrm>
        </p:grpSpPr>
        <p:sp>
          <p:nvSpPr>
            <p:cNvPr id="2696" name="object 2696"/>
            <p:cNvSpPr/>
            <p:nvPr/>
          </p:nvSpPr>
          <p:spPr>
            <a:xfrm>
              <a:off x="11562650" y="3364644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61" y="5584"/>
                  </a:moveTo>
                  <a:lnTo>
                    <a:pt x="1861" y="3722"/>
                  </a:lnTo>
                </a:path>
                <a:path w="1904" h="5714">
                  <a:moveTo>
                    <a:pt x="1861" y="3722"/>
                  </a:moveTo>
                  <a:lnTo>
                    <a:pt x="1861" y="2792"/>
                  </a:lnTo>
                </a:path>
                <a:path w="1904" h="5714">
                  <a:moveTo>
                    <a:pt x="1861" y="2792"/>
                  </a:moveTo>
                  <a:lnTo>
                    <a:pt x="930" y="1861"/>
                  </a:lnTo>
                </a:path>
                <a:path w="1904" h="5714">
                  <a:moveTo>
                    <a:pt x="930" y="186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7" name="object 2697"/>
            <p:cNvSpPr/>
            <p:nvPr/>
          </p:nvSpPr>
          <p:spPr>
            <a:xfrm>
              <a:off x="11561719" y="33637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98" name="object 2698"/>
          <p:cNvGrpSpPr/>
          <p:nvPr/>
        </p:nvGrpSpPr>
        <p:grpSpPr>
          <a:xfrm>
            <a:off x="4677926" y="6784202"/>
            <a:ext cx="3175" cy="1905"/>
            <a:chOff x="4677926" y="6784202"/>
            <a:chExt cx="3175" cy="1905"/>
          </a:xfrm>
        </p:grpSpPr>
        <p:sp>
          <p:nvSpPr>
            <p:cNvPr id="2699" name="object 2699"/>
            <p:cNvSpPr/>
            <p:nvPr/>
          </p:nvSpPr>
          <p:spPr>
            <a:xfrm>
              <a:off x="4678845" y="6784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0" name="object 2700"/>
            <p:cNvSpPr/>
            <p:nvPr/>
          </p:nvSpPr>
          <p:spPr>
            <a:xfrm>
              <a:off x="4678857" y="67851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1" name="object 2701"/>
            <p:cNvSpPr/>
            <p:nvPr/>
          </p:nvSpPr>
          <p:spPr>
            <a:xfrm>
              <a:off x="4677918" y="6784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02" name="object 2702"/>
          <p:cNvSpPr/>
          <p:nvPr/>
        </p:nvSpPr>
        <p:spPr>
          <a:xfrm>
            <a:off x="11559857" y="3370228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0" y="3722"/>
                </a:moveTo>
                <a:lnTo>
                  <a:pt x="930" y="3722"/>
                </a:lnTo>
              </a:path>
              <a:path w="5079" h="3810">
                <a:moveTo>
                  <a:pt x="930" y="3722"/>
                </a:moveTo>
                <a:lnTo>
                  <a:pt x="1861" y="2792"/>
                </a:lnTo>
              </a:path>
              <a:path w="5079" h="3810">
                <a:moveTo>
                  <a:pt x="1861" y="2792"/>
                </a:moveTo>
                <a:lnTo>
                  <a:pt x="2792" y="1861"/>
                </a:lnTo>
              </a:path>
              <a:path w="5079" h="3810">
                <a:moveTo>
                  <a:pt x="2792" y="1861"/>
                </a:moveTo>
                <a:lnTo>
                  <a:pt x="3722" y="930"/>
                </a:lnTo>
              </a:path>
              <a:path w="5079" h="3810">
                <a:moveTo>
                  <a:pt x="3722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03" name="object 2703"/>
          <p:cNvGrpSpPr/>
          <p:nvPr/>
        </p:nvGrpSpPr>
        <p:grpSpPr>
          <a:xfrm>
            <a:off x="4677926" y="6784202"/>
            <a:ext cx="1905" cy="1905"/>
            <a:chOff x="4677926" y="6784202"/>
            <a:chExt cx="1905" cy="1905"/>
          </a:xfrm>
        </p:grpSpPr>
        <p:sp>
          <p:nvSpPr>
            <p:cNvPr id="2704" name="object 2704"/>
            <p:cNvSpPr/>
            <p:nvPr/>
          </p:nvSpPr>
          <p:spPr>
            <a:xfrm>
              <a:off x="4677918" y="6784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5" name="object 2705"/>
            <p:cNvSpPr/>
            <p:nvPr/>
          </p:nvSpPr>
          <p:spPr>
            <a:xfrm>
              <a:off x="4677926" y="67851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06" name="object 2706"/>
          <p:cNvSpPr/>
          <p:nvPr/>
        </p:nvSpPr>
        <p:spPr>
          <a:xfrm>
            <a:off x="11556134" y="3431657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7" name="object 2707"/>
          <p:cNvSpPr/>
          <p:nvPr/>
        </p:nvSpPr>
        <p:spPr>
          <a:xfrm>
            <a:off x="4669549" y="6785133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374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8" name="object 2708"/>
          <p:cNvSpPr/>
          <p:nvPr/>
        </p:nvSpPr>
        <p:spPr>
          <a:xfrm>
            <a:off x="11556134" y="3351613"/>
            <a:ext cx="6985" cy="80645"/>
          </a:xfrm>
          <a:custGeom>
            <a:avLst/>
            <a:gdLst/>
            <a:ahLst/>
            <a:cxnLst/>
            <a:rect l="l" t="t" r="r" b="b"/>
            <a:pathLst>
              <a:path w="6984" h="80645">
                <a:moveTo>
                  <a:pt x="0" y="0"/>
                </a:moveTo>
                <a:lnTo>
                  <a:pt x="6515" y="0"/>
                </a:lnTo>
              </a:path>
              <a:path w="6984" h="80645">
                <a:moveTo>
                  <a:pt x="6515" y="19545"/>
                </a:moveTo>
                <a:lnTo>
                  <a:pt x="0" y="19545"/>
                </a:lnTo>
              </a:path>
              <a:path w="6984" h="80645">
                <a:moveTo>
                  <a:pt x="6515" y="61429"/>
                </a:moveTo>
                <a:lnTo>
                  <a:pt x="6515" y="80044"/>
                </a:lnTo>
              </a:path>
              <a:path w="6984" h="80645">
                <a:moveTo>
                  <a:pt x="6515" y="0"/>
                </a:moveTo>
                <a:lnTo>
                  <a:pt x="6515" y="19545"/>
                </a:lnTo>
              </a:path>
              <a:path w="6984" h="80645">
                <a:moveTo>
                  <a:pt x="0" y="80044"/>
                </a:moveTo>
                <a:lnTo>
                  <a:pt x="0" y="61429"/>
                </a:lnTo>
              </a:path>
              <a:path w="6984" h="80645">
                <a:moveTo>
                  <a:pt x="0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9" name="object 2709"/>
          <p:cNvSpPr/>
          <p:nvPr/>
        </p:nvSpPr>
        <p:spPr>
          <a:xfrm>
            <a:off x="12960629" y="699827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0" name="object 2710"/>
          <p:cNvSpPr/>
          <p:nvPr/>
        </p:nvSpPr>
        <p:spPr>
          <a:xfrm>
            <a:off x="4694679" y="6772102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949"/>
                </a:lnTo>
              </a:path>
              <a:path h="201295">
                <a:moveTo>
                  <a:pt x="0" y="144265"/>
                </a:moveTo>
                <a:lnTo>
                  <a:pt x="0" y="109827"/>
                </a:lnTo>
              </a:path>
              <a:path h="201295">
                <a:moveTo>
                  <a:pt x="0" y="92143"/>
                </a:moveTo>
                <a:lnTo>
                  <a:pt x="0" y="56775"/>
                </a:lnTo>
              </a:path>
              <a:path h="201295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1" name="object 2711"/>
          <p:cNvSpPr/>
          <p:nvPr/>
        </p:nvSpPr>
        <p:spPr>
          <a:xfrm>
            <a:off x="12436619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2" name="object 2712"/>
          <p:cNvSpPr/>
          <p:nvPr/>
        </p:nvSpPr>
        <p:spPr>
          <a:xfrm>
            <a:off x="12960629" y="699920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3" name="object 2713"/>
          <p:cNvSpPr/>
          <p:nvPr/>
        </p:nvSpPr>
        <p:spPr>
          <a:xfrm>
            <a:off x="12436619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4" name="object 2714"/>
          <p:cNvSpPr/>
          <p:nvPr/>
        </p:nvSpPr>
        <p:spPr>
          <a:xfrm>
            <a:off x="6019130" y="662132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5" name="object 2715"/>
          <p:cNvSpPr/>
          <p:nvPr/>
        </p:nvSpPr>
        <p:spPr>
          <a:xfrm>
            <a:off x="10036227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6" name="object 2716"/>
          <p:cNvSpPr/>
          <p:nvPr/>
        </p:nvSpPr>
        <p:spPr>
          <a:xfrm>
            <a:off x="4694679" y="6772102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40022"/>
                </a:lnTo>
              </a:path>
              <a:path h="201295">
                <a:moveTo>
                  <a:pt x="0" y="56775"/>
                </a:moveTo>
                <a:lnTo>
                  <a:pt x="0" y="92143"/>
                </a:lnTo>
              </a:path>
              <a:path h="201295">
                <a:moveTo>
                  <a:pt x="0" y="109827"/>
                </a:moveTo>
                <a:lnTo>
                  <a:pt x="0" y="144265"/>
                </a:lnTo>
              </a:path>
              <a:path h="201295">
                <a:moveTo>
                  <a:pt x="0" y="161949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17" name="object 2717"/>
          <p:cNvGrpSpPr/>
          <p:nvPr/>
        </p:nvGrpSpPr>
        <p:grpSpPr>
          <a:xfrm>
            <a:off x="10045534" y="6964767"/>
            <a:ext cx="1905" cy="1905"/>
            <a:chOff x="10045534" y="6964767"/>
            <a:chExt cx="1905" cy="1905"/>
          </a:xfrm>
        </p:grpSpPr>
        <p:sp>
          <p:nvSpPr>
            <p:cNvPr id="2718" name="object 2718"/>
            <p:cNvSpPr/>
            <p:nvPr/>
          </p:nvSpPr>
          <p:spPr>
            <a:xfrm>
              <a:off x="10045535" y="69656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9" name="object 2719"/>
            <p:cNvSpPr/>
            <p:nvPr/>
          </p:nvSpPr>
          <p:spPr>
            <a:xfrm>
              <a:off x="10045535" y="69647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20" name="object 2720"/>
          <p:cNvSpPr/>
          <p:nvPr/>
        </p:nvSpPr>
        <p:spPr>
          <a:xfrm>
            <a:off x="11554273" y="3336721"/>
            <a:ext cx="10795" cy="1905"/>
          </a:xfrm>
          <a:custGeom>
            <a:avLst/>
            <a:gdLst/>
            <a:ahLst/>
            <a:cxnLst/>
            <a:rect l="l" t="t" r="r" b="b"/>
            <a:pathLst>
              <a:path w="10795" h="1904">
                <a:moveTo>
                  <a:pt x="5584" y="0"/>
                </a:moveTo>
                <a:lnTo>
                  <a:pt x="930" y="930"/>
                </a:lnTo>
              </a:path>
              <a:path w="10795" h="1904">
                <a:moveTo>
                  <a:pt x="930" y="930"/>
                </a:moveTo>
                <a:lnTo>
                  <a:pt x="0" y="1861"/>
                </a:lnTo>
              </a:path>
              <a:path w="10795" h="1904">
                <a:moveTo>
                  <a:pt x="10238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1" name="object 2721"/>
          <p:cNvSpPr/>
          <p:nvPr/>
        </p:nvSpPr>
        <p:spPr>
          <a:xfrm>
            <a:off x="10044603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2" name="object 2722"/>
          <p:cNvSpPr/>
          <p:nvPr/>
        </p:nvSpPr>
        <p:spPr>
          <a:xfrm>
            <a:off x="10037158" y="6452857"/>
            <a:ext cx="23495" cy="78740"/>
          </a:xfrm>
          <a:custGeom>
            <a:avLst/>
            <a:gdLst/>
            <a:ahLst/>
            <a:cxnLst/>
            <a:rect l="l" t="t" r="r" b="b"/>
            <a:pathLst>
              <a:path w="23495" h="78740">
                <a:moveTo>
                  <a:pt x="23268" y="78182"/>
                </a:moveTo>
                <a:lnTo>
                  <a:pt x="23268" y="48398"/>
                </a:lnTo>
              </a:path>
              <a:path w="23495" h="78740">
                <a:moveTo>
                  <a:pt x="23268" y="30714"/>
                </a:moveTo>
                <a:lnTo>
                  <a:pt x="23268" y="0"/>
                </a:lnTo>
              </a:path>
              <a:path w="23495" h="78740">
                <a:moveTo>
                  <a:pt x="0" y="62359"/>
                </a:moveTo>
                <a:lnTo>
                  <a:pt x="0" y="61429"/>
                </a:lnTo>
              </a:path>
              <a:path w="23495" h="78740">
                <a:moveTo>
                  <a:pt x="0" y="61429"/>
                </a:moveTo>
                <a:lnTo>
                  <a:pt x="930" y="60498"/>
                </a:lnTo>
              </a:path>
              <a:path w="23495" h="78740">
                <a:moveTo>
                  <a:pt x="930" y="60498"/>
                </a:moveTo>
                <a:lnTo>
                  <a:pt x="1861" y="59567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3" name="object 2723"/>
          <p:cNvSpPr/>
          <p:nvPr/>
        </p:nvSpPr>
        <p:spPr>
          <a:xfrm>
            <a:off x="11554273" y="3445619"/>
            <a:ext cx="10795" cy="1905"/>
          </a:xfrm>
          <a:custGeom>
            <a:avLst/>
            <a:gdLst/>
            <a:ahLst/>
            <a:cxnLst/>
            <a:rect l="l" t="t" r="r" b="b"/>
            <a:pathLst>
              <a:path w="10795" h="1904">
                <a:moveTo>
                  <a:pt x="5584" y="1861"/>
                </a:moveTo>
                <a:lnTo>
                  <a:pt x="10238" y="1861"/>
                </a:lnTo>
              </a:path>
              <a:path w="10795" h="1904">
                <a:moveTo>
                  <a:pt x="0" y="0"/>
                </a:moveTo>
                <a:lnTo>
                  <a:pt x="930" y="930"/>
                </a:lnTo>
              </a:path>
              <a:path w="10795" h="1904">
                <a:moveTo>
                  <a:pt x="930" y="930"/>
                </a:moveTo>
                <a:lnTo>
                  <a:pt x="5584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4" name="object 2724"/>
          <p:cNvSpPr/>
          <p:nvPr/>
        </p:nvSpPr>
        <p:spPr>
          <a:xfrm>
            <a:off x="10037158" y="6515217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5" name="object 2725"/>
          <p:cNvSpPr/>
          <p:nvPr/>
        </p:nvSpPr>
        <p:spPr>
          <a:xfrm>
            <a:off x="6019130" y="644727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6" name="object 2726"/>
          <p:cNvSpPr/>
          <p:nvPr/>
        </p:nvSpPr>
        <p:spPr>
          <a:xfrm>
            <a:off x="12963421" y="7053188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7" name="object 2727"/>
          <p:cNvSpPr/>
          <p:nvPr/>
        </p:nvSpPr>
        <p:spPr>
          <a:xfrm>
            <a:off x="10044603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8" name="object 2728"/>
          <p:cNvSpPr/>
          <p:nvPr/>
        </p:nvSpPr>
        <p:spPr>
          <a:xfrm>
            <a:off x="4694679" y="6885654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9" name="object 2729"/>
          <p:cNvSpPr/>
          <p:nvPr/>
        </p:nvSpPr>
        <p:spPr>
          <a:xfrm>
            <a:off x="10044603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0" name="object 2730"/>
          <p:cNvSpPr/>
          <p:nvPr/>
        </p:nvSpPr>
        <p:spPr>
          <a:xfrm>
            <a:off x="10046465" y="6514286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930"/>
                </a:lnTo>
              </a:path>
              <a:path h="5079">
                <a:moveTo>
                  <a:pt x="0" y="3722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1" name="object 2731"/>
          <p:cNvSpPr/>
          <p:nvPr/>
        </p:nvSpPr>
        <p:spPr>
          <a:xfrm>
            <a:off x="12963421" y="6999204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32" name="object 2732"/>
          <p:cNvGrpSpPr/>
          <p:nvPr/>
        </p:nvGrpSpPr>
        <p:grpSpPr>
          <a:xfrm>
            <a:off x="12968075" y="7052257"/>
            <a:ext cx="1905" cy="1905"/>
            <a:chOff x="12968075" y="7052257"/>
            <a:chExt cx="1905" cy="1905"/>
          </a:xfrm>
        </p:grpSpPr>
        <p:sp>
          <p:nvSpPr>
            <p:cNvPr id="2733" name="object 2733"/>
            <p:cNvSpPr/>
            <p:nvPr/>
          </p:nvSpPr>
          <p:spPr>
            <a:xfrm>
              <a:off x="12968075" y="7052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4" name="object 2734"/>
            <p:cNvSpPr/>
            <p:nvPr/>
          </p:nvSpPr>
          <p:spPr>
            <a:xfrm>
              <a:off x="12969006" y="70531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35" name="object 2735"/>
          <p:cNvSpPr/>
          <p:nvPr/>
        </p:nvSpPr>
        <p:spPr>
          <a:xfrm>
            <a:off x="11536589" y="319431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6" name="object 2736"/>
          <p:cNvSpPr/>
          <p:nvPr/>
        </p:nvSpPr>
        <p:spPr>
          <a:xfrm>
            <a:off x="10040881" y="6513355"/>
            <a:ext cx="5715" cy="45720"/>
          </a:xfrm>
          <a:custGeom>
            <a:avLst/>
            <a:gdLst/>
            <a:ahLst/>
            <a:cxnLst/>
            <a:rect l="l" t="t" r="r" b="b"/>
            <a:pathLst>
              <a:path w="5715" h="45720">
                <a:moveTo>
                  <a:pt x="4653" y="0"/>
                </a:moveTo>
                <a:lnTo>
                  <a:pt x="5584" y="930"/>
                </a:lnTo>
              </a:path>
              <a:path w="5715" h="45720">
                <a:moveTo>
                  <a:pt x="0" y="45606"/>
                </a:moveTo>
                <a:lnTo>
                  <a:pt x="930" y="4467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7" name="object 2737"/>
          <p:cNvSpPr/>
          <p:nvPr/>
        </p:nvSpPr>
        <p:spPr>
          <a:xfrm>
            <a:off x="11536589" y="3194317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4">
                <a:moveTo>
                  <a:pt x="0" y="0"/>
                </a:moveTo>
                <a:lnTo>
                  <a:pt x="0" y="197318"/>
                </a:lnTo>
              </a:path>
              <a:path h="285114">
                <a:moveTo>
                  <a:pt x="0" y="206625"/>
                </a:moveTo>
                <a:lnTo>
                  <a:pt x="0" y="284808"/>
                </a:lnTo>
              </a:path>
              <a:path h="285114">
                <a:moveTo>
                  <a:pt x="0" y="284808"/>
                </a:moveTo>
                <a:lnTo>
                  <a:pt x="0" y="206625"/>
                </a:lnTo>
              </a:path>
              <a:path h="28511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8" name="object 2738"/>
          <p:cNvSpPr/>
          <p:nvPr/>
        </p:nvSpPr>
        <p:spPr>
          <a:xfrm>
            <a:off x="12968999" y="705226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9" name="object 2739"/>
          <p:cNvSpPr/>
          <p:nvPr/>
        </p:nvSpPr>
        <p:spPr>
          <a:xfrm>
            <a:off x="10039019" y="6558962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0" name="object 2740"/>
          <p:cNvSpPr/>
          <p:nvPr/>
        </p:nvSpPr>
        <p:spPr>
          <a:xfrm>
            <a:off x="10044595" y="69647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1" name="object 2741"/>
          <p:cNvSpPr/>
          <p:nvPr/>
        </p:nvSpPr>
        <p:spPr>
          <a:xfrm>
            <a:off x="11540312" y="3194317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4">
                <a:moveTo>
                  <a:pt x="0" y="284808"/>
                </a:moveTo>
                <a:lnTo>
                  <a:pt x="0" y="206625"/>
                </a:lnTo>
              </a:path>
              <a:path h="28511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2" name="object 2742"/>
          <p:cNvSpPr/>
          <p:nvPr/>
        </p:nvSpPr>
        <p:spPr>
          <a:xfrm>
            <a:off x="12968999" y="705226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43" name="object 2743"/>
          <p:cNvGrpSpPr/>
          <p:nvPr/>
        </p:nvGrpSpPr>
        <p:grpSpPr>
          <a:xfrm>
            <a:off x="11553342" y="3378605"/>
            <a:ext cx="12700" cy="1905"/>
            <a:chOff x="11553342" y="3378605"/>
            <a:chExt cx="12700" cy="1905"/>
          </a:xfrm>
        </p:grpSpPr>
        <p:sp>
          <p:nvSpPr>
            <p:cNvPr id="2744" name="object 2744"/>
            <p:cNvSpPr/>
            <p:nvPr/>
          </p:nvSpPr>
          <p:spPr>
            <a:xfrm>
              <a:off x="11553342" y="33786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5" name="object 2745"/>
            <p:cNvSpPr/>
            <p:nvPr/>
          </p:nvSpPr>
          <p:spPr>
            <a:xfrm>
              <a:off x="11554273" y="3379536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2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6" name="object 2746"/>
            <p:cNvSpPr/>
            <p:nvPr/>
          </p:nvSpPr>
          <p:spPr>
            <a:xfrm>
              <a:off x="11563580" y="33786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47" name="object 2747"/>
          <p:cNvSpPr/>
          <p:nvPr/>
        </p:nvSpPr>
        <p:spPr>
          <a:xfrm>
            <a:off x="10044604" y="696569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8" name="object 2748"/>
          <p:cNvSpPr/>
          <p:nvPr/>
        </p:nvSpPr>
        <p:spPr>
          <a:xfrm>
            <a:off x="4694679" y="6781410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9" name="object 2749"/>
          <p:cNvSpPr/>
          <p:nvPr/>
        </p:nvSpPr>
        <p:spPr>
          <a:xfrm>
            <a:off x="10043672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50" name="object 2750"/>
          <p:cNvGrpSpPr/>
          <p:nvPr/>
        </p:nvGrpSpPr>
        <p:grpSpPr>
          <a:xfrm>
            <a:off x="11553342" y="3202694"/>
            <a:ext cx="12700" cy="1905"/>
            <a:chOff x="11553342" y="3202694"/>
            <a:chExt cx="12700" cy="1905"/>
          </a:xfrm>
        </p:grpSpPr>
        <p:sp>
          <p:nvSpPr>
            <p:cNvPr id="2751" name="object 2751"/>
            <p:cNvSpPr/>
            <p:nvPr/>
          </p:nvSpPr>
          <p:spPr>
            <a:xfrm>
              <a:off x="11563580" y="32026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2" name="object 2752"/>
            <p:cNvSpPr/>
            <p:nvPr/>
          </p:nvSpPr>
          <p:spPr>
            <a:xfrm>
              <a:off x="11554273" y="3203625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3" name="object 2753"/>
            <p:cNvSpPr/>
            <p:nvPr/>
          </p:nvSpPr>
          <p:spPr>
            <a:xfrm>
              <a:off x="11553342" y="32026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54" name="object 2754"/>
          <p:cNvSpPr/>
          <p:nvPr/>
        </p:nvSpPr>
        <p:spPr>
          <a:xfrm>
            <a:off x="10037158" y="6558962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0" y="4653"/>
                </a:moveTo>
                <a:lnTo>
                  <a:pt x="0" y="2792"/>
                </a:lnTo>
              </a:path>
              <a:path w="1904" h="5079">
                <a:moveTo>
                  <a:pt x="0" y="1861"/>
                </a:moveTo>
                <a:lnTo>
                  <a:pt x="930" y="930"/>
                </a:lnTo>
              </a:path>
              <a:path w="1904" h="5079">
                <a:moveTo>
                  <a:pt x="93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5" name="object 2755"/>
          <p:cNvSpPr/>
          <p:nvPr/>
        </p:nvSpPr>
        <p:spPr>
          <a:xfrm>
            <a:off x="11563580" y="32026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6" name="object 2756"/>
          <p:cNvSpPr/>
          <p:nvPr/>
        </p:nvSpPr>
        <p:spPr>
          <a:xfrm>
            <a:off x="10037158" y="656361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57" name="object 2757"/>
          <p:cNvGrpSpPr/>
          <p:nvPr/>
        </p:nvGrpSpPr>
        <p:grpSpPr>
          <a:xfrm>
            <a:off x="11561719" y="3202694"/>
            <a:ext cx="3810" cy="1905"/>
            <a:chOff x="11561719" y="3202694"/>
            <a:chExt cx="3810" cy="1905"/>
          </a:xfrm>
        </p:grpSpPr>
        <p:sp>
          <p:nvSpPr>
            <p:cNvPr id="2758" name="object 2758"/>
            <p:cNvSpPr/>
            <p:nvPr/>
          </p:nvSpPr>
          <p:spPr>
            <a:xfrm>
              <a:off x="11563579" y="32027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9" name="object 2759"/>
            <p:cNvSpPr/>
            <p:nvPr/>
          </p:nvSpPr>
          <p:spPr>
            <a:xfrm>
              <a:off x="11563581" y="32036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0" name="object 2760"/>
            <p:cNvSpPr/>
            <p:nvPr/>
          </p:nvSpPr>
          <p:spPr>
            <a:xfrm>
              <a:off x="11562639" y="32027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1" name="object 2761"/>
            <p:cNvSpPr/>
            <p:nvPr/>
          </p:nvSpPr>
          <p:spPr>
            <a:xfrm>
              <a:off x="11562650" y="32036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2" name="object 2762"/>
            <p:cNvSpPr/>
            <p:nvPr/>
          </p:nvSpPr>
          <p:spPr>
            <a:xfrm>
              <a:off x="11561719" y="32026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63" name="object 2763"/>
          <p:cNvSpPr/>
          <p:nvPr/>
        </p:nvSpPr>
        <p:spPr>
          <a:xfrm>
            <a:off x="10037158" y="656640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4" name="object 2764"/>
          <p:cNvSpPr/>
          <p:nvPr/>
        </p:nvSpPr>
        <p:spPr>
          <a:xfrm>
            <a:off x="11561719" y="32026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5" name="object 2765"/>
          <p:cNvSpPr/>
          <p:nvPr/>
        </p:nvSpPr>
        <p:spPr>
          <a:xfrm>
            <a:off x="10039019" y="6789787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6" name="object 2766"/>
          <p:cNvSpPr/>
          <p:nvPr/>
        </p:nvSpPr>
        <p:spPr>
          <a:xfrm>
            <a:off x="13258468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7" name="object 2767"/>
          <p:cNvSpPr/>
          <p:nvPr/>
        </p:nvSpPr>
        <p:spPr>
          <a:xfrm>
            <a:off x="11561719" y="32026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8" name="object 2768"/>
          <p:cNvSpPr/>
          <p:nvPr/>
        </p:nvSpPr>
        <p:spPr>
          <a:xfrm>
            <a:off x="11561712" y="337861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27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9" name="object 2769"/>
          <p:cNvSpPr/>
          <p:nvPr/>
        </p:nvSpPr>
        <p:spPr>
          <a:xfrm>
            <a:off x="10038089" y="656733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0" name="object 2770"/>
          <p:cNvSpPr/>
          <p:nvPr/>
        </p:nvSpPr>
        <p:spPr>
          <a:xfrm>
            <a:off x="11562650" y="337953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1" name="object 2771"/>
          <p:cNvSpPr/>
          <p:nvPr/>
        </p:nvSpPr>
        <p:spPr>
          <a:xfrm>
            <a:off x="10039019" y="6965698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2" name="object 2772"/>
          <p:cNvSpPr/>
          <p:nvPr/>
        </p:nvSpPr>
        <p:spPr>
          <a:xfrm>
            <a:off x="10036227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3" name="object 2773"/>
          <p:cNvSpPr/>
          <p:nvPr/>
        </p:nvSpPr>
        <p:spPr>
          <a:xfrm>
            <a:off x="11562650" y="33786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4" name="object 2774"/>
          <p:cNvSpPr/>
          <p:nvPr/>
        </p:nvSpPr>
        <p:spPr>
          <a:xfrm>
            <a:off x="10036226" y="678886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5" name="object 2775"/>
          <p:cNvSpPr/>
          <p:nvPr/>
        </p:nvSpPr>
        <p:spPr>
          <a:xfrm>
            <a:off x="11562650" y="33786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6" name="object 2776"/>
          <p:cNvSpPr/>
          <p:nvPr/>
        </p:nvSpPr>
        <p:spPr>
          <a:xfrm>
            <a:off x="10036227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7" name="object 2777"/>
          <p:cNvSpPr/>
          <p:nvPr/>
        </p:nvSpPr>
        <p:spPr>
          <a:xfrm>
            <a:off x="11562639" y="337861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600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8" name="object 2778"/>
          <p:cNvSpPr/>
          <p:nvPr/>
        </p:nvSpPr>
        <p:spPr>
          <a:xfrm>
            <a:off x="10036227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9" name="object 2779"/>
          <p:cNvSpPr/>
          <p:nvPr/>
        </p:nvSpPr>
        <p:spPr>
          <a:xfrm>
            <a:off x="11562650" y="33786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0" name="object 2780"/>
          <p:cNvSpPr/>
          <p:nvPr/>
        </p:nvSpPr>
        <p:spPr>
          <a:xfrm>
            <a:off x="13258468" y="456437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81" name="object 2781"/>
          <p:cNvGrpSpPr/>
          <p:nvPr/>
        </p:nvGrpSpPr>
        <p:grpSpPr>
          <a:xfrm>
            <a:off x="11562650" y="3378605"/>
            <a:ext cx="1905" cy="1905"/>
            <a:chOff x="11562650" y="3378605"/>
            <a:chExt cx="1905" cy="1905"/>
          </a:xfrm>
        </p:grpSpPr>
        <p:sp>
          <p:nvSpPr>
            <p:cNvPr id="2782" name="object 2782"/>
            <p:cNvSpPr/>
            <p:nvPr/>
          </p:nvSpPr>
          <p:spPr>
            <a:xfrm>
              <a:off x="11562650" y="33786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3" name="object 2783"/>
            <p:cNvSpPr/>
            <p:nvPr/>
          </p:nvSpPr>
          <p:spPr>
            <a:xfrm>
              <a:off x="11563581" y="33795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84" name="object 2784"/>
          <p:cNvSpPr/>
          <p:nvPr/>
        </p:nvSpPr>
        <p:spPr>
          <a:xfrm>
            <a:off x="10037158" y="678978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5" name="object 2785"/>
          <p:cNvSpPr/>
          <p:nvPr/>
        </p:nvSpPr>
        <p:spPr>
          <a:xfrm>
            <a:off x="11563579" y="337861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6" name="object 2786"/>
          <p:cNvSpPr/>
          <p:nvPr/>
        </p:nvSpPr>
        <p:spPr>
          <a:xfrm>
            <a:off x="10037157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7" name="object 2787"/>
          <p:cNvSpPr/>
          <p:nvPr/>
        </p:nvSpPr>
        <p:spPr>
          <a:xfrm>
            <a:off x="11556134" y="3203625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8" name="object 2788"/>
          <p:cNvSpPr/>
          <p:nvPr/>
        </p:nvSpPr>
        <p:spPr>
          <a:xfrm>
            <a:off x="11556134" y="3379535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65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9" name="object 2789"/>
          <p:cNvSpPr/>
          <p:nvPr/>
        </p:nvSpPr>
        <p:spPr>
          <a:xfrm>
            <a:off x="11555203" y="32026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0" name="object 2790"/>
          <p:cNvSpPr/>
          <p:nvPr/>
        </p:nvSpPr>
        <p:spPr>
          <a:xfrm>
            <a:off x="10037157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91" name="object 2791"/>
          <p:cNvGrpSpPr/>
          <p:nvPr/>
        </p:nvGrpSpPr>
        <p:grpSpPr>
          <a:xfrm>
            <a:off x="13233337" y="4725393"/>
            <a:ext cx="13335" cy="1905"/>
            <a:chOff x="13233337" y="4725393"/>
            <a:chExt cx="13335" cy="1905"/>
          </a:xfrm>
        </p:grpSpPr>
        <p:sp>
          <p:nvSpPr>
            <p:cNvPr id="2792" name="object 2792"/>
            <p:cNvSpPr/>
            <p:nvPr/>
          </p:nvSpPr>
          <p:spPr>
            <a:xfrm>
              <a:off x="13233337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3" name="object 2793"/>
            <p:cNvSpPr/>
            <p:nvPr/>
          </p:nvSpPr>
          <p:spPr>
            <a:xfrm>
              <a:off x="13234269" y="4726324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30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4" name="object 2794"/>
            <p:cNvSpPr/>
            <p:nvPr/>
          </p:nvSpPr>
          <p:spPr>
            <a:xfrm>
              <a:off x="13244506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95" name="object 2795"/>
          <p:cNvGrpSpPr/>
          <p:nvPr/>
        </p:nvGrpSpPr>
        <p:grpSpPr>
          <a:xfrm>
            <a:off x="13233337" y="4671410"/>
            <a:ext cx="13335" cy="1905"/>
            <a:chOff x="13233337" y="4671410"/>
            <a:chExt cx="13335" cy="1905"/>
          </a:xfrm>
        </p:grpSpPr>
        <p:sp>
          <p:nvSpPr>
            <p:cNvPr id="2796" name="object 2796"/>
            <p:cNvSpPr/>
            <p:nvPr/>
          </p:nvSpPr>
          <p:spPr>
            <a:xfrm>
              <a:off x="13244506" y="46714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7" name="object 2797"/>
            <p:cNvSpPr/>
            <p:nvPr/>
          </p:nvSpPr>
          <p:spPr>
            <a:xfrm>
              <a:off x="13234269" y="467234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30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8" name="object 2798"/>
            <p:cNvSpPr/>
            <p:nvPr/>
          </p:nvSpPr>
          <p:spPr>
            <a:xfrm>
              <a:off x="13233337" y="46714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99" name="object 2799"/>
          <p:cNvGrpSpPr/>
          <p:nvPr/>
        </p:nvGrpSpPr>
        <p:grpSpPr>
          <a:xfrm>
            <a:off x="10037157" y="6788856"/>
            <a:ext cx="1905" cy="1905"/>
            <a:chOff x="10037157" y="6788856"/>
            <a:chExt cx="1905" cy="1905"/>
          </a:xfrm>
        </p:grpSpPr>
        <p:sp>
          <p:nvSpPr>
            <p:cNvPr id="2800" name="object 2800"/>
            <p:cNvSpPr/>
            <p:nvPr/>
          </p:nvSpPr>
          <p:spPr>
            <a:xfrm>
              <a:off x="10038089" y="67897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1" name="object 2801"/>
            <p:cNvSpPr/>
            <p:nvPr/>
          </p:nvSpPr>
          <p:spPr>
            <a:xfrm>
              <a:off x="10037153" y="67888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02" name="object 2802"/>
          <p:cNvGrpSpPr/>
          <p:nvPr/>
        </p:nvGrpSpPr>
        <p:grpSpPr>
          <a:xfrm>
            <a:off x="13233337" y="4725393"/>
            <a:ext cx="3810" cy="1905"/>
            <a:chOff x="13233337" y="4725393"/>
            <a:chExt cx="3810" cy="1905"/>
          </a:xfrm>
        </p:grpSpPr>
        <p:sp>
          <p:nvSpPr>
            <p:cNvPr id="2803" name="object 2803"/>
            <p:cNvSpPr/>
            <p:nvPr/>
          </p:nvSpPr>
          <p:spPr>
            <a:xfrm>
              <a:off x="13233337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4" name="object 2804"/>
            <p:cNvSpPr/>
            <p:nvPr/>
          </p:nvSpPr>
          <p:spPr>
            <a:xfrm>
              <a:off x="13234269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5" name="object 2805"/>
            <p:cNvSpPr/>
            <p:nvPr/>
          </p:nvSpPr>
          <p:spPr>
            <a:xfrm>
              <a:off x="13234264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6" name="object 2806"/>
            <p:cNvSpPr/>
            <p:nvPr/>
          </p:nvSpPr>
          <p:spPr>
            <a:xfrm>
              <a:off x="13235200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7" name="object 2807"/>
            <p:cNvSpPr/>
            <p:nvPr/>
          </p:nvSpPr>
          <p:spPr>
            <a:xfrm>
              <a:off x="13235191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8" name="object 2808"/>
            <p:cNvSpPr/>
            <p:nvPr/>
          </p:nvSpPr>
          <p:spPr>
            <a:xfrm>
              <a:off x="13236130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09" name="object 2809"/>
          <p:cNvSpPr/>
          <p:nvPr/>
        </p:nvSpPr>
        <p:spPr>
          <a:xfrm>
            <a:off x="11555203" y="32026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10" name="object 2810"/>
          <p:cNvGrpSpPr/>
          <p:nvPr/>
        </p:nvGrpSpPr>
        <p:grpSpPr>
          <a:xfrm>
            <a:off x="13233337" y="4671410"/>
            <a:ext cx="3810" cy="1905"/>
            <a:chOff x="13233337" y="4671410"/>
            <a:chExt cx="3810" cy="1905"/>
          </a:xfrm>
        </p:grpSpPr>
        <p:sp>
          <p:nvSpPr>
            <p:cNvPr id="2811" name="object 2811"/>
            <p:cNvSpPr/>
            <p:nvPr/>
          </p:nvSpPr>
          <p:spPr>
            <a:xfrm>
              <a:off x="13236130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2" name="object 2812"/>
            <p:cNvSpPr/>
            <p:nvPr/>
          </p:nvSpPr>
          <p:spPr>
            <a:xfrm>
              <a:off x="13235191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3" name="object 2813"/>
            <p:cNvSpPr/>
            <p:nvPr/>
          </p:nvSpPr>
          <p:spPr>
            <a:xfrm>
              <a:off x="13235200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4" name="object 2814"/>
            <p:cNvSpPr/>
            <p:nvPr/>
          </p:nvSpPr>
          <p:spPr>
            <a:xfrm>
              <a:off x="13234264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5" name="object 2815"/>
            <p:cNvSpPr/>
            <p:nvPr/>
          </p:nvSpPr>
          <p:spPr>
            <a:xfrm>
              <a:off x="13234269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6" name="object 2816"/>
            <p:cNvSpPr/>
            <p:nvPr/>
          </p:nvSpPr>
          <p:spPr>
            <a:xfrm>
              <a:off x="13233337" y="46714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17" name="object 2817"/>
          <p:cNvSpPr/>
          <p:nvPr/>
        </p:nvSpPr>
        <p:spPr>
          <a:xfrm>
            <a:off x="10038088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8" name="object 2818"/>
          <p:cNvSpPr/>
          <p:nvPr/>
        </p:nvSpPr>
        <p:spPr>
          <a:xfrm>
            <a:off x="13237061" y="4726324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9" name="object 2819"/>
          <p:cNvSpPr/>
          <p:nvPr/>
        </p:nvSpPr>
        <p:spPr>
          <a:xfrm>
            <a:off x="11555203" y="32026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0" name="object 2820"/>
          <p:cNvSpPr/>
          <p:nvPr/>
        </p:nvSpPr>
        <p:spPr>
          <a:xfrm>
            <a:off x="13237061" y="4672341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21" name="object 2821"/>
          <p:cNvGrpSpPr/>
          <p:nvPr/>
        </p:nvGrpSpPr>
        <p:grpSpPr>
          <a:xfrm>
            <a:off x="13241714" y="4725393"/>
            <a:ext cx="3810" cy="1905"/>
            <a:chOff x="13241714" y="4725393"/>
            <a:chExt cx="3810" cy="1905"/>
          </a:xfrm>
        </p:grpSpPr>
        <p:sp>
          <p:nvSpPr>
            <p:cNvPr id="2822" name="object 2822"/>
            <p:cNvSpPr/>
            <p:nvPr/>
          </p:nvSpPr>
          <p:spPr>
            <a:xfrm>
              <a:off x="13241706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3" name="object 2823"/>
            <p:cNvSpPr/>
            <p:nvPr/>
          </p:nvSpPr>
          <p:spPr>
            <a:xfrm>
              <a:off x="13242645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4" name="object 2824"/>
            <p:cNvSpPr/>
            <p:nvPr/>
          </p:nvSpPr>
          <p:spPr>
            <a:xfrm>
              <a:off x="13242646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5" name="object 2825"/>
            <p:cNvSpPr/>
            <p:nvPr/>
          </p:nvSpPr>
          <p:spPr>
            <a:xfrm>
              <a:off x="13243576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6" name="object 2826"/>
            <p:cNvSpPr/>
            <p:nvPr/>
          </p:nvSpPr>
          <p:spPr>
            <a:xfrm>
              <a:off x="13243573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27" name="object 2827"/>
          <p:cNvSpPr/>
          <p:nvPr/>
        </p:nvSpPr>
        <p:spPr>
          <a:xfrm>
            <a:off x="10038088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8" name="object 2828"/>
          <p:cNvSpPr/>
          <p:nvPr/>
        </p:nvSpPr>
        <p:spPr>
          <a:xfrm>
            <a:off x="13245438" y="4672341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53983"/>
                </a:moveTo>
                <a:lnTo>
                  <a:pt x="0" y="35368"/>
                </a:lnTo>
              </a:path>
              <a:path h="5461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9" name="object 2829"/>
          <p:cNvSpPr/>
          <p:nvPr/>
        </p:nvSpPr>
        <p:spPr>
          <a:xfrm>
            <a:off x="10044604" y="656733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30" name="object 2830"/>
          <p:cNvGrpSpPr/>
          <p:nvPr/>
        </p:nvGrpSpPr>
        <p:grpSpPr>
          <a:xfrm>
            <a:off x="13241714" y="4671410"/>
            <a:ext cx="3810" cy="1905"/>
            <a:chOff x="13241714" y="4671410"/>
            <a:chExt cx="3810" cy="1905"/>
          </a:xfrm>
        </p:grpSpPr>
        <p:sp>
          <p:nvSpPr>
            <p:cNvPr id="2831" name="object 2831"/>
            <p:cNvSpPr/>
            <p:nvPr/>
          </p:nvSpPr>
          <p:spPr>
            <a:xfrm>
              <a:off x="13243573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2" name="object 2832"/>
            <p:cNvSpPr/>
            <p:nvPr/>
          </p:nvSpPr>
          <p:spPr>
            <a:xfrm>
              <a:off x="13243576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3" name="object 2833"/>
            <p:cNvSpPr/>
            <p:nvPr/>
          </p:nvSpPr>
          <p:spPr>
            <a:xfrm>
              <a:off x="13242646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4" name="object 2834"/>
            <p:cNvSpPr/>
            <p:nvPr/>
          </p:nvSpPr>
          <p:spPr>
            <a:xfrm>
              <a:off x="13242645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5" name="object 2835"/>
            <p:cNvSpPr/>
            <p:nvPr/>
          </p:nvSpPr>
          <p:spPr>
            <a:xfrm>
              <a:off x="13241706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36" name="object 2836"/>
          <p:cNvGrpSpPr/>
          <p:nvPr/>
        </p:nvGrpSpPr>
        <p:grpSpPr>
          <a:xfrm>
            <a:off x="11554273" y="3202694"/>
            <a:ext cx="3175" cy="1905"/>
            <a:chOff x="11554273" y="3202694"/>
            <a:chExt cx="3175" cy="1905"/>
          </a:xfrm>
        </p:grpSpPr>
        <p:sp>
          <p:nvSpPr>
            <p:cNvPr id="2837" name="object 2837"/>
            <p:cNvSpPr/>
            <p:nvPr/>
          </p:nvSpPr>
          <p:spPr>
            <a:xfrm>
              <a:off x="11555197" y="32027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8" name="object 2838"/>
            <p:cNvSpPr/>
            <p:nvPr/>
          </p:nvSpPr>
          <p:spPr>
            <a:xfrm>
              <a:off x="11555204" y="32036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9" name="object 2839"/>
            <p:cNvSpPr/>
            <p:nvPr/>
          </p:nvSpPr>
          <p:spPr>
            <a:xfrm>
              <a:off x="11554273" y="32026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40" name="object 2840"/>
          <p:cNvSpPr/>
          <p:nvPr/>
        </p:nvSpPr>
        <p:spPr>
          <a:xfrm>
            <a:off x="13234269" y="4672341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17684"/>
                </a:lnTo>
              </a:path>
              <a:path h="54610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41" name="object 2841"/>
          <p:cNvGrpSpPr/>
          <p:nvPr/>
        </p:nvGrpSpPr>
        <p:grpSpPr>
          <a:xfrm>
            <a:off x="11553342" y="3202694"/>
            <a:ext cx="3175" cy="1905"/>
            <a:chOff x="11553342" y="3202694"/>
            <a:chExt cx="3175" cy="1905"/>
          </a:xfrm>
        </p:grpSpPr>
        <p:sp>
          <p:nvSpPr>
            <p:cNvPr id="2842" name="object 2842"/>
            <p:cNvSpPr/>
            <p:nvPr/>
          </p:nvSpPr>
          <p:spPr>
            <a:xfrm>
              <a:off x="11554269" y="32027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3" name="object 2843"/>
            <p:cNvSpPr/>
            <p:nvPr/>
          </p:nvSpPr>
          <p:spPr>
            <a:xfrm>
              <a:off x="11554273" y="32036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4" name="object 2844"/>
            <p:cNvSpPr/>
            <p:nvPr/>
          </p:nvSpPr>
          <p:spPr>
            <a:xfrm>
              <a:off x="11553342" y="32027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45" name="object 2845"/>
          <p:cNvSpPr/>
          <p:nvPr/>
        </p:nvSpPr>
        <p:spPr>
          <a:xfrm>
            <a:off x="10038088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6" name="object 2846"/>
          <p:cNvSpPr/>
          <p:nvPr/>
        </p:nvSpPr>
        <p:spPr>
          <a:xfrm>
            <a:off x="11554273" y="3203625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26991"/>
                </a:lnTo>
              </a:path>
              <a:path h="79375">
                <a:moveTo>
                  <a:pt x="0" y="44675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7" name="object 2847"/>
          <p:cNvSpPr/>
          <p:nvPr/>
        </p:nvSpPr>
        <p:spPr>
          <a:xfrm>
            <a:off x="11554273" y="3300422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437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8" name="object 2848"/>
          <p:cNvSpPr/>
          <p:nvPr/>
        </p:nvSpPr>
        <p:spPr>
          <a:xfrm>
            <a:off x="11554273" y="3352544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9" name="object 2849"/>
          <p:cNvSpPr/>
          <p:nvPr/>
        </p:nvSpPr>
        <p:spPr>
          <a:xfrm>
            <a:off x="10038088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0" name="object 2850"/>
          <p:cNvSpPr/>
          <p:nvPr/>
        </p:nvSpPr>
        <p:spPr>
          <a:xfrm>
            <a:off x="13258468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51" name="object 2851"/>
          <p:cNvGrpSpPr/>
          <p:nvPr/>
        </p:nvGrpSpPr>
        <p:grpSpPr>
          <a:xfrm>
            <a:off x="11553342" y="3378605"/>
            <a:ext cx="3175" cy="1905"/>
            <a:chOff x="11553342" y="3378605"/>
            <a:chExt cx="3175" cy="1905"/>
          </a:xfrm>
        </p:grpSpPr>
        <p:sp>
          <p:nvSpPr>
            <p:cNvPr id="2852" name="object 2852"/>
            <p:cNvSpPr/>
            <p:nvPr/>
          </p:nvSpPr>
          <p:spPr>
            <a:xfrm>
              <a:off x="11553342" y="33786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3" name="object 2853"/>
            <p:cNvSpPr/>
            <p:nvPr/>
          </p:nvSpPr>
          <p:spPr>
            <a:xfrm>
              <a:off x="11554273" y="33795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4" name="object 2854"/>
            <p:cNvSpPr/>
            <p:nvPr/>
          </p:nvSpPr>
          <p:spPr>
            <a:xfrm>
              <a:off x="11554269" y="33786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55" name="object 2855"/>
          <p:cNvSpPr/>
          <p:nvPr/>
        </p:nvSpPr>
        <p:spPr>
          <a:xfrm>
            <a:off x="10643997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66" y="939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56" name="object 2856"/>
          <p:cNvGrpSpPr/>
          <p:nvPr/>
        </p:nvGrpSpPr>
        <p:grpSpPr>
          <a:xfrm>
            <a:off x="11554273" y="3203625"/>
            <a:ext cx="11430" cy="177165"/>
            <a:chOff x="11554273" y="3203625"/>
            <a:chExt cx="11430" cy="177165"/>
          </a:xfrm>
        </p:grpSpPr>
        <p:sp>
          <p:nvSpPr>
            <p:cNvPr id="2857" name="object 2857"/>
            <p:cNvSpPr/>
            <p:nvPr/>
          </p:nvSpPr>
          <p:spPr>
            <a:xfrm>
              <a:off x="11554270" y="33786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8" name="object 2858"/>
            <p:cNvSpPr/>
            <p:nvPr/>
          </p:nvSpPr>
          <p:spPr>
            <a:xfrm>
              <a:off x="11555204" y="33795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9" name="object 2859"/>
            <p:cNvSpPr/>
            <p:nvPr/>
          </p:nvSpPr>
          <p:spPr>
            <a:xfrm>
              <a:off x="11555197" y="33786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0" name="object 2860"/>
            <p:cNvSpPr/>
            <p:nvPr/>
          </p:nvSpPr>
          <p:spPr>
            <a:xfrm>
              <a:off x="11564511" y="3203625"/>
              <a:ext cx="0" cy="176530"/>
            </a:xfrm>
            <a:custGeom>
              <a:avLst/>
              <a:gdLst/>
              <a:ahLst/>
              <a:cxnLst/>
              <a:rect l="l" t="t" r="r" b="b"/>
              <a:pathLst>
                <a:path h="176529">
                  <a:moveTo>
                    <a:pt x="0" y="175910"/>
                  </a:moveTo>
                  <a:lnTo>
                    <a:pt x="0" y="148919"/>
                  </a:lnTo>
                </a:path>
                <a:path h="176529">
                  <a:moveTo>
                    <a:pt x="0" y="131235"/>
                  </a:moveTo>
                  <a:lnTo>
                    <a:pt x="0" y="96797"/>
                  </a:lnTo>
                </a:path>
                <a:path h="176529">
                  <a:moveTo>
                    <a:pt x="0" y="79113"/>
                  </a:moveTo>
                  <a:lnTo>
                    <a:pt x="0" y="44675"/>
                  </a:lnTo>
                </a:path>
                <a:path h="176529">
                  <a:moveTo>
                    <a:pt x="0" y="2699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61" name="object 2861"/>
          <p:cNvGrpSpPr/>
          <p:nvPr/>
        </p:nvGrpSpPr>
        <p:grpSpPr>
          <a:xfrm>
            <a:off x="12969006" y="7052257"/>
            <a:ext cx="1905" cy="1905"/>
            <a:chOff x="12969006" y="7052257"/>
            <a:chExt cx="1905" cy="1905"/>
          </a:xfrm>
        </p:grpSpPr>
        <p:sp>
          <p:nvSpPr>
            <p:cNvPr id="2862" name="object 2862"/>
            <p:cNvSpPr/>
            <p:nvPr/>
          </p:nvSpPr>
          <p:spPr>
            <a:xfrm>
              <a:off x="12969006" y="7052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3" name="object 2863"/>
            <p:cNvSpPr/>
            <p:nvPr/>
          </p:nvSpPr>
          <p:spPr>
            <a:xfrm>
              <a:off x="12969937" y="70531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64" name="object 2864"/>
          <p:cNvSpPr/>
          <p:nvPr/>
        </p:nvSpPr>
        <p:spPr>
          <a:xfrm>
            <a:off x="11540312" y="3191525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9091"/>
                </a:lnTo>
              </a:path>
              <a:path h="91439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5" name="object 2865"/>
          <p:cNvSpPr/>
          <p:nvPr/>
        </p:nvSpPr>
        <p:spPr>
          <a:xfrm>
            <a:off x="11540312" y="3300422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4437"/>
                </a:lnTo>
              </a:path>
              <a:path h="91439">
                <a:moveTo>
                  <a:pt x="0" y="52121"/>
                </a:moveTo>
                <a:lnTo>
                  <a:pt x="0" y="91213"/>
                </a:lnTo>
              </a:path>
              <a:path h="91439">
                <a:moveTo>
                  <a:pt x="0" y="91213"/>
                </a:moveTo>
                <a:lnTo>
                  <a:pt x="0" y="5212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6" name="object 2866"/>
          <p:cNvSpPr/>
          <p:nvPr/>
        </p:nvSpPr>
        <p:spPr>
          <a:xfrm>
            <a:off x="11540312" y="3300422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7" name="object 2867"/>
          <p:cNvSpPr/>
          <p:nvPr/>
        </p:nvSpPr>
        <p:spPr>
          <a:xfrm>
            <a:off x="11540312" y="3191525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91213"/>
                </a:moveTo>
                <a:lnTo>
                  <a:pt x="0" y="56775"/>
                </a:lnTo>
              </a:path>
              <a:path h="9143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8" name="object 2868"/>
          <p:cNvSpPr/>
          <p:nvPr/>
        </p:nvSpPr>
        <p:spPr>
          <a:xfrm>
            <a:off x="12969926" y="705226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600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9" name="object 2869"/>
          <p:cNvSpPr/>
          <p:nvPr/>
        </p:nvSpPr>
        <p:spPr>
          <a:xfrm>
            <a:off x="10037157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0" name="object 2870"/>
          <p:cNvSpPr/>
          <p:nvPr/>
        </p:nvSpPr>
        <p:spPr>
          <a:xfrm>
            <a:off x="10037157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1" name="object 2871"/>
          <p:cNvSpPr/>
          <p:nvPr/>
        </p:nvSpPr>
        <p:spPr>
          <a:xfrm>
            <a:off x="10038089" y="696569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2" name="object 2872"/>
          <p:cNvSpPr/>
          <p:nvPr/>
        </p:nvSpPr>
        <p:spPr>
          <a:xfrm>
            <a:off x="13234269" y="4704917"/>
            <a:ext cx="11430" cy="1905"/>
          </a:xfrm>
          <a:custGeom>
            <a:avLst/>
            <a:gdLst/>
            <a:ahLst/>
            <a:cxnLst/>
            <a:rect l="l" t="t" r="r" b="b"/>
            <a:pathLst>
              <a:path w="11430" h="1904">
                <a:moveTo>
                  <a:pt x="5584" y="1861"/>
                </a:moveTo>
                <a:lnTo>
                  <a:pt x="10238" y="930"/>
                </a:lnTo>
              </a:path>
              <a:path w="11430" h="1904">
                <a:moveTo>
                  <a:pt x="10238" y="930"/>
                </a:moveTo>
                <a:lnTo>
                  <a:pt x="11168" y="0"/>
                </a:lnTo>
              </a:path>
              <a:path w="11430" h="1904">
                <a:moveTo>
                  <a:pt x="0" y="1861"/>
                </a:moveTo>
                <a:lnTo>
                  <a:pt x="5584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3" name="object 2873"/>
          <p:cNvSpPr/>
          <p:nvPr/>
        </p:nvSpPr>
        <p:spPr>
          <a:xfrm>
            <a:off x="10037157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4" name="object 2874"/>
          <p:cNvSpPr/>
          <p:nvPr/>
        </p:nvSpPr>
        <p:spPr>
          <a:xfrm>
            <a:off x="12969937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5" name="object 2875"/>
          <p:cNvSpPr/>
          <p:nvPr/>
        </p:nvSpPr>
        <p:spPr>
          <a:xfrm>
            <a:off x="13234269" y="4596020"/>
            <a:ext cx="11430" cy="1905"/>
          </a:xfrm>
          <a:custGeom>
            <a:avLst/>
            <a:gdLst/>
            <a:ahLst/>
            <a:cxnLst/>
            <a:rect l="l" t="t" r="r" b="b"/>
            <a:pathLst>
              <a:path w="11430" h="1904">
                <a:moveTo>
                  <a:pt x="5584" y="0"/>
                </a:moveTo>
                <a:lnTo>
                  <a:pt x="0" y="0"/>
                </a:lnTo>
              </a:path>
              <a:path w="11430" h="1904">
                <a:moveTo>
                  <a:pt x="11168" y="1861"/>
                </a:moveTo>
                <a:lnTo>
                  <a:pt x="10238" y="930"/>
                </a:lnTo>
              </a:path>
              <a:path w="11430" h="1904">
                <a:moveTo>
                  <a:pt x="10238" y="93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6" name="object 2876"/>
          <p:cNvSpPr/>
          <p:nvPr/>
        </p:nvSpPr>
        <p:spPr>
          <a:xfrm>
            <a:off x="10037157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7" name="object 2877"/>
          <p:cNvSpPr/>
          <p:nvPr/>
        </p:nvSpPr>
        <p:spPr>
          <a:xfrm>
            <a:off x="11536589" y="330507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8" name="object 2878"/>
          <p:cNvSpPr/>
          <p:nvPr/>
        </p:nvSpPr>
        <p:spPr>
          <a:xfrm>
            <a:off x="10037157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9" name="object 2879"/>
          <p:cNvSpPr/>
          <p:nvPr/>
        </p:nvSpPr>
        <p:spPr>
          <a:xfrm>
            <a:off x="11536589" y="319990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0" name="object 2880"/>
          <p:cNvSpPr/>
          <p:nvPr/>
        </p:nvSpPr>
        <p:spPr>
          <a:xfrm>
            <a:off x="10037158" y="696569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81" name="object 2881"/>
          <p:cNvGrpSpPr/>
          <p:nvPr/>
        </p:nvGrpSpPr>
        <p:grpSpPr>
          <a:xfrm>
            <a:off x="12969937" y="7052257"/>
            <a:ext cx="1905" cy="1905"/>
            <a:chOff x="12969937" y="7052257"/>
            <a:chExt cx="1905" cy="1905"/>
          </a:xfrm>
        </p:grpSpPr>
        <p:sp>
          <p:nvSpPr>
            <p:cNvPr id="2882" name="object 2882"/>
            <p:cNvSpPr/>
            <p:nvPr/>
          </p:nvSpPr>
          <p:spPr>
            <a:xfrm>
              <a:off x="12969937" y="7052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3" name="object 2883"/>
            <p:cNvSpPr/>
            <p:nvPr/>
          </p:nvSpPr>
          <p:spPr>
            <a:xfrm>
              <a:off x="12970868" y="70531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84" name="object 2884"/>
          <p:cNvSpPr/>
          <p:nvPr/>
        </p:nvSpPr>
        <p:spPr>
          <a:xfrm>
            <a:off x="10036227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5" name="object 2885"/>
          <p:cNvSpPr/>
          <p:nvPr/>
        </p:nvSpPr>
        <p:spPr>
          <a:xfrm>
            <a:off x="12971798" y="6999204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5368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6" name="object 2886"/>
          <p:cNvSpPr/>
          <p:nvPr/>
        </p:nvSpPr>
        <p:spPr>
          <a:xfrm>
            <a:off x="10036227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87" name="object 2887"/>
          <p:cNvGrpSpPr/>
          <p:nvPr/>
        </p:nvGrpSpPr>
        <p:grpSpPr>
          <a:xfrm>
            <a:off x="12969937" y="6998274"/>
            <a:ext cx="1905" cy="1905"/>
            <a:chOff x="12969937" y="6998274"/>
            <a:chExt cx="1905" cy="1905"/>
          </a:xfrm>
        </p:grpSpPr>
        <p:sp>
          <p:nvSpPr>
            <p:cNvPr id="2888" name="object 2888"/>
            <p:cNvSpPr/>
            <p:nvPr/>
          </p:nvSpPr>
          <p:spPr>
            <a:xfrm>
              <a:off x="12970868" y="69992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9" name="object 2889"/>
            <p:cNvSpPr/>
            <p:nvPr/>
          </p:nvSpPr>
          <p:spPr>
            <a:xfrm>
              <a:off x="12969926" y="6998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90" name="object 2890"/>
          <p:cNvSpPr/>
          <p:nvPr/>
        </p:nvSpPr>
        <p:spPr>
          <a:xfrm>
            <a:off x="10036227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1" name="object 2891"/>
          <p:cNvSpPr/>
          <p:nvPr/>
        </p:nvSpPr>
        <p:spPr>
          <a:xfrm>
            <a:off x="12969937" y="699920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2" name="object 2892"/>
          <p:cNvSpPr/>
          <p:nvPr/>
        </p:nvSpPr>
        <p:spPr>
          <a:xfrm>
            <a:off x="10036227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3" name="object 2893"/>
          <p:cNvSpPr/>
          <p:nvPr/>
        </p:nvSpPr>
        <p:spPr>
          <a:xfrm>
            <a:off x="13258468" y="4453616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4" name="object 2894"/>
          <p:cNvSpPr/>
          <p:nvPr/>
        </p:nvSpPr>
        <p:spPr>
          <a:xfrm>
            <a:off x="12968999" y="699827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5" name="object 2895"/>
          <p:cNvSpPr/>
          <p:nvPr/>
        </p:nvSpPr>
        <p:spPr>
          <a:xfrm>
            <a:off x="13263122" y="4453616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6" name="object 2896"/>
          <p:cNvSpPr/>
          <p:nvPr/>
        </p:nvSpPr>
        <p:spPr>
          <a:xfrm>
            <a:off x="12969006" y="699920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7" name="object 2897"/>
          <p:cNvSpPr/>
          <p:nvPr/>
        </p:nvSpPr>
        <p:spPr>
          <a:xfrm>
            <a:off x="13263122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98" name="object 2898"/>
          <p:cNvGrpSpPr/>
          <p:nvPr/>
        </p:nvGrpSpPr>
        <p:grpSpPr>
          <a:xfrm>
            <a:off x="12959698" y="6998274"/>
            <a:ext cx="10795" cy="55244"/>
            <a:chOff x="12959698" y="6998274"/>
            <a:chExt cx="10795" cy="55244"/>
          </a:xfrm>
        </p:grpSpPr>
        <p:sp>
          <p:nvSpPr>
            <p:cNvPr id="2899" name="object 2899"/>
            <p:cNvSpPr/>
            <p:nvPr/>
          </p:nvSpPr>
          <p:spPr>
            <a:xfrm>
              <a:off x="12968075" y="69982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0" name="object 2900"/>
            <p:cNvSpPr/>
            <p:nvPr/>
          </p:nvSpPr>
          <p:spPr>
            <a:xfrm>
              <a:off x="12960629" y="6999204"/>
              <a:ext cx="0" cy="54610"/>
            </a:xfrm>
            <a:custGeom>
              <a:avLst/>
              <a:gdLst/>
              <a:ahLst/>
              <a:cxnLst/>
              <a:rect l="l" t="t" r="r" b="b"/>
              <a:pathLst>
                <a:path h="54609">
                  <a:moveTo>
                    <a:pt x="0" y="0"/>
                  </a:moveTo>
                  <a:lnTo>
                    <a:pt x="0" y="18614"/>
                  </a:lnTo>
                </a:path>
                <a:path h="54609">
                  <a:moveTo>
                    <a:pt x="0" y="35368"/>
                  </a:moveTo>
                  <a:lnTo>
                    <a:pt x="0" y="53983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01" name="object 2901"/>
          <p:cNvSpPr/>
          <p:nvPr/>
        </p:nvSpPr>
        <p:spPr>
          <a:xfrm>
            <a:off x="10036227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2" name="object 2902"/>
          <p:cNvSpPr/>
          <p:nvPr/>
        </p:nvSpPr>
        <p:spPr>
          <a:xfrm>
            <a:off x="10035296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3" name="object 2903"/>
          <p:cNvSpPr/>
          <p:nvPr/>
        </p:nvSpPr>
        <p:spPr>
          <a:xfrm>
            <a:off x="12984829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746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4" name="object 2904"/>
          <p:cNvSpPr/>
          <p:nvPr/>
        </p:nvSpPr>
        <p:spPr>
          <a:xfrm>
            <a:off x="13263122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5" name="object 2905"/>
          <p:cNvSpPr/>
          <p:nvPr/>
        </p:nvSpPr>
        <p:spPr>
          <a:xfrm>
            <a:off x="12969937" y="700385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6" name="object 2906"/>
          <p:cNvSpPr/>
          <p:nvPr/>
        </p:nvSpPr>
        <p:spPr>
          <a:xfrm>
            <a:off x="13263122" y="4453616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7" name="object 2907"/>
          <p:cNvSpPr/>
          <p:nvPr/>
        </p:nvSpPr>
        <p:spPr>
          <a:xfrm>
            <a:off x="12970867" y="699920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930"/>
                </a:lnTo>
              </a:path>
              <a:path h="5079">
                <a:moveTo>
                  <a:pt x="0" y="3722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8" name="object 2908"/>
          <p:cNvSpPr/>
          <p:nvPr/>
        </p:nvSpPr>
        <p:spPr>
          <a:xfrm>
            <a:off x="13258468" y="4453616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4">
                <a:moveTo>
                  <a:pt x="0" y="0"/>
                </a:moveTo>
                <a:lnTo>
                  <a:pt x="0" y="197318"/>
                </a:lnTo>
              </a:path>
              <a:path h="285114">
                <a:moveTo>
                  <a:pt x="0" y="206625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909" name="object 2909"/>
          <p:cNvGrpSpPr/>
          <p:nvPr/>
        </p:nvGrpSpPr>
        <p:grpSpPr>
          <a:xfrm>
            <a:off x="5470921" y="6635283"/>
            <a:ext cx="1905" cy="1905"/>
            <a:chOff x="5470921" y="6635283"/>
            <a:chExt cx="1905" cy="1905"/>
          </a:xfrm>
        </p:grpSpPr>
        <p:sp>
          <p:nvSpPr>
            <p:cNvPr id="2910" name="object 2910"/>
            <p:cNvSpPr/>
            <p:nvPr/>
          </p:nvSpPr>
          <p:spPr>
            <a:xfrm>
              <a:off x="5470921" y="6635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1" name="object 2911"/>
            <p:cNvSpPr/>
            <p:nvPr/>
          </p:nvSpPr>
          <p:spPr>
            <a:xfrm>
              <a:off x="5471852" y="66362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7F7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12" name="object 2912"/>
          <p:cNvSpPr/>
          <p:nvPr/>
        </p:nvSpPr>
        <p:spPr>
          <a:xfrm>
            <a:off x="12961560" y="7001997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3" name="object 2913"/>
          <p:cNvSpPr/>
          <p:nvPr/>
        </p:nvSpPr>
        <p:spPr>
          <a:xfrm>
            <a:off x="13258468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4" name="object 2914"/>
          <p:cNvSpPr/>
          <p:nvPr/>
        </p:nvSpPr>
        <p:spPr>
          <a:xfrm>
            <a:off x="12961560" y="6957321"/>
            <a:ext cx="9525" cy="48895"/>
          </a:xfrm>
          <a:custGeom>
            <a:avLst/>
            <a:gdLst/>
            <a:ahLst/>
            <a:cxnLst/>
            <a:rect l="l" t="t" r="r" b="b"/>
            <a:pathLst>
              <a:path w="9525" h="48895">
                <a:moveTo>
                  <a:pt x="1861" y="48398"/>
                </a:moveTo>
                <a:lnTo>
                  <a:pt x="930" y="47468"/>
                </a:lnTo>
              </a:path>
              <a:path w="9525" h="48895">
                <a:moveTo>
                  <a:pt x="930" y="47468"/>
                </a:moveTo>
                <a:lnTo>
                  <a:pt x="0" y="46537"/>
                </a:lnTo>
              </a:path>
              <a:path w="9525" h="48895">
                <a:moveTo>
                  <a:pt x="9307" y="0"/>
                </a:moveTo>
                <a:lnTo>
                  <a:pt x="8376" y="930"/>
                </a:lnTo>
              </a:path>
              <a:path w="9525" h="48895">
                <a:moveTo>
                  <a:pt x="8376" y="930"/>
                </a:moveTo>
                <a:lnTo>
                  <a:pt x="7445" y="1861"/>
                </a:lnTo>
              </a:path>
              <a:path w="9525" h="48895">
                <a:moveTo>
                  <a:pt x="7445" y="1861"/>
                </a:moveTo>
                <a:lnTo>
                  <a:pt x="5584" y="2792"/>
                </a:lnTo>
              </a:path>
              <a:path w="9525" h="48895">
                <a:moveTo>
                  <a:pt x="5584" y="2792"/>
                </a:moveTo>
                <a:lnTo>
                  <a:pt x="4653" y="279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5" name="object 2915"/>
          <p:cNvSpPr/>
          <p:nvPr/>
        </p:nvSpPr>
        <p:spPr>
          <a:xfrm>
            <a:off x="10036227" y="678978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916" name="object 2916"/>
          <p:cNvGrpSpPr/>
          <p:nvPr/>
        </p:nvGrpSpPr>
        <p:grpSpPr>
          <a:xfrm>
            <a:off x="13233337" y="4637903"/>
            <a:ext cx="13335" cy="1905"/>
            <a:chOff x="13233337" y="4637903"/>
            <a:chExt cx="13335" cy="1905"/>
          </a:xfrm>
        </p:grpSpPr>
        <p:sp>
          <p:nvSpPr>
            <p:cNvPr id="2917" name="object 2917"/>
            <p:cNvSpPr/>
            <p:nvPr/>
          </p:nvSpPr>
          <p:spPr>
            <a:xfrm>
              <a:off x="13233337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8" name="object 2918"/>
            <p:cNvSpPr/>
            <p:nvPr/>
          </p:nvSpPr>
          <p:spPr>
            <a:xfrm>
              <a:off x="13234269" y="4638834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30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9" name="object 2919"/>
            <p:cNvSpPr/>
            <p:nvPr/>
          </p:nvSpPr>
          <p:spPr>
            <a:xfrm>
              <a:off x="13244506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20" name="object 2920"/>
          <p:cNvGrpSpPr/>
          <p:nvPr/>
        </p:nvGrpSpPr>
        <p:grpSpPr>
          <a:xfrm>
            <a:off x="13233337" y="4461992"/>
            <a:ext cx="13335" cy="1905"/>
            <a:chOff x="13233337" y="4461992"/>
            <a:chExt cx="13335" cy="1905"/>
          </a:xfrm>
        </p:grpSpPr>
        <p:sp>
          <p:nvSpPr>
            <p:cNvPr id="2921" name="object 2921"/>
            <p:cNvSpPr/>
            <p:nvPr/>
          </p:nvSpPr>
          <p:spPr>
            <a:xfrm>
              <a:off x="13244506" y="44619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2" name="object 2922"/>
            <p:cNvSpPr/>
            <p:nvPr/>
          </p:nvSpPr>
          <p:spPr>
            <a:xfrm>
              <a:off x="13234269" y="4462923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30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3" name="object 2923"/>
            <p:cNvSpPr/>
            <p:nvPr/>
          </p:nvSpPr>
          <p:spPr>
            <a:xfrm>
              <a:off x="13233337" y="44619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24" name="object 2924"/>
          <p:cNvSpPr/>
          <p:nvPr/>
        </p:nvSpPr>
        <p:spPr>
          <a:xfrm>
            <a:off x="10046465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925" name="object 2925"/>
          <p:cNvGrpSpPr/>
          <p:nvPr/>
        </p:nvGrpSpPr>
        <p:grpSpPr>
          <a:xfrm>
            <a:off x="10036227" y="6964767"/>
            <a:ext cx="12700" cy="1905"/>
            <a:chOff x="10036227" y="6964767"/>
            <a:chExt cx="12700" cy="1905"/>
          </a:xfrm>
        </p:grpSpPr>
        <p:sp>
          <p:nvSpPr>
            <p:cNvPr id="2926" name="object 2926"/>
            <p:cNvSpPr/>
            <p:nvPr/>
          </p:nvSpPr>
          <p:spPr>
            <a:xfrm>
              <a:off x="10046465" y="69647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7" name="object 2927"/>
            <p:cNvSpPr/>
            <p:nvPr/>
          </p:nvSpPr>
          <p:spPr>
            <a:xfrm>
              <a:off x="10036227" y="6965697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28" name="object 2928"/>
          <p:cNvSpPr/>
          <p:nvPr/>
        </p:nvSpPr>
        <p:spPr>
          <a:xfrm>
            <a:off x="10046465" y="6564546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929" name="object 2929"/>
          <p:cNvGrpSpPr/>
          <p:nvPr/>
        </p:nvGrpSpPr>
        <p:grpSpPr>
          <a:xfrm>
            <a:off x="13233337" y="4637903"/>
            <a:ext cx="3810" cy="1905"/>
            <a:chOff x="13233337" y="4637903"/>
            <a:chExt cx="3810" cy="1905"/>
          </a:xfrm>
        </p:grpSpPr>
        <p:sp>
          <p:nvSpPr>
            <p:cNvPr id="2930" name="object 2930"/>
            <p:cNvSpPr/>
            <p:nvPr/>
          </p:nvSpPr>
          <p:spPr>
            <a:xfrm>
              <a:off x="13233337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1" name="object 2931"/>
            <p:cNvSpPr/>
            <p:nvPr/>
          </p:nvSpPr>
          <p:spPr>
            <a:xfrm>
              <a:off x="13234269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2" name="object 2932"/>
            <p:cNvSpPr/>
            <p:nvPr/>
          </p:nvSpPr>
          <p:spPr>
            <a:xfrm>
              <a:off x="13234264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3" name="object 2933"/>
            <p:cNvSpPr/>
            <p:nvPr/>
          </p:nvSpPr>
          <p:spPr>
            <a:xfrm>
              <a:off x="13235200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4" name="object 2934"/>
            <p:cNvSpPr/>
            <p:nvPr/>
          </p:nvSpPr>
          <p:spPr>
            <a:xfrm>
              <a:off x="13235191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5" name="object 2935"/>
            <p:cNvSpPr/>
            <p:nvPr/>
          </p:nvSpPr>
          <p:spPr>
            <a:xfrm>
              <a:off x="13236130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36" name="object 2936"/>
          <p:cNvSpPr/>
          <p:nvPr/>
        </p:nvSpPr>
        <p:spPr>
          <a:xfrm>
            <a:off x="12970867" y="6953598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937" name="object 2937"/>
          <p:cNvGrpSpPr/>
          <p:nvPr/>
        </p:nvGrpSpPr>
        <p:grpSpPr>
          <a:xfrm>
            <a:off x="13233337" y="4461992"/>
            <a:ext cx="3810" cy="1905"/>
            <a:chOff x="13233337" y="4461992"/>
            <a:chExt cx="3810" cy="1905"/>
          </a:xfrm>
        </p:grpSpPr>
        <p:sp>
          <p:nvSpPr>
            <p:cNvPr id="2938" name="object 2938"/>
            <p:cNvSpPr/>
            <p:nvPr/>
          </p:nvSpPr>
          <p:spPr>
            <a:xfrm>
              <a:off x="13236130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9" name="object 2939"/>
            <p:cNvSpPr/>
            <p:nvPr/>
          </p:nvSpPr>
          <p:spPr>
            <a:xfrm>
              <a:off x="13235191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0" name="object 2940"/>
            <p:cNvSpPr/>
            <p:nvPr/>
          </p:nvSpPr>
          <p:spPr>
            <a:xfrm>
              <a:off x="13235200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1" name="object 2941"/>
            <p:cNvSpPr/>
            <p:nvPr/>
          </p:nvSpPr>
          <p:spPr>
            <a:xfrm>
              <a:off x="13234264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2" name="object 2942"/>
            <p:cNvSpPr/>
            <p:nvPr/>
          </p:nvSpPr>
          <p:spPr>
            <a:xfrm>
              <a:off x="13234269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3" name="object 2943"/>
            <p:cNvSpPr/>
            <p:nvPr/>
          </p:nvSpPr>
          <p:spPr>
            <a:xfrm>
              <a:off x="13233337" y="44619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44" name="object 2944"/>
          <p:cNvSpPr/>
          <p:nvPr/>
        </p:nvSpPr>
        <p:spPr>
          <a:xfrm>
            <a:off x="10046465" y="656361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5" name="object 2945"/>
          <p:cNvSpPr/>
          <p:nvPr/>
        </p:nvSpPr>
        <p:spPr>
          <a:xfrm>
            <a:off x="13237061" y="4638834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6" name="object 2946"/>
          <p:cNvSpPr/>
          <p:nvPr/>
        </p:nvSpPr>
        <p:spPr>
          <a:xfrm>
            <a:off x="12970867" y="695266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7" name="object 2947"/>
          <p:cNvSpPr/>
          <p:nvPr/>
        </p:nvSpPr>
        <p:spPr>
          <a:xfrm>
            <a:off x="13237061" y="4462923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948" name="object 2948"/>
          <p:cNvGrpSpPr/>
          <p:nvPr/>
        </p:nvGrpSpPr>
        <p:grpSpPr>
          <a:xfrm>
            <a:off x="13241714" y="4637903"/>
            <a:ext cx="3810" cy="1905"/>
            <a:chOff x="13241714" y="4637903"/>
            <a:chExt cx="3810" cy="1905"/>
          </a:xfrm>
        </p:grpSpPr>
        <p:sp>
          <p:nvSpPr>
            <p:cNvPr id="2949" name="object 2949"/>
            <p:cNvSpPr/>
            <p:nvPr/>
          </p:nvSpPr>
          <p:spPr>
            <a:xfrm>
              <a:off x="13241706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0" name="object 2950"/>
            <p:cNvSpPr/>
            <p:nvPr/>
          </p:nvSpPr>
          <p:spPr>
            <a:xfrm>
              <a:off x="13242645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1" name="object 2951"/>
            <p:cNvSpPr/>
            <p:nvPr/>
          </p:nvSpPr>
          <p:spPr>
            <a:xfrm>
              <a:off x="13242646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2" name="object 2952"/>
            <p:cNvSpPr/>
            <p:nvPr/>
          </p:nvSpPr>
          <p:spPr>
            <a:xfrm>
              <a:off x="13243576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3" name="object 2953"/>
            <p:cNvSpPr/>
            <p:nvPr/>
          </p:nvSpPr>
          <p:spPr>
            <a:xfrm>
              <a:off x="13243573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54" name="object 2954"/>
          <p:cNvSpPr/>
          <p:nvPr/>
        </p:nvSpPr>
        <p:spPr>
          <a:xfrm>
            <a:off x="10045534" y="655989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5" name="object 2955"/>
          <p:cNvSpPr/>
          <p:nvPr/>
        </p:nvSpPr>
        <p:spPr>
          <a:xfrm>
            <a:off x="13245438" y="4462923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6" name="object 2956"/>
          <p:cNvSpPr/>
          <p:nvPr/>
        </p:nvSpPr>
        <p:spPr>
          <a:xfrm>
            <a:off x="10044604" y="655896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957" name="object 2957"/>
          <p:cNvGrpSpPr/>
          <p:nvPr/>
        </p:nvGrpSpPr>
        <p:grpSpPr>
          <a:xfrm>
            <a:off x="13241714" y="4461992"/>
            <a:ext cx="3810" cy="1905"/>
            <a:chOff x="13241714" y="4461992"/>
            <a:chExt cx="3810" cy="1905"/>
          </a:xfrm>
        </p:grpSpPr>
        <p:sp>
          <p:nvSpPr>
            <p:cNvPr id="2958" name="object 2958"/>
            <p:cNvSpPr/>
            <p:nvPr/>
          </p:nvSpPr>
          <p:spPr>
            <a:xfrm>
              <a:off x="13243573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9" name="object 2959"/>
            <p:cNvSpPr/>
            <p:nvPr/>
          </p:nvSpPr>
          <p:spPr>
            <a:xfrm>
              <a:off x="13243576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0" name="object 2960"/>
            <p:cNvSpPr/>
            <p:nvPr/>
          </p:nvSpPr>
          <p:spPr>
            <a:xfrm>
              <a:off x="13242646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1" name="object 2961"/>
            <p:cNvSpPr/>
            <p:nvPr/>
          </p:nvSpPr>
          <p:spPr>
            <a:xfrm>
              <a:off x="13242645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2" name="object 2962"/>
            <p:cNvSpPr/>
            <p:nvPr/>
          </p:nvSpPr>
          <p:spPr>
            <a:xfrm>
              <a:off x="13241706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63" name="object 2963"/>
          <p:cNvSpPr/>
          <p:nvPr/>
        </p:nvSpPr>
        <p:spPr>
          <a:xfrm>
            <a:off x="12961560" y="6950805"/>
            <a:ext cx="8890" cy="5080"/>
          </a:xfrm>
          <a:custGeom>
            <a:avLst/>
            <a:gdLst/>
            <a:ahLst/>
            <a:cxnLst/>
            <a:rect l="l" t="t" r="r" b="b"/>
            <a:pathLst>
              <a:path w="8890" h="5079">
                <a:moveTo>
                  <a:pt x="7445" y="0"/>
                </a:moveTo>
                <a:lnTo>
                  <a:pt x="8376" y="930"/>
                </a:lnTo>
              </a:path>
              <a:path w="8890" h="5079">
                <a:moveTo>
                  <a:pt x="0" y="4653"/>
                </a:moveTo>
                <a:lnTo>
                  <a:pt x="0" y="2792"/>
                </a:lnTo>
              </a:path>
              <a:path w="8890" h="5079">
                <a:moveTo>
                  <a:pt x="0" y="1861"/>
                </a:moveTo>
                <a:lnTo>
                  <a:pt x="930" y="930"/>
                </a:lnTo>
              </a:path>
              <a:path w="8890" h="5079">
                <a:moveTo>
                  <a:pt x="93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4" name="object 2964"/>
          <p:cNvSpPr/>
          <p:nvPr/>
        </p:nvSpPr>
        <p:spPr>
          <a:xfrm>
            <a:off x="13234269" y="4462923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5" name="object 2965"/>
          <p:cNvSpPr/>
          <p:nvPr/>
        </p:nvSpPr>
        <p:spPr>
          <a:xfrm>
            <a:off x="12961560" y="6955459"/>
            <a:ext cx="5080" cy="50800"/>
          </a:xfrm>
          <a:custGeom>
            <a:avLst/>
            <a:gdLst/>
            <a:ahLst/>
            <a:cxnLst/>
            <a:rect l="l" t="t" r="r" b="b"/>
            <a:pathLst>
              <a:path w="5079" h="50800">
                <a:moveTo>
                  <a:pt x="4653" y="4653"/>
                </a:moveTo>
                <a:lnTo>
                  <a:pt x="3722" y="4653"/>
                </a:lnTo>
              </a:path>
              <a:path w="5079" h="50800">
                <a:moveTo>
                  <a:pt x="3722" y="4653"/>
                </a:moveTo>
                <a:lnTo>
                  <a:pt x="1861" y="3722"/>
                </a:lnTo>
              </a:path>
              <a:path w="5079" h="50800">
                <a:moveTo>
                  <a:pt x="1861" y="3722"/>
                </a:moveTo>
                <a:lnTo>
                  <a:pt x="930" y="2792"/>
                </a:lnTo>
              </a:path>
              <a:path w="5079" h="50800">
                <a:moveTo>
                  <a:pt x="930" y="2792"/>
                </a:moveTo>
                <a:lnTo>
                  <a:pt x="0" y="1861"/>
                </a:lnTo>
              </a:path>
              <a:path w="5079" h="50800">
                <a:moveTo>
                  <a:pt x="0" y="930"/>
                </a:moveTo>
                <a:lnTo>
                  <a:pt x="0" y="0"/>
                </a:lnTo>
              </a:path>
              <a:path w="5079" h="50800">
                <a:moveTo>
                  <a:pt x="0" y="46537"/>
                </a:moveTo>
                <a:lnTo>
                  <a:pt x="0" y="47468"/>
                </a:lnTo>
              </a:path>
              <a:path w="5079" h="50800">
                <a:moveTo>
                  <a:pt x="0" y="47468"/>
                </a:moveTo>
                <a:lnTo>
                  <a:pt x="0" y="48398"/>
                </a:lnTo>
              </a:path>
              <a:path w="5079" h="50800">
                <a:moveTo>
                  <a:pt x="0" y="48398"/>
                </a:moveTo>
                <a:lnTo>
                  <a:pt x="930" y="49329"/>
                </a:lnTo>
              </a:path>
              <a:path w="5079" h="50800">
                <a:moveTo>
                  <a:pt x="930" y="49329"/>
                </a:moveTo>
                <a:lnTo>
                  <a:pt x="1861" y="5026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6" name="object 2966"/>
          <p:cNvSpPr/>
          <p:nvPr/>
        </p:nvSpPr>
        <p:spPr>
          <a:xfrm>
            <a:off x="13258468" y="445082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10"/>
                </a:moveTo>
                <a:lnTo>
                  <a:pt x="0" y="161018"/>
                </a:lnTo>
              </a:path>
              <a:path h="200660">
                <a:moveTo>
                  <a:pt x="0" y="143334"/>
                </a:moveTo>
                <a:lnTo>
                  <a:pt x="0" y="108897"/>
                </a:lnTo>
              </a:path>
              <a:path h="200660">
                <a:moveTo>
                  <a:pt x="0" y="91213"/>
                </a:moveTo>
                <a:lnTo>
                  <a:pt x="0" y="56775"/>
                </a:lnTo>
              </a:path>
              <a:path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7" name="object 2967"/>
          <p:cNvSpPr/>
          <p:nvPr/>
        </p:nvSpPr>
        <p:spPr>
          <a:xfrm>
            <a:off x="10644935" y="664179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7F7F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8" name="object 2968"/>
          <p:cNvSpPr/>
          <p:nvPr/>
        </p:nvSpPr>
        <p:spPr>
          <a:xfrm>
            <a:off x="13258468" y="445082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39091"/>
                </a:lnTo>
              </a:path>
              <a:path h="200660">
                <a:moveTo>
                  <a:pt x="0" y="56775"/>
                </a:moveTo>
                <a:lnTo>
                  <a:pt x="0" y="91213"/>
                </a:lnTo>
              </a:path>
              <a:path h="200660">
                <a:moveTo>
                  <a:pt x="0" y="108897"/>
                </a:moveTo>
                <a:lnTo>
                  <a:pt x="0" y="143334"/>
                </a:lnTo>
              </a:path>
              <a:path h="200660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9" name="object 2969"/>
          <p:cNvSpPr/>
          <p:nvPr/>
        </p:nvSpPr>
        <p:spPr>
          <a:xfrm>
            <a:off x="10644003" y="66417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0" name="object 2970"/>
          <p:cNvSpPr/>
          <p:nvPr/>
        </p:nvSpPr>
        <p:spPr>
          <a:xfrm>
            <a:off x="12961560" y="6999204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0" y="0"/>
                </a:moveTo>
                <a:lnTo>
                  <a:pt x="0" y="930"/>
                </a:lnTo>
              </a:path>
              <a:path w="9525" h="3175">
                <a:moveTo>
                  <a:pt x="0" y="930"/>
                </a:moveTo>
                <a:lnTo>
                  <a:pt x="0" y="2792"/>
                </a:lnTo>
              </a:path>
              <a:path w="9525" h="3175">
                <a:moveTo>
                  <a:pt x="9307" y="2792"/>
                </a:moveTo>
                <a:lnTo>
                  <a:pt x="9307" y="930"/>
                </a:lnTo>
              </a:path>
              <a:path w="9525" h="3175">
                <a:moveTo>
                  <a:pt x="9307" y="930"/>
                </a:moveTo>
                <a:lnTo>
                  <a:pt x="9307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1" name="object 2971"/>
          <p:cNvSpPr/>
          <p:nvPr/>
        </p:nvSpPr>
        <p:spPr>
          <a:xfrm>
            <a:off x="6602707" y="686983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2" name="object 2972"/>
          <p:cNvSpPr/>
          <p:nvPr/>
        </p:nvSpPr>
        <p:spPr>
          <a:xfrm>
            <a:off x="10043673" y="655896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3" name="object 2973"/>
          <p:cNvSpPr/>
          <p:nvPr/>
        </p:nvSpPr>
        <p:spPr>
          <a:xfrm>
            <a:off x="10035296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4" name="object 2974"/>
          <p:cNvSpPr/>
          <p:nvPr/>
        </p:nvSpPr>
        <p:spPr>
          <a:xfrm>
            <a:off x="10041811" y="6512424"/>
            <a:ext cx="3810" cy="46990"/>
          </a:xfrm>
          <a:custGeom>
            <a:avLst/>
            <a:gdLst/>
            <a:ahLst/>
            <a:cxnLst/>
            <a:rect l="l" t="t" r="r" b="b"/>
            <a:pathLst>
              <a:path w="3809" h="46990">
                <a:moveTo>
                  <a:pt x="0" y="45606"/>
                </a:moveTo>
                <a:lnTo>
                  <a:pt x="1861" y="46537"/>
                </a:lnTo>
              </a:path>
              <a:path w="3809" h="46990">
                <a:moveTo>
                  <a:pt x="3722" y="93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5" name="object 2975"/>
          <p:cNvSpPr/>
          <p:nvPr/>
        </p:nvSpPr>
        <p:spPr>
          <a:xfrm>
            <a:off x="13258468" y="456437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6" name="object 2976"/>
          <p:cNvSpPr/>
          <p:nvPr/>
        </p:nvSpPr>
        <p:spPr>
          <a:xfrm>
            <a:off x="12407766" y="328925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7F7F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7" name="object 2977"/>
          <p:cNvSpPr/>
          <p:nvPr/>
        </p:nvSpPr>
        <p:spPr>
          <a:xfrm>
            <a:off x="10045534" y="651335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8" name="object 2978"/>
          <p:cNvSpPr/>
          <p:nvPr/>
        </p:nvSpPr>
        <p:spPr>
          <a:xfrm>
            <a:off x="12406835" y="328925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9" name="object 2979"/>
          <p:cNvSpPr/>
          <p:nvPr/>
        </p:nvSpPr>
        <p:spPr>
          <a:xfrm>
            <a:off x="6602707" y="686983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0" name="object 2980"/>
          <p:cNvSpPr/>
          <p:nvPr/>
        </p:nvSpPr>
        <p:spPr>
          <a:xfrm>
            <a:off x="12970867" y="7001997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1" name="object 2981"/>
          <p:cNvSpPr/>
          <p:nvPr/>
        </p:nvSpPr>
        <p:spPr>
          <a:xfrm>
            <a:off x="10046465" y="651428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2" name="object 2982"/>
          <p:cNvSpPr/>
          <p:nvPr/>
        </p:nvSpPr>
        <p:spPr>
          <a:xfrm>
            <a:off x="12963421" y="6959182"/>
            <a:ext cx="7620" cy="46990"/>
          </a:xfrm>
          <a:custGeom>
            <a:avLst/>
            <a:gdLst/>
            <a:ahLst/>
            <a:cxnLst/>
            <a:rect l="l" t="t" r="r" b="b"/>
            <a:pathLst>
              <a:path w="7620" h="46990">
                <a:moveTo>
                  <a:pt x="5584" y="46537"/>
                </a:moveTo>
                <a:lnTo>
                  <a:pt x="6515" y="45606"/>
                </a:lnTo>
              </a:path>
              <a:path w="7620" h="46990">
                <a:moveTo>
                  <a:pt x="6515" y="45606"/>
                </a:moveTo>
                <a:lnTo>
                  <a:pt x="7445" y="44675"/>
                </a:lnTo>
              </a:path>
              <a:path w="7620" h="46990">
                <a:moveTo>
                  <a:pt x="0" y="0"/>
                </a:moveTo>
                <a:lnTo>
                  <a:pt x="1861" y="930"/>
                </a:lnTo>
              </a:path>
              <a:path w="7620" h="46990">
                <a:moveTo>
                  <a:pt x="1861" y="930"/>
                </a:moveTo>
                <a:lnTo>
                  <a:pt x="2792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3" name="object 2983"/>
          <p:cNvSpPr/>
          <p:nvPr/>
        </p:nvSpPr>
        <p:spPr>
          <a:xfrm>
            <a:off x="13258468" y="4459200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4" name="object 2984"/>
          <p:cNvSpPr/>
          <p:nvPr/>
        </p:nvSpPr>
        <p:spPr>
          <a:xfrm>
            <a:off x="12961560" y="695732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930" y="930"/>
                </a:lnTo>
              </a:path>
              <a:path w="1904" h="1904">
                <a:moveTo>
                  <a:pt x="930" y="930"/>
                </a:moveTo>
                <a:lnTo>
                  <a:pt x="1861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5" name="object 2985"/>
          <p:cNvSpPr/>
          <p:nvPr/>
        </p:nvSpPr>
        <p:spPr>
          <a:xfrm>
            <a:off x="10046465" y="6515217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6" name="object 2986"/>
          <p:cNvSpPr/>
          <p:nvPr/>
        </p:nvSpPr>
        <p:spPr>
          <a:xfrm>
            <a:off x="12961560" y="6950805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1861" y="0"/>
                </a:moveTo>
                <a:lnTo>
                  <a:pt x="930" y="930"/>
                </a:lnTo>
              </a:path>
              <a:path w="9525" h="9525">
                <a:moveTo>
                  <a:pt x="930" y="930"/>
                </a:moveTo>
                <a:lnTo>
                  <a:pt x="0" y="1861"/>
                </a:lnTo>
              </a:path>
              <a:path w="9525" h="9525">
                <a:moveTo>
                  <a:pt x="0" y="1861"/>
                </a:moveTo>
                <a:lnTo>
                  <a:pt x="0" y="2792"/>
                </a:lnTo>
              </a:path>
              <a:path w="9525" h="9525">
                <a:moveTo>
                  <a:pt x="0" y="2792"/>
                </a:moveTo>
                <a:lnTo>
                  <a:pt x="0" y="4653"/>
                </a:lnTo>
              </a:path>
              <a:path w="9525" h="9525">
                <a:moveTo>
                  <a:pt x="0" y="4653"/>
                </a:moveTo>
                <a:lnTo>
                  <a:pt x="0" y="5584"/>
                </a:lnTo>
              </a:path>
              <a:path w="9525" h="9525">
                <a:moveTo>
                  <a:pt x="0" y="5584"/>
                </a:moveTo>
                <a:lnTo>
                  <a:pt x="0" y="6515"/>
                </a:lnTo>
              </a:path>
              <a:path w="9525" h="9525">
                <a:moveTo>
                  <a:pt x="4653" y="9307"/>
                </a:moveTo>
                <a:lnTo>
                  <a:pt x="5584" y="9307"/>
                </a:lnTo>
              </a:path>
              <a:path w="9525" h="9525">
                <a:moveTo>
                  <a:pt x="5584" y="9307"/>
                </a:moveTo>
                <a:lnTo>
                  <a:pt x="7445" y="8376"/>
                </a:lnTo>
              </a:path>
              <a:path w="9525" h="9525">
                <a:moveTo>
                  <a:pt x="7445" y="8376"/>
                </a:moveTo>
                <a:lnTo>
                  <a:pt x="8376" y="7445"/>
                </a:lnTo>
              </a:path>
              <a:path w="9525" h="9525">
                <a:moveTo>
                  <a:pt x="8376" y="7445"/>
                </a:moveTo>
                <a:lnTo>
                  <a:pt x="9307" y="6515"/>
                </a:lnTo>
              </a:path>
              <a:path w="9525" h="9525">
                <a:moveTo>
                  <a:pt x="9307" y="6515"/>
                </a:moveTo>
                <a:lnTo>
                  <a:pt x="9307" y="5584"/>
                </a:lnTo>
              </a:path>
              <a:path w="9525" h="9525">
                <a:moveTo>
                  <a:pt x="9307" y="5584"/>
                </a:moveTo>
                <a:lnTo>
                  <a:pt x="9307" y="4653"/>
                </a:lnTo>
              </a:path>
              <a:path w="9525" h="9525">
                <a:moveTo>
                  <a:pt x="9307" y="4653"/>
                </a:moveTo>
                <a:lnTo>
                  <a:pt x="9307" y="2792"/>
                </a:lnTo>
              </a:path>
              <a:path w="9525" h="9525">
                <a:moveTo>
                  <a:pt x="9307" y="2792"/>
                </a:moveTo>
                <a:lnTo>
                  <a:pt x="9307" y="1861"/>
                </a:lnTo>
              </a:path>
              <a:path w="9525" h="9525">
                <a:moveTo>
                  <a:pt x="9307" y="1861"/>
                </a:moveTo>
                <a:lnTo>
                  <a:pt x="8376" y="930"/>
                </a:lnTo>
              </a:path>
              <a:path w="9525" h="9525">
                <a:moveTo>
                  <a:pt x="8376" y="930"/>
                </a:moveTo>
                <a:lnTo>
                  <a:pt x="744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7" name="object 2987"/>
          <p:cNvSpPr/>
          <p:nvPr/>
        </p:nvSpPr>
        <p:spPr>
          <a:xfrm>
            <a:off x="12963421" y="7018750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8" name="object 2988"/>
          <p:cNvSpPr/>
          <p:nvPr/>
        </p:nvSpPr>
        <p:spPr>
          <a:xfrm>
            <a:off x="10046465" y="651707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9" name="object 2989"/>
          <p:cNvSpPr/>
          <p:nvPr/>
        </p:nvSpPr>
        <p:spPr>
          <a:xfrm>
            <a:off x="12963421" y="6938706"/>
            <a:ext cx="8890" cy="95250"/>
          </a:xfrm>
          <a:custGeom>
            <a:avLst/>
            <a:gdLst/>
            <a:ahLst/>
            <a:cxnLst/>
            <a:rect l="l" t="t" r="r" b="b"/>
            <a:pathLst>
              <a:path w="8890" h="95250">
                <a:moveTo>
                  <a:pt x="0" y="0"/>
                </a:moveTo>
                <a:lnTo>
                  <a:pt x="5584" y="0"/>
                </a:lnTo>
              </a:path>
              <a:path w="8890" h="95250">
                <a:moveTo>
                  <a:pt x="5584" y="19545"/>
                </a:moveTo>
                <a:lnTo>
                  <a:pt x="0" y="19545"/>
                </a:lnTo>
              </a:path>
              <a:path w="8890" h="95250">
                <a:moveTo>
                  <a:pt x="0" y="80044"/>
                </a:moveTo>
                <a:lnTo>
                  <a:pt x="0" y="60498"/>
                </a:lnTo>
              </a:path>
              <a:path w="8890" h="95250">
                <a:moveTo>
                  <a:pt x="0" y="19545"/>
                </a:moveTo>
                <a:lnTo>
                  <a:pt x="0" y="0"/>
                </a:lnTo>
              </a:path>
              <a:path w="8890" h="95250">
                <a:moveTo>
                  <a:pt x="5584" y="60498"/>
                </a:moveTo>
                <a:lnTo>
                  <a:pt x="5584" y="80044"/>
                </a:lnTo>
              </a:path>
              <a:path w="8890" h="95250">
                <a:moveTo>
                  <a:pt x="5584" y="0"/>
                </a:moveTo>
                <a:lnTo>
                  <a:pt x="5584" y="19545"/>
                </a:lnTo>
              </a:path>
              <a:path w="8890" h="95250">
                <a:moveTo>
                  <a:pt x="2792" y="94936"/>
                </a:moveTo>
                <a:lnTo>
                  <a:pt x="7445" y="94005"/>
                </a:lnTo>
              </a:path>
              <a:path w="8890" h="95250">
                <a:moveTo>
                  <a:pt x="7445" y="94005"/>
                </a:moveTo>
                <a:lnTo>
                  <a:pt x="8376" y="9307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0" name="object 2990"/>
          <p:cNvSpPr/>
          <p:nvPr/>
        </p:nvSpPr>
        <p:spPr>
          <a:xfrm>
            <a:off x="11524489" y="678606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1" name="object 2991"/>
          <p:cNvSpPr/>
          <p:nvPr/>
        </p:nvSpPr>
        <p:spPr>
          <a:xfrm>
            <a:off x="12960629" y="7033642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2" name="object 2992"/>
          <p:cNvSpPr/>
          <p:nvPr/>
        </p:nvSpPr>
        <p:spPr>
          <a:xfrm>
            <a:off x="12960629" y="6922883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3" name="object 2993"/>
          <p:cNvSpPr/>
          <p:nvPr/>
        </p:nvSpPr>
        <p:spPr>
          <a:xfrm>
            <a:off x="10112548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4" name="object 2994"/>
          <p:cNvSpPr/>
          <p:nvPr/>
        </p:nvSpPr>
        <p:spPr>
          <a:xfrm>
            <a:off x="12966213" y="6922883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5584" y="1861"/>
                </a:moveTo>
                <a:lnTo>
                  <a:pt x="4653" y="930"/>
                </a:lnTo>
              </a:path>
              <a:path w="5715" h="1904">
                <a:moveTo>
                  <a:pt x="4653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5" name="object 2995"/>
          <p:cNvSpPr/>
          <p:nvPr/>
        </p:nvSpPr>
        <p:spPr>
          <a:xfrm>
            <a:off x="10046465" y="651800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6" name="object 2996"/>
          <p:cNvSpPr/>
          <p:nvPr/>
        </p:nvSpPr>
        <p:spPr>
          <a:xfrm>
            <a:off x="12989483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7" name="object 2997"/>
          <p:cNvSpPr/>
          <p:nvPr/>
        </p:nvSpPr>
        <p:spPr>
          <a:xfrm>
            <a:off x="11524489" y="689123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8" name="object 2998"/>
          <p:cNvSpPr/>
          <p:nvPr/>
        </p:nvSpPr>
        <p:spPr>
          <a:xfrm>
            <a:off x="10037158" y="651800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9" name="object 2999"/>
          <p:cNvSpPr/>
          <p:nvPr/>
        </p:nvSpPr>
        <p:spPr>
          <a:xfrm>
            <a:off x="12984829" y="6780479"/>
            <a:ext cx="5080" cy="198755"/>
          </a:xfrm>
          <a:custGeom>
            <a:avLst/>
            <a:gdLst/>
            <a:ahLst/>
            <a:cxnLst/>
            <a:rect l="l" t="t" r="r" b="b"/>
            <a:pathLst>
              <a:path w="5079" h="198754">
                <a:moveTo>
                  <a:pt x="4653" y="0"/>
                </a:moveTo>
                <a:lnTo>
                  <a:pt x="4653" y="198248"/>
                </a:lnTo>
              </a:path>
              <a:path w="5079" h="198754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0" name="object 3000"/>
          <p:cNvSpPr/>
          <p:nvPr/>
        </p:nvSpPr>
        <p:spPr>
          <a:xfrm>
            <a:off x="10037158" y="6515217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0"/>
                </a:moveTo>
                <a:lnTo>
                  <a:pt x="0" y="1861"/>
                </a:lnTo>
              </a:path>
              <a:path h="3175">
                <a:moveTo>
                  <a:pt x="0" y="1861"/>
                </a:moveTo>
                <a:lnTo>
                  <a:pt x="0" y="279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1" name="object 3001"/>
          <p:cNvSpPr/>
          <p:nvPr/>
        </p:nvSpPr>
        <p:spPr>
          <a:xfrm>
            <a:off x="10121856" y="678978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216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2" name="object 3002"/>
          <p:cNvSpPr/>
          <p:nvPr/>
        </p:nvSpPr>
        <p:spPr>
          <a:xfrm>
            <a:off x="12984829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3" name="object 3003"/>
          <p:cNvSpPr/>
          <p:nvPr/>
        </p:nvSpPr>
        <p:spPr>
          <a:xfrm>
            <a:off x="6051706" y="672649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4" name="object 3004"/>
          <p:cNvSpPr/>
          <p:nvPr/>
        </p:nvSpPr>
        <p:spPr>
          <a:xfrm>
            <a:off x="10037158" y="6513355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0"/>
                </a:moveTo>
                <a:lnTo>
                  <a:pt x="0" y="930"/>
                </a:lnTo>
              </a:path>
              <a:path w="1270" h="1904">
                <a:moveTo>
                  <a:pt x="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5" name="object 3005"/>
          <p:cNvSpPr/>
          <p:nvPr/>
        </p:nvSpPr>
        <p:spPr>
          <a:xfrm>
            <a:off x="10060427" y="706528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6" name="object 3006"/>
          <p:cNvSpPr/>
          <p:nvPr/>
        </p:nvSpPr>
        <p:spPr>
          <a:xfrm>
            <a:off x="11524489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7" name="object 3007"/>
          <p:cNvSpPr/>
          <p:nvPr/>
        </p:nvSpPr>
        <p:spPr>
          <a:xfrm>
            <a:off x="12984829" y="6780479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0"/>
                </a:moveTo>
                <a:lnTo>
                  <a:pt x="0" y="19824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8" name="object 3008"/>
          <p:cNvSpPr/>
          <p:nvPr/>
        </p:nvSpPr>
        <p:spPr>
          <a:xfrm>
            <a:off x="10038089" y="651242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9" name="object 3009"/>
          <p:cNvSpPr/>
          <p:nvPr/>
        </p:nvSpPr>
        <p:spPr>
          <a:xfrm>
            <a:off x="10060427" y="6780479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0"/>
                </a:moveTo>
                <a:lnTo>
                  <a:pt x="0" y="19824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0" name="object 3010"/>
          <p:cNvSpPr/>
          <p:nvPr/>
        </p:nvSpPr>
        <p:spPr>
          <a:xfrm>
            <a:off x="6051706" y="662132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1" name="object 3011"/>
          <p:cNvSpPr/>
          <p:nvPr/>
        </p:nvSpPr>
        <p:spPr>
          <a:xfrm>
            <a:off x="10041811" y="6558031"/>
            <a:ext cx="5080" cy="3175"/>
          </a:xfrm>
          <a:custGeom>
            <a:avLst/>
            <a:gdLst/>
            <a:ahLst/>
            <a:cxnLst/>
            <a:rect l="l" t="t" r="r" b="b"/>
            <a:pathLst>
              <a:path w="5079" h="3175">
                <a:moveTo>
                  <a:pt x="4653" y="2792"/>
                </a:moveTo>
                <a:lnTo>
                  <a:pt x="3722" y="1861"/>
                </a:lnTo>
              </a:path>
              <a:path w="5079" h="3175">
                <a:moveTo>
                  <a:pt x="3722" y="1861"/>
                </a:moveTo>
                <a:lnTo>
                  <a:pt x="2792" y="930"/>
                </a:lnTo>
              </a:path>
              <a:path w="5079" h="3175">
                <a:moveTo>
                  <a:pt x="2792" y="930"/>
                </a:moveTo>
                <a:lnTo>
                  <a:pt x="1861" y="930"/>
                </a:lnTo>
              </a:path>
              <a:path w="5079" h="3175">
                <a:moveTo>
                  <a:pt x="1861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2" name="object 3012"/>
          <p:cNvSpPr/>
          <p:nvPr/>
        </p:nvSpPr>
        <p:spPr>
          <a:xfrm>
            <a:off x="12984829" y="706528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3" name="object 3013"/>
          <p:cNvSpPr/>
          <p:nvPr/>
        </p:nvSpPr>
        <p:spPr>
          <a:xfrm>
            <a:off x="10046465" y="656082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14" name="object 3014"/>
          <p:cNvGrpSpPr/>
          <p:nvPr/>
        </p:nvGrpSpPr>
        <p:grpSpPr>
          <a:xfrm>
            <a:off x="12959698" y="6964767"/>
            <a:ext cx="12700" cy="1905"/>
            <a:chOff x="12959698" y="6964767"/>
            <a:chExt cx="12700" cy="1905"/>
          </a:xfrm>
        </p:grpSpPr>
        <p:sp>
          <p:nvSpPr>
            <p:cNvPr id="3015" name="object 3015"/>
            <p:cNvSpPr/>
            <p:nvPr/>
          </p:nvSpPr>
          <p:spPr>
            <a:xfrm>
              <a:off x="12959698" y="69647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6" name="object 3016"/>
            <p:cNvSpPr/>
            <p:nvPr/>
          </p:nvSpPr>
          <p:spPr>
            <a:xfrm>
              <a:off x="12960630" y="6965697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17" name="object 3017"/>
          <p:cNvSpPr/>
          <p:nvPr/>
        </p:nvSpPr>
        <p:spPr>
          <a:xfrm>
            <a:off x="10046465" y="6561754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18" name="object 3018"/>
          <p:cNvGrpSpPr/>
          <p:nvPr/>
        </p:nvGrpSpPr>
        <p:grpSpPr>
          <a:xfrm>
            <a:off x="12516663" y="4548552"/>
            <a:ext cx="1905" cy="1905"/>
            <a:chOff x="12516663" y="4548552"/>
            <a:chExt cx="1905" cy="1905"/>
          </a:xfrm>
        </p:grpSpPr>
        <p:sp>
          <p:nvSpPr>
            <p:cNvPr id="3019" name="object 3019"/>
            <p:cNvSpPr/>
            <p:nvPr/>
          </p:nvSpPr>
          <p:spPr>
            <a:xfrm>
              <a:off x="12516663" y="4548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0" name="object 3020"/>
            <p:cNvSpPr/>
            <p:nvPr/>
          </p:nvSpPr>
          <p:spPr>
            <a:xfrm>
              <a:off x="12517595" y="45485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F7F7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21" name="object 3021"/>
          <p:cNvSpPr/>
          <p:nvPr/>
        </p:nvSpPr>
        <p:spPr>
          <a:xfrm>
            <a:off x="11524489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2" name="object 3022"/>
          <p:cNvSpPr/>
          <p:nvPr/>
        </p:nvSpPr>
        <p:spPr>
          <a:xfrm>
            <a:off x="12970867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3" name="object 3023"/>
          <p:cNvSpPr/>
          <p:nvPr/>
        </p:nvSpPr>
        <p:spPr>
          <a:xfrm>
            <a:off x="11524489" y="673208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4" name="object 3024"/>
          <p:cNvSpPr/>
          <p:nvPr/>
        </p:nvSpPr>
        <p:spPr>
          <a:xfrm>
            <a:off x="6056360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5" name="object 3025"/>
          <p:cNvSpPr/>
          <p:nvPr/>
        </p:nvSpPr>
        <p:spPr>
          <a:xfrm>
            <a:off x="11500290" y="678978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216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6" name="object 3026"/>
          <p:cNvSpPr/>
          <p:nvPr/>
        </p:nvSpPr>
        <p:spPr>
          <a:xfrm>
            <a:off x="10046465" y="656361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7" name="object 3027"/>
          <p:cNvSpPr/>
          <p:nvPr/>
        </p:nvSpPr>
        <p:spPr>
          <a:xfrm>
            <a:off x="11524489" y="662690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8" name="object 3028"/>
          <p:cNvSpPr/>
          <p:nvPr/>
        </p:nvSpPr>
        <p:spPr>
          <a:xfrm>
            <a:off x="10060427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9" name="object 3029"/>
          <p:cNvSpPr/>
          <p:nvPr/>
        </p:nvSpPr>
        <p:spPr>
          <a:xfrm>
            <a:off x="12970867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0" name="object 3030"/>
          <p:cNvSpPr/>
          <p:nvPr/>
        </p:nvSpPr>
        <p:spPr>
          <a:xfrm>
            <a:off x="10045534" y="6564546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2792"/>
                </a:moveTo>
                <a:lnTo>
                  <a:pt x="930" y="1861"/>
                </a:lnTo>
              </a:path>
              <a:path w="1270" h="3175">
                <a:moveTo>
                  <a:pt x="930" y="1861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1" name="object 3031"/>
          <p:cNvSpPr/>
          <p:nvPr/>
        </p:nvSpPr>
        <p:spPr>
          <a:xfrm>
            <a:off x="10097657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32" name="object 3032"/>
          <p:cNvGrpSpPr/>
          <p:nvPr/>
        </p:nvGrpSpPr>
        <p:grpSpPr>
          <a:xfrm>
            <a:off x="11507735" y="6788856"/>
            <a:ext cx="3175" cy="1905"/>
            <a:chOff x="11507735" y="6788856"/>
            <a:chExt cx="3175" cy="1905"/>
          </a:xfrm>
        </p:grpSpPr>
        <p:sp>
          <p:nvSpPr>
            <p:cNvPr id="3033" name="object 3033"/>
            <p:cNvSpPr/>
            <p:nvPr/>
          </p:nvSpPr>
          <p:spPr>
            <a:xfrm>
              <a:off x="11508666" y="67888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4" name="object 3034"/>
            <p:cNvSpPr/>
            <p:nvPr/>
          </p:nvSpPr>
          <p:spPr>
            <a:xfrm>
              <a:off x="11508666" y="67897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5" name="object 3035"/>
            <p:cNvSpPr/>
            <p:nvPr/>
          </p:nvSpPr>
          <p:spPr>
            <a:xfrm>
              <a:off x="11507724" y="67888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36" name="object 3036"/>
          <p:cNvSpPr/>
          <p:nvPr/>
        </p:nvSpPr>
        <p:spPr>
          <a:xfrm>
            <a:off x="10044604" y="656733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37" name="object 3037"/>
          <p:cNvGrpSpPr/>
          <p:nvPr/>
        </p:nvGrpSpPr>
        <p:grpSpPr>
          <a:xfrm>
            <a:off x="12959698" y="6788856"/>
            <a:ext cx="12700" cy="1905"/>
            <a:chOff x="12959698" y="6788856"/>
            <a:chExt cx="12700" cy="1905"/>
          </a:xfrm>
        </p:grpSpPr>
        <p:sp>
          <p:nvSpPr>
            <p:cNvPr id="3038" name="object 3038"/>
            <p:cNvSpPr/>
            <p:nvPr/>
          </p:nvSpPr>
          <p:spPr>
            <a:xfrm>
              <a:off x="12960630" y="6789786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9" name="object 3039"/>
            <p:cNvSpPr/>
            <p:nvPr/>
          </p:nvSpPr>
          <p:spPr>
            <a:xfrm>
              <a:off x="12959698" y="67888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40" name="object 3040"/>
          <p:cNvSpPr/>
          <p:nvPr/>
        </p:nvSpPr>
        <p:spPr>
          <a:xfrm>
            <a:off x="10065080" y="6780479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0"/>
                </a:moveTo>
                <a:lnTo>
                  <a:pt x="0" y="19824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1" name="object 3041"/>
          <p:cNvSpPr/>
          <p:nvPr/>
        </p:nvSpPr>
        <p:spPr>
          <a:xfrm>
            <a:off x="11524489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2" name="object 3042"/>
          <p:cNvSpPr/>
          <p:nvPr/>
        </p:nvSpPr>
        <p:spPr>
          <a:xfrm>
            <a:off x="10038089" y="656733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3" name="object 3043"/>
          <p:cNvSpPr/>
          <p:nvPr/>
        </p:nvSpPr>
        <p:spPr>
          <a:xfrm>
            <a:off x="12960629" y="696569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4" name="object 3044"/>
          <p:cNvSpPr/>
          <p:nvPr/>
        </p:nvSpPr>
        <p:spPr>
          <a:xfrm>
            <a:off x="6056360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5" name="object 3045"/>
          <p:cNvSpPr/>
          <p:nvPr/>
        </p:nvSpPr>
        <p:spPr>
          <a:xfrm>
            <a:off x="11508664" y="678886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6" name="object 3046"/>
          <p:cNvSpPr/>
          <p:nvPr/>
        </p:nvSpPr>
        <p:spPr>
          <a:xfrm>
            <a:off x="11524489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47" name="object 3047"/>
          <p:cNvGrpSpPr/>
          <p:nvPr/>
        </p:nvGrpSpPr>
        <p:grpSpPr>
          <a:xfrm>
            <a:off x="12960629" y="6964767"/>
            <a:ext cx="3175" cy="1905"/>
            <a:chOff x="12960629" y="6964767"/>
            <a:chExt cx="3175" cy="1905"/>
          </a:xfrm>
        </p:grpSpPr>
        <p:sp>
          <p:nvSpPr>
            <p:cNvPr id="3048" name="object 3048"/>
            <p:cNvSpPr/>
            <p:nvPr/>
          </p:nvSpPr>
          <p:spPr>
            <a:xfrm>
              <a:off x="12960629" y="69647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9" name="object 3049"/>
            <p:cNvSpPr/>
            <p:nvPr/>
          </p:nvSpPr>
          <p:spPr>
            <a:xfrm>
              <a:off x="12961560" y="69656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0" name="object 3050"/>
            <p:cNvSpPr/>
            <p:nvPr/>
          </p:nvSpPr>
          <p:spPr>
            <a:xfrm>
              <a:off x="12961559" y="69647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51" name="object 3051"/>
          <p:cNvGrpSpPr/>
          <p:nvPr/>
        </p:nvGrpSpPr>
        <p:grpSpPr>
          <a:xfrm>
            <a:off x="6070321" y="6546862"/>
            <a:ext cx="11430" cy="177165"/>
            <a:chOff x="6070321" y="6546862"/>
            <a:chExt cx="11430" cy="177165"/>
          </a:xfrm>
        </p:grpSpPr>
        <p:sp>
          <p:nvSpPr>
            <p:cNvPr id="3052" name="object 3052"/>
            <p:cNvSpPr/>
            <p:nvPr/>
          </p:nvSpPr>
          <p:spPr>
            <a:xfrm>
              <a:off x="6080559" y="6546862"/>
              <a:ext cx="0" cy="176530"/>
            </a:xfrm>
            <a:custGeom>
              <a:avLst/>
              <a:gdLst/>
              <a:ahLst/>
              <a:cxnLst/>
              <a:rect l="l" t="t" r="r" b="b"/>
              <a:pathLst>
                <a:path h="176529">
                  <a:moveTo>
                    <a:pt x="0" y="175910"/>
                  </a:moveTo>
                  <a:lnTo>
                    <a:pt x="0" y="148919"/>
                  </a:lnTo>
                </a:path>
                <a:path h="176529">
                  <a:moveTo>
                    <a:pt x="0" y="131235"/>
                  </a:moveTo>
                  <a:lnTo>
                    <a:pt x="0" y="96797"/>
                  </a:lnTo>
                </a:path>
                <a:path h="176529">
                  <a:moveTo>
                    <a:pt x="0" y="79113"/>
                  </a:moveTo>
                  <a:lnTo>
                    <a:pt x="0" y="44675"/>
                  </a:lnTo>
                </a:path>
                <a:path h="176529">
                  <a:moveTo>
                    <a:pt x="0" y="2699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3" name="object 3053"/>
            <p:cNvSpPr/>
            <p:nvPr/>
          </p:nvSpPr>
          <p:spPr>
            <a:xfrm>
              <a:off x="6070320" y="67218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4" name="object 3054"/>
            <p:cNvSpPr/>
            <p:nvPr/>
          </p:nvSpPr>
          <p:spPr>
            <a:xfrm>
              <a:off x="6071252" y="67227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5" name="object 3055"/>
            <p:cNvSpPr/>
            <p:nvPr/>
          </p:nvSpPr>
          <p:spPr>
            <a:xfrm>
              <a:off x="6071252" y="67218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56" name="object 3056"/>
          <p:cNvSpPr/>
          <p:nvPr/>
        </p:nvSpPr>
        <p:spPr>
          <a:xfrm>
            <a:off x="11508664" y="678886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57" name="object 3057"/>
          <p:cNvGrpSpPr/>
          <p:nvPr/>
        </p:nvGrpSpPr>
        <p:grpSpPr>
          <a:xfrm>
            <a:off x="6069390" y="6721842"/>
            <a:ext cx="3175" cy="1905"/>
            <a:chOff x="6069390" y="6721842"/>
            <a:chExt cx="3175" cy="1905"/>
          </a:xfrm>
        </p:grpSpPr>
        <p:sp>
          <p:nvSpPr>
            <p:cNvPr id="3058" name="object 3058"/>
            <p:cNvSpPr/>
            <p:nvPr/>
          </p:nvSpPr>
          <p:spPr>
            <a:xfrm>
              <a:off x="6069390" y="67227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9" name="object 3059"/>
            <p:cNvSpPr/>
            <p:nvPr/>
          </p:nvSpPr>
          <p:spPr>
            <a:xfrm>
              <a:off x="6069380" y="67218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0" name="object 3060"/>
            <p:cNvSpPr/>
            <p:nvPr/>
          </p:nvSpPr>
          <p:spPr>
            <a:xfrm>
              <a:off x="6070321" y="67227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1" name="object 3061"/>
            <p:cNvSpPr/>
            <p:nvPr/>
          </p:nvSpPr>
          <p:spPr>
            <a:xfrm>
              <a:off x="6070321" y="67218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62" name="object 3062"/>
          <p:cNvSpPr/>
          <p:nvPr/>
        </p:nvSpPr>
        <p:spPr>
          <a:xfrm>
            <a:off x="10037158" y="656640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3" name="object 3063"/>
          <p:cNvSpPr/>
          <p:nvPr/>
        </p:nvSpPr>
        <p:spPr>
          <a:xfrm>
            <a:off x="6069390" y="6546862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64" name="object 3064"/>
          <p:cNvGrpSpPr/>
          <p:nvPr/>
        </p:nvGrpSpPr>
        <p:grpSpPr>
          <a:xfrm>
            <a:off x="11509597" y="6788856"/>
            <a:ext cx="1905" cy="1905"/>
            <a:chOff x="11509597" y="6788856"/>
            <a:chExt cx="1905" cy="1905"/>
          </a:xfrm>
        </p:grpSpPr>
        <p:sp>
          <p:nvSpPr>
            <p:cNvPr id="3065" name="object 3065"/>
            <p:cNvSpPr/>
            <p:nvPr/>
          </p:nvSpPr>
          <p:spPr>
            <a:xfrm>
              <a:off x="11509597" y="67888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66" name="object 3066"/>
            <p:cNvSpPr/>
            <p:nvPr/>
          </p:nvSpPr>
          <p:spPr>
            <a:xfrm>
              <a:off x="11509597" y="67897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67" name="object 3067"/>
          <p:cNvSpPr/>
          <p:nvPr/>
        </p:nvSpPr>
        <p:spPr>
          <a:xfrm>
            <a:off x="10037158" y="6564546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68" name="object 3068"/>
          <p:cNvGrpSpPr/>
          <p:nvPr/>
        </p:nvGrpSpPr>
        <p:grpSpPr>
          <a:xfrm>
            <a:off x="6069390" y="6545932"/>
            <a:ext cx="3175" cy="1905"/>
            <a:chOff x="6069390" y="6545932"/>
            <a:chExt cx="3175" cy="1905"/>
          </a:xfrm>
        </p:grpSpPr>
        <p:sp>
          <p:nvSpPr>
            <p:cNvPr id="3069" name="object 3069"/>
            <p:cNvSpPr/>
            <p:nvPr/>
          </p:nvSpPr>
          <p:spPr>
            <a:xfrm>
              <a:off x="6070320" y="65459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0" name="object 3070"/>
            <p:cNvSpPr/>
            <p:nvPr/>
          </p:nvSpPr>
          <p:spPr>
            <a:xfrm>
              <a:off x="6070321" y="65468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1" name="object 3071"/>
            <p:cNvSpPr/>
            <p:nvPr/>
          </p:nvSpPr>
          <p:spPr>
            <a:xfrm>
              <a:off x="6069380" y="65459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2" name="object 3072"/>
            <p:cNvSpPr/>
            <p:nvPr/>
          </p:nvSpPr>
          <p:spPr>
            <a:xfrm>
              <a:off x="6069390" y="65468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73" name="object 3073"/>
          <p:cNvSpPr/>
          <p:nvPr/>
        </p:nvSpPr>
        <p:spPr>
          <a:xfrm>
            <a:off x="11509591" y="678886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74" name="object 3074"/>
          <p:cNvGrpSpPr/>
          <p:nvPr/>
        </p:nvGrpSpPr>
        <p:grpSpPr>
          <a:xfrm>
            <a:off x="6070321" y="6545932"/>
            <a:ext cx="3175" cy="1905"/>
            <a:chOff x="6070321" y="6545932"/>
            <a:chExt cx="3175" cy="1905"/>
          </a:xfrm>
        </p:grpSpPr>
        <p:sp>
          <p:nvSpPr>
            <p:cNvPr id="3075" name="object 3075"/>
            <p:cNvSpPr/>
            <p:nvPr/>
          </p:nvSpPr>
          <p:spPr>
            <a:xfrm>
              <a:off x="6071252" y="6545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6" name="object 3076"/>
            <p:cNvSpPr/>
            <p:nvPr/>
          </p:nvSpPr>
          <p:spPr>
            <a:xfrm>
              <a:off x="6071252" y="65468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77" name="object 3077"/>
            <p:cNvSpPr/>
            <p:nvPr/>
          </p:nvSpPr>
          <p:spPr>
            <a:xfrm>
              <a:off x="6070320" y="65459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78" name="object 3078"/>
          <p:cNvSpPr/>
          <p:nvPr/>
        </p:nvSpPr>
        <p:spPr>
          <a:xfrm>
            <a:off x="6072182" y="6722773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9" name="object 3079"/>
          <p:cNvSpPr/>
          <p:nvPr/>
        </p:nvSpPr>
        <p:spPr>
          <a:xfrm>
            <a:off x="6072182" y="6546862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0" name="object 3080"/>
          <p:cNvSpPr/>
          <p:nvPr/>
        </p:nvSpPr>
        <p:spPr>
          <a:xfrm>
            <a:off x="10037158" y="656361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81" name="object 3081"/>
          <p:cNvGrpSpPr/>
          <p:nvPr/>
        </p:nvGrpSpPr>
        <p:grpSpPr>
          <a:xfrm>
            <a:off x="6076836" y="6721842"/>
            <a:ext cx="3810" cy="1905"/>
            <a:chOff x="6076836" y="6721842"/>
            <a:chExt cx="3810" cy="1905"/>
          </a:xfrm>
        </p:grpSpPr>
        <p:sp>
          <p:nvSpPr>
            <p:cNvPr id="3082" name="object 3082"/>
            <p:cNvSpPr/>
            <p:nvPr/>
          </p:nvSpPr>
          <p:spPr>
            <a:xfrm>
              <a:off x="6076836" y="67218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3" name="object 3083"/>
            <p:cNvSpPr/>
            <p:nvPr/>
          </p:nvSpPr>
          <p:spPr>
            <a:xfrm>
              <a:off x="6077767" y="67227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4" name="object 3084"/>
            <p:cNvSpPr/>
            <p:nvPr/>
          </p:nvSpPr>
          <p:spPr>
            <a:xfrm>
              <a:off x="6077763" y="67218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5" name="object 3085"/>
            <p:cNvSpPr/>
            <p:nvPr/>
          </p:nvSpPr>
          <p:spPr>
            <a:xfrm>
              <a:off x="6078698" y="67227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6" name="object 3086"/>
            <p:cNvSpPr/>
            <p:nvPr/>
          </p:nvSpPr>
          <p:spPr>
            <a:xfrm>
              <a:off x="6078690" y="67218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87" name="object 3087"/>
            <p:cNvSpPr/>
            <p:nvPr/>
          </p:nvSpPr>
          <p:spPr>
            <a:xfrm>
              <a:off x="6079628" y="67227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88" name="object 3088"/>
          <p:cNvSpPr/>
          <p:nvPr/>
        </p:nvSpPr>
        <p:spPr>
          <a:xfrm>
            <a:off x="6076836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9" name="object 3089"/>
          <p:cNvSpPr/>
          <p:nvPr/>
        </p:nvSpPr>
        <p:spPr>
          <a:xfrm>
            <a:off x="11509597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0" name="object 3090"/>
          <p:cNvSpPr/>
          <p:nvPr/>
        </p:nvSpPr>
        <p:spPr>
          <a:xfrm>
            <a:off x="10037158" y="6561754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91" name="object 3091"/>
          <p:cNvGrpSpPr/>
          <p:nvPr/>
        </p:nvGrpSpPr>
        <p:grpSpPr>
          <a:xfrm>
            <a:off x="6077767" y="6545932"/>
            <a:ext cx="1905" cy="1905"/>
            <a:chOff x="6077767" y="6545932"/>
            <a:chExt cx="1905" cy="1905"/>
          </a:xfrm>
        </p:grpSpPr>
        <p:sp>
          <p:nvSpPr>
            <p:cNvPr id="3092" name="object 3092"/>
            <p:cNvSpPr/>
            <p:nvPr/>
          </p:nvSpPr>
          <p:spPr>
            <a:xfrm>
              <a:off x="6077763" y="65459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3" name="object 3093"/>
            <p:cNvSpPr/>
            <p:nvPr/>
          </p:nvSpPr>
          <p:spPr>
            <a:xfrm>
              <a:off x="6077767" y="65468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94" name="object 3094"/>
          <p:cNvSpPr/>
          <p:nvPr/>
        </p:nvSpPr>
        <p:spPr>
          <a:xfrm>
            <a:off x="11500290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95" name="object 3095"/>
          <p:cNvGrpSpPr/>
          <p:nvPr/>
        </p:nvGrpSpPr>
        <p:grpSpPr>
          <a:xfrm>
            <a:off x="6077767" y="6545932"/>
            <a:ext cx="3175" cy="1905"/>
            <a:chOff x="6077767" y="6545932"/>
            <a:chExt cx="3175" cy="1905"/>
          </a:xfrm>
        </p:grpSpPr>
        <p:sp>
          <p:nvSpPr>
            <p:cNvPr id="3096" name="object 3096"/>
            <p:cNvSpPr/>
            <p:nvPr/>
          </p:nvSpPr>
          <p:spPr>
            <a:xfrm>
              <a:off x="6078698" y="6545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7" name="object 3097"/>
            <p:cNvSpPr/>
            <p:nvPr/>
          </p:nvSpPr>
          <p:spPr>
            <a:xfrm>
              <a:off x="6078698" y="65468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98" name="object 3098"/>
            <p:cNvSpPr/>
            <p:nvPr/>
          </p:nvSpPr>
          <p:spPr>
            <a:xfrm>
              <a:off x="6077763" y="65459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99" name="object 3099"/>
          <p:cNvSpPr/>
          <p:nvPr/>
        </p:nvSpPr>
        <p:spPr>
          <a:xfrm>
            <a:off x="10037158" y="6559893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0"/>
                </a:moveTo>
                <a:lnTo>
                  <a:pt x="0" y="930"/>
                </a:lnTo>
              </a:path>
              <a:path w="1270" h="1904">
                <a:moveTo>
                  <a:pt x="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0" name="object 3100"/>
          <p:cNvSpPr/>
          <p:nvPr/>
        </p:nvSpPr>
        <p:spPr>
          <a:xfrm>
            <a:off x="12955045" y="347912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1" name="object 3101"/>
          <p:cNvSpPr/>
          <p:nvPr/>
        </p:nvSpPr>
        <p:spPr>
          <a:xfrm>
            <a:off x="6078697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2" name="object 3102"/>
          <p:cNvSpPr/>
          <p:nvPr/>
        </p:nvSpPr>
        <p:spPr>
          <a:xfrm>
            <a:off x="11507735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3" name="object 3103"/>
          <p:cNvSpPr/>
          <p:nvPr/>
        </p:nvSpPr>
        <p:spPr>
          <a:xfrm>
            <a:off x="6078697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4" name="object 3104"/>
          <p:cNvSpPr/>
          <p:nvPr/>
        </p:nvSpPr>
        <p:spPr>
          <a:xfrm>
            <a:off x="11507735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5" name="object 3105"/>
          <p:cNvSpPr/>
          <p:nvPr/>
        </p:nvSpPr>
        <p:spPr>
          <a:xfrm>
            <a:off x="10038089" y="6558031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3722" y="0"/>
                </a:moveTo>
                <a:lnTo>
                  <a:pt x="2792" y="930"/>
                </a:lnTo>
              </a:path>
              <a:path w="3809" h="1904">
                <a:moveTo>
                  <a:pt x="2792" y="930"/>
                </a:moveTo>
                <a:lnTo>
                  <a:pt x="930" y="930"/>
                </a:lnTo>
              </a:path>
              <a:path w="3809" h="1904">
                <a:moveTo>
                  <a:pt x="93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6" name="object 3106"/>
          <p:cNvSpPr/>
          <p:nvPr/>
        </p:nvSpPr>
        <p:spPr>
          <a:xfrm>
            <a:off x="6078697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7" name="object 3107"/>
          <p:cNvSpPr/>
          <p:nvPr/>
        </p:nvSpPr>
        <p:spPr>
          <a:xfrm>
            <a:off x="10039019" y="6500325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8" name="object 3108"/>
          <p:cNvSpPr/>
          <p:nvPr/>
        </p:nvSpPr>
        <p:spPr>
          <a:xfrm>
            <a:off x="10039019" y="6580369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9" name="object 3109"/>
          <p:cNvSpPr/>
          <p:nvPr/>
        </p:nvSpPr>
        <p:spPr>
          <a:xfrm>
            <a:off x="10065080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0" name="object 3110"/>
          <p:cNvSpPr/>
          <p:nvPr/>
        </p:nvSpPr>
        <p:spPr>
          <a:xfrm>
            <a:off x="11507735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1" name="object 3111"/>
          <p:cNvSpPr/>
          <p:nvPr/>
        </p:nvSpPr>
        <p:spPr>
          <a:xfrm>
            <a:off x="6079628" y="654686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2" name="object 3112"/>
          <p:cNvSpPr/>
          <p:nvPr/>
        </p:nvSpPr>
        <p:spPr>
          <a:xfrm>
            <a:off x="10039019" y="6560823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3" name="object 3113"/>
          <p:cNvSpPr/>
          <p:nvPr/>
        </p:nvSpPr>
        <p:spPr>
          <a:xfrm>
            <a:off x="12955045" y="330507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4" name="object 3114"/>
          <p:cNvSpPr/>
          <p:nvPr/>
        </p:nvSpPr>
        <p:spPr>
          <a:xfrm>
            <a:off x="11508667" y="655244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5" name="object 3115"/>
          <p:cNvSpPr/>
          <p:nvPr/>
        </p:nvSpPr>
        <p:spPr>
          <a:xfrm>
            <a:off x="10097657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6" name="object 3116"/>
          <p:cNvSpPr/>
          <p:nvPr/>
        </p:nvSpPr>
        <p:spPr>
          <a:xfrm>
            <a:off x="10039019" y="6500325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7" name="object 3117"/>
          <p:cNvSpPr/>
          <p:nvPr/>
        </p:nvSpPr>
        <p:spPr>
          <a:xfrm>
            <a:off x="11508666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8" name="object 3118"/>
          <p:cNvSpPr/>
          <p:nvPr/>
        </p:nvSpPr>
        <p:spPr>
          <a:xfrm>
            <a:off x="11510528" y="678978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216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9" name="object 3119"/>
          <p:cNvSpPr/>
          <p:nvPr/>
        </p:nvSpPr>
        <p:spPr>
          <a:xfrm>
            <a:off x="10039019" y="6560823"/>
            <a:ext cx="0" cy="19685"/>
          </a:xfrm>
          <a:custGeom>
            <a:avLst/>
            <a:gdLst/>
            <a:ahLst/>
            <a:cxnLst/>
            <a:rect l="l" t="t" r="r" b="b"/>
            <a:pathLst>
              <a:path h="19684">
                <a:moveTo>
                  <a:pt x="0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20" name="object 3120"/>
          <p:cNvGrpSpPr/>
          <p:nvPr/>
        </p:nvGrpSpPr>
        <p:grpSpPr>
          <a:xfrm>
            <a:off x="11508666" y="6551516"/>
            <a:ext cx="3175" cy="1905"/>
            <a:chOff x="11508666" y="6551516"/>
            <a:chExt cx="3175" cy="1905"/>
          </a:xfrm>
        </p:grpSpPr>
        <p:sp>
          <p:nvSpPr>
            <p:cNvPr id="3121" name="object 3121"/>
            <p:cNvSpPr/>
            <p:nvPr/>
          </p:nvSpPr>
          <p:spPr>
            <a:xfrm>
              <a:off x="11509597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2" name="object 3122"/>
            <p:cNvSpPr/>
            <p:nvPr/>
          </p:nvSpPr>
          <p:spPr>
            <a:xfrm>
              <a:off x="11509597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23" name="object 3123"/>
            <p:cNvSpPr/>
            <p:nvPr/>
          </p:nvSpPr>
          <p:spPr>
            <a:xfrm>
              <a:off x="11508664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24" name="object 3124"/>
          <p:cNvSpPr/>
          <p:nvPr/>
        </p:nvSpPr>
        <p:spPr>
          <a:xfrm>
            <a:off x="11509591" y="69647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27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5" name="object 3125"/>
          <p:cNvSpPr/>
          <p:nvPr/>
        </p:nvSpPr>
        <p:spPr>
          <a:xfrm>
            <a:off x="10044604" y="6500325"/>
            <a:ext cx="3175" cy="94615"/>
          </a:xfrm>
          <a:custGeom>
            <a:avLst/>
            <a:gdLst/>
            <a:ahLst/>
            <a:cxnLst/>
            <a:rect l="l" t="t" r="r" b="b"/>
            <a:pathLst>
              <a:path w="3175" h="94615">
                <a:moveTo>
                  <a:pt x="0" y="0"/>
                </a:moveTo>
                <a:lnTo>
                  <a:pt x="0" y="18614"/>
                </a:lnTo>
              </a:path>
              <a:path w="3175" h="94615">
                <a:moveTo>
                  <a:pt x="0" y="60498"/>
                </a:moveTo>
                <a:lnTo>
                  <a:pt x="0" y="80044"/>
                </a:lnTo>
              </a:path>
              <a:path w="3175" h="94615">
                <a:moveTo>
                  <a:pt x="1861" y="94005"/>
                </a:moveTo>
                <a:lnTo>
                  <a:pt x="2792" y="9400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6" name="object 3126"/>
          <p:cNvSpPr/>
          <p:nvPr/>
        </p:nvSpPr>
        <p:spPr>
          <a:xfrm>
            <a:off x="11509597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7" name="object 3127"/>
          <p:cNvSpPr/>
          <p:nvPr/>
        </p:nvSpPr>
        <p:spPr>
          <a:xfrm>
            <a:off x="10041811" y="6594330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0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8" name="object 3128"/>
          <p:cNvSpPr/>
          <p:nvPr/>
        </p:nvSpPr>
        <p:spPr>
          <a:xfrm>
            <a:off x="11509597" y="696569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9" name="object 3129"/>
          <p:cNvSpPr/>
          <p:nvPr/>
        </p:nvSpPr>
        <p:spPr>
          <a:xfrm>
            <a:off x="12929914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0" name="object 3130"/>
          <p:cNvSpPr/>
          <p:nvPr/>
        </p:nvSpPr>
        <p:spPr>
          <a:xfrm>
            <a:off x="6051706" y="70606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1" name="object 3131"/>
          <p:cNvSpPr/>
          <p:nvPr/>
        </p:nvSpPr>
        <p:spPr>
          <a:xfrm>
            <a:off x="11508666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2" name="object 3132"/>
          <p:cNvSpPr/>
          <p:nvPr/>
        </p:nvSpPr>
        <p:spPr>
          <a:xfrm>
            <a:off x="12930845" y="346702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3" name="object 3133"/>
          <p:cNvSpPr/>
          <p:nvPr/>
        </p:nvSpPr>
        <p:spPr>
          <a:xfrm>
            <a:off x="10036227" y="6595261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4" name="object 3134"/>
          <p:cNvSpPr/>
          <p:nvPr/>
        </p:nvSpPr>
        <p:spPr>
          <a:xfrm>
            <a:off x="12941083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5" name="object 3135"/>
          <p:cNvSpPr/>
          <p:nvPr/>
        </p:nvSpPr>
        <p:spPr>
          <a:xfrm>
            <a:off x="10036227" y="6484502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6" name="object 3136"/>
          <p:cNvSpPr/>
          <p:nvPr/>
        </p:nvSpPr>
        <p:spPr>
          <a:xfrm>
            <a:off x="10065080" y="6780479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206625"/>
                </a:lnTo>
              </a:path>
              <a:path h="285115">
                <a:moveTo>
                  <a:pt x="0" y="19824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7" name="object 3137"/>
          <p:cNvSpPr/>
          <p:nvPr/>
        </p:nvSpPr>
        <p:spPr>
          <a:xfrm>
            <a:off x="10041811" y="6484502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4653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8" name="object 3138"/>
          <p:cNvSpPr/>
          <p:nvPr/>
        </p:nvSpPr>
        <p:spPr>
          <a:xfrm>
            <a:off x="12941083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9" name="object 3139"/>
          <p:cNvSpPr/>
          <p:nvPr/>
        </p:nvSpPr>
        <p:spPr>
          <a:xfrm>
            <a:off x="10046465" y="648543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40" name="object 3140"/>
          <p:cNvGrpSpPr/>
          <p:nvPr/>
        </p:nvGrpSpPr>
        <p:grpSpPr>
          <a:xfrm>
            <a:off x="12929914" y="3412112"/>
            <a:ext cx="12700" cy="1905"/>
            <a:chOff x="12929914" y="3412112"/>
            <a:chExt cx="12700" cy="1905"/>
          </a:xfrm>
        </p:grpSpPr>
        <p:sp>
          <p:nvSpPr>
            <p:cNvPr id="3141" name="object 3141"/>
            <p:cNvSpPr/>
            <p:nvPr/>
          </p:nvSpPr>
          <p:spPr>
            <a:xfrm>
              <a:off x="12930845" y="3413043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2" name="object 3142"/>
            <p:cNvSpPr/>
            <p:nvPr/>
          </p:nvSpPr>
          <p:spPr>
            <a:xfrm>
              <a:off x="12929914" y="3412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43" name="object 3143"/>
          <p:cNvSpPr/>
          <p:nvPr/>
        </p:nvSpPr>
        <p:spPr>
          <a:xfrm>
            <a:off x="10060427" y="6452857"/>
            <a:ext cx="5080" cy="327660"/>
          </a:xfrm>
          <a:custGeom>
            <a:avLst/>
            <a:gdLst/>
            <a:ahLst/>
            <a:cxnLst/>
            <a:rect l="l" t="t" r="r" b="b"/>
            <a:pathLst>
              <a:path w="5079" h="327659">
                <a:moveTo>
                  <a:pt x="0" y="327622"/>
                </a:moveTo>
                <a:lnTo>
                  <a:pt x="4653" y="327622"/>
                </a:lnTo>
              </a:path>
              <a:path w="5079" h="327659">
                <a:moveTo>
                  <a:pt x="4653" y="284808"/>
                </a:moveTo>
                <a:lnTo>
                  <a:pt x="0" y="284808"/>
                </a:lnTo>
              </a:path>
              <a:path w="5079" h="327659">
                <a:moveTo>
                  <a:pt x="4653" y="284808"/>
                </a:moveTo>
                <a:lnTo>
                  <a:pt x="4653" y="87490"/>
                </a:lnTo>
              </a:path>
              <a:path w="5079" h="327659">
                <a:moveTo>
                  <a:pt x="4653" y="78182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4" name="object 3144"/>
          <p:cNvSpPr/>
          <p:nvPr/>
        </p:nvSpPr>
        <p:spPr>
          <a:xfrm>
            <a:off x="6051706" y="688565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5" name="object 3145"/>
          <p:cNvSpPr/>
          <p:nvPr/>
        </p:nvSpPr>
        <p:spPr>
          <a:xfrm>
            <a:off x="12930845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6" name="object 3146"/>
          <p:cNvSpPr/>
          <p:nvPr/>
        </p:nvSpPr>
        <p:spPr>
          <a:xfrm>
            <a:off x="10065080" y="654034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47" name="object 3147"/>
          <p:cNvGrpSpPr/>
          <p:nvPr/>
        </p:nvGrpSpPr>
        <p:grpSpPr>
          <a:xfrm>
            <a:off x="12930845" y="3466095"/>
            <a:ext cx="3175" cy="1905"/>
            <a:chOff x="12930845" y="3466095"/>
            <a:chExt cx="3175" cy="1905"/>
          </a:xfrm>
        </p:grpSpPr>
        <p:sp>
          <p:nvSpPr>
            <p:cNvPr id="3148" name="object 3148"/>
            <p:cNvSpPr/>
            <p:nvPr/>
          </p:nvSpPr>
          <p:spPr>
            <a:xfrm>
              <a:off x="12930835" y="3466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49" name="object 3149"/>
            <p:cNvSpPr/>
            <p:nvPr/>
          </p:nvSpPr>
          <p:spPr>
            <a:xfrm>
              <a:off x="12931776" y="34670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0" name="object 3150"/>
            <p:cNvSpPr/>
            <p:nvPr/>
          </p:nvSpPr>
          <p:spPr>
            <a:xfrm>
              <a:off x="12931775" y="3466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51" name="object 3151"/>
          <p:cNvSpPr/>
          <p:nvPr/>
        </p:nvSpPr>
        <p:spPr>
          <a:xfrm>
            <a:off x="11508666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52" name="object 3152"/>
          <p:cNvGrpSpPr/>
          <p:nvPr/>
        </p:nvGrpSpPr>
        <p:grpSpPr>
          <a:xfrm>
            <a:off x="12931776" y="3466095"/>
            <a:ext cx="3175" cy="1905"/>
            <a:chOff x="12931776" y="3466095"/>
            <a:chExt cx="3175" cy="1905"/>
          </a:xfrm>
        </p:grpSpPr>
        <p:sp>
          <p:nvSpPr>
            <p:cNvPr id="3153" name="object 3153"/>
            <p:cNvSpPr/>
            <p:nvPr/>
          </p:nvSpPr>
          <p:spPr>
            <a:xfrm>
              <a:off x="12931775" y="3466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4" name="object 3154"/>
            <p:cNvSpPr/>
            <p:nvPr/>
          </p:nvSpPr>
          <p:spPr>
            <a:xfrm>
              <a:off x="12932707" y="34670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55" name="object 3155"/>
            <p:cNvSpPr/>
            <p:nvPr/>
          </p:nvSpPr>
          <p:spPr>
            <a:xfrm>
              <a:off x="12932703" y="3466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56" name="object 3156"/>
          <p:cNvSpPr/>
          <p:nvPr/>
        </p:nvSpPr>
        <p:spPr>
          <a:xfrm>
            <a:off x="12932706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7" name="object 3157"/>
          <p:cNvSpPr/>
          <p:nvPr/>
        </p:nvSpPr>
        <p:spPr>
          <a:xfrm>
            <a:off x="10065080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8" name="object 3158"/>
          <p:cNvSpPr/>
          <p:nvPr/>
        </p:nvSpPr>
        <p:spPr>
          <a:xfrm>
            <a:off x="12932706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9" name="object 3159"/>
          <p:cNvSpPr/>
          <p:nvPr/>
        </p:nvSpPr>
        <p:spPr>
          <a:xfrm>
            <a:off x="11508664" y="69647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60" name="object 3160"/>
          <p:cNvGrpSpPr/>
          <p:nvPr/>
        </p:nvGrpSpPr>
        <p:grpSpPr>
          <a:xfrm>
            <a:off x="12931776" y="3412112"/>
            <a:ext cx="1905" cy="1905"/>
            <a:chOff x="12931776" y="3412112"/>
            <a:chExt cx="1905" cy="1905"/>
          </a:xfrm>
        </p:grpSpPr>
        <p:sp>
          <p:nvSpPr>
            <p:cNvPr id="3161" name="object 3161"/>
            <p:cNvSpPr/>
            <p:nvPr/>
          </p:nvSpPr>
          <p:spPr>
            <a:xfrm>
              <a:off x="12932707" y="34130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2" name="object 3162"/>
            <p:cNvSpPr/>
            <p:nvPr/>
          </p:nvSpPr>
          <p:spPr>
            <a:xfrm>
              <a:off x="12931775" y="3412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63" name="object 3163"/>
          <p:cNvGrpSpPr/>
          <p:nvPr/>
        </p:nvGrpSpPr>
        <p:grpSpPr>
          <a:xfrm>
            <a:off x="11508666" y="6964767"/>
            <a:ext cx="1905" cy="1905"/>
            <a:chOff x="11508666" y="6964767"/>
            <a:chExt cx="1905" cy="1905"/>
          </a:xfrm>
        </p:grpSpPr>
        <p:sp>
          <p:nvSpPr>
            <p:cNvPr id="3164" name="object 3164"/>
            <p:cNvSpPr/>
            <p:nvPr/>
          </p:nvSpPr>
          <p:spPr>
            <a:xfrm>
              <a:off x="11508666" y="69656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5" name="object 3165"/>
            <p:cNvSpPr/>
            <p:nvPr/>
          </p:nvSpPr>
          <p:spPr>
            <a:xfrm>
              <a:off x="11508666" y="69647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66" name="object 3166"/>
          <p:cNvGrpSpPr/>
          <p:nvPr/>
        </p:nvGrpSpPr>
        <p:grpSpPr>
          <a:xfrm>
            <a:off x="12930845" y="3412112"/>
            <a:ext cx="1905" cy="1905"/>
            <a:chOff x="12930845" y="3412112"/>
            <a:chExt cx="1905" cy="1905"/>
          </a:xfrm>
        </p:grpSpPr>
        <p:sp>
          <p:nvSpPr>
            <p:cNvPr id="3167" name="object 3167"/>
            <p:cNvSpPr/>
            <p:nvPr/>
          </p:nvSpPr>
          <p:spPr>
            <a:xfrm>
              <a:off x="12931776" y="34130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68" name="object 3168"/>
            <p:cNvSpPr/>
            <p:nvPr/>
          </p:nvSpPr>
          <p:spPr>
            <a:xfrm>
              <a:off x="12930835" y="3412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69" name="object 3169"/>
          <p:cNvSpPr/>
          <p:nvPr/>
        </p:nvSpPr>
        <p:spPr>
          <a:xfrm>
            <a:off x="11507724" y="69647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600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0" name="object 3170"/>
          <p:cNvSpPr/>
          <p:nvPr/>
        </p:nvSpPr>
        <p:spPr>
          <a:xfrm>
            <a:off x="10060427" y="654034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1" name="object 3171"/>
          <p:cNvSpPr/>
          <p:nvPr/>
        </p:nvSpPr>
        <p:spPr>
          <a:xfrm>
            <a:off x="12933638" y="3467025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2" name="object 3172"/>
          <p:cNvSpPr/>
          <p:nvPr/>
        </p:nvSpPr>
        <p:spPr>
          <a:xfrm>
            <a:off x="12933638" y="3413042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73" name="object 3173"/>
          <p:cNvGrpSpPr/>
          <p:nvPr/>
        </p:nvGrpSpPr>
        <p:grpSpPr>
          <a:xfrm>
            <a:off x="12938291" y="3466095"/>
            <a:ext cx="3175" cy="1905"/>
            <a:chOff x="12938291" y="3466095"/>
            <a:chExt cx="3175" cy="1905"/>
          </a:xfrm>
        </p:grpSpPr>
        <p:sp>
          <p:nvSpPr>
            <p:cNvPr id="3174" name="object 3174"/>
            <p:cNvSpPr/>
            <p:nvPr/>
          </p:nvSpPr>
          <p:spPr>
            <a:xfrm>
              <a:off x="12938291" y="34660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5" name="object 3175"/>
            <p:cNvSpPr/>
            <p:nvPr/>
          </p:nvSpPr>
          <p:spPr>
            <a:xfrm>
              <a:off x="12939222" y="34670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76" name="object 3176"/>
            <p:cNvSpPr/>
            <p:nvPr/>
          </p:nvSpPr>
          <p:spPr>
            <a:xfrm>
              <a:off x="12939218" y="3466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77" name="object 3177"/>
          <p:cNvSpPr/>
          <p:nvPr/>
        </p:nvSpPr>
        <p:spPr>
          <a:xfrm>
            <a:off x="11503082" y="6789787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8" name="object 3178"/>
          <p:cNvSpPr/>
          <p:nvPr/>
        </p:nvSpPr>
        <p:spPr>
          <a:xfrm>
            <a:off x="10060427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9" name="object 3179"/>
          <p:cNvSpPr/>
          <p:nvPr/>
        </p:nvSpPr>
        <p:spPr>
          <a:xfrm>
            <a:off x="12939221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0" name="object 3180"/>
          <p:cNvSpPr/>
          <p:nvPr/>
        </p:nvSpPr>
        <p:spPr>
          <a:xfrm>
            <a:off x="10060427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81" name="object 3181"/>
          <p:cNvGrpSpPr/>
          <p:nvPr/>
        </p:nvGrpSpPr>
        <p:grpSpPr>
          <a:xfrm>
            <a:off x="12939221" y="3466095"/>
            <a:ext cx="3175" cy="1905"/>
            <a:chOff x="12939221" y="3466095"/>
            <a:chExt cx="3175" cy="1905"/>
          </a:xfrm>
        </p:grpSpPr>
        <p:sp>
          <p:nvSpPr>
            <p:cNvPr id="3182" name="object 3182"/>
            <p:cNvSpPr/>
            <p:nvPr/>
          </p:nvSpPr>
          <p:spPr>
            <a:xfrm>
              <a:off x="12939217" y="3466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3" name="object 3183"/>
            <p:cNvSpPr/>
            <p:nvPr/>
          </p:nvSpPr>
          <p:spPr>
            <a:xfrm>
              <a:off x="12940153" y="34670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84" name="object 3184"/>
            <p:cNvSpPr/>
            <p:nvPr/>
          </p:nvSpPr>
          <p:spPr>
            <a:xfrm>
              <a:off x="12940152" y="34660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85" name="object 3185"/>
          <p:cNvSpPr/>
          <p:nvPr/>
        </p:nvSpPr>
        <p:spPr>
          <a:xfrm>
            <a:off x="11965662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6" name="object 3186"/>
          <p:cNvSpPr/>
          <p:nvPr/>
        </p:nvSpPr>
        <p:spPr>
          <a:xfrm>
            <a:off x="12940145" y="346610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7" name="object 3187"/>
          <p:cNvSpPr/>
          <p:nvPr/>
        </p:nvSpPr>
        <p:spPr>
          <a:xfrm>
            <a:off x="10046465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8" name="object 3188"/>
          <p:cNvSpPr/>
          <p:nvPr/>
        </p:nvSpPr>
        <p:spPr>
          <a:xfrm>
            <a:off x="12940152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9" name="object 3189"/>
          <p:cNvSpPr/>
          <p:nvPr/>
        </p:nvSpPr>
        <p:spPr>
          <a:xfrm>
            <a:off x="10036227" y="655244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0" name="object 3190"/>
          <p:cNvSpPr/>
          <p:nvPr/>
        </p:nvSpPr>
        <p:spPr>
          <a:xfrm>
            <a:off x="10093934" y="689123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1" name="object 3191"/>
          <p:cNvSpPr/>
          <p:nvPr/>
        </p:nvSpPr>
        <p:spPr>
          <a:xfrm>
            <a:off x="12941084" y="346702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2" name="object 3192"/>
          <p:cNvSpPr/>
          <p:nvPr/>
        </p:nvSpPr>
        <p:spPr>
          <a:xfrm>
            <a:off x="10035296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3" name="object 3193"/>
          <p:cNvSpPr/>
          <p:nvPr/>
        </p:nvSpPr>
        <p:spPr>
          <a:xfrm>
            <a:off x="4730979" y="672649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4" name="object 3194"/>
          <p:cNvSpPr/>
          <p:nvPr/>
        </p:nvSpPr>
        <p:spPr>
          <a:xfrm>
            <a:off x="12941083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5" name="object 3195"/>
          <p:cNvSpPr/>
          <p:nvPr/>
        </p:nvSpPr>
        <p:spPr>
          <a:xfrm>
            <a:off x="10035296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6" name="object 3196"/>
          <p:cNvSpPr/>
          <p:nvPr/>
        </p:nvSpPr>
        <p:spPr>
          <a:xfrm>
            <a:off x="11965662" y="456437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7" name="object 3197"/>
          <p:cNvSpPr/>
          <p:nvPr/>
        </p:nvSpPr>
        <p:spPr>
          <a:xfrm>
            <a:off x="3641076" y="6322552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8" name="object 3198"/>
          <p:cNvSpPr/>
          <p:nvPr/>
        </p:nvSpPr>
        <p:spPr>
          <a:xfrm>
            <a:off x="4730979" y="662132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9" name="object 3199"/>
          <p:cNvSpPr/>
          <p:nvPr/>
        </p:nvSpPr>
        <p:spPr>
          <a:xfrm>
            <a:off x="12942014" y="3413042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53983"/>
                </a:moveTo>
                <a:lnTo>
                  <a:pt x="0" y="35368"/>
                </a:lnTo>
              </a:path>
              <a:path h="5461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0" name="object 3200"/>
          <p:cNvSpPr/>
          <p:nvPr/>
        </p:nvSpPr>
        <p:spPr>
          <a:xfrm>
            <a:off x="4730979" y="6621322"/>
            <a:ext cx="0" cy="105410"/>
          </a:xfrm>
          <a:custGeom>
            <a:avLst/>
            <a:gdLst/>
            <a:ahLst/>
            <a:cxnLst/>
            <a:rect l="l" t="t" r="r" b="b"/>
            <a:pathLst>
              <a:path h="105409">
                <a:moveTo>
                  <a:pt x="0" y="0"/>
                </a:moveTo>
                <a:lnTo>
                  <a:pt x="0" y="17684"/>
                </a:lnTo>
              </a:path>
              <a:path h="105409">
                <a:moveTo>
                  <a:pt x="0" y="35368"/>
                </a:moveTo>
                <a:lnTo>
                  <a:pt x="0" y="69805"/>
                </a:lnTo>
              </a:path>
              <a:path h="105409">
                <a:moveTo>
                  <a:pt x="0" y="87490"/>
                </a:moveTo>
                <a:lnTo>
                  <a:pt x="0" y="10517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1" name="object 3201"/>
          <p:cNvSpPr/>
          <p:nvPr/>
        </p:nvSpPr>
        <p:spPr>
          <a:xfrm>
            <a:off x="12941083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2" name="object 3202"/>
          <p:cNvSpPr/>
          <p:nvPr/>
        </p:nvSpPr>
        <p:spPr>
          <a:xfrm>
            <a:off x="3641076" y="6218309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03" name="object 3203"/>
          <p:cNvGrpSpPr/>
          <p:nvPr/>
        </p:nvGrpSpPr>
        <p:grpSpPr>
          <a:xfrm>
            <a:off x="12940152" y="3412112"/>
            <a:ext cx="1905" cy="1905"/>
            <a:chOff x="12940152" y="3412112"/>
            <a:chExt cx="1905" cy="1905"/>
          </a:xfrm>
        </p:grpSpPr>
        <p:sp>
          <p:nvSpPr>
            <p:cNvPr id="3204" name="object 3204"/>
            <p:cNvSpPr/>
            <p:nvPr/>
          </p:nvSpPr>
          <p:spPr>
            <a:xfrm>
              <a:off x="12941084" y="34130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5" name="object 3205"/>
            <p:cNvSpPr/>
            <p:nvPr/>
          </p:nvSpPr>
          <p:spPr>
            <a:xfrm>
              <a:off x="12940144" y="3412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06" name="object 3206"/>
          <p:cNvSpPr/>
          <p:nvPr/>
        </p:nvSpPr>
        <p:spPr>
          <a:xfrm>
            <a:off x="6068459" y="70466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07" name="object 3207"/>
          <p:cNvGrpSpPr/>
          <p:nvPr/>
        </p:nvGrpSpPr>
        <p:grpSpPr>
          <a:xfrm>
            <a:off x="12939221" y="3412112"/>
            <a:ext cx="3175" cy="1905"/>
            <a:chOff x="12939221" y="3412112"/>
            <a:chExt cx="3175" cy="1905"/>
          </a:xfrm>
        </p:grpSpPr>
        <p:sp>
          <p:nvSpPr>
            <p:cNvPr id="3208" name="object 3208"/>
            <p:cNvSpPr/>
            <p:nvPr/>
          </p:nvSpPr>
          <p:spPr>
            <a:xfrm>
              <a:off x="12940144" y="3412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09" name="object 3209"/>
            <p:cNvSpPr/>
            <p:nvPr/>
          </p:nvSpPr>
          <p:spPr>
            <a:xfrm>
              <a:off x="12940153" y="34130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0" name="object 3210"/>
            <p:cNvSpPr/>
            <p:nvPr/>
          </p:nvSpPr>
          <p:spPr>
            <a:xfrm>
              <a:off x="12939221" y="3412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11" name="object 3211"/>
          <p:cNvGrpSpPr/>
          <p:nvPr/>
        </p:nvGrpSpPr>
        <p:grpSpPr>
          <a:xfrm>
            <a:off x="11982415" y="4725393"/>
            <a:ext cx="13335" cy="1905"/>
            <a:chOff x="11982415" y="4725393"/>
            <a:chExt cx="13335" cy="1905"/>
          </a:xfrm>
        </p:grpSpPr>
        <p:sp>
          <p:nvSpPr>
            <p:cNvPr id="3212" name="object 3212"/>
            <p:cNvSpPr/>
            <p:nvPr/>
          </p:nvSpPr>
          <p:spPr>
            <a:xfrm>
              <a:off x="11982415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3" name="object 3213"/>
            <p:cNvSpPr/>
            <p:nvPr/>
          </p:nvSpPr>
          <p:spPr>
            <a:xfrm>
              <a:off x="11983347" y="4726324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4" name="object 3214"/>
            <p:cNvSpPr/>
            <p:nvPr/>
          </p:nvSpPr>
          <p:spPr>
            <a:xfrm>
              <a:off x="11993584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15" name="object 3215"/>
          <p:cNvSpPr/>
          <p:nvPr/>
        </p:nvSpPr>
        <p:spPr>
          <a:xfrm>
            <a:off x="4730979" y="644727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6" name="object 3216"/>
          <p:cNvSpPr/>
          <p:nvPr/>
        </p:nvSpPr>
        <p:spPr>
          <a:xfrm>
            <a:off x="10046465" y="692381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17" name="object 3217"/>
          <p:cNvGrpSpPr/>
          <p:nvPr/>
        </p:nvGrpSpPr>
        <p:grpSpPr>
          <a:xfrm>
            <a:off x="11982415" y="4671410"/>
            <a:ext cx="13335" cy="1905"/>
            <a:chOff x="11982415" y="4671410"/>
            <a:chExt cx="13335" cy="1905"/>
          </a:xfrm>
        </p:grpSpPr>
        <p:sp>
          <p:nvSpPr>
            <p:cNvPr id="3218" name="object 3218"/>
            <p:cNvSpPr/>
            <p:nvPr/>
          </p:nvSpPr>
          <p:spPr>
            <a:xfrm>
              <a:off x="11993584" y="46714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19" name="object 3219"/>
            <p:cNvSpPr/>
            <p:nvPr/>
          </p:nvSpPr>
          <p:spPr>
            <a:xfrm>
              <a:off x="11983347" y="467234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0" name="object 3220"/>
            <p:cNvSpPr/>
            <p:nvPr/>
          </p:nvSpPr>
          <p:spPr>
            <a:xfrm>
              <a:off x="11982415" y="46714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21" name="object 3221"/>
          <p:cNvSpPr/>
          <p:nvPr/>
        </p:nvSpPr>
        <p:spPr>
          <a:xfrm>
            <a:off x="10041811" y="6922883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4653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2" name="object 3222"/>
          <p:cNvSpPr/>
          <p:nvPr/>
        </p:nvSpPr>
        <p:spPr>
          <a:xfrm>
            <a:off x="10036227" y="6922883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3" name="object 3223"/>
          <p:cNvSpPr/>
          <p:nvPr/>
        </p:nvSpPr>
        <p:spPr>
          <a:xfrm>
            <a:off x="10093934" y="678606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24" name="object 3224"/>
          <p:cNvGrpSpPr/>
          <p:nvPr/>
        </p:nvGrpSpPr>
        <p:grpSpPr>
          <a:xfrm>
            <a:off x="11991723" y="4671410"/>
            <a:ext cx="3810" cy="1905"/>
            <a:chOff x="11991723" y="4671410"/>
            <a:chExt cx="3810" cy="1905"/>
          </a:xfrm>
        </p:grpSpPr>
        <p:sp>
          <p:nvSpPr>
            <p:cNvPr id="3225" name="object 3225"/>
            <p:cNvSpPr/>
            <p:nvPr/>
          </p:nvSpPr>
          <p:spPr>
            <a:xfrm>
              <a:off x="11993584" y="46714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6" name="object 3226"/>
            <p:cNvSpPr/>
            <p:nvPr/>
          </p:nvSpPr>
          <p:spPr>
            <a:xfrm>
              <a:off x="11993585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7" name="object 3227"/>
            <p:cNvSpPr/>
            <p:nvPr/>
          </p:nvSpPr>
          <p:spPr>
            <a:xfrm>
              <a:off x="11992648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8" name="object 3228"/>
            <p:cNvSpPr/>
            <p:nvPr/>
          </p:nvSpPr>
          <p:spPr>
            <a:xfrm>
              <a:off x="11992654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9" name="object 3229"/>
            <p:cNvSpPr/>
            <p:nvPr/>
          </p:nvSpPr>
          <p:spPr>
            <a:xfrm>
              <a:off x="11991721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0" name="object 3230"/>
            <p:cNvSpPr/>
            <p:nvPr/>
          </p:nvSpPr>
          <p:spPr>
            <a:xfrm>
              <a:off x="11991723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31" name="object 3231"/>
          <p:cNvSpPr/>
          <p:nvPr/>
        </p:nvSpPr>
        <p:spPr>
          <a:xfrm>
            <a:off x="12939221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32" name="object 3232"/>
          <p:cNvGrpSpPr/>
          <p:nvPr/>
        </p:nvGrpSpPr>
        <p:grpSpPr>
          <a:xfrm>
            <a:off x="11991723" y="4725393"/>
            <a:ext cx="3810" cy="1905"/>
            <a:chOff x="11991723" y="4725393"/>
            <a:chExt cx="3810" cy="1905"/>
          </a:xfrm>
        </p:grpSpPr>
        <p:sp>
          <p:nvSpPr>
            <p:cNvPr id="3233" name="object 3233"/>
            <p:cNvSpPr/>
            <p:nvPr/>
          </p:nvSpPr>
          <p:spPr>
            <a:xfrm>
              <a:off x="11991723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4" name="object 3234"/>
            <p:cNvSpPr/>
            <p:nvPr/>
          </p:nvSpPr>
          <p:spPr>
            <a:xfrm>
              <a:off x="11991721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5" name="object 3235"/>
            <p:cNvSpPr/>
            <p:nvPr/>
          </p:nvSpPr>
          <p:spPr>
            <a:xfrm>
              <a:off x="11992654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6" name="object 3236"/>
            <p:cNvSpPr/>
            <p:nvPr/>
          </p:nvSpPr>
          <p:spPr>
            <a:xfrm>
              <a:off x="11992648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7" name="object 3237"/>
            <p:cNvSpPr/>
            <p:nvPr/>
          </p:nvSpPr>
          <p:spPr>
            <a:xfrm>
              <a:off x="11993585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8" name="object 3238"/>
            <p:cNvSpPr/>
            <p:nvPr/>
          </p:nvSpPr>
          <p:spPr>
            <a:xfrm>
              <a:off x="11993584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39" name="object 3239"/>
          <p:cNvSpPr/>
          <p:nvPr/>
        </p:nvSpPr>
        <p:spPr>
          <a:xfrm>
            <a:off x="10036227" y="7033642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0" name="object 3240"/>
          <p:cNvSpPr/>
          <p:nvPr/>
        </p:nvSpPr>
        <p:spPr>
          <a:xfrm>
            <a:off x="11986139" y="4672341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1" name="object 3241"/>
          <p:cNvSpPr/>
          <p:nvPr/>
        </p:nvSpPr>
        <p:spPr>
          <a:xfrm>
            <a:off x="12939221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2" name="object 3242"/>
          <p:cNvSpPr/>
          <p:nvPr/>
        </p:nvSpPr>
        <p:spPr>
          <a:xfrm>
            <a:off x="11986139" y="4726324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43" name="object 3243"/>
          <p:cNvGrpSpPr/>
          <p:nvPr/>
        </p:nvGrpSpPr>
        <p:grpSpPr>
          <a:xfrm>
            <a:off x="11983346" y="4671410"/>
            <a:ext cx="3810" cy="1905"/>
            <a:chOff x="11983346" y="4671410"/>
            <a:chExt cx="3810" cy="1905"/>
          </a:xfrm>
        </p:grpSpPr>
        <p:sp>
          <p:nvSpPr>
            <p:cNvPr id="3244" name="object 3244"/>
            <p:cNvSpPr/>
            <p:nvPr/>
          </p:nvSpPr>
          <p:spPr>
            <a:xfrm>
              <a:off x="11985206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5" name="object 3245"/>
            <p:cNvSpPr/>
            <p:nvPr/>
          </p:nvSpPr>
          <p:spPr>
            <a:xfrm>
              <a:off x="11985208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6" name="object 3246"/>
            <p:cNvSpPr/>
            <p:nvPr/>
          </p:nvSpPr>
          <p:spPr>
            <a:xfrm>
              <a:off x="11984266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7" name="object 3247"/>
            <p:cNvSpPr/>
            <p:nvPr/>
          </p:nvSpPr>
          <p:spPr>
            <a:xfrm>
              <a:off x="11984278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8" name="object 3248"/>
            <p:cNvSpPr/>
            <p:nvPr/>
          </p:nvSpPr>
          <p:spPr>
            <a:xfrm>
              <a:off x="11983339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49" name="object 3249"/>
          <p:cNvSpPr/>
          <p:nvPr/>
        </p:nvSpPr>
        <p:spPr>
          <a:xfrm>
            <a:off x="10041811" y="7032711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0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0" name="object 3250"/>
          <p:cNvSpPr/>
          <p:nvPr/>
        </p:nvSpPr>
        <p:spPr>
          <a:xfrm>
            <a:off x="11983346" y="4672341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17684"/>
                </a:lnTo>
              </a:path>
              <a:path h="54610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1" name="object 3251"/>
          <p:cNvSpPr/>
          <p:nvPr/>
        </p:nvSpPr>
        <p:spPr>
          <a:xfrm>
            <a:off x="3641076" y="6130819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52" name="object 3252"/>
          <p:cNvGrpSpPr/>
          <p:nvPr/>
        </p:nvGrpSpPr>
        <p:grpSpPr>
          <a:xfrm>
            <a:off x="11983346" y="4725393"/>
            <a:ext cx="3810" cy="1905"/>
            <a:chOff x="11983346" y="4725393"/>
            <a:chExt cx="3810" cy="1905"/>
          </a:xfrm>
        </p:grpSpPr>
        <p:sp>
          <p:nvSpPr>
            <p:cNvPr id="3253" name="object 3253"/>
            <p:cNvSpPr/>
            <p:nvPr/>
          </p:nvSpPr>
          <p:spPr>
            <a:xfrm>
              <a:off x="11983339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4" name="object 3254"/>
            <p:cNvSpPr/>
            <p:nvPr/>
          </p:nvSpPr>
          <p:spPr>
            <a:xfrm>
              <a:off x="11984278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5" name="object 3255"/>
            <p:cNvSpPr/>
            <p:nvPr/>
          </p:nvSpPr>
          <p:spPr>
            <a:xfrm>
              <a:off x="11984266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6" name="object 3256"/>
            <p:cNvSpPr/>
            <p:nvPr/>
          </p:nvSpPr>
          <p:spPr>
            <a:xfrm>
              <a:off x="11985208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7" name="object 3257"/>
            <p:cNvSpPr/>
            <p:nvPr/>
          </p:nvSpPr>
          <p:spPr>
            <a:xfrm>
              <a:off x="11985206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58" name="object 3258"/>
          <p:cNvGrpSpPr/>
          <p:nvPr/>
        </p:nvGrpSpPr>
        <p:grpSpPr>
          <a:xfrm>
            <a:off x="6069390" y="7046672"/>
            <a:ext cx="12700" cy="1905"/>
            <a:chOff x="6069390" y="7046672"/>
            <a:chExt cx="12700" cy="1905"/>
          </a:xfrm>
        </p:grpSpPr>
        <p:sp>
          <p:nvSpPr>
            <p:cNvPr id="3259" name="object 3259"/>
            <p:cNvSpPr/>
            <p:nvPr/>
          </p:nvSpPr>
          <p:spPr>
            <a:xfrm>
              <a:off x="6069390" y="7047603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0" name="object 3260"/>
            <p:cNvSpPr/>
            <p:nvPr/>
          </p:nvSpPr>
          <p:spPr>
            <a:xfrm>
              <a:off x="6079628" y="7046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61" name="object 3261"/>
          <p:cNvSpPr/>
          <p:nvPr/>
        </p:nvSpPr>
        <p:spPr>
          <a:xfrm>
            <a:off x="10036227" y="672835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2" name="object 3262"/>
          <p:cNvSpPr/>
          <p:nvPr/>
        </p:nvSpPr>
        <p:spPr>
          <a:xfrm>
            <a:off x="12939221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3" name="object 3263"/>
          <p:cNvSpPr/>
          <p:nvPr/>
        </p:nvSpPr>
        <p:spPr>
          <a:xfrm>
            <a:off x="11994515" y="4672341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53983"/>
                </a:moveTo>
                <a:lnTo>
                  <a:pt x="0" y="35368"/>
                </a:lnTo>
              </a:path>
              <a:path h="5461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4" name="object 3264"/>
          <p:cNvSpPr/>
          <p:nvPr/>
        </p:nvSpPr>
        <p:spPr>
          <a:xfrm>
            <a:off x="12939221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5" name="object 3265"/>
          <p:cNvSpPr/>
          <p:nvPr/>
        </p:nvSpPr>
        <p:spPr>
          <a:xfrm>
            <a:off x="3641076" y="6130819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66" name="object 3266"/>
          <p:cNvGrpSpPr/>
          <p:nvPr/>
        </p:nvGrpSpPr>
        <p:grpSpPr>
          <a:xfrm>
            <a:off x="6068459" y="6993620"/>
            <a:ext cx="13335" cy="1905"/>
            <a:chOff x="6068459" y="6993620"/>
            <a:chExt cx="13335" cy="1905"/>
          </a:xfrm>
        </p:grpSpPr>
        <p:sp>
          <p:nvSpPr>
            <p:cNvPr id="3267" name="object 3267"/>
            <p:cNvSpPr/>
            <p:nvPr/>
          </p:nvSpPr>
          <p:spPr>
            <a:xfrm>
              <a:off x="6079628" y="699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8" name="object 3268"/>
            <p:cNvSpPr/>
            <p:nvPr/>
          </p:nvSpPr>
          <p:spPr>
            <a:xfrm>
              <a:off x="6069390" y="699455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9" name="object 3269"/>
            <p:cNvSpPr/>
            <p:nvPr/>
          </p:nvSpPr>
          <p:spPr>
            <a:xfrm>
              <a:off x="6068459" y="699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70" name="object 3270"/>
          <p:cNvGrpSpPr/>
          <p:nvPr/>
        </p:nvGrpSpPr>
        <p:grpSpPr>
          <a:xfrm>
            <a:off x="12938291" y="3412112"/>
            <a:ext cx="1905" cy="1905"/>
            <a:chOff x="12938291" y="3412112"/>
            <a:chExt cx="1905" cy="1905"/>
          </a:xfrm>
        </p:grpSpPr>
        <p:sp>
          <p:nvSpPr>
            <p:cNvPr id="3271" name="object 3271"/>
            <p:cNvSpPr/>
            <p:nvPr/>
          </p:nvSpPr>
          <p:spPr>
            <a:xfrm>
              <a:off x="12939222" y="34130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2" name="object 3272"/>
            <p:cNvSpPr/>
            <p:nvPr/>
          </p:nvSpPr>
          <p:spPr>
            <a:xfrm>
              <a:off x="12938291" y="3412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73" name="object 3273"/>
          <p:cNvSpPr/>
          <p:nvPr/>
        </p:nvSpPr>
        <p:spPr>
          <a:xfrm>
            <a:off x="10046465" y="703178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4" name="object 3274"/>
          <p:cNvSpPr/>
          <p:nvPr/>
        </p:nvSpPr>
        <p:spPr>
          <a:xfrm>
            <a:off x="10046465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5" name="object 3275"/>
          <p:cNvSpPr/>
          <p:nvPr/>
        </p:nvSpPr>
        <p:spPr>
          <a:xfrm>
            <a:off x="11970316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29783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6" name="object 3276"/>
          <p:cNvSpPr/>
          <p:nvPr/>
        </p:nvSpPr>
        <p:spPr>
          <a:xfrm>
            <a:off x="10044604" y="6938706"/>
            <a:ext cx="0" cy="80645"/>
          </a:xfrm>
          <a:custGeom>
            <a:avLst/>
            <a:gdLst/>
            <a:ahLst/>
            <a:cxnLst/>
            <a:rect l="l" t="t" r="r" b="b"/>
            <a:pathLst>
              <a:path h="80645">
                <a:moveTo>
                  <a:pt x="0" y="0"/>
                </a:moveTo>
                <a:lnTo>
                  <a:pt x="0" y="19545"/>
                </a:lnTo>
              </a:path>
              <a:path h="80645">
                <a:moveTo>
                  <a:pt x="0" y="60498"/>
                </a:moveTo>
                <a:lnTo>
                  <a:pt x="0" y="8004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7" name="object 3277"/>
          <p:cNvSpPr/>
          <p:nvPr/>
        </p:nvSpPr>
        <p:spPr>
          <a:xfrm>
            <a:off x="10036227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8" name="object 3278"/>
          <p:cNvSpPr/>
          <p:nvPr/>
        </p:nvSpPr>
        <p:spPr>
          <a:xfrm>
            <a:off x="6079628" y="699455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9" name="object 3279"/>
          <p:cNvSpPr/>
          <p:nvPr/>
        </p:nvSpPr>
        <p:spPr>
          <a:xfrm>
            <a:off x="6079628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80" name="object 3280"/>
          <p:cNvGrpSpPr/>
          <p:nvPr/>
        </p:nvGrpSpPr>
        <p:grpSpPr>
          <a:xfrm>
            <a:off x="6076836" y="6993620"/>
            <a:ext cx="3810" cy="1905"/>
            <a:chOff x="6076836" y="6993620"/>
            <a:chExt cx="3810" cy="1905"/>
          </a:xfrm>
        </p:grpSpPr>
        <p:sp>
          <p:nvSpPr>
            <p:cNvPr id="3281" name="object 3281"/>
            <p:cNvSpPr/>
            <p:nvPr/>
          </p:nvSpPr>
          <p:spPr>
            <a:xfrm>
              <a:off x="6078690" y="69936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2" name="object 3282"/>
            <p:cNvSpPr/>
            <p:nvPr/>
          </p:nvSpPr>
          <p:spPr>
            <a:xfrm>
              <a:off x="6078698" y="69945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3" name="object 3283"/>
            <p:cNvSpPr/>
            <p:nvPr/>
          </p:nvSpPr>
          <p:spPr>
            <a:xfrm>
              <a:off x="6077763" y="69936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4" name="object 3284"/>
            <p:cNvSpPr/>
            <p:nvPr/>
          </p:nvSpPr>
          <p:spPr>
            <a:xfrm>
              <a:off x="6077767" y="69945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5" name="object 3285"/>
            <p:cNvSpPr/>
            <p:nvPr/>
          </p:nvSpPr>
          <p:spPr>
            <a:xfrm>
              <a:off x="6076836" y="699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86" name="object 3286"/>
          <p:cNvSpPr/>
          <p:nvPr/>
        </p:nvSpPr>
        <p:spPr>
          <a:xfrm>
            <a:off x="12930845" y="3413042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17684"/>
                </a:lnTo>
              </a:path>
              <a:path h="54610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87" name="object 3287"/>
          <p:cNvGrpSpPr/>
          <p:nvPr/>
        </p:nvGrpSpPr>
        <p:grpSpPr>
          <a:xfrm>
            <a:off x="6076836" y="7046672"/>
            <a:ext cx="3175" cy="1905"/>
            <a:chOff x="6076836" y="7046672"/>
            <a:chExt cx="3175" cy="1905"/>
          </a:xfrm>
        </p:grpSpPr>
        <p:sp>
          <p:nvSpPr>
            <p:cNvPr id="3288" name="object 3288"/>
            <p:cNvSpPr/>
            <p:nvPr/>
          </p:nvSpPr>
          <p:spPr>
            <a:xfrm>
              <a:off x="6076836" y="7046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89" name="object 3289"/>
            <p:cNvSpPr/>
            <p:nvPr/>
          </p:nvSpPr>
          <p:spPr>
            <a:xfrm>
              <a:off x="6077767" y="70476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0" name="object 3290"/>
            <p:cNvSpPr/>
            <p:nvPr/>
          </p:nvSpPr>
          <p:spPr>
            <a:xfrm>
              <a:off x="6077763" y="7046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91" name="object 3291"/>
          <p:cNvSpPr/>
          <p:nvPr/>
        </p:nvSpPr>
        <p:spPr>
          <a:xfrm>
            <a:off x="11983346" y="4596020"/>
            <a:ext cx="11430" cy="1905"/>
          </a:xfrm>
          <a:custGeom>
            <a:avLst/>
            <a:gdLst/>
            <a:ahLst/>
            <a:cxnLst/>
            <a:rect l="l" t="t" r="r" b="b"/>
            <a:pathLst>
              <a:path w="11429" h="1904">
                <a:moveTo>
                  <a:pt x="5584" y="0"/>
                </a:moveTo>
                <a:lnTo>
                  <a:pt x="930" y="930"/>
                </a:lnTo>
              </a:path>
              <a:path w="11429" h="1904">
                <a:moveTo>
                  <a:pt x="930" y="930"/>
                </a:moveTo>
                <a:lnTo>
                  <a:pt x="0" y="1861"/>
                </a:lnTo>
              </a:path>
              <a:path w="11429" h="1904">
                <a:moveTo>
                  <a:pt x="11168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92" name="object 3292"/>
          <p:cNvGrpSpPr/>
          <p:nvPr/>
        </p:nvGrpSpPr>
        <p:grpSpPr>
          <a:xfrm>
            <a:off x="6077767" y="7046672"/>
            <a:ext cx="1905" cy="1905"/>
            <a:chOff x="6077767" y="7046672"/>
            <a:chExt cx="1905" cy="1905"/>
          </a:xfrm>
        </p:grpSpPr>
        <p:sp>
          <p:nvSpPr>
            <p:cNvPr id="3293" name="object 3293"/>
            <p:cNvSpPr/>
            <p:nvPr/>
          </p:nvSpPr>
          <p:spPr>
            <a:xfrm>
              <a:off x="6077767" y="7046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4" name="object 3294"/>
            <p:cNvSpPr/>
            <p:nvPr/>
          </p:nvSpPr>
          <p:spPr>
            <a:xfrm>
              <a:off x="6078698" y="70476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95" name="object 3295"/>
          <p:cNvSpPr/>
          <p:nvPr/>
        </p:nvSpPr>
        <p:spPr>
          <a:xfrm>
            <a:off x="11983346" y="4704917"/>
            <a:ext cx="11430" cy="1905"/>
          </a:xfrm>
          <a:custGeom>
            <a:avLst/>
            <a:gdLst/>
            <a:ahLst/>
            <a:cxnLst/>
            <a:rect l="l" t="t" r="r" b="b"/>
            <a:pathLst>
              <a:path w="11429" h="1904">
                <a:moveTo>
                  <a:pt x="5584" y="1861"/>
                </a:moveTo>
                <a:lnTo>
                  <a:pt x="11168" y="1861"/>
                </a:lnTo>
              </a:path>
              <a:path w="11429" h="1904">
                <a:moveTo>
                  <a:pt x="0" y="0"/>
                </a:moveTo>
                <a:lnTo>
                  <a:pt x="930" y="930"/>
                </a:lnTo>
              </a:path>
              <a:path w="11429" h="1904">
                <a:moveTo>
                  <a:pt x="930" y="930"/>
                </a:moveTo>
                <a:lnTo>
                  <a:pt x="5584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96" name="object 3296"/>
          <p:cNvGrpSpPr/>
          <p:nvPr/>
        </p:nvGrpSpPr>
        <p:grpSpPr>
          <a:xfrm>
            <a:off x="6078697" y="7046672"/>
            <a:ext cx="1905" cy="1905"/>
            <a:chOff x="6078697" y="7046672"/>
            <a:chExt cx="1905" cy="1905"/>
          </a:xfrm>
        </p:grpSpPr>
        <p:sp>
          <p:nvSpPr>
            <p:cNvPr id="3297" name="object 3297"/>
            <p:cNvSpPr/>
            <p:nvPr/>
          </p:nvSpPr>
          <p:spPr>
            <a:xfrm>
              <a:off x="6078690" y="7046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98" name="object 3298"/>
            <p:cNvSpPr/>
            <p:nvPr/>
          </p:nvSpPr>
          <p:spPr>
            <a:xfrm>
              <a:off x="6079628" y="70476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99" name="object 3299"/>
          <p:cNvGrpSpPr/>
          <p:nvPr/>
        </p:nvGrpSpPr>
        <p:grpSpPr>
          <a:xfrm>
            <a:off x="6068459" y="6721842"/>
            <a:ext cx="12700" cy="1905"/>
            <a:chOff x="6068459" y="6721842"/>
            <a:chExt cx="12700" cy="1905"/>
          </a:xfrm>
        </p:grpSpPr>
        <p:sp>
          <p:nvSpPr>
            <p:cNvPr id="3300" name="object 3300"/>
            <p:cNvSpPr/>
            <p:nvPr/>
          </p:nvSpPr>
          <p:spPr>
            <a:xfrm>
              <a:off x="6069390" y="6722773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1" name="object 3301"/>
            <p:cNvSpPr/>
            <p:nvPr/>
          </p:nvSpPr>
          <p:spPr>
            <a:xfrm>
              <a:off x="6068459" y="67218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02" name="object 3302"/>
          <p:cNvGrpSpPr/>
          <p:nvPr/>
        </p:nvGrpSpPr>
        <p:grpSpPr>
          <a:xfrm>
            <a:off x="6068459" y="6545932"/>
            <a:ext cx="13335" cy="1905"/>
            <a:chOff x="6068459" y="6545932"/>
            <a:chExt cx="13335" cy="1905"/>
          </a:xfrm>
        </p:grpSpPr>
        <p:sp>
          <p:nvSpPr>
            <p:cNvPr id="3303" name="object 3303"/>
            <p:cNvSpPr/>
            <p:nvPr/>
          </p:nvSpPr>
          <p:spPr>
            <a:xfrm>
              <a:off x="6068459" y="6545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4" name="object 3304"/>
            <p:cNvSpPr/>
            <p:nvPr/>
          </p:nvSpPr>
          <p:spPr>
            <a:xfrm>
              <a:off x="6069390" y="654686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5" name="object 3305"/>
            <p:cNvSpPr/>
            <p:nvPr/>
          </p:nvSpPr>
          <p:spPr>
            <a:xfrm>
              <a:off x="6079628" y="6545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06" name="object 3306"/>
          <p:cNvSpPr/>
          <p:nvPr/>
        </p:nvSpPr>
        <p:spPr>
          <a:xfrm>
            <a:off x="3615945" y="6142919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216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7" name="object 3307"/>
          <p:cNvSpPr/>
          <p:nvPr/>
        </p:nvSpPr>
        <p:spPr>
          <a:xfrm>
            <a:off x="10036227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8" name="object 3308"/>
          <p:cNvSpPr/>
          <p:nvPr/>
        </p:nvSpPr>
        <p:spPr>
          <a:xfrm>
            <a:off x="11509597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9" name="object 3309"/>
          <p:cNvSpPr/>
          <p:nvPr/>
        </p:nvSpPr>
        <p:spPr>
          <a:xfrm>
            <a:off x="6072182" y="6994551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0" name="object 3310"/>
          <p:cNvSpPr/>
          <p:nvPr/>
        </p:nvSpPr>
        <p:spPr>
          <a:xfrm>
            <a:off x="11509597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1" name="object 3311"/>
          <p:cNvSpPr/>
          <p:nvPr/>
        </p:nvSpPr>
        <p:spPr>
          <a:xfrm>
            <a:off x="10039019" y="6938706"/>
            <a:ext cx="0" cy="19685"/>
          </a:xfrm>
          <a:custGeom>
            <a:avLst/>
            <a:gdLst/>
            <a:ahLst/>
            <a:cxnLst/>
            <a:rect l="l" t="t" r="r" b="b"/>
            <a:pathLst>
              <a:path h="19684">
                <a:moveTo>
                  <a:pt x="0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2" name="object 3312"/>
          <p:cNvSpPr/>
          <p:nvPr/>
        </p:nvSpPr>
        <p:spPr>
          <a:xfrm>
            <a:off x="11510528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3" name="object 3313"/>
          <p:cNvSpPr/>
          <p:nvPr/>
        </p:nvSpPr>
        <p:spPr>
          <a:xfrm>
            <a:off x="10039019" y="6999204"/>
            <a:ext cx="0" cy="19685"/>
          </a:xfrm>
          <a:custGeom>
            <a:avLst/>
            <a:gdLst/>
            <a:ahLst/>
            <a:cxnLst/>
            <a:rect l="l" t="t" r="r" b="b"/>
            <a:pathLst>
              <a:path h="19684">
                <a:moveTo>
                  <a:pt x="0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4" name="object 3314"/>
          <p:cNvSpPr/>
          <p:nvPr/>
        </p:nvSpPr>
        <p:spPr>
          <a:xfrm>
            <a:off x="6072182" y="7047603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5" name="object 3315"/>
          <p:cNvSpPr/>
          <p:nvPr/>
        </p:nvSpPr>
        <p:spPr>
          <a:xfrm>
            <a:off x="11509597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6" name="object 3316"/>
          <p:cNvSpPr/>
          <p:nvPr/>
        </p:nvSpPr>
        <p:spPr>
          <a:xfrm>
            <a:off x="11965662" y="445361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7" name="object 3317"/>
          <p:cNvSpPr/>
          <p:nvPr/>
        </p:nvSpPr>
        <p:spPr>
          <a:xfrm>
            <a:off x="10036227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8" name="object 3318"/>
          <p:cNvSpPr/>
          <p:nvPr/>
        </p:nvSpPr>
        <p:spPr>
          <a:xfrm>
            <a:off x="11509597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9" name="object 3319"/>
          <p:cNvSpPr/>
          <p:nvPr/>
        </p:nvSpPr>
        <p:spPr>
          <a:xfrm>
            <a:off x="3624322" y="61429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0" name="object 3320"/>
          <p:cNvSpPr/>
          <p:nvPr/>
        </p:nvSpPr>
        <p:spPr>
          <a:xfrm>
            <a:off x="12955045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1" name="object 3321"/>
          <p:cNvSpPr/>
          <p:nvPr/>
        </p:nvSpPr>
        <p:spPr>
          <a:xfrm>
            <a:off x="6071251" y="699362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2" name="object 3322"/>
          <p:cNvSpPr/>
          <p:nvPr/>
        </p:nvSpPr>
        <p:spPr>
          <a:xfrm>
            <a:off x="11965662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3" name="object 3323"/>
          <p:cNvSpPr/>
          <p:nvPr/>
        </p:nvSpPr>
        <p:spPr>
          <a:xfrm>
            <a:off x="6071252" y="699455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4" name="object 3324"/>
          <p:cNvSpPr/>
          <p:nvPr/>
        </p:nvSpPr>
        <p:spPr>
          <a:xfrm>
            <a:off x="11965662" y="4453616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5" name="object 3325"/>
          <p:cNvSpPr/>
          <p:nvPr/>
        </p:nvSpPr>
        <p:spPr>
          <a:xfrm>
            <a:off x="11509597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6" name="object 3326"/>
          <p:cNvSpPr/>
          <p:nvPr/>
        </p:nvSpPr>
        <p:spPr>
          <a:xfrm>
            <a:off x="6070321" y="699362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7" name="object 3327"/>
          <p:cNvSpPr/>
          <p:nvPr/>
        </p:nvSpPr>
        <p:spPr>
          <a:xfrm>
            <a:off x="11965662" y="4453616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8" name="object 3328"/>
          <p:cNvSpPr/>
          <p:nvPr/>
        </p:nvSpPr>
        <p:spPr>
          <a:xfrm>
            <a:off x="6070321" y="699362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9" name="object 3329"/>
          <p:cNvSpPr/>
          <p:nvPr/>
        </p:nvSpPr>
        <p:spPr>
          <a:xfrm>
            <a:off x="11965662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0" name="object 3330"/>
          <p:cNvSpPr/>
          <p:nvPr/>
        </p:nvSpPr>
        <p:spPr>
          <a:xfrm>
            <a:off x="6070321" y="699362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1" name="object 3331"/>
          <p:cNvSpPr/>
          <p:nvPr/>
        </p:nvSpPr>
        <p:spPr>
          <a:xfrm>
            <a:off x="3624313" y="614199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39" y="1866"/>
                </a:lnTo>
                <a:lnTo>
                  <a:pt x="1587" y="1587"/>
                </a:lnTo>
                <a:lnTo>
                  <a:pt x="1866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2" name="object 3332"/>
          <p:cNvSpPr/>
          <p:nvPr/>
        </p:nvSpPr>
        <p:spPr>
          <a:xfrm>
            <a:off x="11509597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3" name="object 3333"/>
          <p:cNvSpPr/>
          <p:nvPr/>
        </p:nvSpPr>
        <p:spPr>
          <a:xfrm>
            <a:off x="6070321" y="699362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4" name="object 3334"/>
          <p:cNvSpPr/>
          <p:nvPr/>
        </p:nvSpPr>
        <p:spPr>
          <a:xfrm>
            <a:off x="11970316" y="4453616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4">
                <a:moveTo>
                  <a:pt x="0" y="284808"/>
                </a:moveTo>
                <a:lnTo>
                  <a:pt x="0" y="206625"/>
                </a:lnTo>
              </a:path>
              <a:path h="28511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35" name="object 3335"/>
          <p:cNvGrpSpPr/>
          <p:nvPr/>
        </p:nvGrpSpPr>
        <p:grpSpPr>
          <a:xfrm>
            <a:off x="11508666" y="6727427"/>
            <a:ext cx="1905" cy="1905"/>
            <a:chOff x="11508666" y="6727427"/>
            <a:chExt cx="1905" cy="1905"/>
          </a:xfrm>
        </p:grpSpPr>
        <p:sp>
          <p:nvSpPr>
            <p:cNvPr id="3336" name="object 3336"/>
            <p:cNvSpPr/>
            <p:nvPr/>
          </p:nvSpPr>
          <p:spPr>
            <a:xfrm>
              <a:off x="11508664" y="67274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7" name="object 3337"/>
            <p:cNvSpPr/>
            <p:nvPr/>
          </p:nvSpPr>
          <p:spPr>
            <a:xfrm>
              <a:off x="11509597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38" name="object 3338"/>
          <p:cNvSpPr/>
          <p:nvPr/>
        </p:nvSpPr>
        <p:spPr>
          <a:xfrm>
            <a:off x="11965662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9" name="object 3339"/>
          <p:cNvSpPr/>
          <p:nvPr/>
        </p:nvSpPr>
        <p:spPr>
          <a:xfrm>
            <a:off x="11508666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40" name="object 3340"/>
          <p:cNvGrpSpPr/>
          <p:nvPr/>
        </p:nvGrpSpPr>
        <p:grpSpPr>
          <a:xfrm>
            <a:off x="6069390" y="6993620"/>
            <a:ext cx="3175" cy="1905"/>
            <a:chOff x="6069390" y="6993620"/>
            <a:chExt cx="3175" cy="1905"/>
          </a:xfrm>
        </p:grpSpPr>
        <p:sp>
          <p:nvSpPr>
            <p:cNvPr id="3341" name="object 3341"/>
            <p:cNvSpPr/>
            <p:nvPr/>
          </p:nvSpPr>
          <p:spPr>
            <a:xfrm>
              <a:off x="6070321" y="699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2" name="object 3342"/>
            <p:cNvSpPr/>
            <p:nvPr/>
          </p:nvSpPr>
          <p:spPr>
            <a:xfrm>
              <a:off x="6070321" y="69945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3" name="object 3343"/>
            <p:cNvSpPr/>
            <p:nvPr/>
          </p:nvSpPr>
          <p:spPr>
            <a:xfrm>
              <a:off x="6069390" y="699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44" name="object 3344"/>
          <p:cNvGrpSpPr/>
          <p:nvPr/>
        </p:nvGrpSpPr>
        <p:grpSpPr>
          <a:xfrm>
            <a:off x="11507735" y="6727427"/>
            <a:ext cx="3175" cy="1905"/>
            <a:chOff x="11507735" y="6727427"/>
            <a:chExt cx="3175" cy="1905"/>
          </a:xfrm>
        </p:grpSpPr>
        <p:sp>
          <p:nvSpPr>
            <p:cNvPr id="3345" name="object 3345"/>
            <p:cNvSpPr/>
            <p:nvPr/>
          </p:nvSpPr>
          <p:spPr>
            <a:xfrm>
              <a:off x="11507735" y="67274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6" name="object 3346"/>
            <p:cNvSpPr/>
            <p:nvPr/>
          </p:nvSpPr>
          <p:spPr>
            <a:xfrm>
              <a:off x="11508666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7" name="object 3347"/>
            <p:cNvSpPr/>
            <p:nvPr/>
          </p:nvSpPr>
          <p:spPr>
            <a:xfrm>
              <a:off x="11508664" y="67274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48" name="object 3348"/>
          <p:cNvGrpSpPr/>
          <p:nvPr/>
        </p:nvGrpSpPr>
        <p:grpSpPr>
          <a:xfrm>
            <a:off x="11982415" y="4637903"/>
            <a:ext cx="13335" cy="1905"/>
            <a:chOff x="11982415" y="4637903"/>
            <a:chExt cx="13335" cy="1905"/>
          </a:xfrm>
        </p:grpSpPr>
        <p:sp>
          <p:nvSpPr>
            <p:cNvPr id="3349" name="object 3349"/>
            <p:cNvSpPr/>
            <p:nvPr/>
          </p:nvSpPr>
          <p:spPr>
            <a:xfrm>
              <a:off x="11982415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0" name="object 3350"/>
            <p:cNvSpPr/>
            <p:nvPr/>
          </p:nvSpPr>
          <p:spPr>
            <a:xfrm>
              <a:off x="11983347" y="4638834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1" name="object 3351"/>
            <p:cNvSpPr/>
            <p:nvPr/>
          </p:nvSpPr>
          <p:spPr>
            <a:xfrm>
              <a:off x="11993584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52" name="object 3352"/>
          <p:cNvSpPr/>
          <p:nvPr/>
        </p:nvSpPr>
        <p:spPr>
          <a:xfrm>
            <a:off x="3624313" y="614199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39" y="1866"/>
                </a:lnTo>
                <a:lnTo>
                  <a:pt x="1587" y="1587"/>
                </a:lnTo>
                <a:lnTo>
                  <a:pt x="1866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53" name="object 3353"/>
          <p:cNvGrpSpPr/>
          <p:nvPr/>
        </p:nvGrpSpPr>
        <p:grpSpPr>
          <a:xfrm>
            <a:off x="11982415" y="4461992"/>
            <a:ext cx="13335" cy="1905"/>
            <a:chOff x="11982415" y="4461992"/>
            <a:chExt cx="13335" cy="1905"/>
          </a:xfrm>
        </p:grpSpPr>
        <p:sp>
          <p:nvSpPr>
            <p:cNvPr id="3354" name="object 3354"/>
            <p:cNvSpPr/>
            <p:nvPr/>
          </p:nvSpPr>
          <p:spPr>
            <a:xfrm>
              <a:off x="11993584" y="44619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5" name="object 3355"/>
            <p:cNvSpPr/>
            <p:nvPr/>
          </p:nvSpPr>
          <p:spPr>
            <a:xfrm>
              <a:off x="11983347" y="4462923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6" name="object 3356"/>
            <p:cNvSpPr/>
            <p:nvPr/>
          </p:nvSpPr>
          <p:spPr>
            <a:xfrm>
              <a:off x="11982415" y="44619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57" name="object 3357"/>
          <p:cNvGrpSpPr/>
          <p:nvPr/>
        </p:nvGrpSpPr>
        <p:grpSpPr>
          <a:xfrm>
            <a:off x="3624322" y="6141988"/>
            <a:ext cx="3175" cy="1905"/>
            <a:chOff x="3624322" y="6141988"/>
            <a:chExt cx="3175" cy="1905"/>
          </a:xfrm>
        </p:grpSpPr>
        <p:sp>
          <p:nvSpPr>
            <p:cNvPr id="3358" name="object 3358"/>
            <p:cNvSpPr/>
            <p:nvPr/>
          </p:nvSpPr>
          <p:spPr>
            <a:xfrm>
              <a:off x="3625253" y="6141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9" name="object 3359"/>
            <p:cNvSpPr/>
            <p:nvPr/>
          </p:nvSpPr>
          <p:spPr>
            <a:xfrm>
              <a:off x="3625253" y="61429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0" name="object 3360"/>
            <p:cNvSpPr/>
            <p:nvPr/>
          </p:nvSpPr>
          <p:spPr>
            <a:xfrm>
              <a:off x="3624322" y="6141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61" name="object 3361"/>
          <p:cNvGrpSpPr/>
          <p:nvPr/>
        </p:nvGrpSpPr>
        <p:grpSpPr>
          <a:xfrm>
            <a:off x="11991723" y="4461992"/>
            <a:ext cx="3810" cy="1905"/>
            <a:chOff x="11991723" y="4461992"/>
            <a:chExt cx="3810" cy="1905"/>
          </a:xfrm>
        </p:grpSpPr>
        <p:sp>
          <p:nvSpPr>
            <p:cNvPr id="3362" name="object 3362"/>
            <p:cNvSpPr/>
            <p:nvPr/>
          </p:nvSpPr>
          <p:spPr>
            <a:xfrm>
              <a:off x="11993584" y="44619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3" name="object 3363"/>
            <p:cNvSpPr/>
            <p:nvPr/>
          </p:nvSpPr>
          <p:spPr>
            <a:xfrm>
              <a:off x="11993585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4" name="object 3364"/>
            <p:cNvSpPr/>
            <p:nvPr/>
          </p:nvSpPr>
          <p:spPr>
            <a:xfrm>
              <a:off x="11992648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5" name="object 3365"/>
            <p:cNvSpPr/>
            <p:nvPr/>
          </p:nvSpPr>
          <p:spPr>
            <a:xfrm>
              <a:off x="11992654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6" name="object 3366"/>
            <p:cNvSpPr/>
            <p:nvPr/>
          </p:nvSpPr>
          <p:spPr>
            <a:xfrm>
              <a:off x="11991721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67" name="object 3367"/>
            <p:cNvSpPr/>
            <p:nvPr/>
          </p:nvSpPr>
          <p:spPr>
            <a:xfrm>
              <a:off x="11991723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68" name="object 3368"/>
          <p:cNvSpPr/>
          <p:nvPr/>
        </p:nvSpPr>
        <p:spPr>
          <a:xfrm>
            <a:off x="11507735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69" name="object 3369"/>
          <p:cNvGrpSpPr/>
          <p:nvPr/>
        </p:nvGrpSpPr>
        <p:grpSpPr>
          <a:xfrm>
            <a:off x="11991723" y="4637903"/>
            <a:ext cx="3810" cy="1905"/>
            <a:chOff x="11991723" y="4637903"/>
            <a:chExt cx="3810" cy="1905"/>
          </a:xfrm>
        </p:grpSpPr>
        <p:sp>
          <p:nvSpPr>
            <p:cNvPr id="3370" name="object 3370"/>
            <p:cNvSpPr/>
            <p:nvPr/>
          </p:nvSpPr>
          <p:spPr>
            <a:xfrm>
              <a:off x="11991723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1" name="object 3371"/>
            <p:cNvSpPr/>
            <p:nvPr/>
          </p:nvSpPr>
          <p:spPr>
            <a:xfrm>
              <a:off x="11991721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2" name="object 3372"/>
            <p:cNvSpPr/>
            <p:nvPr/>
          </p:nvSpPr>
          <p:spPr>
            <a:xfrm>
              <a:off x="11992654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3" name="object 3373"/>
            <p:cNvSpPr/>
            <p:nvPr/>
          </p:nvSpPr>
          <p:spPr>
            <a:xfrm>
              <a:off x="11992648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4" name="object 3374"/>
            <p:cNvSpPr/>
            <p:nvPr/>
          </p:nvSpPr>
          <p:spPr>
            <a:xfrm>
              <a:off x="11993585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75" name="object 3375"/>
            <p:cNvSpPr/>
            <p:nvPr/>
          </p:nvSpPr>
          <p:spPr>
            <a:xfrm>
              <a:off x="11993584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76" name="object 3376"/>
          <p:cNvSpPr/>
          <p:nvPr/>
        </p:nvSpPr>
        <p:spPr>
          <a:xfrm>
            <a:off x="3625253" y="61419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7" name="object 3377"/>
          <p:cNvSpPr/>
          <p:nvPr/>
        </p:nvSpPr>
        <p:spPr>
          <a:xfrm>
            <a:off x="11986139" y="4462923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8" name="object 3378"/>
          <p:cNvSpPr/>
          <p:nvPr/>
        </p:nvSpPr>
        <p:spPr>
          <a:xfrm>
            <a:off x="11507735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9" name="object 3379"/>
          <p:cNvSpPr/>
          <p:nvPr/>
        </p:nvSpPr>
        <p:spPr>
          <a:xfrm>
            <a:off x="11986139" y="4638834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80" name="object 3380"/>
          <p:cNvGrpSpPr/>
          <p:nvPr/>
        </p:nvGrpSpPr>
        <p:grpSpPr>
          <a:xfrm>
            <a:off x="11983346" y="4461992"/>
            <a:ext cx="3810" cy="1905"/>
            <a:chOff x="11983346" y="4461992"/>
            <a:chExt cx="3810" cy="1905"/>
          </a:xfrm>
        </p:grpSpPr>
        <p:sp>
          <p:nvSpPr>
            <p:cNvPr id="3381" name="object 3381"/>
            <p:cNvSpPr/>
            <p:nvPr/>
          </p:nvSpPr>
          <p:spPr>
            <a:xfrm>
              <a:off x="11985206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2" name="object 3382"/>
            <p:cNvSpPr/>
            <p:nvPr/>
          </p:nvSpPr>
          <p:spPr>
            <a:xfrm>
              <a:off x="11985208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3" name="object 3383"/>
            <p:cNvSpPr/>
            <p:nvPr/>
          </p:nvSpPr>
          <p:spPr>
            <a:xfrm>
              <a:off x="11984266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4" name="object 3384"/>
            <p:cNvSpPr/>
            <p:nvPr/>
          </p:nvSpPr>
          <p:spPr>
            <a:xfrm>
              <a:off x="11984278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5" name="object 3385"/>
            <p:cNvSpPr/>
            <p:nvPr/>
          </p:nvSpPr>
          <p:spPr>
            <a:xfrm>
              <a:off x="11983339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86" name="object 3386"/>
          <p:cNvSpPr/>
          <p:nvPr/>
        </p:nvSpPr>
        <p:spPr>
          <a:xfrm>
            <a:off x="3625253" y="61419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7" name="object 3387"/>
          <p:cNvSpPr/>
          <p:nvPr/>
        </p:nvSpPr>
        <p:spPr>
          <a:xfrm>
            <a:off x="11983346" y="4462923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8" name="object 3388"/>
          <p:cNvSpPr/>
          <p:nvPr/>
        </p:nvSpPr>
        <p:spPr>
          <a:xfrm>
            <a:off x="3625253" y="61419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89" name="object 3389"/>
          <p:cNvGrpSpPr/>
          <p:nvPr/>
        </p:nvGrpSpPr>
        <p:grpSpPr>
          <a:xfrm>
            <a:off x="11983346" y="4637903"/>
            <a:ext cx="3810" cy="1905"/>
            <a:chOff x="11983346" y="4637903"/>
            <a:chExt cx="3810" cy="1905"/>
          </a:xfrm>
        </p:grpSpPr>
        <p:sp>
          <p:nvSpPr>
            <p:cNvPr id="3390" name="object 3390"/>
            <p:cNvSpPr/>
            <p:nvPr/>
          </p:nvSpPr>
          <p:spPr>
            <a:xfrm>
              <a:off x="11983339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1" name="object 3391"/>
            <p:cNvSpPr/>
            <p:nvPr/>
          </p:nvSpPr>
          <p:spPr>
            <a:xfrm>
              <a:off x="11984278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2" name="object 3392"/>
            <p:cNvSpPr/>
            <p:nvPr/>
          </p:nvSpPr>
          <p:spPr>
            <a:xfrm>
              <a:off x="11984266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3" name="object 3393"/>
            <p:cNvSpPr/>
            <p:nvPr/>
          </p:nvSpPr>
          <p:spPr>
            <a:xfrm>
              <a:off x="11985208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4" name="object 3394"/>
            <p:cNvSpPr/>
            <p:nvPr/>
          </p:nvSpPr>
          <p:spPr>
            <a:xfrm>
              <a:off x="11985206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95" name="object 3395"/>
          <p:cNvSpPr/>
          <p:nvPr/>
        </p:nvSpPr>
        <p:spPr>
          <a:xfrm>
            <a:off x="6069381" y="69936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6" name="object 3396"/>
          <p:cNvSpPr/>
          <p:nvPr/>
        </p:nvSpPr>
        <p:spPr>
          <a:xfrm>
            <a:off x="11503082" y="6552447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7" name="object 3397"/>
          <p:cNvSpPr/>
          <p:nvPr/>
        </p:nvSpPr>
        <p:spPr>
          <a:xfrm>
            <a:off x="11994515" y="4462923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8" name="object 3398"/>
          <p:cNvSpPr/>
          <p:nvPr/>
        </p:nvSpPr>
        <p:spPr>
          <a:xfrm>
            <a:off x="12961560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99" name="object 3399"/>
          <p:cNvGrpSpPr/>
          <p:nvPr/>
        </p:nvGrpSpPr>
        <p:grpSpPr>
          <a:xfrm>
            <a:off x="6069390" y="6993620"/>
            <a:ext cx="1905" cy="1905"/>
            <a:chOff x="6069390" y="6993620"/>
            <a:chExt cx="1905" cy="1905"/>
          </a:xfrm>
        </p:grpSpPr>
        <p:sp>
          <p:nvSpPr>
            <p:cNvPr id="3400" name="object 3400"/>
            <p:cNvSpPr/>
            <p:nvPr/>
          </p:nvSpPr>
          <p:spPr>
            <a:xfrm>
              <a:off x="6069390" y="699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1" name="object 3401"/>
            <p:cNvSpPr/>
            <p:nvPr/>
          </p:nvSpPr>
          <p:spPr>
            <a:xfrm>
              <a:off x="6069390" y="69945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02" name="object 3402"/>
          <p:cNvSpPr/>
          <p:nvPr/>
        </p:nvSpPr>
        <p:spPr>
          <a:xfrm>
            <a:off x="3625253" y="61419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3" name="object 3403"/>
          <p:cNvSpPr/>
          <p:nvPr/>
        </p:nvSpPr>
        <p:spPr>
          <a:xfrm>
            <a:off x="6069390" y="6994551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4" name="object 3404"/>
          <p:cNvSpPr/>
          <p:nvPr/>
        </p:nvSpPr>
        <p:spPr>
          <a:xfrm>
            <a:off x="6069390" y="7029919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5" name="object 3405"/>
          <p:cNvSpPr/>
          <p:nvPr/>
        </p:nvSpPr>
        <p:spPr>
          <a:xfrm>
            <a:off x="12961560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6" name="object 3406"/>
          <p:cNvSpPr/>
          <p:nvPr/>
        </p:nvSpPr>
        <p:spPr>
          <a:xfrm>
            <a:off x="11503082" y="6728358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7" name="object 3407"/>
          <p:cNvSpPr/>
          <p:nvPr/>
        </p:nvSpPr>
        <p:spPr>
          <a:xfrm>
            <a:off x="3626184" y="61429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8" name="object 3408"/>
          <p:cNvSpPr/>
          <p:nvPr/>
        </p:nvSpPr>
        <p:spPr>
          <a:xfrm>
            <a:off x="6069390" y="704760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9" name="object 3409"/>
          <p:cNvSpPr/>
          <p:nvPr/>
        </p:nvSpPr>
        <p:spPr>
          <a:xfrm>
            <a:off x="11970316" y="445082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39091"/>
                </a:lnTo>
              </a:path>
              <a:path h="200660">
                <a:moveTo>
                  <a:pt x="0" y="56775"/>
                </a:moveTo>
                <a:lnTo>
                  <a:pt x="0" y="91213"/>
                </a:lnTo>
              </a:path>
              <a:path h="200660">
                <a:moveTo>
                  <a:pt x="0" y="108897"/>
                </a:moveTo>
                <a:lnTo>
                  <a:pt x="0" y="143334"/>
                </a:lnTo>
              </a:path>
              <a:path h="200660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0" name="object 3410"/>
          <p:cNvSpPr/>
          <p:nvPr/>
        </p:nvSpPr>
        <p:spPr>
          <a:xfrm>
            <a:off x="3626184" y="61419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1" name="object 3411"/>
          <p:cNvSpPr/>
          <p:nvPr/>
        </p:nvSpPr>
        <p:spPr>
          <a:xfrm>
            <a:off x="11970316" y="445082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10"/>
                </a:moveTo>
                <a:lnTo>
                  <a:pt x="0" y="161018"/>
                </a:lnTo>
              </a:path>
              <a:path h="200660">
                <a:moveTo>
                  <a:pt x="0" y="143334"/>
                </a:moveTo>
                <a:lnTo>
                  <a:pt x="0" y="108897"/>
                </a:lnTo>
              </a:path>
              <a:path h="200660">
                <a:moveTo>
                  <a:pt x="0" y="91213"/>
                </a:moveTo>
                <a:lnTo>
                  <a:pt x="0" y="56775"/>
                </a:lnTo>
              </a:path>
              <a:path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12" name="object 3412"/>
          <p:cNvGrpSpPr/>
          <p:nvPr/>
        </p:nvGrpSpPr>
        <p:grpSpPr>
          <a:xfrm>
            <a:off x="6069390" y="7046672"/>
            <a:ext cx="1905" cy="1905"/>
            <a:chOff x="6069390" y="7046672"/>
            <a:chExt cx="1905" cy="1905"/>
          </a:xfrm>
        </p:grpSpPr>
        <p:sp>
          <p:nvSpPr>
            <p:cNvPr id="3413" name="object 3413"/>
            <p:cNvSpPr/>
            <p:nvPr/>
          </p:nvSpPr>
          <p:spPr>
            <a:xfrm>
              <a:off x="6069380" y="7046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4" name="object 3414"/>
            <p:cNvSpPr/>
            <p:nvPr/>
          </p:nvSpPr>
          <p:spPr>
            <a:xfrm>
              <a:off x="6070321" y="70476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15" name="object 3415"/>
          <p:cNvGrpSpPr/>
          <p:nvPr/>
        </p:nvGrpSpPr>
        <p:grpSpPr>
          <a:xfrm>
            <a:off x="3625253" y="6142919"/>
            <a:ext cx="3175" cy="177165"/>
            <a:chOff x="3625253" y="6142919"/>
            <a:chExt cx="3175" cy="177165"/>
          </a:xfrm>
        </p:grpSpPr>
        <p:sp>
          <p:nvSpPr>
            <p:cNvPr id="3416" name="object 3416"/>
            <p:cNvSpPr/>
            <p:nvPr/>
          </p:nvSpPr>
          <p:spPr>
            <a:xfrm>
              <a:off x="3627114" y="6142919"/>
              <a:ext cx="0" cy="176530"/>
            </a:xfrm>
            <a:custGeom>
              <a:avLst/>
              <a:gdLst/>
              <a:ahLst/>
              <a:cxnLst/>
              <a:rect l="l" t="t" r="r" b="b"/>
              <a:pathLst>
                <a:path h="176529">
                  <a:moveTo>
                    <a:pt x="0" y="175910"/>
                  </a:moveTo>
                  <a:lnTo>
                    <a:pt x="0" y="148919"/>
                  </a:lnTo>
                </a:path>
                <a:path h="176529">
                  <a:moveTo>
                    <a:pt x="0" y="132165"/>
                  </a:moveTo>
                  <a:lnTo>
                    <a:pt x="0" y="96797"/>
                  </a:lnTo>
                </a:path>
                <a:path h="176529">
                  <a:moveTo>
                    <a:pt x="0" y="79113"/>
                  </a:moveTo>
                  <a:lnTo>
                    <a:pt x="0" y="44675"/>
                  </a:lnTo>
                </a:path>
                <a:path h="176529">
                  <a:moveTo>
                    <a:pt x="0" y="2699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7" name="object 3417"/>
            <p:cNvSpPr/>
            <p:nvPr/>
          </p:nvSpPr>
          <p:spPr>
            <a:xfrm>
              <a:off x="3625253" y="63178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8" name="object 3418"/>
            <p:cNvSpPr/>
            <p:nvPr/>
          </p:nvSpPr>
          <p:spPr>
            <a:xfrm>
              <a:off x="3626184" y="631883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9" name="object 3419"/>
            <p:cNvSpPr/>
            <p:nvPr/>
          </p:nvSpPr>
          <p:spPr>
            <a:xfrm>
              <a:off x="3626183" y="63178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20" name="object 3420"/>
          <p:cNvSpPr/>
          <p:nvPr/>
        </p:nvSpPr>
        <p:spPr>
          <a:xfrm>
            <a:off x="6070321" y="70466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1" name="object 3421"/>
          <p:cNvSpPr/>
          <p:nvPr/>
        </p:nvSpPr>
        <p:spPr>
          <a:xfrm>
            <a:off x="11499359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2" name="object 3422"/>
          <p:cNvSpPr/>
          <p:nvPr/>
        </p:nvSpPr>
        <p:spPr>
          <a:xfrm>
            <a:off x="3625253" y="63178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3" name="object 3423"/>
          <p:cNvSpPr/>
          <p:nvPr/>
        </p:nvSpPr>
        <p:spPr>
          <a:xfrm>
            <a:off x="11499359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4" name="object 3424"/>
          <p:cNvSpPr/>
          <p:nvPr/>
        </p:nvSpPr>
        <p:spPr>
          <a:xfrm>
            <a:off x="11965662" y="456437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5" name="object 3425"/>
          <p:cNvSpPr/>
          <p:nvPr/>
        </p:nvSpPr>
        <p:spPr>
          <a:xfrm>
            <a:off x="11500290" y="655244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6" name="object 3426"/>
          <p:cNvSpPr/>
          <p:nvPr/>
        </p:nvSpPr>
        <p:spPr>
          <a:xfrm>
            <a:off x="3625253" y="63178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7" name="object 3427"/>
          <p:cNvSpPr/>
          <p:nvPr/>
        </p:nvSpPr>
        <p:spPr>
          <a:xfrm>
            <a:off x="11500289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8" name="object 3428"/>
          <p:cNvSpPr/>
          <p:nvPr/>
        </p:nvSpPr>
        <p:spPr>
          <a:xfrm>
            <a:off x="6070321" y="70466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9" name="object 3429"/>
          <p:cNvSpPr/>
          <p:nvPr/>
        </p:nvSpPr>
        <p:spPr>
          <a:xfrm>
            <a:off x="11965662" y="445920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0" name="object 3430"/>
          <p:cNvSpPr/>
          <p:nvPr/>
        </p:nvSpPr>
        <p:spPr>
          <a:xfrm>
            <a:off x="11500289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1" name="object 3431"/>
          <p:cNvSpPr/>
          <p:nvPr/>
        </p:nvSpPr>
        <p:spPr>
          <a:xfrm>
            <a:off x="6070321" y="70466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2" name="object 3432"/>
          <p:cNvSpPr/>
          <p:nvPr/>
        </p:nvSpPr>
        <p:spPr>
          <a:xfrm>
            <a:off x="12961560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3" name="object 3433"/>
          <p:cNvSpPr/>
          <p:nvPr/>
        </p:nvSpPr>
        <p:spPr>
          <a:xfrm>
            <a:off x="3625253" y="63178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4" name="object 3434"/>
          <p:cNvSpPr/>
          <p:nvPr/>
        </p:nvSpPr>
        <p:spPr>
          <a:xfrm>
            <a:off x="12961560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35" name="object 3435"/>
          <p:cNvGrpSpPr/>
          <p:nvPr/>
        </p:nvGrpSpPr>
        <p:grpSpPr>
          <a:xfrm>
            <a:off x="6070321" y="7046672"/>
            <a:ext cx="3175" cy="1905"/>
            <a:chOff x="6070321" y="7046672"/>
            <a:chExt cx="3175" cy="1905"/>
          </a:xfrm>
        </p:grpSpPr>
        <p:sp>
          <p:nvSpPr>
            <p:cNvPr id="3436" name="object 3436"/>
            <p:cNvSpPr/>
            <p:nvPr/>
          </p:nvSpPr>
          <p:spPr>
            <a:xfrm>
              <a:off x="6070320" y="7046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7" name="object 3437"/>
            <p:cNvSpPr/>
            <p:nvPr/>
          </p:nvSpPr>
          <p:spPr>
            <a:xfrm>
              <a:off x="6071252" y="70476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8" name="object 3438"/>
            <p:cNvSpPr/>
            <p:nvPr/>
          </p:nvSpPr>
          <p:spPr>
            <a:xfrm>
              <a:off x="6071252" y="7046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39" name="object 3439"/>
          <p:cNvSpPr/>
          <p:nvPr/>
        </p:nvSpPr>
        <p:spPr>
          <a:xfrm>
            <a:off x="11500289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0" name="object 3440"/>
          <p:cNvSpPr/>
          <p:nvPr/>
        </p:nvSpPr>
        <p:spPr>
          <a:xfrm>
            <a:off x="6080559" y="7029919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1" name="object 3441"/>
          <p:cNvSpPr/>
          <p:nvPr/>
        </p:nvSpPr>
        <p:spPr>
          <a:xfrm>
            <a:off x="6080559" y="6994551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2" name="object 3442"/>
          <p:cNvSpPr/>
          <p:nvPr/>
        </p:nvSpPr>
        <p:spPr>
          <a:xfrm>
            <a:off x="12962490" y="696569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3" name="object 3443"/>
          <p:cNvSpPr/>
          <p:nvPr/>
        </p:nvSpPr>
        <p:spPr>
          <a:xfrm>
            <a:off x="11500282" y="65515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4" name="object 3444"/>
          <p:cNvSpPr/>
          <p:nvPr/>
        </p:nvSpPr>
        <p:spPr>
          <a:xfrm>
            <a:off x="11503082" y="6965698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5" name="object 3445"/>
          <p:cNvSpPr/>
          <p:nvPr/>
        </p:nvSpPr>
        <p:spPr>
          <a:xfrm>
            <a:off x="3625253" y="63178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6" name="object 3446"/>
          <p:cNvSpPr/>
          <p:nvPr/>
        </p:nvSpPr>
        <p:spPr>
          <a:xfrm>
            <a:off x="11499355" y="678886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7" name="object 3447"/>
          <p:cNvSpPr/>
          <p:nvPr/>
        </p:nvSpPr>
        <p:spPr>
          <a:xfrm>
            <a:off x="11501221" y="655244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48" name="object 3448"/>
          <p:cNvGrpSpPr/>
          <p:nvPr/>
        </p:nvGrpSpPr>
        <p:grpSpPr>
          <a:xfrm>
            <a:off x="11500289" y="6788856"/>
            <a:ext cx="1905" cy="1905"/>
            <a:chOff x="11500289" y="6788856"/>
            <a:chExt cx="1905" cy="1905"/>
          </a:xfrm>
        </p:grpSpPr>
        <p:sp>
          <p:nvSpPr>
            <p:cNvPr id="3449" name="object 3449"/>
            <p:cNvSpPr/>
            <p:nvPr/>
          </p:nvSpPr>
          <p:spPr>
            <a:xfrm>
              <a:off x="11500282" y="67888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50" name="object 3450"/>
            <p:cNvSpPr/>
            <p:nvPr/>
          </p:nvSpPr>
          <p:spPr>
            <a:xfrm>
              <a:off x="11500289" y="67897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51" name="object 3451"/>
          <p:cNvSpPr/>
          <p:nvPr/>
        </p:nvSpPr>
        <p:spPr>
          <a:xfrm>
            <a:off x="6056360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2" name="object 3452"/>
          <p:cNvSpPr/>
          <p:nvPr/>
        </p:nvSpPr>
        <p:spPr>
          <a:xfrm>
            <a:off x="6056360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3" name="object 3453"/>
          <p:cNvSpPr/>
          <p:nvPr/>
        </p:nvSpPr>
        <p:spPr>
          <a:xfrm>
            <a:off x="11501220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4" name="object 3454"/>
          <p:cNvSpPr/>
          <p:nvPr/>
        </p:nvSpPr>
        <p:spPr>
          <a:xfrm>
            <a:off x="11500282" y="678886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5" name="object 3455"/>
          <p:cNvSpPr/>
          <p:nvPr/>
        </p:nvSpPr>
        <p:spPr>
          <a:xfrm>
            <a:off x="11501209" y="65515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600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6" name="object 3456"/>
          <p:cNvSpPr/>
          <p:nvPr/>
        </p:nvSpPr>
        <p:spPr>
          <a:xfrm>
            <a:off x="12962490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7" name="object 3457"/>
          <p:cNvSpPr/>
          <p:nvPr/>
        </p:nvSpPr>
        <p:spPr>
          <a:xfrm>
            <a:off x="6051706" y="644727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58" name="object 3458"/>
          <p:cNvGrpSpPr/>
          <p:nvPr/>
        </p:nvGrpSpPr>
        <p:grpSpPr>
          <a:xfrm>
            <a:off x="12962490" y="6788856"/>
            <a:ext cx="1905" cy="1905"/>
            <a:chOff x="12962490" y="6788856"/>
            <a:chExt cx="1905" cy="1905"/>
          </a:xfrm>
        </p:grpSpPr>
        <p:sp>
          <p:nvSpPr>
            <p:cNvPr id="3459" name="object 3459"/>
            <p:cNvSpPr/>
            <p:nvPr/>
          </p:nvSpPr>
          <p:spPr>
            <a:xfrm>
              <a:off x="12962490" y="67888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0" name="object 3460"/>
            <p:cNvSpPr/>
            <p:nvPr/>
          </p:nvSpPr>
          <p:spPr>
            <a:xfrm>
              <a:off x="12962491" y="67897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61" name="object 3461"/>
          <p:cNvSpPr/>
          <p:nvPr/>
        </p:nvSpPr>
        <p:spPr>
          <a:xfrm>
            <a:off x="11500289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2" name="object 3462"/>
          <p:cNvSpPr/>
          <p:nvPr/>
        </p:nvSpPr>
        <p:spPr>
          <a:xfrm>
            <a:off x="12961560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63" name="object 3463"/>
          <p:cNvGrpSpPr/>
          <p:nvPr/>
        </p:nvGrpSpPr>
        <p:grpSpPr>
          <a:xfrm>
            <a:off x="11501220" y="6788856"/>
            <a:ext cx="1905" cy="1905"/>
            <a:chOff x="11501220" y="6788856"/>
            <a:chExt cx="1905" cy="1905"/>
          </a:xfrm>
        </p:grpSpPr>
        <p:sp>
          <p:nvSpPr>
            <p:cNvPr id="3464" name="object 3464"/>
            <p:cNvSpPr/>
            <p:nvPr/>
          </p:nvSpPr>
          <p:spPr>
            <a:xfrm>
              <a:off x="11501209" y="67888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5" name="object 3465"/>
            <p:cNvSpPr/>
            <p:nvPr/>
          </p:nvSpPr>
          <p:spPr>
            <a:xfrm>
              <a:off x="11501220" y="67897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66" name="object 3466"/>
          <p:cNvSpPr/>
          <p:nvPr/>
        </p:nvSpPr>
        <p:spPr>
          <a:xfrm>
            <a:off x="11502151" y="655244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67" name="object 3467"/>
          <p:cNvGrpSpPr/>
          <p:nvPr/>
        </p:nvGrpSpPr>
        <p:grpSpPr>
          <a:xfrm>
            <a:off x="11501220" y="6788856"/>
            <a:ext cx="1905" cy="1905"/>
            <a:chOff x="11501220" y="6788856"/>
            <a:chExt cx="1905" cy="1905"/>
          </a:xfrm>
        </p:grpSpPr>
        <p:sp>
          <p:nvSpPr>
            <p:cNvPr id="3468" name="object 3468"/>
            <p:cNvSpPr/>
            <p:nvPr/>
          </p:nvSpPr>
          <p:spPr>
            <a:xfrm>
              <a:off x="11502151" y="67897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9" name="object 3469"/>
            <p:cNvSpPr/>
            <p:nvPr/>
          </p:nvSpPr>
          <p:spPr>
            <a:xfrm>
              <a:off x="11501220" y="67888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70" name="object 3470"/>
          <p:cNvSpPr/>
          <p:nvPr/>
        </p:nvSpPr>
        <p:spPr>
          <a:xfrm>
            <a:off x="12940153" y="3413042"/>
            <a:ext cx="1270" cy="5715"/>
          </a:xfrm>
          <a:custGeom>
            <a:avLst/>
            <a:gdLst/>
            <a:ahLst/>
            <a:cxnLst/>
            <a:rect l="l" t="t" r="r" b="b"/>
            <a:pathLst>
              <a:path w="1270" h="5714">
                <a:moveTo>
                  <a:pt x="930" y="0"/>
                </a:moveTo>
                <a:lnTo>
                  <a:pt x="930" y="930"/>
                </a:lnTo>
              </a:path>
              <a:path w="1270" h="5714">
                <a:moveTo>
                  <a:pt x="930" y="3722"/>
                </a:moveTo>
                <a:lnTo>
                  <a:pt x="930" y="4653"/>
                </a:lnTo>
              </a:path>
              <a:path w="1270" h="5714">
                <a:moveTo>
                  <a:pt x="930" y="4653"/>
                </a:moveTo>
                <a:lnTo>
                  <a:pt x="0" y="558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1" name="object 3471"/>
          <p:cNvSpPr/>
          <p:nvPr/>
        </p:nvSpPr>
        <p:spPr>
          <a:xfrm>
            <a:off x="12961556" y="678886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2" name="object 3472"/>
          <p:cNvSpPr/>
          <p:nvPr/>
        </p:nvSpPr>
        <p:spPr>
          <a:xfrm>
            <a:off x="6056360" y="6534763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3" name="object 3473"/>
          <p:cNvSpPr/>
          <p:nvPr/>
        </p:nvSpPr>
        <p:spPr>
          <a:xfrm>
            <a:off x="12961560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4" name="object 3474"/>
          <p:cNvSpPr/>
          <p:nvPr/>
        </p:nvSpPr>
        <p:spPr>
          <a:xfrm>
            <a:off x="6056360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75" name="object 3475"/>
          <p:cNvGrpSpPr/>
          <p:nvPr/>
        </p:nvGrpSpPr>
        <p:grpSpPr>
          <a:xfrm>
            <a:off x="11501220" y="6964767"/>
            <a:ext cx="1905" cy="1905"/>
            <a:chOff x="11501220" y="6964767"/>
            <a:chExt cx="1905" cy="1905"/>
          </a:xfrm>
        </p:grpSpPr>
        <p:sp>
          <p:nvSpPr>
            <p:cNvPr id="3476" name="object 3476"/>
            <p:cNvSpPr/>
            <p:nvPr/>
          </p:nvSpPr>
          <p:spPr>
            <a:xfrm>
              <a:off x="11501209" y="69647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7" name="object 3477"/>
            <p:cNvSpPr/>
            <p:nvPr/>
          </p:nvSpPr>
          <p:spPr>
            <a:xfrm>
              <a:off x="11502151" y="69656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78" name="object 3478"/>
          <p:cNvGrpSpPr/>
          <p:nvPr/>
        </p:nvGrpSpPr>
        <p:grpSpPr>
          <a:xfrm>
            <a:off x="12961560" y="6788856"/>
            <a:ext cx="1905" cy="1905"/>
            <a:chOff x="12961560" y="6788856"/>
            <a:chExt cx="1905" cy="1905"/>
          </a:xfrm>
        </p:grpSpPr>
        <p:sp>
          <p:nvSpPr>
            <p:cNvPr id="3479" name="object 3479"/>
            <p:cNvSpPr/>
            <p:nvPr/>
          </p:nvSpPr>
          <p:spPr>
            <a:xfrm>
              <a:off x="12961560" y="67888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0" name="object 3480"/>
            <p:cNvSpPr/>
            <p:nvPr/>
          </p:nvSpPr>
          <p:spPr>
            <a:xfrm>
              <a:off x="12961560" y="67897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81" name="object 3481"/>
          <p:cNvSpPr/>
          <p:nvPr/>
        </p:nvSpPr>
        <p:spPr>
          <a:xfrm>
            <a:off x="12931776" y="3414904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1861" y="4653"/>
                </a:moveTo>
                <a:lnTo>
                  <a:pt x="930" y="3722"/>
                </a:lnTo>
              </a:path>
              <a:path w="1904" h="5079">
                <a:moveTo>
                  <a:pt x="930" y="3722"/>
                </a:moveTo>
                <a:lnTo>
                  <a:pt x="0" y="2792"/>
                </a:lnTo>
              </a:path>
              <a:path w="1904" h="5079">
                <a:moveTo>
                  <a:pt x="0" y="2792"/>
                </a:moveTo>
                <a:lnTo>
                  <a:pt x="0" y="1861"/>
                </a:lnTo>
              </a:path>
              <a:path w="1904" h="5079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2" name="object 3482"/>
          <p:cNvSpPr/>
          <p:nvPr/>
        </p:nvSpPr>
        <p:spPr>
          <a:xfrm>
            <a:off x="12936430" y="3366505"/>
            <a:ext cx="5715" cy="7620"/>
          </a:xfrm>
          <a:custGeom>
            <a:avLst/>
            <a:gdLst/>
            <a:ahLst/>
            <a:cxnLst/>
            <a:rect l="l" t="t" r="r" b="b"/>
            <a:pathLst>
              <a:path w="5715" h="7620">
                <a:moveTo>
                  <a:pt x="4653" y="0"/>
                </a:moveTo>
                <a:lnTo>
                  <a:pt x="4653" y="930"/>
                </a:lnTo>
              </a:path>
              <a:path w="5715" h="7620">
                <a:moveTo>
                  <a:pt x="4653" y="930"/>
                </a:moveTo>
                <a:lnTo>
                  <a:pt x="5584" y="1861"/>
                </a:lnTo>
              </a:path>
              <a:path w="5715" h="7620">
                <a:moveTo>
                  <a:pt x="4653" y="4653"/>
                </a:moveTo>
                <a:lnTo>
                  <a:pt x="3722" y="5584"/>
                </a:lnTo>
              </a:path>
              <a:path w="5715" h="7620">
                <a:moveTo>
                  <a:pt x="3722" y="5584"/>
                </a:moveTo>
                <a:lnTo>
                  <a:pt x="2792" y="6515"/>
                </a:lnTo>
              </a:path>
              <a:path w="5715" h="7620">
                <a:moveTo>
                  <a:pt x="2792" y="6515"/>
                </a:moveTo>
                <a:lnTo>
                  <a:pt x="1861" y="7445"/>
                </a:lnTo>
              </a:path>
              <a:path w="5715" h="7620">
                <a:moveTo>
                  <a:pt x="1861" y="7445"/>
                </a:moveTo>
                <a:lnTo>
                  <a:pt x="0" y="74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83" name="object 3483"/>
          <p:cNvGrpSpPr/>
          <p:nvPr/>
        </p:nvGrpSpPr>
        <p:grpSpPr>
          <a:xfrm>
            <a:off x="11191282" y="4548552"/>
            <a:ext cx="1905" cy="1905"/>
            <a:chOff x="11191282" y="4548552"/>
            <a:chExt cx="1905" cy="1905"/>
          </a:xfrm>
        </p:grpSpPr>
        <p:sp>
          <p:nvSpPr>
            <p:cNvPr id="3484" name="object 3484"/>
            <p:cNvSpPr/>
            <p:nvPr/>
          </p:nvSpPr>
          <p:spPr>
            <a:xfrm>
              <a:off x="11191282" y="4548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5" name="object 3485"/>
            <p:cNvSpPr/>
            <p:nvPr/>
          </p:nvSpPr>
          <p:spPr>
            <a:xfrm>
              <a:off x="11192213" y="45485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F7F7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86" name="object 3486"/>
          <p:cNvGrpSpPr/>
          <p:nvPr/>
        </p:nvGrpSpPr>
        <p:grpSpPr>
          <a:xfrm>
            <a:off x="11500289" y="6964767"/>
            <a:ext cx="1905" cy="1905"/>
            <a:chOff x="11500289" y="6964767"/>
            <a:chExt cx="1905" cy="1905"/>
          </a:xfrm>
        </p:grpSpPr>
        <p:sp>
          <p:nvSpPr>
            <p:cNvPr id="3487" name="object 3487"/>
            <p:cNvSpPr/>
            <p:nvPr/>
          </p:nvSpPr>
          <p:spPr>
            <a:xfrm>
              <a:off x="11500282" y="69647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8" name="object 3488"/>
            <p:cNvSpPr/>
            <p:nvPr/>
          </p:nvSpPr>
          <p:spPr>
            <a:xfrm>
              <a:off x="11501220" y="69656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89" name="object 3489"/>
          <p:cNvSpPr/>
          <p:nvPr/>
        </p:nvSpPr>
        <p:spPr>
          <a:xfrm>
            <a:off x="12931776" y="3364644"/>
            <a:ext cx="8890" cy="7620"/>
          </a:xfrm>
          <a:custGeom>
            <a:avLst/>
            <a:gdLst/>
            <a:ahLst/>
            <a:cxnLst/>
            <a:rect l="l" t="t" r="r" b="b"/>
            <a:pathLst>
              <a:path w="8890" h="7620">
                <a:moveTo>
                  <a:pt x="7445" y="0"/>
                </a:moveTo>
                <a:lnTo>
                  <a:pt x="8376" y="0"/>
                </a:lnTo>
              </a:path>
              <a:path w="8890" h="7620">
                <a:moveTo>
                  <a:pt x="930" y="7445"/>
                </a:moveTo>
                <a:lnTo>
                  <a:pt x="0" y="6515"/>
                </a:lnTo>
              </a:path>
              <a:path w="8890" h="7620">
                <a:moveTo>
                  <a:pt x="0" y="5584"/>
                </a:moveTo>
                <a:lnTo>
                  <a:pt x="0" y="3722"/>
                </a:lnTo>
              </a:path>
              <a:path w="8890" h="7620">
                <a:moveTo>
                  <a:pt x="0" y="3722"/>
                </a:moveTo>
                <a:lnTo>
                  <a:pt x="0" y="2792"/>
                </a:lnTo>
              </a:path>
              <a:path w="8890" h="7620">
                <a:moveTo>
                  <a:pt x="0" y="1861"/>
                </a:moveTo>
                <a:lnTo>
                  <a:pt x="930" y="0"/>
                </a:lnTo>
              </a:path>
              <a:path w="8890" h="7620">
                <a:moveTo>
                  <a:pt x="93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90" name="object 3490"/>
          <p:cNvGrpSpPr/>
          <p:nvPr/>
        </p:nvGrpSpPr>
        <p:grpSpPr>
          <a:xfrm>
            <a:off x="11499359" y="6964767"/>
            <a:ext cx="1905" cy="1905"/>
            <a:chOff x="11499359" y="6964767"/>
            <a:chExt cx="1905" cy="1905"/>
          </a:xfrm>
        </p:grpSpPr>
        <p:sp>
          <p:nvSpPr>
            <p:cNvPr id="3491" name="object 3491"/>
            <p:cNvSpPr/>
            <p:nvPr/>
          </p:nvSpPr>
          <p:spPr>
            <a:xfrm>
              <a:off x="11499355" y="69647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2" name="object 3492"/>
            <p:cNvSpPr/>
            <p:nvPr/>
          </p:nvSpPr>
          <p:spPr>
            <a:xfrm>
              <a:off x="11500290" y="69656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93" name="object 3493"/>
          <p:cNvGrpSpPr/>
          <p:nvPr/>
        </p:nvGrpSpPr>
        <p:grpSpPr>
          <a:xfrm>
            <a:off x="3624322" y="6317899"/>
            <a:ext cx="1905" cy="1905"/>
            <a:chOff x="3624322" y="6317899"/>
            <a:chExt cx="1905" cy="1905"/>
          </a:xfrm>
        </p:grpSpPr>
        <p:sp>
          <p:nvSpPr>
            <p:cNvPr id="3494" name="object 3494"/>
            <p:cNvSpPr/>
            <p:nvPr/>
          </p:nvSpPr>
          <p:spPr>
            <a:xfrm>
              <a:off x="3624313" y="63179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5" name="object 3495"/>
            <p:cNvSpPr/>
            <p:nvPr/>
          </p:nvSpPr>
          <p:spPr>
            <a:xfrm>
              <a:off x="3625253" y="631882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96" name="object 3496"/>
          <p:cNvSpPr/>
          <p:nvPr/>
        </p:nvSpPr>
        <p:spPr>
          <a:xfrm>
            <a:off x="12932707" y="3372089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3722" y="1861"/>
                </a:moveTo>
                <a:lnTo>
                  <a:pt x="2792" y="1861"/>
                </a:lnTo>
              </a:path>
              <a:path w="3809" h="1904">
                <a:moveTo>
                  <a:pt x="2792" y="1861"/>
                </a:moveTo>
                <a:lnTo>
                  <a:pt x="930" y="930"/>
                </a:lnTo>
              </a:path>
              <a:path w="3809" h="1904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97" name="object 3497"/>
          <p:cNvGrpSpPr/>
          <p:nvPr/>
        </p:nvGrpSpPr>
        <p:grpSpPr>
          <a:xfrm>
            <a:off x="11499359" y="6788856"/>
            <a:ext cx="11430" cy="1905"/>
            <a:chOff x="11499359" y="6788856"/>
            <a:chExt cx="11430" cy="1905"/>
          </a:xfrm>
        </p:grpSpPr>
        <p:sp>
          <p:nvSpPr>
            <p:cNvPr id="3498" name="object 3498"/>
            <p:cNvSpPr/>
            <p:nvPr/>
          </p:nvSpPr>
          <p:spPr>
            <a:xfrm>
              <a:off x="11499359" y="67888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9" name="object 3499"/>
            <p:cNvSpPr/>
            <p:nvPr/>
          </p:nvSpPr>
          <p:spPr>
            <a:xfrm>
              <a:off x="11500290" y="6789786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00" name="object 3500"/>
          <p:cNvSpPr/>
          <p:nvPr/>
        </p:nvSpPr>
        <p:spPr>
          <a:xfrm>
            <a:off x="6077767" y="700013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1" name="object 3501"/>
          <p:cNvSpPr/>
          <p:nvPr/>
        </p:nvSpPr>
        <p:spPr>
          <a:xfrm>
            <a:off x="12931776" y="341769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930" y="930"/>
                </a:lnTo>
              </a:path>
              <a:path w="1904" h="1904">
                <a:moveTo>
                  <a:pt x="930" y="930"/>
                </a:moveTo>
                <a:lnTo>
                  <a:pt x="1861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02" name="object 3502"/>
          <p:cNvGrpSpPr/>
          <p:nvPr/>
        </p:nvGrpSpPr>
        <p:grpSpPr>
          <a:xfrm>
            <a:off x="6069390" y="6993620"/>
            <a:ext cx="11430" cy="7620"/>
            <a:chOff x="6069390" y="6993620"/>
            <a:chExt cx="11430" cy="7620"/>
          </a:xfrm>
        </p:grpSpPr>
        <p:sp>
          <p:nvSpPr>
            <p:cNvPr id="3503" name="object 3503"/>
            <p:cNvSpPr/>
            <p:nvPr/>
          </p:nvSpPr>
          <p:spPr>
            <a:xfrm>
              <a:off x="6070321" y="6996412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09">
                  <a:moveTo>
                    <a:pt x="9307" y="0"/>
                  </a:moveTo>
                  <a:lnTo>
                    <a:pt x="9307" y="930"/>
                  </a:lnTo>
                </a:path>
                <a:path w="9525" h="3809">
                  <a:moveTo>
                    <a:pt x="9307" y="930"/>
                  </a:moveTo>
                  <a:lnTo>
                    <a:pt x="9307" y="2792"/>
                  </a:lnTo>
                </a:path>
                <a:path w="9525" h="3809">
                  <a:moveTo>
                    <a:pt x="9307" y="2792"/>
                  </a:moveTo>
                  <a:lnTo>
                    <a:pt x="8376" y="3722"/>
                  </a:lnTo>
                </a:path>
                <a:path w="9525" h="3809">
                  <a:moveTo>
                    <a:pt x="0" y="2792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4" name="object 3504"/>
            <p:cNvSpPr/>
            <p:nvPr/>
          </p:nvSpPr>
          <p:spPr>
            <a:xfrm>
              <a:off x="6069390" y="699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05" name="object 3505"/>
          <p:cNvSpPr/>
          <p:nvPr/>
        </p:nvSpPr>
        <p:spPr>
          <a:xfrm>
            <a:off x="3624322" y="63178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6" name="object 3506"/>
          <p:cNvSpPr/>
          <p:nvPr/>
        </p:nvSpPr>
        <p:spPr>
          <a:xfrm>
            <a:off x="12931776" y="3413042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930"/>
                </a:lnTo>
              </a:path>
              <a:path h="3810">
                <a:moveTo>
                  <a:pt x="0" y="930"/>
                </a:moveTo>
                <a:lnTo>
                  <a:pt x="0" y="1861"/>
                </a:lnTo>
              </a:path>
              <a:path h="3810">
                <a:moveTo>
                  <a:pt x="0" y="1861"/>
                </a:moveTo>
                <a:lnTo>
                  <a:pt x="0" y="372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7" name="object 3507"/>
          <p:cNvSpPr/>
          <p:nvPr/>
        </p:nvSpPr>
        <p:spPr>
          <a:xfrm>
            <a:off x="12960629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8" name="object 3508"/>
          <p:cNvSpPr/>
          <p:nvPr/>
        </p:nvSpPr>
        <p:spPr>
          <a:xfrm>
            <a:off x="6070321" y="699920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9" name="object 3509"/>
          <p:cNvSpPr/>
          <p:nvPr/>
        </p:nvSpPr>
        <p:spPr>
          <a:xfrm>
            <a:off x="6069390" y="6945221"/>
            <a:ext cx="10795" cy="9525"/>
          </a:xfrm>
          <a:custGeom>
            <a:avLst/>
            <a:gdLst/>
            <a:ahLst/>
            <a:cxnLst/>
            <a:rect l="l" t="t" r="r" b="b"/>
            <a:pathLst>
              <a:path w="10795" h="9525">
                <a:moveTo>
                  <a:pt x="8376" y="0"/>
                </a:moveTo>
                <a:lnTo>
                  <a:pt x="9307" y="930"/>
                </a:lnTo>
              </a:path>
              <a:path w="10795" h="9525">
                <a:moveTo>
                  <a:pt x="9307" y="930"/>
                </a:moveTo>
                <a:lnTo>
                  <a:pt x="10238" y="1861"/>
                </a:lnTo>
              </a:path>
              <a:path w="10795" h="9525">
                <a:moveTo>
                  <a:pt x="10238" y="3722"/>
                </a:moveTo>
                <a:lnTo>
                  <a:pt x="10238" y="4653"/>
                </a:lnTo>
              </a:path>
              <a:path w="10795" h="9525">
                <a:moveTo>
                  <a:pt x="10238" y="4653"/>
                </a:moveTo>
                <a:lnTo>
                  <a:pt x="10238" y="5584"/>
                </a:lnTo>
              </a:path>
              <a:path w="10795" h="9525">
                <a:moveTo>
                  <a:pt x="10238" y="7445"/>
                </a:moveTo>
                <a:lnTo>
                  <a:pt x="9307" y="8376"/>
                </a:lnTo>
              </a:path>
              <a:path w="10795" h="9525">
                <a:moveTo>
                  <a:pt x="9307" y="8376"/>
                </a:moveTo>
                <a:lnTo>
                  <a:pt x="8376" y="9307"/>
                </a:lnTo>
              </a:path>
              <a:path w="10795" h="9525">
                <a:moveTo>
                  <a:pt x="8376" y="9307"/>
                </a:moveTo>
                <a:lnTo>
                  <a:pt x="6515" y="9307"/>
                </a:lnTo>
              </a:path>
              <a:path w="10795" h="9525">
                <a:moveTo>
                  <a:pt x="6515" y="9307"/>
                </a:moveTo>
                <a:lnTo>
                  <a:pt x="5584" y="9307"/>
                </a:lnTo>
              </a:path>
              <a:path w="10795" h="9525">
                <a:moveTo>
                  <a:pt x="5584" y="9307"/>
                </a:moveTo>
                <a:lnTo>
                  <a:pt x="4653" y="9307"/>
                </a:lnTo>
              </a:path>
              <a:path w="10795" h="9525">
                <a:moveTo>
                  <a:pt x="4653" y="9307"/>
                </a:moveTo>
                <a:lnTo>
                  <a:pt x="2792" y="9307"/>
                </a:lnTo>
              </a:path>
              <a:path w="10795" h="9525">
                <a:moveTo>
                  <a:pt x="2792" y="9307"/>
                </a:moveTo>
                <a:lnTo>
                  <a:pt x="1861" y="8376"/>
                </a:lnTo>
              </a:path>
              <a:path w="10795" h="9525">
                <a:moveTo>
                  <a:pt x="1861" y="8376"/>
                </a:moveTo>
                <a:lnTo>
                  <a:pt x="930" y="7445"/>
                </a:lnTo>
              </a:path>
              <a:path w="10795" h="9525">
                <a:moveTo>
                  <a:pt x="0" y="4653"/>
                </a:moveTo>
                <a:lnTo>
                  <a:pt x="930" y="3722"/>
                </a:lnTo>
              </a:path>
              <a:path w="10795" h="9525">
                <a:moveTo>
                  <a:pt x="930" y="3722"/>
                </a:moveTo>
                <a:lnTo>
                  <a:pt x="930" y="1861"/>
                </a:lnTo>
              </a:path>
              <a:path w="10795" h="9525">
                <a:moveTo>
                  <a:pt x="1861" y="93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10" name="object 3510"/>
          <p:cNvGrpSpPr/>
          <p:nvPr/>
        </p:nvGrpSpPr>
        <p:grpSpPr>
          <a:xfrm>
            <a:off x="6068460" y="6993620"/>
            <a:ext cx="12700" cy="7620"/>
            <a:chOff x="6068460" y="6993620"/>
            <a:chExt cx="12700" cy="7620"/>
          </a:xfrm>
        </p:grpSpPr>
        <p:sp>
          <p:nvSpPr>
            <p:cNvPr id="3511" name="object 3511"/>
            <p:cNvSpPr/>
            <p:nvPr/>
          </p:nvSpPr>
          <p:spPr>
            <a:xfrm>
              <a:off x="6069390" y="699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2" name="object 3512"/>
            <p:cNvSpPr/>
            <p:nvPr/>
          </p:nvSpPr>
          <p:spPr>
            <a:xfrm>
              <a:off x="6069390" y="6994551"/>
              <a:ext cx="10795" cy="5715"/>
            </a:xfrm>
            <a:custGeom>
              <a:avLst/>
              <a:gdLst/>
              <a:ahLst/>
              <a:cxnLst/>
              <a:rect l="l" t="t" r="r" b="b"/>
              <a:pathLst>
                <a:path w="10795" h="5715">
                  <a:moveTo>
                    <a:pt x="930" y="0"/>
                  </a:moveTo>
                  <a:lnTo>
                    <a:pt x="0" y="1861"/>
                  </a:lnTo>
                </a:path>
                <a:path w="10795" h="5715">
                  <a:moveTo>
                    <a:pt x="0" y="1861"/>
                  </a:moveTo>
                  <a:lnTo>
                    <a:pt x="930" y="2792"/>
                  </a:lnTo>
                </a:path>
                <a:path w="10795" h="5715">
                  <a:moveTo>
                    <a:pt x="930" y="2792"/>
                  </a:moveTo>
                  <a:lnTo>
                    <a:pt x="930" y="4653"/>
                  </a:lnTo>
                </a:path>
                <a:path w="10795" h="5715">
                  <a:moveTo>
                    <a:pt x="930" y="4653"/>
                  </a:moveTo>
                  <a:lnTo>
                    <a:pt x="1861" y="5584"/>
                  </a:lnTo>
                </a:path>
                <a:path w="10795" h="5715">
                  <a:moveTo>
                    <a:pt x="1861" y="5584"/>
                  </a:moveTo>
                  <a:lnTo>
                    <a:pt x="2792" y="5584"/>
                  </a:lnTo>
                </a:path>
                <a:path w="10795" h="5715">
                  <a:moveTo>
                    <a:pt x="8376" y="5584"/>
                  </a:moveTo>
                  <a:lnTo>
                    <a:pt x="9307" y="5584"/>
                  </a:lnTo>
                </a:path>
                <a:path w="10795" h="5715">
                  <a:moveTo>
                    <a:pt x="9307" y="5584"/>
                  </a:moveTo>
                  <a:lnTo>
                    <a:pt x="10238" y="4653"/>
                  </a:lnTo>
                </a:path>
                <a:path w="10795" h="5715">
                  <a:moveTo>
                    <a:pt x="10238" y="4653"/>
                  </a:moveTo>
                  <a:lnTo>
                    <a:pt x="10238" y="2792"/>
                  </a:lnTo>
                </a:path>
                <a:path w="10795" h="5715">
                  <a:moveTo>
                    <a:pt x="10238" y="2792"/>
                  </a:moveTo>
                  <a:lnTo>
                    <a:pt x="10238" y="1861"/>
                  </a:lnTo>
                </a:path>
                <a:path w="10795" h="5715">
                  <a:moveTo>
                    <a:pt x="10238" y="1861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3" name="object 3513"/>
            <p:cNvSpPr/>
            <p:nvPr/>
          </p:nvSpPr>
          <p:spPr>
            <a:xfrm>
              <a:off x="6078698" y="699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14" name="object 3514"/>
          <p:cNvSpPr/>
          <p:nvPr/>
        </p:nvSpPr>
        <p:spPr>
          <a:xfrm>
            <a:off x="6069390" y="6945221"/>
            <a:ext cx="10795" cy="9525"/>
          </a:xfrm>
          <a:custGeom>
            <a:avLst/>
            <a:gdLst/>
            <a:ahLst/>
            <a:cxnLst/>
            <a:rect l="l" t="t" r="r" b="b"/>
            <a:pathLst>
              <a:path w="10795" h="9525">
                <a:moveTo>
                  <a:pt x="2792" y="0"/>
                </a:moveTo>
                <a:lnTo>
                  <a:pt x="1861" y="930"/>
                </a:lnTo>
              </a:path>
              <a:path w="10795" h="9525">
                <a:moveTo>
                  <a:pt x="1861" y="930"/>
                </a:moveTo>
                <a:lnTo>
                  <a:pt x="930" y="1861"/>
                </a:lnTo>
              </a:path>
              <a:path w="10795" h="9525">
                <a:moveTo>
                  <a:pt x="930" y="1861"/>
                </a:moveTo>
                <a:lnTo>
                  <a:pt x="930" y="3722"/>
                </a:lnTo>
              </a:path>
              <a:path w="10795" h="9525">
                <a:moveTo>
                  <a:pt x="930" y="3722"/>
                </a:moveTo>
                <a:lnTo>
                  <a:pt x="0" y="4653"/>
                </a:lnTo>
              </a:path>
              <a:path w="10795" h="9525">
                <a:moveTo>
                  <a:pt x="0" y="4653"/>
                </a:moveTo>
                <a:lnTo>
                  <a:pt x="930" y="5584"/>
                </a:lnTo>
              </a:path>
              <a:path w="10795" h="9525">
                <a:moveTo>
                  <a:pt x="930" y="5584"/>
                </a:moveTo>
                <a:lnTo>
                  <a:pt x="930" y="7445"/>
                </a:lnTo>
              </a:path>
              <a:path w="10795" h="9525">
                <a:moveTo>
                  <a:pt x="930" y="7445"/>
                </a:moveTo>
                <a:lnTo>
                  <a:pt x="1861" y="8376"/>
                </a:lnTo>
              </a:path>
              <a:path w="10795" h="9525">
                <a:moveTo>
                  <a:pt x="1861" y="8376"/>
                </a:moveTo>
                <a:lnTo>
                  <a:pt x="2792" y="9307"/>
                </a:lnTo>
              </a:path>
              <a:path w="10795" h="9525">
                <a:moveTo>
                  <a:pt x="2792" y="9307"/>
                </a:moveTo>
                <a:lnTo>
                  <a:pt x="4653" y="9307"/>
                </a:lnTo>
              </a:path>
              <a:path w="10795" h="9525">
                <a:moveTo>
                  <a:pt x="4653" y="9307"/>
                </a:moveTo>
                <a:lnTo>
                  <a:pt x="5584" y="9307"/>
                </a:lnTo>
              </a:path>
              <a:path w="10795" h="9525">
                <a:moveTo>
                  <a:pt x="10238" y="4653"/>
                </a:moveTo>
                <a:lnTo>
                  <a:pt x="10238" y="3722"/>
                </a:lnTo>
              </a:path>
              <a:path w="10795" h="9525">
                <a:moveTo>
                  <a:pt x="10238" y="3722"/>
                </a:moveTo>
                <a:lnTo>
                  <a:pt x="10238" y="1861"/>
                </a:lnTo>
              </a:path>
              <a:path w="10795" h="9525">
                <a:moveTo>
                  <a:pt x="10238" y="1861"/>
                </a:moveTo>
                <a:lnTo>
                  <a:pt x="9307" y="930"/>
                </a:lnTo>
              </a:path>
              <a:path w="10795" h="9525">
                <a:moveTo>
                  <a:pt x="9307" y="930"/>
                </a:moveTo>
                <a:lnTo>
                  <a:pt x="8376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5" name="object 3515"/>
          <p:cNvSpPr/>
          <p:nvPr/>
        </p:nvSpPr>
        <p:spPr>
          <a:xfrm>
            <a:off x="12960629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6" name="object 3516"/>
          <p:cNvSpPr/>
          <p:nvPr/>
        </p:nvSpPr>
        <p:spPr>
          <a:xfrm>
            <a:off x="6051706" y="6447272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87490"/>
                </a:lnTo>
              </a:path>
              <a:path h="285115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7" name="object 3517"/>
          <p:cNvSpPr/>
          <p:nvPr/>
        </p:nvSpPr>
        <p:spPr>
          <a:xfrm>
            <a:off x="12960629" y="678886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8" name="object 3518"/>
          <p:cNvSpPr/>
          <p:nvPr/>
        </p:nvSpPr>
        <p:spPr>
          <a:xfrm>
            <a:off x="6077767" y="6949875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0" y="4653"/>
                </a:moveTo>
                <a:lnTo>
                  <a:pt x="930" y="3722"/>
                </a:lnTo>
              </a:path>
              <a:path w="1904" h="5079">
                <a:moveTo>
                  <a:pt x="930" y="3722"/>
                </a:moveTo>
                <a:lnTo>
                  <a:pt x="1861" y="2792"/>
                </a:lnTo>
              </a:path>
              <a:path w="1904" h="5079">
                <a:moveTo>
                  <a:pt x="1861" y="2792"/>
                </a:moveTo>
                <a:lnTo>
                  <a:pt x="1861" y="930"/>
                </a:lnTo>
              </a:path>
              <a:path w="1904" h="5079">
                <a:moveTo>
                  <a:pt x="1861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9" name="object 3519"/>
          <p:cNvSpPr/>
          <p:nvPr/>
        </p:nvSpPr>
        <p:spPr>
          <a:xfrm>
            <a:off x="12940153" y="3413042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0" y="5584"/>
                </a:moveTo>
                <a:lnTo>
                  <a:pt x="930" y="4653"/>
                </a:lnTo>
              </a:path>
              <a:path w="1904" h="5714">
                <a:moveTo>
                  <a:pt x="930" y="4653"/>
                </a:moveTo>
                <a:lnTo>
                  <a:pt x="930" y="3722"/>
                </a:lnTo>
              </a:path>
              <a:path w="1904" h="5714">
                <a:moveTo>
                  <a:pt x="930" y="3722"/>
                </a:moveTo>
                <a:lnTo>
                  <a:pt x="1861" y="1861"/>
                </a:lnTo>
              </a:path>
              <a:path w="1904" h="5714">
                <a:moveTo>
                  <a:pt x="1861" y="1861"/>
                </a:moveTo>
                <a:lnTo>
                  <a:pt x="930" y="930"/>
                </a:lnTo>
              </a:path>
              <a:path w="1904" h="5714">
                <a:moveTo>
                  <a:pt x="93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0" name="object 3520"/>
          <p:cNvSpPr/>
          <p:nvPr/>
        </p:nvSpPr>
        <p:spPr>
          <a:xfrm>
            <a:off x="6074975" y="6954528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930" y="0"/>
                </a:lnTo>
              </a:path>
              <a:path w="3175">
                <a:moveTo>
                  <a:pt x="930" y="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1" name="object 3521"/>
          <p:cNvSpPr/>
          <p:nvPr/>
        </p:nvSpPr>
        <p:spPr>
          <a:xfrm>
            <a:off x="12939222" y="341862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2" name="object 3522"/>
          <p:cNvSpPr/>
          <p:nvPr/>
        </p:nvSpPr>
        <p:spPr>
          <a:xfrm>
            <a:off x="12931776" y="3371159"/>
            <a:ext cx="5080" cy="3175"/>
          </a:xfrm>
          <a:custGeom>
            <a:avLst/>
            <a:gdLst/>
            <a:ahLst/>
            <a:cxnLst/>
            <a:rect l="l" t="t" r="r" b="b"/>
            <a:pathLst>
              <a:path w="5079" h="3175">
                <a:moveTo>
                  <a:pt x="0" y="0"/>
                </a:moveTo>
                <a:lnTo>
                  <a:pt x="930" y="930"/>
                </a:lnTo>
              </a:path>
              <a:path w="5079" h="3175">
                <a:moveTo>
                  <a:pt x="930" y="930"/>
                </a:moveTo>
                <a:lnTo>
                  <a:pt x="1861" y="1861"/>
                </a:lnTo>
              </a:path>
              <a:path w="5079" h="3175">
                <a:moveTo>
                  <a:pt x="1861" y="1861"/>
                </a:moveTo>
                <a:lnTo>
                  <a:pt x="3722" y="2792"/>
                </a:lnTo>
              </a:path>
              <a:path w="5079" h="3175">
                <a:moveTo>
                  <a:pt x="3722" y="2792"/>
                </a:moveTo>
                <a:lnTo>
                  <a:pt x="4653" y="279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3" name="object 3523"/>
          <p:cNvSpPr/>
          <p:nvPr/>
        </p:nvSpPr>
        <p:spPr>
          <a:xfrm>
            <a:off x="6072182" y="7013165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4" name="object 3524"/>
          <p:cNvSpPr/>
          <p:nvPr/>
        </p:nvSpPr>
        <p:spPr>
          <a:xfrm>
            <a:off x="12931776" y="337022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5" name="object 3525"/>
          <p:cNvSpPr/>
          <p:nvPr/>
        </p:nvSpPr>
        <p:spPr>
          <a:xfrm>
            <a:off x="6072182" y="6933121"/>
            <a:ext cx="5715" cy="19685"/>
          </a:xfrm>
          <a:custGeom>
            <a:avLst/>
            <a:gdLst/>
            <a:ahLst/>
            <a:cxnLst/>
            <a:rect l="l" t="t" r="r" b="b"/>
            <a:pathLst>
              <a:path w="5714" h="19684">
                <a:moveTo>
                  <a:pt x="0" y="0"/>
                </a:moveTo>
                <a:lnTo>
                  <a:pt x="5584" y="0"/>
                </a:lnTo>
              </a:path>
              <a:path w="5714" h="19684">
                <a:moveTo>
                  <a:pt x="5584" y="19545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6" name="object 3526"/>
          <p:cNvSpPr/>
          <p:nvPr/>
        </p:nvSpPr>
        <p:spPr>
          <a:xfrm>
            <a:off x="12931776" y="3364644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1861" y="0"/>
                </a:moveTo>
                <a:lnTo>
                  <a:pt x="930" y="0"/>
                </a:lnTo>
              </a:path>
              <a:path w="1904" h="5714">
                <a:moveTo>
                  <a:pt x="930" y="0"/>
                </a:moveTo>
                <a:lnTo>
                  <a:pt x="0" y="1861"/>
                </a:lnTo>
              </a:path>
              <a:path w="1904" h="5714">
                <a:moveTo>
                  <a:pt x="0" y="1861"/>
                </a:moveTo>
                <a:lnTo>
                  <a:pt x="0" y="2792"/>
                </a:lnTo>
              </a:path>
              <a:path w="1904" h="5714">
                <a:moveTo>
                  <a:pt x="0" y="2792"/>
                </a:moveTo>
                <a:lnTo>
                  <a:pt x="0" y="3722"/>
                </a:lnTo>
              </a:path>
              <a:path w="1904" h="5714">
                <a:moveTo>
                  <a:pt x="0" y="3722"/>
                </a:moveTo>
                <a:lnTo>
                  <a:pt x="0" y="558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7" name="object 3527"/>
          <p:cNvSpPr/>
          <p:nvPr/>
        </p:nvSpPr>
        <p:spPr>
          <a:xfrm>
            <a:off x="6077767" y="6994551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8" name="object 3528"/>
          <p:cNvSpPr/>
          <p:nvPr/>
        </p:nvSpPr>
        <p:spPr>
          <a:xfrm>
            <a:off x="12939222" y="3364644"/>
            <a:ext cx="3175" cy="6985"/>
          </a:xfrm>
          <a:custGeom>
            <a:avLst/>
            <a:gdLst/>
            <a:ahLst/>
            <a:cxnLst/>
            <a:rect l="l" t="t" r="r" b="b"/>
            <a:pathLst>
              <a:path w="3175" h="6985">
                <a:moveTo>
                  <a:pt x="1861" y="6515"/>
                </a:moveTo>
                <a:lnTo>
                  <a:pt x="1861" y="5584"/>
                </a:lnTo>
              </a:path>
              <a:path w="3175" h="6985">
                <a:moveTo>
                  <a:pt x="1861" y="5584"/>
                </a:moveTo>
                <a:lnTo>
                  <a:pt x="2792" y="3722"/>
                </a:lnTo>
              </a:path>
              <a:path w="3175" h="6985">
                <a:moveTo>
                  <a:pt x="2792" y="3722"/>
                </a:moveTo>
                <a:lnTo>
                  <a:pt x="1861" y="2792"/>
                </a:lnTo>
              </a:path>
              <a:path w="3175" h="6985">
                <a:moveTo>
                  <a:pt x="1861" y="2792"/>
                </a:moveTo>
                <a:lnTo>
                  <a:pt x="1861" y="1861"/>
                </a:lnTo>
              </a:path>
              <a:path w="3175" h="6985">
                <a:moveTo>
                  <a:pt x="1861" y="1861"/>
                </a:moveTo>
                <a:lnTo>
                  <a:pt x="930" y="0"/>
                </a:lnTo>
              </a:path>
              <a:path w="3175" h="6985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9" name="object 3529"/>
          <p:cNvSpPr/>
          <p:nvPr/>
        </p:nvSpPr>
        <p:spPr>
          <a:xfrm>
            <a:off x="6077767" y="6933121"/>
            <a:ext cx="0" cy="19685"/>
          </a:xfrm>
          <a:custGeom>
            <a:avLst/>
            <a:gdLst/>
            <a:ahLst/>
            <a:cxnLst/>
            <a:rect l="l" t="t" r="r" b="b"/>
            <a:pathLst>
              <a:path h="19684">
                <a:moveTo>
                  <a:pt x="0" y="0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0" name="object 3530"/>
          <p:cNvSpPr/>
          <p:nvPr/>
        </p:nvSpPr>
        <p:spPr>
          <a:xfrm>
            <a:off x="6072182" y="6994551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1" name="object 3531"/>
          <p:cNvSpPr/>
          <p:nvPr/>
        </p:nvSpPr>
        <p:spPr>
          <a:xfrm>
            <a:off x="6072182" y="6933121"/>
            <a:ext cx="0" cy="19685"/>
          </a:xfrm>
          <a:custGeom>
            <a:avLst/>
            <a:gdLst/>
            <a:ahLst/>
            <a:cxnLst/>
            <a:rect l="l" t="t" r="r" b="b"/>
            <a:pathLst>
              <a:path h="19684">
                <a:moveTo>
                  <a:pt x="0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2" name="object 3532"/>
          <p:cNvSpPr/>
          <p:nvPr/>
        </p:nvSpPr>
        <p:spPr>
          <a:xfrm>
            <a:off x="11510528" y="678978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3" name="object 3533"/>
          <p:cNvSpPr/>
          <p:nvPr/>
        </p:nvSpPr>
        <p:spPr>
          <a:xfrm>
            <a:off x="12936430" y="3371159"/>
            <a:ext cx="5080" cy="3175"/>
          </a:xfrm>
          <a:custGeom>
            <a:avLst/>
            <a:gdLst/>
            <a:ahLst/>
            <a:cxnLst/>
            <a:rect l="l" t="t" r="r" b="b"/>
            <a:pathLst>
              <a:path w="5079" h="3175">
                <a:moveTo>
                  <a:pt x="0" y="2792"/>
                </a:moveTo>
                <a:lnTo>
                  <a:pt x="1861" y="2792"/>
                </a:lnTo>
              </a:path>
              <a:path w="5079" h="3175">
                <a:moveTo>
                  <a:pt x="1861" y="2792"/>
                </a:moveTo>
                <a:lnTo>
                  <a:pt x="2792" y="1861"/>
                </a:lnTo>
              </a:path>
              <a:path w="5079" h="3175">
                <a:moveTo>
                  <a:pt x="2792" y="1861"/>
                </a:moveTo>
                <a:lnTo>
                  <a:pt x="3722" y="930"/>
                </a:lnTo>
              </a:path>
              <a:path w="5079" h="3175">
                <a:moveTo>
                  <a:pt x="3722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4" name="object 3534"/>
          <p:cNvSpPr/>
          <p:nvPr/>
        </p:nvSpPr>
        <p:spPr>
          <a:xfrm>
            <a:off x="12933638" y="3431657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5" name="object 3535"/>
          <p:cNvSpPr/>
          <p:nvPr/>
        </p:nvSpPr>
        <p:spPr>
          <a:xfrm>
            <a:off x="11500290" y="696569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10238" y="0"/>
                </a:lnTo>
              </a:path>
              <a:path w="11429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6" name="object 3536"/>
          <p:cNvSpPr/>
          <p:nvPr/>
        </p:nvSpPr>
        <p:spPr>
          <a:xfrm>
            <a:off x="6069390" y="6918230"/>
            <a:ext cx="11430" cy="1270"/>
          </a:xfrm>
          <a:custGeom>
            <a:avLst/>
            <a:gdLst/>
            <a:ahLst/>
            <a:cxnLst/>
            <a:rect l="l" t="t" r="r" b="b"/>
            <a:pathLst>
              <a:path w="11429" h="1270">
                <a:moveTo>
                  <a:pt x="5584" y="0"/>
                </a:moveTo>
                <a:lnTo>
                  <a:pt x="930" y="930"/>
                </a:lnTo>
              </a:path>
              <a:path w="11429" h="1270">
                <a:moveTo>
                  <a:pt x="930" y="930"/>
                </a:moveTo>
                <a:lnTo>
                  <a:pt x="0" y="930"/>
                </a:lnTo>
              </a:path>
              <a:path w="11429" h="1270">
                <a:moveTo>
                  <a:pt x="11168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7" name="object 3537"/>
          <p:cNvSpPr/>
          <p:nvPr/>
        </p:nvSpPr>
        <p:spPr>
          <a:xfrm>
            <a:off x="11499359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8" name="object 3538"/>
          <p:cNvSpPr/>
          <p:nvPr/>
        </p:nvSpPr>
        <p:spPr>
          <a:xfrm>
            <a:off x="3624322" y="63178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9" name="object 3539"/>
          <p:cNvSpPr/>
          <p:nvPr/>
        </p:nvSpPr>
        <p:spPr>
          <a:xfrm>
            <a:off x="6069390" y="7027127"/>
            <a:ext cx="11430" cy="1270"/>
          </a:xfrm>
          <a:custGeom>
            <a:avLst/>
            <a:gdLst/>
            <a:ahLst/>
            <a:cxnLst/>
            <a:rect l="l" t="t" r="r" b="b"/>
            <a:pathLst>
              <a:path w="11429" h="1270">
                <a:moveTo>
                  <a:pt x="5584" y="930"/>
                </a:moveTo>
                <a:lnTo>
                  <a:pt x="11168" y="930"/>
                </a:lnTo>
              </a:path>
              <a:path w="11429" h="1270">
                <a:moveTo>
                  <a:pt x="0" y="0"/>
                </a:moveTo>
                <a:lnTo>
                  <a:pt x="930" y="0"/>
                </a:lnTo>
              </a:path>
              <a:path w="11429" h="1270">
                <a:moveTo>
                  <a:pt x="930" y="0"/>
                </a:moveTo>
                <a:lnTo>
                  <a:pt x="5584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0" name="object 3540"/>
          <p:cNvSpPr/>
          <p:nvPr/>
        </p:nvSpPr>
        <p:spPr>
          <a:xfrm>
            <a:off x="12933638" y="3351613"/>
            <a:ext cx="5715" cy="80645"/>
          </a:xfrm>
          <a:custGeom>
            <a:avLst/>
            <a:gdLst/>
            <a:ahLst/>
            <a:cxnLst/>
            <a:rect l="l" t="t" r="r" b="b"/>
            <a:pathLst>
              <a:path w="5715" h="80645">
                <a:moveTo>
                  <a:pt x="0" y="0"/>
                </a:moveTo>
                <a:lnTo>
                  <a:pt x="5584" y="0"/>
                </a:lnTo>
              </a:path>
              <a:path w="5715" h="80645">
                <a:moveTo>
                  <a:pt x="5584" y="19545"/>
                </a:moveTo>
                <a:lnTo>
                  <a:pt x="0" y="19545"/>
                </a:lnTo>
              </a:path>
              <a:path w="5715" h="80645">
                <a:moveTo>
                  <a:pt x="0" y="80044"/>
                </a:moveTo>
                <a:lnTo>
                  <a:pt x="0" y="61429"/>
                </a:lnTo>
              </a:path>
              <a:path w="5715" h="80645">
                <a:moveTo>
                  <a:pt x="0" y="19545"/>
                </a:moveTo>
                <a:lnTo>
                  <a:pt x="0" y="0"/>
                </a:lnTo>
              </a:path>
              <a:path w="5715" h="80645">
                <a:moveTo>
                  <a:pt x="5584" y="61429"/>
                </a:moveTo>
                <a:lnTo>
                  <a:pt x="5584" y="80044"/>
                </a:lnTo>
              </a:path>
              <a:path w="5715" h="80645">
                <a:moveTo>
                  <a:pt x="5584" y="0"/>
                </a:moveTo>
                <a:lnTo>
                  <a:pt x="5584" y="195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1" name="object 3541"/>
          <p:cNvSpPr/>
          <p:nvPr/>
        </p:nvSpPr>
        <p:spPr>
          <a:xfrm>
            <a:off x="3624322" y="63188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2" name="object 3542"/>
          <p:cNvSpPr/>
          <p:nvPr/>
        </p:nvSpPr>
        <p:spPr>
          <a:xfrm>
            <a:off x="12960629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3" name="object 3543"/>
          <p:cNvSpPr/>
          <p:nvPr/>
        </p:nvSpPr>
        <p:spPr>
          <a:xfrm>
            <a:off x="3618738" y="6142919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4" name="object 3544"/>
          <p:cNvSpPr/>
          <p:nvPr/>
        </p:nvSpPr>
        <p:spPr>
          <a:xfrm>
            <a:off x="6051706" y="6447272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0"/>
                </a:moveTo>
                <a:lnTo>
                  <a:pt x="0" y="78182"/>
                </a:lnTo>
              </a:path>
              <a:path h="285115">
                <a:moveTo>
                  <a:pt x="0" y="87490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5" name="object 3545"/>
          <p:cNvSpPr/>
          <p:nvPr/>
        </p:nvSpPr>
        <p:spPr>
          <a:xfrm>
            <a:off x="11524489" y="706528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6" name="object 3546"/>
          <p:cNvSpPr/>
          <p:nvPr/>
        </p:nvSpPr>
        <p:spPr>
          <a:xfrm>
            <a:off x="11502151" y="672835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7" name="object 3547"/>
          <p:cNvSpPr/>
          <p:nvPr/>
        </p:nvSpPr>
        <p:spPr>
          <a:xfrm>
            <a:off x="12960629" y="678978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8" name="object 3548"/>
          <p:cNvSpPr/>
          <p:nvPr/>
        </p:nvSpPr>
        <p:spPr>
          <a:xfrm>
            <a:off x="4730979" y="6534763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0"/>
                </a:moveTo>
                <a:lnTo>
                  <a:pt x="0" y="34437"/>
                </a:lnTo>
              </a:path>
              <a:path h="86995">
                <a:moveTo>
                  <a:pt x="0" y="52121"/>
                </a:moveTo>
                <a:lnTo>
                  <a:pt x="0" y="86559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9" name="object 3549"/>
          <p:cNvSpPr/>
          <p:nvPr/>
        </p:nvSpPr>
        <p:spPr>
          <a:xfrm>
            <a:off x="12963421" y="6965698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0" name="object 3550"/>
          <p:cNvSpPr/>
          <p:nvPr/>
        </p:nvSpPr>
        <p:spPr>
          <a:xfrm>
            <a:off x="12963421" y="6789787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1" name="object 3551"/>
          <p:cNvSpPr/>
          <p:nvPr/>
        </p:nvSpPr>
        <p:spPr>
          <a:xfrm>
            <a:off x="11524489" y="6780479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0"/>
                </a:moveTo>
                <a:lnTo>
                  <a:pt x="0" y="198248"/>
                </a:lnTo>
              </a:path>
              <a:path h="285115">
                <a:moveTo>
                  <a:pt x="0" y="206625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2" name="object 3552"/>
          <p:cNvSpPr/>
          <p:nvPr/>
        </p:nvSpPr>
        <p:spPr>
          <a:xfrm>
            <a:off x="11501220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3" name="object 3553"/>
          <p:cNvSpPr/>
          <p:nvPr/>
        </p:nvSpPr>
        <p:spPr>
          <a:xfrm>
            <a:off x="12968075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4" name="object 3554"/>
          <p:cNvSpPr/>
          <p:nvPr/>
        </p:nvSpPr>
        <p:spPr>
          <a:xfrm>
            <a:off x="11501220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5" name="object 3555"/>
          <p:cNvSpPr/>
          <p:nvPr/>
        </p:nvSpPr>
        <p:spPr>
          <a:xfrm>
            <a:off x="12969006" y="696569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6" name="object 3556"/>
          <p:cNvSpPr/>
          <p:nvPr/>
        </p:nvSpPr>
        <p:spPr>
          <a:xfrm>
            <a:off x="6051706" y="673208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7" name="object 3557"/>
          <p:cNvSpPr/>
          <p:nvPr/>
        </p:nvSpPr>
        <p:spPr>
          <a:xfrm>
            <a:off x="3618738" y="6318830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8" name="object 3558"/>
          <p:cNvSpPr/>
          <p:nvPr/>
        </p:nvSpPr>
        <p:spPr>
          <a:xfrm>
            <a:off x="12930845" y="3445619"/>
            <a:ext cx="11430" cy="1905"/>
          </a:xfrm>
          <a:custGeom>
            <a:avLst/>
            <a:gdLst/>
            <a:ahLst/>
            <a:cxnLst/>
            <a:rect l="l" t="t" r="r" b="b"/>
            <a:pathLst>
              <a:path w="11429" h="1904">
                <a:moveTo>
                  <a:pt x="5584" y="1861"/>
                </a:moveTo>
                <a:lnTo>
                  <a:pt x="10238" y="930"/>
                </a:lnTo>
              </a:path>
              <a:path w="11429" h="1904">
                <a:moveTo>
                  <a:pt x="10238" y="930"/>
                </a:moveTo>
                <a:lnTo>
                  <a:pt x="11168" y="0"/>
                </a:lnTo>
              </a:path>
              <a:path w="11429" h="1904">
                <a:moveTo>
                  <a:pt x="0" y="1861"/>
                </a:moveTo>
                <a:lnTo>
                  <a:pt x="5584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9" name="object 3559"/>
          <p:cNvSpPr/>
          <p:nvPr/>
        </p:nvSpPr>
        <p:spPr>
          <a:xfrm>
            <a:off x="6051706" y="677582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0" name="object 3560"/>
          <p:cNvSpPr/>
          <p:nvPr/>
        </p:nvSpPr>
        <p:spPr>
          <a:xfrm>
            <a:off x="3615945" y="61419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1" name="object 3561"/>
          <p:cNvSpPr/>
          <p:nvPr/>
        </p:nvSpPr>
        <p:spPr>
          <a:xfrm>
            <a:off x="11501220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2" name="object 3562"/>
          <p:cNvSpPr/>
          <p:nvPr/>
        </p:nvSpPr>
        <p:spPr>
          <a:xfrm>
            <a:off x="3615945" y="61419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3" name="object 3563"/>
          <p:cNvSpPr/>
          <p:nvPr/>
        </p:nvSpPr>
        <p:spPr>
          <a:xfrm>
            <a:off x="11501220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4" name="object 3564"/>
          <p:cNvSpPr/>
          <p:nvPr/>
        </p:nvSpPr>
        <p:spPr>
          <a:xfrm>
            <a:off x="3615945" y="61419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5" name="object 3565"/>
          <p:cNvSpPr/>
          <p:nvPr/>
        </p:nvSpPr>
        <p:spPr>
          <a:xfrm>
            <a:off x="12930845" y="3336721"/>
            <a:ext cx="11430" cy="1905"/>
          </a:xfrm>
          <a:custGeom>
            <a:avLst/>
            <a:gdLst/>
            <a:ahLst/>
            <a:cxnLst/>
            <a:rect l="l" t="t" r="r" b="b"/>
            <a:pathLst>
              <a:path w="11429" h="1904">
                <a:moveTo>
                  <a:pt x="5584" y="0"/>
                </a:moveTo>
                <a:lnTo>
                  <a:pt x="0" y="0"/>
                </a:lnTo>
              </a:path>
              <a:path w="11429" h="1904">
                <a:moveTo>
                  <a:pt x="11168" y="1861"/>
                </a:moveTo>
                <a:lnTo>
                  <a:pt x="10238" y="930"/>
                </a:lnTo>
              </a:path>
              <a:path w="11429" h="1904">
                <a:moveTo>
                  <a:pt x="10238" y="93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66" name="object 3566"/>
          <p:cNvGrpSpPr/>
          <p:nvPr/>
        </p:nvGrpSpPr>
        <p:grpSpPr>
          <a:xfrm>
            <a:off x="11500289" y="6727427"/>
            <a:ext cx="1905" cy="1905"/>
            <a:chOff x="11500289" y="6727427"/>
            <a:chExt cx="1905" cy="1905"/>
          </a:xfrm>
        </p:grpSpPr>
        <p:sp>
          <p:nvSpPr>
            <p:cNvPr id="3567" name="object 3567"/>
            <p:cNvSpPr/>
            <p:nvPr/>
          </p:nvSpPr>
          <p:spPr>
            <a:xfrm>
              <a:off x="11500289" y="67274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8" name="object 3568"/>
            <p:cNvSpPr/>
            <p:nvPr/>
          </p:nvSpPr>
          <p:spPr>
            <a:xfrm>
              <a:off x="11501220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69" name="object 3569"/>
          <p:cNvSpPr/>
          <p:nvPr/>
        </p:nvSpPr>
        <p:spPr>
          <a:xfrm>
            <a:off x="6051706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70" name="object 3570"/>
          <p:cNvGrpSpPr/>
          <p:nvPr/>
        </p:nvGrpSpPr>
        <p:grpSpPr>
          <a:xfrm>
            <a:off x="11499359" y="6727427"/>
            <a:ext cx="3175" cy="1905"/>
            <a:chOff x="11499359" y="6727427"/>
            <a:chExt cx="3175" cy="1905"/>
          </a:xfrm>
        </p:grpSpPr>
        <p:sp>
          <p:nvSpPr>
            <p:cNvPr id="3571" name="object 3571"/>
            <p:cNvSpPr/>
            <p:nvPr/>
          </p:nvSpPr>
          <p:spPr>
            <a:xfrm>
              <a:off x="11499359" y="67274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2" name="object 3572"/>
            <p:cNvSpPr/>
            <p:nvPr/>
          </p:nvSpPr>
          <p:spPr>
            <a:xfrm>
              <a:off x="11500290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3" name="object 3573"/>
            <p:cNvSpPr/>
            <p:nvPr/>
          </p:nvSpPr>
          <p:spPr>
            <a:xfrm>
              <a:off x="11500282" y="67274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74" name="object 3574"/>
          <p:cNvSpPr/>
          <p:nvPr/>
        </p:nvSpPr>
        <p:spPr>
          <a:xfrm>
            <a:off x="6051706" y="6775825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5" name="object 3575"/>
          <p:cNvSpPr/>
          <p:nvPr/>
        </p:nvSpPr>
        <p:spPr>
          <a:xfrm>
            <a:off x="11499359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6" name="object 3576"/>
          <p:cNvSpPr/>
          <p:nvPr/>
        </p:nvSpPr>
        <p:spPr>
          <a:xfrm>
            <a:off x="11529143" y="6780479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0"/>
                </a:moveTo>
                <a:lnTo>
                  <a:pt x="0" y="198248"/>
                </a:lnTo>
              </a:path>
              <a:path h="285115">
                <a:moveTo>
                  <a:pt x="0" y="206625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77" name="object 3577"/>
          <p:cNvGrpSpPr/>
          <p:nvPr/>
        </p:nvGrpSpPr>
        <p:grpSpPr>
          <a:xfrm>
            <a:off x="3615945" y="6141988"/>
            <a:ext cx="3175" cy="1905"/>
            <a:chOff x="3615945" y="6141988"/>
            <a:chExt cx="3175" cy="1905"/>
          </a:xfrm>
        </p:grpSpPr>
        <p:sp>
          <p:nvSpPr>
            <p:cNvPr id="3578" name="object 3578"/>
            <p:cNvSpPr/>
            <p:nvPr/>
          </p:nvSpPr>
          <p:spPr>
            <a:xfrm>
              <a:off x="3616876" y="6141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9" name="object 3579"/>
            <p:cNvSpPr/>
            <p:nvPr/>
          </p:nvSpPr>
          <p:spPr>
            <a:xfrm>
              <a:off x="3616876" y="61429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0" name="object 3580"/>
            <p:cNvSpPr/>
            <p:nvPr/>
          </p:nvSpPr>
          <p:spPr>
            <a:xfrm>
              <a:off x="3615945" y="6141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81" name="object 3581"/>
          <p:cNvSpPr/>
          <p:nvPr/>
        </p:nvSpPr>
        <p:spPr>
          <a:xfrm>
            <a:off x="12955045" y="319431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2" name="object 3582"/>
          <p:cNvSpPr/>
          <p:nvPr/>
        </p:nvSpPr>
        <p:spPr>
          <a:xfrm>
            <a:off x="12969006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3" name="object 3583"/>
          <p:cNvSpPr/>
          <p:nvPr/>
        </p:nvSpPr>
        <p:spPr>
          <a:xfrm>
            <a:off x="3616876" y="61419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4" name="object 3584"/>
          <p:cNvSpPr/>
          <p:nvPr/>
        </p:nvSpPr>
        <p:spPr>
          <a:xfrm>
            <a:off x="6051706" y="6775825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205694"/>
                </a:lnTo>
              </a:path>
              <a:path h="285115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5" name="object 3585"/>
          <p:cNvSpPr/>
          <p:nvPr/>
        </p:nvSpPr>
        <p:spPr>
          <a:xfrm>
            <a:off x="3616876" y="61419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6" name="object 3586"/>
          <p:cNvSpPr/>
          <p:nvPr/>
        </p:nvSpPr>
        <p:spPr>
          <a:xfrm>
            <a:off x="11500290" y="672835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10238" y="0"/>
                </a:lnTo>
              </a:path>
              <a:path w="11429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7" name="object 3587"/>
          <p:cNvSpPr/>
          <p:nvPr/>
        </p:nvSpPr>
        <p:spPr>
          <a:xfrm>
            <a:off x="12969006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8" name="object 3588"/>
          <p:cNvSpPr/>
          <p:nvPr/>
        </p:nvSpPr>
        <p:spPr>
          <a:xfrm>
            <a:off x="11499359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89" name="object 3589"/>
          <p:cNvGrpSpPr/>
          <p:nvPr/>
        </p:nvGrpSpPr>
        <p:grpSpPr>
          <a:xfrm>
            <a:off x="3616876" y="6141988"/>
            <a:ext cx="3175" cy="1905"/>
            <a:chOff x="3616876" y="6141988"/>
            <a:chExt cx="3175" cy="1905"/>
          </a:xfrm>
        </p:grpSpPr>
        <p:sp>
          <p:nvSpPr>
            <p:cNvPr id="3590" name="object 3590"/>
            <p:cNvSpPr/>
            <p:nvPr/>
          </p:nvSpPr>
          <p:spPr>
            <a:xfrm>
              <a:off x="3617798" y="61419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1" name="object 3591"/>
            <p:cNvSpPr/>
            <p:nvPr/>
          </p:nvSpPr>
          <p:spPr>
            <a:xfrm>
              <a:off x="3617807" y="61429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2" name="object 3592"/>
            <p:cNvSpPr/>
            <p:nvPr/>
          </p:nvSpPr>
          <p:spPr>
            <a:xfrm>
              <a:off x="3616871" y="61419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93" name="object 3593"/>
          <p:cNvSpPr/>
          <p:nvPr/>
        </p:nvSpPr>
        <p:spPr>
          <a:xfrm>
            <a:off x="12969006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4" name="object 3594"/>
          <p:cNvSpPr/>
          <p:nvPr/>
        </p:nvSpPr>
        <p:spPr>
          <a:xfrm>
            <a:off x="12959698" y="319431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5" name="object 3595"/>
          <p:cNvSpPr/>
          <p:nvPr/>
        </p:nvSpPr>
        <p:spPr>
          <a:xfrm>
            <a:off x="12969006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6" name="object 3596"/>
          <p:cNvSpPr/>
          <p:nvPr/>
        </p:nvSpPr>
        <p:spPr>
          <a:xfrm>
            <a:off x="12959698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7" name="object 3597"/>
          <p:cNvSpPr/>
          <p:nvPr/>
        </p:nvSpPr>
        <p:spPr>
          <a:xfrm>
            <a:off x="12969006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8" name="object 3598"/>
          <p:cNvSpPr/>
          <p:nvPr/>
        </p:nvSpPr>
        <p:spPr>
          <a:xfrm>
            <a:off x="10036227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9" name="object 3599"/>
          <p:cNvSpPr/>
          <p:nvPr/>
        </p:nvSpPr>
        <p:spPr>
          <a:xfrm>
            <a:off x="3617807" y="63178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0" name="object 3600"/>
          <p:cNvSpPr/>
          <p:nvPr/>
        </p:nvSpPr>
        <p:spPr>
          <a:xfrm>
            <a:off x="11499359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01" name="object 3601"/>
          <p:cNvGrpSpPr/>
          <p:nvPr/>
        </p:nvGrpSpPr>
        <p:grpSpPr>
          <a:xfrm>
            <a:off x="3617807" y="6317899"/>
            <a:ext cx="1905" cy="1905"/>
            <a:chOff x="3617807" y="6317899"/>
            <a:chExt cx="1905" cy="1905"/>
          </a:xfrm>
        </p:grpSpPr>
        <p:sp>
          <p:nvSpPr>
            <p:cNvPr id="3602" name="object 3602"/>
            <p:cNvSpPr/>
            <p:nvPr/>
          </p:nvSpPr>
          <p:spPr>
            <a:xfrm>
              <a:off x="3617807" y="631882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03" name="object 3603"/>
            <p:cNvSpPr/>
            <p:nvPr/>
          </p:nvSpPr>
          <p:spPr>
            <a:xfrm>
              <a:off x="3617807" y="63178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04" name="object 3604"/>
          <p:cNvSpPr/>
          <p:nvPr/>
        </p:nvSpPr>
        <p:spPr>
          <a:xfrm>
            <a:off x="11500290" y="6552447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5" name="object 3605"/>
          <p:cNvSpPr/>
          <p:nvPr/>
        </p:nvSpPr>
        <p:spPr>
          <a:xfrm>
            <a:off x="6056360" y="6775825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6" name="object 3606"/>
          <p:cNvSpPr/>
          <p:nvPr/>
        </p:nvSpPr>
        <p:spPr>
          <a:xfrm>
            <a:off x="11510528" y="655244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7" name="object 3607"/>
          <p:cNvSpPr/>
          <p:nvPr/>
        </p:nvSpPr>
        <p:spPr>
          <a:xfrm>
            <a:off x="10640281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8" name="object 3608"/>
          <p:cNvSpPr/>
          <p:nvPr/>
        </p:nvSpPr>
        <p:spPr>
          <a:xfrm>
            <a:off x="12969937" y="696569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9" name="object 3609"/>
          <p:cNvSpPr/>
          <p:nvPr/>
        </p:nvSpPr>
        <p:spPr>
          <a:xfrm>
            <a:off x="12959698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0" name="object 3610"/>
          <p:cNvSpPr/>
          <p:nvPr/>
        </p:nvSpPr>
        <p:spPr>
          <a:xfrm>
            <a:off x="10640281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29783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1" name="object 3611"/>
          <p:cNvSpPr/>
          <p:nvPr/>
        </p:nvSpPr>
        <p:spPr>
          <a:xfrm>
            <a:off x="6056360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2" name="object 3612"/>
          <p:cNvSpPr/>
          <p:nvPr/>
        </p:nvSpPr>
        <p:spPr>
          <a:xfrm>
            <a:off x="10640281" y="4564374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437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3" name="object 3613"/>
          <p:cNvSpPr/>
          <p:nvPr/>
        </p:nvSpPr>
        <p:spPr>
          <a:xfrm>
            <a:off x="10640281" y="4616496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437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4" name="object 3614"/>
          <p:cNvSpPr/>
          <p:nvPr/>
        </p:nvSpPr>
        <p:spPr>
          <a:xfrm>
            <a:off x="3616876" y="63178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5" name="object 3615"/>
          <p:cNvSpPr/>
          <p:nvPr/>
        </p:nvSpPr>
        <p:spPr>
          <a:xfrm>
            <a:off x="11529143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6" name="object 3616"/>
          <p:cNvSpPr/>
          <p:nvPr/>
        </p:nvSpPr>
        <p:spPr>
          <a:xfrm>
            <a:off x="3616871" y="631791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7" name="object 3617"/>
          <p:cNvSpPr/>
          <p:nvPr/>
        </p:nvSpPr>
        <p:spPr>
          <a:xfrm>
            <a:off x="12969937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8" name="object 3618"/>
          <p:cNvSpPr/>
          <p:nvPr/>
        </p:nvSpPr>
        <p:spPr>
          <a:xfrm>
            <a:off x="3616876" y="63178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9" name="object 3619"/>
          <p:cNvSpPr/>
          <p:nvPr/>
        </p:nvSpPr>
        <p:spPr>
          <a:xfrm>
            <a:off x="10640281" y="456437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0" name="object 3620"/>
          <p:cNvSpPr/>
          <p:nvPr/>
        </p:nvSpPr>
        <p:spPr>
          <a:xfrm>
            <a:off x="12959698" y="319431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1" name="object 3621"/>
          <p:cNvSpPr/>
          <p:nvPr/>
        </p:nvSpPr>
        <p:spPr>
          <a:xfrm>
            <a:off x="3616876" y="63178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2" name="object 3622"/>
          <p:cNvSpPr/>
          <p:nvPr/>
        </p:nvSpPr>
        <p:spPr>
          <a:xfrm>
            <a:off x="12955045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3" name="object 3623"/>
          <p:cNvSpPr/>
          <p:nvPr/>
        </p:nvSpPr>
        <p:spPr>
          <a:xfrm>
            <a:off x="12969937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4" name="object 3624"/>
          <p:cNvSpPr/>
          <p:nvPr/>
        </p:nvSpPr>
        <p:spPr>
          <a:xfrm>
            <a:off x="12955045" y="319431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5" name="object 3625"/>
          <p:cNvSpPr/>
          <p:nvPr/>
        </p:nvSpPr>
        <p:spPr>
          <a:xfrm>
            <a:off x="3616876" y="63178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6" name="object 3626"/>
          <p:cNvSpPr/>
          <p:nvPr/>
        </p:nvSpPr>
        <p:spPr>
          <a:xfrm>
            <a:off x="12969937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7" name="object 3627"/>
          <p:cNvSpPr/>
          <p:nvPr/>
        </p:nvSpPr>
        <p:spPr>
          <a:xfrm>
            <a:off x="11529143" y="6780479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19824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8" name="object 3628"/>
          <p:cNvSpPr/>
          <p:nvPr/>
        </p:nvSpPr>
        <p:spPr>
          <a:xfrm>
            <a:off x="11524489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9" name="object 3629"/>
          <p:cNvSpPr/>
          <p:nvPr/>
        </p:nvSpPr>
        <p:spPr>
          <a:xfrm>
            <a:off x="3616876" y="63188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30" name="object 3630"/>
          <p:cNvGrpSpPr/>
          <p:nvPr/>
        </p:nvGrpSpPr>
        <p:grpSpPr>
          <a:xfrm>
            <a:off x="12929914" y="3378605"/>
            <a:ext cx="13335" cy="1905"/>
            <a:chOff x="12929914" y="3378605"/>
            <a:chExt cx="13335" cy="1905"/>
          </a:xfrm>
        </p:grpSpPr>
        <p:sp>
          <p:nvSpPr>
            <p:cNvPr id="3631" name="object 3631"/>
            <p:cNvSpPr/>
            <p:nvPr/>
          </p:nvSpPr>
          <p:spPr>
            <a:xfrm>
              <a:off x="12929914" y="33786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2" name="object 3632"/>
            <p:cNvSpPr/>
            <p:nvPr/>
          </p:nvSpPr>
          <p:spPr>
            <a:xfrm>
              <a:off x="12930845" y="3379536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3" name="object 3633"/>
            <p:cNvSpPr/>
            <p:nvPr/>
          </p:nvSpPr>
          <p:spPr>
            <a:xfrm>
              <a:off x="12941083" y="33786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34" name="object 3634"/>
          <p:cNvGrpSpPr/>
          <p:nvPr/>
        </p:nvGrpSpPr>
        <p:grpSpPr>
          <a:xfrm>
            <a:off x="10657034" y="4725393"/>
            <a:ext cx="13335" cy="1905"/>
            <a:chOff x="10657034" y="4725393"/>
            <a:chExt cx="13335" cy="1905"/>
          </a:xfrm>
        </p:grpSpPr>
        <p:sp>
          <p:nvSpPr>
            <p:cNvPr id="3635" name="object 3635"/>
            <p:cNvSpPr/>
            <p:nvPr/>
          </p:nvSpPr>
          <p:spPr>
            <a:xfrm>
              <a:off x="10657034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6" name="object 3636"/>
            <p:cNvSpPr/>
            <p:nvPr/>
          </p:nvSpPr>
          <p:spPr>
            <a:xfrm>
              <a:off x="10657965" y="4726324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7" name="object 3637"/>
            <p:cNvSpPr/>
            <p:nvPr/>
          </p:nvSpPr>
          <p:spPr>
            <a:xfrm>
              <a:off x="10668203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38" name="object 3638"/>
          <p:cNvSpPr/>
          <p:nvPr/>
        </p:nvSpPr>
        <p:spPr>
          <a:xfrm>
            <a:off x="3615944" y="631791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39" name="object 3639"/>
          <p:cNvGrpSpPr/>
          <p:nvPr/>
        </p:nvGrpSpPr>
        <p:grpSpPr>
          <a:xfrm>
            <a:off x="10657034" y="4671410"/>
            <a:ext cx="13335" cy="1905"/>
            <a:chOff x="10657034" y="4671410"/>
            <a:chExt cx="13335" cy="1905"/>
          </a:xfrm>
        </p:grpSpPr>
        <p:sp>
          <p:nvSpPr>
            <p:cNvPr id="3640" name="object 3640"/>
            <p:cNvSpPr/>
            <p:nvPr/>
          </p:nvSpPr>
          <p:spPr>
            <a:xfrm>
              <a:off x="10668203" y="46714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1" name="object 3641"/>
            <p:cNvSpPr/>
            <p:nvPr/>
          </p:nvSpPr>
          <p:spPr>
            <a:xfrm>
              <a:off x="10657965" y="467234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2" name="object 3642"/>
            <p:cNvSpPr/>
            <p:nvPr/>
          </p:nvSpPr>
          <p:spPr>
            <a:xfrm>
              <a:off x="10657034" y="46714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43" name="object 3643"/>
          <p:cNvSpPr/>
          <p:nvPr/>
        </p:nvSpPr>
        <p:spPr>
          <a:xfrm>
            <a:off x="3615944" y="6317910"/>
            <a:ext cx="12700" cy="1905"/>
          </a:xfrm>
          <a:custGeom>
            <a:avLst/>
            <a:gdLst/>
            <a:ahLst/>
            <a:cxnLst/>
            <a:rect l="l" t="t" r="r" b="b"/>
            <a:pathLst>
              <a:path w="12700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  <a:path w="12700" h="1904">
                <a:moveTo>
                  <a:pt x="12090" y="927"/>
                </a:moveTo>
                <a:lnTo>
                  <a:pt x="11823" y="266"/>
                </a:lnTo>
                <a:lnTo>
                  <a:pt x="11163" y="0"/>
                </a:lnTo>
                <a:lnTo>
                  <a:pt x="10502" y="266"/>
                </a:lnTo>
                <a:lnTo>
                  <a:pt x="10236" y="927"/>
                </a:lnTo>
                <a:lnTo>
                  <a:pt x="10502" y="1587"/>
                </a:lnTo>
                <a:lnTo>
                  <a:pt x="11163" y="1854"/>
                </a:lnTo>
                <a:lnTo>
                  <a:pt x="11823" y="1587"/>
                </a:lnTo>
                <a:lnTo>
                  <a:pt x="12090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44" name="object 3644"/>
          <p:cNvGrpSpPr/>
          <p:nvPr/>
        </p:nvGrpSpPr>
        <p:grpSpPr>
          <a:xfrm>
            <a:off x="10665411" y="4671410"/>
            <a:ext cx="5080" cy="1905"/>
            <a:chOff x="10665411" y="4671410"/>
            <a:chExt cx="5080" cy="1905"/>
          </a:xfrm>
        </p:grpSpPr>
        <p:sp>
          <p:nvSpPr>
            <p:cNvPr id="3645" name="object 3645"/>
            <p:cNvSpPr/>
            <p:nvPr/>
          </p:nvSpPr>
          <p:spPr>
            <a:xfrm>
              <a:off x="10668203" y="46714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6" name="object 3646"/>
            <p:cNvSpPr/>
            <p:nvPr/>
          </p:nvSpPr>
          <p:spPr>
            <a:xfrm>
              <a:off x="10668203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7" name="object 3647"/>
            <p:cNvSpPr/>
            <p:nvPr/>
          </p:nvSpPr>
          <p:spPr>
            <a:xfrm>
              <a:off x="10667263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8" name="object 3648"/>
            <p:cNvSpPr/>
            <p:nvPr/>
          </p:nvSpPr>
          <p:spPr>
            <a:xfrm>
              <a:off x="10667272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9" name="object 3649"/>
            <p:cNvSpPr/>
            <p:nvPr/>
          </p:nvSpPr>
          <p:spPr>
            <a:xfrm>
              <a:off x="10666336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0" name="object 3650"/>
            <p:cNvSpPr/>
            <p:nvPr/>
          </p:nvSpPr>
          <p:spPr>
            <a:xfrm>
              <a:off x="10666342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1" name="object 3651"/>
            <p:cNvSpPr/>
            <p:nvPr/>
          </p:nvSpPr>
          <p:spPr>
            <a:xfrm>
              <a:off x="10665411" y="46714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52" name="object 3652"/>
          <p:cNvSpPr/>
          <p:nvPr/>
        </p:nvSpPr>
        <p:spPr>
          <a:xfrm>
            <a:off x="12941083" y="32026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53" name="object 3653"/>
          <p:cNvGrpSpPr/>
          <p:nvPr/>
        </p:nvGrpSpPr>
        <p:grpSpPr>
          <a:xfrm>
            <a:off x="10665411" y="4725393"/>
            <a:ext cx="5080" cy="1905"/>
            <a:chOff x="10665411" y="4725393"/>
            <a:chExt cx="5080" cy="1905"/>
          </a:xfrm>
        </p:grpSpPr>
        <p:sp>
          <p:nvSpPr>
            <p:cNvPr id="3654" name="object 3654"/>
            <p:cNvSpPr/>
            <p:nvPr/>
          </p:nvSpPr>
          <p:spPr>
            <a:xfrm>
              <a:off x="10665411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5" name="object 3655"/>
            <p:cNvSpPr/>
            <p:nvPr/>
          </p:nvSpPr>
          <p:spPr>
            <a:xfrm>
              <a:off x="10666342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6" name="object 3656"/>
            <p:cNvSpPr/>
            <p:nvPr/>
          </p:nvSpPr>
          <p:spPr>
            <a:xfrm>
              <a:off x="10666336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7" name="object 3657"/>
            <p:cNvSpPr/>
            <p:nvPr/>
          </p:nvSpPr>
          <p:spPr>
            <a:xfrm>
              <a:off x="10667272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8" name="object 3658"/>
            <p:cNvSpPr/>
            <p:nvPr/>
          </p:nvSpPr>
          <p:spPr>
            <a:xfrm>
              <a:off x="10667263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9" name="object 3659"/>
            <p:cNvSpPr/>
            <p:nvPr/>
          </p:nvSpPr>
          <p:spPr>
            <a:xfrm>
              <a:off x="10668203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0" name="object 3660"/>
            <p:cNvSpPr/>
            <p:nvPr/>
          </p:nvSpPr>
          <p:spPr>
            <a:xfrm>
              <a:off x="10668203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61" name="object 3661"/>
          <p:cNvSpPr/>
          <p:nvPr/>
        </p:nvSpPr>
        <p:spPr>
          <a:xfrm>
            <a:off x="3615945" y="631883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2" name="object 3662"/>
          <p:cNvSpPr/>
          <p:nvPr/>
        </p:nvSpPr>
        <p:spPr>
          <a:xfrm>
            <a:off x="10660757" y="4672341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3" name="object 3663"/>
          <p:cNvSpPr/>
          <p:nvPr/>
        </p:nvSpPr>
        <p:spPr>
          <a:xfrm>
            <a:off x="12930845" y="320362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4" name="object 3664"/>
          <p:cNvSpPr/>
          <p:nvPr/>
        </p:nvSpPr>
        <p:spPr>
          <a:xfrm>
            <a:off x="10660757" y="4726324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65" name="object 3665"/>
          <p:cNvGrpSpPr/>
          <p:nvPr/>
        </p:nvGrpSpPr>
        <p:grpSpPr>
          <a:xfrm>
            <a:off x="10657964" y="4671410"/>
            <a:ext cx="3810" cy="1905"/>
            <a:chOff x="10657964" y="4671410"/>
            <a:chExt cx="3810" cy="1905"/>
          </a:xfrm>
        </p:grpSpPr>
        <p:sp>
          <p:nvSpPr>
            <p:cNvPr id="3666" name="object 3666"/>
            <p:cNvSpPr/>
            <p:nvPr/>
          </p:nvSpPr>
          <p:spPr>
            <a:xfrm>
              <a:off x="10659821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7" name="object 3667"/>
            <p:cNvSpPr/>
            <p:nvPr/>
          </p:nvSpPr>
          <p:spPr>
            <a:xfrm>
              <a:off x="10659826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8" name="object 3668"/>
            <p:cNvSpPr/>
            <p:nvPr/>
          </p:nvSpPr>
          <p:spPr>
            <a:xfrm>
              <a:off x="10658894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9" name="object 3669"/>
            <p:cNvSpPr/>
            <p:nvPr/>
          </p:nvSpPr>
          <p:spPr>
            <a:xfrm>
              <a:off x="10658896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0" name="object 3670"/>
            <p:cNvSpPr/>
            <p:nvPr/>
          </p:nvSpPr>
          <p:spPr>
            <a:xfrm>
              <a:off x="10657954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1" name="object 3671"/>
            <p:cNvSpPr/>
            <p:nvPr/>
          </p:nvSpPr>
          <p:spPr>
            <a:xfrm>
              <a:off x="10657965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72" name="object 3672"/>
          <p:cNvSpPr/>
          <p:nvPr/>
        </p:nvSpPr>
        <p:spPr>
          <a:xfrm>
            <a:off x="3615015" y="63178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3" name="object 3673"/>
          <p:cNvSpPr/>
          <p:nvPr/>
        </p:nvSpPr>
        <p:spPr>
          <a:xfrm>
            <a:off x="10657965" y="4672341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17684"/>
                </a:lnTo>
              </a:path>
              <a:path h="54610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4" name="object 3674"/>
          <p:cNvSpPr/>
          <p:nvPr/>
        </p:nvSpPr>
        <p:spPr>
          <a:xfrm>
            <a:off x="3615015" y="61419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75" name="object 3675"/>
          <p:cNvGrpSpPr/>
          <p:nvPr/>
        </p:nvGrpSpPr>
        <p:grpSpPr>
          <a:xfrm>
            <a:off x="10657964" y="4725393"/>
            <a:ext cx="3810" cy="1905"/>
            <a:chOff x="10657964" y="4725393"/>
            <a:chExt cx="3810" cy="1905"/>
          </a:xfrm>
        </p:grpSpPr>
        <p:sp>
          <p:nvSpPr>
            <p:cNvPr id="3676" name="object 3676"/>
            <p:cNvSpPr/>
            <p:nvPr/>
          </p:nvSpPr>
          <p:spPr>
            <a:xfrm>
              <a:off x="10657965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7" name="object 3677"/>
            <p:cNvSpPr/>
            <p:nvPr/>
          </p:nvSpPr>
          <p:spPr>
            <a:xfrm>
              <a:off x="10657954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8" name="object 3678"/>
            <p:cNvSpPr/>
            <p:nvPr/>
          </p:nvSpPr>
          <p:spPr>
            <a:xfrm>
              <a:off x="10658896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9" name="object 3679"/>
            <p:cNvSpPr/>
            <p:nvPr/>
          </p:nvSpPr>
          <p:spPr>
            <a:xfrm>
              <a:off x="10658894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0" name="object 3680"/>
            <p:cNvSpPr/>
            <p:nvPr/>
          </p:nvSpPr>
          <p:spPr>
            <a:xfrm>
              <a:off x="10659826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1" name="object 3681"/>
            <p:cNvSpPr/>
            <p:nvPr/>
          </p:nvSpPr>
          <p:spPr>
            <a:xfrm>
              <a:off x="10659821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82" name="object 3682"/>
          <p:cNvSpPr/>
          <p:nvPr/>
        </p:nvSpPr>
        <p:spPr>
          <a:xfrm>
            <a:off x="12929914" y="32026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83" name="object 3683"/>
          <p:cNvGrpSpPr/>
          <p:nvPr/>
        </p:nvGrpSpPr>
        <p:grpSpPr>
          <a:xfrm>
            <a:off x="3615945" y="6141988"/>
            <a:ext cx="12700" cy="1905"/>
            <a:chOff x="3615945" y="6141988"/>
            <a:chExt cx="12700" cy="1905"/>
          </a:xfrm>
        </p:grpSpPr>
        <p:sp>
          <p:nvSpPr>
            <p:cNvPr id="3684" name="object 3684"/>
            <p:cNvSpPr/>
            <p:nvPr/>
          </p:nvSpPr>
          <p:spPr>
            <a:xfrm>
              <a:off x="3615945" y="614291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85" name="object 3685"/>
            <p:cNvSpPr/>
            <p:nvPr/>
          </p:nvSpPr>
          <p:spPr>
            <a:xfrm>
              <a:off x="3626184" y="6141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86" name="object 3686"/>
          <p:cNvSpPr/>
          <p:nvPr/>
        </p:nvSpPr>
        <p:spPr>
          <a:xfrm>
            <a:off x="10036227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7" name="object 3687"/>
          <p:cNvSpPr/>
          <p:nvPr/>
        </p:nvSpPr>
        <p:spPr>
          <a:xfrm>
            <a:off x="10669134" y="4672341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53983"/>
                </a:moveTo>
                <a:lnTo>
                  <a:pt x="0" y="35368"/>
                </a:lnTo>
              </a:path>
              <a:path h="5461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8" name="object 3688"/>
          <p:cNvSpPr/>
          <p:nvPr/>
        </p:nvSpPr>
        <p:spPr>
          <a:xfrm>
            <a:off x="10037158" y="672835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9" name="object 3689"/>
          <p:cNvSpPr/>
          <p:nvPr/>
        </p:nvSpPr>
        <p:spPr>
          <a:xfrm>
            <a:off x="6051706" y="70606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0" name="object 3690"/>
          <p:cNvSpPr/>
          <p:nvPr/>
        </p:nvSpPr>
        <p:spPr>
          <a:xfrm>
            <a:off x="12930835" y="337861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1" name="object 3691"/>
          <p:cNvSpPr/>
          <p:nvPr/>
        </p:nvSpPr>
        <p:spPr>
          <a:xfrm>
            <a:off x="11524489" y="678047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2" name="object 3692"/>
          <p:cNvSpPr/>
          <p:nvPr/>
        </p:nvSpPr>
        <p:spPr>
          <a:xfrm>
            <a:off x="12930835" y="337861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3" name="object 3693"/>
          <p:cNvSpPr/>
          <p:nvPr/>
        </p:nvSpPr>
        <p:spPr>
          <a:xfrm>
            <a:off x="10037157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4" name="object 3694"/>
          <p:cNvSpPr/>
          <p:nvPr/>
        </p:nvSpPr>
        <p:spPr>
          <a:xfrm>
            <a:off x="12930845" y="33786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5" name="object 3695"/>
          <p:cNvSpPr/>
          <p:nvPr/>
        </p:nvSpPr>
        <p:spPr>
          <a:xfrm>
            <a:off x="10644935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29783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6" name="object 3696"/>
          <p:cNvSpPr/>
          <p:nvPr/>
        </p:nvSpPr>
        <p:spPr>
          <a:xfrm>
            <a:off x="12931776" y="337953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7" name="object 3697"/>
          <p:cNvSpPr/>
          <p:nvPr/>
        </p:nvSpPr>
        <p:spPr>
          <a:xfrm>
            <a:off x="4730979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98" name="object 3698"/>
          <p:cNvGrpSpPr/>
          <p:nvPr/>
        </p:nvGrpSpPr>
        <p:grpSpPr>
          <a:xfrm>
            <a:off x="12931776" y="3378605"/>
            <a:ext cx="3175" cy="1905"/>
            <a:chOff x="12931776" y="3378605"/>
            <a:chExt cx="3175" cy="1905"/>
          </a:xfrm>
        </p:grpSpPr>
        <p:sp>
          <p:nvSpPr>
            <p:cNvPr id="3699" name="object 3699"/>
            <p:cNvSpPr/>
            <p:nvPr/>
          </p:nvSpPr>
          <p:spPr>
            <a:xfrm>
              <a:off x="12931775" y="33786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0" name="object 3700"/>
            <p:cNvSpPr/>
            <p:nvPr/>
          </p:nvSpPr>
          <p:spPr>
            <a:xfrm>
              <a:off x="12932707" y="33795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1" name="object 3701"/>
            <p:cNvSpPr/>
            <p:nvPr/>
          </p:nvSpPr>
          <p:spPr>
            <a:xfrm>
              <a:off x="12932703" y="33786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02" name="object 3702"/>
          <p:cNvGrpSpPr/>
          <p:nvPr/>
        </p:nvGrpSpPr>
        <p:grpSpPr>
          <a:xfrm>
            <a:off x="6068459" y="6960113"/>
            <a:ext cx="13335" cy="1905"/>
            <a:chOff x="6068459" y="6960113"/>
            <a:chExt cx="13335" cy="1905"/>
          </a:xfrm>
        </p:grpSpPr>
        <p:sp>
          <p:nvSpPr>
            <p:cNvPr id="3703" name="object 3703"/>
            <p:cNvSpPr/>
            <p:nvPr/>
          </p:nvSpPr>
          <p:spPr>
            <a:xfrm>
              <a:off x="6068459" y="69601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4" name="object 3704"/>
            <p:cNvSpPr/>
            <p:nvPr/>
          </p:nvSpPr>
          <p:spPr>
            <a:xfrm>
              <a:off x="6069390" y="6961044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5" name="object 3705"/>
            <p:cNvSpPr/>
            <p:nvPr/>
          </p:nvSpPr>
          <p:spPr>
            <a:xfrm>
              <a:off x="6079628" y="69601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06" name="object 3706"/>
          <p:cNvSpPr/>
          <p:nvPr/>
        </p:nvSpPr>
        <p:spPr>
          <a:xfrm>
            <a:off x="10039019" y="6958252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7" name="object 3707"/>
          <p:cNvSpPr/>
          <p:nvPr/>
        </p:nvSpPr>
        <p:spPr>
          <a:xfrm>
            <a:off x="10039019" y="6938706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08" name="object 3708"/>
          <p:cNvGrpSpPr/>
          <p:nvPr/>
        </p:nvGrpSpPr>
        <p:grpSpPr>
          <a:xfrm>
            <a:off x="6068459" y="6784202"/>
            <a:ext cx="13335" cy="1905"/>
            <a:chOff x="6068459" y="6784202"/>
            <a:chExt cx="13335" cy="1905"/>
          </a:xfrm>
        </p:grpSpPr>
        <p:sp>
          <p:nvSpPr>
            <p:cNvPr id="3709" name="object 3709"/>
            <p:cNvSpPr/>
            <p:nvPr/>
          </p:nvSpPr>
          <p:spPr>
            <a:xfrm>
              <a:off x="6079628" y="6784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0" name="object 3710"/>
            <p:cNvSpPr/>
            <p:nvPr/>
          </p:nvSpPr>
          <p:spPr>
            <a:xfrm>
              <a:off x="6069390" y="6785133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1" name="object 3711"/>
            <p:cNvSpPr/>
            <p:nvPr/>
          </p:nvSpPr>
          <p:spPr>
            <a:xfrm>
              <a:off x="6068459" y="6784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12" name="object 3712"/>
          <p:cNvSpPr/>
          <p:nvPr/>
        </p:nvSpPr>
        <p:spPr>
          <a:xfrm>
            <a:off x="10037157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3" name="object 3713"/>
          <p:cNvSpPr/>
          <p:nvPr/>
        </p:nvSpPr>
        <p:spPr>
          <a:xfrm>
            <a:off x="3641076" y="6043329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4" name="object 3714"/>
          <p:cNvSpPr/>
          <p:nvPr/>
        </p:nvSpPr>
        <p:spPr>
          <a:xfrm>
            <a:off x="4735632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15" name="object 3715"/>
          <p:cNvGrpSpPr/>
          <p:nvPr/>
        </p:nvGrpSpPr>
        <p:grpSpPr>
          <a:xfrm>
            <a:off x="6078697" y="6784202"/>
            <a:ext cx="1905" cy="1905"/>
            <a:chOff x="6078697" y="6784202"/>
            <a:chExt cx="1905" cy="1905"/>
          </a:xfrm>
        </p:grpSpPr>
        <p:sp>
          <p:nvSpPr>
            <p:cNvPr id="3716" name="object 3716"/>
            <p:cNvSpPr/>
            <p:nvPr/>
          </p:nvSpPr>
          <p:spPr>
            <a:xfrm>
              <a:off x="6079628" y="67851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7" name="object 3717"/>
            <p:cNvSpPr/>
            <p:nvPr/>
          </p:nvSpPr>
          <p:spPr>
            <a:xfrm>
              <a:off x="6078690" y="6784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18" name="object 3718"/>
          <p:cNvSpPr/>
          <p:nvPr/>
        </p:nvSpPr>
        <p:spPr>
          <a:xfrm>
            <a:off x="10658896" y="4596020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4653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9" name="object 3719"/>
          <p:cNvSpPr/>
          <p:nvPr/>
        </p:nvSpPr>
        <p:spPr>
          <a:xfrm>
            <a:off x="10657965" y="459695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0" name="object 3720"/>
          <p:cNvSpPr/>
          <p:nvPr/>
        </p:nvSpPr>
        <p:spPr>
          <a:xfrm>
            <a:off x="10663549" y="4596020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21" name="object 3721"/>
          <p:cNvGrpSpPr/>
          <p:nvPr/>
        </p:nvGrpSpPr>
        <p:grpSpPr>
          <a:xfrm>
            <a:off x="6078697" y="6784202"/>
            <a:ext cx="1905" cy="1905"/>
            <a:chOff x="6078697" y="6784202"/>
            <a:chExt cx="1905" cy="1905"/>
          </a:xfrm>
        </p:grpSpPr>
        <p:sp>
          <p:nvSpPr>
            <p:cNvPr id="3722" name="object 3722"/>
            <p:cNvSpPr/>
            <p:nvPr/>
          </p:nvSpPr>
          <p:spPr>
            <a:xfrm>
              <a:off x="6078697" y="6784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3" name="object 3723"/>
            <p:cNvSpPr/>
            <p:nvPr/>
          </p:nvSpPr>
          <p:spPr>
            <a:xfrm>
              <a:off x="6078698" y="67851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24" name="object 3724"/>
          <p:cNvSpPr/>
          <p:nvPr/>
        </p:nvSpPr>
        <p:spPr>
          <a:xfrm>
            <a:off x="10657965" y="4704917"/>
            <a:ext cx="11430" cy="1905"/>
          </a:xfrm>
          <a:custGeom>
            <a:avLst/>
            <a:gdLst/>
            <a:ahLst/>
            <a:cxnLst/>
            <a:rect l="l" t="t" r="r" b="b"/>
            <a:pathLst>
              <a:path w="11429" h="1904">
                <a:moveTo>
                  <a:pt x="5584" y="1861"/>
                </a:moveTo>
                <a:lnTo>
                  <a:pt x="11168" y="1861"/>
                </a:lnTo>
              </a:path>
              <a:path w="11429" h="1904">
                <a:moveTo>
                  <a:pt x="0" y="0"/>
                </a:moveTo>
                <a:lnTo>
                  <a:pt x="930" y="930"/>
                </a:lnTo>
              </a:path>
              <a:path w="11429" h="1904">
                <a:moveTo>
                  <a:pt x="930" y="930"/>
                </a:moveTo>
                <a:lnTo>
                  <a:pt x="5584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5" name="object 3725"/>
          <p:cNvSpPr/>
          <p:nvPr/>
        </p:nvSpPr>
        <p:spPr>
          <a:xfrm>
            <a:off x="6077763" y="678420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26" name="object 3726"/>
          <p:cNvGrpSpPr/>
          <p:nvPr/>
        </p:nvGrpSpPr>
        <p:grpSpPr>
          <a:xfrm>
            <a:off x="12931776" y="3202694"/>
            <a:ext cx="3175" cy="1905"/>
            <a:chOff x="12931776" y="3202694"/>
            <a:chExt cx="3175" cy="1905"/>
          </a:xfrm>
        </p:grpSpPr>
        <p:sp>
          <p:nvSpPr>
            <p:cNvPr id="3727" name="object 3727"/>
            <p:cNvSpPr/>
            <p:nvPr/>
          </p:nvSpPr>
          <p:spPr>
            <a:xfrm>
              <a:off x="12932703" y="32027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8" name="object 3728"/>
            <p:cNvSpPr/>
            <p:nvPr/>
          </p:nvSpPr>
          <p:spPr>
            <a:xfrm>
              <a:off x="12932707" y="32036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9" name="object 3729"/>
            <p:cNvSpPr/>
            <p:nvPr/>
          </p:nvSpPr>
          <p:spPr>
            <a:xfrm>
              <a:off x="12931775" y="32027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30" name="object 3730"/>
          <p:cNvSpPr/>
          <p:nvPr/>
        </p:nvSpPr>
        <p:spPr>
          <a:xfrm>
            <a:off x="6077767" y="67842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1" name="object 3731"/>
          <p:cNvSpPr/>
          <p:nvPr/>
        </p:nvSpPr>
        <p:spPr>
          <a:xfrm>
            <a:off x="12931775" y="32027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2" name="object 3732"/>
          <p:cNvSpPr/>
          <p:nvPr/>
        </p:nvSpPr>
        <p:spPr>
          <a:xfrm>
            <a:off x="6077767" y="678513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33" name="object 3733"/>
          <p:cNvGrpSpPr/>
          <p:nvPr/>
        </p:nvGrpSpPr>
        <p:grpSpPr>
          <a:xfrm>
            <a:off x="12930845" y="3202694"/>
            <a:ext cx="3175" cy="1905"/>
            <a:chOff x="12930845" y="3202694"/>
            <a:chExt cx="3175" cy="1905"/>
          </a:xfrm>
        </p:grpSpPr>
        <p:sp>
          <p:nvSpPr>
            <p:cNvPr id="3734" name="object 3734"/>
            <p:cNvSpPr/>
            <p:nvPr/>
          </p:nvSpPr>
          <p:spPr>
            <a:xfrm>
              <a:off x="12931776" y="32026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5" name="object 3735"/>
            <p:cNvSpPr/>
            <p:nvPr/>
          </p:nvSpPr>
          <p:spPr>
            <a:xfrm>
              <a:off x="12931776" y="32036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6" name="object 3736"/>
            <p:cNvSpPr/>
            <p:nvPr/>
          </p:nvSpPr>
          <p:spPr>
            <a:xfrm>
              <a:off x="12930845" y="32026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37" name="object 3737"/>
          <p:cNvSpPr/>
          <p:nvPr/>
        </p:nvSpPr>
        <p:spPr>
          <a:xfrm>
            <a:off x="6076836" y="67842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8" name="object 3738"/>
          <p:cNvSpPr/>
          <p:nvPr/>
        </p:nvSpPr>
        <p:spPr>
          <a:xfrm>
            <a:off x="12930835" y="32027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9" name="object 3739"/>
          <p:cNvSpPr/>
          <p:nvPr/>
        </p:nvSpPr>
        <p:spPr>
          <a:xfrm>
            <a:off x="10640281" y="445361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0" name="object 3740"/>
          <p:cNvSpPr/>
          <p:nvPr/>
        </p:nvSpPr>
        <p:spPr>
          <a:xfrm>
            <a:off x="10640281" y="4453616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1" name="object 3741"/>
          <p:cNvSpPr/>
          <p:nvPr/>
        </p:nvSpPr>
        <p:spPr>
          <a:xfrm>
            <a:off x="6076836" y="69601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2" name="object 3742"/>
          <p:cNvSpPr/>
          <p:nvPr/>
        </p:nvSpPr>
        <p:spPr>
          <a:xfrm>
            <a:off x="10640281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3" name="object 3743"/>
          <p:cNvSpPr/>
          <p:nvPr/>
        </p:nvSpPr>
        <p:spPr>
          <a:xfrm>
            <a:off x="6077767" y="696104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4" name="object 3744"/>
          <p:cNvSpPr/>
          <p:nvPr/>
        </p:nvSpPr>
        <p:spPr>
          <a:xfrm>
            <a:off x="12930835" y="32027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5" name="object 3745"/>
          <p:cNvSpPr/>
          <p:nvPr/>
        </p:nvSpPr>
        <p:spPr>
          <a:xfrm>
            <a:off x="10037157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6" name="object 3746"/>
          <p:cNvSpPr/>
          <p:nvPr/>
        </p:nvSpPr>
        <p:spPr>
          <a:xfrm>
            <a:off x="6077767" y="69601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7" name="object 3747"/>
          <p:cNvSpPr/>
          <p:nvPr/>
        </p:nvSpPr>
        <p:spPr>
          <a:xfrm>
            <a:off x="12933638" y="3379535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8" name="object 3748"/>
          <p:cNvSpPr/>
          <p:nvPr/>
        </p:nvSpPr>
        <p:spPr>
          <a:xfrm>
            <a:off x="12933638" y="3203625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9" name="object 3749"/>
          <p:cNvSpPr/>
          <p:nvPr/>
        </p:nvSpPr>
        <p:spPr>
          <a:xfrm>
            <a:off x="10037157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0" name="object 3750"/>
          <p:cNvSpPr/>
          <p:nvPr/>
        </p:nvSpPr>
        <p:spPr>
          <a:xfrm>
            <a:off x="3641076" y="6043329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1" name="object 3751"/>
          <p:cNvSpPr/>
          <p:nvPr/>
        </p:nvSpPr>
        <p:spPr>
          <a:xfrm>
            <a:off x="12938291" y="33786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2" name="object 3752"/>
          <p:cNvSpPr/>
          <p:nvPr/>
        </p:nvSpPr>
        <p:spPr>
          <a:xfrm>
            <a:off x="6077767" y="69601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3" name="object 3753"/>
          <p:cNvSpPr/>
          <p:nvPr/>
        </p:nvSpPr>
        <p:spPr>
          <a:xfrm>
            <a:off x="10644935" y="4453616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4">
                <a:moveTo>
                  <a:pt x="0" y="284808"/>
                </a:moveTo>
                <a:lnTo>
                  <a:pt x="0" y="206625"/>
                </a:lnTo>
              </a:path>
              <a:path h="28511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4" name="object 3754"/>
          <p:cNvSpPr/>
          <p:nvPr/>
        </p:nvSpPr>
        <p:spPr>
          <a:xfrm>
            <a:off x="6077763" y="69601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5" name="object 3755"/>
          <p:cNvSpPr/>
          <p:nvPr/>
        </p:nvSpPr>
        <p:spPr>
          <a:xfrm>
            <a:off x="10640281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6" name="object 3756"/>
          <p:cNvSpPr/>
          <p:nvPr/>
        </p:nvSpPr>
        <p:spPr>
          <a:xfrm>
            <a:off x="12939222" y="337953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57" name="object 3757"/>
          <p:cNvGrpSpPr/>
          <p:nvPr/>
        </p:nvGrpSpPr>
        <p:grpSpPr>
          <a:xfrm>
            <a:off x="6077767" y="6960113"/>
            <a:ext cx="3175" cy="1905"/>
            <a:chOff x="6077767" y="6960113"/>
            <a:chExt cx="3175" cy="1905"/>
          </a:xfrm>
        </p:grpSpPr>
        <p:sp>
          <p:nvSpPr>
            <p:cNvPr id="3758" name="object 3758"/>
            <p:cNvSpPr/>
            <p:nvPr/>
          </p:nvSpPr>
          <p:spPr>
            <a:xfrm>
              <a:off x="6077767" y="69601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9" name="object 3759"/>
            <p:cNvSpPr/>
            <p:nvPr/>
          </p:nvSpPr>
          <p:spPr>
            <a:xfrm>
              <a:off x="6078698" y="69610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0" name="object 3760"/>
            <p:cNvSpPr/>
            <p:nvPr/>
          </p:nvSpPr>
          <p:spPr>
            <a:xfrm>
              <a:off x="6078698" y="69601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61" name="object 3761"/>
          <p:cNvSpPr/>
          <p:nvPr/>
        </p:nvSpPr>
        <p:spPr>
          <a:xfrm>
            <a:off x="12939217" y="337861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62" name="object 3762"/>
          <p:cNvGrpSpPr/>
          <p:nvPr/>
        </p:nvGrpSpPr>
        <p:grpSpPr>
          <a:xfrm>
            <a:off x="10657034" y="4637903"/>
            <a:ext cx="13335" cy="1905"/>
            <a:chOff x="10657034" y="4637903"/>
            <a:chExt cx="13335" cy="1905"/>
          </a:xfrm>
        </p:grpSpPr>
        <p:sp>
          <p:nvSpPr>
            <p:cNvPr id="3763" name="object 3763"/>
            <p:cNvSpPr/>
            <p:nvPr/>
          </p:nvSpPr>
          <p:spPr>
            <a:xfrm>
              <a:off x="10657034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4" name="object 3764"/>
            <p:cNvSpPr/>
            <p:nvPr/>
          </p:nvSpPr>
          <p:spPr>
            <a:xfrm>
              <a:off x="10657965" y="4638834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65" name="object 3765"/>
            <p:cNvSpPr/>
            <p:nvPr/>
          </p:nvSpPr>
          <p:spPr>
            <a:xfrm>
              <a:off x="10668203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66" name="object 3766"/>
          <p:cNvSpPr/>
          <p:nvPr/>
        </p:nvSpPr>
        <p:spPr>
          <a:xfrm>
            <a:off x="3641076" y="6130819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7" name="object 3767"/>
          <p:cNvSpPr/>
          <p:nvPr/>
        </p:nvSpPr>
        <p:spPr>
          <a:xfrm>
            <a:off x="10039019" y="7018750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68" name="object 3768"/>
          <p:cNvGrpSpPr/>
          <p:nvPr/>
        </p:nvGrpSpPr>
        <p:grpSpPr>
          <a:xfrm>
            <a:off x="10657034" y="4461992"/>
            <a:ext cx="13335" cy="1905"/>
            <a:chOff x="10657034" y="4461992"/>
            <a:chExt cx="13335" cy="1905"/>
          </a:xfrm>
        </p:grpSpPr>
        <p:sp>
          <p:nvSpPr>
            <p:cNvPr id="3769" name="object 3769"/>
            <p:cNvSpPr/>
            <p:nvPr/>
          </p:nvSpPr>
          <p:spPr>
            <a:xfrm>
              <a:off x="10668203" y="44619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0" name="object 3770"/>
            <p:cNvSpPr/>
            <p:nvPr/>
          </p:nvSpPr>
          <p:spPr>
            <a:xfrm>
              <a:off x="10657965" y="4462923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1" name="object 3771"/>
            <p:cNvSpPr/>
            <p:nvPr/>
          </p:nvSpPr>
          <p:spPr>
            <a:xfrm>
              <a:off x="10657034" y="44619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72" name="object 3772"/>
          <p:cNvSpPr/>
          <p:nvPr/>
        </p:nvSpPr>
        <p:spPr>
          <a:xfrm>
            <a:off x="10037157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3" name="object 3773"/>
          <p:cNvSpPr/>
          <p:nvPr/>
        </p:nvSpPr>
        <p:spPr>
          <a:xfrm>
            <a:off x="10041811" y="6960113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4" name="object 3774"/>
          <p:cNvSpPr/>
          <p:nvPr/>
        </p:nvSpPr>
        <p:spPr>
          <a:xfrm>
            <a:off x="3644798" y="6043329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75" name="object 3775"/>
          <p:cNvGrpSpPr/>
          <p:nvPr/>
        </p:nvGrpSpPr>
        <p:grpSpPr>
          <a:xfrm>
            <a:off x="10665411" y="4461992"/>
            <a:ext cx="5080" cy="1905"/>
            <a:chOff x="10665411" y="4461992"/>
            <a:chExt cx="5080" cy="1905"/>
          </a:xfrm>
        </p:grpSpPr>
        <p:sp>
          <p:nvSpPr>
            <p:cNvPr id="3776" name="object 3776"/>
            <p:cNvSpPr/>
            <p:nvPr/>
          </p:nvSpPr>
          <p:spPr>
            <a:xfrm>
              <a:off x="10668203" y="44619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7" name="object 3777"/>
            <p:cNvSpPr/>
            <p:nvPr/>
          </p:nvSpPr>
          <p:spPr>
            <a:xfrm>
              <a:off x="10668203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8" name="object 3778"/>
            <p:cNvSpPr/>
            <p:nvPr/>
          </p:nvSpPr>
          <p:spPr>
            <a:xfrm>
              <a:off x="10667263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79" name="object 3779"/>
            <p:cNvSpPr/>
            <p:nvPr/>
          </p:nvSpPr>
          <p:spPr>
            <a:xfrm>
              <a:off x="10667272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0" name="object 3780"/>
            <p:cNvSpPr/>
            <p:nvPr/>
          </p:nvSpPr>
          <p:spPr>
            <a:xfrm>
              <a:off x="10666336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1" name="object 3781"/>
            <p:cNvSpPr/>
            <p:nvPr/>
          </p:nvSpPr>
          <p:spPr>
            <a:xfrm>
              <a:off x="10666342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2" name="object 3782"/>
            <p:cNvSpPr/>
            <p:nvPr/>
          </p:nvSpPr>
          <p:spPr>
            <a:xfrm>
              <a:off x="10665411" y="44619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83" name="object 3783"/>
          <p:cNvSpPr/>
          <p:nvPr/>
        </p:nvSpPr>
        <p:spPr>
          <a:xfrm>
            <a:off x="12939221" y="33786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84" name="object 3784"/>
          <p:cNvGrpSpPr/>
          <p:nvPr/>
        </p:nvGrpSpPr>
        <p:grpSpPr>
          <a:xfrm>
            <a:off x="10665411" y="4637903"/>
            <a:ext cx="5080" cy="1905"/>
            <a:chOff x="10665411" y="4637903"/>
            <a:chExt cx="5080" cy="1905"/>
          </a:xfrm>
        </p:grpSpPr>
        <p:sp>
          <p:nvSpPr>
            <p:cNvPr id="3785" name="object 3785"/>
            <p:cNvSpPr/>
            <p:nvPr/>
          </p:nvSpPr>
          <p:spPr>
            <a:xfrm>
              <a:off x="10665411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6" name="object 3786"/>
            <p:cNvSpPr/>
            <p:nvPr/>
          </p:nvSpPr>
          <p:spPr>
            <a:xfrm>
              <a:off x="10666342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7" name="object 3787"/>
            <p:cNvSpPr/>
            <p:nvPr/>
          </p:nvSpPr>
          <p:spPr>
            <a:xfrm>
              <a:off x="10666336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8" name="object 3788"/>
            <p:cNvSpPr/>
            <p:nvPr/>
          </p:nvSpPr>
          <p:spPr>
            <a:xfrm>
              <a:off x="10667272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9" name="object 3789"/>
            <p:cNvSpPr/>
            <p:nvPr/>
          </p:nvSpPr>
          <p:spPr>
            <a:xfrm>
              <a:off x="10667263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0" name="object 3790"/>
            <p:cNvSpPr/>
            <p:nvPr/>
          </p:nvSpPr>
          <p:spPr>
            <a:xfrm>
              <a:off x="10668203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1" name="object 3791"/>
            <p:cNvSpPr/>
            <p:nvPr/>
          </p:nvSpPr>
          <p:spPr>
            <a:xfrm>
              <a:off x="10668203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92" name="object 3792"/>
          <p:cNvSpPr/>
          <p:nvPr/>
        </p:nvSpPr>
        <p:spPr>
          <a:xfrm>
            <a:off x="10043673" y="695918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3" name="object 3793"/>
          <p:cNvSpPr/>
          <p:nvPr/>
        </p:nvSpPr>
        <p:spPr>
          <a:xfrm>
            <a:off x="10660757" y="4462923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4" name="object 3794"/>
          <p:cNvSpPr/>
          <p:nvPr/>
        </p:nvSpPr>
        <p:spPr>
          <a:xfrm>
            <a:off x="12940153" y="337953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5" name="object 3795"/>
          <p:cNvSpPr/>
          <p:nvPr/>
        </p:nvSpPr>
        <p:spPr>
          <a:xfrm>
            <a:off x="10660757" y="4638834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96" name="object 3796"/>
          <p:cNvGrpSpPr/>
          <p:nvPr/>
        </p:nvGrpSpPr>
        <p:grpSpPr>
          <a:xfrm>
            <a:off x="10657964" y="4461992"/>
            <a:ext cx="3810" cy="1905"/>
            <a:chOff x="10657964" y="4461992"/>
            <a:chExt cx="3810" cy="1905"/>
          </a:xfrm>
        </p:grpSpPr>
        <p:sp>
          <p:nvSpPr>
            <p:cNvPr id="3797" name="object 3797"/>
            <p:cNvSpPr/>
            <p:nvPr/>
          </p:nvSpPr>
          <p:spPr>
            <a:xfrm>
              <a:off x="10659821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8" name="object 3798"/>
            <p:cNvSpPr/>
            <p:nvPr/>
          </p:nvSpPr>
          <p:spPr>
            <a:xfrm>
              <a:off x="10659826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9" name="object 3799"/>
            <p:cNvSpPr/>
            <p:nvPr/>
          </p:nvSpPr>
          <p:spPr>
            <a:xfrm>
              <a:off x="10658894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0" name="object 3800"/>
            <p:cNvSpPr/>
            <p:nvPr/>
          </p:nvSpPr>
          <p:spPr>
            <a:xfrm>
              <a:off x="10658896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1" name="object 3801"/>
            <p:cNvSpPr/>
            <p:nvPr/>
          </p:nvSpPr>
          <p:spPr>
            <a:xfrm>
              <a:off x="10657954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2" name="object 3802"/>
            <p:cNvSpPr/>
            <p:nvPr/>
          </p:nvSpPr>
          <p:spPr>
            <a:xfrm>
              <a:off x="10657965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03" name="object 3803"/>
          <p:cNvSpPr/>
          <p:nvPr/>
        </p:nvSpPr>
        <p:spPr>
          <a:xfrm>
            <a:off x="3644798" y="6130819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4" name="object 3804"/>
          <p:cNvSpPr/>
          <p:nvPr/>
        </p:nvSpPr>
        <p:spPr>
          <a:xfrm>
            <a:off x="10657965" y="4462923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5">
                <a:moveTo>
                  <a:pt x="0" y="0"/>
                </a:moveTo>
                <a:lnTo>
                  <a:pt x="0" y="26991"/>
                </a:lnTo>
              </a:path>
              <a:path h="131445">
                <a:moveTo>
                  <a:pt x="0" y="44675"/>
                </a:moveTo>
                <a:lnTo>
                  <a:pt x="0" y="79113"/>
                </a:lnTo>
              </a:path>
              <a:path h="131445">
                <a:moveTo>
                  <a:pt x="0" y="96797"/>
                </a:moveTo>
                <a:lnTo>
                  <a:pt x="0" y="13123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5" name="object 3805"/>
          <p:cNvSpPr/>
          <p:nvPr/>
        </p:nvSpPr>
        <p:spPr>
          <a:xfrm>
            <a:off x="10657965" y="461184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6" name="object 3806"/>
          <p:cNvSpPr/>
          <p:nvPr/>
        </p:nvSpPr>
        <p:spPr>
          <a:xfrm>
            <a:off x="10044604" y="695825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807" name="object 3807"/>
          <p:cNvGrpSpPr/>
          <p:nvPr/>
        </p:nvGrpSpPr>
        <p:grpSpPr>
          <a:xfrm>
            <a:off x="10657964" y="4637903"/>
            <a:ext cx="3810" cy="1905"/>
            <a:chOff x="10657964" y="4637903"/>
            <a:chExt cx="3810" cy="1905"/>
          </a:xfrm>
        </p:grpSpPr>
        <p:sp>
          <p:nvSpPr>
            <p:cNvPr id="3808" name="object 3808"/>
            <p:cNvSpPr/>
            <p:nvPr/>
          </p:nvSpPr>
          <p:spPr>
            <a:xfrm>
              <a:off x="10657965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9" name="object 3809"/>
            <p:cNvSpPr/>
            <p:nvPr/>
          </p:nvSpPr>
          <p:spPr>
            <a:xfrm>
              <a:off x="10657954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0" name="object 3810"/>
            <p:cNvSpPr/>
            <p:nvPr/>
          </p:nvSpPr>
          <p:spPr>
            <a:xfrm>
              <a:off x="10658896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1" name="object 3811"/>
            <p:cNvSpPr/>
            <p:nvPr/>
          </p:nvSpPr>
          <p:spPr>
            <a:xfrm>
              <a:off x="10658894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2" name="object 3812"/>
            <p:cNvSpPr/>
            <p:nvPr/>
          </p:nvSpPr>
          <p:spPr>
            <a:xfrm>
              <a:off x="10659826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3" name="object 3813"/>
            <p:cNvSpPr/>
            <p:nvPr/>
          </p:nvSpPr>
          <p:spPr>
            <a:xfrm>
              <a:off x="10659821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14" name="object 3814"/>
          <p:cNvSpPr/>
          <p:nvPr/>
        </p:nvSpPr>
        <p:spPr>
          <a:xfrm>
            <a:off x="6078690" y="69601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5" name="object 3815"/>
          <p:cNvSpPr/>
          <p:nvPr/>
        </p:nvSpPr>
        <p:spPr>
          <a:xfrm>
            <a:off x="12940152" y="33786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6" name="object 3816"/>
          <p:cNvSpPr/>
          <p:nvPr/>
        </p:nvSpPr>
        <p:spPr>
          <a:xfrm>
            <a:off x="10669134" y="461184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7" name="object 3817"/>
          <p:cNvSpPr/>
          <p:nvPr/>
        </p:nvSpPr>
        <p:spPr>
          <a:xfrm>
            <a:off x="10669134" y="4462923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5">
                <a:moveTo>
                  <a:pt x="0" y="131235"/>
                </a:moveTo>
                <a:lnTo>
                  <a:pt x="0" y="96797"/>
                </a:lnTo>
              </a:path>
              <a:path h="131445">
                <a:moveTo>
                  <a:pt x="0" y="79113"/>
                </a:moveTo>
                <a:lnTo>
                  <a:pt x="0" y="44675"/>
                </a:lnTo>
              </a:path>
              <a:path h="13144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8" name="object 3818"/>
          <p:cNvSpPr/>
          <p:nvPr/>
        </p:nvSpPr>
        <p:spPr>
          <a:xfrm>
            <a:off x="12940152" y="33786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9" name="object 3819"/>
          <p:cNvSpPr/>
          <p:nvPr/>
        </p:nvSpPr>
        <p:spPr>
          <a:xfrm>
            <a:off x="6079628" y="696104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0" name="object 3820"/>
          <p:cNvSpPr/>
          <p:nvPr/>
        </p:nvSpPr>
        <p:spPr>
          <a:xfrm>
            <a:off x="10038089" y="672835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1" name="object 3821"/>
          <p:cNvSpPr/>
          <p:nvPr/>
        </p:nvSpPr>
        <p:spPr>
          <a:xfrm>
            <a:off x="6072182" y="6785133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822" name="object 3822"/>
          <p:cNvGrpSpPr/>
          <p:nvPr/>
        </p:nvGrpSpPr>
        <p:grpSpPr>
          <a:xfrm>
            <a:off x="12940152" y="3378605"/>
            <a:ext cx="1905" cy="1905"/>
            <a:chOff x="12940152" y="3378605"/>
            <a:chExt cx="1905" cy="1905"/>
          </a:xfrm>
        </p:grpSpPr>
        <p:sp>
          <p:nvSpPr>
            <p:cNvPr id="3823" name="object 3823"/>
            <p:cNvSpPr/>
            <p:nvPr/>
          </p:nvSpPr>
          <p:spPr>
            <a:xfrm>
              <a:off x="12940144" y="33786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4" name="object 3824"/>
            <p:cNvSpPr/>
            <p:nvPr/>
          </p:nvSpPr>
          <p:spPr>
            <a:xfrm>
              <a:off x="12941084" y="33795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25" name="object 3825"/>
          <p:cNvSpPr/>
          <p:nvPr/>
        </p:nvSpPr>
        <p:spPr>
          <a:xfrm>
            <a:off x="6072182" y="6961044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6" name="object 3826"/>
          <p:cNvSpPr/>
          <p:nvPr/>
        </p:nvSpPr>
        <p:spPr>
          <a:xfrm>
            <a:off x="6071251" y="67842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7" name="object 3827"/>
          <p:cNvSpPr/>
          <p:nvPr/>
        </p:nvSpPr>
        <p:spPr>
          <a:xfrm>
            <a:off x="10644935" y="4450824"/>
            <a:ext cx="0" cy="143510"/>
          </a:xfrm>
          <a:custGeom>
            <a:avLst/>
            <a:gdLst/>
            <a:ahLst/>
            <a:cxnLst/>
            <a:rect l="l" t="t" r="r" b="b"/>
            <a:pathLst>
              <a:path h="143510">
                <a:moveTo>
                  <a:pt x="0" y="0"/>
                </a:moveTo>
                <a:lnTo>
                  <a:pt x="0" y="39091"/>
                </a:lnTo>
              </a:path>
              <a:path h="143510">
                <a:moveTo>
                  <a:pt x="0" y="56775"/>
                </a:moveTo>
                <a:lnTo>
                  <a:pt x="0" y="91213"/>
                </a:lnTo>
              </a:path>
              <a:path h="143510">
                <a:moveTo>
                  <a:pt x="0" y="108897"/>
                </a:moveTo>
                <a:lnTo>
                  <a:pt x="0" y="14333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8" name="object 3828"/>
          <p:cNvSpPr/>
          <p:nvPr/>
        </p:nvSpPr>
        <p:spPr>
          <a:xfrm>
            <a:off x="10644935" y="461184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9" name="object 3829"/>
          <p:cNvSpPr/>
          <p:nvPr/>
        </p:nvSpPr>
        <p:spPr>
          <a:xfrm>
            <a:off x="6071252" y="678513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0" name="object 3830"/>
          <p:cNvSpPr/>
          <p:nvPr/>
        </p:nvSpPr>
        <p:spPr>
          <a:xfrm>
            <a:off x="10644935" y="461184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1" name="object 3831"/>
          <p:cNvSpPr/>
          <p:nvPr/>
        </p:nvSpPr>
        <p:spPr>
          <a:xfrm>
            <a:off x="10644935" y="4450824"/>
            <a:ext cx="0" cy="143510"/>
          </a:xfrm>
          <a:custGeom>
            <a:avLst/>
            <a:gdLst/>
            <a:ahLst/>
            <a:cxnLst/>
            <a:rect l="l" t="t" r="r" b="b"/>
            <a:pathLst>
              <a:path h="143510">
                <a:moveTo>
                  <a:pt x="0" y="143334"/>
                </a:moveTo>
                <a:lnTo>
                  <a:pt x="0" y="108897"/>
                </a:lnTo>
              </a:path>
              <a:path h="143510">
                <a:moveTo>
                  <a:pt x="0" y="91213"/>
                </a:moveTo>
                <a:lnTo>
                  <a:pt x="0" y="56775"/>
                </a:lnTo>
              </a:path>
              <a:path h="14351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832" name="object 3832"/>
          <p:cNvGrpSpPr/>
          <p:nvPr/>
        </p:nvGrpSpPr>
        <p:grpSpPr>
          <a:xfrm>
            <a:off x="6070321" y="6784202"/>
            <a:ext cx="1905" cy="1905"/>
            <a:chOff x="6070321" y="6784202"/>
            <a:chExt cx="1905" cy="1905"/>
          </a:xfrm>
        </p:grpSpPr>
        <p:sp>
          <p:nvSpPr>
            <p:cNvPr id="3833" name="object 3833"/>
            <p:cNvSpPr/>
            <p:nvPr/>
          </p:nvSpPr>
          <p:spPr>
            <a:xfrm>
              <a:off x="6070320" y="6784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4" name="object 3834"/>
            <p:cNvSpPr/>
            <p:nvPr/>
          </p:nvSpPr>
          <p:spPr>
            <a:xfrm>
              <a:off x="6070321" y="67851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35" name="object 3835"/>
          <p:cNvSpPr/>
          <p:nvPr/>
        </p:nvSpPr>
        <p:spPr>
          <a:xfrm>
            <a:off x="3644798" y="6130819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6" name="object 3836"/>
          <p:cNvSpPr/>
          <p:nvPr/>
        </p:nvSpPr>
        <p:spPr>
          <a:xfrm>
            <a:off x="10045534" y="695732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7" name="object 3837"/>
          <p:cNvSpPr/>
          <p:nvPr/>
        </p:nvSpPr>
        <p:spPr>
          <a:xfrm>
            <a:off x="3644798" y="6043329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8" name="object 3838"/>
          <p:cNvSpPr/>
          <p:nvPr/>
        </p:nvSpPr>
        <p:spPr>
          <a:xfrm>
            <a:off x="10640281" y="4459200"/>
            <a:ext cx="0" cy="105410"/>
          </a:xfrm>
          <a:custGeom>
            <a:avLst/>
            <a:gdLst/>
            <a:ahLst/>
            <a:cxnLst/>
            <a:rect l="l" t="t" r="r" b="b"/>
            <a:pathLst>
              <a:path h="105410">
                <a:moveTo>
                  <a:pt x="0" y="0"/>
                </a:moveTo>
                <a:lnTo>
                  <a:pt x="0" y="17684"/>
                </a:lnTo>
              </a:path>
              <a:path h="105410">
                <a:moveTo>
                  <a:pt x="0" y="35368"/>
                </a:moveTo>
                <a:lnTo>
                  <a:pt x="0" y="69805"/>
                </a:lnTo>
              </a:path>
              <a:path h="105410">
                <a:moveTo>
                  <a:pt x="0" y="87490"/>
                </a:moveTo>
                <a:lnTo>
                  <a:pt x="0" y="10517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9" name="object 3839"/>
          <p:cNvSpPr/>
          <p:nvPr/>
        </p:nvSpPr>
        <p:spPr>
          <a:xfrm>
            <a:off x="6069390" y="67842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0" name="object 3840"/>
          <p:cNvSpPr/>
          <p:nvPr/>
        </p:nvSpPr>
        <p:spPr>
          <a:xfrm>
            <a:off x="12941083" y="33786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1" name="object 3841"/>
          <p:cNvSpPr/>
          <p:nvPr/>
        </p:nvSpPr>
        <p:spPr>
          <a:xfrm>
            <a:off x="10046465" y="695639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2" name="object 3842"/>
          <p:cNvSpPr/>
          <p:nvPr/>
        </p:nvSpPr>
        <p:spPr>
          <a:xfrm>
            <a:off x="10038088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3" name="object 3843"/>
          <p:cNvSpPr/>
          <p:nvPr/>
        </p:nvSpPr>
        <p:spPr>
          <a:xfrm>
            <a:off x="10640281" y="456437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4" name="object 3844"/>
          <p:cNvSpPr/>
          <p:nvPr/>
        </p:nvSpPr>
        <p:spPr>
          <a:xfrm>
            <a:off x="12942014" y="3203625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5" name="object 3845"/>
          <p:cNvSpPr/>
          <p:nvPr/>
        </p:nvSpPr>
        <p:spPr>
          <a:xfrm>
            <a:off x="3641076" y="6328137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6" name="object 3846"/>
          <p:cNvSpPr/>
          <p:nvPr/>
        </p:nvSpPr>
        <p:spPr>
          <a:xfrm>
            <a:off x="10038088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7" name="object 3847"/>
          <p:cNvSpPr/>
          <p:nvPr/>
        </p:nvSpPr>
        <p:spPr>
          <a:xfrm>
            <a:off x="6069390" y="67842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8" name="object 3848"/>
          <p:cNvSpPr/>
          <p:nvPr/>
        </p:nvSpPr>
        <p:spPr>
          <a:xfrm>
            <a:off x="10640281" y="445920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9" name="object 3849"/>
          <p:cNvSpPr/>
          <p:nvPr/>
        </p:nvSpPr>
        <p:spPr>
          <a:xfrm>
            <a:off x="12941083" y="32026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0" name="object 3850"/>
          <p:cNvSpPr/>
          <p:nvPr/>
        </p:nvSpPr>
        <p:spPr>
          <a:xfrm>
            <a:off x="6069390" y="67842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1" name="object 3851"/>
          <p:cNvSpPr/>
          <p:nvPr/>
        </p:nvSpPr>
        <p:spPr>
          <a:xfrm>
            <a:off x="12941084" y="320362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2" name="object 3852"/>
          <p:cNvSpPr/>
          <p:nvPr/>
        </p:nvSpPr>
        <p:spPr>
          <a:xfrm>
            <a:off x="10046465" y="695545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3" name="object 3853"/>
          <p:cNvSpPr/>
          <p:nvPr/>
        </p:nvSpPr>
        <p:spPr>
          <a:xfrm>
            <a:off x="12940152" y="32026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854" name="object 3854"/>
          <p:cNvGrpSpPr/>
          <p:nvPr/>
        </p:nvGrpSpPr>
        <p:grpSpPr>
          <a:xfrm>
            <a:off x="6069390" y="6784202"/>
            <a:ext cx="1905" cy="1905"/>
            <a:chOff x="6069390" y="6784202"/>
            <a:chExt cx="1905" cy="1905"/>
          </a:xfrm>
        </p:grpSpPr>
        <p:sp>
          <p:nvSpPr>
            <p:cNvPr id="3855" name="object 3855"/>
            <p:cNvSpPr/>
            <p:nvPr/>
          </p:nvSpPr>
          <p:spPr>
            <a:xfrm>
              <a:off x="6069380" y="6784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56" name="object 3856"/>
            <p:cNvSpPr/>
            <p:nvPr/>
          </p:nvSpPr>
          <p:spPr>
            <a:xfrm>
              <a:off x="6069390" y="67851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57" name="object 3857"/>
          <p:cNvSpPr/>
          <p:nvPr/>
        </p:nvSpPr>
        <p:spPr>
          <a:xfrm>
            <a:off x="10046465" y="6953598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8" name="object 3858"/>
          <p:cNvSpPr/>
          <p:nvPr/>
        </p:nvSpPr>
        <p:spPr>
          <a:xfrm>
            <a:off x="6069390" y="6785133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5">
                <a:moveTo>
                  <a:pt x="0" y="0"/>
                </a:moveTo>
                <a:lnTo>
                  <a:pt x="0" y="26991"/>
                </a:lnTo>
              </a:path>
              <a:path h="131445">
                <a:moveTo>
                  <a:pt x="0" y="43745"/>
                </a:moveTo>
                <a:lnTo>
                  <a:pt x="0" y="79113"/>
                </a:lnTo>
              </a:path>
              <a:path h="131445">
                <a:moveTo>
                  <a:pt x="0" y="96797"/>
                </a:moveTo>
                <a:lnTo>
                  <a:pt x="0" y="13123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9" name="object 3859"/>
          <p:cNvSpPr/>
          <p:nvPr/>
        </p:nvSpPr>
        <p:spPr>
          <a:xfrm>
            <a:off x="6069390" y="693405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0" name="object 3860"/>
          <p:cNvSpPr/>
          <p:nvPr/>
        </p:nvSpPr>
        <p:spPr>
          <a:xfrm>
            <a:off x="10038088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861" name="object 3861"/>
          <p:cNvGrpSpPr/>
          <p:nvPr/>
        </p:nvGrpSpPr>
        <p:grpSpPr>
          <a:xfrm>
            <a:off x="6069390" y="6960113"/>
            <a:ext cx="1905" cy="1905"/>
            <a:chOff x="6069390" y="6960113"/>
            <a:chExt cx="1905" cy="1905"/>
          </a:xfrm>
        </p:grpSpPr>
        <p:sp>
          <p:nvSpPr>
            <p:cNvPr id="3862" name="object 3862"/>
            <p:cNvSpPr/>
            <p:nvPr/>
          </p:nvSpPr>
          <p:spPr>
            <a:xfrm>
              <a:off x="6069390" y="69610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3" name="object 3863"/>
            <p:cNvSpPr/>
            <p:nvPr/>
          </p:nvSpPr>
          <p:spPr>
            <a:xfrm>
              <a:off x="6069380" y="69601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4" name="object 3864"/>
            <p:cNvSpPr/>
            <p:nvPr/>
          </p:nvSpPr>
          <p:spPr>
            <a:xfrm>
              <a:off x="6070321" y="69610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65" name="object 3865"/>
          <p:cNvSpPr/>
          <p:nvPr/>
        </p:nvSpPr>
        <p:spPr>
          <a:xfrm>
            <a:off x="12940152" y="32026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6" name="object 3866"/>
          <p:cNvSpPr/>
          <p:nvPr/>
        </p:nvSpPr>
        <p:spPr>
          <a:xfrm>
            <a:off x="6070320" y="69601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867" name="object 3867"/>
          <p:cNvGrpSpPr/>
          <p:nvPr/>
        </p:nvGrpSpPr>
        <p:grpSpPr>
          <a:xfrm>
            <a:off x="12939221" y="3202694"/>
            <a:ext cx="3175" cy="1905"/>
            <a:chOff x="12939221" y="3202694"/>
            <a:chExt cx="3175" cy="1905"/>
          </a:xfrm>
        </p:grpSpPr>
        <p:sp>
          <p:nvSpPr>
            <p:cNvPr id="3868" name="object 3868"/>
            <p:cNvSpPr/>
            <p:nvPr/>
          </p:nvSpPr>
          <p:spPr>
            <a:xfrm>
              <a:off x="12940144" y="32027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9" name="object 3869"/>
            <p:cNvSpPr/>
            <p:nvPr/>
          </p:nvSpPr>
          <p:spPr>
            <a:xfrm>
              <a:off x="12940153" y="32036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0" name="object 3870"/>
            <p:cNvSpPr/>
            <p:nvPr/>
          </p:nvSpPr>
          <p:spPr>
            <a:xfrm>
              <a:off x="12939217" y="32027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71" name="object 3871"/>
          <p:cNvGrpSpPr/>
          <p:nvPr/>
        </p:nvGrpSpPr>
        <p:grpSpPr>
          <a:xfrm>
            <a:off x="6071251" y="6960113"/>
            <a:ext cx="1905" cy="1905"/>
            <a:chOff x="6071251" y="6960113"/>
            <a:chExt cx="1905" cy="1905"/>
          </a:xfrm>
        </p:grpSpPr>
        <p:sp>
          <p:nvSpPr>
            <p:cNvPr id="3872" name="object 3872"/>
            <p:cNvSpPr/>
            <p:nvPr/>
          </p:nvSpPr>
          <p:spPr>
            <a:xfrm>
              <a:off x="6071252" y="69610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3" name="object 3873"/>
            <p:cNvSpPr/>
            <p:nvPr/>
          </p:nvSpPr>
          <p:spPr>
            <a:xfrm>
              <a:off x="6071251" y="69601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74" name="object 3874"/>
          <p:cNvSpPr/>
          <p:nvPr/>
        </p:nvSpPr>
        <p:spPr>
          <a:xfrm>
            <a:off x="12939221" y="32026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5" name="object 3875"/>
          <p:cNvSpPr/>
          <p:nvPr/>
        </p:nvSpPr>
        <p:spPr>
          <a:xfrm>
            <a:off x="6080559" y="68819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52121"/>
                </a:lnTo>
              </a:path>
              <a:path h="7937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6" name="object 3876"/>
          <p:cNvSpPr/>
          <p:nvPr/>
        </p:nvSpPr>
        <p:spPr>
          <a:xfrm>
            <a:off x="6080559" y="6785133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3745"/>
                </a:lnTo>
              </a:path>
              <a:path h="7937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877" name="object 3877"/>
          <p:cNvGrpSpPr/>
          <p:nvPr/>
        </p:nvGrpSpPr>
        <p:grpSpPr>
          <a:xfrm>
            <a:off x="12938291" y="3202694"/>
            <a:ext cx="1905" cy="1905"/>
            <a:chOff x="12938291" y="3202694"/>
            <a:chExt cx="1905" cy="1905"/>
          </a:xfrm>
        </p:grpSpPr>
        <p:sp>
          <p:nvSpPr>
            <p:cNvPr id="3878" name="object 3878"/>
            <p:cNvSpPr/>
            <p:nvPr/>
          </p:nvSpPr>
          <p:spPr>
            <a:xfrm>
              <a:off x="12939222" y="32036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9" name="object 3879"/>
            <p:cNvSpPr/>
            <p:nvPr/>
          </p:nvSpPr>
          <p:spPr>
            <a:xfrm>
              <a:off x="12938291" y="32026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80" name="object 3880"/>
          <p:cNvSpPr/>
          <p:nvPr/>
        </p:nvSpPr>
        <p:spPr>
          <a:xfrm>
            <a:off x="12969937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1" name="object 3881"/>
          <p:cNvSpPr/>
          <p:nvPr/>
        </p:nvSpPr>
        <p:spPr>
          <a:xfrm>
            <a:off x="12930845" y="3203625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2" name="object 3882"/>
          <p:cNvSpPr/>
          <p:nvPr/>
        </p:nvSpPr>
        <p:spPr>
          <a:xfrm>
            <a:off x="6069390" y="6587815"/>
            <a:ext cx="11430" cy="1905"/>
          </a:xfrm>
          <a:custGeom>
            <a:avLst/>
            <a:gdLst/>
            <a:ahLst/>
            <a:cxnLst/>
            <a:rect l="l" t="t" r="r" b="b"/>
            <a:pathLst>
              <a:path w="11429" h="1904">
                <a:moveTo>
                  <a:pt x="0" y="0"/>
                </a:moveTo>
                <a:lnTo>
                  <a:pt x="930" y="930"/>
                </a:lnTo>
              </a:path>
              <a:path w="11429" h="1904">
                <a:moveTo>
                  <a:pt x="930" y="930"/>
                </a:moveTo>
                <a:lnTo>
                  <a:pt x="5584" y="1861"/>
                </a:lnTo>
              </a:path>
              <a:path w="11429" h="1904">
                <a:moveTo>
                  <a:pt x="5584" y="1861"/>
                </a:moveTo>
                <a:lnTo>
                  <a:pt x="11168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883" name="object 3883"/>
          <p:cNvGrpSpPr/>
          <p:nvPr/>
        </p:nvGrpSpPr>
        <p:grpSpPr>
          <a:xfrm>
            <a:off x="12969937" y="6964767"/>
            <a:ext cx="1905" cy="1905"/>
            <a:chOff x="12969937" y="6964767"/>
            <a:chExt cx="1905" cy="1905"/>
          </a:xfrm>
        </p:grpSpPr>
        <p:sp>
          <p:nvSpPr>
            <p:cNvPr id="3884" name="object 3884"/>
            <p:cNvSpPr/>
            <p:nvPr/>
          </p:nvSpPr>
          <p:spPr>
            <a:xfrm>
              <a:off x="12969937" y="69647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5" name="object 3885"/>
            <p:cNvSpPr/>
            <p:nvPr/>
          </p:nvSpPr>
          <p:spPr>
            <a:xfrm>
              <a:off x="12970868" y="69656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86" name="object 3886"/>
          <p:cNvSpPr/>
          <p:nvPr/>
        </p:nvSpPr>
        <p:spPr>
          <a:xfrm>
            <a:off x="11524489" y="6452857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0"/>
                </a:moveTo>
                <a:lnTo>
                  <a:pt x="0" y="78182"/>
                </a:lnTo>
              </a:path>
              <a:path h="285115">
                <a:moveTo>
                  <a:pt x="0" y="87490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7" name="object 3887"/>
          <p:cNvSpPr/>
          <p:nvPr/>
        </p:nvSpPr>
        <p:spPr>
          <a:xfrm>
            <a:off x="6074975" y="6478918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8" name="object 3888"/>
          <p:cNvSpPr/>
          <p:nvPr/>
        </p:nvSpPr>
        <p:spPr>
          <a:xfrm>
            <a:off x="4735632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9" name="object 3889"/>
          <p:cNvSpPr/>
          <p:nvPr/>
        </p:nvSpPr>
        <p:spPr>
          <a:xfrm>
            <a:off x="10038088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0" name="object 3890"/>
          <p:cNvSpPr/>
          <p:nvPr/>
        </p:nvSpPr>
        <p:spPr>
          <a:xfrm>
            <a:off x="6070321" y="6478918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4653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1" name="object 3891"/>
          <p:cNvSpPr/>
          <p:nvPr/>
        </p:nvSpPr>
        <p:spPr>
          <a:xfrm>
            <a:off x="6056360" y="6772102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40022"/>
                </a:lnTo>
              </a:path>
              <a:path h="144779">
                <a:moveTo>
                  <a:pt x="0" y="56775"/>
                </a:moveTo>
                <a:lnTo>
                  <a:pt x="0" y="92143"/>
                </a:lnTo>
              </a:path>
              <a:path h="144779">
                <a:moveTo>
                  <a:pt x="0" y="109827"/>
                </a:moveTo>
                <a:lnTo>
                  <a:pt x="0" y="14426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2" name="object 3892"/>
          <p:cNvSpPr/>
          <p:nvPr/>
        </p:nvSpPr>
        <p:spPr>
          <a:xfrm>
            <a:off x="6056360" y="693405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3" name="object 3893"/>
          <p:cNvSpPr/>
          <p:nvPr/>
        </p:nvSpPr>
        <p:spPr>
          <a:xfrm>
            <a:off x="12955045" y="319152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10"/>
                </a:moveTo>
                <a:lnTo>
                  <a:pt x="0" y="161018"/>
                </a:lnTo>
              </a:path>
              <a:path h="200660">
                <a:moveTo>
                  <a:pt x="0" y="143334"/>
                </a:moveTo>
                <a:lnTo>
                  <a:pt x="0" y="108897"/>
                </a:lnTo>
              </a:path>
              <a:path h="200660">
                <a:moveTo>
                  <a:pt x="0" y="91213"/>
                </a:moveTo>
                <a:lnTo>
                  <a:pt x="0" y="56775"/>
                </a:lnTo>
              </a:path>
              <a:path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4" name="object 3894"/>
          <p:cNvSpPr/>
          <p:nvPr/>
        </p:nvSpPr>
        <p:spPr>
          <a:xfrm>
            <a:off x="11529143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895" name="object 3895"/>
          <p:cNvGrpSpPr/>
          <p:nvPr/>
        </p:nvGrpSpPr>
        <p:grpSpPr>
          <a:xfrm>
            <a:off x="11384877" y="4548552"/>
            <a:ext cx="1905" cy="1905"/>
            <a:chOff x="11384877" y="4548552"/>
            <a:chExt cx="1905" cy="1905"/>
          </a:xfrm>
        </p:grpSpPr>
        <p:sp>
          <p:nvSpPr>
            <p:cNvPr id="3896" name="object 3896"/>
            <p:cNvSpPr/>
            <p:nvPr/>
          </p:nvSpPr>
          <p:spPr>
            <a:xfrm>
              <a:off x="11385808" y="45485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7F7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7" name="object 3897"/>
            <p:cNvSpPr/>
            <p:nvPr/>
          </p:nvSpPr>
          <p:spPr>
            <a:xfrm>
              <a:off x="11384877" y="4548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98" name="object 3898"/>
          <p:cNvSpPr/>
          <p:nvPr/>
        </p:nvSpPr>
        <p:spPr>
          <a:xfrm>
            <a:off x="6069390" y="647984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9" name="object 3899"/>
          <p:cNvSpPr/>
          <p:nvPr/>
        </p:nvSpPr>
        <p:spPr>
          <a:xfrm>
            <a:off x="11529143" y="654034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0" name="object 3900"/>
          <p:cNvSpPr/>
          <p:nvPr/>
        </p:nvSpPr>
        <p:spPr>
          <a:xfrm>
            <a:off x="10046465" y="695266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1" name="object 3901"/>
          <p:cNvSpPr/>
          <p:nvPr/>
        </p:nvSpPr>
        <p:spPr>
          <a:xfrm>
            <a:off x="11529143" y="654034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2" name="object 3902"/>
          <p:cNvSpPr/>
          <p:nvPr/>
        </p:nvSpPr>
        <p:spPr>
          <a:xfrm>
            <a:off x="12971798" y="678978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216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3" name="object 3903"/>
          <p:cNvSpPr/>
          <p:nvPr/>
        </p:nvSpPr>
        <p:spPr>
          <a:xfrm>
            <a:off x="11529143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4" name="object 3904"/>
          <p:cNvSpPr/>
          <p:nvPr/>
        </p:nvSpPr>
        <p:spPr>
          <a:xfrm>
            <a:off x="12955045" y="319152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39091"/>
                </a:lnTo>
              </a:path>
              <a:path h="200660">
                <a:moveTo>
                  <a:pt x="0" y="56775"/>
                </a:moveTo>
                <a:lnTo>
                  <a:pt x="0" y="91213"/>
                </a:lnTo>
              </a:path>
              <a:path h="200660">
                <a:moveTo>
                  <a:pt x="0" y="108897"/>
                </a:moveTo>
                <a:lnTo>
                  <a:pt x="0" y="143334"/>
                </a:lnTo>
              </a:path>
              <a:path h="200660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5" name="object 3905"/>
          <p:cNvSpPr/>
          <p:nvPr/>
        </p:nvSpPr>
        <p:spPr>
          <a:xfrm>
            <a:off x="10038089" y="655244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6" name="object 3906"/>
          <p:cNvSpPr/>
          <p:nvPr/>
        </p:nvSpPr>
        <p:spPr>
          <a:xfrm>
            <a:off x="12970867" y="678978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7" name="object 3907"/>
          <p:cNvSpPr/>
          <p:nvPr/>
        </p:nvSpPr>
        <p:spPr>
          <a:xfrm>
            <a:off x="6072182" y="6555239"/>
            <a:ext cx="0" cy="19685"/>
          </a:xfrm>
          <a:custGeom>
            <a:avLst/>
            <a:gdLst/>
            <a:ahLst/>
            <a:cxnLst/>
            <a:rect l="l" t="t" r="r" b="b"/>
            <a:pathLst>
              <a:path h="19684">
                <a:moveTo>
                  <a:pt x="0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8" name="object 3908"/>
          <p:cNvSpPr/>
          <p:nvPr/>
        </p:nvSpPr>
        <p:spPr>
          <a:xfrm>
            <a:off x="10037157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9" name="object 3909"/>
          <p:cNvSpPr/>
          <p:nvPr/>
        </p:nvSpPr>
        <p:spPr>
          <a:xfrm>
            <a:off x="6072182" y="6494740"/>
            <a:ext cx="5715" cy="80645"/>
          </a:xfrm>
          <a:custGeom>
            <a:avLst/>
            <a:gdLst/>
            <a:ahLst/>
            <a:cxnLst/>
            <a:rect l="l" t="t" r="r" b="b"/>
            <a:pathLst>
              <a:path w="5714" h="80645">
                <a:moveTo>
                  <a:pt x="0" y="18614"/>
                </a:moveTo>
                <a:lnTo>
                  <a:pt x="0" y="0"/>
                </a:lnTo>
              </a:path>
              <a:path w="5714" h="80645">
                <a:moveTo>
                  <a:pt x="5584" y="60498"/>
                </a:moveTo>
                <a:lnTo>
                  <a:pt x="5584" y="8004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0" name="object 3910"/>
          <p:cNvSpPr/>
          <p:nvPr/>
        </p:nvSpPr>
        <p:spPr>
          <a:xfrm>
            <a:off x="10045534" y="695173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1" name="object 3911"/>
          <p:cNvSpPr/>
          <p:nvPr/>
        </p:nvSpPr>
        <p:spPr>
          <a:xfrm>
            <a:off x="11505874" y="6922883"/>
            <a:ext cx="5080" cy="1905"/>
          </a:xfrm>
          <a:custGeom>
            <a:avLst/>
            <a:gdLst/>
            <a:ahLst/>
            <a:cxnLst/>
            <a:rect l="l" t="t" r="r" b="b"/>
            <a:pathLst>
              <a:path w="5079" h="1904">
                <a:moveTo>
                  <a:pt x="4653" y="1861"/>
                </a:moveTo>
                <a:lnTo>
                  <a:pt x="3722" y="930"/>
                </a:lnTo>
              </a:path>
              <a:path w="5079" h="1904">
                <a:moveTo>
                  <a:pt x="3722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2" name="object 3912"/>
          <p:cNvSpPr/>
          <p:nvPr/>
        </p:nvSpPr>
        <p:spPr>
          <a:xfrm>
            <a:off x="6056360" y="6881931"/>
            <a:ext cx="0" cy="91440"/>
          </a:xfrm>
          <a:custGeom>
            <a:avLst/>
            <a:gdLst/>
            <a:ahLst/>
            <a:cxnLst/>
            <a:rect l="l" t="t" r="r" b="b"/>
            <a:pathLst>
              <a:path h="91440">
                <a:moveTo>
                  <a:pt x="0" y="91213"/>
                </a:moveTo>
                <a:lnTo>
                  <a:pt x="0" y="52121"/>
                </a:lnTo>
              </a:path>
              <a:path h="91440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3" name="object 3913"/>
          <p:cNvSpPr/>
          <p:nvPr/>
        </p:nvSpPr>
        <p:spPr>
          <a:xfrm>
            <a:off x="6056360" y="6772102"/>
            <a:ext cx="0" cy="92710"/>
          </a:xfrm>
          <a:custGeom>
            <a:avLst/>
            <a:gdLst/>
            <a:ahLst/>
            <a:cxnLst/>
            <a:rect l="l" t="t" r="r" b="b"/>
            <a:pathLst>
              <a:path h="92709">
                <a:moveTo>
                  <a:pt x="0" y="92143"/>
                </a:moveTo>
                <a:lnTo>
                  <a:pt x="0" y="56775"/>
                </a:lnTo>
              </a:path>
              <a:path h="92709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4" name="object 3914"/>
          <p:cNvSpPr/>
          <p:nvPr/>
        </p:nvSpPr>
        <p:spPr>
          <a:xfrm>
            <a:off x="11500290" y="6922883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5" name="object 3915"/>
          <p:cNvSpPr/>
          <p:nvPr/>
        </p:nvSpPr>
        <p:spPr>
          <a:xfrm>
            <a:off x="11500290" y="7031780"/>
            <a:ext cx="10795" cy="1905"/>
          </a:xfrm>
          <a:custGeom>
            <a:avLst/>
            <a:gdLst/>
            <a:ahLst/>
            <a:cxnLst/>
            <a:rect l="l" t="t" r="r" b="b"/>
            <a:pathLst>
              <a:path w="10795" h="1904">
                <a:moveTo>
                  <a:pt x="0" y="1861"/>
                </a:moveTo>
                <a:lnTo>
                  <a:pt x="5584" y="1861"/>
                </a:lnTo>
              </a:path>
              <a:path w="10795" h="1904">
                <a:moveTo>
                  <a:pt x="5584" y="1861"/>
                </a:moveTo>
                <a:lnTo>
                  <a:pt x="9307" y="930"/>
                </a:lnTo>
              </a:path>
              <a:path w="10795" h="1904">
                <a:moveTo>
                  <a:pt x="9307" y="93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6" name="object 3916"/>
          <p:cNvSpPr/>
          <p:nvPr/>
        </p:nvSpPr>
        <p:spPr>
          <a:xfrm>
            <a:off x="10037153" y="65515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7" name="object 3917"/>
          <p:cNvSpPr/>
          <p:nvPr/>
        </p:nvSpPr>
        <p:spPr>
          <a:xfrm>
            <a:off x="11524489" y="673766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8" name="object 3918"/>
          <p:cNvSpPr/>
          <p:nvPr/>
        </p:nvSpPr>
        <p:spPr>
          <a:xfrm>
            <a:off x="6072182" y="6494740"/>
            <a:ext cx="5715" cy="80645"/>
          </a:xfrm>
          <a:custGeom>
            <a:avLst/>
            <a:gdLst/>
            <a:ahLst/>
            <a:cxnLst/>
            <a:rect l="l" t="t" r="r" b="b"/>
            <a:pathLst>
              <a:path w="5714" h="80645">
                <a:moveTo>
                  <a:pt x="5584" y="0"/>
                </a:moveTo>
                <a:lnTo>
                  <a:pt x="5584" y="18614"/>
                </a:lnTo>
              </a:path>
              <a:path w="5714" h="80645">
                <a:moveTo>
                  <a:pt x="0" y="60498"/>
                </a:moveTo>
                <a:lnTo>
                  <a:pt x="5584" y="60498"/>
                </a:lnTo>
              </a:path>
              <a:path w="5714" h="80645">
                <a:moveTo>
                  <a:pt x="5584" y="80044"/>
                </a:moveTo>
                <a:lnTo>
                  <a:pt x="0" y="8004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9" name="object 3919"/>
          <p:cNvSpPr/>
          <p:nvPr/>
        </p:nvSpPr>
        <p:spPr>
          <a:xfrm>
            <a:off x="10037153" y="65515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0" name="object 3920"/>
          <p:cNvSpPr/>
          <p:nvPr/>
        </p:nvSpPr>
        <p:spPr>
          <a:xfrm>
            <a:off x="10044604" y="695080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1" name="object 3921"/>
          <p:cNvSpPr/>
          <p:nvPr/>
        </p:nvSpPr>
        <p:spPr>
          <a:xfrm>
            <a:off x="10038089" y="695080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2" name="object 3922"/>
          <p:cNvSpPr/>
          <p:nvPr/>
        </p:nvSpPr>
        <p:spPr>
          <a:xfrm>
            <a:off x="10037158" y="695173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3" name="object 3923"/>
          <p:cNvSpPr/>
          <p:nvPr/>
        </p:nvSpPr>
        <p:spPr>
          <a:xfrm>
            <a:off x="10037158" y="6952667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0"/>
                </a:moveTo>
                <a:lnTo>
                  <a:pt x="0" y="930"/>
                </a:lnTo>
              </a:path>
              <a:path h="3175">
                <a:moveTo>
                  <a:pt x="0" y="93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4" name="object 3924"/>
          <p:cNvSpPr/>
          <p:nvPr/>
        </p:nvSpPr>
        <p:spPr>
          <a:xfrm>
            <a:off x="12955045" y="330507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5" name="object 3925"/>
          <p:cNvSpPr/>
          <p:nvPr/>
        </p:nvSpPr>
        <p:spPr>
          <a:xfrm>
            <a:off x="3626184" y="607683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6" name="object 3926"/>
          <p:cNvSpPr/>
          <p:nvPr/>
        </p:nvSpPr>
        <p:spPr>
          <a:xfrm>
            <a:off x="6072182" y="6494740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7" name="object 3927"/>
          <p:cNvSpPr/>
          <p:nvPr/>
        </p:nvSpPr>
        <p:spPr>
          <a:xfrm>
            <a:off x="6051706" y="688565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8" name="object 3928"/>
          <p:cNvSpPr/>
          <p:nvPr/>
        </p:nvSpPr>
        <p:spPr>
          <a:xfrm>
            <a:off x="6074044" y="655244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9" name="object 3929"/>
          <p:cNvSpPr/>
          <p:nvPr/>
        </p:nvSpPr>
        <p:spPr>
          <a:xfrm>
            <a:off x="3615945" y="6075905"/>
            <a:ext cx="10795" cy="1270"/>
          </a:xfrm>
          <a:custGeom>
            <a:avLst/>
            <a:gdLst/>
            <a:ahLst/>
            <a:cxnLst/>
            <a:rect l="l" t="t" r="r" b="b"/>
            <a:pathLst>
              <a:path w="10795" h="1270">
                <a:moveTo>
                  <a:pt x="10238" y="930"/>
                </a:moveTo>
                <a:lnTo>
                  <a:pt x="5584" y="0"/>
                </a:lnTo>
              </a:path>
              <a:path w="10795" h="1270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0" name="object 3930"/>
          <p:cNvSpPr/>
          <p:nvPr/>
        </p:nvSpPr>
        <p:spPr>
          <a:xfrm>
            <a:off x="6072182" y="6552447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1" name="object 3931"/>
          <p:cNvSpPr/>
          <p:nvPr/>
        </p:nvSpPr>
        <p:spPr>
          <a:xfrm>
            <a:off x="12955045" y="319990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2" name="object 3932"/>
          <p:cNvSpPr/>
          <p:nvPr/>
        </p:nvSpPr>
        <p:spPr>
          <a:xfrm>
            <a:off x="6071252" y="655337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3" name="object 3933"/>
          <p:cNvSpPr/>
          <p:nvPr/>
        </p:nvSpPr>
        <p:spPr>
          <a:xfrm>
            <a:off x="6051706" y="6781410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4" name="object 3934"/>
          <p:cNvSpPr/>
          <p:nvPr/>
        </p:nvSpPr>
        <p:spPr>
          <a:xfrm>
            <a:off x="6070321" y="655430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5" name="object 3935"/>
          <p:cNvSpPr/>
          <p:nvPr/>
        </p:nvSpPr>
        <p:spPr>
          <a:xfrm>
            <a:off x="10037158" y="6955459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6" name="object 3936"/>
          <p:cNvSpPr/>
          <p:nvPr/>
        </p:nvSpPr>
        <p:spPr>
          <a:xfrm>
            <a:off x="6070321" y="655523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7" name="object 3937"/>
          <p:cNvSpPr/>
          <p:nvPr/>
        </p:nvSpPr>
        <p:spPr>
          <a:xfrm>
            <a:off x="11503082" y="6938706"/>
            <a:ext cx="5715" cy="80645"/>
          </a:xfrm>
          <a:custGeom>
            <a:avLst/>
            <a:gdLst/>
            <a:ahLst/>
            <a:cxnLst/>
            <a:rect l="l" t="t" r="r" b="b"/>
            <a:pathLst>
              <a:path w="5715" h="80645">
                <a:moveTo>
                  <a:pt x="5584" y="0"/>
                </a:moveTo>
                <a:lnTo>
                  <a:pt x="5584" y="19545"/>
                </a:lnTo>
              </a:path>
              <a:path w="5715" h="80645">
                <a:moveTo>
                  <a:pt x="5584" y="60498"/>
                </a:moveTo>
                <a:lnTo>
                  <a:pt x="5584" y="80044"/>
                </a:lnTo>
              </a:path>
              <a:path w="5715" h="80645">
                <a:moveTo>
                  <a:pt x="0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8" name="object 3938"/>
          <p:cNvSpPr/>
          <p:nvPr/>
        </p:nvSpPr>
        <p:spPr>
          <a:xfrm>
            <a:off x="6069390" y="6556170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5">
                <a:moveTo>
                  <a:pt x="930" y="0"/>
                </a:moveTo>
                <a:lnTo>
                  <a:pt x="0" y="1861"/>
                </a:lnTo>
              </a:path>
              <a:path w="1904" h="5715">
                <a:moveTo>
                  <a:pt x="0" y="1861"/>
                </a:moveTo>
                <a:lnTo>
                  <a:pt x="930" y="2792"/>
                </a:lnTo>
              </a:path>
              <a:path w="1904" h="5715">
                <a:moveTo>
                  <a:pt x="930" y="2792"/>
                </a:moveTo>
                <a:lnTo>
                  <a:pt x="930" y="3722"/>
                </a:lnTo>
              </a:path>
              <a:path w="1904" h="5715">
                <a:moveTo>
                  <a:pt x="930" y="3722"/>
                </a:moveTo>
                <a:lnTo>
                  <a:pt x="1861" y="558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9" name="object 3939"/>
          <p:cNvSpPr/>
          <p:nvPr/>
        </p:nvSpPr>
        <p:spPr>
          <a:xfrm>
            <a:off x="11509597" y="648543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0" name="object 3940"/>
          <p:cNvSpPr/>
          <p:nvPr/>
        </p:nvSpPr>
        <p:spPr>
          <a:xfrm>
            <a:off x="11503082" y="6999204"/>
            <a:ext cx="0" cy="19685"/>
          </a:xfrm>
          <a:custGeom>
            <a:avLst/>
            <a:gdLst/>
            <a:ahLst/>
            <a:cxnLst/>
            <a:rect l="l" t="t" r="r" b="b"/>
            <a:pathLst>
              <a:path h="19684">
                <a:moveTo>
                  <a:pt x="0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1" name="object 3941"/>
          <p:cNvSpPr/>
          <p:nvPr/>
        </p:nvSpPr>
        <p:spPr>
          <a:xfrm>
            <a:off x="11505874" y="6484502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2" name="object 3942"/>
          <p:cNvSpPr/>
          <p:nvPr/>
        </p:nvSpPr>
        <p:spPr>
          <a:xfrm>
            <a:off x="11503082" y="6938706"/>
            <a:ext cx="5715" cy="19685"/>
          </a:xfrm>
          <a:custGeom>
            <a:avLst/>
            <a:gdLst/>
            <a:ahLst/>
            <a:cxnLst/>
            <a:rect l="l" t="t" r="r" b="b"/>
            <a:pathLst>
              <a:path w="5715" h="19684">
                <a:moveTo>
                  <a:pt x="5584" y="19545"/>
                </a:moveTo>
                <a:lnTo>
                  <a:pt x="0" y="19545"/>
                </a:lnTo>
              </a:path>
              <a:path w="5715" h="1968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3" name="object 3943"/>
          <p:cNvSpPr/>
          <p:nvPr/>
        </p:nvSpPr>
        <p:spPr>
          <a:xfrm>
            <a:off x="11500290" y="6484502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4" name="object 3944"/>
          <p:cNvSpPr/>
          <p:nvPr/>
        </p:nvSpPr>
        <p:spPr>
          <a:xfrm>
            <a:off x="11503082" y="7018750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5" name="object 3945"/>
          <p:cNvSpPr/>
          <p:nvPr/>
        </p:nvSpPr>
        <p:spPr>
          <a:xfrm>
            <a:off x="11500290" y="6950805"/>
            <a:ext cx="10795" cy="55244"/>
          </a:xfrm>
          <a:custGeom>
            <a:avLst/>
            <a:gdLst/>
            <a:ahLst/>
            <a:cxnLst/>
            <a:rect l="l" t="t" r="r" b="b"/>
            <a:pathLst>
              <a:path w="10795" h="55245">
                <a:moveTo>
                  <a:pt x="5584" y="9307"/>
                </a:moveTo>
                <a:lnTo>
                  <a:pt x="6515" y="9307"/>
                </a:lnTo>
              </a:path>
              <a:path w="10795" h="55245">
                <a:moveTo>
                  <a:pt x="6515" y="9307"/>
                </a:moveTo>
                <a:lnTo>
                  <a:pt x="7445" y="8376"/>
                </a:lnTo>
              </a:path>
              <a:path w="10795" h="55245">
                <a:moveTo>
                  <a:pt x="7445" y="8376"/>
                </a:moveTo>
                <a:lnTo>
                  <a:pt x="9307" y="7445"/>
                </a:lnTo>
              </a:path>
              <a:path w="10795" h="55245">
                <a:moveTo>
                  <a:pt x="9307" y="7445"/>
                </a:moveTo>
                <a:lnTo>
                  <a:pt x="9307" y="6515"/>
                </a:lnTo>
              </a:path>
              <a:path w="10795" h="55245">
                <a:moveTo>
                  <a:pt x="9307" y="6515"/>
                </a:moveTo>
                <a:lnTo>
                  <a:pt x="10238" y="5584"/>
                </a:lnTo>
              </a:path>
              <a:path w="10795" h="55245">
                <a:moveTo>
                  <a:pt x="10238" y="5584"/>
                </a:moveTo>
                <a:lnTo>
                  <a:pt x="10238" y="4653"/>
                </a:lnTo>
              </a:path>
              <a:path w="10795" h="55245">
                <a:moveTo>
                  <a:pt x="10238" y="4653"/>
                </a:moveTo>
                <a:lnTo>
                  <a:pt x="10238" y="2792"/>
                </a:lnTo>
              </a:path>
              <a:path w="10795" h="55245">
                <a:moveTo>
                  <a:pt x="10238" y="2792"/>
                </a:moveTo>
                <a:lnTo>
                  <a:pt x="9307" y="1861"/>
                </a:lnTo>
              </a:path>
              <a:path w="10795" h="55245">
                <a:moveTo>
                  <a:pt x="9307" y="1861"/>
                </a:moveTo>
                <a:lnTo>
                  <a:pt x="9307" y="930"/>
                </a:lnTo>
              </a:path>
              <a:path w="10795" h="55245">
                <a:moveTo>
                  <a:pt x="9307" y="930"/>
                </a:moveTo>
                <a:lnTo>
                  <a:pt x="8376" y="0"/>
                </a:lnTo>
              </a:path>
              <a:path w="10795" h="55245">
                <a:moveTo>
                  <a:pt x="2792" y="0"/>
                </a:moveTo>
                <a:lnTo>
                  <a:pt x="1861" y="930"/>
                </a:lnTo>
              </a:path>
              <a:path w="10795" h="55245">
                <a:moveTo>
                  <a:pt x="1861" y="930"/>
                </a:moveTo>
                <a:lnTo>
                  <a:pt x="930" y="1861"/>
                </a:lnTo>
              </a:path>
              <a:path w="10795" h="55245">
                <a:moveTo>
                  <a:pt x="930" y="1861"/>
                </a:moveTo>
                <a:lnTo>
                  <a:pt x="0" y="2792"/>
                </a:lnTo>
              </a:path>
              <a:path w="10795" h="55245">
                <a:moveTo>
                  <a:pt x="0" y="2792"/>
                </a:moveTo>
                <a:lnTo>
                  <a:pt x="0" y="4653"/>
                </a:lnTo>
              </a:path>
              <a:path w="10795" h="55245">
                <a:moveTo>
                  <a:pt x="0" y="4653"/>
                </a:moveTo>
                <a:lnTo>
                  <a:pt x="0" y="5584"/>
                </a:lnTo>
              </a:path>
              <a:path w="10795" h="55245">
                <a:moveTo>
                  <a:pt x="0" y="5584"/>
                </a:moveTo>
                <a:lnTo>
                  <a:pt x="930" y="6515"/>
                </a:lnTo>
              </a:path>
              <a:path w="10795" h="55245">
                <a:moveTo>
                  <a:pt x="930" y="6515"/>
                </a:moveTo>
                <a:lnTo>
                  <a:pt x="1861" y="7445"/>
                </a:lnTo>
              </a:path>
              <a:path w="10795" h="55245">
                <a:moveTo>
                  <a:pt x="1861" y="7445"/>
                </a:moveTo>
                <a:lnTo>
                  <a:pt x="2792" y="8376"/>
                </a:lnTo>
              </a:path>
              <a:path w="10795" h="55245">
                <a:moveTo>
                  <a:pt x="2792" y="8376"/>
                </a:moveTo>
                <a:lnTo>
                  <a:pt x="3722" y="9307"/>
                </a:lnTo>
              </a:path>
              <a:path w="10795" h="55245">
                <a:moveTo>
                  <a:pt x="3722" y="9307"/>
                </a:moveTo>
                <a:lnTo>
                  <a:pt x="5584" y="9307"/>
                </a:lnTo>
              </a:path>
              <a:path w="10795" h="55245">
                <a:moveTo>
                  <a:pt x="8376" y="54913"/>
                </a:moveTo>
                <a:lnTo>
                  <a:pt x="9307" y="53983"/>
                </a:lnTo>
              </a:path>
              <a:path w="10795" h="55245">
                <a:moveTo>
                  <a:pt x="9307" y="53983"/>
                </a:moveTo>
                <a:lnTo>
                  <a:pt x="9307" y="53052"/>
                </a:lnTo>
              </a:path>
              <a:path w="10795" h="55245">
                <a:moveTo>
                  <a:pt x="9307" y="53052"/>
                </a:moveTo>
                <a:lnTo>
                  <a:pt x="10238" y="52121"/>
                </a:lnTo>
              </a:path>
              <a:path w="10795" h="55245">
                <a:moveTo>
                  <a:pt x="10238" y="52121"/>
                </a:moveTo>
                <a:lnTo>
                  <a:pt x="10238" y="51190"/>
                </a:lnTo>
              </a:path>
              <a:path w="10795" h="55245">
                <a:moveTo>
                  <a:pt x="10238" y="51190"/>
                </a:moveTo>
                <a:lnTo>
                  <a:pt x="10238" y="49329"/>
                </a:lnTo>
              </a:path>
              <a:path w="10795" h="55245">
                <a:moveTo>
                  <a:pt x="10238" y="49329"/>
                </a:moveTo>
                <a:lnTo>
                  <a:pt x="10238" y="4839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6" name="object 3946"/>
          <p:cNvSpPr/>
          <p:nvPr/>
        </p:nvSpPr>
        <p:spPr>
          <a:xfrm>
            <a:off x="6071252" y="6561754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0" y="0"/>
                </a:moveTo>
                <a:lnTo>
                  <a:pt x="930" y="0"/>
                </a:lnTo>
              </a:path>
              <a:path w="7620">
                <a:moveTo>
                  <a:pt x="6515" y="0"/>
                </a:moveTo>
                <a:lnTo>
                  <a:pt x="744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7" name="object 3947"/>
          <p:cNvSpPr/>
          <p:nvPr/>
        </p:nvSpPr>
        <p:spPr>
          <a:xfrm>
            <a:off x="11500290" y="6999204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930" y="0"/>
                </a:moveTo>
                <a:lnTo>
                  <a:pt x="0" y="930"/>
                </a:lnTo>
              </a:path>
              <a:path w="1270" h="3809">
                <a:moveTo>
                  <a:pt x="0" y="930"/>
                </a:moveTo>
                <a:lnTo>
                  <a:pt x="0" y="2792"/>
                </a:lnTo>
              </a:path>
              <a:path w="1270" h="3809">
                <a:moveTo>
                  <a:pt x="0" y="2792"/>
                </a:moveTo>
                <a:lnTo>
                  <a:pt x="0" y="372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8" name="object 3948"/>
          <p:cNvSpPr/>
          <p:nvPr/>
        </p:nvSpPr>
        <p:spPr>
          <a:xfrm>
            <a:off x="11500290" y="6594330"/>
            <a:ext cx="10795" cy="1270"/>
          </a:xfrm>
          <a:custGeom>
            <a:avLst/>
            <a:gdLst/>
            <a:ahLst/>
            <a:cxnLst/>
            <a:rect l="l" t="t" r="r" b="b"/>
            <a:pathLst>
              <a:path w="10795" h="1270">
                <a:moveTo>
                  <a:pt x="0" y="930"/>
                </a:moveTo>
                <a:lnTo>
                  <a:pt x="5584" y="930"/>
                </a:lnTo>
              </a:path>
              <a:path w="10795" h="1270">
                <a:moveTo>
                  <a:pt x="5584" y="930"/>
                </a:moveTo>
                <a:lnTo>
                  <a:pt x="9307" y="0"/>
                </a:lnTo>
              </a:path>
              <a:path w="10795" h="1270">
                <a:moveTo>
                  <a:pt x="9307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9" name="object 3949"/>
          <p:cNvSpPr/>
          <p:nvPr/>
        </p:nvSpPr>
        <p:spPr>
          <a:xfrm>
            <a:off x="6078698" y="6558962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2792"/>
                </a:moveTo>
                <a:lnTo>
                  <a:pt x="930" y="930"/>
                </a:lnTo>
              </a:path>
              <a:path w="1270" h="3175">
                <a:moveTo>
                  <a:pt x="93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0" name="object 3950"/>
          <p:cNvSpPr/>
          <p:nvPr/>
        </p:nvSpPr>
        <p:spPr>
          <a:xfrm>
            <a:off x="11500290" y="6960113"/>
            <a:ext cx="5715" cy="45720"/>
          </a:xfrm>
          <a:custGeom>
            <a:avLst/>
            <a:gdLst/>
            <a:ahLst/>
            <a:cxnLst/>
            <a:rect l="l" t="t" r="r" b="b"/>
            <a:pathLst>
              <a:path w="5715" h="45720">
                <a:moveTo>
                  <a:pt x="0" y="42814"/>
                </a:moveTo>
                <a:lnTo>
                  <a:pt x="930" y="43745"/>
                </a:lnTo>
              </a:path>
              <a:path w="5715" h="45720">
                <a:moveTo>
                  <a:pt x="930" y="43745"/>
                </a:moveTo>
                <a:lnTo>
                  <a:pt x="1861" y="44675"/>
                </a:lnTo>
              </a:path>
              <a:path w="5715" h="45720">
                <a:moveTo>
                  <a:pt x="1861" y="44675"/>
                </a:moveTo>
                <a:lnTo>
                  <a:pt x="2792" y="45606"/>
                </a:lnTo>
              </a:path>
              <a:path w="5715" h="45720">
                <a:moveTo>
                  <a:pt x="5584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1" name="object 3951"/>
          <p:cNvSpPr/>
          <p:nvPr/>
        </p:nvSpPr>
        <p:spPr>
          <a:xfrm>
            <a:off x="6077767" y="6553377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5">
                <a:moveTo>
                  <a:pt x="1861" y="5584"/>
                </a:moveTo>
                <a:lnTo>
                  <a:pt x="1861" y="4653"/>
                </a:lnTo>
              </a:path>
              <a:path w="1904" h="5715">
                <a:moveTo>
                  <a:pt x="1861" y="4653"/>
                </a:moveTo>
                <a:lnTo>
                  <a:pt x="1861" y="2792"/>
                </a:lnTo>
              </a:path>
              <a:path w="1904" h="5715">
                <a:moveTo>
                  <a:pt x="1861" y="2792"/>
                </a:moveTo>
                <a:lnTo>
                  <a:pt x="1861" y="1861"/>
                </a:lnTo>
              </a:path>
              <a:path w="1904" h="5715">
                <a:moveTo>
                  <a:pt x="1861" y="1861"/>
                </a:moveTo>
                <a:lnTo>
                  <a:pt x="930" y="930"/>
                </a:lnTo>
              </a:path>
              <a:path w="1904" h="5715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2" name="object 3952"/>
          <p:cNvSpPr/>
          <p:nvPr/>
        </p:nvSpPr>
        <p:spPr>
          <a:xfrm>
            <a:off x="11502151" y="695825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1" y="1861"/>
                </a:moveTo>
                <a:lnTo>
                  <a:pt x="930" y="930"/>
                </a:lnTo>
              </a:path>
              <a:path w="1904" h="1904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3" name="object 3953"/>
          <p:cNvSpPr/>
          <p:nvPr/>
        </p:nvSpPr>
        <p:spPr>
          <a:xfrm>
            <a:off x="6069390" y="6506840"/>
            <a:ext cx="8890" cy="46990"/>
          </a:xfrm>
          <a:custGeom>
            <a:avLst/>
            <a:gdLst/>
            <a:ahLst/>
            <a:cxnLst/>
            <a:rect l="l" t="t" r="r" b="b"/>
            <a:pathLst>
              <a:path w="8889" h="46990">
                <a:moveTo>
                  <a:pt x="8376" y="46537"/>
                </a:moveTo>
                <a:lnTo>
                  <a:pt x="6515" y="45606"/>
                </a:lnTo>
              </a:path>
              <a:path w="8889" h="46990">
                <a:moveTo>
                  <a:pt x="6515" y="45606"/>
                </a:moveTo>
                <a:lnTo>
                  <a:pt x="5584" y="45606"/>
                </a:lnTo>
              </a:path>
              <a:path w="8889" h="46990">
                <a:moveTo>
                  <a:pt x="2792" y="0"/>
                </a:moveTo>
                <a:lnTo>
                  <a:pt x="1861" y="930"/>
                </a:lnTo>
              </a:path>
              <a:path w="8889" h="46990">
                <a:moveTo>
                  <a:pt x="1861" y="930"/>
                </a:moveTo>
                <a:lnTo>
                  <a:pt x="930" y="1861"/>
                </a:lnTo>
              </a:path>
              <a:path w="8889" h="46990">
                <a:moveTo>
                  <a:pt x="930" y="1861"/>
                </a:moveTo>
                <a:lnTo>
                  <a:pt x="930" y="2792"/>
                </a:lnTo>
              </a:path>
              <a:path w="8889" h="46990">
                <a:moveTo>
                  <a:pt x="930" y="2792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4" name="object 3954"/>
          <p:cNvSpPr/>
          <p:nvPr/>
        </p:nvSpPr>
        <p:spPr>
          <a:xfrm>
            <a:off x="11500290" y="6953598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1861" y="4653"/>
                </a:moveTo>
                <a:lnTo>
                  <a:pt x="930" y="3722"/>
                </a:lnTo>
              </a:path>
              <a:path w="1904" h="5079">
                <a:moveTo>
                  <a:pt x="0" y="2792"/>
                </a:moveTo>
                <a:lnTo>
                  <a:pt x="0" y="1861"/>
                </a:lnTo>
              </a:path>
              <a:path w="1904" h="5079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5" name="object 3955"/>
          <p:cNvSpPr/>
          <p:nvPr/>
        </p:nvSpPr>
        <p:spPr>
          <a:xfrm>
            <a:off x="6069390" y="6509632"/>
            <a:ext cx="10795" cy="3810"/>
          </a:xfrm>
          <a:custGeom>
            <a:avLst/>
            <a:gdLst/>
            <a:ahLst/>
            <a:cxnLst/>
            <a:rect l="l" t="t" r="r" b="b"/>
            <a:pathLst>
              <a:path w="10795" h="3809">
                <a:moveTo>
                  <a:pt x="0" y="1861"/>
                </a:moveTo>
                <a:lnTo>
                  <a:pt x="930" y="2792"/>
                </a:lnTo>
              </a:path>
              <a:path w="10795" h="3809">
                <a:moveTo>
                  <a:pt x="930" y="2792"/>
                </a:moveTo>
                <a:lnTo>
                  <a:pt x="930" y="3722"/>
                </a:lnTo>
              </a:path>
              <a:path w="10795" h="3809">
                <a:moveTo>
                  <a:pt x="10238" y="3722"/>
                </a:moveTo>
                <a:lnTo>
                  <a:pt x="10238" y="2792"/>
                </a:lnTo>
              </a:path>
              <a:path w="10795" h="3809">
                <a:moveTo>
                  <a:pt x="10238" y="2792"/>
                </a:moveTo>
                <a:lnTo>
                  <a:pt x="10238" y="1861"/>
                </a:lnTo>
              </a:path>
              <a:path w="10795" h="3809">
                <a:moveTo>
                  <a:pt x="10238" y="1861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6" name="object 3956"/>
          <p:cNvSpPr/>
          <p:nvPr/>
        </p:nvSpPr>
        <p:spPr>
          <a:xfrm>
            <a:off x="11501221" y="69508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1861"/>
                </a:moveTo>
                <a:lnTo>
                  <a:pt x="930" y="930"/>
                </a:lnTo>
              </a:path>
              <a:path w="1904" h="1904">
                <a:moveTo>
                  <a:pt x="93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7" name="object 3957"/>
          <p:cNvSpPr/>
          <p:nvPr/>
        </p:nvSpPr>
        <p:spPr>
          <a:xfrm>
            <a:off x="11503082" y="6500325"/>
            <a:ext cx="5715" cy="80645"/>
          </a:xfrm>
          <a:custGeom>
            <a:avLst/>
            <a:gdLst/>
            <a:ahLst/>
            <a:cxnLst/>
            <a:rect l="l" t="t" r="r" b="b"/>
            <a:pathLst>
              <a:path w="5715" h="80645">
                <a:moveTo>
                  <a:pt x="5584" y="60498"/>
                </a:moveTo>
                <a:lnTo>
                  <a:pt x="5584" y="80044"/>
                </a:lnTo>
              </a:path>
              <a:path w="5715" h="80645">
                <a:moveTo>
                  <a:pt x="5584" y="0"/>
                </a:moveTo>
                <a:lnTo>
                  <a:pt x="5584" y="18614"/>
                </a:lnTo>
              </a:path>
              <a:path w="5715" h="80645">
                <a:moveTo>
                  <a:pt x="0" y="80044"/>
                </a:moveTo>
                <a:lnTo>
                  <a:pt x="0" y="60498"/>
                </a:lnTo>
              </a:path>
              <a:path w="5715" h="80645">
                <a:moveTo>
                  <a:pt x="0" y="18614"/>
                </a:moveTo>
                <a:lnTo>
                  <a:pt x="0" y="0"/>
                </a:lnTo>
              </a:path>
              <a:path w="5715" h="80645">
                <a:moveTo>
                  <a:pt x="0" y="60498"/>
                </a:moveTo>
                <a:lnTo>
                  <a:pt x="5584" y="6049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8" name="object 3958"/>
          <p:cNvSpPr/>
          <p:nvPr/>
        </p:nvSpPr>
        <p:spPr>
          <a:xfrm>
            <a:off x="11508667" y="6950805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930" y="930"/>
                </a:lnTo>
              </a:path>
              <a:path w="1904" h="7620">
                <a:moveTo>
                  <a:pt x="930" y="1861"/>
                </a:moveTo>
                <a:lnTo>
                  <a:pt x="1861" y="2792"/>
                </a:lnTo>
              </a:path>
              <a:path w="1904" h="7620">
                <a:moveTo>
                  <a:pt x="1861" y="2792"/>
                </a:moveTo>
                <a:lnTo>
                  <a:pt x="1861" y="4653"/>
                </a:lnTo>
              </a:path>
              <a:path w="1904" h="7620">
                <a:moveTo>
                  <a:pt x="930" y="6515"/>
                </a:moveTo>
                <a:lnTo>
                  <a:pt x="930" y="74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9" name="object 3959"/>
          <p:cNvSpPr/>
          <p:nvPr/>
        </p:nvSpPr>
        <p:spPr>
          <a:xfrm>
            <a:off x="11503082" y="6580369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0" name="object 3960"/>
          <p:cNvSpPr/>
          <p:nvPr/>
        </p:nvSpPr>
        <p:spPr>
          <a:xfrm>
            <a:off x="11503082" y="6500325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1" name="object 3961"/>
          <p:cNvSpPr/>
          <p:nvPr/>
        </p:nvSpPr>
        <p:spPr>
          <a:xfrm>
            <a:off x="11502151" y="6558031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3722" y="0"/>
                </a:moveTo>
                <a:lnTo>
                  <a:pt x="1861" y="930"/>
                </a:lnTo>
              </a:path>
              <a:path w="3809" h="1904">
                <a:moveTo>
                  <a:pt x="1861" y="930"/>
                </a:moveTo>
                <a:lnTo>
                  <a:pt x="930" y="930"/>
                </a:lnTo>
              </a:path>
              <a:path w="3809" h="1904">
                <a:moveTo>
                  <a:pt x="93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2" name="object 3962"/>
          <p:cNvSpPr/>
          <p:nvPr/>
        </p:nvSpPr>
        <p:spPr>
          <a:xfrm>
            <a:off x="11500290" y="6958252"/>
            <a:ext cx="9525" cy="47625"/>
          </a:xfrm>
          <a:custGeom>
            <a:avLst/>
            <a:gdLst/>
            <a:ahLst/>
            <a:cxnLst/>
            <a:rect l="l" t="t" r="r" b="b"/>
            <a:pathLst>
              <a:path w="9525" h="47625">
                <a:moveTo>
                  <a:pt x="9307" y="0"/>
                </a:moveTo>
                <a:lnTo>
                  <a:pt x="7445" y="930"/>
                </a:lnTo>
              </a:path>
              <a:path w="9525" h="47625">
                <a:moveTo>
                  <a:pt x="7445" y="930"/>
                </a:moveTo>
                <a:lnTo>
                  <a:pt x="6515" y="1861"/>
                </a:lnTo>
              </a:path>
              <a:path w="9525" h="47625">
                <a:moveTo>
                  <a:pt x="6515" y="1861"/>
                </a:moveTo>
                <a:lnTo>
                  <a:pt x="5584" y="1861"/>
                </a:lnTo>
              </a:path>
              <a:path w="9525" h="47625">
                <a:moveTo>
                  <a:pt x="2792" y="47468"/>
                </a:moveTo>
                <a:lnTo>
                  <a:pt x="1861" y="46537"/>
                </a:lnTo>
              </a:path>
              <a:path w="9525" h="47625">
                <a:moveTo>
                  <a:pt x="1861" y="46537"/>
                </a:moveTo>
                <a:lnTo>
                  <a:pt x="930" y="45606"/>
                </a:lnTo>
              </a:path>
              <a:path w="9525" h="47625">
                <a:moveTo>
                  <a:pt x="930" y="45606"/>
                </a:moveTo>
                <a:lnTo>
                  <a:pt x="0" y="44675"/>
                </a:lnTo>
              </a:path>
              <a:path w="9525" h="47625">
                <a:moveTo>
                  <a:pt x="0" y="44675"/>
                </a:moveTo>
                <a:lnTo>
                  <a:pt x="0" y="437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3" name="object 3963"/>
          <p:cNvSpPr/>
          <p:nvPr/>
        </p:nvSpPr>
        <p:spPr>
          <a:xfrm>
            <a:off x="11501221" y="655989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4" name="object 3964"/>
          <p:cNvSpPr/>
          <p:nvPr/>
        </p:nvSpPr>
        <p:spPr>
          <a:xfrm>
            <a:off x="11509597" y="6999204"/>
            <a:ext cx="1270" cy="5715"/>
          </a:xfrm>
          <a:custGeom>
            <a:avLst/>
            <a:gdLst/>
            <a:ahLst/>
            <a:cxnLst/>
            <a:rect l="l" t="t" r="r" b="b"/>
            <a:pathLst>
              <a:path w="1270" h="5715">
                <a:moveTo>
                  <a:pt x="930" y="0"/>
                </a:moveTo>
                <a:lnTo>
                  <a:pt x="930" y="930"/>
                </a:lnTo>
              </a:path>
              <a:path w="1270" h="5715">
                <a:moveTo>
                  <a:pt x="930" y="3722"/>
                </a:moveTo>
                <a:lnTo>
                  <a:pt x="0" y="4653"/>
                </a:lnTo>
              </a:path>
              <a:path w="1270" h="5715">
                <a:moveTo>
                  <a:pt x="0" y="4653"/>
                </a:moveTo>
                <a:lnTo>
                  <a:pt x="0" y="558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5" name="object 3965"/>
          <p:cNvSpPr/>
          <p:nvPr/>
        </p:nvSpPr>
        <p:spPr>
          <a:xfrm>
            <a:off x="11500290" y="6560823"/>
            <a:ext cx="10795" cy="6985"/>
          </a:xfrm>
          <a:custGeom>
            <a:avLst/>
            <a:gdLst/>
            <a:ahLst/>
            <a:cxnLst/>
            <a:rect l="l" t="t" r="r" b="b"/>
            <a:pathLst>
              <a:path w="10795" h="6984">
                <a:moveTo>
                  <a:pt x="930" y="0"/>
                </a:moveTo>
                <a:lnTo>
                  <a:pt x="0" y="930"/>
                </a:lnTo>
              </a:path>
              <a:path w="10795" h="6984">
                <a:moveTo>
                  <a:pt x="0" y="930"/>
                </a:moveTo>
                <a:lnTo>
                  <a:pt x="0" y="2792"/>
                </a:lnTo>
              </a:path>
              <a:path w="10795" h="6984">
                <a:moveTo>
                  <a:pt x="0" y="2792"/>
                </a:moveTo>
                <a:lnTo>
                  <a:pt x="0" y="3722"/>
                </a:lnTo>
              </a:path>
              <a:path w="10795" h="6984">
                <a:moveTo>
                  <a:pt x="0" y="3722"/>
                </a:moveTo>
                <a:lnTo>
                  <a:pt x="930" y="5584"/>
                </a:lnTo>
              </a:path>
              <a:path w="10795" h="6984">
                <a:moveTo>
                  <a:pt x="930" y="5584"/>
                </a:moveTo>
                <a:lnTo>
                  <a:pt x="1861" y="6515"/>
                </a:lnTo>
              </a:path>
              <a:path w="10795" h="6984">
                <a:moveTo>
                  <a:pt x="1861" y="6515"/>
                </a:moveTo>
                <a:lnTo>
                  <a:pt x="2792" y="6515"/>
                </a:lnTo>
              </a:path>
              <a:path w="10795" h="6984">
                <a:moveTo>
                  <a:pt x="8376" y="6515"/>
                </a:moveTo>
                <a:lnTo>
                  <a:pt x="9307" y="6515"/>
                </a:lnTo>
              </a:path>
              <a:path w="10795" h="6984">
                <a:moveTo>
                  <a:pt x="9307" y="6515"/>
                </a:moveTo>
                <a:lnTo>
                  <a:pt x="9307" y="5584"/>
                </a:lnTo>
              </a:path>
              <a:path w="10795" h="6984">
                <a:moveTo>
                  <a:pt x="9307" y="5584"/>
                </a:moveTo>
                <a:lnTo>
                  <a:pt x="10238" y="3722"/>
                </a:lnTo>
              </a:path>
              <a:path w="10795" h="6984">
                <a:moveTo>
                  <a:pt x="10238" y="3722"/>
                </a:moveTo>
                <a:lnTo>
                  <a:pt x="10238" y="279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6" name="object 3966"/>
          <p:cNvSpPr/>
          <p:nvPr/>
        </p:nvSpPr>
        <p:spPr>
          <a:xfrm>
            <a:off x="6078698" y="6507770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1861"/>
                </a:moveTo>
                <a:lnTo>
                  <a:pt x="930" y="930"/>
                </a:lnTo>
              </a:path>
              <a:path w="1270" h="1904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7" name="object 3967"/>
          <p:cNvSpPr/>
          <p:nvPr/>
        </p:nvSpPr>
        <p:spPr>
          <a:xfrm>
            <a:off x="11510528" y="6561754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8" name="object 3968"/>
          <p:cNvSpPr/>
          <p:nvPr/>
        </p:nvSpPr>
        <p:spPr>
          <a:xfrm>
            <a:off x="6074975" y="6506840"/>
            <a:ext cx="3810" cy="46990"/>
          </a:xfrm>
          <a:custGeom>
            <a:avLst/>
            <a:gdLst/>
            <a:ahLst/>
            <a:cxnLst/>
            <a:rect l="l" t="t" r="r" b="b"/>
            <a:pathLst>
              <a:path w="3810" h="46990">
                <a:moveTo>
                  <a:pt x="3722" y="930"/>
                </a:moveTo>
                <a:lnTo>
                  <a:pt x="2792" y="0"/>
                </a:lnTo>
              </a:path>
              <a:path w="3810" h="46990">
                <a:moveTo>
                  <a:pt x="0" y="45606"/>
                </a:moveTo>
                <a:lnTo>
                  <a:pt x="930" y="45606"/>
                </a:lnTo>
              </a:path>
              <a:path w="3810" h="46990">
                <a:moveTo>
                  <a:pt x="930" y="45606"/>
                </a:moveTo>
                <a:lnTo>
                  <a:pt x="2792" y="46537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9" name="object 3969"/>
          <p:cNvSpPr/>
          <p:nvPr/>
        </p:nvSpPr>
        <p:spPr>
          <a:xfrm>
            <a:off x="11524489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746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0" name="object 3970"/>
          <p:cNvSpPr/>
          <p:nvPr/>
        </p:nvSpPr>
        <p:spPr>
          <a:xfrm>
            <a:off x="6070321" y="655337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7445" y="0"/>
                </a:moveTo>
                <a:lnTo>
                  <a:pt x="8376" y="930"/>
                </a:lnTo>
              </a:path>
              <a:path w="9525" h="8890">
                <a:moveTo>
                  <a:pt x="8376" y="930"/>
                </a:moveTo>
                <a:lnTo>
                  <a:pt x="9307" y="1861"/>
                </a:lnTo>
              </a:path>
              <a:path w="9525" h="8890">
                <a:moveTo>
                  <a:pt x="9307" y="2792"/>
                </a:moveTo>
                <a:lnTo>
                  <a:pt x="9307" y="4653"/>
                </a:lnTo>
              </a:path>
              <a:path w="9525" h="8890">
                <a:moveTo>
                  <a:pt x="9307" y="4653"/>
                </a:moveTo>
                <a:lnTo>
                  <a:pt x="9307" y="5584"/>
                </a:lnTo>
              </a:path>
              <a:path w="9525" h="8890">
                <a:moveTo>
                  <a:pt x="9307" y="6515"/>
                </a:moveTo>
                <a:lnTo>
                  <a:pt x="8376" y="8376"/>
                </a:lnTo>
              </a:path>
              <a:path w="9525" h="8890">
                <a:moveTo>
                  <a:pt x="8376" y="8376"/>
                </a:moveTo>
                <a:lnTo>
                  <a:pt x="7445" y="8376"/>
                </a:lnTo>
              </a:path>
              <a:path w="9525" h="8890">
                <a:moveTo>
                  <a:pt x="1861" y="8376"/>
                </a:moveTo>
                <a:lnTo>
                  <a:pt x="930" y="8376"/>
                </a:lnTo>
              </a:path>
              <a:path w="9525" h="8890">
                <a:moveTo>
                  <a:pt x="0" y="6515"/>
                </a:moveTo>
                <a:lnTo>
                  <a:pt x="0" y="558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1" name="object 3971"/>
          <p:cNvSpPr/>
          <p:nvPr/>
        </p:nvSpPr>
        <p:spPr>
          <a:xfrm>
            <a:off x="11507736" y="6558962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2792" y="2792"/>
                </a:moveTo>
                <a:lnTo>
                  <a:pt x="1861" y="1861"/>
                </a:lnTo>
              </a:path>
              <a:path w="3175" h="3175">
                <a:moveTo>
                  <a:pt x="1861" y="1861"/>
                </a:moveTo>
                <a:lnTo>
                  <a:pt x="1861" y="930"/>
                </a:lnTo>
              </a:path>
              <a:path w="3175" h="3175">
                <a:moveTo>
                  <a:pt x="1861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2" name="object 3972"/>
          <p:cNvSpPr/>
          <p:nvPr/>
        </p:nvSpPr>
        <p:spPr>
          <a:xfrm>
            <a:off x="11500290" y="6999204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3" name="object 3973"/>
          <p:cNvSpPr/>
          <p:nvPr/>
        </p:nvSpPr>
        <p:spPr>
          <a:xfrm>
            <a:off x="11500290" y="6512424"/>
            <a:ext cx="7620" cy="46990"/>
          </a:xfrm>
          <a:custGeom>
            <a:avLst/>
            <a:gdLst/>
            <a:ahLst/>
            <a:cxnLst/>
            <a:rect l="l" t="t" r="r" b="b"/>
            <a:pathLst>
              <a:path w="7620" h="46990">
                <a:moveTo>
                  <a:pt x="7445" y="46537"/>
                </a:moveTo>
                <a:lnTo>
                  <a:pt x="6515" y="46537"/>
                </a:lnTo>
              </a:path>
              <a:path w="7620" h="46990">
                <a:moveTo>
                  <a:pt x="6515" y="46537"/>
                </a:moveTo>
                <a:lnTo>
                  <a:pt x="5584" y="45606"/>
                </a:lnTo>
              </a:path>
              <a:path w="7620" h="46990">
                <a:moveTo>
                  <a:pt x="2792" y="0"/>
                </a:moveTo>
                <a:lnTo>
                  <a:pt x="1861" y="930"/>
                </a:lnTo>
              </a:path>
              <a:path w="7620" h="46990">
                <a:moveTo>
                  <a:pt x="1861" y="930"/>
                </a:moveTo>
                <a:lnTo>
                  <a:pt x="930" y="1861"/>
                </a:lnTo>
              </a:path>
              <a:path w="7620" h="46990">
                <a:moveTo>
                  <a:pt x="930" y="1861"/>
                </a:moveTo>
                <a:lnTo>
                  <a:pt x="0" y="2792"/>
                </a:lnTo>
              </a:path>
              <a:path w="7620" h="46990">
                <a:moveTo>
                  <a:pt x="0" y="2792"/>
                </a:moveTo>
                <a:lnTo>
                  <a:pt x="0" y="4653"/>
                </a:lnTo>
              </a:path>
              <a:path w="7620" h="46990">
                <a:moveTo>
                  <a:pt x="0" y="4653"/>
                </a:moveTo>
                <a:lnTo>
                  <a:pt x="0" y="5584"/>
                </a:lnTo>
              </a:path>
              <a:path w="7620" h="46990">
                <a:moveTo>
                  <a:pt x="0" y="5584"/>
                </a:moveTo>
                <a:lnTo>
                  <a:pt x="930" y="651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4" name="object 3974"/>
          <p:cNvSpPr/>
          <p:nvPr/>
        </p:nvSpPr>
        <p:spPr>
          <a:xfrm>
            <a:off x="11507724" y="699827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600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39" y="1866"/>
                </a:lnTo>
                <a:lnTo>
                  <a:pt x="1600" y="1587"/>
                </a:lnTo>
                <a:lnTo>
                  <a:pt x="1866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5" name="object 3975"/>
          <p:cNvSpPr/>
          <p:nvPr/>
        </p:nvSpPr>
        <p:spPr>
          <a:xfrm>
            <a:off x="6069390" y="6506840"/>
            <a:ext cx="9525" cy="52705"/>
          </a:xfrm>
          <a:custGeom>
            <a:avLst/>
            <a:gdLst/>
            <a:ahLst/>
            <a:cxnLst/>
            <a:rect l="l" t="t" r="r" b="b"/>
            <a:pathLst>
              <a:path w="9525" h="52704">
                <a:moveTo>
                  <a:pt x="930" y="52121"/>
                </a:moveTo>
                <a:lnTo>
                  <a:pt x="0" y="51190"/>
                </a:lnTo>
              </a:path>
              <a:path w="9525" h="52704">
                <a:moveTo>
                  <a:pt x="930" y="48398"/>
                </a:moveTo>
                <a:lnTo>
                  <a:pt x="1861" y="47468"/>
                </a:lnTo>
              </a:path>
              <a:path w="9525" h="52704">
                <a:moveTo>
                  <a:pt x="1861" y="47468"/>
                </a:moveTo>
                <a:lnTo>
                  <a:pt x="2792" y="46537"/>
                </a:lnTo>
              </a:path>
              <a:path w="9525" h="52704">
                <a:moveTo>
                  <a:pt x="2792" y="46537"/>
                </a:moveTo>
                <a:lnTo>
                  <a:pt x="4653" y="45606"/>
                </a:lnTo>
              </a:path>
              <a:path w="9525" h="52704">
                <a:moveTo>
                  <a:pt x="4653" y="45606"/>
                </a:moveTo>
                <a:lnTo>
                  <a:pt x="5584" y="45606"/>
                </a:lnTo>
              </a:path>
              <a:path w="9525" h="52704">
                <a:moveTo>
                  <a:pt x="8376" y="0"/>
                </a:moveTo>
                <a:lnTo>
                  <a:pt x="9307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976" name="object 3976"/>
          <p:cNvGrpSpPr/>
          <p:nvPr/>
        </p:nvGrpSpPr>
        <p:grpSpPr>
          <a:xfrm>
            <a:off x="11507735" y="6998274"/>
            <a:ext cx="3175" cy="1905"/>
            <a:chOff x="11507735" y="6998274"/>
            <a:chExt cx="3175" cy="1905"/>
          </a:xfrm>
        </p:grpSpPr>
        <p:sp>
          <p:nvSpPr>
            <p:cNvPr id="3977" name="object 3977"/>
            <p:cNvSpPr/>
            <p:nvPr/>
          </p:nvSpPr>
          <p:spPr>
            <a:xfrm>
              <a:off x="11508664" y="6998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8" name="object 3978"/>
            <p:cNvSpPr/>
            <p:nvPr/>
          </p:nvSpPr>
          <p:spPr>
            <a:xfrm>
              <a:off x="11508666" y="69992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9" name="object 3979"/>
            <p:cNvSpPr/>
            <p:nvPr/>
          </p:nvSpPr>
          <p:spPr>
            <a:xfrm>
              <a:off x="11507735" y="69982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80" name="object 3980"/>
          <p:cNvSpPr/>
          <p:nvPr/>
        </p:nvSpPr>
        <p:spPr>
          <a:xfrm>
            <a:off x="6078698" y="6507770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0" y="0"/>
                </a:moveTo>
                <a:lnTo>
                  <a:pt x="930" y="930"/>
                </a:lnTo>
              </a:path>
              <a:path w="1270" h="3809">
                <a:moveTo>
                  <a:pt x="930" y="930"/>
                </a:moveTo>
                <a:lnTo>
                  <a:pt x="930" y="1861"/>
                </a:lnTo>
              </a:path>
              <a:path w="1270" h="3809">
                <a:moveTo>
                  <a:pt x="930" y="1861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1" name="object 3981"/>
          <p:cNvSpPr/>
          <p:nvPr/>
        </p:nvSpPr>
        <p:spPr>
          <a:xfrm>
            <a:off x="11510528" y="6515217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2792"/>
                </a:lnTo>
              </a:path>
              <a:path h="3809">
                <a:moveTo>
                  <a:pt x="0" y="2792"/>
                </a:moveTo>
                <a:lnTo>
                  <a:pt x="0" y="1861"/>
                </a:lnTo>
              </a:path>
              <a:path h="3809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2" name="object 3982"/>
          <p:cNvSpPr/>
          <p:nvPr/>
        </p:nvSpPr>
        <p:spPr>
          <a:xfrm>
            <a:off x="11508666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3" name="object 3983"/>
          <p:cNvSpPr/>
          <p:nvPr/>
        </p:nvSpPr>
        <p:spPr>
          <a:xfrm>
            <a:off x="5470921" y="686983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4" name="object 3984"/>
          <p:cNvSpPr/>
          <p:nvPr/>
        </p:nvSpPr>
        <p:spPr>
          <a:xfrm>
            <a:off x="11505874" y="6512424"/>
            <a:ext cx="5080" cy="47625"/>
          </a:xfrm>
          <a:custGeom>
            <a:avLst/>
            <a:gdLst/>
            <a:ahLst/>
            <a:cxnLst/>
            <a:rect l="l" t="t" r="r" b="b"/>
            <a:pathLst>
              <a:path w="5079" h="47625">
                <a:moveTo>
                  <a:pt x="4653" y="2792"/>
                </a:moveTo>
                <a:lnTo>
                  <a:pt x="3722" y="1861"/>
                </a:lnTo>
              </a:path>
              <a:path w="5079" h="47625">
                <a:moveTo>
                  <a:pt x="3722" y="1861"/>
                </a:moveTo>
                <a:lnTo>
                  <a:pt x="3722" y="930"/>
                </a:lnTo>
              </a:path>
              <a:path w="5079" h="47625">
                <a:moveTo>
                  <a:pt x="3722" y="930"/>
                </a:moveTo>
                <a:lnTo>
                  <a:pt x="2792" y="0"/>
                </a:lnTo>
              </a:path>
              <a:path w="5079" h="47625">
                <a:moveTo>
                  <a:pt x="0" y="45606"/>
                </a:moveTo>
                <a:lnTo>
                  <a:pt x="930" y="46537"/>
                </a:lnTo>
              </a:path>
              <a:path w="5079" h="47625">
                <a:moveTo>
                  <a:pt x="930" y="46537"/>
                </a:moveTo>
                <a:lnTo>
                  <a:pt x="1861" y="46537"/>
                </a:lnTo>
              </a:path>
              <a:path w="5079" h="47625">
                <a:moveTo>
                  <a:pt x="1861" y="46537"/>
                </a:moveTo>
                <a:lnTo>
                  <a:pt x="3722" y="4746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5" name="object 3985"/>
          <p:cNvSpPr/>
          <p:nvPr/>
        </p:nvSpPr>
        <p:spPr>
          <a:xfrm>
            <a:off x="5470921" y="686983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6" name="object 3986"/>
          <p:cNvSpPr/>
          <p:nvPr/>
        </p:nvSpPr>
        <p:spPr>
          <a:xfrm>
            <a:off x="11500290" y="6558031"/>
            <a:ext cx="10795" cy="9525"/>
          </a:xfrm>
          <a:custGeom>
            <a:avLst/>
            <a:gdLst/>
            <a:ahLst/>
            <a:cxnLst/>
            <a:rect l="l" t="t" r="r" b="b"/>
            <a:pathLst>
              <a:path w="10795" h="9525">
                <a:moveTo>
                  <a:pt x="9307" y="1861"/>
                </a:moveTo>
                <a:lnTo>
                  <a:pt x="9307" y="2792"/>
                </a:lnTo>
              </a:path>
              <a:path w="10795" h="9525">
                <a:moveTo>
                  <a:pt x="10238" y="5584"/>
                </a:moveTo>
                <a:lnTo>
                  <a:pt x="10238" y="6515"/>
                </a:lnTo>
              </a:path>
              <a:path w="10795" h="9525">
                <a:moveTo>
                  <a:pt x="10238" y="6515"/>
                </a:moveTo>
                <a:lnTo>
                  <a:pt x="9307" y="8376"/>
                </a:lnTo>
              </a:path>
              <a:path w="10795" h="9525">
                <a:moveTo>
                  <a:pt x="9307" y="9307"/>
                </a:moveTo>
                <a:lnTo>
                  <a:pt x="8376" y="9307"/>
                </a:lnTo>
              </a:path>
              <a:path w="10795" h="9525">
                <a:moveTo>
                  <a:pt x="2792" y="9307"/>
                </a:moveTo>
                <a:lnTo>
                  <a:pt x="1861" y="9307"/>
                </a:lnTo>
              </a:path>
              <a:path w="10795" h="9525">
                <a:moveTo>
                  <a:pt x="1861" y="9307"/>
                </a:moveTo>
                <a:lnTo>
                  <a:pt x="930" y="8376"/>
                </a:lnTo>
              </a:path>
              <a:path w="10795" h="9525">
                <a:moveTo>
                  <a:pt x="0" y="6515"/>
                </a:moveTo>
                <a:lnTo>
                  <a:pt x="0" y="5584"/>
                </a:lnTo>
              </a:path>
              <a:path w="10795" h="9525">
                <a:moveTo>
                  <a:pt x="0" y="5584"/>
                </a:moveTo>
                <a:lnTo>
                  <a:pt x="0" y="3722"/>
                </a:lnTo>
              </a:path>
              <a:path w="10795" h="9525">
                <a:moveTo>
                  <a:pt x="930" y="2792"/>
                </a:moveTo>
                <a:lnTo>
                  <a:pt x="1861" y="1861"/>
                </a:lnTo>
              </a:path>
              <a:path w="10795" h="9525">
                <a:moveTo>
                  <a:pt x="1861" y="1861"/>
                </a:moveTo>
                <a:lnTo>
                  <a:pt x="2792" y="930"/>
                </a:lnTo>
              </a:path>
              <a:path w="10795" h="9525">
                <a:moveTo>
                  <a:pt x="2792" y="930"/>
                </a:moveTo>
                <a:lnTo>
                  <a:pt x="3722" y="930"/>
                </a:lnTo>
              </a:path>
              <a:path w="10795" h="9525">
                <a:moveTo>
                  <a:pt x="3722" y="93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7" name="object 3987"/>
          <p:cNvSpPr/>
          <p:nvPr/>
        </p:nvSpPr>
        <p:spPr>
          <a:xfrm>
            <a:off x="3615945" y="6185733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8" name="object 3988"/>
          <p:cNvSpPr/>
          <p:nvPr/>
        </p:nvSpPr>
        <p:spPr>
          <a:xfrm>
            <a:off x="11509597" y="651335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9" name="object 3989"/>
          <p:cNvSpPr/>
          <p:nvPr/>
        </p:nvSpPr>
        <p:spPr>
          <a:xfrm>
            <a:off x="3621530" y="6184802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0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0" name="object 3990"/>
          <p:cNvSpPr/>
          <p:nvPr/>
        </p:nvSpPr>
        <p:spPr>
          <a:xfrm>
            <a:off x="11933087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1" name="object 3991"/>
          <p:cNvSpPr/>
          <p:nvPr/>
        </p:nvSpPr>
        <p:spPr>
          <a:xfrm>
            <a:off x="11509597" y="6514286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0" y="0"/>
                </a:moveTo>
                <a:lnTo>
                  <a:pt x="930" y="930"/>
                </a:lnTo>
              </a:path>
              <a:path w="1270" h="5079">
                <a:moveTo>
                  <a:pt x="930" y="3722"/>
                </a:moveTo>
                <a:lnTo>
                  <a:pt x="930" y="465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2" name="object 3992"/>
          <p:cNvSpPr/>
          <p:nvPr/>
        </p:nvSpPr>
        <p:spPr>
          <a:xfrm>
            <a:off x="6070321" y="6508701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3722"/>
                </a:lnTo>
              </a:path>
              <a:path h="507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3" name="object 3993"/>
          <p:cNvSpPr/>
          <p:nvPr/>
        </p:nvSpPr>
        <p:spPr>
          <a:xfrm>
            <a:off x="3626184" y="61848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4" name="object 3994"/>
          <p:cNvSpPr/>
          <p:nvPr/>
        </p:nvSpPr>
        <p:spPr>
          <a:xfrm>
            <a:off x="6070321" y="650777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5" name="object 3995"/>
          <p:cNvSpPr/>
          <p:nvPr/>
        </p:nvSpPr>
        <p:spPr>
          <a:xfrm>
            <a:off x="10037158" y="695732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6" name="object 3996"/>
          <p:cNvSpPr/>
          <p:nvPr/>
        </p:nvSpPr>
        <p:spPr>
          <a:xfrm>
            <a:off x="10038089" y="695825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7" name="object 3997"/>
          <p:cNvSpPr/>
          <p:nvPr/>
        </p:nvSpPr>
        <p:spPr>
          <a:xfrm>
            <a:off x="12969937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8" name="object 3998"/>
          <p:cNvSpPr/>
          <p:nvPr/>
        </p:nvSpPr>
        <p:spPr>
          <a:xfrm>
            <a:off x="10039019" y="6959182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0"/>
                </a:moveTo>
                <a:lnTo>
                  <a:pt x="1861" y="930"/>
                </a:lnTo>
              </a:path>
              <a:path w="3175" h="1270">
                <a:moveTo>
                  <a:pt x="1861" y="930"/>
                </a:moveTo>
                <a:lnTo>
                  <a:pt x="2792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9" name="object 3999"/>
          <p:cNvSpPr/>
          <p:nvPr/>
        </p:nvSpPr>
        <p:spPr>
          <a:xfrm>
            <a:off x="12969937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0" name="object 4000"/>
          <p:cNvSpPr/>
          <p:nvPr/>
        </p:nvSpPr>
        <p:spPr>
          <a:xfrm>
            <a:off x="10044604" y="700478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1" name="object 4001"/>
          <p:cNvSpPr/>
          <p:nvPr/>
        </p:nvSpPr>
        <p:spPr>
          <a:xfrm>
            <a:off x="12969926" y="678886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600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2" name="object 4002"/>
          <p:cNvSpPr/>
          <p:nvPr/>
        </p:nvSpPr>
        <p:spPr>
          <a:xfrm>
            <a:off x="10045534" y="700385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3" name="object 4003"/>
          <p:cNvSpPr/>
          <p:nvPr/>
        </p:nvSpPr>
        <p:spPr>
          <a:xfrm>
            <a:off x="11500290" y="6515217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4" name="object 4004"/>
          <p:cNvSpPr/>
          <p:nvPr/>
        </p:nvSpPr>
        <p:spPr>
          <a:xfrm>
            <a:off x="11933087" y="456437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5" name="object 4005"/>
          <p:cNvSpPr/>
          <p:nvPr/>
        </p:nvSpPr>
        <p:spPr>
          <a:xfrm>
            <a:off x="11500290" y="651335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1861"/>
                </a:moveTo>
                <a:lnTo>
                  <a:pt x="930" y="930"/>
                </a:lnTo>
              </a:path>
              <a:path w="1904" h="1904">
                <a:moveTo>
                  <a:pt x="93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6" name="object 4006"/>
          <p:cNvSpPr/>
          <p:nvPr/>
        </p:nvSpPr>
        <p:spPr>
          <a:xfrm>
            <a:off x="10046465" y="70029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7" name="object 4007"/>
          <p:cNvSpPr/>
          <p:nvPr/>
        </p:nvSpPr>
        <p:spPr>
          <a:xfrm>
            <a:off x="11502151" y="651242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08" name="object 4008"/>
          <p:cNvGrpSpPr/>
          <p:nvPr/>
        </p:nvGrpSpPr>
        <p:grpSpPr>
          <a:xfrm>
            <a:off x="12969006" y="6788856"/>
            <a:ext cx="3175" cy="1905"/>
            <a:chOff x="12969006" y="6788856"/>
            <a:chExt cx="3175" cy="1905"/>
          </a:xfrm>
        </p:grpSpPr>
        <p:sp>
          <p:nvSpPr>
            <p:cNvPr id="4009" name="object 4009"/>
            <p:cNvSpPr/>
            <p:nvPr/>
          </p:nvSpPr>
          <p:spPr>
            <a:xfrm>
              <a:off x="12969936" y="67888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0" name="object 4010"/>
            <p:cNvSpPr/>
            <p:nvPr/>
          </p:nvSpPr>
          <p:spPr>
            <a:xfrm>
              <a:off x="12969937" y="67897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1" name="object 4011"/>
            <p:cNvSpPr/>
            <p:nvPr/>
          </p:nvSpPr>
          <p:spPr>
            <a:xfrm>
              <a:off x="12968999" y="67888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12" name="object 4012"/>
          <p:cNvSpPr/>
          <p:nvPr/>
        </p:nvSpPr>
        <p:spPr>
          <a:xfrm>
            <a:off x="10046465" y="700199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13" name="object 4013"/>
          <p:cNvGrpSpPr/>
          <p:nvPr/>
        </p:nvGrpSpPr>
        <p:grpSpPr>
          <a:xfrm>
            <a:off x="11907956" y="4725393"/>
            <a:ext cx="12700" cy="1905"/>
            <a:chOff x="11907956" y="4725393"/>
            <a:chExt cx="12700" cy="1905"/>
          </a:xfrm>
        </p:grpSpPr>
        <p:sp>
          <p:nvSpPr>
            <p:cNvPr id="4014" name="object 4014"/>
            <p:cNvSpPr/>
            <p:nvPr/>
          </p:nvSpPr>
          <p:spPr>
            <a:xfrm>
              <a:off x="11907956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5" name="object 4015"/>
            <p:cNvSpPr/>
            <p:nvPr/>
          </p:nvSpPr>
          <p:spPr>
            <a:xfrm>
              <a:off x="11908887" y="4726324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0238" y="0"/>
                  </a:moveTo>
                  <a:lnTo>
                    <a:pt x="0" y="0"/>
                  </a:lnTo>
                </a:path>
                <a:path w="11429">
                  <a:moveTo>
                    <a:pt x="11168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16" name="object 4016"/>
          <p:cNvGrpSpPr/>
          <p:nvPr/>
        </p:nvGrpSpPr>
        <p:grpSpPr>
          <a:xfrm>
            <a:off x="11907956" y="4671410"/>
            <a:ext cx="12700" cy="1905"/>
            <a:chOff x="11907956" y="4671410"/>
            <a:chExt cx="12700" cy="1905"/>
          </a:xfrm>
        </p:grpSpPr>
        <p:sp>
          <p:nvSpPr>
            <p:cNvPr id="4017" name="object 4017"/>
            <p:cNvSpPr/>
            <p:nvPr/>
          </p:nvSpPr>
          <p:spPr>
            <a:xfrm>
              <a:off x="11908887" y="467234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0238" y="0"/>
                  </a:moveTo>
                  <a:lnTo>
                    <a:pt x="11168" y="0"/>
                  </a:lnTo>
                </a:path>
                <a:path w="11429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8" name="object 4018"/>
            <p:cNvSpPr/>
            <p:nvPr/>
          </p:nvSpPr>
          <p:spPr>
            <a:xfrm>
              <a:off x="11907956" y="46714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19" name="object 4019"/>
          <p:cNvSpPr/>
          <p:nvPr/>
        </p:nvSpPr>
        <p:spPr>
          <a:xfrm>
            <a:off x="10046465" y="6999204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2792"/>
                </a:moveTo>
                <a:lnTo>
                  <a:pt x="0" y="930"/>
                </a:lnTo>
              </a:path>
              <a:path w="1270" h="3175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0" name="object 4020"/>
          <p:cNvSpPr/>
          <p:nvPr/>
        </p:nvSpPr>
        <p:spPr>
          <a:xfrm>
            <a:off x="10037158" y="6999204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0"/>
                </a:moveTo>
                <a:lnTo>
                  <a:pt x="0" y="930"/>
                </a:lnTo>
              </a:path>
              <a:path h="3175">
                <a:moveTo>
                  <a:pt x="0" y="93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21" name="object 4021"/>
          <p:cNvGrpSpPr/>
          <p:nvPr/>
        </p:nvGrpSpPr>
        <p:grpSpPr>
          <a:xfrm>
            <a:off x="11907956" y="4725393"/>
            <a:ext cx="3810" cy="1905"/>
            <a:chOff x="11907956" y="4725393"/>
            <a:chExt cx="3810" cy="1905"/>
          </a:xfrm>
        </p:grpSpPr>
        <p:sp>
          <p:nvSpPr>
            <p:cNvPr id="4022" name="object 4022"/>
            <p:cNvSpPr/>
            <p:nvPr/>
          </p:nvSpPr>
          <p:spPr>
            <a:xfrm>
              <a:off x="11907956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3" name="object 4023"/>
            <p:cNvSpPr/>
            <p:nvPr/>
          </p:nvSpPr>
          <p:spPr>
            <a:xfrm>
              <a:off x="11908887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4" name="object 4024"/>
            <p:cNvSpPr/>
            <p:nvPr/>
          </p:nvSpPr>
          <p:spPr>
            <a:xfrm>
              <a:off x="11908879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5" name="object 4025"/>
            <p:cNvSpPr/>
            <p:nvPr/>
          </p:nvSpPr>
          <p:spPr>
            <a:xfrm>
              <a:off x="11909818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6" name="object 4026"/>
            <p:cNvSpPr/>
            <p:nvPr/>
          </p:nvSpPr>
          <p:spPr>
            <a:xfrm>
              <a:off x="11909806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7" name="object 4027"/>
            <p:cNvSpPr/>
            <p:nvPr/>
          </p:nvSpPr>
          <p:spPr>
            <a:xfrm>
              <a:off x="11910748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28" name="object 4028"/>
          <p:cNvSpPr/>
          <p:nvPr/>
        </p:nvSpPr>
        <p:spPr>
          <a:xfrm>
            <a:off x="12969006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29" name="object 4029"/>
          <p:cNvGrpSpPr/>
          <p:nvPr/>
        </p:nvGrpSpPr>
        <p:grpSpPr>
          <a:xfrm>
            <a:off x="11907956" y="4671410"/>
            <a:ext cx="3810" cy="1905"/>
            <a:chOff x="11907956" y="4671410"/>
            <a:chExt cx="3810" cy="1905"/>
          </a:xfrm>
        </p:grpSpPr>
        <p:sp>
          <p:nvSpPr>
            <p:cNvPr id="4030" name="object 4030"/>
            <p:cNvSpPr/>
            <p:nvPr/>
          </p:nvSpPr>
          <p:spPr>
            <a:xfrm>
              <a:off x="11910748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1" name="object 4031"/>
            <p:cNvSpPr/>
            <p:nvPr/>
          </p:nvSpPr>
          <p:spPr>
            <a:xfrm>
              <a:off x="11909806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2" name="object 4032"/>
            <p:cNvSpPr/>
            <p:nvPr/>
          </p:nvSpPr>
          <p:spPr>
            <a:xfrm>
              <a:off x="11909818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3" name="object 4033"/>
            <p:cNvSpPr/>
            <p:nvPr/>
          </p:nvSpPr>
          <p:spPr>
            <a:xfrm>
              <a:off x="11908879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4" name="object 4034"/>
            <p:cNvSpPr/>
            <p:nvPr/>
          </p:nvSpPr>
          <p:spPr>
            <a:xfrm>
              <a:off x="11908887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5" name="object 4035"/>
            <p:cNvSpPr/>
            <p:nvPr/>
          </p:nvSpPr>
          <p:spPr>
            <a:xfrm>
              <a:off x="11907956" y="46714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36" name="object 4036"/>
          <p:cNvSpPr/>
          <p:nvPr/>
        </p:nvSpPr>
        <p:spPr>
          <a:xfrm>
            <a:off x="10037158" y="700199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7" name="object 4037"/>
          <p:cNvSpPr/>
          <p:nvPr/>
        </p:nvSpPr>
        <p:spPr>
          <a:xfrm>
            <a:off x="11911679" y="4726324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8" name="object 4038"/>
          <p:cNvSpPr/>
          <p:nvPr/>
        </p:nvSpPr>
        <p:spPr>
          <a:xfrm>
            <a:off x="12969006" y="678978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9" name="object 4039"/>
          <p:cNvSpPr/>
          <p:nvPr/>
        </p:nvSpPr>
        <p:spPr>
          <a:xfrm>
            <a:off x="11911679" y="4672341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40" name="object 4040"/>
          <p:cNvGrpSpPr/>
          <p:nvPr/>
        </p:nvGrpSpPr>
        <p:grpSpPr>
          <a:xfrm>
            <a:off x="11916333" y="4725393"/>
            <a:ext cx="3810" cy="1905"/>
            <a:chOff x="11916333" y="4725393"/>
            <a:chExt cx="3810" cy="1905"/>
          </a:xfrm>
        </p:grpSpPr>
        <p:sp>
          <p:nvSpPr>
            <p:cNvPr id="4041" name="object 4041"/>
            <p:cNvSpPr/>
            <p:nvPr/>
          </p:nvSpPr>
          <p:spPr>
            <a:xfrm>
              <a:off x="11916321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2" name="object 4042"/>
            <p:cNvSpPr/>
            <p:nvPr/>
          </p:nvSpPr>
          <p:spPr>
            <a:xfrm>
              <a:off x="11917264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3" name="object 4043"/>
            <p:cNvSpPr/>
            <p:nvPr/>
          </p:nvSpPr>
          <p:spPr>
            <a:xfrm>
              <a:off x="11917261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4" name="object 4044"/>
            <p:cNvSpPr/>
            <p:nvPr/>
          </p:nvSpPr>
          <p:spPr>
            <a:xfrm>
              <a:off x="11918195" y="47263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5" name="object 4045"/>
            <p:cNvSpPr/>
            <p:nvPr/>
          </p:nvSpPr>
          <p:spPr>
            <a:xfrm>
              <a:off x="11918188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46" name="object 4046"/>
          <p:cNvSpPr/>
          <p:nvPr/>
        </p:nvSpPr>
        <p:spPr>
          <a:xfrm>
            <a:off x="3624322" y="6151295"/>
            <a:ext cx="0" cy="19685"/>
          </a:xfrm>
          <a:custGeom>
            <a:avLst/>
            <a:gdLst/>
            <a:ahLst/>
            <a:cxnLst/>
            <a:rect l="l" t="t" r="r" b="b"/>
            <a:pathLst>
              <a:path h="19685">
                <a:moveTo>
                  <a:pt x="0" y="0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7" name="object 4047"/>
          <p:cNvSpPr/>
          <p:nvPr/>
        </p:nvSpPr>
        <p:spPr>
          <a:xfrm>
            <a:off x="11920056" y="4672341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53983"/>
                </a:moveTo>
                <a:lnTo>
                  <a:pt x="0" y="35368"/>
                </a:lnTo>
              </a:path>
              <a:path h="5461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8" name="object 4048"/>
          <p:cNvSpPr/>
          <p:nvPr/>
        </p:nvSpPr>
        <p:spPr>
          <a:xfrm>
            <a:off x="3624322" y="6090797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49" name="object 4049"/>
          <p:cNvGrpSpPr/>
          <p:nvPr/>
        </p:nvGrpSpPr>
        <p:grpSpPr>
          <a:xfrm>
            <a:off x="11916333" y="4671410"/>
            <a:ext cx="3810" cy="1905"/>
            <a:chOff x="11916333" y="4671410"/>
            <a:chExt cx="3810" cy="1905"/>
          </a:xfrm>
        </p:grpSpPr>
        <p:sp>
          <p:nvSpPr>
            <p:cNvPr id="4050" name="object 4050"/>
            <p:cNvSpPr/>
            <p:nvPr/>
          </p:nvSpPr>
          <p:spPr>
            <a:xfrm>
              <a:off x="11918188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1" name="object 4051"/>
            <p:cNvSpPr/>
            <p:nvPr/>
          </p:nvSpPr>
          <p:spPr>
            <a:xfrm>
              <a:off x="11918195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2" name="object 4052"/>
            <p:cNvSpPr/>
            <p:nvPr/>
          </p:nvSpPr>
          <p:spPr>
            <a:xfrm>
              <a:off x="11917261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3" name="object 4053"/>
            <p:cNvSpPr/>
            <p:nvPr/>
          </p:nvSpPr>
          <p:spPr>
            <a:xfrm>
              <a:off x="11917264" y="467234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4" name="object 4054"/>
            <p:cNvSpPr/>
            <p:nvPr/>
          </p:nvSpPr>
          <p:spPr>
            <a:xfrm>
              <a:off x="11916321" y="46714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55" name="object 4055"/>
          <p:cNvGrpSpPr/>
          <p:nvPr/>
        </p:nvGrpSpPr>
        <p:grpSpPr>
          <a:xfrm>
            <a:off x="12959698" y="6788856"/>
            <a:ext cx="10795" cy="177165"/>
            <a:chOff x="12959698" y="6788856"/>
            <a:chExt cx="10795" cy="177165"/>
          </a:xfrm>
        </p:grpSpPr>
        <p:sp>
          <p:nvSpPr>
            <p:cNvPr id="4056" name="object 4056"/>
            <p:cNvSpPr/>
            <p:nvPr/>
          </p:nvSpPr>
          <p:spPr>
            <a:xfrm>
              <a:off x="12968075" y="67888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7" name="object 4057"/>
            <p:cNvSpPr/>
            <p:nvPr/>
          </p:nvSpPr>
          <p:spPr>
            <a:xfrm>
              <a:off x="12960629" y="6789787"/>
              <a:ext cx="0" cy="176530"/>
            </a:xfrm>
            <a:custGeom>
              <a:avLst/>
              <a:gdLst/>
              <a:ahLst/>
              <a:cxnLst/>
              <a:rect l="l" t="t" r="r" b="b"/>
              <a:pathLst>
                <a:path h="176529">
                  <a:moveTo>
                    <a:pt x="0" y="0"/>
                  </a:moveTo>
                  <a:lnTo>
                    <a:pt x="0" y="26991"/>
                  </a:lnTo>
                </a:path>
                <a:path h="176529">
                  <a:moveTo>
                    <a:pt x="0" y="44675"/>
                  </a:moveTo>
                  <a:lnTo>
                    <a:pt x="0" y="79113"/>
                  </a:lnTo>
                </a:path>
                <a:path h="176529">
                  <a:moveTo>
                    <a:pt x="0" y="96797"/>
                  </a:moveTo>
                  <a:lnTo>
                    <a:pt x="0" y="132165"/>
                  </a:lnTo>
                </a:path>
                <a:path h="176529">
                  <a:moveTo>
                    <a:pt x="0" y="148919"/>
                  </a:moveTo>
                  <a:lnTo>
                    <a:pt x="0" y="17591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58" name="object 4058"/>
          <p:cNvSpPr/>
          <p:nvPr/>
        </p:nvSpPr>
        <p:spPr>
          <a:xfrm>
            <a:off x="11508666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9" name="object 4059"/>
          <p:cNvSpPr/>
          <p:nvPr/>
        </p:nvSpPr>
        <p:spPr>
          <a:xfrm>
            <a:off x="12984829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0" name="object 4060"/>
          <p:cNvSpPr/>
          <p:nvPr/>
        </p:nvSpPr>
        <p:spPr>
          <a:xfrm>
            <a:off x="11908887" y="4672341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17684"/>
                </a:lnTo>
              </a:path>
              <a:path h="54610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1" name="object 4061"/>
          <p:cNvSpPr/>
          <p:nvPr/>
        </p:nvSpPr>
        <p:spPr>
          <a:xfrm>
            <a:off x="12984829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2" name="object 4062"/>
          <p:cNvSpPr/>
          <p:nvPr/>
        </p:nvSpPr>
        <p:spPr>
          <a:xfrm>
            <a:off x="11508666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3" name="object 4063"/>
          <p:cNvSpPr/>
          <p:nvPr/>
        </p:nvSpPr>
        <p:spPr>
          <a:xfrm>
            <a:off x="6056360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4" name="object 4064"/>
          <p:cNvSpPr/>
          <p:nvPr/>
        </p:nvSpPr>
        <p:spPr>
          <a:xfrm>
            <a:off x="3618738" y="6151295"/>
            <a:ext cx="0" cy="19685"/>
          </a:xfrm>
          <a:custGeom>
            <a:avLst/>
            <a:gdLst/>
            <a:ahLst/>
            <a:cxnLst/>
            <a:rect l="l" t="t" r="r" b="b"/>
            <a:pathLst>
              <a:path h="19685">
                <a:moveTo>
                  <a:pt x="0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65" name="object 4065"/>
          <p:cNvGrpSpPr/>
          <p:nvPr/>
        </p:nvGrpSpPr>
        <p:grpSpPr>
          <a:xfrm>
            <a:off x="6071251" y="6459372"/>
            <a:ext cx="10795" cy="55244"/>
            <a:chOff x="6071251" y="6459372"/>
            <a:chExt cx="10795" cy="55244"/>
          </a:xfrm>
        </p:grpSpPr>
        <p:sp>
          <p:nvSpPr>
            <p:cNvPr id="4066" name="object 4066"/>
            <p:cNvSpPr/>
            <p:nvPr/>
          </p:nvSpPr>
          <p:spPr>
            <a:xfrm>
              <a:off x="6080559" y="6459372"/>
              <a:ext cx="0" cy="54610"/>
            </a:xfrm>
            <a:custGeom>
              <a:avLst/>
              <a:gdLst/>
              <a:ahLst/>
              <a:cxnLst/>
              <a:rect l="l" t="t" r="r" b="b"/>
              <a:pathLst>
                <a:path h="54609">
                  <a:moveTo>
                    <a:pt x="0" y="53983"/>
                  </a:moveTo>
                  <a:lnTo>
                    <a:pt x="0" y="36299"/>
                  </a:lnTo>
                </a:path>
                <a:path h="54609">
                  <a:moveTo>
                    <a:pt x="0" y="1861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7" name="object 4067"/>
            <p:cNvSpPr/>
            <p:nvPr/>
          </p:nvSpPr>
          <p:spPr>
            <a:xfrm>
              <a:off x="6071251" y="65124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68" name="object 4068"/>
          <p:cNvSpPr/>
          <p:nvPr/>
        </p:nvSpPr>
        <p:spPr>
          <a:xfrm>
            <a:off x="11524489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69" name="object 4069"/>
          <p:cNvGrpSpPr/>
          <p:nvPr/>
        </p:nvGrpSpPr>
        <p:grpSpPr>
          <a:xfrm>
            <a:off x="6070321" y="6512424"/>
            <a:ext cx="1905" cy="1905"/>
            <a:chOff x="6070321" y="6512424"/>
            <a:chExt cx="1905" cy="1905"/>
          </a:xfrm>
        </p:grpSpPr>
        <p:sp>
          <p:nvSpPr>
            <p:cNvPr id="4070" name="object 4070"/>
            <p:cNvSpPr/>
            <p:nvPr/>
          </p:nvSpPr>
          <p:spPr>
            <a:xfrm>
              <a:off x="6070320" y="65124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1" name="object 4071"/>
            <p:cNvSpPr/>
            <p:nvPr/>
          </p:nvSpPr>
          <p:spPr>
            <a:xfrm>
              <a:off x="6071252" y="65133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72" name="object 4072"/>
          <p:cNvSpPr/>
          <p:nvPr/>
        </p:nvSpPr>
        <p:spPr>
          <a:xfrm>
            <a:off x="11933087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3" name="object 4073"/>
          <p:cNvSpPr/>
          <p:nvPr/>
        </p:nvSpPr>
        <p:spPr>
          <a:xfrm>
            <a:off x="6070320" y="651243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4" name="object 4074"/>
          <p:cNvSpPr/>
          <p:nvPr/>
        </p:nvSpPr>
        <p:spPr>
          <a:xfrm>
            <a:off x="11509597" y="699920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5" name="object 4075"/>
          <p:cNvSpPr/>
          <p:nvPr/>
        </p:nvSpPr>
        <p:spPr>
          <a:xfrm>
            <a:off x="6070321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6" name="object 4076"/>
          <p:cNvSpPr/>
          <p:nvPr/>
        </p:nvSpPr>
        <p:spPr>
          <a:xfrm>
            <a:off x="11500290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77" name="object 4077"/>
          <p:cNvGrpSpPr/>
          <p:nvPr/>
        </p:nvGrpSpPr>
        <p:grpSpPr>
          <a:xfrm>
            <a:off x="6069390" y="6512424"/>
            <a:ext cx="1905" cy="1905"/>
            <a:chOff x="6069390" y="6512424"/>
            <a:chExt cx="1905" cy="1905"/>
          </a:xfrm>
        </p:grpSpPr>
        <p:sp>
          <p:nvSpPr>
            <p:cNvPr id="4078" name="object 4078"/>
            <p:cNvSpPr/>
            <p:nvPr/>
          </p:nvSpPr>
          <p:spPr>
            <a:xfrm>
              <a:off x="6069390" y="65124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9" name="object 4079"/>
            <p:cNvSpPr/>
            <p:nvPr/>
          </p:nvSpPr>
          <p:spPr>
            <a:xfrm>
              <a:off x="6070321" y="65133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80" name="object 4080"/>
          <p:cNvSpPr/>
          <p:nvPr/>
        </p:nvSpPr>
        <p:spPr>
          <a:xfrm>
            <a:off x="11509597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1" name="object 4081"/>
          <p:cNvSpPr/>
          <p:nvPr/>
        </p:nvSpPr>
        <p:spPr>
          <a:xfrm>
            <a:off x="6069381" y="651243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2" name="object 4082"/>
          <p:cNvSpPr/>
          <p:nvPr/>
        </p:nvSpPr>
        <p:spPr>
          <a:xfrm>
            <a:off x="11509597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83" name="object 4083"/>
          <p:cNvGrpSpPr/>
          <p:nvPr/>
        </p:nvGrpSpPr>
        <p:grpSpPr>
          <a:xfrm>
            <a:off x="6069390" y="6512424"/>
            <a:ext cx="1905" cy="1905"/>
            <a:chOff x="6069390" y="6512424"/>
            <a:chExt cx="1905" cy="1905"/>
          </a:xfrm>
        </p:grpSpPr>
        <p:sp>
          <p:nvSpPr>
            <p:cNvPr id="4084" name="object 4084"/>
            <p:cNvSpPr/>
            <p:nvPr/>
          </p:nvSpPr>
          <p:spPr>
            <a:xfrm>
              <a:off x="6069390" y="65124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5" name="object 4085"/>
            <p:cNvSpPr/>
            <p:nvPr/>
          </p:nvSpPr>
          <p:spPr>
            <a:xfrm>
              <a:off x="6069390" y="65133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6" name="object 4086"/>
            <p:cNvSpPr/>
            <p:nvPr/>
          </p:nvSpPr>
          <p:spPr>
            <a:xfrm>
              <a:off x="6069390" y="65124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87" name="object 4087"/>
          <p:cNvSpPr/>
          <p:nvPr/>
        </p:nvSpPr>
        <p:spPr>
          <a:xfrm>
            <a:off x="11509591" y="699827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8" name="object 4088"/>
          <p:cNvSpPr/>
          <p:nvPr/>
        </p:nvSpPr>
        <p:spPr>
          <a:xfrm>
            <a:off x="4759831" y="6546862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9" name="object 4089"/>
          <p:cNvSpPr/>
          <p:nvPr/>
        </p:nvSpPr>
        <p:spPr>
          <a:xfrm>
            <a:off x="11510528" y="6999204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5368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0" name="object 4090"/>
          <p:cNvSpPr/>
          <p:nvPr/>
        </p:nvSpPr>
        <p:spPr>
          <a:xfrm>
            <a:off x="3618738" y="6090797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91" name="object 4091"/>
          <p:cNvGrpSpPr/>
          <p:nvPr/>
        </p:nvGrpSpPr>
        <p:grpSpPr>
          <a:xfrm>
            <a:off x="11508666" y="7052257"/>
            <a:ext cx="3175" cy="1905"/>
            <a:chOff x="11508666" y="7052257"/>
            <a:chExt cx="3175" cy="1905"/>
          </a:xfrm>
        </p:grpSpPr>
        <p:sp>
          <p:nvSpPr>
            <p:cNvPr id="4092" name="object 4092"/>
            <p:cNvSpPr/>
            <p:nvPr/>
          </p:nvSpPr>
          <p:spPr>
            <a:xfrm>
              <a:off x="11508666" y="7052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3" name="object 4093"/>
            <p:cNvSpPr/>
            <p:nvPr/>
          </p:nvSpPr>
          <p:spPr>
            <a:xfrm>
              <a:off x="11509597" y="70531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4" name="object 4094"/>
            <p:cNvSpPr/>
            <p:nvPr/>
          </p:nvSpPr>
          <p:spPr>
            <a:xfrm>
              <a:off x="11509591" y="7052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95" name="object 4095"/>
          <p:cNvSpPr/>
          <p:nvPr/>
        </p:nvSpPr>
        <p:spPr>
          <a:xfrm>
            <a:off x="11908887" y="4704917"/>
            <a:ext cx="10795" cy="1905"/>
          </a:xfrm>
          <a:custGeom>
            <a:avLst/>
            <a:gdLst/>
            <a:ahLst/>
            <a:cxnLst/>
            <a:rect l="l" t="t" r="r" b="b"/>
            <a:pathLst>
              <a:path w="10795" h="1904">
                <a:moveTo>
                  <a:pt x="5584" y="1861"/>
                </a:moveTo>
                <a:lnTo>
                  <a:pt x="10238" y="930"/>
                </a:lnTo>
              </a:path>
              <a:path w="10795" h="1904">
                <a:moveTo>
                  <a:pt x="10238" y="930"/>
                </a:moveTo>
                <a:lnTo>
                  <a:pt x="10238" y="0"/>
                </a:lnTo>
              </a:path>
              <a:path w="10795" h="1904">
                <a:moveTo>
                  <a:pt x="0" y="1861"/>
                </a:moveTo>
                <a:lnTo>
                  <a:pt x="5584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6" name="object 4096"/>
          <p:cNvSpPr/>
          <p:nvPr/>
        </p:nvSpPr>
        <p:spPr>
          <a:xfrm>
            <a:off x="11508664" y="705226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7" name="object 4097"/>
          <p:cNvSpPr/>
          <p:nvPr/>
        </p:nvSpPr>
        <p:spPr>
          <a:xfrm>
            <a:off x="11908887" y="4596020"/>
            <a:ext cx="10795" cy="1905"/>
          </a:xfrm>
          <a:custGeom>
            <a:avLst/>
            <a:gdLst/>
            <a:ahLst/>
            <a:cxnLst/>
            <a:rect l="l" t="t" r="r" b="b"/>
            <a:pathLst>
              <a:path w="10795" h="1904">
                <a:moveTo>
                  <a:pt x="5584" y="0"/>
                </a:moveTo>
                <a:lnTo>
                  <a:pt x="0" y="0"/>
                </a:lnTo>
              </a:path>
              <a:path w="10795" h="1904">
                <a:moveTo>
                  <a:pt x="10238" y="1861"/>
                </a:moveTo>
                <a:lnTo>
                  <a:pt x="10238" y="930"/>
                </a:lnTo>
              </a:path>
              <a:path w="10795" h="1904">
                <a:moveTo>
                  <a:pt x="10238" y="93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98" name="object 4098"/>
          <p:cNvGrpSpPr/>
          <p:nvPr/>
        </p:nvGrpSpPr>
        <p:grpSpPr>
          <a:xfrm>
            <a:off x="11508666" y="7052257"/>
            <a:ext cx="1905" cy="1905"/>
            <a:chOff x="11508666" y="7052257"/>
            <a:chExt cx="1905" cy="1905"/>
          </a:xfrm>
        </p:grpSpPr>
        <p:sp>
          <p:nvSpPr>
            <p:cNvPr id="4099" name="object 4099"/>
            <p:cNvSpPr/>
            <p:nvPr/>
          </p:nvSpPr>
          <p:spPr>
            <a:xfrm>
              <a:off x="11508666" y="70531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0" name="object 4100"/>
            <p:cNvSpPr/>
            <p:nvPr/>
          </p:nvSpPr>
          <p:spPr>
            <a:xfrm>
              <a:off x="11508664" y="7052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01" name="object 4101"/>
          <p:cNvSpPr/>
          <p:nvPr/>
        </p:nvSpPr>
        <p:spPr>
          <a:xfrm>
            <a:off x="3618738" y="6151295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2" name="object 4102"/>
          <p:cNvSpPr/>
          <p:nvPr/>
        </p:nvSpPr>
        <p:spPr>
          <a:xfrm>
            <a:off x="6069390" y="6459372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3" name="object 4103"/>
          <p:cNvSpPr/>
          <p:nvPr/>
        </p:nvSpPr>
        <p:spPr>
          <a:xfrm>
            <a:off x="3618738" y="6170841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04" name="object 4104"/>
          <p:cNvGrpSpPr/>
          <p:nvPr/>
        </p:nvGrpSpPr>
        <p:grpSpPr>
          <a:xfrm>
            <a:off x="6069390" y="6458441"/>
            <a:ext cx="1905" cy="1905"/>
            <a:chOff x="6069390" y="6458441"/>
            <a:chExt cx="1905" cy="1905"/>
          </a:xfrm>
        </p:grpSpPr>
        <p:sp>
          <p:nvSpPr>
            <p:cNvPr id="4105" name="object 4105"/>
            <p:cNvSpPr/>
            <p:nvPr/>
          </p:nvSpPr>
          <p:spPr>
            <a:xfrm>
              <a:off x="6069380" y="64584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6" name="object 4106"/>
            <p:cNvSpPr/>
            <p:nvPr/>
          </p:nvSpPr>
          <p:spPr>
            <a:xfrm>
              <a:off x="6069390" y="645937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07" name="object 4107"/>
          <p:cNvSpPr/>
          <p:nvPr/>
        </p:nvSpPr>
        <p:spPr>
          <a:xfrm>
            <a:off x="11507724" y="705226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600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08" name="object 4108"/>
          <p:cNvGrpSpPr/>
          <p:nvPr/>
        </p:nvGrpSpPr>
        <p:grpSpPr>
          <a:xfrm>
            <a:off x="6069390" y="6458441"/>
            <a:ext cx="3175" cy="1905"/>
            <a:chOff x="6069390" y="6458441"/>
            <a:chExt cx="3175" cy="1905"/>
          </a:xfrm>
        </p:grpSpPr>
        <p:sp>
          <p:nvSpPr>
            <p:cNvPr id="4109" name="object 4109"/>
            <p:cNvSpPr/>
            <p:nvPr/>
          </p:nvSpPr>
          <p:spPr>
            <a:xfrm>
              <a:off x="6070321" y="6458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0" name="object 4110"/>
            <p:cNvSpPr/>
            <p:nvPr/>
          </p:nvSpPr>
          <p:spPr>
            <a:xfrm>
              <a:off x="6070321" y="645937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1" name="object 4111"/>
            <p:cNvSpPr/>
            <p:nvPr/>
          </p:nvSpPr>
          <p:spPr>
            <a:xfrm>
              <a:off x="6069380" y="64584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12" name="object 4112"/>
          <p:cNvSpPr/>
          <p:nvPr/>
        </p:nvSpPr>
        <p:spPr>
          <a:xfrm>
            <a:off x="4730979" y="662132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3" name="object 4113"/>
          <p:cNvSpPr/>
          <p:nvPr/>
        </p:nvSpPr>
        <p:spPr>
          <a:xfrm>
            <a:off x="6070321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4" name="object 4114"/>
          <p:cNvSpPr/>
          <p:nvPr/>
        </p:nvSpPr>
        <p:spPr>
          <a:xfrm>
            <a:off x="3618738" y="6090797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5" name="object 4115"/>
          <p:cNvSpPr/>
          <p:nvPr/>
        </p:nvSpPr>
        <p:spPr>
          <a:xfrm>
            <a:off x="11933087" y="445361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6" name="object 4116"/>
          <p:cNvSpPr/>
          <p:nvPr/>
        </p:nvSpPr>
        <p:spPr>
          <a:xfrm>
            <a:off x="6070321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7" name="object 4117"/>
          <p:cNvSpPr/>
          <p:nvPr/>
        </p:nvSpPr>
        <p:spPr>
          <a:xfrm>
            <a:off x="11507735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8" name="object 4118"/>
          <p:cNvSpPr/>
          <p:nvPr/>
        </p:nvSpPr>
        <p:spPr>
          <a:xfrm>
            <a:off x="11503082" y="6999204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9" name="object 4119"/>
          <p:cNvSpPr/>
          <p:nvPr/>
        </p:nvSpPr>
        <p:spPr>
          <a:xfrm>
            <a:off x="11507735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0" name="object 4120"/>
          <p:cNvSpPr/>
          <p:nvPr/>
        </p:nvSpPr>
        <p:spPr>
          <a:xfrm>
            <a:off x="6070321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1" name="object 4121"/>
          <p:cNvSpPr/>
          <p:nvPr/>
        </p:nvSpPr>
        <p:spPr>
          <a:xfrm>
            <a:off x="11937740" y="4453616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2" name="object 4122"/>
          <p:cNvSpPr/>
          <p:nvPr/>
        </p:nvSpPr>
        <p:spPr>
          <a:xfrm>
            <a:off x="11503082" y="7053188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3" name="object 4123"/>
          <p:cNvSpPr/>
          <p:nvPr/>
        </p:nvSpPr>
        <p:spPr>
          <a:xfrm>
            <a:off x="11937740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4" name="object 4124"/>
          <p:cNvSpPr/>
          <p:nvPr/>
        </p:nvSpPr>
        <p:spPr>
          <a:xfrm>
            <a:off x="3620599" y="61494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5" name="object 4125"/>
          <p:cNvSpPr/>
          <p:nvPr/>
        </p:nvSpPr>
        <p:spPr>
          <a:xfrm>
            <a:off x="6070321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6" name="object 4126"/>
          <p:cNvSpPr/>
          <p:nvPr/>
        </p:nvSpPr>
        <p:spPr>
          <a:xfrm>
            <a:off x="3617807" y="6149434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2792" y="0"/>
                </a:moveTo>
                <a:lnTo>
                  <a:pt x="930" y="0"/>
                </a:lnTo>
              </a:path>
              <a:path w="3175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7" name="object 4127"/>
          <p:cNvSpPr/>
          <p:nvPr/>
        </p:nvSpPr>
        <p:spPr>
          <a:xfrm>
            <a:off x="11499359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8" name="object 4128"/>
          <p:cNvSpPr/>
          <p:nvPr/>
        </p:nvSpPr>
        <p:spPr>
          <a:xfrm>
            <a:off x="11937740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9" name="object 4129"/>
          <p:cNvSpPr/>
          <p:nvPr/>
        </p:nvSpPr>
        <p:spPr>
          <a:xfrm>
            <a:off x="11499359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0" name="object 4130"/>
          <p:cNvSpPr/>
          <p:nvPr/>
        </p:nvSpPr>
        <p:spPr>
          <a:xfrm>
            <a:off x="11937740" y="4453616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1" name="object 4131"/>
          <p:cNvSpPr/>
          <p:nvPr/>
        </p:nvSpPr>
        <p:spPr>
          <a:xfrm>
            <a:off x="6071252" y="645937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2" name="object 4132"/>
          <p:cNvSpPr/>
          <p:nvPr/>
        </p:nvSpPr>
        <p:spPr>
          <a:xfrm>
            <a:off x="11507735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3" name="object 4133"/>
          <p:cNvSpPr/>
          <p:nvPr/>
        </p:nvSpPr>
        <p:spPr>
          <a:xfrm>
            <a:off x="11933087" y="4453616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4" name="object 4134"/>
          <p:cNvSpPr/>
          <p:nvPr/>
        </p:nvSpPr>
        <p:spPr>
          <a:xfrm>
            <a:off x="11933087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35" name="object 4135"/>
          <p:cNvGrpSpPr/>
          <p:nvPr/>
        </p:nvGrpSpPr>
        <p:grpSpPr>
          <a:xfrm>
            <a:off x="11500289" y="6998274"/>
            <a:ext cx="1905" cy="1905"/>
            <a:chOff x="11500289" y="6998274"/>
            <a:chExt cx="1905" cy="1905"/>
          </a:xfrm>
        </p:grpSpPr>
        <p:sp>
          <p:nvSpPr>
            <p:cNvPr id="4136" name="object 4136"/>
            <p:cNvSpPr/>
            <p:nvPr/>
          </p:nvSpPr>
          <p:spPr>
            <a:xfrm>
              <a:off x="11500282" y="6998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7" name="object 4137"/>
            <p:cNvSpPr/>
            <p:nvPr/>
          </p:nvSpPr>
          <p:spPr>
            <a:xfrm>
              <a:off x="11500289" y="69992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38" name="object 4138"/>
          <p:cNvSpPr/>
          <p:nvPr/>
        </p:nvSpPr>
        <p:spPr>
          <a:xfrm>
            <a:off x="6071251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9" name="object 4139"/>
          <p:cNvSpPr/>
          <p:nvPr/>
        </p:nvSpPr>
        <p:spPr>
          <a:xfrm>
            <a:off x="11933087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0" name="object 4140"/>
          <p:cNvSpPr/>
          <p:nvPr/>
        </p:nvSpPr>
        <p:spPr>
          <a:xfrm>
            <a:off x="6072182" y="6513355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1" name="object 4141"/>
          <p:cNvSpPr/>
          <p:nvPr/>
        </p:nvSpPr>
        <p:spPr>
          <a:xfrm>
            <a:off x="11500289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2" name="object 4142"/>
          <p:cNvSpPr/>
          <p:nvPr/>
        </p:nvSpPr>
        <p:spPr>
          <a:xfrm>
            <a:off x="6072182" y="6459372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3" name="object 4143"/>
          <p:cNvSpPr/>
          <p:nvPr/>
        </p:nvSpPr>
        <p:spPr>
          <a:xfrm>
            <a:off x="3616876" y="615036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4" name="object 4144"/>
          <p:cNvSpPr/>
          <p:nvPr/>
        </p:nvSpPr>
        <p:spPr>
          <a:xfrm>
            <a:off x="11507735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5" name="object 4145"/>
          <p:cNvSpPr/>
          <p:nvPr/>
        </p:nvSpPr>
        <p:spPr>
          <a:xfrm>
            <a:off x="6079628" y="65133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6" name="object 4146"/>
          <p:cNvSpPr/>
          <p:nvPr/>
        </p:nvSpPr>
        <p:spPr>
          <a:xfrm>
            <a:off x="3616876" y="6151295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47" name="object 4147"/>
          <p:cNvGrpSpPr/>
          <p:nvPr/>
        </p:nvGrpSpPr>
        <p:grpSpPr>
          <a:xfrm>
            <a:off x="11907956" y="4637903"/>
            <a:ext cx="12700" cy="1905"/>
            <a:chOff x="11907956" y="4637903"/>
            <a:chExt cx="12700" cy="1905"/>
          </a:xfrm>
        </p:grpSpPr>
        <p:sp>
          <p:nvSpPr>
            <p:cNvPr id="4148" name="object 4148"/>
            <p:cNvSpPr/>
            <p:nvPr/>
          </p:nvSpPr>
          <p:spPr>
            <a:xfrm>
              <a:off x="11907956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9" name="object 4149"/>
            <p:cNvSpPr/>
            <p:nvPr/>
          </p:nvSpPr>
          <p:spPr>
            <a:xfrm>
              <a:off x="11908887" y="4638834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0238" y="0"/>
                  </a:moveTo>
                  <a:lnTo>
                    <a:pt x="0" y="0"/>
                  </a:lnTo>
                </a:path>
                <a:path w="11429">
                  <a:moveTo>
                    <a:pt x="11168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50" name="object 4150"/>
          <p:cNvGrpSpPr/>
          <p:nvPr/>
        </p:nvGrpSpPr>
        <p:grpSpPr>
          <a:xfrm>
            <a:off x="11907956" y="4461992"/>
            <a:ext cx="12700" cy="1905"/>
            <a:chOff x="11907956" y="4461992"/>
            <a:chExt cx="12700" cy="1905"/>
          </a:xfrm>
        </p:grpSpPr>
        <p:sp>
          <p:nvSpPr>
            <p:cNvPr id="4151" name="object 4151"/>
            <p:cNvSpPr/>
            <p:nvPr/>
          </p:nvSpPr>
          <p:spPr>
            <a:xfrm>
              <a:off x="11908887" y="4462923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0238" y="0"/>
                  </a:moveTo>
                  <a:lnTo>
                    <a:pt x="11168" y="0"/>
                  </a:lnTo>
                </a:path>
                <a:path w="11429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2" name="object 4152"/>
            <p:cNvSpPr/>
            <p:nvPr/>
          </p:nvSpPr>
          <p:spPr>
            <a:xfrm>
              <a:off x="11907956" y="44619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53" name="object 4153"/>
          <p:cNvSpPr/>
          <p:nvPr/>
        </p:nvSpPr>
        <p:spPr>
          <a:xfrm>
            <a:off x="3616876" y="6153157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0" y="0"/>
                </a:moveTo>
                <a:lnTo>
                  <a:pt x="0" y="930"/>
                </a:lnTo>
              </a:path>
              <a:path w="1270" h="5079">
                <a:moveTo>
                  <a:pt x="0" y="930"/>
                </a:moveTo>
                <a:lnTo>
                  <a:pt x="0" y="1861"/>
                </a:lnTo>
              </a:path>
              <a:path w="1270" h="5079">
                <a:moveTo>
                  <a:pt x="0" y="1861"/>
                </a:moveTo>
                <a:lnTo>
                  <a:pt x="0" y="3722"/>
                </a:lnTo>
              </a:path>
              <a:path w="1270" h="5079">
                <a:moveTo>
                  <a:pt x="0" y="3722"/>
                </a:moveTo>
                <a:lnTo>
                  <a:pt x="930" y="465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54" name="object 4154"/>
          <p:cNvGrpSpPr/>
          <p:nvPr/>
        </p:nvGrpSpPr>
        <p:grpSpPr>
          <a:xfrm>
            <a:off x="11907956" y="4637903"/>
            <a:ext cx="3810" cy="1905"/>
            <a:chOff x="11907956" y="4637903"/>
            <a:chExt cx="3810" cy="1905"/>
          </a:xfrm>
        </p:grpSpPr>
        <p:sp>
          <p:nvSpPr>
            <p:cNvPr id="4155" name="object 4155"/>
            <p:cNvSpPr/>
            <p:nvPr/>
          </p:nvSpPr>
          <p:spPr>
            <a:xfrm>
              <a:off x="11907956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6" name="object 4156"/>
            <p:cNvSpPr/>
            <p:nvPr/>
          </p:nvSpPr>
          <p:spPr>
            <a:xfrm>
              <a:off x="11908887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7" name="object 4157"/>
            <p:cNvSpPr/>
            <p:nvPr/>
          </p:nvSpPr>
          <p:spPr>
            <a:xfrm>
              <a:off x="11908879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8" name="object 4158"/>
            <p:cNvSpPr/>
            <p:nvPr/>
          </p:nvSpPr>
          <p:spPr>
            <a:xfrm>
              <a:off x="11909818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9" name="object 4159"/>
            <p:cNvSpPr/>
            <p:nvPr/>
          </p:nvSpPr>
          <p:spPr>
            <a:xfrm>
              <a:off x="11909806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0" name="object 4160"/>
            <p:cNvSpPr/>
            <p:nvPr/>
          </p:nvSpPr>
          <p:spPr>
            <a:xfrm>
              <a:off x="11910748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61" name="object 4161"/>
          <p:cNvSpPr/>
          <p:nvPr/>
        </p:nvSpPr>
        <p:spPr>
          <a:xfrm>
            <a:off x="6078697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62" name="object 4162"/>
          <p:cNvGrpSpPr/>
          <p:nvPr/>
        </p:nvGrpSpPr>
        <p:grpSpPr>
          <a:xfrm>
            <a:off x="11907956" y="4461992"/>
            <a:ext cx="3810" cy="1905"/>
            <a:chOff x="11907956" y="4461992"/>
            <a:chExt cx="3810" cy="1905"/>
          </a:xfrm>
        </p:grpSpPr>
        <p:sp>
          <p:nvSpPr>
            <p:cNvPr id="4163" name="object 4163"/>
            <p:cNvSpPr/>
            <p:nvPr/>
          </p:nvSpPr>
          <p:spPr>
            <a:xfrm>
              <a:off x="11910748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4" name="object 4164"/>
            <p:cNvSpPr/>
            <p:nvPr/>
          </p:nvSpPr>
          <p:spPr>
            <a:xfrm>
              <a:off x="11909806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5" name="object 4165"/>
            <p:cNvSpPr/>
            <p:nvPr/>
          </p:nvSpPr>
          <p:spPr>
            <a:xfrm>
              <a:off x="11909818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6" name="object 4166"/>
            <p:cNvSpPr/>
            <p:nvPr/>
          </p:nvSpPr>
          <p:spPr>
            <a:xfrm>
              <a:off x="11908879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7" name="object 4167"/>
            <p:cNvSpPr/>
            <p:nvPr/>
          </p:nvSpPr>
          <p:spPr>
            <a:xfrm>
              <a:off x="11908887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8" name="object 4168"/>
            <p:cNvSpPr/>
            <p:nvPr/>
          </p:nvSpPr>
          <p:spPr>
            <a:xfrm>
              <a:off x="11907956" y="44619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69" name="object 4169"/>
          <p:cNvSpPr/>
          <p:nvPr/>
        </p:nvSpPr>
        <p:spPr>
          <a:xfrm>
            <a:off x="3617807" y="615781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0" name="object 4170"/>
          <p:cNvSpPr/>
          <p:nvPr/>
        </p:nvSpPr>
        <p:spPr>
          <a:xfrm>
            <a:off x="11911679" y="4638834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1" name="object 4171"/>
          <p:cNvSpPr/>
          <p:nvPr/>
        </p:nvSpPr>
        <p:spPr>
          <a:xfrm>
            <a:off x="6078697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2" name="object 4172"/>
          <p:cNvSpPr/>
          <p:nvPr/>
        </p:nvSpPr>
        <p:spPr>
          <a:xfrm>
            <a:off x="11911679" y="4462923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73" name="object 4173"/>
          <p:cNvGrpSpPr/>
          <p:nvPr/>
        </p:nvGrpSpPr>
        <p:grpSpPr>
          <a:xfrm>
            <a:off x="11916333" y="4637903"/>
            <a:ext cx="3810" cy="1905"/>
            <a:chOff x="11916333" y="4637903"/>
            <a:chExt cx="3810" cy="1905"/>
          </a:xfrm>
        </p:grpSpPr>
        <p:sp>
          <p:nvSpPr>
            <p:cNvPr id="4174" name="object 4174"/>
            <p:cNvSpPr/>
            <p:nvPr/>
          </p:nvSpPr>
          <p:spPr>
            <a:xfrm>
              <a:off x="11916321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5" name="object 4175"/>
            <p:cNvSpPr/>
            <p:nvPr/>
          </p:nvSpPr>
          <p:spPr>
            <a:xfrm>
              <a:off x="11917264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6" name="object 4176"/>
            <p:cNvSpPr/>
            <p:nvPr/>
          </p:nvSpPr>
          <p:spPr>
            <a:xfrm>
              <a:off x="11917261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7" name="object 4177"/>
            <p:cNvSpPr/>
            <p:nvPr/>
          </p:nvSpPr>
          <p:spPr>
            <a:xfrm>
              <a:off x="11918195" y="46388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8" name="object 4178"/>
            <p:cNvSpPr/>
            <p:nvPr/>
          </p:nvSpPr>
          <p:spPr>
            <a:xfrm>
              <a:off x="11918188" y="46379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79" name="object 4179"/>
          <p:cNvSpPr/>
          <p:nvPr/>
        </p:nvSpPr>
        <p:spPr>
          <a:xfrm>
            <a:off x="3624322" y="615781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0" name="object 4180"/>
          <p:cNvSpPr/>
          <p:nvPr/>
        </p:nvSpPr>
        <p:spPr>
          <a:xfrm>
            <a:off x="11920056" y="4462923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1" name="object 4181"/>
          <p:cNvSpPr/>
          <p:nvPr/>
        </p:nvSpPr>
        <p:spPr>
          <a:xfrm>
            <a:off x="3625253" y="615688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82" name="object 4182"/>
          <p:cNvGrpSpPr/>
          <p:nvPr/>
        </p:nvGrpSpPr>
        <p:grpSpPr>
          <a:xfrm>
            <a:off x="11916333" y="4461992"/>
            <a:ext cx="3810" cy="1905"/>
            <a:chOff x="11916333" y="4461992"/>
            <a:chExt cx="3810" cy="1905"/>
          </a:xfrm>
        </p:grpSpPr>
        <p:sp>
          <p:nvSpPr>
            <p:cNvPr id="4183" name="object 4183"/>
            <p:cNvSpPr/>
            <p:nvPr/>
          </p:nvSpPr>
          <p:spPr>
            <a:xfrm>
              <a:off x="11918188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4" name="object 4184"/>
            <p:cNvSpPr/>
            <p:nvPr/>
          </p:nvSpPr>
          <p:spPr>
            <a:xfrm>
              <a:off x="11918195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5" name="object 4185"/>
            <p:cNvSpPr/>
            <p:nvPr/>
          </p:nvSpPr>
          <p:spPr>
            <a:xfrm>
              <a:off x="11917261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6" name="object 4186"/>
            <p:cNvSpPr/>
            <p:nvPr/>
          </p:nvSpPr>
          <p:spPr>
            <a:xfrm>
              <a:off x="11917264" y="44629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7" name="object 4187"/>
            <p:cNvSpPr/>
            <p:nvPr/>
          </p:nvSpPr>
          <p:spPr>
            <a:xfrm>
              <a:off x="11916321" y="4461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88" name="object 4188"/>
          <p:cNvGrpSpPr/>
          <p:nvPr/>
        </p:nvGrpSpPr>
        <p:grpSpPr>
          <a:xfrm>
            <a:off x="11500289" y="6998274"/>
            <a:ext cx="1905" cy="1905"/>
            <a:chOff x="11500289" y="6998274"/>
            <a:chExt cx="1905" cy="1905"/>
          </a:xfrm>
        </p:grpSpPr>
        <p:sp>
          <p:nvSpPr>
            <p:cNvPr id="4189" name="object 4189"/>
            <p:cNvSpPr/>
            <p:nvPr/>
          </p:nvSpPr>
          <p:spPr>
            <a:xfrm>
              <a:off x="11501220" y="69992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0" name="object 4190"/>
            <p:cNvSpPr/>
            <p:nvPr/>
          </p:nvSpPr>
          <p:spPr>
            <a:xfrm>
              <a:off x="11500282" y="6998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91" name="object 4191"/>
          <p:cNvSpPr/>
          <p:nvPr/>
        </p:nvSpPr>
        <p:spPr>
          <a:xfrm>
            <a:off x="6078697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2" name="object 4192"/>
          <p:cNvSpPr/>
          <p:nvPr/>
        </p:nvSpPr>
        <p:spPr>
          <a:xfrm>
            <a:off x="11908887" y="4462923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3" name="object 4193"/>
          <p:cNvSpPr/>
          <p:nvPr/>
        </p:nvSpPr>
        <p:spPr>
          <a:xfrm>
            <a:off x="6078697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4" name="object 4194"/>
          <p:cNvSpPr/>
          <p:nvPr/>
        </p:nvSpPr>
        <p:spPr>
          <a:xfrm>
            <a:off x="11501209" y="699827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600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39" y="1866"/>
                </a:lnTo>
                <a:lnTo>
                  <a:pt x="1600" y="1587"/>
                </a:lnTo>
                <a:lnTo>
                  <a:pt x="1866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5" name="object 4195"/>
          <p:cNvSpPr/>
          <p:nvPr/>
        </p:nvSpPr>
        <p:spPr>
          <a:xfrm>
            <a:off x="6078698" y="65133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96" name="object 4196"/>
          <p:cNvGrpSpPr/>
          <p:nvPr/>
        </p:nvGrpSpPr>
        <p:grpSpPr>
          <a:xfrm>
            <a:off x="11501220" y="6998274"/>
            <a:ext cx="1905" cy="1905"/>
            <a:chOff x="11501220" y="6998274"/>
            <a:chExt cx="1905" cy="1905"/>
          </a:xfrm>
        </p:grpSpPr>
        <p:sp>
          <p:nvSpPr>
            <p:cNvPr id="4197" name="object 4197"/>
            <p:cNvSpPr/>
            <p:nvPr/>
          </p:nvSpPr>
          <p:spPr>
            <a:xfrm>
              <a:off x="11502151" y="69992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8" name="object 4198"/>
            <p:cNvSpPr/>
            <p:nvPr/>
          </p:nvSpPr>
          <p:spPr>
            <a:xfrm>
              <a:off x="11501220" y="69982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99" name="object 4199"/>
          <p:cNvSpPr/>
          <p:nvPr/>
        </p:nvSpPr>
        <p:spPr>
          <a:xfrm>
            <a:off x="6077767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0" name="object 4200"/>
          <p:cNvSpPr/>
          <p:nvPr/>
        </p:nvSpPr>
        <p:spPr>
          <a:xfrm>
            <a:off x="11508667" y="646495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1" name="object 4201"/>
          <p:cNvSpPr/>
          <p:nvPr/>
        </p:nvSpPr>
        <p:spPr>
          <a:xfrm>
            <a:off x="11933087" y="445082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10"/>
                </a:moveTo>
                <a:lnTo>
                  <a:pt x="0" y="161018"/>
                </a:lnTo>
              </a:path>
              <a:path h="200660">
                <a:moveTo>
                  <a:pt x="0" y="143334"/>
                </a:moveTo>
                <a:lnTo>
                  <a:pt x="0" y="108897"/>
                </a:lnTo>
              </a:path>
              <a:path h="200660">
                <a:moveTo>
                  <a:pt x="0" y="91213"/>
                </a:moveTo>
                <a:lnTo>
                  <a:pt x="0" y="56775"/>
                </a:lnTo>
              </a:path>
              <a:path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2" name="object 4202"/>
          <p:cNvSpPr/>
          <p:nvPr/>
        </p:nvSpPr>
        <p:spPr>
          <a:xfrm>
            <a:off x="11508666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3" name="object 4203"/>
          <p:cNvSpPr/>
          <p:nvPr/>
        </p:nvSpPr>
        <p:spPr>
          <a:xfrm>
            <a:off x="11933087" y="445082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39091"/>
                </a:lnTo>
              </a:path>
              <a:path h="200660">
                <a:moveTo>
                  <a:pt x="0" y="56775"/>
                </a:moveTo>
                <a:lnTo>
                  <a:pt x="0" y="91213"/>
                </a:lnTo>
              </a:path>
              <a:path h="200660">
                <a:moveTo>
                  <a:pt x="0" y="108897"/>
                </a:moveTo>
                <a:lnTo>
                  <a:pt x="0" y="143334"/>
                </a:lnTo>
              </a:path>
              <a:path h="200660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204" name="object 4204"/>
          <p:cNvGrpSpPr/>
          <p:nvPr/>
        </p:nvGrpSpPr>
        <p:grpSpPr>
          <a:xfrm>
            <a:off x="11501220" y="7052257"/>
            <a:ext cx="1905" cy="1905"/>
            <a:chOff x="11501220" y="7052257"/>
            <a:chExt cx="1905" cy="1905"/>
          </a:xfrm>
        </p:grpSpPr>
        <p:sp>
          <p:nvSpPr>
            <p:cNvPr id="4205" name="object 4205"/>
            <p:cNvSpPr/>
            <p:nvPr/>
          </p:nvSpPr>
          <p:spPr>
            <a:xfrm>
              <a:off x="11501220" y="70531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6" name="object 4206"/>
            <p:cNvSpPr/>
            <p:nvPr/>
          </p:nvSpPr>
          <p:spPr>
            <a:xfrm>
              <a:off x="11501209" y="7052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7" name="object 4207"/>
            <p:cNvSpPr/>
            <p:nvPr/>
          </p:nvSpPr>
          <p:spPr>
            <a:xfrm>
              <a:off x="11502151" y="70531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08" name="object 4208"/>
          <p:cNvSpPr/>
          <p:nvPr/>
        </p:nvSpPr>
        <p:spPr>
          <a:xfrm>
            <a:off x="3626184" y="6151295"/>
            <a:ext cx="1270" cy="5715"/>
          </a:xfrm>
          <a:custGeom>
            <a:avLst/>
            <a:gdLst/>
            <a:ahLst/>
            <a:cxnLst/>
            <a:rect l="l" t="t" r="r" b="b"/>
            <a:pathLst>
              <a:path w="1270" h="5714">
                <a:moveTo>
                  <a:pt x="0" y="5584"/>
                </a:moveTo>
                <a:lnTo>
                  <a:pt x="930" y="3722"/>
                </a:lnTo>
              </a:path>
              <a:path w="1270" h="5714">
                <a:moveTo>
                  <a:pt x="930" y="3722"/>
                </a:moveTo>
                <a:lnTo>
                  <a:pt x="930" y="2792"/>
                </a:lnTo>
              </a:path>
              <a:path w="1270" h="5714">
                <a:moveTo>
                  <a:pt x="930" y="2792"/>
                </a:moveTo>
                <a:lnTo>
                  <a:pt x="930" y="1861"/>
                </a:lnTo>
              </a:path>
              <a:path w="1270" h="5714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9" name="object 4209"/>
          <p:cNvSpPr/>
          <p:nvPr/>
        </p:nvSpPr>
        <p:spPr>
          <a:xfrm>
            <a:off x="11933087" y="456437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0" name="object 4210"/>
          <p:cNvSpPr/>
          <p:nvPr/>
        </p:nvSpPr>
        <p:spPr>
          <a:xfrm>
            <a:off x="11508666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1" name="object 4211"/>
          <p:cNvSpPr/>
          <p:nvPr/>
        </p:nvSpPr>
        <p:spPr>
          <a:xfrm>
            <a:off x="3625253" y="615036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2" name="object 4212"/>
          <p:cNvSpPr/>
          <p:nvPr/>
        </p:nvSpPr>
        <p:spPr>
          <a:xfrm>
            <a:off x="6077767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3" name="object 4213"/>
          <p:cNvSpPr/>
          <p:nvPr/>
        </p:nvSpPr>
        <p:spPr>
          <a:xfrm>
            <a:off x="11500282" y="705226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4" name="object 4214"/>
          <p:cNvSpPr/>
          <p:nvPr/>
        </p:nvSpPr>
        <p:spPr>
          <a:xfrm>
            <a:off x="6077767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5" name="object 4215"/>
          <p:cNvSpPr/>
          <p:nvPr/>
        </p:nvSpPr>
        <p:spPr>
          <a:xfrm>
            <a:off x="3624322" y="614943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6" name="object 4216"/>
          <p:cNvSpPr/>
          <p:nvPr/>
        </p:nvSpPr>
        <p:spPr>
          <a:xfrm>
            <a:off x="6077767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7" name="object 4217"/>
          <p:cNvSpPr/>
          <p:nvPr/>
        </p:nvSpPr>
        <p:spPr>
          <a:xfrm>
            <a:off x="11500289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8" name="object 4218"/>
          <p:cNvSpPr/>
          <p:nvPr/>
        </p:nvSpPr>
        <p:spPr>
          <a:xfrm>
            <a:off x="6077767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9" name="object 4219"/>
          <p:cNvSpPr/>
          <p:nvPr/>
        </p:nvSpPr>
        <p:spPr>
          <a:xfrm>
            <a:off x="11933087" y="445920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0" name="object 4220"/>
          <p:cNvSpPr/>
          <p:nvPr/>
        </p:nvSpPr>
        <p:spPr>
          <a:xfrm>
            <a:off x="11500289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1" name="object 4221"/>
          <p:cNvSpPr/>
          <p:nvPr/>
        </p:nvSpPr>
        <p:spPr>
          <a:xfrm>
            <a:off x="6077767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2" name="object 4222"/>
          <p:cNvSpPr/>
          <p:nvPr/>
        </p:nvSpPr>
        <p:spPr>
          <a:xfrm>
            <a:off x="3623392" y="61494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3" name="object 4223"/>
          <p:cNvSpPr/>
          <p:nvPr/>
        </p:nvSpPr>
        <p:spPr>
          <a:xfrm>
            <a:off x="11508666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224" name="object 4224"/>
          <p:cNvGrpSpPr/>
          <p:nvPr/>
        </p:nvGrpSpPr>
        <p:grpSpPr>
          <a:xfrm>
            <a:off x="11499359" y="7052257"/>
            <a:ext cx="3175" cy="1905"/>
            <a:chOff x="11499359" y="7052257"/>
            <a:chExt cx="3175" cy="1905"/>
          </a:xfrm>
        </p:grpSpPr>
        <p:sp>
          <p:nvSpPr>
            <p:cNvPr id="4225" name="object 4225"/>
            <p:cNvSpPr/>
            <p:nvPr/>
          </p:nvSpPr>
          <p:spPr>
            <a:xfrm>
              <a:off x="11499355" y="7052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6" name="object 4226"/>
            <p:cNvSpPr/>
            <p:nvPr/>
          </p:nvSpPr>
          <p:spPr>
            <a:xfrm>
              <a:off x="11500290" y="70531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7" name="object 4227"/>
            <p:cNvSpPr/>
            <p:nvPr/>
          </p:nvSpPr>
          <p:spPr>
            <a:xfrm>
              <a:off x="11500290" y="7052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28" name="object 4228"/>
          <p:cNvSpPr/>
          <p:nvPr/>
        </p:nvSpPr>
        <p:spPr>
          <a:xfrm>
            <a:off x="3616876" y="6103827"/>
            <a:ext cx="6985" cy="45720"/>
          </a:xfrm>
          <a:custGeom>
            <a:avLst/>
            <a:gdLst/>
            <a:ahLst/>
            <a:cxnLst/>
            <a:rect l="l" t="t" r="r" b="b"/>
            <a:pathLst>
              <a:path w="6985" h="45720">
                <a:moveTo>
                  <a:pt x="6515" y="45606"/>
                </a:moveTo>
                <a:lnTo>
                  <a:pt x="4653" y="45606"/>
                </a:lnTo>
              </a:path>
              <a:path w="6985" h="45720">
                <a:moveTo>
                  <a:pt x="1861" y="0"/>
                </a:moveTo>
                <a:lnTo>
                  <a:pt x="930" y="0"/>
                </a:lnTo>
              </a:path>
              <a:path w="6985" h="45720">
                <a:moveTo>
                  <a:pt x="930" y="0"/>
                </a:moveTo>
                <a:lnTo>
                  <a:pt x="0" y="930"/>
                </a:lnTo>
              </a:path>
              <a:path w="6985" h="45720">
                <a:moveTo>
                  <a:pt x="0" y="93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9" name="object 4229"/>
          <p:cNvSpPr/>
          <p:nvPr/>
        </p:nvSpPr>
        <p:spPr>
          <a:xfrm>
            <a:off x="11499359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230" name="object 4230"/>
          <p:cNvGrpSpPr/>
          <p:nvPr/>
        </p:nvGrpSpPr>
        <p:grpSpPr>
          <a:xfrm>
            <a:off x="11508666" y="6464026"/>
            <a:ext cx="3175" cy="1905"/>
            <a:chOff x="11508666" y="6464026"/>
            <a:chExt cx="3175" cy="1905"/>
          </a:xfrm>
        </p:grpSpPr>
        <p:sp>
          <p:nvSpPr>
            <p:cNvPr id="4231" name="object 4231"/>
            <p:cNvSpPr/>
            <p:nvPr/>
          </p:nvSpPr>
          <p:spPr>
            <a:xfrm>
              <a:off x="11509591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2" name="object 4232"/>
            <p:cNvSpPr/>
            <p:nvPr/>
          </p:nvSpPr>
          <p:spPr>
            <a:xfrm>
              <a:off x="11509597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3" name="object 4233"/>
            <p:cNvSpPr/>
            <p:nvPr/>
          </p:nvSpPr>
          <p:spPr>
            <a:xfrm>
              <a:off x="11508664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34" name="object 4234"/>
          <p:cNvSpPr/>
          <p:nvPr/>
        </p:nvSpPr>
        <p:spPr>
          <a:xfrm>
            <a:off x="11500290" y="699920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0238" y="0"/>
                </a:lnTo>
              </a:path>
              <a:path w="11429">
                <a:moveTo>
                  <a:pt x="10238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5" name="object 4235"/>
          <p:cNvSpPr/>
          <p:nvPr/>
        </p:nvSpPr>
        <p:spPr>
          <a:xfrm>
            <a:off x="11509597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6" name="object 4236"/>
          <p:cNvSpPr/>
          <p:nvPr/>
        </p:nvSpPr>
        <p:spPr>
          <a:xfrm>
            <a:off x="3616876" y="610661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7" name="object 4237"/>
          <p:cNvSpPr/>
          <p:nvPr/>
        </p:nvSpPr>
        <p:spPr>
          <a:xfrm>
            <a:off x="11510528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6299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8" name="object 4238"/>
          <p:cNvSpPr/>
          <p:nvPr/>
        </p:nvSpPr>
        <p:spPr>
          <a:xfrm>
            <a:off x="3616876" y="610755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239" name="object 4239"/>
          <p:cNvGrpSpPr/>
          <p:nvPr/>
        </p:nvGrpSpPr>
        <p:grpSpPr>
          <a:xfrm>
            <a:off x="6076836" y="6512424"/>
            <a:ext cx="1905" cy="1905"/>
            <a:chOff x="6076836" y="6512424"/>
            <a:chExt cx="1905" cy="1905"/>
          </a:xfrm>
        </p:grpSpPr>
        <p:sp>
          <p:nvSpPr>
            <p:cNvPr id="4240" name="object 4240"/>
            <p:cNvSpPr/>
            <p:nvPr/>
          </p:nvSpPr>
          <p:spPr>
            <a:xfrm>
              <a:off x="6076836" y="65124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1" name="object 4241"/>
            <p:cNvSpPr/>
            <p:nvPr/>
          </p:nvSpPr>
          <p:spPr>
            <a:xfrm>
              <a:off x="6077767" y="65133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42" name="object 4242"/>
          <p:cNvGrpSpPr/>
          <p:nvPr/>
        </p:nvGrpSpPr>
        <p:grpSpPr>
          <a:xfrm>
            <a:off x="6076836" y="6458441"/>
            <a:ext cx="3175" cy="1905"/>
            <a:chOff x="6076836" y="6458441"/>
            <a:chExt cx="3175" cy="1905"/>
          </a:xfrm>
        </p:grpSpPr>
        <p:sp>
          <p:nvSpPr>
            <p:cNvPr id="4243" name="object 4243"/>
            <p:cNvSpPr/>
            <p:nvPr/>
          </p:nvSpPr>
          <p:spPr>
            <a:xfrm>
              <a:off x="6077767" y="6458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4" name="object 4244"/>
            <p:cNvSpPr/>
            <p:nvPr/>
          </p:nvSpPr>
          <p:spPr>
            <a:xfrm>
              <a:off x="6077767" y="645937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5" name="object 4245"/>
            <p:cNvSpPr/>
            <p:nvPr/>
          </p:nvSpPr>
          <p:spPr>
            <a:xfrm>
              <a:off x="6076836" y="6458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46" name="object 4246"/>
          <p:cNvGrpSpPr/>
          <p:nvPr/>
        </p:nvGrpSpPr>
        <p:grpSpPr>
          <a:xfrm>
            <a:off x="11508666" y="6518009"/>
            <a:ext cx="3175" cy="1905"/>
            <a:chOff x="11508666" y="6518009"/>
            <a:chExt cx="3175" cy="1905"/>
          </a:xfrm>
        </p:grpSpPr>
        <p:sp>
          <p:nvSpPr>
            <p:cNvPr id="4247" name="object 4247"/>
            <p:cNvSpPr/>
            <p:nvPr/>
          </p:nvSpPr>
          <p:spPr>
            <a:xfrm>
              <a:off x="11508664" y="65180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8" name="object 4248"/>
            <p:cNvSpPr/>
            <p:nvPr/>
          </p:nvSpPr>
          <p:spPr>
            <a:xfrm>
              <a:off x="11509597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9" name="object 4249"/>
            <p:cNvSpPr/>
            <p:nvPr/>
          </p:nvSpPr>
          <p:spPr>
            <a:xfrm>
              <a:off x="11509591" y="65180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50" name="object 4250"/>
          <p:cNvSpPr/>
          <p:nvPr/>
        </p:nvSpPr>
        <p:spPr>
          <a:xfrm>
            <a:off x="6077767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1" name="object 4251"/>
          <p:cNvSpPr/>
          <p:nvPr/>
        </p:nvSpPr>
        <p:spPr>
          <a:xfrm>
            <a:off x="11500290" y="705318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10238" y="0"/>
                </a:lnTo>
              </a:path>
              <a:path w="11429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252" name="object 4252"/>
          <p:cNvGrpSpPr/>
          <p:nvPr/>
        </p:nvGrpSpPr>
        <p:grpSpPr>
          <a:xfrm>
            <a:off x="6077767" y="6458441"/>
            <a:ext cx="3175" cy="1905"/>
            <a:chOff x="6077767" y="6458441"/>
            <a:chExt cx="3175" cy="1905"/>
          </a:xfrm>
        </p:grpSpPr>
        <p:sp>
          <p:nvSpPr>
            <p:cNvPr id="4253" name="object 4253"/>
            <p:cNvSpPr/>
            <p:nvPr/>
          </p:nvSpPr>
          <p:spPr>
            <a:xfrm>
              <a:off x="6079629" y="645937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4" name="object 4254"/>
            <p:cNvSpPr/>
            <p:nvPr/>
          </p:nvSpPr>
          <p:spPr>
            <a:xfrm>
              <a:off x="6078690" y="64584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5" name="object 4255"/>
            <p:cNvSpPr/>
            <p:nvPr/>
          </p:nvSpPr>
          <p:spPr>
            <a:xfrm>
              <a:off x="6078698" y="645937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6" name="object 4256"/>
            <p:cNvSpPr/>
            <p:nvPr/>
          </p:nvSpPr>
          <p:spPr>
            <a:xfrm>
              <a:off x="6077763" y="64584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57" name="object 4257"/>
          <p:cNvSpPr/>
          <p:nvPr/>
        </p:nvSpPr>
        <p:spPr>
          <a:xfrm>
            <a:off x="3616876" y="610848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8" name="object 4258"/>
          <p:cNvSpPr/>
          <p:nvPr/>
        </p:nvSpPr>
        <p:spPr>
          <a:xfrm>
            <a:off x="10037158" y="70029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9" name="object 4259"/>
          <p:cNvSpPr/>
          <p:nvPr/>
        </p:nvSpPr>
        <p:spPr>
          <a:xfrm>
            <a:off x="10037158" y="700385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0" name="object 4260"/>
          <p:cNvSpPr/>
          <p:nvPr/>
        </p:nvSpPr>
        <p:spPr>
          <a:xfrm>
            <a:off x="10038089" y="700478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261" name="object 4261"/>
          <p:cNvGrpSpPr/>
          <p:nvPr/>
        </p:nvGrpSpPr>
        <p:grpSpPr>
          <a:xfrm>
            <a:off x="6068459" y="6512424"/>
            <a:ext cx="13335" cy="1905"/>
            <a:chOff x="6068459" y="6512424"/>
            <a:chExt cx="13335" cy="1905"/>
          </a:xfrm>
        </p:grpSpPr>
        <p:sp>
          <p:nvSpPr>
            <p:cNvPr id="4262" name="object 4262"/>
            <p:cNvSpPr/>
            <p:nvPr/>
          </p:nvSpPr>
          <p:spPr>
            <a:xfrm>
              <a:off x="6079628" y="65124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3" name="object 4263"/>
            <p:cNvSpPr/>
            <p:nvPr/>
          </p:nvSpPr>
          <p:spPr>
            <a:xfrm>
              <a:off x="6069390" y="651335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4" name="object 4264"/>
            <p:cNvSpPr/>
            <p:nvPr/>
          </p:nvSpPr>
          <p:spPr>
            <a:xfrm>
              <a:off x="6068459" y="65124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65" name="object 4265"/>
          <p:cNvGrpSpPr/>
          <p:nvPr/>
        </p:nvGrpSpPr>
        <p:grpSpPr>
          <a:xfrm>
            <a:off x="6068459" y="6458441"/>
            <a:ext cx="13335" cy="1905"/>
            <a:chOff x="6068459" y="6458441"/>
            <a:chExt cx="13335" cy="1905"/>
          </a:xfrm>
        </p:grpSpPr>
        <p:sp>
          <p:nvSpPr>
            <p:cNvPr id="4266" name="object 4266"/>
            <p:cNvSpPr/>
            <p:nvPr/>
          </p:nvSpPr>
          <p:spPr>
            <a:xfrm>
              <a:off x="6068459" y="6458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7" name="object 4267"/>
            <p:cNvSpPr/>
            <p:nvPr/>
          </p:nvSpPr>
          <p:spPr>
            <a:xfrm>
              <a:off x="6069390" y="645937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8" name="object 4268"/>
            <p:cNvSpPr/>
            <p:nvPr/>
          </p:nvSpPr>
          <p:spPr>
            <a:xfrm>
              <a:off x="6079628" y="6458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69" name="object 4269"/>
          <p:cNvSpPr/>
          <p:nvPr/>
        </p:nvSpPr>
        <p:spPr>
          <a:xfrm>
            <a:off x="10040881" y="696011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270" name="object 4270"/>
          <p:cNvGrpSpPr/>
          <p:nvPr/>
        </p:nvGrpSpPr>
        <p:grpSpPr>
          <a:xfrm>
            <a:off x="11507735" y="6518009"/>
            <a:ext cx="3175" cy="1905"/>
            <a:chOff x="11507735" y="6518009"/>
            <a:chExt cx="3175" cy="1905"/>
          </a:xfrm>
        </p:grpSpPr>
        <p:sp>
          <p:nvSpPr>
            <p:cNvPr id="4271" name="object 4271"/>
            <p:cNvSpPr/>
            <p:nvPr/>
          </p:nvSpPr>
          <p:spPr>
            <a:xfrm>
              <a:off x="11507735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2" name="object 4272"/>
            <p:cNvSpPr/>
            <p:nvPr/>
          </p:nvSpPr>
          <p:spPr>
            <a:xfrm>
              <a:off x="11508666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3" name="object 4273"/>
            <p:cNvSpPr/>
            <p:nvPr/>
          </p:nvSpPr>
          <p:spPr>
            <a:xfrm>
              <a:off x="11508664" y="65180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74" name="object 4274"/>
          <p:cNvGrpSpPr/>
          <p:nvPr/>
        </p:nvGrpSpPr>
        <p:grpSpPr>
          <a:xfrm>
            <a:off x="13917435" y="6641798"/>
            <a:ext cx="1905" cy="1905"/>
            <a:chOff x="13917435" y="6641798"/>
            <a:chExt cx="1905" cy="1905"/>
          </a:xfrm>
        </p:grpSpPr>
        <p:sp>
          <p:nvSpPr>
            <p:cNvPr id="4275" name="object 4275"/>
            <p:cNvSpPr/>
            <p:nvPr/>
          </p:nvSpPr>
          <p:spPr>
            <a:xfrm>
              <a:off x="13918367" y="66417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7F7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6" name="object 4276"/>
            <p:cNvSpPr/>
            <p:nvPr/>
          </p:nvSpPr>
          <p:spPr>
            <a:xfrm>
              <a:off x="13917435" y="66417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77" name="object 4277"/>
          <p:cNvSpPr/>
          <p:nvPr/>
        </p:nvSpPr>
        <p:spPr>
          <a:xfrm>
            <a:off x="11507724" y="65180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600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39" y="1866"/>
                </a:lnTo>
                <a:lnTo>
                  <a:pt x="1600" y="1587"/>
                </a:lnTo>
                <a:lnTo>
                  <a:pt x="1866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8" name="object 4278"/>
          <p:cNvSpPr/>
          <p:nvPr/>
        </p:nvSpPr>
        <p:spPr>
          <a:xfrm>
            <a:off x="11503082" y="6464956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9" name="object 4279"/>
          <p:cNvSpPr/>
          <p:nvPr/>
        </p:nvSpPr>
        <p:spPr>
          <a:xfrm>
            <a:off x="11499359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0" name="object 4280"/>
          <p:cNvSpPr/>
          <p:nvPr/>
        </p:nvSpPr>
        <p:spPr>
          <a:xfrm>
            <a:off x="10039019" y="6959182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1" name="object 4281"/>
          <p:cNvSpPr/>
          <p:nvPr/>
        </p:nvSpPr>
        <p:spPr>
          <a:xfrm>
            <a:off x="11503082" y="6518940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2" name="object 4282"/>
          <p:cNvSpPr/>
          <p:nvPr/>
        </p:nvSpPr>
        <p:spPr>
          <a:xfrm>
            <a:off x="10038089" y="695825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283" name="object 4283"/>
          <p:cNvGrpSpPr/>
          <p:nvPr/>
        </p:nvGrpSpPr>
        <p:grpSpPr>
          <a:xfrm>
            <a:off x="11499359" y="6464026"/>
            <a:ext cx="3810" cy="1905"/>
            <a:chOff x="11499359" y="6464026"/>
            <a:chExt cx="3810" cy="1905"/>
          </a:xfrm>
        </p:grpSpPr>
        <p:sp>
          <p:nvSpPr>
            <p:cNvPr id="4284" name="object 4284"/>
            <p:cNvSpPr/>
            <p:nvPr/>
          </p:nvSpPr>
          <p:spPr>
            <a:xfrm>
              <a:off x="11502152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5" name="object 4285"/>
            <p:cNvSpPr/>
            <p:nvPr/>
          </p:nvSpPr>
          <p:spPr>
            <a:xfrm>
              <a:off x="11501209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6" name="object 4286"/>
            <p:cNvSpPr/>
            <p:nvPr/>
          </p:nvSpPr>
          <p:spPr>
            <a:xfrm>
              <a:off x="11501221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7" name="object 4287"/>
            <p:cNvSpPr/>
            <p:nvPr/>
          </p:nvSpPr>
          <p:spPr>
            <a:xfrm>
              <a:off x="11500282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8" name="object 4288"/>
            <p:cNvSpPr/>
            <p:nvPr/>
          </p:nvSpPr>
          <p:spPr>
            <a:xfrm>
              <a:off x="11500290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9" name="object 4289"/>
            <p:cNvSpPr/>
            <p:nvPr/>
          </p:nvSpPr>
          <p:spPr>
            <a:xfrm>
              <a:off x="11499355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90" name="object 4290"/>
          <p:cNvGrpSpPr/>
          <p:nvPr/>
        </p:nvGrpSpPr>
        <p:grpSpPr>
          <a:xfrm>
            <a:off x="11500289" y="6518009"/>
            <a:ext cx="3175" cy="1905"/>
            <a:chOff x="11500289" y="6518009"/>
            <a:chExt cx="3175" cy="1905"/>
          </a:xfrm>
        </p:grpSpPr>
        <p:sp>
          <p:nvSpPr>
            <p:cNvPr id="4291" name="object 4291"/>
            <p:cNvSpPr/>
            <p:nvPr/>
          </p:nvSpPr>
          <p:spPr>
            <a:xfrm>
              <a:off x="11500282" y="65180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2" name="object 4292"/>
            <p:cNvSpPr/>
            <p:nvPr/>
          </p:nvSpPr>
          <p:spPr>
            <a:xfrm>
              <a:off x="11501220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3" name="object 4293"/>
            <p:cNvSpPr/>
            <p:nvPr/>
          </p:nvSpPr>
          <p:spPr>
            <a:xfrm>
              <a:off x="11501209" y="65180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4" name="object 4294"/>
            <p:cNvSpPr/>
            <p:nvPr/>
          </p:nvSpPr>
          <p:spPr>
            <a:xfrm>
              <a:off x="11502151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95" name="object 4295"/>
          <p:cNvSpPr/>
          <p:nvPr/>
        </p:nvSpPr>
        <p:spPr>
          <a:xfrm>
            <a:off x="10037158" y="695732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6" name="object 4296"/>
          <p:cNvSpPr/>
          <p:nvPr/>
        </p:nvSpPr>
        <p:spPr>
          <a:xfrm>
            <a:off x="11500282" y="65180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7" name="object 4297"/>
          <p:cNvSpPr/>
          <p:nvPr/>
        </p:nvSpPr>
        <p:spPr>
          <a:xfrm>
            <a:off x="10037158" y="695545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8" name="object 4298"/>
          <p:cNvSpPr/>
          <p:nvPr/>
        </p:nvSpPr>
        <p:spPr>
          <a:xfrm>
            <a:off x="12984829" y="6786064"/>
            <a:ext cx="5080" cy="105410"/>
          </a:xfrm>
          <a:custGeom>
            <a:avLst/>
            <a:gdLst/>
            <a:ahLst/>
            <a:cxnLst/>
            <a:rect l="l" t="t" r="r" b="b"/>
            <a:pathLst>
              <a:path w="5079" h="105409">
                <a:moveTo>
                  <a:pt x="4653" y="105174"/>
                </a:moveTo>
                <a:lnTo>
                  <a:pt x="4653" y="87490"/>
                </a:lnTo>
              </a:path>
              <a:path w="5079" h="105409">
                <a:moveTo>
                  <a:pt x="4653" y="69805"/>
                </a:moveTo>
                <a:lnTo>
                  <a:pt x="4653" y="35368"/>
                </a:lnTo>
              </a:path>
              <a:path w="5079" h="105409">
                <a:moveTo>
                  <a:pt x="4653" y="17684"/>
                </a:moveTo>
                <a:lnTo>
                  <a:pt x="4653" y="0"/>
                </a:lnTo>
              </a:path>
              <a:path w="5079" h="105409">
                <a:moveTo>
                  <a:pt x="0" y="105174"/>
                </a:moveTo>
                <a:lnTo>
                  <a:pt x="4653" y="10517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9" name="object 4299"/>
          <p:cNvSpPr/>
          <p:nvPr/>
        </p:nvSpPr>
        <p:spPr>
          <a:xfrm>
            <a:off x="3626184" y="6107550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861"/>
                </a:moveTo>
                <a:lnTo>
                  <a:pt x="930" y="930"/>
                </a:lnTo>
              </a:path>
              <a:path w="1270" h="1904">
                <a:moveTo>
                  <a:pt x="93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300" name="object 4300"/>
          <p:cNvGrpSpPr/>
          <p:nvPr/>
        </p:nvGrpSpPr>
        <p:grpSpPr>
          <a:xfrm>
            <a:off x="11500289" y="6518009"/>
            <a:ext cx="1905" cy="1905"/>
            <a:chOff x="11500289" y="6518009"/>
            <a:chExt cx="1905" cy="1905"/>
          </a:xfrm>
        </p:grpSpPr>
        <p:sp>
          <p:nvSpPr>
            <p:cNvPr id="4301" name="object 4301"/>
            <p:cNvSpPr/>
            <p:nvPr/>
          </p:nvSpPr>
          <p:spPr>
            <a:xfrm>
              <a:off x="11500289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02" name="object 4302"/>
            <p:cNvSpPr/>
            <p:nvPr/>
          </p:nvSpPr>
          <p:spPr>
            <a:xfrm>
              <a:off x="11500289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03" name="object 4303"/>
          <p:cNvSpPr/>
          <p:nvPr/>
        </p:nvSpPr>
        <p:spPr>
          <a:xfrm>
            <a:off x="6051706" y="662132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4" name="object 4304"/>
          <p:cNvSpPr/>
          <p:nvPr/>
        </p:nvSpPr>
        <p:spPr>
          <a:xfrm>
            <a:off x="3626184" y="6104758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2792"/>
                </a:moveTo>
                <a:lnTo>
                  <a:pt x="930" y="1861"/>
                </a:lnTo>
              </a:path>
              <a:path w="1270" h="3175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5" name="object 4305"/>
          <p:cNvSpPr/>
          <p:nvPr/>
        </p:nvSpPr>
        <p:spPr>
          <a:xfrm>
            <a:off x="11499355" y="65180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6" name="object 4306"/>
          <p:cNvSpPr/>
          <p:nvPr/>
        </p:nvSpPr>
        <p:spPr>
          <a:xfrm>
            <a:off x="3621530" y="6103827"/>
            <a:ext cx="5080" cy="47625"/>
          </a:xfrm>
          <a:custGeom>
            <a:avLst/>
            <a:gdLst/>
            <a:ahLst/>
            <a:cxnLst/>
            <a:rect l="l" t="t" r="r" b="b"/>
            <a:pathLst>
              <a:path w="5079" h="47625">
                <a:moveTo>
                  <a:pt x="4653" y="930"/>
                </a:moveTo>
                <a:lnTo>
                  <a:pt x="3722" y="0"/>
                </a:lnTo>
              </a:path>
              <a:path w="5079" h="47625">
                <a:moveTo>
                  <a:pt x="3722" y="0"/>
                </a:moveTo>
                <a:lnTo>
                  <a:pt x="2792" y="0"/>
                </a:lnTo>
              </a:path>
              <a:path w="5079" h="47625">
                <a:moveTo>
                  <a:pt x="0" y="45606"/>
                </a:moveTo>
                <a:lnTo>
                  <a:pt x="1861" y="45606"/>
                </a:lnTo>
              </a:path>
              <a:path w="5079" h="47625">
                <a:moveTo>
                  <a:pt x="1861" y="45606"/>
                </a:moveTo>
                <a:lnTo>
                  <a:pt x="2792" y="45606"/>
                </a:lnTo>
              </a:path>
              <a:path w="5079" h="47625">
                <a:moveTo>
                  <a:pt x="2792" y="45606"/>
                </a:moveTo>
                <a:lnTo>
                  <a:pt x="3722" y="46537"/>
                </a:lnTo>
              </a:path>
              <a:path w="5079" h="47625">
                <a:moveTo>
                  <a:pt x="3722" y="46537"/>
                </a:moveTo>
                <a:lnTo>
                  <a:pt x="4653" y="4746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7" name="object 4307"/>
          <p:cNvSpPr/>
          <p:nvPr/>
        </p:nvSpPr>
        <p:spPr>
          <a:xfrm>
            <a:off x="6051706" y="644727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8" name="object 4308"/>
          <p:cNvSpPr/>
          <p:nvPr/>
        </p:nvSpPr>
        <p:spPr>
          <a:xfrm>
            <a:off x="3626184" y="6154087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0"/>
                </a:moveTo>
                <a:lnTo>
                  <a:pt x="930" y="930"/>
                </a:lnTo>
              </a:path>
              <a:path w="1270" h="3175">
                <a:moveTo>
                  <a:pt x="930" y="93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9" name="object 4309"/>
          <p:cNvSpPr/>
          <p:nvPr/>
        </p:nvSpPr>
        <p:spPr>
          <a:xfrm>
            <a:off x="12984829" y="678606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0" name="object 4310"/>
          <p:cNvSpPr/>
          <p:nvPr/>
        </p:nvSpPr>
        <p:spPr>
          <a:xfrm>
            <a:off x="3616876" y="6154087"/>
            <a:ext cx="8890" cy="3810"/>
          </a:xfrm>
          <a:custGeom>
            <a:avLst/>
            <a:gdLst/>
            <a:ahLst/>
            <a:cxnLst/>
            <a:rect l="l" t="t" r="r" b="b"/>
            <a:pathLst>
              <a:path w="8889" h="3810">
                <a:moveTo>
                  <a:pt x="8376" y="3722"/>
                </a:moveTo>
                <a:lnTo>
                  <a:pt x="7445" y="3722"/>
                </a:lnTo>
              </a:path>
              <a:path w="8889" h="3810">
                <a:moveTo>
                  <a:pt x="1861" y="3722"/>
                </a:moveTo>
                <a:lnTo>
                  <a:pt x="930" y="3722"/>
                </a:lnTo>
              </a:path>
              <a:path w="8889" h="3810">
                <a:moveTo>
                  <a:pt x="930" y="3722"/>
                </a:moveTo>
                <a:lnTo>
                  <a:pt x="0" y="2792"/>
                </a:lnTo>
              </a:path>
              <a:path w="8889" h="381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311" name="object 4311"/>
          <p:cNvGrpSpPr/>
          <p:nvPr/>
        </p:nvGrpSpPr>
        <p:grpSpPr>
          <a:xfrm>
            <a:off x="11499359" y="6518009"/>
            <a:ext cx="12700" cy="1905"/>
            <a:chOff x="11499359" y="6518009"/>
            <a:chExt cx="12700" cy="1905"/>
          </a:xfrm>
        </p:grpSpPr>
        <p:sp>
          <p:nvSpPr>
            <p:cNvPr id="4312" name="object 4312"/>
            <p:cNvSpPr/>
            <p:nvPr/>
          </p:nvSpPr>
          <p:spPr>
            <a:xfrm>
              <a:off x="11500290" y="6518940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10238" y="0"/>
                  </a:lnTo>
                </a:path>
                <a:path w="11429">
                  <a:moveTo>
                    <a:pt x="102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3" name="object 4313"/>
            <p:cNvSpPr/>
            <p:nvPr/>
          </p:nvSpPr>
          <p:spPr>
            <a:xfrm>
              <a:off x="11499359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14" name="object 4314"/>
          <p:cNvSpPr/>
          <p:nvPr/>
        </p:nvSpPr>
        <p:spPr>
          <a:xfrm>
            <a:off x="3616876" y="6150365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0" y="3722"/>
                </a:moveTo>
                <a:lnTo>
                  <a:pt x="0" y="2792"/>
                </a:lnTo>
              </a:path>
              <a:path w="1270" h="381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315" name="object 4315"/>
          <p:cNvGrpSpPr/>
          <p:nvPr/>
        </p:nvGrpSpPr>
        <p:grpSpPr>
          <a:xfrm>
            <a:off x="11499359" y="6464026"/>
            <a:ext cx="11430" cy="1905"/>
            <a:chOff x="11499359" y="6464026"/>
            <a:chExt cx="11430" cy="1905"/>
          </a:xfrm>
        </p:grpSpPr>
        <p:sp>
          <p:nvSpPr>
            <p:cNvPr id="4316" name="object 4316"/>
            <p:cNvSpPr/>
            <p:nvPr/>
          </p:nvSpPr>
          <p:spPr>
            <a:xfrm>
              <a:off x="11499359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17" name="object 4317"/>
            <p:cNvSpPr/>
            <p:nvPr/>
          </p:nvSpPr>
          <p:spPr>
            <a:xfrm>
              <a:off x="11500290" y="6464957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18" name="object 4318"/>
          <p:cNvSpPr/>
          <p:nvPr/>
        </p:nvSpPr>
        <p:spPr>
          <a:xfrm>
            <a:off x="3617807" y="6149434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930"/>
                </a:moveTo>
                <a:lnTo>
                  <a:pt x="930" y="0"/>
                </a:lnTo>
              </a:path>
              <a:path w="3175" h="1270">
                <a:moveTo>
                  <a:pt x="930" y="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9" name="object 4319"/>
          <p:cNvSpPr/>
          <p:nvPr/>
        </p:nvSpPr>
        <p:spPr>
          <a:xfrm>
            <a:off x="11510528" y="646495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0" name="object 4320"/>
          <p:cNvSpPr/>
          <p:nvPr/>
        </p:nvSpPr>
        <p:spPr>
          <a:xfrm>
            <a:off x="3620599" y="61494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1" name="object 4321"/>
          <p:cNvSpPr/>
          <p:nvPr/>
        </p:nvSpPr>
        <p:spPr>
          <a:xfrm>
            <a:off x="12988552" y="347912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2" name="object 4322"/>
          <p:cNvSpPr/>
          <p:nvPr/>
        </p:nvSpPr>
        <p:spPr>
          <a:xfrm>
            <a:off x="3625253" y="6103827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0" y="0"/>
                </a:moveTo>
                <a:lnTo>
                  <a:pt x="930" y="930"/>
                </a:lnTo>
              </a:path>
              <a:path w="1904" h="5714">
                <a:moveTo>
                  <a:pt x="930" y="930"/>
                </a:moveTo>
                <a:lnTo>
                  <a:pt x="1861" y="2792"/>
                </a:lnTo>
              </a:path>
              <a:path w="1904" h="5714">
                <a:moveTo>
                  <a:pt x="1861" y="4653"/>
                </a:moveTo>
                <a:lnTo>
                  <a:pt x="930" y="558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3" name="object 4323"/>
          <p:cNvSpPr/>
          <p:nvPr/>
        </p:nvSpPr>
        <p:spPr>
          <a:xfrm>
            <a:off x="10037158" y="6953598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4" name="object 4324"/>
          <p:cNvSpPr/>
          <p:nvPr/>
        </p:nvSpPr>
        <p:spPr>
          <a:xfrm>
            <a:off x="10037158" y="695173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5" name="object 4325"/>
          <p:cNvSpPr/>
          <p:nvPr/>
        </p:nvSpPr>
        <p:spPr>
          <a:xfrm>
            <a:off x="6019130" y="70606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6" name="object 4326"/>
          <p:cNvSpPr/>
          <p:nvPr/>
        </p:nvSpPr>
        <p:spPr>
          <a:xfrm>
            <a:off x="10038089" y="695080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7" name="object 4327"/>
          <p:cNvSpPr/>
          <p:nvPr/>
        </p:nvSpPr>
        <p:spPr>
          <a:xfrm>
            <a:off x="11524489" y="689123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8" name="object 4328"/>
          <p:cNvSpPr/>
          <p:nvPr/>
        </p:nvSpPr>
        <p:spPr>
          <a:xfrm>
            <a:off x="10044604" y="6950805"/>
            <a:ext cx="3175" cy="5080"/>
          </a:xfrm>
          <a:custGeom>
            <a:avLst/>
            <a:gdLst/>
            <a:ahLst/>
            <a:cxnLst/>
            <a:rect l="l" t="t" r="r" b="b"/>
            <a:pathLst>
              <a:path w="3175" h="5079">
                <a:moveTo>
                  <a:pt x="0" y="0"/>
                </a:moveTo>
                <a:lnTo>
                  <a:pt x="930" y="930"/>
                </a:lnTo>
              </a:path>
              <a:path w="3175" h="5079">
                <a:moveTo>
                  <a:pt x="1861" y="1861"/>
                </a:moveTo>
                <a:lnTo>
                  <a:pt x="1861" y="2792"/>
                </a:lnTo>
              </a:path>
              <a:path w="3175" h="5079">
                <a:moveTo>
                  <a:pt x="1861" y="2792"/>
                </a:moveTo>
                <a:lnTo>
                  <a:pt x="2792" y="465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9" name="object 4329"/>
          <p:cNvSpPr/>
          <p:nvPr/>
        </p:nvSpPr>
        <p:spPr>
          <a:xfrm>
            <a:off x="12988552" y="330507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0" name="object 4330"/>
          <p:cNvSpPr/>
          <p:nvPr/>
        </p:nvSpPr>
        <p:spPr>
          <a:xfrm>
            <a:off x="10045534" y="695732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1" name="object 4331"/>
          <p:cNvSpPr/>
          <p:nvPr/>
        </p:nvSpPr>
        <p:spPr>
          <a:xfrm>
            <a:off x="3616876" y="6103827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0" y="3722"/>
                </a:moveTo>
                <a:lnTo>
                  <a:pt x="0" y="2792"/>
                </a:lnTo>
              </a:path>
              <a:path w="1904" h="3810">
                <a:moveTo>
                  <a:pt x="0" y="2792"/>
                </a:moveTo>
                <a:lnTo>
                  <a:pt x="0" y="930"/>
                </a:lnTo>
              </a:path>
              <a:path w="1904" h="3810">
                <a:moveTo>
                  <a:pt x="0" y="930"/>
                </a:moveTo>
                <a:lnTo>
                  <a:pt x="930" y="0"/>
                </a:lnTo>
              </a:path>
              <a:path w="1904" h="3810">
                <a:moveTo>
                  <a:pt x="93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2" name="object 4332"/>
          <p:cNvSpPr/>
          <p:nvPr/>
        </p:nvSpPr>
        <p:spPr>
          <a:xfrm>
            <a:off x="10041811" y="6958252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3722" y="0"/>
                </a:moveTo>
                <a:lnTo>
                  <a:pt x="2792" y="930"/>
                </a:lnTo>
              </a:path>
              <a:path w="3809" h="1904">
                <a:moveTo>
                  <a:pt x="2792" y="930"/>
                </a:moveTo>
                <a:lnTo>
                  <a:pt x="1861" y="1861"/>
                </a:lnTo>
              </a:path>
              <a:path w="3809" h="1904">
                <a:moveTo>
                  <a:pt x="1861" y="1861"/>
                </a:moveTo>
                <a:lnTo>
                  <a:pt x="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3" name="object 4333"/>
          <p:cNvSpPr/>
          <p:nvPr/>
        </p:nvSpPr>
        <p:spPr>
          <a:xfrm>
            <a:off x="10038089" y="700478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4" name="object 4334"/>
          <p:cNvSpPr/>
          <p:nvPr/>
        </p:nvSpPr>
        <p:spPr>
          <a:xfrm>
            <a:off x="10037158" y="700385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335" name="object 4335"/>
          <p:cNvGrpSpPr/>
          <p:nvPr/>
        </p:nvGrpSpPr>
        <p:grpSpPr>
          <a:xfrm>
            <a:off x="13005305" y="3466095"/>
            <a:ext cx="12700" cy="1905"/>
            <a:chOff x="13005305" y="3466095"/>
            <a:chExt cx="12700" cy="1905"/>
          </a:xfrm>
        </p:grpSpPr>
        <p:sp>
          <p:nvSpPr>
            <p:cNvPr id="4336" name="object 4336"/>
            <p:cNvSpPr/>
            <p:nvPr/>
          </p:nvSpPr>
          <p:spPr>
            <a:xfrm>
              <a:off x="13005305" y="34660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7" name="object 4337"/>
            <p:cNvSpPr/>
            <p:nvPr/>
          </p:nvSpPr>
          <p:spPr>
            <a:xfrm>
              <a:off x="13006236" y="3467026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4">
                  <a:moveTo>
                    <a:pt x="102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38" name="object 4338"/>
            <p:cNvSpPr/>
            <p:nvPr/>
          </p:nvSpPr>
          <p:spPr>
            <a:xfrm>
              <a:off x="13015543" y="34660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39" name="object 4339"/>
          <p:cNvSpPr/>
          <p:nvPr/>
        </p:nvSpPr>
        <p:spPr>
          <a:xfrm>
            <a:off x="10037158" y="7001997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0" name="object 4340"/>
          <p:cNvSpPr/>
          <p:nvPr/>
        </p:nvSpPr>
        <p:spPr>
          <a:xfrm>
            <a:off x="6019130" y="688565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341" name="object 4341"/>
          <p:cNvGrpSpPr/>
          <p:nvPr/>
        </p:nvGrpSpPr>
        <p:grpSpPr>
          <a:xfrm>
            <a:off x="13006235" y="3412112"/>
            <a:ext cx="11430" cy="1905"/>
            <a:chOff x="13006235" y="3412112"/>
            <a:chExt cx="11430" cy="1905"/>
          </a:xfrm>
        </p:grpSpPr>
        <p:sp>
          <p:nvSpPr>
            <p:cNvPr id="4342" name="object 4342"/>
            <p:cNvSpPr/>
            <p:nvPr/>
          </p:nvSpPr>
          <p:spPr>
            <a:xfrm>
              <a:off x="13015542" y="3412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3" name="object 4343"/>
            <p:cNvSpPr/>
            <p:nvPr/>
          </p:nvSpPr>
          <p:spPr>
            <a:xfrm>
              <a:off x="13006235" y="3413043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4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44" name="object 4344"/>
          <p:cNvSpPr/>
          <p:nvPr/>
        </p:nvSpPr>
        <p:spPr>
          <a:xfrm>
            <a:off x="10046465" y="699920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5" name="object 4345"/>
          <p:cNvSpPr/>
          <p:nvPr/>
        </p:nvSpPr>
        <p:spPr>
          <a:xfrm>
            <a:off x="13005305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6" name="object 4346"/>
          <p:cNvSpPr/>
          <p:nvPr/>
        </p:nvSpPr>
        <p:spPr>
          <a:xfrm>
            <a:off x="10045534" y="7002927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0"/>
                </a:moveTo>
                <a:lnTo>
                  <a:pt x="930" y="930"/>
                </a:lnTo>
              </a:path>
              <a:path w="1270" h="1904">
                <a:moveTo>
                  <a:pt x="93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347" name="object 4347"/>
          <p:cNvGrpSpPr/>
          <p:nvPr/>
        </p:nvGrpSpPr>
        <p:grpSpPr>
          <a:xfrm>
            <a:off x="4749593" y="6721842"/>
            <a:ext cx="1905" cy="1905"/>
            <a:chOff x="4749593" y="6721842"/>
            <a:chExt cx="1905" cy="1905"/>
          </a:xfrm>
        </p:grpSpPr>
        <p:sp>
          <p:nvSpPr>
            <p:cNvPr id="4348" name="object 4348"/>
            <p:cNvSpPr/>
            <p:nvPr/>
          </p:nvSpPr>
          <p:spPr>
            <a:xfrm>
              <a:off x="4749584" y="67218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49" name="object 4349"/>
            <p:cNvSpPr/>
            <p:nvPr/>
          </p:nvSpPr>
          <p:spPr>
            <a:xfrm>
              <a:off x="4750524" y="67227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50" name="object 4350"/>
          <p:cNvSpPr/>
          <p:nvPr/>
        </p:nvSpPr>
        <p:spPr>
          <a:xfrm>
            <a:off x="13015532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66" y="939"/>
                </a:moveTo>
                <a:lnTo>
                  <a:pt x="1600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600"/>
                </a:lnTo>
                <a:lnTo>
                  <a:pt x="939" y="1866"/>
                </a:lnTo>
                <a:lnTo>
                  <a:pt x="1600" y="1600"/>
                </a:lnTo>
                <a:lnTo>
                  <a:pt x="1866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1" name="object 4351"/>
          <p:cNvSpPr/>
          <p:nvPr/>
        </p:nvSpPr>
        <p:spPr>
          <a:xfrm>
            <a:off x="4749584" y="672184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352" name="object 4352"/>
          <p:cNvGrpSpPr/>
          <p:nvPr/>
        </p:nvGrpSpPr>
        <p:grpSpPr>
          <a:xfrm>
            <a:off x="13014611" y="3412112"/>
            <a:ext cx="1905" cy="1905"/>
            <a:chOff x="13014611" y="3412112"/>
            <a:chExt cx="1905" cy="1905"/>
          </a:xfrm>
        </p:grpSpPr>
        <p:sp>
          <p:nvSpPr>
            <p:cNvPr id="4353" name="object 4353"/>
            <p:cNvSpPr/>
            <p:nvPr/>
          </p:nvSpPr>
          <p:spPr>
            <a:xfrm>
              <a:off x="13015543" y="34130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4" name="object 4354"/>
            <p:cNvSpPr/>
            <p:nvPr/>
          </p:nvSpPr>
          <p:spPr>
            <a:xfrm>
              <a:off x="13014604" y="3412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55" name="object 4355"/>
          <p:cNvSpPr/>
          <p:nvPr/>
        </p:nvSpPr>
        <p:spPr>
          <a:xfrm>
            <a:off x="4749593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356" name="object 4356"/>
          <p:cNvGrpSpPr/>
          <p:nvPr/>
        </p:nvGrpSpPr>
        <p:grpSpPr>
          <a:xfrm>
            <a:off x="13013681" y="3412112"/>
            <a:ext cx="1905" cy="1905"/>
            <a:chOff x="13013681" y="3412112"/>
            <a:chExt cx="1905" cy="1905"/>
          </a:xfrm>
        </p:grpSpPr>
        <p:sp>
          <p:nvSpPr>
            <p:cNvPr id="4357" name="object 4357"/>
            <p:cNvSpPr/>
            <p:nvPr/>
          </p:nvSpPr>
          <p:spPr>
            <a:xfrm>
              <a:off x="13014612" y="34130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8" name="object 4358"/>
            <p:cNvSpPr/>
            <p:nvPr/>
          </p:nvSpPr>
          <p:spPr>
            <a:xfrm>
              <a:off x="13013677" y="3412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59" name="object 4359"/>
          <p:cNvSpPr/>
          <p:nvPr/>
        </p:nvSpPr>
        <p:spPr>
          <a:xfrm>
            <a:off x="13013678" y="346610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54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0" name="object 4360"/>
          <p:cNvSpPr/>
          <p:nvPr/>
        </p:nvSpPr>
        <p:spPr>
          <a:xfrm>
            <a:off x="4749593" y="672277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1" name="object 4361"/>
          <p:cNvSpPr/>
          <p:nvPr/>
        </p:nvSpPr>
        <p:spPr>
          <a:xfrm>
            <a:off x="5994000" y="70466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362" name="object 4362"/>
          <p:cNvGrpSpPr/>
          <p:nvPr/>
        </p:nvGrpSpPr>
        <p:grpSpPr>
          <a:xfrm>
            <a:off x="13014611" y="3466095"/>
            <a:ext cx="1905" cy="1905"/>
            <a:chOff x="13014611" y="3466095"/>
            <a:chExt cx="1905" cy="1905"/>
          </a:xfrm>
        </p:grpSpPr>
        <p:sp>
          <p:nvSpPr>
            <p:cNvPr id="4363" name="object 4363"/>
            <p:cNvSpPr/>
            <p:nvPr/>
          </p:nvSpPr>
          <p:spPr>
            <a:xfrm>
              <a:off x="13014612" y="34670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4" name="object 4364"/>
            <p:cNvSpPr/>
            <p:nvPr/>
          </p:nvSpPr>
          <p:spPr>
            <a:xfrm>
              <a:off x="13014604" y="3466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65" name="object 4365"/>
          <p:cNvGrpSpPr/>
          <p:nvPr/>
        </p:nvGrpSpPr>
        <p:grpSpPr>
          <a:xfrm>
            <a:off x="5994931" y="7046672"/>
            <a:ext cx="11430" cy="1905"/>
            <a:chOff x="5994931" y="7046672"/>
            <a:chExt cx="11430" cy="1905"/>
          </a:xfrm>
        </p:grpSpPr>
        <p:sp>
          <p:nvSpPr>
            <p:cNvPr id="4366" name="object 4366"/>
            <p:cNvSpPr/>
            <p:nvPr/>
          </p:nvSpPr>
          <p:spPr>
            <a:xfrm>
              <a:off x="5994931" y="7047603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2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7" name="object 4367"/>
            <p:cNvSpPr/>
            <p:nvPr/>
          </p:nvSpPr>
          <p:spPr>
            <a:xfrm>
              <a:off x="6004238" y="7046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68" name="object 4368"/>
          <p:cNvGrpSpPr/>
          <p:nvPr/>
        </p:nvGrpSpPr>
        <p:grpSpPr>
          <a:xfrm>
            <a:off x="5994000" y="6993620"/>
            <a:ext cx="12700" cy="1905"/>
            <a:chOff x="5994000" y="6993620"/>
            <a:chExt cx="12700" cy="1905"/>
          </a:xfrm>
        </p:grpSpPr>
        <p:sp>
          <p:nvSpPr>
            <p:cNvPr id="4369" name="object 4369"/>
            <p:cNvSpPr/>
            <p:nvPr/>
          </p:nvSpPr>
          <p:spPr>
            <a:xfrm>
              <a:off x="6004238" y="699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0" name="object 4370"/>
            <p:cNvSpPr/>
            <p:nvPr/>
          </p:nvSpPr>
          <p:spPr>
            <a:xfrm>
              <a:off x="5994931" y="6994551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1" name="object 4371"/>
            <p:cNvSpPr/>
            <p:nvPr/>
          </p:nvSpPr>
          <p:spPr>
            <a:xfrm>
              <a:off x="5994000" y="699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72" name="object 4372"/>
          <p:cNvSpPr/>
          <p:nvPr/>
        </p:nvSpPr>
        <p:spPr>
          <a:xfrm>
            <a:off x="4748662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373" name="object 4373"/>
          <p:cNvGrpSpPr/>
          <p:nvPr/>
        </p:nvGrpSpPr>
        <p:grpSpPr>
          <a:xfrm>
            <a:off x="13014611" y="3466095"/>
            <a:ext cx="3175" cy="1905"/>
            <a:chOff x="13014611" y="3466095"/>
            <a:chExt cx="3175" cy="1905"/>
          </a:xfrm>
        </p:grpSpPr>
        <p:sp>
          <p:nvSpPr>
            <p:cNvPr id="4374" name="object 4374"/>
            <p:cNvSpPr/>
            <p:nvPr/>
          </p:nvSpPr>
          <p:spPr>
            <a:xfrm>
              <a:off x="13014611" y="34660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5" name="object 4375"/>
            <p:cNvSpPr/>
            <p:nvPr/>
          </p:nvSpPr>
          <p:spPr>
            <a:xfrm>
              <a:off x="13015543" y="34670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6" name="object 4376"/>
            <p:cNvSpPr/>
            <p:nvPr/>
          </p:nvSpPr>
          <p:spPr>
            <a:xfrm>
              <a:off x="13015531" y="3466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77" name="object 4377"/>
          <p:cNvSpPr/>
          <p:nvPr/>
        </p:nvSpPr>
        <p:spPr>
          <a:xfrm>
            <a:off x="4748657" y="672184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378" name="object 4378"/>
          <p:cNvGrpSpPr/>
          <p:nvPr/>
        </p:nvGrpSpPr>
        <p:grpSpPr>
          <a:xfrm>
            <a:off x="5994000" y="7046672"/>
            <a:ext cx="3810" cy="1905"/>
            <a:chOff x="5994000" y="7046672"/>
            <a:chExt cx="3810" cy="1905"/>
          </a:xfrm>
        </p:grpSpPr>
        <p:sp>
          <p:nvSpPr>
            <p:cNvPr id="4379" name="object 4379"/>
            <p:cNvSpPr/>
            <p:nvPr/>
          </p:nvSpPr>
          <p:spPr>
            <a:xfrm>
              <a:off x="5993993" y="7046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0" name="object 4380"/>
            <p:cNvSpPr/>
            <p:nvPr/>
          </p:nvSpPr>
          <p:spPr>
            <a:xfrm>
              <a:off x="5994931" y="70476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1" name="object 4381"/>
            <p:cNvSpPr/>
            <p:nvPr/>
          </p:nvSpPr>
          <p:spPr>
            <a:xfrm>
              <a:off x="5994920" y="7046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2" name="object 4382"/>
            <p:cNvSpPr/>
            <p:nvPr/>
          </p:nvSpPr>
          <p:spPr>
            <a:xfrm>
              <a:off x="5995861" y="70476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3" name="object 4383"/>
            <p:cNvSpPr/>
            <p:nvPr/>
          </p:nvSpPr>
          <p:spPr>
            <a:xfrm>
              <a:off x="5995860" y="7046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84" name="object 4384"/>
          <p:cNvSpPr/>
          <p:nvPr/>
        </p:nvSpPr>
        <p:spPr>
          <a:xfrm>
            <a:off x="3641076" y="6043329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8398"/>
                </a:lnTo>
              </a:path>
              <a:path h="7937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385" name="object 4385"/>
          <p:cNvGrpSpPr/>
          <p:nvPr/>
        </p:nvGrpSpPr>
        <p:grpSpPr>
          <a:xfrm>
            <a:off x="5994000" y="6993620"/>
            <a:ext cx="3810" cy="1905"/>
            <a:chOff x="5994000" y="6993620"/>
            <a:chExt cx="3810" cy="1905"/>
          </a:xfrm>
        </p:grpSpPr>
        <p:sp>
          <p:nvSpPr>
            <p:cNvPr id="4386" name="object 4386"/>
            <p:cNvSpPr/>
            <p:nvPr/>
          </p:nvSpPr>
          <p:spPr>
            <a:xfrm>
              <a:off x="5995860" y="69936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7" name="object 4387"/>
            <p:cNvSpPr/>
            <p:nvPr/>
          </p:nvSpPr>
          <p:spPr>
            <a:xfrm>
              <a:off x="5995861" y="69945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8" name="object 4388"/>
            <p:cNvSpPr/>
            <p:nvPr/>
          </p:nvSpPr>
          <p:spPr>
            <a:xfrm>
              <a:off x="5994920" y="69936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9" name="object 4389"/>
            <p:cNvSpPr/>
            <p:nvPr/>
          </p:nvSpPr>
          <p:spPr>
            <a:xfrm>
              <a:off x="5994931" y="69945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0" name="object 4390"/>
            <p:cNvSpPr/>
            <p:nvPr/>
          </p:nvSpPr>
          <p:spPr>
            <a:xfrm>
              <a:off x="5993993" y="69936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91" name="object 4391"/>
          <p:cNvSpPr/>
          <p:nvPr/>
        </p:nvSpPr>
        <p:spPr>
          <a:xfrm>
            <a:off x="13008097" y="3413042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2" name="object 4392"/>
          <p:cNvSpPr/>
          <p:nvPr/>
        </p:nvSpPr>
        <p:spPr>
          <a:xfrm>
            <a:off x="13008097" y="3467025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65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3" name="object 4393"/>
          <p:cNvSpPr/>
          <p:nvPr/>
        </p:nvSpPr>
        <p:spPr>
          <a:xfrm>
            <a:off x="13007162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54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4" name="object 4394"/>
          <p:cNvSpPr/>
          <p:nvPr/>
        </p:nvSpPr>
        <p:spPr>
          <a:xfrm>
            <a:off x="4748662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5" name="object 4395"/>
          <p:cNvSpPr/>
          <p:nvPr/>
        </p:nvSpPr>
        <p:spPr>
          <a:xfrm>
            <a:off x="5996792" y="7047603"/>
            <a:ext cx="6985" cy="0"/>
          </a:xfrm>
          <a:custGeom>
            <a:avLst/>
            <a:gdLst/>
            <a:ahLst/>
            <a:cxnLst/>
            <a:rect l="l" t="t" r="r" b="b"/>
            <a:pathLst>
              <a:path w="6985">
                <a:moveTo>
                  <a:pt x="65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6" name="object 4396"/>
          <p:cNvSpPr/>
          <p:nvPr/>
        </p:nvSpPr>
        <p:spPr>
          <a:xfrm>
            <a:off x="13007167" y="3413042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7" name="object 4397"/>
          <p:cNvSpPr/>
          <p:nvPr/>
        </p:nvSpPr>
        <p:spPr>
          <a:xfrm>
            <a:off x="5996792" y="6994551"/>
            <a:ext cx="6985" cy="0"/>
          </a:xfrm>
          <a:custGeom>
            <a:avLst/>
            <a:gdLst/>
            <a:ahLst/>
            <a:cxnLst/>
            <a:rect l="l" t="t" r="r" b="b"/>
            <a:pathLst>
              <a:path w="6985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398" name="object 4398"/>
          <p:cNvGrpSpPr/>
          <p:nvPr/>
        </p:nvGrpSpPr>
        <p:grpSpPr>
          <a:xfrm>
            <a:off x="13006235" y="3412112"/>
            <a:ext cx="1905" cy="1905"/>
            <a:chOff x="13006235" y="3412112"/>
            <a:chExt cx="1905" cy="1905"/>
          </a:xfrm>
        </p:grpSpPr>
        <p:sp>
          <p:nvSpPr>
            <p:cNvPr id="4399" name="object 4399"/>
            <p:cNvSpPr/>
            <p:nvPr/>
          </p:nvSpPr>
          <p:spPr>
            <a:xfrm>
              <a:off x="13006235" y="3412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0" name="object 4400"/>
            <p:cNvSpPr/>
            <p:nvPr/>
          </p:nvSpPr>
          <p:spPr>
            <a:xfrm>
              <a:off x="13006236" y="34130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01" name="object 4401"/>
          <p:cNvSpPr/>
          <p:nvPr/>
        </p:nvSpPr>
        <p:spPr>
          <a:xfrm>
            <a:off x="6002375" y="704667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2" name="object 4402"/>
          <p:cNvSpPr/>
          <p:nvPr/>
        </p:nvSpPr>
        <p:spPr>
          <a:xfrm>
            <a:off x="13005296" y="3412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66" y="939"/>
                </a:moveTo>
                <a:lnTo>
                  <a:pt x="1587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600"/>
                </a:lnTo>
                <a:lnTo>
                  <a:pt x="939" y="1866"/>
                </a:lnTo>
                <a:lnTo>
                  <a:pt x="1587" y="1600"/>
                </a:lnTo>
                <a:lnTo>
                  <a:pt x="1866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3" name="object 4403"/>
          <p:cNvSpPr/>
          <p:nvPr/>
        </p:nvSpPr>
        <p:spPr>
          <a:xfrm>
            <a:off x="4748663" y="672277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4" name="object 4404"/>
          <p:cNvSpPr/>
          <p:nvPr/>
        </p:nvSpPr>
        <p:spPr>
          <a:xfrm>
            <a:off x="13006235" y="3413042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17684"/>
                </a:lnTo>
              </a:path>
              <a:path h="54610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5" name="object 4405"/>
          <p:cNvSpPr/>
          <p:nvPr/>
        </p:nvSpPr>
        <p:spPr>
          <a:xfrm>
            <a:off x="4747732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406" name="object 4406"/>
          <p:cNvGrpSpPr/>
          <p:nvPr/>
        </p:nvGrpSpPr>
        <p:grpSpPr>
          <a:xfrm>
            <a:off x="6002377" y="7046672"/>
            <a:ext cx="3175" cy="1905"/>
            <a:chOff x="6002377" y="7046672"/>
            <a:chExt cx="3175" cy="1905"/>
          </a:xfrm>
        </p:grpSpPr>
        <p:sp>
          <p:nvSpPr>
            <p:cNvPr id="4407" name="object 4407"/>
            <p:cNvSpPr/>
            <p:nvPr/>
          </p:nvSpPr>
          <p:spPr>
            <a:xfrm>
              <a:off x="6002376" y="7046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8" name="object 4408"/>
            <p:cNvSpPr/>
            <p:nvPr/>
          </p:nvSpPr>
          <p:spPr>
            <a:xfrm>
              <a:off x="6003308" y="70476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9" name="object 4409"/>
            <p:cNvSpPr/>
            <p:nvPr/>
          </p:nvSpPr>
          <p:spPr>
            <a:xfrm>
              <a:off x="6003307" y="7046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10" name="object 4410"/>
          <p:cNvGrpSpPr/>
          <p:nvPr/>
        </p:nvGrpSpPr>
        <p:grpSpPr>
          <a:xfrm>
            <a:off x="13005305" y="3466095"/>
            <a:ext cx="3175" cy="1905"/>
            <a:chOff x="13005305" y="3466095"/>
            <a:chExt cx="3175" cy="1905"/>
          </a:xfrm>
        </p:grpSpPr>
        <p:sp>
          <p:nvSpPr>
            <p:cNvPr id="4411" name="object 4411"/>
            <p:cNvSpPr/>
            <p:nvPr/>
          </p:nvSpPr>
          <p:spPr>
            <a:xfrm>
              <a:off x="13005296" y="3466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2" name="object 4412"/>
            <p:cNvSpPr/>
            <p:nvPr/>
          </p:nvSpPr>
          <p:spPr>
            <a:xfrm>
              <a:off x="13006236" y="34670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3" name="object 4413"/>
            <p:cNvSpPr/>
            <p:nvPr/>
          </p:nvSpPr>
          <p:spPr>
            <a:xfrm>
              <a:off x="13006236" y="3466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14" name="object 4414"/>
          <p:cNvSpPr/>
          <p:nvPr/>
        </p:nvSpPr>
        <p:spPr>
          <a:xfrm>
            <a:off x="6003302" y="704667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415" name="object 4415"/>
          <p:cNvGrpSpPr/>
          <p:nvPr/>
        </p:nvGrpSpPr>
        <p:grpSpPr>
          <a:xfrm>
            <a:off x="13006235" y="3466095"/>
            <a:ext cx="3175" cy="1905"/>
            <a:chOff x="13006235" y="3466095"/>
            <a:chExt cx="3175" cy="1905"/>
          </a:xfrm>
        </p:grpSpPr>
        <p:sp>
          <p:nvSpPr>
            <p:cNvPr id="4416" name="object 4416"/>
            <p:cNvSpPr/>
            <p:nvPr/>
          </p:nvSpPr>
          <p:spPr>
            <a:xfrm>
              <a:off x="13006235" y="3466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7" name="object 4417"/>
            <p:cNvSpPr/>
            <p:nvPr/>
          </p:nvSpPr>
          <p:spPr>
            <a:xfrm>
              <a:off x="13007166" y="34670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8" name="object 4418"/>
            <p:cNvSpPr/>
            <p:nvPr/>
          </p:nvSpPr>
          <p:spPr>
            <a:xfrm>
              <a:off x="13007162" y="3466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19" name="object 4419"/>
          <p:cNvGrpSpPr/>
          <p:nvPr/>
        </p:nvGrpSpPr>
        <p:grpSpPr>
          <a:xfrm>
            <a:off x="6003307" y="7046672"/>
            <a:ext cx="3175" cy="1905"/>
            <a:chOff x="6003307" y="7046672"/>
            <a:chExt cx="3175" cy="1905"/>
          </a:xfrm>
        </p:grpSpPr>
        <p:sp>
          <p:nvSpPr>
            <p:cNvPr id="4420" name="object 4420"/>
            <p:cNvSpPr/>
            <p:nvPr/>
          </p:nvSpPr>
          <p:spPr>
            <a:xfrm>
              <a:off x="6003302" y="7046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1" name="object 4421"/>
            <p:cNvSpPr/>
            <p:nvPr/>
          </p:nvSpPr>
          <p:spPr>
            <a:xfrm>
              <a:off x="6004238" y="70476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2" name="object 4422"/>
            <p:cNvSpPr/>
            <p:nvPr/>
          </p:nvSpPr>
          <p:spPr>
            <a:xfrm>
              <a:off x="6004238" y="7046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23" name="object 4423"/>
          <p:cNvGrpSpPr/>
          <p:nvPr/>
        </p:nvGrpSpPr>
        <p:grpSpPr>
          <a:xfrm>
            <a:off x="13007167" y="3413042"/>
            <a:ext cx="10795" cy="55244"/>
            <a:chOff x="13007167" y="3413042"/>
            <a:chExt cx="10795" cy="55244"/>
          </a:xfrm>
        </p:grpSpPr>
        <p:sp>
          <p:nvSpPr>
            <p:cNvPr id="4424" name="object 4424"/>
            <p:cNvSpPr/>
            <p:nvPr/>
          </p:nvSpPr>
          <p:spPr>
            <a:xfrm>
              <a:off x="13007163" y="3466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5" name="object 4425"/>
            <p:cNvSpPr/>
            <p:nvPr/>
          </p:nvSpPr>
          <p:spPr>
            <a:xfrm>
              <a:off x="13016475" y="3413042"/>
              <a:ext cx="0" cy="54610"/>
            </a:xfrm>
            <a:custGeom>
              <a:avLst/>
              <a:gdLst/>
              <a:ahLst/>
              <a:cxnLst/>
              <a:rect l="l" t="t" r="r" b="b"/>
              <a:pathLst>
                <a:path h="54610">
                  <a:moveTo>
                    <a:pt x="0" y="53983"/>
                  </a:moveTo>
                  <a:lnTo>
                    <a:pt x="0" y="35368"/>
                  </a:lnTo>
                </a:path>
                <a:path h="54610">
                  <a:moveTo>
                    <a:pt x="0" y="176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26" name="object 4426"/>
          <p:cNvSpPr/>
          <p:nvPr/>
        </p:nvSpPr>
        <p:spPr>
          <a:xfrm>
            <a:off x="4748663" y="6546862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7" name="object 4427"/>
          <p:cNvSpPr/>
          <p:nvPr/>
        </p:nvSpPr>
        <p:spPr>
          <a:xfrm>
            <a:off x="11524489" y="662690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8" name="object 4428"/>
          <p:cNvSpPr/>
          <p:nvPr/>
        </p:nvSpPr>
        <p:spPr>
          <a:xfrm>
            <a:off x="4747732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9" name="object 4429"/>
          <p:cNvSpPr/>
          <p:nvPr/>
        </p:nvSpPr>
        <p:spPr>
          <a:xfrm>
            <a:off x="6004238" y="70466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0" name="object 4430"/>
          <p:cNvSpPr/>
          <p:nvPr/>
        </p:nvSpPr>
        <p:spPr>
          <a:xfrm>
            <a:off x="10060427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746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1" name="object 4431"/>
          <p:cNvSpPr/>
          <p:nvPr/>
        </p:nvSpPr>
        <p:spPr>
          <a:xfrm>
            <a:off x="4748663" y="654686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2" name="object 4432"/>
          <p:cNvSpPr/>
          <p:nvPr/>
        </p:nvSpPr>
        <p:spPr>
          <a:xfrm>
            <a:off x="3615945" y="605635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3" name="object 4433"/>
          <p:cNvSpPr/>
          <p:nvPr/>
        </p:nvSpPr>
        <p:spPr>
          <a:xfrm>
            <a:off x="12992275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29783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4" name="object 4434"/>
          <p:cNvSpPr/>
          <p:nvPr/>
        </p:nvSpPr>
        <p:spPr>
          <a:xfrm>
            <a:off x="3615945" y="6058221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119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5" name="object 4435"/>
          <p:cNvSpPr/>
          <p:nvPr/>
        </p:nvSpPr>
        <p:spPr>
          <a:xfrm>
            <a:off x="6004238" y="70466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6" name="object 4436"/>
          <p:cNvSpPr/>
          <p:nvPr/>
        </p:nvSpPr>
        <p:spPr>
          <a:xfrm>
            <a:off x="4748662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7" name="object 4437"/>
          <p:cNvSpPr/>
          <p:nvPr/>
        </p:nvSpPr>
        <p:spPr>
          <a:xfrm>
            <a:off x="14465645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8" name="object 4438"/>
          <p:cNvSpPr/>
          <p:nvPr/>
        </p:nvSpPr>
        <p:spPr>
          <a:xfrm>
            <a:off x="4748657" y="65459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439" name="object 4439"/>
          <p:cNvGrpSpPr/>
          <p:nvPr/>
        </p:nvGrpSpPr>
        <p:grpSpPr>
          <a:xfrm>
            <a:off x="3624322" y="6055429"/>
            <a:ext cx="1905" cy="1905"/>
            <a:chOff x="3624322" y="6055429"/>
            <a:chExt cx="1905" cy="1905"/>
          </a:xfrm>
        </p:grpSpPr>
        <p:sp>
          <p:nvSpPr>
            <p:cNvPr id="4440" name="object 4440"/>
            <p:cNvSpPr/>
            <p:nvPr/>
          </p:nvSpPr>
          <p:spPr>
            <a:xfrm>
              <a:off x="3624313" y="60554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41" name="object 4441"/>
            <p:cNvSpPr/>
            <p:nvPr/>
          </p:nvSpPr>
          <p:spPr>
            <a:xfrm>
              <a:off x="3624322" y="60563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42" name="object 4442"/>
          <p:cNvSpPr/>
          <p:nvPr/>
        </p:nvSpPr>
        <p:spPr>
          <a:xfrm>
            <a:off x="6005169" y="7029919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3" name="object 4443"/>
          <p:cNvSpPr/>
          <p:nvPr/>
        </p:nvSpPr>
        <p:spPr>
          <a:xfrm>
            <a:off x="6005169" y="6994551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4" name="object 4444"/>
          <p:cNvSpPr/>
          <p:nvPr/>
        </p:nvSpPr>
        <p:spPr>
          <a:xfrm>
            <a:off x="3624313" y="605544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5" name="object 4445"/>
          <p:cNvSpPr/>
          <p:nvPr/>
        </p:nvSpPr>
        <p:spPr>
          <a:xfrm>
            <a:off x="11524489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6" name="object 4446"/>
          <p:cNvSpPr/>
          <p:nvPr/>
        </p:nvSpPr>
        <p:spPr>
          <a:xfrm>
            <a:off x="3624322" y="605542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7" name="object 4447"/>
          <p:cNvSpPr/>
          <p:nvPr/>
        </p:nvSpPr>
        <p:spPr>
          <a:xfrm>
            <a:off x="14465645" y="6626907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8" name="object 4448"/>
          <p:cNvSpPr/>
          <p:nvPr/>
        </p:nvSpPr>
        <p:spPr>
          <a:xfrm>
            <a:off x="3625253" y="605635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449" name="object 4449"/>
          <p:cNvGrpSpPr/>
          <p:nvPr/>
        </p:nvGrpSpPr>
        <p:grpSpPr>
          <a:xfrm>
            <a:off x="4748662" y="6545932"/>
            <a:ext cx="1905" cy="1905"/>
            <a:chOff x="4748662" y="6545932"/>
            <a:chExt cx="1905" cy="1905"/>
          </a:xfrm>
        </p:grpSpPr>
        <p:sp>
          <p:nvSpPr>
            <p:cNvPr id="4450" name="object 4450"/>
            <p:cNvSpPr/>
            <p:nvPr/>
          </p:nvSpPr>
          <p:spPr>
            <a:xfrm>
              <a:off x="4749593" y="65468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1" name="object 4451"/>
            <p:cNvSpPr/>
            <p:nvPr/>
          </p:nvSpPr>
          <p:spPr>
            <a:xfrm>
              <a:off x="4748662" y="6545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52" name="object 4452"/>
          <p:cNvSpPr/>
          <p:nvPr/>
        </p:nvSpPr>
        <p:spPr>
          <a:xfrm>
            <a:off x="3625253" y="605542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3" name="object 4453"/>
          <p:cNvSpPr/>
          <p:nvPr/>
        </p:nvSpPr>
        <p:spPr>
          <a:xfrm>
            <a:off x="13014613" y="34186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4" name="object 4454"/>
          <p:cNvSpPr/>
          <p:nvPr/>
        </p:nvSpPr>
        <p:spPr>
          <a:xfrm>
            <a:off x="3625253" y="605542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5" name="object 4455"/>
          <p:cNvSpPr/>
          <p:nvPr/>
        </p:nvSpPr>
        <p:spPr>
          <a:xfrm>
            <a:off x="13014613" y="3417696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6" name="object 4456"/>
          <p:cNvSpPr/>
          <p:nvPr/>
        </p:nvSpPr>
        <p:spPr>
          <a:xfrm>
            <a:off x="6004238" y="699362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7" name="object 4457"/>
          <p:cNvSpPr/>
          <p:nvPr/>
        </p:nvSpPr>
        <p:spPr>
          <a:xfrm>
            <a:off x="13015543" y="3416765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8" name="object 4458"/>
          <p:cNvSpPr/>
          <p:nvPr/>
        </p:nvSpPr>
        <p:spPr>
          <a:xfrm>
            <a:off x="6004238" y="699362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9" name="object 4459"/>
          <p:cNvSpPr/>
          <p:nvPr/>
        </p:nvSpPr>
        <p:spPr>
          <a:xfrm>
            <a:off x="13006235" y="3413042"/>
            <a:ext cx="10795" cy="5715"/>
          </a:xfrm>
          <a:custGeom>
            <a:avLst/>
            <a:gdLst/>
            <a:ahLst/>
            <a:cxnLst/>
            <a:rect l="l" t="t" r="r" b="b"/>
            <a:pathLst>
              <a:path w="10794" h="5714">
                <a:moveTo>
                  <a:pt x="10238" y="1861"/>
                </a:moveTo>
                <a:lnTo>
                  <a:pt x="10238" y="3722"/>
                </a:lnTo>
              </a:path>
              <a:path w="10794" h="5714">
                <a:moveTo>
                  <a:pt x="1861" y="5584"/>
                </a:moveTo>
                <a:lnTo>
                  <a:pt x="930" y="4653"/>
                </a:lnTo>
              </a:path>
              <a:path w="10794" h="5714">
                <a:moveTo>
                  <a:pt x="930" y="4653"/>
                </a:moveTo>
                <a:lnTo>
                  <a:pt x="0" y="3722"/>
                </a:lnTo>
              </a:path>
              <a:path w="10794" h="5714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460" name="object 4460"/>
          <p:cNvGrpSpPr/>
          <p:nvPr/>
        </p:nvGrpSpPr>
        <p:grpSpPr>
          <a:xfrm>
            <a:off x="14440513" y="6464026"/>
            <a:ext cx="13335" cy="1905"/>
            <a:chOff x="14440513" y="6464026"/>
            <a:chExt cx="13335" cy="1905"/>
          </a:xfrm>
        </p:grpSpPr>
        <p:sp>
          <p:nvSpPr>
            <p:cNvPr id="4461" name="object 4461"/>
            <p:cNvSpPr/>
            <p:nvPr/>
          </p:nvSpPr>
          <p:spPr>
            <a:xfrm>
              <a:off x="14451682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2" name="object 4462"/>
            <p:cNvSpPr/>
            <p:nvPr/>
          </p:nvSpPr>
          <p:spPr>
            <a:xfrm>
              <a:off x="14441445" y="6464957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30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3" name="object 4463"/>
            <p:cNvSpPr/>
            <p:nvPr/>
          </p:nvSpPr>
          <p:spPr>
            <a:xfrm>
              <a:off x="14440513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64" name="object 4464"/>
          <p:cNvSpPr/>
          <p:nvPr/>
        </p:nvSpPr>
        <p:spPr>
          <a:xfrm>
            <a:off x="3625253" y="605544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465" name="object 4465"/>
          <p:cNvGrpSpPr/>
          <p:nvPr/>
        </p:nvGrpSpPr>
        <p:grpSpPr>
          <a:xfrm>
            <a:off x="14440513" y="6518009"/>
            <a:ext cx="13335" cy="1905"/>
            <a:chOff x="14440513" y="6518009"/>
            <a:chExt cx="13335" cy="1905"/>
          </a:xfrm>
        </p:grpSpPr>
        <p:sp>
          <p:nvSpPr>
            <p:cNvPr id="4466" name="object 4466"/>
            <p:cNvSpPr/>
            <p:nvPr/>
          </p:nvSpPr>
          <p:spPr>
            <a:xfrm>
              <a:off x="14440513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7" name="object 4467"/>
            <p:cNvSpPr/>
            <p:nvPr/>
          </p:nvSpPr>
          <p:spPr>
            <a:xfrm>
              <a:off x="14441445" y="6518940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30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8" name="object 4468"/>
            <p:cNvSpPr/>
            <p:nvPr/>
          </p:nvSpPr>
          <p:spPr>
            <a:xfrm>
              <a:off x="14451682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69" name="object 4469"/>
          <p:cNvGrpSpPr/>
          <p:nvPr/>
        </p:nvGrpSpPr>
        <p:grpSpPr>
          <a:xfrm>
            <a:off x="3625253" y="6055429"/>
            <a:ext cx="3175" cy="1905"/>
            <a:chOff x="3625253" y="6055429"/>
            <a:chExt cx="3175" cy="1905"/>
          </a:xfrm>
        </p:grpSpPr>
        <p:sp>
          <p:nvSpPr>
            <p:cNvPr id="4470" name="object 4470"/>
            <p:cNvSpPr/>
            <p:nvPr/>
          </p:nvSpPr>
          <p:spPr>
            <a:xfrm>
              <a:off x="3626183" y="6055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1" name="object 4471"/>
            <p:cNvSpPr/>
            <p:nvPr/>
          </p:nvSpPr>
          <p:spPr>
            <a:xfrm>
              <a:off x="3626184" y="60563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2" name="object 4472"/>
            <p:cNvSpPr/>
            <p:nvPr/>
          </p:nvSpPr>
          <p:spPr>
            <a:xfrm>
              <a:off x="3625253" y="6055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73" name="object 4473"/>
          <p:cNvGrpSpPr/>
          <p:nvPr/>
        </p:nvGrpSpPr>
        <p:grpSpPr>
          <a:xfrm>
            <a:off x="14441445" y="6518009"/>
            <a:ext cx="3810" cy="1905"/>
            <a:chOff x="14441445" y="6518009"/>
            <a:chExt cx="3810" cy="1905"/>
          </a:xfrm>
        </p:grpSpPr>
        <p:sp>
          <p:nvSpPr>
            <p:cNvPr id="4474" name="object 4474"/>
            <p:cNvSpPr/>
            <p:nvPr/>
          </p:nvSpPr>
          <p:spPr>
            <a:xfrm>
              <a:off x="14441446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5" name="object 4475"/>
            <p:cNvSpPr/>
            <p:nvPr/>
          </p:nvSpPr>
          <p:spPr>
            <a:xfrm>
              <a:off x="14441437" y="65180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6" name="object 4476"/>
            <p:cNvSpPr/>
            <p:nvPr/>
          </p:nvSpPr>
          <p:spPr>
            <a:xfrm>
              <a:off x="14442376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7" name="object 4477"/>
            <p:cNvSpPr/>
            <p:nvPr/>
          </p:nvSpPr>
          <p:spPr>
            <a:xfrm>
              <a:off x="14442377" y="65180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8" name="object 4478"/>
            <p:cNvSpPr/>
            <p:nvPr/>
          </p:nvSpPr>
          <p:spPr>
            <a:xfrm>
              <a:off x="14443307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9" name="object 4479"/>
            <p:cNvSpPr/>
            <p:nvPr/>
          </p:nvSpPr>
          <p:spPr>
            <a:xfrm>
              <a:off x="14443307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80" name="object 4480"/>
          <p:cNvSpPr/>
          <p:nvPr/>
        </p:nvSpPr>
        <p:spPr>
          <a:xfrm>
            <a:off x="13011821" y="3373951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481" name="object 4481"/>
          <p:cNvGrpSpPr/>
          <p:nvPr/>
        </p:nvGrpSpPr>
        <p:grpSpPr>
          <a:xfrm>
            <a:off x="14441445" y="6464026"/>
            <a:ext cx="3810" cy="1905"/>
            <a:chOff x="14441445" y="6464026"/>
            <a:chExt cx="3810" cy="1905"/>
          </a:xfrm>
        </p:grpSpPr>
        <p:sp>
          <p:nvSpPr>
            <p:cNvPr id="4482" name="object 4482"/>
            <p:cNvSpPr/>
            <p:nvPr/>
          </p:nvSpPr>
          <p:spPr>
            <a:xfrm>
              <a:off x="14443307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3" name="object 4483"/>
            <p:cNvSpPr/>
            <p:nvPr/>
          </p:nvSpPr>
          <p:spPr>
            <a:xfrm>
              <a:off x="14443307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4" name="object 4484"/>
            <p:cNvSpPr/>
            <p:nvPr/>
          </p:nvSpPr>
          <p:spPr>
            <a:xfrm>
              <a:off x="14442377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5" name="object 4485"/>
            <p:cNvSpPr/>
            <p:nvPr/>
          </p:nvSpPr>
          <p:spPr>
            <a:xfrm>
              <a:off x="14442376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6" name="object 4486"/>
            <p:cNvSpPr/>
            <p:nvPr/>
          </p:nvSpPr>
          <p:spPr>
            <a:xfrm>
              <a:off x="14441437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7" name="object 4487"/>
            <p:cNvSpPr/>
            <p:nvPr/>
          </p:nvSpPr>
          <p:spPr>
            <a:xfrm>
              <a:off x="14441446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88" name="object 4488"/>
          <p:cNvSpPr/>
          <p:nvPr/>
        </p:nvSpPr>
        <p:spPr>
          <a:xfrm>
            <a:off x="3627115" y="6056359"/>
            <a:ext cx="0" cy="53340"/>
          </a:xfrm>
          <a:custGeom>
            <a:avLst/>
            <a:gdLst/>
            <a:ahLst/>
            <a:cxnLst/>
            <a:rect l="l" t="t" r="r" b="b"/>
            <a:pathLst>
              <a:path h="53339">
                <a:moveTo>
                  <a:pt x="0" y="53052"/>
                </a:moveTo>
                <a:lnTo>
                  <a:pt x="0" y="35368"/>
                </a:lnTo>
              </a:path>
              <a:path h="5333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9" name="object 4489"/>
          <p:cNvSpPr/>
          <p:nvPr/>
        </p:nvSpPr>
        <p:spPr>
          <a:xfrm>
            <a:off x="14444237" y="6518940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0" name="object 4490"/>
          <p:cNvSpPr/>
          <p:nvPr/>
        </p:nvSpPr>
        <p:spPr>
          <a:xfrm>
            <a:off x="13012751" y="3373020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1" name="object 4491"/>
          <p:cNvSpPr/>
          <p:nvPr/>
        </p:nvSpPr>
        <p:spPr>
          <a:xfrm>
            <a:off x="14444237" y="6464956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492" name="object 4492"/>
          <p:cNvGrpSpPr/>
          <p:nvPr/>
        </p:nvGrpSpPr>
        <p:grpSpPr>
          <a:xfrm>
            <a:off x="14448891" y="6518009"/>
            <a:ext cx="3810" cy="1905"/>
            <a:chOff x="14448891" y="6518009"/>
            <a:chExt cx="3810" cy="1905"/>
          </a:xfrm>
        </p:grpSpPr>
        <p:sp>
          <p:nvSpPr>
            <p:cNvPr id="4493" name="object 4493"/>
            <p:cNvSpPr/>
            <p:nvPr/>
          </p:nvSpPr>
          <p:spPr>
            <a:xfrm>
              <a:off x="14448891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4" name="object 4494"/>
            <p:cNvSpPr/>
            <p:nvPr/>
          </p:nvSpPr>
          <p:spPr>
            <a:xfrm>
              <a:off x="14449823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5" name="object 4495"/>
            <p:cNvSpPr/>
            <p:nvPr/>
          </p:nvSpPr>
          <p:spPr>
            <a:xfrm>
              <a:off x="14449819" y="65180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6" name="object 4496"/>
            <p:cNvSpPr/>
            <p:nvPr/>
          </p:nvSpPr>
          <p:spPr>
            <a:xfrm>
              <a:off x="14450753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7" name="object 4497"/>
            <p:cNvSpPr/>
            <p:nvPr/>
          </p:nvSpPr>
          <p:spPr>
            <a:xfrm>
              <a:off x="14450747" y="65180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8" name="object 4498"/>
            <p:cNvSpPr/>
            <p:nvPr/>
          </p:nvSpPr>
          <p:spPr>
            <a:xfrm>
              <a:off x="14451684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99" name="object 4499"/>
          <p:cNvSpPr/>
          <p:nvPr/>
        </p:nvSpPr>
        <p:spPr>
          <a:xfrm>
            <a:off x="3626184" y="610848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0" name="object 4500"/>
          <p:cNvSpPr/>
          <p:nvPr/>
        </p:nvSpPr>
        <p:spPr>
          <a:xfrm>
            <a:off x="14452613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6299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1" name="object 4501"/>
          <p:cNvSpPr/>
          <p:nvPr/>
        </p:nvSpPr>
        <p:spPr>
          <a:xfrm>
            <a:off x="3626184" y="610941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02" name="object 4502"/>
          <p:cNvGrpSpPr/>
          <p:nvPr/>
        </p:nvGrpSpPr>
        <p:grpSpPr>
          <a:xfrm>
            <a:off x="14448891" y="6464026"/>
            <a:ext cx="3810" cy="1905"/>
            <a:chOff x="14448891" y="6464026"/>
            <a:chExt cx="3810" cy="1905"/>
          </a:xfrm>
        </p:grpSpPr>
        <p:sp>
          <p:nvSpPr>
            <p:cNvPr id="4503" name="object 4503"/>
            <p:cNvSpPr/>
            <p:nvPr/>
          </p:nvSpPr>
          <p:spPr>
            <a:xfrm>
              <a:off x="14451684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4" name="object 4504"/>
            <p:cNvSpPr/>
            <p:nvPr/>
          </p:nvSpPr>
          <p:spPr>
            <a:xfrm>
              <a:off x="14450747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5" name="object 4505"/>
            <p:cNvSpPr/>
            <p:nvPr/>
          </p:nvSpPr>
          <p:spPr>
            <a:xfrm>
              <a:off x="14450753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6" name="object 4506"/>
            <p:cNvSpPr/>
            <p:nvPr/>
          </p:nvSpPr>
          <p:spPr>
            <a:xfrm>
              <a:off x="14449819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7" name="object 4507"/>
            <p:cNvSpPr/>
            <p:nvPr/>
          </p:nvSpPr>
          <p:spPr>
            <a:xfrm>
              <a:off x="14449823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8" name="object 4508"/>
            <p:cNvSpPr/>
            <p:nvPr/>
          </p:nvSpPr>
          <p:spPr>
            <a:xfrm>
              <a:off x="14448891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09" name="object 4509"/>
          <p:cNvGrpSpPr/>
          <p:nvPr/>
        </p:nvGrpSpPr>
        <p:grpSpPr>
          <a:xfrm>
            <a:off x="6003307" y="6993620"/>
            <a:ext cx="3175" cy="1905"/>
            <a:chOff x="6003307" y="6993620"/>
            <a:chExt cx="3175" cy="1905"/>
          </a:xfrm>
        </p:grpSpPr>
        <p:sp>
          <p:nvSpPr>
            <p:cNvPr id="4510" name="object 4510"/>
            <p:cNvSpPr/>
            <p:nvPr/>
          </p:nvSpPr>
          <p:spPr>
            <a:xfrm>
              <a:off x="6004238" y="699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1" name="object 4511"/>
            <p:cNvSpPr/>
            <p:nvPr/>
          </p:nvSpPr>
          <p:spPr>
            <a:xfrm>
              <a:off x="6004238" y="69945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2" name="object 4512"/>
            <p:cNvSpPr/>
            <p:nvPr/>
          </p:nvSpPr>
          <p:spPr>
            <a:xfrm>
              <a:off x="6003307" y="699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13" name="object 4513"/>
          <p:cNvSpPr/>
          <p:nvPr/>
        </p:nvSpPr>
        <p:spPr>
          <a:xfrm>
            <a:off x="13013681" y="3372089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4" name="object 4514"/>
          <p:cNvSpPr/>
          <p:nvPr/>
        </p:nvSpPr>
        <p:spPr>
          <a:xfrm>
            <a:off x="14441445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5" name="object 4515"/>
          <p:cNvSpPr/>
          <p:nvPr/>
        </p:nvSpPr>
        <p:spPr>
          <a:xfrm>
            <a:off x="13014613" y="3371159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6" name="object 4516"/>
          <p:cNvSpPr/>
          <p:nvPr/>
        </p:nvSpPr>
        <p:spPr>
          <a:xfrm>
            <a:off x="6003302" y="69936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7" name="object 4517"/>
          <p:cNvSpPr/>
          <p:nvPr/>
        </p:nvSpPr>
        <p:spPr>
          <a:xfrm>
            <a:off x="13016475" y="3367436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0"/>
                </a:moveTo>
                <a:lnTo>
                  <a:pt x="0" y="930"/>
                </a:lnTo>
              </a:path>
              <a:path h="3175">
                <a:moveTo>
                  <a:pt x="0" y="93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18" name="object 4518"/>
          <p:cNvGrpSpPr/>
          <p:nvPr/>
        </p:nvGrpSpPr>
        <p:grpSpPr>
          <a:xfrm>
            <a:off x="6002377" y="6993620"/>
            <a:ext cx="1905" cy="1905"/>
            <a:chOff x="6002377" y="6993620"/>
            <a:chExt cx="1905" cy="1905"/>
          </a:xfrm>
        </p:grpSpPr>
        <p:sp>
          <p:nvSpPr>
            <p:cNvPr id="4519" name="object 4519"/>
            <p:cNvSpPr/>
            <p:nvPr/>
          </p:nvSpPr>
          <p:spPr>
            <a:xfrm>
              <a:off x="6003308" y="69945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0" name="object 4520"/>
            <p:cNvSpPr/>
            <p:nvPr/>
          </p:nvSpPr>
          <p:spPr>
            <a:xfrm>
              <a:off x="6002377" y="699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21" name="object 4521"/>
          <p:cNvSpPr/>
          <p:nvPr/>
        </p:nvSpPr>
        <p:spPr>
          <a:xfrm>
            <a:off x="14465645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22" name="object 4522"/>
          <p:cNvGrpSpPr/>
          <p:nvPr/>
        </p:nvGrpSpPr>
        <p:grpSpPr>
          <a:xfrm>
            <a:off x="13013681" y="3363713"/>
            <a:ext cx="3175" cy="3810"/>
            <a:chOff x="13013681" y="3363713"/>
            <a:chExt cx="3175" cy="3810"/>
          </a:xfrm>
        </p:grpSpPr>
        <p:sp>
          <p:nvSpPr>
            <p:cNvPr id="4523" name="object 4523"/>
            <p:cNvSpPr/>
            <p:nvPr/>
          </p:nvSpPr>
          <p:spPr>
            <a:xfrm>
              <a:off x="13013681" y="33637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4" name="object 4524"/>
            <p:cNvSpPr/>
            <p:nvPr/>
          </p:nvSpPr>
          <p:spPr>
            <a:xfrm>
              <a:off x="13014612" y="3364644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69" h="1904">
                  <a:moveTo>
                    <a:pt x="0" y="0"/>
                  </a:moveTo>
                  <a:lnTo>
                    <a:pt x="930" y="1861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25" name="object 4525"/>
          <p:cNvSpPr/>
          <p:nvPr/>
        </p:nvSpPr>
        <p:spPr>
          <a:xfrm>
            <a:off x="6002375" y="69936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6" name="object 4526"/>
          <p:cNvSpPr/>
          <p:nvPr/>
        </p:nvSpPr>
        <p:spPr>
          <a:xfrm>
            <a:off x="13007167" y="33637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7" name="object 4527"/>
          <p:cNvSpPr/>
          <p:nvPr/>
        </p:nvSpPr>
        <p:spPr>
          <a:xfrm>
            <a:off x="6002377" y="699362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8" name="object 4528"/>
          <p:cNvSpPr/>
          <p:nvPr/>
        </p:nvSpPr>
        <p:spPr>
          <a:xfrm>
            <a:off x="13006235" y="3366505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9" name="object 4529"/>
          <p:cNvSpPr/>
          <p:nvPr/>
        </p:nvSpPr>
        <p:spPr>
          <a:xfrm>
            <a:off x="5994931" y="6994551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0" name="object 4530"/>
          <p:cNvSpPr/>
          <p:nvPr/>
        </p:nvSpPr>
        <p:spPr>
          <a:xfrm>
            <a:off x="5994931" y="7029919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1" name="object 4531"/>
          <p:cNvSpPr/>
          <p:nvPr/>
        </p:nvSpPr>
        <p:spPr>
          <a:xfrm>
            <a:off x="13006235" y="3367436"/>
            <a:ext cx="3810" cy="6985"/>
          </a:xfrm>
          <a:custGeom>
            <a:avLst/>
            <a:gdLst/>
            <a:ahLst/>
            <a:cxnLst/>
            <a:rect l="l" t="t" r="r" b="b"/>
            <a:pathLst>
              <a:path w="3809" h="6985">
                <a:moveTo>
                  <a:pt x="3722" y="6515"/>
                </a:moveTo>
                <a:lnTo>
                  <a:pt x="2792" y="5584"/>
                </a:lnTo>
              </a:path>
              <a:path w="3809" h="6985">
                <a:moveTo>
                  <a:pt x="2792" y="5584"/>
                </a:moveTo>
                <a:lnTo>
                  <a:pt x="1861" y="4653"/>
                </a:lnTo>
              </a:path>
              <a:path w="3809" h="6985">
                <a:moveTo>
                  <a:pt x="1861" y="4653"/>
                </a:moveTo>
                <a:lnTo>
                  <a:pt x="930" y="3722"/>
                </a:lnTo>
              </a:path>
              <a:path w="3809" h="6985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2" name="object 4532"/>
          <p:cNvSpPr/>
          <p:nvPr/>
        </p:nvSpPr>
        <p:spPr>
          <a:xfrm>
            <a:off x="3625253" y="610848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3" name="object 4533"/>
          <p:cNvSpPr/>
          <p:nvPr/>
        </p:nvSpPr>
        <p:spPr>
          <a:xfrm>
            <a:off x="13008097" y="3373951"/>
            <a:ext cx="3810" cy="45720"/>
          </a:xfrm>
          <a:custGeom>
            <a:avLst/>
            <a:gdLst/>
            <a:ahLst/>
            <a:cxnLst/>
            <a:rect l="l" t="t" r="r" b="b"/>
            <a:pathLst>
              <a:path w="3809" h="45720">
                <a:moveTo>
                  <a:pt x="3722" y="0"/>
                </a:moveTo>
                <a:lnTo>
                  <a:pt x="1861" y="0"/>
                </a:lnTo>
              </a:path>
              <a:path w="3809"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4" name="object 4534"/>
          <p:cNvSpPr/>
          <p:nvPr/>
        </p:nvSpPr>
        <p:spPr>
          <a:xfrm>
            <a:off x="11524489" y="706528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5" name="object 4535"/>
          <p:cNvSpPr/>
          <p:nvPr/>
        </p:nvSpPr>
        <p:spPr>
          <a:xfrm>
            <a:off x="13007167" y="3417696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6" name="object 4536"/>
          <p:cNvSpPr/>
          <p:nvPr/>
        </p:nvSpPr>
        <p:spPr>
          <a:xfrm>
            <a:off x="6019130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7" name="object 4537"/>
          <p:cNvSpPr/>
          <p:nvPr/>
        </p:nvSpPr>
        <p:spPr>
          <a:xfrm>
            <a:off x="6019130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8" name="object 4538"/>
          <p:cNvSpPr/>
          <p:nvPr/>
        </p:nvSpPr>
        <p:spPr>
          <a:xfrm>
            <a:off x="3625253" y="610848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9" name="object 4539"/>
          <p:cNvSpPr/>
          <p:nvPr/>
        </p:nvSpPr>
        <p:spPr>
          <a:xfrm>
            <a:off x="13006235" y="3416765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0" name="object 4540"/>
          <p:cNvSpPr/>
          <p:nvPr/>
        </p:nvSpPr>
        <p:spPr>
          <a:xfrm>
            <a:off x="14442375" y="6512424"/>
            <a:ext cx="1905" cy="5080"/>
          </a:xfrm>
          <a:custGeom>
            <a:avLst/>
            <a:gdLst/>
            <a:ahLst/>
            <a:cxnLst/>
            <a:rect l="l" t="t" r="r" b="b"/>
            <a:pathLst>
              <a:path w="1905" h="5079">
                <a:moveTo>
                  <a:pt x="0" y="4653"/>
                </a:moveTo>
                <a:lnTo>
                  <a:pt x="0" y="2792"/>
                </a:lnTo>
              </a:path>
              <a:path w="1905" h="5079">
                <a:moveTo>
                  <a:pt x="0" y="2792"/>
                </a:moveTo>
                <a:lnTo>
                  <a:pt x="0" y="1861"/>
                </a:lnTo>
              </a:path>
              <a:path w="1905" h="5079">
                <a:moveTo>
                  <a:pt x="0" y="1861"/>
                </a:moveTo>
                <a:lnTo>
                  <a:pt x="930" y="930"/>
                </a:lnTo>
              </a:path>
              <a:path w="1905" h="5079">
                <a:moveTo>
                  <a:pt x="93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1" name="object 4541"/>
          <p:cNvSpPr/>
          <p:nvPr/>
        </p:nvSpPr>
        <p:spPr>
          <a:xfrm>
            <a:off x="3625253" y="610848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2" name="object 4542"/>
          <p:cNvSpPr/>
          <p:nvPr/>
        </p:nvSpPr>
        <p:spPr>
          <a:xfrm>
            <a:off x="13006235" y="3413042"/>
            <a:ext cx="10795" cy="3810"/>
          </a:xfrm>
          <a:custGeom>
            <a:avLst/>
            <a:gdLst/>
            <a:ahLst/>
            <a:cxnLst/>
            <a:rect l="l" t="t" r="r" b="b"/>
            <a:pathLst>
              <a:path w="10794" h="3810">
                <a:moveTo>
                  <a:pt x="930" y="0"/>
                </a:moveTo>
                <a:lnTo>
                  <a:pt x="0" y="930"/>
                </a:lnTo>
              </a:path>
              <a:path w="10794" h="3810">
                <a:moveTo>
                  <a:pt x="0" y="930"/>
                </a:moveTo>
                <a:lnTo>
                  <a:pt x="0" y="1861"/>
                </a:lnTo>
              </a:path>
              <a:path w="10794" h="3810">
                <a:moveTo>
                  <a:pt x="0" y="1861"/>
                </a:moveTo>
                <a:lnTo>
                  <a:pt x="0" y="3722"/>
                </a:lnTo>
              </a:path>
              <a:path w="10794" h="3810">
                <a:moveTo>
                  <a:pt x="10238" y="3722"/>
                </a:moveTo>
                <a:lnTo>
                  <a:pt x="10238" y="1861"/>
                </a:lnTo>
              </a:path>
              <a:path w="10794" h="3810">
                <a:moveTo>
                  <a:pt x="10238" y="1861"/>
                </a:moveTo>
                <a:lnTo>
                  <a:pt x="10238" y="930"/>
                </a:lnTo>
              </a:path>
              <a:path w="10794" h="3810">
                <a:moveTo>
                  <a:pt x="10238" y="930"/>
                </a:moveTo>
                <a:lnTo>
                  <a:pt x="9307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3" name="object 4543"/>
          <p:cNvSpPr/>
          <p:nvPr/>
        </p:nvSpPr>
        <p:spPr>
          <a:xfrm>
            <a:off x="14450753" y="6513355"/>
            <a:ext cx="1270" cy="5715"/>
          </a:xfrm>
          <a:custGeom>
            <a:avLst/>
            <a:gdLst/>
            <a:ahLst/>
            <a:cxnLst/>
            <a:rect l="l" t="t" r="r" b="b"/>
            <a:pathLst>
              <a:path w="1269" h="5715">
                <a:moveTo>
                  <a:pt x="0" y="0"/>
                </a:moveTo>
                <a:lnTo>
                  <a:pt x="930" y="930"/>
                </a:lnTo>
              </a:path>
              <a:path w="1269" h="5715">
                <a:moveTo>
                  <a:pt x="930" y="930"/>
                </a:moveTo>
                <a:lnTo>
                  <a:pt x="930" y="1861"/>
                </a:lnTo>
              </a:path>
              <a:path w="1269" h="5715">
                <a:moveTo>
                  <a:pt x="930" y="4653"/>
                </a:moveTo>
                <a:lnTo>
                  <a:pt x="930" y="558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4" name="object 4544"/>
          <p:cNvSpPr/>
          <p:nvPr/>
        </p:nvSpPr>
        <p:spPr>
          <a:xfrm>
            <a:off x="14442375" y="6512424"/>
            <a:ext cx="9525" cy="55244"/>
          </a:xfrm>
          <a:custGeom>
            <a:avLst/>
            <a:gdLst/>
            <a:ahLst/>
            <a:cxnLst/>
            <a:rect l="l" t="t" r="r" b="b"/>
            <a:pathLst>
              <a:path w="9525" h="55245">
                <a:moveTo>
                  <a:pt x="1861" y="54913"/>
                </a:moveTo>
                <a:lnTo>
                  <a:pt x="930" y="54913"/>
                </a:lnTo>
              </a:path>
              <a:path w="9525" h="55245">
                <a:moveTo>
                  <a:pt x="930" y="54913"/>
                </a:moveTo>
                <a:lnTo>
                  <a:pt x="0" y="53983"/>
                </a:lnTo>
              </a:path>
              <a:path w="9525" h="55245">
                <a:moveTo>
                  <a:pt x="0" y="52121"/>
                </a:moveTo>
                <a:lnTo>
                  <a:pt x="0" y="51190"/>
                </a:lnTo>
              </a:path>
              <a:path w="9525" h="55245">
                <a:moveTo>
                  <a:pt x="0" y="51190"/>
                </a:moveTo>
                <a:lnTo>
                  <a:pt x="0" y="49329"/>
                </a:lnTo>
              </a:path>
              <a:path w="9525" h="55245">
                <a:moveTo>
                  <a:pt x="0" y="48398"/>
                </a:moveTo>
                <a:lnTo>
                  <a:pt x="930" y="47468"/>
                </a:lnTo>
              </a:path>
              <a:path w="9525" h="55245">
                <a:moveTo>
                  <a:pt x="930" y="47468"/>
                </a:moveTo>
                <a:lnTo>
                  <a:pt x="1861" y="46537"/>
                </a:lnTo>
              </a:path>
              <a:path w="9525" h="55245">
                <a:moveTo>
                  <a:pt x="1861" y="46537"/>
                </a:moveTo>
                <a:lnTo>
                  <a:pt x="3722" y="46537"/>
                </a:lnTo>
              </a:path>
              <a:path w="9525" h="55245">
                <a:moveTo>
                  <a:pt x="3722" y="46537"/>
                </a:moveTo>
                <a:lnTo>
                  <a:pt x="4653" y="45606"/>
                </a:lnTo>
              </a:path>
              <a:path w="9525" h="55245">
                <a:moveTo>
                  <a:pt x="4653" y="45606"/>
                </a:moveTo>
                <a:lnTo>
                  <a:pt x="5584" y="46537"/>
                </a:lnTo>
              </a:path>
              <a:path w="9525" h="55245">
                <a:moveTo>
                  <a:pt x="5584" y="46537"/>
                </a:moveTo>
                <a:lnTo>
                  <a:pt x="7445" y="46537"/>
                </a:lnTo>
              </a:path>
              <a:path w="9525" h="55245">
                <a:moveTo>
                  <a:pt x="7445" y="46537"/>
                </a:moveTo>
                <a:lnTo>
                  <a:pt x="8376" y="47468"/>
                </a:lnTo>
              </a:path>
              <a:path w="9525" h="55245">
                <a:moveTo>
                  <a:pt x="8376" y="47468"/>
                </a:moveTo>
                <a:lnTo>
                  <a:pt x="9307" y="48398"/>
                </a:lnTo>
              </a:path>
              <a:path w="9525" h="55245">
                <a:moveTo>
                  <a:pt x="9307" y="51190"/>
                </a:moveTo>
                <a:lnTo>
                  <a:pt x="9307" y="52121"/>
                </a:lnTo>
              </a:path>
              <a:path w="9525" h="55245">
                <a:moveTo>
                  <a:pt x="9307" y="52121"/>
                </a:moveTo>
                <a:lnTo>
                  <a:pt x="9307" y="53983"/>
                </a:lnTo>
              </a:path>
              <a:path w="9525" h="55245">
                <a:moveTo>
                  <a:pt x="8376" y="54913"/>
                </a:moveTo>
                <a:lnTo>
                  <a:pt x="7445" y="54913"/>
                </a:lnTo>
              </a:path>
              <a:path w="9525" h="55245">
                <a:moveTo>
                  <a:pt x="9307" y="6515"/>
                </a:moveTo>
                <a:lnTo>
                  <a:pt x="9307" y="5584"/>
                </a:lnTo>
              </a:path>
              <a:path w="9525" h="55245">
                <a:moveTo>
                  <a:pt x="9307" y="5584"/>
                </a:moveTo>
                <a:lnTo>
                  <a:pt x="9307" y="4653"/>
                </a:lnTo>
              </a:path>
              <a:path w="9525" h="55245">
                <a:moveTo>
                  <a:pt x="9307" y="4653"/>
                </a:moveTo>
                <a:lnTo>
                  <a:pt x="9307" y="2792"/>
                </a:lnTo>
              </a:path>
              <a:path w="9525" h="55245">
                <a:moveTo>
                  <a:pt x="9307" y="2792"/>
                </a:moveTo>
                <a:lnTo>
                  <a:pt x="9307" y="1861"/>
                </a:lnTo>
              </a:path>
              <a:path w="9525" h="55245">
                <a:moveTo>
                  <a:pt x="9307" y="1861"/>
                </a:moveTo>
                <a:lnTo>
                  <a:pt x="8376" y="930"/>
                </a:lnTo>
              </a:path>
              <a:path w="9525" h="55245">
                <a:moveTo>
                  <a:pt x="8376" y="930"/>
                </a:moveTo>
                <a:lnTo>
                  <a:pt x="744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5" name="object 4545"/>
          <p:cNvSpPr/>
          <p:nvPr/>
        </p:nvSpPr>
        <p:spPr>
          <a:xfrm>
            <a:off x="13006235" y="3370228"/>
            <a:ext cx="10795" cy="49530"/>
          </a:xfrm>
          <a:custGeom>
            <a:avLst/>
            <a:gdLst/>
            <a:ahLst/>
            <a:cxnLst/>
            <a:rect l="l" t="t" r="r" b="b"/>
            <a:pathLst>
              <a:path w="10794" h="49529">
                <a:moveTo>
                  <a:pt x="8376" y="49329"/>
                </a:moveTo>
                <a:lnTo>
                  <a:pt x="8376" y="48398"/>
                </a:lnTo>
              </a:path>
              <a:path w="10794" h="49529">
                <a:moveTo>
                  <a:pt x="8376" y="48398"/>
                </a:moveTo>
                <a:lnTo>
                  <a:pt x="9307" y="47468"/>
                </a:lnTo>
              </a:path>
              <a:path w="10794" h="49529">
                <a:moveTo>
                  <a:pt x="9307" y="47468"/>
                </a:moveTo>
                <a:lnTo>
                  <a:pt x="10238" y="46537"/>
                </a:lnTo>
              </a:path>
              <a:path w="10794" h="49529">
                <a:moveTo>
                  <a:pt x="0" y="0"/>
                </a:moveTo>
                <a:lnTo>
                  <a:pt x="930" y="930"/>
                </a:lnTo>
              </a:path>
              <a:path w="10794" h="49529">
                <a:moveTo>
                  <a:pt x="930" y="930"/>
                </a:moveTo>
                <a:lnTo>
                  <a:pt x="1861" y="1861"/>
                </a:lnTo>
              </a:path>
              <a:path w="10794" h="49529">
                <a:moveTo>
                  <a:pt x="1861" y="1861"/>
                </a:moveTo>
                <a:lnTo>
                  <a:pt x="2792" y="2792"/>
                </a:lnTo>
              </a:path>
              <a:path w="10794" h="49529">
                <a:moveTo>
                  <a:pt x="2792" y="2792"/>
                </a:moveTo>
                <a:lnTo>
                  <a:pt x="3722" y="3722"/>
                </a:lnTo>
              </a:path>
              <a:path w="10794" h="49529">
                <a:moveTo>
                  <a:pt x="3722" y="3722"/>
                </a:moveTo>
                <a:lnTo>
                  <a:pt x="5584" y="372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6" name="object 4546"/>
          <p:cNvSpPr/>
          <p:nvPr/>
        </p:nvSpPr>
        <p:spPr>
          <a:xfrm>
            <a:off x="14442375" y="6512424"/>
            <a:ext cx="1905" cy="6985"/>
          </a:xfrm>
          <a:custGeom>
            <a:avLst/>
            <a:gdLst/>
            <a:ahLst/>
            <a:cxnLst/>
            <a:rect l="l" t="t" r="r" b="b"/>
            <a:pathLst>
              <a:path w="1905" h="6984">
                <a:moveTo>
                  <a:pt x="1861" y="0"/>
                </a:moveTo>
                <a:lnTo>
                  <a:pt x="930" y="930"/>
                </a:lnTo>
              </a:path>
              <a:path w="1905" h="6984">
                <a:moveTo>
                  <a:pt x="930" y="930"/>
                </a:moveTo>
                <a:lnTo>
                  <a:pt x="0" y="1861"/>
                </a:lnTo>
              </a:path>
              <a:path w="1905" h="6984">
                <a:moveTo>
                  <a:pt x="0" y="1861"/>
                </a:moveTo>
                <a:lnTo>
                  <a:pt x="0" y="2792"/>
                </a:lnTo>
              </a:path>
              <a:path w="1905" h="6984">
                <a:moveTo>
                  <a:pt x="0" y="2792"/>
                </a:moveTo>
                <a:lnTo>
                  <a:pt x="0" y="4653"/>
                </a:lnTo>
              </a:path>
              <a:path w="1905" h="6984">
                <a:moveTo>
                  <a:pt x="0" y="4653"/>
                </a:moveTo>
                <a:lnTo>
                  <a:pt x="0" y="5584"/>
                </a:lnTo>
              </a:path>
              <a:path w="1905" h="6984">
                <a:moveTo>
                  <a:pt x="0" y="5584"/>
                </a:moveTo>
                <a:lnTo>
                  <a:pt x="0" y="651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7" name="object 4547"/>
          <p:cNvSpPr/>
          <p:nvPr/>
        </p:nvSpPr>
        <p:spPr>
          <a:xfrm>
            <a:off x="14442375" y="6558031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7445" y="9307"/>
                </a:moveTo>
                <a:lnTo>
                  <a:pt x="8376" y="9307"/>
                </a:lnTo>
              </a:path>
              <a:path w="9525" h="9525">
                <a:moveTo>
                  <a:pt x="8376" y="9307"/>
                </a:moveTo>
                <a:lnTo>
                  <a:pt x="9307" y="8376"/>
                </a:lnTo>
              </a:path>
              <a:path w="9525" h="9525">
                <a:moveTo>
                  <a:pt x="9307" y="8376"/>
                </a:moveTo>
                <a:lnTo>
                  <a:pt x="9307" y="6515"/>
                </a:lnTo>
              </a:path>
              <a:path w="9525" h="9525">
                <a:moveTo>
                  <a:pt x="9307" y="6515"/>
                </a:moveTo>
                <a:lnTo>
                  <a:pt x="9307" y="5584"/>
                </a:lnTo>
              </a:path>
              <a:path w="9525" h="9525">
                <a:moveTo>
                  <a:pt x="9307" y="5584"/>
                </a:moveTo>
                <a:lnTo>
                  <a:pt x="9307" y="3722"/>
                </a:lnTo>
              </a:path>
              <a:path w="9525" h="9525">
                <a:moveTo>
                  <a:pt x="9307" y="3722"/>
                </a:moveTo>
                <a:lnTo>
                  <a:pt x="9307" y="2792"/>
                </a:lnTo>
              </a:path>
              <a:path w="9525" h="9525">
                <a:moveTo>
                  <a:pt x="9307" y="2792"/>
                </a:moveTo>
                <a:lnTo>
                  <a:pt x="8376" y="1861"/>
                </a:lnTo>
              </a:path>
              <a:path w="9525" h="9525">
                <a:moveTo>
                  <a:pt x="8376" y="1861"/>
                </a:moveTo>
                <a:lnTo>
                  <a:pt x="7445" y="930"/>
                </a:lnTo>
              </a:path>
              <a:path w="9525" h="9525">
                <a:moveTo>
                  <a:pt x="7445" y="930"/>
                </a:moveTo>
                <a:lnTo>
                  <a:pt x="5584" y="930"/>
                </a:lnTo>
              </a:path>
              <a:path w="9525" h="9525">
                <a:moveTo>
                  <a:pt x="5584" y="930"/>
                </a:moveTo>
                <a:lnTo>
                  <a:pt x="4653" y="0"/>
                </a:lnTo>
              </a:path>
              <a:path w="9525" h="9525">
                <a:moveTo>
                  <a:pt x="4653" y="0"/>
                </a:moveTo>
                <a:lnTo>
                  <a:pt x="3722" y="930"/>
                </a:lnTo>
              </a:path>
              <a:path w="9525" h="9525">
                <a:moveTo>
                  <a:pt x="3722" y="930"/>
                </a:moveTo>
                <a:lnTo>
                  <a:pt x="1861" y="930"/>
                </a:lnTo>
              </a:path>
              <a:path w="9525" h="9525">
                <a:moveTo>
                  <a:pt x="1861" y="930"/>
                </a:moveTo>
                <a:lnTo>
                  <a:pt x="930" y="1861"/>
                </a:lnTo>
              </a:path>
              <a:path w="9525" h="9525">
                <a:moveTo>
                  <a:pt x="930" y="1861"/>
                </a:moveTo>
                <a:lnTo>
                  <a:pt x="0" y="2792"/>
                </a:lnTo>
              </a:path>
              <a:path w="9525" h="9525">
                <a:moveTo>
                  <a:pt x="0" y="2792"/>
                </a:moveTo>
                <a:lnTo>
                  <a:pt x="0" y="3722"/>
                </a:lnTo>
              </a:path>
              <a:path w="9525" h="9525">
                <a:moveTo>
                  <a:pt x="0" y="3722"/>
                </a:moveTo>
                <a:lnTo>
                  <a:pt x="0" y="5584"/>
                </a:lnTo>
              </a:path>
              <a:path w="9525" h="9525">
                <a:moveTo>
                  <a:pt x="0" y="5584"/>
                </a:moveTo>
                <a:lnTo>
                  <a:pt x="0" y="6515"/>
                </a:lnTo>
              </a:path>
              <a:path w="9525" h="9525">
                <a:moveTo>
                  <a:pt x="0" y="6515"/>
                </a:moveTo>
                <a:lnTo>
                  <a:pt x="0" y="8376"/>
                </a:lnTo>
              </a:path>
              <a:path w="9525" h="9525">
                <a:moveTo>
                  <a:pt x="0" y="8376"/>
                </a:moveTo>
                <a:lnTo>
                  <a:pt x="930" y="9307"/>
                </a:lnTo>
              </a:path>
              <a:path w="9525" h="9525">
                <a:moveTo>
                  <a:pt x="930" y="9307"/>
                </a:moveTo>
                <a:lnTo>
                  <a:pt x="1861" y="9307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8" name="object 4548"/>
          <p:cNvSpPr/>
          <p:nvPr/>
        </p:nvSpPr>
        <p:spPr>
          <a:xfrm>
            <a:off x="14444237" y="6500325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9" name="object 4549"/>
          <p:cNvSpPr/>
          <p:nvPr/>
        </p:nvSpPr>
        <p:spPr>
          <a:xfrm>
            <a:off x="13006235" y="3368367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0" name="object 4550"/>
          <p:cNvSpPr/>
          <p:nvPr/>
        </p:nvSpPr>
        <p:spPr>
          <a:xfrm>
            <a:off x="14444237" y="6500325"/>
            <a:ext cx="5715" cy="80645"/>
          </a:xfrm>
          <a:custGeom>
            <a:avLst/>
            <a:gdLst/>
            <a:ahLst/>
            <a:cxnLst/>
            <a:rect l="l" t="t" r="r" b="b"/>
            <a:pathLst>
              <a:path w="5715" h="80645">
                <a:moveTo>
                  <a:pt x="5584" y="80044"/>
                </a:moveTo>
                <a:lnTo>
                  <a:pt x="0" y="80044"/>
                </a:lnTo>
              </a:path>
              <a:path w="5715" h="80645">
                <a:moveTo>
                  <a:pt x="0" y="60498"/>
                </a:moveTo>
                <a:lnTo>
                  <a:pt x="5584" y="60498"/>
                </a:lnTo>
              </a:path>
              <a:path w="5715" h="80645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1" name="object 4551"/>
          <p:cNvSpPr/>
          <p:nvPr/>
        </p:nvSpPr>
        <p:spPr>
          <a:xfrm>
            <a:off x="13006235" y="336743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2" name="object 4552"/>
          <p:cNvSpPr/>
          <p:nvPr/>
        </p:nvSpPr>
        <p:spPr>
          <a:xfrm>
            <a:off x="14444237" y="6500325"/>
            <a:ext cx="5715" cy="80645"/>
          </a:xfrm>
          <a:custGeom>
            <a:avLst/>
            <a:gdLst/>
            <a:ahLst/>
            <a:cxnLst/>
            <a:rect l="l" t="t" r="r" b="b"/>
            <a:pathLst>
              <a:path w="5715" h="80645">
                <a:moveTo>
                  <a:pt x="0" y="80044"/>
                </a:moveTo>
                <a:lnTo>
                  <a:pt x="0" y="60498"/>
                </a:lnTo>
              </a:path>
              <a:path w="5715" h="80645">
                <a:moveTo>
                  <a:pt x="5584" y="0"/>
                </a:moveTo>
                <a:lnTo>
                  <a:pt x="5584" y="18614"/>
                </a:lnTo>
              </a:path>
              <a:path w="5715" h="80645">
                <a:moveTo>
                  <a:pt x="5584" y="60498"/>
                </a:moveTo>
                <a:lnTo>
                  <a:pt x="5584" y="8004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53" name="object 4553"/>
          <p:cNvGrpSpPr/>
          <p:nvPr/>
        </p:nvGrpSpPr>
        <p:grpSpPr>
          <a:xfrm>
            <a:off x="13005305" y="3363713"/>
            <a:ext cx="12700" cy="6985"/>
            <a:chOff x="13005305" y="3363713"/>
            <a:chExt cx="12700" cy="6985"/>
          </a:xfrm>
        </p:grpSpPr>
        <p:sp>
          <p:nvSpPr>
            <p:cNvPr id="4554" name="object 4554"/>
            <p:cNvSpPr/>
            <p:nvPr/>
          </p:nvSpPr>
          <p:spPr>
            <a:xfrm>
              <a:off x="13007166" y="33637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5" name="object 4555"/>
            <p:cNvSpPr/>
            <p:nvPr/>
          </p:nvSpPr>
          <p:spPr>
            <a:xfrm>
              <a:off x="13006236" y="3364644"/>
              <a:ext cx="10795" cy="5715"/>
            </a:xfrm>
            <a:custGeom>
              <a:avLst/>
              <a:gdLst/>
              <a:ahLst/>
              <a:cxnLst/>
              <a:rect l="l" t="t" r="r" b="b"/>
              <a:pathLst>
                <a:path w="10794" h="5714">
                  <a:moveTo>
                    <a:pt x="1861" y="0"/>
                  </a:moveTo>
                  <a:lnTo>
                    <a:pt x="930" y="1861"/>
                  </a:lnTo>
                </a:path>
                <a:path w="10794" h="5714">
                  <a:moveTo>
                    <a:pt x="930" y="1861"/>
                  </a:moveTo>
                  <a:lnTo>
                    <a:pt x="0" y="2792"/>
                  </a:lnTo>
                </a:path>
                <a:path w="10794" h="5714">
                  <a:moveTo>
                    <a:pt x="10238" y="5584"/>
                  </a:moveTo>
                  <a:lnTo>
                    <a:pt x="10238" y="3722"/>
                  </a:lnTo>
                </a:path>
                <a:path w="10794" h="5714">
                  <a:moveTo>
                    <a:pt x="10238" y="3722"/>
                  </a:moveTo>
                  <a:lnTo>
                    <a:pt x="10238" y="2792"/>
                  </a:lnTo>
                </a:path>
                <a:path w="10794" h="5714">
                  <a:moveTo>
                    <a:pt x="10238" y="2792"/>
                  </a:moveTo>
                  <a:lnTo>
                    <a:pt x="9307" y="1861"/>
                  </a:lnTo>
                </a:path>
                <a:path w="10794" h="5714">
                  <a:moveTo>
                    <a:pt x="9307" y="1861"/>
                  </a:moveTo>
                  <a:lnTo>
                    <a:pt x="8376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6" name="object 4556"/>
            <p:cNvSpPr/>
            <p:nvPr/>
          </p:nvSpPr>
          <p:spPr>
            <a:xfrm>
              <a:off x="13013681" y="33637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57" name="object 4557"/>
          <p:cNvGrpSpPr/>
          <p:nvPr/>
        </p:nvGrpSpPr>
        <p:grpSpPr>
          <a:xfrm>
            <a:off x="5994000" y="6993620"/>
            <a:ext cx="12700" cy="7620"/>
            <a:chOff x="5994000" y="6993620"/>
            <a:chExt cx="12700" cy="7620"/>
          </a:xfrm>
        </p:grpSpPr>
        <p:sp>
          <p:nvSpPr>
            <p:cNvPr id="4558" name="object 4558"/>
            <p:cNvSpPr/>
            <p:nvPr/>
          </p:nvSpPr>
          <p:spPr>
            <a:xfrm>
              <a:off x="6003307" y="6994551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5">
                  <a:moveTo>
                    <a:pt x="930" y="0"/>
                  </a:moveTo>
                  <a:lnTo>
                    <a:pt x="1861" y="0"/>
                  </a:lnTo>
                </a:path>
                <a:path w="1904" h="5715">
                  <a:moveTo>
                    <a:pt x="1861" y="2792"/>
                  </a:moveTo>
                  <a:lnTo>
                    <a:pt x="930" y="4653"/>
                  </a:lnTo>
                </a:path>
                <a:path w="1904" h="5715">
                  <a:moveTo>
                    <a:pt x="930" y="4653"/>
                  </a:moveTo>
                  <a:lnTo>
                    <a:pt x="0" y="5584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9" name="object 4559"/>
            <p:cNvSpPr/>
            <p:nvPr/>
          </p:nvSpPr>
          <p:spPr>
            <a:xfrm>
              <a:off x="5995861" y="6999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0" name="object 4560"/>
            <p:cNvSpPr/>
            <p:nvPr/>
          </p:nvSpPr>
          <p:spPr>
            <a:xfrm>
              <a:off x="5994931" y="6996412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09">
                  <a:moveTo>
                    <a:pt x="1861" y="3722"/>
                  </a:moveTo>
                  <a:lnTo>
                    <a:pt x="930" y="2792"/>
                  </a:lnTo>
                </a:path>
                <a:path w="1904" h="3809">
                  <a:moveTo>
                    <a:pt x="930" y="2792"/>
                  </a:moveTo>
                  <a:lnTo>
                    <a:pt x="0" y="930"/>
                  </a:lnTo>
                </a:path>
                <a:path w="1904" h="380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61" name="object 4561"/>
          <p:cNvSpPr/>
          <p:nvPr/>
        </p:nvSpPr>
        <p:spPr>
          <a:xfrm>
            <a:off x="14441445" y="6594330"/>
            <a:ext cx="11430" cy="1270"/>
          </a:xfrm>
          <a:custGeom>
            <a:avLst/>
            <a:gdLst/>
            <a:ahLst/>
            <a:cxnLst/>
            <a:rect l="l" t="t" r="r" b="b"/>
            <a:pathLst>
              <a:path w="11430" h="1270">
                <a:moveTo>
                  <a:pt x="5584" y="930"/>
                </a:moveTo>
                <a:lnTo>
                  <a:pt x="10238" y="0"/>
                </a:lnTo>
              </a:path>
              <a:path w="11430" h="1270">
                <a:moveTo>
                  <a:pt x="10238" y="0"/>
                </a:moveTo>
                <a:lnTo>
                  <a:pt x="11168" y="0"/>
                </a:lnTo>
              </a:path>
              <a:path w="11430" h="1270">
                <a:moveTo>
                  <a:pt x="0" y="930"/>
                </a:moveTo>
                <a:lnTo>
                  <a:pt x="5584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2" name="object 4562"/>
          <p:cNvSpPr/>
          <p:nvPr/>
        </p:nvSpPr>
        <p:spPr>
          <a:xfrm>
            <a:off x="6000515" y="6954528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930" y="0"/>
                </a:lnTo>
              </a:path>
              <a:path w="1904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3" name="object 4563"/>
          <p:cNvSpPr/>
          <p:nvPr/>
        </p:nvSpPr>
        <p:spPr>
          <a:xfrm>
            <a:off x="14441445" y="6484502"/>
            <a:ext cx="11430" cy="1905"/>
          </a:xfrm>
          <a:custGeom>
            <a:avLst/>
            <a:gdLst/>
            <a:ahLst/>
            <a:cxnLst/>
            <a:rect l="l" t="t" r="r" b="b"/>
            <a:pathLst>
              <a:path w="11430" h="1904">
                <a:moveTo>
                  <a:pt x="5584" y="0"/>
                </a:moveTo>
                <a:lnTo>
                  <a:pt x="0" y="0"/>
                </a:lnTo>
              </a:path>
              <a:path w="11430" h="1904">
                <a:moveTo>
                  <a:pt x="11168" y="1861"/>
                </a:moveTo>
                <a:lnTo>
                  <a:pt x="10238" y="930"/>
                </a:lnTo>
              </a:path>
              <a:path w="11430" h="1904">
                <a:moveTo>
                  <a:pt x="10238" y="93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4" name="object 4564"/>
          <p:cNvSpPr/>
          <p:nvPr/>
        </p:nvSpPr>
        <p:spPr>
          <a:xfrm>
            <a:off x="6002377" y="6945221"/>
            <a:ext cx="3175" cy="9525"/>
          </a:xfrm>
          <a:custGeom>
            <a:avLst/>
            <a:gdLst/>
            <a:ahLst/>
            <a:cxnLst/>
            <a:rect l="l" t="t" r="r" b="b"/>
            <a:pathLst>
              <a:path w="3175" h="9525">
                <a:moveTo>
                  <a:pt x="930" y="0"/>
                </a:moveTo>
                <a:lnTo>
                  <a:pt x="930" y="930"/>
                </a:lnTo>
              </a:path>
              <a:path w="3175" h="9525">
                <a:moveTo>
                  <a:pt x="1861" y="1861"/>
                </a:moveTo>
                <a:lnTo>
                  <a:pt x="2792" y="3722"/>
                </a:lnTo>
              </a:path>
              <a:path w="3175" h="9525">
                <a:moveTo>
                  <a:pt x="2792" y="3722"/>
                </a:moveTo>
                <a:lnTo>
                  <a:pt x="2792" y="4653"/>
                </a:lnTo>
              </a:path>
              <a:path w="3175" h="9525">
                <a:moveTo>
                  <a:pt x="1861" y="7445"/>
                </a:moveTo>
                <a:lnTo>
                  <a:pt x="930" y="8376"/>
                </a:lnTo>
              </a:path>
              <a:path w="3175" h="9525">
                <a:moveTo>
                  <a:pt x="930" y="8376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5" name="object 4565"/>
          <p:cNvSpPr/>
          <p:nvPr/>
        </p:nvSpPr>
        <p:spPr>
          <a:xfrm>
            <a:off x="13011821" y="3370228"/>
            <a:ext cx="5080" cy="3810"/>
          </a:xfrm>
          <a:custGeom>
            <a:avLst/>
            <a:gdLst/>
            <a:ahLst/>
            <a:cxnLst/>
            <a:rect l="l" t="t" r="r" b="b"/>
            <a:pathLst>
              <a:path w="5080" h="3810">
                <a:moveTo>
                  <a:pt x="0" y="3722"/>
                </a:moveTo>
                <a:lnTo>
                  <a:pt x="930" y="3722"/>
                </a:lnTo>
              </a:path>
              <a:path w="5080" h="3810">
                <a:moveTo>
                  <a:pt x="930" y="3722"/>
                </a:moveTo>
                <a:lnTo>
                  <a:pt x="1861" y="2792"/>
                </a:lnTo>
              </a:path>
              <a:path w="5080" h="3810">
                <a:moveTo>
                  <a:pt x="1861" y="2792"/>
                </a:moveTo>
                <a:lnTo>
                  <a:pt x="2792" y="1861"/>
                </a:lnTo>
              </a:path>
              <a:path w="5080" h="3810">
                <a:moveTo>
                  <a:pt x="2792" y="1861"/>
                </a:moveTo>
                <a:lnTo>
                  <a:pt x="3722" y="930"/>
                </a:lnTo>
              </a:path>
              <a:path w="5080" h="3810">
                <a:moveTo>
                  <a:pt x="3722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6" name="object 4566"/>
          <p:cNvSpPr/>
          <p:nvPr/>
        </p:nvSpPr>
        <p:spPr>
          <a:xfrm>
            <a:off x="5996792" y="694522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7" name="object 4567"/>
          <p:cNvSpPr/>
          <p:nvPr/>
        </p:nvSpPr>
        <p:spPr>
          <a:xfrm>
            <a:off x="13008097" y="3431657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8" name="object 4568"/>
          <p:cNvSpPr/>
          <p:nvPr/>
        </p:nvSpPr>
        <p:spPr>
          <a:xfrm>
            <a:off x="13008097" y="3351613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9" name="object 4569"/>
          <p:cNvSpPr/>
          <p:nvPr/>
        </p:nvSpPr>
        <p:spPr>
          <a:xfrm>
            <a:off x="5995861" y="694615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0" name="object 4570"/>
          <p:cNvSpPr/>
          <p:nvPr/>
        </p:nvSpPr>
        <p:spPr>
          <a:xfrm>
            <a:off x="13008097" y="3351613"/>
            <a:ext cx="6985" cy="80645"/>
          </a:xfrm>
          <a:custGeom>
            <a:avLst/>
            <a:gdLst/>
            <a:ahLst/>
            <a:cxnLst/>
            <a:rect l="l" t="t" r="r" b="b"/>
            <a:pathLst>
              <a:path w="6984" h="80645">
                <a:moveTo>
                  <a:pt x="6515" y="19545"/>
                </a:moveTo>
                <a:lnTo>
                  <a:pt x="0" y="19545"/>
                </a:lnTo>
              </a:path>
              <a:path w="6984" h="80645">
                <a:moveTo>
                  <a:pt x="6515" y="61429"/>
                </a:moveTo>
                <a:lnTo>
                  <a:pt x="6515" y="80044"/>
                </a:lnTo>
              </a:path>
              <a:path w="6984" h="80645">
                <a:moveTo>
                  <a:pt x="6515" y="0"/>
                </a:moveTo>
                <a:lnTo>
                  <a:pt x="6515" y="195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1" name="object 4571"/>
          <p:cNvSpPr/>
          <p:nvPr/>
        </p:nvSpPr>
        <p:spPr>
          <a:xfrm>
            <a:off x="5994931" y="6948944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2" name="object 4572"/>
          <p:cNvSpPr/>
          <p:nvPr/>
        </p:nvSpPr>
        <p:spPr>
          <a:xfrm>
            <a:off x="13008097" y="3413042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3" name="object 4573"/>
          <p:cNvSpPr/>
          <p:nvPr/>
        </p:nvSpPr>
        <p:spPr>
          <a:xfrm>
            <a:off x="14465645" y="6737665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4" name="object 4574"/>
          <p:cNvSpPr/>
          <p:nvPr/>
        </p:nvSpPr>
        <p:spPr>
          <a:xfrm>
            <a:off x="3625253" y="610848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5" name="object 4575"/>
          <p:cNvSpPr/>
          <p:nvPr/>
        </p:nvSpPr>
        <p:spPr>
          <a:xfrm>
            <a:off x="13008097" y="3351613"/>
            <a:ext cx="0" cy="19685"/>
          </a:xfrm>
          <a:custGeom>
            <a:avLst/>
            <a:gdLst/>
            <a:ahLst/>
            <a:cxnLst/>
            <a:rect l="l" t="t" r="r" b="b"/>
            <a:pathLst>
              <a:path h="19685">
                <a:moveTo>
                  <a:pt x="0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6" name="object 4576"/>
          <p:cNvSpPr/>
          <p:nvPr/>
        </p:nvSpPr>
        <p:spPr>
          <a:xfrm>
            <a:off x="3625253" y="610848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7" name="object 4577"/>
          <p:cNvSpPr/>
          <p:nvPr/>
        </p:nvSpPr>
        <p:spPr>
          <a:xfrm>
            <a:off x="12108066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8" name="object 4578"/>
          <p:cNvSpPr/>
          <p:nvPr/>
        </p:nvSpPr>
        <p:spPr>
          <a:xfrm>
            <a:off x="5995861" y="695266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9" name="object 4579"/>
          <p:cNvSpPr/>
          <p:nvPr/>
        </p:nvSpPr>
        <p:spPr>
          <a:xfrm>
            <a:off x="14470298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0" name="object 4580"/>
          <p:cNvSpPr/>
          <p:nvPr/>
        </p:nvSpPr>
        <p:spPr>
          <a:xfrm>
            <a:off x="5996792" y="695359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1" name="object 4581"/>
          <p:cNvSpPr/>
          <p:nvPr/>
        </p:nvSpPr>
        <p:spPr>
          <a:xfrm>
            <a:off x="14470298" y="654034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2" name="object 4582"/>
          <p:cNvSpPr/>
          <p:nvPr/>
        </p:nvSpPr>
        <p:spPr>
          <a:xfrm>
            <a:off x="12108066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3" name="object 4583"/>
          <p:cNvSpPr/>
          <p:nvPr/>
        </p:nvSpPr>
        <p:spPr>
          <a:xfrm>
            <a:off x="5997723" y="695452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4" name="object 4584"/>
          <p:cNvSpPr/>
          <p:nvPr/>
        </p:nvSpPr>
        <p:spPr>
          <a:xfrm>
            <a:off x="14470298" y="654034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5" name="object 4585"/>
          <p:cNvSpPr/>
          <p:nvPr/>
        </p:nvSpPr>
        <p:spPr>
          <a:xfrm>
            <a:off x="5998654" y="6954528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6" name="object 4586"/>
          <p:cNvSpPr/>
          <p:nvPr/>
        </p:nvSpPr>
        <p:spPr>
          <a:xfrm>
            <a:off x="14470298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7" name="object 4587"/>
          <p:cNvSpPr/>
          <p:nvPr/>
        </p:nvSpPr>
        <p:spPr>
          <a:xfrm>
            <a:off x="5995861" y="69992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88" name="object 4588"/>
          <p:cNvGrpSpPr/>
          <p:nvPr/>
        </p:nvGrpSpPr>
        <p:grpSpPr>
          <a:xfrm>
            <a:off x="3624322" y="6108481"/>
            <a:ext cx="1905" cy="1905"/>
            <a:chOff x="3624322" y="6108481"/>
            <a:chExt cx="1905" cy="1905"/>
          </a:xfrm>
        </p:grpSpPr>
        <p:sp>
          <p:nvSpPr>
            <p:cNvPr id="4589" name="object 4589"/>
            <p:cNvSpPr/>
            <p:nvPr/>
          </p:nvSpPr>
          <p:spPr>
            <a:xfrm>
              <a:off x="3624322" y="6108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0" name="object 4590"/>
            <p:cNvSpPr/>
            <p:nvPr/>
          </p:nvSpPr>
          <p:spPr>
            <a:xfrm>
              <a:off x="3625253" y="610941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91" name="object 4591"/>
          <p:cNvSpPr/>
          <p:nvPr/>
        </p:nvSpPr>
        <p:spPr>
          <a:xfrm>
            <a:off x="13006235" y="3337652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2" name="object 4592"/>
          <p:cNvSpPr/>
          <p:nvPr/>
        </p:nvSpPr>
        <p:spPr>
          <a:xfrm>
            <a:off x="5995861" y="699920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3" name="object 4593"/>
          <p:cNvSpPr/>
          <p:nvPr/>
        </p:nvSpPr>
        <p:spPr>
          <a:xfrm>
            <a:off x="14465645" y="6452857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0"/>
                </a:moveTo>
                <a:lnTo>
                  <a:pt x="0" y="78182"/>
                </a:lnTo>
              </a:path>
              <a:path h="285115">
                <a:moveTo>
                  <a:pt x="0" y="87490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4" name="object 4594"/>
          <p:cNvSpPr/>
          <p:nvPr/>
        </p:nvSpPr>
        <p:spPr>
          <a:xfrm>
            <a:off x="13007167" y="3336721"/>
            <a:ext cx="9525" cy="1270"/>
          </a:xfrm>
          <a:custGeom>
            <a:avLst/>
            <a:gdLst/>
            <a:ahLst/>
            <a:cxnLst/>
            <a:rect l="l" t="t" r="r" b="b"/>
            <a:pathLst>
              <a:path w="9525" h="1270">
                <a:moveTo>
                  <a:pt x="4653" y="0"/>
                </a:moveTo>
                <a:lnTo>
                  <a:pt x="0" y="930"/>
                </a:lnTo>
              </a:path>
              <a:path w="9525" h="1270">
                <a:moveTo>
                  <a:pt x="9307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5" name="object 4595"/>
          <p:cNvSpPr/>
          <p:nvPr/>
        </p:nvSpPr>
        <p:spPr>
          <a:xfrm>
            <a:off x="13011821" y="3447480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6" name="object 4596"/>
          <p:cNvSpPr/>
          <p:nvPr/>
        </p:nvSpPr>
        <p:spPr>
          <a:xfrm>
            <a:off x="14465645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7" name="object 4597"/>
          <p:cNvSpPr/>
          <p:nvPr/>
        </p:nvSpPr>
        <p:spPr>
          <a:xfrm>
            <a:off x="13007167" y="3446549"/>
            <a:ext cx="5080" cy="1270"/>
          </a:xfrm>
          <a:custGeom>
            <a:avLst/>
            <a:gdLst/>
            <a:ahLst/>
            <a:cxnLst/>
            <a:rect l="l" t="t" r="r" b="b"/>
            <a:pathLst>
              <a:path w="5080" h="1270">
                <a:moveTo>
                  <a:pt x="0" y="0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8" name="object 4598"/>
          <p:cNvSpPr/>
          <p:nvPr/>
        </p:nvSpPr>
        <p:spPr>
          <a:xfrm>
            <a:off x="5994931" y="6994551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0" y="0"/>
                </a:moveTo>
                <a:lnTo>
                  <a:pt x="0" y="1861"/>
                </a:lnTo>
              </a:path>
              <a:path w="1270" h="5079">
                <a:moveTo>
                  <a:pt x="0" y="1861"/>
                </a:moveTo>
                <a:lnTo>
                  <a:pt x="0" y="2792"/>
                </a:lnTo>
              </a:path>
              <a:path w="1270" h="5079">
                <a:moveTo>
                  <a:pt x="0" y="2792"/>
                </a:moveTo>
                <a:lnTo>
                  <a:pt x="930" y="465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9" name="object 4599"/>
          <p:cNvSpPr/>
          <p:nvPr/>
        </p:nvSpPr>
        <p:spPr>
          <a:xfrm>
            <a:off x="13006235" y="3445619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0" name="object 4600"/>
          <p:cNvSpPr/>
          <p:nvPr/>
        </p:nvSpPr>
        <p:spPr>
          <a:xfrm>
            <a:off x="12988552" y="319431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1" name="object 4601"/>
          <p:cNvSpPr/>
          <p:nvPr/>
        </p:nvSpPr>
        <p:spPr>
          <a:xfrm>
            <a:off x="3624313" y="610848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602" name="object 4602"/>
          <p:cNvGrpSpPr/>
          <p:nvPr/>
        </p:nvGrpSpPr>
        <p:grpSpPr>
          <a:xfrm>
            <a:off x="14440513" y="6551516"/>
            <a:ext cx="13335" cy="1905"/>
            <a:chOff x="14440513" y="6551516"/>
            <a:chExt cx="13335" cy="1905"/>
          </a:xfrm>
        </p:grpSpPr>
        <p:sp>
          <p:nvSpPr>
            <p:cNvPr id="4603" name="object 4603"/>
            <p:cNvSpPr/>
            <p:nvPr/>
          </p:nvSpPr>
          <p:spPr>
            <a:xfrm>
              <a:off x="14451682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4" name="object 4604"/>
            <p:cNvSpPr/>
            <p:nvPr/>
          </p:nvSpPr>
          <p:spPr>
            <a:xfrm>
              <a:off x="14441445" y="6552447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30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5" name="object 4605"/>
            <p:cNvSpPr/>
            <p:nvPr/>
          </p:nvSpPr>
          <p:spPr>
            <a:xfrm>
              <a:off x="14440513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06" name="object 4606"/>
          <p:cNvSpPr/>
          <p:nvPr/>
        </p:nvSpPr>
        <p:spPr>
          <a:xfrm>
            <a:off x="3624313" y="610848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607" name="object 4607"/>
          <p:cNvGrpSpPr/>
          <p:nvPr/>
        </p:nvGrpSpPr>
        <p:grpSpPr>
          <a:xfrm>
            <a:off x="14440513" y="6727427"/>
            <a:ext cx="13335" cy="1905"/>
            <a:chOff x="14440513" y="6727427"/>
            <a:chExt cx="13335" cy="1905"/>
          </a:xfrm>
        </p:grpSpPr>
        <p:sp>
          <p:nvSpPr>
            <p:cNvPr id="4608" name="object 4608"/>
            <p:cNvSpPr/>
            <p:nvPr/>
          </p:nvSpPr>
          <p:spPr>
            <a:xfrm>
              <a:off x="14440513" y="67274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9" name="object 4609"/>
            <p:cNvSpPr/>
            <p:nvPr/>
          </p:nvSpPr>
          <p:spPr>
            <a:xfrm>
              <a:off x="14441445" y="6728358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30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0" name="object 4610"/>
            <p:cNvSpPr/>
            <p:nvPr/>
          </p:nvSpPr>
          <p:spPr>
            <a:xfrm>
              <a:off x="14451682" y="67274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11" name="object 4611"/>
          <p:cNvSpPr/>
          <p:nvPr/>
        </p:nvSpPr>
        <p:spPr>
          <a:xfrm>
            <a:off x="3624322" y="610941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2" name="object 4612"/>
          <p:cNvSpPr/>
          <p:nvPr/>
        </p:nvSpPr>
        <p:spPr>
          <a:xfrm>
            <a:off x="3618738" y="6056359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3" name="object 4613"/>
          <p:cNvSpPr/>
          <p:nvPr/>
        </p:nvSpPr>
        <p:spPr>
          <a:xfrm>
            <a:off x="4749593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614" name="object 4614"/>
          <p:cNvGrpSpPr/>
          <p:nvPr/>
        </p:nvGrpSpPr>
        <p:grpSpPr>
          <a:xfrm>
            <a:off x="14441445" y="6727427"/>
            <a:ext cx="3810" cy="1905"/>
            <a:chOff x="14441445" y="6727427"/>
            <a:chExt cx="3810" cy="1905"/>
          </a:xfrm>
        </p:grpSpPr>
        <p:sp>
          <p:nvSpPr>
            <p:cNvPr id="4615" name="object 4615"/>
            <p:cNvSpPr/>
            <p:nvPr/>
          </p:nvSpPr>
          <p:spPr>
            <a:xfrm>
              <a:off x="14441446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6" name="object 4616"/>
            <p:cNvSpPr/>
            <p:nvPr/>
          </p:nvSpPr>
          <p:spPr>
            <a:xfrm>
              <a:off x="14441437" y="67274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7" name="object 4617"/>
            <p:cNvSpPr/>
            <p:nvPr/>
          </p:nvSpPr>
          <p:spPr>
            <a:xfrm>
              <a:off x="14442376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8" name="object 4618"/>
            <p:cNvSpPr/>
            <p:nvPr/>
          </p:nvSpPr>
          <p:spPr>
            <a:xfrm>
              <a:off x="14442377" y="67274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9" name="object 4619"/>
            <p:cNvSpPr/>
            <p:nvPr/>
          </p:nvSpPr>
          <p:spPr>
            <a:xfrm>
              <a:off x="14443307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0" name="object 4620"/>
            <p:cNvSpPr/>
            <p:nvPr/>
          </p:nvSpPr>
          <p:spPr>
            <a:xfrm>
              <a:off x="14443307" y="67274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21" name="object 4621"/>
          <p:cNvSpPr/>
          <p:nvPr/>
        </p:nvSpPr>
        <p:spPr>
          <a:xfrm>
            <a:off x="12988552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622" name="object 4622"/>
          <p:cNvGrpSpPr/>
          <p:nvPr/>
        </p:nvGrpSpPr>
        <p:grpSpPr>
          <a:xfrm>
            <a:off x="14441445" y="6551516"/>
            <a:ext cx="3810" cy="1905"/>
            <a:chOff x="14441445" y="6551516"/>
            <a:chExt cx="3810" cy="1905"/>
          </a:xfrm>
        </p:grpSpPr>
        <p:sp>
          <p:nvSpPr>
            <p:cNvPr id="4623" name="object 4623"/>
            <p:cNvSpPr/>
            <p:nvPr/>
          </p:nvSpPr>
          <p:spPr>
            <a:xfrm>
              <a:off x="14443307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4" name="object 4624"/>
            <p:cNvSpPr/>
            <p:nvPr/>
          </p:nvSpPr>
          <p:spPr>
            <a:xfrm>
              <a:off x="14443307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5" name="object 4625"/>
            <p:cNvSpPr/>
            <p:nvPr/>
          </p:nvSpPr>
          <p:spPr>
            <a:xfrm>
              <a:off x="14442377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6" name="object 4626"/>
            <p:cNvSpPr/>
            <p:nvPr/>
          </p:nvSpPr>
          <p:spPr>
            <a:xfrm>
              <a:off x="14442376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7" name="object 4627"/>
            <p:cNvSpPr/>
            <p:nvPr/>
          </p:nvSpPr>
          <p:spPr>
            <a:xfrm>
              <a:off x="14441437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8" name="object 4628"/>
            <p:cNvSpPr/>
            <p:nvPr/>
          </p:nvSpPr>
          <p:spPr>
            <a:xfrm>
              <a:off x="14441446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29" name="object 4629"/>
          <p:cNvSpPr/>
          <p:nvPr/>
        </p:nvSpPr>
        <p:spPr>
          <a:xfrm>
            <a:off x="3618738" y="6109412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0" name="object 4630"/>
          <p:cNvSpPr/>
          <p:nvPr/>
        </p:nvSpPr>
        <p:spPr>
          <a:xfrm>
            <a:off x="14444237" y="6728358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1" name="object 4631"/>
          <p:cNvSpPr/>
          <p:nvPr/>
        </p:nvSpPr>
        <p:spPr>
          <a:xfrm>
            <a:off x="12988552" y="319431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2" name="object 4632"/>
          <p:cNvSpPr/>
          <p:nvPr/>
        </p:nvSpPr>
        <p:spPr>
          <a:xfrm>
            <a:off x="14444237" y="6552447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633" name="object 4633"/>
          <p:cNvGrpSpPr/>
          <p:nvPr/>
        </p:nvGrpSpPr>
        <p:grpSpPr>
          <a:xfrm>
            <a:off x="14448891" y="6727427"/>
            <a:ext cx="3810" cy="1905"/>
            <a:chOff x="14448891" y="6727427"/>
            <a:chExt cx="3810" cy="1905"/>
          </a:xfrm>
        </p:grpSpPr>
        <p:sp>
          <p:nvSpPr>
            <p:cNvPr id="4634" name="object 4634"/>
            <p:cNvSpPr/>
            <p:nvPr/>
          </p:nvSpPr>
          <p:spPr>
            <a:xfrm>
              <a:off x="14448891" y="67274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5" name="object 4635"/>
            <p:cNvSpPr/>
            <p:nvPr/>
          </p:nvSpPr>
          <p:spPr>
            <a:xfrm>
              <a:off x="14449823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6" name="object 4636"/>
            <p:cNvSpPr/>
            <p:nvPr/>
          </p:nvSpPr>
          <p:spPr>
            <a:xfrm>
              <a:off x="14449819" y="67274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7" name="object 4637"/>
            <p:cNvSpPr/>
            <p:nvPr/>
          </p:nvSpPr>
          <p:spPr>
            <a:xfrm>
              <a:off x="14450753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8" name="object 4638"/>
            <p:cNvSpPr/>
            <p:nvPr/>
          </p:nvSpPr>
          <p:spPr>
            <a:xfrm>
              <a:off x="14450747" y="67274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9" name="object 4639"/>
            <p:cNvSpPr/>
            <p:nvPr/>
          </p:nvSpPr>
          <p:spPr>
            <a:xfrm>
              <a:off x="14451684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40" name="object 4640"/>
          <p:cNvSpPr/>
          <p:nvPr/>
        </p:nvSpPr>
        <p:spPr>
          <a:xfrm>
            <a:off x="3615945" y="605542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1" name="object 4641"/>
          <p:cNvSpPr/>
          <p:nvPr/>
        </p:nvSpPr>
        <p:spPr>
          <a:xfrm>
            <a:off x="14452613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2" name="object 4642"/>
          <p:cNvSpPr/>
          <p:nvPr/>
        </p:nvSpPr>
        <p:spPr>
          <a:xfrm>
            <a:off x="3615945" y="605542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643" name="object 4643"/>
          <p:cNvGrpSpPr/>
          <p:nvPr/>
        </p:nvGrpSpPr>
        <p:grpSpPr>
          <a:xfrm>
            <a:off x="14448891" y="6551516"/>
            <a:ext cx="3810" cy="1905"/>
            <a:chOff x="14448891" y="6551516"/>
            <a:chExt cx="3810" cy="1905"/>
          </a:xfrm>
        </p:grpSpPr>
        <p:sp>
          <p:nvSpPr>
            <p:cNvPr id="4644" name="object 4644"/>
            <p:cNvSpPr/>
            <p:nvPr/>
          </p:nvSpPr>
          <p:spPr>
            <a:xfrm>
              <a:off x="14451684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5" name="object 4645"/>
            <p:cNvSpPr/>
            <p:nvPr/>
          </p:nvSpPr>
          <p:spPr>
            <a:xfrm>
              <a:off x="14450747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6" name="object 4646"/>
            <p:cNvSpPr/>
            <p:nvPr/>
          </p:nvSpPr>
          <p:spPr>
            <a:xfrm>
              <a:off x="14450753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7" name="object 4647"/>
            <p:cNvSpPr/>
            <p:nvPr/>
          </p:nvSpPr>
          <p:spPr>
            <a:xfrm>
              <a:off x="14449819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8" name="object 4648"/>
            <p:cNvSpPr/>
            <p:nvPr/>
          </p:nvSpPr>
          <p:spPr>
            <a:xfrm>
              <a:off x="14449823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9" name="object 4649"/>
            <p:cNvSpPr/>
            <p:nvPr/>
          </p:nvSpPr>
          <p:spPr>
            <a:xfrm>
              <a:off x="14448891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50" name="object 4650"/>
          <p:cNvSpPr/>
          <p:nvPr/>
        </p:nvSpPr>
        <p:spPr>
          <a:xfrm>
            <a:off x="5994931" y="6994551"/>
            <a:ext cx="10795" cy="1905"/>
          </a:xfrm>
          <a:custGeom>
            <a:avLst/>
            <a:gdLst/>
            <a:ahLst/>
            <a:cxnLst/>
            <a:rect l="l" t="t" r="r" b="b"/>
            <a:pathLst>
              <a:path w="10795" h="1904">
                <a:moveTo>
                  <a:pt x="930" y="0"/>
                </a:moveTo>
                <a:lnTo>
                  <a:pt x="0" y="0"/>
                </a:lnTo>
              </a:path>
              <a:path w="10795" h="1904">
                <a:moveTo>
                  <a:pt x="10238" y="1861"/>
                </a:moveTo>
                <a:lnTo>
                  <a:pt x="10238" y="0"/>
                </a:lnTo>
              </a:path>
              <a:path w="10795" h="1904">
                <a:moveTo>
                  <a:pt x="10238" y="0"/>
                </a:moveTo>
                <a:lnTo>
                  <a:pt x="9307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1" name="object 4651"/>
          <p:cNvSpPr/>
          <p:nvPr/>
        </p:nvSpPr>
        <p:spPr>
          <a:xfrm>
            <a:off x="12988552" y="319431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2" name="object 4652"/>
          <p:cNvSpPr/>
          <p:nvPr/>
        </p:nvSpPr>
        <p:spPr>
          <a:xfrm>
            <a:off x="14441445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3" name="object 4653"/>
          <p:cNvSpPr/>
          <p:nvPr/>
        </p:nvSpPr>
        <p:spPr>
          <a:xfrm>
            <a:off x="6602707" y="66352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654" name="object 4654"/>
          <p:cNvGrpSpPr/>
          <p:nvPr/>
        </p:nvGrpSpPr>
        <p:grpSpPr>
          <a:xfrm>
            <a:off x="6002377" y="6996412"/>
            <a:ext cx="3810" cy="5080"/>
            <a:chOff x="6002377" y="6996412"/>
            <a:chExt cx="3810" cy="5080"/>
          </a:xfrm>
        </p:grpSpPr>
        <p:sp>
          <p:nvSpPr>
            <p:cNvPr id="4655" name="object 4655"/>
            <p:cNvSpPr/>
            <p:nvPr/>
          </p:nvSpPr>
          <p:spPr>
            <a:xfrm>
              <a:off x="6002377" y="6999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6" name="object 4656"/>
            <p:cNvSpPr/>
            <p:nvPr/>
          </p:nvSpPr>
          <p:spPr>
            <a:xfrm>
              <a:off x="6003308" y="6996412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09">
                  <a:moveTo>
                    <a:pt x="0" y="3722"/>
                  </a:moveTo>
                  <a:lnTo>
                    <a:pt x="930" y="2792"/>
                  </a:lnTo>
                </a:path>
                <a:path w="1904" h="3809">
                  <a:moveTo>
                    <a:pt x="930" y="2792"/>
                  </a:moveTo>
                  <a:lnTo>
                    <a:pt x="1861" y="930"/>
                  </a:lnTo>
                </a:path>
                <a:path w="1904" h="3809">
                  <a:moveTo>
                    <a:pt x="1861" y="93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57" name="object 4657"/>
          <p:cNvSpPr/>
          <p:nvPr/>
        </p:nvSpPr>
        <p:spPr>
          <a:xfrm>
            <a:off x="12988552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8" name="object 4658"/>
          <p:cNvSpPr/>
          <p:nvPr/>
        </p:nvSpPr>
        <p:spPr>
          <a:xfrm>
            <a:off x="6603638" y="663621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7F7F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9" name="object 4659"/>
          <p:cNvSpPr/>
          <p:nvPr/>
        </p:nvSpPr>
        <p:spPr>
          <a:xfrm>
            <a:off x="5997723" y="6954528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930" y="0"/>
                </a:lnTo>
              </a:path>
              <a:path w="3175">
                <a:moveTo>
                  <a:pt x="930" y="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0" name="object 4660"/>
          <p:cNvSpPr/>
          <p:nvPr/>
        </p:nvSpPr>
        <p:spPr>
          <a:xfrm>
            <a:off x="14465645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1" name="object 4661"/>
          <p:cNvSpPr/>
          <p:nvPr/>
        </p:nvSpPr>
        <p:spPr>
          <a:xfrm>
            <a:off x="3615945" y="605542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2" name="object 4662"/>
          <p:cNvSpPr/>
          <p:nvPr/>
        </p:nvSpPr>
        <p:spPr>
          <a:xfrm>
            <a:off x="14465645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3" name="object 4663"/>
          <p:cNvSpPr/>
          <p:nvPr/>
        </p:nvSpPr>
        <p:spPr>
          <a:xfrm>
            <a:off x="5994931" y="6947082"/>
            <a:ext cx="3175" cy="7620"/>
          </a:xfrm>
          <a:custGeom>
            <a:avLst/>
            <a:gdLst/>
            <a:ahLst/>
            <a:cxnLst/>
            <a:rect l="l" t="t" r="r" b="b"/>
            <a:pathLst>
              <a:path w="3175" h="7620">
                <a:moveTo>
                  <a:pt x="930" y="0"/>
                </a:moveTo>
                <a:lnTo>
                  <a:pt x="0" y="1861"/>
                </a:lnTo>
              </a:path>
              <a:path w="3175" h="7620">
                <a:moveTo>
                  <a:pt x="0" y="1861"/>
                </a:moveTo>
                <a:lnTo>
                  <a:pt x="0" y="2792"/>
                </a:lnTo>
              </a:path>
              <a:path w="3175" h="7620">
                <a:moveTo>
                  <a:pt x="0" y="2792"/>
                </a:moveTo>
                <a:lnTo>
                  <a:pt x="0" y="3722"/>
                </a:lnTo>
              </a:path>
              <a:path w="3175" h="7620">
                <a:moveTo>
                  <a:pt x="0" y="3722"/>
                </a:moveTo>
                <a:lnTo>
                  <a:pt x="930" y="5584"/>
                </a:lnTo>
              </a:path>
              <a:path w="3175" h="7620">
                <a:moveTo>
                  <a:pt x="930" y="5584"/>
                </a:moveTo>
                <a:lnTo>
                  <a:pt x="1861" y="6515"/>
                </a:lnTo>
              </a:path>
              <a:path w="3175" h="7620">
                <a:moveTo>
                  <a:pt x="1861" y="6515"/>
                </a:moveTo>
                <a:lnTo>
                  <a:pt x="2792" y="74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664" name="object 4664"/>
          <p:cNvGrpSpPr/>
          <p:nvPr/>
        </p:nvGrpSpPr>
        <p:grpSpPr>
          <a:xfrm>
            <a:off x="3615945" y="6055429"/>
            <a:ext cx="3175" cy="1905"/>
            <a:chOff x="3615945" y="6055429"/>
            <a:chExt cx="3175" cy="1905"/>
          </a:xfrm>
        </p:grpSpPr>
        <p:sp>
          <p:nvSpPr>
            <p:cNvPr id="4665" name="object 4665"/>
            <p:cNvSpPr/>
            <p:nvPr/>
          </p:nvSpPr>
          <p:spPr>
            <a:xfrm>
              <a:off x="3616871" y="60554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6" name="object 4666"/>
            <p:cNvSpPr/>
            <p:nvPr/>
          </p:nvSpPr>
          <p:spPr>
            <a:xfrm>
              <a:off x="3616876" y="60563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7" name="object 4667"/>
            <p:cNvSpPr/>
            <p:nvPr/>
          </p:nvSpPr>
          <p:spPr>
            <a:xfrm>
              <a:off x="3615945" y="6055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68" name="object 4668"/>
          <p:cNvSpPr/>
          <p:nvPr/>
        </p:nvSpPr>
        <p:spPr>
          <a:xfrm>
            <a:off x="5995861" y="694615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9" name="object 4669"/>
          <p:cNvSpPr/>
          <p:nvPr/>
        </p:nvSpPr>
        <p:spPr>
          <a:xfrm>
            <a:off x="3616871" y="605544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0" name="object 4670"/>
          <p:cNvSpPr/>
          <p:nvPr/>
        </p:nvSpPr>
        <p:spPr>
          <a:xfrm>
            <a:off x="12992275" y="319431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1" name="object 4671"/>
          <p:cNvSpPr/>
          <p:nvPr/>
        </p:nvSpPr>
        <p:spPr>
          <a:xfrm>
            <a:off x="14465645" y="6626907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2" name="object 4672"/>
          <p:cNvSpPr/>
          <p:nvPr/>
        </p:nvSpPr>
        <p:spPr>
          <a:xfrm>
            <a:off x="12992275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3" name="object 4673"/>
          <p:cNvSpPr/>
          <p:nvPr/>
        </p:nvSpPr>
        <p:spPr>
          <a:xfrm>
            <a:off x="3616876" y="605542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4" name="object 4674"/>
          <p:cNvSpPr/>
          <p:nvPr/>
        </p:nvSpPr>
        <p:spPr>
          <a:xfrm>
            <a:off x="13005305" y="33786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5" name="object 4675"/>
          <p:cNvSpPr/>
          <p:nvPr/>
        </p:nvSpPr>
        <p:spPr>
          <a:xfrm>
            <a:off x="5996792" y="694522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6" name="object 4676"/>
          <p:cNvSpPr/>
          <p:nvPr/>
        </p:nvSpPr>
        <p:spPr>
          <a:xfrm>
            <a:off x="14466575" y="673208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7" name="object 4677"/>
          <p:cNvSpPr/>
          <p:nvPr/>
        </p:nvSpPr>
        <p:spPr>
          <a:xfrm>
            <a:off x="13006235" y="3379535"/>
            <a:ext cx="10795" cy="0"/>
          </a:xfrm>
          <a:custGeom>
            <a:avLst/>
            <a:gdLst/>
            <a:ahLst/>
            <a:cxnLst/>
            <a:rect l="l" t="t" r="r" b="b"/>
            <a:pathLst>
              <a:path w="10794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8" name="object 4678"/>
          <p:cNvSpPr/>
          <p:nvPr/>
        </p:nvSpPr>
        <p:spPr>
          <a:xfrm>
            <a:off x="6003307" y="694522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9" name="object 4679"/>
          <p:cNvSpPr/>
          <p:nvPr/>
        </p:nvSpPr>
        <p:spPr>
          <a:xfrm>
            <a:off x="13015543" y="33786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680" name="object 4680"/>
          <p:cNvGrpSpPr/>
          <p:nvPr/>
        </p:nvGrpSpPr>
        <p:grpSpPr>
          <a:xfrm>
            <a:off x="3616876" y="6055429"/>
            <a:ext cx="1905" cy="1905"/>
            <a:chOff x="3616876" y="6055429"/>
            <a:chExt cx="1905" cy="1905"/>
          </a:xfrm>
        </p:grpSpPr>
        <p:sp>
          <p:nvSpPr>
            <p:cNvPr id="4681" name="object 4681"/>
            <p:cNvSpPr/>
            <p:nvPr/>
          </p:nvSpPr>
          <p:spPr>
            <a:xfrm>
              <a:off x="3617807" y="60563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2" name="object 4682"/>
            <p:cNvSpPr/>
            <p:nvPr/>
          </p:nvSpPr>
          <p:spPr>
            <a:xfrm>
              <a:off x="3616876" y="6055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83" name="object 4683"/>
          <p:cNvSpPr/>
          <p:nvPr/>
        </p:nvSpPr>
        <p:spPr>
          <a:xfrm>
            <a:off x="6000515" y="6946152"/>
            <a:ext cx="5080" cy="8890"/>
          </a:xfrm>
          <a:custGeom>
            <a:avLst/>
            <a:gdLst/>
            <a:ahLst/>
            <a:cxnLst/>
            <a:rect l="l" t="t" r="r" b="b"/>
            <a:pathLst>
              <a:path w="5079" h="8890">
                <a:moveTo>
                  <a:pt x="0" y="8376"/>
                </a:moveTo>
                <a:lnTo>
                  <a:pt x="930" y="8376"/>
                </a:lnTo>
              </a:path>
              <a:path w="5079" h="8890">
                <a:moveTo>
                  <a:pt x="930" y="8376"/>
                </a:moveTo>
                <a:lnTo>
                  <a:pt x="1861" y="8376"/>
                </a:lnTo>
              </a:path>
              <a:path w="5079" h="8890">
                <a:moveTo>
                  <a:pt x="1861" y="8376"/>
                </a:moveTo>
                <a:lnTo>
                  <a:pt x="2792" y="7445"/>
                </a:lnTo>
              </a:path>
              <a:path w="5079" h="8890">
                <a:moveTo>
                  <a:pt x="2792" y="7445"/>
                </a:moveTo>
                <a:lnTo>
                  <a:pt x="3722" y="6515"/>
                </a:lnTo>
              </a:path>
              <a:path w="5079" h="8890">
                <a:moveTo>
                  <a:pt x="3722" y="6515"/>
                </a:moveTo>
                <a:lnTo>
                  <a:pt x="4653" y="4653"/>
                </a:lnTo>
              </a:path>
              <a:path w="5079" h="8890">
                <a:moveTo>
                  <a:pt x="4653" y="4653"/>
                </a:moveTo>
                <a:lnTo>
                  <a:pt x="4653" y="3722"/>
                </a:lnTo>
              </a:path>
              <a:path w="5079" h="8890">
                <a:moveTo>
                  <a:pt x="4653" y="3722"/>
                </a:moveTo>
                <a:lnTo>
                  <a:pt x="4653" y="2792"/>
                </a:lnTo>
              </a:path>
              <a:path w="5079" h="8890">
                <a:moveTo>
                  <a:pt x="4653" y="2792"/>
                </a:moveTo>
                <a:lnTo>
                  <a:pt x="3722" y="930"/>
                </a:lnTo>
              </a:path>
              <a:path w="5079" h="8890">
                <a:moveTo>
                  <a:pt x="3722" y="93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4" name="object 4684"/>
          <p:cNvSpPr/>
          <p:nvPr/>
        </p:nvSpPr>
        <p:spPr>
          <a:xfrm>
            <a:off x="5996792" y="7013165"/>
            <a:ext cx="6985" cy="0"/>
          </a:xfrm>
          <a:custGeom>
            <a:avLst/>
            <a:gdLst/>
            <a:ahLst/>
            <a:cxnLst/>
            <a:rect l="l" t="t" r="r" b="b"/>
            <a:pathLst>
              <a:path w="6985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5" name="object 4685"/>
          <p:cNvSpPr/>
          <p:nvPr/>
        </p:nvSpPr>
        <p:spPr>
          <a:xfrm>
            <a:off x="3617807" y="605542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6" name="object 4686"/>
          <p:cNvSpPr/>
          <p:nvPr/>
        </p:nvSpPr>
        <p:spPr>
          <a:xfrm>
            <a:off x="5996792" y="6933121"/>
            <a:ext cx="6985" cy="19685"/>
          </a:xfrm>
          <a:custGeom>
            <a:avLst/>
            <a:gdLst/>
            <a:ahLst/>
            <a:cxnLst/>
            <a:rect l="l" t="t" r="r" b="b"/>
            <a:pathLst>
              <a:path w="6985" h="19684">
                <a:moveTo>
                  <a:pt x="0" y="0"/>
                </a:moveTo>
                <a:lnTo>
                  <a:pt x="6515" y="0"/>
                </a:lnTo>
              </a:path>
              <a:path w="6985" h="19684">
                <a:moveTo>
                  <a:pt x="6515" y="19545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687" name="object 4687"/>
          <p:cNvGrpSpPr/>
          <p:nvPr/>
        </p:nvGrpSpPr>
        <p:grpSpPr>
          <a:xfrm>
            <a:off x="13006235" y="3202694"/>
            <a:ext cx="11430" cy="1905"/>
            <a:chOff x="13006235" y="3202694"/>
            <a:chExt cx="11430" cy="1905"/>
          </a:xfrm>
        </p:grpSpPr>
        <p:sp>
          <p:nvSpPr>
            <p:cNvPr id="4688" name="object 4688"/>
            <p:cNvSpPr/>
            <p:nvPr/>
          </p:nvSpPr>
          <p:spPr>
            <a:xfrm>
              <a:off x="13015542" y="32026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9" name="object 4689"/>
            <p:cNvSpPr/>
            <p:nvPr/>
          </p:nvSpPr>
          <p:spPr>
            <a:xfrm>
              <a:off x="13006235" y="3203625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4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90" name="object 4690"/>
          <p:cNvSpPr/>
          <p:nvPr/>
        </p:nvSpPr>
        <p:spPr>
          <a:xfrm>
            <a:off x="5996792" y="6994551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1" name="object 4691"/>
          <p:cNvSpPr/>
          <p:nvPr/>
        </p:nvSpPr>
        <p:spPr>
          <a:xfrm>
            <a:off x="5996792" y="6933121"/>
            <a:ext cx="0" cy="19685"/>
          </a:xfrm>
          <a:custGeom>
            <a:avLst/>
            <a:gdLst/>
            <a:ahLst/>
            <a:cxnLst/>
            <a:rect l="l" t="t" r="r" b="b"/>
            <a:pathLst>
              <a:path h="19684">
                <a:moveTo>
                  <a:pt x="0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2" name="object 4692"/>
          <p:cNvSpPr/>
          <p:nvPr/>
        </p:nvSpPr>
        <p:spPr>
          <a:xfrm>
            <a:off x="6003307" y="6994551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3" name="object 4693"/>
          <p:cNvSpPr/>
          <p:nvPr/>
        </p:nvSpPr>
        <p:spPr>
          <a:xfrm>
            <a:off x="6003307" y="6933121"/>
            <a:ext cx="0" cy="19685"/>
          </a:xfrm>
          <a:custGeom>
            <a:avLst/>
            <a:gdLst/>
            <a:ahLst/>
            <a:cxnLst/>
            <a:rect l="l" t="t" r="r" b="b"/>
            <a:pathLst>
              <a:path h="19684">
                <a:moveTo>
                  <a:pt x="0" y="0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4" name="object 4694"/>
          <p:cNvSpPr/>
          <p:nvPr/>
        </p:nvSpPr>
        <p:spPr>
          <a:xfrm>
            <a:off x="13005305" y="32026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5" name="object 4695"/>
          <p:cNvSpPr/>
          <p:nvPr/>
        </p:nvSpPr>
        <p:spPr>
          <a:xfrm>
            <a:off x="3617807" y="605542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6" name="object 4696"/>
          <p:cNvSpPr/>
          <p:nvPr/>
        </p:nvSpPr>
        <p:spPr>
          <a:xfrm>
            <a:off x="4749593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7" name="object 4697"/>
          <p:cNvSpPr/>
          <p:nvPr/>
        </p:nvSpPr>
        <p:spPr>
          <a:xfrm>
            <a:off x="3617807" y="610848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8" name="object 4698"/>
          <p:cNvSpPr/>
          <p:nvPr/>
        </p:nvSpPr>
        <p:spPr>
          <a:xfrm>
            <a:off x="13015532" y="32027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5">
                <a:moveTo>
                  <a:pt x="1866" y="927"/>
                </a:moveTo>
                <a:lnTo>
                  <a:pt x="1600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9" name="object 4699"/>
          <p:cNvSpPr/>
          <p:nvPr/>
        </p:nvSpPr>
        <p:spPr>
          <a:xfrm>
            <a:off x="5994931" y="7027127"/>
            <a:ext cx="10795" cy="1270"/>
          </a:xfrm>
          <a:custGeom>
            <a:avLst/>
            <a:gdLst/>
            <a:ahLst/>
            <a:cxnLst/>
            <a:rect l="l" t="t" r="r" b="b"/>
            <a:pathLst>
              <a:path w="10795" h="1270">
                <a:moveTo>
                  <a:pt x="5584" y="930"/>
                </a:moveTo>
                <a:lnTo>
                  <a:pt x="9307" y="0"/>
                </a:lnTo>
              </a:path>
              <a:path w="10795" h="1270">
                <a:moveTo>
                  <a:pt x="9307" y="0"/>
                </a:moveTo>
                <a:lnTo>
                  <a:pt x="10238" y="0"/>
                </a:lnTo>
              </a:path>
              <a:path w="10795" h="1270">
                <a:moveTo>
                  <a:pt x="0" y="930"/>
                </a:moveTo>
                <a:lnTo>
                  <a:pt x="5584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00" name="object 4700"/>
          <p:cNvGrpSpPr/>
          <p:nvPr/>
        </p:nvGrpSpPr>
        <p:grpSpPr>
          <a:xfrm>
            <a:off x="13014611" y="3202694"/>
            <a:ext cx="1905" cy="1905"/>
            <a:chOff x="13014611" y="3202694"/>
            <a:chExt cx="1905" cy="1905"/>
          </a:xfrm>
        </p:grpSpPr>
        <p:sp>
          <p:nvSpPr>
            <p:cNvPr id="4701" name="object 4701"/>
            <p:cNvSpPr/>
            <p:nvPr/>
          </p:nvSpPr>
          <p:spPr>
            <a:xfrm>
              <a:off x="13015543" y="32036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2" name="object 4702"/>
            <p:cNvSpPr/>
            <p:nvPr/>
          </p:nvSpPr>
          <p:spPr>
            <a:xfrm>
              <a:off x="13014611" y="32026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03" name="object 4703"/>
          <p:cNvSpPr/>
          <p:nvPr/>
        </p:nvSpPr>
        <p:spPr>
          <a:xfrm>
            <a:off x="5994931" y="6918230"/>
            <a:ext cx="10795" cy="1270"/>
          </a:xfrm>
          <a:custGeom>
            <a:avLst/>
            <a:gdLst/>
            <a:ahLst/>
            <a:cxnLst/>
            <a:rect l="l" t="t" r="r" b="b"/>
            <a:pathLst>
              <a:path w="10795" h="1270">
                <a:moveTo>
                  <a:pt x="5584" y="0"/>
                </a:moveTo>
                <a:lnTo>
                  <a:pt x="0" y="0"/>
                </a:lnTo>
              </a:path>
              <a:path w="10795" h="1270">
                <a:moveTo>
                  <a:pt x="10238" y="930"/>
                </a:moveTo>
                <a:lnTo>
                  <a:pt x="9307" y="930"/>
                </a:lnTo>
              </a:path>
              <a:path w="10795" h="1270">
                <a:moveTo>
                  <a:pt x="9307" y="93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04" name="object 4704"/>
          <p:cNvGrpSpPr/>
          <p:nvPr/>
        </p:nvGrpSpPr>
        <p:grpSpPr>
          <a:xfrm>
            <a:off x="13013681" y="3202694"/>
            <a:ext cx="3175" cy="1905"/>
            <a:chOff x="13013681" y="3202694"/>
            <a:chExt cx="3175" cy="1905"/>
          </a:xfrm>
        </p:grpSpPr>
        <p:sp>
          <p:nvSpPr>
            <p:cNvPr id="4705" name="object 4705"/>
            <p:cNvSpPr/>
            <p:nvPr/>
          </p:nvSpPr>
          <p:spPr>
            <a:xfrm>
              <a:off x="13014604" y="32027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6" name="object 4706"/>
            <p:cNvSpPr/>
            <p:nvPr/>
          </p:nvSpPr>
          <p:spPr>
            <a:xfrm>
              <a:off x="13014612" y="32036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7" name="object 4707"/>
            <p:cNvSpPr/>
            <p:nvPr/>
          </p:nvSpPr>
          <p:spPr>
            <a:xfrm>
              <a:off x="13013677" y="32027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08" name="object 4708"/>
          <p:cNvGrpSpPr/>
          <p:nvPr/>
        </p:nvGrpSpPr>
        <p:grpSpPr>
          <a:xfrm>
            <a:off x="13013681" y="3378605"/>
            <a:ext cx="1905" cy="1905"/>
            <a:chOff x="13013681" y="3378605"/>
            <a:chExt cx="1905" cy="1905"/>
          </a:xfrm>
        </p:grpSpPr>
        <p:sp>
          <p:nvSpPr>
            <p:cNvPr id="4709" name="object 4709"/>
            <p:cNvSpPr/>
            <p:nvPr/>
          </p:nvSpPr>
          <p:spPr>
            <a:xfrm>
              <a:off x="13013677" y="33786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0" name="object 4710"/>
            <p:cNvSpPr/>
            <p:nvPr/>
          </p:nvSpPr>
          <p:spPr>
            <a:xfrm>
              <a:off x="13014612" y="33795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11" name="object 4711"/>
          <p:cNvGrpSpPr/>
          <p:nvPr/>
        </p:nvGrpSpPr>
        <p:grpSpPr>
          <a:xfrm>
            <a:off x="13571197" y="6641798"/>
            <a:ext cx="1905" cy="1905"/>
            <a:chOff x="13571197" y="6641798"/>
            <a:chExt cx="1905" cy="1905"/>
          </a:xfrm>
        </p:grpSpPr>
        <p:sp>
          <p:nvSpPr>
            <p:cNvPr id="4712" name="object 4712"/>
            <p:cNvSpPr/>
            <p:nvPr/>
          </p:nvSpPr>
          <p:spPr>
            <a:xfrm>
              <a:off x="13571197" y="66417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3" name="object 4713"/>
            <p:cNvSpPr/>
            <p:nvPr/>
          </p:nvSpPr>
          <p:spPr>
            <a:xfrm>
              <a:off x="13572129" y="66417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F7F7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14" name="object 4714"/>
          <p:cNvGrpSpPr/>
          <p:nvPr/>
        </p:nvGrpSpPr>
        <p:grpSpPr>
          <a:xfrm>
            <a:off x="13014611" y="3378605"/>
            <a:ext cx="3175" cy="1905"/>
            <a:chOff x="13014611" y="3378605"/>
            <a:chExt cx="3175" cy="1905"/>
          </a:xfrm>
        </p:grpSpPr>
        <p:sp>
          <p:nvSpPr>
            <p:cNvPr id="4715" name="object 4715"/>
            <p:cNvSpPr/>
            <p:nvPr/>
          </p:nvSpPr>
          <p:spPr>
            <a:xfrm>
              <a:off x="13014604" y="33786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6" name="object 4716"/>
            <p:cNvSpPr/>
            <p:nvPr/>
          </p:nvSpPr>
          <p:spPr>
            <a:xfrm>
              <a:off x="13015543" y="33795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7" name="object 4717"/>
            <p:cNvSpPr/>
            <p:nvPr/>
          </p:nvSpPr>
          <p:spPr>
            <a:xfrm>
              <a:off x="13015531" y="33786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18" name="object 4718"/>
          <p:cNvSpPr/>
          <p:nvPr/>
        </p:nvSpPr>
        <p:spPr>
          <a:xfrm>
            <a:off x="3617807" y="610848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9" name="object 4719"/>
          <p:cNvSpPr/>
          <p:nvPr/>
        </p:nvSpPr>
        <p:spPr>
          <a:xfrm>
            <a:off x="13008097" y="3203625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0" name="object 4720"/>
          <p:cNvSpPr/>
          <p:nvPr/>
        </p:nvSpPr>
        <p:spPr>
          <a:xfrm>
            <a:off x="13008097" y="3379535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65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21" name="object 4721"/>
          <p:cNvGrpSpPr/>
          <p:nvPr/>
        </p:nvGrpSpPr>
        <p:grpSpPr>
          <a:xfrm>
            <a:off x="13005305" y="3202694"/>
            <a:ext cx="3810" cy="1905"/>
            <a:chOff x="13005305" y="3202694"/>
            <a:chExt cx="3810" cy="1905"/>
          </a:xfrm>
        </p:grpSpPr>
        <p:sp>
          <p:nvSpPr>
            <p:cNvPr id="4722" name="object 4722"/>
            <p:cNvSpPr/>
            <p:nvPr/>
          </p:nvSpPr>
          <p:spPr>
            <a:xfrm>
              <a:off x="13007163" y="32027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3" name="object 4723"/>
            <p:cNvSpPr/>
            <p:nvPr/>
          </p:nvSpPr>
          <p:spPr>
            <a:xfrm>
              <a:off x="13007167" y="32036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4" name="object 4724"/>
            <p:cNvSpPr/>
            <p:nvPr/>
          </p:nvSpPr>
          <p:spPr>
            <a:xfrm>
              <a:off x="13006236" y="32027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5" name="object 4725"/>
            <p:cNvSpPr/>
            <p:nvPr/>
          </p:nvSpPr>
          <p:spPr>
            <a:xfrm>
              <a:off x="13006236" y="32036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6" name="object 4726"/>
            <p:cNvSpPr/>
            <p:nvPr/>
          </p:nvSpPr>
          <p:spPr>
            <a:xfrm>
              <a:off x="13005296" y="32027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27" name="object 4727"/>
          <p:cNvSpPr/>
          <p:nvPr/>
        </p:nvSpPr>
        <p:spPr>
          <a:xfrm>
            <a:off x="3617807" y="610941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8" name="object 4728"/>
          <p:cNvSpPr/>
          <p:nvPr/>
        </p:nvSpPr>
        <p:spPr>
          <a:xfrm>
            <a:off x="13006235" y="3203625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9" name="object 4729"/>
          <p:cNvSpPr/>
          <p:nvPr/>
        </p:nvSpPr>
        <p:spPr>
          <a:xfrm>
            <a:off x="3616876" y="610848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0" name="object 4730"/>
          <p:cNvSpPr/>
          <p:nvPr/>
        </p:nvSpPr>
        <p:spPr>
          <a:xfrm>
            <a:off x="13005305" y="33786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1" name="object 4731"/>
          <p:cNvSpPr/>
          <p:nvPr/>
        </p:nvSpPr>
        <p:spPr>
          <a:xfrm>
            <a:off x="3616876" y="610848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2" name="object 4732"/>
          <p:cNvSpPr/>
          <p:nvPr/>
        </p:nvSpPr>
        <p:spPr>
          <a:xfrm>
            <a:off x="13005305" y="33786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3" name="object 4733"/>
          <p:cNvSpPr/>
          <p:nvPr/>
        </p:nvSpPr>
        <p:spPr>
          <a:xfrm>
            <a:off x="3616876" y="610848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34" name="object 4734"/>
          <p:cNvGrpSpPr/>
          <p:nvPr/>
        </p:nvGrpSpPr>
        <p:grpSpPr>
          <a:xfrm>
            <a:off x="13005305" y="3378605"/>
            <a:ext cx="3175" cy="1905"/>
            <a:chOff x="13005305" y="3378605"/>
            <a:chExt cx="3175" cy="1905"/>
          </a:xfrm>
        </p:grpSpPr>
        <p:sp>
          <p:nvSpPr>
            <p:cNvPr id="4735" name="object 4735"/>
            <p:cNvSpPr/>
            <p:nvPr/>
          </p:nvSpPr>
          <p:spPr>
            <a:xfrm>
              <a:off x="13005305" y="33786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6" name="object 4736"/>
            <p:cNvSpPr/>
            <p:nvPr/>
          </p:nvSpPr>
          <p:spPr>
            <a:xfrm>
              <a:off x="13006236" y="33795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7" name="object 4737"/>
            <p:cNvSpPr/>
            <p:nvPr/>
          </p:nvSpPr>
          <p:spPr>
            <a:xfrm>
              <a:off x="13006236" y="33786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38" name="object 4738"/>
          <p:cNvSpPr/>
          <p:nvPr/>
        </p:nvSpPr>
        <p:spPr>
          <a:xfrm>
            <a:off x="6019130" y="6775825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39" name="object 4739"/>
          <p:cNvGrpSpPr/>
          <p:nvPr/>
        </p:nvGrpSpPr>
        <p:grpSpPr>
          <a:xfrm>
            <a:off x="13006235" y="3378605"/>
            <a:ext cx="3175" cy="1905"/>
            <a:chOff x="13006235" y="3378605"/>
            <a:chExt cx="3175" cy="1905"/>
          </a:xfrm>
        </p:grpSpPr>
        <p:sp>
          <p:nvSpPr>
            <p:cNvPr id="4740" name="object 4740"/>
            <p:cNvSpPr/>
            <p:nvPr/>
          </p:nvSpPr>
          <p:spPr>
            <a:xfrm>
              <a:off x="13006235" y="33786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1" name="object 4741"/>
            <p:cNvSpPr/>
            <p:nvPr/>
          </p:nvSpPr>
          <p:spPr>
            <a:xfrm>
              <a:off x="13007166" y="33795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2" name="object 4742"/>
            <p:cNvSpPr/>
            <p:nvPr/>
          </p:nvSpPr>
          <p:spPr>
            <a:xfrm>
              <a:off x="13007162" y="33786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43" name="object 4743"/>
          <p:cNvSpPr/>
          <p:nvPr/>
        </p:nvSpPr>
        <p:spPr>
          <a:xfrm>
            <a:off x="6023784" y="6775825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205694"/>
                </a:lnTo>
              </a:path>
              <a:path h="285115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4" name="object 4744"/>
          <p:cNvSpPr/>
          <p:nvPr/>
        </p:nvSpPr>
        <p:spPr>
          <a:xfrm>
            <a:off x="13007167" y="33786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5" name="object 4745"/>
          <p:cNvSpPr/>
          <p:nvPr/>
        </p:nvSpPr>
        <p:spPr>
          <a:xfrm>
            <a:off x="3616876" y="610848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6" name="object 4746"/>
          <p:cNvSpPr/>
          <p:nvPr/>
        </p:nvSpPr>
        <p:spPr>
          <a:xfrm>
            <a:off x="13007167" y="33786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7" name="object 4747"/>
          <p:cNvSpPr/>
          <p:nvPr/>
        </p:nvSpPr>
        <p:spPr>
          <a:xfrm>
            <a:off x="3616876" y="610848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8" name="object 4748"/>
          <p:cNvSpPr/>
          <p:nvPr/>
        </p:nvSpPr>
        <p:spPr>
          <a:xfrm>
            <a:off x="12992275" y="3191525"/>
            <a:ext cx="24765" cy="200660"/>
          </a:xfrm>
          <a:custGeom>
            <a:avLst/>
            <a:gdLst/>
            <a:ahLst/>
            <a:cxnLst/>
            <a:rect l="l" t="t" r="r" b="b"/>
            <a:pathLst>
              <a:path w="24765" h="200660">
                <a:moveTo>
                  <a:pt x="24199" y="188010"/>
                </a:moveTo>
                <a:lnTo>
                  <a:pt x="24199" y="161018"/>
                </a:lnTo>
              </a:path>
              <a:path w="24765" h="200660">
                <a:moveTo>
                  <a:pt x="24199" y="143334"/>
                </a:moveTo>
                <a:lnTo>
                  <a:pt x="24199" y="108897"/>
                </a:lnTo>
              </a:path>
              <a:path w="24765" h="200660">
                <a:moveTo>
                  <a:pt x="24199" y="91213"/>
                </a:moveTo>
                <a:lnTo>
                  <a:pt x="24199" y="56775"/>
                </a:lnTo>
              </a:path>
              <a:path w="24765" h="200660">
                <a:moveTo>
                  <a:pt x="24199" y="39091"/>
                </a:moveTo>
                <a:lnTo>
                  <a:pt x="24199" y="12099"/>
                </a:lnTo>
              </a:path>
              <a:path w="24765" h="200660">
                <a:moveTo>
                  <a:pt x="0" y="0"/>
                </a:moveTo>
                <a:lnTo>
                  <a:pt x="0" y="39091"/>
                </a:lnTo>
              </a:path>
              <a:path w="24765" h="200660">
                <a:moveTo>
                  <a:pt x="0" y="56775"/>
                </a:moveTo>
                <a:lnTo>
                  <a:pt x="0" y="91213"/>
                </a:lnTo>
              </a:path>
              <a:path w="24765" h="200660">
                <a:moveTo>
                  <a:pt x="0" y="108897"/>
                </a:moveTo>
                <a:lnTo>
                  <a:pt x="0" y="143334"/>
                </a:lnTo>
              </a:path>
              <a:path w="24765" h="200660">
                <a:moveTo>
                  <a:pt x="0" y="161018"/>
                </a:moveTo>
                <a:lnTo>
                  <a:pt x="0" y="200110"/>
                </a:lnTo>
              </a:path>
              <a:path w="24765" h="200660">
                <a:moveTo>
                  <a:pt x="0" y="200110"/>
                </a:moveTo>
                <a:lnTo>
                  <a:pt x="0" y="161018"/>
                </a:lnTo>
              </a:path>
              <a:path w="24765" h="200660">
                <a:moveTo>
                  <a:pt x="0" y="143334"/>
                </a:moveTo>
                <a:lnTo>
                  <a:pt x="0" y="108897"/>
                </a:lnTo>
              </a:path>
              <a:path w="24765" h="200660">
                <a:moveTo>
                  <a:pt x="0" y="91213"/>
                </a:moveTo>
                <a:lnTo>
                  <a:pt x="0" y="56775"/>
                </a:lnTo>
              </a:path>
              <a:path w="24765"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49" name="object 4749"/>
          <p:cNvGrpSpPr/>
          <p:nvPr/>
        </p:nvGrpSpPr>
        <p:grpSpPr>
          <a:xfrm>
            <a:off x="3615945" y="6108481"/>
            <a:ext cx="3175" cy="1905"/>
            <a:chOff x="3615945" y="6108481"/>
            <a:chExt cx="3175" cy="1905"/>
          </a:xfrm>
        </p:grpSpPr>
        <p:sp>
          <p:nvSpPr>
            <p:cNvPr id="4750" name="object 4750"/>
            <p:cNvSpPr/>
            <p:nvPr/>
          </p:nvSpPr>
          <p:spPr>
            <a:xfrm>
              <a:off x="3615944" y="61084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1" name="object 4751"/>
            <p:cNvSpPr/>
            <p:nvPr/>
          </p:nvSpPr>
          <p:spPr>
            <a:xfrm>
              <a:off x="3616876" y="610941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2" name="object 4752"/>
            <p:cNvSpPr/>
            <p:nvPr/>
          </p:nvSpPr>
          <p:spPr>
            <a:xfrm>
              <a:off x="3616876" y="6108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53" name="object 4753"/>
          <p:cNvSpPr/>
          <p:nvPr/>
        </p:nvSpPr>
        <p:spPr>
          <a:xfrm>
            <a:off x="6023784" y="6775825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0"/>
                </a:moveTo>
                <a:lnTo>
                  <a:pt x="0" y="197318"/>
                </a:lnTo>
              </a:path>
              <a:path h="285115">
                <a:moveTo>
                  <a:pt x="0" y="205694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4" name="object 4754"/>
          <p:cNvSpPr/>
          <p:nvPr/>
        </p:nvSpPr>
        <p:spPr>
          <a:xfrm>
            <a:off x="3615945" y="610848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5" name="object 4755"/>
          <p:cNvSpPr/>
          <p:nvPr/>
        </p:nvSpPr>
        <p:spPr>
          <a:xfrm>
            <a:off x="12988552" y="330507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6" name="object 4756"/>
          <p:cNvSpPr/>
          <p:nvPr/>
        </p:nvSpPr>
        <p:spPr>
          <a:xfrm>
            <a:off x="3615945" y="610848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7" name="object 4757"/>
          <p:cNvSpPr/>
          <p:nvPr/>
        </p:nvSpPr>
        <p:spPr>
          <a:xfrm>
            <a:off x="12988552" y="319990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8" name="object 4758"/>
          <p:cNvSpPr/>
          <p:nvPr/>
        </p:nvSpPr>
        <p:spPr>
          <a:xfrm>
            <a:off x="6019130" y="6775825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0"/>
                </a:moveTo>
                <a:lnTo>
                  <a:pt x="0" y="197318"/>
                </a:lnTo>
              </a:path>
              <a:path h="285115">
                <a:moveTo>
                  <a:pt x="0" y="205694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9" name="object 4759"/>
          <p:cNvSpPr/>
          <p:nvPr/>
        </p:nvSpPr>
        <p:spPr>
          <a:xfrm>
            <a:off x="3626184" y="610848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0" name="object 4760"/>
          <p:cNvSpPr/>
          <p:nvPr/>
        </p:nvSpPr>
        <p:spPr>
          <a:xfrm>
            <a:off x="6019130" y="70606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1" name="object 4761"/>
          <p:cNvSpPr/>
          <p:nvPr/>
        </p:nvSpPr>
        <p:spPr>
          <a:xfrm>
            <a:off x="3615945" y="610941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2" name="object 4762"/>
          <p:cNvSpPr/>
          <p:nvPr/>
        </p:nvSpPr>
        <p:spPr>
          <a:xfrm>
            <a:off x="4694679" y="6726496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3" name="object 4763"/>
          <p:cNvSpPr/>
          <p:nvPr/>
        </p:nvSpPr>
        <p:spPr>
          <a:xfrm>
            <a:off x="3615015" y="610848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4" name="object 4764"/>
          <p:cNvSpPr/>
          <p:nvPr/>
        </p:nvSpPr>
        <p:spPr>
          <a:xfrm>
            <a:off x="4694679" y="6621322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65" name="object 4765"/>
          <p:cNvGrpSpPr/>
          <p:nvPr/>
        </p:nvGrpSpPr>
        <p:grpSpPr>
          <a:xfrm>
            <a:off x="3615015" y="6055429"/>
            <a:ext cx="12700" cy="1905"/>
            <a:chOff x="3615015" y="6055429"/>
            <a:chExt cx="12700" cy="1905"/>
          </a:xfrm>
        </p:grpSpPr>
        <p:sp>
          <p:nvSpPr>
            <p:cNvPr id="4766" name="object 4766"/>
            <p:cNvSpPr/>
            <p:nvPr/>
          </p:nvSpPr>
          <p:spPr>
            <a:xfrm>
              <a:off x="3615015" y="6055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7" name="object 4767"/>
            <p:cNvSpPr/>
            <p:nvPr/>
          </p:nvSpPr>
          <p:spPr>
            <a:xfrm>
              <a:off x="3615945" y="6056359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68" name="object 4768"/>
          <p:cNvGrpSpPr/>
          <p:nvPr/>
        </p:nvGrpSpPr>
        <p:grpSpPr>
          <a:xfrm>
            <a:off x="5994000" y="6960113"/>
            <a:ext cx="12700" cy="1905"/>
            <a:chOff x="5994000" y="6960113"/>
            <a:chExt cx="12700" cy="1905"/>
          </a:xfrm>
        </p:grpSpPr>
        <p:sp>
          <p:nvSpPr>
            <p:cNvPr id="4769" name="object 4769"/>
            <p:cNvSpPr/>
            <p:nvPr/>
          </p:nvSpPr>
          <p:spPr>
            <a:xfrm>
              <a:off x="5994000" y="69601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0" name="object 4770"/>
            <p:cNvSpPr/>
            <p:nvPr/>
          </p:nvSpPr>
          <p:spPr>
            <a:xfrm>
              <a:off x="5994931" y="6961044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2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1" name="object 4771"/>
            <p:cNvSpPr/>
            <p:nvPr/>
          </p:nvSpPr>
          <p:spPr>
            <a:xfrm>
              <a:off x="6004238" y="69601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72" name="object 4772"/>
          <p:cNvGrpSpPr/>
          <p:nvPr/>
        </p:nvGrpSpPr>
        <p:grpSpPr>
          <a:xfrm>
            <a:off x="5994000" y="6784202"/>
            <a:ext cx="12700" cy="1905"/>
            <a:chOff x="5994000" y="6784202"/>
            <a:chExt cx="12700" cy="1905"/>
          </a:xfrm>
        </p:grpSpPr>
        <p:sp>
          <p:nvSpPr>
            <p:cNvPr id="4773" name="object 4773"/>
            <p:cNvSpPr/>
            <p:nvPr/>
          </p:nvSpPr>
          <p:spPr>
            <a:xfrm>
              <a:off x="6004238" y="6784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4" name="object 4774"/>
            <p:cNvSpPr/>
            <p:nvPr/>
          </p:nvSpPr>
          <p:spPr>
            <a:xfrm>
              <a:off x="5994931" y="6785133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5" name="object 4775"/>
            <p:cNvSpPr/>
            <p:nvPr/>
          </p:nvSpPr>
          <p:spPr>
            <a:xfrm>
              <a:off x="5994000" y="6784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76" name="object 4776"/>
          <p:cNvSpPr/>
          <p:nvPr/>
        </p:nvSpPr>
        <p:spPr>
          <a:xfrm>
            <a:off x="3626184" y="605542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7" name="object 4777"/>
          <p:cNvSpPr/>
          <p:nvPr/>
        </p:nvSpPr>
        <p:spPr>
          <a:xfrm>
            <a:off x="4749584" y="65459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78" name="object 4778"/>
          <p:cNvGrpSpPr/>
          <p:nvPr/>
        </p:nvGrpSpPr>
        <p:grpSpPr>
          <a:xfrm>
            <a:off x="5994000" y="6960113"/>
            <a:ext cx="3175" cy="1905"/>
            <a:chOff x="5994000" y="6960113"/>
            <a:chExt cx="3175" cy="1905"/>
          </a:xfrm>
        </p:grpSpPr>
        <p:sp>
          <p:nvSpPr>
            <p:cNvPr id="4779" name="object 4779"/>
            <p:cNvSpPr/>
            <p:nvPr/>
          </p:nvSpPr>
          <p:spPr>
            <a:xfrm>
              <a:off x="5993993" y="69601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0" name="object 4780"/>
            <p:cNvSpPr/>
            <p:nvPr/>
          </p:nvSpPr>
          <p:spPr>
            <a:xfrm>
              <a:off x="5994931" y="69610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1" name="object 4781"/>
            <p:cNvSpPr/>
            <p:nvPr/>
          </p:nvSpPr>
          <p:spPr>
            <a:xfrm>
              <a:off x="5994920" y="69601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82" name="object 4782"/>
          <p:cNvSpPr/>
          <p:nvPr/>
        </p:nvSpPr>
        <p:spPr>
          <a:xfrm>
            <a:off x="4750524" y="654686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3" name="object 4783"/>
          <p:cNvSpPr/>
          <p:nvPr/>
        </p:nvSpPr>
        <p:spPr>
          <a:xfrm>
            <a:off x="4751455" y="6722773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4" name="object 4784"/>
          <p:cNvSpPr/>
          <p:nvPr/>
        </p:nvSpPr>
        <p:spPr>
          <a:xfrm>
            <a:off x="4751455" y="6546862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5" name="object 4785"/>
          <p:cNvSpPr/>
          <p:nvPr/>
        </p:nvSpPr>
        <p:spPr>
          <a:xfrm>
            <a:off x="10036227" y="6999204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6" name="object 4786"/>
          <p:cNvSpPr/>
          <p:nvPr/>
        </p:nvSpPr>
        <p:spPr>
          <a:xfrm>
            <a:off x="10036227" y="7034572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7" name="object 4787"/>
          <p:cNvSpPr/>
          <p:nvPr/>
        </p:nvSpPr>
        <p:spPr>
          <a:xfrm>
            <a:off x="4694679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88" name="object 4788"/>
          <p:cNvGrpSpPr/>
          <p:nvPr/>
        </p:nvGrpSpPr>
        <p:grpSpPr>
          <a:xfrm>
            <a:off x="5995861" y="6960113"/>
            <a:ext cx="1905" cy="1905"/>
            <a:chOff x="5995861" y="6960113"/>
            <a:chExt cx="1905" cy="1905"/>
          </a:xfrm>
        </p:grpSpPr>
        <p:sp>
          <p:nvSpPr>
            <p:cNvPr id="4789" name="object 4789"/>
            <p:cNvSpPr/>
            <p:nvPr/>
          </p:nvSpPr>
          <p:spPr>
            <a:xfrm>
              <a:off x="5995861" y="69610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0" name="object 4790"/>
            <p:cNvSpPr/>
            <p:nvPr/>
          </p:nvSpPr>
          <p:spPr>
            <a:xfrm>
              <a:off x="5995860" y="69601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91" name="object 4791"/>
          <p:cNvGrpSpPr/>
          <p:nvPr/>
        </p:nvGrpSpPr>
        <p:grpSpPr>
          <a:xfrm>
            <a:off x="4668618" y="6534763"/>
            <a:ext cx="27305" cy="200660"/>
            <a:chOff x="4668618" y="6534763"/>
            <a:chExt cx="27305" cy="200660"/>
          </a:xfrm>
        </p:grpSpPr>
        <p:sp>
          <p:nvSpPr>
            <p:cNvPr id="4792" name="object 4792"/>
            <p:cNvSpPr/>
            <p:nvPr/>
          </p:nvSpPr>
          <p:spPr>
            <a:xfrm>
              <a:off x="4669549" y="6534763"/>
              <a:ext cx="25400" cy="200660"/>
            </a:xfrm>
            <a:custGeom>
              <a:avLst/>
              <a:gdLst/>
              <a:ahLst/>
              <a:cxnLst/>
              <a:rect l="l" t="t" r="r" b="b"/>
              <a:pathLst>
                <a:path w="25400" h="200659">
                  <a:moveTo>
                    <a:pt x="25130" y="200110"/>
                  </a:moveTo>
                  <a:lnTo>
                    <a:pt x="25130" y="161018"/>
                  </a:lnTo>
                </a:path>
                <a:path w="25400" h="200659">
                  <a:moveTo>
                    <a:pt x="25130" y="143334"/>
                  </a:moveTo>
                  <a:lnTo>
                    <a:pt x="25130" y="108897"/>
                  </a:lnTo>
                </a:path>
                <a:path w="25400" h="200659">
                  <a:moveTo>
                    <a:pt x="25130" y="91213"/>
                  </a:moveTo>
                  <a:lnTo>
                    <a:pt x="25130" y="56775"/>
                  </a:lnTo>
                </a:path>
                <a:path w="25400" h="200659">
                  <a:moveTo>
                    <a:pt x="25130" y="39091"/>
                  </a:moveTo>
                  <a:lnTo>
                    <a:pt x="25130" y="0"/>
                  </a:lnTo>
                </a:path>
                <a:path w="25400" h="200659">
                  <a:moveTo>
                    <a:pt x="0" y="12099"/>
                  </a:moveTo>
                  <a:lnTo>
                    <a:pt x="0" y="39091"/>
                  </a:lnTo>
                </a:path>
                <a:path w="25400" h="200659">
                  <a:moveTo>
                    <a:pt x="0" y="56775"/>
                  </a:moveTo>
                  <a:lnTo>
                    <a:pt x="0" y="91213"/>
                  </a:lnTo>
                </a:path>
                <a:path w="25400" h="200659">
                  <a:moveTo>
                    <a:pt x="0" y="108897"/>
                  </a:moveTo>
                  <a:lnTo>
                    <a:pt x="0" y="143334"/>
                  </a:lnTo>
                </a:path>
                <a:path w="25400" h="200659">
                  <a:moveTo>
                    <a:pt x="0" y="161018"/>
                  </a:moveTo>
                  <a:lnTo>
                    <a:pt x="0" y="18801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3" name="object 4793"/>
            <p:cNvSpPr/>
            <p:nvPr/>
          </p:nvSpPr>
          <p:spPr>
            <a:xfrm>
              <a:off x="4677918" y="65459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4" name="object 4794"/>
            <p:cNvSpPr/>
            <p:nvPr/>
          </p:nvSpPr>
          <p:spPr>
            <a:xfrm>
              <a:off x="4677926" y="65468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95" name="object 4795"/>
          <p:cNvSpPr/>
          <p:nvPr/>
        </p:nvSpPr>
        <p:spPr>
          <a:xfrm>
            <a:off x="5995860" y="678420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96" name="object 4796"/>
          <p:cNvGrpSpPr/>
          <p:nvPr/>
        </p:nvGrpSpPr>
        <p:grpSpPr>
          <a:xfrm>
            <a:off x="4677926" y="6545932"/>
            <a:ext cx="3175" cy="1905"/>
            <a:chOff x="4677926" y="6545932"/>
            <a:chExt cx="3175" cy="1905"/>
          </a:xfrm>
        </p:grpSpPr>
        <p:sp>
          <p:nvSpPr>
            <p:cNvPr id="4797" name="object 4797"/>
            <p:cNvSpPr/>
            <p:nvPr/>
          </p:nvSpPr>
          <p:spPr>
            <a:xfrm>
              <a:off x="4678845" y="65459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8" name="object 4798"/>
            <p:cNvSpPr/>
            <p:nvPr/>
          </p:nvSpPr>
          <p:spPr>
            <a:xfrm>
              <a:off x="4678857" y="65468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9" name="object 4799"/>
            <p:cNvSpPr/>
            <p:nvPr/>
          </p:nvSpPr>
          <p:spPr>
            <a:xfrm>
              <a:off x="4677918" y="65459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00" name="object 4800"/>
          <p:cNvGrpSpPr/>
          <p:nvPr/>
        </p:nvGrpSpPr>
        <p:grpSpPr>
          <a:xfrm>
            <a:off x="5994930" y="6784202"/>
            <a:ext cx="3175" cy="1905"/>
            <a:chOff x="5994930" y="6784202"/>
            <a:chExt cx="3175" cy="1905"/>
          </a:xfrm>
        </p:grpSpPr>
        <p:sp>
          <p:nvSpPr>
            <p:cNvPr id="4801" name="object 4801"/>
            <p:cNvSpPr/>
            <p:nvPr/>
          </p:nvSpPr>
          <p:spPr>
            <a:xfrm>
              <a:off x="5995860" y="6784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2" name="object 4802"/>
            <p:cNvSpPr/>
            <p:nvPr/>
          </p:nvSpPr>
          <p:spPr>
            <a:xfrm>
              <a:off x="5995861" y="67851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3" name="object 4803"/>
            <p:cNvSpPr/>
            <p:nvPr/>
          </p:nvSpPr>
          <p:spPr>
            <a:xfrm>
              <a:off x="5994921" y="6784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04" name="object 4804"/>
          <p:cNvGrpSpPr/>
          <p:nvPr/>
        </p:nvGrpSpPr>
        <p:grpSpPr>
          <a:xfrm>
            <a:off x="4678857" y="6545932"/>
            <a:ext cx="3175" cy="1905"/>
            <a:chOff x="4678857" y="6545932"/>
            <a:chExt cx="3175" cy="1905"/>
          </a:xfrm>
        </p:grpSpPr>
        <p:sp>
          <p:nvSpPr>
            <p:cNvPr id="4805" name="object 4805"/>
            <p:cNvSpPr/>
            <p:nvPr/>
          </p:nvSpPr>
          <p:spPr>
            <a:xfrm>
              <a:off x="4679785" y="65459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6" name="object 4806"/>
            <p:cNvSpPr/>
            <p:nvPr/>
          </p:nvSpPr>
          <p:spPr>
            <a:xfrm>
              <a:off x="4679787" y="65468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7" name="object 4807"/>
            <p:cNvSpPr/>
            <p:nvPr/>
          </p:nvSpPr>
          <p:spPr>
            <a:xfrm>
              <a:off x="4678845" y="65459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08" name="object 4808"/>
          <p:cNvSpPr/>
          <p:nvPr/>
        </p:nvSpPr>
        <p:spPr>
          <a:xfrm>
            <a:off x="5994920" y="678420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39" y="1866"/>
                </a:lnTo>
                <a:lnTo>
                  <a:pt x="1587" y="1587"/>
                </a:lnTo>
                <a:lnTo>
                  <a:pt x="1866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9" name="object 4809"/>
          <p:cNvSpPr/>
          <p:nvPr/>
        </p:nvSpPr>
        <p:spPr>
          <a:xfrm>
            <a:off x="4757970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0" name="object 4810"/>
          <p:cNvSpPr/>
          <p:nvPr/>
        </p:nvSpPr>
        <p:spPr>
          <a:xfrm>
            <a:off x="4680718" y="6546862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1" name="object 4811"/>
          <p:cNvSpPr/>
          <p:nvPr/>
        </p:nvSpPr>
        <p:spPr>
          <a:xfrm>
            <a:off x="4757970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2" name="object 4812"/>
          <p:cNvSpPr/>
          <p:nvPr/>
        </p:nvSpPr>
        <p:spPr>
          <a:xfrm>
            <a:off x="4679785" y="672184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13" name="object 4813"/>
          <p:cNvGrpSpPr/>
          <p:nvPr/>
        </p:nvGrpSpPr>
        <p:grpSpPr>
          <a:xfrm>
            <a:off x="5994000" y="6784202"/>
            <a:ext cx="1905" cy="1905"/>
            <a:chOff x="5994000" y="6784202"/>
            <a:chExt cx="1905" cy="1905"/>
          </a:xfrm>
        </p:grpSpPr>
        <p:sp>
          <p:nvSpPr>
            <p:cNvPr id="4814" name="object 4814"/>
            <p:cNvSpPr/>
            <p:nvPr/>
          </p:nvSpPr>
          <p:spPr>
            <a:xfrm>
              <a:off x="5994931" y="67851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5" name="object 4815"/>
            <p:cNvSpPr/>
            <p:nvPr/>
          </p:nvSpPr>
          <p:spPr>
            <a:xfrm>
              <a:off x="5993993" y="6784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16" name="object 4816"/>
          <p:cNvSpPr/>
          <p:nvPr/>
        </p:nvSpPr>
        <p:spPr>
          <a:xfrm>
            <a:off x="4757970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7" name="object 4817"/>
          <p:cNvSpPr/>
          <p:nvPr/>
        </p:nvSpPr>
        <p:spPr>
          <a:xfrm>
            <a:off x="5996792" y="6961044"/>
            <a:ext cx="6985" cy="0"/>
          </a:xfrm>
          <a:custGeom>
            <a:avLst/>
            <a:gdLst/>
            <a:ahLst/>
            <a:cxnLst/>
            <a:rect l="l" t="t" r="r" b="b"/>
            <a:pathLst>
              <a:path w="6985">
                <a:moveTo>
                  <a:pt x="65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18" name="object 4818"/>
          <p:cNvGrpSpPr/>
          <p:nvPr/>
        </p:nvGrpSpPr>
        <p:grpSpPr>
          <a:xfrm>
            <a:off x="4678857" y="6721842"/>
            <a:ext cx="1905" cy="1905"/>
            <a:chOff x="4678857" y="6721842"/>
            <a:chExt cx="1905" cy="1905"/>
          </a:xfrm>
        </p:grpSpPr>
        <p:sp>
          <p:nvSpPr>
            <p:cNvPr id="4819" name="object 4819"/>
            <p:cNvSpPr/>
            <p:nvPr/>
          </p:nvSpPr>
          <p:spPr>
            <a:xfrm>
              <a:off x="4678857" y="67227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0" name="object 4820"/>
            <p:cNvSpPr/>
            <p:nvPr/>
          </p:nvSpPr>
          <p:spPr>
            <a:xfrm>
              <a:off x="4678845" y="67218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1" name="object 4821"/>
            <p:cNvSpPr/>
            <p:nvPr/>
          </p:nvSpPr>
          <p:spPr>
            <a:xfrm>
              <a:off x="4679787" y="67227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22" name="object 4822"/>
          <p:cNvSpPr/>
          <p:nvPr/>
        </p:nvSpPr>
        <p:spPr>
          <a:xfrm>
            <a:off x="5996792" y="6785133"/>
            <a:ext cx="6985" cy="0"/>
          </a:xfrm>
          <a:custGeom>
            <a:avLst/>
            <a:gdLst/>
            <a:ahLst/>
            <a:cxnLst/>
            <a:rect l="l" t="t" r="r" b="b"/>
            <a:pathLst>
              <a:path w="6985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23" name="object 4823"/>
          <p:cNvGrpSpPr/>
          <p:nvPr/>
        </p:nvGrpSpPr>
        <p:grpSpPr>
          <a:xfrm>
            <a:off x="6002377" y="6960113"/>
            <a:ext cx="3810" cy="1905"/>
            <a:chOff x="6002377" y="6960113"/>
            <a:chExt cx="3810" cy="1905"/>
          </a:xfrm>
        </p:grpSpPr>
        <p:sp>
          <p:nvSpPr>
            <p:cNvPr id="4824" name="object 4824"/>
            <p:cNvSpPr/>
            <p:nvPr/>
          </p:nvSpPr>
          <p:spPr>
            <a:xfrm>
              <a:off x="6002376" y="69601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5" name="object 4825"/>
            <p:cNvSpPr/>
            <p:nvPr/>
          </p:nvSpPr>
          <p:spPr>
            <a:xfrm>
              <a:off x="6003308" y="69610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6" name="object 4826"/>
            <p:cNvSpPr/>
            <p:nvPr/>
          </p:nvSpPr>
          <p:spPr>
            <a:xfrm>
              <a:off x="6003303" y="69601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7" name="object 4827"/>
            <p:cNvSpPr/>
            <p:nvPr/>
          </p:nvSpPr>
          <p:spPr>
            <a:xfrm>
              <a:off x="6004238" y="69610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8" name="object 4828"/>
            <p:cNvSpPr/>
            <p:nvPr/>
          </p:nvSpPr>
          <p:spPr>
            <a:xfrm>
              <a:off x="6004230" y="69601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29" name="object 4829"/>
          <p:cNvSpPr/>
          <p:nvPr/>
        </p:nvSpPr>
        <p:spPr>
          <a:xfrm>
            <a:off x="4757970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0" name="object 4830"/>
          <p:cNvSpPr/>
          <p:nvPr/>
        </p:nvSpPr>
        <p:spPr>
          <a:xfrm>
            <a:off x="6005169" y="68819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52121"/>
                </a:lnTo>
              </a:path>
              <a:path h="7937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1" name="object 4831"/>
          <p:cNvSpPr/>
          <p:nvPr/>
        </p:nvSpPr>
        <p:spPr>
          <a:xfrm>
            <a:off x="6005169" y="6785133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3745"/>
                </a:lnTo>
              </a:path>
              <a:path h="7937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2" name="object 4832"/>
          <p:cNvSpPr/>
          <p:nvPr/>
        </p:nvSpPr>
        <p:spPr>
          <a:xfrm>
            <a:off x="10043672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33" name="object 4833"/>
          <p:cNvGrpSpPr/>
          <p:nvPr/>
        </p:nvGrpSpPr>
        <p:grpSpPr>
          <a:xfrm>
            <a:off x="6002377" y="6784202"/>
            <a:ext cx="3810" cy="1905"/>
            <a:chOff x="6002377" y="6784202"/>
            <a:chExt cx="3810" cy="1905"/>
          </a:xfrm>
        </p:grpSpPr>
        <p:sp>
          <p:nvSpPr>
            <p:cNvPr id="4834" name="object 4834"/>
            <p:cNvSpPr/>
            <p:nvPr/>
          </p:nvSpPr>
          <p:spPr>
            <a:xfrm>
              <a:off x="6004230" y="6784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5" name="object 4835"/>
            <p:cNvSpPr/>
            <p:nvPr/>
          </p:nvSpPr>
          <p:spPr>
            <a:xfrm>
              <a:off x="6004238" y="67851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6" name="object 4836"/>
            <p:cNvSpPr/>
            <p:nvPr/>
          </p:nvSpPr>
          <p:spPr>
            <a:xfrm>
              <a:off x="6003303" y="6784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7" name="object 4837"/>
            <p:cNvSpPr/>
            <p:nvPr/>
          </p:nvSpPr>
          <p:spPr>
            <a:xfrm>
              <a:off x="6003308" y="67851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8" name="object 4838"/>
            <p:cNvSpPr/>
            <p:nvPr/>
          </p:nvSpPr>
          <p:spPr>
            <a:xfrm>
              <a:off x="6002376" y="6784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39" name="object 4839"/>
          <p:cNvGrpSpPr/>
          <p:nvPr/>
        </p:nvGrpSpPr>
        <p:grpSpPr>
          <a:xfrm>
            <a:off x="4677926" y="6721842"/>
            <a:ext cx="1905" cy="1905"/>
            <a:chOff x="4677926" y="6721842"/>
            <a:chExt cx="1905" cy="1905"/>
          </a:xfrm>
        </p:grpSpPr>
        <p:sp>
          <p:nvSpPr>
            <p:cNvPr id="4840" name="object 4840"/>
            <p:cNvSpPr/>
            <p:nvPr/>
          </p:nvSpPr>
          <p:spPr>
            <a:xfrm>
              <a:off x="4677926" y="67227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1" name="object 4841"/>
            <p:cNvSpPr/>
            <p:nvPr/>
          </p:nvSpPr>
          <p:spPr>
            <a:xfrm>
              <a:off x="4677918" y="67218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42" name="object 4842"/>
          <p:cNvSpPr/>
          <p:nvPr/>
        </p:nvSpPr>
        <p:spPr>
          <a:xfrm>
            <a:off x="6002377" y="67842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3" name="object 4843"/>
          <p:cNvSpPr/>
          <p:nvPr/>
        </p:nvSpPr>
        <p:spPr>
          <a:xfrm>
            <a:off x="4672341" y="6546862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4" name="object 4844"/>
          <p:cNvSpPr/>
          <p:nvPr/>
        </p:nvSpPr>
        <p:spPr>
          <a:xfrm>
            <a:off x="5994931" y="6785133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5">
                <a:moveTo>
                  <a:pt x="0" y="0"/>
                </a:moveTo>
                <a:lnTo>
                  <a:pt x="0" y="26991"/>
                </a:lnTo>
              </a:path>
              <a:path h="131445">
                <a:moveTo>
                  <a:pt x="0" y="43745"/>
                </a:moveTo>
                <a:lnTo>
                  <a:pt x="0" y="79113"/>
                </a:lnTo>
              </a:path>
              <a:path h="131445">
                <a:moveTo>
                  <a:pt x="0" y="96797"/>
                </a:moveTo>
                <a:lnTo>
                  <a:pt x="0" y="13123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5" name="object 4845"/>
          <p:cNvSpPr/>
          <p:nvPr/>
        </p:nvSpPr>
        <p:spPr>
          <a:xfrm>
            <a:off x="5994931" y="693405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6" name="object 4846"/>
          <p:cNvSpPr/>
          <p:nvPr/>
        </p:nvSpPr>
        <p:spPr>
          <a:xfrm>
            <a:off x="4672341" y="6722773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7" name="object 4847"/>
          <p:cNvSpPr/>
          <p:nvPr/>
        </p:nvSpPr>
        <p:spPr>
          <a:xfrm>
            <a:off x="4757970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48" name="object 4848"/>
          <p:cNvGrpSpPr/>
          <p:nvPr/>
        </p:nvGrpSpPr>
        <p:grpSpPr>
          <a:xfrm>
            <a:off x="4669549" y="6545932"/>
            <a:ext cx="3810" cy="1905"/>
            <a:chOff x="4669549" y="6545932"/>
            <a:chExt cx="3810" cy="1905"/>
          </a:xfrm>
        </p:grpSpPr>
        <p:sp>
          <p:nvSpPr>
            <p:cNvPr id="4849" name="object 4849"/>
            <p:cNvSpPr/>
            <p:nvPr/>
          </p:nvSpPr>
          <p:spPr>
            <a:xfrm>
              <a:off x="4671403" y="65459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0" name="object 4850"/>
            <p:cNvSpPr/>
            <p:nvPr/>
          </p:nvSpPr>
          <p:spPr>
            <a:xfrm>
              <a:off x="4671411" y="65468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1" name="object 4851"/>
            <p:cNvSpPr/>
            <p:nvPr/>
          </p:nvSpPr>
          <p:spPr>
            <a:xfrm>
              <a:off x="4670475" y="65459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2" name="object 4852"/>
            <p:cNvSpPr/>
            <p:nvPr/>
          </p:nvSpPr>
          <p:spPr>
            <a:xfrm>
              <a:off x="4670480" y="65468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3" name="object 4853"/>
            <p:cNvSpPr/>
            <p:nvPr/>
          </p:nvSpPr>
          <p:spPr>
            <a:xfrm>
              <a:off x="4669548" y="65459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54" name="object 4854"/>
          <p:cNvSpPr/>
          <p:nvPr/>
        </p:nvSpPr>
        <p:spPr>
          <a:xfrm>
            <a:off x="6019130" y="6881931"/>
            <a:ext cx="0" cy="91440"/>
          </a:xfrm>
          <a:custGeom>
            <a:avLst/>
            <a:gdLst/>
            <a:ahLst/>
            <a:cxnLst/>
            <a:rect l="l" t="t" r="r" b="b"/>
            <a:pathLst>
              <a:path h="91440">
                <a:moveTo>
                  <a:pt x="0" y="91213"/>
                </a:moveTo>
                <a:lnTo>
                  <a:pt x="0" y="52121"/>
                </a:lnTo>
              </a:path>
              <a:path h="91440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5" name="object 4855"/>
          <p:cNvSpPr/>
          <p:nvPr/>
        </p:nvSpPr>
        <p:spPr>
          <a:xfrm>
            <a:off x="6019130" y="6772102"/>
            <a:ext cx="0" cy="92710"/>
          </a:xfrm>
          <a:custGeom>
            <a:avLst/>
            <a:gdLst/>
            <a:ahLst/>
            <a:cxnLst/>
            <a:rect l="l" t="t" r="r" b="b"/>
            <a:pathLst>
              <a:path h="92709">
                <a:moveTo>
                  <a:pt x="0" y="92143"/>
                </a:moveTo>
                <a:lnTo>
                  <a:pt x="0" y="56775"/>
                </a:lnTo>
              </a:path>
              <a:path h="92709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6" name="object 4856"/>
          <p:cNvSpPr/>
          <p:nvPr/>
        </p:nvSpPr>
        <p:spPr>
          <a:xfrm>
            <a:off x="4671410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7" name="object 4857"/>
          <p:cNvSpPr/>
          <p:nvPr/>
        </p:nvSpPr>
        <p:spPr>
          <a:xfrm>
            <a:off x="6019130" y="6772102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40022"/>
                </a:lnTo>
              </a:path>
              <a:path h="144779">
                <a:moveTo>
                  <a:pt x="0" y="56775"/>
                </a:moveTo>
                <a:lnTo>
                  <a:pt x="0" y="92143"/>
                </a:lnTo>
              </a:path>
              <a:path h="144779">
                <a:moveTo>
                  <a:pt x="0" y="109827"/>
                </a:moveTo>
                <a:lnTo>
                  <a:pt x="0" y="14426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8" name="object 4858"/>
          <p:cNvSpPr/>
          <p:nvPr/>
        </p:nvSpPr>
        <p:spPr>
          <a:xfrm>
            <a:off x="6019130" y="693405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59" name="object 4859"/>
          <p:cNvGrpSpPr/>
          <p:nvPr/>
        </p:nvGrpSpPr>
        <p:grpSpPr>
          <a:xfrm>
            <a:off x="4669549" y="6721842"/>
            <a:ext cx="3810" cy="1905"/>
            <a:chOff x="4669549" y="6721842"/>
            <a:chExt cx="3810" cy="1905"/>
          </a:xfrm>
        </p:grpSpPr>
        <p:sp>
          <p:nvSpPr>
            <p:cNvPr id="4860" name="object 4860"/>
            <p:cNvSpPr/>
            <p:nvPr/>
          </p:nvSpPr>
          <p:spPr>
            <a:xfrm>
              <a:off x="4669548" y="67218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1" name="object 4861"/>
            <p:cNvSpPr/>
            <p:nvPr/>
          </p:nvSpPr>
          <p:spPr>
            <a:xfrm>
              <a:off x="4670480" y="67227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2" name="object 4862"/>
            <p:cNvSpPr/>
            <p:nvPr/>
          </p:nvSpPr>
          <p:spPr>
            <a:xfrm>
              <a:off x="4670475" y="67218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3" name="object 4863"/>
            <p:cNvSpPr/>
            <p:nvPr/>
          </p:nvSpPr>
          <p:spPr>
            <a:xfrm>
              <a:off x="4671411" y="67227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4" name="object 4864"/>
            <p:cNvSpPr/>
            <p:nvPr/>
          </p:nvSpPr>
          <p:spPr>
            <a:xfrm>
              <a:off x="4671403" y="67218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65" name="object 4865"/>
          <p:cNvSpPr/>
          <p:nvPr/>
        </p:nvSpPr>
        <p:spPr>
          <a:xfrm>
            <a:off x="4757970" y="672277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6" name="object 4866"/>
          <p:cNvSpPr/>
          <p:nvPr/>
        </p:nvSpPr>
        <p:spPr>
          <a:xfrm>
            <a:off x="3641076" y="6218309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7" name="object 4867"/>
          <p:cNvSpPr/>
          <p:nvPr/>
        </p:nvSpPr>
        <p:spPr>
          <a:xfrm>
            <a:off x="4757039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8" name="object 4868"/>
          <p:cNvSpPr/>
          <p:nvPr/>
        </p:nvSpPr>
        <p:spPr>
          <a:xfrm>
            <a:off x="10044604" y="699920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9" name="object 4869"/>
          <p:cNvSpPr/>
          <p:nvPr/>
        </p:nvSpPr>
        <p:spPr>
          <a:xfrm>
            <a:off x="4757039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70" name="object 4870"/>
          <p:cNvGrpSpPr/>
          <p:nvPr/>
        </p:nvGrpSpPr>
        <p:grpSpPr>
          <a:xfrm>
            <a:off x="4669549" y="6721842"/>
            <a:ext cx="12700" cy="1905"/>
            <a:chOff x="4669549" y="6721842"/>
            <a:chExt cx="12700" cy="1905"/>
          </a:xfrm>
        </p:grpSpPr>
        <p:sp>
          <p:nvSpPr>
            <p:cNvPr id="4871" name="object 4871"/>
            <p:cNvSpPr/>
            <p:nvPr/>
          </p:nvSpPr>
          <p:spPr>
            <a:xfrm>
              <a:off x="4679787" y="67218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2" name="object 4872"/>
            <p:cNvSpPr/>
            <p:nvPr/>
          </p:nvSpPr>
          <p:spPr>
            <a:xfrm>
              <a:off x="4669549" y="6722773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930" y="0"/>
                  </a:lnTo>
                </a:path>
                <a:path w="1142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73" name="object 4873"/>
          <p:cNvSpPr/>
          <p:nvPr/>
        </p:nvSpPr>
        <p:spPr>
          <a:xfrm>
            <a:off x="4757039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4" name="object 4874"/>
          <p:cNvSpPr/>
          <p:nvPr/>
        </p:nvSpPr>
        <p:spPr>
          <a:xfrm>
            <a:off x="10044603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5" name="object 4875"/>
          <p:cNvSpPr/>
          <p:nvPr/>
        </p:nvSpPr>
        <p:spPr>
          <a:xfrm>
            <a:off x="4669549" y="654686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6" name="object 4876"/>
          <p:cNvSpPr/>
          <p:nvPr/>
        </p:nvSpPr>
        <p:spPr>
          <a:xfrm>
            <a:off x="3641076" y="6043329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7" name="object 4877"/>
          <p:cNvSpPr/>
          <p:nvPr/>
        </p:nvSpPr>
        <p:spPr>
          <a:xfrm>
            <a:off x="4670480" y="654686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8" name="object 4878"/>
          <p:cNvSpPr/>
          <p:nvPr/>
        </p:nvSpPr>
        <p:spPr>
          <a:xfrm>
            <a:off x="10976280" y="66417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9" name="object 4879"/>
          <p:cNvSpPr/>
          <p:nvPr/>
        </p:nvSpPr>
        <p:spPr>
          <a:xfrm>
            <a:off x="4757039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0" name="object 4880"/>
          <p:cNvSpPr/>
          <p:nvPr/>
        </p:nvSpPr>
        <p:spPr>
          <a:xfrm>
            <a:off x="10977211" y="664179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7F7F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1" name="object 4881"/>
          <p:cNvSpPr/>
          <p:nvPr/>
        </p:nvSpPr>
        <p:spPr>
          <a:xfrm>
            <a:off x="10044603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2" name="object 4882"/>
          <p:cNvSpPr/>
          <p:nvPr/>
        </p:nvSpPr>
        <p:spPr>
          <a:xfrm>
            <a:off x="13021127" y="64528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3" name="object 4883"/>
          <p:cNvSpPr/>
          <p:nvPr/>
        </p:nvSpPr>
        <p:spPr>
          <a:xfrm>
            <a:off x="4679787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4" name="object 4884"/>
          <p:cNvSpPr/>
          <p:nvPr/>
        </p:nvSpPr>
        <p:spPr>
          <a:xfrm>
            <a:off x="4757039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5" name="object 4885"/>
          <p:cNvSpPr/>
          <p:nvPr/>
        </p:nvSpPr>
        <p:spPr>
          <a:xfrm>
            <a:off x="6019130" y="688565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86" name="object 4886"/>
          <p:cNvGrpSpPr/>
          <p:nvPr/>
        </p:nvGrpSpPr>
        <p:grpSpPr>
          <a:xfrm>
            <a:off x="4756108" y="6721842"/>
            <a:ext cx="1905" cy="1905"/>
            <a:chOff x="4756108" y="6721842"/>
            <a:chExt cx="1905" cy="1905"/>
          </a:xfrm>
        </p:grpSpPr>
        <p:sp>
          <p:nvSpPr>
            <p:cNvPr id="4887" name="object 4887"/>
            <p:cNvSpPr/>
            <p:nvPr/>
          </p:nvSpPr>
          <p:spPr>
            <a:xfrm>
              <a:off x="4757039" y="67227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8" name="object 4888"/>
            <p:cNvSpPr/>
            <p:nvPr/>
          </p:nvSpPr>
          <p:spPr>
            <a:xfrm>
              <a:off x="4756108" y="67218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89" name="object 4889"/>
          <p:cNvSpPr/>
          <p:nvPr/>
        </p:nvSpPr>
        <p:spPr>
          <a:xfrm>
            <a:off x="10044603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0" name="object 4890"/>
          <p:cNvSpPr/>
          <p:nvPr/>
        </p:nvSpPr>
        <p:spPr>
          <a:xfrm>
            <a:off x="4694679" y="6447272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1" name="object 4891"/>
          <p:cNvSpPr/>
          <p:nvPr/>
        </p:nvSpPr>
        <p:spPr>
          <a:xfrm>
            <a:off x="10044603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2" name="object 4892"/>
          <p:cNvSpPr/>
          <p:nvPr/>
        </p:nvSpPr>
        <p:spPr>
          <a:xfrm>
            <a:off x="4756108" y="672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3" name="object 4893"/>
          <p:cNvSpPr/>
          <p:nvPr/>
        </p:nvSpPr>
        <p:spPr>
          <a:xfrm>
            <a:off x="4694679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4" name="object 4894"/>
          <p:cNvSpPr/>
          <p:nvPr/>
        </p:nvSpPr>
        <p:spPr>
          <a:xfrm>
            <a:off x="4756099" y="65459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5" name="object 4895"/>
          <p:cNvSpPr/>
          <p:nvPr/>
        </p:nvSpPr>
        <p:spPr>
          <a:xfrm>
            <a:off x="4694679" y="6534763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896" name="object 4896"/>
          <p:cNvGrpSpPr/>
          <p:nvPr/>
        </p:nvGrpSpPr>
        <p:grpSpPr>
          <a:xfrm>
            <a:off x="4757039" y="6545932"/>
            <a:ext cx="1905" cy="1905"/>
            <a:chOff x="4757039" y="6545932"/>
            <a:chExt cx="1905" cy="1905"/>
          </a:xfrm>
        </p:grpSpPr>
        <p:sp>
          <p:nvSpPr>
            <p:cNvPr id="4897" name="object 4897"/>
            <p:cNvSpPr/>
            <p:nvPr/>
          </p:nvSpPr>
          <p:spPr>
            <a:xfrm>
              <a:off x="4757039" y="6545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8" name="object 4898"/>
            <p:cNvSpPr/>
            <p:nvPr/>
          </p:nvSpPr>
          <p:spPr>
            <a:xfrm>
              <a:off x="4757039" y="65468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99" name="object 4899"/>
          <p:cNvSpPr/>
          <p:nvPr/>
        </p:nvSpPr>
        <p:spPr>
          <a:xfrm>
            <a:off x="13021127" y="662690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0" name="object 4900"/>
          <p:cNvSpPr/>
          <p:nvPr/>
        </p:nvSpPr>
        <p:spPr>
          <a:xfrm>
            <a:off x="4757039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1" name="object 4901"/>
          <p:cNvSpPr/>
          <p:nvPr/>
        </p:nvSpPr>
        <p:spPr>
          <a:xfrm>
            <a:off x="4698402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2" name="object 4902"/>
          <p:cNvSpPr/>
          <p:nvPr/>
        </p:nvSpPr>
        <p:spPr>
          <a:xfrm>
            <a:off x="10044603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3" name="object 4903"/>
          <p:cNvSpPr/>
          <p:nvPr/>
        </p:nvSpPr>
        <p:spPr>
          <a:xfrm>
            <a:off x="4698402" y="6447272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87490"/>
                </a:moveTo>
                <a:lnTo>
                  <a:pt x="0" y="284808"/>
                </a:lnTo>
              </a:path>
              <a:path h="285115">
                <a:moveTo>
                  <a:pt x="0" y="284808"/>
                </a:moveTo>
                <a:lnTo>
                  <a:pt x="0" y="87490"/>
                </a:lnTo>
              </a:path>
              <a:path h="285115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904" name="object 4904"/>
          <p:cNvGrpSpPr/>
          <p:nvPr/>
        </p:nvGrpSpPr>
        <p:grpSpPr>
          <a:xfrm>
            <a:off x="10045534" y="6998274"/>
            <a:ext cx="1905" cy="1905"/>
            <a:chOff x="10045534" y="6998274"/>
            <a:chExt cx="1905" cy="1905"/>
          </a:xfrm>
        </p:grpSpPr>
        <p:sp>
          <p:nvSpPr>
            <p:cNvPr id="4905" name="object 4905"/>
            <p:cNvSpPr/>
            <p:nvPr/>
          </p:nvSpPr>
          <p:spPr>
            <a:xfrm>
              <a:off x="10045534" y="69982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06" name="object 4906"/>
            <p:cNvSpPr/>
            <p:nvPr/>
          </p:nvSpPr>
          <p:spPr>
            <a:xfrm>
              <a:off x="10045535" y="69992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07" name="object 4907"/>
          <p:cNvSpPr/>
          <p:nvPr/>
        </p:nvSpPr>
        <p:spPr>
          <a:xfrm>
            <a:off x="4694679" y="6732081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8" name="object 4908"/>
          <p:cNvSpPr/>
          <p:nvPr/>
        </p:nvSpPr>
        <p:spPr>
          <a:xfrm>
            <a:off x="10045534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9" name="object 4909"/>
          <p:cNvSpPr/>
          <p:nvPr/>
        </p:nvSpPr>
        <p:spPr>
          <a:xfrm>
            <a:off x="4757039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910" name="object 4910"/>
          <p:cNvGrpSpPr/>
          <p:nvPr/>
        </p:nvGrpSpPr>
        <p:grpSpPr>
          <a:xfrm>
            <a:off x="13037881" y="6464026"/>
            <a:ext cx="12700" cy="1905"/>
            <a:chOff x="13037881" y="6464026"/>
            <a:chExt cx="12700" cy="1905"/>
          </a:xfrm>
        </p:grpSpPr>
        <p:sp>
          <p:nvSpPr>
            <p:cNvPr id="4911" name="object 4911"/>
            <p:cNvSpPr/>
            <p:nvPr/>
          </p:nvSpPr>
          <p:spPr>
            <a:xfrm>
              <a:off x="13048119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2" name="object 4912"/>
            <p:cNvSpPr/>
            <p:nvPr/>
          </p:nvSpPr>
          <p:spPr>
            <a:xfrm>
              <a:off x="13038812" y="6464957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4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3" name="object 4913"/>
            <p:cNvSpPr/>
            <p:nvPr/>
          </p:nvSpPr>
          <p:spPr>
            <a:xfrm>
              <a:off x="13037881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14" name="object 4914"/>
          <p:cNvGrpSpPr/>
          <p:nvPr/>
        </p:nvGrpSpPr>
        <p:grpSpPr>
          <a:xfrm>
            <a:off x="13037881" y="6518009"/>
            <a:ext cx="12700" cy="1905"/>
            <a:chOff x="13037881" y="6518009"/>
            <a:chExt cx="12700" cy="1905"/>
          </a:xfrm>
        </p:grpSpPr>
        <p:sp>
          <p:nvSpPr>
            <p:cNvPr id="4915" name="object 4915"/>
            <p:cNvSpPr/>
            <p:nvPr/>
          </p:nvSpPr>
          <p:spPr>
            <a:xfrm>
              <a:off x="13037881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6" name="object 4916"/>
            <p:cNvSpPr/>
            <p:nvPr/>
          </p:nvSpPr>
          <p:spPr>
            <a:xfrm>
              <a:off x="13038812" y="6518940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4">
                  <a:moveTo>
                    <a:pt x="102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17" name="object 4917"/>
            <p:cNvSpPr/>
            <p:nvPr/>
          </p:nvSpPr>
          <p:spPr>
            <a:xfrm>
              <a:off x="13048119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18" name="object 4918"/>
          <p:cNvGrpSpPr/>
          <p:nvPr/>
        </p:nvGrpSpPr>
        <p:grpSpPr>
          <a:xfrm>
            <a:off x="4757039" y="6545932"/>
            <a:ext cx="3175" cy="1905"/>
            <a:chOff x="4757039" y="6545932"/>
            <a:chExt cx="3175" cy="1905"/>
          </a:xfrm>
        </p:grpSpPr>
        <p:sp>
          <p:nvSpPr>
            <p:cNvPr id="4919" name="object 4919"/>
            <p:cNvSpPr/>
            <p:nvPr/>
          </p:nvSpPr>
          <p:spPr>
            <a:xfrm>
              <a:off x="4757970" y="6545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0" name="object 4920"/>
            <p:cNvSpPr/>
            <p:nvPr/>
          </p:nvSpPr>
          <p:spPr>
            <a:xfrm>
              <a:off x="4757970" y="65468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1" name="object 4921"/>
            <p:cNvSpPr/>
            <p:nvPr/>
          </p:nvSpPr>
          <p:spPr>
            <a:xfrm>
              <a:off x="4757039" y="65459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22" name="object 4922"/>
          <p:cNvGrpSpPr/>
          <p:nvPr/>
        </p:nvGrpSpPr>
        <p:grpSpPr>
          <a:xfrm>
            <a:off x="13046257" y="6464026"/>
            <a:ext cx="3810" cy="1905"/>
            <a:chOff x="13046257" y="6464026"/>
            <a:chExt cx="3810" cy="1905"/>
          </a:xfrm>
        </p:grpSpPr>
        <p:sp>
          <p:nvSpPr>
            <p:cNvPr id="4923" name="object 4923"/>
            <p:cNvSpPr/>
            <p:nvPr/>
          </p:nvSpPr>
          <p:spPr>
            <a:xfrm>
              <a:off x="13048120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4" name="object 4924"/>
            <p:cNvSpPr/>
            <p:nvPr/>
          </p:nvSpPr>
          <p:spPr>
            <a:xfrm>
              <a:off x="13048119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5" name="object 4925"/>
            <p:cNvSpPr/>
            <p:nvPr/>
          </p:nvSpPr>
          <p:spPr>
            <a:xfrm>
              <a:off x="13047180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6" name="object 4926"/>
            <p:cNvSpPr/>
            <p:nvPr/>
          </p:nvSpPr>
          <p:spPr>
            <a:xfrm>
              <a:off x="13047189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27" name="object 4927"/>
            <p:cNvSpPr/>
            <p:nvPr/>
          </p:nvSpPr>
          <p:spPr>
            <a:xfrm>
              <a:off x="13046253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28" name="object 4928"/>
          <p:cNvSpPr/>
          <p:nvPr/>
        </p:nvSpPr>
        <p:spPr>
          <a:xfrm>
            <a:off x="4679787" y="647984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929" name="object 4929"/>
          <p:cNvGrpSpPr/>
          <p:nvPr/>
        </p:nvGrpSpPr>
        <p:grpSpPr>
          <a:xfrm>
            <a:off x="13046257" y="6518009"/>
            <a:ext cx="3810" cy="1905"/>
            <a:chOff x="13046257" y="6518009"/>
            <a:chExt cx="3810" cy="1905"/>
          </a:xfrm>
        </p:grpSpPr>
        <p:sp>
          <p:nvSpPr>
            <p:cNvPr id="4930" name="object 4930"/>
            <p:cNvSpPr/>
            <p:nvPr/>
          </p:nvSpPr>
          <p:spPr>
            <a:xfrm>
              <a:off x="13046253" y="65180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1" name="object 4931"/>
            <p:cNvSpPr/>
            <p:nvPr/>
          </p:nvSpPr>
          <p:spPr>
            <a:xfrm>
              <a:off x="13047189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2" name="object 4932"/>
            <p:cNvSpPr/>
            <p:nvPr/>
          </p:nvSpPr>
          <p:spPr>
            <a:xfrm>
              <a:off x="13047180" y="65180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3" name="object 4933"/>
            <p:cNvSpPr/>
            <p:nvPr/>
          </p:nvSpPr>
          <p:spPr>
            <a:xfrm>
              <a:off x="13048119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34" name="object 4934"/>
            <p:cNvSpPr/>
            <p:nvPr/>
          </p:nvSpPr>
          <p:spPr>
            <a:xfrm>
              <a:off x="13048120" y="65180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35" name="object 4935"/>
          <p:cNvSpPr/>
          <p:nvPr/>
        </p:nvSpPr>
        <p:spPr>
          <a:xfrm>
            <a:off x="4757970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6" name="object 4936"/>
          <p:cNvSpPr/>
          <p:nvPr/>
        </p:nvSpPr>
        <p:spPr>
          <a:xfrm>
            <a:off x="13040673" y="6464956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7" name="object 4937"/>
          <p:cNvSpPr/>
          <p:nvPr/>
        </p:nvSpPr>
        <p:spPr>
          <a:xfrm>
            <a:off x="4675134" y="6478918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4653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8" name="object 4938"/>
          <p:cNvSpPr/>
          <p:nvPr/>
        </p:nvSpPr>
        <p:spPr>
          <a:xfrm>
            <a:off x="13040673" y="6518940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65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939" name="object 4939"/>
          <p:cNvGrpSpPr/>
          <p:nvPr/>
        </p:nvGrpSpPr>
        <p:grpSpPr>
          <a:xfrm>
            <a:off x="13037881" y="6464026"/>
            <a:ext cx="3810" cy="1905"/>
            <a:chOff x="13037881" y="6464026"/>
            <a:chExt cx="3810" cy="1905"/>
          </a:xfrm>
        </p:grpSpPr>
        <p:sp>
          <p:nvSpPr>
            <p:cNvPr id="4940" name="object 4940"/>
            <p:cNvSpPr/>
            <p:nvPr/>
          </p:nvSpPr>
          <p:spPr>
            <a:xfrm>
              <a:off x="13039738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1" name="object 4941"/>
            <p:cNvSpPr/>
            <p:nvPr/>
          </p:nvSpPr>
          <p:spPr>
            <a:xfrm>
              <a:off x="13039743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2" name="object 4942"/>
            <p:cNvSpPr/>
            <p:nvPr/>
          </p:nvSpPr>
          <p:spPr>
            <a:xfrm>
              <a:off x="13038811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3" name="object 4943"/>
            <p:cNvSpPr/>
            <p:nvPr/>
          </p:nvSpPr>
          <p:spPr>
            <a:xfrm>
              <a:off x="13038812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44" name="object 4944"/>
            <p:cNvSpPr/>
            <p:nvPr/>
          </p:nvSpPr>
          <p:spPr>
            <a:xfrm>
              <a:off x="13037871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45" name="object 4945"/>
          <p:cNvSpPr/>
          <p:nvPr/>
        </p:nvSpPr>
        <p:spPr>
          <a:xfrm>
            <a:off x="10045534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6" name="object 4946"/>
          <p:cNvSpPr/>
          <p:nvPr/>
        </p:nvSpPr>
        <p:spPr>
          <a:xfrm>
            <a:off x="13038811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7" name="object 4947"/>
          <p:cNvSpPr/>
          <p:nvPr/>
        </p:nvSpPr>
        <p:spPr>
          <a:xfrm>
            <a:off x="10045534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948" name="object 4948"/>
          <p:cNvGrpSpPr/>
          <p:nvPr/>
        </p:nvGrpSpPr>
        <p:grpSpPr>
          <a:xfrm>
            <a:off x="13037881" y="6518009"/>
            <a:ext cx="3810" cy="1905"/>
            <a:chOff x="13037881" y="6518009"/>
            <a:chExt cx="3810" cy="1905"/>
          </a:xfrm>
        </p:grpSpPr>
        <p:sp>
          <p:nvSpPr>
            <p:cNvPr id="4949" name="object 4949"/>
            <p:cNvSpPr/>
            <p:nvPr/>
          </p:nvSpPr>
          <p:spPr>
            <a:xfrm>
              <a:off x="13037871" y="65180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0" name="object 4950"/>
            <p:cNvSpPr/>
            <p:nvPr/>
          </p:nvSpPr>
          <p:spPr>
            <a:xfrm>
              <a:off x="13038812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1" name="object 4951"/>
            <p:cNvSpPr/>
            <p:nvPr/>
          </p:nvSpPr>
          <p:spPr>
            <a:xfrm>
              <a:off x="13038811" y="65180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2" name="object 4952"/>
            <p:cNvSpPr/>
            <p:nvPr/>
          </p:nvSpPr>
          <p:spPr>
            <a:xfrm>
              <a:off x="13039743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3" name="object 4953"/>
            <p:cNvSpPr/>
            <p:nvPr/>
          </p:nvSpPr>
          <p:spPr>
            <a:xfrm>
              <a:off x="13039738" y="65180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54" name="object 4954"/>
          <p:cNvSpPr/>
          <p:nvPr/>
        </p:nvSpPr>
        <p:spPr>
          <a:xfrm>
            <a:off x="4670480" y="647891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5" name="object 4955"/>
          <p:cNvSpPr/>
          <p:nvPr/>
        </p:nvSpPr>
        <p:spPr>
          <a:xfrm>
            <a:off x="4757966" y="65459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6" name="object 4956"/>
          <p:cNvSpPr/>
          <p:nvPr/>
        </p:nvSpPr>
        <p:spPr>
          <a:xfrm>
            <a:off x="4670480" y="658967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7" name="object 4957"/>
          <p:cNvSpPr/>
          <p:nvPr/>
        </p:nvSpPr>
        <p:spPr>
          <a:xfrm>
            <a:off x="13049050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6299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8" name="object 4958"/>
          <p:cNvSpPr/>
          <p:nvPr/>
        </p:nvSpPr>
        <p:spPr>
          <a:xfrm>
            <a:off x="4675134" y="6555239"/>
            <a:ext cx="5715" cy="34925"/>
          </a:xfrm>
          <a:custGeom>
            <a:avLst/>
            <a:gdLst/>
            <a:ahLst/>
            <a:cxnLst/>
            <a:rect l="l" t="t" r="r" b="b"/>
            <a:pathLst>
              <a:path w="5714" h="34925">
                <a:moveTo>
                  <a:pt x="0" y="34437"/>
                </a:moveTo>
                <a:lnTo>
                  <a:pt x="4653" y="33506"/>
                </a:lnTo>
              </a:path>
              <a:path w="5714" h="34925">
                <a:moveTo>
                  <a:pt x="4653" y="33506"/>
                </a:moveTo>
                <a:lnTo>
                  <a:pt x="5584" y="32576"/>
                </a:lnTo>
              </a:path>
              <a:path w="5714" h="34925">
                <a:moveTo>
                  <a:pt x="2792" y="0"/>
                </a:moveTo>
                <a:lnTo>
                  <a:pt x="2792" y="195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9" name="object 4959"/>
          <p:cNvSpPr/>
          <p:nvPr/>
        </p:nvSpPr>
        <p:spPr>
          <a:xfrm>
            <a:off x="6019130" y="6781410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0" name="object 4960"/>
          <p:cNvSpPr/>
          <p:nvPr/>
        </p:nvSpPr>
        <p:spPr>
          <a:xfrm>
            <a:off x="4672341" y="6494740"/>
            <a:ext cx="5715" cy="80645"/>
          </a:xfrm>
          <a:custGeom>
            <a:avLst/>
            <a:gdLst/>
            <a:ahLst/>
            <a:cxnLst/>
            <a:rect l="l" t="t" r="r" b="b"/>
            <a:pathLst>
              <a:path w="5714" h="80645">
                <a:moveTo>
                  <a:pt x="5584" y="0"/>
                </a:moveTo>
                <a:lnTo>
                  <a:pt x="5584" y="18614"/>
                </a:lnTo>
              </a:path>
              <a:path w="5714" h="80645">
                <a:moveTo>
                  <a:pt x="0" y="80044"/>
                </a:moveTo>
                <a:lnTo>
                  <a:pt x="0" y="60498"/>
                </a:lnTo>
              </a:path>
              <a:path w="5714" h="80645">
                <a:moveTo>
                  <a:pt x="0" y="18614"/>
                </a:moveTo>
                <a:lnTo>
                  <a:pt x="0" y="0"/>
                </a:lnTo>
              </a:path>
              <a:path w="5714" h="80645">
                <a:moveTo>
                  <a:pt x="0" y="60498"/>
                </a:moveTo>
                <a:lnTo>
                  <a:pt x="5584" y="6049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1" name="object 4961"/>
          <p:cNvSpPr/>
          <p:nvPr/>
        </p:nvSpPr>
        <p:spPr>
          <a:xfrm>
            <a:off x="4757970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2" name="object 4962"/>
          <p:cNvSpPr/>
          <p:nvPr/>
        </p:nvSpPr>
        <p:spPr>
          <a:xfrm>
            <a:off x="4672341" y="6574784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3" name="object 4963"/>
          <p:cNvSpPr/>
          <p:nvPr/>
        </p:nvSpPr>
        <p:spPr>
          <a:xfrm>
            <a:off x="13024851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4" name="object 4964"/>
          <p:cNvSpPr/>
          <p:nvPr/>
        </p:nvSpPr>
        <p:spPr>
          <a:xfrm>
            <a:off x="4672341" y="6494740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5" name="object 4965"/>
          <p:cNvSpPr/>
          <p:nvPr/>
        </p:nvSpPr>
        <p:spPr>
          <a:xfrm>
            <a:off x="4670480" y="6552447"/>
            <a:ext cx="10795" cy="9525"/>
          </a:xfrm>
          <a:custGeom>
            <a:avLst/>
            <a:gdLst/>
            <a:ahLst/>
            <a:cxnLst/>
            <a:rect l="l" t="t" r="r" b="b"/>
            <a:pathLst>
              <a:path w="10795" h="9525">
                <a:moveTo>
                  <a:pt x="4653" y="0"/>
                </a:moveTo>
                <a:lnTo>
                  <a:pt x="3722" y="0"/>
                </a:lnTo>
              </a:path>
              <a:path w="10795" h="9525">
                <a:moveTo>
                  <a:pt x="3722" y="0"/>
                </a:moveTo>
                <a:lnTo>
                  <a:pt x="2792" y="930"/>
                </a:lnTo>
              </a:path>
              <a:path w="10795" h="9525">
                <a:moveTo>
                  <a:pt x="2792" y="930"/>
                </a:moveTo>
                <a:lnTo>
                  <a:pt x="930" y="1861"/>
                </a:lnTo>
              </a:path>
              <a:path w="10795" h="9525">
                <a:moveTo>
                  <a:pt x="930" y="1861"/>
                </a:moveTo>
                <a:lnTo>
                  <a:pt x="930" y="2792"/>
                </a:lnTo>
              </a:path>
              <a:path w="10795" h="9525">
                <a:moveTo>
                  <a:pt x="930" y="2792"/>
                </a:moveTo>
                <a:lnTo>
                  <a:pt x="0" y="3722"/>
                </a:lnTo>
              </a:path>
              <a:path w="10795" h="9525">
                <a:moveTo>
                  <a:pt x="0" y="3722"/>
                </a:moveTo>
                <a:lnTo>
                  <a:pt x="0" y="5584"/>
                </a:lnTo>
              </a:path>
              <a:path w="10795" h="9525">
                <a:moveTo>
                  <a:pt x="0" y="5584"/>
                </a:moveTo>
                <a:lnTo>
                  <a:pt x="0" y="6515"/>
                </a:lnTo>
              </a:path>
              <a:path w="10795" h="9525">
                <a:moveTo>
                  <a:pt x="0" y="6515"/>
                </a:moveTo>
                <a:lnTo>
                  <a:pt x="930" y="7445"/>
                </a:lnTo>
              </a:path>
              <a:path w="10795" h="9525">
                <a:moveTo>
                  <a:pt x="930" y="7445"/>
                </a:moveTo>
                <a:lnTo>
                  <a:pt x="930" y="9307"/>
                </a:lnTo>
              </a:path>
              <a:path w="10795" h="9525">
                <a:moveTo>
                  <a:pt x="930" y="9307"/>
                </a:moveTo>
                <a:lnTo>
                  <a:pt x="1861" y="9307"/>
                </a:lnTo>
              </a:path>
              <a:path w="10795" h="9525">
                <a:moveTo>
                  <a:pt x="7445" y="9307"/>
                </a:moveTo>
                <a:lnTo>
                  <a:pt x="8376" y="9307"/>
                </a:lnTo>
              </a:path>
              <a:path w="10795" h="9525">
                <a:moveTo>
                  <a:pt x="8376" y="9307"/>
                </a:moveTo>
                <a:lnTo>
                  <a:pt x="9307" y="7445"/>
                </a:lnTo>
              </a:path>
              <a:path w="10795" h="9525">
                <a:moveTo>
                  <a:pt x="9307" y="7445"/>
                </a:moveTo>
                <a:lnTo>
                  <a:pt x="10238" y="6515"/>
                </a:lnTo>
              </a:path>
              <a:path w="10795" h="9525">
                <a:moveTo>
                  <a:pt x="10238" y="6515"/>
                </a:moveTo>
                <a:lnTo>
                  <a:pt x="10238" y="5584"/>
                </a:lnTo>
              </a:path>
              <a:path w="10795" h="9525">
                <a:moveTo>
                  <a:pt x="10238" y="5584"/>
                </a:moveTo>
                <a:lnTo>
                  <a:pt x="10238" y="3722"/>
                </a:lnTo>
              </a:path>
              <a:path w="10795" h="9525">
                <a:moveTo>
                  <a:pt x="10238" y="3722"/>
                </a:moveTo>
                <a:lnTo>
                  <a:pt x="9307" y="2792"/>
                </a:lnTo>
              </a:path>
              <a:path w="10795" h="9525">
                <a:moveTo>
                  <a:pt x="9307" y="2792"/>
                </a:moveTo>
                <a:lnTo>
                  <a:pt x="8376" y="1861"/>
                </a:lnTo>
              </a:path>
              <a:path w="10795" h="9525">
                <a:moveTo>
                  <a:pt x="8376" y="1861"/>
                </a:moveTo>
                <a:lnTo>
                  <a:pt x="7445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6" name="object 4966"/>
          <p:cNvSpPr/>
          <p:nvPr/>
        </p:nvSpPr>
        <p:spPr>
          <a:xfrm>
            <a:off x="13038811" y="6513355"/>
            <a:ext cx="1905" cy="5715"/>
          </a:xfrm>
          <a:custGeom>
            <a:avLst/>
            <a:gdLst/>
            <a:ahLst/>
            <a:cxnLst/>
            <a:rect l="l" t="t" r="r" b="b"/>
            <a:pathLst>
              <a:path w="1905" h="5715">
                <a:moveTo>
                  <a:pt x="930" y="5584"/>
                </a:moveTo>
                <a:lnTo>
                  <a:pt x="0" y="4653"/>
                </a:lnTo>
              </a:path>
              <a:path w="1905" h="5715">
                <a:moveTo>
                  <a:pt x="0" y="1861"/>
                </a:moveTo>
                <a:lnTo>
                  <a:pt x="930" y="930"/>
                </a:lnTo>
              </a:path>
              <a:path w="1905" h="5715">
                <a:moveTo>
                  <a:pt x="93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7" name="object 4967"/>
          <p:cNvSpPr/>
          <p:nvPr/>
        </p:nvSpPr>
        <p:spPr>
          <a:xfrm>
            <a:off x="4676995" y="655244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8" name="object 4968"/>
          <p:cNvSpPr/>
          <p:nvPr/>
        </p:nvSpPr>
        <p:spPr>
          <a:xfrm>
            <a:off x="10046465" y="699920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9" name="object 4969"/>
          <p:cNvSpPr/>
          <p:nvPr/>
        </p:nvSpPr>
        <p:spPr>
          <a:xfrm>
            <a:off x="4675134" y="6552447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0" name="object 4970"/>
          <p:cNvSpPr/>
          <p:nvPr/>
        </p:nvSpPr>
        <p:spPr>
          <a:xfrm>
            <a:off x="11557065" y="673208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1" name="object 4971"/>
          <p:cNvSpPr/>
          <p:nvPr/>
        </p:nvSpPr>
        <p:spPr>
          <a:xfrm>
            <a:off x="4671411" y="650684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2" name="object 4972"/>
          <p:cNvSpPr/>
          <p:nvPr/>
        </p:nvSpPr>
        <p:spPr>
          <a:xfrm>
            <a:off x="10046465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3" name="object 4973"/>
          <p:cNvSpPr/>
          <p:nvPr/>
        </p:nvSpPr>
        <p:spPr>
          <a:xfrm>
            <a:off x="4671411" y="650777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4" name="object 4974"/>
          <p:cNvSpPr/>
          <p:nvPr/>
        </p:nvSpPr>
        <p:spPr>
          <a:xfrm>
            <a:off x="13047189" y="6512424"/>
            <a:ext cx="1905" cy="5080"/>
          </a:xfrm>
          <a:custGeom>
            <a:avLst/>
            <a:gdLst/>
            <a:ahLst/>
            <a:cxnLst/>
            <a:rect l="l" t="t" r="r" b="b"/>
            <a:pathLst>
              <a:path w="1905" h="5079">
                <a:moveTo>
                  <a:pt x="0" y="0"/>
                </a:moveTo>
                <a:lnTo>
                  <a:pt x="930" y="930"/>
                </a:lnTo>
              </a:path>
              <a:path w="1905" h="5079">
                <a:moveTo>
                  <a:pt x="930" y="930"/>
                </a:moveTo>
                <a:lnTo>
                  <a:pt x="930" y="1861"/>
                </a:lnTo>
              </a:path>
              <a:path w="1905" h="5079">
                <a:moveTo>
                  <a:pt x="930" y="1861"/>
                </a:moveTo>
                <a:lnTo>
                  <a:pt x="1861" y="2792"/>
                </a:lnTo>
              </a:path>
              <a:path w="1905" h="5079">
                <a:moveTo>
                  <a:pt x="1861" y="2792"/>
                </a:moveTo>
                <a:lnTo>
                  <a:pt x="1861" y="465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5" name="object 4975"/>
          <p:cNvSpPr/>
          <p:nvPr/>
        </p:nvSpPr>
        <p:spPr>
          <a:xfrm>
            <a:off x="13038811" y="6512424"/>
            <a:ext cx="10795" cy="55244"/>
          </a:xfrm>
          <a:custGeom>
            <a:avLst/>
            <a:gdLst/>
            <a:ahLst/>
            <a:cxnLst/>
            <a:rect l="l" t="t" r="r" b="b"/>
            <a:pathLst>
              <a:path w="10794" h="55245">
                <a:moveTo>
                  <a:pt x="2792" y="54913"/>
                </a:moveTo>
                <a:lnTo>
                  <a:pt x="1861" y="54913"/>
                </a:lnTo>
              </a:path>
              <a:path w="10794" h="55245">
                <a:moveTo>
                  <a:pt x="930" y="53983"/>
                </a:moveTo>
                <a:lnTo>
                  <a:pt x="0" y="52121"/>
                </a:lnTo>
              </a:path>
              <a:path w="10794" h="55245">
                <a:moveTo>
                  <a:pt x="0" y="52121"/>
                </a:moveTo>
                <a:lnTo>
                  <a:pt x="0" y="51190"/>
                </a:lnTo>
              </a:path>
              <a:path w="10794" h="55245">
                <a:moveTo>
                  <a:pt x="930" y="48398"/>
                </a:moveTo>
                <a:lnTo>
                  <a:pt x="1861" y="47468"/>
                </a:lnTo>
              </a:path>
              <a:path w="10794" h="55245">
                <a:moveTo>
                  <a:pt x="1861" y="47468"/>
                </a:moveTo>
                <a:lnTo>
                  <a:pt x="2792" y="46537"/>
                </a:lnTo>
              </a:path>
              <a:path w="10794" h="55245">
                <a:moveTo>
                  <a:pt x="2792" y="46537"/>
                </a:moveTo>
                <a:lnTo>
                  <a:pt x="3722" y="46537"/>
                </a:lnTo>
              </a:path>
              <a:path w="10794" h="55245">
                <a:moveTo>
                  <a:pt x="3722" y="46537"/>
                </a:moveTo>
                <a:lnTo>
                  <a:pt x="5584" y="45606"/>
                </a:lnTo>
              </a:path>
              <a:path w="10794" h="55245">
                <a:moveTo>
                  <a:pt x="5584" y="45606"/>
                </a:moveTo>
                <a:lnTo>
                  <a:pt x="6515" y="46537"/>
                </a:lnTo>
              </a:path>
              <a:path w="10794" h="55245">
                <a:moveTo>
                  <a:pt x="6515" y="46537"/>
                </a:moveTo>
                <a:lnTo>
                  <a:pt x="7445" y="46537"/>
                </a:lnTo>
              </a:path>
              <a:path w="10794" h="55245">
                <a:moveTo>
                  <a:pt x="7445" y="46537"/>
                </a:moveTo>
                <a:lnTo>
                  <a:pt x="9307" y="47468"/>
                </a:lnTo>
              </a:path>
              <a:path w="10794" h="55245">
                <a:moveTo>
                  <a:pt x="9307" y="47468"/>
                </a:moveTo>
                <a:lnTo>
                  <a:pt x="9307" y="48398"/>
                </a:lnTo>
              </a:path>
              <a:path w="10794" h="55245">
                <a:moveTo>
                  <a:pt x="10238" y="49329"/>
                </a:moveTo>
                <a:lnTo>
                  <a:pt x="10238" y="51190"/>
                </a:lnTo>
              </a:path>
              <a:path w="10794" h="55245">
                <a:moveTo>
                  <a:pt x="10238" y="51190"/>
                </a:moveTo>
                <a:lnTo>
                  <a:pt x="10238" y="52121"/>
                </a:lnTo>
              </a:path>
              <a:path w="10794" h="55245">
                <a:moveTo>
                  <a:pt x="9307" y="53983"/>
                </a:moveTo>
                <a:lnTo>
                  <a:pt x="9307" y="54913"/>
                </a:lnTo>
              </a:path>
              <a:path w="10794" h="55245">
                <a:moveTo>
                  <a:pt x="9307" y="54913"/>
                </a:moveTo>
                <a:lnTo>
                  <a:pt x="8376" y="54913"/>
                </a:lnTo>
              </a:path>
              <a:path w="10794" h="55245">
                <a:moveTo>
                  <a:pt x="10238" y="6515"/>
                </a:moveTo>
                <a:lnTo>
                  <a:pt x="10238" y="5584"/>
                </a:lnTo>
              </a:path>
              <a:path w="10794" h="55245">
                <a:moveTo>
                  <a:pt x="10238" y="5584"/>
                </a:moveTo>
                <a:lnTo>
                  <a:pt x="10238" y="4653"/>
                </a:lnTo>
              </a:path>
              <a:path w="10794" h="55245">
                <a:moveTo>
                  <a:pt x="10238" y="4653"/>
                </a:moveTo>
                <a:lnTo>
                  <a:pt x="10238" y="2792"/>
                </a:lnTo>
              </a:path>
              <a:path w="10794" h="55245">
                <a:moveTo>
                  <a:pt x="10238" y="2792"/>
                </a:moveTo>
                <a:lnTo>
                  <a:pt x="9307" y="1861"/>
                </a:lnTo>
              </a:path>
              <a:path w="10794" h="55245">
                <a:moveTo>
                  <a:pt x="9307" y="1861"/>
                </a:moveTo>
                <a:lnTo>
                  <a:pt x="9307" y="930"/>
                </a:lnTo>
              </a:path>
              <a:path w="10794" h="55245">
                <a:moveTo>
                  <a:pt x="9307" y="930"/>
                </a:moveTo>
                <a:lnTo>
                  <a:pt x="8376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6" name="object 4976"/>
          <p:cNvSpPr/>
          <p:nvPr/>
        </p:nvSpPr>
        <p:spPr>
          <a:xfrm>
            <a:off x="4670480" y="6508701"/>
            <a:ext cx="10795" cy="5080"/>
          </a:xfrm>
          <a:custGeom>
            <a:avLst/>
            <a:gdLst/>
            <a:ahLst/>
            <a:cxnLst/>
            <a:rect l="l" t="t" r="r" b="b"/>
            <a:pathLst>
              <a:path w="10795" h="5079">
                <a:moveTo>
                  <a:pt x="930" y="0"/>
                </a:moveTo>
                <a:lnTo>
                  <a:pt x="0" y="930"/>
                </a:lnTo>
              </a:path>
              <a:path w="10795" h="5079">
                <a:moveTo>
                  <a:pt x="0" y="930"/>
                </a:moveTo>
                <a:lnTo>
                  <a:pt x="0" y="2792"/>
                </a:lnTo>
              </a:path>
              <a:path w="10795" h="5079">
                <a:moveTo>
                  <a:pt x="0" y="2792"/>
                </a:moveTo>
                <a:lnTo>
                  <a:pt x="0" y="3722"/>
                </a:lnTo>
              </a:path>
              <a:path w="10795" h="5079">
                <a:moveTo>
                  <a:pt x="0" y="3722"/>
                </a:moveTo>
                <a:lnTo>
                  <a:pt x="0" y="4653"/>
                </a:lnTo>
              </a:path>
              <a:path w="10795" h="5079">
                <a:moveTo>
                  <a:pt x="9307" y="4653"/>
                </a:moveTo>
                <a:lnTo>
                  <a:pt x="10238" y="3722"/>
                </a:lnTo>
              </a:path>
              <a:path w="10795" h="5079">
                <a:moveTo>
                  <a:pt x="10238" y="3722"/>
                </a:moveTo>
                <a:lnTo>
                  <a:pt x="10238" y="2792"/>
                </a:lnTo>
              </a:path>
              <a:path w="10795" h="5079">
                <a:moveTo>
                  <a:pt x="10238" y="2792"/>
                </a:moveTo>
                <a:lnTo>
                  <a:pt x="10238" y="930"/>
                </a:lnTo>
              </a:path>
              <a:path w="10795" h="5079">
                <a:moveTo>
                  <a:pt x="10238" y="930"/>
                </a:moveTo>
                <a:lnTo>
                  <a:pt x="9307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7" name="object 4977"/>
          <p:cNvSpPr/>
          <p:nvPr/>
        </p:nvSpPr>
        <p:spPr>
          <a:xfrm>
            <a:off x="13038811" y="6512424"/>
            <a:ext cx="3175" cy="6985"/>
          </a:xfrm>
          <a:custGeom>
            <a:avLst/>
            <a:gdLst/>
            <a:ahLst/>
            <a:cxnLst/>
            <a:rect l="l" t="t" r="r" b="b"/>
            <a:pathLst>
              <a:path w="3175" h="6984">
                <a:moveTo>
                  <a:pt x="2792" y="0"/>
                </a:moveTo>
                <a:lnTo>
                  <a:pt x="1861" y="930"/>
                </a:lnTo>
              </a:path>
              <a:path w="3175" h="6984">
                <a:moveTo>
                  <a:pt x="1861" y="930"/>
                </a:moveTo>
                <a:lnTo>
                  <a:pt x="930" y="1861"/>
                </a:lnTo>
              </a:path>
              <a:path w="3175" h="6984">
                <a:moveTo>
                  <a:pt x="930" y="1861"/>
                </a:moveTo>
                <a:lnTo>
                  <a:pt x="0" y="2792"/>
                </a:lnTo>
              </a:path>
              <a:path w="3175" h="6984">
                <a:moveTo>
                  <a:pt x="0" y="2792"/>
                </a:moveTo>
                <a:lnTo>
                  <a:pt x="0" y="4653"/>
                </a:lnTo>
              </a:path>
              <a:path w="3175" h="6984">
                <a:moveTo>
                  <a:pt x="0" y="4653"/>
                </a:moveTo>
                <a:lnTo>
                  <a:pt x="0" y="5584"/>
                </a:lnTo>
              </a:path>
              <a:path w="3175" h="6984">
                <a:moveTo>
                  <a:pt x="0" y="5584"/>
                </a:moveTo>
                <a:lnTo>
                  <a:pt x="930" y="651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8" name="object 4978"/>
          <p:cNvSpPr/>
          <p:nvPr/>
        </p:nvSpPr>
        <p:spPr>
          <a:xfrm>
            <a:off x="13038811" y="6558031"/>
            <a:ext cx="10795" cy="9525"/>
          </a:xfrm>
          <a:custGeom>
            <a:avLst/>
            <a:gdLst/>
            <a:ahLst/>
            <a:cxnLst/>
            <a:rect l="l" t="t" r="r" b="b"/>
            <a:pathLst>
              <a:path w="10794" h="9525">
                <a:moveTo>
                  <a:pt x="8376" y="9307"/>
                </a:moveTo>
                <a:lnTo>
                  <a:pt x="9307" y="9307"/>
                </a:lnTo>
              </a:path>
              <a:path w="10794" h="9525">
                <a:moveTo>
                  <a:pt x="9307" y="9307"/>
                </a:moveTo>
                <a:lnTo>
                  <a:pt x="9307" y="8376"/>
                </a:lnTo>
              </a:path>
              <a:path w="10794" h="9525">
                <a:moveTo>
                  <a:pt x="9307" y="8376"/>
                </a:moveTo>
                <a:lnTo>
                  <a:pt x="10238" y="6515"/>
                </a:lnTo>
              </a:path>
              <a:path w="10794" h="9525">
                <a:moveTo>
                  <a:pt x="10238" y="6515"/>
                </a:moveTo>
                <a:lnTo>
                  <a:pt x="10238" y="5584"/>
                </a:lnTo>
              </a:path>
              <a:path w="10794" h="9525">
                <a:moveTo>
                  <a:pt x="10238" y="5584"/>
                </a:moveTo>
                <a:lnTo>
                  <a:pt x="10238" y="3722"/>
                </a:lnTo>
              </a:path>
              <a:path w="10794" h="9525">
                <a:moveTo>
                  <a:pt x="10238" y="3722"/>
                </a:moveTo>
                <a:lnTo>
                  <a:pt x="9307" y="2792"/>
                </a:lnTo>
              </a:path>
              <a:path w="10794" h="9525">
                <a:moveTo>
                  <a:pt x="9307" y="2792"/>
                </a:moveTo>
                <a:lnTo>
                  <a:pt x="9307" y="1861"/>
                </a:lnTo>
              </a:path>
              <a:path w="10794" h="9525">
                <a:moveTo>
                  <a:pt x="9307" y="1861"/>
                </a:moveTo>
                <a:lnTo>
                  <a:pt x="7445" y="930"/>
                </a:lnTo>
              </a:path>
              <a:path w="10794" h="9525">
                <a:moveTo>
                  <a:pt x="7445" y="930"/>
                </a:moveTo>
                <a:lnTo>
                  <a:pt x="6515" y="930"/>
                </a:lnTo>
              </a:path>
              <a:path w="10794" h="9525">
                <a:moveTo>
                  <a:pt x="6515" y="930"/>
                </a:moveTo>
                <a:lnTo>
                  <a:pt x="5584" y="0"/>
                </a:lnTo>
              </a:path>
              <a:path w="10794" h="9525">
                <a:moveTo>
                  <a:pt x="5584" y="0"/>
                </a:moveTo>
                <a:lnTo>
                  <a:pt x="3722" y="930"/>
                </a:lnTo>
              </a:path>
              <a:path w="10794" h="9525">
                <a:moveTo>
                  <a:pt x="3722" y="930"/>
                </a:moveTo>
                <a:lnTo>
                  <a:pt x="2792" y="930"/>
                </a:lnTo>
              </a:path>
              <a:path w="10794" h="9525">
                <a:moveTo>
                  <a:pt x="2792" y="930"/>
                </a:moveTo>
                <a:lnTo>
                  <a:pt x="1861" y="1861"/>
                </a:lnTo>
              </a:path>
              <a:path w="10794" h="9525">
                <a:moveTo>
                  <a:pt x="1861" y="1861"/>
                </a:moveTo>
                <a:lnTo>
                  <a:pt x="930" y="2792"/>
                </a:lnTo>
              </a:path>
              <a:path w="10794" h="9525">
                <a:moveTo>
                  <a:pt x="930" y="2792"/>
                </a:moveTo>
                <a:lnTo>
                  <a:pt x="0" y="3722"/>
                </a:lnTo>
              </a:path>
              <a:path w="10794" h="9525">
                <a:moveTo>
                  <a:pt x="0" y="3722"/>
                </a:moveTo>
                <a:lnTo>
                  <a:pt x="0" y="5584"/>
                </a:lnTo>
              </a:path>
              <a:path w="10794" h="9525">
                <a:moveTo>
                  <a:pt x="0" y="5584"/>
                </a:moveTo>
                <a:lnTo>
                  <a:pt x="0" y="6515"/>
                </a:lnTo>
              </a:path>
              <a:path w="10794" h="9525">
                <a:moveTo>
                  <a:pt x="0" y="6515"/>
                </a:moveTo>
                <a:lnTo>
                  <a:pt x="930" y="8376"/>
                </a:lnTo>
              </a:path>
              <a:path w="10794" h="9525">
                <a:moveTo>
                  <a:pt x="930" y="8376"/>
                </a:moveTo>
                <a:lnTo>
                  <a:pt x="1861" y="9307"/>
                </a:lnTo>
              </a:path>
              <a:path w="10794" h="9525">
                <a:moveTo>
                  <a:pt x="1861" y="9307"/>
                </a:moveTo>
                <a:lnTo>
                  <a:pt x="2792" y="9307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9" name="object 4979"/>
          <p:cNvSpPr/>
          <p:nvPr/>
        </p:nvSpPr>
        <p:spPr>
          <a:xfrm>
            <a:off x="13041603" y="6500325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0" name="object 4980"/>
          <p:cNvSpPr/>
          <p:nvPr/>
        </p:nvSpPr>
        <p:spPr>
          <a:xfrm>
            <a:off x="4678857" y="650777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1" name="object 4981"/>
          <p:cNvSpPr/>
          <p:nvPr/>
        </p:nvSpPr>
        <p:spPr>
          <a:xfrm>
            <a:off x="13041603" y="6560823"/>
            <a:ext cx="5715" cy="19685"/>
          </a:xfrm>
          <a:custGeom>
            <a:avLst/>
            <a:gdLst/>
            <a:ahLst/>
            <a:cxnLst/>
            <a:rect l="l" t="t" r="r" b="b"/>
            <a:pathLst>
              <a:path w="5715" h="19684">
                <a:moveTo>
                  <a:pt x="5584" y="19545"/>
                </a:moveTo>
                <a:lnTo>
                  <a:pt x="0" y="19545"/>
                </a:lnTo>
              </a:path>
              <a:path w="5715" h="1968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2" name="object 4982"/>
          <p:cNvSpPr/>
          <p:nvPr/>
        </p:nvSpPr>
        <p:spPr>
          <a:xfrm>
            <a:off x="4677926" y="650684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3" name="object 4983"/>
          <p:cNvSpPr/>
          <p:nvPr/>
        </p:nvSpPr>
        <p:spPr>
          <a:xfrm>
            <a:off x="13041603" y="6500325"/>
            <a:ext cx="5715" cy="80645"/>
          </a:xfrm>
          <a:custGeom>
            <a:avLst/>
            <a:gdLst/>
            <a:ahLst/>
            <a:cxnLst/>
            <a:rect l="l" t="t" r="r" b="b"/>
            <a:pathLst>
              <a:path w="5715" h="80645">
                <a:moveTo>
                  <a:pt x="5584" y="0"/>
                </a:moveTo>
                <a:lnTo>
                  <a:pt x="5584" y="18614"/>
                </a:lnTo>
              </a:path>
              <a:path w="5715" h="80645">
                <a:moveTo>
                  <a:pt x="5584" y="60498"/>
                </a:moveTo>
                <a:lnTo>
                  <a:pt x="5584" y="80044"/>
                </a:lnTo>
              </a:path>
              <a:path w="5715" h="80645">
                <a:moveTo>
                  <a:pt x="0" y="18614"/>
                </a:moveTo>
                <a:lnTo>
                  <a:pt x="0" y="0"/>
                </a:lnTo>
              </a:path>
              <a:path w="5715" h="80645">
                <a:moveTo>
                  <a:pt x="0" y="80044"/>
                </a:moveTo>
                <a:lnTo>
                  <a:pt x="0" y="6049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4" name="object 4984"/>
          <p:cNvSpPr/>
          <p:nvPr/>
        </p:nvSpPr>
        <p:spPr>
          <a:xfrm>
            <a:off x="4675134" y="6552447"/>
            <a:ext cx="5715" cy="7620"/>
          </a:xfrm>
          <a:custGeom>
            <a:avLst/>
            <a:gdLst/>
            <a:ahLst/>
            <a:cxnLst/>
            <a:rect l="l" t="t" r="r" b="b"/>
            <a:pathLst>
              <a:path w="5714" h="7620">
                <a:moveTo>
                  <a:pt x="0" y="0"/>
                </a:moveTo>
                <a:lnTo>
                  <a:pt x="1861" y="0"/>
                </a:lnTo>
              </a:path>
              <a:path w="5714" h="7620">
                <a:moveTo>
                  <a:pt x="1861" y="0"/>
                </a:moveTo>
                <a:lnTo>
                  <a:pt x="2792" y="930"/>
                </a:lnTo>
              </a:path>
              <a:path w="5714" h="7620">
                <a:moveTo>
                  <a:pt x="2792" y="930"/>
                </a:moveTo>
                <a:lnTo>
                  <a:pt x="3722" y="1861"/>
                </a:lnTo>
              </a:path>
              <a:path w="5714" h="7620">
                <a:moveTo>
                  <a:pt x="3722" y="1861"/>
                </a:moveTo>
                <a:lnTo>
                  <a:pt x="4653" y="2792"/>
                </a:lnTo>
              </a:path>
              <a:path w="5714" h="7620">
                <a:moveTo>
                  <a:pt x="5584" y="5584"/>
                </a:moveTo>
                <a:lnTo>
                  <a:pt x="5584" y="6515"/>
                </a:lnTo>
              </a:path>
              <a:path w="5714" h="7620">
                <a:moveTo>
                  <a:pt x="5584" y="6515"/>
                </a:moveTo>
                <a:lnTo>
                  <a:pt x="4653" y="74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5" name="object 4985"/>
          <p:cNvSpPr/>
          <p:nvPr/>
        </p:nvSpPr>
        <p:spPr>
          <a:xfrm>
            <a:off x="10047396" y="6999204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5368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6" name="object 4986"/>
          <p:cNvSpPr/>
          <p:nvPr/>
        </p:nvSpPr>
        <p:spPr>
          <a:xfrm>
            <a:off x="4670480" y="6507770"/>
            <a:ext cx="9525" cy="54610"/>
          </a:xfrm>
          <a:custGeom>
            <a:avLst/>
            <a:gdLst/>
            <a:ahLst/>
            <a:cxnLst/>
            <a:rect l="l" t="t" r="r" b="b"/>
            <a:pathLst>
              <a:path w="9525" h="54609">
                <a:moveTo>
                  <a:pt x="8376" y="53983"/>
                </a:moveTo>
                <a:lnTo>
                  <a:pt x="7445" y="53983"/>
                </a:lnTo>
              </a:path>
              <a:path w="9525" h="54609">
                <a:moveTo>
                  <a:pt x="1861" y="53983"/>
                </a:moveTo>
                <a:lnTo>
                  <a:pt x="930" y="53983"/>
                </a:lnTo>
              </a:path>
              <a:path w="9525" h="54609">
                <a:moveTo>
                  <a:pt x="930" y="53983"/>
                </a:moveTo>
                <a:lnTo>
                  <a:pt x="930" y="52121"/>
                </a:lnTo>
              </a:path>
              <a:path w="9525" h="54609">
                <a:moveTo>
                  <a:pt x="0" y="51190"/>
                </a:moveTo>
                <a:lnTo>
                  <a:pt x="0" y="50260"/>
                </a:lnTo>
              </a:path>
              <a:path w="9525" h="54609">
                <a:moveTo>
                  <a:pt x="0" y="50260"/>
                </a:moveTo>
                <a:lnTo>
                  <a:pt x="0" y="48398"/>
                </a:lnTo>
              </a:path>
              <a:path w="9525" h="54609">
                <a:moveTo>
                  <a:pt x="930" y="47468"/>
                </a:moveTo>
                <a:lnTo>
                  <a:pt x="930" y="46537"/>
                </a:lnTo>
              </a:path>
              <a:path w="9525" h="54609">
                <a:moveTo>
                  <a:pt x="930" y="46537"/>
                </a:moveTo>
                <a:lnTo>
                  <a:pt x="2792" y="45606"/>
                </a:lnTo>
              </a:path>
              <a:path w="9525" h="54609">
                <a:moveTo>
                  <a:pt x="2792" y="45606"/>
                </a:moveTo>
                <a:lnTo>
                  <a:pt x="3722" y="44675"/>
                </a:lnTo>
              </a:path>
              <a:path w="9525" h="54609">
                <a:moveTo>
                  <a:pt x="3722" y="44675"/>
                </a:moveTo>
                <a:lnTo>
                  <a:pt x="4653" y="44675"/>
                </a:lnTo>
              </a:path>
              <a:path w="9525" h="54609">
                <a:moveTo>
                  <a:pt x="8376" y="0"/>
                </a:moveTo>
                <a:lnTo>
                  <a:pt x="9307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7" name="object 4987"/>
          <p:cNvSpPr/>
          <p:nvPr/>
        </p:nvSpPr>
        <p:spPr>
          <a:xfrm>
            <a:off x="13038811" y="6484502"/>
            <a:ext cx="10795" cy="1905"/>
          </a:xfrm>
          <a:custGeom>
            <a:avLst/>
            <a:gdLst/>
            <a:ahLst/>
            <a:cxnLst/>
            <a:rect l="l" t="t" r="r" b="b"/>
            <a:pathLst>
              <a:path w="10794" h="1904">
                <a:moveTo>
                  <a:pt x="5584" y="0"/>
                </a:moveTo>
                <a:lnTo>
                  <a:pt x="930" y="930"/>
                </a:lnTo>
              </a:path>
              <a:path w="10794" h="1904">
                <a:moveTo>
                  <a:pt x="930" y="930"/>
                </a:moveTo>
                <a:lnTo>
                  <a:pt x="0" y="1861"/>
                </a:lnTo>
              </a:path>
              <a:path w="10794" h="1904">
                <a:moveTo>
                  <a:pt x="10238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8" name="object 4988"/>
          <p:cNvSpPr/>
          <p:nvPr/>
        </p:nvSpPr>
        <p:spPr>
          <a:xfrm>
            <a:off x="4679787" y="6508701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0" y="0"/>
                </a:moveTo>
                <a:lnTo>
                  <a:pt x="0" y="930"/>
                </a:lnTo>
              </a:path>
              <a:path w="1270" h="5079">
                <a:moveTo>
                  <a:pt x="930" y="3722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9" name="object 4989"/>
          <p:cNvSpPr/>
          <p:nvPr/>
        </p:nvSpPr>
        <p:spPr>
          <a:xfrm>
            <a:off x="13038811" y="6594330"/>
            <a:ext cx="10795" cy="1270"/>
          </a:xfrm>
          <a:custGeom>
            <a:avLst/>
            <a:gdLst/>
            <a:ahLst/>
            <a:cxnLst/>
            <a:rect l="l" t="t" r="r" b="b"/>
            <a:pathLst>
              <a:path w="10794" h="1270">
                <a:moveTo>
                  <a:pt x="5584" y="930"/>
                </a:moveTo>
                <a:lnTo>
                  <a:pt x="10238" y="930"/>
                </a:lnTo>
              </a:path>
              <a:path w="10794" h="1270">
                <a:moveTo>
                  <a:pt x="0" y="0"/>
                </a:moveTo>
                <a:lnTo>
                  <a:pt x="930" y="0"/>
                </a:lnTo>
              </a:path>
              <a:path w="10794" h="1270">
                <a:moveTo>
                  <a:pt x="930" y="0"/>
                </a:moveTo>
                <a:lnTo>
                  <a:pt x="5584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0" name="object 4990"/>
          <p:cNvSpPr/>
          <p:nvPr/>
        </p:nvSpPr>
        <p:spPr>
          <a:xfrm>
            <a:off x="4670480" y="6506840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0" y="4653"/>
                </a:moveTo>
                <a:lnTo>
                  <a:pt x="0" y="2792"/>
                </a:lnTo>
              </a:path>
              <a:path w="1904" h="5079">
                <a:moveTo>
                  <a:pt x="0" y="2792"/>
                </a:moveTo>
                <a:lnTo>
                  <a:pt x="930" y="1861"/>
                </a:lnTo>
              </a:path>
              <a:path w="1904" h="5079">
                <a:moveTo>
                  <a:pt x="930" y="1861"/>
                </a:moveTo>
                <a:lnTo>
                  <a:pt x="930" y="930"/>
                </a:lnTo>
              </a:path>
              <a:path w="1904" h="5079">
                <a:moveTo>
                  <a:pt x="93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1" name="object 4991"/>
          <p:cNvSpPr/>
          <p:nvPr/>
        </p:nvSpPr>
        <p:spPr>
          <a:xfrm>
            <a:off x="11557065" y="706528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992" name="object 4992"/>
          <p:cNvGrpSpPr/>
          <p:nvPr/>
        </p:nvGrpSpPr>
        <p:grpSpPr>
          <a:xfrm>
            <a:off x="4747732" y="6721842"/>
            <a:ext cx="13335" cy="1905"/>
            <a:chOff x="4747732" y="6721842"/>
            <a:chExt cx="13335" cy="1905"/>
          </a:xfrm>
        </p:grpSpPr>
        <p:sp>
          <p:nvSpPr>
            <p:cNvPr id="4993" name="object 4993"/>
            <p:cNvSpPr/>
            <p:nvPr/>
          </p:nvSpPr>
          <p:spPr>
            <a:xfrm>
              <a:off x="4758901" y="67218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4" name="object 4994"/>
            <p:cNvSpPr/>
            <p:nvPr/>
          </p:nvSpPr>
          <p:spPr>
            <a:xfrm>
              <a:off x="4748663" y="6722773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5" name="object 4995"/>
            <p:cNvSpPr/>
            <p:nvPr/>
          </p:nvSpPr>
          <p:spPr>
            <a:xfrm>
              <a:off x="4747732" y="67218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96" name="object 4996"/>
          <p:cNvGrpSpPr/>
          <p:nvPr/>
        </p:nvGrpSpPr>
        <p:grpSpPr>
          <a:xfrm>
            <a:off x="4747732" y="6545932"/>
            <a:ext cx="12700" cy="1905"/>
            <a:chOff x="4747732" y="6545932"/>
            <a:chExt cx="12700" cy="1905"/>
          </a:xfrm>
        </p:grpSpPr>
        <p:sp>
          <p:nvSpPr>
            <p:cNvPr id="4997" name="object 4997"/>
            <p:cNvSpPr/>
            <p:nvPr/>
          </p:nvSpPr>
          <p:spPr>
            <a:xfrm>
              <a:off x="4747732" y="65459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8" name="object 4998"/>
            <p:cNvSpPr/>
            <p:nvPr/>
          </p:nvSpPr>
          <p:spPr>
            <a:xfrm>
              <a:off x="4748663" y="654686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99" name="object 4999"/>
          <p:cNvSpPr/>
          <p:nvPr/>
        </p:nvSpPr>
        <p:spPr>
          <a:xfrm>
            <a:off x="10046465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0" name="object 5000"/>
          <p:cNvSpPr/>
          <p:nvPr/>
        </p:nvSpPr>
        <p:spPr>
          <a:xfrm>
            <a:off x="11557065" y="689123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1" name="object 5001"/>
          <p:cNvSpPr/>
          <p:nvPr/>
        </p:nvSpPr>
        <p:spPr>
          <a:xfrm>
            <a:off x="10046465" y="705318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2" name="object 5002"/>
          <p:cNvSpPr/>
          <p:nvPr/>
        </p:nvSpPr>
        <p:spPr>
          <a:xfrm>
            <a:off x="4758900" y="65459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3" name="object 5003"/>
          <p:cNvSpPr/>
          <p:nvPr/>
        </p:nvSpPr>
        <p:spPr>
          <a:xfrm>
            <a:off x="11557065" y="662690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4" name="object 5004"/>
          <p:cNvSpPr/>
          <p:nvPr/>
        </p:nvSpPr>
        <p:spPr>
          <a:xfrm>
            <a:off x="10037158" y="655244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5" name="object 5005"/>
          <p:cNvSpPr/>
          <p:nvPr/>
        </p:nvSpPr>
        <p:spPr>
          <a:xfrm>
            <a:off x="10045534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6" name="object 5006"/>
          <p:cNvSpPr/>
          <p:nvPr/>
        </p:nvSpPr>
        <p:spPr>
          <a:xfrm>
            <a:off x="11573818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7" name="object 5007"/>
          <p:cNvSpPr/>
          <p:nvPr/>
        </p:nvSpPr>
        <p:spPr>
          <a:xfrm>
            <a:off x="10036227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8" name="object 5008"/>
          <p:cNvSpPr/>
          <p:nvPr/>
        </p:nvSpPr>
        <p:spPr>
          <a:xfrm>
            <a:off x="13021127" y="67376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9" name="object 5009"/>
          <p:cNvSpPr/>
          <p:nvPr/>
        </p:nvSpPr>
        <p:spPr>
          <a:xfrm>
            <a:off x="10036226" y="65515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0" name="object 5010"/>
          <p:cNvSpPr/>
          <p:nvPr/>
        </p:nvSpPr>
        <p:spPr>
          <a:xfrm>
            <a:off x="11574750" y="705318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1" name="object 5011"/>
          <p:cNvSpPr/>
          <p:nvPr/>
        </p:nvSpPr>
        <p:spPr>
          <a:xfrm>
            <a:off x="4694679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2" name="object 5012"/>
          <p:cNvSpPr/>
          <p:nvPr/>
        </p:nvSpPr>
        <p:spPr>
          <a:xfrm>
            <a:off x="11584987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3" name="object 5013"/>
          <p:cNvSpPr/>
          <p:nvPr/>
        </p:nvSpPr>
        <p:spPr>
          <a:xfrm>
            <a:off x="13021127" y="654034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4" name="object 5014"/>
          <p:cNvSpPr/>
          <p:nvPr/>
        </p:nvSpPr>
        <p:spPr>
          <a:xfrm>
            <a:off x="10045534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5" name="object 5015"/>
          <p:cNvSpPr/>
          <p:nvPr/>
        </p:nvSpPr>
        <p:spPr>
          <a:xfrm>
            <a:off x="13021127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016" name="object 5016"/>
          <p:cNvGrpSpPr/>
          <p:nvPr/>
        </p:nvGrpSpPr>
        <p:grpSpPr>
          <a:xfrm>
            <a:off x="10045534" y="7052257"/>
            <a:ext cx="1905" cy="1905"/>
            <a:chOff x="10045534" y="7052257"/>
            <a:chExt cx="1905" cy="1905"/>
          </a:xfrm>
        </p:grpSpPr>
        <p:sp>
          <p:nvSpPr>
            <p:cNvPr id="5017" name="object 5017"/>
            <p:cNvSpPr/>
            <p:nvPr/>
          </p:nvSpPr>
          <p:spPr>
            <a:xfrm>
              <a:off x="10045535" y="70531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8" name="object 5018"/>
            <p:cNvSpPr/>
            <p:nvPr/>
          </p:nvSpPr>
          <p:spPr>
            <a:xfrm>
              <a:off x="10045535" y="7052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19" name="object 5019"/>
          <p:cNvSpPr/>
          <p:nvPr/>
        </p:nvSpPr>
        <p:spPr>
          <a:xfrm>
            <a:off x="10036227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0" name="object 5020"/>
          <p:cNvSpPr/>
          <p:nvPr/>
        </p:nvSpPr>
        <p:spPr>
          <a:xfrm>
            <a:off x="11584987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1" name="object 5021"/>
          <p:cNvSpPr/>
          <p:nvPr/>
        </p:nvSpPr>
        <p:spPr>
          <a:xfrm>
            <a:off x="13021127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2" name="object 5022"/>
          <p:cNvSpPr/>
          <p:nvPr/>
        </p:nvSpPr>
        <p:spPr>
          <a:xfrm>
            <a:off x="11574750" y="699920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3" name="object 5023"/>
          <p:cNvSpPr/>
          <p:nvPr/>
        </p:nvSpPr>
        <p:spPr>
          <a:xfrm>
            <a:off x="13021127" y="654034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4" name="object 5024"/>
          <p:cNvSpPr/>
          <p:nvPr/>
        </p:nvSpPr>
        <p:spPr>
          <a:xfrm>
            <a:off x="11573818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5" name="object 5025"/>
          <p:cNvSpPr/>
          <p:nvPr/>
        </p:nvSpPr>
        <p:spPr>
          <a:xfrm>
            <a:off x="10044603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6" name="object 5026"/>
          <p:cNvSpPr/>
          <p:nvPr/>
        </p:nvSpPr>
        <p:spPr>
          <a:xfrm>
            <a:off x="13024851" y="6452857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87490"/>
                </a:lnTo>
              </a:path>
              <a:path h="285115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7" name="object 5027"/>
          <p:cNvSpPr/>
          <p:nvPr/>
        </p:nvSpPr>
        <p:spPr>
          <a:xfrm>
            <a:off x="4669549" y="6459372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8" name="object 5028"/>
          <p:cNvSpPr/>
          <p:nvPr/>
        </p:nvSpPr>
        <p:spPr>
          <a:xfrm>
            <a:off x="10036227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9" name="object 5029"/>
          <p:cNvSpPr/>
          <p:nvPr/>
        </p:nvSpPr>
        <p:spPr>
          <a:xfrm>
            <a:off x="4730979" y="644727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0" name="object 5030"/>
          <p:cNvSpPr/>
          <p:nvPr/>
        </p:nvSpPr>
        <p:spPr>
          <a:xfrm>
            <a:off x="4677926" y="645937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1" name="object 5031"/>
          <p:cNvSpPr/>
          <p:nvPr/>
        </p:nvSpPr>
        <p:spPr>
          <a:xfrm>
            <a:off x="13021127" y="64528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2" name="object 5032"/>
          <p:cNvSpPr/>
          <p:nvPr/>
        </p:nvSpPr>
        <p:spPr>
          <a:xfrm>
            <a:off x="5389016" y="473563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3" name="object 5033"/>
          <p:cNvSpPr/>
          <p:nvPr/>
        </p:nvSpPr>
        <p:spPr>
          <a:xfrm>
            <a:off x="10976280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4" name="object 5034"/>
          <p:cNvSpPr/>
          <p:nvPr/>
        </p:nvSpPr>
        <p:spPr>
          <a:xfrm>
            <a:off x="11561719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5" name="object 5035"/>
          <p:cNvSpPr/>
          <p:nvPr/>
        </p:nvSpPr>
        <p:spPr>
          <a:xfrm>
            <a:off x="4677926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6" name="object 5036"/>
          <p:cNvSpPr/>
          <p:nvPr/>
        </p:nvSpPr>
        <p:spPr>
          <a:xfrm>
            <a:off x="10039019" y="6728358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7" name="object 5037"/>
          <p:cNvSpPr/>
          <p:nvPr/>
        </p:nvSpPr>
        <p:spPr>
          <a:xfrm>
            <a:off x="10039019" y="6552447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8" name="object 5038"/>
          <p:cNvSpPr/>
          <p:nvPr/>
        </p:nvSpPr>
        <p:spPr>
          <a:xfrm>
            <a:off x="10044603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039" name="object 5039"/>
          <p:cNvGrpSpPr/>
          <p:nvPr/>
        </p:nvGrpSpPr>
        <p:grpSpPr>
          <a:xfrm>
            <a:off x="13037881" y="6551516"/>
            <a:ext cx="12700" cy="1905"/>
            <a:chOff x="13037881" y="6551516"/>
            <a:chExt cx="12700" cy="1905"/>
          </a:xfrm>
        </p:grpSpPr>
        <p:sp>
          <p:nvSpPr>
            <p:cNvPr id="5040" name="object 5040"/>
            <p:cNvSpPr/>
            <p:nvPr/>
          </p:nvSpPr>
          <p:spPr>
            <a:xfrm>
              <a:off x="13048119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1" name="object 5041"/>
            <p:cNvSpPr/>
            <p:nvPr/>
          </p:nvSpPr>
          <p:spPr>
            <a:xfrm>
              <a:off x="13038812" y="6552447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4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2" name="object 5042"/>
            <p:cNvSpPr/>
            <p:nvPr/>
          </p:nvSpPr>
          <p:spPr>
            <a:xfrm>
              <a:off x="13037881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43" name="object 5043"/>
          <p:cNvGrpSpPr/>
          <p:nvPr/>
        </p:nvGrpSpPr>
        <p:grpSpPr>
          <a:xfrm>
            <a:off x="13037881" y="6727427"/>
            <a:ext cx="12700" cy="1905"/>
            <a:chOff x="13037881" y="6727427"/>
            <a:chExt cx="12700" cy="1905"/>
          </a:xfrm>
        </p:grpSpPr>
        <p:sp>
          <p:nvSpPr>
            <p:cNvPr id="5044" name="object 5044"/>
            <p:cNvSpPr/>
            <p:nvPr/>
          </p:nvSpPr>
          <p:spPr>
            <a:xfrm>
              <a:off x="13037881" y="67274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5" name="object 5045"/>
            <p:cNvSpPr/>
            <p:nvPr/>
          </p:nvSpPr>
          <p:spPr>
            <a:xfrm>
              <a:off x="13038812" y="6728358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4">
                  <a:moveTo>
                    <a:pt x="102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6" name="object 5046"/>
            <p:cNvSpPr/>
            <p:nvPr/>
          </p:nvSpPr>
          <p:spPr>
            <a:xfrm>
              <a:off x="13048119" y="67274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47" name="object 5047"/>
          <p:cNvGrpSpPr/>
          <p:nvPr/>
        </p:nvGrpSpPr>
        <p:grpSpPr>
          <a:xfrm>
            <a:off x="10044603" y="7052257"/>
            <a:ext cx="1905" cy="1905"/>
            <a:chOff x="10044603" y="7052257"/>
            <a:chExt cx="1905" cy="1905"/>
          </a:xfrm>
        </p:grpSpPr>
        <p:sp>
          <p:nvSpPr>
            <p:cNvPr id="5048" name="object 5048"/>
            <p:cNvSpPr/>
            <p:nvPr/>
          </p:nvSpPr>
          <p:spPr>
            <a:xfrm>
              <a:off x="10044604" y="70531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49" name="object 5049"/>
            <p:cNvSpPr/>
            <p:nvPr/>
          </p:nvSpPr>
          <p:spPr>
            <a:xfrm>
              <a:off x="10044595" y="7052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50" name="object 5050"/>
          <p:cNvGrpSpPr/>
          <p:nvPr/>
        </p:nvGrpSpPr>
        <p:grpSpPr>
          <a:xfrm>
            <a:off x="13046257" y="6551516"/>
            <a:ext cx="3810" cy="1905"/>
            <a:chOff x="13046257" y="6551516"/>
            <a:chExt cx="3810" cy="1905"/>
          </a:xfrm>
        </p:grpSpPr>
        <p:sp>
          <p:nvSpPr>
            <p:cNvPr id="5051" name="object 5051"/>
            <p:cNvSpPr/>
            <p:nvPr/>
          </p:nvSpPr>
          <p:spPr>
            <a:xfrm>
              <a:off x="13048120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2" name="object 5052"/>
            <p:cNvSpPr/>
            <p:nvPr/>
          </p:nvSpPr>
          <p:spPr>
            <a:xfrm>
              <a:off x="13048119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3" name="object 5053"/>
            <p:cNvSpPr/>
            <p:nvPr/>
          </p:nvSpPr>
          <p:spPr>
            <a:xfrm>
              <a:off x="13047180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4" name="object 5054"/>
            <p:cNvSpPr/>
            <p:nvPr/>
          </p:nvSpPr>
          <p:spPr>
            <a:xfrm>
              <a:off x="13047189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5" name="object 5055"/>
            <p:cNvSpPr/>
            <p:nvPr/>
          </p:nvSpPr>
          <p:spPr>
            <a:xfrm>
              <a:off x="13046253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56" name="object 5056"/>
          <p:cNvSpPr/>
          <p:nvPr/>
        </p:nvSpPr>
        <p:spPr>
          <a:xfrm>
            <a:off x="10043672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057" name="object 5057"/>
          <p:cNvGrpSpPr/>
          <p:nvPr/>
        </p:nvGrpSpPr>
        <p:grpSpPr>
          <a:xfrm>
            <a:off x="13046257" y="6727427"/>
            <a:ext cx="3810" cy="1905"/>
            <a:chOff x="13046257" y="6727427"/>
            <a:chExt cx="3810" cy="1905"/>
          </a:xfrm>
        </p:grpSpPr>
        <p:sp>
          <p:nvSpPr>
            <p:cNvPr id="5058" name="object 5058"/>
            <p:cNvSpPr/>
            <p:nvPr/>
          </p:nvSpPr>
          <p:spPr>
            <a:xfrm>
              <a:off x="13046253" y="67274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9" name="object 5059"/>
            <p:cNvSpPr/>
            <p:nvPr/>
          </p:nvSpPr>
          <p:spPr>
            <a:xfrm>
              <a:off x="13047189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0" name="object 5060"/>
            <p:cNvSpPr/>
            <p:nvPr/>
          </p:nvSpPr>
          <p:spPr>
            <a:xfrm>
              <a:off x="13047180" y="67274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1" name="object 5061"/>
            <p:cNvSpPr/>
            <p:nvPr/>
          </p:nvSpPr>
          <p:spPr>
            <a:xfrm>
              <a:off x="13048119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2" name="object 5062"/>
            <p:cNvSpPr/>
            <p:nvPr/>
          </p:nvSpPr>
          <p:spPr>
            <a:xfrm>
              <a:off x="13048120" y="67274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63" name="object 5063"/>
          <p:cNvSpPr/>
          <p:nvPr/>
        </p:nvSpPr>
        <p:spPr>
          <a:xfrm>
            <a:off x="10039019" y="6999204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4" name="object 5064"/>
          <p:cNvSpPr/>
          <p:nvPr/>
        </p:nvSpPr>
        <p:spPr>
          <a:xfrm>
            <a:off x="13040673" y="6552447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5" name="object 5065"/>
          <p:cNvSpPr/>
          <p:nvPr/>
        </p:nvSpPr>
        <p:spPr>
          <a:xfrm>
            <a:off x="4677926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6" name="object 5066"/>
          <p:cNvSpPr/>
          <p:nvPr/>
        </p:nvSpPr>
        <p:spPr>
          <a:xfrm>
            <a:off x="13040673" y="6728358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65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067" name="object 5067"/>
          <p:cNvGrpSpPr/>
          <p:nvPr/>
        </p:nvGrpSpPr>
        <p:grpSpPr>
          <a:xfrm>
            <a:off x="13037881" y="6551516"/>
            <a:ext cx="3810" cy="1905"/>
            <a:chOff x="13037881" y="6551516"/>
            <a:chExt cx="3810" cy="1905"/>
          </a:xfrm>
        </p:grpSpPr>
        <p:sp>
          <p:nvSpPr>
            <p:cNvPr id="5068" name="object 5068"/>
            <p:cNvSpPr/>
            <p:nvPr/>
          </p:nvSpPr>
          <p:spPr>
            <a:xfrm>
              <a:off x="13039738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9" name="object 5069"/>
            <p:cNvSpPr/>
            <p:nvPr/>
          </p:nvSpPr>
          <p:spPr>
            <a:xfrm>
              <a:off x="13039743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0" name="object 5070"/>
            <p:cNvSpPr/>
            <p:nvPr/>
          </p:nvSpPr>
          <p:spPr>
            <a:xfrm>
              <a:off x="13038811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1" name="object 5071"/>
            <p:cNvSpPr/>
            <p:nvPr/>
          </p:nvSpPr>
          <p:spPr>
            <a:xfrm>
              <a:off x="13038812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2" name="object 5072"/>
            <p:cNvSpPr/>
            <p:nvPr/>
          </p:nvSpPr>
          <p:spPr>
            <a:xfrm>
              <a:off x="13037871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73" name="object 5073"/>
          <p:cNvSpPr/>
          <p:nvPr/>
        </p:nvSpPr>
        <p:spPr>
          <a:xfrm>
            <a:off x="10043672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4" name="object 5074"/>
          <p:cNvSpPr/>
          <p:nvPr/>
        </p:nvSpPr>
        <p:spPr>
          <a:xfrm>
            <a:off x="13038811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5" name="object 5075"/>
          <p:cNvSpPr/>
          <p:nvPr/>
        </p:nvSpPr>
        <p:spPr>
          <a:xfrm>
            <a:off x="10039019" y="7053188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076" name="object 5076"/>
          <p:cNvGrpSpPr/>
          <p:nvPr/>
        </p:nvGrpSpPr>
        <p:grpSpPr>
          <a:xfrm>
            <a:off x="13037881" y="6727427"/>
            <a:ext cx="3810" cy="1905"/>
            <a:chOff x="13037881" y="6727427"/>
            <a:chExt cx="3810" cy="1905"/>
          </a:xfrm>
        </p:grpSpPr>
        <p:sp>
          <p:nvSpPr>
            <p:cNvPr id="5077" name="object 5077"/>
            <p:cNvSpPr/>
            <p:nvPr/>
          </p:nvSpPr>
          <p:spPr>
            <a:xfrm>
              <a:off x="13037871" y="67274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8" name="object 5078"/>
            <p:cNvSpPr/>
            <p:nvPr/>
          </p:nvSpPr>
          <p:spPr>
            <a:xfrm>
              <a:off x="13038812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9" name="object 5079"/>
            <p:cNvSpPr/>
            <p:nvPr/>
          </p:nvSpPr>
          <p:spPr>
            <a:xfrm>
              <a:off x="13038811" y="67274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0" name="object 5080"/>
            <p:cNvSpPr/>
            <p:nvPr/>
          </p:nvSpPr>
          <p:spPr>
            <a:xfrm>
              <a:off x="13039743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1" name="object 5081"/>
            <p:cNvSpPr/>
            <p:nvPr/>
          </p:nvSpPr>
          <p:spPr>
            <a:xfrm>
              <a:off x="13039738" y="67274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82" name="object 5082"/>
          <p:cNvSpPr/>
          <p:nvPr/>
        </p:nvSpPr>
        <p:spPr>
          <a:xfrm>
            <a:off x="10976280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3" name="object 5083"/>
          <p:cNvSpPr/>
          <p:nvPr/>
        </p:nvSpPr>
        <p:spPr>
          <a:xfrm>
            <a:off x="10036226" y="699827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4" name="object 5084"/>
          <p:cNvSpPr/>
          <p:nvPr/>
        </p:nvSpPr>
        <p:spPr>
          <a:xfrm>
            <a:off x="13049050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5" name="object 5085"/>
          <p:cNvSpPr/>
          <p:nvPr/>
        </p:nvSpPr>
        <p:spPr>
          <a:xfrm>
            <a:off x="5389016" y="456158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6" name="object 5086"/>
          <p:cNvSpPr/>
          <p:nvPr/>
        </p:nvSpPr>
        <p:spPr>
          <a:xfrm>
            <a:off x="10036227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7" name="object 5087"/>
          <p:cNvSpPr/>
          <p:nvPr/>
        </p:nvSpPr>
        <p:spPr>
          <a:xfrm>
            <a:off x="4677926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8" name="object 5088"/>
          <p:cNvSpPr/>
          <p:nvPr/>
        </p:nvSpPr>
        <p:spPr>
          <a:xfrm>
            <a:off x="10036227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9" name="object 5089"/>
          <p:cNvSpPr/>
          <p:nvPr/>
        </p:nvSpPr>
        <p:spPr>
          <a:xfrm>
            <a:off x="4677926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0" name="object 5090"/>
          <p:cNvSpPr/>
          <p:nvPr/>
        </p:nvSpPr>
        <p:spPr>
          <a:xfrm>
            <a:off x="11561719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091" name="object 5091"/>
          <p:cNvGrpSpPr/>
          <p:nvPr/>
        </p:nvGrpSpPr>
        <p:grpSpPr>
          <a:xfrm>
            <a:off x="4677926" y="6458441"/>
            <a:ext cx="3175" cy="1905"/>
            <a:chOff x="4677926" y="6458441"/>
            <a:chExt cx="3175" cy="1905"/>
          </a:xfrm>
        </p:grpSpPr>
        <p:sp>
          <p:nvSpPr>
            <p:cNvPr id="5092" name="object 5092"/>
            <p:cNvSpPr/>
            <p:nvPr/>
          </p:nvSpPr>
          <p:spPr>
            <a:xfrm>
              <a:off x="4678856" y="6458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3" name="object 5093"/>
            <p:cNvSpPr/>
            <p:nvPr/>
          </p:nvSpPr>
          <p:spPr>
            <a:xfrm>
              <a:off x="4678857" y="645937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4" name="object 5094"/>
            <p:cNvSpPr/>
            <p:nvPr/>
          </p:nvSpPr>
          <p:spPr>
            <a:xfrm>
              <a:off x="4677926" y="6458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95" name="object 5095"/>
          <p:cNvSpPr/>
          <p:nvPr/>
        </p:nvSpPr>
        <p:spPr>
          <a:xfrm>
            <a:off x="13024851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6" name="object 5096"/>
          <p:cNvSpPr/>
          <p:nvPr/>
        </p:nvSpPr>
        <p:spPr>
          <a:xfrm>
            <a:off x="4678857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7" name="object 5097"/>
          <p:cNvSpPr/>
          <p:nvPr/>
        </p:nvSpPr>
        <p:spPr>
          <a:xfrm>
            <a:off x="13024851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098" name="object 5098"/>
          <p:cNvGrpSpPr/>
          <p:nvPr/>
        </p:nvGrpSpPr>
        <p:grpSpPr>
          <a:xfrm>
            <a:off x="4678857" y="6458441"/>
            <a:ext cx="1905" cy="1905"/>
            <a:chOff x="4678857" y="6458441"/>
            <a:chExt cx="1905" cy="1905"/>
          </a:xfrm>
        </p:grpSpPr>
        <p:sp>
          <p:nvSpPr>
            <p:cNvPr id="5099" name="object 5099"/>
            <p:cNvSpPr/>
            <p:nvPr/>
          </p:nvSpPr>
          <p:spPr>
            <a:xfrm>
              <a:off x="4679787" y="645937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0" name="object 5100"/>
            <p:cNvSpPr/>
            <p:nvPr/>
          </p:nvSpPr>
          <p:spPr>
            <a:xfrm>
              <a:off x="4678845" y="64584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01" name="object 5101"/>
          <p:cNvSpPr/>
          <p:nvPr/>
        </p:nvSpPr>
        <p:spPr>
          <a:xfrm>
            <a:off x="5406700" y="472353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2" name="object 5102"/>
          <p:cNvSpPr/>
          <p:nvPr/>
        </p:nvSpPr>
        <p:spPr>
          <a:xfrm>
            <a:off x="5281968" y="686984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600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3" name="object 5103"/>
          <p:cNvSpPr/>
          <p:nvPr/>
        </p:nvSpPr>
        <p:spPr>
          <a:xfrm>
            <a:off x="10037157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4" name="object 5104"/>
          <p:cNvSpPr/>
          <p:nvPr/>
        </p:nvSpPr>
        <p:spPr>
          <a:xfrm>
            <a:off x="10037157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5" name="object 5105"/>
          <p:cNvSpPr/>
          <p:nvPr/>
        </p:nvSpPr>
        <p:spPr>
          <a:xfrm>
            <a:off x="10037157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6" name="object 5106"/>
          <p:cNvSpPr/>
          <p:nvPr/>
        </p:nvSpPr>
        <p:spPr>
          <a:xfrm>
            <a:off x="10037158" y="699920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7" name="object 5107"/>
          <p:cNvSpPr/>
          <p:nvPr/>
        </p:nvSpPr>
        <p:spPr>
          <a:xfrm>
            <a:off x="13021127" y="662690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8" name="object 5108"/>
          <p:cNvSpPr/>
          <p:nvPr/>
        </p:nvSpPr>
        <p:spPr>
          <a:xfrm>
            <a:off x="5407630" y="472353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9" name="object 5109"/>
          <p:cNvSpPr/>
          <p:nvPr/>
        </p:nvSpPr>
        <p:spPr>
          <a:xfrm>
            <a:off x="10037157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0" name="object 5110"/>
          <p:cNvSpPr/>
          <p:nvPr/>
        </p:nvSpPr>
        <p:spPr>
          <a:xfrm>
            <a:off x="5416937" y="47226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1" name="object 5111"/>
          <p:cNvSpPr/>
          <p:nvPr/>
        </p:nvSpPr>
        <p:spPr>
          <a:xfrm>
            <a:off x="10038089" y="699920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2" name="object 5112"/>
          <p:cNvSpPr/>
          <p:nvPr/>
        </p:nvSpPr>
        <p:spPr>
          <a:xfrm>
            <a:off x="10037157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3" name="object 5113"/>
          <p:cNvSpPr/>
          <p:nvPr/>
        </p:nvSpPr>
        <p:spPr>
          <a:xfrm>
            <a:off x="5416937" y="466861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4" name="object 5114"/>
          <p:cNvSpPr/>
          <p:nvPr/>
        </p:nvSpPr>
        <p:spPr>
          <a:xfrm>
            <a:off x="10038088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5" name="object 5115"/>
          <p:cNvSpPr/>
          <p:nvPr/>
        </p:nvSpPr>
        <p:spPr>
          <a:xfrm>
            <a:off x="5406700" y="4669549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930" y="0"/>
                </a:moveTo>
                <a:lnTo>
                  <a:pt x="11168" y="0"/>
                </a:lnTo>
              </a:path>
              <a:path w="1142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6" name="object 5116"/>
          <p:cNvSpPr/>
          <p:nvPr/>
        </p:nvSpPr>
        <p:spPr>
          <a:xfrm>
            <a:off x="10038088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7" name="object 5117"/>
          <p:cNvSpPr/>
          <p:nvPr/>
        </p:nvSpPr>
        <p:spPr>
          <a:xfrm>
            <a:off x="13021127" y="673208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8" name="object 5118"/>
          <p:cNvSpPr/>
          <p:nvPr/>
        </p:nvSpPr>
        <p:spPr>
          <a:xfrm>
            <a:off x="4735632" y="6534763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9" name="object 5119"/>
          <p:cNvSpPr/>
          <p:nvPr/>
        </p:nvSpPr>
        <p:spPr>
          <a:xfrm>
            <a:off x="10038080" y="705226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120" name="object 5120"/>
          <p:cNvGrpSpPr/>
          <p:nvPr/>
        </p:nvGrpSpPr>
        <p:grpSpPr>
          <a:xfrm>
            <a:off x="5415076" y="4668618"/>
            <a:ext cx="3810" cy="1905"/>
            <a:chOff x="5415076" y="4668618"/>
            <a:chExt cx="3810" cy="1905"/>
          </a:xfrm>
        </p:grpSpPr>
        <p:sp>
          <p:nvSpPr>
            <p:cNvPr id="5121" name="object 5121"/>
            <p:cNvSpPr/>
            <p:nvPr/>
          </p:nvSpPr>
          <p:spPr>
            <a:xfrm>
              <a:off x="5416931" y="46686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2" name="object 5122"/>
            <p:cNvSpPr/>
            <p:nvPr/>
          </p:nvSpPr>
          <p:spPr>
            <a:xfrm>
              <a:off x="5416938" y="466954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3" name="object 5123"/>
            <p:cNvSpPr/>
            <p:nvPr/>
          </p:nvSpPr>
          <p:spPr>
            <a:xfrm>
              <a:off x="5416004" y="46686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4" name="object 5124"/>
            <p:cNvSpPr/>
            <p:nvPr/>
          </p:nvSpPr>
          <p:spPr>
            <a:xfrm>
              <a:off x="5416007" y="466954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5" name="object 5125"/>
            <p:cNvSpPr/>
            <p:nvPr/>
          </p:nvSpPr>
          <p:spPr>
            <a:xfrm>
              <a:off x="5415076" y="46686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6" name="object 5126"/>
            <p:cNvSpPr/>
            <p:nvPr/>
          </p:nvSpPr>
          <p:spPr>
            <a:xfrm>
              <a:off x="5415076" y="466954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27" name="object 5127"/>
          <p:cNvGrpSpPr/>
          <p:nvPr/>
        </p:nvGrpSpPr>
        <p:grpSpPr>
          <a:xfrm>
            <a:off x="5415076" y="4722601"/>
            <a:ext cx="3810" cy="1905"/>
            <a:chOff x="5415076" y="4722601"/>
            <a:chExt cx="3810" cy="1905"/>
          </a:xfrm>
        </p:grpSpPr>
        <p:sp>
          <p:nvSpPr>
            <p:cNvPr id="5128" name="object 5128"/>
            <p:cNvSpPr/>
            <p:nvPr/>
          </p:nvSpPr>
          <p:spPr>
            <a:xfrm>
              <a:off x="5415076" y="472353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9" name="object 5129"/>
            <p:cNvSpPr/>
            <p:nvPr/>
          </p:nvSpPr>
          <p:spPr>
            <a:xfrm>
              <a:off x="5415076" y="4722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0" name="object 5130"/>
            <p:cNvSpPr/>
            <p:nvPr/>
          </p:nvSpPr>
          <p:spPr>
            <a:xfrm>
              <a:off x="5416007" y="472353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1" name="object 5131"/>
            <p:cNvSpPr/>
            <p:nvPr/>
          </p:nvSpPr>
          <p:spPr>
            <a:xfrm>
              <a:off x="5416004" y="4722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2" name="object 5132"/>
            <p:cNvSpPr/>
            <p:nvPr/>
          </p:nvSpPr>
          <p:spPr>
            <a:xfrm>
              <a:off x="5416938" y="472353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3" name="object 5133"/>
            <p:cNvSpPr/>
            <p:nvPr/>
          </p:nvSpPr>
          <p:spPr>
            <a:xfrm>
              <a:off x="5416931" y="4722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34" name="object 5134"/>
          <p:cNvSpPr/>
          <p:nvPr/>
        </p:nvSpPr>
        <p:spPr>
          <a:xfrm>
            <a:off x="10038089" y="705318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5" name="object 5135"/>
          <p:cNvSpPr/>
          <p:nvPr/>
        </p:nvSpPr>
        <p:spPr>
          <a:xfrm>
            <a:off x="5409492" y="4669549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6" name="object 5136"/>
          <p:cNvSpPr/>
          <p:nvPr/>
        </p:nvSpPr>
        <p:spPr>
          <a:xfrm>
            <a:off x="5409492" y="4723532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137" name="object 5137"/>
          <p:cNvGrpSpPr/>
          <p:nvPr/>
        </p:nvGrpSpPr>
        <p:grpSpPr>
          <a:xfrm>
            <a:off x="5406699" y="4668618"/>
            <a:ext cx="3810" cy="1905"/>
            <a:chOff x="5406699" y="4668618"/>
            <a:chExt cx="3810" cy="1905"/>
          </a:xfrm>
        </p:grpSpPr>
        <p:sp>
          <p:nvSpPr>
            <p:cNvPr id="5138" name="object 5138"/>
            <p:cNvSpPr/>
            <p:nvPr/>
          </p:nvSpPr>
          <p:spPr>
            <a:xfrm>
              <a:off x="5408549" y="46686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39" name="object 5139"/>
            <p:cNvSpPr/>
            <p:nvPr/>
          </p:nvSpPr>
          <p:spPr>
            <a:xfrm>
              <a:off x="5408561" y="466954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0" name="object 5140"/>
            <p:cNvSpPr/>
            <p:nvPr/>
          </p:nvSpPr>
          <p:spPr>
            <a:xfrm>
              <a:off x="5407622" y="46686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1" name="object 5141"/>
            <p:cNvSpPr/>
            <p:nvPr/>
          </p:nvSpPr>
          <p:spPr>
            <a:xfrm>
              <a:off x="5407630" y="466954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42" name="object 5142"/>
            <p:cNvSpPr/>
            <p:nvPr/>
          </p:nvSpPr>
          <p:spPr>
            <a:xfrm>
              <a:off x="5406699" y="46686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43" name="object 5143"/>
          <p:cNvSpPr/>
          <p:nvPr/>
        </p:nvSpPr>
        <p:spPr>
          <a:xfrm>
            <a:off x="10037157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4" name="object 5144"/>
          <p:cNvSpPr/>
          <p:nvPr/>
        </p:nvSpPr>
        <p:spPr>
          <a:xfrm>
            <a:off x="5406695" y="466862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5" name="object 5145"/>
          <p:cNvSpPr/>
          <p:nvPr/>
        </p:nvSpPr>
        <p:spPr>
          <a:xfrm>
            <a:off x="10037153" y="705226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6" name="object 5146"/>
          <p:cNvSpPr/>
          <p:nvPr/>
        </p:nvSpPr>
        <p:spPr>
          <a:xfrm>
            <a:off x="5407630" y="4669549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18614"/>
                </a:lnTo>
              </a:path>
              <a:path h="54610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7" name="object 5147"/>
          <p:cNvSpPr/>
          <p:nvPr/>
        </p:nvSpPr>
        <p:spPr>
          <a:xfrm>
            <a:off x="10037157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148" name="object 5148"/>
          <p:cNvGrpSpPr/>
          <p:nvPr/>
        </p:nvGrpSpPr>
        <p:grpSpPr>
          <a:xfrm>
            <a:off x="5406699" y="4722601"/>
            <a:ext cx="3175" cy="1905"/>
            <a:chOff x="5406699" y="4722601"/>
            <a:chExt cx="3175" cy="1905"/>
          </a:xfrm>
        </p:grpSpPr>
        <p:sp>
          <p:nvSpPr>
            <p:cNvPr id="5149" name="object 5149"/>
            <p:cNvSpPr/>
            <p:nvPr/>
          </p:nvSpPr>
          <p:spPr>
            <a:xfrm>
              <a:off x="5406695" y="4722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0" name="object 5150"/>
            <p:cNvSpPr/>
            <p:nvPr/>
          </p:nvSpPr>
          <p:spPr>
            <a:xfrm>
              <a:off x="5407630" y="472353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1" name="object 5151"/>
            <p:cNvSpPr/>
            <p:nvPr/>
          </p:nvSpPr>
          <p:spPr>
            <a:xfrm>
              <a:off x="5407622" y="4722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2" name="object 5152"/>
            <p:cNvSpPr/>
            <p:nvPr/>
          </p:nvSpPr>
          <p:spPr>
            <a:xfrm>
              <a:off x="5408561" y="472353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53" name="object 5153"/>
          <p:cNvGrpSpPr/>
          <p:nvPr/>
        </p:nvGrpSpPr>
        <p:grpSpPr>
          <a:xfrm>
            <a:off x="12436619" y="6641798"/>
            <a:ext cx="1905" cy="1905"/>
            <a:chOff x="12436619" y="6641798"/>
            <a:chExt cx="1905" cy="1905"/>
          </a:xfrm>
        </p:grpSpPr>
        <p:sp>
          <p:nvSpPr>
            <p:cNvPr id="5154" name="object 5154"/>
            <p:cNvSpPr/>
            <p:nvPr/>
          </p:nvSpPr>
          <p:spPr>
            <a:xfrm>
              <a:off x="12437551" y="66417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7F7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5" name="object 5155"/>
            <p:cNvSpPr/>
            <p:nvPr/>
          </p:nvSpPr>
          <p:spPr>
            <a:xfrm>
              <a:off x="12436619" y="66417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56" name="object 5156"/>
          <p:cNvSpPr/>
          <p:nvPr/>
        </p:nvSpPr>
        <p:spPr>
          <a:xfrm>
            <a:off x="11557065" y="678606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7" name="object 5157"/>
          <p:cNvSpPr/>
          <p:nvPr/>
        </p:nvSpPr>
        <p:spPr>
          <a:xfrm>
            <a:off x="5408561" y="47226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8" name="object 5158"/>
          <p:cNvSpPr/>
          <p:nvPr/>
        </p:nvSpPr>
        <p:spPr>
          <a:xfrm>
            <a:off x="10037157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9" name="object 5159"/>
          <p:cNvSpPr/>
          <p:nvPr/>
        </p:nvSpPr>
        <p:spPr>
          <a:xfrm>
            <a:off x="5408561" y="47226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0" name="object 5160"/>
          <p:cNvSpPr/>
          <p:nvPr/>
        </p:nvSpPr>
        <p:spPr>
          <a:xfrm>
            <a:off x="11557065" y="689123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1" name="object 5161"/>
          <p:cNvSpPr/>
          <p:nvPr/>
        </p:nvSpPr>
        <p:spPr>
          <a:xfrm>
            <a:off x="5408561" y="47226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2" name="object 5162"/>
          <p:cNvSpPr/>
          <p:nvPr/>
        </p:nvSpPr>
        <p:spPr>
          <a:xfrm>
            <a:off x="4679785" y="645844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3" name="object 5163"/>
          <p:cNvSpPr/>
          <p:nvPr/>
        </p:nvSpPr>
        <p:spPr>
          <a:xfrm>
            <a:off x="10037158" y="705318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4" name="object 5164"/>
          <p:cNvSpPr/>
          <p:nvPr/>
        </p:nvSpPr>
        <p:spPr>
          <a:xfrm>
            <a:off x="5417868" y="4704917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5" name="object 5165"/>
          <p:cNvSpPr/>
          <p:nvPr/>
        </p:nvSpPr>
        <p:spPr>
          <a:xfrm>
            <a:off x="5417868" y="4669549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6" name="object 5166"/>
          <p:cNvSpPr/>
          <p:nvPr/>
        </p:nvSpPr>
        <p:spPr>
          <a:xfrm>
            <a:off x="4680718" y="6459372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6299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7" name="object 5167"/>
          <p:cNvSpPr/>
          <p:nvPr/>
        </p:nvSpPr>
        <p:spPr>
          <a:xfrm>
            <a:off x="10036227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168" name="object 5168"/>
          <p:cNvGrpSpPr/>
          <p:nvPr/>
        </p:nvGrpSpPr>
        <p:grpSpPr>
          <a:xfrm>
            <a:off x="4679787" y="6512424"/>
            <a:ext cx="1905" cy="1905"/>
            <a:chOff x="4679787" y="6512424"/>
            <a:chExt cx="1905" cy="1905"/>
          </a:xfrm>
        </p:grpSpPr>
        <p:sp>
          <p:nvSpPr>
            <p:cNvPr id="5169" name="object 5169"/>
            <p:cNvSpPr/>
            <p:nvPr/>
          </p:nvSpPr>
          <p:spPr>
            <a:xfrm>
              <a:off x="4679787" y="65133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0" name="object 5170"/>
            <p:cNvSpPr/>
            <p:nvPr/>
          </p:nvSpPr>
          <p:spPr>
            <a:xfrm>
              <a:off x="4679785" y="65124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71" name="object 5171"/>
          <p:cNvSpPr/>
          <p:nvPr/>
        </p:nvSpPr>
        <p:spPr>
          <a:xfrm>
            <a:off x="11585919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2" name="object 5172"/>
          <p:cNvSpPr/>
          <p:nvPr/>
        </p:nvSpPr>
        <p:spPr>
          <a:xfrm>
            <a:off x="4678857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3" name="object 5173"/>
          <p:cNvSpPr/>
          <p:nvPr/>
        </p:nvSpPr>
        <p:spPr>
          <a:xfrm>
            <a:off x="10036227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4" name="object 5174"/>
          <p:cNvSpPr/>
          <p:nvPr/>
        </p:nvSpPr>
        <p:spPr>
          <a:xfrm>
            <a:off x="4678845" y="651243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600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5" name="object 5175"/>
          <p:cNvSpPr/>
          <p:nvPr/>
        </p:nvSpPr>
        <p:spPr>
          <a:xfrm>
            <a:off x="11576611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6" name="object 5176"/>
          <p:cNvSpPr/>
          <p:nvPr/>
        </p:nvSpPr>
        <p:spPr>
          <a:xfrm>
            <a:off x="5393669" y="4657449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7" name="object 5177"/>
          <p:cNvSpPr/>
          <p:nvPr/>
        </p:nvSpPr>
        <p:spPr>
          <a:xfrm>
            <a:off x="5393669" y="4704917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178" name="object 5178"/>
          <p:cNvGrpSpPr/>
          <p:nvPr/>
        </p:nvGrpSpPr>
        <p:grpSpPr>
          <a:xfrm>
            <a:off x="11575680" y="6727427"/>
            <a:ext cx="3175" cy="1905"/>
            <a:chOff x="11575680" y="6727427"/>
            <a:chExt cx="3175" cy="1905"/>
          </a:xfrm>
        </p:grpSpPr>
        <p:sp>
          <p:nvSpPr>
            <p:cNvPr id="5179" name="object 5179"/>
            <p:cNvSpPr/>
            <p:nvPr/>
          </p:nvSpPr>
          <p:spPr>
            <a:xfrm>
              <a:off x="11575669" y="67274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0" name="object 5180"/>
            <p:cNvSpPr/>
            <p:nvPr/>
          </p:nvSpPr>
          <p:spPr>
            <a:xfrm>
              <a:off x="11576611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1" name="object 5181"/>
            <p:cNvSpPr/>
            <p:nvPr/>
          </p:nvSpPr>
          <p:spPr>
            <a:xfrm>
              <a:off x="11576611" y="67274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82" name="object 5182"/>
          <p:cNvSpPr/>
          <p:nvPr/>
        </p:nvSpPr>
        <p:spPr>
          <a:xfrm>
            <a:off x="4678857" y="65133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3" name="object 5183"/>
          <p:cNvSpPr/>
          <p:nvPr/>
        </p:nvSpPr>
        <p:spPr>
          <a:xfrm>
            <a:off x="11575669" y="672743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600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4" name="object 5184"/>
          <p:cNvSpPr/>
          <p:nvPr/>
        </p:nvSpPr>
        <p:spPr>
          <a:xfrm>
            <a:off x="4677926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185" name="object 5185"/>
          <p:cNvGrpSpPr/>
          <p:nvPr/>
        </p:nvGrpSpPr>
        <p:grpSpPr>
          <a:xfrm>
            <a:off x="11574749" y="6727427"/>
            <a:ext cx="1905" cy="1905"/>
            <a:chOff x="11574749" y="6727427"/>
            <a:chExt cx="1905" cy="1905"/>
          </a:xfrm>
        </p:grpSpPr>
        <p:sp>
          <p:nvSpPr>
            <p:cNvPr id="5186" name="object 5186"/>
            <p:cNvSpPr/>
            <p:nvPr/>
          </p:nvSpPr>
          <p:spPr>
            <a:xfrm>
              <a:off x="11574742" y="67274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7" name="object 5187"/>
            <p:cNvSpPr/>
            <p:nvPr/>
          </p:nvSpPr>
          <p:spPr>
            <a:xfrm>
              <a:off x="11575680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88" name="object 5188"/>
          <p:cNvSpPr/>
          <p:nvPr/>
        </p:nvSpPr>
        <p:spPr>
          <a:xfrm>
            <a:off x="4677918" y="651243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9" name="object 5189"/>
          <p:cNvSpPr/>
          <p:nvPr/>
        </p:nvSpPr>
        <p:spPr>
          <a:xfrm>
            <a:off x="11574749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0" name="object 5190"/>
          <p:cNvSpPr/>
          <p:nvPr/>
        </p:nvSpPr>
        <p:spPr>
          <a:xfrm>
            <a:off x="10044604" y="672835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1" name="object 5191"/>
          <p:cNvSpPr/>
          <p:nvPr/>
        </p:nvSpPr>
        <p:spPr>
          <a:xfrm>
            <a:off x="11574750" y="672835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2" name="object 5192"/>
          <p:cNvSpPr/>
          <p:nvPr/>
        </p:nvSpPr>
        <p:spPr>
          <a:xfrm>
            <a:off x="4735632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3" name="object 5193"/>
          <p:cNvSpPr/>
          <p:nvPr/>
        </p:nvSpPr>
        <p:spPr>
          <a:xfrm>
            <a:off x="11574750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4" name="object 5194"/>
          <p:cNvSpPr/>
          <p:nvPr/>
        </p:nvSpPr>
        <p:spPr>
          <a:xfrm>
            <a:off x="10044603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5" name="object 5195"/>
          <p:cNvSpPr/>
          <p:nvPr/>
        </p:nvSpPr>
        <p:spPr>
          <a:xfrm>
            <a:off x="4677918" y="651243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196" name="object 5196"/>
          <p:cNvGrpSpPr/>
          <p:nvPr/>
        </p:nvGrpSpPr>
        <p:grpSpPr>
          <a:xfrm>
            <a:off x="11574749" y="6551516"/>
            <a:ext cx="1905" cy="1905"/>
            <a:chOff x="11574749" y="6551516"/>
            <a:chExt cx="1905" cy="1905"/>
          </a:xfrm>
        </p:grpSpPr>
        <p:sp>
          <p:nvSpPr>
            <p:cNvPr id="5197" name="object 5197"/>
            <p:cNvSpPr/>
            <p:nvPr/>
          </p:nvSpPr>
          <p:spPr>
            <a:xfrm>
              <a:off x="11574742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8" name="object 5198"/>
            <p:cNvSpPr/>
            <p:nvPr/>
          </p:nvSpPr>
          <p:spPr>
            <a:xfrm>
              <a:off x="11574749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99" name="object 5199"/>
          <p:cNvSpPr/>
          <p:nvPr/>
        </p:nvSpPr>
        <p:spPr>
          <a:xfrm>
            <a:off x="10044595" y="672743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0" name="object 5200"/>
          <p:cNvSpPr/>
          <p:nvPr/>
        </p:nvSpPr>
        <p:spPr>
          <a:xfrm>
            <a:off x="11574749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1" name="object 5201"/>
          <p:cNvSpPr/>
          <p:nvPr/>
        </p:nvSpPr>
        <p:spPr>
          <a:xfrm>
            <a:off x="4677926" y="65133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2" name="object 5202"/>
          <p:cNvSpPr/>
          <p:nvPr/>
        </p:nvSpPr>
        <p:spPr>
          <a:xfrm>
            <a:off x="4672341" y="6459372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203" name="object 5203"/>
          <p:cNvGrpSpPr/>
          <p:nvPr/>
        </p:nvGrpSpPr>
        <p:grpSpPr>
          <a:xfrm>
            <a:off x="11575680" y="6551516"/>
            <a:ext cx="3175" cy="1905"/>
            <a:chOff x="11575680" y="6551516"/>
            <a:chExt cx="3175" cy="1905"/>
          </a:xfrm>
        </p:grpSpPr>
        <p:sp>
          <p:nvSpPr>
            <p:cNvPr id="5204" name="object 5204"/>
            <p:cNvSpPr/>
            <p:nvPr/>
          </p:nvSpPr>
          <p:spPr>
            <a:xfrm>
              <a:off x="11576611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5" name="object 5205"/>
            <p:cNvSpPr/>
            <p:nvPr/>
          </p:nvSpPr>
          <p:spPr>
            <a:xfrm>
              <a:off x="11576611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6" name="object 5206"/>
            <p:cNvSpPr/>
            <p:nvPr/>
          </p:nvSpPr>
          <p:spPr>
            <a:xfrm>
              <a:off x="11575669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7" name="object 5207"/>
            <p:cNvSpPr/>
            <p:nvPr/>
          </p:nvSpPr>
          <p:spPr>
            <a:xfrm>
              <a:off x="11575680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08" name="object 5208"/>
          <p:cNvSpPr/>
          <p:nvPr/>
        </p:nvSpPr>
        <p:spPr>
          <a:xfrm>
            <a:off x="10036227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9" name="object 5209"/>
          <p:cNvSpPr/>
          <p:nvPr/>
        </p:nvSpPr>
        <p:spPr>
          <a:xfrm>
            <a:off x="4672341" y="6513355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0" name="object 5210"/>
          <p:cNvSpPr/>
          <p:nvPr/>
        </p:nvSpPr>
        <p:spPr>
          <a:xfrm>
            <a:off x="10036227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211" name="object 5211"/>
          <p:cNvGrpSpPr/>
          <p:nvPr/>
        </p:nvGrpSpPr>
        <p:grpSpPr>
          <a:xfrm>
            <a:off x="4669549" y="6458441"/>
            <a:ext cx="1905" cy="1905"/>
            <a:chOff x="4669549" y="6458441"/>
            <a:chExt cx="1905" cy="1905"/>
          </a:xfrm>
        </p:grpSpPr>
        <p:sp>
          <p:nvSpPr>
            <p:cNvPr id="5212" name="object 5212"/>
            <p:cNvSpPr/>
            <p:nvPr/>
          </p:nvSpPr>
          <p:spPr>
            <a:xfrm>
              <a:off x="4670480" y="645937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3" name="object 5213"/>
            <p:cNvSpPr/>
            <p:nvPr/>
          </p:nvSpPr>
          <p:spPr>
            <a:xfrm>
              <a:off x="4669548" y="64584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14" name="object 5214"/>
          <p:cNvSpPr/>
          <p:nvPr/>
        </p:nvSpPr>
        <p:spPr>
          <a:xfrm>
            <a:off x="11576611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5" name="object 5215"/>
          <p:cNvSpPr/>
          <p:nvPr/>
        </p:nvSpPr>
        <p:spPr>
          <a:xfrm>
            <a:off x="4670480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6" name="object 5216"/>
          <p:cNvSpPr/>
          <p:nvPr/>
        </p:nvSpPr>
        <p:spPr>
          <a:xfrm>
            <a:off x="5415076" y="4672341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2792" y="0"/>
                </a:moveTo>
                <a:lnTo>
                  <a:pt x="2792" y="930"/>
                </a:lnTo>
              </a:path>
              <a:path w="3175" h="3810">
                <a:moveTo>
                  <a:pt x="2792" y="930"/>
                </a:moveTo>
                <a:lnTo>
                  <a:pt x="1861" y="1861"/>
                </a:lnTo>
              </a:path>
              <a:path w="3175" h="3810">
                <a:moveTo>
                  <a:pt x="1861" y="1861"/>
                </a:moveTo>
                <a:lnTo>
                  <a:pt x="930" y="2792"/>
                </a:lnTo>
              </a:path>
              <a:path w="3175" h="3810">
                <a:moveTo>
                  <a:pt x="930" y="2792"/>
                </a:moveTo>
                <a:lnTo>
                  <a:pt x="0" y="372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217" name="object 5217"/>
          <p:cNvGrpSpPr/>
          <p:nvPr/>
        </p:nvGrpSpPr>
        <p:grpSpPr>
          <a:xfrm>
            <a:off x="4670480" y="6458441"/>
            <a:ext cx="3175" cy="1905"/>
            <a:chOff x="4670480" y="6458441"/>
            <a:chExt cx="3175" cy="1905"/>
          </a:xfrm>
        </p:grpSpPr>
        <p:sp>
          <p:nvSpPr>
            <p:cNvPr id="5218" name="object 5218"/>
            <p:cNvSpPr/>
            <p:nvPr/>
          </p:nvSpPr>
          <p:spPr>
            <a:xfrm>
              <a:off x="4671403" y="64584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9" name="object 5219"/>
            <p:cNvSpPr/>
            <p:nvPr/>
          </p:nvSpPr>
          <p:spPr>
            <a:xfrm>
              <a:off x="4671411" y="645937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0" name="object 5220"/>
            <p:cNvSpPr/>
            <p:nvPr/>
          </p:nvSpPr>
          <p:spPr>
            <a:xfrm>
              <a:off x="4670476" y="64584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21" name="object 5221"/>
          <p:cNvSpPr/>
          <p:nvPr/>
        </p:nvSpPr>
        <p:spPr>
          <a:xfrm>
            <a:off x="5407630" y="4669549"/>
            <a:ext cx="1270" cy="5715"/>
          </a:xfrm>
          <a:custGeom>
            <a:avLst/>
            <a:gdLst/>
            <a:ahLst/>
            <a:cxnLst/>
            <a:rect l="l" t="t" r="r" b="b"/>
            <a:pathLst>
              <a:path w="1270" h="5714">
                <a:moveTo>
                  <a:pt x="930" y="5584"/>
                </a:moveTo>
                <a:lnTo>
                  <a:pt x="930" y="4653"/>
                </a:lnTo>
              </a:path>
              <a:path w="1270" h="5714">
                <a:moveTo>
                  <a:pt x="930" y="4653"/>
                </a:moveTo>
                <a:lnTo>
                  <a:pt x="0" y="3722"/>
                </a:lnTo>
              </a:path>
              <a:path w="1270" h="571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2" name="object 5222"/>
          <p:cNvSpPr/>
          <p:nvPr/>
        </p:nvSpPr>
        <p:spPr>
          <a:xfrm>
            <a:off x="5407630" y="4621150"/>
            <a:ext cx="10795" cy="9525"/>
          </a:xfrm>
          <a:custGeom>
            <a:avLst/>
            <a:gdLst/>
            <a:ahLst/>
            <a:cxnLst/>
            <a:rect l="l" t="t" r="r" b="b"/>
            <a:pathLst>
              <a:path w="10795" h="9525">
                <a:moveTo>
                  <a:pt x="7445" y="0"/>
                </a:moveTo>
                <a:lnTo>
                  <a:pt x="8376" y="930"/>
                </a:lnTo>
              </a:path>
              <a:path w="10795" h="9525">
                <a:moveTo>
                  <a:pt x="8376" y="930"/>
                </a:moveTo>
                <a:lnTo>
                  <a:pt x="9307" y="1861"/>
                </a:lnTo>
              </a:path>
              <a:path w="10795" h="9525">
                <a:moveTo>
                  <a:pt x="10238" y="2792"/>
                </a:moveTo>
                <a:lnTo>
                  <a:pt x="10238" y="4653"/>
                </a:lnTo>
              </a:path>
              <a:path w="10795" h="9525">
                <a:moveTo>
                  <a:pt x="10238" y="4653"/>
                </a:moveTo>
                <a:lnTo>
                  <a:pt x="10238" y="5584"/>
                </a:lnTo>
              </a:path>
              <a:path w="10795" h="9525">
                <a:moveTo>
                  <a:pt x="9307" y="6515"/>
                </a:moveTo>
                <a:lnTo>
                  <a:pt x="8376" y="7445"/>
                </a:lnTo>
              </a:path>
              <a:path w="10795" h="9525">
                <a:moveTo>
                  <a:pt x="8376" y="7445"/>
                </a:moveTo>
                <a:lnTo>
                  <a:pt x="7445" y="8376"/>
                </a:lnTo>
              </a:path>
              <a:path w="10795" h="9525">
                <a:moveTo>
                  <a:pt x="7445" y="8376"/>
                </a:moveTo>
                <a:lnTo>
                  <a:pt x="6515" y="9307"/>
                </a:lnTo>
              </a:path>
              <a:path w="10795" h="9525">
                <a:moveTo>
                  <a:pt x="6515" y="9307"/>
                </a:moveTo>
                <a:lnTo>
                  <a:pt x="4653" y="9307"/>
                </a:lnTo>
              </a:path>
              <a:path w="10795" h="9525">
                <a:moveTo>
                  <a:pt x="4653" y="9307"/>
                </a:moveTo>
                <a:lnTo>
                  <a:pt x="3722" y="9307"/>
                </a:lnTo>
              </a:path>
              <a:path w="10795" h="9525">
                <a:moveTo>
                  <a:pt x="3722" y="9307"/>
                </a:moveTo>
                <a:lnTo>
                  <a:pt x="2792" y="8376"/>
                </a:lnTo>
              </a:path>
              <a:path w="10795" h="9525">
                <a:moveTo>
                  <a:pt x="2792" y="8376"/>
                </a:moveTo>
                <a:lnTo>
                  <a:pt x="930" y="7445"/>
                </a:lnTo>
              </a:path>
              <a:path w="10795" h="9525">
                <a:moveTo>
                  <a:pt x="930" y="7445"/>
                </a:moveTo>
                <a:lnTo>
                  <a:pt x="930" y="6515"/>
                </a:lnTo>
              </a:path>
              <a:path w="10795" h="9525">
                <a:moveTo>
                  <a:pt x="0" y="4653"/>
                </a:moveTo>
                <a:lnTo>
                  <a:pt x="0" y="2792"/>
                </a:lnTo>
              </a:path>
              <a:path w="10795" h="9525">
                <a:moveTo>
                  <a:pt x="0" y="2792"/>
                </a:moveTo>
                <a:lnTo>
                  <a:pt x="930" y="1861"/>
                </a:lnTo>
              </a:path>
              <a:path w="10795" h="9525">
                <a:moveTo>
                  <a:pt x="93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3" name="object 5223"/>
          <p:cNvSpPr/>
          <p:nvPr/>
        </p:nvSpPr>
        <p:spPr>
          <a:xfrm>
            <a:off x="5407630" y="4669549"/>
            <a:ext cx="1905" cy="6985"/>
          </a:xfrm>
          <a:custGeom>
            <a:avLst/>
            <a:gdLst/>
            <a:ahLst/>
            <a:cxnLst/>
            <a:rect l="l" t="t" r="r" b="b"/>
            <a:pathLst>
              <a:path w="1904" h="6985">
                <a:moveTo>
                  <a:pt x="0" y="0"/>
                </a:moveTo>
                <a:lnTo>
                  <a:pt x="0" y="930"/>
                </a:lnTo>
              </a:path>
              <a:path w="1904" h="6985">
                <a:moveTo>
                  <a:pt x="0" y="930"/>
                </a:moveTo>
                <a:lnTo>
                  <a:pt x="0" y="2792"/>
                </a:lnTo>
              </a:path>
              <a:path w="1904" h="6985">
                <a:moveTo>
                  <a:pt x="0" y="2792"/>
                </a:moveTo>
                <a:lnTo>
                  <a:pt x="0" y="3722"/>
                </a:lnTo>
              </a:path>
              <a:path w="1904" h="6985">
                <a:moveTo>
                  <a:pt x="0" y="3722"/>
                </a:moveTo>
                <a:lnTo>
                  <a:pt x="930" y="4653"/>
                </a:lnTo>
              </a:path>
              <a:path w="1904" h="6985">
                <a:moveTo>
                  <a:pt x="930" y="4653"/>
                </a:moveTo>
                <a:lnTo>
                  <a:pt x="930" y="5584"/>
                </a:lnTo>
              </a:path>
              <a:path w="1904" h="6985">
                <a:moveTo>
                  <a:pt x="930" y="5584"/>
                </a:moveTo>
                <a:lnTo>
                  <a:pt x="1861" y="651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4" name="object 5224"/>
          <p:cNvSpPr/>
          <p:nvPr/>
        </p:nvSpPr>
        <p:spPr>
          <a:xfrm>
            <a:off x="4671410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5" name="object 5225"/>
          <p:cNvSpPr/>
          <p:nvPr/>
        </p:nvSpPr>
        <p:spPr>
          <a:xfrm>
            <a:off x="11561719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6" name="object 5226"/>
          <p:cNvSpPr/>
          <p:nvPr/>
        </p:nvSpPr>
        <p:spPr>
          <a:xfrm>
            <a:off x="4671410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7" name="object 5227"/>
          <p:cNvSpPr/>
          <p:nvPr/>
        </p:nvSpPr>
        <p:spPr>
          <a:xfrm>
            <a:off x="11561719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228" name="object 5228"/>
          <p:cNvGrpSpPr/>
          <p:nvPr/>
        </p:nvGrpSpPr>
        <p:grpSpPr>
          <a:xfrm>
            <a:off x="4670480" y="6512424"/>
            <a:ext cx="3175" cy="1905"/>
            <a:chOff x="4670480" y="6512424"/>
            <a:chExt cx="3175" cy="1905"/>
          </a:xfrm>
        </p:grpSpPr>
        <p:sp>
          <p:nvSpPr>
            <p:cNvPr id="5229" name="object 5229"/>
            <p:cNvSpPr/>
            <p:nvPr/>
          </p:nvSpPr>
          <p:spPr>
            <a:xfrm>
              <a:off x="4670476" y="65124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0" name="object 5230"/>
            <p:cNvSpPr/>
            <p:nvPr/>
          </p:nvSpPr>
          <p:spPr>
            <a:xfrm>
              <a:off x="4671411" y="65133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1" name="object 5231"/>
            <p:cNvSpPr/>
            <p:nvPr/>
          </p:nvSpPr>
          <p:spPr>
            <a:xfrm>
              <a:off x="4671403" y="65124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32" name="object 5232"/>
          <p:cNvSpPr/>
          <p:nvPr/>
        </p:nvSpPr>
        <p:spPr>
          <a:xfrm>
            <a:off x="10036227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3" name="object 5233"/>
          <p:cNvSpPr/>
          <p:nvPr/>
        </p:nvSpPr>
        <p:spPr>
          <a:xfrm>
            <a:off x="5416938" y="466954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4" name="object 5234"/>
          <p:cNvSpPr/>
          <p:nvPr/>
        </p:nvSpPr>
        <p:spPr>
          <a:xfrm>
            <a:off x="10044603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5" name="object 5235"/>
          <p:cNvSpPr/>
          <p:nvPr/>
        </p:nvSpPr>
        <p:spPr>
          <a:xfrm>
            <a:off x="5415076" y="4670480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5584"/>
                </a:moveTo>
                <a:lnTo>
                  <a:pt x="930" y="4653"/>
                </a:lnTo>
              </a:path>
              <a:path w="3175" h="5714">
                <a:moveTo>
                  <a:pt x="930" y="4653"/>
                </a:moveTo>
                <a:lnTo>
                  <a:pt x="1861" y="3722"/>
                </a:lnTo>
              </a:path>
              <a:path w="3175" h="5714">
                <a:moveTo>
                  <a:pt x="1861" y="3722"/>
                </a:moveTo>
                <a:lnTo>
                  <a:pt x="2792" y="2792"/>
                </a:lnTo>
              </a:path>
              <a:path w="3175" h="5714">
                <a:moveTo>
                  <a:pt x="2792" y="2792"/>
                </a:moveTo>
                <a:lnTo>
                  <a:pt x="2792" y="1861"/>
                </a:lnTo>
              </a:path>
              <a:path w="3175" h="5714">
                <a:moveTo>
                  <a:pt x="2792" y="1861"/>
                </a:moveTo>
                <a:lnTo>
                  <a:pt x="279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6" name="object 5236"/>
          <p:cNvSpPr/>
          <p:nvPr/>
        </p:nvSpPr>
        <p:spPr>
          <a:xfrm>
            <a:off x="5408561" y="4628596"/>
            <a:ext cx="3810" cy="1905"/>
          </a:xfrm>
          <a:custGeom>
            <a:avLst/>
            <a:gdLst/>
            <a:ahLst/>
            <a:cxnLst/>
            <a:rect l="l" t="t" r="r" b="b"/>
            <a:pathLst>
              <a:path w="3810" h="1904">
                <a:moveTo>
                  <a:pt x="0" y="0"/>
                </a:moveTo>
                <a:lnTo>
                  <a:pt x="1861" y="930"/>
                </a:lnTo>
              </a:path>
              <a:path w="3810" h="1904">
                <a:moveTo>
                  <a:pt x="1861" y="930"/>
                </a:moveTo>
                <a:lnTo>
                  <a:pt x="2792" y="1861"/>
                </a:lnTo>
              </a:path>
              <a:path w="3810" h="1904">
                <a:moveTo>
                  <a:pt x="2792" y="1861"/>
                </a:moveTo>
                <a:lnTo>
                  <a:pt x="3722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7" name="object 5237"/>
          <p:cNvSpPr/>
          <p:nvPr/>
        </p:nvSpPr>
        <p:spPr>
          <a:xfrm>
            <a:off x="4730979" y="70606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8" name="object 5238"/>
          <p:cNvSpPr/>
          <p:nvPr/>
        </p:nvSpPr>
        <p:spPr>
          <a:xfrm>
            <a:off x="5408561" y="462766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9" name="object 5239"/>
          <p:cNvSpPr/>
          <p:nvPr/>
        </p:nvSpPr>
        <p:spPr>
          <a:xfrm>
            <a:off x="4730979" y="6885654"/>
            <a:ext cx="0" cy="175260"/>
          </a:xfrm>
          <a:custGeom>
            <a:avLst/>
            <a:gdLst/>
            <a:ahLst/>
            <a:cxnLst/>
            <a:rect l="l" t="t" r="r" b="b"/>
            <a:pathLst>
              <a:path h="175259">
                <a:moveTo>
                  <a:pt x="0" y="0"/>
                </a:moveTo>
                <a:lnTo>
                  <a:pt x="0" y="35368"/>
                </a:lnTo>
              </a:path>
              <a:path h="175259">
                <a:moveTo>
                  <a:pt x="0" y="52121"/>
                </a:moveTo>
                <a:lnTo>
                  <a:pt x="0" y="87490"/>
                </a:lnTo>
              </a:path>
              <a:path h="175259">
                <a:moveTo>
                  <a:pt x="0" y="95866"/>
                </a:moveTo>
                <a:lnTo>
                  <a:pt x="0" y="126581"/>
                </a:lnTo>
              </a:path>
              <a:path h="175259">
                <a:moveTo>
                  <a:pt x="0" y="144265"/>
                </a:moveTo>
                <a:lnTo>
                  <a:pt x="0" y="17498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0" name="object 5240"/>
          <p:cNvSpPr/>
          <p:nvPr/>
        </p:nvSpPr>
        <p:spPr>
          <a:xfrm>
            <a:off x="10044603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1" name="object 5241"/>
          <p:cNvSpPr/>
          <p:nvPr/>
        </p:nvSpPr>
        <p:spPr>
          <a:xfrm>
            <a:off x="5407630" y="4622081"/>
            <a:ext cx="1270" cy="5715"/>
          </a:xfrm>
          <a:custGeom>
            <a:avLst/>
            <a:gdLst/>
            <a:ahLst/>
            <a:cxnLst/>
            <a:rect l="l" t="t" r="r" b="b"/>
            <a:pathLst>
              <a:path w="1270" h="5714">
                <a:moveTo>
                  <a:pt x="930" y="0"/>
                </a:moveTo>
                <a:lnTo>
                  <a:pt x="930" y="930"/>
                </a:lnTo>
              </a:path>
              <a:path w="1270" h="5714">
                <a:moveTo>
                  <a:pt x="930" y="930"/>
                </a:moveTo>
                <a:lnTo>
                  <a:pt x="0" y="1861"/>
                </a:lnTo>
              </a:path>
              <a:path w="1270" h="5714">
                <a:moveTo>
                  <a:pt x="0" y="1861"/>
                </a:moveTo>
                <a:lnTo>
                  <a:pt x="0" y="3722"/>
                </a:lnTo>
              </a:path>
              <a:path w="1270" h="5714">
                <a:moveTo>
                  <a:pt x="0" y="3722"/>
                </a:moveTo>
                <a:lnTo>
                  <a:pt x="0" y="4653"/>
                </a:lnTo>
              </a:path>
              <a:path w="1270" h="5714">
                <a:moveTo>
                  <a:pt x="0" y="4653"/>
                </a:moveTo>
                <a:lnTo>
                  <a:pt x="930" y="558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242" name="object 5242"/>
          <p:cNvGrpSpPr/>
          <p:nvPr/>
        </p:nvGrpSpPr>
        <p:grpSpPr>
          <a:xfrm>
            <a:off x="10045534" y="6727427"/>
            <a:ext cx="1905" cy="1905"/>
            <a:chOff x="10045534" y="6727427"/>
            <a:chExt cx="1905" cy="1905"/>
          </a:xfrm>
        </p:grpSpPr>
        <p:sp>
          <p:nvSpPr>
            <p:cNvPr id="5243" name="object 5243"/>
            <p:cNvSpPr/>
            <p:nvPr/>
          </p:nvSpPr>
          <p:spPr>
            <a:xfrm>
              <a:off x="10045535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4" name="object 5244"/>
            <p:cNvSpPr/>
            <p:nvPr/>
          </p:nvSpPr>
          <p:spPr>
            <a:xfrm>
              <a:off x="10045534" y="67274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45" name="object 5245"/>
          <p:cNvSpPr/>
          <p:nvPr/>
        </p:nvSpPr>
        <p:spPr>
          <a:xfrm>
            <a:off x="5408561" y="462115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6" name="object 5246"/>
          <p:cNvSpPr/>
          <p:nvPr/>
        </p:nvSpPr>
        <p:spPr>
          <a:xfrm>
            <a:off x="10045534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7" name="object 5247"/>
          <p:cNvSpPr/>
          <p:nvPr/>
        </p:nvSpPr>
        <p:spPr>
          <a:xfrm>
            <a:off x="4730979" y="688565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8" name="object 5248"/>
          <p:cNvSpPr/>
          <p:nvPr/>
        </p:nvSpPr>
        <p:spPr>
          <a:xfrm>
            <a:off x="5415076" y="462115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9" name="object 5249"/>
          <p:cNvSpPr/>
          <p:nvPr/>
        </p:nvSpPr>
        <p:spPr>
          <a:xfrm>
            <a:off x="10035296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0" name="object 5250"/>
          <p:cNvSpPr/>
          <p:nvPr/>
        </p:nvSpPr>
        <p:spPr>
          <a:xfrm>
            <a:off x="5416007" y="4622081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1861" y="3722"/>
                </a:moveTo>
                <a:lnTo>
                  <a:pt x="1861" y="1861"/>
                </a:lnTo>
              </a:path>
              <a:path w="1904" h="3810">
                <a:moveTo>
                  <a:pt x="1861" y="1861"/>
                </a:moveTo>
                <a:lnTo>
                  <a:pt x="930" y="930"/>
                </a:lnTo>
              </a:path>
              <a:path w="1904" h="381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1" name="object 5251"/>
          <p:cNvSpPr/>
          <p:nvPr/>
        </p:nvSpPr>
        <p:spPr>
          <a:xfrm>
            <a:off x="10045534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2" name="object 5252"/>
          <p:cNvSpPr/>
          <p:nvPr/>
        </p:nvSpPr>
        <p:spPr>
          <a:xfrm>
            <a:off x="5416007" y="4625804"/>
            <a:ext cx="1905" cy="3175"/>
          </a:xfrm>
          <a:custGeom>
            <a:avLst/>
            <a:gdLst/>
            <a:ahLst/>
            <a:cxnLst/>
            <a:rect l="l" t="t" r="r" b="b"/>
            <a:pathLst>
              <a:path w="1904" h="3175">
                <a:moveTo>
                  <a:pt x="0" y="2792"/>
                </a:moveTo>
                <a:lnTo>
                  <a:pt x="930" y="1861"/>
                </a:lnTo>
              </a:path>
              <a:path w="1904" h="3175">
                <a:moveTo>
                  <a:pt x="930" y="1861"/>
                </a:moveTo>
                <a:lnTo>
                  <a:pt x="1861" y="930"/>
                </a:lnTo>
              </a:path>
              <a:path w="1904" h="3175">
                <a:moveTo>
                  <a:pt x="1861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3" name="object 5253"/>
          <p:cNvSpPr/>
          <p:nvPr/>
        </p:nvSpPr>
        <p:spPr>
          <a:xfrm>
            <a:off x="11585919" y="678978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216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4" name="object 5254"/>
          <p:cNvSpPr/>
          <p:nvPr/>
        </p:nvSpPr>
        <p:spPr>
          <a:xfrm>
            <a:off x="5412284" y="4628596"/>
            <a:ext cx="3810" cy="1905"/>
          </a:xfrm>
          <a:custGeom>
            <a:avLst/>
            <a:gdLst/>
            <a:ahLst/>
            <a:cxnLst/>
            <a:rect l="l" t="t" r="r" b="b"/>
            <a:pathLst>
              <a:path w="3810" h="1904">
                <a:moveTo>
                  <a:pt x="0" y="1861"/>
                </a:moveTo>
                <a:lnTo>
                  <a:pt x="1861" y="1861"/>
                </a:lnTo>
              </a:path>
              <a:path w="3810" h="1904">
                <a:moveTo>
                  <a:pt x="1861" y="1861"/>
                </a:moveTo>
                <a:lnTo>
                  <a:pt x="2792" y="930"/>
                </a:lnTo>
              </a:path>
              <a:path w="3810" h="1904">
                <a:moveTo>
                  <a:pt x="2792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5" name="object 5255"/>
          <p:cNvSpPr/>
          <p:nvPr/>
        </p:nvSpPr>
        <p:spPr>
          <a:xfrm>
            <a:off x="5409492" y="4688164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6" name="object 5256"/>
          <p:cNvSpPr/>
          <p:nvPr/>
        </p:nvSpPr>
        <p:spPr>
          <a:xfrm>
            <a:off x="5409492" y="4609050"/>
            <a:ext cx="5715" cy="19685"/>
          </a:xfrm>
          <a:custGeom>
            <a:avLst/>
            <a:gdLst/>
            <a:ahLst/>
            <a:cxnLst/>
            <a:rect l="l" t="t" r="r" b="b"/>
            <a:pathLst>
              <a:path w="5714" h="19685">
                <a:moveTo>
                  <a:pt x="0" y="0"/>
                </a:moveTo>
                <a:lnTo>
                  <a:pt x="5584" y="0"/>
                </a:lnTo>
              </a:path>
              <a:path w="5714" h="19685">
                <a:moveTo>
                  <a:pt x="5584" y="19545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257" name="object 5257"/>
          <p:cNvGrpSpPr/>
          <p:nvPr/>
        </p:nvGrpSpPr>
        <p:grpSpPr>
          <a:xfrm>
            <a:off x="4747732" y="7046672"/>
            <a:ext cx="13335" cy="1905"/>
            <a:chOff x="4747732" y="7046672"/>
            <a:chExt cx="13335" cy="1905"/>
          </a:xfrm>
        </p:grpSpPr>
        <p:sp>
          <p:nvSpPr>
            <p:cNvPr id="5258" name="object 5258"/>
            <p:cNvSpPr/>
            <p:nvPr/>
          </p:nvSpPr>
          <p:spPr>
            <a:xfrm>
              <a:off x="4747732" y="7046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9" name="object 5259"/>
            <p:cNvSpPr/>
            <p:nvPr/>
          </p:nvSpPr>
          <p:spPr>
            <a:xfrm>
              <a:off x="4748663" y="7047603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0" name="object 5260"/>
            <p:cNvSpPr/>
            <p:nvPr/>
          </p:nvSpPr>
          <p:spPr>
            <a:xfrm>
              <a:off x="4758901" y="7046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61" name="object 5261"/>
          <p:cNvGrpSpPr/>
          <p:nvPr/>
        </p:nvGrpSpPr>
        <p:grpSpPr>
          <a:xfrm>
            <a:off x="10036227" y="6998274"/>
            <a:ext cx="12700" cy="1905"/>
            <a:chOff x="10036227" y="6998274"/>
            <a:chExt cx="12700" cy="1905"/>
          </a:xfrm>
        </p:grpSpPr>
        <p:sp>
          <p:nvSpPr>
            <p:cNvPr id="5262" name="object 5262"/>
            <p:cNvSpPr/>
            <p:nvPr/>
          </p:nvSpPr>
          <p:spPr>
            <a:xfrm>
              <a:off x="10036227" y="699920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3" name="object 5263"/>
            <p:cNvSpPr/>
            <p:nvPr/>
          </p:nvSpPr>
          <p:spPr>
            <a:xfrm>
              <a:off x="10046465" y="69982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64" name="object 5264"/>
          <p:cNvGrpSpPr/>
          <p:nvPr/>
        </p:nvGrpSpPr>
        <p:grpSpPr>
          <a:xfrm>
            <a:off x="4747732" y="6993620"/>
            <a:ext cx="13335" cy="1905"/>
            <a:chOff x="4747732" y="6993620"/>
            <a:chExt cx="13335" cy="1905"/>
          </a:xfrm>
        </p:grpSpPr>
        <p:sp>
          <p:nvSpPr>
            <p:cNvPr id="5265" name="object 5265"/>
            <p:cNvSpPr/>
            <p:nvPr/>
          </p:nvSpPr>
          <p:spPr>
            <a:xfrm>
              <a:off x="4758901" y="699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6" name="object 5266"/>
            <p:cNvSpPr/>
            <p:nvPr/>
          </p:nvSpPr>
          <p:spPr>
            <a:xfrm>
              <a:off x="4748663" y="6994551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7" name="object 5267"/>
            <p:cNvSpPr/>
            <p:nvPr/>
          </p:nvSpPr>
          <p:spPr>
            <a:xfrm>
              <a:off x="4747732" y="699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68" name="object 5268"/>
          <p:cNvGrpSpPr/>
          <p:nvPr/>
        </p:nvGrpSpPr>
        <p:grpSpPr>
          <a:xfrm>
            <a:off x="10036227" y="7052257"/>
            <a:ext cx="12700" cy="1905"/>
            <a:chOff x="10036227" y="7052257"/>
            <a:chExt cx="12700" cy="1905"/>
          </a:xfrm>
        </p:grpSpPr>
        <p:sp>
          <p:nvSpPr>
            <p:cNvPr id="5269" name="object 5269"/>
            <p:cNvSpPr/>
            <p:nvPr/>
          </p:nvSpPr>
          <p:spPr>
            <a:xfrm>
              <a:off x="10046465" y="7052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0" name="object 5270"/>
            <p:cNvSpPr/>
            <p:nvPr/>
          </p:nvSpPr>
          <p:spPr>
            <a:xfrm>
              <a:off x="10036227" y="7053187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71" name="object 5271"/>
          <p:cNvSpPr/>
          <p:nvPr/>
        </p:nvSpPr>
        <p:spPr>
          <a:xfrm>
            <a:off x="10045534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2" name="object 5272"/>
          <p:cNvSpPr/>
          <p:nvPr/>
        </p:nvSpPr>
        <p:spPr>
          <a:xfrm>
            <a:off x="4757966" y="69936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3" name="object 5273"/>
          <p:cNvSpPr/>
          <p:nvPr/>
        </p:nvSpPr>
        <p:spPr>
          <a:xfrm>
            <a:off x="5415076" y="4669549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4" name="object 5274"/>
          <p:cNvSpPr/>
          <p:nvPr/>
        </p:nvSpPr>
        <p:spPr>
          <a:xfrm>
            <a:off x="5415076" y="4609050"/>
            <a:ext cx="0" cy="19685"/>
          </a:xfrm>
          <a:custGeom>
            <a:avLst/>
            <a:gdLst/>
            <a:ahLst/>
            <a:cxnLst/>
            <a:rect l="l" t="t" r="r" b="b"/>
            <a:pathLst>
              <a:path h="19685">
                <a:moveTo>
                  <a:pt x="0" y="0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5" name="object 5275"/>
          <p:cNvSpPr/>
          <p:nvPr/>
        </p:nvSpPr>
        <p:spPr>
          <a:xfrm>
            <a:off x="5409492" y="4669549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6" name="object 5276"/>
          <p:cNvSpPr/>
          <p:nvPr/>
        </p:nvSpPr>
        <p:spPr>
          <a:xfrm>
            <a:off x="5409492" y="4609050"/>
            <a:ext cx="0" cy="19685"/>
          </a:xfrm>
          <a:custGeom>
            <a:avLst/>
            <a:gdLst/>
            <a:ahLst/>
            <a:cxnLst/>
            <a:rect l="l" t="t" r="r" b="b"/>
            <a:pathLst>
              <a:path h="19685">
                <a:moveTo>
                  <a:pt x="0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7" name="object 5277"/>
          <p:cNvSpPr/>
          <p:nvPr/>
        </p:nvSpPr>
        <p:spPr>
          <a:xfrm>
            <a:off x="11577542" y="6728358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8" name="object 5278"/>
          <p:cNvSpPr/>
          <p:nvPr/>
        </p:nvSpPr>
        <p:spPr>
          <a:xfrm>
            <a:off x="4670480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279" name="object 5279"/>
          <p:cNvGrpSpPr/>
          <p:nvPr/>
        </p:nvGrpSpPr>
        <p:grpSpPr>
          <a:xfrm>
            <a:off x="4757039" y="6993620"/>
            <a:ext cx="3175" cy="1905"/>
            <a:chOff x="4757039" y="6993620"/>
            <a:chExt cx="3175" cy="1905"/>
          </a:xfrm>
        </p:grpSpPr>
        <p:sp>
          <p:nvSpPr>
            <p:cNvPr id="5280" name="object 5280"/>
            <p:cNvSpPr/>
            <p:nvPr/>
          </p:nvSpPr>
          <p:spPr>
            <a:xfrm>
              <a:off x="4757970" y="699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1" name="object 5281"/>
            <p:cNvSpPr/>
            <p:nvPr/>
          </p:nvSpPr>
          <p:spPr>
            <a:xfrm>
              <a:off x="4757970" y="69945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2" name="object 5282"/>
            <p:cNvSpPr/>
            <p:nvPr/>
          </p:nvSpPr>
          <p:spPr>
            <a:xfrm>
              <a:off x="4757039" y="69936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83" name="object 5283"/>
          <p:cNvGrpSpPr/>
          <p:nvPr/>
        </p:nvGrpSpPr>
        <p:grpSpPr>
          <a:xfrm>
            <a:off x="4669549" y="6512424"/>
            <a:ext cx="3175" cy="1905"/>
            <a:chOff x="4669549" y="6512424"/>
            <a:chExt cx="3175" cy="1905"/>
          </a:xfrm>
        </p:grpSpPr>
        <p:sp>
          <p:nvSpPr>
            <p:cNvPr id="5284" name="object 5284"/>
            <p:cNvSpPr/>
            <p:nvPr/>
          </p:nvSpPr>
          <p:spPr>
            <a:xfrm>
              <a:off x="4669548" y="65124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5" name="object 5285"/>
            <p:cNvSpPr/>
            <p:nvPr/>
          </p:nvSpPr>
          <p:spPr>
            <a:xfrm>
              <a:off x="4670480" y="65133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6" name="object 5286"/>
            <p:cNvSpPr/>
            <p:nvPr/>
          </p:nvSpPr>
          <p:spPr>
            <a:xfrm>
              <a:off x="4670475" y="65124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87" name="object 5287"/>
          <p:cNvSpPr/>
          <p:nvPr/>
        </p:nvSpPr>
        <p:spPr>
          <a:xfrm>
            <a:off x="4757039" y="69936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8" name="object 5288"/>
          <p:cNvSpPr/>
          <p:nvPr/>
        </p:nvSpPr>
        <p:spPr>
          <a:xfrm>
            <a:off x="4669549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9" name="object 5289"/>
          <p:cNvSpPr/>
          <p:nvPr/>
        </p:nvSpPr>
        <p:spPr>
          <a:xfrm>
            <a:off x="10035296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290" name="object 5290"/>
          <p:cNvGrpSpPr/>
          <p:nvPr/>
        </p:nvGrpSpPr>
        <p:grpSpPr>
          <a:xfrm>
            <a:off x="10046465" y="6727427"/>
            <a:ext cx="1905" cy="1905"/>
            <a:chOff x="10046465" y="6727427"/>
            <a:chExt cx="1905" cy="1905"/>
          </a:xfrm>
        </p:grpSpPr>
        <p:sp>
          <p:nvSpPr>
            <p:cNvPr id="5291" name="object 5291"/>
            <p:cNvSpPr/>
            <p:nvPr/>
          </p:nvSpPr>
          <p:spPr>
            <a:xfrm>
              <a:off x="10046466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2" name="object 5292"/>
            <p:cNvSpPr/>
            <p:nvPr/>
          </p:nvSpPr>
          <p:spPr>
            <a:xfrm>
              <a:off x="10046465" y="67274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93" name="object 5293"/>
          <p:cNvSpPr/>
          <p:nvPr/>
        </p:nvSpPr>
        <p:spPr>
          <a:xfrm>
            <a:off x="4679787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4" name="object 5294"/>
          <p:cNvSpPr/>
          <p:nvPr/>
        </p:nvSpPr>
        <p:spPr>
          <a:xfrm>
            <a:off x="11577542" y="6552447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295" name="object 5295"/>
          <p:cNvGrpSpPr/>
          <p:nvPr/>
        </p:nvGrpSpPr>
        <p:grpSpPr>
          <a:xfrm>
            <a:off x="4756108" y="6993620"/>
            <a:ext cx="3175" cy="1905"/>
            <a:chOff x="4756108" y="6993620"/>
            <a:chExt cx="3175" cy="1905"/>
          </a:xfrm>
        </p:grpSpPr>
        <p:sp>
          <p:nvSpPr>
            <p:cNvPr id="5296" name="object 5296"/>
            <p:cNvSpPr/>
            <p:nvPr/>
          </p:nvSpPr>
          <p:spPr>
            <a:xfrm>
              <a:off x="4757039" y="699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7" name="object 5297"/>
            <p:cNvSpPr/>
            <p:nvPr/>
          </p:nvSpPr>
          <p:spPr>
            <a:xfrm>
              <a:off x="4757039" y="69945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8" name="object 5298"/>
            <p:cNvSpPr/>
            <p:nvPr/>
          </p:nvSpPr>
          <p:spPr>
            <a:xfrm>
              <a:off x="4756099" y="69936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99" name="object 5299"/>
          <p:cNvSpPr/>
          <p:nvPr/>
        </p:nvSpPr>
        <p:spPr>
          <a:xfrm>
            <a:off x="4669549" y="651335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930" y="0"/>
                </a:lnTo>
              </a:path>
              <a:path w="1142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0" name="object 5300"/>
          <p:cNvSpPr/>
          <p:nvPr/>
        </p:nvSpPr>
        <p:spPr>
          <a:xfrm>
            <a:off x="10047396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1" name="object 5301"/>
          <p:cNvSpPr/>
          <p:nvPr/>
        </p:nvSpPr>
        <p:spPr>
          <a:xfrm>
            <a:off x="5407630" y="4593228"/>
            <a:ext cx="10795" cy="1905"/>
          </a:xfrm>
          <a:custGeom>
            <a:avLst/>
            <a:gdLst/>
            <a:ahLst/>
            <a:cxnLst/>
            <a:rect l="l" t="t" r="r" b="b"/>
            <a:pathLst>
              <a:path w="10795" h="1904">
                <a:moveTo>
                  <a:pt x="4653" y="0"/>
                </a:moveTo>
                <a:lnTo>
                  <a:pt x="930" y="930"/>
                </a:lnTo>
              </a:path>
              <a:path w="10795" h="1904">
                <a:moveTo>
                  <a:pt x="930" y="930"/>
                </a:moveTo>
                <a:lnTo>
                  <a:pt x="0" y="1861"/>
                </a:lnTo>
              </a:path>
              <a:path w="10795" h="1904">
                <a:moveTo>
                  <a:pt x="10238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2" name="object 5302"/>
          <p:cNvSpPr/>
          <p:nvPr/>
        </p:nvSpPr>
        <p:spPr>
          <a:xfrm>
            <a:off x="4758900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3" name="object 5303"/>
          <p:cNvSpPr/>
          <p:nvPr/>
        </p:nvSpPr>
        <p:spPr>
          <a:xfrm>
            <a:off x="4756108" y="70466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4" name="object 5304"/>
          <p:cNvSpPr/>
          <p:nvPr/>
        </p:nvSpPr>
        <p:spPr>
          <a:xfrm>
            <a:off x="10046465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5" name="object 5305"/>
          <p:cNvSpPr/>
          <p:nvPr/>
        </p:nvSpPr>
        <p:spPr>
          <a:xfrm>
            <a:off x="11584988" y="672835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6" name="object 5306"/>
          <p:cNvSpPr/>
          <p:nvPr/>
        </p:nvSpPr>
        <p:spPr>
          <a:xfrm>
            <a:off x="4669549" y="645937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7" name="object 5307"/>
          <p:cNvSpPr/>
          <p:nvPr/>
        </p:nvSpPr>
        <p:spPr>
          <a:xfrm>
            <a:off x="5407630" y="4702125"/>
            <a:ext cx="10795" cy="1905"/>
          </a:xfrm>
          <a:custGeom>
            <a:avLst/>
            <a:gdLst/>
            <a:ahLst/>
            <a:cxnLst/>
            <a:rect l="l" t="t" r="r" b="b"/>
            <a:pathLst>
              <a:path w="10795" h="1904">
                <a:moveTo>
                  <a:pt x="4653" y="1861"/>
                </a:moveTo>
                <a:lnTo>
                  <a:pt x="10238" y="1861"/>
                </a:lnTo>
              </a:path>
              <a:path w="10795" h="1904">
                <a:moveTo>
                  <a:pt x="0" y="0"/>
                </a:moveTo>
                <a:lnTo>
                  <a:pt x="930" y="930"/>
                </a:lnTo>
              </a:path>
              <a:path w="10795" h="1904">
                <a:moveTo>
                  <a:pt x="930" y="930"/>
                </a:moveTo>
                <a:lnTo>
                  <a:pt x="4653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308" name="object 5308"/>
          <p:cNvGrpSpPr/>
          <p:nvPr/>
        </p:nvGrpSpPr>
        <p:grpSpPr>
          <a:xfrm>
            <a:off x="4756108" y="7046672"/>
            <a:ext cx="3175" cy="1905"/>
            <a:chOff x="4756108" y="7046672"/>
            <a:chExt cx="3175" cy="1905"/>
          </a:xfrm>
        </p:grpSpPr>
        <p:sp>
          <p:nvSpPr>
            <p:cNvPr id="5309" name="object 5309"/>
            <p:cNvSpPr/>
            <p:nvPr/>
          </p:nvSpPr>
          <p:spPr>
            <a:xfrm>
              <a:off x="4756108" y="7046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0" name="object 5310"/>
            <p:cNvSpPr/>
            <p:nvPr/>
          </p:nvSpPr>
          <p:spPr>
            <a:xfrm>
              <a:off x="4757039" y="70476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1" name="object 5311"/>
            <p:cNvSpPr/>
            <p:nvPr/>
          </p:nvSpPr>
          <p:spPr>
            <a:xfrm>
              <a:off x="4757039" y="7046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12" name="object 5312"/>
          <p:cNvGrpSpPr/>
          <p:nvPr/>
        </p:nvGrpSpPr>
        <p:grpSpPr>
          <a:xfrm>
            <a:off x="4670480" y="6458441"/>
            <a:ext cx="11430" cy="1905"/>
            <a:chOff x="4670480" y="6458441"/>
            <a:chExt cx="11430" cy="1905"/>
          </a:xfrm>
        </p:grpSpPr>
        <p:sp>
          <p:nvSpPr>
            <p:cNvPr id="5313" name="object 5313"/>
            <p:cNvSpPr/>
            <p:nvPr/>
          </p:nvSpPr>
          <p:spPr>
            <a:xfrm>
              <a:off x="4670480" y="6459372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4" name="object 5314"/>
            <p:cNvSpPr/>
            <p:nvPr/>
          </p:nvSpPr>
          <p:spPr>
            <a:xfrm>
              <a:off x="4679787" y="6458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15" name="object 5315"/>
          <p:cNvSpPr/>
          <p:nvPr/>
        </p:nvSpPr>
        <p:spPr>
          <a:xfrm>
            <a:off x="11584051" y="672743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6" name="object 5316"/>
          <p:cNvSpPr/>
          <p:nvPr/>
        </p:nvSpPr>
        <p:spPr>
          <a:xfrm>
            <a:off x="4757039" y="70466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7" name="object 5317"/>
          <p:cNvSpPr/>
          <p:nvPr/>
        </p:nvSpPr>
        <p:spPr>
          <a:xfrm>
            <a:off x="10046465" y="655244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8" name="object 5318"/>
          <p:cNvSpPr/>
          <p:nvPr/>
        </p:nvSpPr>
        <p:spPr>
          <a:xfrm>
            <a:off x="11584057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9" name="object 5319"/>
          <p:cNvSpPr/>
          <p:nvPr/>
        </p:nvSpPr>
        <p:spPr>
          <a:xfrm>
            <a:off x="10045534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320" name="object 5320"/>
          <p:cNvGrpSpPr/>
          <p:nvPr/>
        </p:nvGrpSpPr>
        <p:grpSpPr>
          <a:xfrm>
            <a:off x="11583126" y="6727427"/>
            <a:ext cx="1905" cy="1905"/>
            <a:chOff x="11583126" y="6727427"/>
            <a:chExt cx="1905" cy="1905"/>
          </a:xfrm>
        </p:grpSpPr>
        <p:sp>
          <p:nvSpPr>
            <p:cNvPr id="5321" name="object 5321"/>
            <p:cNvSpPr/>
            <p:nvPr/>
          </p:nvSpPr>
          <p:spPr>
            <a:xfrm>
              <a:off x="11583126" y="67274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2" name="object 5322"/>
            <p:cNvSpPr/>
            <p:nvPr/>
          </p:nvSpPr>
          <p:spPr>
            <a:xfrm>
              <a:off x="11584057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23" name="object 5323"/>
          <p:cNvSpPr/>
          <p:nvPr/>
        </p:nvSpPr>
        <p:spPr>
          <a:xfrm>
            <a:off x="4757039" y="70466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4" name="object 5324"/>
          <p:cNvSpPr/>
          <p:nvPr/>
        </p:nvSpPr>
        <p:spPr>
          <a:xfrm>
            <a:off x="11583126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5" name="object 5325"/>
          <p:cNvSpPr/>
          <p:nvPr/>
        </p:nvSpPr>
        <p:spPr>
          <a:xfrm>
            <a:off x="12984829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6" name="object 5326"/>
          <p:cNvSpPr/>
          <p:nvPr/>
        </p:nvSpPr>
        <p:spPr>
          <a:xfrm>
            <a:off x="4757039" y="70466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7" name="object 5327"/>
          <p:cNvSpPr/>
          <p:nvPr/>
        </p:nvSpPr>
        <p:spPr>
          <a:xfrm>
            <a:off x="11583126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8" name="object 5328"/>
          <p:cNvSpPr/>
          <p:nvPr/>
        </p:nvSpPr>
        <p:spPr>
          <a:xfrm>
            <a:off x="12989483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9" name="object 5329"/>
          <p:cNvSpPr/>
          <p:nvPr/>
        </p:nvSpPr>
        <p:spPr>
          <a:xfrm>
            <a:off x="4757970" y="704760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0" name="object 5330"/>
          <p:cNvSpPr/>
          <p:nvPr/>
        </p:nvSpPr>
        <p:spPr>
          <a:xfrm>
            <a:off x="12989483" y="6540347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86559"/>
                </a:moveTo>
                <a:lnTo>
                  <a:pt x="0" y="52121"/>
                </a:lnTo>
              </a:path>
              <a:path h="8699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1" name="object 5331"/>
          <p:cNvSpPr/>
          <p:nvPr/>
        </p:nvSpPr>
        <p:spPr>
          <a:xfrm>
            <a:off x="4748663" y="645937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2" name="object 5332"/>
          <p:cNvSpPr/>
          <p:nvPr/>
        </p:nvSpPr>
        <p:spPr>
          <a:xfrm>
            <a:off x="4757970" y="70466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3" name="object 5333"/>
          <p:cNvSpPr/>
          <p:nvPr/>
        </p:nvSpPr>
        <p:spPr>
          <a:xfrm>
            <a:off x="4730979" y="6534763"/>
            <a:ext cx="5080" cy="197485"/>
          </a:xfrm>
          <a:custGeom>
            <a:avLst/>
            <a:gdLst/>
            <a:ahLst/>
            <a:cxnLst/>
            <a:rect l="l" t="t" r="r" b="b"/>
            <a:pathLst>
              <a:path w="5079" h="197484">
                <a:moveTo>
                  <a:pt x="4653" y="197318"/>
                </a:moveTo>
                <a:lnTo>
                  <a:pt x="0" y="197318"/>
                </a:lnTo>
              </a:path>
              <a:path w="5079" h="19748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4" name="object 5334"/>
          <p:cNvSpPr/>
          <p:nvPr/>
        </p:nvSpPr>
        <p:spPr>
          <a:xfrm>
            <a:off x="11583126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5" name="object 5335"/>
          <p:cNvSpPr/>
          <p:nvPr/>
        </p:nvSpPr>
        <p:spPr>
          <a:xfrm>
            <a:off x="4747732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6" name="object 5336"/>
          <p:cNvSpPr/>
          <p:nvPr/>
        </p:nvSpPr>
        <p:spPr>
          <a:xfrm>
            <a:off x="12984829" y="662690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337" name="object 5337"/>
          <p:cNvGrpSpPr/>
          <p:nvPr/>
        </p:nvGrpSpPr>
        <p:grpSpPr>
          <a:xfrm>
            <a:off x="4730048" y="6447272"/>
            <a:ext cx="19685" cy="78740"/>
            <a:chOff x="4730048" y="6447272"/>
            <a:chExt cx="19685" cy="78740"/>
          </a:xfrm>
        </p:grpSpPr>
        <p:sp>
          <p:nvSpPr>
            <p:cNvPr id="5338" name="object 5338"/>
            <p:cNvSpPr/>
            <p:nvPr/>
          </p:nvSpPr>
          <p:spPr>
            <a:xfrm>
              <a:off x="4730978" y="6447272"/>
              <a:ext cx="0" cy="78740"/>
            </a:xfrm>
            <a:custGeom>
              <a:avLst/>
              <a:gdLst/>
              <a:ahLst/>
              <a:cxnLst/>
              <a:rect l="l" t="t" r="r" b="b"/>
              <a:pathLst>
                <a:path h="78740">
                  <a:moveTo>
                    <a:pt x="0" y="7818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9" name="object 5339"/>
            <p:cNvSpPr/>
            <p:nvPr/>
          </p:nvSpPr>
          <p:spPr>
            <a:xfrm>
              <a:off x="4747732" y="65124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40" name="object 5340"/>
          <p:cNvSpPr/>
          <p:nvPr/>
        </p:nvSpPr>
        <p:spPr>
          <a:xfrm>
            <a:off x="11583126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1" name="object 5341"/>
          <p:cNvSpPr/>
          <p:nvPr/>
        </p:nvSpPr>
        <p:spPr>
          <a:xfrm>
            <a:off x="4757970" y="70466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2" name="object 5342"/>
          <p:cNvSpPr/>
          <p:nvPr/>
        </p:nvSpPr>
        <p:spPr>
          <a:xfrm>
            <a:off x="4748663" y="651335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3" name="object 5343"/>
          <p:cNvSpPr/>
          <p:nvPr/>
        </p:nvSpPr>
        <p:spPr>
          <a:xfrm>
            <a:off x="10045534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4" name="object 5344"/>
          <p:cNvSpPr/>
          <p:nvPr/>
        </p:nvSpPr>
        <p:spPr>
          <a:xfrm>
            <a:off x="11583126" y="672835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5" name="object 5345"/>
          <p:cNvSpPr/>
          <p:nvPr/>
        </p:nvSpPr>
        <p:spPr>
          <a:xfrm>
            <a:off x="4757970" y="70466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6" name="object 5346"/>
          <p:cNvSpPr/>
          <p:nvPr/>
        </p:nvSpPr>
        <p:spPr>
          <a:xfrm>
            <a:off x="11582195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7" name="object 5347"/>
          <p:cNvSpPr/>
          <p:nvPr/>
        </p:nvSpPr>
        <p:spPr>
          <a:xfrm>
            <a:off x="11582195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8" name="object 5348"/>
          <p:cNvSpPr/>
          <p:nvPr/>
        </p:nvSpPr>
        <p:spPr>
          <a:xfrm>
            <a:off x="5389016" y="44508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9" name="object 5349"/>
          <p:cNvSpPr/>
          <p:nvPr/>
        </p:nvSpPr>
        <p:spPr>
          <a:xfrm>
            <a:off x="10045535" y="65515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350" name="object 5350"/>
          <p:cNvGrpSpPr/>
          <p:nvPr/>
        </p:nvGrpSpPr>
        <p:grpSpPr>
          <a:xfrm>
            <a:off x="12959698" y="6464026"/>
            <a:ext cx="13335" cy="1905"/>
            <a:chOff x="12959698" y="6464026"/>
            <a:chExt cx="13335" cy="1905"/>
          </a:xfrm>
        </p:grpSpPr>
        <p:sp>
          <p:nvSpPr>
            <p:cNvPr id="5351" name="object 5351"/>
            <p:cNvSpPr/>
            <p:nvPr/>
          </p:nvSpPr>
          <p:spPr>
            <a:xfrm>
              <a:off x="12970867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2" name="object 5352"/>
            <p:cNvSpPr/>
            <p:nvPr/>
          </p:nvSpPr>
          <p:spPr>
            <a:xfrm>
              <a:off x="12960630" y="6464957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3" name="object 5353"/>
            <p:cNvSpPr/>
            <p:nvPr/>
          </p:nvSpPr>
          <p:spPr>
            <a:xfrm>
              <a:off x="12959698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54" name="object 5354"/>
          <p:cNvSpPr/>
          <p:nvPr/>
        </p:nvSpPr>
        <p:spPr>
          <a:xfrm>
            <a:off x="10060427" y="689123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5" name="object 5355"/>
          <p:cNvSpPr/>
          <p:nvPr/>
        </p:nvSpPr>
        <p:spPr>
          <a:xfrm>
            <a:off x="10045534" y="655244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356" name="object 5356"/>
          <p:cNvGrpSpPr/>
          <p:nvPr/>
        </p:nvGrpSpPr>
        <p:grpSpPr>
          <a:xfrm>
            <a:off x="12959698" y="6518009"/>
            <a:ext cx="13335" cy="1905"/>
            <a:chOff x="12959698" y="6518009"/>
            <a:chExt cx="13335" cy="1905"/>
          </a:xfrm>
        </p:grpSpPr>
        <p:sp>
          <p:nvSpPr>
            <p:cNvPr id="5357" name="object 5357"/>
            <p:cNvSpPr/>
            <p:nvPr/>
          </p:nvSpPr>
          <p:spPr>
            <a:xfrm>
              <a:off x="12959698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8" name="object 5358"/>
            <p:cNvSpPr/>
            <p:nvPr/>
          </p:nvSpPr>
          <p:spPr>
            <a:xfrm>
              <a:off x="12960630" y="6518940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9" name="object 5359"/>
            <p:cNvSpPr/>
            <p:nvPr/>
          </p:nvSpPr>
          <p:spPr>
            <a:xfrm>
              <a:off x="12970867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60" name="object 5360"/>
          <p:cNvSpPr/>
          <p:nvPr/>
        </p:nvSpPr>
        <p:spPr>
          <a:xfrm>
            <a:off x="10044595" y="65515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361" name="object 5361"/>
          <p:cNvGrpSpPr/>
          <p:nvPr/>
        </p:nvGrpSpPr>
        <p:grpSpPr>
          <a:xfrm>
            <a:off x="12960629" y="6518009"/>
            <a:ext cx="3810" cy="1905"/>
            <a:chOff x="12960629" y="6518009"/>
            <a:chExt cx="3810" cy="1905"/>
          </a:xfrm>
        </p:grpSpPr>
        <p:sp>
          <p:nvSpPr>
            <p:cNvPr id="5362" name="object 5362"/>
            <p:cNvSpPr/>
            <p:nvPr/>
          </p:nvSpPr>
          <p:spPr>
            <a:xfrm>
              <a:off x="12960629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3" name="object 5363"/>
            <p:cNvSpPr/>
            <p:nvPr/>
          </p:nvSpPr>
          <p:spPr>
            <a:xfrm>
              <a:off x="12960629" y="65180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4" name="object 5364"/>
            <p:cNvSpPr/>
            <p:nvPr/>
          </p:nvSpPr>
          <p:spPr>
            <a:xfrm>
              <a:off x="12961560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5" name="object 5365"/>
            <p:cNvSpPr/>
            <p:nvPr/>
          </p:nvSpPr>
          <p:spPr>
            <a:xfrm>
              <a:off x="12961556" y="65180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6" name="object 5366"/>
            <p:cNvSpPr/>
            <p:nvPr/>
          </p:nvSpPr>
          <p:spPr>
            <a:xfrm>
              <a:off x="12962491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7" name="object 5367"/>
            <p:cNvSpPr/>
            <p:nvPr/>
          </p:nvSpPr>
          <p:spPr>
            <a:xfrm>
              <a:off x="12962490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68" name="object 5368"/>
          <p:cNvSpPr/>
          <p:nvPr/>
        </p:nvSpPr>
        <p:spPr>
          <a:xfrm>
            <a:off x="11584988" y="699920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369" name="object 5369"/>
          <p:cNvGrpSpPr/>
          <p:nvPr/>
        </p:nvGrpSpPr>
        <p:grpSpPr>
          <a:xfrm>
            <a:off x="12960629" y="6464026"/>
            <a:ext cx="3810" cy="1905"/>
            <a:chOff x="12960629" y="6464026"/>
            <a:chExt cx="3810" cy="1905"/>
          </a:xfrm>
        </p:grpSpPr>
        <p:sp>
          <p:nvSpPr>
            <p:cNvPr id="5370" name="object 5370"/>
            <p:cNvSpPr/>
            <p:nvPr/>
          </p:nvSpPr>
          <p:spPr>
            <a:xfrm>
              <a:off x="12962490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1" name="object 5371"/>
            <p:cNvSpPr/>
            <p:nvPr/>
          </p:nvSpPr>
          <p:spPr>
            <a:xfrm>
              <a:off x="12962491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2" name="object 5372"/>
            <p:cNvSpPr/>
            <p:nvPr/>
          </p:nvSpPr>
          <p:spPr>
            <a:xfrm>
              <a:off x="12961556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3" name="object 5373"/>
            <p:cNvSpPr/>
            <p:nvPr/>
          </p:nvSpPr>
          <p:spPr>
            <a:xfrm>
              <a:off x="12961560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4" name="object 5374"/>
            <p:cNvSpPr/>
            <p:nvPr/>
          </p:nvSpPr>
          <p:spPr>
            <a:xfrm>
              <a:off x="12960629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5" name="object 5375"/>
            <p:cNvSpPr/>
            <p:nvPr/>
          </p:nvSpPr>
          <p:spPr>
            <a:xfrm>
              <a:off x="12960629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76" name="object 5376"/>
          <p:cNvSpPr/>
          <p:nvPr/>
        </p:nvSpPr>
        <p:spPr>
          <a:xfrm>
            <a:off x="10044603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7" name="object 5377"/>
          <p:cNvSpPr/>
          <p:nvPr/>
        </p:nvSpPr>
        <p:spPr>
          <a:xfrm>
            <a:off x="12963421" y="6518940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8" name="object 5378"/>
          <p:cNvSpPr/>
          <p:nvPr/>
        </p:nvSpPr>
        <p:spPr>
          <a:xfrm>
            <a:off x="5389016" y="4657449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9" name="object 5379"/>
          <p:cNvSpPr/>
          <p:nvPr/>
        </p:nvSpPr>
        <p:spPr>
          <a:xfrm>
            <a:off x="12963421" y="6464956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380" name="object 5380"/>
          <p:cNvGrpSpPr/>
          <p:nvPr/>
        </p:nvGrpSpPr>
        <p:grpSpPr>
          <a:xfrm>
            <a:off x="12968075" y="6518009"/>
            <a:ext cx="3810" cy="1905"/>
            <a:chOff x="12968075" y="6518009"/>
            <a:chExt cx="3810" cy="1905"/>
          </a:xfrm>
        </p:grpSpPr>
        <p:sp>
          <p:nvSpPr>
            <p:cNvPr id="5381" name="object 5381"/>
            <p:cNvSpPr/>
            <p:nvPr/>
          </p:nvSpPr>
          <p:spPr>
            <a:xfrm>
              <a:off x="12968075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2" name="object 5382"/>
            <p:cNvSpPr/>
            <p:nvPr/>
          </p:nvSpPr>
          <p:spPr>
            <a:xfrm>
              <a:off x="12969006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3" name="object 5383"/>
            <p:cNvSpPr/>
            <p:nvPr/>
          </p:nvSpPr>
          <p:spPr>
            <a:xfrm>
              <a:off x="12968999" y="65180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4" name="object 5384"/>
            <p:cNvSpPr/>
            <p:nvPr/>
          </p:nvSpPr>
          <p:spPr>
            <a:xfrm>
              <a:off x="12969937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5" name="object 5385"/>
            <p:cNvSpPr/>
            <p:nvPr/>
          </p:nvSpPr>
          <p:spPr>
            <a:xfrm>
              <a:off x="12969926" y="65180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6" name="object 5386"/>
            <p:cNvSpPr/>
            <p:nvPr/>
          </p:nvSpPr>
          <p:spPr>
            <a:xfrm>
              <a:off x="12970867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87" name="object 5387"/>
          <p:cNvSpPr/>
          <p:nvPr/>
        </p:nvSpPr>
        <p:spPr>
          <a:xfrm>
            <a:off x="10044603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8" name="object 5388"/>
          <p:cNvSpPr/>
          <p:nvPr/>
        </p:nvSpPr>
        <p:spPr>
          <a:xfrm>
            <a:off x="12971798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6299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9" name="object 5389"/>
          <p:cNvSpPr/>
          <p:nvPr/>
        </p:nvSpPr>
        <p:spPr>
          <a:xfrm>
            <a:off x="4758900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390" name="object 5390"/>
          <p:cNvGrpSpPr/>
          <p:nvPr/>
        </p:nvGrpSpPr>
        <p:grpSpPr>
          <a:xfrm>
            <a:off x="12968075" y="6464026"/>
            <a:ext cx="3810" cy="1905"/>
            <a:chOff x="12968075" y="6464026"/>
            <a:chExt cx="3810" cy="1905"/>
          </a:xfrm>
        </p:grpSpPr>
        <p:sp>
          <p:nvSpPr>
            <p:cNvPr id="5391" name="object 5391"/>
            <p:cNvSpPr/>
            <p:nvPr/>
          </p:nvSpPr>
          <p:spPr>
            <a:xfrm>
              <a:off x="12970867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2" name="object 5392"/>
            <p:cNvSpPr/>
            <p:nvPr/>
          </p:nvSpPr>
          <p:spPr>
            <a:xfrm>
              <a:off x="12969926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3" name="object 5393"/>
            <p:cNvSpPr/>
            <p:nvPr/>
          </p:nvSpPr>
          <p:spPr>
            <a:xfrm>
              <a:off x="12969937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4" name="object 5394"/>
            <p:cNvSpPr/>
            <p:nvPr/>
          </p:nvSpPr>
          <p:spPr>
            <a:xfrm>
              <a:off x="12968999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5" name="object 5395"/>
            <p:cNvSpPr/>
            <p:nvPr/>
          </p:nvSpPr>
          <p:spPr>
            <a:xfrm>
              <a:off x="12969006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6" name="object 5396"/>
            <p:cNvSpPr/>
            <p:nvPr/>
          </p:nvSpPr>
          <p:spPr>
            <a:xfrm>
              <a:off x="12968075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97" name="object 5397"/>
          <p:cNvSpPr/>
          <p:nvPr/>
        </p:nvSpPr>
        <p:spPr>
          <a:xfrm>
            <a:off x="4757966" y="704667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8" name="object 5398"/>
          <p:cNvSpPr/>
          <p:nvPr/>
        </p:nvSpPr>
        <p:spPr>
          <a:xfrm>
            <a:off x="10044604" y="655244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9" name="object 5399"/>
          <p:cNvSpPr/>
          <p:nvPr/>
        </p:nvSpPr>
        <p:spPr>
          <a:xfrm>
            <a:off x="11584057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0" name="object 5400"/>
          <p:cNvSpPr/>
          <p:nvPr/>
        </p:nvSpPr>
        <p:spPr>
          <a:xfrm>
            <a:off x="12960629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1" name="object 5401"/>
          <p:cNvSpPr/>
          <p:nvPr/>
        </p:nvSpPr>
        <p:spPr>
          <a:xfrm>
            <a:off x="5389016" y="4450824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0"/>
                </a:moveTo>
                <a:lnTo>
                  <a:pt x="0" y="19824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2" name="object 5402"/>
          <p:cNvSpPr/>
          <p:nvPr/>
        </p:nvSpPr>
        <p:spPr>
          <a:xfrm>
            <a:off x="4751455" y="6994551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3" name="object 5403"/>
          <p:cNvSpPr/>
          <p:nvPr/>
        </p:nvSpPr>
        <p:spPr>
          <a:xfrm>
            <a:off x="11584057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4" name="object 5404"/>
          <p:cNvSpPr/>
          <p:nvPr/>
        </p:nvSpPr>
        <p:spPr>
          <a:xfrm>
            <a:off x="4751455" y="7047603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5" name="object 5405"/>
          <p:cNvSpPr/>
          <p:nvPr/>
        </p:nvSpPr>
        <p:spPr>
          <a:xfrm>
            <a:off x="4750524" y="699455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06" name="object 5406"/>
          <p:cNvGrpSpPr/>
          <p:nvPr/>
        </p:nvGrpSpPr>
        <p:grpSpPr>
          <a:xfrm>
            <a:off x="11583126" y="6551516"/>
            <a:ext cx="1905" cy="1905"/>
            <a:chOff x="11583126" y="6551516"/>
            <a:chExt cx="1905" cy="1905"/>
          </a:xfrm>
        </p:grpSpPr>
        <p:sp>
          <p:nvSpPr>
            <p:cNvPr id="5407" name="object 5407"/>
            <p:cNvSpPr/>
            <p:nvPr/>
          </p:nvSpPr>
          <p:spPr>
            <a:xfrm>
              <a:off x="11583126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8" name="object 5408"/>
            <p:cNvSpPr/>
            <p:nvPr/>
          </p:nvSpPr>
          <p:spPr>
            <a:xfrm>
              <a:off x="11583126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09" name="object 5409"/>
          <p:cNvSpPr/>
          <p:nvPr/>
        </p:nvSpPr>
        <p:spPr>
          <a:xfrm>
            <a:off x="4749584" y="69936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0" name="object 5410"/>
          <p:cNvSpPr/>
          <p:nvPr/>
        </p:nvSpPr>
        <p:spPr>
          <a:xfrm>
            <a:off x="12984829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1" name="object 5411"/>
          <p:cNvSpPr/>
          <p:nvPr/>
        </p:nvSpPr>
        <p:spPr>
          <a:xfrm>
            <a:off x="11583126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2" name="object 5412"/>
          <p:cNvSpPr/>
          <p:nvPr/>
        </p:nvSpPr>
        <p:spPr>
          <a:xfrm>
            <a:off x="4749584" y="69936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3" name="object 5413"/>
          <p:cNvSpPr/>
          <p:nvPr/>
        </p:nvSpPr>
        <p:spPr>
          <a:xfrm>
            <a:off x="5389016" y="4450824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19824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14" name="object 5414"/>
          <p:cNvGrpSpPr/>
          <p:nvPr/>
        </p:nvGrpSpPr>
        <p:grpSpPr>
          <a:xfrm>
            <a:off x="4747732" y="6993620"/>
            <a:ext cx="3810" cy="1905"/>
            <a:chOff x="4747732" y="6993620"/>
            <a:chExt cx="3810" cy="1905"/>
          </a:xfrm>
        </p:grpSpPr>
        <p:sp>
          <p:nvSpPr>
            <p:cNvPr id="5415" name="object 5415"/>
            <p:cNvSpPr/>
            <p:nvPr/>
          </p:nvSpPr>
          <p:spPr>
            <a:xfrm>
              <a:off x="4749593" y="699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6" name="object 5416"/>
            <p:cNvSpPr/>
            <p:nvPr/>
          </p:nvSpPr>
          <p:spPr>
            <a:xfrm>
              <a:off x="4749593" y="69945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7" name="object 5417"/>
            <p:cNvSpPr/>
            <p:nvPr/>
          </p:nvSpPr>
          <p:spPr>
            <a:xfrm>
              <a:off x="4748657" y="69936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8" name="object 5418"/>
            <p:cNvSpPr/>
            <p:nvPr/>
          </p:nvSpPr>
          <p:spPr>
            <a:xfrm>
              <a:off x="4748663" y="69945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9" name="object 5419"/>
            <p:cNvSpPr/>
            <p:nvPr/>
          </p:nvSpPr>
          <p:spPr>
            <a:xfrm>
              <a:off x="4747732" y="699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20" name="object 5420"/>
          <p:cNvSpPr/>
          <p:nvPr/>
        </p:nvSpPr>
        <p:spPr>
          <a:xfrm>
            <a:off x="4748663" y="658781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1" name="object 5421"/>
          <p:cNvSpPr/>
          <p:nvPr/>
        </p:nvSpPr>
        <p:spPr>
          <a:xfrm>
            <a:off x="4748663" y="6994551"/>
            <a:ext cx="0" cy="53340"/>
          </a:xfrm>
          <a:custGeom>
            <a:avLst/>
            <a:gdLst/>
            <a:ahLst/>
            <a:cxnLst/>
            <a:rect l="l" t="t" r="r" b="b"/>
            <a:pathLst>
              <a:path h="53340">
                <a:moveTo>
                  <a:pt x="0" y="0"/>
                </a:moveTo>
                <a:lnTo>
                  <a:pt x="0" y="17684"/>
                </a:lnTo>
              </a:path>
              <a:path h="53340">
                <a:moveTo>
                  <a:pt x="0" y="35368"/>
                </a:moveTo>
                <a:lnTo>
                  <a:pt x="0" y="5305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2" name="object 5422"/>
          <p:cNvSpPr/>
          <p:nvPr/>
        </p:nvSpPr>
        <p:spPr>
          <a:xfrm>
            <a:off x="4749593" y="6588745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0" y="0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23" name="object 5423"/>
          <p:cNvGrpSpPr/>
          <p:nvPr/>
        </p:nvGrpSpPr>
        <p:grpSpPr>
          <a:xfrm>
            <a:off x="4747732" y="7046672"/>
            <a:ext cx="3175" cy="1905"/>
            <a:chOff x="4747732" y="7046672"/>
            <a:chExt cx="3175" cy="1905"/>
          </a:xfrm>
        </p:grpSpPr>
        <p:sp>
          <p:nvSpPr>
            <p:cNvPr id="5424" name="object 5424"/>
            <p:cNvSpPr/>
            <p:nvPr/>
          </p:nvSpPr>
          <p:spPr>
            <a:xfrm>
              <a:off x="4747732" y="7046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5" name="object 5425"/>
            <p:cNvSpPr/>
            <p:nvPr/>
          </p:nvSpPr>
          <p:spPr>
            <a:xfrm>
              <a:off x="4748663" y="70476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6" name="object 5426"/>
            <p:cNvSpPr/>
            <p:nvPr/>
          </p:nvSpPr>
          <p:spPr>
            <a:xfrm>
              <a:off x="4748663" y="7046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27" name="object 5427"/>
          <p:cNvSpPr/>
          <p:nvPr/>
        </p:nvSpPr>
        <p:spPr>
          <a:xfrm>
            <a:off x="12961560" y="6512424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0" y="4653"/>
                </a:moveTo>
                <a:lnTo>
                  <a:pt x="0" y="2792"/>
                </a:lnTo>
              </a:path>
              <a:path w="1904" h="5079">
                <a:moveTo>
                  <a:pt x="0" y="2792"/>
                </a:moveTo>
                <a:lnTo>
                  <a:pt x="0" y="1861"/>
                </a:lnTo>
              </a:path>
              <a:path w="1904" h="5079">
                <a:moveTo>
                  <a:pt x="0" y="1861"/>
                </a:moveTo>
                <a:lnTo>
                  <a:pt x="930" y="930"/>
                </a:lnTo>
              </a:path>
              <a:path w="1904" h="5079">
                <a:moveTo>
                  <a:pt x="93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28" name="object 5428"/>
          <p:cNvGrpSpPr/>
          <p:nvPr/>
        </p:nvGrpSpPr>
        <p:grpSpPr>
          <a:xfrm>
            <a:off x="4748662" y="7046672"/>
            <a:ext cx="3175" cy="1905"/>
            <a:chOff x="4748662" y="7046672"/>
            <a:chExt cx="3175" cy="1905"/>
          </a:xfrm>
        </p:grpSpPr>
        <p:sp>
          <p:nvSpPr>
            <p:cNvPr id="5429" name="object 5429"/>
            <p:cNvSpPr/>
            <p:nvPr/>
          </p:nvSpPr>
          <p:spPr>
            <a:xfrm>
              <a:off x="4748657" y="7046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0" name="object 5430"/>
            <p:cNvSpPr/>
            <p:nvPr/>
          </p:nvSpPr>
          <p:spPr>
            <a:xfrm>
              <a:off x="4749593" y="70476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1" name="object 5431"/>
            <p:cNvSpPr/>
            <p:nvPr/>
          </p:nvSpPr>
          <p:spPr>
            <a:xfrm>
              <a:off x="4749584" y="7046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32" name="object 5432"/>
          <p:cNvSpPr/>
          <p:nvPr/>
        </p:nvSpPr>
        <p:spPr>
          <a:xfrm>
            <a:off x="12969937" y="6513355"/>
            <a:ext cx="1270" cy="5715"/>
          </a:xfrm>
          <a:custGeom>
            <a:avLst/>
            <a:gdLst/>
            <a:ahLst/>
            <a:cxnLst/>
            <a:rect l="l" t="t" r="r" b="b"/>
            <a:pathLst>
              <a:path w="1270" h="5715">
                <a:moveTo>
                  <a:pt x="0" y="0"/>
                </a:moveTo>
                <a:lnTo>
                  <a:pt x="930" y="930"/>
                </a:lnTo>
              </a:path>
              <a:path w="1270" h="5715">
                <a:moveTo>
                  <a:pt x="930" y="930"/>
                </a:moveTo>
                <a:lnTo>
                  <a:pt x="930" y="1861"/>
                </a:lnTo>
              </a:path>
              <a:path w="1270" h="5715">
                <a:moveTo>
                  <a:pt x="930" y="4653"/>
                </a:moveTo>
                <a:lnTo>
                  <a:pt x="930" y="558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3" name="object 5433"/>
          <p:cNvSpPr/>
          <p:nvPr/>
        </p:nvSpPr>
        <p:spPr>
          <a:xfrm>
            <a:off x="12961560" y="6512424"/>
            <a:ext cx="9525" cy="55244"/>
          </a:xfrm>
          <a:custGeom>
            <a:avLst/>
            <a:gdLst/>
            <a:ahLst/>
            <a:cxnLst/>
            <a:rect l="l" t="t" r="r" b="b"/>
            <a:pathLst>
              <a:path w="9525" h="55245">
                <a:moveTo>
                  <a:pt x="1861" y="54913"/>
                </a:moveTo>
                <a:lnTo>
                  <a:pt x="930" y="54913"/>
                </a:lnTo>
              </a:path>
              <a:path w="9525" h="55245">
                <a:moveTo>
                  <a:pt x="930" y="54913"/>
                </a:moveTo>
                <a:lnTo>
                  <a:pt x="0" y="53983"/>
                </a:lnTo>
              </a:path>
              <a:path w="9525" h="55245">
                <a:moveTo>
                  <a:pt x="0" y="52121"/>
                </a:moveTo>
                <a:lnTo>
                  <a:pt x="0" y="51190"/>
                </a:lnTo>
              </a:path>
              <a:path w="9525" h="55245">
                <a:moveTo>
                  <a:pt x="0" y="51190"/>
                </a:moveTo>
                <a:lnTo>
                  <a:pt x="0" y="49329"/>
                </a:lnTo>
              </a:path>
              <a:path w="9525" h="55245">
                <a:moveTo>
                  <a:pt x="0" y="48398"/>
                </a:moveTo>
                <a:lnTo>
                  <a:pt x="930" y="47468"/>
                </a:lnTo>
              </a:path>
              <a:path w="9525" h="55245">
                <a:moveTo>
                  <a:pt x="930" y="47468"/>
                </a:moveTo>
                <a:lnTo>
                  <a:pt x="1861" y="46537"/>
                </a:lnTo>
              </a:path>
              <a:path w="9525" h="55245">
                <a:moveTo>
                  <a:pt x="1861" y="46537"/>
                </a:moveTo>
                <a:lnTo>
                  <a:pt x="3722" y="46537"/>
                </a:lnTo>
              </a:path>
              <a:path w="9525" h="55245">
                <a:moveTo>
                  <a:pt x="3722" y="46537"/>
                </a:moveTo>
                <a:lnTo>
                  <a:pt x="4653" y="45606"/>
                </a:lnTo>
              </a:path>
              <a:path w="9525" h="55245">
                <a:moveTo>
                  <a:pt x="4653" y="45606"/>
                </a:moveTo>
                <a:lnTo>
                  <a:pt x="5584" y="46537"/>
                </a:lnTo>
              </a:path>
              <a:path w="9525" h="55245">
                <a:moveTo>
                  <a:pt x="5584" y="46537"/>
                </a:moveTo>
                <a:lnTo>
                  <a:pt x="7445" y="46537"/>
                </a:lnTo>
              </a:path>
              <a:path w="9525" h="55245">
                <a:moveTo>
                  <a:pt x="7445" y="46537"/>
                </a:moveTo>
                <a:lnTo>
                  <a:pt x="8376" y="47468"/>
                </a:lnTo>
              </a:path>
              <a:path w="9525" h="55245">
                <a:moveTo>
                  <a:pt x="8376" y="47468"/>
                </a:moveTo>
                <a:lnTo>
                  <a:pt x="9307" y="48398"/>
                </a:lnTo>
              </a:path>
              <a:path w="9525" h="55245">
                <a:moveTo>
                  <a:pt x="9307" y="51190"/>
                </a:moveTo>
                <a:lnTo>
                  <a:pt x="9307" y="52121"/>
                </a:lnTo>
              </a:path>
              <a:path w="9525" h="55245">
                <a:moveTo>
                  <a:pt x="9307" y="52121"/>
                </a:moveTo>
                <a:lnTo>
                  <a:pt x="9307" y="53983"/>
                </a:lnTo>
              </a:path>
              <a:path w="9525" h="55245">
                <a:moveTo>
                  <a:pt x="8376" y="54913"/>
                </a:moveTo>
                <a:lnTo>
                  <a:pt x="7445" y="54913"/>
                </a:lnTo>
              </a:path>
              <a:path w="9525" h="55245">
                <a:moveTo>
                  <a:pt x="9307" y="6515"/>
                </a:moveTo>
                <a:lnTo>
                  <a:pt x="9307" y="5584"/>
                </a:lnTo>
              </a:path>
              <a:path w="9525" h="55245">
                <a:moveTo>
                  <a:pt x="9307" y="5584"/>
                </a:moveTo>
                <a:lnTo>
                  <a:pt x="9307" y="4653"/>
                </a:lnTo>
              </a:path>
              <a:path w="9525" h="55245">
                <a:moveTo>
                  <a:pt x="9307" y="4653"/>
                </a:moveTo>
                <a:lnTo>
                  <a:pt x="9307" y="2792"/>
                </a:lnTo>
              </a:path>
              <a:path w="9525" h="55245">
                <a:moveTo>
                  <a:pt x="9307" y="2792"/>
                </a:moveTo>
                <a:lnTo>
                  <a:pt x="9307" y="1861"/>
                </a:lnTo>
              </a:path>
              <a:path w="9525" h="55245">
                <a:moveTo>
                  <a:pt x="9307" y="1861"/>
                </a:moveTo>
                <a:lnTo>
                  <a:pt x="8376" y="930"/>
                </a:lnTo>
              </a:path>
              <a:path w="9525" h="55245">
                <a:moveTo>
                  <a:pt x="8376" y="930"/>
                </a:moveTo>
                <a:lnTo>
                  <a:pt x="744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34" name="object 5434"/>
          <p:cNvGrpSpPr/>
          <p:nvPr/>
        </p:nvGrpSpPr>
        <p:grpSpPr>
          <a:xfrm>
            <a:off x="4749593" y="7046672"/>
            <a:ext cx="1905" cy="1905"/>
            <a:chOff x="4749593" y="7046672"/>
            <a:chExt cx="1905" cy="1905"/>
          </a:xfrm>
        </p:grpSpPr>
        <p:sp>
          <p:nvSpPr>
            <p:cNvPr id="5435" name="object 5435"/>
            <p:cNvSpPr/>
            <p:nvPr/>
          </p:nvSpPr>
          <p:spPr>
            <a:xfrm>
              <a:off x="4749584" y="70466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6" name="object 5436"/>
            <p:cNvSpPr/>
            <p:nvPr/>
          </p:nvSpPr>
          <p:spPr>
            <a:xfrm>
              <a:off x="4750524" y="70476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37" name="object 5437"/>
          <p:cNvSpPr/>
          <p:nvPr/>
        </p:nvSpPr>
        <p:spPr>
          <a:xfrm>
            <a:off x="11584057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8" name="object 5438"/>
          <p:cNvSpPr/>
          <p:nvPr/>
        </p:nvSpPr>
        <p:spPr>
          <a:xfrm>
            <a:off x="4759831" y="6994551"/>
            <a:ext cx="0" cy="53340"/>
          </a:xfrm>
          <a:custGeom>
            <a:avLst/>
            <a:gdLst/>
            <a:ahLst/>
            <a:cxnLst/>
            <a:rect l="l" t="t" r="r" b="b"/>
            <a:pathLst>
              <a:path h="53340">
                <a:moveTo>
                  <a:pt x="0" y="53052"/>
                </a:moveTo>
                <a:lnTo>
                  <a:pt x="0" y="35368"/>
                </a:lnTo>
              </a:path>
              <a:path h="5334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9" name="object 5439"/>
          <p:cNvSpPr/>
          <p:nvPr/>
        </p:nvSpPr>
        <p:spPr>
          <a:xfrm>
            <a:off x="5389016" y="4657449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0" name="object 5440"/>
          <p:cNvSpPr/>
          <p:nvPr/>
        </p:nvSpPr>
        <p:spPr>
          <a:xfrm>
            <a:off x="11584057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1" name="object 5441"/>
          <p:cNvSpPr/>
          <p:nvPr/>
        </p:nvSpPr>
        <p:spPr>
          <a:xfrm>
            <a:off x="12961560" y="6512424"/>
            <a:ext cx="1905" cy="6985"/>
          </a:xfrm>
          <a:custGeom>
            <a:avLst/>
            <a:gdLst/>
            <a:ahLst/>
            <a:cxnLst/>
            <a:rect l="l" t="t" r="r" b="b"/>
            <a:pathLst>
              <a:path w="1904" h="6984">
                <a:moveTo>
                  <a:pt x="1861" y="0"/>
                </a:moveTo>
                <a:lnTo>
                  <a:pt x="930" y="930"/>
                </a:lnTo>
              </a:path>
              <a:path w="1904" h="6984">
                <a:moveTo>
                  <a:pt x="930" y="930"/>
                </a:moveTo>
                <a:lnTo>
                  <a:pt x="0" y="1861"/>
                </a:lnTo>
              </a:path>
              <a:path w="1904" h="6984">
                <a:moveTo>
                  <a:pt x="0" y="1861"/>
                </a:moveTo>
                <a:lnTo>
                  <a:pt x="0" y="2792"/>
                </a:lnTo>
              </a:path>
              <a:path w="1904" h="6984">
                <a:moveTo>
                  <a:pt x="0" y="2792"/>
                </a:moveTo>
                <a:lnTo>
                  <a:pt x="0" y="4653"/>
                </a:lnTo>
              </a:path>
              <a:path w="1904" h="6984">
                <a:moveTo>
                  <a:pt x="0" y="4653"/>
                </a:moveTo>
                <a:lnTo>
                  <a:pt x="0" y="5584"/>
                </a:lnTo>
              </a:path>
              <a:path w="1904" h="6984">
                <a:moveTo>
                  <a:pt x="0" y="5584"/>
                </a:moveTo>
                <a:lnTo>
                  <a:pt x="0" y="651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2" name="object 5442"/>
          <p:cNvSpPr/>
          <p:nvPr/>
        </p:nvSpPr>
        <p:spPr>
          <a:xfrm>
            <a:off x="12961560" y="6558031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7445" y="9307"/>
                </a:moveTo>
                <a:lnTo>
                  <a:pt x="8376" y="9307"/>
                </a:lnTo>
              </a:path>
              <a:path w="9525" h="9525">
                <a:moveTo>
                  <a:pt x="8376" y="9307"/>
                </a:moveTo>
                <a:lnTo>
                  <a:pt x="9307" y="8376"/>
                </a:lnTo>
              </a:path>
              <a:path w="9525" h="9525">
                <a:moveTo>
                  <a:pt x="9307" y="8376"/>
                </a:moveTo>
                <a:lnTo>
                  <a:pt x="9307" y="6515"/>
                </a:lnTo>
              </a:path>
              <a:path w="9525" h="9525">
                <a:moveTo>
                  <a:pt x="9307" y="6515"/>
                </a:moveTo>
                <a:lnTo>
                  <a:pt x="9307" y="5584"/>
                </a:lnTo>
              </a:path>
              <a:path w="9525" h="9525">
                <a:moveTo>
                  <a:pt x="9307" y="5584"/>
                </a:moveTo>
                <a:lnTo>
                  <a:pt x="9307" y="3722"/>
                </a:lnTo>
              </a:path>
              <a:path w="9525" h="9525">
                <a:moveTo>
                  <a:pt x="9307" y="3722"/>
                </a:moveTo>
                <a:lnTo>
                  <a:pt x="9307" y="2792"/>
                </a:lnTo>
              </a:path>
              <a:path w="9525" h="9525">
                <a:moveTo>
                  <a:pt x="9307" y="2792"/>
                </a:moveTo>
                <a:lnTo>
                  <a:pt x="8376" y="1861"/>
                </a:lnTo>
              </a:path>
              <a:path w="9525" h="9525">
                <a:moveTo>
                  <a:pt x="8376" y="1861"/>
                </a:moveTo>
                <a:lnTo>
                  <a:pt x="7445" y="930"/>
                </a:lnTo>
              </a:path>
              <a:path w="9525" h="9525">
                <a:moveTo>
                  <a:pt x="7445" y="930"/>
                </a:moveTo>
                <a:lnTo>
                  <a:pt x="5584" y="930"/>
                </a:lnTo>
              </a:path>
              <a:path w="9525" h="9525">
                <a:moveTo>
                  <a:pt x="5584" y="930"/>
                </a:moveTo>
                <a:lnTo>
                  <a:pt x="4653" y="0"/>
                </a:lnTo>
              </a:path>
              <a:path w="9525" h="9525">
                <a:moveTo>
                  <a:pt x="4653" y="0"/>
                </a:moveTo>
                <a:lnTo>
                  <a:pt x="3722" y="930"/>
                </a:lnTo>
              </a:path>
              <a:path w="9525" h="9525">
                <a:moveTo>
                  <a:pt x="3722" y="930"/>
                </a:moveTo>
                <a:lnTo>
                  <a:pt x="1861" y="930"/>
                </a:lnTo>
              </a:path>
              <a:path w="9525" h="9525">
                <a:moveTo>
                  <a:pt x="1861" y="930"/>
                </a:moveTo>
                <a:lnTo>
                  <a:pt x="930" y="1861"/>
                </a:lnTo>
              </a:path>
              <a:path w="9525" h="9525">
                <a:moveTo>
                  <a:pt x="930" y="1861"/>
                </a:moveTo>
                <a:lnTo>
                  <a:pt x="0" y="2792"/>
                </a:lnTo>
              </a:path>
              <a:path w="9525" h="9525">
                <a:moveTo>
                  <a:pt x="0" y="2792"/>
                </a:moveTo>
                <a:lnTo>
                  <a:pt x="0" y="3722"/>
                </a:lnTo>
              </a:path>
              <a:path w="9525" h="9525">
                <a:moveTo>
                  <a:pt x="0" y="3722"/>
                </a:moveTo>
                <a:lnTo>
                  <a:pt x="0" y="5584"/>
                </a:lnTo>
              </a:path>
              <a:path w="9525" h="9525">
                <a:moveTo>
                  <a:pt x="0" y="5584"/>
                </a:moveTo>
                <a:lnTo>
                  <a:pt x="0" y="6515"/>
                </a:lnTo>
              </a:path>
              <a:path w="9525" h="9525">
                <a:moveTo>
                  <a:pt x="0" y="6515"/>
                </a:moveTo>
                <a:lnTo>
                  <a:pt x="0" y="8376"/>
                </a:lnTo>
              </a:path>
              <a:path w="9525" h="9525">
                <a:moveTo>
                  <a:pt x="0" y="8376"/>
                </a:moveTo>
                <a:lnTo>
                  <a:pt x="930" y="9307"/>
                </a:lnTo>
              </a:path>
              <a:path w="9525" h="9525">
                <a:moveTo>
                  <a:pt x="930" y="9307"/>
                </a:moveTo>
                <a:lnTo>
                  <a:pt x="1861" y="9307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3" name="object 5443"/>
          <p:cNvSpPr/>
          <p:nvPr/>
        </p:nvSpPr>
        <p:spPr>
          <a:xfrm>
            <a:off x="12963421" y="6500325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4" name="object 5444"/>
          <p:cNvSpPr/>
          <p:nvPr/>
        </p:nvSpPr>
        <p:spPr>
          <a:xfrm>
            <a:off x="11583126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5" name="object 5445"/>
          <p:cNvSpPr/>
          <p:nvPr/>
        </p:nvSpPr>
        <p:spPr>
          <a:xfrm>
            <a:off x="12963421" y="6500325"/>
            <a:ext cx="5715" cy="80645"/>
          </a:xfrm>
          <a:custGeom>
            <a:avLst/>
            <a:gdLst/>
            <a:ahLst/>
            <a:cxnLst/>
            <a:rect l="l" t="t" r="r" b="b"/>
            <a:pathLst>
              <a:path w="5715" h="80645">
                <a:moveTo>
                  <a:pt x="5584" y="80044"/>
                </a:moveTo>
                <a:lnTo>
                  <a:pt x="0" y="80044"/>
                </a:lnTo>
              </a:path>
              <a:path w="5715" h="80645">
                <a:moveTo>
                  <a:pt x="0" y="60498"/>
                </a:moveTo>
                <a:lnTo>
                  <a:pt x="5584" y="60498"/>
                </a:lnTo>
              </a:path>
              <a:path w="5715" h="80645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6" name="object 5446"/>
          <p:cNvSpPr/>
          <p:nvPr/>
        </p:nvSpPr>
        <p:spPr>
          <a:xfrm>
            <a:off x="11583126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7" name="object 5447"/>
          <p:cNvSpPr/>
          <p:nvPr/>
        </p:nvSpPr>
        <p:spPr>
          <a:xfrm>
            <a:off x="12963421" y="6500325"/>
            <a:ext cx="5715" cy="80645"/>
          </a:xfrm>
          <a:custGeom>
            <a:avLst/>
            <a:gdLst/>
            <a:ahLst/>
            <a:cxnLst/>
            <a:rect l="l" t="t" r="r" b="b"/>
            <a:pathLst>
              <a:path w="5715" h="80645">
                <a:moveTo>
                  <a:pt x="0" y="80044"/>
                </a:moveTo>
                <a:lnTo>
                  <a:pt x="0" y="60498"/>
                </a:lnTo>
              </a:path>
              <a:path w="5715" h="80645">
                <a:moveTo>
                  <a:pt x="5584" y="0"/>
                </a:moveTo>
                <a:lnTo>
                  <a:pt x="5584" y="18614"/>
                </a:lnTo>
              </a:path>
              <a:path w="5715" h="80645">
                <a:moveTo>
                  <a:pt x="5584" y="60498"/>
                </a:moveTo>
                <a:lnTo>
                  <a:pt x="5584" y="8004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8" name="object 5448"/>
          <p:cNvSpPr/>
          <p:nvPr/>
        </p:nvSpPr>
        <p:spPr>
          <a:xfrm>
            <a:off x="4754247" y="6589676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49" name="object 5449"/>
          <p:cNvGrpSpPr/>
          <p:nvPr/>
        </p:nvGrpSpPr>
        <p:grpSpPr>
          <a:xfrm>
            <a:off x="11575680" y="6964767"/>
            <a:ext cx="3175" cy="1905"/>
            <a:chOff x="11575680" y="6964767"/>
            <a:chExt cx="3175" cy="1905"/>
          </a:xfrm>
        </p:grpSpPr>
        <p:sp>
          <p:nvSpPr>
            <p:cNvPr id="5450" name="object 5450"/>
            <p:cNvSpPr/>
            <p:nvPr/>
          </p:nvSpPr>
          <p:spPr>
            <a:xfrm>
              <a:off x="11575669" y="69647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1" name="object 5451"/>
            <p:cNvSpPr/>
            <p:nvPr/>
          </p:nvSpPr>
          <p:spPr>
            <a:xfrm>
              <a:off x="11576611" y="69656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2" name="object 5452"/>
            <p:cNvSpPr/>
            <p:nvPr/>
          </p:nvSpPr>
          <p:spPr>
            <a:xfrm>
              <a:off x="11576609" y="69647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53" name="object 5453"/>
          <p:cNvSpPr/>
          <p:nvPr/>
        </p:nvSpPr>
        <p:spPr>
          <a:xfrm>
            <a:off x="4735632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30714"/>
                </a:lnTo>
              </a:path>
              <a:path h="79375">
                <a:moveTo>
                  <a:pt x="0" y="48398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4" name="object 5454"/>
          <p:cNvSpPr/>
          <p:nvPr/>
        </p:nvSpPr>
        <p:spPr>
          <a:xfrm>
            <a:off x="11583126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55" name="object 5455"/>
          <p:cNvGrpSpPr/>
          <p:nvPr/>
        </p:nvGrpSpPr>
        <p:grpSpPr>
          <a:xfrm>
            <a:off x="11574749" y="6964767"/>
            <a:ext cx="3175" cy="1905"/>
            <a:chOff x="11574749" y="6964767"/>
            <a:chExt cx="3175" cy="1905"/>
          </a:xfrm>
        </p:grpSpPr>
        <p:sp>
          <p:nvSpPr>
            <p:cNvPr id="5456" name="object 5456"/>
            <p:cNvSpPr/>
            <p:nvPr/>
          </p:nvSpPr>
          <p:spPr>
            <a:xfrm>
              <a:off x="11574742" y="69647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7" name="object 5457"/>
            <p:cNvSpPr/>
            <p:nvPr/>
          </p:nvSpPr>
          <p:spPr>
            <a:xfrm>
              <a:off x="11575680" y="69656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8" name="object 5458"/>
            <p:cNvSpPr/>
            <p:nvPr/>
          </p:nvSpPr>
          <p:spPr>
            <a:xfrm>
              <a:off x="11575669" y="69647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59" name="object 5459"/>
          <p:cNvSpPr/>
          <p:nvPr/>
        </p:nvSpPr>
        <p:spPr>
          <a:xfrm>
            <a:off x="12960629" y="6594330"/>
            <a:ext cx="11430" cy="1270"/>
          </a:xfrm>
          <a:custGeom>
            <a:avLst/>
            <a:gdLst/>
            <a:ahLst/>
            <a:cxnLst/>
            <a:rect l="l" t="t" r="r" b="b"/>
            <a:pathLst>
              <a:path w="11429" h="1270">
                <a:moveTo>
                  <a:pt x="5584" y="930"/>
                </a:moveTo>
                <a:lnTo>
                  <a:pt x="10238" y="0"/>
                </a:lnTo>
              </a:path>
              <a:path w="11429" h="1270">
                <a:moveTo>
                  <a:pt x="10238" y="0"/>
                </a:moveTo>
                <a:lnTo>
                  <a:pt x="11168" y="0"/>
                </a:lnTo>
              </a:path>
              <a:path w="11429" h="1270">
                <a:moveTo>
                  <a:pt x="0" y="930"/>
                </a:moveTo>
                <a:lnTo>
                  <a:pt x="5584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60" name="object 5460"/>
          <p:cNvGrpSpPr/>
          <p:nvPr/>
        </p:nvGrpSpPr>
        <p:grpSpPr>
          <a:xfrm>
            <a:off x="11574749" y="6964767"/>
            <a:ext cx="1905" cy="1905"/>
            <a:chOff x="11574749" y="6964767"/>
            <a:chExt cx="1905" cy="1905"/>
          </a:xfrm>
        </p:grpSpPr>
        <p:sp>
          <p:nvSpPr>
            <p:cNvPr id="5461" name="object 5461"/>
            <p:cNvSpPr/>
            <p:nvPr/>
          </p:nvSpPr>
          <p:spPr>
            <a:xfrm>
              <a:off x="11574749" y="69656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2" name="object 5462"/>
            <p:cNvSpPr/>
            <p:nvPr/>
          </p:nvSpPr>
          <p:spPr>
            <a:xfrm>
              <a:off x="11574749" y="69647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63" name="object 5463"/>
          <p:cNvSpPr/>
          <p:nvPr/>
        </p:nvSpPr>
        <p:spPr>
          <a:xfrm>
            <a:off x="12960629" y="6484502"/>
            <a:ext cx="11430" cy="1905"/>
          </a:xfrm>
          <a:custGeom>
            <a:avLst/>
            <a:gdLst/>
            <a:ahLst/>
            <a:cxnLst/>
            <a:rect l="l" t="t" r="r" b="b"/>
            <a:pathLst>
              <a:path w="11429" h="1904">
                <a:moveTo>
                  <a:pt x="5584" y="0"/>
                </a:moveTo>
                <a:lnTo>
                  <a:pt x="0" y="0"/>
                </a:lnTo>
              </a:path>
              <a:path w="11429" h="1904">
                <a:moveTo>
                  <a:pt x="11168" y="1861"/>
                </a:moveTo>
                <a:lnTo>
                  <a:pt x="10238" y="930"/>
                </a:lnTo>
              </a:path>
              <a:path w="11429" h="1904">
                <a:moveTo>
                  <a:pt x="10238" y="93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4" name="object 5464"/>
          <p:cNvSpPr/>
          <p:nvPr/>
        </p:nvSpPr>
        <p:spPr>
          <a:xfrm>
            <a:off x="10043672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5" name="object 5465"/>
          <p:cNvSpPr/>
          <p:nvPr/>
        </p:nvSpPr>
        <p:spPr>
          <a:xfrm>
            <a:off x="10060427" y="706528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6" name="object 5466"/>
          <p:cNvSpPr/>
          <p:nvPr/>
        </p:nvSpPr>
        <p:spPr>
          <a:xfrm>
            <a:off x="11574750" y="678978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216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7" name="object 5467"/>
          <p:cNvSpPr/>
          <p:nvPr/>
        </p:nvSpPr>
        <p:spPr>
          <a:xfrm>
            <a:off x="4757970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8" name="object 5468"/>
          <p:cNvSpPr/>
          <p:nvPr/>
        </p:nvSpPr>
        <p:spPr>
          <a:xfrm>
            <a:off x="11574750" y="678978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9" name="object 5469"/>
          <p:cNvSpPr/>
          <p:nvPr/>
        </p:nvSpPr>
        <p:spPr>
          <a:xfrm>
            <a:off x="11584057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0" name="object 5470"/>
          <p:cNvSpPr/>
          <p:nvPr/>
        </p:nvSpPr>
        <p:spPr>
          <a:xfrm>
            <a:off x="5393669" y="4450824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19824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1" name="object 5471"/>
          <p:cNvSpPr/>
          <p:nvPr/>
        </p:nvSpPr>
        <p:spPr>
          <a:xfrm>
            <a:off x="11584057" y="655244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2" name="object 5472"/>
          <p:cNvSpPr/>
          <p:nvPr/>
        </p:nvSpPr>
        <p:spPr>
          <a:xfrm>
            <a:off x="5393669" y="4657449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3" name="object 5473"/>
          <p:cNvSpPr/>
          <p:nvPr/>
        </p:nvSpPr>
        <p:spPr>
          <a:xfrm>
            <a:off x="11584057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4" name="object 5474"/>
          <p:cNvSpPr/>
          <p:nvPr/>
        </p:nvSpPr>
        <p:spPr>
          <a:xfrm>
            <a:off x="11574749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5" name="object 5475"/>
          <p:cNvSpPr/>
          <p:nvPr/>
        </p:nvSpPr>
        <p:spPr>
          <a:xfrm>
            <a:off x="11584051" y="65515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6" name="object 5476"/>
          <p:cNvSpPr/>
          <p:nvPr/>
        </p:nvSpPr>
        <p:spPr>
          <a:xfrm>
            <a:off x="11574749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77" name="object 5477"/>
          <p:cNvGrpSpPr/>
          <p:nvPr/>
        </p:nvGrpSpPr>
        <p:grpSpPr>
          <a:xfrm>
            <a:off x="11584057" y="6551516"/>
            <a:ext cx="1905" cy="1905"/>
            <a:chOff x="11584057" y="6551516"/>
            <a:chExt cx="1905" cy="1905"/>
          </a:xfrm>
        </p:grpSpPr>
        <p:sp>
          <p:nvSpPr>
            <p:cNvPr id="5478" name="object 5478"/>
            <p:cNvSpPr/>
            <p:nvPr/>
          </p:nvSpPr>
          <p:spPr>
            <a:xfrm>
              <a:off x="11584988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9" name="object 5479"/>
            <p:cNvSpPr/>
            <p:nvPr/>
          </p:nvSpPr>
          <p:spPr>
            <a:xfrm>
              <a:off x="11584051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80" name="object 5480"/>
          <p:cNvSpPr/>
          <p:nvPr/>
        </p:nvSpPr>
        <p:spPr>
          <a:xfrm>
            <a:off x="11574742" y="678886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1" name="object 5481"/>
          <p:cNvSpPr/>
          <p:nvPr/>
        </p:nvSpPr>
        <p:spPr>
          <a:xfrm>
            <a:off x="4757970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2" name="object 5482"/>
          <p:cNvSpPr/>
          <p:nvPr/>
        </p:nvSpPr>
        <p:spPr>
          <a:xfrm>
            <a:off x="12984829" y="6540347"/>
            <a:ext cx="5080" cy="197485"/>
          </a:xfrm>
          <a:custGeom>
            <a:avLst/>
            <a:gdLst/>
            <a:ahLst/>
            <a:cxnLst/>
            <a:rect l="l" t="t" r="r" b="b"/>
            <a:pathLst>
              <a:path w="5079" h="197484">
                <a:moveTo>
                  <a:pt x="4653" y="197318"/>
                </a:moveTo>
                <a:lnTo>
                  <a:pt x="0" y="197318"/>
                </a:lnTo>
              </a:path>
              <a:path w="5079" h="197484">
                <a:moveTo>
                  <a:pt x="4653" y="0"/>
                </a:moveTo>
                <a:lnTo>
                  <a:pt x="4653" y="19731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3" name="object 5483"/>
          <p:cNvSpPr/>
          <p:nvPr/>
        </p:nvSpPr>
        <p:spPr>
          <a:xfrm>
            <a:off x="11575680" y="678978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4" name="object 5484"/>
          <p:cNvSpPr/>
          <p:nvPr/>
        </p:nvSpPr>
        <p:spPr>
          <a:xfrm>
            <a:off x="12989483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5" name="object 5485"/>
          <p:cNvSpPr/>
          <p:nvPr/>
        </p:nvSpPr>
        <p:spPr>
          <a:xfrm>
            <a:off x="11575680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6" name="object 5486"/>
          <p:cNvSpPr/>
          <p:nvPr/>
        </p:nvSpPr>
        <p:spPr>
          <a:xfrm>
            <a:off x="4754247" y="6478918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7" name="object 5487"/>
          <p:cNvSpPr/>
          <p:nvPr/>
        </p:nvSpPr>
        <p:spPr>
          <a:xfrm>
            <a:off x="11584057" y="699920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8" name="object 5488"/>
          <p:cNvSpPr/>
          <p:nvPr/>
        </p:nvSpPr>
        <p:spPr>
          <a:xfrm>
            <a:off x="9512217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9" name="object 5489"/>
          <p:cNvSpPr/>
          <p:nvPr/>
        </p:nvSpPr>
        <p:spPr>
          <a:xfrm>
            <a:off x="11575680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0" name="object 5490"/>
          <p:cNvSpPr/>
          <p:nvPr/>
        </p:nvSpPr>
        <p:spPr>
          <a:xfrm>
            <a:off x="9512217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7F7F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1" name="object 5491"/>
          <p:cNvSpPr/>
          <p:nvPr/>
        </p:nvSpPr>
        <p:spPr>
          <a:xfrm>
            <a:off x="11584987" y="6727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2" name="object 5492"/>
          <p:cNvSpPr/>
          <p:nvPr/>
        </p:nvSpPr>
        <p:spPr>
          <a:xfrm>
            <a:off x="4748663" y="6478918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5584" y="0"/>
                </a:moveTo>
                <a:lnTo>
                  <a:pt x="930" y="930"/>
                </a:lnTo>
              </a:path>
              <a:path w="5714" h="1904">
                <a:moveTo>
                  <a:pt x="93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3" name="object 5493"/>
          <p:cNvSpPr/>
          <p:nvPr/>
        </p:nvSpPr>
        <p:spPr>
          <a:xfrm>
            <a:off x="5406700" y="463604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4" name="object 5494"/>
          <p:cNvSpPr/>
          <p:nvPr/>
        </p:nvSpPr>
        <p:spPr>
          <a:xfrm>
            <a:off x="11575680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5" name="object 5495"/>
          <p:cNvSpPr/>
          <p:nvPr/>
        </p:nvSpPr>
        <p:spPr>
          <a:xfrm>
            <a:off x="12984829" y="6452857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0"/>
                </a:moveTo>
                <a:lnTo>
                  <a:pt x="0" y="78182"/>
                </a:lnTo>
              </a:path>
              <a:path h="285115">
                <a:moveTo>
                  <a:pt x="0" y="87490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96" name="object 5496"/>
          <p:cNvGrpSpPr/>
          <p:nvPr/>
        </p:nvGrpSpPr>
        <p:grpSpPr>
          <a:xfrm>
            <a:off x="11575680" y="6788856"/>
            <a:ext cx="1905" cy="1905"/>
            <a:chOff x="11575680" y="6788856"/>
            <a:chExt cx="1905" cy="1905"/>
          </a:xfrm>
        </p:grpSpPr>
        <p:sp>
          <p:nvSpPr>
            <p:cNvPr id="5497" name="object 5497"/>
            <p:cNvSpPr/>
            <p:nvPr/>
          </p:nvSpPr>
          <p:spPr>
            <a:xfrm>
              <a:off x="11576611" y="67897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8" name="object 5498"/>
            <p:cNvSpPr/>
            <p:nvPr/>
          </p:nvSpPr>
          <p:spPr>
            <a:xfrm>
              <a:off x="11575669" y="67888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99" name="object 5499"/>
          <p:cNvSpPr/>
          <p:nvPr/>
        </p:nvSpPr>
        <p:spPr>
          <a:xfrm>
            <a:off x="12984829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0" name="object 5500"/>
          <p:cNvSpPr/>
          <p:nvPr/>
        </p:nvSpPr>
        <p:spPr>
          <a:xfrm>
            <a:off x="5407630" y="463604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1" name="object 5501"/>
          <p:cNvSpPr/>
          <p:nvPr/>
        </p:nvSpPr>
        <p:spPr>
          <a:xfrm>
            <a:off x="11576609" y="678886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2" name="object 5502"/>
          <p:cNvSpPr/>
          <p:nvPr/>
        </p:nvSpPr>
        <p:spPr>
          <a:xfrm>
            <a:off x="11577542" y="6965698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3" name="object 5503"/>
          <p:cNvSpPr/>
          <p:nvPr/>
        </p:nvSpPr>
        <p:spPr>
          <a:xfrm>
            <a:off x="5416937" y="4635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4" name="object 5504"/>
          <p:cNvSpPr/>
          <p:nvPr/>
        </p:nvSpPr>
        <p:spPr>
          <a:xfrm>
            <a:off x="4757966" y="645844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5" name="object 5505"/>
          <p:cNvSpPr/>
          <p:nvPr/>
        </p:nvSpPr>
        <p:spPr>
          <a:xfrm>
            <a:off x="5416937" y="445920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506" name="object 5506"/>
          <p:cNvGrpSpPr/>
          <p:nvPr/>
        </p:nvGrpSpPr>
        <p:grpSpPr>
          <a:xfrm>
            <a:off x="12959698" y="6551516"/>
            <a:ext cx="13335" cy="1905"/>
            <a:chOff x="12959698" y="6551516"/>
            <a:chExt cx="13335" cy="1905"/>
          </a:xfrm>
        </p:grpSpPr>
        <p:sp>
          <p:nvSpPr>
            <p:cNvPr id="5507" name="object 5507"/>
            <p:cNvSpPr/>
            <p:nvPr/>
          </p:nvSpPr>
          <p:spPr>
            <a:xfrm>
              <a:off x="12970867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8" name="object 5508"/>
            <p:cNvSpPr/>
            <p:nvPr/>
          </p:nvSpPr>
          <p:spPr>
            <a:xfrm>
              <a:off x="12960630" y="6552447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09" name="object 5509"/>
            <p:cNvSpPr/>
            <p:nvPr/>
          </p:nvSpPr>
          <p:spPr>
            <a:xfrm>
              <a:off x="12959698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10" name="object 5510"/>
          <p:cNvGrpSpPr/>
          <p:nvPr/>
        </p:nvGrpSpPr>
        <p:grpSpPr>
          <a:xfrm>
            <a:off x="4757970" y="6458441"/>
            <a:ext cx="1905" cy="1905"/>
            <a:chOff x="4757970" y="6458441"/>
            <a:chExt cx="1905" cy="1905"/>
          </a:xfrm>
        </p:grpSpPr>
        <p:sp>
          <p:nvSpPr>
            <p:cNvPr id="5511" name="object 5511"/>
            <p:cNvSpPr/>
            <p:nvPr/>
          </p:nvSpPr>
          <p:spPr>
            <a:xfrm>
              <a:off x="4757970" y="6458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2" name="object 5512"/>
            <p:cNvSpPr/>
            <p:nvPr/>
          </p:nvSpPr>
          <p:spPr>
            <a:xfrm>
              <a:off x="4757970" y="645937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13" name="object 5513"/>
          <p:cNvGrpSpPr/>
          <p:nvPr/>
        </p:nvGrpSpPr>
        <p:grpSpPr>
          <a:xfrm>
            <a:off x="12959698" y="6727427"/>
            <a:ext cx="13335" cy="1905"/>
            <a:chOff x="12959698" y="6727427"/>
            <a:chExt cx="13335" cy="1905"/>
          </a:xfrm>
        </p:grpSpPr>
        <p:sp>
          <p:nvSpPr>
            <p:cNvPr id="5514" name="object 5514"/>
            <p:cNvSpPr/>
            <p:nvPr/>
          </p:nvSpPr>
          <p:spPr>
            <a:xfrm>
              <a:off x="12959698" y="67274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5" name="object 5515"/>
            <p:cNvSpPr/>
            <p:nvPr/>
          </p:nvSpPr>
          <p:spPr>
            <a:xfrm>
              <a:off x="12960630" y="6728358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16" name="object 5516"/>
            <p:cNvSpPr/>
            <p:nvPr/>
          </p:nvSpPr>
          <p:spPr>
            <a:xfrm>
              <a:off x="12970867" y="67274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17" name="object 5517"/>
          <p:cNvSpPr/>
          <p:nvPr/>
        </p:nvSpPr>
        <p:spPr>
          <a:xfrm>
            <a:off x="4757039" y="645844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518" name="object 5518"/>
          <p:cNvGrpSpPr/>
          <p:nvPr/>
        </p:nvGrpSpPr>
        <p:grpSpPr>
          <a:xfrm>
            <a:off x="12960629" y="6727427"/>
            <a:ext cx="3810" cy="1905"/>
            <a:chOff x="12960629" y="6727427"/>
            <a:chExt cx="3810" cy="1905"/>
          </a:xfrm>
        </p:grpSpPr>
        <p:sp>
          <p:nvSpPr>
            <p:cNvPr id="5519" name="object 5519"/>
            <p:cNvSpPr/>
            <p:nvPr/>
          </p:nvSpPr>
          <p:spPr>
            <a:xfrm>
              <a:off x="12960629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0" name="object 5520"/>
            <p:cNvSpPr/>
            <p:nvPr/>
          </p:nvSpPr>
          <p:spPr>
            <a:xfrm>
              <a:off x="12960629" y="67274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1" name="object 5521"/>
            <p:cNvSpPr/>
            <p:nvPr/>
          </p:nvSpPr>
          <p:spPr>
            <a:xfrm>
              <a:off x="12961560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2" name="object 5522"/>
            <p:cNvSpPr/>
            <p:nvPr/>
          </p:nvSpPr>
          <p:spPr>
            <a:xfrm>
              <a:off x="12961556" y="67274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3" name="object 5523"/>
            <p:cNvSpPr/>
            <p:nvPr/>
          </p:nvSpPr>
          <p:spPr>
            <a:xfrm>
              <a:off x="12962491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4" name="object 5524"/>
            <p:cNvSpPr/>
            <p:nvPr/>
          </p:nvSpPr>
          <p:spPr>
            <a:xfrm>
              <a:off x="12962490" y="67274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25" name="object 5525"/>
          <p:cNvSpPr/>
          <p:nvPr/>
        </p:nvSpPr>
        <p:spPr>
          <a:xfrm>
            <a:off x="5407630" y="4460131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526" name="object 5526"/>
          <p:cNvGrpSpPr/>
          <p:nvPr/>
        </p:nvGrpSpPr>
        <p:grpSpPr>
          <a:xfrm>
            <a:off x="12960629" y="6551516"/>
            <a:ext cx="3810" cy="1905"/>
            <a:chOff x="12960629" y="6551516"/>
            <a:chExt cx="3810" cy="1905"/>
          </a:xfrm>
        </p:grpSpPr>
        <p:sp>
          <p:nvSpPr>
            <p:cNvPr id="5527" name="object 5527"/>
            <p:cNvSpPr/>
            <p:nvPr/>
          </p:nvSpPr>
          <p:spPr>
            <a:xfrm>
              <a:off x="12962490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8" name="object 5528"/>
            <p:cNvSpPr/>
            <p:nvPr/>
          </p:nvSpPr>
          <p:spPr>
            <a:xfrm>
              <a:off x="12962491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29" name="object 5529"/>
            <p:cNvSpPr/>
            <p:nvPr/>
          </p:nvSpPr>
          <p:spPr>
            <a:xfrm>
              <a:off x="12961556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0" name="object 5530"/>
            <p:cNvSpPr/>
            <p:nvPr/>
          </p:nvSpPr>
          <p:spPr>
            <a:xfrm>
              <a:off x="12961560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1" name="object 5531"/>
            <p:cNvSpPr/>
            <p:nvPr/>
          </p:nvSpPr>
          <p:spPr>
            <a:xfrm>
              <a:off x="12960629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2" name="object 5532"/>
            <p:cNvSpPr/>
            <p:nvPr/>
          </p:nvSpPr>
          <p:spPr>
            <a:xfrm>
              <a:off x="12960629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33" name="object 5533"/>
          <p:cNvSpPr/>
          <p:nvPr/>
        </p:nvSpPr>
        <p:spPr>
          <a:xfrm>
            <a:off x="4757039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4" name="object 5534"/>
          <p:cNvSpPr/>
          <p:nvPr/>
        </p:nvSpPr>
        <p:spPr>
          <a:xfrm>
            <a:off x="12963421" y="6728358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5" name="object 5535"/>
          <p:cNvSpPr/>
          <p:nvPr/>
        </p:nvSpPr>
        <p:spPr>
          <a:xfrm>
            <a:off x="5406700" y="446013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6" name="object 5536"/>
          <p:cNvSpPr/>
          <p:nvPr/>
        </p:nvSpPr>
        <p:spPr>
          <a:xfrm>
            <a:off x="12963421" y="6552447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537" name="object 5537"/>
          <p:cNvGrpSpPr/>
          <p:nvPr/>
        </p:nvGrpSpPr>
        <p:grpSpPr>
          <a:xfrm>
            <a:off x="12968075" y="6727427"/>
            <a:ext cx="3810" cy="1905"/>
            <a:chOff x="12968075" y="6727427"/>
            <a:chExt cx="3810" cy="1905"/>
          </a:xfrm>
        </p:grpSpPr>
        <p:sp>
          <p:nvSpPr>
            <p:cNvPr id="5538" name="object 5538"/>
            <p:cNvSpPr/>
            <p:nvPr/>
          </p:nvSpPr>
          <p:spPr>
            <a:xfrm>
              <a:off x="12968075" y="67274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39" name="object 5539"/>
            <p:cNvSpPr/>
            <p:nvPr/>
          </p:nvSpPr>
          <p:spPr>
            <a:xfrm>
              <a:off x="12969006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0" name="object 5540"/>
            <p:cNvSpPr/>
            <p:nvPr/>
          </p:nvSpPr>
          <p:spPr>
            <a:xfrm>
              <a:off x="12968999" y="67274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1" name="object 5541"/>
            <p:cNvSpPr/>
            <p:nvPr/>
          </p:nvSpPr>
          <p:spPr>
            <a:xfrm>
              <a:off x="12969937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2" name="object 5542"/>
            <p:cNvSpPr/>
            <p:nvPr/>
          </p:nvSpPr>
          <p:spPr>
            <a:xfrm>
              <a:off x="12969926" y="67274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3" name="object 5543"/>
            <p:cNvSpPr/>
            <p:nvPr/>
          </p:nvSpPr>
          <p:spPr>
            <a:xfrm>
              <a:off x="12970867" y="67283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44" name="object 5544"/>
          <p:cNvSpPr/>
          <p:nvPr/>
        </p:nvSpPr>
        <p:spPr>
          <a:xfrm>
            <a:off x="4757039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5" name="object 5545"/>
          <p:cNvSpPr/>
          <p:nvPr/>
        </p:nvSpPr>
        <p:spPr>
          <a:xfrm>
            <a:off x="12971798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6" name="object 5546"/>
          <p:cNvSpPr/>
          <p:nvPr/>
        </p:nvSpPr>
        <p:spPr>
          <a:xfrm>
            <a:off x="4757039" y="645937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547" name="object 5547"/>
          <p:cNvGrpSpPr/>
          <p:nvPr/>
        </p:nvGrpSpPr>
        <p:grpSpPr>
          <a:xfrm>
            <a:off x="12968075" y="6551516"/>
            <a:ext cx="3810" cy="1905"/>
            <a:chOff x="12968075" y="6551516"/>
            <a:chExt cx="3810" cy="1905"/>
          </a:xfrm>
        </p:grpSpPr>
        <p:sp>
          <p:nvSpPr>
            <p:cNvPr id="5548" name="object 5548"/>
            <p:cNvSpPr/>
            <p:nvPr/>
          </p:nvSpPr>
          <p:spPr>
            <a:xfrm>
              <a:off x="12970867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49" name="object 5549"/>
            <p:cNvSpPr/>
            <p:nvPr/>
          </p:nvSpPr>
          <p:spPr>
            <a:xfrm>
              <a:off x="12969926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0" name="object 5550"/>
            <p:cNvSpPr/>
            <p:nvPr/>
          </p:nvSpPr>
          <p:spPr>
            <a:xfrm>
              <a:off x="12969937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1" name="object 5551"/>
            <p:cNvSpPr/>
            <p:nvPr/>
          </p:nvSpPr>
          <p:spPr>
            <a:xfrm>
              <a:off x="12968999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2" name="object 5552"/>
            <p:cNvSpPr/>
            <p:nvPr/>
          </p:nvSpPr>
          <p:spPr>
            <a:xfrm>
              <a:off x="12969006" y="65524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3" name="object 5553"/>
            <p:cNvSpPr/>
            <p:nvPr/>
          </p:nvSpPr>
          <p:spPr>
            <a:xfrm>
              <a:off x="12968075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54" name="object 5554"/>
          <p:cNvSpPr/>
          <p:nvPr/>
        </p:nvSpPr>
        <p:spPr>
          <a:xfrm>
            <a:off x="4756108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5" name="object 5555"/>
          <p:cNvSpPr/>
          <p:nvPr/>
        </p:nvSpPr>
        <p:spPr>
          <a:xfrm>
            <a:off x="11577542" y="6789787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6" name="object 5556"/>
          <p:cNvSpPr/>
          <p:nvPr/>
        </p:nvSpPr>
        <p:spPr>
          <a:xfrm>
            <a:off x="4756108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7" name="object 5557"/>
          <p:cNvSpPr/>
          <p:nvPr/>
        </p:nvSpPr>
        <p:spPr>
          <a:xfrm>
            <a:off x="4756108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8" name="object 5558"/>
          <p:cNvSpPr/>
          <p:nvPr/>
        </p:nvSpPr>
        <p:spPr>
          <a:xfrm>
            <a:off x="12960629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9" name="object 5559"/>
          <p:cNvSpPr/>
          <p:nvPr/>
        </p:nvSpPr>
        <p:spPr>
          <a:xfrm>
            <a:off x="4756108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560" name="object 5560"/>
          <p:cNvGrpSpPr/>
          <p:nvPr/>
        </p:nvGrpSpPr>
        <p:grpSpPr>
          <a:xfrm>
            <a:off x="11584057" y="6964767"/>
            <a:ext cx="1905" cy="1905"/>
            <a:chOff x="11584057" y="6964767"/>
            <a:chExt cx="1905" cy="1905"/>
          </a:xfrm>
        </p:grpSpPr>
        <p:sp>
          <p:nvSpPr>
            <p:cNvPr id="5561" name="object 5561"/>
            <p:cNvSpPr/>
            <p:nvPr/>
          </p:nvSpPr>
          <p:spPr>
            <a:xfrm>
              <a:off x="11584057" y="69647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2" name="object 5562"/>
            <p:cNvSpPr/>
            <p:nvPr/>
          </p:nvSpPr>
          <p:spPr>
            <a:xfrm>
              <a:off x="11584988" y="69656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63" name="object 5563"/>
          <p:cNvSpPr/>
          <p:nvPr/>
        </p:nvSpPr>
        <p:spPr>
          <a:xfrm>
            <a:off x="4757039" y="6999204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0"/>
                </a:moveTo>
                <a:lnTo>
                  <a:pt x="930" y="930"/>
                </a:lnTo>
              </a:path>
              <a:path w="1904" h="1270">
                <a:moveTo>
                  <a:pt x="930" y="93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4" name="object 5564"/>
          <p:cNvSpPr/>
          <p:nvPr/>
        </p:nvSpPr>
        <p:spPr>
          <a:xfrm>
            <a:off x="5416931" y="44592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5" name="object 5565"/>
          <p:cNvSpPr/>
          <p:nvPr/>
        </p:nvSpPr>
        <p:spPr>
          <a:xfrm>
            <a:off x="4758901" y="6996412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0"/>
                </a:moveTo>
                <a:lnTo>
                  <a:pt x="0" y="930"/>
                </a:lnTo>
              </a:path>
              <a:path h="3175">
                <a:moveTo>
                  <a:pt x="0" y="93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6" name="object 5566"/>
          <p:cNvSpPr/>
          <p:nvPr/>
        </p:nvSpPr>
        <p:spPr>
          <a:xfrm>
            <a:off x="12984829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7" name="object 5567"/>
          <p:cNvSpPr/>
          <p:nvPr/>
        </p:nvSpPr>
        <p:spPr>
          <a:xfrm>
            <a:off x="4748662" y="699362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8" name="object 5568"/>
          <p:cNvSpPr/>
          <p:nvPr/>
        </p:nvSpPr>
        <p:spPr>
          <a:xfrm>
            <a:off x="12984829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9" name="object 5569"/>
          <p:cNvSpPr/>
          <p:nvPr/>
        </p:nvSpPr>
        <p:spPr>
          <a:xfrm>
            <a:off x="4749593" y="6952667"/>
            <a:ext cx="9525" cy="47625"/>
          </a:xfrm>
          <a:custGeom>
            <a:avLst/>
            <a:gdLst/>
            <a:ahLst/>
            <a:cxnLst/>
            <a:rect l="l" t="t" r="r" b="b"/>
            <a:pathLst>
              <a:path w="9525" h="47625">
                <a:moveTo>
                  <a:pt x="930" y="47468"/>
                </a:moveTo>
                <a:lnTo>
                  <a:pt x="0" y="46537"/>
                </a:lnTo>
              </a:path>
              <a:path w="9525" h="47625">
                <a:moveTo>
                  <a:pt x="0" y="46537"/>
                </a:moveTo>
                <a:lnTo>
                  <a:pt x="0" y="44675"/>
                </a:lnTo>
              </a:path>
              <a:path w="9525" h="47625">
                <a:moveTo>
                  <a:pt x="9307" y="0"/>
                </a:moveTo>
                <a:lnTo>
                  <a:pt x="8376" y="930"/>
                </a:lnTo>
              </a:path>
              <a:path w="9525" h="47625">
                <a:moveTo>
                  <a:pt x="8376" y="930"/>
                </a:moveTo>
                <a:lnTo>
                  <a:pt x="7445" y="1861"/>
                </a:lnTo>
              </a:path>
              <a:path w="9525" h="47625">
                <a:moveTo>
                  <a:pt x="7445" y="1861"/>
                </a:moveTo>
                <a:lnTo>
                  <a:pt x="5584" y="1861"/>
                </a:lnTo>
              </a:path>
              <a:path w="9525" h="47625">
                <a:moveTo>
                  <a:pt x="5584" y="1861"/>
                </a:moveTo>
                <a:lnTo>
                  <a:pt x="4653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570" name="object 5570"/>
          <p:cNvGrpSpPr/>
          <p:nvPr/>
        </p:nvGrpSpPr>
        <p:grpSpPr>
          <a:xfrm>
            <a:off x="4757039" y="6512424"/>
            <a:ext cx="1905" cy="1905"/>
            <a:chOff x="4757039" y="6512424"/>
            <a:chExt cx="1905" cy="1905"/>
          </a:xfrm>
        </p:grpSpPr>
        <p:sp>
          <p:nvSpPr>
            <p:cNvPr id="5571" name="object 5571"/>
            <p:cNvSpPr/>
            <p:nvPr/>
          </p:nvSpPr>
          <p:spPr>
            <a:xfrm>
              <a:off x="4757039" y="65133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2" name="object 5572"/>
            <p:cNvSpPr/>
            <p:nvPr/>
          </p:nvSpPr>
          <p:spPr>
            <a:xfrm>
              <a:off x="4757039" y="65124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73" name="object 5573"/>
          <p:cNvSpPr/>
          <p:nvPr/>
        </p:nvSpPr>
        <p:spPr>
          <a:xfrm>
            <a:off x="12989483" y="6626907"/>
            <a:ext cx="0" cy="105410"/>
          </a:xfrm>
          <a:custGeom>
            <a:avLst/>
            <a:gdLst/>
            <a:ahLst/>
            <a:cxnLst/>
            <a:rect l="l" t="t" r="r" b="b"/>
            <a:pathLst>
              <a:path h="105409">
                <a:moveTo>
                  <a:pt x="0" y="105174"/>
                </a:moveTo>
                <a:lnTo>
                  <a:pt x="0" y="87490"/>
                </a:lnTo>
              </a:path>
              <a:path h="105409">
                <a:moveTo>
                  <a:pt x="0" y="69805"/>
                </a:moveTo>
                <a:lnTo>
                  <a:pt x="0" y="35368"/>
                </a:lnTo>
              </a:path>
              <a:path h="10540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4" name="object 5574"/>
          <p:cNvSpPr/>
          <p:nvPr/>
        </p:nvSpPr>
        <p:spPr>
          <a:xfrm>
            <a:off x="4758901" y="694987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5" name="object 5575"/>
          <p:cNvSpPr/>
          <p:nvPr/>
        </p:nvSpPr>
        <p:spPr>
          <a:xfrm>
            <a:off x="5416938" y="446013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6" name="object 5576"/>
          <p:cNvSpPr/>
          <p:nvPr/>
        </p:nvSpPr>
        <p:spPr>
          <a:xfrm>
            <a:off x="4757039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7" name="object 5577"/>
          <p:cNvSpPr/>
          <p:nvPr/>
        </p:nvSpPr>
        <p:spPr>
          <a:xfrm>
            <a:off x="5416007" y="445920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8" name="object 5578"/>
          <p:cNvSpPr/>
          <p:nvPr/>
        </p:nvSpPr>
        <p:spPr>
          <a:xfrm>
            <a:off x="12984829" y="662690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9" name="object 5579"/>
          <p:cNvSpPr/>
          <p:nvPr/>
        </p:nvSpPr>
        <p:spPr>
          <a:xfrm>
            <a:off x="5416007" y="445920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0" name="object 5580"/>
          <p:cNvSpPr/>
          <p:nvPr/>
        </p:nvSpPr>
        <p:spPr>
          <a:xfrm>
            <a:off x="10036227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1" name="object 5581"/>
          <p:cNvSpPr/>
          <p:nvPr/>
        </p:nvSpPr>
        <p:spPr>
          <a:xfrm>
            <a:off x="5416007" y="445920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2" name="object 5582"/>
          <p:cNvSpPr/>
          <p:nvPr/>
        </p:nvSpPr>
        <p:spPr>
          <a:xfrm>
            <a:off x="4758901" y="694894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3" name="object 5583"/>
          <p:cNvSpPr/>
          <p:nvPr/>
        </p:nvSpPr>
        <p:spPr>
          <a:xfrm>
            <a:off x="12985760" y="673208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4" name="object 5584"/>
          <p:cNvSpPr/>
          <p:nvPr/>
        </p:nvSpPr>
        <p:spPr>
          <a:xfrm>
            <a:off x="5416007" y="445920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5" name="object 5585"/>
          <p:cNvSpPr/>
          <p:nvPr/>
        </p:nvSpPr>
        <p:spPr>
          <a:xfrm>
            <a:off x="4757970" y="694615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6" name="object 5586"/>
          <p:cNvSpPr/>
          <p:nvPr/>
        </p:nvSpPr>
        <p:spPr>
          <a:xfrm>
            <a:off x="5416007" y="445920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7" name="object 5587"/>
          <p:cNvSpPr/>
          <p:nvPr/>
        </p:nvSpPr>
        <p:spPr>
          <a:xfrm>
            <a:off x="4751455" y="6555239"/>
            <a:ext cx="0" cy="19685"/>
          </a:xfrm>
          <a:custGeom>
            <a:avLst/>
            <a:gdLst/>
            <a:ahLst/>
            <a:cxnLst/>
            <a:rect l="l" t="t" r="r" b="b"/>
            <a:pathLst>
              <a:path h="19684">
                <a:moveTo>
                  <a:pt x="0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8" name="object 5588"/>
          <p:cNvSpPr/>
          <p:nvPr/>
        </p:nvSpPr>
        <p:spPr>
          <a:xfrm>
            <a:off x="5416007" y="446013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9" name="object 5589"/>
          <p:cNvSpPr/>
          <p:nvPr/>
        </p:nvSpPr>
        <p:spPr>
          <a:xfrm>
            <a:off x="4748663" y="6945221"/>
            <a:ext cx="9525" cy="55244"/>
          </a:xfrm>
          <a:custGeom>
            <a:avLst/>
            <a:gdLst/>
            <a:ahLst/>
            <a:cxnLst/>
            <a:rect l="l" t="t" r="r" b="b"/>
            <a:pathLst>
              <a:path w="9525" h="55245">
                <a:moveTo>
                  <a:pt x="8376" y="0"/>
                </a:moveTo>
                <a:lnTo>
                  <a:pt x="9307" y="930"/>
                </a:lnTo>
              </a:path>
              <a:path w="9525" h="55245">
                <a:moveTo>
                  <a:pt x="5584" y="9307"/>
                </a:moveTo>
                <a:lnTo>
                  <a:pt x="3722" y="9307"/>
                </a:lnTo>
              </a:path>
              <a:path w="9525" h="55245">
                <a:moveTo>
                  <a:pt x="3722" y="9307"/>
                </a:moveTo>
                <a:lnTo>
                  <a:pt x="2792" y="9307"/>
                </a:lnTo>
              </a:path>
              <a:path w="9525" h="55245">
                <a:moveTo>
                  <a:pt x="2792" y="9307"/>
                </a:moveTo>
                <a:lnTo>
                  <a:pt x="1861" y="8376"/>
                </a:lnTo>
              </a:path>
              <a:path w="9525" h="55245">
                <a:moveTo>
                  <a:pt x="1861" y="8376"/>
                </a:moveTo>
                <a:lnTo>
                  <a:pt x="930" y="7445"/>
                </a:lnTo>
              </a:path>
              <a:path w="9525" h="55245">
                <a:moveTo>
                  <a:pt x="0" y="4653"/>
                </a:moveTo>
                <a:lnTo>
                  <a:pt x="930" y="3722"/>
                </a:lnTo>
              </a:path>
              <a:path w="9525" h="55245">
                <a:moveTo>
                  <a:pt x="930" y="3722"/>
                </a:moveTo>
                <a:lnTo>
                  <a:pt x="930" y="1861"/>
                </a:lnTo>
              </a:path>
              <a:path w="9525" h="55245">
                <a:moveTo>
                  <a:pt x="1861" y="930"/>
                </a:moveTo>
                <a:lnTo>
                  <a:pt x="2792" y="0"/>
                </a:lnTo>
              </a:path>
              <a:path w="9525" h="55245">
                <a:moveTo>
                  <a:pt x="930" y="49329"/>
                </a:moveTo>
                <a:lnTo>
                  <a:pt x="0" y="51190"/>
                </a:lnTo>
              </a:path>
              <a:path w="9525" h="55245">
                <a:moveTo>
                  <a:pt x="0" y="51190"/>
                </a:moveTo>
                <a:lnTo>
                  <a:pt x="930" y="52121"/>
                </a:lnTo>
              </a:path>
              <a:path w="9525" h="55245">
                <a:moveTo>
                  <a:pt x="930" y="52121"/>
                </a:moveTo>
                <a:lnTo>
                  <a:pt x="930" y="53983"/>
                </a:lnTo>
              </a:path>
              <a:path w="9525" h="55245">
                <a:moveTo>
                  <a:pt x="930" y="53983"/>
                </a:moveTo>
                <a:lnTo>
                  <a:pt x="1861" y="54913"/>
                </a:lnTo>
              </a:path>
              <a:path w="9525" h="55245">
                <a:moveTo>
                  <a:pt x="1861" y="54913"/>
                </a:moveTo>
                <a:lnTo>
                  <a:pt x="2792" y="5491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0" name="object 5590"/>
          <p:cNvSpPr/>
          <p:nvPr/>
        </p:nvSpPr>
        <p:spPr>
          <a:xfrm>
            <a:off x="5415076" y="445920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591" name="object 5591"/>
          <p:cNvGrpSpPr/>
          <p:nvPr/>
        </p:nvGrpSpPr>
        <p:grpSpPr>
          <a:xfrm>
            <a:off x="4748662" y="6993620"/>
            <a:ext cx="11430" cy="5715"/>
            <a:chOff x="4748662" y="6993620"/>
            <a:chExt cx="11430" cy="5715"/>
          </a:xfrm>
        </p:grpSpPr>
        <p:sp>
          <p:nvSpPr>
            <p:cNvPr id="5592" name="object 5592"/>
            <p:cNvSpPr/>
            <p:nvPr/>
          </p:nvSpPr>
          <p:spPr>
            <a:xfrm>
              <a:off x="4748662" y="699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3" name="object 5593"/>
            <p:cNvSpPr/>
            <p:nvPr/>
          </p:nvSpPr>
          <p:spPr>
            <a:xfrm>
              <a:off x="4758901" y="699455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4653"/>
                  </a:moveTo>
                  <a:lnTo>
                    <a:pt x="0" y="2792"/>
                  </a:lnTo>
                </a:path>
                <a:path h="5079">
                  <a:moveTo>
                    <a:pt x="0" y="2792"/>
                  </a:moveTo>
                  <a:lnTo>
                    <a:pt x="0" y="1861"/>
                  </a:lnTo>
                </a:path>
                <a:path h="5079">
                  <a:moveTo>
                    <a:pt x="0" y="186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4" name="object 5594"/>
            <p:cNvSpPr/>
            <p:nvPr/>
          </p:nvSpPr>
          <p:spPr>
            <a:xfrm>
              <a:off x="4757970" y="699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95" name="object 5595"/>
          <p:cNvGrpSpPr/>
          <p:nvPr/>
        </p:nvGrpSpPr>
        <p:grpSpPr>
          <a:xfrm>
            <a:off x="5415076" y="4459200"/>
            <a:ext cx="1905" cy="1905"/>
            <a:chOff x="5415076" y="4459200"/>
            <a:chExt cx="1905" cy="1905"/>
          </a:xfrm>
        </p:grpSpPr>
        <p:sp>
          <p:nvSpPr>
            <p:cNvPr id="5596" name="object 5596"/>
            <p:cNvSpPr/>
            <p:nvPr/>
          </p:nvSpPr>
          <p:spPr>
            <a:xfrm>
              <a:off x="5415076" y="44592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7" name="object 5597"/>
            <p:cNvSpPr/>
            <p:nvPr/>
          </p:nvSpPr>
          <p:spPr>
            <a:xfrm>
              <a:off x="5415076" y="44601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98" name="object 5598"/>
          <p:cNvGrpSpPr/>
          <p:nvPr/>
        </p:nvGrpSpPr>
        <p:grpSpPr>
          <a:xfrm>
            <a:off x="5415076" y="4635111"/>
            <a:ext cx="1905" cy="1905"/>
            <a:chOff x="5415076" y="4635111"/>
            <a:chExt cx="1905" cy="1905"/>
          </a:xfrm>
        </p:grpSpPr>
        <p:sp>
          <p:nvSpPr>
            <p:cNvPr id="5599" name="object 5599"/>
            <p:cNvSpPr/>
            <p:nvPr/>
          </p:nvSpPr>
          <p:spPr>
            <a:xfrm>
              <a:off x="5415076" y="463604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0" name="object 5600"/>
            <p:cNvSpPr/>
            <p:nvPr/>
          </p:nvSpPr>
          <p:spPr>
            <a:xfrm>
              <a:off x="5415076" y="46351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01" name="object 5601"/>
          <p:cNvSpPr/>
          <p:nvPr/>
        </p:nvSpPr>
        <p:spPr>
          <a:xfrm>
            <a:off x="4757039" y="6999204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930"/>
                </a:moveTo>
                <a:lnTo>
                  <a:pt x="930" y="930"/>
                </a:lnTo>
              </a:path>
              <a:path w="1904" h="1270">
                <a:moveTo>
                  <a:pt x="93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2" name="object 5602"/>
          <p:cNvSpPr/>
          <p:nvPr/>
        </p:nvSpPr>
        <p:spPr>
          <a:xfrm>
            <a:off x="4748663" y="6947082"/>
            <a:ext cx="5715" cy="7620"/>
          </a:xfrm>
          <a:custGeom>
            <a:avLst/>
            <a:gdLst/>
            <a:ahLst/>
            <a:cxnLst/>
            <a:rect l="l" t="t" r="r" b="b"/>
            <a:pathLst>
              <a:path w="5714" h="7620">
                <a:moveTo>
                  <a:pt x="930" y="0"/>
                </a:moveTo>
                <a:lnTo>
                  <a:pt x="930" y="1861"/>
                </a:lnTo>
              </a:path>
              <a:path w="5714" h="7620">
                <a:moveTo>
                  <a:pt x="930" y="1861"/>
                </a:moveTo>
                <a:lnTo>
                  <a:pt x="0" y="2792"/>
                </a:lnTo>
              </a:path>
              <a:path w="5714" h="7620">
                <a:moveTo>
                  <a:pt x="0" y="2792"/>
                </a:moveTo>
                <a:lnTo>
                  <a:pt x="930" y="3722"/>
                </a:lnTo>
              </a:path>
              <a:path w="5714" h="7620">
                <a:moveTo>
                  <a:pt x="930" y="3722"/>
                </a:moveTo>
                <a:lnTo>
                  <a:pt x="930" y="5584"/>
                </a:lnTo>
              </a:path>
              <a:path w="5714" h="7620">
                <a:moveTo>
                  <a:pt x="930" y="5584"/>
                </a:moveTo>
                <a:lnTo>
                  <a:pt x="1861" y="6515"/>
                </a:lnTo>
              </a:path>
              <a:path w="5714" h="7620">
                <a:moveTo>
                  <a:pt x="1861" y="6515"/>
                </a:moveTo>
                <a:lnTo>
                  <a:pt x="2792" y="7445"/>
                </a:lnTo>
              </a:path>
              <a:path w="5714" h="7620">
                <a:moveTo>
                  <a:pt x="2792" y="7445"/>
                </a:moveTo>
                <a:lnTo>
                  <a:pt x="3722" y="7445"/>
                </a:lnTo>
              </a:path>
              <a:path w="5714" h="7620">
                <a:moveTo>
                  <a:pt x="3722" y="7445"/>
                </a:moveTo>
                <a:lnTo>
                  <a:pt x="5584" y="74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03" name="object 5603"/>
          <p:cNvGrpSpPr/>
          <p:nvPr/>
        </p:nvGrpSpPr>
        <p:grpSpPr>
          <a:xfrm>
            <a:off x="5415076" y="4635111"/>
            <a:ext cx="3175" cy="1905"/>
            <a:chOff x="5415076" y="4635111"/>
            <a:chExt cx="3175" cy="1905"/>
          </a:xfrm>
        </p:grpSpPr>
        <p:sp>
          <p:nvSpPr>
            <p:cNvPr id="5604" name="object 5604"/>
            <p:cNvSpPr/>
            <p:nvPr/>
          </p:nvSpPr>
          <p:spPr>
            <a:xfrm>
              <a:off x="5415076" y="46351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5" name="object 5605"/>
            <p:cNvSpPr/>
            <p:nvPr/>
          </p:nvSpPr>
          <p:spPr>
            <a:xfrm>
              <a:off x="5416007" y="463604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6" name="object 5606"/>
            <p:cNvSpPr/>
            <p:nvPr/>
          </p:nvSpPr>
          <p:spPr>
            <a:xfrm>
              <a:off x="5416004" y="46351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07" name="object 5607"/>
          <p:cNvSpPr/>
          <p:nvPr/>
        </p:nvSpPr>
        <p:spPr>
          <a:xfrm>
            <a:off x="4749593" y="6945221"/>
            <a:ext cx="9525" cy="3810"/>
          </a:xfrm>
          <a:custGeom>
            <a:avLst/>
            <a:gdLst/>
            <a:ahLst/>
            <a:cxnLst/>
            <a:rect l="l" t="t" r="r" b="b"/>
            <a:pathLst>
              <a:path w="9525" h="3809">
                <a:moveTo>
                  <a:pt x="1861" y="0"/>
                </a:moveTo>
                <a:lnTo>
                  <a:pt x="930" y="930"/>
                </a:lnTo>
              </a:path>
              <a:path w="9525" h="3809">
                <a:moveTo>
                  <a:pt x="930" y="930"/>
                </a:moveTo>
                <a:lnTo>
                  <a:pt x="0" y="1861"/>
                </a:lnTo>
              </a:path>
              <a:path w="9525" h="3809">
                <a:moveTo>
                  <a:pt x="9307" y="3722"/>
                </a:moveTo>
                <a:lnTo>
                  <a:pt x="9307" y="1861"/>
                </a:lnTo>
              </a:path>
              <a:path w="9525" h="3809">
                <a:moveTo>
                  <a:pt x="9307" y="1861"/>
                </a:moveTo>
                <a:lnTo>
                  <a:pt x="8376" y="930"/>
                </a:lnTo>
              </a:path>
              <a:path w="9525" h="3809">
                <a:moveTo>
                  <a:pt x="8376" y="930"/>
                </a:moveTo>
                <a:lnTo>
                  <a:pt x="744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08" name="object 5608"/>
          <p:cNvGrpSpPr/>
          <p:nvPr/>
        </p:nvGrpSpPr>
        <p:grpSpPr>
          <a:xfrm>
            <a:off x="12108066" y="6641798"/>
            <a:ext cx="1905" cy="1905"/>
            <a:chOff x="12108066" y="6641798"/>
            <a:chExt cx="1905" cy="1905"/>
          </a:xfrm>
        </p:grpSpPr>
        <p:sp>
          <p:nvSpPr>
            <p:cNvPr id="5609" name="object 5609"/>
            <p:cNvSpPr/>
            <p:nvPr/>
          </p:nvSpPr>
          <p:spPr>
            <a:xfrm>
              <a:off x="12108066" y="66417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0" name="object 5610"/>
            <p:cNvSpPr/>
            <p:nvPr/>
          </p:nvSpPr>
          <p:spPr>
            <a:xfrm>
              <a:off x="12108997" y="66417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F7F7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611" name="object 5611"/>
          <p:cNvGrpSpPr/>
          <p:nvPr/>
        </p:nvGrpSpPr>
        <p:grpSpPr>
          <a:xfrm>
            <a:off x="5416007" y="4635111"/>
            <a:ext cx="3175" cy="1905"/>
            <a:chOff x="5416007" y="4635111"/>
            <a:chExt cx="3175" cy="1905"/>
          </a:xfrm>
        </p:grpSpPr>
        <p:sp>
          <p:nvSpPr>
            <p:cNvPr id="5612" name="object 5612"/>
            <p:cNvSpPr/>
            <p:nvPr/>
          </p:nvSpPr>
          <p:spPr>
            <a:xfrm>
              <a:off x="5416007" y="4635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3" name="object 5613"/>
            <p:cNvSpPr/>
            <p:nvPr/>
          </p:nvSpPr>
          <p:spPr>
            <a:xfrm>
              <a:off x="5416938" y="463604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4" name="object 5614"/>
            <p:cNvSpPr/>
            <p:nvPr/>
          </p:nvSpPr>
          <p:spPr>
            <a:xfrm>
              <a:off x="5416931" y="46351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15" name="object 5615"/>
          <p:cNvSpPr/>
          <p:nvPr/>
        </p:nvSpPr>
        <p:spPr>
          <a:xfrm>
            <a:off x="4751455" y="6494740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6" name="object 5616"/>
          <p:cNvSpPr/>
          <p:nvPr/>
        </p:nvSpPr>
        <p:spPr>
          <a:xfrm>
            <a:off x="5409492" y="4460131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7" name="object 5617"/>
          <p:cNvSpPr/>
          <p:nvPr/>
        </p:nvSpPr>
        <p:spPr>
          <a:xfrm>
            <a:off x="5409492" y="4636042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18" name="object 5618"/>
          <p:cNvGrpSpPr/>
          <p:nvPr/>
        </p:nvGrpSpPr>
        <p:grpSpPr>
          <a:xfrm>
            <a:off x="5407630" y="4459200"/>
            <a:ext cx="3175" cy="1905"/>
            <a:chOff x="5407630" y="4459200"/>
            <a:chExt cx="3175" cy="1905"/>
          </a:xfrm>
        </p:grpSpPr>
        <p:sp>
          <p:nvSpPr>
            <p:cNvPr id="5619" name="object 5619"/>
            <p:cNvSpPr/>
            <p:nvPr/>
          </p:nvSpPr>
          <p:spPr>
            <a:xfrm>
              <a:off x="5408549" y="44592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0" name="object 5620"/>
            <p:cNvSpPr/>
            <p:nvPr/>
          </p:nvSpPr>
          <p:spPr>
            <a:xfrm>
              <a:off x="5408561" y="44601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1" name="object 5621"/>
            <p:cNvSpPr/>
            <p:nvPr/>
          </p:nvSpPr>
          <p:spPr>
            <a:xfrm>
              <a:off x="5407630" y="44592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22" name="object 5622"/>
          <p:cNvSpPr/>
          <p:nvPr/>
        </p:nvSpPr>
        <p:spPr>
          <a:xfrm>
            <a:off x="4754247" y="6948944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5">
                <a:moveTo>
                  <a:pt x="0" y="5584"/>
                </a:moveTo>
                <a:lnTo>
                  <a:pt x="930" y="5584"/>
                </a:lnTo>
              </a:path>
              <a:path w="5079" h="5715">
                <a:moveTo>
                  <a:pt x="930" y="5584"/>
                </a:moveTo>
                <a:lnTo>
                  <a:pt x="2792" y="5584"/>
                </a:lnTo>
              </a:path>
              <a:path w="5079" h="5715">
                <a:moveTo>
                  <a:pt x="2792" y="5584"/>
                </a:moveTo>
                <a:lnTo>
                  <a:pt x="3722" y="4653"/>
                </a:lnTo>
              </a:path>
              <a:path w="5079" h="5715">
                <a:moveTo>
                  <a:pt x="3722" y="4653"/>
                </a:moveTo>
                <a:lnTo>
                  <a:pt x="4653" y="3722"/>
                </a:lnTo>
              </a:path>
              <a:path w="5079" h="5715">
                <a:moveTo>
                  <a:pt x="4653" y="3722"/>
                </a:moveTo>
                <a:lnTo>
                  <a:pt x="4653" y="1861"/>
                </a:lnTo>
              </a:path>
              <a:path w="5079" h="5715">
                <a:moveTo>
                  <a:pt x="4653" y="1861"/>
                </a:moveTo>
                <a:lnTo>
                  <a:pt x="4653" y="930"/>
                </a:lnTo>
              </a:path>
              <a:path w="5079" h="5715">
                <a:moveTo>
                  <a:pt x="4653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3" name="object 5623"/>
          <p:cNvSpPr/>
          <p:nvPr/>
        </p:nvSpPr>
        <p:spPr>
          <a:xfrm>
            <a:off x="4751455" y="7013165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4" name="object 5624"/>
          <p:cNvSpPr/>
          <p:nvPr/>
        </p:nvSpPr>
        <p:spPr>
          <a:xfrm>
            <a:off x="5407630" y="445920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5" name="object 5625"/>
          <p:cNvSpPr/>
          <p:nvPr/>
        </p:nvSpPr>
        <p:spPr>
          <a:xfrm>
            <a:off x="4751455" y="6933121"/>
            <a:ext cx="5715" cy="19685"/>
          </a:xfrm>
          <a:custGeom>
            <a:avLst/>
            <a:gdLst/>
            <a:ahLst/>
            <a:cxnLst/>
            <a:rect l="l" t="t" r="r" b="b"/>
            <a:pathLst>
              <a:path w="5714" h="19684">
                <a:moveTo>
                  <a:pt x="0" y="0"/>
                </a:moveTo>
                <a:lnTo>
                  <a:pt x="5584" y="0"/>
                </a:lnTo>
              </a:path>
              <a:path w="5714" h="19684">
                <a:moveTo>
                  <a:pt x="5584" y="19545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26" name="object 5626"/>
          <p:cNvGrpSpPr/>
          <p:nvPr/>
        </p:nvGrpSpPr>
        <p:grpSpPr>
          <a:xfrm>
            <a:off x="5406699" y="4459200"/>
            <a:ext cx="3175" cy="1905"/>
            <a:chOff x="5406699" y="4459200"/>
            <a:chExt cx="3175" cy="1905"/>
          </a:xfrm>
        </p:grpSpPr>
        <p:sp>
          <p:nvSpPr>
            <p:cNvPr id="5627" name="object 5627"/>
            <p:cNvSpPr/>
            <p:nvPr/>
          </p:nvSpPr>
          <p:spPr>
            <a:xfrm>
              <a:off x="5407622" y="44592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8" name="object 5628"/>
            <p:cNvSpPr/>
            <p:nvPr/>
          </p:nvSpPr>
          <p:spPr>
            <a:xfrm>
              <a:off x="5407630" y="44601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9" name="object 5629"/>
            <p:cNvSpPr/>
            <p:nvPr/>
          </p:nvSpPr>
          <p:spPr>
            <a:xfrm>
              <a:off x="5406695" y="44592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30" name="object 5630"/>
          <p:cNvSpPr/>
          <p:nvPr/>
        </p:nvSpPr>
        <p:spPr>
          <a:xfrm>
            <a:off x="4757039" y="6994551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1" name="object 5631"/>
          <p:cNvSpPr/>
          <p:nvPr/>
        </p:nvSpPr>
        <p:spPr>
          <a:xfrm>
            <a:off x="5406699" y="445920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2" name="object 5632"/>
          <p:cNvSpPr/>
          <p:nvPr/>
        </p:nvSpPr>
        <p:spPr>
          <a:xfrm>
            <a:off x="4751455" y="6933121"/>
            <a:ext cx="5715" cy="80645"/>
          </a:xfrm>
          <a:custGeom>
            <a:avLst/>
            <a:gdLst/>
            <a:ahLst/>
            <a:cxnLst/>
            <a:rect l="l" t="t" r="r" b="b"/>
            <a:pathLst>
              <a:path w="5714" h="80645">
                <a:moveTo>
                  <a:pt x="5584" y="0"/>
                </a:moveTo>
                <a:lnTo>
                  <a:pt x="5584" y="19545"/>
                </a:lnTo>
              </a:path>
              <a:path w="5714" h="80645">
                <a:moveTo>
                  <a:pt x="0" y="80044"/>
                </a:moveTo>
                <a:lnTo>
                  <a:pt x="0" y="61429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3" name="object 5633"/>
          <p:cNvSpPr/>
          <p:nvPr/>
        </p:nvSpPr>
        <p:spPr>
          <a:xfrm>
            <a:off x="5406699" y="445920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4" name="object 5634"/>
          <p:cNvSpPr/>
          <p:nvPr/>
        </p:nvSpPr>
        <p:spPr>
          <a:xfrm>
            <a:off x="4757039" y="6555239"/>
            <a:ext cx="0" cy="19685"/>
          </a:xfrm>
          <a:custGeom>
            <a:avLst/>
            <a:gdLst/>
            <a:ahLst/>
            <a:cxnLst/>
            <a:rect l="l" t="t" r="r" b="b"/>
            <a:pathLst>
              <a:path h="19684">
                <a:moveTo>
                  <a:pt x="0" y="0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5" name="object 5635"/>
          <p:cNvSpPr/>
          <p:nvPr/>
        </p:nvSpPr>
        <p:spPr>
          <a:xfrm>
            <a:off x="5407630" y="44601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26991"/>
                </a:lnTo>
              </a:path>
              <a:path h="79375">
                <a:moveTo>
                  <a:pt x="0" y="44675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6" name="object 5636"/>
          <p:cNvSpPr/>
          <p:nvPr/>
        </p:nvSpPr>
        <p:spPr>
          <a:xfrm>
            <a:off x="5407630" y="4556928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35368"/>
                </a:lnTo>
              </a:path>
              <a:path h="79375">
                <a:moveTo>
                  <a:pt x="0" y="52121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7" name="object 5637"/>
          <p:cNvSpPr/>
          <p:nvPr/>
        </p:nvSpPr>
        <p:spPr>
          <a:xfrm>
            <a:off x="4751455" y="6933121"/>
            <a:ext cx="0" cy="19685"/>
          </a:xfrm>
          <a:custGeom>
            <a:avLst/>
            <a:gdLst/>
            <a:ahLst/>
            <a:cxnLst/>
            <a:rect l="l" t="t" r="r" b="b"/>
            <a:pathLst>
              <a:path h="19684">
                <a:moveTo>
                  <a:pt x="0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8" name="object 5638"/>
          <p:cNvSpPr/>
          <p:nvPr/>
        </p:nvSpPr>
        <p:spPr>
          <a:xfrm>
            <a:off x="11584051" y="69647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9" name="object 5639"/>
          <p:cNvSpPr/>
          <p:nvPr/>
        </p:nvSpPr>
        <p:spPr>
          <a:xfrm>
            <a:off x="4757039" y="6494740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0" name="object 5640"/>
          <p:cNvSpPr/>
          <p:nvPr/>
        </p:nvSpPr>
        <p:spPr>
          <a:xfrm>
            <a:off x="5406699" y="4635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1" name="object 5641"/>
          <p:cNvSpPr/>
          <p:nvPr/>
        </p:nvSpPr>
        <p:spPr>
          <a:xfrm>
            <a:off x="4748663" y="6918230"/>
            <a:ext cx="11430" cy="1270"/>
          </a:xfrm>
          <a:custGeom>
            <a:avLst/>
            <a:gdLst/>
            <a:ahLst/>
            <a:cxnLst/>
            <a:rect l="l" t="t" r="r" b="b"/>
            <a:pathLst>
              <a:path w="11429" h="1270">
                <a:moveTo>
                  <a:pt x="5584" y="0"/>
                </a:moveTo>
                <a:lnTo>
                  <a:pt x="930" y="930"/>
                </a:lnTo>
              </a:path>
              <a:path w="11429" h="1270">
                <a:moveTo>
                  <a:pt x="930" y="930"/>
                </a:moveTo>
                <a:lnTo>
                  <a:pt x="0" y="930"/>
                </a:lnTo>
              </a:path>
              <a:path w="11429" h="1270">
                <a:moveTo>
                  <a:pt x="11168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42" name="object 5642"/>
          <p:cNvGrpSpPr/>
          <p:nvPr/>
        </p:nvGrpSpPr>
        <p:grpSpPr>
          <a:xfrm>
            <a:off x="11584057" y="6964767"/>
            <a:ext cx="1905" cy="1905"/>
            <a:chOff x="11584057" y="6964767"/>
            <a:chExt cx="1905" cy="1905"/>
          </a:xfrm>
        </p:grpSpPr>
        <p:sp>
          <p:nvSpPr>
            <p:cNvPr id="5643" name="object 5643"/>
            <p:cNvSpPr/>
            <p:nvPr/>
          </p:nvSpPr>
          <p:spPr>
            <a:xfrm>
              <a:off x="11584057" y="69656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4" name="object 5644"/>
            <p:cNvSpPr/>
            <p:nvPr/>
          </p:nvSpPr>
          <p:spPr>
            <a:xfrm>
              <a:off x="11584057" y="69647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45" name="object 5645"/>
          <p:cNvSpPr/>
          <p:nvPr/>
        </p:nvSpPr>
        <p:spPr>
          <a:xfrm>
            <a:off x="4748663" y="7027127"/>
            <a:ext cx="11430" cy="1270"/>
          </a:xfrm>
          <a:custGeom>
            <a:avLst/>
            <a:gdLst/>
            <a:ahLst/>
            <a:cxnLst/>
            <a:rect l="l" t="t" r="r" b="b"/>
            <a:pathLst>
              <a:path w="11429" h="1270">
                <a:moveTo>
                  <a:pt x="5584" y="930"/>
                </a:moveTo>
                <a:lnTo>
                  <a:pt x="11168" y="930"/>
                </a:lnTo>
              </a:path>
              <a:path w="11429" h="1270">
                <a:moveTo>
                  <a:pt x="0" y="0"/>
                </a:moveTo>
                <a:lnTo>
                  <a:pt x="930" y="0"/>
                </a:lnTo>
              </a:path>
              <a:path w="11429" h="1270">
                <a:moveTo>
                  <a:pt x="930" y="0"/>
                </a:moveTo>
                <a:lnTo>
                  <a:pt x="5584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46" name="object 5646"/>
          <p:cNvGrpSpPr/>
          <p:nvPr/>
        </p:nvGrpSpPr>
        <p:grpSpPr>
          <a:xfrm>
            <a:off x="5406699" y="4635111"/>
            <a:ext cx="3175" cy="1905"/>
            <a:chOff x="5406699" y="4635111"/>
            <a:chExt cx="3175" cy="1905"/>
          </a:xfrm>
        </p:grpSpPr>
        <p:sp>
          <p:nvSpPr>
            <p:cNvPr id="5647" name="object 5647"/>
            <p:cNvSpPr/>
            <p:nvPr/>
          </p:nvSpPr>
          <p:spPr>
            <a:xfrm>
              <a:off x="5406695" y="46351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8" name="object 5648"/>
            <p:cNvSpPr/>
            <p:nvPr/>
          </p:nvSpPr>
          <p:spPr>
            <a:xfrm>
              <a:off x="5407630" y="463604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49" name="object 5649"/>
            <p:cNvSpPr/>
            <p:nvPr/>
          </p:nvSpPr>
          <p:spPr>
            <a:xfrm>
              <a:off x="5407630" y="4635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50" name="object 5650"/>
          <p:cNvSpPr/>
          <p:nvPr/>
        </p:nvSpPr>
        <p:spPr>
          <a:xfrm>
            <a:off x="11583126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1" name="object 5651"/>
          <p:cNvSpPr/>
          <p:nvPr/>
        </p:nvSpPr>
        <p:spPr>
          <a:xfrm>
            <a:off x="5407630" y="4635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2" name="object 5652"/>
          <p:cNvSpPr/>
          <p:nvPr/>
        </p:nvSpPr>
        <p:spPr>
          <a:xfrm>
            <a:off x="11583126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53" name="object 5653"/>
          <p:cNvGrpSpPr/>
          <p:nvPr/>
        </p:nvGrpSpPr>
        <p:grpSpPr>
          <a:xfrm>
            <a:off x="5407630" y="4635111"/>
            <a:ext cx="1905" cy="1905"/>
            <a:chOff x="5407630" y="4635111"/>
            <a:chExt cx="1905" cy="1905"/>
          </a:xfrm>
        </p:grpSpPr>
        <p:sp>
          <p:nvSpPr>
            <p:cNvPr id="5654" name="object 5654"/>
            <p:cNvSpPr/>
            <p:nvPr/>
          </p:nvSpPr>
          <p:spPr>
            <a:xfrm>
              <a:off x="5407622" y="46351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5" name="object 5655"/>
            <p:cNvSpPr/>
            <p:nvPr/>
          </p:nvSpPr>
          <p:spPr>
            <a:xfrm>
              <a:off x="5408561" y="463604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56" name="object 5656"/>
          <p:cNvSpPr/>
          <p:nvPr/>
        </p:nvSpPr>
        <p:spPr>
          <a:xfrm>
            <a:off x="11583126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7" name="object 5657"/>
          <p:cNvSpPr/>
          <p:nvPr/>
        </p:nvSpPr>
        <p:spPr>
          <a:xfrm>
            <a:off x="5408561" y="4635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58" name="object 5658"/>
          <p:cNvGrpSpPr/>
          <p:nvPr/>
        </p:nvGrpSpPr>
        <p:grpSpPr>
          <a:xfrm>
            <a:off x="11582195" y="6964767"/>
            <a:ext cx="3175" cy="1905"/>
            <a:chOff x="11582195" y="6964767"/>
            <a:chExt cx="3175" cy="1905"/>
          </a:xfrm>
        </p:grpSpPr>
        <p:sp>
          <p:nvSpPr>
            <p:cNvPr id="5659" name="object 5659"/>
            <p:cNvSpPr/>
            <p:nvPr/>
          </p:nvSpPr>
          <p:spPr>
            <a:xfrm>
              <a:off x="11582195" y="69647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0" name="object 5660"/>
            <p:cNvSpPr/>
            <p:nvPr/>
          </p:nvSpPr>
          <p:spPr>
            <a:xfrm>
              <a:off x="11583126" y="69656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1" name="object 5661"/>
            <p:cNvSpPr/>
            <p:nvPr/>
          </p:nvSpPr>
          <p:spPr>
            <a:xfrm>
              <a:off x="11583124" y="69647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62" name="object 5662"/>
          <p:cNvSpPr/>
          <p:nvPr/>
        </p:nvSpPr>
        <p:spPr>
          <a:xfrm>
            <a:off x="5408561" y="4635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63" name="object 5663"/>
          <p:cNvGrpSpPr/>
          <p:nvPr/>
        </p:nvGrpSpPr>
        <p:grpSpPr>
          <a:xfrm>
            <a:off x="11582195" y="6788856"/>
            <a:ext cx="1905" cy="1905"/>
            <a:chOff x="11582195" y="6788856"/>
            <a:chExt cx="1905" cy="1905"/>
          </a:xfrm>
        </p:grpSpPr>
        <p:sp>
          <p:nvSpPr>
            <p:cNvPr id="5664" name="object 5664"/>
            <p:cNvSpPr/>
            <p:nvPr/>
          </p:nvSpPr>
          <p:spPr>
            <a:xfrm>
              <a:off x="11583126" y="67897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5" name="object 5665"/>
            <p:cNvSpPr/>
            <p:nvPr/>
          </p:nvSpPr>
          <p:spPr>
            <a:xfrm>
              <a:off x="11582195" y="67888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66" name="object 5666"/>
          <p:cNvSpPr/>
          <p:nvPr/>
        </p:nvSpPr>
        <p:spPr>
          <a:xfrm>
            <a:off x="5408561" y="46351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7" name="object 5667"/>
          <p:cNvSpPr/>
          <p:nvPr/>
        </p:nvSpPr>
        <p:spPr>
          <a:xfrm>
            <a:off x="11583126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8" name="object 5668"/>
          <p:cNvSpPr/>
          <p:nvPr/>
        </p:nvSpPr>
        <p:spPr>
          <a:xfrm>
            <a:off x="4751455" y="6555239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9" name="object 5669"/>
          <p:cNvSpPr/>
          <p:nvPr/>
        </p:nvSpPr>
        <p:spPr>
          <a:xfrm>
            <a:off x="5417868" y="4556928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52121"/>
                </a:lnTo>
              </a:path>
              <a:path h="79375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0" name="object 5670"/>
          <p:cNvSpPr/>
          <p:nvPr/>
        </p:nvSpPr>
        <p:spPr>
          <a:xfrm>
            <a:off x="5417868" y="44601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4675"/>
                </a:lnTo>
              </a:path>
              <a:path h="7937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1" name="object 5671"/>
          <p:cNvSpPr/>
          <p:nvPr/>
        </p:nvSpPr>
        <p:spPr>
          <a:xfrm>
            <a:off x="11583126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2" name="object 5672"/>
          <p:cNvSpPr/>
          <p:nvPr/>
        </p:nvSpPr>
        <p:spPr>
          <a:xfrm>
            <a:off x="11583124" y="678886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3" name="object 5673"/>
          <p:cNvSpPr/>
          <p:nvPr/>
        </p:nvSpPr>
        <p:spPr>
          <a:xfrm>
            <a:off x="4751455" y="6574784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4" name="object 5674"/>
          <p:cNvSpPr/>
          <p:nvPr/>
        </p:nvSpPr>
        <p:spPr>
          <a:xfrm>
            <a:off x="4730979" y="6775825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5" name="object 5675"/>
          <p:cNvSpPr/>
          <p:nvPr/>
        </p:nvSpPr>
        <p:spPr>
          <a:xfrm>
            <a:off x="4730979" y="6775825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205694"/>
                </a:lnTo>
              </a:path>
              <a:path h="285115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6" name="object 5676"/>
          <p:cNvSpPr/>
          <p:nvPr/>
        </p:nvSpPr>
        <p:spPr>
          <a:xfrm>
            <a:off x="11584057" y="678978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7" name="object 5677"/>
          <p:cNvSpPr/>
          <p:nvPr/>
        </p:nvSpPr>
        <p:spPr>
          <a:xfrm>
            <a:off x="4694679" y="6621322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8" name="object 5678"/>
          <p:cNvSpPr/>
          <p:nvPr/>
        </p:nvSpPr>
        <p:spPr>
          <a:xfrm>
            <a:off x="11584057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79" name="object 5679"/>
          <p:cNvGrpSpPr/>
          <p:nvPr/>
        </p:nvGrpSpPr>
        <p:grpSpPr>
          <a:xfrm>
            <a:off x="11573818" y="6727427"/>
            <a:ext cx="12700" cy="1905"/>
            <a:chOff x="11573818" y="6727427"/>
            <a:chExt cx="12700" cy="1905"/>
          </a:xfrm>
        </p:grpSpPr>
        <p:sp>
          <p:nvSpPr>
            <p:cNvPr id="5680" name="object 5680"/>
            <p:cNvSpPr/>
            <p:nvPr/>
          </p:nvSpPr>
          <p:spPr>
            <a:xfrm>
              <a:off x="11574749" y="6728358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1" name="object 5681"/>
            <p:cNvSpPr/>
            <p:nvPr/>
          </p:nvSpPr>
          <p:spPr>
            <a:xfrm>
              <a:off x="11573818" y="67274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82" name="object 5682"/>
          <p:cNvSpPr/>
          <p:nvPr/>
        </p:nvSpPr>
        <p:spPr>
          <a:xfrm>
            <a:off x="11584051" y="678886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3" name="object 5683"/>
          <p:cNvSpPr/>
          <p:nvPr/>
        </p:nvSpPr>
        <p:spPr>
          <a:xfrm>
            <a:off x="11573818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4" name="object 5684"/>
          <p:cNvSpPr/>
          <p:nvPr/>
        </p:nvSpPr>
        <p:spPr>
          <a:xfrm>
            <a:off x="4751455" y="6494740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85" name="object 5685"/>
          <p:cNvGrpSpPr/>
          <p:nvPr/>
        </p:nvGrpSpPr>
        <p:grpSpPr>
          <a:xfrm>
            <a:off x="11574750" y="6551516"/>
            <a:ext cx="12700" cy="1905"/>
            <a:chOff x="11574750" y="6551516"/>
            <a:chExt cx="12700" cy="1905"/>
          </a:xfrm>
        </p:grpSpPr>
        <p:sp>
          <p:nvSpPr>
            <p:cNvPr id="5686" name="object 5686"/>
            <p:cNvSpPr/>
            <p:nvPr/>
          </p:nvSpPr>
          <p:spPr>
            <a:xfrm>
              <a:off x="11574750" y="6552447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7" name="object 5687"/>
            <p:cNvSpPr/>
            <p:nvPr/>
          </p:nvSpPr>
          <p:spPr>
            <a:xfrm>
              <a:off x="11584987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88" name="object 5688"/>
          <p:cNvSpPr/>
          <p:nvPr/>
        </p:nvSpPr>
        <p:spPr>
          <a:xfrm>
            <a:off x="4752385" y="6552447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9" name="object 5689"/>
          <p:cNvSpPr/>
          <p:nvPr/>
        </p:nvSpPr>
        <p:spPr>
          <a:xfrm>
            <a:off x="5393669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9091"/>
                </a:lnTo>
              </a:path>
              <a:path h="91439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0" name="object 5690"/>
          <p:cNvSpPr/>
          <p:nvPr/>
        </p:nvSpPr>
        <p:spPr>
          <a:xfrm>
            <a:off x="5393669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35368"/>
                </a:lnTo>
              </a:path>
              <a:path h="92710">
                <a:moveTo>
                  <a:pt x="0" y="52121"/>
                </a:moveTo>
                <a:lnTo>
                  <a:pt x="0" y="9214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1" name="object 5691"/>
          <p:cNvSpPr/>
          <p:nvPr/>
        </p:nvSpPr>
        <p:spPr>
          <a:xfrm>
            <a:off x="11584057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2" name="object 5692"/>
          <p:cNvSpPr/>
          <p:nvPr/>
        </p:nvSpPr>
        <p:spPr>
          <a:xfrm>
            <a:off x="11557065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3" name="object 5693"/>
          <p:cNvSpPr/>
          <p:nvPr/>
        </p:nvSpPr>
        <p:spPr>
          <a:xfrm>
            <a:off x="11584988" y="678978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4" name="object 5694"/>
          <p:cNvSpPr/>
          <p:nvPr/>
        </p:nvSpPr>
        <p:spPr>
          <a:xfrm>
            <a:off x="4749593" y="655244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2792" y="0"/>
                </a:moveTo>
                <a:lnTo>
                  <a:pt x="1861" y="930"/>
                </a:lnTo>
              </a:path>
              <a:path w="3175" h="3175">
                <a:moveTo>
                  <a:pt x="1861" y="930"/>
                </a:moveTo>
                <a:lnTo>
                  <a:pt x="930" y="1861"/>
                </a:lnTo>
              </a:path>
              <a:path w="3175" h="3175">
                <a:moveTo>
                  <a:pt x="930" y="1861"/>
                </a:moveTo>
                <a:lnTo>
                  <a:pt x="0" y="279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5" name="object 5695"/>
          <p:cNvSpPr/>
          <p:nvPr/>
        </p:nvSpPr>
        <p:spPr>
          <a:xfrm>
            <a:off x="5393669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92143"/>
                </a:moveTo>
                <a:lnTo>
                  <a:pt x="0" y="52121"/>
                </a:lnTo>
              </a:path>
              <a:path h="9271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6" name="object 5696"/>
          <p:cNvSpPr/>
          <p:nvPr/>
        </p:nvSpPr>
        <p:spPr>
          <a:xfrm>
            <a:off x="5393669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91213"/>
                </a:moveTo>
                <a:lnTo>
                  <a:pt x="0" y="56775"/>
                </a:lnTo>
              </a:path>
              <a:path h="9143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7" name="object 5697"/>
          <p:cNvSpPr/>
          <p:nvPr/>
        </p:nvSpPr>
        <p:spPr>
          <a:xfrm>
            <a:off x="4748663" y="6555239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0"/>
                </a:moveTo>
                <a:lnTo>
                  <a:pt x="930" y="930"/>
                </a:lnTo>
              </a:path>
              <a:path w="1270" h="3175">
                <a:moveTo>
                  <a:pt x="930" y="93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8" name="object 5698"/>
          <p:cNvSpPr/>
          <p:nvPr/>
        </p:nvSpPr>
        <p:spPr>
          <a:xfrm>
            <a:off x="11561719" y="654034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9" name="object 5699"/>
          <p:cNvSpPr/>
          <p:nvPr/>
        </p:nvSpPr>
        <p:spPr>
          <a:xfrm>
            <a:off x="4748663" y="6558031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930" y="930"/>
                </a:lnTo>
              </a:path>
              <a:path w="1270" h="1904">
                <a:moveTo>
                  <a:pt x="930" y="93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0" name="object 5700"/>
          <p:cNvSpPr/>
          <p:nvPr/>
        </p:nvSpPr>
        <p:spPr>
          <a:xfrm>
            <a:off x="11561719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1" name="object 5701"/>
          <p:cNvSpPr/>
          <p:nvPr/>
        </p:nvSpPr>
        <p:spPr>
          <a:xfrm>
            <a:off x="4749593" y="6559893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2" name="object 5702"/>
          <p:cNvSpPr/>
          <p:nvPr/>
        </p:nvSpPr>
        <p:spPr>
          <a:xfrm>
            <a:off x="11557065" y="654034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3" name="object 5703"/>
          <p:cNvSpPr/>
          <p:nvPr/>
        </p:nvSpPr>
        <p:spPr>
          <a:xfrm>
            <a:off x="4750524" y="656175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4" name="object 5704"/>
          <p:cNvSpPr/>
          <p:nvPr/>
        </p:nvSpPr>
        <p:spPr>
          <a:xfrm>
            <a:off x="11583126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5" name="object 5705"/>
          <p:cNvSpPr/>
          <p:nvPr/>
        </p:nvSpPr>
        <p:spPr>
          <a:xfrm>
            <a:off x="4757039" y="656175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6" name="object 5706"/>
          <p:cNvSpPr/>
          <p:nvPr/>
        </p:nvSpPr>
        <p:spPr>
          <a:xfrm>
            <a:off x="11557065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7" name="object 5707"/>
          <p:cNvSpPr/>
          <p:nvPr/>
        </p:nvSpPr>
        <p:spPr>
          <a:xfrm>
            <a:off x="4735632" y="6775825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8" name="object 5708"/>
          <p:cNvSpPr/>
          <p:nvPr/>
        </p:nvSpPr>
        <p:spPr>
          <a:xfrm>
            <a:off x="11573818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9" name="object 5709"/>
          <p:cNvSpPr/>
          <p:nvPr/>
        </p:nvSpPr>
        <p:spPr>
          <a:xfrm>
            <a:off x="4735632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0" name="object 5710"/>
          <p:cNvSpPr/>
          <p:nvPr/>
        </p:nvSpPr>
        <p:spPr>
          <a:xfrm>
            <a:off x="11574750" y="678978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1" name="object 5711"/>
          <p:cNvSpPr/>
          <p:nvPr/>
        </p:nvSpPr>
        <p:spPr>
          <a:xfrm>
            <a:off x="4694679" y="6447272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2" name="object 5712"/>
          <p:cNvSpPr/>
          <p:nvPr/>
        </p:nvSpPr>
        <p:spPr>
          <a:xfrm>
            <a:off x="4757970" y="6558962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2792"/>
                </a:moveTo>
                <a:lnTo>
                  <a:pt x="930" y="930"/>
                </a:lnTo>
              </a:path>
              <a:path w="1270" h="3175">
                <a:moveTo>
                  <a:pt x="93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3" name="object 5713"/>
          <p:cNvSpPr/>
          <p:nvPr/>
        </p:nvSpPr>
        <p:spPr>
          <a:xfrm>
            <a:off x="11583126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4" name="object 5714"/>
          <p:cNvSpPr/>
          <p:nvPr/>
        </p:nvSpPr>
        <p:spPr>
          <a:xfrm>
            <a:off x="4758901" y="655803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5" name="object 5715"/>
          <p:cNvSpPr/>
          <p:nvPr/>
        </p:nvSpPr>
        <p:spPr>
          <a:xfrm>
            <a:off x="11584987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6" name="object 5716"/>
          <p:cNvSpPr/>
          <p:nvPr/>
        </p:nvSpPr>
        <p:spPr>
          <a:xfrm>
            <a:off x="4755178" y="6552447"/>
            <a:ext cx="3810" cy="5715"/>
          </a:xfrm>
          <a:custGeom>
            <a:avLst/>
            <a:gdLst/>
            <a:ahLst/>
            <a:cxnLst/>
            <a:rect l="l" t="t" r="r" b="b"/>
            <a:pathLst>
              <a:path w="3810" h="5715">
                <a:moveTo>
                  <a:pt x="3722" y="5584"/>
                </a:moveTo>
                <a:lnTo>
                  <a:pt x="3722" y="3722"/>
                </a:lnTo>
              </a:path>
              <a:path w="3810" h="5715">
                <a:moveTo>
                  <a:pt x="3722" y="3722"/>
                </a:moveTo>
                <a:lnTo>
                  <a:pt x="3722" y="2792"/>
                </a:lnTo>
              </a:path>
              <a:path w="3810" h="5715">
                <a:moveTo>
                  <a:pt x="3722" y="2792"/>
                </a:moveTo>
                <a:lnTo>
                  <a:pt x="2792" y="1861"/>
                </a:lnTo>
              </a:path>
              <a:path w="3810" h="5715">
                <a:moveTo>
                  <a:pt x="2792" y="1861"/>
                </a:moveTo>
                <a:lnTo>
                  <a:pt x="1861" y="930"/>
                </a:lnTo>
              </a:path>
              <a:path w="3810" h="5715">
                <a:moveTo>
                  <a:pt x="1861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7" name="object 5717"/>
          <p:cNvSpPr/>
          <p:nvPr/>
        </p:nvSpPr>
        <p:spPr>
          <a:xfrm>
            <a:off x="5389016" y="456158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8" name="object 5718"/>
          <p:cNvSpPr/>
          <p:nvPr/>
        </p:nvSpPr>
        <p:spPr>
          <a:xfrm>
            <a:off x="4754247" y="655244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9" name="object 5719"/>
          <p:cNvSpPr/>
          <p:nvPr/>
        </p:nvSpPr>
        <p:spPr>
          <a:xfrm>
            <a:off x="11584987" y="6964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0" name="object 5720"/>
          <p:cNvSpPr/>
          <p:nvPr/>
        </p:nvSpPr>
        <p:spPr>
          <a:xfrm>
            <a:off x="4730979" y="70606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1" name="object 5721"/>
          <p:cNvSpPr/>
          <p:nvPr/>
        </p:nvSpPr>
        <p:spPr>
          <a:xfrm>
            <a:off x="4750524" y="650684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722" name="object 5722"/>
          <p:cNvGrpSpPr/>
          <p:nvPr/>
        </p:nvGrpSpPr>
        <p:grpSpPr>
          <a:xfrm>
            <a:off x="11573818" y="6964767"/>
            <a:ext cx="12700" cy="1905"/>
            <a:chOff x="11573818" y="6964767"/>
            <a:chExt cx="12700" cy="1905"/>
          </a:xfrm>
        </p:grpSpPr>
        <p:sp>
          <p:nvSpPr>
            <p:cNvPr id="5723" name="object 5723"/>
            <p:cNvSpPr/>
            <p:nvPr/>
          </p:nvSpPr>
          <p:spPr>
            <a:xfrm>
              <a:off x="11574749" y="6965697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4" name="object 5724"/>
            <p:cNvSpPr/>
            <p:nvPr/>
          </p:nvSpPr>
          <p:spPr>
            <a:xfrm>
              <a:off x="11573818" y="69647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25" name="object 5725"/>
          <p:cNvSpPr/>
          <p:nvPr/>
        </p:nvSpPr>
        <p:spPr>
          <a:xfrm>
            <a:off x="4749593" y="650777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6" name="object 5726"/>
          <p:cNvSpPr/>
          <p:nvPr/>
        </p:nvSpPr>
        <p:spPr>
          <a:xfrm>
            <a:off x="5389016" y="445640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7" name="object 5727"/>
          <p:cNvSpPr/>
          <p:nvPr/>
        </p:nvSpPr>
        <p:spPr>
          <a:xfrm>
            <a:off x="11557065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8" name="object 5728"/>
          <p:cNvSpPr/>
          <p:nvPr/>
        </p:nvSpPr>
        <p:spPr>
          <a:xfrm>
            <a:off x="4748663" y="6508701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0"/>
                </a:moveTo>
                <a:lnTo>
                  <a:pt x="930" y="930"/>
                </a:lnTo>
              </a:path>
              <a:path w="1270" h="3175">
                <a:moveTo>
                  <a:pt x="930" y="93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9" name="object 5729"/>
          <p:cNvSpPr/>
          <p:nvPr/>
        </p:nvSpPr>
        <p:spPr>
          <a:xfrm>
            <a:off x="11583126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0" name="object 5730"/>
          <p:cNvSpPr/>
          <p:nvPr/>
        </p:nvSpPr>
        <p:spPr>
          <a:xfrm>
            <a:off x="11557065" y="654034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731" name="object 5731"/>
          <p:cNvGrpSpPr/>
          <p:nvPr/>
        </p:nvGrpSpPr>
        <p:grpSpPr>
          <a:xfrm>
            <a:off x="11582195" y="6998274"/>
            <a:ext cx="3175" cy="1905"/>
            <a:chOff x="11582195" y="6998274"/>
            <a:chExt cx="3175" cy="1905"/>
          </a:xfrm>
        </p:grpSpPr>
        <p:sp>
          <p:nvSpPr>
            <p:cNvPr id="5732" name="object 5732"/>
            <p:cNvSpPr/>
            <p:nvPr/>
          </p:nvSpPr>
          <p:spPr>
            <a:xfrm>
              <a:off x="11583126" y="69982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3" name="object 5733"/>
            <p:cNvSpPr/>
            <p:nvPr/>
          </p:nvSpPr>
          <p:spPr>
            <a:xfrm>
              <a:off x="11583126" y="69992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4" name="object 5734"/>
            <p:cNvSpPr/>
            <p:nvPr/>
          </p:nvSpPr>
          <p:spPr>
            <a:xfrm>
              <a:off x="11582195" y="69982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35" name="object 5735"/>
          <p:cNvSpPr/>
          <p:nvPr/>
        </p:nvSpPr>
        <p:spPr>
          <a:xfrm>
            <a:off x="11557065" y="706528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6" name="object 5736"/>
          <p:cNvSpPr/>
          <p:nvPr/>
        </p:nvSpPr>
        <p:spPr>
          <a:xfrm>
            <a:off x="11557065" y="673766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7" name="object 5737"/>
          <p:cNvSpPr/>
          <p:nvPr/>
        </p:nvSpPr>
        <p:spPr>
          <a:xfrm>
            <a:off x="4748663" y="6511494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930" y="930"/>
                </a:lnTo>
              </a:path>
              <a:path w="1270" h="1904">
                <a:moveTo>
                  <a:pt x="930" y="93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8" name="object 5738"/>
          <p:cNvSpPr/>
          <p:nvPr/>
        </p:nvSpPr>
        <p:spPr>
          <a:xfrm>
            <a:off x="11574750" y="65943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739" name="object 5739"/>
          <p:cNvGrpSpPr/>
          <p:nvPr/>
        </p:nvGrpSpPr>
        <p:grpSpPr>
          <a:xfrm>
            <a:off x="4747732" y="6960113"/>
            <a:ext cx="13335" cy="1905"/>
            <a:chOff x="4747732" y="6960113"/>
            <a:chExt cx="13335" cy="1905"/>
          </a:xfrm>
        </p:grpSpPr>
        <p:sp>
          <p:nvSpPr>
            <p:cNvPr id="5740" name="object 5740"/>
            <p:cNvSpPr/>
            <p:nvPr/>
          </p:nvSpPr>
          <p:spPr>
            <a:xfrm>
              <a:off x="4747732" y="69601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1" name="object 5741"/>
            <p:cNvSpPr/>
            <p:nvPr/>
          </p:nvSpPr>
          <p:spPr>
            <a:xfrm>
              <a:off x="4748663" y="6961044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2" name="object 5742"/>
            <p:cNvSpPr/>
            <p:nvPr/>
          </p:nvSpPr>
          <p:spPr>
            <a:xfrm>
              <a:off x="4758901" y="69601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43" name="object 5743"/>
          <p:cNvSpPr/>
          <p:nvPr/>
        </p:nvSpPr>
        <p:spPr>
          <a:xfrm>
            <a:off x="4757039" y="651243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744" name="object 5744"/>
          <p:cNvGrpSpPr/>
          <p:nvPr/>
        </p:nvGrpSpPr>
        <p:grpSpPr>
          <a:xfrm>
            <a:off x="4748663" y="6784202"/>
            <a:ext cx="12700" cy="1905"/>
            <a:chOff x="4748663" y="6784202"/>
            <a:chExt cx="12700" cy="1905"/>
          </a:xfrm>
        </p:grpSpPr>
        <p:sp>
          <p:nvSpPr>
            <p:cNvPr id="5745" name="object 5745"/>
            <p:cNvSpPr/>
            <p:nvPr/>
          </p:nvSpPr>
          <p:spPr>
            <a:xfrm>
              <a:off x="4758901" y="6784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6" name="object 5746"/>
            <p:cNvSpPr/>
            <p:nvPr/>
          </p:nvSpPr>
          <p:spPr>
            <a:xfrm>
              <a:off x="4748663" y="6785133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47" name="object 5747"/>
          <p:cNvSpPr/>
          <p:nvPr/>
        </p:nvSpPr>
        <p:spPr>
          <a:xfrm>
            <a:off x="11575680" y="6594330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0" y="0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8" name="object 5748"/>
          <p:cNvSpPr/>
          <p:nvPr/>
        </p:nvSpPr>
        <p:spPr>
          <a:xfrm>
            <a:off x="4757970" y="65133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9" name="object 5749"/>
          <p:cNvSpPr/>
          <p:nvPr/>
        </p:nvSpPr>
        <p:spPr>
          <a:xfrm>
            <a:off x="11580334" y="6595261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0" name="object 5750"/>
          <p:cNvSpPr/>
          <p:nvPr/>
        </p:nvSpPr>
        <p:spPr>
          <a:xfrm>
            <a:off x="4747732" y="67842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1" name="object 5751"/>
          <p:cNvSpPr/>
          <p:nvPr/>
        </p:nvSpPr>
        <p:spPr>
          <a:xfrm>
            <a:off x="4757970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2" name="object 5752"/>
          <p:cNvSpPr/>
          <p:nvPr/>
        </p:nvSpPr>
        <p:spPr>
          <a:xfrm>
            <a:off x="6695782" y="445640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3" name="object 5753"/>
          <p:cNvSpPr/>
          <p:nvPr/>
        </p:nvSpPr>
        <p:spPr>
          <a:xfrm>
            <a:off x="11580334" y="6484502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4" name="object 5754"/>
          <p:cNvSpPr/>
          <p:nvPr/>
        </p:nvSpPr>
        <p:spPr>
          <a:xfrm>
            <a:off x="4757966" y="651243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5" name="object 5755"/>
          <p:cNvSpPr/>
          <p:nvPr/>
        </p:nvSpPr>
        <p:spPr>
          <a:xfrm>
            <a:off x="11582195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6" name="object 5756"/>
          <p:cNvSpPr/>
          <p:nvPr/>
        </p:nvSpPr>
        <p:spPr>
          <a:xfrm>
            <a:off x="4757970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7" name="object 5757"/>
          <p:cNvSpPr/>
          <p:nvPr/>
        </p:nvSpPr>
        <p:spPr>
          <a:xfrm>
            <a:off x="11575680" y="6484502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4653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8" name="object 5758"/>
          <p:cNvSpPr/>
          <p:nvPr/>
        </p:nvSpPr>
        <p:spPr>
          <a:xfrm>
            <a:off x="4757966" y="678420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9" name="object 5759"/>
          <p:cNvSpPr/>
          <p:nvPr/>
        </p:nvSpPr>
        <p:spPr>
          <a:xfrm>
            <a:off x="11574750" y="648543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0" name="object 5760"/>
          <p:cNvSpPr/>
          <p:nvPr/>
        </p:nvSpPr>
        <p:spPr>
          <a:xfrm>
            <a:off x="4757970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1" name="object 5761"/>
          <p:cNvSpPr/>
          <p:nvPr/>
        </p:nvSpPr>
        <p:spPr>
          <a:xfrm>
            <a:off x="11583126" y="705318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2" name="object 5762"/>
          <p:cNvSpPr/>
          <p:nvPr/>
        </p:nvSpPr>
        <p:spPr>
          <a:xfrm>
            <a:off x="6695782" y="456158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3" name="object 5763"/>
          <p:cNvSpPr/>
          <p:nvPr/>
        </p:nvSpPr>
        <p:spPr>
          <a:xfrm>
            <a:off x="4758901" y="6508701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3722"/>
                </a:lnTo>
              </a:path>
              <a:path h="5079">
                <a:moveTo>
                  <a:pt x="0" y="3722"/>
                </a:moveTo>
                <a:lnTo>
                  <a:pt x="0" y="2792"/>
                </a:lnTo>
              </a:path>
              <a:path h="5079">
                <a:moveTo>
                  <a:pt x="0" y="2792"/>
                </a:moveTo>
                <a:lnTo>
                  <a:pt x="0" y="930"/>
                </a:lnTo>
              </a:path>
              <a:path h="507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764" name="object 5764"/>
          <p:cNvGrpSpPr/>
          <p:nvPr/>
        </p:nvGrpSpPr>
        <p:grpSpPr>
          <a:xfrm>
            <a:off x="4756108" y="6784202"/>
            <a:ext cx="3810" cy="1905"/>
            <a:chOff x="4756108" y="6784202"/>
            <a:chExt cx="3810" cy="1905"/>
          </a:xfrm>
        </p:grpSpPr>
        <p:sp>
          <p:nvSpPr>
            <p:cNvPr id="5765" name="object 5765"/>
            <p:cNvSpPr/>
            <p:nvPr/>
          </p:nvSpPr>
          <p:spPr>
            <a:xfrm>
              <a:off x="4757970" y="6784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6" name="object 5766"/>
            <p:cNvSpPr/>
            <p:nvPr/>
          </p:nvSpPr>
          <p:spPr>
            <a:xfrm>
              <a:off x="4757970" y="67851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7" name="object 5767"/>
            <p:cNvSpPr/>
            <p:nvPr/>
          </p:nvSpPr>
          <p:spPr>
            <a:xfrm>
              <a:off x="4757039" y="6784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8" name="object 5768"/>
            <p:cNvSpPr/>
            <p:nvPr/>
          </p:nvSpPr>
          <p:spPr>
            <a:xfrm>
              <a:off x="4757039" y="67851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69" name="object 5769"/>
            <p:cNvSpPr/>
            <p:nvPr/>
          </p:nvSpPr>
          <p:spPr>
            <a:xfrm>
              <a:off x="4756099" y="6784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70" name="object 5770"/>
          <p:cNvSpPr/>
          <p:nvPr/>
        </p:nvSpPr>
        <p:spPr>
          <a:xfrm>
            <a:off x="11583126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771" name="object 5771"/>
          <p:cNvGrpSpPr/>
          <p:nvPr/>
        </p:nvGrpSpPr>
        <p:grpSpPr>
          <a:xfrm>
            <a:off x="4756108" y="6960113"/>
            <a:ext cx="3175" cy="1905"/>
            <a:chOff x="4756108" y="6960113"/>
            <a:chExt cx="3175" cy="1905"/>
          </a:xfrm>
        </p:grpSpPr>
        <p:sp>
          <p:nvSpPr>
            <p:cNvPr id="5772" name="object 5772"/>
            <p:cNvSpPr/>
            <p:nvPr/>
          </p:nvSpPr>
          <p:spPr>
            <a:xfrm>
              <a:off x="4756099" y="69601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3" name="object 5773"/>
            <p:cNvSpPr/>
            <p:nvPr/>
          </p:nvSpPr>
          <p:spPr>
            <a:xfrm>
              <a:off x="4757039" y="69610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74" name="object 5774"/>
            <p:cNvSpPr/>
            <p:nvPr/>
          </p:nvSpPr>
          <p:spPr>
            <a:xfrm>
              <a:off x="4757039" y="69601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75" name="object 5775"/>
          <p:cNvSpPr/>
          <p:nvPr/>
        </p:nvSpPr>
        <p:spPr>
          <a:xfrm>
            <a:off x="11577542" y="6560823"/>
            <a:ext cx="0" cy="19685"/>
          </a:xfrm>
          <a:custGeom>
            <a:avLst/>
            <a:gdLst/>
            <a:ahLst/>
            <a:cxnLst/>
            <a:rect l="l" t="t" r="r" b="b"/>
            <a:pathLst>
              <a:path h="19684">
                <a:moveTo>
                  <a:pt x="0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6" name="object 5776"/>
          <p:cNvSpPr/>
          <p:nvPr/>
        </p:nvSpPr>
        <p:spPr>
          <a:xfrm>
            <a:off x="4757039" y="69601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7" name="object 5777"/>
          <p:cNvSpPr/>
          <p:nvPr/>
        </p:nvSpPr>
        <p:spPr>
          <a:xfrm>
            <a:off x="11577542" y="6500325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8" name="object 5778"/>
          <p:cNvSpPr/>
          <p:nvPr/>
        </p:nvSpPr>
        <p:spPr>
          <a:xfrm>
            <a:off x="6695782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9091"/>
                </a:lnTo>
              </a:path>
              <a:path h="91439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9" name="object 5779"/>
          <p:cNvSpPr/>
          <p:nvPr/>
        </p:nvSpPr>
        <p:spPr>
          <a:xfrm>
            <a:off x="6695782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35368"/>
                </a:lnTo>
              </a:path>
              <a:path h="92710">
                <a:moveTo>
                  <a:pt x="0" y="52121"/>
                </a:moveTo>
                <a:lnTo>
                  <a:pt x="0" y="9214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0" name="object 5780"/>
          <p:cNvSpPr/>
          <p:nvPr/>
        </p:nvSpPr>
        <p:spPr>
          <a:xfrm>
            <a:off x="11577542" y="6500325"/>
            <a:ext cx="5715" cy="80645"/>
          </a:xfrm>
          <a:custGeom>
            <a:avLst/>
            <a:gdLst/>
            <a:ahLst/>
            <a:cxnLst/>
            <a:rect l="l" t="t" r="r" b="b"/>
            <a:pathLst>
              <a:path w="5715" h="80645">
                <a:moveTo>
                  <a:pt x="5584" y="60498"/>
                </a:moveTo>
                <a:lnTo>
                  <a:pt x="5584" y="80044"/>
                </a:lnTo>
              </a:path>
              <a:path w="5715" h="80645">
                <a:moveTo>
                  <a:pt x="5584" y="0"/>
                </a:moveTo>
                <a:lnTo>
                  <a:pt x="5584" y="18614"/>
                </a:lnTo>
              </a:path>
              <a:path w="5715" h="80645">
                <a:moveTo>
                  <a:pt x="0" y="60498"/>
                </a:moveTo>
                <a:lnTo>
                  <a:pt x="5584" y="60498"/>
                </a:lnTo>
              </a:path>
              <a:path w="5715" h="80645">
                <a:moveTo>
                  <a:pt x="5584" y="80044"/>
                </a:moveTo>
                <a:lnTo>
                  <a:pt x="0" y="8004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1" name="object 5781"/>
          <p:cNvSpPr/>
          <p:nvPr/>
        </p:nvSpPr>
        <p:spPr>
          <a:xfrm>
            <a:off x="4757039" y="69601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2" name="object 5782"/>
          <p:cNvSpPr/>
          <p:nvPr/>
        </p:nvSpPr>
        <p:spPr>
          <a:xfrm>
            <a:off x="11577542" y="6500325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783" name="object 5783"/>
          <p:cNvGrpSpPr/>
          <p:nvPr/>
        </p:nvGrpSpPr>
        <p:grpSpPr>
          <a:xfrm>
            <a:off x="4757039" y="6960113"/>
            <a:ext cx="3175" cy="1905"/>
            <a:chOff x="4757039" y="6960113"/>
            <a:chExt cx="3175" cy="1905"/>
          </a:xfrm>
        </p:grpSpPr>
        <p:sp>
          <p:nvSpPr>
            <p:cNvPr id="5784" name="object 5784"/>
            <p:cNvSpPr/>
            <p:nvPr/>
          </p:nvSpPr>
          <p:spPr>
            <a:xfrm>
              <a:off x="4757039" y="69601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5" name="object 5785"/>
            <p:cNvSpPr/>
            <p:nvPr/>
          </p:nvSpPr>
          <p:spPr>
            <a:xfrm>
              <a:off x="4757970" y="69610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86" name="object 5786"/>
            <p:cNvSpPr/>
            <p:nvPr/>
          </p:nvSpPr>
          <p:spPr>
            <a:xfrm>
              <a:off x="4757970" y="69601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87" name="object 5787"/>
          <p:cNvSpPr/>
          <p:nvPr/>
        </p:nvSpPr>
        <p:spPr>
          <a:xfrm>
            <a:off x="6695782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92143"/>
                </a:moveTo>
                <a:lnTo>
                  <a:pt x="0" y="52121"/>
                </a:lnTo>
              </a:path>
              <a:path h="9271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8" name="object 5788"/>
          <p:cNvSpPr/>
          <p:nvPr/>
        </p:nvSpPr>
        <p:spPr>
          <a:xfrm>
            <a:off x="6695782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91213"/>
                </a:moveTo>
                <a:lnTo>
                  <a:pt x="0" y="56775"/>
                </a:lnTo>
              </a:path>
              <a:path h="9143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9" name="object 5789"/>
          <p:cNvSpPr/>
          <p:nvPr/>
        </p:nvSpPr>
        <p:spPr>
          <a:xfrm>
            <a:off x="11575680" y="6558031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5">
                <a:moveTo>
                  <a:pt x="4653" y="0"/>
                </a:moveTo>
                <a:lnTo>
                  <a:pt x="3722" y="930"/>
                </a:lnTo>
              </a:path>
              <a:path w="5079" h="5715">
                <a:moveTo>
                  <a:pt x="3722" y="930"/>
                </a:moveTo>
                <a:lnTo>
                  <a:pt x="1861" y="930"/>
                </a:lnTo>
              </a:path>
              <a:path w="5079" h="5715">
                <a:moveTo>
                  <a:pt x="1861" y="930"/>
                </a:moveTo>
                <a:lnTo>
                  <a:pt x="930" y="1861"/>
                </a:lnTo>
              </a:path>
              <a:path w="5079" h="5715">
                <a:moveTo>
                  <a:pt x="930" y="1861"/>
                </a:moveTo>
                <a:lnTo>
                  <a:pt x="0" y="2792"/>
                </a:lnTo>
              </a:path>
              <a:path w="5079" h="5715">
                <a:moveTo>
                  <a:pt x="0" y="2792"/>
                </a:moveTo>
                <a:lnTo>
                  <a:pt x="0" y="3722"/>
                </a:lnTo>
              </a:path>
              <a:path w="5079" h="5715">
                <a:moveTo>
                  <a:pt x="0" y="3722"/>
                </a:moveTo>
                <a:lnTo>
                  <a:pt x="0" y="558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0" name="object 5790"/>
          <p:cNvSpPr/>
          <p:nvPr/>
        </p:nvSpPr>
        <p:spPr>
          <a:xfrm>
            <a:off x="4757966" y="69601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1" name="object 5791"/>
          <p:cNvSpPr/>
          <p:nvPr/>
        </p:nvSpPr>
        <p:spPr>
          <a:xfrm>
            <a:off x="11575680" y="656361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2" name="object 5792"/>
          <p:cNvSpPr/>
          <p:nvPr/>
        </p:nvSpPr>
        <p:spPr>
          <a:xfrm>
            <a:off x="4757966" y="69601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3" name="object 5793"/>
          <p:cNvSpPr/>
          <p:nvPr/>
        </p:nvSpPr>
        <p:spPr>
          <a:xfrm>
            <a:off x="11575680" y="6564546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4" name="object 5794"/>
          <p:cNvSpPr/>
          <p:nvPr/>
        </p:nvSpPr>
        <p:spPr>
          <a:xfrm>
            <a:off x="4757970" y="650777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5" name="object 5795"/>
          <p:cNvSpPr/>
          <p:nvPr/>
        </p:nvSpPr>
        <p:spPr>
          <a:xfrm>
            <a:off x="4751455" y="6785133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6" name="object 5796"/>
          <p:cNvSpPr/>
          <p:nvPr/>
        </p:nvSpPr>
        <p:spPr>
          <a:xfrm>
            <a:off x="11575680" y="6566408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0"/>
                </a:moveTo>
                <a:lnTo>
                  <a:pt x="930" y="930"/>
                </a:lnTo>
              </a:path>
              <a:path w="1904" h="1270">
                <a:moveTo>
                  <a:pt x="930" y="93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7" name="object 5797"/>
          <p:cNvSpPr/>
          <p:nvPr/>
        </p:nvSpPr>
        <p:spPr>
          <a:xfrm>
            <a:off x="6671583" y="44601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26991"/>
                </a:lnTo>
              </a:path>
              <a:path h="79375">
                <a:moveTo>
                  <a:pt x="0" y="44675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8" name="object 5798"/>
          <p:cNvSpPr/>
          <p:nvPr/>
        </p:nvSpPr>
        <p:spPr>
          <a:xfrm>
            <a:off x="6671583" y="4556928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35368"/>
                </a:lnTo>
              </a:path>
              <a:path h="79375">
                <a:moveTo>
                  <a:pt x="0" y="52121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9" name="object 5799"/>
          <p:cNvSpPr/>
          <p:nvPr/>
        </p:nvSpPr>
        <p:spPr>
          <a:xfrm>
            <a:off x="11583126" y="656733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0" name="object 5800"/>
          <p:cNvSpPr/>
          <p:nvPr/>
        </p:nvSpPr>
        <p:spPr>
          <a:xfrm>
            <a:off x="4751455" y="6961044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801" name="object 5801"/>
          <p:cNvGrpSpPr/>
          <p:nvPr/>
        </p:nvGrpSpPr>
        <p:grpSpPr>
          <a:xfrm>
            <a:off x="4749593" y="6784202"/>
            <a:ext cx="1905" cy="1905"/>
            <a:chOff x="4749593" y="6784202"/>
            <a:chExt cx="1905" cy="1905"/>
          </a:xfrm>
        </p:grpSpPr>
        <p:sp>
          <p:nvSpPr>
            <p:cNvPr id="5802" name="object 5802"/>
            <p:cNvSpPr/>
            <p:nvPr/>
          </p:nvSpPr>
          <p:spPr>
            <a:xfrm>
              <a:off x="4750524" y="67851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3" name="object 5803"/>
            <p:cNvSpPr/>
            <p:nvPr/>
          </p:nvSpPr>
          <p:spPr>
            <a:xfrm>
              <a:off x="4749593" y="6784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04" name="object 5804"/>
          <p:cNvGrpSpPr/>
          <p:nvPr/>
        </p:nvGrpSpPr>
        <p:grpSpPr>
          <a:xfrm>
            <a:off x="6679028" y="4459200"/>
            <a:ext cx="3810" cy="1905"/>
            <a:chOff x="6679028" y="4459200"/>
            <a:chExt cx="3810" cy="1905"/>
          </a:xfrm>
        </p:grpSpPr>
        <p:sp>
          <p:nvSpPr>
            <p:cNvPr id="5805" name="object 5805"/>
            <p:cNvSpPr/>
            <p:nvPr/>
          </p:nvSpPr>
          <p:spPr>
            <a:xfrm>
              <a:off x="6680886" y="44592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6" name="object 5806"/>
            <p:cNvSpPr/>
            <p:nvPr/>
          </p:nvSpPr>
          <p:spPr>
            <a:xfrm>
              <a:off x="6680890" y="44601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7" name="object 5807"/>
            <p:cNvSpPr/>
            <p:nvPr/>
          </p:nvSpPr>
          <p:spPr>
            <a:xfrm>
              <a:off x="6679958" y="44592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8" name="object 5808"/>
            <p:cNvSpPr/>
            <p:nvPr/>
          </p:nvSpPr>
          <p:spPr>
            <a:xfrm>
              <a:off x="6679959" y="44601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09" name="object 5809"/>
            <p:cNvSpPr/>
            <p:nvPr/>
          </p:nvSpPr>
          <p:spPr>
            <a:xfrm>
              <a:off x="6679019" y="44592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10" name="object 5810"/>
          <p:cNvSpPr/>
          <p:nvPr/>
        </p:nvSpPr>
        <p:spPr>
          <a:xfrm>
            <a:off x="4757039" y="650684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1" name="object 5811"/>
          <p:cNvSpPr/>
          <p:nvPr/>
        </p:nvSpPr>
        <p:spPr>
          <a:xfrm>
            <a:off x="6681821" y="4556928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52121"/>
                </a:lnTo>
              </a:path>
              <a:path h="79375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2" name="object 5812"/>
          <p:cNvSpPr/>
          <p:nvPr/>
        </p:nvSpPr>
        <p:spPr>
          <a:xfrm>
            <a:off x="6681821" y="44601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4675"/>
                </a:lnTo>
              </a:path>
              <a:path h="7937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3" name="object 5813"/>
          <p:cNvSpPr/>
          <p:nvPr/>
        </p:nvSpPr>
        <p:spPr>
          <a:xfrm>
            <a:off x="4754247" y="655244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814" name="object 5814"/>
          <p:cNvGrpSpPr/>
          <p:nvPr/>
        </p:nvGrpSpPr>
        <p:grpSpPr>
          <a:xfrm>
            <a:off x="6679028" y="4635111"/>
            <a:ext cx="3810" cy="1905"/>
            <a:chOff x="6679028" y="4635111"/>
            <a:chExt cx="3810" cy="1905"/>
          </a:xfrm>
        </p:grpSpPr>
        <p:sp>
          <p:nvSpPr>
            <p:cNvPr id="5815" name="object 5815"/>
            <p:cNvSpPr/>
            <p:nvPr/>
          </p:nvSpPr>
          <p:spPr>
            <a:xfrm>
              <a:off x="6679019" y="46351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6" name="object 5816"/>
            <p:cNvSpPr/>
            <p:nvPr/>
          </p:nvSpPr>
          <p:spPr>
            <a:xfrm>
              <a:off x="6679959" y="463604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7" name="object 5817"/>
            <p:cNvSpPr/>
            <p:nvPr/>
          </p:nvSpPr>
          <p:spPr>
            <a:xfrm>
              <a:off x="6679958" y="46351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8" name="object 5818"/>
            <p:cNvSpPr/>
            <p:nvPr/>
          </p:nvSpPr>
          <p:spPr>
            <a:xfrm>
              <a:off x="6680890" y="463604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19" name="object 5819"/>
            <p:cNvSpPr/>
            <p:nvPr/>
          </p:nvSpPr>
          <p:spPr>
            <a:xfrm>
              <a:off x="6680886" y="46351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20" name="object 5820"/>
          <p:cNvSpPr/>
          <p:nvPr/>
        </p:nvSpPr>
        <p:spPr>
          <a:xfrm>
            <a:off x="6673444" y="4460131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1" name="object 5821"/>
          <p:cNvSpPr/>
          <p:nvPr/>
        </p:nvSpPr>
        <p:spPr>
          <a:xfrm>
            <a:off x="11584057" y="656640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2" name="object 5822"/>
          <p:cNvSpPr/>
          <p:nvPr/>
        </p:nvSpPr>
        <p:spPr>
          <a:xfrm>
            <a:off x="6673444" y="4636042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65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3" name="object 5823"/>
          <p:cNvSpPr/>
          <p:nvPr/>
        </p:nvSpPr>
        <p:spPr>
          <a:xfrm>
            <a:off x="4755178" y="6552447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824" name="object 5824"/>
          <p:cNvGrpSpPr/>
          <p:nvPr/>
        </p:nvGrpSpPr>
        <p:grpSpPr>
          <a:xfrm>
            <a:off x="6670651" y="4459200"/>
            <a:ext cx="3810" cy="1905"/>
            <a:chOff x="6670651" y="4459200"/>
            <a:chExt cx="3810" cy="1905"/>
          </a:xfrm>
        </p:grpSpPr>
        <p:sp>
          <p:nvSpPr>
            <p:cNvPr id="5825" name="object 5825"/>
            <p:cNvSpPr/>
            <p:nvPr/>
          </p:nvSpPr>
          <p:spPr>
            <a:xfrm>
              <a:off x="6672503" y="44592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6" name="object 5826"/>
            <p:cNvSpPr/>
            <p:nvPr/>
          </p:nvSpPr>
          <p:spPr>
            <a:xfrm>
              <a:off x="6672513" y="44601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7" name="object 5827"/>
            <p:cNvSpPr/>
            <p:nvPr/>
          </p:nvSpPr>
          <p:spPr>
            <a:xfrm>
              <a:off x="6671576" y="44592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8" name="object 5828"/>
            <p:cNvSpPr/>
            <p:nvPr/>
          </p:nvSpPr>
          <p:spPr>
            <a:xfrm>
              <a:off x="6671582" y="44601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29" name="object 5829"/>
            <p:cNvSpPr/>
            <p:nvPr/>
          </p:nvSpPr>
          <p:spPr>
            <a:xfrm>
              <a:off x="6670649" y="44592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30" name="object 5830"/>
          <p:cNvSpPr/>
          <p:nvPr/>
        </p:nvSpPr>
        <p:spPr>
          <a:xfrm>
            <a:off x="11583126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831" name="object 5831"/>
          <p:cNvGrpSpPr/>
          <p:nvPr/>
        </p:nvGrpSpPr>
        <p:grpSpPr>
          <a:xfrm>
            <a:off x="6670651" y="4635111"/>
            <a:ext cx="3810" cy="1905"/>
            <a:chOff x="6670651" y="4635111"/>
            <a:chExt cx="3810" cy="1905"/>
          </a:xfrm>
        </p:grpSpPr>
        <p:sp>
          <p:nvSpPr>
            <p:cNvPr id="5832" name="object 5832"/>
            <p:cNvSpPr/>
            <p:nvPr/>
          </p:nvSpPr>
          <p:spPr>
            <a:xfrm>
              <a:off x="6670649" y="46351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3" name="object 5833"/>
            <p:cNvSpPr/>
            <p:nvPr/>
          </p:nvSpPr>
          <p:spPr>
            <a:xfrm>
              <a:off x="6671582" y="463604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4" name="object 5834"/>
            <p:cNvSpPr/>
            <p:nvPr/>
          </p:nvSpPr>
          <p:spPr>
            <a:xfrm>
              <a:off x="6671576" y="46351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5" name="object 5835"/>
            <p:cNvSpPr/>
            <p:nvPr/>
          </p:nvSpPr>
          <p:spPr>
            <a:xfrm>
              <a:off x="6672513" y="463604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36" name="object 5836"/>
            <p:cNvSpPr/>
            <p:nvPr/>
          </p:nvSpPr>
          <p:spPr>
            <a:xfrm>
              <a:off x="6672503" y="46351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37" name="object 5837"/>
          <p:cNvSpPr/>
          <p:nvPr/>
        </p:nvSpPr>
        <p:spPr>
          <a:xfrm>
            <a:off x="4757039" y="655337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930" y="930"/>
                </a:lnTo>
              </a:path>
              <a:path w="1904" h="1904">
                <a:moveTo>
                  <a:pt x="930" y="930"/>
                </a:moveTo>
                <a:lnTo>
                  <a:pt x="1861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8" name="object 5838"/>
          <p:cNvSpPr/>
          <p:nvPr/>
        </p:nvSpPr>
        <p:spPr>
          <a:xfrm>
            <a:off x="3058429" y="6219240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0"/>
                </a:moveTo>
                <a:lnTo>
                  <a:pt x="930" y="0"/>
                </a:lnTo>
              </a:path>
              <a:path w="1269"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7F7F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839" name="object 5839"/>
          <p:cNvGrpSpPr/>
          <p:nvPr/>
        </p:nvGrpSpPr>
        <p:grpSpPr>
          <a:xfrm>
            <a:off x="6670651" y="4459200"/>
            <a:ext cx="12700" cy="1905"/>
            <a:chOff x="6670651" y="4459200"/>
            <a:chExt cx="12700" cy="1905"/>
          </a:xfrm>
        </p:grpSpPr>
        <p:sp>
          <p:nvSpPr>
            <p:cNvPr id="5840" name="object 5840"/>
            <p:cNvSpPr/>
            <p:nvPr/>
          </p:nvSpPr>
          <p:spPr>
            <a:xfrm>
              <a:off x="6670651" y="44592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1" name="object 5841"/>
            <p:cNvSpPr/>
            <p:nvPr/>
          </p:nvSpPr>
          <p:spPr>
            <a:xfrm>
              <a:off x="6671582" y="4460131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2" name="object 5842"/>
            <p:cNvSpPr/>
            <p:nvPr/>
          </p:nvSpPr>
          <p:spPr>
            <a:xfrm>
              <a:off x="6680889" y="44592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43" name="object 5843"/>
          <p:cNvGrpSpPr/>
          <p:nvPr/>
        </p:nvGrpSpPr>
        <p:grpSpPr>
          <a:xfrm>
            <a:off x="6670651" y="4635111"/>
            <a:ext cx="12700" cy="1905"/>
            <a:chOff x="6670651" y="4635111"/>
            <a:chExt cx="12700" cy="1905"/>
          </a:xfrm>
        </p:grpSpPr>
        <p:sp>
          <p:nvSpPr>
            <p:cNvPr id="5844" name="object 5844"/>
            <p:cNvSpPr/>
            <p:nvPr/>
          </p:nvSpPr>
          <p:spPr>
            <a:xfrm>
              <a:off x="6680889" y="4635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5" name="object 5845"/>
            <p:cNvSpPr/>
            <p:nvPr/>
          </p:nvSpPr>
          <p:spPr>
            <a:xfrm>
              <a:off x="6671582" y="4636042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2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46" name="object 5846"/>
            <p:cNvSpPr/>
            <p:nvPr/>
          </p:nvSpPr>
          <p:spPr>
            <a:xfrm>
              <a:off x="6670651" y="4635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47" name="object 5847"/>
          <p:cNvSpPr/>
          <p:nvPr/>
        </p:nvSpPr>
        <p:spPr>
          <a:xfrm>
            <a:off x="4758901" y="6556170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8" name="object 5848"/>
          <p:cNvSpPr/>
          <p:nvPr/>
        </p:nvSpPr>
        <p:spPr>
          <a:xfrm>
            <a:off x="11583126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9" name="object 5849"/>
          <p:cNvSpPr/>
          <p:nvPr/>
        </p:nvSpPr>
        <p:spPr>
          <a:xfrm>
            <a:off x="11584988" y="6561754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0" y="4653"/>
                </a:moveTo>
                <a:lnTo>
                  <a:pt x="0" y="2792"/>
                </a:lnTo>
              </a:path>
              <a:path w="1270" h="5079">
                <a:moveTo>
                  <a:pt x="0" y="2792"/>
                </a:moveTo>
                <a:lnTo>
                  <a:pt x="930" y="1861"/>
                </a:lnTo>
              </a:path>
              <a:path w="1270" h="5079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0" name="object 5850"/>
          <p:cNvSpPr/>
          <p:nvPr/>
        </p:nvSpPr>
        <p:spPr>
          <a:xfrm>
            <a:off x="4749593" y="67842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1" name="object 5851"/>
          <p:cNvSpPr/>
          <p:nvPr/>
        </p:nvSpPr>
        <p:spPr>
          <a:xfrm>
            <a:off x="11584988" y="656082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2" name="object 5852"/>
          <p:cNvSpPr/>
          <p:nvPr/>
        </p:nvSpPr>
        <p:spPr>
          <a:xfrm>
            <a:off x="4749593" y="67842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3" name="object 5853"/>
          <p:cNvSpPr/>
          <p:nvPr/>
        </p:nvSpPr>
        <p:spPr>
          <a:xfrm>
            <a:off x="11576611" y="6512424"/>
            <a:ext cx="8890" cy="48895"/>
          </a:xfrm>
          <a:custGeom>
            <a:avLst/>
            <a:gdLst/>
            <a:ahLst/>
            <a:cxnLst/>
            <a:rect l="l" t="t" r="r" b="b"/>
            <a:pathLst>
              <a:path w="8890" h="48895">
                <a:moveTo>
                  <a:pt x="8376" y="48398"/>
                </a:moveTo>
                <a:lnTo>
                  <a:pt x="7445" y="47468"/>
                </a:lnTo>
              </a:path>
              <a:path w="8890" h="48895">
                <a:moveTo>
                  <a:pt x="7445" y="47468"/>
                </a:moveTo>
                <a:lnTo>
                  <a:pt x="6515" y="46537"/>
                </a:lnTo>
              </a:path>
              <a:path w="8890" h="48895">
                <a:moveTo>
                  <a:pt x="6515" y="46537"/>
                </a:moveTo>
                <a:lnTo>
                  <a:pt x="5584" y="46537"/>
                </a:lnTo>
              </a:path>
              <a:path w="8890" h="48895">
                <a:moveTo>
                  <a:pt x="5584" y="46537"/>
                </a:moveTo>
                <a:lnTo>
                  <a:pt x="3722" y="45606"/>
                </a:lnTo>
              </a:path>
              <a:path w="8890" h="48895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4" name="object 5854"/>
          <p:cNvSpPr/>
          <p:nvPr/>
        </p:nvSpPr>
        <p:spPr>
          <a:xfrm>
            <a:off x="4749593" y="67842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5" name="object 5855"/>
          <p:cNvSpPr/>
          <p:nvPr/>
        </p:nvSpPr>
        <p:spPr>
          <a:xfrm>
            <a:off x="6695782" y="4450824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0"/>
                </a:moveTo>
                <a:lnTo>
                  <a:pt x="0" y="19824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6" name="object 5856"/>
          <p:cNvSpPr/>
          <p:nvPr/>
        </p:nvSpPr>
        <p:spPr>
          <a:xfrm>
            <a:off x="4749593" y="67842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7" name="object 5857"/>
          <p:cNvSpPr/>
          <p:nvPr/>
        </p:nvSpPr>
        <p:spPr>
          <a:xfrm>
            <a:off x="6695782" y="4657449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858" name="object 5858"/>
          <p:cNvGrpSpPr/>
          <p:nvPr/>
        </p:nvGrpSpPr>
        <p:grpSpPr>
          <a:xfrm>
            <a:off x="4748662" y="6784202"/>
            <a:ext cx="1905" cy="1905"/>
            <a:chOff x="4748662" y="6784202"/>
            <a:chExt cx="1905" cy="1905"/>
          </a:xfrm>
        </p:grpSpPr>
        <p:sp>
          <p:nvSpPr>
            <p:cNvPr id="5859" name="object 5859"/>
            <p:cNvSpPr/>
            <p:nvPr/>
          </p:nvSpPr>
          <p:spPr>
            <a:xfrm>
              <a:off x="4749593" y="67851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60" name="object 5860"/>
            <p:cNvSpPr/>
            <p:nvPr/>
          </p:nvSpPr>
          <p:spPr>
            <a:xfrm>
              <a:off x="4748657" y="6784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61" name="object 5861"/>
          <p:cNvSpPr/>
          <p:nvPr/>
        </p:nvSpPr>
        <p:spPr>
          <a:xfrm>
            <a:off x="11575680" y="6513355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930" y="0"/>
                </a:moveTo>
                <a:lnTo>
                  <a:pt x="0" y="930"/>
                </a:lnTo>
              </a:path>
              <a:path w="1270" h="3809">
                <a:moveTo>
                  <a:pt x="0" y="930"/>
                </a:moveTo>
                <a:lnTo>
                  <a:pt x="0" y="1861"/>
                </a:lnTo>
              </a:path>
              <a:path w="1270" h="3809">
                <a:moveTo>
                  <a:pt x="0" y="1861"/>
                </a:moveTo>
                <a:lnTo>
                  <a:pt x="0" y="372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2" name="object 5862"/>
          <p:cNvSpPr/>
          <p:nvPr/>
        </p:nvSpPr>
        <p:spPr>
          <a:xfrm>
            <a:off x="6699505" y="4450824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0"/>
                </a:moveTo>
                <a:lnTo>
                  <a:pt x="0" y="19824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3" name="object 5863"/>
          <p:cNvSpPr/>
          <p:nvPr/>
        </p:nvSpPr>
        <p:spPr>
          <a:xfrm>
            <a:off x="4748662" y="67842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4" name="object 5864"/>
          <p:cNvSpPr/>
          <p:nvPr/>
        </p:nvSpPr>
        <p:spPr>
          <a:xfrm>
            <a:off x="6699505" y="4657449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5" name="object 5865"/>
          <p:cNvSpPr/>
          <p:nvPr/>
        </p:nvSpPr>
        <p:spPr>
          <a:xfrm>
            <a:off x="4748662" y="67842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6" name="object 5866"/>
          <p:cNvSpPr/>
          <p:nvPr/>
        </p:nvSpPr>
        <p:spPr>
          <a:xfrm>
            <a:off x="11575680" y="6517078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7" name="object 5867"/>
          <p:cNvSpPr/>
          <p:nvPr/>
        </p:nvSpPr>
        <p:spPr>
          <a:xfrm>
            <a:off x="4758901" y="655803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8" name="object 5868"/>
          <p:cNvSpPr/>
          <p:nvPr/>
        </p:nvSpPr>
        <p:spPr>
          <a:xfrm>
            <a:off x="11583126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9" name="object 5869"/>
          <p:cNvSpPr/>
          <p:nvPr/>
        </p:nvSpPr>
        <p:spPr>
          <a:xfrm>
            <a:off x="4757970" y="6559893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0" name="object 5870"/>
          <p:cNvSpPr/>
          <p:nvPr/>
        </p:nvSpPr>
        <p:spPr>
          <a:xfrm>
            <a:off x="11583126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1" name="object 5871"/>
          <p:cNvSpPr/>
          <p:nvPr/>
        </p:nvSpPr>
        <p:spPr>
          <a:xfrm>
            <a:off x="4748662" y="67842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2" name="object 5872"/>
          <p:cNvSpPr/>
          <p:nvPr/>
        </p:nvSpPr>
        <p:spPr>
          <a:xfrm>
            <a:off x="6699505" y="4657449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3" name="object 5873"/>
          <p:cNvSpPr/>
          <p:nvPr/>
        </p:nvSpPr>
        <p:spPr>
          <a:xfrm>
            <a:off x="4748663" y="678513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4" name="object 5874"/>
          <p:cNvSpPr/>
          <p:nvPr/>
        </p:nvSpPr>
        <p:spPr>
          <a:xfrm>
            <a:off x="6699505" y="4450824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19824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5" name="object 5875"/>
          <p:cNvSpPr/>
          <p:nvPr/>
        </p:nvSpPr>
        <p:spPr>
          <a:xfrm>
            <a:off x="11584988" y="651800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6" name="object 5876"/>
          <p:cNvSpPr/>
          <p:nvPr/>
        </p:nvSpPr>
        <p:spPr>
          <a:xfrm>
            <a:off x="4747732" y="67842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7" name="object 5877"/>
          <p:cNvSpPr/>
          <p:nvPr/>
        </p:nvSpPr>
        <p:spPr>
          <a:xfrm>
            <a:off x="11584988" y="6515217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2792"/>
                </a:moveTo>
                <a:lnTo>
                  <a:pt x="930" y="1861"/>
                </a:lnTo>
              </a:path>
              <a:path w="1270" h="3175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8" name="object 5878"/>
          <p:cNvSpPr/>
          <p:nvPr/>
        </p:nvSpPr>
        <p:spPr>
          <a:xfrm>
            <a:off x="4757039" y="656175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9" name="object 5879"/>
          <p:cNvSpPr/>
          <p:nvPr/>
        </p:nvSpPr>
        <p:spPr>
          <a:xfrm>
            <a:off x="4748663" y="6785133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374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0" name="object 5880"/>
          <p:cNvSpPr/>
          <p:nvPr/>
        </p:nvSpPr>
        <p:spPr>
          <a:xfrm>
            <a:off x="4750524" y="656175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1" name="object 5881"/>
          <p:cNvSpPr/>
          <p:nvPr/>
        </p:nvSpPr>
        <p:spPr>
          <a:xfrm>
            <a:off x="11580334" y="6512424"/>
            <a:ext cx="5080" cy="46990"/>
          </a:xfrm>
          <a:custGeom>
            <a:avLst/>
            <a:gdLst/>
            <a:ahLst/>
            <a:cxnLst/>
            <a:rect l="l" t="t" r="r" b="b"/>
            <a:pathLst>
              <a:path w="5079" h="46990">
                <a:moveTo>
                  <a:pt x="4653" y="2792"/>
                </a:moveTo>
                <a:lnTo>
                  <a:pt x="4653" y="1861"/>
                </a:lnTo>
              </a:path>
              <a:path w="5079" h="46990">
                <a:moveTo>
                  <a:pt x="4653" y="1861"/>
                </a:moveTo>
                <a:lnTo>
                  <a:pt x="3722" y="930"/>
                </a:lnTo>
              </a:path>
              <a:path w="5079" h="46990">
                <a:moveTo>
                  <a:pt x="3722" y="930"/>
                </a:moveTo>
                <a:lnTo>
                  <a:pt x="2792" y="0"/>
                </a:lnTo>
              </a:path>
              <a:path w="5079" h="46990">
                <a:moveTo>
                  <a:pt x="0" y="45606"/>
                </a:moveTo>
                <a:lnTo>
                  <a:pt x="1861" y="46537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882" name="object 5882"/>
          <p:cNvGrpSpPr/>
          <p:nvPr/>
        </p:nvGrpSpPr>
        <p:grpSpPr>
          <a:xfrm>
            <a:off x="4747732" y="6960113"/>
            <a:ext cx="1905" cy="1905"/>
            <a:chOff x="4747732" y="6960113"/>
            <a:chExt cx="1905" cy="1905"/>
          </a:xfrm>
        </p:grpSpPr>
        <p:sp>
          <p:nvSpPr>
            <p:cNvPr id="5883" name="object 5883"/>
            <p:cNvSpPr/>
            <p:nvPr/>
          </p:nvSpPr>
          <p:spPr>
            <a:xfrm>
              <a:off x="4747732" y="69601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84" name="object 5884"/>
            <p:cNvSpPr/>
            <p:nvPr/>
          </p:nvSpPr>
          <p:spPr>
            <a:xfrm>
              <a:off x="4748663" y="69610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85" name="object 5885"/>
          <p:cNvSpPr/>
          <p:nvPr/>
        </p:nvSpPr>
        <p:spPr>
          <a:xfrm>
            <a:off x="11582196" y="655896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6" name="object 5886"/>
          <p:cNvSpPr/>
          <p:nvPr/>
        </p:nvSpPr>
        <p:spPr>
          <a:xfrm>
            <a:off x="6695782" y="445082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7" name="object 5887"/>
          <p:cNvSpPr/>
          <p:nvPr/>
        </p:nvSpPr>
        <p:spPr>
          <a:xfrm>
            <a:off x="4749593" y="655896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8" name="object 5888"/>
          <p:cNvSpPr/>
          <p:nvPr/>
        </p:nvSpPr>
        <p:spPr>
          <a:xfrm>
            <a:off x="11583126" y="655896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9" name="object 5889"/>
          <p:cNvSpPr/>
          <p:nvPr/>
        </p:nvSpPr>
        <p:spPr>
          <a:xfrm>
            <a:off x="4748663" y="655803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0" name="object 5890"/>
          <p:cNvSpPr/>
          <p:nvPr/>
        </p:nvSpPr>
        <p:spPr>
          <a:xfrm>
            <a:off x="11583126" y="6559893"/>
            <a:ext cx="3175" cy="7620"/>
          </a:xfrm>
          <a:custGeom>
            <a:avLst/>
            <a:gdLst/>
            <a:ahLst/>
            <a:cxnLst/>
            <a:rect l="l" t="t" r="r" b="b"/>
            <a:pathLst>
              <a:path w="3175" h="7620">
                <a:moveTo>
                  <a:pt x="930" y="0"/>
                </a:moveTo>
                <a:lnTo>
                  <a:pt x="1861" y="930"/>
                </a:lnTo>
              </a:path>
              <a:path w="3175" h="7620">
                <a:moveTo>
                  <a:pt x="1861" y="1861"/>
                </a:moveTo>
                <a:lnTo>
                  <a:pt x="2792" y="3722"/>
                </a:lnTo>
              </a:path>
              <a:path w="3175" h="7620">
                <a:moveTo>
                  <a:pt x="2792" y="3722"/>
                </a:moveTo>
                <a:lnTo>
                  <a:pt x="1861" y="4653"/>
                </a:lnTo>
              </a:path>
              <a:path w="3175" h="7620">
                <a:moveTo>
                  <a:pt x="1861" y="6515"/>
                </a:moveTo>
                <a:lnTo>
                  <a:pt x="930" y="7445"/>
                </a:lnTo>
              </a:path>
              <a:path w="3175" h="7620">
                <a:moveTo>
                  <a:pt x="930" y="7445"/>
                </a:moveTo>
                <a:lnTo>
                  <a:pt x="0" y="74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1" name="object 5891"/>
          <p:cNvSpPr/>
          <p:nvPr/>
        </p:nvSpPr>
        <p:spPr>
          <a:xfrm>
            <a:off x="4748662" y="69601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2" name="object 5892"/>
          <p:cNvSpPr/>
          <p:nvPr/>
        </p:nvSpPr>
        <p:spPr>
          <a:xfrm>
            <a:off x="11575680" y="6564546"/>
            <a:ext cx="1905" cy="3175"/>
          </a:xfrm>
          <a:custGeom>
            <a:avLst/>
            <a:gdLst/>
            <a:ahLst/>
            <a:cxnLst/>
            <a:rect l="l" t="t" r="r" b="b"/>
            <a:pathLst>
              <a:path w="1904" h="3175">
                <a:moveTo>
                  <a:pt x="1861" y="2792"/>
                </a:moveTo>
                <a:lnTo>
                  <a:pt x="930" y="2792"/>
                </a:lnTo>
              </a:path>
              <a:path w="1904" h="3175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3" name="object 5893"/>
          <p:cNvSpPr/>
          <p:nvPr/>
        </p:nvSpPr>
        <p:spPr>
          <a:xfrm>
            <a:off x="4748657" y="69601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4" name="object 5894"/>
          <p:cNvSpPr/>
          <p:nvPr/>
        </p:nvSpPr>
        <p:spPr>
          <a:xfrm>
            <a:off x="11575680" y="6558962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5">
                <a:moveTo>
                  <a:pt x="0" y="5584"/>
                </a:moveTo>
                <a:lnTo>
                  <a:pt x="0" y="4653"/>
                </a:lnTo>
              </a:path>
              <a:path w="1904" h="5715">
                <a:moveTo>
                  <a:pt x="0" y="1861"/>
                </a:moveTo>
                <a:lnTo>
                  <a:pt x="930" y="930"/>
                </a:lnTo>
              </a:path>
              <a:path w="1904" h="5715">
                <a:moveTo>
                  <a:pt x="93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5" name="object 5895"/>
          <p:cNvSpPr/>
          <p:nvPr/>
        </p:nvSpPr>
        <p:spPr>
          <a:xfrm>
            <a:off x="4749593" y="696104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6" name="object 5896"/>
          <p:cNvSpPr/>
          <p:nvPr/>
        </p:nvSpPr>
        <p:spPr>
          <a:xfrm>
            <a:off x="11577542" y="6512424"/>
            <a:ext cx="8890" cy="46990"/>
          </a:xfrm>
          <a:custGeom>
            <a:avLst/>
            <a:gdLst/>
            <a:ahLst/>
            <a:cxnLst/>
            <a:rect l="l" t="t" r="r" b="b"/>
            <a:pathLst>
              <a:path w="8890" h="46990">
                <a:moveTo>
                  <a:pt x="0" y="46537"/>
                </a:moveTo>
                <a:lnTo>
                  <a:pt x="1861" y="46537"/>
                </a:lnTo>
              </a:path>
              <a:path w="8890" h="46990">
                <a:moveTo>
                  <a:pt x="1861" y="46537"/>
                </a:moveTo>
                <a:lnTo>
                  <a:pt x="2792" y="45606"/>
                </a:lnTo>
              </a:path>
              <a:path w="8890" h="46990">
                <a:moveTo>
                  <a:pt x="5584" y="0"/>
                </a:moveTo>
                <a:lnTo>
                  <a:pt x="6515" y="930"/>
                </a:lnTo>
              </a:path>
              <a:path w="8890" h="46990">
                <a:moveTo>
                  <a:pt x="6515" y="930"/>
                </a:moveTo>
                <a:lnTo>
                  <a:pt x="7445" y="1861"/>
                </a:lnTo>
              </a:path>
              <a:path w="8890" h="46990">
                <a:moveTo>
                  <a:pt x="7445" y="1861"/>
                </a:moveTo>
                <a:lnTo>
                  <a:pt x="7445" y="2792"/>
                </a:lnTo>
              </a:path>
              <a:path w="8890" h="46990">
                <a:moveTo>
                  <a:pt x="7445" y="2792"/>
                </a:moveTo>
                <a:lnTo>
                  <a:pt x="8376" y="465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7" name="object 5897"/>
          <p:cNvSpPr/>
          <p:nvPr/>
        </p:nvSpPr>
        <p:spPr>
          <a:xfrm>
            <a:off x="11584057" y="705318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8" name="object 5898"/>
          <p:cNvSpPr/>
          <p:nvPr/>
        </p:nvSpPr>
        <p:spPr>
          <a:xfrm>
            <a:off x="4749584" y="69601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9" name="object 5899"/>
          <p:cNvSpPr/>
          <p:nvPr/>
        </p:nvSpPr>
        <p:spPr>
          <a:xfrm>
            <a:off x="6671583" y="4593228"/>
            <a:ext cx="10795" cy="1905"/>
          </a:xfrm>
          <a:custGeom>
            <a:avLst/>
            <a:gdLst/>
            <a:ahLst/>
            <a:cxnLst/>
            <a:rect l="l" t="t" r="r" b="b"/>
            <a:pathLst>
              <a:path w="10795" h="1904">
                <a:moveTo>
                  <a:pt x="10238" y="1861"/>
                </a:moveTo>
                <a:lnTo>
                  <a:pt x="9307" y="930"/>
                </a:lnTo>
              </a:path>
              <a:path w="10795" h="1904">
                <a:moveTo>
                  <a:pt x="9307" y="930"/>
                </a:moveTo>
                <a:lnTo>
                  <a:pt x="4653" y="0"/>
                </a:lnTo>
              </a:path>
              <a:path w="10795" h="1904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0" name="object 5900"/>
          <p:cNvSpPr/>
          <p:nvPr/>
        </p:nvSpPr>
        <p:spPr>
          <a:xfrm>
            <a:off x="4749593" y="69601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1" name="object 5901"/>
          <p:cNvSpPr/>
          <p:nvPr/>
        </p:nvSpPr>
        <p:spPr>
          <a:xfrm>
            <a:off x="11584057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2" name="object 5902"/>
          <p:cNvSpPr/>
          <p:nvPr/>
        </p:nvSpPr>
        <p:spPr>
          <a:xfrm>
            <a:off x="11575680" y="651800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3" name="object 5903"/>
          <p:cNvSpPr/>
          <p:nvPr/>
        </p:nvSpPr>
        <p:spPr>
          <a:xfrm>
            <a:off x="4749593" y="69601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4" name="object 5904"/>
          <p:cNvSpPr/>
          <p:nvPr/>
        </p:nvSpPr>
        <p:spPr>
          <a:xfrm>
            <a:off x="6671583" y="4702125"/>
            <a:ext cx="10795" cy="1905"/>
          </a:xfrm>
          <a:custGeom>
            <a:avLst/>
            <a:gdLst/>
            <a:ahLst/>
            <a:cxnLst/>
            <a:rect l="l" t="t" r="r" b="b"/>
            <a:pathLst>
              <a:path w="10795" h="1904">
                <a:moveTo>
                  <a:pt x="0" y="1861"/>
                </a:moveTo>
                <a:lnTo>
                  <a:pt x="4653" y="1861"/>
                </a:lnTo>
              </a:path>
              <a:path w="10795" h="1904">
                <a:moveTo>
                  <a:pt x="4653" y="1861"/>
                </a:moveTo>
                <a:lnTo>
                  <a:pt x="9307" y="930"/>
                </a:lnTo>
              </a:path>
              <a:path w="10795" h="1904">
                <a:moveTo>
                  <a:pt x="9307" y="930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5" name="object 5905"/>
          <p:cNvSpPr/>
          <p:nvPr/>
        </p:nvSpPr>
        <p:spPr>
          <a:xfrm>
            <a:off x="4750524" y="696104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6" name="object 5906"/>
          <p:cNvSpPr/>
          <p:nvPr/>
        </p:nvSpPr>
        <p:spPr>
          <a:xfrm>
            <a:off x="11575680" y="651428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7" name="object 5907"/>
          <p:cNvSpPr/>
          <p:nvPr/>
        </p:nvSpPr>
        <p:spPr>
          <a:xfrm>
            <a:off x="4759831" y="6785133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374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8" name="object 5908"/>
          <p:cNvSpPr/>
          <p:nvPr/>
        </p:nvSpPr>
        <p:spPr>
          <a:xfrm>
            <a:off x="11575680" y="651335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909" name="object 5909"/>
          <p:cNvGrpSpPr/>
          <p:nvPr/>
        </p:nvGrpSpPr>
        <p:grpSpPr>
          <a:xfrm>
            <a:off x="11584057" y="7052257"/>
            <a:ext cx="1905" cy="1905"/>
            <a:chOff x="11584057" y="7052257"/>
            <a:chExt cx="1905" cy="1905"/>
          </a:xfrm>
        </p:grpSpPr>
        <p:sp>
          <p:nvSpPr>
            <p:cNvPr id="5910" name="object 5910"/>
            <p:cNvSpPr/>
            <p:nvPr/>
          </p:nvSpPr>
          <p:spPr>
            <a:xfrm>
              <a:off x="11584051" y="7052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11" name="object 5911"/>
            <p:cNvSpPr/>
            <p:nvPr/>
          </p:nvSpPr>
          <p:spPr>
            <a:xfrm>
              <a:off x="11584988" y="70531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912" name="object 5912"/>
          <p:cNvSpPr/>
          <p:nvPr/>
        </p:nvSpPr>
        <p:spPr>
          <a:xfrm>
            <a:off x="4749593" y="655430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3" name="object 5913"/>
          <p:cNvSpPr/>
          <p:nvPr/>
        </p:nvSpPr>
        <p:spPr>
          <a:xfrm>
            <a:off x="11561719" y="6780479"/>
            <a:ext cx="21590" cy="285115"/>
          </a:xfrm>
          <a:custGeom>
            <a:avLst/>
            <a:gdLst/>
            <a:ahLst/>
            <a:cxnLst/>
            <a:rect l="l" t="t" r="r" b="b"/>
            <a:pathLst>
              <a:path w="21590" h="285115">
                <a:moveTo>
                  <a:pt x="0" y="284808"/>
                </a:moveTo>
                <a:lnTo>
                  <a:pt x="0" y="206625"/>
                </a:lnTo>
              </a:path>
              <a:path w="21590" h="285115">
                <a:moveTo>
                  <a:pt x="0" y="198248"/>
                </a:moveTo>
                <a:lnTo>
                  <a:pt x="0" y="0"/>
                </a:lnTo>
              </a:path>
              <a:path w="21590" h="285115">
                <a:moveTo>
                  <a:pt x="15822" y="218725"/>
                </a:moveTo>
                <a:lnTo>
                  <a:pt x="21407" y="218725"/>
                </a:lnTo>
              </a:path>
              <a:path w="21590" h="285115">
                <a:moveTo>
                  <a:pt x="21407" y="272708"/>
                </a:moveTo>
                <a:lnTo>
                  <a:pt x="15822" y="272708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4" name="object 5914"/>
          <p:cNvSpPr/>
          <p:nvPr/>
        </p:nvSpPr>
        <p:spPr>
          <a:xfrm>
            <a:off x="4735632" y="6772102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40022"/>
                </a:lnTo>
              </a:path>
              <a:path h="201295">
                <a:moveTo>
                  <a:pt x="0" y="56775"/>
                </a:moveTo>
                <a:lnTo>
                  <a:pt x="0" y="92143"/>
                </a:lnTo>
              </a:path>
              <a:path h="201295">
                <a:moveTo>
                  <a:pt x="0" y="109827"/>
                </a:moveTo>
                <a:lnTo>
                  <a:pt x="0" y="144265"/>
                </a:lnTo>
              </a:path>
              <a:path h="201295">
                <a:moveTo>
                  <a:pt x="0" y="161949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5" name="object 5915"/>
          <p:cNvSpPr/>
          <p:nvPr/>
        </p:nvSpPr>
        <p:spPr>
          <a:xfrm>
            <a:off x="4750524" y="655244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1861"/>
                </a:moveTo>
                <a:lnTo>
                  <a:pt x="930" y="930"/>
                </a:lnTo>
              </a:path>
              <a:path w="1904" h="1904">
                <a:moveTo>
                  <a:pt x="93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6" name="object 5916"/>
          <p:cNvSpPr/>
          <p:nvPr/>
        </p:nvSpPr>
        <p:spPr>
          <a:xfrm>
            <a:off x="11557065" y="6780479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206625"/>
                </a:lnTo>
              </a:path>
              <a:path h="285115">
                <a:moveTo>
                  <a:pt x="0" y="198248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7" name="object 5917"/>
          <p:cNvSpPr/>
          <p:nvPr/>
        </p:nvSpPr>
        <p:spPr>
          <a:xfrm>
            <a:off x="4752385" y="6552447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8" name="object 5918"/>
          <p:cNvSpPr/>
          <p:nvPr/>
        </p:nvSpPr>
        <p:spPr>
          <a:xfrm>
            <a:off x="6679028" y="4609050"/>
            <a:ext cx="0" cy="19685"/>
          </a:xfrm>
          <a:custGeom>
            <a:avLst/>
            <a:gdLst/>
            <a:ahLst/>
            <a:cxnLst/>
            <a:rect l="l" t="t" r="r" b="b"/>
            <a:pathLst>
              <a:path h="19685">
                <a:moveTo>
                  <a:pt x="0" y="0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9" name="object 5919"/>
          <p:cNvSpPr/>
          <p:nvPr/>
        </p:nvSpPr>
        <p:spPr>
          <a:xfrm>
            <a:off x="6679028" y="4669549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0" name="object 5920"/>
          <p:cNvSpPr/>
          <p:nvPr/>
        </p:nvSpPr>
        <p:spPr>
          <a:xfrm>
            <a:off x="6673444" y="4609050"/>
            <a:ext cx="0" cy="19685"/>
          </a:xfrm>
          <a:custGeom>
            <a:avLst/>
            <a:gdLst/>
            <a:ahLst/>
            <a:cxnLst/>
            <a:rect l="l" t="t" r="r" b="b"/>
            <a:pathLst>
              <a:path h="19685">
                <a:moveTo>
                  <a:pt x="0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1" name="object 5921"/>
          <p:cNvSpPr/>
          <p:nvPr/>
        </p:nvSpPr>
        <p:spPr>
          <a:xfrm>
            <a:off x="6673444" y="4669549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2" name="object 5922"/>
          <p:cNvSpPr/>
          <p:nvPr/>
        </p:nvSpPr>
        <p:spPr>
          <a:xfrm>
            <a:off x="6673444" y="4628596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3" name="object 5923"/>
          <p:cNvSpPr/>
          <p:nvPr/>
        </p:nvSpPr>
        <p:spPr>
          <a:xfrm>
            <a:off x="6673444" y="4609050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4" name="object 5924"/>
          <p:cNvSpPr/>
          <p:nvPr/>
        </p:nvSpPr>
        <p:spPr>
          <a:xfrm>
            <a:off x="11576611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5" name="object 5925"/>
          <p:cNvSpPr/>
          <p:nvPr/>
        </p:nvSpPr>
        <p:spPr>
          <a:xfrm>
            <a:off x="6673444" y="4688164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6" name="object 5926"/>
          <p:cNvSpPr/>
          <p:nvPr/>
        </p:nvSpPr>
        <p:spPr>
          <a:xfrm>
            <a:off x="6676236" y="4630457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7" name="object 5927"/>
          <p:cNvSpPr/>
          <p:nvPr/>
        </p:nvSpPr>
        <p:spPr>
          <a:xfrm>
            <a:off x="6678098" y="462952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8" name="object 5928"/>
          <p:cNvSpPr/>
          <p:nvPr/>
        </p:nvSpPr>
        <p:spPr>
          <a:xfrm>
            <a:off x="6679028" y="462859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9" name="object 5929"/>
          <p:cNvSpPr/>
          <p:nvPr/>
        </p:nvSpPr>
        <p:spPr>
          <a:xfrm>
            <a:off x="6679959" y="462766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0" name="object 5930"/>
          <p:cNvSpPr/>
          <p:nvPr/>
        </p:nvSpPr>
        <p:spPr>
          <a:xfrm>
            <a:off x="6680890" y="462673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1" name="object 5931"/>
          <p:cNvSpPr/>
          <p:nvPr/>
        </p:nvSpPr>
        <p:spPr>
          <a:xfrm>
            <a:off x="6681821" y="462580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2" name="object 5932"/>
          <p:cNvSpPr/>
          <p:nvPr/>
        </p:nvSpPr>
        <p:spPr>
          <a:xfrm>
            <a:off x="6671583" y="4621150"/>
            <a:ext cx="10795" cy="5080"/>
          </a:xfrm>
          <a:custGeom>
            <a:avLst/>
            <a:gdLst/>
            <a:ahLst/>
            <a:cxnLst/>
            <a:rect l="l" t="t" r="r" b="b"/>
            <a:pathLst>
              <a:path w="10795" h="5079">
                <a:moveTo>
                  <a:pt x="10238" y="4653"/>
                </a:moveTo>
                <a:lnTo>
                  <a:pt x="10238" y="2792"/>
                </a:lnTo>
              </a:path>
              <a:path w="10795" h="5079">
                <a:moveTo>
                  <a:pt x="10238" y="2792"/>
                </a:moveTo>
                <a:lnTo>
                  <a:pt x="9307" y="1861"/>
                </a:lnTo>
              </a:path>
              <a:path w="10795" h="5079">
                <a:moveTo>
                  <a:pt x="9307" y="1861"/>
                </a:moveTo>
                <a:lnTo>
                  <a:pt x="8376" y="930"/>
                </a:lnTo>
              </a:path>
              <a:path w="10795" h="5079">
                <a:moveTo>
                  <a:pt x="8376" y="930"/>
                </a:moveTo>
                <a:lnTo>
                  <a:pt x="7445" y="0"/>
                </a:lnTo>
              </a:path>
              <a:path w="10795" h="5079">
                <a:moveTo>
                  <a:pt x="1861" y="0"/>
                </a:moveTo>
                <a:lnTo>
                  <a:pt x="1861" y="930"/>
                </a:lnTo>
              </a:path>
              <a:path w="10795" h="5079">
                <a:moveTo>
                  <a:pt x="1861" y="930"/>
                </a:moveTo>
                <a:lnTo>
                  <a:pt x="930" y="1861"/>
                </a:lnTo>
              </a:path>
              <a:path w="10795" h="5079">
                <a:moveTo>
                  <a:pt x="930" y="1861"/>
                </a:moveTo>
                <a:lnTo>
                  <a:pt x="0" y="2792"/>
                </a:lnTo>
              </a:path>
              <a:path w="10795" h="5079">
                <a:moveTo>
                  <a:pt x="0" y="2792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3" name="object 5933"/>
          <p:cNvSpPr/>
          <p:nvPr/>
        </p:nvSpPr>
        <p:spPr>
          <a:xfrm>
            <a:off x="6671583" y="462580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4" name="object 5934"/>
          <p:cNvSpPr/>
          <p:nvPr/>
        </p:nvSpPr>
        <p:spPr>
          <a:xfrm>
            <a:off x="6671583" y="462673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5" name="object 5935"/>
          <p:cNvSpPr/>
          <p:nvPr/>
        </p:nvSpPr>
        <p:spPr>
          <a:xfrm>
            <a:off x="6672513" y="462766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6" name="object 5936"/>
          <p:cNvSpPr/>
          <p:nvPr/>
        </p:nvSpPr>
        <p:spPr>
          <a:xfrm>
            <a:off x="6673444" y="462859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7" name="object 5937"/>
          <p:cNvSpPr/>
          <p:nvPr/>
        </p:nvSpPr>
        <p:spPr>
          <a:xfrm>
            <a:off x="6674375" y="462952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8" name="object 5938"/>
          <p:cNvSpPr/>
          <p:nvPr/>
        </p:nvSpPr>
        <p:spPr>
          <a:xfrm>
            <a:off x="6675305" y="463045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9" name="object 5939"/>
          <p:cNvSpPr/>
          <p:nvPr/>
        </p:nvSpPr>
        <p:spPr>
          <a:xfrm>
            <a:off x="6679028" y="4669549"/>
            <a:ext cx="3175" cy="6985"/>
          </a:xfrm>
          <a:custGeom>
            <a:avLst/>
            <a:gdLst/>
            <a:ahLst/>
            <a:cxnLst/>
            <a:rect l="l" t="t" r="r" b="b"/>
            <a:pathLst>
              <a:path w="3175" h="6985">
                <a:moveTo>
                  <a:pt x="0" y="6515"/>
                </a:moveTo>
                <a:lnTo>
                  <a:pt x="930" y="5584"/>
                </a:lnTo>
              </a:path>
              <a:path w="3175" h="6985">
                <a:moveTo>
                  <a:pt x="930" y="5584"/>
                </a:moveTo>
                <a:lnTo>
                  <a:pt x="1861" y="4653"/>
                </a:lnTo>
              </a:path>
              <a:path w="3175" h="6985">
                <a:moveTo>
                  <a:pt x="1861" y="4653"/>
                </a:moveTo>
                <a:lnTo>
                  <a:pt x="2792" y="3722"/>
                </a:lnTo>
              </a:path>
              <a:path w="3175" h="6985">
                <a:moveTo>
                  <a:pt x="2792" y="3722"/>
                </a:moveTo>
                <a:lnTo>
                  <a:pt x="2792" y="2792"/>
                </a:lnTo>
              </a:path>
              <a:path w="3175" h="6985">
                <a:moveTo>
                  <a:pt x="2792" y="2792"/>
                </a:moveTo>
                <a:lnTo>
                  <a:pt x="2792" y="930"/>
                </a:lnTo>
              </a:path>
              <a:path w="3175" h="6985">
                <a:moveTo>
                  <a:pt x="2792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0" name="object 5940"/>
          <p:cNvSpPr/>
          <p:nvPr/>
        </p:nvSpPr>
        <p:spPr>
          <a:xfrm>
            <a:off x="4735632" y="6772102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949"/>
                </a:lnTo>
              </a:path>
              <a:path h="201295">
                <a:moveTo>
                  <a:pt x="0" y="144265"/>
                </a:moveTo>
                <a:lnTo>
                  <a:pt x="0" y="109827"/>
                </a:lnTo>
              </a:path>
              <a:path h="201295">
                <a:moveTo>
                  <a:pt x="0" y="92143"/>
                </a:moveTo>
                <a:lnTo>
                  <a:pt x="0" y="56775"/>
                </a:lnTo>
              </a:path>
              <a:path h="201295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941" name="object 5941"/>
          <p:cNvGrpSpPr/>
          <p:nvPr/>
        </p:nvGrpSpPr>
        <p:grpSpPr>
          <a:xfrm>
            <a:off x="11556134" y="6780479"/>
            <a:ext cx="22860" cy="285115"/>
            <a:chOff x="11556134" y="6780479"/>
            <a:chExt cx="22860" cy="285115"/>
          </a:xfrm>
        </p:grpSpPr>
        <p:sp>
          <p:nvSpPr>
            <p:cNvPr id="5942" name="object 5942"/>
            <p:cNvSpPr/>
            <p:nvPr/>
          </p:nvSpPr>
          <p:spPr>
            <a:xfrm>
              <a:off x="11557065" y="6780479"/>
              <a:ext cx="0" cy="285115"/>
            </a:xfrm>
            <a:custGeom>
              <a:avLst/>
              <a:gdLst/>
              <a:ahLst/>
              <a:cxnLst/>
              <a:rect l="l" t="t" r="r" b="b"/>
              <a:pathLst>
                <a:path h="285115">
                  <a:moveTo>
                    <a:pt x="0" y="0"/>
                  </a:moveTo>
                  <a:lnTo>
                    <a:pt x="0" y="198248"/>
                  </a:lnTo>
                </a:path>
                <a:path h="285115">
                  <a:moveTo>
                    <a:pt x="0" y="206625"/>
                  </a:moveTo>
                  <a:lnTo>
                    <a:pt x="0" y="284808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43" name="object 5943"/>
            <p:cNvSpPr/>
            <p:nvPr/>
          </p:nvSpPr>
          <p:spPr>
            <a:xfrm>
              <a:off x="11576610" y="69982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944" name="object 5944"/>
          <p:cNvSpPr/>
          <p:nvPr/>
        </p:nvSpPr>
        <p:spPr>
          <a:xfrm>
            <a:off x="4757039" y="650684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5" name="object 5945"/>
          <p:cNvSpPr/>
          <p:nvPr/>
        </p:nvSpPr>
        <p:spPr>
          <a:xfrm>
            <a:off x="11576611" y="699920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6" name="object 5946"/>
          <p:cNvSpPr/>
          <p:nvPr/>
        </p:nvSpPr>
        <p:spPr>
          <a:xfrm>
            <a:off x="4757970" y="650777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7" name="object 5947"/>
          <p:cNvSpPr/>
          <p:nvPr/>
        </p:nvSpPr>
        <p:spPr>
          <a:xfrm>
            <a:off x="11557065" y="678047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8" name="object 5948"/>
          <p:cNvSpPr/>
          <p:nvPr/>
        </p:nvSpPr>
        <p:spPr>
          <a:xfrm>
            <a:off x="6671583" y="4669549"/>
            <a:ext cx="1905" cy="6985"/>
          </a:xfrm>
          <a:custGeom>
            <a:avLst/>
            <a:gdLst/>
            <a:ahLst/>
            <a:cxnLst/>
            <a:rect l="l" t="t" r="r" b="b"/>
            <a:pathLst>
              <a:path w="1904" h="6985">
                <a:moveTo>
                  <a:pt x="0" y="0"/>
                </a:moveTo>
                <a:lnTo>
                  <a:pt x="0" y="930"/>
                </a:lnTo>
              </a:path>
              <a:path w="1904" h="6985">
                <a:moveTo>
                  <a:pt x="0" y="930"/>
                </a:moveTo>
                <a:lnTo>
                  <a:pt x="0" y="2792"/>
                </a:lnTo>
              </a:path>
              <a:path w="1904" h="6985">
                <a:moveTo>
                  <a:pt x="0" y="2792"/>
                </a:moveTo>
                <a:lnTo>
                  <a:pt x="0" y="3722"/>
                </a:lnTo>
              </a:path>
              <a:path w="1904" h="6985">
                <a:moveTo>
                  <a:pt x="0" y="3722"/>
                </a:moveTo>
                <a:lnTo>
                  <a:pt x="930" y="4653"/>
                </a:lnTo>
              </a:path>
              <a:path w="1904" h="6985">
                <a:moveTo>
                  <a:pt x="930" y="4653"/>
                </a:moveTo>
                <a:lnTo>
                  <a:pt x="1861" y="5584"/>
                </a:lnTo>
              </a:path>
              <a:path w="1904" h="6985">
                <a:moveTo>
                  <a:pt x="1861" y="5584"/>
                </a:moveTo>
                <a:lnTo>
                  <a:pt x="1861" y="651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9" name="object 5949"/>
          <p:cNvSpPr/>
          <p:nvPr/>
        </p:nvSpPr>
        <p:spPr>
          <a:xfrm>
            <a:off x="6675305" y="463045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0" name="object 5950"/>
          <p:cNvSpPr/>
          <p:nvPr/>
        </p:nvSpPr>
        <p:spPr>
          <a:xfrm>
            <a:off x="6674375" y="462952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1" name="object 5951"/>
          <p:cNvSpPr/>
          <p:nvPr/>
        </p:nvSpPr>
        <p:spPr>
          <a:xfrm>
            <a:off x="6673444" y="462859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2" name="object 5952"/>
          <p:cNvSpPr/>
          <p:nvPr/>
        </p:nvSpPr>
        <p:spPr>
          <a:xfrm>
            <a:off x="6672513" y="462766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3" name="object 5953"/>
          <p:cNvSpPr/>
          <p:nvPr/>
        </p:nvSpPr>
        <p:spPr>
          <a:xfrm>
            <a:off x="6671583" y="462580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4" name="object 5954"/>
          <p:cNvSpPr/>
          <p:nvPr/>
        </p:nvSpPr>
        <p:spPr>
          <a:xfrm>
            <a:off x="6671583" y="4621150"/>
            <a:ext cx="10795" cy="5080"/>
          </a:xfrm>
          <a:custGeom>
            <a:avLst/>
            <a:gdLst/>
            <a:ahLst/>
            <a:cxnLst/>
            <a:rect l="l" t="t" r="r" b="b"/>
            <a:pathLst>
              <a:path w="10795" h="5079">
                <a:moveTo>
                  <a:pt x="0" y="4653"/>
                </a:moveTo>
                <a:lnTo>
                  <a:pt x="0" y="2792"/>
                </a:lnTo>
              </a:path>
              <a:path w="10795" h="5079">
                <a:moveTo>
                  <a:pt x="930" y="1861"/>
                </a:moveTo>
                <a:lnTo>
                  <a:pt x="1861" y="930"/>
                </a:lnTo>
              </a:path>
              <a:path w="10795" h="5079">
                <a:moveTo>
                  <a:pt x="1861" y="930"/>
                </a:moveTo>
                <a:lnTo>
                  <a:pt x="1861" y="0"/>
                </a:lnTo>
              </a:path>
              <a:path w="10795" h="5079">
                <a:moveTo>
                  <a:pt x="7445" y="0"/>
                </a:moveTo>
                <a:lnTo>
                  <a:pt x="8376" y="930"/>
                </a:lnTo>
              </a:path>
              <a:path w="10795" h="5079">
                <a:moveTo>
                  <a:pt x="9307" y="1861"/>
                </a:moveTo>
                <a:lnTo>
                  <a:pt x="10238" y="2792"/>
                </a:lnTo>
              </a:path>
              <a:path w="10795" h="5079">
                <a:moveTo>
                  <a:pt x="10238" y="2792"/>
                </a:moveTo>
                <a:lnTo>
                  <a:pt x="10238" y="465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5" name="object 5955"/>
          <p:cNvSpPr/>
          <p:nvPr/>
        </p:nvSpPr>
        <p:spPr>
          <a:xfrm>
            <a:off x="6679959" y="462766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6" name="object 5956"/>
          <p:cNvSpPr/>
          <p:nvPr/>
        </p:nvSpPr>
        <p:spPr>
          <a:xfrm>
            <a:off x="6679028" y="462859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7" name="object 5957"/>
          <p:cNvSpPr/>
          <p:nvPr/>
        </p:nvSpPr>
        <p:spPr>
          <a:xfrm>
            <a:off x="6678098" y="462952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8" name="object 5958"/>
          <p:cNvSpPr/>
          <p:nvPr/>
        </p:nvSpPr>
        <p:spPr>
          <a:xfrm>
            <a:off x="6676236" y="4630457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9" name="object 5959"/>
          <p:cNvSpPr/>
          <p:nvPr/>
        </p:nvSpPr>
        <p:spPr>
          <a:xfrm>
            <a:off x="6671583" y="4672341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1861" y="3722"/>
                </a:moveTo>
                <a:lnTo>
                  <a:pt x="1861" y="2792"/>
                </a:lnTo>
              </a:path>
              <a:path w="1904" h="3810">
                <a:moveTo>
                  <a:pt x="1861" y="2792"/>
                </a:moveTo>
                <a:lnTo>
                  <a:pt x="930" y="1861"/>
                </a:lnTo>
              </a:path>
              <a:path w="1904" h="3810">
                <a:moveTo>
                  <a:pt x="930" y="1861"/>
                </a:moveTo>
                <a:lnTo>
                  <a:pt x="0" y="930"/>
                </a:lnTo>
              </a:path>
              <a:path w="1904" h="381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0" name="object 5960"/>
          <p:cNvSpPr/>
          <p:nvPr/>
        </p:nvSpPr>
        <p:spPr>
          <a:xfrm>
            <a:off x="11575680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1" name="object 5961"/>
          <p:cNvSpPr/>
          <p:nvPr/>
        </p:nvSpPr>
        <p:spPr>
          <a:xfrm>
            <a:off x="4758901" y="6508701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0"/>
                </a:moveTo>
                <a:lnTo>
                  <a:pt x="0" y="930"/>
                </a:lnTo>
              </a:path>
              <a:path h="3175">
                <a:moveTo>
                  <a:pt x="0" y="93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2" name="object 5962"/>
          <p:cNvSpPr/>
          <p:nvPr/>
        </p:nvSpPr>
        <p:spPr>
          <a:xfrm>
            <a:off x="4751455" y="6459372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3" name="object 5963"/>
          <p:cNvSpPr/>
          <p:nvPr/>
        </p:nvSpPr>
        <p:spPr>
          <a:xfrm>
            <a:off x="4730979" y="6781410"/>
            <a:ext cx="0" cy="104775"/>
          </a:xfrm>
          <a:custGeom>
            <a:avLst/>
            <a:gdLst/>
            <a:ahLst/>
            <a:cxnLst/>
            <a:rect l="l" t="t" r="r" b="b"/>
            <a:pathLst>
              <a:path h="104775">
                <a:moveTo>
                  <a:pt x="0" y="0"/>
                </a:moveTo>
                <a:lnTo>
                  <a:pt x="0" y="17684"/>
                </a:lnTo>
              </a:path>
              <a:path h="104775">
                <a:moveTo>
                  <a:pt x="0" y="34437"/>
                </a:moveTo>
                <a:lnTo>
                  <a:pt x="0" y="69805"/>
                </a:lnTo>
              </a:path>
              <a:path h="104775">
                <a:moveTo>
                  <a:pt x="0" y="86559"/>
                </a:moveTo>
                <a:lnTo>
                  <a:pt x="0" y="10424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4" name="object 5964"/>
          <p:cNvSpPr/>
          <p:nvPr/>
        </p:nvSpPr>
        <p:spPr>
          <a:xfrm>
            <a:off x="11575669" y="699827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600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39" y="1866"/>
                </a:lnTo>
                <a:lnTo>
                  <a:pt x="1600" y="1587"/>
                </a:lnTo>
                <a:lnTo>
                  <a:pt x="1866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5" name="object 5965"/>
          <p:cNvSpPr/>
          <p:nvPr/>
        </p:nvSpPr>
        <p:spPr>
          <a:xfrm>
            <a:off x="6679959" y="4669549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930" y="0"/>
                </a:moveTo>
                <a:lnTo>
                  <a:pt x="1861" y="930"/>
                </a:lnTo>
              </a:path>
              <a:path w="1904" h="5714">
                <a:moveTo>
                  <a:pt x="1861" y="3722"/>
                </a:moveTo>
                <a:lnTo>
                  <a:pt x="930" y="4653"/>
                </a:lnTo>
              </a:path>
              <a:path w="1904" h="5714">
                <a:moveTo>
                  <a:pt x="930" y="4653"/>
                </a:moveTo>
                <a:lnTo>
                  <a:pt x="0" y="5584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6" name="object 5966"/>
          <p:cNvSpPr/>
          <p:nvPr/>
        </p:nvSpPr>
        <p:spPr>
          <a:xfrm>
            <a:off x="11575680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7" name="object 5967"/>
          <p:cNvSpPr/>
          <p:nvPr/>
        </p:nvSpPr>
        <p:spPr>
          <a:xfrm>
            <a:off x="4751455" y="6513355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8" name="object 5968"/>
          <p:cNvSpPr/>
          <p:nvPr/>
        </p:nvSpPr>
        <p:spPr>
          <a:xfrm>
            <a:off x="11575680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9" name="object 5969"/>
          <p:cNvSpPr/>
          <p:nvPr/>
        </p:nvSpPr>
        <p:spPr>
          <a:xfrm>
            <a:off x="4730979" y="688565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0" name="object 5970"/>
          <p:cNvSpPr/>
          <p:nvPr/>
        </p:nvSpPr>
        <p:spPr>
          <a:xfrm>
            <a:off x="11575680" y="699920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1" name="object 5971"/>
          <p:cNvSpPr/>
          <p:nvPr/>
        </p:nvSpPr>
        <p:spPr>
          <a:xfrm>
            <a:off x="4750524" y="645937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2" name="object 5972"/>
          <p:cNvSpPr/>
          <p:nvPr/>
        </p:nvSpPr>
        <p:spPr>
          <a:xfrm>
            <a:off x="11574742" y="699827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3" name="object 5973"/>
          <p:cNvSpPr/>
          <p:nvPr/>
        </p:nvSpPr>
        <p:spPr>
          <a:xfrm>
            <a:off x="4730979" y="6781410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4" name="object 5974"/>
          <p:cNvSpPr/>
          <p:nvPr/>
        </p:nvSpPr>
        <p:spPr>
          <a:xfrm>
            <a:off x="4749593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5" name="object 5975"/>
          <p:cNvSpPr/>
          <p:nvPr/>
        </p:nvSpPr>
        <p:spPr>
          <a:xfrm>
            <a:off x="11557065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976" name="object 5976"/>
          <p:cNvGrpSpPr/>
          <p:nvPr/>
        </p:nvGrpSpPr>
        <p:grpSpPr>
          <a:xfrm>
            <a:off x="11574749" y="6998274"/>
            <a:ext cx="1905" cy="1905"/>
            <a:chOff x="11574749" y="6998274"/>
            <a:chExt cx="1905" cy="1905"/>
          </a:xfrm>
        </p:grpSpPr>
        <p:sp>
          <p:nvSpPr>
            <p:cNvPr id="5977" name="object 5977"/>
            <p:cNvSpPr/>
            <p:nvPr/>
          </p:nvSpPr>
          <p:spPr>
            <a:xfrm>
              <a:off x="11574742" y="6998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78" name="object 5978"/>
            <p:cNvSpPr/>
            <p:nvPr/>
          </p:nvSpPr>
          <p:spPr>
            <a:xfrm>
              <a:off x="11574749" y="69992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979" name="object 5979"/>
          <p:cNvSpPr/>
          <p:nvPr/>
        </p:nvSpPr>
        <p:spPr>
          <a:xfrm>
            <a:off x="4749593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0" name="object 5980"/>
          <p:cNvSpPr/>
          <p:nvPr/>
        </p:nvSpPr>
        <p:spPr>
          <a:xfrm>
            <a:off x="4749593" y="651242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1" name="object 5981"/>
          <p:cNvSpPr/>
          <p:nvPr/>
        </p:nvSpPr>
        <p:spPr>
          <a:xfrm>
            <a:off x="11574750" y="6999204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2" name="object 5982"/>
          <p:cNvSpPr/>
          <p:nvPr/>
        </p:nvSpPr>
        <p:spPr>
          <a:xfrm>
            <a:off x="4749593" y="6507770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861"/>
                </a:moveTo>
                <a:lnTo>
                  <a:pt x="0" y="930"/>
                </a:lnTo>
              </a:path>
              <a:path w="1270" h="1904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3" name="object 5983"/>
          <p:cNvSpPr/>
          <p:nvPr/>
        </p:nvSpPr>
        <p:spPr>
          <a:xfrm>
            <a:off x="11574750" y="705318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4" name="object 5984"/>
          <p:cNvSpPr/>
          <p:nvPr/>
        </p:nvSpPr>
        <p:spPr>
          <a:xfrm>
            <a:off x="4749584" y="645844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5" name="object 5985"/>
          <p:cNvSpPr/>
          <p:nvPr/>
        </p:nvSpPr>
        <p:spPr>
          <a:xfrm>
            <a:off x="11574749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986" name="object 5986"/>
          <p:cNvGrpSpPr/>
          <p:nvPr/>
        </p:nvGrpSpPr>
        <p:grpSpPr>
          <a:xfrm>
            <a:off x="4749593" y="6458441"/>
            <a:ext cx="1905" cy="1905"/>
            <a:chOff x="4749593" y="6458441"/>
            <a:chExt cx="1905" cy="1905"/>
          </a:xfrm>
        </p:grpSpPr>
        <p:sp>
          <p:nvSpPr>
            <p:cNvPr id="5987" name="object 5987"/>
            <p:cNvSpPr/>
            <p:nvPr/>
          </p:nvSpPr>
          <p:spPr>
            <a:xfrm>
              <a:off x="4749593" y="6458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88" name="object 5988"/>
            <p:cNvSpPr/>
            <p:nvPr/>
          </p:nvSpPr>
          <p:spPr>
            <a:xfrm>
              <a:off x="4749594" y="645937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989" name="object 5989"/>
          <p:cNvSpPr/>
          <p:nvPr/>
        </p:nvSpPr>
        <p:spPr>
          <a:xfrm>
            <a:off x="11574749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0" name="object 5990"/>
          <p:cNvSpPr/>
          <p:nvPr/>
        </p:nvSpPr>
        <p:spPr>
          <a:xfrm>
            <a:off x="4748662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991" name="object 5991"/>
          <p:cNvGrpSpPr/>
          <p:nvPr/>
        </p:nvGrpSpPr>
        <p:grpSpPr>
          <a:xfrm>
            <a:off x="11574749" y="7052257"/>
            <a:ext cx="3175" cy="1905"/>
            <a:chOff x="11574749" y="7052257"/>
            <a:chExt cx="3175" cy="1905"/>
          </a:xfrm>
        </p:grpSpPr>
        <p:sp>
          <p:nvSpPr>
            <p:cNvPr id="5992" name="object 5992"/>
            <p:cNvSpPr/>
            <p:nvPr/>
          </p:nvSpPr>
          <p:spPr>
            <a:xfrm>
              <a:off x="11574742" y="7052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3" name="object 5993"/>
            <p:cNvSpPr/>
            <p:nvPr/>
          </p:nvSpPr>
          <p:spPr>
            <a:xfrm>
              <a:off x="11575680" y="70531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94" name="object 5994"/>
            <p:cNvSpPr/>
            <p:nvPr/>
          </p:nvSpPr>
          <p:spPr>
            <a:xfrm>
              <a:off x="11575680" y="7052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995" name="object 5995"/>
          <p:cNvSpPr/>
          <p:nvPr/>
        </p:nvSpPr>
        <p:spPr>
          <a:xfrm>
            <a:off x="4748662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6" name="object 5996"/>
          <p:cNvSpPr/>
          <p:nvPr/>
        </p:nvSpPr>
        <p:spPr>
          <a:xfrm>
            <a:off x="11575680" y="70522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7" name="object 5997"/>
          <p:cNvSpPr/>
          <p:nvPr/>
        </p:nvSpPr>
        <p:spPr>
          <a:xfrm>
            <a:off x="11557065" y="662690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998" name="object 5998"/>
          <p:cNvGrpSpPr/>
          <p:nvPr/>
        </p:nvGrpSpPr>
        <p:grpSpPr>
          <a:xfrm>
            <a:off x="11573819" y="7030849"/>
            <a:ext cx="5080" cy="23495"/>
            <a:chOff x="11573819" y="7030849"/>
            <a:chExt cx="5080" cy="23495"/>
          </a:xfrm>
        </p:grpSpPr>
        <p:sp>
          <p:nvSpPr>
            <p:cNvPr id="5999" name="object 5999"/>
            <p:cNvSpPr/>
            <p:nvPr/>
          </p:nvSpPr>
          <p:spPr>
            <a:xfrm>
              <a:off x="11575669" y="70522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0" name="object 6000"/>
            <p:cNvSpPr/>
            <p:nvPr/>
          </p:nvSpPr>
          <p:spPr>
            <a:xfrm>
              <a:off x="11576611" y="70531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1" name="object 6001"/>
            <p:cNvSpPr/>
            <p:nvPr/>
          </p:nvSpPr>
          <p:spPr>
            <a:xfrm>
              <a:off x="11576610" y="7052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2" name="object 6002"/>
            <p:cNvSpPr/>
            <p:nvPr/>
          </p:nvSpPr>
          <p:spPr>
            <a:xfrm>
              <a:off x="11574749" y="703178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03" name="object 6003"/>
          <p:cNvSpPr/>
          <p:nvPr/>
        </p:nvSpPr>
        <p:spPr>
          <a:xfrm>
            <a:off x="4748662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004" name="object 6004"/>
          <p:cNvGrpSpPr/>
          <p:nvPr/>
        </p:nvGrpSpPr>
        <p:grpSpPr>
          <a:xfrm>
            <a:off x="11574750" y="7031780"/>
            <a:ext cx="6985" cy="22860"/>
            <a:chOff x="11574750" y="7031780"/>
            <a:chExt cx="6985" cy="22860"/>
          </a:xfrm>
        </p:grpSpPr>
        <p:sp>
          <p:nvSpPr>
            <p:cNvPr id="6005" name="object 6005"/>
            <p:cNvSpPr/>
            <p:nvPr/>
          </p:nvSpPr>
          <p:spPr>
            <a:xfrm>
              <a:off x="11576611" y="7052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06" name="object 6006"/>
            <p:cNvSpPr/>
            <p:nvPr/>
          </p:nvSpPr>
          <p:spPr>
            <a:xfrm>
              <a:off x="11575680" y="703271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4653" y="93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07" name="object 6007"/>
          <p:cNvSpPr/>
          <p:nvPr/>
        </p:nvSpPr>
        <p:spPr>
          <a:xfrm>
            <a:off x="11561719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8" name="object 6008"/>
          <p:cNvSpPr/>
          <p:nvPr/>
        </p:nvSpPr>
        <p:spPr>
          <a:xfrm>
            <a:off x="11580334" y="6999204"/>
            <a:ext cx="5715" cy="54610"/>
          </a:xfrm>
          <a:custGeom>
            <a:avLst/>
            <a:gdLst/>
            <a:ahLst/>
            <a:cxnLst/>
            <a:rect l="l" t="t" r="r" b="b"/>
            <a:pathLst>
              <a:path w="5715" h="54609">
                <a:moveTo>
                  <a:pt x="0" y="34437"/>
                </a:moveTo>
                <a:lnTo>
                  <a:pt x="5584" y="34437"/>
                </a:lnTo>
              </a:path>
              <a:path w="5715" h="54609">
                <a:moveTo>
                  <a:pt x="5584" y="53983"/>
                </a:moveTo>
                <a:lnTo>
                  <a:pt x="5584" y="35368"/>
                </a:lnTo>
              </a:path>
              <a:path w="5715" h="54609">
                <a:moveTo>
                  <a:pt x="5584" y="18614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9" name="object 6009"/>
          <p:cNvSpPr/>
          <p:nvPr/>
        </p:nvSpPr>
        <p:spPr>
          <a:xfrm>
            <a:off x="11585919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6299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0" name="object 6010"/>
          <p:cNvSpPr/>
          <p:nvPr/>
        </p:nvSpPr>
        <p:spPr>
          <a:xfrm>
            <a:off x="11561719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1" name="object 6011"/>
          <p:cNvSpPr/>
          <p:nvPr/>
        </p:nvSpPr>
        <p:spPr>
          <a:xfrm>
            <a:off x="11576611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2" name="object 6012"/>
          <p:cNvSpPr/>
          <p:nvPr/>
        </p:nvSpPr>
        <p:spPr>
          <a:xfrm>
            <a:off x="6695782" y="4657449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013" name="object 6013"/>
          <p:cNvGrpSpPr/>
          <p:nvPr/>
        </p:nvGrpSpPr>
        <p:grpSpPr>
          <a:xfrm>
            <a:off x="11576611" y="6518009"/>
            <a:ext cx="1905" cy="1905"/>
            <a:chOff x="11576611" y="6518009"/>
            <a:chExt cx="1905" cy="1905"/>
          </a:xfrm>
        </p:grpSpPr>
        <p:sp>
          <p:nvSpPr>
            <p:cNvPr id="6014" name="object 6014"/>
            <p:cNvSpPr/>
            <p:nvPr/>
          </p:nvSpPr>
          <p:spPr>
            <a:xfrm>
              <a:off x="11576611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5" name="object 6015"/>
            <p:cNvSpPr/>
            <p:nvPr/>
          </p:nvSpPr>
          <p:spPr>
            <a:xfrm>
              <a:off x="11576611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16" name="object 6016"/>
          <p:cNvSpPr/>
          <p:nvPr/>
        </p:nvSpPr>
        <p:spPr>
          <a:xfrm>
            <a:off x="4748662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017" name="object 6017"/>
          <p:cNvGrpSpPr/>
          <p:nvPr/>
        </p:nvGrpSpPr>
        <p:grpSpPr>
          <a:xfrm>
            <a:off x="11573818" y="6464026"/>
            <a:ext cx="13335" cy="1905"/>
            <a:chOff x="11573818" y="6464026"/>
            <a:chExt cx="13335" cy="1905"/>
          </a:xfrm>
        </p:grpSpPr>
        <p:sp>
          <p:nvSpPr>
            <p:cNvPr id="6018" name="object 6018"/>
            <p:cNvSpPr/>
            <p:nvPr/>
          </p:nvSpPr>
          <p:spPr>
            <a:xfrm>
              <a:off x="11584987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19" name="object 6019"/>
            <p:cNvSpPr/>
            <p:nvPr/>
          </p:nvSpPr>
          <p:spPr>
            <a:xfrm>
              <a:off x="11574749" y="6464957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0" name="object 6020"/>
            <p:cNvSpPr/>
            <p:nvPr/>
          </p:nvSpPr>
          <p:spPr>
            <a:xfrm>
              <a:off x="11573818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21" name="object 6021"/>
          <p:cNvGrpSpPr/>
          <p:nvPr/>
        </p:nvGrpSpPr>
        <p:grpSpPr>
          <a:xfrm>
            <a:off x="11573818" y="6518009"/>
            <a:ext cx="12700" cy="1905"/>
            <a:chOff x="11573818" y="6518009"/>
            <a:chExt cx="12700" cy="1905"/>
          </a:xfrm>
        </p:grpSpPr>
        <p:sp>
          <p:nvSpPr>
            <p:cNvPr id="6022" name="object 6022"/>
            <p:cNvSpPr/>
            <p:nvPr/>
          </p:nvSpPr>
          <p:spPr>
            <a:xfrm>
              <a:off x="11573818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23" name="object 6023"/>
            <p:cNvSpPr/>
            <p:nvPr/>
          </p:nvSpPr>
          <p:spPr>
            <a:xfrm>
              <a:off x="11574749" y="6518940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24" name="object 6024"/>
          <p:cNvSpPr/>
          <p:nvPr/>
        </p:nvSpPr>
        <p:spPr>
          <a:xfrm>
            <a:off x="11580334" y="6922883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5" name="object 6025"/>
          <p:cNvSpPr/>
          <p:nvPr/>
        </p:nvSpPr>
        <p:spPr>
          <a:xfrm>
            <a:off x="11575680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6" name="object 6026"/>
          <p:cNvSpPr/>
          <p:nvPr/>
        </p:nvSpPr>
        <p:spPr>
          <a:xfrm>
            <a:off x="11574750" y="6922883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5584" y="0"/>
                </a:moveTo>
                <a:lnTo>
                  <a:pt x="930" y="930"/>
                </a:lnTo>
              </a:path>
              <a:path w="5715" h="1904">
                <a:moveTo>
                  <a:pt x="93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7" name="object 6027"/>
          <p:cNvSpPr/>
          <p:nvPr/>
        </p:nvSpPr>
        <p:spPr>
          <a:xfrm>
            <a:off x="11575680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8" name="object 6028"/>
          <p:cNvSpPr/>
          <p:nvPr/>
        </p:nvSpPr>
        <p:spPr>
          <a:xfrm>
            <a:off x="11577542" y="6938706"/>
            <a:ext cx="5715" cy="80645"/>
          </a:xfrm>
          <a:custGeom>
            <a:avLst/>
            <a:gdLst/>
            <a:ahLst/>
            <a:cxnLst/>
            <a:rect l="l" t="t" r="r" b="b"/>
            <a:pathLst>
              <a:path w="5715" h="80645">
                <a:moveTo>
                  <a:pt x="0" y="19545"/>
                </a:moveTo>
                <a:lnTo>
                  <a:pt x="0" y="0"/>
                </a:lnTo>
              </a:path>
              <a:path w="5715" h="80645">
                <a:moveTo>
                  <a:pt x="0" y="80044"/>
                </a:moveTo>
                <a:lnTo>
                  <a:pt x="0" y="60498"/>
                </a:lnTo>
              </a:path>
              <a:path w="5715" h="80645">
                <a:moveTo>
                  <a:pt x="5584" y="0"/>
                </a:moveTo>
                <a:lnTo>
                  <a:pt x="5584" y="195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9" name="object 6029"/>
          <p:cNvSpPr/>
          <p:nvPr/>
        </p:nvSpPr>
        <p:spPr>
          <a:xfrm>
            <a:off x="11575680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0" name="object 6030"/>
          <p:cNvSpPr/>
          <p:nvPr/>
        </p:nvSpPr>
        <p:spPr>
          <a:xfrm>
            <a:off x="6671583" y="4669549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18614"/>
                </a:lnTo>
              </a:path>
              <a:path h="54610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031" name="object 6031"/>
          <p:cNvGrpSpPr/>
          <p:nvPr/>
        </p:nvGrpSpPr>
        <p:grpSpPr>
          <a:xfrm>
            <a:off x="4146470" y="6635283"/>
            <a:ext cx="1905" cy="1905"/>
            <a:chOff x="4146470" y="6635283"/>
            <a:chExt cx="1905" cy="1905"/>
          </a:xfrm>
        </p:grpSpPr>
        <p:sp>
          <p:nvSpPr>
            <p:cNvPr id="6032" name="object 6032"/>
            <p:cNvSpPr/>
            <p:nvPr/>
          </p:nvSpPr>
          <p:spPr>
            <a:xfrm>
              <a:off x="4146470" y="6635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7F7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3" name="object 6033"/>
            <p:cNvSpPr/>
            <p:nvPr/>
          </p:nvSpPr>
          <p:spPr>
            <a:xfrm>
              <a:off x="4147401" y="66362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7F7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34" name="object 6034"/>
          <p:cNvSpPr/>
          <p:nvPr/>
        </p:nvSpPr>
        <p:spPr>
          <a:xfrm>
            <a:off x="11577542" y="6958252"/>
            <a:ext cx="5715" cy="60960"/>
          </a:xfrm>
          <a:custGeom>
            <a:avLst/>
            <a:gdLst/>
            <a:ahLst/>
            <a:cxnLst/>
            <a:rect l="l" t="t" r="r" b="b"/>
            <a:pathLst>
              <a:path w="5715" h="60959">
                <a:moveTo>
                  <a:pt x="5584" y="40952"/>
                </a:moveTo>
                <a:lnTo>
                  <a:pt x="5584" y="60498"/>
                </a:lnTo>
              </a:path>
              <a:path w="5715" h="60959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035" name="object 6035"/>
          <p:cNvGrpSpPr/>
          <p:nvPr/>
        </p:nvGrpSpPr>
        <p:grpSpPr>
          <a:xfrm>
            <a:off x="6679028" y="4668618"/>
            <a:ext cx="3810" cy="1905"/>
            <a:chOff x="6679028" y="4668618"/>
            <a:chExt cx="3810" cy="1905"/>
          </a:xfrm>
        </p:grpSpPr>
        <p:sp>
          <p:nvSpPr>
            <p:cNvPr id="6036" name="object 6036"/>
            <p:cNvSpPr/>
            <p:nvPr/>
          </p:nvSpPr>
          <p:spPr>
            <a:xfrm>
              <a:off x="6680886" y="46686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7" name="object 6037"/>
            <p:cNvSpPr/>
            <p:nvPr/>
          </p:nvSpPr>
          <p:spPr>
            <a:xfrm>
              <a:off x="6680890" y="466954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8" name="object 6038"/>
            <p:cNvSpPr/>
            <p:nvPr/>
          </p:nvSpPr>
          <p:spPr>
            <a:xfrm>
              <a:off x="6679958" y="46686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39" name="object 6039"/>
            <p:cNvSpPr/>
            <p:nvPr/>
          </p:nvSpPr>
          <p:spPr>
            <a:xfrm>
              <a:off x="6679959" y="466954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0" name="object 6040"/>
            <p:cNvSpPr/>
            <p:nvPr/>
          </p:nvSpPr>
          <p:spPr>
            <a:xfrm>
              <a:off x="6679019" y="46686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41" name="object 6041"/>
          <p:cNvSpPr/>
          <p:nvPr/>
        </p:nvSpPr>
        <p:spPr>
          <a:xfrm>
            <a:off x="4748662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2" name="object 6042"/>
          <p:cNvSpPr/>
          <p:nvPr/>
        </p:nvSpPr>
        <p:spPr>
          <a:xfrm>
            <a:off x="6681821" y="4669549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53983"/>
                </a:moveTo>
                <a:lnTo>
                  <a:pt x="0" y="35368"/>
                </a:lnTo>
              </a:path>
              <a:path h="54610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3" name="object 6043"/>
          <p:cNvSpPr/>
          <p:nvPr/>
        </p:nvSpPr>
        <p:spPr>
          <a:xfrm>
            <a:off x="4748663" y="645937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044" name="object 6044"/>
          <p:cNvGrpSpPr/>
          <p:nvPr/>
        </p:nvGrpSpPr>
        <p:grpSpPr>
          <a:xfrm>
            <a:off x="6679028" y="4722601"/>
            <a:ext cx="3810" cy="1905"/>
            <a:chOff x="6679028" y="4722601"/>
            <a:chExt cx="3810" cy="1905"/>
          </a:xfrm>
        </p:grpSpPr>
        <p:sp>
          <p:nvSpPr>
            <p:cNvPr id="6045" name="object 6045"/>
            <p:cNvSpPr/>
            <p:nvPr/>
          </p:nvSpPr>
          <p:spPr>
            <a:xfrm>
              <a:off x="6679019" y="4722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6" name="object 6046"/>
            <p:cNvSpPr/>
            <p:nvPr/>
          </p:nvSpPr>
          <p:spPr>
            <a:xfrm>
              <a:off x="6679959" y="472353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7" name="object 6047"/>
            <p:cNvSpPr/>
            <p:nvPr/>
          </p:nvSpPr>
          <p:spPr>
            <a:xfrm>
              <a:off x="6679958" y="4722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8" name="object 6048"/>
            <p:cNvSpPr/>
            <p:nvPr/>
          </p:nvSpPr>
          <p:spPr>
            <a:xfrm>
              <a:off x="6680890" y="472353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49" name="object 6049"/>
            <p:cNvSpPr/>
            <p:nvPr/>
          </p:nvSpPr>
          <p:spPr>
            <a:xfrm>
              <a:off x="6680886" y="4722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50" name="object 6050"/>
          <p:cNvSpPr/>
          <p:nvPr/>
        </p:nvSpPr>
        <p:spPr>
          <a:xfrm>
            <a:off x="6673444" y="4669549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1" name="object 6051"/>
          <p:cNvSpPr/>
          <p:nvPr/>
        </p:nvSpPr>
        <p:spPr>
          <a:xfrm>
            <a:off x="11583126" y="700478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2" name="object 6052"/>
          <p:cNvSpPr/>
          <p:nvPr/>
        </p:nvSpPr>
        <p:spPr>
          <a:xfrm>
            <a:off x="6673444" y="4723532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65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3" name="object 6053"/>
          <p:cNvSpPr/>
          <p:nvPr/>
        </p:nvSpPr>
        <p:spPr>
          <a:xfrm>
            <a:off x="4747732" y="6458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054" name="object 6054"/>
          <p:cNvGrpSpPr/>
          <p:nvPr/>
        </p:nvGrpSpPr>
        <p:grpSpPr>
          <a:xfrm>
            <a:off x="6670651" y="4668618"/>
            <a:ext cx="3810" cy="1905"/>
            <a:chOff x="6670651" y="4668618"/>
            <a:chExt cx="3810" cy="1905"/>
          </a:xfrm>
        </p:grpSpPr>
        <p:sp>
          <p:nvSpPr>
            <p:cNvPr id="6055" name="object 6055"/>
            <p:cNvSpPr/>
            <p:nvPr/>
          </p:nvSpPr>
          <p:spPr>
            <a:xfrm>
              <a:off x="6672503" y="46686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6" name="object 6056"/>
            <p:cNvSpPr/>
            <p:nvPr/>
          </p:nvSpPr>
          <p:spPr>
            <a:xfrm>
              <a:off x="6672513" y="466954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7" name="object 6057"/>
            <p:cNvSpPr/>
            <p:nvPr/>
          </p:nvSpPr>
          <p:spPr>
            <a:xfrm>
              <a:off x="6671576" y="46686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8" name="object 6058"/>
            <p:cNvSpPr/>
            <p:nvPr/>
          </p:nvSpPr>
          <p:spPr>
            <a:xfrm>
              <a:off x="6671582" y="466954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59" name="object 6059"/>
            <p:cNvSpPr/>
            <p:nvPr/>
          </p:nvSpPr>
          <p:spPr>
            <a:xfrm>
              <a:off x="6670649" y="46686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60" name="object 6060"/>
          <p:cNvSpPr/>
          <p:nvPr/>
        </p:nvSpPr>
        <p:spPr>
          <a:xfrm>
            <a:off x="11584057" y="700385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061" name="object 6061"/>
          <p:cNvGrpSpPr/>
          <p:nvPr/>
        </p:nvGrpSpPr>
        <p:grpSpPr>
          <a:xfrm>
            <a:off x="6670651" y="4722601"/>
            <a:ext cx="3810" cy="1905"/>
            <a:chOff x="6670651" y="4722601"/>
            <a:chExt cx="3810" cy="1905"/>
          </a:xfrm>
        </p:grpSpPr>
        <p:sp>
          <p:nvSpPr>
            <p:cNvPr id="6062" name="object 6062"/>
            <p:cNvSpPr/>
            <p:nvPr/>
          </p:nvSpPr>
          <p:spPr>
            <a:xfrm>
              <a:off x="6670649" y="4722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3" name="object 6063"/>
            <p:cNvSpPr/>
            <p:nvPr/>
          </p:nvSpPr>
          <p:spPr>
            <a:xfrm>
              <a:off x="6671582" y="472353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4" name="object 6064"/>
            <p:cNvSpPr/>
            <p:nvPr/>
          </p:nvSpPr>
          <p:spPr>
            <a:xfrm>
              <a:off x="6671576" y="4722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5" name="object 6065"/>
            <p:cNvSpPr/>
            <p:nvPr/>
          </p:nvSpPr>
          <p:spPr>
            <a:xfrm>
              <a:off x="6672513" y="472353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6" name="object 6066"/>
            <p:cNvSpPr/>
            <p:nvPr/>
          </p:nvSpPr>
          <p:spPr>
            <a:xfrm>
              <a:off x="6672503" y="4722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67" name="object 6067"/>
          <p:cNvGrpSpPr/>
          <p:nvPr/>
        </p:nvGrpSpPr>
        <p:grpSpPr>
          <a:xfrm>
            <a:off x="4747732" y="6459372"/>
            <a:ext cx="3175" cy="55244"/>
            <a:chOff x="4747732" y="6459372"/>
            <a:chExt cx="3175" cy="55244"/>
          </a:xfrm>
        </p:grpSpPr>
        <p:sp>
          <p:nvSpPr>
            <p:cNvPr id="6068" name="object 6068"/>
            <p:cNvSpPr/>
            <p:nvPr/>
          </p:nvSpPr>
          <p:spPr>
            <a:xfrm>
              <a:off x="4748663" y="6459372"/>
              <a:ext cx="0" cy="54610"/>
            </a:xfrm>
            <a:custGeom>
              <a:avLst/>
              <a:gdLst/>
              <a:ahLst/>
              <a:cxnLst/>
              <a:rect l="l" t="t" r="r" b="b"/>
              <a:pathLst>
                <a:path h="54609">
                  <a:moveTo>
                    <a:pt x="0" y="0"/>
                  </a:moveTo>
                  <a:lnTo>
                    <a:pt x="0" y="18614"/>
                  </a:lnTo>
                </a:path>
                <a:path h="54609">
                  <a:moveTo>
                    <a:pt x="0" y="36299"/>
                  </a:moveTo>
                  <a:lnTo>
                    <a:pt x="0" y="53983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69" name="object 6069"/>
            <p:cNvSpPr/>
            <p:nvPr/>
          </p:nvSpPr>
          <p:spPr>
            <a:xfrm>
              <a:off x="4747732" y="65124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0" name="object 6070"/>
            <p:cNvSpPr/>
            <p:nvPr/>
          </p:nvSpPr>
          <p:spPr>
            <a:xfrm>
              <a:off x="4748663" y="651335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1" name="object 6071"/>
            <p:cNvSpPr/>
            <p:nvPr/>
          </p:nvSpPr>
          <p:spPr>
            <a:xfrm>
              <a:off x="4748663" y="65124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72" name="object 6072"/>
          <p:cNvGrpSpPr/>
          <p:nvPr/>
        </p:nvGrpSpPr>
        <p:grpSpPr>
          <a:xfrm>
            <a:off x="6670651" y="4668618"/>
            <a:ext cx="12700" cy="1905"/>
            <a:chOff x="6670651" y="4668618"/>
            <a:chExt cx="12700" cy="1905"/>
          </a:xfrm>
        </p:grpSpPr>
        <p:sp>
          <p:nvSpPr>
            <p:cNvPr id="6073" name="object 6073"/>
            <p:cNvSpPr/>
            <p:nvPr/>
          </p:nvSpPr>
          <p:spPr>
            <a:xfrm>
              <a:off x="6670651" y="46686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4" name="object 6074"/>
            <p:cNvSpPr/>
            <p:nvPr/>
          </p:nvSpPr>
          <p:spPr>
            <a:xfrm>
              <a:off x="6671582" y="4669549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5" name="object 6075"/>
            <p:cNvSpPr/>
            <p:nvPr/>
          </p:nvSpPr>
          <p:spPr>
            <a:xfrm>
              <a:off x="6680889" y="46686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76" name="object 6076"/>
          <p:cNvGrpSpPr/>
          <p:nvPr/>
        </p:nvGrpSpPr>
        <p:grpSpPr>
          <a:xfrm>
            <a:off x="6670651" y="4722601"/>
            <a:ext cx="12700" cy="1905"/>
            <a:chOff x="6670651" y="4722601"/>
            <a:chExt cx="12700" cy="1905"/>
          </a:xfrm>
        </p:grpSpPr>
        <p:sp>
          <p:nvSpPr>
            <p:cNvPr id="6077" name="object 6077"/>
            <p:cNvSpPr/>
            <p:nvPr/>
          </p:nvSpPr>
          <p:spPr>
            <a:xfrm>
              <a:off x="6680889" y="47226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8" name="object 6078"/>
            <p:cNvSpPr/>
            <p:nvPr/>
          </p:nvSpPr>
          <p:spPr>
            <a:xfrm>
              <a:off x="6671582" y="4723532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102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79" name="object 6079"/>
            <p:cNvSpPr/>
            <p:nvPr/>
          </p:nvSpPr>
          <p:spPr>
            <a:xfrm>
              <a:off x="6670651" y="47226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80" name="object 6080"/>
          <p:cNvSpPr/>
          <p:nvPr/>
        </p:nvSpPr>
        <p:spPr>
          <a:xfrm>
            <a:off x="10060427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1" name="object 6081"/>
          <p:cNvSpPr/>
          <p:nvPr/>
        </p:nvSpPr>
        <p:spPr>
          <a:xfrm>
            <a:off x="11584988" y="70029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082" name="object 6082"/>
          <p:cNvGrpSpPr/>
          <p:nvPr/>
        </p:nvGrpSpPr>
        <p:grpSpPr>
          <a:xfrm>
            <a:off x="11575680" y="6518009"/>
            <a:ext cx="11430" cy="1905"/>
            <a:chOff x="11575680" y="6518009"/>
            <a:chExt cx="11430" cy="1905"/>
          </a:xfrm>
        </p:grpSpPr>
        <p:sp>
          <p:nvSpPr>
            <p:cNvPr id="6083" name="object 6083"/>
            <p:cNvSpPr/>
            <p:nvPr/>
          </p:nvSpPr>
          <p:spPr>
            <a:xfrm>
              <a:off x="11575680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84" name="object 6084"/>
            <p:cNvSpPr/>
            <p:nvPr/>
          </p:nvSpPr>
          <p:spPr>
            <a:xfrm>
              <a:off x="11575669" y="6518012"/>
              <a:ext cx="11430" cy="1905"/>
            </a:xfrm>
            <a:custGeom>
              <a:avLst/>
              <a:gdLst/>
              <a:ahLst/>
              <a:cxnLst/>
              <a:rect l="l" t="t" r="r" b="b"/>
              <a:pathLst>
                <a:path w="11429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  <a:path w="11429" h="1904">
                  <a:moveTo>
                    <a:pt x="11176" y="939"/>
                  </a:moveTo>
                  <a:lnTo>
                    <a:pt x="10896" y="279"/>
                  </a:lnTo>
                  <a:lnTo>
                    <a:pt x="10248" y="0"/>
                  </a:lnTo>
                  <a:lnTo>
                    <a:pt x="9588" y="279"/>
                  </a:lnTo>
                  <a:lnTo>
                    <a:pt x="9309" y="939"/>
                  </a:lnTo>
                  <a:lnTo>
                    <a:pt x="9588" y="1587"/>
                  </a:lnTo>
                  <a:lnTo>
                    <a:pt x="10248" y="1866"/>
                  </a:lnTo>
                  <a:lnTo>
                    <a:pt x="10896" y="1587"/>
                  </a:lnTo>
                  <a:lnTo>
                    <a:pt x="11176" y="939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85" name="object 6085"/>
          <p:cNvSpPr/>
          <p:nvPr/>
        </p:nvSpPr>
        <p:spPr>
          <a:xfrm>
            <a:off x="11577542" y="6938706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6" name="object 6086"/>
          <p:cNvSpPr/>
          <p:nvPr/>
        </p:nvSpPr>
        <p:spPr>
          <a:xfrm>
            <a:off x="11574749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7" name="object 6087"/>
          <p:cNvSpPr/>
          <p:nvPr/>
        </p:nvSpPr>
        <p:spPr>
          <a:xfrm>
            <a:off x="10060427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8" name="object 6088"/>
          <p:cNvSpPr/>
          <p:nvPr/>
        </p:nvSpPr>
        <p:spPr>
          <a:xfrm>
            <a:off x="4748657" y="651243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089" name="object 6089"/>
          <p:cNvGrpSpPr/>
          <p:nvPr/>
        </p:nvGrpSpPr>
        <p:grpSpPr>
          <a:xfrm>
            <a:off x="11584057" y="6464026"/>
            <a:ext cx="1905" cy="1905"/>
            <a:chOff x="11584057" y="6464026"/>
            <a:chExt cx="1905" cy="1905"/>
          </a:xfrm>
        </p:grpSpPr>
        <p:sp>
          <p:nvSpPr>
            <p:cNvPr id="6090" name="object 6090"/>
            <p:cNvSpPr/>
            <p:nvPr/>
          </p:nvSpPr>
          <p:spPr>
            <a:xfrm>
              <a:off x="11584988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91" name="object 6091"/>
            <p:cNvSpPr/>
            <p:nvPr/>
          </p:nvSpPr>
          <p:spPr>
            <a:xfrm>
              <a:off x="11584051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92" name="object 6092"/>
          <p:cNvSpPr/>
          <p:nvPr/>
        </p:nvSpPr>
        <p:spPr>
          <a:xfrm>
            <a:off x="11574749" y="65180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3" name="object 6093"/>
          <p:cNvSpPr/>
          <p:nvPr/>
        </p:nvSpPr>
        <p:spPr>
          <a:xfrm>
            <a:off x="4748662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4" name="object 6094"/>
          <p:cNvSpPr/>
          <p:nvPr/>
        </p:nvSpPr>
        <p:spPr>
          <a:xfrm>
            <a:off x="11574742" y="65180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5" name="object 6095"/>
          <p:cNvSpPr/>
          <p:nvPr/>
        </p:nvSpPr>
        <p:spPr>
          <a:xfrm>
            <a:off x="11584057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6" name="object 6096"/>
          <p:cNvSpPr/>
          <p:nvPr/>
        </p:nvSpPr>
        <p:spPr>
          <a:xfrm>
            <a:off x="6695782" y="456158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7" name="object 6097"/>
          <p:cNvSpPr/>
          <p:nvPr/>
        </p:nvSpPr>
        <p:spPr>
          <a:xfrm>
            <a:off x="11574750" y="651894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098" name="object 6098"/>
          <p:cNvGrpSpPr/>
          <p:nvPr/>
        </p:nvGrpSpPr>
        <p:grpSpPr>
          <a:xfrm>
            <a:off x="4749593" y="6512424"/>
            <a:ext cx="1905" cy="1905"/>
            <a:chOff x="4749593" y="6512424"/>
            <a:chExt cx="1905" cy="1905"/>
          </a:xfrm>
        </p:grpSpPr>
        <p:sp>
          <p:nvSpPr>
            <p:cNvPr id="6099" name="object 6099"/>
            <p:cNvSpPr/>
            <p:nvPr/>
          </p:nvSpPr>
          <p:spPr>
            <a:xfrm>
              <a:off x="4749594" y="65133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0" name="object 6100"/>
            <p:cNvSpPr/>
            <p:nvPr/>
          </p:nvSpPr>
          <p:spPr>
            <a:xfrm>
              <a:off x="4749593" y="65124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01" name="object 6101"/>
          <p:cNvSpPr/>
          <p:nvPr/>
        </p:nvSpPr>
        <p:spPr>
          <a:xfrm>
            <a:off x="11577542" y="7018750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2" name="object 6102"/>
          <p:cNvSpPr/>
          <p:nvPr/>
        </p:nvSpPr>
        <p:spPr>
          <a:xfrm>
            <a:off x="11584057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3" name="object 6103"/>
          <p:cNvSpPr/>
          <p:nvPr/>
        </p:nvSpPr>
        <p:spPr>
          <a:xfrm>
            <a:off x="4749593" y="65124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4" name="object 6104"/>
          <p:cNvSpPr/>
          <p:nvPr/>
        </p:nvSpPr>
        <p:spPr>
          <a:xfrm>
            <a:off x="11574750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105" name="object 6105"/>
          <p:cNvGrpSpPr/>
          <p:nvPr/>
        </p:nvGrpSpPr>
        <p:grpSpPr>
          <a:xfrm>
            <a:off x="4749593" y="6512424"/>
            <a:ext cx="1905" cy="1905"/>
            <a:chOff x="4749593" y="6512424"/>
            <a:chExt cx="1905" cy="1905"/>
          </a:xfrm>
        </p:grpSpPr>
        <p:sp>
          <p:nvSpPr>
            <p:cNvPr id="6106" name="object 6106"/>
            <p:cNvSpPr/>
            <p:nvPr/>
          </p:nvSpPr>
          <p:spPr>
            <a:xfrm>
              <a:off x="4749584" y="65124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07" name="object 6107"/>
            <p:cNvSpPr/>
            <p:nvPr/>
          </p:nvSpPr>
          <p:spPr>
            <a:xfrm>
              <a:off x="4750524" y="65133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08" name="object 6108"/>
          <p:cNvSpPr/>
          <p:nvPr/>
        </p:nvSpPr>
        <p:spPr>
          <a:xfrm>
            <a:off x="10060427" y="662690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9" name="object 6109"/>
          <p:cNvSpPr/>
          <p:nvPr/>
        </p:nvSpPr>
        <p:spPr>
          <a:xfrm>
            <a:off x="11574750" y="646495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0" name="object 6110"/>
          <p:cNvSpPr/>
          <p:nvPr/>
        </p:nvSpPr>
        <p:spPr>
          <a:xfrm>
            <a:off x="4759831" y="6459372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6299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1" name="object 6111"/>
          <p:cNvSpPr/>
          <p:nvPr/>
        </p:nvSpPr>
        <p:spPr>
          <a:xfrm>
            <a:off x="11584057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2" name="object 6112"/>
          <p:cNvSpPr/>
          <p:nvPr/>
        </p:nvSpPr>
        <p:spPr>
          <a:xfrm>
            <a:off x="11580334" y="6960113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113" name="object 6113"/>
          <p:cNvGrpSpPr/>
          <p:nvPr/>
        </p:nvGrpSpPr>
        <p:grpSpPr>
          <a:xfrm>
            <a:off x="11574749" y="6464026"/>
            <a:ext cx="10795" cy="1905"/>
            <a:chOff x="11574749" y="6464026"/>
            <a:chExt cx="10795" cy="1905"/>
          </a:xfrm>
        </p:grpSpPr>
        <p:sp>
          <p:nvSpPr>
            <p:cNvPr id="6114" name="object 6114"/>
            <p:cNvSpPr/>
            <p:nvPr/>
          </p:nvSpPr>
          <p:spPr>
            <a:xfrm>
              <a:off x="11574749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15" name="object 6115"/>
            <p:cNvSpPr/>
            <p:nvPr/>
          </p:nvSpPr>
          <p:spPr>
            <a:xfrm>
              <a:off x="11584057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16" name="object 6116"/>
          <p:cNvSpPr/>
          <p:nvPr/>
        </p:nvSpPr>
        <p:spPr>
          <a:xfrm>
            <a:off x="11582196" y="695918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7" name="object 6117"/>
          <p:cNvSpPr/>
          <p:nvPr/>
        </p:nvSpPr>
        <p:spPr>
          <a:xfrm>
            <a:off x="11574749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8" name="object 6118"/>
          <p:cNvSpPr/>
          <p:nvPr/>
        </p:nvSpPr>
        <p:spPr>
          <a:xfrm>
            <a:off x="6695782" y="473563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9" name="object 6119"/>
          <p:cNvSpPr/>
          <p:nvPr/>
        </p:nvSpPr>
        <p:spPr>
          <a:xfrm>
            <a:off x="4735632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0" name="object 6120"/>
          <p:cNvSpPr/>
          <p:nvPr/>
        </p:nvSpPr>
        <p:spPr>
          <a:xfrm>
            <a:off x="11574749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1" name="object 6121"/>
          <p:cNvSpPr/>
          <p:nvPr/>
        </p:nvSpPr>
        <p:spPr>
          <a:xfrm>
            <a:off x="10061357" y="673208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122" name="object 6122"/>
          <p:cNvGrpSpPr/>
          <p:nvPr/>
        </p:nvGrpSpPr>
        <p:grpSpPr>
          <a:xfrm>
            <a:off x="11574749" y="6464026"/>
            <a:ext cx="10795" cy="1905"/>
            <a:chOff x="11574749" y="6464026"/>
            <a:chExt cx="10795" cy="1905"/>
          </a:xfrm>
        </p:grpSpPr>
        <p:sp>
          <p:nvSpPr>
            <p:cNvPr id="6123" name="object 6123"/>
            <p:cNvSpPr/>
            <p:nvPr/>
          </p:nvSpPr>
          <p:spPr>
            <a:xfrm>
              <a:off x="11575680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4" name="object 6124"/>
            <p:cNvSpPr/>
            <p:nvPr/>
          </p:nvSpPr>
          <p:spPr>
            <a:xfrm>
              <a:off x="11574742" y="6464037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  <a:path w="10795" h="1904">
                  <a:moveTo>
                    <a:pt x="10236" y="927"/>
                  </a:moveTo>
                  <a:lnTo>
                    <a:pt x="9969" y="266"/>
                  </a:lnTo>
                  <a:lnTo>
                    <a:pt x="9309" y="0"/>
                  </a:lnTo>
                  <a:lnTo>
                    <a:pt x="8648" y="266"/>
                  </a:lnTo>
                  <a:lnTo>
                    <a:pt x="8382" y="927"/>
                  </a:lnTo>
                  <a:lnTo>
                    <a:pt x="8648" y="1587"/>
                  </a:lnTo>
                  <a:lnTo>
                    <a:pt x="9309" y="1854"/>
                  </a:lnTo>
                  <a:lnTo>
                    <a:pt x="9969" y="1587"/>
                  </a:lnTo>
                  <a:lnTo>
                    <a:pt x="1023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25" name="object 6125"/>
          <p:cNvSpPr/>
          <p:nvPr/>
        </p:nvSpPr>
        <p:spPr>
          <a:xfrm>
            <a:off x="11583126" y="695825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126" name="object 6126"/>
          <p:cNvGrpSpPr/>
          <p:nvPr/>
        </p:nvGrpSpPr>
        <p:grpSpPr>
          <a:xfrm>
            <a:off x="11575680" y="6464026"/>
            <a:ext cx="1905" cy="1905"/>
            <a:chOff x="11575680" y="6464026"/>
            <a:chExt cx="1905" cy="1905"/>
          </a:xfrm>
        </p:grpSpPr>
        <p:sp>
          <p:nvSpPr>
            <p:cNvPr id="6127" name="object 6127"/>
            <p:cNvSpPr/>
            <p:nvPr/>
          </p:nvSpPr>
          <p:spPr>
            <a:xfrm>
              <a:off x="11576611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28" name="object 6128"/>
            <p:cNvSpPr/>
            <p:nvPr/>
          </p:nvSpPr>
          <p:spPr>
            <a:xfrm>
              <a:off x="11575669" y="6464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29" name="object 6129"/>
          <p:cNvSpPr/>
          <p:nvPr/>
        </p:nvSpPr>
        <p:spPr>
          <a:xfrm>
            <a:off x="11584057" y="6956390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861"/>
                </a:moveTo>
                <a:lnTo>
                  <a:pt x="930" y="930"/>
                </a:lnTo>
              </a:path>
              <a:path w="1270" h="1904">
                <a:moveTo>
                  <a:pt x="93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130" name="object 6130"/>
          <p:cNvGrpSpPr/>
          <p:nvPr/>
        </p:nvGrpSpPr>
        <p:grpSpPr>
          <a:xfrm>
            <a:off x="11583126" y="6464026"/>
            <a:ext cx="1905" cy="1905"/>
            <a:chOff x="11583126" y="6464026"/>
            <a:chExt cx="1905" cy="1905"/>
          </a:xfrm>
        </p:grpSpPr>
        <p:sp>
          <p:nvSpPr>
            <p:cNvPr id="6131" name="object 6131"/>
            <p:cNvSpPr/>
            <p:nvPr/>
          </p:nvSpPr>
          <p:spPr>
            <a:xfrm>
              <a:off x="11583126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32" name="object 6132"/>
            <p:cNvSpPr/>
            <p:nvPr/>
          </p:nvSpPr>
          <p:spPr>
            <a:xfrm>
              <a:off x="11583126" y="64649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33" name="object 6133"/>
          <p:cNvSpPr/>
          <p:nvPr/>
        </p:nvSpPr>
        <p:spPr>
          <a:xfrm>
            <a:off x="11584988" y="6953598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2792"/>
                </a:moveTo>
                <a:lnTo>
                  <a:pt x="930" y="1861"/>
                </a:lnTo>
              </a:path>
              <a:path w="1270" h="3175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4" name="object 6134"/>
          <p:cNvSpPr/>
          <p:nvPr/>
        </p:nvSpPr>
        <p:spPr>
          <a:xfrm>
            <a:off x="11576609" y="646403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5" name="object 6135"/>
          <p:cNvSpPr/>
          <p:nvPr/>
        </p:nvSpPr>
        <p:spPr>
          <a:xfrm>
            <a:off x="11577542" y="6518940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6" name="object 6136"/>
          <p:cNvSpPr/>
          <p:nvPr/>
        </p:nvSpPr>
        <p:spPr>
          <a:xfrm>
            <a:off x="11577542" y="6464956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7" name="object 6137"/>
          <p:cNvSpPr/>
          <p:nvPr/>
        </p:nvSpPr>
        <p:spPr>
          <a:xfrm>
            <a:off x="12931776" y="341676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8" name="object 6138"/>
          <p:cNvSpPr/>
          <p:nvPr/>
        </p:nvSpPr>
        <p:spPr>
          <a:xfrm>
            <a:off x="11584988" y="651894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9" name="object 6139"/>
          <p:cNvSpPr/>
          <p:nvPr/>
        </p:nvSpPr>
        <p:spPr>
          <a:xfrm>
            <a:off x="11584057" y="6951736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1861"/>
                </a:moveTo>
                <a:lnTo>
                  <a:pt x="930" y="930"/>
                </a:lnTo>
              </a:path>
              <a:path w="1270" h="1904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0" name="object 6140"/>
          <p:cNvSpPr/>
          <p:nvPr/>
        </p:nvSpPr>
        <p:spPr>
          <a:xfrm>
            <a:off x="11584051" y="65180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1" name="object 6141"/>
          <p:cNvSpPr/>
          <p:nvPr/>
        </p:nvSpPr>
        <p:spPr>
          <a:xfrm>
            <a:off x="11584988" y="700199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2" name="object 6142"/>
          <p:cNvSpPr/>
          <p:nvPr/>
        </p:nvSpPr>
        <p:spPr>
          <a:xfrm>
            <a:off x="11576611" y="6950805"/>
            <a:ext cx="7620" cy="1270"/>
          </a:xfrm>
          <a:custGeom>
            <a:avLst/>
            <a:gdLst/>
            <a:ahLst/>
            <a:cxnLst/>
            <a:rect l="l" t="t" r="r" b="b"/>
            <a:pathLst>
              <a:path w="7620" h="1270">
                <a:moveTo>
                  <a:pt x="7445" y="930"/>
                </a:moveTo>
                <a:lnTo>
                  <a:pt x="6515" y="0"/>
                </a:lnTo>
              </a:path>
              <a:path w="762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3" name="object 6143"/>
          <p:cNvSpPr/>
          <p:nvPr/>
        </p:nvSpPr>
        <p:spPr>
          <a:xfrm>
            <a:off x="11582195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4" name="object 6144"/>
          <p:cNvSpPr/>
          <p:nvPr/>
        </p:nvSpPr>
        <p:spPr>
          <a:xfrm>
            <a:off x="11584057" y="651894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5" name="object 6145"/>
          <p:cNvSpPr/>
          <p:nvPr/>
        </p:nvSpPr>
        <p:spPr>
          <a:xfrm>
            <a:off x="11575680" y="6951736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0"/>
                </a:moveTo>
                <a:lnTo>
                  <a:pt x="0" y="930"/>
                </a:lnTo>
              </a:path>
              <a:path w="1270" h="1904">
                <a:moveTo>
                  <a:pt x="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6" name="object 6146"/>
          <p:cNvSpPr/>
          <p:nvPr/>
        </p:nvSpPr>
        <p:spPr>
          <a:xfrm>
            <a:off x="11583124" y="65180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39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7" name="object 6147"/>
          <p:cNvSpPr/>
          <p:nvPr/>
        </p:nvSpPr>
        <p:spPr>
          <a:xfrm>
            <a:off x="11575680" y="6953598"/>
            <a:ext cx="9525" cy="51435"/>
          </a:xfrm>
          <a:custGeom>
            <a:avLst/>
            <a:gdLst/>
            <a:ahLst/>
            <a:cxnLst/>
            <a:rect l="l" t="t" r="r" b="b"/>
            <a:pathLst>
              <a:path w="9525" h="51434">
                <a:moveTo>
                  <a:pt x="0" y="46537"/>
                </a:moveTo>
                <a:lnTo>
                  <a:pt x="0" y="45606"/>
                </a:lnTo>
              </a:path>
              <a:path w="9525" h="51434">
                <a:moveTo>
                  <a:pt x="0" y="0"/>
                </a:moveTo>
                <a:lnTo>
                  <a:pt x="0" y="1861"/>
                </a:lnTo>
              </a:path>
              <a:path w="9525" h="51434">
                <a:moveTo>
                  <a:pt x="0" y="1861"/>
                </a:moveTo>
                <a:lnTo>
                  <a:pt x="0" y="2792"/>
                </a:lnTo>
              </a:path>
              <a:path w="9525" h="51434">
                <a:moveTo>
                  <a:pt x="930" y="51190"/>
                </a:moveTo>
                <a:lnTo>
                  <a:pt x="0" y="50260"/>
                </a:lnTo>
              </a:path>
              <a:path w="9525" h="51434">
                <a:moveTo>
                  <a:pt x="0" y="50260"/>
                </a:moveTo>
                <a:lnTo>
                  <a:pt x="0" y="49329"/>
                </a:lnTo>
              </a:path>
              <a:path w="9525" h="51434">
                <a:moveTo>
                  <a:pt x="9307" y="3722"/>
                </a:moveTo>
                <a:lnTo>
                  <a:pt x="8376" y="4653"/>
                </a:lnTo>
              </a:path>
              <a:path w="9525" h="51434">
                <a:moveTo>
                  <a:pt x="8376" y="4653"/>
                </a:moveTo>
                <a:lnTo>
                  <a:pt x="7445" y="5584"/>
                </a:lnTo>
              </a:path>
              <a:path w="9525" h="51434">
                <a:moveTo>
                  <a:pt x="7445" y="5584"/>
                </a:moveTo>
                <a:lnTo>
                  <a:pt x="6515" y="6515"/>
                </a:lnTo>
              </a:path>
              <a:path w="9525" h="51434">
                <a:moveTo>
                  <a:pt x="6515" y="6515"/>
                </a:moveTo>
                <a:lnTo>
                  <a:pt x="4653" y="6515"/>
                </a:lnTo>
              </a:path>
              <a:path w="9525" h="51434">
                <a:moveTo>
                  <a:pt x="0" y="2792"/>
                </a:moveTo>
                <a:lnTo>
                  <a:pt x="0" y="3722"/>
                </a:lnTo>
              </a:path>
              <a:path w="9525" h="51434">
                <a:moveTo>
                  <a:pt x="0" y="3722"/>
                </a:moveTo>
                <a:lnTo>
                  <a:pt x="930" y="4653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148" name="object 6148"/>
          <p:cNvGrpSpPr/>
          <p:nvPr/>
        </p:nvGrpSpPr>
        <p:grpSpPr>
          <a:xfrm>
            <a:off x="11582195" y="6518009"/>
            <a:ext cx="1905" cy="1905"/>
            <a:chOff x="11582195" y="6518009"/>
            <a:chExt cx="1905" cy="1905"/>
          </a:xfrm>
        </p:grpSpPr>
        <p:sp>
          <p:nvSpPr>
            <p:cNvPr id="6149" name="object 6149"/>
            <p:cNvSpPr/>
            <p:nvPr/>
          </p:nvSpPr>
          <p:spPr>
            <a:xfrm>
              <a:off x="11582195" y="6518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CFCF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0" name="object 6150"/>
            <p:cNvSpPr/>
            <p:nvPr/>
          </p:nvSpPr>
          <p:spPr>
            <a:xfrm>
              <a:off x="11583126" y="6518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CFCF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51" name="object 6151"/>
          <p:cNvSpPr/>
          <p:nvPr/>
        </p:nvSpPr>
        <p:spPr>
          <a:xfrm>
            <a:off x="11575680" y="6950805"/>
            <a:ext cx="10795" cy="55244"/>
          </a:xfrm>
          <a:custGeom>
            <a:avLst/>
            <a:gdLst/>
            <a:ahLst/>
            <a:cxnLst/>
            <a:rect l="l" t="t" r="r" b="b"/>
            <a:pathLst>
              <a:path w="10795" h="55245">
                <a:moveTo>
                  <a:pt x="930" y="7445"/>
                </a:moveTo>
                <a:lnTo>
                  <a:pt x="1861" y="8376"/>
                </a:lnTo>
              </a:path>
              <a:path w="10795" h="55245">
                <a:moveTo>
                  <a:pt x="1861" y="8376"/>
                </a:moveTo>
                <a:lnTo>
                  <a:pt x="3722" y="9307"/>
                </a:lnTo>
              </a:path>
              <a:path w="10795" h="55245">
                <a:moveTo>
                  <a:pt x="7445" y="0"/>
                </a:moveTo>
                <a:lnTo>
                  <a:pt x="8376" y="930"/>
                </a:lnTo>
              </a:path>
              <a:path w="10795" h="55245">
                <a:moveTo>
                  <a:pt x="8376" y="930"/>
                </a:moveTo>
                <a:lnTo>
                  <a:pt x="9307" y="1861"/>
                </a:lnTo>
              </a:path>
              <a:path w="10795" h="55245">
                <a:moveTo>
                  <a:pt x="9307" y="2792"/>
                </a:moveTo>
                <a:lnTo>
                  <a:pt x="10238" y="4653"/>
                </a:lnTo>
              </a:path>
              <a:path w="10795" h="55245">
                <a:moveTo>
                  <a:pt x="10238" y="4653"/>
                </a:moveTo>
                <a:lnTo>
                  <a:pt x="9307" y="5584"/>
                </a:lnTo>
              </a:path>
              <a:path w="10795" h="55245">
                <a:moveTo>
                  <a:pt x="0" y="2792"/>
                </a:moveTo>
                <a:lnTo>
                  <a:pt x="0" y="1861"/>
                </a:lnTo>
              </a:path>
              <a:path w="10795" h="55245">
                <a:moveTo>
                  <a:pt x="930" y="930"/>
                </a:moveTo>
                <a:lnTo>
                  <a:pt x="1861" y="0"/>
                </a:lnTo>
              </a:path>
              <a:path w="10795" h="55245">
                <a:moveTo>
                  <a:pt x="3722" y="9307"/>
                </a:moveTo>
                <a:lnTo>
                  <a:pt x="4653" y="9307"/>
                </a:lnTo>
              </a:path>
              <a:path w="10795" h="55245">
                <a:moveTo>
                  <a:pt x="7445" y="54913"/>
                </a:moveTo>
                <a:lnTo>
                  <a:pt x="8376" y="53983"/>
                </a:lnTo>
              </a:path>
              <a:path w="10795" h="55245">
                <a:moveTo>
                  <a:pt x="8376" y="53983"/>
                </a:moveTo>
                <a:lnTo>
                  <a:pt x="9307" y="53052"/>
                </a:lnTo>
              </a:path>
              <a:path w="10795" h="55245">
                <a:moveTo>
                  <a:pt x="9307" y="53052"/>
                </a:moveTo>
                <a:lnTo>
                  <a:pt x="9307" y="52121"/>
                </a:lnTo>
              </a:path>
              <a:path w="10795" h="55245">
                <a:moveTo>
                  <a:pt x="9307" y="52121"/>
                </a:moveTo>
                <a:lnTo>
                  <a:pt x="10238" y="51190"/>
                </a:lnTo>
              </a:path>
              <a:path w="10795" h="55245">
                <a:moveTo>
                  <a:pt x="10238" y="51190"/>
                </a:moveTo>
                <a:lnTo>
                  <a:pt x="9307" y="49329"/>
                </a:lnTo>
              </a:path>
              <a:path w="10795" h="55245">
                <a:moveTo>
                  <a:pt x="9307" y="49329"/>
                </a:moveTo>
                <a:lnTo>
                  <a:pt x="9307" y="48398"/>
                </a:lnTo>
              </a:path>
              <a:path w="10795" h="55245">
                <a:moveTo>
                  <a:pt x="930" y="7445"/>
                </a:moveTo>
                <a:lnTo>
                  <a:pt x="0" y="6515"/>
                </a:lnTo>
              </a:path>
              <a:path w="10795" h="55245">
                <a:moveTo>
                  <a:pt x="0" y="4653"/>
                </a:moveTo>
                <a:lnTo>
                  <a:pt x="0" y="2792"/>
                </a:lnTo>
              </a:path>
              <a:path w="10795" h="55245">
                <a:moveTo>
                  <a:pt x="0" y="48398"/>
                </a:moveTo>
                <a:lnTo>
                  <a:pt x="0" y="49329"/>
                </a:lnTo>
              </a:path>
              <a:path w="10795" h="55245">
                <a:moveTo>
                  <a:pt x="0" y="49329"/>
                </a:moveTo>
                <a:lnTo>
                  <a:pt x="0" y="51190"/>
                </a:lnTo>
              </a:path>
              <a:path w="10795" h="55245">
                <a:moveTo>
                  <a:pt x="0" y="51190"/>
                </a:moveTo>
                <a:lnTo>
                  <a:pt x="0" y="52121"/>
                </a:lnTo>
              </a:path>
              <a:path w="10795" h="55245">
                <a:moveTo>
                  <a:pt x="0" y="52121"/>
                </a:moveTo>
                <a:lnTo>
                  <a:pt x="0" y="53052"/>
                </a:lnTo>
              </a:path>
              <a:path w="10795" h="55245">
                <a:moveTo>
                  <a:pt x="0" y="53052"/>
                </a:moveTo>
                <a:lnTo>
                  <a:pt x="930" y="53983"/>
                </a:lnTo>
              </a:path>
              <a:path w="10795" h="55245">
                <a:moveTo>
                  <a:pt x="930" y="53983"/>
                </a:moveTo>
                <a:lnTo>
                  <a:pt x="1861" y="54913"/>
                </a:lnTo>
              </a:path>
              <a:path w="10795" h="55245">
                <a:moveTo>
                  <a:pt x="4653" y="9307"/>
                </a:moveTo>
                <a:lnTo>
                  <a:pt x="3722" y="9307"/>
                </a:lnTo>
              </a:path>
              <a:path w="10795" h="55245">
                <a:moveTo>
                  <a:pt x="3722" y="9307"/>
                </a:moveTo>
                <a:lnTo>
                  <a:pt x="1861" y="8376"/>
                </a:lnTo>
              </a:path>
              <a:path w="10795" h="55245">
                <a:moveTo>
                  <a:pt x="1861" y="8376"/>
                </a:moveTo>
                <a:lnTo>
                  <a:pt x="930" y="7445"/>
                </a:lnTo>
              </a:path>
            </a:pathLst>
          </a:custGeom>
          <a:ln w="3175">
            <a:solidFill>
              <a:srgbClr val="FCFC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2" name="object 6152"/>
          <p:cNvSpPr/>
          <p:nvPr/>
        </p:nvSpPr>
        <p:spPr>
          <a:xfrm>
            <a:off x="4671410" y="699362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CFCF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3" name="object 6153"/>
          <p:cNvSpPr/>
          <p:nvPr/>
        </p:nvSpPr>
        <p:spPr>
          <a:xfrm>
            <a:off x="11574742" y="6998275"/>
            <a:ext cx="11430" cy="1905"/>
          </a:xfrm>
          <a:custGeom>
            <a:avLst/>
            <a:gdLst/>
            <a:ahLst/>
            <a:cxnLst/>
            <a:rect l="l" t="t" r="r" b="b"/>
            <a:pathLst>
              <a:path w="11429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39"/>
                </a:lnTo>
                <a:close/>
              </a:path>
              <a:path w="11429" h="1904">
                <a:moveTo>
                  <a:pt x="11176" y="939"/>
                </a:moveTo>
                <a:lnTo>
                  <a:pt x="10896" y="279"/>
                </a:lnTo>
                <a:lnTo>
                  <a:pt x="10236" y="0"/>
                </a:lnTo>
                <a:lnTo>
                  <a:pt x="9575" y="279"/>
                </a:lnTo>
                <a:lnTo>
                  <a:pt x="9309" y="939"/>
                </a:lnTo>
                <a:lnTo>
                  <a:pt x="9575" y="1587"/>
                </a:lnTo>
                <a:lnTo>
                  <a:pt x="10236" y="1866"/>
                </a:lnTo>
                <a:lnTo>
                  <a:pt x="10896" y="1587"/>
                </a:lnTo>
                <a:lnTo>
                  <a:pt x="11176" y="939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154" name="object 6154"/>
          <p:cNvGrpSpPr/>
          <p:nvPr/>
        </p:nvGrpSpPr>
        <p:grpSpPr>
          <a:xfrm>
            <a:off x="4275844" y="6667859"/>
            <a:ext cx="3175" cy="3175"/>
            <a:chOff x="4275844" y="6667859"/>
            <a:chExt cx="3175" cy="3175"/>
          </a:xfrm>
        </p:grpSpPr>
        <p:sp>
          <p:nvSpPr>
            <p:cNvPr id="6155" name="object 6155"/>
            <p:cNvSpPr/>
            <p:nvPr/>
          </p:nvSpPr>
          <p:spPr>
            <a:xfrm>
              <a:off x="4276774" y="66678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6" name="object 6156"/>
            <p:cNvSpPr/>
            <p:nvPr/>
          </p:nvSpPr>
          <p:spPr>
            <a:xfrm>
              <a:off x="4276774" y="666879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7" name="object 6157"/>
            <p:cNvSpPr/>
            <p:nvPr/>
          </p:nvSpPr>
          <p:spPr>
            <a:xfrm>
              <a:off x="4275836" y="666785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794" y="1866"/>
                  </a:moveTo>
                  <a:lnTo>
                    <a:pt x="2527" y="1206"/>
                  </a:lnTo>
                  <a:lnTo>
                    <a:pt x="1866" y="939"/>
                  </a:ln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206" y="2527"/>
                  </a:lnTo>
                  <a:lnTo>
                    <a:pt x="1866" y="2794"/>
                  </a:lnTo>
                  <a:lnTo>
                    <a:pt x="2527" y="2527"/>
                  </a:lnTo>
                  <a:lnTo>
                    <a:pt x="2794" y="1866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8" name="object 6158"/>
            <p:cNvSpPr/>
            <p:nvPr/>
          </p:nvSpPr>
          <p:spPr>
            <a:xfrm>
              <a:off x="4277705" y="666879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59" name="object 6159"/>
            <p:cNvSpPr/>
            <p:nvPr/>
          </p:nvSpPr>
          <p:spPr>
            <a:xfrm>
              <a:off x="4276763" y="66678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60" name="object 6160"/>
          <p:cNvSpPr/>
          <p:nvPr/>
        </p:nvSpPr>
        <p:spPr>
          <a:xfrm>
            <a:off x="11583126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1" name="object 6161"/>
          <p:cNvSpPr/>
          <p:nvPr/>
        </p:nvSpPr>
        <p:spPr>
          <a:xfrm>
            <a:off x="4276763" y="666785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600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600"/>
                </a:lnTo>
                <a:lnTo>
                  <a:pt x="939" y="1866"/>
                </a:lnTo>
                <a:lnTo>
                  <a:pt x="1600" y="1600"/>
                </a:lnTo>
                <a:lnTo>
                  <a:pt x="1866" y="939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2" name="object 6162"/>
          <p:cNvSpPr/>
          <p:nvPr/>
        </p:nvSpPr>
        <p:spPr>
          <a:xfrm>
            <a:off x="11577542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3" name="object 6163"/>
          <p:cNvSpPr/>
          <p:nvPr/>
        </p:nvSpPr>
        <p:spPr>
          <a:xfrm>
            <a:off x="6665998" y="4566236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4" name="object 6164"/>
          <p:cNvSpPr/>
          <p:nvPr/>
        </p:nvSpPr>
        <p:spPr>
          <a:xfrm>
            <a:off x="6665998" y="4703986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5" name="object 6165"/>
          <p:cNvSpPr/>
          <p:nvPr/>
        </p:nvSpPr>
        <p:spPr>
          <a:xfrm>
            <a:off x="6695782" y="464907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6" name="object 6166"/>
          <p:cNvSpPr/>
          <p:nvPr/>
        </p:nvSpPr>
        <p:spPr>
          <a:xfrm>
            <a:off x="6625976" y="4731909"/>
            <a:ext cx="69850" cy="3810"/>
          </a:xfrm>
          <a:custGeom>
            <a:avLst/>
            <a:gdLst/>
            <a:ahLst/>
            <a:cxnLst/>
            <a:rect l="l" t="t" r="r" b="b"/>
            <a:pathLst>
              <a:path w="69850" h="3810">
                <a:moveTo>
                  <a:pt x="0" y="3722"/>
                </a:moveTo>
                <a:lnTo>
                  <a:pt x="26060" y="3722"/>
                </a:lnTo>
              </a:path>
              <a:path w="69850" h="3810">
                <a:moveTo>
                  <a:pt x="43745" y="3722"/>
                </a:moveTo>
                <a:lnTo>
                  <a:pt x="69805" y="3722"/>
                </a:lnTo>
              </a:path>
              <a:path w="69850" h="3810">
                <a:moveTo>
                  <a:pt x="0" y="0"/>
                </a:moveTo>
                <a:lnTo>
                  <a:pt x="26060" y="0"/>
                </a:lnTo>
              </a:path>
              <a:path w="69850" h="381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7" name="object 6167"/>
          <p:cNvSpPr/>
          <p:nvPr/>
        </p:nvSpPr>
        <p:spPr>
          <a:xfrm>
            <a:off x="6699505" y="464907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8" name="object 6168"/>
          <p:cNvSpPr/>
          <p:nvPr/>
        </p:nvSpPr>
        <p:spPr>
          <a:xfrm>
            <a:off x="4157639" y="6534763"/>
            <a:ext cx="158750" cy="39370"/>
          </a:xfrm>
          <a:custGeom>
            <a:avLst/>
            <a:gdLst/>
            <a:ahLst/>
            <a:cxnLst/>
            <a:rect l="l" t="t" r="r" b="b"/>
            <a:pathLst>
              <a:path w="158750" h="39370">
                <a:moveTo>
                  <a:pt x="0" y="0"/>
                </a:moveTo>
                <a:lnTo>
                  <a:pt x="20476" y="4653"/>
                </a:lnTo>
              </a:path>
              <a:path w="158750" h="39370">
                <a:moveTo>
                  <a:pt x="37229" y="9307"/>
                </a:moveTo>
                <a:lnTo>
                  <a:pt x="70736" y="17684"/>
                </a:lnTo>
              </a:path>
              <a:path w="158750" h="39370">
                <a:moveTo>
                  <a:pt x="87490" y="21407"/>
                </a:moveTo>
                <a:lnTo>
                  <a:pt x="121927" y="30714"/>
                </a:lnTo>
              </a:path>
              <a:path w="158750" h="39370">
                <a:moveTo>
                  <a:pt x="138681" y="34437"/>
                </a:moveTo>
                <a:lnTo>
                  <a:pt x="158226" y="3909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9" name="object 6169"/>
          <p:cNvSpPr/>
          <p:nvPr/>
        </p:nvSpPr>
        <p:spPr>
          <a:xfrm>
            <a:off x="6695782" y="464907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0" name="object 6170"/>
          <p:cNvSpPr/>
          <p:nvPr/>
        </p:nvSpPr>
        <p:spPr>
          <a:xfrm>
            <a:off x="6625976" y="456158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56775" y="0"/>
                </a:lnTo>
              </a:path>
              <a:path w="69850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1" name="object 6171"/>
          <p:cNvSpPr/>
          <p:nvPr/>
        </p:nvSpPr>
        <p:spPr>
          <a:xfrm>
            <a:off x="11577542" y="6999204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2" name="object 6172"/>
          <p:cNvSpPr/>
          <p:nvPr/>
        </p:nvSpPr>
        <p:spPr>
          <a:xfrm>
            <a:off x="6625976" y="4566236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56775" y="0"/>
                </a:lnTo>
              </a:path>
              <a:path w="69850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3" name="object 6173"/>
          <p:cNvSpPr/>
          <p:nvPr/>
        </p:nvSpPr>
        <p:spPr>
          <a:xfrm>
            <a:off x="6671583" y="4657449"/>
            <a:ext cx="24765" cy="78740"/>
          </a:xfrm>
          <a:custGeom>
            <a:avLst/>
            <a:gdLst/>
            <a:ahLst/>
            <a:cxnLst/>
            <a:rect l="l" t="t" r="r" b="b"/>
            <a:pathLst>
              <a:path w="24765" h="78739">
                <a:moveTo>
                  <a:pt x="24199" y="0"/>
                </a:moveTo>
                <a:lnTo>
                  <a:pt x="24199" y="30714"/>
                </a:lnTo>
              </a:path>
              <a:path w="24765" h="78739">
                <a:moveTo>
                  <a:pt x="24199" y="47468"/>
                </a:moveTo>
                <a:lnTo>
                  <a:pt x="24199" y="78182"/>
                </a:lnTo>
              </a:path>
              <a:path w="24765" h="78739">
                <a:moveTo>
                  <a:pt x="0" y="66082"/>
                </a:moveTo>
                <a:lnTo>
                  <a:pt x="0" y="47468"/>
                </a:lnTo>
              </a:path>
              <a:path w="24765" h="78739">
                <a:moveTo>
                  <a:pt x="0" y="30714"/>
                </a:moveTo>
                <a:lnTo>
                  <a:pt x="0" y="12099"/>
                </a:lnTo>
              </a:path>
              <a:path w="24765" h="78739">
                <a:moveTo>
                  <a:pt x="10238" y="66082"/>
                </a:moveTo>
                <a:lnTo>
                  <a:pt x="10238" y="47468"/>
                </a:lnTo>
              </a:path>
              <a:path w="24765" h="78739">
                <a:moveTo>
                  <a:pt x="10238" y="30714"/>
                </a:moveTo>
                <a:lnTo>
                  <a:pt x="10238" y="12099"/>
                </a:lnTo>
              </a:path>
              <a:path w="24765" h="78739">
                <a:moveTo>
                  <a:pt x="0" y="12099"/>
                </a:moveTo>
                <a:lnTo>
                  <a:pt x="0" y="30714"/>
                </a:lnTo>
              </a:path>
              <a:path w="24765" h="78739">
                <a:moveTo>
                  <a:pt x="0" y="47468"/>
                </a:moveTo>
                <a:lnTo>
                  <a:pt x="0" y="66082"/>
                </a:lnTo>
              </a:path>
              <a:path w="24765" h="78739">
                <a:moveTo>
                  <a:pt x="10238" y="12099"/>
                </a:moveTo>
                <a:lnTo>
                  <a:pt x="10238" y="30714"/>
                </a:lnTo>
              </a:path>
              <a:path w="24765" h="78739">
                <a:moveTo>
                  <a:pt x="10238" y="47468"/>
                </a:moveTo>
                <a:lnTo>
                  <a:pt x="10238" y="66082"/>
                </a:lnTo>
              </a:path>
              <a:path w="24765" h="78739">
                <a:moveTo>
                  <a:pt x="1861" y="66082"/>
                </a:moveTo>
                <a:lnTo>
                  <a:pt x="1861" y="47468"/>
                </a:lnTo>
              </a:path>
              <a:path w="24765" h="78739">
                <a:moveTo>
                  <a:pt x="1861" y="30714"/>
                </a:moveTo>
                <a:lnTo>
                  <a:pt x="1861" y="12099"/>
                </a:lnTo>
              </a:path>
              <a:path w="24765" h="78739">
                <a:moveTo>
                  <a:pt x="8376" y="66082"/>
                </a:moveTo>
                <a:lnTo>
                  <a:pt x="8376" y="47468"/>
                </a:lnTo>
              </a:path>
              <a:path w="24765" h="78739">
                <a:moveTo>
                  <a:pt x="8376" y="30714"/>
                </a:moveTo>
                <a:lnTo>
                  <a:pt x="8376" y="12099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174" name="object 6174"/>
          <p:cNvGrpSpPr/>
          <p:nvPr/>
        </p:nvGrpSpPr>
        <p:grpSpPr>
          <a:xfrm>
            <a:off x="4146470" y="6635283"/>
            <a:ext cx="3175" cy="3175"/>
            <a:chOff x="4146470" y="6635283"/>
            <a:chExt cx="3175" cy="3175"/>
          </a:xfrm>
        </p:grpSpPr>
        <p:sp>
          <p:nvSpPr>
            <p:cNvPr id="6175" name="object 6175"/>
            <p:cNvSpPr/>
            <p:nvPr/>
          </p:nvSpPr>
          <p:spPr>
            <a:xfrm>
              <a:off x="4147401" y="66362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6" name="object 6176"/>
            <p:cNvSpPr/>
            <p:nvPr/>
          </p:nvSpPr>
          <p:spPr>
            <a:xfrm>
              <a:off x="4148332" y="66362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7" name="object 6177"/>
            <p:cNvSpPr/>
            <p:nvPr/>
          </p:nvSpPr>
          <p:spPr>
            <a:xfrm>
              <a:off x="4147401" y="6635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8" name="object 6178"/>
            <p:cNvSpPr/>
            <p:nvPr/>
          </p:nvSpPr>
          <p:spPr>
            <a:xfrm>
              <a:off x="4147401" y="66362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79" name="object 6179"/>
            <p:cNvSpPr/>
            <p:nvPr/>
          </p:nvSpPr>
          <p:spPr>
            <a:xfrm>
              <a:off x="4146461" y="6635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80" name="object 6180"/>
          <p:cNvSpPr/>
          <p:nvPr/>
        </p:nvSpPr>
        <p:spPr>
          <a:xfrm>
            <a:off x="11582195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1" name="object 6181"/>
          <p:cNvSpPr/>
          <p:nvPr/>
        </p:nvSpPr>
        <p:spPr>
          <a:xfrm>
            <a:off x="6670652" y="4668618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55844"/>
                </a:moveTo>
                <a:lnTo>
                  <a:pt x="0" y="36299"/>
                </a:lnTo>
              </a:path>
              <a:path h="55879">
                <a:moveTo>
                  <a:pt x="0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2" name="object 6182"/>
          <p:cNvSpPr/>
          <p:nvPr/>
        </p:nvSpPr>
        <p:spPr>
          <a:xfrm>
            <a:off x="11561719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746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183" name="object 6183"/>
          <p:cNvGrpSpPr/>
          <p:nvPr/>
        </p:nvGrpSpPr>
        <p:grpSpPr>
          <a:xfrm>
            <a:off x="4302835" y="6568269"/>
            <a:ext cx="6985" cy="22860"/>
            <a:chOff x="4302835" y="6568269"/>
            <a:chExt cx="6985" cy="22860"/>
          </a:xfrm>
        </p:grpSpPr>
        <p:sp>
          <p:nvSpPr>
            <p:cNvPr id="6184" name="object 6184"/>
            <p:cNvSpPr/>
            <p:nvPr/>
          </p:nvSpPr>
          <p:spPr>
            <a:xfrm>
              <a:off x="4303766" y="6569200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4653" y="0"/>
                  </a:moveTo>
                  <a:lnTo>
                    <a:pt x="930" y="15822"/>
                  </a:lnTo>
                </a:path>
                <a:path w="5079" h="20954">
                  <a:moveTo>
                    <a:pt x="930" y="15822"/>
                  </a:moveTo>
                  <a:lnTo>
                    <a:pt x="930" y="16753"/>
                  </a:lnTo>
                </a:path>
                <a:path w="5079" h="20954">
                  <a:moveTo>
                    <a:pt x="930" y="16753"/>
                  </a:moveTo>
                  <a:lnTo>
                    <a:pt x="930" y="18614"/>
                  </a:lnTo>
                </a:path>
                <a:path w="5079" h="20954">
                  <a:moveTo>
                    <a:pt x="0" y="18614"/>
                  </a:moveTo>
                  <a:lnTo>
                    <a:pt x="0" y="19545"/>
                  </a:lnTo>
                </a:path>
                <a:path w="5079" h="20954">
                  <a:moveTo>
                    <a:pt x="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85" name="object 6185"/>
            <p:cNvSpPr/>
            <p:nvPr/>
          </p:nvSpPr>
          <p:spPr>
            <a:xfrm>
              <a:off x="4302835" y="65887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86" name="object 6186"/>
          <p:cNvSpPr/>
          <p:nvPr/>
        </p:nvSpPr>
        <p:spPr>
          <a:xfrm>
            <a:off x="6670652" y="4668618"/>
            <a:ext cx="12700" cy="55880"/>
          </a:xfrm>
          <a:custGeom>
            <a:avLst/>
            <a:gdLst/>
            <a:ahLst/>
            <a:cxnLst/>
            <a:rect l="l" t="t" r="r" b="b"/>
            <a:pathLst>
              <a:path w="12700" h="55879">
                <a:moveTo>
                  <a:pt x="12099" y="55844"/>
                </a:moveTo>
                <a:lnTo>
                  <a:pt x="12099" y="36299"/>
                </a:lnTo>
              </a:path>
              <a:path w="12700" h="55879">
                <a:moveTo>
                  <a:pt x="12099" y="19545"/>
                </a:moveTo>
                <a:lnTo>
                  <a:pt x="12099" y="0"/>
                </a:lnTo>
              </a:path>
              <a:path w="12700" h="55879">
                <a:moveTo>
                  <a:pt x="0" y="55844"/>
                </a:moveTo>
                <a:lnTo>
                  <a:pt x="12099" y="55844"/>
                </a:lnTo>
              </a:path>
              <a:path w="12700" h="55879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7" name="object 6187"/>
          <p:cNvSpPr/>
          <p:nvPr/>
        </p:nvSpPr>
        <p:spPr>
          <a:xfrm>
            <a:off x="11574750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6299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8" name="object 6188"/>
          <p:cNvSpPr/>
          <p:nvPr/>
        </p:nvSpPr>
        <p:spPr>
          <a:xfrm>
            <a:off x="6695782" y="4657449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9" name="object 6189"/>
          <p:cNvSpPr/>
          <p:nvPr/>
        </p:nvSpPr>
        <p:spPr>
          <a:xfrm>
            <a:off x="11585919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6299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0" name="object 6190"/>
          <p:cNvSpPr/>
          <p:nvPr/>
        </p:nvSpPr>
        <p:spPr>
          <a:xfrm>
            <a:off x="11557065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1" name="object 6191"/>
          <p:cNvSpPr/>
          <p:nvPr/>
        </p:nvSpPr>
        <p:spPr>
          <a:xfrm>
            <a:off x="4254437" y="6575715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2" name="object 6192"/>
          <p:cNvSpPr/>
          <p:nvPr/>
        </p:nvSpPr>
        <p:spPr>
          <a:xfrm>
            <a:off x="11585919" y="6464956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0"/>
                </a:moveTo>
                <a:lnTo>
                  <a:pt x="0" y="18614"/>
                </a:lnTo>
              </a:path>
              <a:path h="55245">
                <a:moveTo>
                  <a:pt x="0" y="36299"/>
                </a:moveTo>
                <a:lnTo>
                  <a:pt x="0" y="549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3" name="object 6193"/>
          <p:cNvSpPr/>
          <p:nvPr/>
        </p:nvSpPr>
        <p:spPr>
          <a:xfrm>
            <a:off x="4254437" y="6557100"/>
            <a:ext cx="5080" cy="17780"/>
          </a:xfrm>
          <a:custGeom>
            <a:avLst/>
            <a:gdLst/>
            <a:ahLst/>
            <a:cxnLst/>
            <a:rect l="l" t="t" r="r" b="b"/>
            <a:pathLst>
              <a:path w="5079" h="17779">
                <a:moveTo>
                  <a:pt x="4653" y="0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4" name="object 6194"/>
          <p:cNvSpPr/>
          <p:nvPr/>
        </p:nvSpPr>
        <p:spPr>
          <a:xfrm>
            <a:off x="11561719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195" name="object 6195"/>
          <p:cNvGrpSpPr/>
          <p:nvPr/>
        </p:nvGrpSpPr>
        <p:grpSpPr>
          <a:xfrm>
            <a:off x="4213484" y="6545932"/>
            <a:ext cx="6985" cy="21590"/>
            <a:chOff x="4213484" y="6545932"/>
            <a:chExt cx="6985" cy="21590"/>
          </a:xfrm>
        </p:grpSpPr>
        <p:sp>
          <p:nvSpPr>
            <p:cNvPr id="6196" name="object 6196"/>
            <p:cNvSpPr/>
            <p:nvPr/>
          </p:nvSpPr>
          <p:spPr>
            <a:xfrm>
              <a:off x="4214415" y="6546862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79" h="19050">
                  <a:moveTo>
                    <a:pt x="4653" y="0"/>
                  </a:moveTo>
                  <a:lnTo>
                    <a:pt x="0" y="18614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97" name="object 6197"/>
            <p:cNvSpPr/>
            <p:nvPr/>
          </p:nvSpPr>
          <p:spPr>
            <a:xfrm>
              <a:off x="4213484" y="65654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98" name="object 6198"/>
          <p:cNvSpPr/>
          <p:nvPr/>
        </p:nvSpPr>
        <p:spPr>
          <a:xfrm>
            <a:off x="11574750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9" name="object 6199"/>
          <p:cNvSpPr/>
          <p:nvPr/>
        </p:nvSpPr>
        <p:spPr>
          <a:xfrm>
            <a:off x="4160431" y="655337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0" name="object 6200"/>
          <p:cNvSpPr/>
          <p:nvPr/>
        </p:nvSpPr>
        <p:spPr>
          <a:xfrm>
            <a:off x="11574750" y="6464956"/>
            <a:ext cx="11430" cy="55244"/>
          </a:xfrm>
          <a:custGeom>
            <a:avLst/>
            <a:gdLst/>
            <a:ahLst/>
            <a:cxnLst/>
            <a:rect l="l" t="t" r="r" b="b"/>
            <a:pathLst>
              <a:path w="11429" h="55245">
                <a:moveTo>
                  <a:pt x="11168" y="0"/>
                </a:moveTo>
                <a:lnTo>
                  <a:pt x="11168" y="18614"/>
                </a:lnTo>
              </a:path>
              <a:path w="11429" h="55245">
                <a:moveTo>
                  <a:pt x="11168" y="36299"/>
                </a:moveTo>
                <a:lnTo>
                  <a:pt x="11168" y="53983"/>
                </a:lnTo>
              </a:path>
              <a:path w="11429" h="55245">
                <a:moveTo>
                  <a:pt x="0" y="0"/>
                </a:moveTo>
                <a:lnTo>
                  <a:pt x="0" y="18614"/>
                </a:lnTo>
              </a:path>
              <a:path w="11429" h="55245">
                <a:moveTo>
                  <a:pt x="0" y="36299"/>
                </a:moveTo>
                <a:lnTo>
                  <a:pt x="0" y="549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1" name="object 6201"/>
          <p:cNvSpPr/>
          <p:nvPr/>
        </p:nvSpPr>
        <p:spPr>
          <a:xfrm>
            <a:off x="4161362" y="6533832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4" h="20954">
                <a:moveTo>
                  <a:pt x="5584" y="0"/>
                </a:moveTo>
                <a:lnTo>
                  <a:pt x="930" y="16753"/>
                </a:lnTo>
              </a:path>
              <a:path w="5714" h="20954">
                <a:moveTo>
                  <a:pt x="930" y="16753"/>
                </a:moveTo>
                <a:lnTo>
                  <a:pt x="930" y="17684"/>
                </a:lnTo>
              </a:path>
              <a:path w="5714" h="20954">
                <a:moveTo>
                  <a:pt x="930" y="18614"/>
                </a:moveTo>
                <a:lnTo>
                  <a:pt x="930" y="19545"/>
                </a:lnTo>
              </a:path>
              <a:path w="5714" h="20954">
                <a:moveTo>
                  <a:pt x="930" y="19545"/>
                </a:moveTo>
                <a:lnTo>
                  <a:pt x="0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2" name="object 6202"/>
          <p:cNvSpPr/>
          <p:nvPr/>
        </p:nvSpPr>
        <p:spPr>
          <a:xfrm>
            <a:off x="11574750" y="699827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3" name="object 6203"/>
          <p:cNvSpPr/>
          <p:nvPr/>
        </p:nvSpPr>
        <p:spPr>
          <a:xfrm>
            <a:off x="11574750" y="7054119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4" name="object 6204"/>
          <p:cNvSpPr/>
          <p:nvPr/>
        </p:nvSpPr>
        <p:spPr>
          <a:xfrm>
            <a:off x="11574750" y="6998274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0"/>
                </a:moveTo>
                <a:lnTo>
                  <a:pt x="0" y="930"/>
                </a:lnTo>
              </a:path>
              <a:path h="55879">
                <a:moveTo>
                  <a:pt x="0" y="930"/>
                </a:moveTo>
                <a:lnTo>
                  <a:pt x="0" y="19545"/>
                </a:lnTo>
              </a:path>
              <a:path h="55879">
                <a:moveTo>
                  <a:pt x="0" y="37229"/>
                </a:moveTo>
                <a:lnTo>
                  <a:pt x="0" y="5584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5" name="object 6205"/>
          <p:cNvSpPr/>
          <p:nvPr/>
        </p:nvSpPr>
        <p:spPr>
          <a:xfrm>
            <a:off x="11574750" y="64649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6" name="object 6206"/>
          <p:cNvSpPr/>
          <p:nvPr/>
        </p:nvSpPr>
        <p:spPr>
          <a:xfrm>
            <a:off x="6699505" y="4657449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7" name="object 6207"/>
          <p:cNvSpPr/>
          <p:nvPr/>
        </p:nvSpPr>
        <p:spPr>
          <a:xfrm>
            <a:off x="11585919" y="699827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8" name="object 6208"/>
          <p:cNvSpPr/>
          <p:nvPr/>
        </p:nvSpPr>
        <p:spPr>
          <a:xfrm>
            <a:off x="11574750" y="6519871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9" name="object 6209"/>
          <p:cNvSpPr/>
          <p:nvPr/>
        </p:nvSpPr>
        <p:spPr>
          <a:xfrm>
            <a:off x="11585919" y="6999204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0"/>
                </a:moveTo>
                <a:lnTo>
                  <a:pt x="0" y="18614"/>
                </a:lnTo>
              </a:path>
              <a:path h="55245">
                <a:moveTo>
                  <a:pt x="0" y="36299"/>
                </a:moveTo>
                <a:lnTo>
                  <a:pt x="0" y="549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0" name="object 6210"/>
          <p:cNvSpPr/>
          <p:nvPr/>
        </p:nvSpPr>
        <p:spPr>
          <a:xfrm>
            <a:off x="11561719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1" name="object 6211"/>
          <p:cNvSpPr/>
          <p:nvPr/>
        </p:nvSpPr>
        <p:spPr>
          <a:xfrm>
            <a:off x="11561719" y="6623184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2" name="object 6212"/>
          <p:cNvSpPr/>
          <p:nvPr/>
        </p:nvSpPr>
        <p:spPr>
          <a:xfrm>
            <a:off x="6695782" y="4657449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30714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3" name="object 6213"/>
          <p:cNvSpPr/>
          <p:nvPr/>
        </p:nvSpPr>
        <p:spPr>
          <a:xfrm>
            <a:off x="11585919" y="6623184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4" name="object 6214"/>
          <p:cNvSpPr/>
          <p:nvPr/>
        </p:nvSpPr>
        <p:spPr>
          <a:xfrm>
            <a:off x="11598949" y="6935914"/>
            <a:ext cx="7620" cy="77470"/>
          </a:xfrm>
          <a:custGeom>
            <a:avLst/>
            <a:gdLst/>
            <a:ahLst/>
            <a:cxnLst/>
            <a:rect l="l" t="t" r="r" b="b"/>
            <a:pathLst>
              <a:path w="7620" h="77470">
                <a:moveTo>
                  <a:pt x="0" y="77251"/>
                </a:moveTo>
                <a:lnTo>
                  <a:pt x="0" y="51190"/>
                </a:lnTo>
              </a:path>
              <a:path w="7620" h="77470">
                <a:moveTo>
                  <a:pt x="0" y="37229"/>
                </a:moveTo>
                <a:lnTo>
                  <a:pt x="0" y="7445"/>
                </a:lnTo>
              </a:path>
              <a:path w="7620" h="77470">
                <a:moveTo>
                  <a:pt x="3722" y="930"/>
                </a:moveTo>
                <a:lnTo>
                  <a:pt x="744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5" name="object 6215"/>
          <p:cNvSpPr/>
          <p:nvPr/>
        </p:nvSpPr>
        <p:spPr>
          <a:xfrm>
            <a:off x="11561719" y="662690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13030" y="0"/>
                </a:lnTo>
              </a:path>
              <a:path w="69850">
                <a:moveTo>
                  <a:pt x="24199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6" name="object 6216"/>
          <p:cNvSpPr/>
          <p:nvPr/>
        </p:nvSpPr>
        <p:spPr>
          <a:xfrm>
            <a:off x="11557065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7" name="object 6217"/>
          <p:cNvSpPr/>
          <p:nvPr/>
        </p:nvSpPr>
        <p:spPr>
          <a:xfrm>
            <a:off x="11598949" y="6935914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930" y="3722"/>
                </a:moveTo>
                <a:lnTo>
                  <a:pt x="3722" y="930"/>
                </a:lnTo>
              </a:path>
              <a:path w="33020" h="7620">
                <a:moveTo>
                  <a:pt x="0" y="7445"/>
                </a:moveTo>
                <a:lnTo>
                  <a:pt x="930" y="3722"/>
                </a:lnTo>
              </a:path>
              <a:path w="33020" h="7620">
                <a:moveTo>
                  <a:pt x="7445" y="0"/>
                </a:moveTo>
                <a:lnTo>
                  <a:pt x="32576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8" name="object 6218"/>
          <p:cNvSpPr/>
          <p:nvPr/>
        </p:nvSpPr>
        <p:spPr>
          <a:xfrm>
            <a:off x="11561719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9" name="object 6219"/>
          <p:cNvSpPr/>
          <p:nvPr/>
        </p:nvSpPr>
        <p:spPr>
          <a:xfrm>
            <a:off x="11606395" y="7020611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251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0" name="object 6220"/>
          <p:cNvSpPr/>
          <p:nvPr/>
        </p:nvSpPr>
        <p:spPr>
          <a:xfrm>
            <a:off x="4759831" y="6785133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1" name="object 6221"/>
          <p:cNvSpPr/>
          <p:nvPr/>
        </p:nvSpPr>
        <p:spPr>
          <a:xfrm>
            <a:off x="11557065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2" name="object 6222"/>
          <p:cNvSpPr/>
          <p:nvPr/>
        </p:nvSpPr>
        <p:spPr>
          <a:xfrm>
            <a:off x="4735632" y="6785133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3" name="object 6223"/>
          <p:cNvSpPr/>
          <p:nvPr/>
        </p:nvSpPr>
        <p:spPr>
          <a:xfrm>
            <a:off x="11598949" y="7013165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93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4" name="object 6224"/>
          <p:cNvSpPr/>
          <p:nvPr/>
        </p:nvSpPr>
        <p:spPr>
          <a:xfrm>
            <a:off x="11561719" y="645751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5" name="object 6225"/>
          <p:cNvSpPr/>
          <p:nvPr/>
        </p:nvSpPr>
        <p:spPr>
          <a:xfrm>
            <a:off x="4735632" y="678141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6" name="object 6226"/>
          <p:cNvSpPr/>
          <p:nvPr/>
        </p:nvSpPr>
        <p:spPr>
          <a:xfrm>
            <a:off x="11561719" y="64528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7" name="object 6227"/>
          <p:cNvSpPr/>
          <p:nvPr/>
        </p:nvSpPr>
        <p:spPr>
          <a:xfrm>
            <a:off x="11599880" y="701688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2792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8" name="object 6228"/>
          <p:cNvSpPr/>
          <p:nvPr/>
        </p:nvSpPr>
        <p:spPr>
          <a:xfrm>
            <a:off x="4735632" y="6881931"/>
            <a:ext cx="69850" cy="3810"/>
          </a:xfrm>
          <a:custGeom>
            <a:avLst/>
            <a:gdLst/>
            <a:ahLst/>
            <a:cxnLst/>
            <a:rect l="l" t="t" r="r" b="b"/>
            <a:pathLst>
              <a:path w="69850" h="3809">
                <a:moveTo>
                  <a:pt x="69805" y="0"/>
                </a:moveTo>
                <a:lnTo>
                  <a:pt x="24199" y="0"/>
                </a:lnTo>
              </a:path>
              <a:path w="69850" h="3809">
                <a:moveTo>
                  <a:pt x="13030" y="0"/>
                </a:moveTo>
                <a:lnTo>
                  <a:pt x="0" y="0"/>
                </a:lnTo>
              </a:path>
              <a:path w="69850" h="3809">
                <a:moveTo>
                  <a:pt x="0" y="3722"/>
                </a:moveTo>
                <a:lnTo>
                  <a:pt x="13030" y="37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9" name="object 6229"/>
          <p:cNvSpPr/>
          <p:nvPr/>
        </p:nvSpPr>
        <p:spPr>
          <a:xfrm>
            <a:off x="11561719" y="6452857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78182"/>
                </a:moveTo>
                <a:lnTo>
                  <a:pt x="0" y="87490"/>
                </a:lnTo>
              </a:path>
              <a:path h="87629">
                <a:moveTo>
                  <a:pt x="0" y="78182"/>
                </a:moveTo>
                <a:lnTo>
                  <a:pt x="0" y="48398"/>
                </a:lnTo>
              </a:path>
              <a:path h="87629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0" name="object 6230"/>
          <p:cNvSpPr/>
          <p:nvPr/>
        </p:nvSpPr>
        <p:spPr>
          <a:xfrm>
            <a:off x="4759831" y="6885654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1" name="object 6231"/>
          <p:cNvSpPr/>
          <p:nvPr/>
        </p:nvSpPr>
        <p:spPr>
          <a:xfrm>
            <a:off x="11602672" y="7019681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2" name="object 6232"/>
          <p:cNvSpPr/>
          <p:nvPr/>
        </p:nvSpPr>
        <p:spPr>
          <a:xfrm>
            <a:off x="11561719" y="6780479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3" name="object 6233"/>
          <p:cNvSpPr/>
          <p:nvPr/>
        </p:nvSpPr>
        <p:spPr>
          <a:xfrm>
            <a:off x="11557065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4" name="object 6234"/>
          <p:cNvSpPr/>
          <p:nvPr/>
        </p:nvSpPr>
        <p:spPr>
          <a:xfrm>
            <a:off x="11557065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235" name="object 6235"/>
          <p:cNvGrpSpPr/>
          <p:nvPr/>
        </p:nvGrpSpPr>
        <p:grpSpPr>
          <a:xfrm>
            <a:off x="6672513" y="4668618"/>
            <a:ext cx="6985" cy="1905"/>
            <a:chOff x="6672513" y="4668618"/>
            <a:chExt cx="6985" cy="1905"/>
          </a:xfrm>
        </p:grpSpPr>
        <p:sp>
          <p:nvSpPr>
            <p:cNvPr id="6236" name="object 6236"/>
            <p:cNvSpPr/>
            <p:nvPr/>
          </p:nvSpPr>
          <p:spPr>
            <a:xfrm>
              <a:off x="6673444" y="4669549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5">
                  <a:moveTo>
                    <a:pt x="558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8F8F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37" name="object 6237"/>
            <p:cNvSpPr/>
            <p:nvPr/>
          </p:nvSpPr>
          <p:spPr>
            <a:xfrm>
              <a:off x="6672513" y="46686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238" name="object 6238"/>
          <p:cNvSpPr/>
          <p:nvPr/>
        </p:nvSpPr>
        <p:spPr>
          <a:xfrm>
            <a:off x="11557065" y="678047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9" name="object 6239"/>
          <p:cNvSpPr/>
          <p:nvPr/>
        </p:nvSpPr>
        <p:spPr>
          <a:xfrm>
            <a:off x="11590572" y="6595261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0" name="object 6240"/>
          <p:cNvSpPr/>
          <p:nvPr/>
        </p:nvSpPr>
        <p:spPr>
          <a:xfrm>
            <a:off x="11577542" y="6999204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1" name="object 6241"/>
          <p:cNvSpPr/>
          <p:nvPr/>
        </p:nvSpPr>
        <p:spPr>
          <a:xfrm>
            <a:off x="11557065" y="6780479"/>
            <a:ext cx="5080" cy="289560"/>
          </a:xfrm>
          <a:custGeom>
            <a:avLst/>
            <a:gdLst/>
            <a:ahLst/>
            <a:cxnLst/>
            <a:rect l="l" t="t" r="r" b="b"/>
            <a:pathLst>
              <a:path w="5079" h="289559">
                <a:moveTo>
                  <a:pt x="0" y="0"/>
                </a:moveTo>
                <a:lnTo>
                  <a:pt x="4653" y="0"/>
                </a:lnTo>
              </a:path>
              <a:path w="5079" h="289559">
                <a:moveTo>
                  <a:pt x="0" y="0"/>
                </a:moveTo>
                <a:lnTo>
                  <a:pt x="0" y="198248"/>
                </a:lnTo>
              </a:path>
              <a:path w="5079" h="289559">
                <a:moveTo>
                  <a:pt x="0" y="206625"/>
                </a:moveTo>
                <a:lnTo>
                  <a:pt x="0" y="284808"/>
                </a:lnTo>
              </a:path>
              <a:path w="5079" h="289559">
                <a:moveTo>
                  <a:pt x="0" y="284808"/>
                </a:moveTo>
                <a:lnTo>
                  <a:pt x="0" y="28946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2" name="object 6242"/>
          <p:cNvSpPr/>
          <p:nvPr/>
        </p:nvSpPr>
        <p:spPr>
          <a:xfrm>
            <a:off x="11590572" y="6457511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243" name="object 6243"/>
          <p:cNvGrpSpPr/>
          <p:nvPr/>
        </p:nvGrpSpPr>
        <p:grpSpPr>
          <a:xfrm>
            <a:off x="4152985" y="6531040"/>
            <a:ext cx="6985" cy="22860"/>
            <a:chOff x="4152985" y="6531040"/>
            <a:chExt cx="6985" cy="22860"/>
          </a:xfrm>
        </p:grpSpPr>
        <p:sp>
          <p:nvSpPr>
            <p:cNvPr id="6244" name="object 6244"/>
            <p:cNvSpPr/>
            <p:nvPr/>
          </p:nvSpPr>
          <p:spPr>
            <a:xfrm>
              <a:off x="4152985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45" name="object 6245"/>
            <p:cNvSpPr/>
            <p:nvPr/>
          </p:nvSpPr>
          <p:spPr>
            <a:xfrm>
              <a:off x="4153916" y="6531970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20476"/>
                  </a:moveTo>
                  <a:lnTo>
                    <a:pt x="0" y="19545"/>
                  </a:lnTo>
                </a:path>
                <a:path w="5079" h="20954">
                  <a:moveTo>
                    <a:pt x="0" y="19545"/>
                  </a:moveTo>
                  <a:lnTo>
                    <a:pt x="0" y="17684"/>
                  </a:lnTo>
                </a:path>
                <a:path w="5079" h="20954">
                  <a:moveTo>
                    <a:pt x="0" y="17684"/>
                  </a:moveTo>
                  <a:lnTo>
                    <a:pt x="930" y="16753"/>
                  </a:lnTo>
                </a:path>
                <a:path w="5079" h="20954">
                  <a:moveTo>
                    <a:pt x="930" y="16753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246" name="object 6246"/>
          <p:cNvSpPr/>
          <p:nvPr/>
        </p:nvSpPr>
        <p:spPr>
          <a:xfrm>
            <a:off x="4748663" y="678420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7" name="object 6247"/>
          <p:cNvSpPr/>
          <p:nvPr/>
        </p:nvSpPr>
        <p:spPr>
          <a:xfrm>
            <a:off x="4748663" y="696104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248" name="object 6248"/>
          <p:cNvGrpSpPr/>
          <p:nvPr/>
        </p:nvGrpSpPr>
        <p:grpSpPr>
          <a:xfrm>
            <a:off x="4152985" y="6531040"/>
            <a:ext cx="6985" cy="22860"/>
            <a:chOff x="4152985" y="6531040"/>
            <a:chExt cx="6985" cy="22860"/>
          </a:xfrm>
        </p:grpSpPr>
        <p:sp>
          <p:nvSpPr>
            <p:cNvPr id="6249" name="object 6249"/>
            <p:cNvSpPr/>
            <p:nvPr/>
          </p:nvSpPr>
          <p:spPr>
            <a:xfrm>
              <a:off x="4153916" y="6531970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4653" y="0"/>
                  </a:moveTo>
                  <a:lnTo>
                    <a:pt x="930" y="16753"/>
                  </a:lnTo>
                </a:path>
                <a:path w="5079" h="20954">
                  <a:moveTo>
                    <a:pt x="930" y="16753"/>
                  </a:moveTo>
                  <a:lnTo>
                    <a:pt x="0" y="17684"/>
                  </a:lnTo>
                </a:path>
                <a:path w="5079" h="20954">
                  <a:moveTo>
                    <a:pt x="0" y="17684"/>
                  </a:moveTo>
                  <a:lnTo>
                    <a:pt x="0" y="19545"/>
                  </a:lnTo>
                </a:path>
                <a:path w="5079" h="20954">
                  <a:moveTo>
                    <a:pt x="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0" name="object 6250"/>
            <p:cNvSpPr/>
            <p:nvPr/>
          </p:nvSpPr>
          <p:spPr>
            <a:xfrm>
              <a:off x="4152985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251" name="object 6251"/>
          <p:cNvSpPr/>
          <p:nvPr/>
        </p:nvSpPr>
        <p:spPr>
          <a:xfrm>
            <a:off x="4748663" y="6784202"/>
            <a:ext cx="11430" cy="177165"/>
          </a:xfrm>
          <a:custGeom>
            <a:avLst/>
            <a:gdLst/>
            <a:ahLst/>
            <a:cxnLst/>
            <a:rect l="l" t="t" r="r" b="b"/>
            <a:pathLst>
              <a:path w="11429" h="177165">
                <a:moveTo>
                  <a:pt x="0" y="0"/>
                </a:moveTo>
                <a:lnTo>
                  <a:pt x="0" y="27922"/>
                </a:lnTo>
              </a:path>
              <a:path w="11429" h="177165">
                <a:moveTo>
                  <a:pt x="0" y="44675"/>
                </a:moveTo>
                <a:lnTo>
                  <a:pt x="0" y="80044"/>
                </a:lnTo>
              </a:path>
              <a:path w="11429" h="177165">
                <a:moveTo>
                  <a:pt x="0" y="97728"/>
                </a:moveTo>
                <a:lnTo>
                  <a:pt x="0" y="132165"/>
                </a:lnTo>
              </a:path>
              <a:path w="11429" h="177165">
                <a:moveTo>
                  <a:pt x="0" y="149850"/>
                </a:moveTo>
                <a:lnTo>
                  <a:pt x="0" y="176841"/>
                </a:lnTo>
              </a:path>
              <a:path w="11429" h="177165">
                <a:moveTo>
                  <a:pt x="11168" y="0"/>
                </a:moveTo>
                <a:lnTo>
                  <a:pt x="11168" y="27922"/>
                </a:lnTo>
              </a:path>
              <a:path w="11429" h="177165">
                <a:moveTo>
                  <a:pt x="11168" y="44675"/>
                </a:moveTo>
                <a:lnTo>
                  <a:pt x="11168" y="80044"/>
                </a:lnTo>
              </a:path>
              <a:path w="11429" h="177165">
                <a:moveTo>
                  <a:pt x="11168" y="97728"/>
                </a:moveTo>
                <a:lnTo>
                  <a:pt x="11168" y="132165"/>
                </a:lnTo>
              </a:path>
              <a:path w="11429" h="177165">
                <a:moveTo>
                  <a:pt x="11168" y="149850"/>
                </a:moveTo>
                <a:lnTo>
                  <a:pt x="11168" y="17684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2" name="object 6252"/>
          <p:cNvSpPr/>
          <p:nvPr/>
        </p:nvSpPr>
        <p:spPr>
          <a:xfrm>
            <a:off x="11938671" y="6576646"/>
            <a:ext cx="5080" cy="15875"/>
          </a:xfrm>
          <a:custGeom>
            <a:avLst/>
            <a:gdLst/>
            <a:ahLst/>
            <a:cxnLst/>
            <a:rect l="l" t="t" r="r" b="b"/>
            <a:pathLst>
              <a:path w="5079" h="15875">
                <a:moveTo>
                  <a:pt x="0" y="0"/>
                </a:moveTo>
                <a:lnTo>
                  <a:pt x="4653" y="1582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253" name="object 6253"/>
          <p:cNvGrpSpPr/>
          <p:nvPr/>
        </p:nvGrpSpPr>
        <p:grpSpPr>
          <a:xfrm>
            <a:off x="4152985" y="6531040"/>
            <a:ext cx="6985" cy="22860"/>
            <a:chOff x="4152985" y="6531040"/>
            <a:chExt cx="6985" cy="22860"/>
          </a:xfrm>
        </p:grpSpPr>
        <p:sp>
          <p:nvSpPr>
            <p:cNvPr id="6254" name="object 6254"/>
            <p:cNvSpPr/>
            <p:nvPr/>
          </p:nvSpPr>
          <p:spPr>
            <a:xfrm>
              <a:off x="4152985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55" name="object 6255"/>
            <p:cNvSpPr/>
            <p:nvPr/>
          </p:nvSpPr>
          <p:spPr>
            <a:xfrm>
              <a:off x="4153916" y="6531970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20476"/>
                  </a:moveTo>
                  <a:lnTo>
                    <a:pt x="0" y="19545"/>
                  </a:lnTo>
                </a:path>
                <a:path w="5079" h="20954">
                  <a:moveTo>
                    <a:pt x="0" y="19545"/>
                  </a:moveTo>
                  <a:lnTo>
                    <a:pt x="0" y="17684"/>
                  </a:lnTo>
                </a:path>
                <a:path w="5079" h="20954">
                  <a:moveTo>
                    <a:pt x="0" y="17684"/>
                  </a:moveTo>
                  <a:lnTo>
                    <a:pt x="930" y="16753"/>
                  </a:lnTo>
                </a:path>
                <a:path w="5079" h="20954">
                  <a:moveTo>
                    <a:pt x="930" y="16753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256" name="object 6256"/>
          <p:cNvSpPr/>
          <p:nvPr/>
        </p:nvSpPr>
        <p:spPr>
          <a:xfrm>
            <a:off x="11943325" y="659246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7" name="object 6257"/>
          <p:cNvSpPr/>
          <p:nvPr/>
        </p:nvSpPr>
        <p:spPr>
          <a:xfrm>
            <a:off x="6658552" y="4657449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0"/>
                </a:moveTo>
                <a:lnTo>
                  <a:pt x="0" y="2606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8" name="object 6258"/>
          <p:cNvSpPr/>
          <p:nvPr/>
        </p:nvSpPr>
        <p:spPr>
          <a:xfrm>
            <a:off x="11943325" y="6593399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9" name="object 6259"/>
          <p:cNvSpPr/>
          <p:nvPr/>
        </p:nvSpPr>
        <p:spPr>
          <a:xfrm>
            <a:off x="6658552" y="4613704"/>
            <a:ext cx="0" cy="29845"/>
          </a:xfrm>
          <a:custGeom>
            <a:avLst/>
            <a:gdLst/>
            <a:ahLst/>
            <a:cxnLst/>
            <a:rect l="l" t="t" r="r" b="b"/>
            <a:pathLst>
              <a:path h="29845">
                <a:moveTo>
                  <a:pt x="0" y="0"/>
                </a:moveTo>
                <a:lnTo>
                  <a:pt x="0" y="297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260" name="object 6260"/>
          <p:cNvGrpSpPr/>
          <p:nvPr/>
        </p:nvGrpSpPr>
        <p:grpSpPr>
          <a:xfrm>
            <a:off x="4152985" y="6531040"/>
            <a:ext cx="6985" cy="22860"/>
            <a:chOff x="4152985" y="6531040"/>
            <a:chExt cx="6985" cy="22860"/>
          </a:xfrm>
        </p:grpSpPr>
        <p:sp>
          <p:nvSpPr>
            <p:cNvPr id="6261" name="object 6261"/>
            <p:cNvSpPr/>
            <p:nvPr/>
          </p:nvSpPr>
          <p:spPr>
            <a:xfrm>
              <a:off x="4153916" y="6531970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4653" y="0"/>
                  </a:moveTo>
                  <a:lnTo>
                    <a:pt x="930" y="16753"/>
                  </a:lnTo>
                </a:path>
                <a:path w="5079" h="20954">
                  <a:moveTo>
                    <a:pt x="930" y="16753"/>
                  </a:moveTo>
                  <a:lnTo>
                    <a:pt x="0" y="17684"/>
                  </a:lnTo>
                </a:path>
                <a:path w="5079" h="20954">
                  <a:moveTo>
                    <a:pt x="0" y="17684"/>
                  </a:moveTo>
                  <a:lnTo>
                    <a:pt x="0" y="19545"/>
                  </a:lnTo>
                </a:path>
                <a:path w="5079" h="20954">
                  <a:moveTo>
                    <a:pt x="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2" name="object 6262"/>
            <p:cNvSpPr/>
            <p:nvPr/>
          </p:nvSpPr>
          <p:spPr>
            <a:xfrm>
              <a:off x="4152976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63" name="object 6263"/>
            <p:cNvSpPr/>
            <p:nvPr/>
          </p:nvSpPr>
          <p:spPr>
            <a:xfrm>
              <a:off x="4153916" y="6531970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20476"/>
                  </a:moveTo>
                  <a:lnTo>
                    <a:pt x="0" y="19545"/>
                  </a:lnTo>
                </a:path>
                <a:path w="5079" h="20954">
                  <a:moveTo>
                    <a:pt x="0" y="19545"/>
                  </a:moveTo>
                  <a:lnTo>
                    <a:pt x="0" y="17684"/>
                  </a:lnTo>
                </a:path>
                <a:path w="5079" h="20954">
                  <a:moveTo>
                    <a:pt x="0" y="17684"/>
                  </a:moveTo>
                  <a:lnTo>
                    <a:pt x="930" y="16753"/>
                  </a:lnTo>
                </a:path>
                <a:path w="5079" h="20954">
                  <a:moveTo>
                    <a:pt x="930" y="16753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264" name="object 6264"/>
          <p:cNvSpPr/>
          <p:nvPr/>
        </p:nvSpPr>
        <p:spPr>
          <a:xfrm>
            <a:off x="6625976" y="4606258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24199" y="0"/>
                </a:moveTo>
                <a:lnTo>
                  <a:pt x="27922" y="930"/>
                </a:lnTo>
              </a:path>
              <a:path w="33020" h="7620">
                <a:moveTo>
                  <a:pt x="27922" y="930"/>
                </a:moveTo>
                <a:lnTo>
                  <a:pt x="31645" y="3722"/>
                </a:lnTo>
              </a:path>
              <a:path w="33020" h="7620">
                <a:moveTo>
                  <a:pt x="31645" y="3722"/>
                </a:moveTo>
                <a:lnTo>
                  <a:pt x="32576" y="7445"/>
                </a:lnTo>
              </a:path>
              <a:path w="33020" h="7620">
                <a:moveTo>
                  <a:pt x="0" y="0"/>
                </a:moveTo>
                <a:lnTo>
                  <a:pt x="241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5" name="object 6265"/>
          <p:cNvSpPr/>
          <p:nvPr/>
        </p:nvSpPr>
        <p:spPr>
          <a:xfrm>
            <a:off x="11943325" y="6595261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0"/>
                </a:moveTo>
                <a:lnTo>
                  <a:pt x="930" y="930"/>
                </a:lnTo>
              </a:path>
              <a:path w="1270" h="3175">
                <a:moveTo>
                  <a:pt x="930" y="930"/>
                </a:moveTo>
                <a:lnTo>
                  <a:pt x="930" y="1861"/>
                </a:lnTo>
              </a:path>
              <a:path w="1270" h="3175">
                <a:moveTo>
                  <a:pt x="930" y="1861"/>
                </a:moveTo>
                <a:lnTo>
                  <a:pt x="930" y="2792"/>
                </a:lnTo>
              </a:path>
              <a:path w="1270" h="3175">
                <a:moveTo>
                  <a:pt x="930" y="2792"/>
                </a:moveTo>
                <a:lnTo>
                  <a:pt x="930" y="1861"/>
                </a:lnTo>
              </a:path>
              <a:path w="1270" h="3175">
                <a:moveTo>
                  <a:pt x="930" y="1861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6" name="object 6266"/>
          <p:cNvSpPr/>
          <p:nvPr/>
        </p:nvSpPr>
        <p:spPr>
          <a:xfrm>
            <a:off x="6625976" y="4683510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24199" y="7445"/>
                </a:moveTo>
                <a:lnTo>
                  <a:pt x="0" y="7445"/>
                </a:lnTo>
              </a:path>
              <a:path w="33020" h="7620">
                <a:moveTo>
                  <a:pt x="32576" y="0"/>
                </a:moveTo>
                <a:lnTo>
                  <a:pt x="31645" y="3722"/>
                </a:lnTo>
              </a:path>
              <a:path w="33020" h="7620">
                <a:moveTo>
                  <a:pt x="31645" y="3722"/>
                </a:moveTo>
                <a:lnTo>
                  <a:pt x="27922" y="6515"/>
                </a:lnTo>
              </a:path>
              <a:path w="33020" h="7620">
                <a:moveTo>
                  <a:pt x="27922" y="6515"/>
                </a:moveTo>
                <a:lnTo>
                  <a:pt x="24199" y="744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7" name="object 6267"/>
          <p:cNvSpPr/>
          <p:nvPr/>
        </p:nvSpPr>
        <p:spPr>
          <a:xfrm>
            <a:off x="6699505" y="464907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8" name="object 6268"/>
          <p:cNvSpPr/>
          <p:nvPr/>
        </p:nvSpPr>
        <p:spPr>
          <a:xfrm>
            <a:off x="6699505" y="473563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9" name="object 6269"/>
          <p:cNvSpPr/>
          <p:nvPr/>
        </p:nvSpPr>
        <p:spPr>
          <a:xfrm>
            <a:off x="6625976" y="445082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0" name="object 6270"/>
          <p:cNvSpPr/>
          <p:nvPr/>
        </p:nvSpPr>
        <p:spPr>
          <a:xfrm>
            <a:off x="11938671" y="6576646"/>
            <a:ext cx="5715" cy="19685"/>
          </a:xfrm>
          <a:custGeom>
            <a:avLst/>
            <a:gdLst/>
            <a:ahLst/>
            <a:cxnLst/>
            <a:rect l="l" t="t" r="r" b="b"/>
            <a:pathLst>
              <a:path w="5715" h="19684">
                <a:moveTo>
                  <a:pt x="5584" y="19545"/>
                </a:moveTo>
                <a:lnTo>
                  <a:pt x="4653" y="18614"/>
                </a:lnTo>
              </a:path>
              <a:path w="5715" h="19684">
                <a:moveTo>
                  <a:pt x="4653" y="18614"/>
                </a:moveTo>
                <a:lnTo>
                  <a:pt x="4653" y="16753"/>
                </a:lnTo>
              </a:path>
              <a:path w="5715" h="19684">
                <a:moveTo>
                  <a:pt x="4653" y="16753"/>
                </a:moveTo>
                <a:lnTo>
                  <a:pt x="4653" y="15822"/>
                </a:lnTo>
              </a:path>
              <a:path w="5715" h="19684">
                <a:moveTo>
                  <a:pt x="4653" y="15822"/>
                </a:moveTo>
                <a:lnTo>
                  <a:pt x="0" y="0"/>
                </a:lnTo>
              </a:path>
              <a:path w="5715" h="19684">
                <a:moveTo>
                  <a:pt x="0" y="0"/>
                </a:moveTo>
                <a:lnTo>
                  <a:pt x="4653" y="15822"/>
                </a:lnTo>
              </a:path>
              <a:path w="5715" h="19684">
                <a:moveTo>
                  <a:pt x="4653" y="15822"/>
                </a:moveTo>
                <a:lnTo>
                  <a:pt x="4653" y="167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1" name="object 6271"/>
          <p:cNvSpPr/>
          <p:nvPr/>
        </p:nvSpPr>
        <p:spPr>
          <a:xfrm>
            <a:off x="6695782" y="445082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2" name="object 6272"/>
          <p:cNvSpPr/>
          <p:nvPr/>
        </p:nvSpPr>
        <p:spPr>
          <a:xfrm>
            <a:off x="11943325" y="6593399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273" name="object 6273"/>
          <p:cNvGrpSpPr/>
          <p:nvPr/>
        </p:nvGrpSpPr>
        <p:grpSpPr>
          <a:xfrm>
            <a:off x="4152985" y="6531040"/>
            <a:ext cx="6985" cy="22860"/>
            <a:chOff x="4152985" y="6531040"/>
            <a:chExt cx="6985" cy="22860"/>
          </a:xfrm>
        </p:grpSpPr>
        <p:sp>
          <p:nvSpPr>
            <p:cNvPr id="6274" name="object 6274"/>
            <p:cNvSpPr/>
            <p:nvPr/>
          </p:nvSpPr>
          <p:spPr>
            <a:xfrm>
              <a:off x="4153916" y="6531970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4653" y="0"/>
                  </a:moveTo>
                  <a:lnTo>
                    <a:pt x="930" y="16753"/>
                  </a:lnTo>
                </a:path>
                <a:path w="5079" h="20954">
                  <a:moveTo>
                    <a:pt x="930" y="16753"/>
                  </a:moveTo>
                  <a:lnTo>
                    <a:pt x="0" y="17684"/>
                  </a:lnTo>
                </a:path>
                <a:path w="5079" h="20954">
                  <a:moveTo>
                    <a:pt x="0" y="17684"/>
                  </a:moveTo>
                  <a:lnTo>
                    <a:pt x="0" y="19545"/>
                  </a:lnTo>
                </a:path>
                <a:path w="5079" h="20954">
                  <a:moveTo>
                    <a:pt x="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75" name="object 6275"/>
            <p:cNvSpPr/>
            <p:nvPr/>
          </p:nvSpPr>
          <p:spPr>
            <a:xfrm>
              <a:off x="4152985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276" name="object 6276"/>
          <p:cNvSpPr/>
          <p:nvPr/>
        </p:nvSpPr>
        <p:spPr>
          <a:xfrm>
            <a:off x="4313074" y="6571061"/>
            <a:ext cx="3810" cy="15875"/>
          </a:xfrm>
          <a:custGeom>
            <a:avLst/>
            <a:gdLst/>
            <a:ahLst/>
            <a:cxnLst/>
            <a:rect l="l" t="t" r="r" b="b"/>
            <a:pathLst>
              <a:path w="3810" h="15875">
                <a:moveTo>
                  <a:pt x="0" y="15822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7" name="object 6277"/>
          <p:cNvSpPr/>
          <p:nvPr/>
        </p:nvSpPr>
        <p:spPr>
          <a:xfrm>
            <a:off x="11943325" y="6595261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930" y="930"/>
                </a:lnTo>
              </a:path>
              <a:path w="1270" h="1904">
                <a:moveTo>
                  <a:pt x="930" y="93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8" name="object 6278"/>
          <p:cNvSpPr/>
          <p:nvPr/>
        </p:nvSpPr>
        <p:spPr>
          <a:xfrm>
            <a:off x="6699505" y="4450824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19824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9" name="object 6279"/>
          <p:cNvSpPr/>
          <p:nvPr/>
        </p:nvSpPr>
        <p:spPr>
          <a:xfrm>
            <a:off x="11944256" y="659712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0" name="object 6280"/>
          <p:cNvSpPr/>
          <p:nvPr/>
        </p:nvSpPr>
        <p:spPr>
          <a:xfrm>
            <a:off x="6699505" y="4657449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1" name="object 6281"/>
          <p:cNvSpPr/>
          <p:nvPr/>
        </p:nvSpPr>
        <p:spPr>
          <a:xfrm>
            <a:off x="11938671" y="6576646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5584" y="21407"/>
                </a:moveTo>
                <a:lnTo>
                  <a:pt x="5584" y="20476"/>
                </a:lnTo>
              </a:path>
              <a:path w="5715" h="21590">
                <a:moveTo>
                  <a:pt x="5584" y="20476"/>
                </a:moveTo>
                <a:lnTo>
                  <a:pt x="5584" y="19545"/>
                </a:lnTo>
              </a:path>
              <a:path w="5715" h="21590">
                <a:moveTo>
                  <a:pt x="5584" y="19545"/>
                </a:moveTo>
                <a:lnTo>
                  <a:pt x="4653" y="18614"/>
                </a:lnTo>
              </a:path>
              <a:path w="5715" h="21590">
                <a:moveTo>
                  <a:pt x="4653" y="18614"/>
                </a:moveTo>
                <a:lnTo>
                  <a:pt x="4653" y="16753"/>
                </a:lnTo>
              </a:path>
              <a:path w="5715" h="21590">
                <a:moveTo>
                  <a:pt x="4653" y="16753"/>
                </a:moveTo>
                <a:lnTo>
                  <a:pt x="4653" y="15822"/>
                </a:lnTo>
              </a:path>
              <a:path w="5715" h="21590">
                <a:moveTo>
                  <a:pt x="4653" y="15822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2" name="object 6282"/>
          <p:cNvSpPr/>
          <p:nvPr/>
        </p:nvSpPr>
        <p:spPr>
          <a:xfrm>
            <a:off x="6671583" y="4556928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52121"/>
                </a:lnTo>
              </a:path>
              <a:path h="79375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3" name="object 6283"/>
          <p:cNvSpPr/>
          <p:nvPr/>
        </p:nvSpPr>
        <p:spPr>
          <a:xfrm>
            <a:off x="6671583" y="44601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4675"/>
                </a:lnTo>
              </a:path>
              <a:path h="7937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4" name="object 6284"/>
          <p:cNvSpPr/>
          <p:nvPr/>
        </p:nvSpPr>
        <p:spPr>
          <a:xfrm>
            <a:off x="6681821" y="4556928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52121"/>
                </a:lnTo>
              </a:path>
              <a:path h="79375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5" name="object 6285"/>
          <p:cNvSpPr/>
          <p:nvPr/>
        </p:nvSpPr>
        <p:spPr>
          <a:xfrm>
            <a:off x="6671583" y="4460131"/>
            <a:ext cx="10795" cy="79375"/>
          </a:xfrm>
          <a:custGeom>
            <a:avLst/>
            <a:gdLst/>
            <a:ahLst/>
            <a:cxnLst/>
            <a:rect l="l" t="t" r="r" b="b"/>
            <a:pathLst>
              <a:path w="10795" h="79375">
                <a:moveTo>
                  <a:pt x="10238" y="79113"/>
                </a:moveTo>
                <a:lnTo>
                  <a:pt x="10238" y="44675"/>
                </a:lnTo>
              </a:path>
              <a:path w="10795" h="79375">
                <a:moveTo>
                  <a:pt x="10238" y="26991"/>
                </a:moveTo>
                <a:lnTo>
                  <a:pt x="10238" y="0"/>
                </a:lnTo>
              </a:path>
              <a:path w="10795" h="79375">
                <a:moveTo>
                  <a:pt x="0" y="0"/>
                </a:moveTo>
                <a:lnTo>
                  <a:pt x="0" y="26991"/>
                </a:lnTo>
              </a:path>
              <a:path w="10795" h="79375">
                <a:moveTo>
                  <a:pt x="0" y="44675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6" name="object 6286"/>
          <p:cNvSpPr/>
          <p:nvPr/>
        </p:nvSpPr>
        <p:spPr>
          <a:xfrm>
            <a:off x="6671583" y="4556928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35368"/>
                </a:lnTo>
              </a:path>
              <a:path h="79375">
                <a:moveTo>
                  <a:pt x="0" y="52121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7" name="object 6287"/>
          <p:cNvSpPr/>
          <p:nvPr/>
        </p:nvSpPr>
        <p:spPr>
          <a:xfrm>
            <a:off x="4311212" y="6586884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5">
                <a:moveTo>
                  <a:pt x="0" y="5584"/>
                </a:moveTo>
                <a:lnTo>
                  <a:pt x="930" y="4653"/>
                </a:lnTo>
              </a:path>
              <a:path w="1904" h="5715">
                <a:moveTo>
                  <a:pt x="930" y="4653"/>
                </a:moveTo>
                <a:lnTo>
                  <a:pt x="930" y="3722"/>
                </a:lnTo>
              </a:path>
              <a:path w="1904" h="5715">
                <a:moveTo>
                  <a:pt x="930" y="3722"/>
                </a:moveTo>
                <a:lnTo>
                  <a:pt x="930" y="2792"/>
                </a:lnTo>
              </a:path>
              <a:path w="1904" h="5715">
                <a:moveTo>
                  <a:pt x="930" y="2792"/>
                </a:moveTo>
                <a:lnTo>
                  <a:pt x="930" y="930"/>
                </a:lnTo>
              </a:path>
              <a:path w="1904" h="5715">
                <a:moveTo>
                  <a:pt x="93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8" name="object 6288"/>
          <p:cNvSpPr/>
          <p:nvPr/>
        </p:nvSpPr>
        <p:spPr>
          <a:xfrm>
            <a:off x="6681821" y="44601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26991"/>
                </a:lnTo>
              </a:path>
              <a:path h="79375">
                <a:moveTo>
                  <a:pt x="0" y="44675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9" name="object 6289"/>
          <p:cNvSpPr/>
          <p:nvPr/>
        </p:nvSpPr>
        <p:spPr>
          <a:xfrm>
            <a:off x="6673444" y="4556928"/>
            <a:ext cx="8890" cy="79375"/>
          </a:xfrm>
          <a:custGeom>
            <a:avLst/>
            <a:gdLst/>
            <a:ahLst/>
            <a:cxnLst/>
            <a:rect l="l" t="t" r="r" b="b"/>
            <a:pathLst>
              <a:path w="8890" h="79375">
                <a:moveTo>
                  <a:pt x="8376" y="0"/>
                </a:moveTo>
                <a:lnTo>
                  <a:pt x="8376" y="35368"/>
                </a:lnTo>
              </a:path>
              <a:path w="8890" h="79375">
                <a:moveTo>
                  <a:pt x="8376" y="52121"/>
                </a:moveTo>
                <a:lnTo>
                  <a:pt x="8376" y="79113"/>
                </a:lnTo>
              </a:path>
              <a:path w="8890" h="79375">
                <a:moveTo>
                  <a:pt x="0" y="79113"/>
                </a:moveTo>
                <a:lnTo>
                  <a:pt x="0" y="52121"/>
                </a:lnTo>
              </a:path>
              <a:path w="8890" h="79375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0" name="object 6290"/>
          <p:cNvSpPr/>
          <p:nvPr/>
        </p:nvSpPr>
        <p:spPr>
          <a:xfrm>
            <a:off x="6673444" y="44601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4675"/>
                </a:lnTo>
              </a:path>
              <a:path h="7937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1" name="object 6291"/>
          <p:cNvSpPr/>
          <p:nvPr/>
        </p:nvSpPr>
        <p:spPr>
          <a:xfrm>
            <a:off x="4311212" y="6587815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930" y="0"/>
                </a:moveTo>
                <a:lnTo>
                  <a:pt x="930" y="1861"/>
                </a:lnTo>
              </a:path>
              <a:path w="1270" h="5079">
                <a:moveTo>
                  <a:pt x="930" y="1861"/>
                </a:moveTo>
                <a:lnTo>
                  <a:pt x="930" y="2792"/>
                </a:lnTo>
              </a:path>
              <a:path w="1270" h="5079">
                <a:moveTo>
                  <a:pt x="930" y="2792"/>
                </a:moveTo>
                <a:lnTo>
                  <a:pt x="930" y="3722"/>
                </a:lnTo>
              </a:path>
              <a:path w="1270" h="5079">
                <a:moveTo>
                  <a:pt x="930" y="3722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2" name="object 6292"/>
          <p:cNvSpPr/>
          <p:nvPr/>
        </p:nvSpPr>
        <p:spPr>
          <a:xfrm>
            <a:off x="6679959" y="4556928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52121"/>
                </a:lnTo>
              </a:path>
              <a:path h="79375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3" name="object 6293"/>
          <p:cNvSpPr/>
          <p:nvPr/>
        </p:nvSpPr>
        <p:spPr>
          <a:xfrm>
            <a:off x="6679959" y="44601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4675"/>
                </a:lnTo>
              </a:path>
              <a:path h="7937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4" name="object 6294"/>
          <p:cNvSpPr/>
          <p:nvPr/>
        </p:nvSpPr>
        <p:spPr>
          <a:xfrm>
            <a:off x="6670652" y="4556928"/>
            <a:ext cx="0" cy="80645"/>
          </a:xfrm>
          <a:custGeom>
            <a:avLst/>
            <a:gdLst/>
            <a:ahLst/>
            <a:cxnLst/>
            <a:rect l="l" t="t" r="r" b="b"/>
            <a:pathLst>
              <a:path h="80645">
                <a:moveTo>
                  <a:pt x="0" y="80044"/>
                </a:moveTo>
                <a:lnTo>
                  <a:pt x="0" y="52121"/>
                </a:lnTo>
              </a:path>
              <a:path h="80645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5" name="object 6295"/>
          <p:cNvSpPr/>
          <p:nvPr/>
        </p:nvSpPr>
        <p:spPr>
          <a:xfrm>
            <a:off x="6670652" y="44601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4675"/>
                </a:lnTo>
              </a:path>
              <a:path h="7937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6" name="object 6296"/>
          <p:cNvSpPr/>
          <p:nvPr/>
        </p:nvSpPr>
        <p:spPr>
          <a:xfrm>
            <a:off x="6682751" y="4556928"/>
            <a:ext cx="0" cy="80645"/>
          </a:xfrm>
          <a:custGeom>
            <a:avLst/>
            <a:gdLst/>
            <a:ahLst/>
            <a:cxnLst/>
            <a:rect l="l" t="t" r="r" b="b"/>
            <a:pathLst>
              <a:path h="80645">
                <a:moveTo>
                  <a:pt x="0" y="80044"/>
                </a:moveTo>
                <a:lnTo>
                  <a:pt x="0" y="52121"/>
                </a:lnTo>
              </a:path>
              <a:path h="80645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7" name="object 6297"/>
          <p:cNvSpPr/>
          <p:nvPr/>
        </p:nvSpPr>
        <p:spPr>
          <a:xfrm>
            <a:off x="6682751" y="44601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4675"/>
                </a:lnTo>
              </a:path>
              <a:path h="7937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8" name="object 6298"/>
          <p:cNvSpPr/>
          <p:nvPr/>
        </p:nvSpPr>
        <p:spPr>
          <a:xfrm>
            <a:off x="4751455" y="6785133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374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9" name="object 6299"/>
          <p:cNvSpPr/>
          <p:nvPr/>
        </p:nvSpPr>
        <p:spPr>
          <a:xfrm>
            <a:off x="6670652" y="4636973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0" name="object 6300"/>
          <p:cNvSpPr/>
          <p:nvPr/>
        </p:nvSpPr>
        <p:spPr>
          <a:xfrm>
            <a:off x="6670652" y="4460131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1" name="object 6301"/>
          <p:cNvSpPr/>
          <p:nvPr/>
        </p:nvSpPr>
        <p:spPr>
          <a:xfrm>
            <a:off x="11938671" y="6576646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0" y="0"/>
                </a:moveTo>
                <a:lnTo>
                  <a:pt x="4653" y="15822"/>
                </a:lnTo>
              </a:path>
              <a:path w="5715" h="21590">
                <a:moveTo>
                  <a:pt x="4653" y="15822"/>
                </a:moveTo>
                <a:lnTo>
                  <a:pt x="4653" y="16753"/>
                </a:lnTo>
              </a:path>
              <a:path w="5715" h="21590">
                <a:moveTo>
                  <a:pt x="4653" y="16753"/>
                </a:moveTo>
                <a:lnTo>
                  <a:pt x="4653" y="18614"/>
                </a:lnTo>
              </a:path>
              <a:path w="5715" h="21590">
                <a:moveTo>
                  <a:pt x="4653" y="18614"/>
                </a:moveTo>
                <a:lnTo>
                  <a:pt x="5584" y="19545"/>
                </a:lnTo>
              </a:path>
              <a:path w="5715" h="21590">
                <a:moveTo>
                  <a:pt x="5584" y="19545"/>
                </a:moveTo>
                <a:lnTo>
                  <a:pt x="5584" y="20476"/>
                </a:lnTo>
              </a:path>
              <a:path w="5715" h="21590">
                <a:moveTo>
                  <a:pt x="5584" y="20476"/>
                </a:moveTo>
                <a:lnTo>
                  <a:pt x="5584" y="21407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2" name="object 6302"/>
          <p:cNvSpPr/>
          <p:nvPr/>
        </p:nvSpPr>
        <p:spPr>
          <a:xfrm>
            <a:off x="6699505" y="4609050"/>
            <a:ext cx="0" cy="40640"/>
          </a:xfrm>
          <a:custGeom>
            <a:avLst/>
            <a:gdLst/>
            <a:ahLst/>
            <a:cxnLst/>
            <a:rect l="l" t="t" r="r" b="b"/>
            <a:pathLst>
              <a:path h="40639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3" name="object 6303"/>
          <p:cNvSpPr/>
          <p:nvPr/>
        </p:nvSpPr>
        <p:spPr>
          <a:xfrm>
            <a:off x="6699505" y="4556928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4" name="object 6304"/>
          <p:cNvSpPr/>
          <p:nvPr/>
        </p:nvSpPr>
        <p:spPr>
          <a:xfrm>
            <a:off x="6699505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91213"/>
                </a:moveTo>
                <a:lnTo>
                  <a:pt x="0" y="56775"/>
                </a:lnTo>
              </a:path>
              <a:path h="9143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5" name="object 6305"/>
          <p:cNvSpPr/>
          <p:nvPr/>
        </p:nvSpPr>
        <p:spPr>
          <a:xfrm>
            <a:off x="11577542" y="6519871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6" name="object 6306"/>
          <p:cNvSpPr/>
          <p:nvPr/>
        </p:nvSpPr>
        <p:spPr>
          <a:xfrm>
            <a:off x="11944256" y="6596191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7" name="object 6307"/>
          <p:cNvSpPr/>
          <p:nvPr/>
        </p:nvSpPr>
        <p:spPr>
          <a:xfrm>
            <a:off x="4312143" y="6571061"/>
            <a:ext cx="5080" cy="17145"/>
          </a:xfrm>
          <a:custGeom>
            <a:avLst/>
            <a:gdLst/>
            <a:ahLst/>
            <a:cxnLst/>
            <a:rect l="l" t="t" r="r" b="b"/>
            <a:pathLst>
              <a:path w="5079" h="17145">
                <a:moveTo>
                  <a:pt x="4653" y="0"/>
                </a:moveTo>
                <a:lnTo>
                  <a:pt x="930" y="15822"/>
                </a:lnTo>
              </a:path>
              <a:path w="5079" h="17145">
                <a:moveTo>
                  <a:pt x="930" y="15822"/>
                </a:moveTo>
                <a:lnTo>
                  <a:pt x="0" y="167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8" name="object 6308"/>
          <p:cNvSpPr/>
          <p:nvPr/>
        </p:nvSpPr>
        <p:spPr>
          <a:xfrm>
            <a:off x="11583126" y="651894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9" name="object 6309"/>
          <p:cNvSpPr/>
          <p:nvPr/>
        </p:nvSpPr>
        <p:spPr>
          <a:xfrm>
            <a:off x="11943325" y="659526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0" name="object 6310"/>
          <p:cNvSpPr/>
          <p:nvPr/>
        </p:nvSpPr>
        <p:spPr>
          <a:xfrm>
            <a:off x="4313074" y="6571061"/>
            <a:ext cx="3810" cy="15875"/>
          </a:xfrm>
          <a:custGeom>
            <a:avLst/>
            <a:gdLst/>
            <a:ahLst/>
            <a:cxnLst/>
            <a:rect l="l" t="t" r="r" b="b"/>
            <a:pathLst>
              <a:path w="3810" h="15875">
                <a:moveTo>
                  <a:pt x="0" y="15822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1" name="object 6311"/>
          <p:cNvSpPr/>
          <p:nvPr/>
        </p:nvSpPr>
        <p:spPr>
          <a:xfrm>
            <a:off x="11938671" y="6576646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4653" y="18614"/>
                </a:moveTo>
                <a:lnTo>
                  <a:pt x="4653" y="16753"/>
                </a:lnTo>
              </a:path>
              <a:path w="5079" h="19050">
                <a:moveTo>
                  <a:pt x="4653" y="16753"/>
                </a:moveTo>
                <a:lnTo>
                  <a:pt x="4653" y="15822"/>
                </a:lnTo>
              </a:path>
              <a:path w="5079" h="19050">
                <a:moveTo>
                  <a:pt x="4653" y="15822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2" name="object 6312"/>
          <p:cNvSpPr/>
          <p:nvPr/>
        </p:nvSpPr>
        <p:spPr>
          <a:xfrm>
            <a:off x="4311212" y="6586884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5">
                <a:moveTo>
                  <a:pt x="0" y="5584"/>
                </a:moveTo>
                <a:lnTo>
                  <a:pt x="930" y="4653"/>
                </a:lnTo>
              </a:path>
              <a:path w="1904" h="5715">
                <a:moveTo>
                  <a:pt x="930" y="4653"/>
                </a:moveTo>
                <a:lnTo>
                  <a:pt x="930" y="3722"/>
                </a:lnTo>
              </a:path>
              <a:path w="1904" h="5715">
                <a:moveTo>
                  <a:pt x="930" y="3722"/>
                </a:moveTo>
                <a:lnTo>
                  <a:pt x="930" y="2792"/>
                </a:lnTo>
              </a:path>
              <a:path w="1904" h="5715">
                <a:moveTo>
                  <a:pt x="930" y="2792"/>
                </a:moveTo>
                <a:lnTo>
                  <a:pt x="930" y="930"/>
                </a:lnTo>
              </a:path>
              <a:path w="1904" h="5715">
                <a:moveTo>
                  <a:pt x="93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3" name="object 6313"/>
          <p:cNvSpPr/>
          <p:nvPr/>
        </p:nvSpPr>
        <p:spPr>
          <a:xfrm>
            <a:off x="4757039" y="6785133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374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4" name="object 6314"/>
          <p:cNvSpPr/>
          <p:nvPr/>
        </p:nvSpPr>
        <p:spPr>
          <a:xfrm>
            <a:off x="6682751" y="4561582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5" name="object 6315"/>
          <p:cNvSpPr/>
          <p:nvPr/>
        </p:nvSpPr>
        <p:spPr>
          <a:xfrm>
            <a:off x="4311212" y="6571061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4" h="21590">
                <a:moveTo>
                  <a:pt x="5584" y="0"/>
                </a:moveTo>
                <a:lnTo>
                  <a:pt x="1861" y="15822"/>
                </a:lnTo>
              </a:path>
              <a:path w="5714" h="21590">
                <a:moveTo>
                  <a:pt x="1861" y="15822"/>
                </a:moveTo>
                <a:lnTo>
                  <a:pt x="930" y="16753"/>
                </a:lnTo>
              </a:path>
              <a:path w="5714" h="21590">
                <a:moveTo>
                  <a:pt x="930" y="16753"/>
                </a:moveTo>
                <a:lnTo>
                  <a:pt x="930" y="18614"/>
                </a:lnTo>
              </a:path>
              <a:path w="5714" h="21590">
                <a:moveTo>
                  <a:pt x="930" y="18614"/>
                </a:moveTo>
                <a:lnTo>
                  <a:pt x="930" y="19545"/>
                </a:lnTo>
              </a:path>
              <a:path w="5714" h="21590">
                <a:moveTo>
                  <a:pt x="930" y="19545"/>
                </a:moveTo>
                <a:lnTo>
                  <a:pt x="930" y="20476"/>
                </a:lnTo>
              </a:path>
              <a:path w="5714" h="21590">
                <a:moveTo>
                  <a:pt x="930" y="20476"/>
                </a:moveTo>
                <a:lnTo>
                  <a:pt x="0" y="21407"/>
                </a:lnTo>
              </a:path>
              <a:path w="5714" h="21590">
                <a:moveTo>
                  <a:pt x="930" y="19545"/>
                </a:moveTo>
                <a:lnTo>
                  <a:pt x="930" y="18614"/>
                </a:lnTo>
              </a:path>
              <a:path w="5714" h="21590">
                <a:moveTo>
                  <a:pt x="930" y="18614"/>
                </a:moveTo>
                <a:lnTo>
                  <a:pt x="930" y="16753"/>
                </a:lnTo>
              </a:path>
              <a:path w="5714" h="21590">
                <a:moveTo>
                  <a:pt x="930" y="16753"/>
                </a:moveTo>
                <a:lnTo>
                  <a:pt x="1861" y="15822"/>
                </a:lnTo>
              </a:path>
              <a:path w="5714" h="21590">
                <a:moveTo>
                  <a:pt x="1861" y="15822"/>
                </a:moveTo>
                <a:lnTo>
                  <a:pt x="5584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6" name="object 6316"/>
          <p:cNvSpPr/>
          <p:nvPr/>
        </p:nvSpPr>
        <p:spPr>
          <a:xfrm>
            <a:off x="6625976" y="4556928"/>
            <a:ext cx="45085" cy="5080"/>
          </a:xfrm>
          <a:custGeom>
            <a:avLst/>
            <a:gdLst/>
            <a:ahLst/>
            <a:cxnLst/>
            <a:rect l="l" t="t" r="r" b="b"/>
            <a:pathLst>
              <a:path w="45084" h="5079">
                <a:moveTo>
                  <a:pt x="0" y="4653"/>
                </a:moveTo>
                <a:lnTo>
                  <a:pt x="44675" y="4653"/>
                </a:lnTo>
              </a:path>
              <a:path w="45084" h="5079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7" name="object 6317"/>
          <p:cNvSpPr/>
          <p:nvPr/>
        </p:nvSpPr>
        <p:spPr>
          <a:xfrm>
            <a:off x="4311212" y="6590607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861"/>
                </a:moveTo>
                <a:lnTo>
                  <a:pt x="930" y="930"/>
                </a:lnTo>
              </a:path>
              <a:path w="1270" h="1904">
                <a:moveTo>
                  <a:pt x="93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8" name="object 6318"/>
          <p:cNvSpPr/>
          <p:nvPr/>
        </p:nvSpPr>
        <p:spPr>
          <a:xfrm>
            <a:off x="6682751" y="4556928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9" name="object 6319"/>
          <p:cNvSpPr/>
          <p:nvPr/>
        </p:nvSpPr>
        <p:spPr>
          <a:xfrm>
            <a:off x="6625976" y="445640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0" name="object 6320"/>
          <p:cNvSpPr/>
          <p:nvPr/>
        </p:nvSpPr>
        <p:spPr>
          <a:xfrm>
            <a:off x="11583126" y="6999204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1" name="object 6321"/>
          <p:cNvSpPr/>
          <p:nvPr/>
        </p:nvSpPr>
        <p:spPr>
          <a:xfrm>
            <a:off x="4311212" y="659153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2" name="object 6322"/>
          <p:cNvSpPr/>
          <p:nvPr/>
        </p:nvSpPr>
        <p:spPr>
          <a:xfrm>
            <a:off x="6625976" y="446106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56775" y="0"/>
                </a:lnTo>
              </a:path>
              <a:path w="69850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3" name="object 6323"/>
          <p:cNvSpPr/>
          <p:nvPr/>
        </p:nvSpPr>
        <p:spPr>
          <a:xfrm>
            <a:off x="4748663" y="6785133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374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4" name="object 6324"/>
          <p:cNvSpPr/>
          <p:nvPr/>
        </p:nvSpPr>
        <p:spPr>
          <a:xfrm>
            <a:off x="4312143" y="6587815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1861"/>
                </a:lnTo>
              </a:path>
              <a:path h="3809">
                <a:moveTo>
                  <a:pt x="0" y="1861"/>
                </a:moveTo>
                <a:lnTo>
                  <a:pt x="0" y="2792"/>
                </a:lnTo>
              </a:path>
              <a:path h="3809">
                <a:moveTo>
                  <a:pt x="0" y="2792"/>
                </a:moveTo>
                <a:lnTo>
                  <a:pt x="0" y="372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5" name="object 6325"/>
          <p:cNvSpPr/>
          <p:nvPr/>
        </p:nvSpPr>
        <p:spPr>
          <a:xfrm>
            <a:off x="11598949" y="6504978"/>
            <a:ext cx="33020" cy="78740"/>
          </a:xfrm>
          <a:custGeom>
            <a:avLst/>
            <a:gdLst/>
            <a:ahLst/>
            <a:cxnLst/>
            <a:rect l="l" t="t" r="r" b="b"/>
            <a:pathLst>
              <a:path w="33020" h="78740">
                <a:moveTo>
                  <a:pt x="0" y="69805"/>
                </a:moveTo>
                <a:lnTo>
                  <a:pt x="0" y="40022"/>
                </a:lnTo>
              </a:path>
              <a:path w="33020" h="78740">
                <a:moveTo>
                  <a:pt x="0" y="26060"/>
                </a:moveTo>
                <a:lnTo>
                  <a:pt x="0" y="0"/>
                </a:lnTo>
              </a:path>
              <a:path w="33020" h="78740">
                <a:moveTo>
                  <a:pt x="7445" y="78182"/>
                </a:moveTo>
                <a:lnTo>
                  <a:pt x="3722" y="77251"/>
                </a:lnTo>
              </a:path>
              <a:path w="33020" h="78740">
                <a:moveTo>
                  <a:pt x="3722" y="77251"/>
                </a:moveTo>
                <a:lnTo>
                  <a:pt x="930" y="73528"/>
                </a:lnTo>
              </a:path>
              <a:path w="33020" h="78740">
                <a:moveTo>
                  <a:pt x="930" y="73528"/>
                </a:moveTo>
                <a:lnTo>
                  <a:pt x="0" y="69805"/>
                </a:lnTo>
              </a:path>
              <a:path w="33020" h="78740">
                <a:moveTo>
                  <a:pt x="32576" y="78182"/>
                </a:moveTo>
                <a:lnTo>
                  <a:pt x="7445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6" name="object 6326"/>
          <p:cNvSpPr/>
          <p:nvPr/>
        </p:nvSpPr>
        <p:spPr>
          <a:xfrm>
            <a:off x="4312143" y="6571061"/>
            <a:ext cx="5080" cy="17145"/>
          </a:xfrm>
          <a:custGeom>
            <a:avLst/>
            <a:gdLst/>
            <a:ahLst/>
            <a:cxnLst/>
            <a:rect l="l" t="t" r="r" b="b"/>
            <a:pathLst>
              <a:path w="5079" h="17145">
                <a:moveTo>
                  <a:pt x="4653" y="0"/>
                </a:moveTo>
                <a:lnTo>
                  <a:pt x="930" y="15822"/>
                </a:lnTo>
              </a:path>
              <a:path w="5079" h="17145">
                <a:moveTo>
                  <a:pt x="930" y="15822"/>
                </a:moveTo>
                <a:lnTo>
                  <a:pt x="0" y="167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7" name="object 6327"/>
          <p:cNvSpPr/>
          <p:nvPr/>
        </p:nvSpPr>
        <p:spPr>
          <a:xfrm>
            <a:off x="11557065" y="6448203"/>
            <a:ext cx="74930" cy="57150"/>
          </a:xfrm>
          <a:custGeom>
            <a:avLst/>
            <a:gdLst/>
            <a:ahLst/>
            <a:cxnLst/>
            <a:rect l="l" t="t" r="r" b="b"/>
            <a:pathLst>
              <a:path w="74929" h="57150">
                <a:moveTo>
                  <a:pt x="49329" y="49329"/>
                </a:moveTo>
                <a:lnTo>
                  <a:pt x="74459" y="49329"/>
                </a:lnTo>
              </a:path>
              <a:path w="74929" h="57150">
                <a:moveTo>
                  <a:pt x="41883" y="56775"/>
                </a:moveTo>
                <a:lnTo>
                  <a:pt x="42814" y="53052"/>
                </a:lnTo>
              </a:path>
              <a:path w="74929" h="57150">
                <a:moveTo>
                  <a:pt x="42814" y="53052"/>
                </a:moveTo>
                <a:lnTo>
                  <a:pt x="45606" y="50260"/>
                </a:lnTo>
              </a:path>
              <a:path w="74929" h="57150">
                <a:moveTo>
                  <a:pt x="45606" y="50260"/>
                </a:moveTo>
                <a:lnTo>
                  <a:pt x="49329" y="49329"/>
                </a:lnTo>
              </a:path>
              <a:path w="74929" h="57150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8" name="object 6328"/>
          <p:cNvSpPr/>
          <p:nvPr/>
        </p:nvSpPr>
        <p:spPr>
          <a:xfrm>
            <a:off x="4759831" y="6785133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374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9" name="object 6329"/>
          <p:cNvSpPr/>
          <p:nvPr/>
        </p:nvSpPr>
        <p:spPr>
          <a:xfrm>
            <a:off x="11557065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0" name="object 6330"/>
          <p:cNvSpPr/>
          <p:nvPr/>
        </p:nvSpPr>
        <p:spPr>
          <a:xfrm>
            <a:off x="4748663" y="6785133"/>
            <a:ext cx="11430" cy="176530"/>
          </a:xfrm>
          <a:custGeom>
            <a:avLst/>
            <a:gdLst/>
            <a:ahLst/>
            <a:cxnLst/>
            <a:rect l="l" t="t" r="r" b="b"/>
            <a:pathLst>
              <a:path w="11429" h="176529">
                <a:moveTo>
                  <a:pt x="0" y="0"/>
                </a:moveTo>
                <a:lnTo>
                  <a:pt x="0" y="26991"/>
                </a:lnTo>
              </a:path>
              <a:path w="11429" h="176529">
                <a:moveTo>
                  <a:pt x="0" y="43745"/>
                </a:moveTo>
                <a:lnTo>
                  <a:pt x="0" y="79113"/>
                </a:lnTo>
              </a:path>
              <a:path w="11429" h="176529">
                <a:moveTo>
                  <a:pt x="0" y="96797"/>
                </a:moveTo>
                <a:lnTo>
                  <a:pt x="0" y="131235"/>
                </a:lnTo>
              </a:path>
              <a:path w="11429" h="176529">
                <a:moveTo>
                  <a:pt x="0" y="148919"/>
                </a:moveTo>
                <a:lnTo>
                  <a:pt x="0" y="175910"/>
                </a:lnTo>
              </a:path>
              <a:path w="11429" h="176529">
                <a:moveTo>
                  <a:pt x="11168" y="0"/>
                </a:moveTo>
                <a:lnTo>
                  <a:pt x="11168" y="26991"/>
                </a:lnTo>
              </a:path>
              <a:path w="11429" h="176529">
                <a:moveTo>
                  <a:pt x="11168" y="43745"/>
                </a:moveTo>
                <a:lnTo>
                  <a:pt x="11168" y="79113"/>
                </a:lnTo>
              </a:path>
              <a:path w="11429" h="176529">
                <a:moveTo>
                  <a:pt x="11168" y="96797"/>
                </a:moveTo>
                <a:lnTo>
                  <a:pt x="11168" y="131235"/>
                </a:lnTo>
              </a:path>
              <a:path w="11429" h="176529">
                <a:moveTo>
                  <a:pt x="11168" y="148919"/>
                </a:moveTo>
                <a:lnTo>
                  <a:pt x="11168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1" name="object 6331"/>
          <p:cNvSpPr/>
          <p:nvPr/>
        </p:nvSpPr>
        <p:spPr>
          <a:xfrm>
            <a:off x="11561719" y="673766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2" name="object 6332"/>
          <p:cNvSpPr/>
          <p:nvPr/>
        </p:nvSpPr>
        <p:spPr>
          <a:xfrm>
            <a:off x="11561719" y="706528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3" name="object 6333"/>
          <p:cNvSpPr/>
          <p:nvPr/>
        </p:nvSpPr>
        <p:spPr>
          <a:xfrm>
            <a:off x="11574750" y="6789787"/>
            <a:ext cx="11430" cy="176530"/>
          </a:xfrm>
          <a:custGeom>
            <a:avLst/>
            <a:gdLst/>
            <a:ahLst/>
            <a:cxnLst/>
            <a:rect l="l" t="t" r="r" b="b"/>
            <a:pathLst>
              <a:path w="11429" h="176529">
                <a:moveTo>
                  <a:pt x="11168" y="0"/>
                </a:moveTo>
                <a:lnTo>
                  <a:pt x="11168" y="26991"/>
                </a:lnTo>
              </a:path>
              <a:path w="11429" h="176529">
                <a:moveTo>
                  <a:pt x="11168" y="44675"/>
                </a:moveTo>
                <a:lnTo>
                  <a:pt x="11168" y="79113"/>
                </a:lnTo>
              </a:path>
              <a:path w="11429" h="176529">
                <a:moveTo>
                  <a:pt x="11168" y="96797"/>
                </a:moveTo>
                <a:lnTo>
                  <a:pt x="11168" y="132165"/>
                </a:lnTo>
              </a:path>
              <a:path w="11429" h="176529">
                <a:moveTo>
                  <a:pt x="11168" y="148919"/>
                </a:moveTo>
                <a:lnTo>
                  <a:pt x="11168" y="175910"/>
                </a:lnTo>
              </a:path>
              <a:path w="11429" h="176529">
                <a:moveTo>
                  <a:pt x="0" y="0"/>
                </a:moveTo>
                <a:lnTo>
                  <a:pt x="0" y="26991"/>
                </a:lnTo>
              </a:path>
              <a:path w="11429" h="176529">
                <a:moveTo>
                  <a:pt x="0" y="44675"/>
                </a:moveTo>
                <a:lnTo>
                  <a:pt x="0" y="79113"/>
                </a:lnTo>
              </a:path>
              <a:path w="11429" h="176529">
                <a:moveTo>
                  <a:pt x="0" y="96797"/>
                </a:moveTo>
                <a:lnTo>
                  <a:pt x="0" y="132165"/>
                </a:lnTo>
              </a:path>
              <a:path w="11429"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4" name="object 6334"/>
          <p:cNvSpPr/>
          <p:nvPr/>
        </p:nvSpPr>
        <p:spPr>
          <a:xfrm>
            <a:off x="11557065" y="673766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5" name="object 6335"/>
          <p:cNvSpPr/>
          <p:nvPr/>
        </p:nvSpPr>
        <p:spPr>
          <a:xfrm>
            <a:off x="11574750" y="6789787"/>
            <a:ext cx="11430" cy="176530"/>
          </a:xfrm>
          <a:custGeom>
            <a:avLst/>
            <a:gdLst/>
            <a:ahLst/>
            <a:cxnLst/>
            <a:rect l="l" t="t" r="r" b="b"/>
            <a:pathLst>
              <a:path w="11429" h="176529">
                <a:moveTo>
                  <a:pt x="11168" y="175910"/>
                </a:moveTo>
                <a:lnTo>
                  <a:pt x="11168" y="148919"/>
                </a:lnTo>
              </a:path>
              <a:path w="11429" h="176529">
                <a:moveTo>
                  <a:pt x="11168" y="132165"/>
                </a:moveTo>
                <a:lnTo>
                  <a:pt x="11168" y="96797"/>
                </a:lnTo>
              </a:path>
              <a:path w="11429" h="176529">
                <a:moveTo>
                  <a:pt x="11168" y="79113"/>
                </a:moveTo>
                <a:lnTo>
                  <a:pt x="11168" y="44675"/>
                </a:lnTo>
              </a:path>
              <a:path w="11429" h="176529">
                <a:moveTo>
                  <a:pt x="11168" y="26991"/>
                </a:moveTo>
                <a:lnTo>
                  <a:pt x="11168" y="0"/>
                </a:lnTo>
              </a:path>
              <a:path w="11429" h="176529">
                <a:moveTo>
                  <a:pt x="0" y="175910"/>
                </a:moveTo>
                <a:lnTo>
                  <a:pt x="0" y="148919"/>
                </a:lnTo>
              </a:path>
              <a:path w="11429" h="176529">
                <a:moveTo>
                  <a:pt x="0" y="132165"/>
                </a:moveTo>
                <a:lnTo>
                  <a:pt x="0" y="96797"/>
                </a:lnTo>
              </a:path>
              <a:path w="11429" h="176529">
                <a:moveTo>
                  <a:pt x="0" y="79113"/>
                </a:moveTo>
                <a:lnTo>
                  <a:pt x="0" y="44675"/>
                </a:lnTo>
              </a:path>
              <a:path w="11429"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6" name="object 6336"/>
          <p:cNvSpPr/>
          <p:nvPr/>
        </p:nvSpPr>
        <p:spPr>
          <a:xfrm>
            <a:off x="12096898" y="6537555"/>
            <a:ext cx="5080" cy="17145"/>
          </a:xfrm>
          <a:custGeom>
            <a:avLst/>
            <a:gdLst/>
            <a:ahLst/>
            <a:cxnLst/>
            <a:rect l="l" t="t" r="r" b="b"/>
            <a:pathLst>
              <a:path w="5079" h="17145">
                <a:moveTo>
                  <a:pt x="0" y="0"/>
                </a:moveTo>
                <a:lnTo>
                  <a:pt x="4653" y="167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7" name="object 6337"/>
          <p:cNvSpPr/>
          <p:nvPr/>
        </p:nvSpPr>
        <p:spPr>
          <a:xfrm>
            <a:off x="5418799" y="4461062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8" name="object 6338"/>
          <p:cNvSpPr/>
          <p:nvPr/>
        </p:nvSpPr>
        <p:spPr>
          <a:xfrm>
            <a:off x="12101552" y="655430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9" name="object 6339"/>
          <p:cNvSpPr/>
          <p:nvPr/>
        </p:nvSpPr>
        <p:spPr>
          <a:xfrm>
            <a:off x="5393669" y="4461062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0" name="object 6340"/>
          <p:cNvSpPr/>
          <p:nvPr/>
        </p:nvSpPr>
        <p:spPr>
          <a:xfrm>
            <a:off x="12101552" y="655617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1" name="object 6341"/>
          <p:cNvSpPr/>
          <p:nvPr/>
        </p:nvSpPr>
        <p:spPr>
          <a:xfrm>
            <a:off x="4694679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2" name="object 6342"/>
          <p:cNvSpPr/>
          <p:nvPr/>
        </p:nvSpPr>
        <p:spPr>
          <a:xfrm>
            <a:off x="5393669" y="445640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343" name="object 6343"/>
          <p:cNvGrpSpPr/>
          <p:nvPr/>
        </p:nvGrpSpPr>
        <p:grpSpPr>
          <a:xfrm>
            <a:off x="12100621" y="6556170"/>
            <a:ext cx="3175" cy="3175"/>
            <a:chOff x="12100621" y="6556170"/>
            <a:chExt cx="3175" cy="3175"/>
          </a:xfrm>
        </p:grpSpPr>
        <p:sp>
          <p:nvSpPr>
            <p:cNvPr id="6344" name="object 6344"/>
            <p:cNvSpPr/>
            <p:nvPr/>
          </p:nvSpPr>
          <p:spPr>
            <a:xfrm>
              <a:off x="12101551" y="655710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45" name="object 6345"/>
            <p:cNvSpPr/>
            <p:nvPr/>
          </p:nvSpPr>
          <p:spPr>
            <a:xfrm>
              <a:off x="12101551" y="65571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46" name="object 6346"/>
          <p:cNvSpPr/>
          <p:nvPr/>
        </p:nvSpPr>
        <p:spPr>
          <a:xfrm>
            <a:off x="4664895" y="6589676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7" name="object 6347"/>
          <p:cNvSpPr/>
          <p:nvPr/>
        </p:nvSpPr>
        <p:spPr>
          <a:xfrm>
            <a:off x="5418799" y="4556928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8" name="object 6348"/>
          <p:cNvSpPr/>
          <p:nvPr/>
        </p:nvSpPr>
        <p:spPr>
          <a:xfrm>
            <a:off x="4735632" y="706063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9" name="object 6349"/>
          <p:cNvSpPr/>
          <p:nvPr/>
        </p:nvSpPr>
        <p:spPr>
          <a:xfrm>
            <a:off x="5393669" y="4556928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0" name="object 6350"/>
          <p:cNvSpPr/>
          <p:nvPr/>
        </p:nvSpPr>
        <p:spPr>
          <a:xfrm>
            <a:off x="12101551" y="655710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1" name="object 6351"/>
          <p:cNvSpPr/>
          <p:nvPr/>
        </p:nvSpPr>
        <p:spPr>
          <a:xfrm>
            <a:off x="5393669" y="4561582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2" name="object 6352"/>
          <p:cNvSpPr/>
          <p:nvPr/>
        </p:nvSpPr>
        <p:spPr>
          <a:xfrm>
            <a:off x="12101552" y="655710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3" name="object 6353"/>
          <p:cNvSpPr/>
          <p:nvPr/>
        </p:nvSpPr>
        <p:spPr>
          <a:xfrm>
            <a:off x="5418799" y="4561582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4" name="object 6354"/>
          <p:cNvSpPr/>
          <p:nvPr/>
        </p:nvSpPr>
        <p:spPr>
          <a:xfrm>
            <a:off x="4664895" y="6451926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5" name="object 6355"/>
          <p:cNvSpPr/>
          <p:nvPr/>
        </p:nvSpPr>
        <p:spPr>
          <a:xfrm>
            <a:off x="11557065" y="673766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6" name="object 6356"/>
          <p:cNvSpPr/>
          <p:nvPr/>
        </p:nvSpPr>
        <p:spPr>
          <a:xfrm>
            <a:off x="12096898" y="6537555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19545"/>
                </a:moveTo>
                <a:lnTo>
                  <a:pt x="4653" y="18614"/>
                </a:lnTo>
              </a:path>
              <a:path w="5079" h="19684">
                <a:moveTo>
                  <a:pt x="4653" y="17684"/>
                </a:moveTo>
                <a:lnTo>
                  <a:pt x="4653" y="16753"/>
                </a:lnTo>
              </a:path>
              <a:path w="5079" h="19684">
                <a:moveTo>
                  <a:pt x="4653" y="16753"/>
                </a:moveTo>
                <a:lnTo>
                  <a:pt x="0" y="0"/>
                </a:lnTo>
              </a:path>
              <a:path w="5079" h="19684">
                <a:moveTo>
                  <a:pt x="0" y="0"/>
                </a:moveTo>
                <a:lnTo>
                  <a:pt x="4653" y="16753"/>
                </a:lnTo>
              </a:path>
              <a:path w="5079" h="19684">
                <a:moveTo>
                  <a:pt x="4653" y="16753"/>
                </a:moveTo>
                <a:lnTo>
                  <a:pt x="4653" y="1768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7" name="object 6357"/>
          <p:cNvSpPr/>
          <p:nvPr/>
        </p:nvSpPr>
        <p:spPr>
          <a:xfrm>
            <a:off x="4624873" y="64472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358" name="object 6358"/>
          <p:cNvGrpSpPr/>
          <p:nvPr/>
        </p:nvGrpSpPr>
        <p:grpSpPr>
          <a:xfrm>
            <a:off x="12100621" y="6556170"/>
            <a:ext cx="3175" cy="3175"/>
            <a:chOff x="12100621" y="6556170"/>
            <a:chExt cx="3175" cy="3175"/>
          </a:xfrm>
        </p:grpSpPr>
        <p:sp>
          <p:nvSpPr>
            <p:cNvPr id="6359" name="object 6359"/>
            <p:cNvSpPr/>
            <p:nvPr/>
          </p:nvSpPr>
          <p:spPr>
            <a:xfrm>
              <a:off x="12101551" y="6556170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0" y="0"/>
                  </a:moveTo>
                  <a:lnTo>
                    <a:pt x="0" y="930"/>
                  </a:lnTo>
                </a:path>
                <a:path w="1270" h="1904">
                  <a:moveTo>
                    <a:pt x="0" y="930"/>
                  </a:moveTo>
                  <a:lnTo>
                    <a:pt x="930" y="1861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0" name="object 6360"/>
            <p:cNvSpPr/>
            <p:nvPr/>
          </p:nvSpPr>
          <p:spPr>
            <a:xfrm>
              <a:off x="12101551" y="65571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61" name="object 6361"/>
          <p:cNvSpPr/>
          <p:nvPr/>
        </p:nvSpPr>
        <p:spPr>
          <a:xfrm>
            <a:off x="4730979" y="6775825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2" name="object 6362"/>
          <p:cNvSpPr/>
          <p:nvPr/>
        </p:nvSpPr>
        <p:spPr>
          <a:xfrm>
            <a:off x="12101551" y="655710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3" name="object 6363"/>
          <p:cNvSpPr/>
          <p:nvPr/>
        </p:nvSpPr>
        <p:spPr>
          <a:xfrm>
            <a:off x="4624873" y="6451926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4" name="object 6364"/>
          <p:cNvSpPr/>
          <p:nvPr/>
        </p:nvSpPr>
        <p:spPr>
          <a:xfrm>
            <a:off x="12101552" y="6556170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1861"/>
                </a:moveTo>
                <a:lnTo>
                  <a:pt x="0" y="930"/>
                </a:lnTo>
              </a:path>
              <a:path w="1270"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5" name="object 6365"/>
          <p:cNvSpPr/>
          <p:nvPr/>
        </p:nvSpPr>
        <p:spPr>
          <a:xfrm>
            <a:off x="11557065" y="6452857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0"/>
                </a:moveTo>
                <a:lnTo>
                  <a:pt x="0" y="78182"/>
                </a:lnTo>
              </a:path>
              <a:path h="285115">
                <a:moveTo>
                  <a:pt x="0" y="87490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6" name="object 6366"/>
          <p:cNvSpPr/>
          <p:nvPr/>
        </p:nvSpPr>
        <p:spPr>
          <a:xfrm>
            <a:off x="4698402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367" name="object 6367"/>
          <p:cNvGrpSpPr/>
          <p:nvPr/>
        </p:nvGrpSpPr>
        <p:grpSpPr>
          <a:xfrm>
            <a:off x="12095967" y="6536624"/>
            <a:ext cx="7620" cy="22860"/>
            <a:chOff x="12095967" y="6536624"/>
            <a:chExt cx="7620" cy="22860"/>
          </a:xfrm>
        </p:grpSpPr>
        <p:sp>
          <p:nvSpPr>
            <p:cNvPr id="6368" name="object 6368"/>
            <p:cNvSpPr/>
            <p:nvPr/>
          </p:nvSpPr>
          <p:spPr>
            <a:xfrm>
              <a:off x="12096897" y="6537555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4653" y="17684"/>
                  </a:moveTo>
                  <a:lnTo>
                    <a:pt x="4653" y="16753"/>
                  </a:lnTo>
                </a:path>
                <a:path w="5715" h="20954">
                  <a:moveTo>
                    <a:pt x="4653" y="16753"/>
                  </a:moveTo>
                  <a:lnTo>
                    <a:pt x="0" y="0"/>
                  </a:lnTo>
                </a:path>
                <a:path w="5715" h="20954">
                  <a:moveTo>
                    <a:pt x="0" y="0"/>
                  </a:moveTo>
                  <a:lnTo>
                    <a:pt x="4653" y="16753"/>
                  </a:lnTo>
                </a:path>
                <a:path w="5715" h="20954">
                  <a:moveTo>
                    <a:pt x="4653" y="16753"/>
                  </a:moveTo>
                  <a:lnTo>
                    <a:pt x="4653" y="17684"/>
                  </a:lnTo>
                </a:path>
                <a:path w="5715" h="20954">
                  <a:moveTo>
                    <a:pt x="4653" y="18614"/>
                  </a:moveTo>
                  <a:lnTo>
                    <a:pt x="4653" y="19545"/>
                  </a:lnTo>
                </a:path>
                <a:path w="5715" h="20954">
                  <a:moveTo>
                    <a:pt x="4653" y="19545"/>
                  </a:moveTo>
                  <a:lnTo>
                    <a:pt x="5584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69" name="object 6369"/>
            <p:cNvSpPr/>
            <p:nvPr/>
          </p:nvSpPr>
          <p:spPr>
            <a:xfrm>
              <a:off x="12101551" y="6557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70" name="object 6370"/>
          <p:cNvSpPr/>
          <p:nvPr/>
        </p:nvSpPr>
        <p:spPr>
          <a:xfrm>
            <a:off x="11561719" y="64528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1" name="object 6371"/>
          <p:cNvSpPr/>
          <p:nvPr/>
        </p:nvSpPr>
        <p:spPr>
          <a:xfrm>
            <a:off x="4730979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2" name="object 6372"/>
          <p:cNvSpPr/>
          <p:nvPr/>
        </p:nvSpPr>
        <p:spPr>
          <a:xfrm>
            <a:off x="11557065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3" name="object 6373"/>
          <p:cNvSpPr/>
          <p:nvPr/>
        </p:nvSpPr>
        <p:spPr>
          <a:xfrm>
            <a:off x="4694679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4" name="object 6374"/>
          <p:cNvSpPr/>
          <p:nvPr/>
        </p:nvSpPr>
        <p:spPr>
          <a:xfrm>
            <a:off x="5389016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9091"/>
                </a:lnTo>
              </a:path>
              <a:path h="91439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5" name="object 6375"/>
          <p:cNvSpPr/>
          <p:nvPr/>
        </p:nvSpPr>
        <p:spPr>
          <a:xfrm>
            <a:off x="5389016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35368"/>
                </a:lnTo>
              </a:path>
              <a:path h="92710">
                <a:moveTo>
                  <a:pt x="0" y="52121"/>
                </a:moveTo>
                <a:lnTo>
                  <a:pt x="0" y="9214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6" name="object 6376"/>
          <p:cNvSpPr/>
          <p:nvPr/>
        </p:nvSpPr>
        <p:spPr>
          <a:xfrm>
            <a:off x="11574750" y="6552447"/>
            <a:ext cx="11430" cy="176530"/>
          </a:xfrm>
          <a:custGeom>
            <a:avLst/>
            <a:gdLst/>
            <a:ahLst/>
            <a:cxnLst/>
            <a:rect l="l" t="t" r="r" b="b"/>
            <a:pathLst>
              <a:path w="11429" h="176529">
                <a:moveTo>
                  <a:pt x="11168" y="0"/>
                </a:moveTo>
                <a:lnTo>
                  <a:pt x="11168" y="26991"/>
                </a:lnTo>
              </a:path>
              <a:path w="11429" h="176529">
                <a:moveTo>
                  <a:pt x="11168" y="44675"/>
                </a:moveTo>
                <a:lnTo>
                  <a:pt x="11168" y="79113"/>
                </a:lnTo>
              </a:path>
              <a:path w="11429" h="176529">
                <a:moveTo>
                  <a:pt x="11168" y="96797"/>
                </a:moveTo>
                <a:lnTo>
                  <a:pt x="11168" y="131235"/>
                </a:lnTo>
              </a:path>
              <a:path w="11429" h="176529">
                <a:moveTo>
                  <a:pt x="11168" y="148919"/>
                </a:moveTo>
                <a:lnTo>
                  <a:pt x="11168" y="175910"/>
                </a:lnTo>
              </a:path>
              <a:path w="11429" h="176529">
                <a:moveTo>
                  <a:pt x="0" y="0"/>
                </a:moveTo>
                <a:lnTo>
                  <a:pt x="0" y="26991"/>
                </a:lnTo>
              </a:path>
              <a:path w="11429" h="176529">
                <a:moveTo>
                  <a:pt x="0" y="44675"/>
                </a:moveTo>
                <a:lnTo>
                  <a:pt x="0" y="79113"/>
                </a:lnTo>
              </a:path>
              <a:path w="11429" h="176529">
                <a:moveTo>
                  <a:pt x="0" y="96797"/>
                </a:moveTo>
                <a:lnTo>
                  <a:pt x="0" y="131235"/>
                </a:lnTo>
              </a:path>
              <a:path w="11429" h="176529">
                <a:moveTo>
                  <a:pt x="0" y="148919"/>
                </a:moveTo>
                <a:lnTo>
                  <a:pt x="0" y="175910"/>
                </a:lnTo>
              </a:path>
              <a:path w="11429" h="176529">
                <a:moveTo>
                  <a:pt x="11168" y="175910"/>
                </a:moveTo>
                <a:lnTo>
                  <a:pt x="11168" y="148919"/>
                </a:lnTo>
              </a:path>
              <a:path w="11429" h="176529">
                <a:moveTo>
                  <a:pt x="11168" y="131235"/>
                </a:moveTo>
                <a:lnTo>
                  <a:pt x="11168" y="96797"/>
                </a:lnTo>
              </a:path>
              <a:path w="11429" h="176529">
                <a:moveTo>
                  <a:pt x="11168" y="79113"/>
                </a:moveTo>
                <a:lnTo>
                  <a:pt x="11168" y="44675"/>
                </a:lnTo>
              </a:path>
              <a:path w="11429" h="176529">
                <a:moveTo>
                  <a:pt x="11168" y="26991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7" name="object 6377"/>
          <p:cNvSpPr/>
          <p:nvPr/>
        </p:nvSpPr>
        <p:spPr>
          <a:xfrm>
            <a:off x="4730979" y="6775825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8" name="object 6378"/>
          <p:cNvSpPr/>
          <p:nvPr/>
        </p:nvSpPr>
        <p:spPr>
          <a:xfrm>
            <a:off x="11574750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379" name="object 6379"/>
          <p:cNvGrpSpPr/>
          <p:nvPr/>
        </p:nvGrpSpPr>
        <p:grpSpPr>
          <a:xfrm>
            <a:off x="12095967" y="6536624"/>
            <a:ext cx="7620" cy="22860"/>
            <a:chOff x="12095967" y="6536624"/>
            <a:chExt cx="7620" cy="22860"/>
          </a:xfrm>
        </p:grpSpPr>
        <p:sp>
          <p:nvSpPr>
            <p:cNvPr id="6380" name="object 6380"/>
            <p:cNvSpPr/>
            <p:nvPr/>
          </p:nvSpPr>
          <p:spPr>
            <a:xfrm>
              <a:off x="12101551" y="6557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81" name="object 6381"/>
            <p:cNvSpPr/>
            <p:nvPr/>
          </p:nvSpPr>
          <p:spPr>
            <a:xfrm>
              <a:off x="12096897" y="6537555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5584" y="20476"/>
                  </a:moveTo>
                  <a:lnTo>
                    <a:pt x="4653" y="19545"/>
                  </a:lnTo>
                </a:path>
                <a:path w="5715" h="20954">
                  <a:moveTo>
                    <a:pt x="4653" y="19545"/>
                  </a:moveTo>
                  <a:lnTo>
                    <a:pt x="4653" y="18614"/>
                  </a:lnTo>
                </a:path>
                <a:path w="5715" h="20954">
                  <a:moveTo>
                    <a:pt x="4653" y="17684"/>
                  </a:moveTo>
                  <a:lnTo>
                    <a:pt x="4653" y="16753"/>
                  </a:lnTo>
                </a:path>
                <a:path w="5715" h="20954">
                  <a:moveTo>
                    <a:pt x="4653" y="167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82" name="object 6382"/>
          <p:cNvSpPr/>
          <p:nvPr/>
        </p:nvSpPr>
        <p:spPr>
          <a:xfrm>
            <a:off x="4730979" y="6775825"/>
            <a:ext cx="3810" cy="285115"/>
          </a:xfrm>
          <a:custGeom>
            <a:avLst/>
            <a:gdLst/>
            <a:ahLst/>
            <a:cxnLst/>
            <a:rect l="l" t="t" r="r" b="b"/>
            <a:pathLst>
              <a:path w="3810" h="285115">
                <a:moveTo>
                  <a:pt x="3722" y="0"/>
                </a:moveTo>
                <a:lnTo>
                  <a:pt x="0" y="0"/>
                </a:lnTo>
              </a:path>
              <a:path w="3810" h="285115">
                <a:moveTo>
                  <a:pt x="0" y="0"/>
                </a:moveTo>
                <a:lnTo>
                  <a:pt x="0" y="197318"/>
                </a:lnTo>
              </a:path>
              <a:path w="3810" h="285115">
                <a:moveTo>
                  <a:pt x="0" y="205694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3" name="object 6383"/>
          <p:cNvSpPr/>
          <p:nvPr/>
        </p:nvSpPr>
        <p:spPr>
          <a:xfrm>
            <a:off x="5406700" y="4460131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4" name="object 6384"/>
          <p:cNvSpPr/>
          <p:nvPr/>
        </p:nvSpPr>
        <p:spPr>
          <a:xfrm>
            <a:off x="5406700" y="4636973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5" name="object 6385"/>
          <p:cNvSpPr/>
          <p:nvPr/>
        </p:nvSpPr>
        <p:spPr>
          <a:xfrm>
            <a:off x="4681649" y="6621322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6" name="object 6386"/>
          <p:cNvSpPr/>
          <p:nvPr/>
        </p:nvSpPr>
        <p:spPr>
          <a:xfrm>
            <a:off x="4735632" y="67758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7" name="object 6387"/>
          <p:cNvSpPr/>
          <p:nvPr/>
        </p:nvSpPr>
        <p:spPr>
          <a:xfrm>
            <a:off x="4624873" y="6621322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8" name="object 6388"/>
          <p:cNvSpPr/>
          <p:nvPr/>
        </p:nvSpPr>
        <p:spPr>
          <a:xfrm>
            <a:off x="4776585" y="7015027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722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9" name="object 6389"/>
          <p:cNvSpPr/>
          <p:nvPr/>
        </p:nvSpPr>
        <p:spPr>
          <a:xfrm>
            <a:off x="5406700" y="44601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26991"/>
                </a:lnTo>
              </a:path>
              <a:path h="79375">
                <a:moveTo>
                  <a:pt x="0" y="44675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0" name="object 6390"/>
          <p:cNvSpPr/>
          <p:nvPr/>
        </p:nvSpPr>
        <p:spPr>
          <a:xfrm>
            <a:off x="5406700" y="4556928"/>
            <a:ext cx="0" cy="80645"/>
          </a:xfrm>
          <a:custGeom>
            <a:avLst/>
            <a:gdLst/>
            <a:ahLst/>
            <a:cxnLst/>
            <a:rect l="l" t="t" r="r" b="b"/>
            <a:pathLst>
              <a:path h="80645">
                <a:moveTo>
                  <a:pt x="0" y="0"/>
                </a:moveTo>
                <a:lnTo>
                  <a:pt x="0" y="35368"/>
                </a:lnTo>
              </a:path>
              <a:path h="80645">
                <a:moveTo>
                  <a:pt x="0" y="52121"/>
                </a:moveTo>
                <a:lnTo>
                  <a:pt x="0" y="8004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1" name="object 6391"/>
          <p:cNvSpPr/>
          <p:nvPr/>
        </p:nvSpPr>
        <p:spPr>
          <a:xfrm>
            <a:off x="4773793" y="701223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2792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2" name="object 6392"/>
          <p:cNvSpPr/>
          <p:nvPr/>
        </p:nvSpPr>
        <p:spPr>
          <a:xfrm>
            <a:off x="5418799" y="44601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26991"/>
                </a:lnTo>
              </a:path>
              <a:path h="79375">
                <a:moveTo>
                  <a:pt x="0" y="44675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3" name="object 6393"/>
          <p:cNvSpPr/>
          <p:nvPr/>
        </p:nvSpPr>
        <p:spPr>
          <a:xfrm>
            <a:off x="5418799" y="4556928"/>
            <a:ext cx="0" cy="80645"/>
          </a:xfrm>
          <a:custGeom>
            <a:avLst/>
            <a:gdLst/>
            <a:ahLst/>
            <a:cxnLst/>
            <a:rect l="l" t="t" r="r" b="b"/>
            <a:pathLst>
              <a:path h="80645">
                <a:moveTo>
                  <a:pt x="0" y="0"/>
                </a:moveTo>
                <a:lnTo>
                  <a:pt x="0" y="35368"/>
                </a:lnTo>
              </a:path>
              <a:path h="80645">
                <a:moveTo>
                  <a:pt x="0" y="52121"/>
                </a:moveTo>
                <a:lnTo>
                  <a:pt x="0" y="8004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4" name="object 6394"/>
          <p:cNvSpPr/>
          <p:nvPr/>
        </p:nvSpPr>
        <p:spPr>
          <a:xfrm>
            <a:off x="4681649" y="6617599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5" name="object 6395"/>
          <p:cNvSpPr/>
          <p:nvPr/>
        </p:nvSpPr>
        <p:spPr>
          <a:xfrm>
            <a:off x="4772862" y="7007581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93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6" name="object 6396"/>
          <p:cNvSpPr/>
          <p:nvPr/>
        </p:nvSpPr>
        <p:spPr>
          <a:xfrm>
            <a:off x="4624873" y="6617599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7" name="object 6397"/>
          <p:cNvSpPr/>
          <p:nvPr/>
        </p:nvSpPr>
        <p:spPr>
          <a:xfrm>
            <a:off x="4780308" y="7015958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251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8" name="object 6398"/>
          <p:cNvSpPr/>
          <p:nvPr/>
        </p:nvSpPr>
        <p:spPr>
          <a:xfrm>
            <a:off x="11583126" y="678978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216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9" name="object 6399"/>
          <p:cNvSpPr/>
          <p:nvPr/>
        </p:nvSpPr>
        <p:spPr>
          <a:xfrm>
            <a:off x="4772862" y="6930329"/>
            <a:ext cx="33020" cy="77470"/>
          </a:xfrm>
          <a:custGeom>
            <a:avLst/>
            <a:gdLst/>
            <a:ahLst/>
            <a:cxnLst/>
            <a:rect l="l" t="t" r="r" b="b"/>
            <a:pathLst>
              <a:path w="33020" h="77470">
                <a:moveTo>
                  <a:pt x="7445" y="0"/>
                </a:moveTo>
                <a:lnTo>
                  <a:pt x="32576" y="0"/>
                </a:lnTo>
              </a:path>
              <a:path w="33020" h="77470">
                <a:moveTo>
                  <a:pt x="0" y="7445"/>
                </a:moveTo>
                <a:lnTo>
                  <a:pt x="930" y="3722"/>
                </a:lnTo>
              </a:path>
              <a:path w="33020" h="77470">
                <a:moveTo>
                  <a:pt x="930" y="3722"/>
                </a:moveTo>
                <a:lnTo>
                  <a:pt x="3722" y="930"/>
                </a:lnTo>
              </a:path>
              <a:path w="33020" h="77470">
                <a:moveTo>
                  <a:pt x="3722" y="930"/>
                </a:moveTo>
                <a:lnTo>
                  <a:pt x="7445" y="0"/>
                </a:lnTo>
              </a:path>
              <a:path w="33020" h="77470">
                <a:moveTo>
                  <a:pt x="0" y="77251"/>
                </a:moveTo>
                <a:lnTo>
                  <a:pt x="0" y="51190"/>
                </a:lnTo>
              </a:path>
              <a:path w="33020" h="77470">
                <a:moveTo>
                  <a:pt x="0" y="37229"/>
                </a:moveTo>
                <a:lnTo>
                  <a:pt x="0" y="744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400" name="object 6400"/>
          <p:cNvGrpSpPr/>
          <p:nvPr/>
        </p:nvGrpSpPr>
        <p:grpSpPr>
          <a:xfrm>
            <a:off x="12088521" y="6538486"/>
            <a:ext cx="6985" cy="22860"/>
            <a:chOff x="12088521" y="6538486"/>
            <a:chExt cx="6985" cy="22860"/>
          </a:xfrm>
        </p:grpSpPr>
        <p:sp>
          <p:nvSpPr>
            <p:cNvPr id="6401" name="object 6401"/>
            <p:cNvSpPr/>
            <p:nvPr/>
          </p:nvSpPr>
          <p:spPr>
            <a:xfrm>
              <a:off x="12093174" y="65589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2" name="object 6402"/>
            <p:cNvSpPr/>
            <p:nvPr/>
          </p:nvSpPr>
          <p:spPr>
            <a:xfrm>
              <a:off x="12089451" y="6539416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4653" y="20476"/>
                  </a:moveTo>
                  <a:lnTo>
                    <a:pt x="4653" y="19545"/>
                  </a:lnTo>
                </a:path>
                <a:path w="5079" h="20954">
                  <a:moveTo>
                    <a:pt x="4653" y="19545"/>
                  </a:moveTo>
                  <a:lnTo>
                    <a:pt x="3722" y="18614"/>
                  </a:lnTo>
                </a:path>
                <a:path w="5079" h="20954">
                  <a:moveTo>
                    <a:pt x="3722" y="18614"/>
                  </a:moveTo>
                  <a:lnTo>
                    <a:pt x="3722" y="16753"/>
                  </a:lnTo>
                </a:path>
                <a:path w="5079" h="20954">
                  <a:moveTo>
                    <a:pt x="3722" y="167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403" name="object 6403"/>
          <p:cNvGrpSpPr/>
          <p:nvPr/>
        </p:nvGrpSpPr>
        <p:grpSpPr>
          <a:xfrm>
            <a:off x="11995446" y="6551516"/>
            <a:ext cx="47625" cy="31750"/>
            <a:chOff x="11995446" y="6551516"/>
            <a:chExt cx="47625" cy="31750"/>
          </a:xfrm>
        </p:grpSpPr>
        <p:sp>
          <p:nvSpPr>
            <p:cNvPr id="6404" name="object 6404"/>
            <p:cNvSpPr/>
            <p:nvPr/>
          </p:nvSpPr>
          <p:spPr>
            <a:xfrm>
              <a:off x="12041052" y="65710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05" name="object 6405"/>
            <p:cNvSpPr/>
            <p:nvPr/>
          </p:nvSpPr>
          <p:spPr>
            <a:xfrm>
              <a:off x="11996377" y="6552447"/>
              <a:ext cx="45720" cy="31115"/>
            </a:xfrm>
            <a:custGeom>
              <a:avLst/>
              <a:gdLst/>
              <a:ahLst/>
              <a:cxnLst/>
              <a:rect l="l" t="t" r="r" b="b"/>
              <a:pathLst>
                <a:path w="45720" h="31115">
                  <a:moveTo>
                    <a:pt x="45606" y="18614"/>
                  </a:moveTo>
                  <a:lnTo>
                    <a:pt x="40022" y="0"/>
                  </a:lnTo>
                </a:path>
                <a:path w="45720" h="31115">
                  <a:moveTo>
                    <a:pt x="4653" y="30714"/>
                  </a:moveTo>
                  <a:lnTo>
                    <a:pt x="4653" y="29783"/>
                  </a:lnTo>
                </a:path>
                <a:path w="45720" h="31115">
                  <a:moveTo>
                    <a:pt x="4653" y="29783"/>
                  </a:moveTo>
                  <a:lnTo>
                    <a:pt x="4653" y="28853"/>
                  </a:lnTo>
                </a:path>
                <a:path w="45720" h="31115">
                  <a:moveTo>
                    <a:pt x="4653" y="27922"/>
                  </a:moveTo>
                  <a:lnTo>
                    <a:pt x="0" y="10238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406" name="object 6406"/>
          <p:cNvSpPr/>
          <p:nvPr/>
        </p:nvSpPr>
        <p:spPr>
          <a:xfrm>
            <a:off x="4757039" y="69936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7" name="object 6407"/>
          <p:cNvSpPr/>
          <p:nvPr/>
        </p:nvSpPr>
        <p:spPr>
          <a:xfrm>
            <a:off x="11947048" y="6574784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5584" y="21407"/>
                </a:moveTo>
                <a:lnTo>
                  <a:pt x="4653" y="20476"/>
                </a:lnTo>
              </a:path>
              <a:path w="5715" h="21590">
                <a:moveTo>
                  <a:pt x="4653" y="20476"/>
                </a:moveTo>
                <a:lnTo>
                  <a:pt x="4653" y="19545"/>
                </a:lnTo>
              </a:path>
              <a:path w="5715" h="21590">
                <a:moveTo>
                  <a:pt x="4653" y="19545"/>
                </a:moveTo>
                <a:lnTo>
                  <a:pt x="4653" y="18614"/>
                </a:lnTo>
              </a:path>
              <a:path w="5715" h="21590">
                <a:moveTo>
                  <a:pt x="4653" y="18614"/>
                </a:moveTo>
                <a:lnTo>
                  <a:pt x="4653" y="16753"/>
                </a:lnTo>
              </a:path>
              <a:path w="5715" h="21590">
                <a:moveTo>
                  <a:pt x="3722" y="16753"/>
                </a:moveTo>
                <a:lnTo>
                  <a:pt x="3722" y="15822"/>
                </a:lnTo>
              </a:path>
              <a:path w="5715" h="21590">
                <a:moveTo>
                  <a:pt x="3722" y="15822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8" name="object 6408"/>
          <p:cNvSpPr/>
          <p:nvPr/>
        </p:nvSpPr>
        <p:spPr>
          <a:xfrm>
            <a:off x="4751455" y="6993620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409" name="object 6409"/>
          <p:cNvGrpSpPr/>
          <p:nvPr/>
        </p:nvGrpSpPr>
        <p:grpSpPr>
          <a:xfrm>
            <a:off x="12106205" y="6640868"/>
            <a:ext cx="3175" cy="3175"/>
            <a:chOff x="12106205" y="6640868"/>
            <a:chExt cx="3175" cy="3175"/>
          </a:xfrm>
        </p:grpSpPr>
        <p:sp>
          <p:nvSpPr>
            <p:cNvPr id="6410" name="object 6410"/>
            <p:cNvSpPr/>
            <p:nvPr/>
          </p:nvSpPr>
          <p:spPr>
            <a:xfrm>
              <a:off x="12107135" y="66408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1" name="object 6411"/>
            <p:cNvSpPr/>
            <p:nvPr/>
          </p:nvSpPr>
          <p:spPr>
            <a:xfrm>
              <a:off x="12107136" y="664179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2" name="object 6412"/>
            <p:cNvSpPr/>
            <p:nvPr/>
          </p:nvSpPr>
          <p:spPr>
            <a:xfrm>
              <a:off x="12106199" y="6641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413" name="object 6413"/>
          <p:cNvSpPr/>
          <p:nvPr/>
        </p:nvSpPr>
        <p:spPr>
          <a:xfrm>
            <a:off x="5409492" y="44601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26991"/>
                </a:lnTo>
              </a:path>
              <a:path h="79375">
                <a:moveTo>
                  <a:pt x="0" y="44675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4" name="object 6414"/>
          <p:cNvSpPr/>
          <p:nvPr/>
        </p:nvSpPr>
        <p:spPr>
          <a:xfrm>
            <a:off x="5409492" y="4556928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35368"/>
                </a:lnTo>
              </a:path>
              <a:path h="79375">
                <a:moveTo>
                  <a:pt x="0" y="52121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415" name="object 6415"/>
          <p:cNvGrpSpPr/>
          <p:nvPr/>
        </p:nvGrpSpPr>
        <p:grpSpPr>
          <a:xfrm>
            <a:off x="12107135" y="6640868"/>
            <a:ext cx="3175" cy="1905"/>
            <a:chOff x="12107135" y="6640868"/>
            <a:chExt cx="3175" cy="1905"/>
          </a:xfrm>
        </p:grpSpPr>
        <p:sp>
          <p:nvSpPr>
            <p:cNvPr id="6416" name="object 6416"/>
            <p:cNvSpPr/>
            <p:nvPr/>
          </p:nvSpPr>
          <p:spPr>
            <a:xfrm>
              <a:off x="12107126" y="6640872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27"/>
                  </a:moveTo>
                  <a:lnTo>
                    <a:pt x="2527" y="279"/>
                  </a:lnTo>
                  <a:lnTo>
                    <a:pt x="1866" y="0"/>
                  </a:lnTo>
                  <a:lnTo>
                    <a:pt x="1397" y="203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397" y="1676"/>
                  </a:lnTo>
                  <a:lnTo>
                    <a:pt x="1866" y="1866"/>
                  </a:lnTo>
                  <a:lnTo>
                    <a:pt x="2527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7" name="object 6417"/>
            <p:cNvSpPr/>
            <p:nvPr/>
          </p:nvSpPr>
          <p:spPr>
            <a:xfrm>
              <a:off x="12108066" y="664179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18" name="object 6418"/>
            <p:cNvSpPr/>
            <p:nvPr/>
          </p:nvSpPr>
          <p:spPr>
            <a:xfrm>
              <a:off x="12107126" y="6640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419" name="object 6419"/>
          <p:cNvGrpSpPr/>
          <p:nvPr/>
        </p:nvGrpSpPr>
        <p:grpSpPr>
          <a:xfrm>
            <a:off x="11976831" y="6673444"/>
            <a:ext cx="3175" cy="3175"/>
            <a:chOff x="11976831" y="6673444"/>
            <a:chExt cx="3175" cy="3175"/>
          </a:xfrm>
        </p:grpSpPr>
        <p:sp>
          <p:nvSpPr>
            <p:cNvPr id="6420" name="object 6420"/>
            <p:cNvSpPr/>
            <p:nvPr/>
          </p:nvSpPr>
          <p:spPr>
            <a:xfrm>
              <a:off x="11976824" y="6673447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27"/>
                  </a:moveTo>
                  <a:lnTo>
                    <a:pt x="2527" y="279"/>
                  </a:lnTo>
                  <a:lnTo>
                    <a:pt x="1866" y="0"/>
                  </a:lnTo>
                  <a:lnTo>
                    <a:pt x="1397" y="203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397" y="1676"/>
                  </a:lnTo>
                  <a:lnTo>
                    <a:pt x="1866" y="1866"/>
                  </a:lnTo>
                  <a:lnTo>
                    <a:pt x="2527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1" name="object 6421"/>
            <p:cNvSpPr/>
            <p:nvPr/>
          </p:nvSpPr>
          <p:spPr>
            <a:xfrm>
              <a:off x="11977762" y="66743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2" name="object 6422"/>
            <p:cNvSpPr/>
            <p:nvPr/>
          </p:nvSpPr>
          <p:spPr>
            <a:xfrm>
              <a:off x="11976831" y="66743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423" name="object 6423"/>
          <p:cNvSpPr/>
          <p:nvPr/>
        </p:nvSpPr>
        <p:spPr>
          <a:xfrm>
            <a:off x="5415076" y="44601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26991"/>
                </a:lnTo>
              </a:path>
              <a:path h="79375">
                <a:moveTo>
                  <a:pt x="0" y="44675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4" name="object 6424"/>
          <p:cNvSpPr/>
          <p:nvPr/>
        </p:nvSpPr>
        <p:spPr>
          <a:xfrm>
            <a:off x="5415076" y="4556928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35368"/>
                </a:lnTo>
              </a:path>
              <a:path h="79375">
                <a:moveTo>
                  <a:pt x="0" y="52121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425" name="object 6425"/>
          <p:cNvGrpSpPr/>
          <p:nvPr/>
        </p:nvGrpSpPr>
        <p:grpSpPr>
          <a:xfrm>
            <a:off x="11976831" y="6673443"/>
            <a:ext cx="1905" cy="1905"/>
            <a:chOff x="11976831" y="6673443"/>
            <a:chExt cx="1905" cy="1905"/>
          </a:xfrm>
        </p:grpSpPr>
        <p:sp>
          <p:nvSpPr>
            <p:cNvPr id="6426" name="object 6426"/>
            <p:cNvSpPr/>
            <p:nvPr/>
          </p:nvSpPr>
          <p:spPr>
            <a:xfrm>
              <a:off x="11977762" y="66743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27" name="object 6427"/>
            <p:cNvSpPr/>
            <p:nvPr/>
          </p:nvSpPr>
          <p:spPr>
            <a:xfrm>
              <a:off x="11976824" y="66734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428" name="object 6428"/>
          <p:cNvSpPr/>
          <p:nvPr/>
        </p:nvSpPr>
        <p:spPr>
          <a:xfrm>
            <a:off x="11939602" y="6540347"/>
            <a:ext cx="158750" cy="39370"/>
          </a:xfrm>
          <a:custGeom>
            <a:avLst/>
            <a:gdLst/>
            <a:ahLst/>
            <a:cxnLst/>
            <a:rect l="l" t="t" r="r" b="b"/>
            <a:pathLst>
              <a:path w="158750" h="39370">
                <a:moveTo>
                  <a:pt x="0" y="39091"/>
                </a:moveTo>
                <a:lnTo>
                  <a:pt x="19545" y="34437"/>
                </a:lnTo>
              </a:path>
              <a:path w="158750" h="39370">
                <a:moveTo>
                  <a:pt x="37229" y="30714"/>
                </a:moveTo>
                <a:lnTo>
                  <a:pt x="70736" y="22337"/>
                </a:lnTo>
              </a:path>
              <a:path w="158750" h="39370">
                <a:moveTo>
                  <a:pt x="87490" y="17684"/>
                </a:moveTo>
                <a:lnTo>
                  <a:pt x="120996" y="9307"/>
                </a:lnTo>
              </a:path>
              <a:path w="158750" h="39370">
                <a:moveTo>
                  <a:pt x="138681" y="4653"/>
                </a:moveTo>
                <a:lnTo>
                  <a:pt x="158226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9" name="object 6429"/>
          <p:cNvSpPr/>
          <p:nvPr/>
        </p:nvSpPr>
        <p:spPr>
          <a:xfrm>
            <a:off x="12915023" y="6727427"/>
            <a:ext cx="69850" cy="5080"/>
          </a:xfrm>
          <a:custGeom>
            <a:avLst/>
            <a:gdLst/>
            <a:ahLst/>
            <a:cxnLst/>
            <a:rect l="l" t="t" r="r" b="b"/>
            <a:pathLst>
              <a:path w="69850" h="5079">
                <a:moveTo>
                  <a:pt x="0" y="0"/>
                </a:moveTo>
                <a:lnTo>
                  <a:pt x="45606" y="0"/>
                </a:lnTo>
              </a:path>
              <a:path w="69850" h="5079">
                <a:moveTo>
                  <a:pt x="56775" y="0"/>
                </a:moveTo>
                <a:lnTo>
                  <a:pt x="69805" y="0"/>
                </a:lnTo>
              </a:path>
              <a:path w="69850" h="5079">
                <a:moveTo>
                  <a:pt x="0" y="4653"/>
                </a:moveTo>
                <a:lnTo>
                  <a:pt x="26060" y="4653"/>
                </a:lnTo>
              </a:path>
              <a:path w="69850" h="5079">
                <a:moveTo>
                  <a:pt x="43745" y="4653"/>
                </a:moveTo>
                <a:lnTo>
                  <a:pt x="69805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0" name="object 6430"/>
          <p:cNvSpPr/>
          <p:nvPr/>
        </p:nvSpPr>
        <p:spPr>
          <a:xfrm>
            <a:off x="12915023" y="6626907"/>
            <a:ext cx="69850" cy="5080"/>
          </a:xfrm>
          <a:custGeom>
            <a:avLst/>
            <a:gdLst/>
            <a:ahLst/>
            <a:cxnLst/>
            <a:rect l="l" t="t" r="r" b="b"/>
            <a:pathLst>
              <a:path w="69850" h="5079">
                <a:moveTo>
                  <a:pt x="0" y="4653"/>
                </a:moveTo>
                <a:lnTo>
                  <a:pt x="45606" y="4653"/>
                </a:lnTo>
              </a:path>
              <a:path w="69850" h="5079">
                <a:moveTo>
                  <a:pt x="56775" y="4653"/>
                </a:moveTo>
                <a:lnTo>
                  <a:pt x="69805" y="4653"/>
                </a:lnTo>
              </a:path>
              <a:path w="69850" h="5079">
                <a:moveTo>
                  <a:pt x="69805" y="0"/>
                </a:moveTo>
                <a:lnTo>
                  <a:pt x="56775" y="0"/>
                </a:lnTo>
              </a:path>
              <a:path w="69850" h="5079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1" name="object 6431"/>
          <p:cNvSpPr/>
          <p:nvPr/>
        </p:nvSpPr>
        <p:spPr>
          <a:xfrm>
            <a:off x="12960629" y="672928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2" name="object 6432"/>
          <p:cNvSpPr/>
          <p:nvPr/>
        </p:nvSpPr>
        <p:spPr>
          <a:xfrm>
            <a:off x="12960629" y="655151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3" name="object 6433"/>
          <p:cNvSpPr/>
          <p:nvPr/>
        </p:nvSpPr>
        <p:spPr>
          <a:xfrm>
            <a:off x="12960629" y="6551516"/>
            <a:ext cx="11430" cy="177800"/>
          </a:xfrm>
          <a:custGeom>
            <a:avLst/>
            <a:gdLst/>
            <a:ahLst/>
            <a:cxnLst/>
            <a:rect l="l" t="t" r="r" b="b"/>
            <a:pathLst>
              <a:path w="11429" h="177800">
                <a:moveTo>
                  <a:pt x="11168" y="177772"/>
                </a:moveTo>
                <a:lnTo>
                  <a:pt x="11168" y="149850"/>
                </a:lnTo>
              </a:path>
              <a:path w="11429" h="177800">
                <a:moveTo>
                  <a:pt x="11168" y="132165"/>
                </a:moveTo>
                <a:lnTo>
                  <a:pt x="11168" y="97728"/>
                </a:lnTo>
              </a:path>
              <a:path w="11429" h="177800">
                <a:moveTo>
                  <a:pt x="11168" y="80044"/>
                </a:moveTo>
                <a:lnTo>
                  <a:pt x="11168" y="45606"/>
                </a:lnTo>
              </a:path>
              <a:path w="11429" h="177800">
                <a:moveTo>
                  <a:pt x="11168" y="27922"/>
                </a:moveTo>
                <a:lnTo>
                  <a:pt x="11168" y="0"/>
                </a:lnTo>
              </a:path>
              <a:path w="11429" h="177800">
                <a:moveTo>
                  <a:pt x="0" y="177772"/>
                </a:moveTo>
                <a:lnTo>
                  <a:pt x="0" y="149850"/>
                </a:lnTo>
              </a:path>
              <a:path w="11429" h="177800">
                <a:moveTo>
                  <a:pt x="0" y="132165"/>
                </a:moveTo>
                <a:lnTo>
                  <a:pt x="0" y="97728"/>
                </a:lnTo>
              </a:path>
              <a:path w="11429" h="177800">
                <a:moveTo>
                  <a:pt x="0" y="80044"/>
                </a:moveTo>
                <a:lnTo>
                  <a:pt x="0" y="45606"/>
                </a:lnTo>
              </a:path>
              <a:path w="11429" h="17780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4" name="object 6434"/>
          <p:cNvSpPr/>
          <p:nvPr/>
        </p:nvSpPr>
        <p:spPr>
          <a:xfrm>
            <a:off x="11577542" y="678978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216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5" name="object 6435"/>
          <p:cNvSpPr/>
          <p:nvPr/>
        </p:nvSpPr>
        <p:spPr>
          <a:xfrm>
            <a:off x="12960629" y="6552447"/>
            <a:ext cx="11430" cy="176530"/>
          </a:xfrm>
          <a:custGeom>
            <a:avLst/>
            <a:gdLst/>
            <a:ahLst/>
            <a:cxnLst/>
            <a:rect l="l" t="t" r="r" b="b"/>
            <a:pathLst>
              <a:path w="11429" h="176529">
                <a:moveTo>
                  <a:pt x="8376" y="175910"/>
                </a:moveTo>
                <a:lnTo>
                  <a:pt x="8376" y="148919"/>
                </a:lnTo>
              </a:path>
              <a:path w="11429" h="176529">
                <a:moveTo>
                  <a:pt x="8376" y="131235"/>
                </a:moveTo>
                <a:lnTo>
                  <a:pt x="8376" y="96797"/>
                </a:lnTo>
              </a:path>
              <a:path w="11429" h="176529">
                <a:moveTo>
                  <a:pt x="8376" y="79113"/>
                </a:moveTo>
                <a:lnTo>
                  <a:pt x="8376" y="44675"/>
                </a:lnTo>
              </a:path>
              <a:path w="11429" h="176529">
                <a:moveTo>
                  <a:pt x="8376" y="26991"/>
                </a:moveTo>
                <a:lnTo>
                  <a:pt x="8376" y="0"/>
                </a:lnTo>
              </a:path>
              <a:path w="11429" h="176529">
                <a:moveTo>
                  <a:pt x="2792" y="175910"/>
                </a:moveTo>
                <a:lnTo>
                  <a:pt x="2792" y="148919"/>
                </a:lnTo>
              </a:path>
              <a:path w="11429" h="176529">
                <a:moveTo>
                  <a:pt x="2792" y="131235"/>
                </a:moveTo>
                <a:lnTo>
                  <a:pt x="2792" y="96797"/>
                </a:lnTo>
              </a:path>
              <a:path w="11429" h="176529">
                <a:moveTo>
                  <a:pt x="2792" y="79113"/>
                </a:moveTo>
                <a:lnTo>
                  <a:pt x="2792" y="44675"/>
                </a:lnTo>
              </a:path>
              <a:path w="11429" h="176529">
                <a:moveTo>
                  <a:pt x="2792" y="26991"/>
                </a:moveTo>
                <a:lnTo>
                  <a:pt x="2792" y="0"/>
                </a:lnTo>
              </a:path>
              <a:path w="11429" h="176529">
                <a:moveTo>
                  <a:pt x="11168" y="0"/>
                </a:moveTo>
                <a:lnTo>
                  <a:pt x="11168" y="26991"/>
                </a:lnTo>
              </a:path>
              <a:path w="11429" h="176529">
                <a:moveTo>
                  <a:pt x="11168" y="44675"/>
                </a:moveTo>
                <a:lnTo>
                  <a:pt x="11168" y="79113"/>
                </a:lnTo>
              </a:path>
              <a:path w="11429" h="176529">
                <a:moveTo>
                  <a:pt x="11168" y="96797"/>
                </a:moveTo>
                <a:lnTo>
                  <a:pt x="11168" y="131235"/>
                </a:lnTo>
              </a:path>
              <a:path w="11429" h="176529">
                <a:moveTo>
                  <a:pt x="11168" y="148919"/>
                </a:moveTo>
                <a:lnTo>
                  <a:pt x="11168" y="175910"/>
                </a:lnTo>
              </a:path>
              <a:path w="11429" h="176529">
                <a:moveTo>
                  <a:pt x="0" y="0"/>
                </a:moveTo>
                <a:lnTo>
                  <a:pt x="0" y="26991"/>
                </a:lnTo>
              </a:path>
              <a:path w="11429" h="176529">
                <a:moveTo>
                  <a:pt x="0" y="44675"/>
                </a:moveTo>
                <a:lnTo>
                  <a:pt x="0" y="79113"/>
                </a:lnTo>
              </a:path>
              <a:path w="11429" h="176529">
                <a:moveTo>
                  <a:pt x="0" y="96797"/>
                </a:moveTo>
                <a:lnTo>
                  <a:pt x="0" y="131235"/>
                </a:lnTo>
              </a:path>
              <a:path w="11429" h="176529">
                <a:moveTo>
                  <a:pt x="0" y="148919"/>
                </a:moveTo>
                <a:lnTo>
                  <a:pt x="0" y="175910"/>
                </a:lnTo>
              </a:path>
              <a:path w="11429" h="176529">
                <a:moveTo>
                  <a:pt x="11168" y="175910"/>
                </a:moveTo>
                <a:lnTo>
                  <a:pt x="11168" y="148919"/>
                </a:lnTo>
              </a:path>
              <a:path w="11429" h="176529">
                <a:moveTo>
                  <a:pt x="11168" y="131235"/>
                </a:moveTo>
                <a:lnTo>
                  <a:pt x="11168" y="96797"/>
                </a:lnTo>
              </a:path>
              <a:path w="11429" h="176529">
                <a:moveTo>
                  <a:pt x="11168" y="79113"/>
                </a:moveTo>
                <a:lnTo>
                  <a:pt x="11168" y="44675"/>
                </a:lnTo>
              </a:path>
              <a:path w="11429" h="176529">
                <a:moveTo>
                  <a:pt x="11168" y="26991"/>
                </a:moveTo>
                <a:lnTo>
                  <a:pt x="11168" y="0"/>
                </a:lnTo>
              </a:path>
              <a:path w="11429" h="176529">
                <a:moveTo>
                  <a:pt x="0" y="175910"/>
                </a:moveTo>
                <a:lnTo>
                  <a:pt x="0" y="148919"/>
                </a:lnTo>
              </a:path>
              <a:path w="11429" h="176529">
                <a:moveTo>
                  <a:pt x="0" y="131235"/>
                </a:moveTo>
                <a:lnTo>
                  <a:pt x="0" y="96797"/>
                </a:lnTo>
              </a:path>
              <a:path w="11429" h="176529">
                <a:moveTo>
                  <a:pt x="0" y="79113"/>
                </a:moveTo>
                <a:lnTo>
                  <a:pt x="0" y="44675"/>
                </a:lnTo>
              </a:path>
              <a:path w="11429"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6" name="object 6436"/>
          <p:cNvSpPr/>
          <p:nvPr/>
        </p:nvSpPr>
        <p:spPr>
          <a:xfrm>
            <a:off x="12915023" y="64528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7" name="object 6437"/>
          <p:cNvSpPr/>
          <p:nvPr/>
        </p:nvSpPr>
        <p:spPr>
          <a:xfrm>
            <a:off x="12984829" y="673766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8" name="object 6438"/>
          <p:cNvSpPr/>
          <p:nvPr/>
        </p:nvSpPr>
        <p:spPr>
          <a:xfrm>
            <a:off x="5406700" y="4556928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52121"/>
                </a:lnTo>
              </a:path>
              <a:path h="79375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9" name="object 6439"/>
          <p:cNvSpPr/>
          <p:nvPr/>
        </p:nvSpPr>
        <p:spPr>
          <a:xfrm>
            <a:off x="5406700" y="44601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4675"/>
                </a:lnTo>
              </a:path>
              <a:path h="7937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0" name="object 6440"/>
          <p:cNvSpPr/>
          <p:nvPr/>
        </p:nvSpPr>
        <p:spPr>
          <a:xfrm>
            <a:off x="5417868" y="4556928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52121"/>
                </a:lnTo>
              </a:path>
              <a:path h="79375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1" name="object 6441"/>
          <p:cNvSpPr/>
          <p:nvPr/>
        </p:nvSpPr>
        <p:spPr>
          <a:xfrm>
            <a:off x="5407630" y="4460131"/>
            <a:ext cx="10795" cy="79375"/>
          </a:xfrm>
          <a:custGeom>
            <a:avLst/>
            <a:gdLst/>
            <a:ahLst/>
            <a:cxnLst/>
            <a:rect l="l" t="t" r="r" b="b"/>
            <a:pathLst>
              <a:path w="10795" h="79375">
                <a:moveTo>
                  <a:pt x="10238" y="79113"/>
                </a:moveTo>
                <a:lnTo>
                  <a:pt x="10238" y="44675"/>
                </a:lnTo>
              </a:path>
              <a:path w="10795" h="79375">
                <a:moveTo>
                  <a:pt x="10238" y="26991"/>
                </a:moveTo>
                <a:lnTo>
                  <a:pt x="10238" y="0"/>
                </a:lnTo>
              </a:path>
              <a:path w="10795" h="79375">
                <a:moveTo>
                  <a:pt x="0" y="0"/>
                </a:moveTo>
                <a:lnTo>
                  <a:pt x="0" y="26991"/>
                </a:lnTo>
              </a:path>
              <a:path w="10795" h="79375">
                <a:moveTo>
                  <a:pt x="0" y="44675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2" name="object 6442"/>
          <p:cNvSpPr/>
          <p:nvPr/>
        </p:nvSpPr>
        <p:spPr>
          <a:xfrm>
            <a:off x="5407630" y="4556928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35368"/>
                </a:lnTo>
              </a:path>
              <a:path h="79375">
                <a:moveTo>
                  <a:pt x="0" y="52121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3" name="object 6443"/>
          <p:cNvSpPr/>
          <p:nvPr/>
        </p:nvSpPr>
        <p:spPr>
          <a:xfrm>
            <a:off x="5417868" y="44601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26991"/>
                </a:lnTo>
              </a:path>
              <a:path h="79375">
                <a:moveTo>
                  <a:pt x="0" y="44675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4" name="object 6444"/>
          <p:cNvSpPr/>
          <p:nvPr/>
        </p:nvSpPr>
        <p:spPr>
          <a:xfrm>
            <a:off x="5417868" y="4556928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35368"/>
                </a:lnTo>
              </a:path>
              <a:path h="79375">
                <a:moveTo>
                  <a:pt x="0" y="52121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5" name="object 6445"/>
          <p:cNvSpPr/>
          <p:nvPr/>
        </p:nvSpPr>
        <p:spPr>
          <a:xfrm>
            <a:off x="12915023" y="6452857"/>
            <a:ext cx="74930" cy="285115"/>
          </a:xfrm>
          <a:custGeom>
            <a:avLst/>
            <a:gdLst/>
            <a:ahLst/>
            <a:cxnLst/>
            <a:rect l="l" t="t" r="r" b="b"/>
            <a:pathLst>
              <a:path w="74929" h="285115">
                <a:moveTo>
                  <a:pt x="74459" y="0"/>
                </a:moveTo>
                <a:lnTo>
                  <a:pt x="74459" y="78182"/>
                </a:lnTo>
              </a:path>
              <a:path w="74929" h="285115">
                <a:moveTo>
                  <a:pt x="74459" y="87490"/>
                </a:moveTo>
                <a:lnTo>
                  <a:pt x="74459" y="284808"/>
                </a:lnTo>
              </a:path>
              <a:path w="74929" h="285115">
                <a:moveTo>
                  <a:pt x="69805" y="284808"/>
                </a:moveTo>
                <a:lnTo>
                  <a:pt x="74459" y="284808"/>
                </a:lnTo>
              </a:path>
              <a:path w="74929" h="285115">
                <a:moveTo>
                  <a:pt x="74459" y="284808"/>
                </a:moveTo>
                <a:lnTo>
                  <a:pt x="74459" y="87490"/>
                </a:lnTo>
              </a:path>
              <a:path w="74929" h="285115">
                <a:moveTo>
                  <a:pt x="74459" y="78182"/>
                </a:moveTo>
                <a:lnTo>
                  <a:pt x="74459" y="0"/>
                </a:lnTo>
              </a:path>
              <a:path w="74929" h="285115">
                <a:moveTo>
                  <a:pt x="69805" y="284808"/>
                </a:moveTo>
                <a:lnTo>
                  <a:pt x="0" y="284808"/>
                </a:lnTo>
              </a:path>
              <a:path w="74929" h="285115">
                <a:moveTo>
                  <a:pt x="25130" y="44675"/>
                </a:moveTo>
                <a:lnTo>
                  <a:pt x="28853" y="45606"/>
                </a:lnTo>
              </a:path>
              <a:path w="74929" h="285115">
                <a:moveTo>
                  <a:pt x="28853" y="45606"/>
                </a:moveTo>
                <a:lnTo>
                  <a:pt x="31645" y="48398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6" name="object 6446"/>
          <p:cNvSpPr/>
          <p:nvPr/>
        </p:nvSpPr>
        <p:spPr>
          <a:xfrm>
            <a:off x="5389016" y="4450824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0"/>
                </a:moveTo>
                <a:lnTo>
                  <a:pt x="0" y="198248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7" name="object 6447"/>
          <p:cNvSpPr/>
          <p:nvPr/>
        </p:nvSpPr>
        <p:spPr>
          <a:xfrm>
            <a:off x="12946668" y="6501256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8" name="object 6448"/>
          <p:cNvSpPr/>
          <p:nvPr/>
        </p:nvSpPr>
        <p:spPr>
          <a:xfrm>
            <a:off x="5389016" y="4657449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9" name="object 6449"/>
          <p:cNvSpPr/>
          <p:nvPr/>
        </p:nvSpPr>
        <p:spPr>
          <a:xfrm>
            <a:off x="12915023" y="6497533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1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0" name="object 6450"/>
          <p:cNvSpPr/>
          <p:nvPr/>
        </p:nvSpPr>
        <p:spPr>
          <a:xfrm>
            <a:off x="12915023" y="6504978"/>
            <a:ext cx="33020" cy="78740"/>
          </a:xfrm>
          <a:custGeom>
            <a:avLst/>
            <a:gdLst/>
            <a:ahLst/>
            <a:cxnLst/>
            <a:rect l="l" t="t" r="r" b="b"/>
            <a:pathLst>
              <a:path w="33020" h="78740">
                <a:moveTo>
                  <a:pt x="25130" y="78182"/>
                </a:moveTo>
                <a:lnTo>
                  <a:pt x="0" y="78182"/>
                </a:lnTo>
              </a:path>
              <a:path w="33020" h="78740">
                <a:moveTo>
                  <a:pt x="32576" y="69805"/>
                </a:moveTo>
                <a:lnTo>
                  <a:pt x="31645" y="73528"/>
                </a:lnTo>
              </a:path>
              <a:path w="33020" h="78740">
                <a:moveTo>
                  <a:pt x="31645" y="73528"/>
                </a:moveTo>
                <a:lnTo>
                  <a:pt x="28853" y="77251"/>
                </a:lnTo>
              </a:path>
              <a:path w="33020" h="78740">
                <a:moveTo>
                  <a:pt x="28853" y="77251"/>
                </a:moveTo>
                <a:lnTo>
                  <a:pt x="25130" y="78182"/>
                </a:lnTo>
              </a:path>
              <a:path w="33020" h="78740">
                <a:moveTo>
                  <a:pt x="32576" y="0"/>
                </a:moveTo>
                <a:lnTo>
                  <a:pt x="32576" y="26060"/>
                </a:lnTo>
              </a:path>
              <a:path w="33020" h="78740">
                <a:moveTo>
                  <a:pt x="32576" y="40022"/>
                </a:moveTo>
                <a:lnTo>
                  <a:pt x="32576" y="6980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1" name="object 6451"/>
          <p:cNvSpPr/>
          <p:nvPr/>
        </p:nvSpPr>
        <p:spPr>
          <a:xfrm>
            <a:off x="5389016" y="44508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2" name="object 6452"/>
          <p:cNvSpPr/>
          <p:nvPr/>
        </p:nvSpPr>
        <p:spPr>
          <a:xfrm>
            <a:off x="4735632" y="6981521"/>
            <a:ext cx="24765" cy="79375"/>
          </a:xfrm>
          <a:custGeom>
            <a:avLst/>
            <a:gdLst/>
            <a:ahLst/>
            <a:cxnLst/>
            <a:rect l="l" t="t" r="r" b="b"/>
            <a:pathLst>
              <a:path w="24764" h="79375">
                <a:moveTo>
                  <a:pt x="0" y="79113"/>
                </a:moveTo>
                <a:lnTo>
                  <a:pt x="0" y="48398"/>
                </a:lnTo>
              </a:path>
              <a:path w="24764" h="79375">
                <a:moveTo>
                  <a:pt x="0" y="30714"/>
                </a:moveTo>
                <a:lnTo>
                  <a:pt x="0" y="0"/>
                </a:lnTo>
              </a:path>
              <a:path w="24764" h="79375">
                <a:moveTo>
                  <a:pt x="0" y="0"/>
                </a:moveTo>
                <a:lnTo>
                  <a:pt x="0" y="30714"/>
                </a:lnTo>
              </a:path>
              <a:path w="24764" h="79375">
                <a:moveTo>
                  <a:pt x="0" y="48398"/>
                </a:moveTo>
                <a:lnTo>
                  <a:pt x="0" y="79113"/>
                </a:lnTo>
              </a:path>
              <a:path w="24764" h="79375">
                <a:moveTo>
                  <a:pt x="24199" y="12099"/>
                </a:moveTo>
                <a:lnTo>
                  <a:pt x="13030" y="12099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3" name="object 6453"/>
          <p:cNvSpPr/>
          <p:nvPr/>
        </p:nvSpPr>
        <p:spPr>
          <a:xfrm>
            <a:off x="12963421" y="6518940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0" y="930"/>
                </a:moveTo>
                <a:lnTo>
                  <a:pt x="0" y="0"/>
                </a:lnTo>
              </a:path>
              <a:path w="5715" h="1270">
                <a:moveTo>
                  <a:pt x="0" y="930"/>
                </a:moveTo>
                <a:lnTo>
                  <a:pt x="5584" y="93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4" name="object 6454"/>
          <p:cNvSpPr/>
          <p:nvPr/>
        </p:nvSpPr>
        <p:spPr>
          <a:xfrm>
            <a:off x="4748663" y="6993620"/>
            <a:ext cx="11430" cy="55244"/>
          </a:xfrm>
          <a:custGeom>
            <a:avLst/>
            <a:gdLst/>
            <a:ahLst/>
            <a:cxnLst/>
            <a:rect l="l" t="t" r="r" b="b"/>
            <a:pathLst>
              <a:path w="11429" h="55245">
                <a:moveTo>
                  <a:pt x="0" y="54913"/>
                </a:moveTo>
                <a:lnTo>
                  <a:pt x="11168" y="54913"/>
                </a:lnTo>
              </a:path>
              <a:path w="11429" h="55245">
                <a:moveTo>
                  <a:pt x="0" y="0"/>
                </a:moveTo>
                <a:lnTo>
                  <a:pt x="0" y="18614"/>
                </a:lnTo>
              </a:path>
              <a:path w="11429" h="55245">
                <a:moveTo>
                  <a:pt x="0" y="36299"/>
                </a:moveTo>
                <a:lnTo>
                  <a:pt x="0" y="54913"/>
                </a:lnTo>
              </a:path>
              <a:path w="11429" h="55245">
                <a:moveTo>
                  <a:pt x="11168" y="0"/>
                </a:moveTo>
                <a:lnTo>
                  <a:pt x="11168" y="18614"/>
                </a:lnTo>
              </a:path>
              <a:path w="11429" h="55245">
                <a:moveTo>
                  <a:pt x="11168" y="36299"/>
                </a:moveTo>
                <a:lnTo>
                  <a:pt x="11168" y="549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5" name="object 6455"/>
          <p:cNvSpPr/>
          <p:nvPr/>
        </p:nvSpPr>
        <p:spPr>
          <a:xfrm>
            <a:off x="12960629" y="6452857"/>
            <a:ext cx="24765" cy="78740"/>
          </a:xfrm>
          <a:custGeom>
            <a:avLst/>
            <a:gdLst/>
            <a:ahLst/>
            <a:cxnLst/>
            <a:rect l="l" t="t" r="r" b="b"/>
            <a:pathLst>
              <a:path w="24765" h="78740">
                <a:moveTo>
                  <a:pt x="24199" y="0"/>
                </a:moveTo>
                <a:lnTo>
                  <a:pt x="24199" y="30714"/>
                </a:lnTo>
              </a:path>
              <a:path w="24765" h="78740">
                <a:moveTo>
                  <a:pt x="24199" y="48398"/>
                </a:moveTo>
                <a:lnTo>
                  <a:pt x="24199" y="78182"/>
                </a:lnTo>
              </a:path>
              <a:path w="24765" h="78740">
                <a:moveTo>
                  <a:pt x="24199" y="78182"/>
                </a:moveTo>
                <a:lnTo>
                  <a:pt x="24199" y="48398"/>
                </a:lnTo>
              </a:path>
              <a:path w="24765" h="78740">
                <a:moveTo>
                  <a:pt x="24199" y="30714"/>
                </a:moveTo>
                <a:lnTo>
                  <a:pt x="24199" y="0"/>
                </a:lnTo>
              </a:path>
              <a:path w="24765" h="78740">
                <a:moveTo>
                  <a:pt x="0" y="67013"/>
                </a:moveTo>
                <a:lnTo>
                  <a:pt x="11168" y="67013"/>
                </a:lnTo>
              </a:path>
              <a:path w="24765" h="78740">
                <a:moveTo>
                  <a:pt x="11168" y="12099"/>
                </a:moveTo>
                <a:lnTo>
                  <a:pt x="0" y="12099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6" name="object 6456"/>
          <p:cNvSpPr/>
          <p:nvPr/>
        </p:nvSpPr>
        <p:spPr>
          <a:xfrm>
            <a:off x="4751455" y="6994551"/>
            <a:ext cx="0" cy="53340"/>
          </a:xfrm>
          <a:custGeom>
            <a:avLst/>
            <a:gdLst/>
            <a:ahLst/>
            <a:cxnLst/>
            <a:rect l="l" t="t" r="r" b="b"/>
            <a:pathLst>
              <a:path h="53340">
                <a:moveTo>
                  <a:pt x="0" y="0"/>
                </a:moveTo>
                <a:lnTo>
                  <a:pt x="0" y="17684"/>
                </a:lnTo>
              </a:path>
              <a:path h="53340">
                <a:moveTo>
                  <a:pt x="0" y="35368"/>
                </a:moveTo>
                <a:lnTo>
                  <a:pt x="0" y="5305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7" name="object 6457"/>
          <p:cNvSpPr/>
          <p:nvPr/>
        </p:nvSpPr>
        <p:spPr>
          <a:xfrm>
            <a:off x="5389016" y="44508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8" name="object 6458"/>
          <p:cNvSpPr/>
          <p:nvPr/>
        </p:nvSpPr>
        <p:spPr>
          <a:xfrm>
            <a:off x="12960629" y="6464956"/>
            <a:ext cx="11430" cy="55244"/>
          </a:xfrm>
          <a:custGeom>
            <a:avLst/>
            <a:gdLst/>
            <a:ahLst/>
            <a:cxnLst/>
            <a:rect l="l" t="t" r="r" b="b"/>
            <a:pathLst>
              <a:path w="11429" h="55245">
                <a:moveTo>
                  <a:pt x="11168" y="54913"/>
                </a:moveTo>
                <a:lnTo>
                  <a:pt x="11168" y="36299"/>
                </a:lnTo>
              </a:path>
              <a:path w="11429" h="55245">
                <a:moveTo>
                  <a:pt x="11168" y="18614"/>
                </a:moveTo>
                <a:lnTo>
                  <a:pt x="11168" y="0"/>
                </a:lnTo>
              </a:path>
              <a:path w="11429" h="55245">
                <a:moveTo>
                  <a:pt x="0" y="54913"/>
                </a:moveTo>
                <a:lnTo>
                  <a:pt x="0" y="36299"/>
                </a:lnTo>
              </a:path>
              <a:path w="11429" h="55245">
                <a:moveTo>
                  <a:pt x="0" y="18614"/>
                </a:moveTo>
                <a:lnTo>
                  <a:pt x="0" y="0"/>
                </a:lnTo>
              </a:path>
              <a:path w="11429" h="55245">
                <a:moveTo>
                  <a:pt x="8376" y="53983"/>
                </a:moveTo>
                <a:lnTo>
                  <a:pt x="8376" y="36299"/>
                </a:lnTo>
              </a:path>
              <a:path w="11429" h="55245">
                <a:moveTo>
                  <a:pt x="8376" y="18614"/>
                </a:moveTo>
                <a:lnTo>
                  <a:pt x="8376" y="0"/>
                </a:lnTo>
              </a:path>
              <a:path w="11429" h="55245">
                <a:moveTo>
                  <a:pt x="2792" y="53983"/>
                </a:moveTo>
                <a:lnTo>
                  <a:pt x="2792" y="36299"/>
                </a:lnTo>
              </a:path>
              <a:path w="11429" h="55245">
                <a:moveTo>
                  <a:pt x="2792" y="18614"/>
                </a:moveTo>
                <a:lnTo>
                  <a:pt x="2792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9" name="object 6459"/>
          <p:cNvSpPr/>
          <p:nvPr/>
        </p:nvSpPr>
        <p:spPr>
          <a:xfrm>
            <a:off x="5389016" y="473563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0" name="object 6460"/>
          <p:cNvSpPr/>
          <p:nvPr/>
        </p:nvSpPr>
        <p:spPr>
          <a:xfrm>
            <a:off x="12971798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1" name="object 6461"/>
          <p:cNvSpPr/>
          <p:nvPr/>
        </p:nvSpPr>
        <p:spPr>
          <a:xfrm>
            <a:off x="5389016" y="464907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2" name="object 6462"/>
          <p:cNvSpPr/>
          <p:nvPr/>
        </p:nvSpPr>
        <p:spPr>
          <a:xfrm>
            <a:off x="12960629" y="6464956"/>
            <a:ext cx="11430" cy="54610"/>
          </a:xfrm>
          <a:custGeom>
            <a:avLst/>
            <a:gdLst/>
            <a:ahLst/>
            <a:cxnLst/>
            <a:rect l="l" t="t" r="r" b="b"/>
            <a:pathLst>
              <a:path w="11429" h="54609">
                <a:moveTo>
                  <a:pt x="0" y="0"/>
                </a:moveTo>
                <a:lnTo>
                  <a:pt x="0" y="18614"/>
                </a:lnTo>
              </a:path>
              <a:path w="11429" h="54609">
                <a:moveTo>
                  <a:pt x="0" y="36299"/>
                </a:moveTo>
                <a:lnTo>
                  <a:pt x="0" y="53983"/>
                </a:lnTo>
              </a:path>
              <a:path w="11429" h="54609">
                <a:moveTo>
                  <a:pt x="11168" y="53983"/>
                </a:moveTo>
                <a:lnTo>
                  <a:pt x="11168" y="36299"/>
                </a:lnTo>
              </a:path>
              <a:path w="11429" h="54609">
                <a:moveTo>
                  <a:pt x="11168" y="18614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3" name="object 6463"/>
          <p:cNvSpPr/>
          <p:nvPr/>
        </p:nvSpPr>
        <p:spPr>
          <a:xfrm>
            <a:off x="5393669" y="445082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4" name="object 6464"/>
          <p:cNvSpPr/>
          <p:nvPr/>
        </p:nvSpPr>
        <p:spPr>
          <a:xfrm>
            <a:off x="4694679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5" name="object 6465"/>
          <p:cNvSpPr/>
          <p:nvPr/>
        </p:nvSpPr>
        <p:spPr>
          <a:xfrm>
            <a:off x="12960629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6299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6" name="object 6466"/>
          <p:cNvSpPr/>
          <p:nvPr/>
        </p:nvSpPr>
        <p:spPr>
          <a:xfrm>
            <a:off x="11583126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7" name="object 6467"/>
          <p:cNvSpPr/>
          <p:nvPr/>
        </p:nvSpPr>
        <p:spPr>
          <a:xfrm>
            <a:off x="12984829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8" name="object 6468"/>
          <p:cNvSpPr/>
          <p:nvPr/>
        </p:nvSpPr>
        <p:spPr>
          <a:xfrm>
            <a:off x="12915023" y="662318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45606" y="0"/>
                </a:lnTo>
              </a:path>
              <a:path w="69850">
                <a:moveTo>
                  <a:pt x="5677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9" name="object 6469"/>
          <p:cNvSpPr/>
          <p:nvPr/>
        </p:nvSpPr>
        <p:spPr>
          <a:xfrm>
            <a:off x="5430899" y="4683510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445" y="7445"/>
                </a:moveTo>
                <a:lnTo>
                  <a:pt x="3722" y="6515"/>
                </a:lnTo>
              </a:path>
              <a:path w="7620" h="7620">
                <a:moveTo>
                  <a:pt x="3722" y="6515"/>
                </a:moveTo>
                <a:lnTo>
                  <a:pt x="930" y="3722"/>
                </a:lnTo>
              </a:path>
              <a:path w="7620" h="7620">
                <a:moveTo>
                  <a:pt x="93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0" name="object 6470"/>
          <p:cNvSpPr/>
          <p:nvPr/>
        </p:nvSpPr>
        <p:spPr>
          <a:xfrm>
            <a:off x="12915023" y="662690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45606" y="0"/>
                </a:lnTo>
              </a:path>
              <a:path w="69850">
                <a:moveTo>
                  <a:pt x="5677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1" name="object 6471"/>
          <p:cNvSpPr/>
          <p:nvPr/>
        </p:nvSpPr>
        <p:spPr>
          <a:xfrm>
            <a:off x="5438345" y="4690956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251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2" name="object 6472"/>
          <p:cNvSpPr/>
          <p:nvPr/>
        </p:nvSpPr>
        <p:spPr>
          <a:xfrm>
            <a:off x="12984829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3" name="object 6473"/>
          <p:cNvSpPr/>
          <p:nvPr/>
        </p:nvSpPr>
        <p:spPr>
          <a:xfrm>
            <a:off x="12915023" y="6452857"/>
            <a:ext cx="69850" cy="31750"/>
          </a:xfrm>
          <a:custGeom>
            <a:avLst/>
            <a:gdLst/>
            <a:ahLst/>
            <a:cxnLst/>
            <a:rect l="l" t="t" r="r" b="b"/>
            <a:pathLst>
              <a:path w="69850" h="31750">
                <a:moveTo>
                  <a:pt x="69805" y="4653"/>
                </a:moveTo>
                <a:lnTo>
                  <a:pt x="43745" y="4653"/>
                </a:lnTo>
              </a:path>
              <a:path w="69850" h="31750">
                <a:moveTo>
                  <a:pt x="26060" y="4653"/>
                </a:moveTo>
                <a:lnTo>
                  <a:pt x="0" y="4653"/>
                </a:lnTo>
              </a:path>
              <a:path w="69850" h="31750">
                <a:moveTo>
                  <a:pt x="69805" y="0"/>
                </a:moveTo>
                <a:lnTo>
                  <a:pt x="43745" y="0"/>
                </a:lnTo>
              </a:path>
              <a:path w="69850" h="31750">
                <a:moveTo>
                  <a:pt x="26060" y="0"/>
                </a:moveTo>
                <a:lnTo>
                  <a:pt x="0" y="0"/>
                </a:lnTo>
              </a:path>
              <a:path w="69850" h="31750">
                <a:moveTo>
                  <a:pt x="40952" y="4653"/>
                </a:moveTo>
                <a:lnTo>
                  <a:pt x="40952" y="3164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4" name="object 6474"/>
          <p:cNvSpPr/>
          <p:nvPr/>
        </p:nvSpPr>
        <p:spPr>
          <a:xfrm>
            <a:off x="12955975" y="6595261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5" name="object 6475"/>
          <p:cNvSpPr/>
          <p:nvPr/>
        </p:nvSpPr>
        <p:spPr>
          <a:xfrm>
            <a:off x="12984829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6" name="object 6476"/>
          <p:cNvSpPr/>
          <p:nvPr/>
        </p:nvSpPr>
        <p:spPr>
          <a:xfrm>
            <a:off x="12604154" y="6576646"/>
            <a:ext cx="3810" cy="15875"/>
          </a:xfrm>
          <a:custGeom>
            <a:avLst/>
            <a:gdLst/>
            <a:ahLst/>
            <a:cxnLst/>
            <a:rect l="l" t="t" r="r" b="b"/>
            <a:pathLst>
              <a:path w="3809" h="15875">
                <a:moveTo>
                  <a:pt x="3722" y="0"/>
                </a:moveTo>
                <a:lnTo>
                  <a:pt x="0" y="1582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7" name="object 6477"/>
          <p:cNvSpPr/>
          <p:nvPr/>
        </p:nvSpPr>
        <p:spPr>
          <a:xfrm>
            <a:off x="5438345" y="4606258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1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8" name="object 6478"/>
          <p:cNvSpPr/>
          <p:nvPr/>
        </p:nvSpPr>
        <p:spPr>
          <a:xfrm>
            <a:off x="4669549" y="6459372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6299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9" name="object 6479"/>
          <p:cNvSpPr/>
          <p:nvPr/>
        </p:nvSpPr>
        <p:spPr>
          <a:xfrm>
            <a:off x="12603223" y="659246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0" name="object 6480"/>
          <p:cNvSpPr/>
          <p:nvPr/>
        </p:nvSpPr>
        <p:spPr>
          <a:xfrm>
            <a:off x="5430899" y="4606258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0" y="7445"/>
                </a:moveTo>
                <a:lnTo>
                  <a:pt x="930" y="3722"/>
                </a:lnTo>
              </a:path>
              <a:path w="7620" h="7620">
                <a:moveTo>
                  <a:pt x="930" y="3722"/>
                </a:moveTo>
                <a:lnTo>
                  <a:pt x="3722" y="930"/>
                </a:lnTo>
              </a:path>
              <a:path w="7620" h="7620">
                <a:moveTo>
                  <a:pt x="3722" y="930"/>
                </a:moveTo>
                <a:lnTo>
                  <a:pt x="744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1" name="object 6481"/>
          <p:cNvSpPr/>
          <p:nvPr/>
        </p:nvSpPr>
        <p:spPr>
          <a:xfrm>
            <a:off x="5430899" y="4657449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2606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2" name="object 6482"/>
          <p:cNvSpPr/>
          <p:nvPr/>
        </p:nvSpPr>
        <p:spPr>
          <a:xfrm>
            <a:off x="12603223" y="6593399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3" name="object 6483"/>
          <p:cNvSpPr/>
          <p:nvPr/>
        </p:nvSpPr>
        <p:spPr>
          <a:xfrm>
            <a:off x="5430899" y="4613704"/>
            <a:ext cx="0" cy="29845"/>
          </a:xfrm>
          <a:custGeom>
            <a:avLst/>
            <a:gdLst/>
            <a:ahLst/>
            <a:cxnLst/>
            <a:rect l="l" t="t" r="r" b="b"/>
            <a:pathLst>
              <a:path h="29845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4" name="object 6484"/>
          <p:cNvSpPr/>
          <p:nvPr/>
        </p:nvSpPr>
        <p:spPr>
          <a:xfrm>
            <a:off x="4680718" y="6459372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6299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5" name="object 6485"/>
          <p:cNvSpPr/>
          <p:nvPr/>
        </p:nvSpPr>
        <p:spPr>
          <a:xfrm>
            <a:off x="12603223" y="659526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6" name="object 6486"/>
          <p:cNvSpPr/>
          <p:nvPr/>
        </p:nvSpPr>
        <p:spPr>
          <a:xfrm>
            <a:off x="4670480" y="6459372"/>
            <a:ext cx="10795" cy="54610"/>
          </a:xfrm>
          <a:custGeom>
            <a:avLst/>
            <a:gdLst/>
            <a:ahLst/>
            <a:cxnLst/>
            <a:rect l="l" t="t" r="r" b="b"/>
            <a:pathLst>
              <a:path w="10795" h="54609">
                <a:moveTo>
                  <a:pt x="0" y="0"/>
                </a:moveTo>
                <a:lnTo>
                  <a:pt x="0" y="18614"/>
                </a:lnTo>
              </a:path>
              <a:path w="10795" h="54609">
                <a:moveTo>
                  <a:pt x="0" y="36299"/>
                </a:moveTo>
                <a:lnTo>
                  <a:pt x="0" y="53983"/>
                </a:lnTo>
              </a:path>
              <a:path w="10795" h="54609">
                <a:moveTo>
                  <a:pt x="10238" y="0"/>
                </a:moveTo>
                <a:lnTo>
                  <a:pt x="10238" y="18614"/>
                </a:lnTo>
              </a:path>
              <a:path w="10795" h="54609">
                <a:moveTo>
                  <a:pt x="10238" y="36299"/>
                </a:moveTo>
                <a:lnTo>
                  <a:pt x="10238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7" name="object 6487"/>
          <p:cNvSpPr/>
          <p:nvPr/>
        </p:nvSpPr>
        <p:spPr>
          <a:xfrm>
            <a:off x="12602292" y="6576646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0" y="19545"/>
                </a:moveTo>
                <a:lnTo>
                  <a:pt x="0" y="20476"/>
                </a:lnTo>
              </a:path>
              <a:path w="5715" h="21590">
                <a:moveTo>
                  <a:pt x="0" y="20476"/>
                </a:moveTo>
                <a:lnTo>
                  <a:pt x="0" y="21407"/>
                </a:lnTo>
              </a:path>
              <a:path w="5715" h="21590">
                <a:moveTo>
                  <a:pt x="0" y="21407"/>
                </a:moveTo>
                <a:lnTo>
                  <a:pt x="0" y="20476"/>
                </a:lnTo>
              </a:path>
              <a:path w="5715" h="21590">
                <a:moveTo>
                  <a:pt x="0" y="20476"/>
                </a:moveTo>
                <a:lnTo>
                  <a:pt x="0" y="19545"/>
                </a:lnTo>
              </a:path>
              <a:path w="5715" h="21590">
                <a:moveTo>
                  <a:pt x="930" y="19545"/>
                </a:moveTo>
                <a:lnTo>
                  <a:pt x="930" y="18614"/>
                </a:lnTo>
              </a:path>
              <a:path w="5715" h="21590">
                <a:moveTo>
                  <a:pt x="930" y="18614"/>
                </a:moveTo>
                <a:lnTo>
                  <a:pt x="930" y="16753"/>
                </a:lnTo>
              </a:path>
              <a:path w="5715" h="21590">
                <a:moveTo>
                  <a:pt x="930" y="16753"/>
                </a:moveTo>
                <a:lnTo>
                  <a:pt x="1861" y="15822"/>
                </a:lnTo>
              </a:path>
              <a:path w="5715" h="21590">
                <a:moveTo>
                  <a:pt x="1861" y="15822"/>
                </a:moveTo>
                <a:lnTo>
                  <a:pt x="5584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8" name="object 6488"/>
          <p:cNvSpPr/>
          <p:nvPr/>
        </p:nvSpPr>
        <p:spPr>
          <a:xfrm>
            <a:off x="4757039" y="6994551"/>
            <a:ext cx="0" cy="53340"/>
          </a:xfrm>
          <a:custGeom>
            <a:avLst/>
            <a:gdLst/>
            <a:ahLst/>
            <a:cxnLst/>
            <a:rect l="l" t="t" r="r" b="b"/>
            <a:pathLst>
              <a:path h="53340">
                <a:moveTo>
                  <a:pt x="0" y="0"/>
                </a:moveTo>
                <a:lnTo>
                  <a:pt x="0" y="17684"/>
                </a:lnTo>
              </a:path>
              <a:path h="53340">
                <a:moveTo>
                  <a:pt x="0" y="35368"/>
                </a:moveTo>
                <a:lnTo>
                  <a:pt x="0" y="5305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9" name="object 6489"/>
          <p:cNvSpPr/>
          <p:nvPr/>
        </p:nvSpPr>
        <p:spPr>
          <a:xfrm>
            <a:off x="12602292" y="6576646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5584" y="0"/>
                </a:moveTo>
                <a:lnTo>
                  <a:pt x="1861" y="15822"/>
                </a:lnTo>
              </a:path>
              <a:path w="5715" h="21590">
                <a:moveTo>
                  <a:pt x="1861" y="15822"/>
                </a:moveTo>
                <a:lnTo>
                  <a:pt x="930" y="16753"/>
                </a:lnTo>
              </a:path>
              <a:path w="5715" h="21590">
                <a:moveTo>
                  <a:pt x="930" y="16753"/>
                </a:moveTo>
                <a:lnTo>
                  <a:pt x="930" y="18614"/>
                </a:lnTo>
              </a:path>
              <a:path w="5715" h="21590">
                <a:moveTo>
                  <a:pt x="930" y="18614"/>
                </a:moveTo>
                <a:lnTo>
                  <a:pt x="930" y="19545"/>
                </a:lnTo>
              </a:path>
              <a:path w="5715" h="21590">
                <a:moveTo>
                  <a:pt x="0" y="19545"/>
                </a:moveTo>
                <a:lnTo>
                  <a:pt x="0" y="20476"/>
                </a:lnTo>
              </a:path>
              <a:path w="5715" h="21590">
                <a:moveTo>
                  <a:pt x="0" y="20476"/>
                </a:moveTo>
                <a:lnTo>
                  <a:pt x="0" y="21407"/>
                </a:lnTo>
              </a:path>
              <a:path w="5715" h="21590">
                <a:moveTo>
                  <a:pt x="0" y="21407"/>
                </a:moveTo>
                <a:lnTo>
                  <a:pt x="0" y="20476"/>
                </a:lnTo>
              </a:path>
              <a:path w="5715" h="21590">
                <a:moveTo>
                  <a:pt x="0" y="20476"/>
                </a:moveTo>
                <a:lnTo>
                  <a:pt x="0" y="19545"/>
                </a:lnTo>
              </a:path>
              <a:path w="5715" h="21590">
                <a:moveTo>
                  <a:pt x="930" y="19545"/>
                </a:moveTo>
                <a:lnTo>
                  <a:pt x="930" y="18614"/>
                </a:lnTo>
              </a:path>
              <a:path w="5715" h="21590">
                <a:moveTo>
                  <a:pt x="930" y="18614"/>
                </a:moveTo>
                <a:lnTo>
                  <a:pt x="930" y="16753"/>
                </a:lnTo>
              </a:path>
              <a:path w="5715" h="21590">
                <a:moveTo>
                  <a:pt x="930" y="16753"/>
                </a:moveTo>
                <a:lnTo>
                  <a:pt x="1861" y="15822"/>
                </a:lnTo>
              </a:path>
              <a:path w="5715" h="21590">
                <a:moveTo>
                  <a:pt x="1861" y="15822"/>
                </a:moveTo>
                <a:lnTo>
                  <a:pt x="5584" y="0"/>
                </a:lnTo>
              </a:path>
              <a:path w="5715" h="21590">
                <a:moveTo>
                  <a:pt x="5584" y="0"/>
                </a:moveTo>
                <a:lnTo>
                  <a:pt x="1861" y="1582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0" name="object 6490"/>
          <p:cNvSpPr/>
          <p:nvPr/>
        </p:nvSpPr>
        <p:spPr>
          <a:xfrm>
            <a:off x="11577542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1" name="object 6491"/>
          <p:cNvSpPr/>
          <p:nvPr/>
        </p:nvSpPr>
        <p:spPr>
          <a:xfrm>
            <a:off x="12602292" y="6592468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5">
                <a:moveTo>
                  <a:pt x="1861" y="0"/>
                </a:moveTo>
                <a:lnTo>
                  <a:pt x="930" y="930"/>
                </a:lnTo>
              </a:path>
              <a:path w="1904" h="5715">
                <a:moveTo>
                  <a:pt x="930" y="930"/>
                </a:moveTo>
                <a:lnTo>
                  <a:pt x="930" y="2792"/>
                </a:lnTo>
              </a:path>
              <a:path w="1904" h="5715">
                <a:moveTo>
                  <a:pt x="930" y="2792"/>
                </a:moveTo>
                <a:lnTo>
                  <a:pt x="930" y="3722"/>
                </a:lnTo>
              </a:path>
              <a:path w="1904" h="5715">
                <a:moveTo>
                  <a:pt x="0" y="3722"/>
                </a:moveTo>
                <a:lnTo>
                  <a:pt x="0" y="4653"/>
                </a:lnTo>
              </a:path>
              <a:path w="1904" h="5715">
                <a:moveTo>
                  <a:pt x="0" y="4653"/>
                </a:moveTo>
                <a:lnTo>
                  <a:pt x="0" y="5584"/>
                </a:lnTo>
              </a:path>
              <a:path w="1904" h="5715">
                <a:moveTo>
                  <a:pt x="0" y="5584"/>
                </a:moveTo>
                <a:lnTo>
                  <a:pt x="0" y="4653"/>
                </a:lnTo>
              </a:path>
              <a:path w="1904" h="5715">
                <a:moveTo>
                  <a:pt x="0" y="4653"/>
                </a:moveTo>
                <a:lnTo>
                  <a:pt x="0" y="3722"/>
                </a:lnTo>
              </a:path>
              <a:path w="1904" h="5715">
                <a:moveTo>
                  <a:pt x="930" y="3722"/>
                </a:moveTo>
                <a:lnTo>
                  <a:pt x="930" y="2792"/>
                </a:lnTo>
              </a:path>
              <a:path w="1904" h="5715">
                <a:moveTo>
                  <a:pt x="930" y="2792"/>
                </a:moveTo>
                <a:lnTo>
                  <a:pt x="930" y="930"/>
                </a:lnTo>
              </a:path>
              <a:path w="1904" h="5715">
                <a:moveTo>
                  <a:pt x="93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2" name="object 6492"/>
          <p:cNvSpPr/>
          <p:nvPr/>
        </p:nvSpPr>
        <p:spPr>
          <a:xfrm>
            <a:off x="5414145" y="466861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3" name="object 6493"/>
          <p:cNvSpPr/>
          <p:nvPr/>
        </p:nvSpPr>
        <p:spPr>
          <a:xfrm>
            <a:off x="12604154" y="6576646"/>
            <a:ext cx="3810" cy="15875"/>
          </a:xfrm>
          <a:custGeom>
            <a:avLst/>
            <a:gdLst/>
            <a:ahLst/>
            <a:cxnLst/>
            <a:rect l="l" t="t" r="r" b="b"/>
            <a:pathLst>
              <a:path w="3809" h="15875">
                <a:moveTo>
                  <a:pt x="0" y="15822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4" name="object 6494"/>
          <p:cNvSpPr/>
          <p:nvPr/>
        </p:nvSpPr>
        <p:spPr>
          <a:xfrm>
            <a:off x="4748663" y="6994551"/>
            <a:ext cx="11430" cy="53340"/>
          </a:xfrm>
          <a:custGeom>
            <a:avLst/>
            <a:gdLst/>
            <a:ahLst/>
            <a:cxnLst/>
            <a:rect l="l" t="t" r="r" b="b"/>
            <a:pathLst>
              <a:path w="11429" h="53340">
                <a:moveTo>
                  <a:pt x="0" y="53052"/>
                </a:moveTo>
                <a:lnTo>
                  <a:pt x="0" y="35368"/>
                </a:lnTo>
              </a:path>
              <a:path w="11429" h="53340">
                <a:moveTo>
                  <a:pt x="0" y="17684"/>
                </a:moveTo>
                <a:lnTo>
                  <a:pt x="0" y="0"/>
                </a:lnTo>
              </a:path>
              <a:path w="11429" h="53340">
                <a:moveTo>
                  <a:pt x="11168" y="53052"/>
                </a:moveTo>
                <a:lnTo>
                  <a:pt x="11168" y="35368"/>
                </a:lnTo>
              </a:path>
              <a:path w="11429" h="53340">
                <a:moveTo>
                  <a:pt x="11168" y="17684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5" name="object 6495"/>
          <p:cNvSpPr/>
          <p:nvPr/>
        </p:nvSpPr>
        <p:spPr>
          <a:xfrm>
            <a:off x="5409492" y="4669549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6" name="object 6496"/>
          <p:cNvSpPr/>
          <p:nvPr/>
        </p:nvSpPr>
        <p:spPr>
          <a:xfrm>
            <a:off x="4748663" y="6994551"/>
            <a:ext cx="11430" cy="53340"/>
          </a:xfrm>
          <a:custGeom>
            <a:avLst/>
            <a:gdLst/>
            <a:ahLst/>
            <a:cxnLst/>
            <a:rect l="l" t="t" r="r" b="b"/>
            <a:pathLst>
              <a:path w="11429" h="53340">
                <a:moveTo>
                  <a:pt x="0" y="0"/>
                </a:moveTo>
                <a:lnTo>
                  <a:pt x="0" y="17684"/>
                </a:lnTo>
              </a:path>
              <a:path w="11429" h="53340">
                <a:moveTo>
                  <a:pt x="0" y="35368"/>
                </a:moveTo>
                <a:lnTo>
                  <a:pt x="0" y="53052"/>
                </a:lnTo>
              </a:path>
              <a:path w="11429" h="53340">
                <a:moveTo>
                  <a:pt x="11168" y="0"/>
                </a:moveTo>
                <a:lnTo>
                  <a:pt x="11168" y="17684"/>
                </a:lnTo>
              </a:path>
              <a:path w="11429" h="53340">
                <a:moveTo>
                  <a:pt x="11168" y="35368"/>
                </a:moveTo>
                <a:lnTo>
                  <a:pt x="11168" y="5305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7" name="object 6497"/>
          <p:cNvSpPr/>
          <p:nvPr/>
        </p:nvSpPr>
        <p:spPr>
          <a:xfrm>
            <a:off x="11585919" y="6789787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5">
                <a:moveTo>
                  <a:pt x="0" y="0"/>
                </a:moveTo>
                <a:lnTo>
                  <a:pt x="0" y="26991"/>
                </a:lnTo>
              </a:path>
              <a:path h="177165">
                <a:moveTo>
                  <a:pt x="0" y="44675"/>
                </a:moveTo>
                <a:lnTo>
                  <a:pt x="0" y="79113"/>
                </a:lnTo>
              </a:path>
              <a:path h="177165">
                <a:moveTo>
                  <a:pt x="0" y="96797"/>
                </a:moveTo>
                <a:lnTo>
                  <a:pt x="0" y="132165"/>
                </a:lnTo>
              </a:path>
              <a:path h="177165">
                <a:moveTo>
                  <a:pt x="0" y="148919"/>
                </a:moveTo>
                <a:lnTo>
                  <a:pt x="0" y="17684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8" name="object 6498"/>
          <p:cNvSpPr/>
          <p:nvPr/>
        </p:nvSpPr>
        <p:spPr>
          <a:xfrm>
            <a:off x="4735632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8398"/>
                </a:lnTo>
              </a:path>
              <a:path h="7937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9" name="object 6499"/>
          <p:cNvSpPr/>
          <p:nvPr/>
        </p:nvSpPr>
        <p:spPr>
          <a:xfrm>
            <a:off x="11574750" y="6789787"/>
            <a:ext cx="11430" cy="177165"/>
          </a:xfrm>
          <a:custGeom>
            <a:avLst/>
            <a:gdLst/>
            <a:ahLst/>
            <a:cxnLst/>
            <a:rect l="l" t="t" r="r" b="b"/>
            <a:pathLst>
              <a:path w="11429" h="177165">
                <a:moveTo>
                  <a:pt x="0" y="0"/>
                </a:moveTo>
                <a:lnTo>
                  <a:pt x="0" y="26991"/>
                </a:lnTo>
              </a:path>
              <a:path w="11429" h="177165">
                <a:moveTo>
                  <a:pt x="0" y="44675"/>
                </a:moveTo>
                <a:lnTo>
                  <a:pt x="0" y="79113"/>
                </a:lnTo>
              </a:path>
              <a:path w="11429" h="177165">
                <a:moveTo>
                  <a:pt x="0" y="96797"/>
                </a:moveTo>
                <a:lnTo>
                  <a:pt x="0" y="132165"/>
                </a:lnTo>
              </a:path>
              <a:path w="11429" h="177165">
                <a:moveTo>
                  <a:pt x="0" y="148919"/>
                </a:moveTo>
                <a:lnTo>
                  <a:pt x="0" y="176841"/>
                </a:lnTo>
              </a:path>
              <a:path w="11429" h="177165">
                <a:moveTo>
                  <a:pt x="0" y="176841"/>
                </a:moveTo>
                <a:lnTo>
                  <a:pt x="11168" y="17684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0" name="object 6500"/>
          <p:cNvSpPr/>
          <p:nvPr/>
        </p:nvSpPr>
        <p:spPr>
          <a:xfrm>
            <a:off x="4735632" y="689030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24199" y="0"/>
                </a:lnTo>
              </a:path>
              <a:path w="69850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1" name="object 6501"/>
          <p:cNvSpPr/>
          <p:nvPr/>
        </p:nvSpPr>
        <p:spPr>
          <a:xfrm>
            <a:off x="11574750" y="678978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2" name="object 6502"/>
          <p:cNvSpPr/>
          <p:nvPr/>
        </p:nvSpPr>
        <p:spPr>
          <a:xfrm>
            <a:off x="4735632" y="688565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24199" y="0"/>
                </a:lnTo>
              </a:path>
              <a:path w="69850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3" name="object 6503"/>
          <p:cNvSpPr/>
          <p:nvPr/>
        </p:nvSpPr>
        <p:spPr>
          <a:xfrm>
            <a:off x="4735632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4" name="object 6504"/>
          <p:cNvSpPr/>
          <p:nvPr/>
        </p:nvSpPr>
        <p:spPr>
          <a:xfrm>
            <a:off x="12444066" y="6537555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5584" y="0"/>
                </a:moveTo>
                <a:lnTo>
                  <a:pt x="930" y="16753"/>
                </a:lnTo>
              </a:path>
              <a:path w="5715" h="20954">
                <a:moveTo>
                  <a:pt x="930" y="16753"/>
                </a:moveTo>
                <a:lnTo>
                  <a:pt x="930" y="17684"/>
                </a:lnTo>
              </a:path>
              <a:path w="5715" h="20954">
                <a:moveTo>
                  <a:pt x="930" y="18614"/>
                </a:moveTo>
                <a:lnTo>
                  <a:pt x="930" y="19545"/>
                </a:lnTo>
              </a:path>
              <a:path w="5715" h="20954">
                <a:moveTo>
                  <a:pt x="930" y="19545"/>
                </a:moveTo>
                <a:lnTo>
                  <a:pt x="930" y="20476"/>
                </a:lnTo>
              </a:path>
              <a:path w="5715" h="20954">
                <a:moveTo>
                  <a:pt x="930" y="20476"/>
                </a:moveTo>
                <a:lnTo>
                  <a:pt x="0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5" name="object 6505"/>
          <p:cNvSpPr/>
          <p:nvPr/>
        </p:nvSpPr>
        <p:spPr>
          <a:xfrm>
            <a:off x="4735632" y="7055980"/>
            <a:ext cx="69850" cy="5080"/>
          </a:xfrm>
          <a:custGeom>
            <a:avLst/>
            <a:gdLst/>
            <a:ahLst/>
            <a:cxnLst/>
            <a:rect l="l" t="t" r="r" b="b"/>
            <a:pathLst>
              <a:path w="69850" h="5079">
                <a:moveTo>
                  <a:pt x="0" y="0"/>
                </a:moveTo>
                <a:lnTo>
                  <a:pt x="26060" y="0"/>
                </a:lnTo>
              </a:path>
              <a:path w="69850" h="5079">
                <a:moveTo>
                  <a:pt x="42814" y="0"/>
                </a:moveTo>
                <a:lnTo>
                  <a:pt x="69805" y="0"/>
                </a:lnTo>
              </a:path>
              <a:path w="69850" h="5079">
                <a:moveTo>
                  <a:pt x="0" y="4653"/>
                </a:moveTo>
                <a:lnTo>
                  <a:pt x="26060" y="4653"/>
                </a:lnTo>
              </a:path>
              <a:path w="69850" h="5079">
                <a:moveTo>
                  <a:pt x="42814" y="4653"/>
                </a:moveTo>
                <a:lnTo>
                  <a:pt x="69805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6" name="object 6506"/>
          <p:cNvSpPr/>
          <p:nvPr/>
        </p:nvSpPr>
        <p:spPr>
          <a:xfrm>
            <a:off x="12444066" y="6556170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861"/>
                </a:moveTo>
                <a:lnTo>
                  <a:pt x="930" y="1861"/>
                </a:lnTo>
              </a:path>
              <a:path w="1270" h="1904">
                <a:moveTo>
                  <a:pt x="930" y="1861"/>
                </a:moveTo>
                <a:lnTo>
                  <a:pt x="930" y="930"/>
                </a:lnTo>
              </a:path>
              <a:path w="1270" h="1904">
                <a:moveTo>
                  <a:pt x="93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7" name="object 6507"/>
          <p:cNvSpPr/>
          <p:nvPr/>
        </p:nvSpPr>
        <p:spPr>
          <a:xfrm>
            <a:off x="4764485" y="7028057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8" name="object 6508"/>
          <p:cNvSpPr/>
          <p:nvPr/>
        </p:nvSpPr>
        <p:spPr>
          <a:xfrm>
            <a:off x="12444996" y="6537555"/>
            <a:ext cx="5080" cy="17780"/>
          </a:xfrm>
          <a:custGeom>
            <a:avLst/>
            <a:gdLst/>
            <a:ahLst/>
            <a:cxnLst/>
            <a:rect l="l" t="t" r="r" b="b"/>
            <a:pathLst>
              <a:path w="5079" h="17779">
                <a:moveTo>
                  <a:pt x="0" y="17684"/>
                </a:moveTo>
                <a:lnTo>
                  <a:pt x="0" y="16753"/>
                </a:lnTo>
              </a:path>
              <a:path w="5079" h="17779">
                <a:moveTo>
                  <a:pt x="0" y="16753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9" name="object 6509"/>
          <p:cNvSpPr/>
          <p:nvPr/>
        </p:nvSpPr>
        <p:spPr>
          <a:xfrm>
            <a:off x="4764485" y="6890307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0" name="object 6510"/>
          <p:cNvSpPr/>
          <p:nvPr/>
        </p:nvSpPr>
        <p:spPr>
          <a:xfrm>
            <a:off x="4735632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1" name="object 6511"/>
          <p:cNvSpPr/>
          <p:nvPr/>
        </p:nvSpPr>
        <p:spPr>
          <a:xfrm>
            <a:off x="12444066" y="6537555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5584" y="0"/>
                </a:moveTo>
                <a:lnTo>
                  <a:pt x="930" y="16753"/>
                </a:lnTo>
              </a:path>
              <a:path w="5715" h="20954">
                <a:moveTo>
                  <a:pt x="930" y="16753"/>
                </a:moveTo>
                <a:lnTo>
                  <a:pt x="930" y="17684"/>
                </a:lnTo>
              </a:path>
              <a:path w="5715" h="20954">
                <a:moveTo>
                  <a:pt x="930" y="18614"/>
                </a:moveTo>
                <a:lnTo>
                  <a:pt x="930" y="19545"/>
                </a:lnTo>
              </a:path>
              <a:path w="5715" h="20954">
                <a:moveTo>
                  <a:pt x="930" y="19545"/>
                </a:moveTo>
                <a:lnTo>
                  <a:pt x="930" y="20476"/>
                </a:lnTo>
              </a:path>
              <a:path w="5715" h="20954">
                <a:moveTo>
                  <a:pt x="930" y="20476"/>
                </a:moveTo>
                <a:lnTo>
                  <a:pt x="0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2" name="object 6512"/>
          <p:cNvSpPr/>
          <p:nvPr/>
        </p:nvSpPr>
        <p:spPr>
          <a:xfrm>
            <a:off x="11557065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3" name="object 6513"/>
          <p:cNvSpPr/>
          <p:nvPr/>
        </p:nvSpPr>
        <p:spPr>
          <a:xfrm>
            <a:off x="4672341" y="6459372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6299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4" name="object 6514"/>
          <p:cNvSpPr/>
          <p:nvPr/>
        </p:nvSpPr>
        <p:spPr>
          <a:xfrm>
            <a:off x="5112584" y="6918230"/>
            <a:ext cx="5080" cy="17780"/>
          </a:xfrm>
          <a:custGeom>
            <a:avLst/>
            <a:gdLst/>
            <a:ahLst/>
            <a:cxnLst/>
            <a:rect l="l" t="t" r="r" b="b"/>
            <a:pathLst>
              <a:path w="5079" h="17779">
                <a:moveTo>
                  <a:pt x="0" y="17684"/>
                </a:moveTo>
                <a:lnTo>
                  <a:pt x="3722" y="2792"/>
                </a:lnTo>
              </a:path>
              <a:path w="5079" h="17779">
                <a:moveTo>
                  <a:pt x="3722" y="2792"/>
                </a:moveTo>
                <a:lnTo>
                  <a:pt x="4653" y="930"/>
                </a:lnTo>
              </a:path>
              <a:path w="5079" h="17779">
                <a:moveTo>
                  <a:pt x="4653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5" name="object 6515"/>
          <p:cNvSpPr/>
          <p:nvPr/>
        </p:nvSpPr>
        <p:spPr>
          <a:xfrm>
            <a:off x="12444066" y="6554308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0" y="3722"/>
                </a:moveTo>
                <a:lnTo>
                  <a:pt x="930" y="3722"/>
                </a:lnTo>
              </a:path>
              <a:path w="1270" h="3809">
                <a:moveTo>
                  <a:pt x="930" y="3722"/>
                </a:moveTo>
                <a:lnTo>
                  <a:pt x="930" y="2792"/>
                </a:lnTo>
              </a:path>
              <a:path w="1270" h="3809">
                <a:moveTo>
                  <a:pt x="930" y="2792"/>
                </a:moveTo>
                <a:lnTo>
                  <a:pt x="930" y="1861"/>
                </a:lnTo>
              </a:path>
              <a:path w="1270" h="3809">
                <a:moveTo>
                  <a:pt x="93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6" name="object 6516"/>
          <p:cNvSpPr/>
          <p:nvPr/>
        </p:nvSpPr>
        <p:spPr>
          <a:xfrm>
            <a:off x="5117238" y="691729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7" name="object 6517"/>
          <p:cNvSpPr/>
          <p:nvPr/>
        </p:nvSpPr>
        <p:spPr>
          <a:xfrm>
            <a:off x="12444996" y="6537555"/>
            <a:ext cx="5080" cy="17145"/>
          </a:xfrm>
          <a:custGeom>
            <a:avLst/>
            <a:gdLst/>
            <a:ahLst/>
            <a:cxnLst/>
            <a:rect l="l" t="t" r="r" b="b"/>
            <a:pathLst>
              <a:path w="5079" h="17145">
                <a:moveTo>
                  <a:pt x="0" y="16753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8" name="object 6518"/>
          <p:cNvSpPr/>
          <p:nvPr/>
        </p:nvSpPr>
        <p:spPr>
          <a:xfrm>
            <a:off x="5117238" y="6915437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861"/>
                </a:moveTo>
                <a:lnTo>
                  <a:pt x="930" y="930"/>
                </a:lnTo>
              </a:path>
              <a:path w="1270" h="1904">
                <a:moveTo>
                  <a:pt x="93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9" name="object 6519"/>
          <p:cNvSpPr/>
          <p:nvPr/>
        </p:nvSpPr>
        <p:spPr>
          <a:xfrm>
            <a:off x="12444066" y="6537555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5584" y="0"/>
                </a:moveTo>
                <a:lnTo>
                  <a:pt x="930" y="16753"/>
                </a:lnTo>
              </a:path>
              <a:path w="5715" h="20954">
                <a:moveTo>
                  <a:pt x="930" y="16753"/>
                </a:moveTo>
                <a:lnTo>
                  <a:pt x="930" y="17684"/>
                </a:lnTo>
              </a:path>
              <a:path w="5715" h="20954">
                <a:moveTo>
                  <a:pt x="930" y="18614"/>
                </a:moveTo>
                <a:lnTo>
                  <a:pt x="930" y="19545"/>
                </a:lnTo>
              </a:path>
              <a:path w="5715" h="20954">
                <a:moveTo>
                  <a:pt x="930" y="19545"/>
                </a:moveTo>
                <a:lnTo>
                  <a:pt x="930" y="20476"/>
                </a:lnTo>
              </a:path>
              <a:path w="5715" h="20954">
                <a:moveTo>
                  <a:pt x="930" y="20476"/>
                </a:moveTo>
                <a:lnTo>
                  <a:pt x="0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0" name="object 6520"/>
          <p:cNvSpPr/>
          <p:nvPr/>
        </p:nvSpPr>
        <p:spPr>
          <a:xfrm>
            <a:off x="5112584" y="6915437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4" h="20954">
                <a:moveTo>
                  <a:pt x="5584" y="0"/>
                </a:moveTo>
                <a:lnTo>
                  <a:pt x="5584" y="930"/>
                </a:lnTo>
              </a:path>
              <a:path w="5714" h="20954">
                <a:moveTo>
                  <a:pt x="5584" y="930"/>
                </a:moveTo>
                <a:lnTo>
                  <a:pt x="4653" y="1861"/>
                </a:lnTo>
              </a:path>
              <a:path w="5714" h="20954">
                <a:moveTo>
                  <a:pt x="4653" y="1861"/>
                </a:moveTo>
                <a:lnTo>
                  <a:pt x="4653" y="2792"/>
                </a:lnTo>
              </a:path>
              <a:path w="5714" h="20954">
                <a:moveTo>
                  <a:pt x="4653" y="2792"/>
                </a:moveTo>
                <a:lnTo>
                  <a:pt x="4653" y="3722"/>
                </a:lnTo>
              </a:path>
              <a:path w="5714" h="20954">
                <a:moveTo>
                  <a:pt x="4653" y="3722"/>
                </a:moveTo>
                <a:lnTo>
                  <a:pt x="3722" y="5584"/>
                </a:lnTo>
              </a:path>
              <a:path w="5714" h="20954">
                <a:moveTo>
                  <a:pt x="3722" y="5584"/>
                </a:moveTo>
                <a:lnTo>
                  <a:pt x="0" y="20476"/>
                </a:lnTo>
              </a:path>
              <a:path w="5714" h="20954">
                <a:moveTo>
                  <a:pt x="0" y="20476"/>
                </a:moveTo>
                <a:lnTo>
                  <a:pt x="3722" y="558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1" name="object 6521"/>
          <p:cNvSpPr/>
          <p:nvPr/>
        </p:nvSpPr>
        <p:spPr>
          <a:xfrm>
            <a:off x="12444066" y="655710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930"/>
                </a:lnTo>
              </a:path>
              <a:path w="1270" h="1270">
                <a:moveTo>
                  <a:pt x="93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2" name="object 6522"/>
          <p:cNvSpPr/>
          <p:nvPr/>
        </p:nvSpPr>
        <p:spPr>
          <a:xfrm>
            <a:off x="5116307" y="6919160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861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3" name="object 6523"/>
          <p:cNvSpPr/>
          <p:nvPr/>
        </p:nvSpPr>
        <p:spPr>
          <a:xfrm>
            <a:off x="12444996" y="6554308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2792"/>
                </a:moveTo>
                <a:lnTo>
                  <a:pt x="0" y="1861"/>
                </a:lnTo>
              </a:path>
              <a:path h="3175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4" name="object 6524"/>
          <p:cNvSpPr/>
          <p:nvPr/>
        </p:nvSpPr>
        <p:spPr>
          <a:xfrm>
            <a:off x="5117238" y="691823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5" name="object 6525"/>
          <p:cNvSpPr/>
          <p:nvPr/>
        </p:nvSpPr>
        <p:spPr>
          <a:xfrm>
            <a:off x="12444996" y="6537555"/>
            <a:ext cx="5080" cy="17145"/>
          </a:xfrm>
          <a:custGeom>
            <a:avLst/>
            <a:gdLst/>
            <a:ahLst/>
            <a:cxnLst/>
            <a:rect l="l" t="t" r="r" b="b"/>
            <a:pathLst>
              <a:path w="5079" h="17145">
                <a:moveTo>
                  <a:pt x="0" y="16753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6" name="object 6526"/>
          <p:cNvSpPr/>
          <p:nvPr/>
        </p:nvSpPr>
        <p:spPr>
          <a:xfrm>
            <a:off x="5112584" y="6915437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4" h="20954">
                <a:moveTo>
                  <a:pt x="4653" y="2792"/>
                </a:moveTo>
                <a:lnTo>
                  <a:pt x="4653" y="1861"/>
                </a:lnTo>
              </a:path>
              <a:path w="5714" h="20954">
                <a:moveTo>
                  <a:pt x="4653" y="1861"/>
                </a:moveTo>
                <a:lnTo>
                  <a:pt x="5584" y="930"/>
                </a:lnTo>
              </a:path>
              <a:path w="5714" h="20954">
                <a:moveTo>
                  <a:pt x="5584" y="930"/>
                </a:moveTo>
                <a:lnTo>
                  <a:pt x="5584" y="0"/>
                </a:lnTo>
              </a:path>
              <a:path w="5714" h="20954">
                <a:moveTo>
                  <a:pt x="5584" y="0"/>
                </a:moveTo>
                <a:lnTo>
                  <a:pt x="5584" y="930"/>
                </a:lnTo>
              </a:path>
              <a:path w="5714" h="20954">
                <a:moveTo>
                  <a:pt x="5584" y="930"/>
                </a:moveTo>
                <a:lnTo>
                  <a:pt x="4653" y="1861"/>
                </a:lnTo>
              </a:path>
              <a:path w="5714" h="20954">
                <a:moveTo>
                  <a:pt x="4653" y="1861"/>
                </a:moveTo>
                <a:lnTo>
                  <a:pt x="4653" y="2792"/>
                </a:lnTo>
              </a:path>
              <a:path w="5714" h="20954">
                <a:moveTo>
                  <a:pt x="4653" y="2792"/>
                </a:moveTo>
                <a:lnTo>
                  <a:pt x="4653" y="3722"/>
                </a:lnTo>
              </a:path>
              <a:path w="5714" h="20954">
                <a:moveTo>
                  <a:pt x="4653" y="3722"/>
                </a:moveTo>
                <a:lnTo>
                  <a:pt x="3722" y="5584"/>
                </a:lnTo>
              </a:path>
              <a:path w="5714" h="20954">
                <a:moveTo>
                  <a:pt x="3722" y="5584"/>
                </a:moveTo>
                <a:lnTo>
                  <a:pt x="0" y="20476"/>
                </a:lnTo>
              </a:path>
              <a:path w="5714" h="20954">
                <a:moveTo>
                  <a:pt x="0" y="20476"/>
                </a:moveTo>
                <a:lnTo>
                  <a:pt x="3722" y="5584"/>
                </a:lnTo>
              </a:path>
              <a:path w="5714" h="20954">
                <a:moveTo>
                  <a:pt x="3722" y="5584"/>
                </a:moveTo>
                <a:lnTo>
                  <a:pt x="4653" y="3722"/>
                </a:lnTo>
              </a:path>
              <a:path w="5714" h="20954">
                <a:moveTo>
                  <a:pt x="4653" y="3722"/>
                </a:moveTo>
                <a:lnTo>
                  <a:pt x="4653" y="2792"/>
                </a:lnTo>
              </a:path>
              <a:path w="5714" h="20954">
                <a:moveTo>
                  <a:pt x="4653" y="2792"/>
                </a:moveTo>
                <a:lnTo>
                  <a:pt x="4653" y="1861"/>
                </a:lnTo>
              </a:path>
              <a:path w="5714" h="20954">
                <a:moveTo>
                  <a:pt x="4653" y="1861"/>
                </a:moveTo>
                <a:lnTo>
                  <a:pt x="5584" y="930"/>
                </a:lnTo>
              </a:path>
              <a:path w="5714" h="20954">
                <a:moveTo>
                  <a:pt x="5584" y="930"/>
                </a:moveTo>
                <a:lnTo>
                  <a:pt x="5584" y="0"/>
                </a:lnTo>
              </a:path>
              <a:path w="5714" h="20954">
                <a:moveTo>
                  <a:pt x="5584" y="0"/>
                </a:moveTo>
                <a:lnTo>
                  <a:pt x="5584" y="930"/>
                </a:lnTo>
              </a:path>
              <a:path w="5714" h="20954">
                <a:moveTo>
                  <a:pt x="5584" y="930"/>
                </a:moveTo>
                <a:lnTo>
                  <a:pt x="4653" y="1861"/>
                </a:lnTo>
              </a:path>
              <a:path w="5714" h="20954">
                <a:moveTo>
                  <a:pt x="4653" y="1861"/>
                </a:moveTo>
                <a:lnTo>
                  <a:pt x="4653" y="2792"/>
                </a:lnTo>
              </a:path>
              <a:path w="5714" h="20954">
                <a:moveTo>
                  <a:pt x="4653" y="2792"/>
                </a:moveTo>
                <a:lnTo>
                  <a:pt x="4653" y="3722"/>
                </a:lnTo>
              </a:path>
              <a:path w="5714" h="20954">
                <a:moveTo>
                  <a:pt x="4653" y="3722"/>
                </a:moveTo>
                <a:lnTo>
                  <a:pt x="3722" y="5584"/>
                </a:lnTo>
              </a:path>
              <a:path w="5714" h="20954">
                <a:moveTo>
                  <a:pt x="3722" y="5584"/>
                </a:moveTo>
                <a:lnTo>
                  <a:pt x="0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7" name="object 6527"/>
          <p:cNvSpPr/>
          <p:nvPr/>
        </p:nvSpPr>
        <p:spPr>
          <a:xfrm>
            <a:off x="5270811" y="6957321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0" y="18614"/>
                </a:moveTo>
                <a:lnTo>
                  <a:pt x="3722" y="1861"/>
                </a:lnTo>
              </a:path>
              <a:path w="5079" h="19050">
                <a:moveTo>
                  <a:pt x="3722" y="1861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8" name="object 6528"/>
          <p:cNvSpPr/>
          <p:nvPr/>
        </p:nvSpPr>
        <p:spPr>
          <a:xfrm>
            <a:off x="4677926" y="6459372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6299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9" name="object 6529"/>
          <p:cNvSpPr/>
          <p:nvPr/>
        </p:nvSpPr>
        <p:spPr>
          <a:xfrm>
            <a:off x="5270811" y="6954528"/>
            <a:ext cx="5080" cy="21590"/>
          </a:xfrm>
          <a:custGeom>
            <a:avLst/>
            <a:gdLst/>
            <a:ahLst/>
            <a:cxnLst/>
            <a:rect l="l" t="t" r="r" b="b"/>
            <a:pathLst>
              <a:path w="5079" h="21590">
                <a:moveTo>
                  <a:pt x="4653" y="2792"/>
                </a:moveTo>
                <a:lnTo>
                  <a:pt x="4653" y="1861"/>
                </a:lnTo>
              </a:path>
              <a:path w="5079" h="21590">
                <a:moveTo>
                  <a:pt x="4653" y="1861"/>
                </a:moveTo>
                <a:lnTo>
                  <a:pt x="4653" y="930"/>
                </a:lnTo>
              </a:path>
              <a:path w="5079" h="21590">
                <a:moveTo>
                  <a:pt x="4653" y="930"/>
                </a:moveTo>
                <a:lnTo>
                  <a:pt x="4653" y="0"/>
                </a:lnTo>
              </a:path>
              <a:path w="5079" h="21590">
                <a:moveTo>
                  <a:pt x="4653" y="0"/>
                </a:moveTo>
                <a:lnTo>
                  <a:pt x="4653" y="930"/>
                </a:lnTo>
              </a:path>
              <a:path w="5079" h="21590">
                <a:moveTo>
                  <a:pt x="4653" y="930"/>
                </a:moveTo>
                <a:lnTo>
                  <a:pt x="4653" y="1861"/>
                </a:lnTo>
              </a:path>
              <a:path w="5079" h="21590">
                <a:moveTo>
                  <a:pt x="4653" y="1861"/>
                </a:moveTo>
                <a:lnTo>
                  <a:pt x="4653" y="2792"/>
                </a:lnTo>
              </a:path>
              <a:path w="5079" h="21590">
                <a:moveTo>
                  <a:pt x="4653" y="2792"/>
                </a:moveTo>
                <a:lnTo>
                  <a:pt x="3722" y="4653"/>
                </a:lnTo>
              </a:path>
              <a:path w="5079" h="21590">
                <a:moveTo>
                  <a:pt x="3722" y="4653"/>
                </a:moveTo>
                <a:lnTo>
                  <a:pt x="0" y="21407"/>
                </a:lnTo>
              </a:path>
              <a:path w="5079" h="21590">
                <a:moveTo>
                  <a:pt x="0" y="21407"/>
                </a:moveTo>
                <a:lnTo>
                  <a:pt x="3722" y="4653"/>
                </a:lnTo>
              </a:path>
              <a:path w="5079" h="21590">
                <a:moveTo>
                  <a:pt x="3722" y="4653"/>
                </a:moveTo>
                <a:lnTo>
                  <a:pt x="4653" y="2792"/>
                </a:lnTo>
              </a:path>
              <a:path w="5079" h="21590">
                <a:moveTo>
                  <a:pt x="4653" y="2792"/>
                </a:moveTo>
                <a:lnTo>
                  <a:pt x="4653" y="1861"/>
                </a:lnTo>
              </a:path>
              <a:path w="5079" h="21590">
                <a:moveTo>
                  <a:pt x="4653" y="1861"/>
                </a:moveTo>
                <a:lnTo>
                  <a:pt x="4653" y="930"/>
                </a:lnTo>
              </a:path>
              <a:path w="5079" h="21590">
                <a:moveTo>
                  <a:pt x="4653" y="930"/>
                </a:moveTo>
                <a:lnTo>
                  <a:pt x="4653" y="0"/>
                </a:lnTo>
              </a:path>
              <a:path w="5079" h="21590">
                <a:moveTo>
                  <a:pt x="4653" y="0"/>
                </a:moveTo>
                <a:lnTo>
                  <a:pt x="4653" y="930"/>
                </a:lnTo>
              </a:path>
              <a:path w="5079" h="21590">
                <a:moveTo>
                  <a:pt x="4653" y="930"/>
                </a:moveTo>
                <a:lnTo>
                  <a:pt x="4653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530" name="object 6530"/>
          <p:cNvGrpSpPr/>
          <p:nvPr/>
        </p:nvGrpSpPr>
        <p:grpSpPr>
          <a:xfrm>
            <a:off x="12451511" y="6538486"/>
            <a:ext cx="7620" cy="22860"/>
            <a:chOff x="12451511" y="6538486"/>
            <a:chExt cx="7620" cy="22860"/>
          </a:xfrm>
        </p:grpSpPr>
        <p:sp>
          <p:nvSpPr>
            <p:cNvPr id="6531" name="object 6531"/>
            <p:cNvSpPr/>
            <p:nvPr/>
          </p:nvSpPr>
          <p:spPr>
            <a:xfrm>
              <a:off x="12452442" y="6539416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5584" y="0"/>
                  </a:moveTo>
                  <a:lnTo>
                    <a:pt x="930" y="16753"/>
                  </a:lnTo>
                </a:path>
                <a:path w="5715" h="20954">
                  <a:moveTo>
                    <a:pt x="930" y="16753"/>
                  </a:moveTo>
                  <a:lnTo>
                    <a:pt x="930" y="18614"/>
                  </a:lnTo>
                </a:path>
                <a:path w="5715" h="20954">
                  <a:moveTo>
                    <a:pt x="930" y="18614"/>
                  </a:moveTo>
                  <a:lnTo>
                    <a:pt x="0" y="19545"/>
                  </a:lnTo>
                </a:path>
                <a:path w="5715" h="20954">
                  <a:moveTo>
                    <a:pt x="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32" name="object 6532"/>
            <p:cNvSpPr/>
            <p:nvPr/>
          </p:nvSpPr>
          <p:spPr>
            <a:xfrm>
              <a:off x="12451511" y="65589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33" name="object 6533"/>
          <p:cNvSpPr/>
          <p:nvPr/>
        </p:nvSpPr>
        <p:spPr>
          <a:xfrm>
            <a:off x="5393669" y="4704917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4" name="object 6534"/>
          <p:cNvSpPr/>
          <p:nvPr/>
        </p:nvSpPr>
        <p:spPr>
          <a:xfrm>
            <a:off x="5393669" y="4657449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5" name="object 6535"/>
          <p:cNvSpPr/>
          <p:nvPr/>
        </p:nvSpPr>
        <p:spPr>
          <a:xfrm>
            <a:off x="5270811" y="6956390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0"/>
                </a:moveTo>
                <a:lnTo>
                  <a:pt x="4653" y="930"/>
                </a:lnTo>
              </a:path>
              <a:path w="5079" h="19684">
                <a:moveTo>
                  <a:pt x="4653" y="930"/>
                </a:moveTo>
                <a:lnTo>
                  <a:pt x="3722" y="2792"/>
                </a:lnTo>
              </a:path>
              <a:path w="5079" h="19684">
                <a:moveTo>
                  <a:pt x="3722" y="2792"/>
                </a:moveTo>
                <a:lnTo>
                  <a:pt x="0" y="19545"/>
                </a:lnTo>
              </a:path>
              <a:path w="5079" h="19684">
                <a:moveTo>
                  <a:pt x="0" y="19545"/>
                </a:moveTo>
                <a:lnTo>
                  <a:pt x="3722" y="2792"/>
                </a:lnTo>
              </a:path>
              <a:path w="5079" h="19684">
                <a:moveTo>
                  <a:pt x="3722" y="2792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6" name="object 6536"/>
          <p:cNvSpPr/>
          <p:nvPr/>
        </p:nvSpPr>
        <p:spPr>
          <a:xfrm>
            <a:off x="12505495" y="6552447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4653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7" name="object 6537"/>
          <p:cNvSpPr/>
          <p:nvPr/>
        </p:nvSpPr>
        <p:spPr>
          <a:xfrm>
            <a:off x="5389016" y="4657449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8" name="object 6538"/>
          <p:cNvSpPr/>
          <p:nvPr/>
        </p:nvSpPr>
        <p:spPr>
          <a:xfrm>
            <a:off x="5389016" y="4704917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9" name="object 6539"/>
          <p:cNvSpPr/>
          <p:nvPr/>
        </p:nvSpPr>
        <p:spPr>
          <a:xfrm>
            <a:off x="12503633" y="657106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0" name="object 6540"/>
          <p:cNvSpPr/>
          <p:nvPr/>
        </p:nvSpPr>
        <p:spPr>
          <a:xfrm>
            <a:off x="5275464" y="6955459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1" name="object 6541"/>
          <p:cNvSpPr/>
          <p:nvPr/>
        </p:nvSpPr>
        <p:spPr>
          <a:xfrm>
            <a:off x="5393669" y="4657449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2" name="object 6542"/>
          <p:cNvSpPr/>
          <p:nvPr/>
        </p:nvSpPr>
        <p:spPr>
          <a:xfrm>
            <a:off x="5393669" y="4704917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3" name="object 6543"/>
          <p:cNvSpPr/>
          <p:nvPr/>
        </p:nvSpPr>
        <p:spPr>
          <a:xfrm>
            <a:off x="5275464" y="695452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4" name="object 6544"/>
          <p:cNvSpPr/>
          <p:nvPr/>
        </p:nvSpPr>
        <p:spPr>
          <a:xfrm>
            <a:off x="12545517" y="6562685"/>
            <a:ext cx="5080" cy="20955"/>
          </a:xfrm>
          <a:custGeom>
            <a:avLst/>
            <a:gdLst/>
            <a:ahLst/>
            <a:cxnLst/>
            <a:rect l="l" t="t" r="r" b="b"/>
            <a:pathLst>
              <a:path w="5079" h="20954">
                <a:moveTo>
                  <a:pt x="4653" y="0"/>
                </a:moveTo>
                <a:lnTo>
                  <a:pt x="0" y="17684"/>
                </a:lnTo>
              </a:path>
              <a:path w="5079" h="20954">
                <a:moveTo>
                  <a:pt x="0" y="18614"/>
                </a:moveTo>
                <a:lnTo>
                  <a:pt x="0" y="19545"/>
                </a:lnTo>
              </a:path>
              <a:path w="5079" h="20954">
                <a:moveTo>
                  <a:pt x="0" y="19545"/>
                </a:moveTo>
                <a:lnTo>
                  <a:pt x="0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5" name="object 6545"/>
          <p:cNvSpPr/>
          <p:nvPr/>
        </p:nvSpPr>
        <p:spPr>
          <a:xfrm>
            <a:off x="11585919" y="6891238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6" name="object 6546"/>
          <p:cNvSpPr/>
          <p:nvPr/>
        </p:nvSpPr>
        <p:spPr>
          <a:xfrm>
            <a:off x="5275464" y="695452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7" name="object 6547"/>
          <p:cNvSpPr/>
          <p:nvPr/>
        </p:nvSpPr>
        <p:spPr>
          <a:xfrm>
            <a:off x="11585919" y="6551516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27922"/>
                </a:lnTo>
              </a:path>
              <a:path h="177800">
                <a:moveTo>
                  <a:pt x="0" y="45606"/>
                </a:moveTo>
                <a:lnTo>
                  <a:pt x="0" y="80044"/>
                </a:lnTo>
              </a:path>
              <a:path h="177800">
                <a:moveTo>
                  <a:pt x="0" y="97728"/>
                </a:moveTo>
                <a:lnTo>
                  <a:pt x="0" y="132165"/>
                </a:lnTo>
              </a:path>
              <a:path h="177800">
                <a:moveTo>
                  <a:pt x="0" y="149850"/>
                </a:moveTo>
                <a:lnTo>
                  <a:pt x="0" y="17777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8" name="object 6548"/>
          <p:cNvSpPr/>
          <p:nvPr/>
        </p:nvSpPr>
        <p:spPr>
          <a:xfrm>
            <a:off x="5275464" y="695545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9" name="object 6549"/>
          <p:cNvSpPr/>
          <p:nvPr/>
        </p:nvSpPr>
        <p:spPr>
          <a:xfrm>
            <a:off x="11574750" y="6551516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27922"/>
                </a:lnTo>
              </a:path>
              <a:path h="177800">
                <a:moveTo>
                  <a:pt x="0" y="45606"/>
                </a:moveTo>
                <a:lnTo>
                  <a:pt x="0" y="80044"/>
                </a:lnTo>
              </a:path>
              <a:path h="177800">
                <a:moveTo>
                  <a:pt x="0" y="97728"/>
                </a:moveTo>
                <a:lnTo>
                  <a:pt x="0" y="132165"/>
                </a:lnTo>
              </a:path>
              <a:path h="177800">
                <a:moveTo>
                  <a:pt x="0" y="149850"/>
                </a:moveTo>
                <a:lnTo>
                  <a:pt x="0" y="17777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0" name="object 6550"/>
          <p:cNvSpPr/>
          <p:nvPr/>
        </p:nvSpPr>
        <p:spPr>
          <a:xfrm>
            <a:off x="5275464" y="695639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1" name="object 6551"/>
          <p:cNvSpPr/>
          <p:nvPr/>
        </p:nvSpPr>
        <p:spPr>
          <a:xfrm>
            <a:off x="5406700" y="466861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2" name="object 6552"/>
          <p:cNvSpPr/>
          <p:nvPr/>
        </p:nvSpPr>
        <p:spPr>
          <a:xfrm>
            <a:off x="5406700" y="4724463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3" name="object 6553"/>
          <p:cNvSpPr/>
          <p:nvPr/>
        </p:nvSpPr>
        <p:spPr>
          <a:xfrm>
            <a:off x="5270811" y="6957321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4653" y="0"/>
                </a:moveTo>
                <a:lnTo>
                  <a:pt x="3722" y="1861"/>
                </a:lnTo>
              </a:path>
              <a:path w="5079" h="19050">
                <a:moveTo>
                  <a:pt x="3722" y="1861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4" name="object 6554"/>
          <p:cNvSpPr/>
          <p:nvPr/>
        </p:nvSpPr>
        <p:spPr>
          <a:xfrm>
            <a:off x="12595777" y="6574784"/>
            <a:ext cx="3810" cy="17145"/>
          </a:xfrm>
          <a:custGeom>
            <a:avLst/>
            <a:gdLst/>
            <a:ahLst/>
            <a:cxnLst/>
            <a:rect l="l" t="t" r="r" b="b"/>
            <a:pathLst>
              <a:path w="3809" h="17145">
                <a:moveTo>
                  <a:pt x="3722" y="0"/>
                </a:moveTo>
                <a:lnTo>
                  <a:pt x="0" y="15822"/>
                </a:lnTo>
              </a:path>
              <a:path w="3809" h="17145">
                <a:moveTo>
                  <a:pt x="0" y="15822"/>
                </a:moveTo>
                <a:lnTo>
                  <a:pt x="0" y="167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5" name="object 6555"/>
          <p:cNvSpPr/>
          <p:nvPr/>
        </p:nvSpPr>
        <p:spPr>
          <a:xfrm>
            <a:off x="5406700" y="4668618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0"/>
                </a:moveTo>
                <a:lnTo>
                  <a:pt x="0" y="19545"/>
                </a:lnTo>
              </a:path>
              <a:path h="55879">
                <a:moveTo>
                  <a:pt x="0" y="36299"/>
                </a:moveTo>
                <a:lnTo>
                  <a:pt x="0" y="5584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6" name="object 6556"/>
          <p:cNvSpPr/>
          <p:nvPr/>
        </p:nvSpPr>
        <p:spPr>
          <a:xfrm>
            <a:off x="12594846" y="6591538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7" name="object 6557"/>
          <p:cNvSpPr/>
          <p:nvPr/>
        </p:nvSpPr>
        <p:spPr>
          <a:xfrm>
            <a:off x="5418799" y="4668618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0"/>
                </a:moveTo>
                <a:lnTo>
                  <a:pt x="0" y="19545"/>
                </a:lnTo>
              </a:path>
              <a:path h="55879">
                <a:moveTo>
                  <a:pt x="0" y="36299"/>
                </a:moveTo>
                <a:lnTo>
                  <a:pt x="0" y="5584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8" name="object 6558"/>
          <p:cNvSpPr/>
          <p:nvPr/>
        </p:nvSpPr>
        <p:spPr>
          <a:xfrm>
            <a:off x="12594846" y="6593399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0"/>
                </a:moveTo>
                <a:lnTo>
                  <a:pt x="0" y="930"/>
                </a:lnTo>
              </a:path>
              <a:path h="3175">
                <a:moveTo>
                  <a:pt x="0" y="930"/>
                </a:moveTo>
                <a:lnTo>
                  <a:pt x="0" y="1861"/>
                </a:lnTo>
              </a:path>
              <a:path h="3175">
                <a:moveTo>
                  <a:pt x="0" y="1861"/>
                </a:moveTo>
                <a:lnTo>
                  <a:pt x="0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9" name="object 6559"/>
          <p:cNvSpPr/>
          <p:nvPr/>
        </p:nvSpPr>
        <p:spPr>
          <a:xfrm>
            <a:off x="11561719" y="6886585"/>
            <a:ext cx="69850" cy="5080"/>
          </a:xfrm>
          <a:custGeom>
            <a:avLst/>
            <a:gdLst/>
            <a:ahLst/>
            <a:cxnLst/>
            <a:rect l="l" t="t" r="r" b="b"/>
            <a:pathLst>
              <a:path w="69850" h="5079">
                <a:moveTo>
                  <a:pt x="0" y="4653"/>
                </a:moveTo>
                <a:lnTo>
                  <a:pt x="13030" y="4653"/>
                </a:lnTo>
              </a:path>
              <a:path w="69850" h="5079">
                <a:moveTo>
                  <a:pt x="69805" y="0"/>
                </a:moveTo>
                <a:lnTo>
                  <a:pt x="24199" y="0"/>
                </a:lnTo>
              </a:path>
              <a:path w="69850" h="5079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560" name="object 6560"/>
          <p:cNvGrpSpPr/>
          <p:nvPr/>
        </p:nvGrpSpPr>
        <p:grpSpPr>
          <a:xfrm>
            <a:off x="12436619" y="6640868"/>
            <a:ext cx="3810" cy="3175"/>
            <a:chOff x="12436619" y="6640868"/>
            <a:chExt cx="3810" cy="3175"/>
          </a:xfrm>
        </p:grpSpPr>
        <p:sp>
          <p:nvSpPr>
            <p:cNvPr id="6561" name="object 6561"/>
            <p:cNvSpPr/>
            <p:nvPr/>
          </p:nvSpPr>
          <p:spPr>
            <a:xfrm>
              <a:off x="12437542" y="6640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2" name="object 6562"/>
            <p:cNvSpPr/>
            <p:nvPr/>
          </p:nvSpPr>
          <p:spPr>
            <a:xfrm>
              <a:off x="12437551" y="664179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3" name="object 6563"/>
            <p:cNvSpPr/>
            <p:nvPr/>
          </p:nvSpPr>
          <p:spPr>
            <a:xfrm>
              <a:off x="12436615" y="6640872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09" h="3175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  <a:path w="3809" h="3175">
                  <a:moveTo>
                    <a:pt x="3721" y="1866"/>
                  </a:moveTo>
                  <a:lnTo>
                    <a:pt x="3454" y="1206"/>
                  </a:lnTo>
                  <a:lnTo>
                    <a:pt x="2794" y="927"/>
                  </a:lnTo>
                  <a:lnTo>
                    <a:pt x="2133" y="1206"/>
                  </a:lnTo>
                  <a:lnTo>
                    <a:pt x="1866" y="1866"/>
                  </a:lnTo>
                  <a:lnTo>
                    <a:pt x="2133" y="2527"/>
                  </a:lnTo>
                  <a:lnTo>
                    <a:pt x="2794" y="2794"/>
                  </a:lnTo>
                  <a:lnTo>
                    <a:pt x="3454" y="2527"/>
                  </a:lnTo>
                  <a:lnTo>
                    <a:pt x="3721" y="1866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4" name="object 6564"/>
            <p:cNvSpPr/>
            <p:nvPr/>
          </p:nvSpPr>
          <p:spPr>
            <a:xfrm>
              <a:off x="12438481" y="664179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65" name="object 6565"/>
            <p:cNvSpPr/>
            <p:nvPr/>
          </p:nvSpPr>
          <p:spPr>
            <a:xfrm>
              <a:off x="12437542" y="6640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66" name="object 6566"/>
          <p:cNvSpPr/>
          <p:nvPr/>
        </p:nvSpPr>
        <p:spPr>
          <a:xfrm>
            <a:off x="11561719" y="6786064"/>
            <a:ext cx="69850" cy="5080"/>
          </a:xfrm>
          <a:custGeom>
            <a:avLst/>
            <a:gdLst/>
            <a:ahLst/>
            <a:cxnLst/>
            <a:rect l="l" t="t" r="r" b="b"/>
            <a:pathLst>
              <a:path w="69850" h="5079">
                <a:moveTo>
                  <a:pt x="69805" y="0"/>
                </a:moveTo>
                <a:lnTo>
                  <a:pt x="43745" y="0"/>
                </a:lnTo>
              </a:path>
              <a:path w="69850" h="5079">
                <a:moveTo>
                  <a:pt x="26060" y="0"/>
                </a:moveTo>
                <a:lnTo>
                  <a:pt x="0" y="0"/>
                </a:lnTo>
              </a:path>
              <a:path w="69850" h="5079">
                <a:moveTo>
                  <a:pt x="69805" y="4653"/>
                </a:moveTo>
                <a:lnTo>
                  <a:pt x="24199" y="4653"/>
                </a:lnTo>
              </a:path>
              <a:path w="69850" h="5079">
                <a:moveTo>
                  <a:pt x="13030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7" name="object 6567"/>
          <p:cNvSpPr/>
          <p:nvPr/>
        </p:nvSpPr>
        <p:spPr>
          <a:xfrm>
            <a:off x="10975349" y="696104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568" name="object 6568"/>
          <p:cNvGrpSpPr/>
          <p:nvPr/>
        </p:nvGrpSpPr>
        <p:grpSpPr>
          <a:xfrm>
            <a:off x="12567854" y="6673444"/>
            <a:ext cx="1905" cy="3175"/>
            <a:chOff x="12567854" y="6673444"/>
            <a:chExt cx="1905" cy="3175"/>
          </a:xfrm>
        </p:grpSpPr>
        <p:sp>
          <p:nvSpPr>
            <p:cNvPr id="6569" name="object 6569"/>
            <p:cNvSpPr/>
            <p:nvPr/>
          </p:nvSpPr>
          <p:spPr>
            <a:xfrm>
              <a:off x="12567844" y="6673447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190" y="1397"/>
                  </a:lnTo>
                  <a:lnTo>
                    <a:pt x="0" y="1866"/>
                  </a:lnTo>
                  <a:lnTo>
                    <a:pt x="279" y="2527"/>
                  </a:lnTo>
                  <a:lnTo>
                    <a:pt x="939" y="2794"/>
                  </a:lnTo>
                  <a:lnTo>
                    <a:pt x="1600" y="2527"/>
                  </a:lnTo>
                  <a:lnTo>
                    <a:pt x="1866" y="1866"/>
                  </a:lnTo>
                  <a:lnTo>
                    <a:pt x="1676" y="139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0" name="object 6570"/>
            <p:cNvSpPr/>
            <p:nvPr/>
          </p:nvSpPr>
          <p:spPr>
            <a:xfrm>
              <a:off x="12568785" y="66743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1" name="object 6571"/>
            <p:cNvSpPr/>
            <p:nvPr/>
          </p:nvSpPr>
          <p:spPr>
            <a:xfrm>
              <a:off x="12567844" y="66734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72" name="object 6572"/>
          <p:cNvSpPr/>
          <p:nvPr/>
        </p:nvSpPr>
        <p:spPr>
          <a:xfrm>
            <a:off x="10988380" y="6938706"/>
            <a:ext cx="158750" cy="39370"/>
          </a:xfrm>
          <a:custGeom>
            <a:avLst/>
            <a:gdLst/>
            <a:ahLst/>
            <a:cxnLst/>
            <a:rect l="l" t="t" r="r" b="b"/>
            <a:pathLst>
              <a:path w="158750" h="39370">
                <a:moveTo>
                  <a:pt x="158226" y="0"/>
                </a:moveTo>
                <a:lnTo>
                  <a:pt x="137750" y="4653"/>
                </a:lnTo>
              </a:path>
              <a:path w="158750" h="39370">
                <a:moveTo>
                  <a:pt x="120996" y="9307"/>
                </a:moveTo>
                <a:lnTo>
                  <a:pt x="87490" y="17684"/>
                </a:lnTo>
              </a:path>
              <a:path w="158750" h="39370">
                <a:moveTo>
                  <a:pt x="70736" y="21407"/>
                </a:moveTo>
                <a:lnTo>
                  <a:pt x="36299" y="29783"/>
                </a:lnTo>
              </a:path>
              <a:path w="158750" h="39370">
                <a:moveTo>
                  <a:pt x="19545" y="34437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573" name="object 6573"/>
          <p:cNvGrpSpPr/>
          <p:nvPr/>
        </p:nvGrpSpPr>
        <p:grpSpPr>
          <a:xfrm>
            <a:off x="11106584" y="6842839"/>
            <a:ext cx="3175" cy="3175"/>
            <a:chOff x="11106584" y="6842839"/>
            <a:chExt cx="3175" cy="3175"/>
          </a:xfrm>
        </p:grpSpPr>
        <p:sp>
          <p:nvSpPr>
            <p:cNvPr id="6574" name="object 6574"/>
            <p:cNvSpPr/>
            <p:nvPr/>
          </p:nvSpPr>
          <p:spPr>
            <a:xfrm>
              <a:off x="11106584" y="68437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5" name="object 6575"/>
            <p:cNvSpPr/>
            <p:nvPr/>
          </p:nvSpPr>
          <p:spPr>
            <a:xfrm>
              <a:off x="11107516" y="684377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76" name="object 6576"/>
            <p:cNvSpPr/>
            <p:nvPr/>
          </p:nvSpPr>
          <p:spPr>
            <a:xfrm>
              <a:off x="11107509" y="68428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77" name="object 6577"/>
          <p:cNvSpPr/>
          <p:nvPr/>
        </p:nvSpPr>
        <p:spPr>
          <a:xfrm>
            <a:off x="5409492" y="4669549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18614"/>
                </a:lnTo>
              </a:path>
              <a:path h="54610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8" name="object 6578"/>
          <p:cNvSpPr/>
          <p:nvPr/>
        </p:nvSpPr>
        <p:spPr>
          <a:xfrm>
            <a:off x="11105642" y="6842840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1866" y="939"/>
                </a:moveTo>
                <a:lnTo>
                  <a:pt x="1600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600"/>
                </a:lnTo>
                <a:lnTo>
                  <a:pt x="939" y="1866"/>
                </a:lnTo>
                <a:lnTo>
                  <a:pt x="1600" y="1600"/>
                </a:lnTo>
                <a:lnTo>
                  <a:pt x="1866" y="939"/>
                </a:lnTo>
                <a:close/>
              </a:path>
              <a:path w="3809" h="1904">
                <a:moveTo>
                  <a:pt x="3733" y="939"/>
                </a:moveTo>
                <a:lnTo>
                  <a:pt x="3454" y="279"/>
                </a:lnTo>
                <a:lnTo>
                  <a:pt x="2794" y="0"/>
                </a:lnTo>
                <a:lnTo>
                  <a:pt x="2146" y="279"/>
                </a:lnTo>
                <a:lnTo>
                  <a:pt x="1866" y="939"/>
                </a:lnTo>
                <a:lnTo>
                  <a:pt x="2146" y="1600"/>
                </a:lnTo>
                <a:lnTo>
                  <a:pt x="2794" y="1866"/>
                </a:lnTo>
                <a:lnTo>
                  <a:pt x="3454" y="1600"/>
                </a:lnTo>
                <a:lnTo>
                  <a:pt x="3733" y="939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579" name="object 6579"/>
          <p:cNvGrpSpPr/>
          <p:nvPr/>
        </p:nvGrpSpPr>
        <p:grpSpPr>
          <a:xfrm>
            <a:off x="12566923" y="6673443"/>
            <a:ext cx="1905" cy="1905"/>
            <a:chOff x="12566923" y="6673443"/>
            <a:chExt cx="1905" cy="1905"/>
          </a:xfrm>
        </p:grpSpPr>
        <p:sp>
          <p:nvSpPr>
            <p:cNvPr id="6580" name="object 6580"/>
            <p:cNvSpPr/>
            <p:nvPr/>
          </p:nvSpPr>
          <p:spPr>
            <a:xfrm>
              <a:off x="12567854" y="66743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1" name="object 6581"/>
            <p:cNvSpPr/>
            <p:nvPr/>
          </p:nvSpPr>
          <p:spPr>
            <a:xfrm>
              <a:off x="12566916" y="66734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82" name="object 6582"/>
          <p:cNvGrpSpPr/>
          <p:nvPr/>
        </p:nvGrpSpPr>
        <p:grpSpPr>
          <a:xfrm>
            <a:off x="11106584" y="6842839"/>
            <a:ext cx="1905" cy="3175"/>
            <a:chOff x="11106584" y="6842839"/>
            <a:chExt cx="1905" cy="3175"/>
          </a:xfrm>
        </p:grpSpPr>
        <p:sp>
          <p:nvSpPr>
            <p:cNvPr id="6583" name="object 6583"/>
            <p:cNvSpPr/>
            <p:nvPr/>
          </p:nvSpPr>
          <p:spPr>
            <a:xfrm>
              <a:off x="11106585" y="684377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0"/>
                  </a:lnTo>
                </a:path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84" name="object 6584"/>
            <p:cNvSpPr/>
            <p:nvPr/>
          </p:nvSpPr>
          <p:spPr>
            <a:xfrm>
              <a:off x="11106582" y="68437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85" name="object 6585"/>
          <p:cNvSpPr/>
          <p:nvPr/>
        </p:nvSpPr>
        <p:spPr>
          <a:xfrm>
            <a:off x="5262434" y="6957321"/>
            <a:ext cx="5080" cy="17145"/>
          </a:xfrm>
          <a:custGeom>
            <a:avLst/>
            <a:gdLst/>
            <a:ahLst/>
            <a:cxnLst/>
            <a:rect l="l" t="t" r="r" b="b"/>
            <a:pathLst>
              <a:path w="5079" h="17145">
                <a:moveTo>
                  <a:pt x="0" y="16753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6" name="object 6586"/>
          <p:cNvSpPr/>
          <p:nvPr/>
        </p:nvSpPr>
        <p:spPr>
          <a:xfrm>
            <a:off x="5415076" y="4669549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18614"/>
                </a:lnTo>
              </a:path>
              <a:path h="54610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7" name="object 6587"/>
          <p:cNvSpPr/>
          <p:nvPr/>
        </p:nvSpPr>
        <p:spPr>
          <a:xfrm>
            <a:off x="5267088" y="6954528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2792"/>
                </a:moveTo>
                <a:lnTo>
                  <a:pt x="0" y="930"/>
                </a:lnTo>
              </a:path>
              <a:path h="3175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8" name="object 6588"/>
          <p:cNvSpPr/>
          <p:nvPr/>
        </p:nvSpPr>
        <p:spPr>
          <a:xfrm>
            <a:off x="12448719" y="6540347"/>
            <a:ext cx="158750" cy="39370"/>
          </a:xfrm>
          <a:custGeom>
            <a:avLst/>
            <a:gdLst/>
            <a:ahLst/>
            <a:cxnLst/>
            <a:rect l="l" t="t" r="r" b="b"/>
            <a:pathLst>
              <a:path w="158750" h="39370">
                <a:moveTo>
                  <a:pt x="0" y="0"/>
                </a:moveTo>
                <a:lnTo>
                  <a:pt x="19545" y="4653"/>
                </a:lnTo>
              </a:path>
              <a:path w="158750" h="39370">
                <a:moveTo>
                  <a:pt x="37229" y="9307"/>
                </a:moveTo>
                <a:lnTo>
                  <a:pt x="70736" y="17684"/>
                </a:lnTo>
              </a:path>
              <a:path w="158750" h="39370">
                <a:moveTo>
                  <a:pt x="87490" y="22337"/>
                </a:moveTo>
                <a:lnTo>
                  <a:pt x="121927" y="30714"/>
                </a:lnTo>
              </a:path>
              <a:path w="158750" h="39370">
                <a:moveTo>
                  <a:pt x="138681" y="34437"/>
                </a:moveTo>
                <a:lnTo>
                  <a:pt x="158226" y="3909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9" name="object 6589"/>
          <p:cNvSpPr/>
          <p:nvPr/>
        </p:nvSpPr>
        <p:spPr>
          <a:xfrm>
            <a:off x="5267088" y="6952667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861"/>
                </a:moveTo>
                <a:lnTo>
                  <a:pt x="930" y="930"/>
                </a:lnTo>
              </a:path>
              <a:path w="1270" h="1904">
                <a:moveTo>
                  <a:pt x="93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0" name="object 6590"/>
          <p:cNvSpPr/>
          <p:nvPr/>
        </p:nvSpPr>
        <p:spPr>
          <a:xfrm>
            <a:off x="11106584" y="684377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1" name="object 6591"/>
          <p:cNvSpPr/>
          <p:nvPr/>
        </p:nvSpPr>
        <p:spPr>
          <a:xfrm>
            <a:off x="5120961" y="6921022"/>
            <a:ext cx="95250" cy="40640"/>
          </a:xfrm>
          <a:custGeom>
            <a:avLst/>
            <a:gdLst/>
            <a:ahLst/>
            <a:cxnLst/>
            <a:rect l="l" t="t" r="r" b="b"/>
            <a:pathLst>
              <a:path w="95250" h="40640">
                <a:moveTo>
                  <a:pt x="89351" y="40022"/>
                </a:moveTo>
                <a:lnTo>
                  <a:pt x="94005" y="20476"/>
                </a:lnTo>
              </a:path>
              <a:path w="95250" h="40640">
                <a:moveTo>
                  <a:pt x="94005" y="20476"/>
                </a:moveTo>
                <a:lnTo>
                  <a:pt x="94936" y="19545"/>
                </a:lnTo>
              </a:path>
              <a:path w="95250" h="40640">
                <a:moveTo>
                  <a:pt x="49329" y="29783"/>
                </a:moveTo>
                <a:lnTo>
                  <a:pt x="53983" y="11168"/>
                </a:lnTo>
              </a:path>
              <a:path w="95250" h="40640">
                <a:moveTo>
                  <a:pt x="53983" y="11168"/>
                </a:moveTo>
                <a:lnTo>
                  <a:pt x="53983" y="10238"/>
                </a:lnTo>
              </a:path>
              <a:path w="95250" h="40640">
                <a:moveTo>
                  <a:pt x="53983" y="10238"/>
                </a:moveTo>
                <a:lnTo>
                  <a:pt x="53983" y="9307"/>
                </a:lnTo>
              </a:path>
              <a:path w="95250" h="40640">
                <a:moveTo>
                  <a:pt x="0" y="17684"/>
                </a:moveTo>
                <a:lnTo>
                  <a:pt x="3722" y="1861"/>
                </a:lnTo>
              </a:path>
              <a:path w="95250" h="40640">
                <a:moveTo>
                  <a:pt x="3722" y="1861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2" name="object 6592"/>
          <p:cNvSpPr/>
          <p:nvPr/>
        </p:nvSpPr>
        <p:spPr>
          <a:xfrm>
            <a:off x="13024851" y="672742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13030" y="0"/>
                </a:lnTo>
              </a:path>
              <a:path w="69850">
                <a:moveTo>
                  <a:pt x="2513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3" name="object 6593"/>
          <p:cNvSpPr/>
          <p:nvPr/>
        </p:nvSpPr>
        <p:spPr>
          <a:xfrm>
            <a:off x="5124684" y="692009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4" name="object 6594"/>
          <p:cNvSpPr/>
          <p:nvPr/>
        </p:nvSpPr>
        <p:spPr>
          <a:xfrm>
            <a:off x="13024851" y="673208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5" name="object 6595"/>
          <p:cNvSpPr/>
          <p:nvPr/>
        </p:nvSpPr>
        <p:spPr>
          <a:xfrm>
            <a:off x="5125615" y="691916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6" name="object 6596"/>
          <p:cNvSpPr/>
          <p:nvPr/>
        </p:nvSpPr>
        <p:spPr>
          <a:xfrm>
            <a:off x="13024851" y="663156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13030" y="0"/>
                </a:lnTo>
              </a:path>
              <a:path w="69850">
                <a:moveTo>
                  <a:pt x="2513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7" name="object 6597"/>
          <p:cNvSpPr/>
          <p:nvPr/>
        </p:nvSpPr>
        <p:spPr>
          <a:xfrm>
            <a:off x="5125615" y="6917299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8" name="object 6598"/>
          <p:cNvSpPr/>
          <p:nvPr/>
        </p:nvSpPr>
        <p:spPr>
          <a:xfrm>
            <a:off x="13024851" y="662690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25130" y="0"/>
                </a:lnTo>
              </a:path>
              <a:path w="69850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9" name="object 6599"/>
          <p:cNvSpPr/>
          <p:nvPr/>
        </p:nvSpPr>
        <p:spPr>
          <a:xfrm>
            <a:off x="5281980" y="687076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0" name="object 6600"/>
          <p:cNvSpPr/>
          <p:nvPr/>
        </p:nvSpPr>
        <p:spPr>
          <a:xfrm>
            <a:off x="5406700" y="4704917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1" name="object 6601"/>
          <p:cNvSpPr/>
          <p:nvPr/>
        </p:nvSpPr>
        <p:spPr>
          <a:xfrm>
            <a:off x="5406700" y="4669549"/>
            <a:ext cx="11430" cy="54610"/>
          </a:xfrm>
          <a:custGeom>
            <a:avLst/>
            <a:gdLst/>
            <a:ahLst/>
            <a:cxnLst/>
            <a:rect l="l" t="t" r="r" b="b"/>
            <a:pathLst>
              <a:path w="11429" h="54610">
                <a:moveTo>
                  <a:pt x="0" y="18614"/>
                </a:moveTo>
                <a:lnTo>
                  <a:pt x="0" y="0"/>
                </a:lnTo>
              </a:path>
              <a:path w="11429" h="54610">
                <a:moveTo>
                  <a:pt x="11168" y="53983"/>
                </a:moveTo>
                <a:lnTo>
                  <a:pt x="11168" y="35368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2" name="object 6602"/>
          <p:cNvSpPr/>
          <p:nvPr/>
        </p:nvSpPr>
        <p:spPr>
          <a:xfrm>
            <a:off x="5407630" y="4669549"/>
            <a:ext cx="10795" cy="54610"/>
          </a:xfrm>
          <a:custGeom>
            <a:avLst/>
            <a:gdLst/>
            <a:ahLst/>
            <a:cxnLst/>
            <a:rect l="l" t="t" r="r" b="b"/>
            <a:pathLst>
              <a:path w="10795" h="54610">
                <a:moveTo>
                  <a:pt x="10238" y="18614"/>
                </a:moveTo>
                <a:lnTo>
                  <a:pt x="10238" y="0"/>
                </a:lnTo>
              </a:path>
              <a:path w="10795" h="54610">
                <a:moveTo>
                  <a:pt x="0" y="0"/>
                </a:moveTo>
                <a:lnTo>
                  <a:pt x="0" y="18614"/>
                </a:lnTo>
              </a:path>
              <a:path w="10795" h="54610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3" name="object 6603"/>
          <p:cNvSpPr/>
          <p:nvPr/>
        </p:nvSpPr>
        <p:spPr>
          <a:xfrm>
            <a:off x="5417868" y="4669549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18614"/>
                </a:lnTo>
              </a:path>
              <a:path h="54610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604" name="object 6604"/>
          <p:cNvGrpSpPr/>
          <p:nvPr/>
        </p:nvGrpSpPr>
        <p:grpSpPr>
          <a:xfrm>
            <a:off x="5281049" y="6870762"/>
            <a:ext cx="1905" cy="1905"/>
            <a:chOff x="5281049" y="6870762"/>
            <a:chExt cx="1905" cy="1905"/>
          </a:xfrm>
        </p:grpSpPr>
        <p:sp>
          <p:nvSpPr>
            <p:cNvPr id="6605" name="object 6605"/>
            <p:cNvSpPr/>
            <p:nvPr/>
          </p:nvSpPr>
          <p:spPr>
            <a:xfrm>
              <a:off x="5281041" y="68707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06" name="object 6606"/>
            <p:cNvSpPr/>
            <p:nvPr/>
          </p:nvSpPr>
          <p:spPr>
            <a:xfrm>
              <a:off x="5281980" y="68707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607" name="object 6607"/>
          <p:cNvSpPr/>
          <p:nvPr/>
        </p:nvSpPr>
        <p:spPr>
          <a:xfrm>
            <a:off x="5393669" y="4704917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8" name="object 6608"/>
          <p:cNvSpPr/>
          <p:nvPr/>
        </p:nvSpPr>
        <p:spPr>
          <a:xfrm>
            <a:off x="5393669" y="4657449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9" name="object 6609"/>
          <p:cNvSpPr/>
          <p:nvPr/>
        </p:nvSpPr>
        <p:spPr>
          <a:xfrm>
            <a:off x="13021127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0" name="object 6610"/>
          <p:cNvSpPr/>
          <p:nvPr/>
        </p:nvSpPr>
        <p:spPr>
          <a:xfrm>
            <a:off x="11574750" y="655151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1" name="object 6611"/>
          <p:cNvSpPr/>
          <p:nvPr/>
        </p:nvSpPr>
        <p:spPr>
          <a:xfrm>
            <a:off x="5281049" y="687076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2" name="object 6612"/>
          <p:cNvSpPr/>
          <p:nvPr/>
        </p:nvSpPr>
        <p:spPr>
          <a:xfrm>
            <a:off x="13037881" y="672928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3" name="object 6613"/>
          <p:cNvSpPr/>
          <p:nvPr/>
        </p:nvSpPr>
        <p:spPr>
          <a:xfrm>
            <a:off x="11574750" y="672928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614" name="object 6614"/>
          <p:cNvGrpSpPr/>
          <p:nvPr/>
        </p:nvGrpSpPr>
        <p:grpSpPr>
          <a:xfrm>
            <a:off x="5280118" y="6869831"/>
            <a:ext cx="3175" cy="3175"/>
            <a:chOff x="5280118" y="6869831"/>
            <a:chExt cx="3175" cy="3175"/>
          </a:xfrm>
        </p:grpSpPr>
        <p:sp>
          <p:nvSpPr>
            <p:cNvPr id="6615" name="object 6615"/>
            <p:cNvSpPr/>
            <p:nvPr/>
          </p:nvSpPr>
          <p:spPr>
            <a:xfrm>
              <a:off x="5281049" y="687076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16" name="object 6616"/>
            <p:cNvSpPr/>
            <p:nvPr/>
          </p:nvSpPr>
          <p:spPr>
            <a:xfrm>
              <a:off x="5281049" y="68707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617" name="object 6617"/>
          <p:cNvSpPr/>
          <p:nvPr/>
        </p:nvSpPr>
        <p:spPr>
          <a:xfrm>
            <a:off x="13037881" y="6551516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8" name="object 6618"/>
          <p:cNvSpPr/>
          <p:nvPr/>
        </p:nvSpPr>
        <p:spPr>
          <a:xfrm>
            <a:off x="5418799" y="4566236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9" name="object 6619"/>
          <p:cNvSpPr/>
          <p:nvPr/>
        </p:nvSpPr>
        <p:spPr>
          <a:xfrm>
            <a:off x="5280118" y="686983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0" name="object 6620"/>
          <p:cNvSpPr/>
          <p:nvPr/>
        </p:nvSpPr>
        <p:spPr>
          <a:xfrm>
            <a:off x="5393669" y="4566236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1" name="object 6621"/>
          <p:cNvSpPr/>
          <p:nvPr/>
        </p:nvSpPr>
        <p:spPr>
          <a:xfrm>
            <a:off x="11557065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2" name="object 6622"/>
          <p:cNvSpPr/>
          <p:nvPr/>
        </p:nvSpPr>
        <p:spPr>
          <a:xfrm>
            <a:off x="5280118" y="686983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3" name="object 6623"/>
          <p:cNvSpPr/>
          <p:nvPr/>
        </p:nvSpPr>
        <p:spPr>
          <a:xfrm>
            <a:off x="5418799" y="4561582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4" name="object 6624"/>
          <p:cNvSpPr/>
          <p:nvPr/>
        </p:nvSpPr>
        <p:spPr>
          <a:xfrm>
            <a:off x="5280118" y="686983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5" name="object 6625"/>
          <p:cNvSpPr/>
          <p:nvPr/>
        </p:nvSpPr>
        <p:spPr>
          <a:xfrm>
            <a:off x="5393669" y="4561582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6" name="object 6626"/>
          <p:cNvSpPr/>
          <p:nvPr/>
        </p:nvSpPr>
        <p:spPr>
          <a:xfrm>
            <a:off x="13037881" y="6551516"/>
            <a:ext cx="12700" cy="177800"/>
          </a:xfrm>
          <a:custGeom>
            <a:avLst/>
            <a:gdLst/>
            <a:ahLst/>
            <a:cxnLst/>
            <a:rect l="l" t="t" r="r" b="b"/>
            <a:pathLst>
              <a:path w="12700" h="177800">
                <a:moveTo>
                  <a:pt x="0" y="0"/>
                </a:moveTo>
                <a:lnTo>
                  <a:pt x="0" y="27922"/>
                </a:lnTo>
              </a:path>
              <a:path w="12700" h="177800">
                <a:moveTo>
                  <a:pt x="0" y="45606"/>
                </a:moveTo>
                <a:lnTo>
                  <a:pt x="0" y="80044"/>
                </a:lnTo>
              </a:path>
              <a:path w="12700" h="177800">
                <a:moveTo>
                  <a:pt x="0" y="97728"/>
                </a:moveTo>
                <a:lnTo>
                  <a:pt x="0" y="132165"/>
                </a:lnTo>
              </a:path>
              <a:path w="12700" h="177800">
                <a:moveTo>
                  <a:pt x="0" y="149850"/>
                </a:moveTo>
                <a:lnTo>
                  <a:pt x="0" y="177772"/>
                </a:lnTo>
              </a:path>
              <a:path w="12700" h="177800">
                <a:moveTo>
                  <a:pt x="12099" y="0"/>
                </a:moveTo>
                <a:lnTo>
                  <a:pt x="12099" y="27922"/>
                </a:lnTo>
              </a:path>
              <a:path w="12700" h="177800">
                <a:moveTo>
                  <a:pt x="12099" y="45606"/>
                </a:moveTo>
                <a:lnTo>
                  <a:pt x="12099" y="80044"/>
                </a:lnTo>
              </a:path>
              <a:path w="12700" h="177800">
                <a:moveTo>
                  <a:pt x="12099" y="97728"/>
                </a:moveTo>
                <a:lnTo>
                  <a:pt x="12099" y="132165"/>
                </a:lnTo>
              </a:path>
              <a:path w="12700" h="177800">
                <a:moveTo>
                  <a:pt x="12099" y="149850"/>
                </a:moveTo>
                <a:lnTo>
                  <a:pt x="12099" y="17777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7" name="object 6627"/>
          <p:cNvSpPr/>
          <p:nvPr/>
        </p:nvSpPr>
        <p:spPr>
          <a:xfrm>
            <a:off x="5393669" y="464907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8" name="object 6628"/>
          <p:cNvSpPr/>
          <p:nvPr/>
        </p:nvSpPr>
        <p:spPr>
          <a:xfrm>
            <a:off x="5280114" y="686984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9" name="object 6629"/>
          <p:cNvSpPr/>
          <p:nvPr/>
        </p:nvSpPr>
        <p:spPr>
          <a:xfrm>
            <a:off x="13038811" y="6552447"/>
            <a:ext cx="8890" cy="176530"/>
          </a:xfrm>
          <a:custGeom>
            <a:avLst/>
            <a:gdLst/>
            <a:ahLst/>
            <a:cxnLst/>
            <a:rect l="l" t="t" r="r" b="b"/>
            <a:pathLst>
              <a:path w="8890" h="176529">
                <a:moveTo>
                  <a:pt x="1861" y="0"/>
                </a:moveTo>
                <a:lnTo>
                  <a:pt x="1861" y="26991"/>
                </a:lnTo>
              </a:path>
              <a:path w="8890" h="176529">
                <a:moveTo>
                  <a:pt x="1861" y="44675"/>
                </a:moveTo>
                <a:lnTo>
                  <a:pt x="1861" y="79113"/>
                </a:lnTo>
              </a:path>
              <a:path w="8890" h="176529">
                <a:moveTo>
                  <a:pt x="1861" y="96797"/>
                </a:moveTo>
                <a:lnTo>
                  <a:pt x="1861" y="131235"/>
                </a:lnTo>
              </a:path>
              <a:path w="8890" h="176529">
                <a:moveTo>
                  <a:pt x="1861" y="148919"/>
                </a:moveTo>
                <a:lnTo>
                  <a:pt x="1861" y="175910"/>
                </a:lnTo>
              </a:path>
              <a:path w="8890" h="176529">
                <a:moveTo>
                  <a:pt x="8376" y="0"/>
                </a:moveTo>
                <a:lnTo>
                  <a:pt x="8376" y="26991"/>
                </a:lnTo>
              </a:path>
              <a:path w="8890" h="176529">
                <a:moveTo>
                  <a:pt x="8376" y="44675"/>
                </a:moveTo>
                <a:lnTo>
                  <a:pt x="8376" y="79113"/>
                </a:lnTo>
              </a:path>
              <a:path w="8890" h="176529">
                <a:moveTo>
                  <a:pt x="8376" y="96797"/>
                </a:moveTo>
                <a:lnTo>
                  <a:pt x="8376" y="131235"/>
                </a:lnTo>
              </a:path>
              <a:path w="8890" h="176529">
                <a:moveTo>
                  <a:pt x="8376" y="148919"/>
                </a:moveTo>
                <a:lnTo>
                  <a:pt x="8376" y="175910"/>
                </a:lnTo>
              </a:path>
              <a:path w="8890" h="176529">
                <a:moveTo>
                  <a:pt x="0" y="175910"/>
                </a:moveTo>
                <a:lnTo>
                  <a:pt x="0" y="148919"/>
                </a:lnTo>
              </a:path>
              <a:path w="8890" h="176529">
                <a:moveTo>
                  <a:pt x="0" y="131235"/>
                </a:moveTo>
                <a:lnTo>
                  <a:pt x="0" y="96797"/>
                </a:lnTo>
              </a:path>
              <a:path w="8890" h="176529">
                <a:moveTo>
                  <a:pt x="0" y="79113"/>
                </a:moveTo>
                <a:lnTo>
                  <a:pt x="0" y="44675"/>
                </a:lnTo>
              </a:path>
              <a:path w="8890"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0" name="object 6630"/>
          <p:cNvSpPr/>
          <p:nvPr/>
        </p:nvSpPr>
        <p:spPr>
          <a:xfrm>
            <a:off x="5389016" y="464907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1" name="object 6631"/>
          <p:cNvSpPr/>
          <p:nvPr/>
        </p:nvSpPr>
        <p:spPr>
          <a:xfrm>
            <a:off x="13049050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2" name="object 6632"/>
          <p:cNvSpPr/>
          <p:nvPr/>
        </p:nvSpPr>
        <p:spPr>
          <a:xfrm>
            <a:off x="5393669" y="4731909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3" name="object 6633"/>
          <p:cNvSpPr/>
          <p:nvPr/>
        </p:nvSpPr>
        <p:spPr>
          <a:xfrm>
            <a:off x="13038811" y="6552447"/>
            <a:ext cx="10795" cy="176530"/>
          </a:xfrm>
          <a:custGeom>
            <a:avLst/>
            <a:gdLst/>
            <a:ahLst/>
            <a:cxnLst/>
            <a:rect l="l" t="t" r="r" b="b"/>
            <a:pathLst>
              <a:path w="10794" h="176529">
                <a:moveTo>
                  <a:pt x="0" y="0"/>
                </a:moveTo>
                <a:lnTo>
                  <a:pt x="0" y="26991"/>
                </a:lnTo>
              </a:path>
              <a:path w="10794" h="176529">
                <a:moveTo>
                  <a:pt x="0" y="44675"/>
                </a:moveTo>
                <a:lnTo>
                  <a:pt x="0" y="79113"/>
                </a:lnTo>
              </a:path>
              <a:path w="10794" h="176529">
                <a:moveTo>
                  <a:pt x="0" y="96797"/>
                </a:moveTo>
                <a:lnTo>
                  <a:pt x="0" y="131235"/>
                </a:lnTo>
              </a:path>
              <a:path w="10794" h="176529">
                <a:moveTo>
                  <a:pt x="0" y="148919"/>
                </a:moveTo>
                <a:lnTo>
                  <a:pt x="0" y="175910"/>
                </a:lnTo>
              </a:path>
              <a:path w="10794" h="176529">
                <a:moveTo>
                  <a:pt x="10238" y="0"/>
                </a:moveTo>
                <a:lnTo>
                  <a:pt x="10238" y="26991"/>
                </a:lnTo>
              </a:path>
              <a:path w="10794" h="176529">
                <a:moveTo>
                  <a:pt x="10238" y="44675"/>
                </a:moveTo>
                <a:lnTo>
                  <a:pt x="10238" y="79113"/>
                </a:lnTo>
              </a:path>
              <a:path w="10794" h="176529">
                <a:moveTo>
                  <a:pt x="10238" y="96797"/>
                </a:moveTo>
                <a:lnTo>
                  <a:pt x="10238" y="131235"/>
                </a:lnTo>
              </a:path>
              <a:path w="10794" h="176529">
                <a:moveTo>
                  <a:pt x="10238" y="148919"/>
                </a:moveTo>
                <a:lnTo>
                  <a:pt x="10238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4" name="object 6634"/>
          <p:cNvSpPr/>
          <p:nvPr/>
        </p:nvSpPr>
        <p:spPr>
          <a:xfrm>
            <a:off x="13021127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5" name="object 6635"/>
          <p:cNvSpPr/>
          <p:nvPr/>
        </p:nvSpPr>
        <p:spPr>
          <a:xfrm>
            <a:off x="5393669" y="473563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6" name="object 6636"/>
          <p:cNvSpPr/>
          <p:nvPr/>
        </p:nvSpPr>
        <p:spPr>
          <a:xfrm>
            <a:off x="13024851" y="64528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7" name="object 6637"/>
          <p:cNvSpPr/>
          <p:nvPr/>
        </p:nvSpPr>
        <p:spPr>
          <a:xfrm>
            <a:off x="4669549" y="6459372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54913"/>
                </a:moveTo>
                <a:lnTo>
                  <a:pt x="0" y="36299"/>
                </a:lnTo>
              </a:path>
              <a:path h="55245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8" name="object 6638"/>
          <p:cNvSpPr/>
          <p:nvPr/>
        </p:nvSpPr>
        <p:spPr>
          <a:xfrm>
            <a:off x="5423453" y="4703986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9" name="object 6639"/>
          <p:cNvSpPr/>
          <p:nvPr/>
        </p:nvSpPr>
        <p:spPr>
          <a:xfrm>
            <a:off x="5423453" y="4566236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0" name="object 6640"/>
          <p:cNvSpPr/>
          <p:nvPr/>
        </p:nvSpPr>
        <p:spPr>
          <a:xfrm>
            <a:off x="10976280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1" name="object 6641"/>
          <p:cNvSpPr/>
          <p:nvPr/>
        </p:nvSpPr>
        <p:spPr>
          <a:xfrm>
            <a:off x="5393669" y="464907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2" name="object 6642"/>
          <p:cNvSpPr/>
          <p:nvPr/>
        </p:nvSpPr>
        <p:spPr>
          <a:xfrm>
            <a:off x="10976280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54" y="939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3" name="object 6643"/>
          <p:cNvSpPr/>
          <p:nvPr/>
        </p:nvSpPr>
        <p:spPr>
          <a:xfrm>
            <a:off x="4669549" y="6459372"/>
            <a:ext cx="12700" cy="55244"/>
          </a:xfrm>
          <a:custGeom>
            <a:avLst/>
            <a:gdLst/>
            <a:ahLst/>
            <a:cxnLst/>
            <a:rect l="l" t="t" r="r" b="b"/>
            <a:pathLst>
              <a:path w="12700" h="55245">
                <a:moveTo>
                  <a:pt x="12099" y="54913"/>
                </a:moveTo>
                <a:lnTo>
                  <a:pt x="12099" y="36299"/>
                </a:lnTo>
              </a:path>
              <a:path w="12700" h="55245">
                <a:moveTo>
                  <a:pt x="12099" y="18614"/>
                </a:moveTo>
                <a:lnTo>
                  <a:pt x="12099" y="0"/>
                </a:lnTo>
              </a:path>
              <a:path w="12700" h="55245">
                <a:moveTo>
                  <a:pt x="12099" y="0"/>
                </a:moveTo>
                <a:lnTo>
                  <a:pt x="0" y="0"/>
                </a:lnTo>
              </a:path>
              <a:path w="12700" h="55245">
                <a:moveTo>
                  <a:pt x="0" y="54913"/>
                </a:moveTo>
                <a:lnTo>
                  <a:pt x="12099" y="549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4" name="object 6644"/>
          <p:cNvSpPr/>
          <p:nvPr/>
        </p:nvSpPr>
        <p:spPr>
          <a:xfrm>
            <a:off x="13021127" y="6452857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0"/>
                </a:moveTo>
                <a:lnTo>
                  <a:pt x="0" y="78182"/>
                </a:lnTo>
              </a:path>
              <a:path h="285115">
                <a:moveTo>
                  <a:pt x="0" y="87490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645" name="object 6645"/>
          <p:cNvGrpSpPr/>
          <p:nvPr/>
        </p:nvGrpSpPr>
        <p:grpSpPr>
          <a:xfrm>
            <a:off x="10977210" y="6875415"/>
            <a:ext cx="1905" cy="1905"/>
            <a:chOff x="10977210" y="6875415"/>
            <a:chExt cx="1905" cy="1905"/>
          </a:xfrm>
        </p:grpSpPr>
        <p:sp>
          <p:nvSpPr>
            <p:cNvPr id="6646" name="object 6646"/>
            <p:cNvSpPr/>
            <p:nvPr/>
          </p:nvSpPr>
          <p:spPr>
            <a:xfrm>
              <a:off x="10977211" y="687634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47" name="object 6647"/>
            <p:cNvSpPr/>
            <p:nvPr/>
          </p:nvSpPr>
          <p:spPr>
            <a:xfrm>
              <a:off x="10977210" y="6875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648" name="object 6648"/>
          <p:cNvSpPr/>
          <p:nvPr/>
        </p:nvSpPr>
        <p:spPr>
          <a:xfrm>
            <a:off x="13021127" y="67376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9" name="object 6649"/>
          <p:cNvSpPr/>
          <p:nvPr/>
        </p:nvSpPr>
        <p:spPr>
          <a:xfrm>
            <a:off x="10977207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54" y="939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0" name="object 6650"/>
          <p:cNvSpPr/>
          <p:nvPr/>
        </p:nvSpPr>
        <p:spPr>
          <a:xfrm>
            <a:off x="13021127" y="67376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1" name="object 6651"/>
          <p:cNvSpPr/>
          <p:nvPr/>
        </p:nvSpPr>
        <p:spPr>
          <a:xfrm>
            <a:off x="10977210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2" name="object 6652"/>
          <p:cNvSpPr/>
          <p:nvPr/>
        </p:nvSpPr>
        <p:spPr>
          <a:xfrm>
            <a:off x="4694679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3" name="object 6653"/>
          <p:cNvSpPr/>
          <p:nvPr/>
        </p:nvSpPr>
        <p:spPr>
          <a:xfrm>
            <a:off x="10977207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54" y="939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4" name="object 6654"/>
          <p:cNvSpPr/>
          <p:nvPr/>
        </p:nvSpPr>
        <p:spPr>
          <a:xfrm>
            <a:off x="13024851" y="673766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5" name="object 6655"/>
          <p:cNvSpPr/>
          <p:nvPr/>
        </p:nvSpPr>
        <p:spPr>
          <a:xfrm>
            <a:off x="13021127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6" name="object 6656"/>
          <p:cNvSpPr/>
          <p:nvPr/>
        </p:nvSpPr>
        <p:spPr>
          <a:xfrm>
            <a:off x="11574750" y="6999204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5368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7" name="object 6657"/>
          <p:cNvSpPr/>
          <p:nvPr/>
        </p:nvSpPr>
        <p:spPr>
          <a:xfrm>
            <a:off x="4698402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8" name="object 6658"/>
          <p:cNvSpPr/>
          <p:nvPr/>
        </p:nvSpPr>
        <p:spPr>
          <a:xfrm>
            <a:off x="11574750" y="6999204"/>
            <a:ext cx="11430" cy="54610"/>
          </a:xfrm>
          <a:custGeom>
            <a:avLst/>
            <a:gdLst/>
            <a:ahLst/>
            <a:cxnLst/>
            <a:rect l="l" t="t" r="r" b="b"/>
            <a:pathLst>
              <a:path w="11429" h="54609">
                <a:moveTo>
                  <a:pt x="11168" y="53983"/>
                </a:moveTo>
                <a:lnTo>
                  <a:pt x="11168" y="35368"/>
                </a:lnTo>
              </a:path>
              <a:path w="11429" h="54609">
                <a:moveTo>
                  <a:pt x="11168" y="18614"/>
                </a:moveTo>
                <a:lnTo>
                  <a:pt x="11168" y="0"/>
                </a:lnTo>
              </a:path>
              <a:path w="11429" h="54609">
                <a:moveTo>
                  <a:pt x="0" y="0"/>
                </a:moveTo>
                <a:lnTo>
                  <a:pt x="0" y="18614"/>
                </a:lnTo>
              </a:path>
              <a:path w="11429" h="54609">
                <a:moveTo>
                  <a:pt x="0" y="35368"/>
                </a:moveTo>
                <a:lnTo>
                  <a:pt x="0" y="53983"/>
                </a:lnTo>
              </a:path>
              <a:path w="11429" h="54609">
                <a:moveTo>
                  <a:pt x="11168" y="0"/>
                </a:moveTo>
                <a:lnTo>
                  <a:pt x="11168" y="18614"/>
                </a:lnTo>
              </a:path>
              <a:path w="11429" h="54609">
                <a:moveTo>
                  <a:pt x="11168" y="35368"/>
                </a:moveTo>
                <a:lnTo>
                  <a:pt x="11168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9" name="object 6659"/>
          <p:cNvSpPr/>
          <p:nvPr/>
        </p:nvSpPr>
        <p:spPr>
          <a:xfrm>
            <a:off x="13021127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0" name="object 6660"/>
          <p:cNvSpPr/>
          <p:nvPr/>
        </p:nvSpPr>
        <p:spPr>
          <a:xfrm>
            <a:off x="13062081" y="6501256"/>
            <a:ext cx="1270" cy="3810"/>
          </a:xfrm>
          <a:custGeom>
            <a:avLst/>
            <a:gdLst/>
            <a:ahLst/>
            <a:cxnLst/>
            <a:rect l="l" t="t" r="r" b="b"/>
            <a:pathLst>
              <a:path w="1269" h="3809">
                <a:moveTo>
                  <a:pt x="0" y="3722"/>
                </a:moveTo>
                <a:lnTo>
                  <a:pt x="9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1" name="object 6661"/>
          <p:cNvSpPr/>
          <p:nvPr/>
        </p:nvSpPr>
        <p:spPr>
          <a:xfrm>
            <a:off x="4694679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2" name="object 6662"/>
          <p:cNvSpPr/>
          <p:nvPr/>
        </p:nvSpPr>
        <p:spPr>
          <a:xfrm>
            <a:off x="11561719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746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3" name="object 6663"/>
          <p:cNvSpPr/>
          <p:nvPr/>
        </p:nvSpPr>
        <p:spPr>
          <a:xfrm>
            <a:off x="11585919" y="6895892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4" name="object 6664"/>
          <p:cNvSpPr/>
          <p:nvPr/>
        </p:nvSpPr>
        <p:spPr>
          <a:xfrm>
            <a:off x="13063011" y="6498463"/>
            <a:ext cx="3810" cy="3175"/>
          </a:xfrm>
          <a:custGeom>
            <a:avLst/>
            <a:gdLst/>
            <a:ahLst/>
            <a:cxnLst/>
            <a:rect l="l" t="t" r="r" b="b"/>
            <a:pathLst>
              <a:path w="3809" h="3175">
                <a:moveTo>
                  <a:pt x="0" y="2792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5" name="object 6665"/>
          <p:cNvSpPr/>
          <p:nvPr/>
        </p:nvSpPr>
        <p:spPr>
          <a:xfrm>
            <a:off x="11561719" y="6891238"/>
            <a:ext cx="69850" cy="5080"/>
          </a:xfrm>
          <a:custGeom>
            <a:avLst/>
            <a:gdLst/>
            <a:ahLst/>
            <a:cxnLst/>
            <a:rect l="l" t="t" r="r" b="b"/>
            <a:pathLst>
              <a:path w="69850" h="5079">
                <a:moveTo>
                  <a:pt x="13030" y="4653"/>
                </a:moveTo>
                <a:lnTo>
                  <a:pt x="0" y="4653"/>
                </a:lnTo>
              </a:path>
              <a:path w="69850" h="5079">
                <a:moveTo>
                  <a:pt x="69805" y="0"/>
                </a:moveTo>
                <a:lnTo>
                  <a:pt x="241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6" name="object 6666"/>
          <p:cNvSpPr/>
          <p:nvPr/>
        </p:nvSpPr>
        <p:spPr>
          <a:xfrm>
            <a:off x="13066734" y="6497533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7" name="object 6667"/>
          <p:cNvSpPr/>
          <p:nvPr/>
        </p:nvSpPr>
        <p:spPr>
          <a:xfrm>
            <a:off x="11561719" y="6891238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8" name="object 6668"/>
          <p:cNvSpPr/>
          <p:nvPr/>
        </p:nvSpPr>
        <p:spPr>
          <a:xfrm>
            <a:off x="13070458" y="6497533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1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9" name="object 6669"/>
          <p:cNvSpPr/>
          <p:nvPr/>
        </p:nvSpPr>
        <p:spPr>
          <a:xfrm>
            <a:off x="10978142" y="687541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0" name="object 6670"/>
          <p:cNvSpPr/>
          <p:nvPr/>
        </p:nvSpPr>
        <p:spPr>
          <a:xfrm>
            <a:off x="11561719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1" name="object 6671"/>
          <p:cNvSpPr/>
          <p:nvPr/>
        </p:nvSpPr>
        <p:spPr>
          <a:xfrm>
            <a:off x="10977210" y="68744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2" name="object 6672"/>
          <p:cNvSpPr/>
          <p:nvPr/>
        </p:nvSpPr>
        <p:spPr>
          <a:xfrm>
            <a:off x="13063011" y="6578507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645" y="4653"/>
                </a:moveTo>
                <a:lnTo>
                  <a:pt x="7445" y="4653"/>
                </a:lnTo>
              </a:path>
              <a:path w="31750" h="5079">
                <a:moveTo>
                  <a:pt x="7445" y="4653"/>
                </a:moveTo>
                <a:lnTo>
                  <a:pt x="3722" y="3722"/>
                </a:lnTo>
              </a:path>
              <a:path w="31750" h="5079">
                <a:moveTo>
                  <a:pt x="3722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3" name="object 6673"/>
          <p:cNvSpPr/>
          <p:nvPr/>
        </p:nvSpPr>
        <p:spPr>
          <a:xfrm>
            <a:off x="11557065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4" name="object 6674"/>
          <p:cNvSpPr/>
          <p:nvPr/>
        </p:nvSpPr>
        <p:spPr>
          <a:xfrm>
            <a:off x="13062081" y="6574784"/>
            <a:ext cx="1270" cy="3810"/>
          </a:xfrm>
          <a:custGeom>
            <a:avLst/>
            <a:gdLst/>
            <a:ahLst/>
            <a:cxnLst/>
            <a:rect l="l" t="t" r="r" b="b"/>
            <a:pathLst>
              <a:path w="1269" h="3809">
                <a:moveTo>
                  <a:pt x="93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5" name="object 6675"/>
          <p:cNvSpPr/>
          <p:nvPr/>
        </p:nvSpPr>
        <p:spPr>
          <a:xfrm>
            <a:off x="11561719" y="706156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6" name="object 6676"/>
          <p:cNvSpPr/>
          <p:nvPr/>
        </p:nvSpPr>
        <p:spPr>
          <a:xfrm>
            <a:off x="13062081" y="6545001"/>
            <a:ext cx="0" cy="29845"/>
          </a:xfrm>
          <a:custGeom>
            <a:avLst/>
            <a:gdLst/>
            <a:ahLst/>
            <a:cxnLst/>
            <a:rect l="l" t="t" r="r" b="b"/>
            <a:pathLst>
              <a:path h="29845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7" name="object 6677"/>
          <p:cNvSpPr/>
          <p:nvPr/>
        </p:nvSpPr>
        <p:spPr>
          <a:xfrm>
            <a:off x="11561719" y="706528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8" name="object 6678"/>
          <p:cNvSpPr/>
          <p:nvPr/>
        </p:nvSpPr>
        <p:spPr>
          <a:xfrm>
            <a:off x="13062081" y="6504978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2606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9" name="object 6679"/>
          <p:cNvSpPr/>
          <p:nvPr/>
        </p:nvSpPr>
        <p:spPr>
          <a:xfrm>
            <a:off x="11135438" y="6928468"/>
            <a:ext cx="3810" cy="15240"/>
          </a:xfrm>
          <a:custGeom>
            <a:avLst/>
            <a:gdLst/>
            <a:ahLst/>
            <a:cxnLst/>
            <a:rect l="l" t="t" r="r" b="b"/>
            <a:pathLst>
              <a:path w="3809" h="15240">
                <a:moveTo>
                  <a:pt x="0" y="0"/>
                </a:moveTo>
                <a:lnTo>
                  <a:pt x="3722" y="1489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680" name="object 6680"/>
          <p:cNvGrpSpPr/>
          <p:nvPr/>
        </p:nvGrpSpPr>
        <p:grpSpPr>
          <a:xfrm>
            <a:off x="5150744" y="6837255"/>
            <a:ext cx="3175" cy="3175"/>
            <a:chOff x="5150744" y="6837255"/>
            <a:chExt cx="3175" cy="3175"/>
          </a:xfrm>
        </p:grpSpPr>
        <p:sp>
          <p:nvSpPr>
            <p:cNvPr id="6681" name="object 6681"/>
            <p:cNvSpPr/>
            <p:nvPr/>
          </p:nvSpPr>
          <p:spPr>
            <a:xfrm>
              <a:off x="5150739" y="68372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2" name="object 6682"/>
            <p:cNvSpPr/>
            <p:nvPr/>
          </p:nvSpPr>
          <p:spPr>
            <a:xfrm>
              <a:off x="5151675" y="68381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3" name="object 6683"/>
            <p:cNvSpPr/>
            <p:nvPr/>
          </p:nvSpPr>
          <p:spPr>
            <a:xfrm>
              <a:off x="5150739" y="6838191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27"/>
                  </a:moveTo>
                  <a:lnTo>
                    <a:pt x="2514" y="266"/>
                  </a:lnTo>
                  <a:lnTo>
                    <a:pt x="1866" y="0"/>
                  </a:lnTo>
                  <a:lnTo>
                    <a:pt x="1397" y="190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397" y="1676"/>
                  </a:lnTo>
                  <a:lnTo>
                    <a:pt x="1866" y="1866"/>
                  </a:lnTo>
                  <a:lnTo>
                    <a:pt x="2514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4" name="object 6684"/>
            <p:cNvSpPr/>
            <p:nvPr/>
          </p:nvSpPr>
          <p:spPr>
            <a:xfrm>
              <a:off x="5152606" y="68381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5" name="object 6685"/>
            <p:cNvSpPr/>
            <p:nvPr/>
          </p:nvSpPr>
          <p:spPr>
            <a:xfrm>
              <a:off x="5151675" y="68372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6" name="object 6686"/>
            <p:cNvSpPr/>
            <p:nvPr/>
          </p:nvSpPr>
          <p:spPr>
            <a:xfrm>
              <a:off x="5151675" y="68391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87" name="object 6687"/>
            <p:cNvSpPr/>
            <p:nvPr/>
          </p:nvSpPr>
          <p:spPr>
            <a:xfrm>
              <a:off x="5151675" y="68381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688" name="object 6688"/>
          <p:cNvSpPr/>
          <p:nvPr/>
        </p:nvSpPr>
        <p:spPr>
          <a:xfrm>
            <a:off x="11561719" y="662690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689" name="object 6689"/>
          <p:cNvGrpSpPr/>
          <p:nvPr/>
        </p:nvGrpSpPr>
        <p:grpSpPr>
          <a:xfrm>
            <a:off x="11132645" y="6921952"/>
            <a:ext cx="3810" cy="7620"/>
            <a:chOff x="11132645" y="6921952"/>
            <a:chExt cx="3810" cy="7620"/>
          </a:xfrm>
        </p:grpSpPr>
        <p:sp>
          <p:nvSpPr>
            <p:cNvPr id="6690" name="object 6690"/>
            <p:cNvSpPr/>
            <p:nvPr/>
          </p:nvSpPr>
          <p:spPr>
            <a:xfrm>
              <a:off x="11134507" y="6923814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0" y="0"/>
                  </a:moveTo>
                  <a:lnTo>
                    <a:pt x="0" y="1861"/>
                  </a:lnTo>
                </a:path>
                <a:path w="1270" h="5079">
                  <a:moveTo>
                    <a:pt x="0" y="1861"/>
                  </a:moveTo>
                  <a:lnTo>
                    <a:pt x="0" y="2792"/>
                  </a:lnTo>
                </a:path>
                <a:path w="1270" h="5079">
                  <a:moveTo>
                    <a:pt x="0" y="2792"/>
                  </a:moveTo>
                  <a:lnTo>
                    <a:pt x="930" y="4653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1" name="object 6691"/>
            <p:cNvSpPr/>
            <p:nvPr/>
          </p:nvSpPr>
          <p:spPr>
            <a:xfrm>
              <a:off x="11132645" y="69219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2" name="object 6692"/>
            <p:cNvSpPr/>
            <p:nvPr/>
          </p:nvSpPr>
          <p:spPr>
            <a:xfrm>
              <a:off x="11133576" y="692288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693" name="object 6693"/>
          <p:cNvGrpSpPr/>
          <p:nvPr/>
        </p:nvGrpSpPr>
        <p:grpSpPr>
          <a:xfrm>
            <a:off x="11084246" y="6935914"/>
            <a:ext cx="6985" cy="20955"/>
            <a:chOff x="11084246" y="6935914"/>
            <a:chExt cx="6985" cy="20955"/>
          </a:xfrm>
        </p:grpSpPr>
        <p:sp>
          <p:nvSpPr>
            <p:cNvPr id="6694" name="object 6694"/>
            <p:cNvSpPr/>
            <p:nvPr/>
          </p:nvSpPr>
          <p:spPr>
            <a:xfrm>
              <a:off x="11084246" y="69359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95" name="object 6695"/>
            <p:cNvSpPr/>
            <p:nvPr/>
          </p:nvSpPr>
          <p:spPr>
            <a:xfrm>
              <a:off x="11085177" y="6937775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79">
                  <a:moveTo>
                    <a:pt x="0" y="0"/>
                  </a:moveTo>
                  <a:lnTo>
                    <a:pt x="4653" y="17684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696" name="object 6696"/>
          <p:cNvSpPr/>
          <p:nvPr/>
        </p:nvSpPr>
        <p:spPr>
          <a:xfrm>
            <a:off x="11585919" y="6626907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7" name="object 6697"/>
          <p:cNvSpPr/>
          <p:nvPr/>
        </p:nvSpPr>
        <p:spPr>
          <a:xfrm>
            <a:off x="13041603" y="6518940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5584" y="0"/>
                </a:moveTo>
                <a:lnTo>
                  <a:pt x="5584" y="930"/>
                </a:lnTo>
              </a:path>
              <a:path w="5715" h="1270">
                <a:moveTo>
                  <a:pt x="0" y="930"/>
                </a:moveTo>
                <a:lnTo>
                  <a:pt x="5584" y="93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698" name="object 6698"/>
          <p:cNvGrpSpPr/>
          <p:nvPr/>
        </p:nvGrpSpPr>
        <p:grpSpPr>
          <a:xfrm>
            <a:off x="11043294" y="6934983"/>
            <a:ext cx="41910" cy="31750"/>
            <a:chOff x="11043294" y="6934983"/>
            <a:chExt cx="41910" cy="31750"/>
          </a:xfrm>
        </p:grpSpPr>
        <p:sp>
          <p:nvSpPr>
            <p:cNvPr id="6699" name="object 6699"/>
            <p:cNvSpPr/>
            <p:nvPr/>
          </p:nvSpPr>
          <p:spPr>
            <a:xfrm>
              <a:off x="11043285" y="6934991"/>
              <a:ext cx="41910" cy="12700"/>
            </a:xfrm>
            <a:custGeom>
              <a:avLst/>
              <a:gdLst/>
              <a:ahLst/>
              <a:cxnLst/>
              <a:rect l="l" t="t" r="r" b="b"/>
              <a:pathLst>
                <a:path w="41909" h="12700">
                  <a:moveTo>
                    <a:pt x="1866" y="11163"/>
                  </a:moveTo>
                  <a:lnTo>
                    <a:pt x="1587" y="10502"/>
                  </a:lnTo>
                  <a:lnTo>
                    <a:pt x="939" y="10236"/>
                  </a:lnTo>
                  <a:lnTo>
                    <a:pt x="279" y="10502"/>
                  </a:lnTo>
                  <a:lnTo>
                    <a:pt x="0" y="11163"/>
                  </a:lnTo>
                  <a:lnTo>
                    <a:pt x="279" y="11823"/>
                  </a:lnTo>
                  <a:lnTo>
                    <a:pt x="939" y="12103"/>
                  </a:lnTo>
                  <a:lnTo>
                    <a:pt x="1587" y="11823"/>
                  </a:lnTo>
                  <a:lnTo>
                    <a:pt x="1866" y="11163"/>
                  </a:lnTo>
                  <a:close/>
                </a:path>
                <a:path w="41909" h="12700">
                  <a:moveTo>
                    <a:pt x="41884" y="927"/>
                  </a:moveTo>
                  <a:lnTo>
                    <a:pt x="41617" y="266"/>
                  </a:lnTo>
                  <a:lnTo>
                    <a:pt x="40957" y="0"/>
                  </a:lnTo>
                  <a:lnTo>
                    <a:pt x="40297" y="266"/>
                  </a:lnTo>
                  <a:lnTo>
                    <a:pt x="40030" y="927"/>
                  </a:lnTo>
                  <a:lnTo>
                    <a:pt x="40297" y="1587"/>
                  </a:lnTo>
                  <a:lnTo>
                    <a:pt x="40957" y="1854"/>
                  </a:lnTo>
                  <a:lnTo>
                    <a:pt x="41617" y="1587"/>
                  </a:lnTo>
                  <a:lnTo>
                    <a:pt x="4188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0" name="object 6700"/>
            <p:cNvSpPr/>
            <p:nvPr/>
          </p:nvSpPr>
          <p:spPr>
            <a:xfrm>
              <a:off x="11044225" y="6947083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79" h="19050">
                  <a:moveTo>
                    <a:pt x="0" y="0"/>
                  </a:moveTo>
                  <a:lnTo>
                    <a:pt x="4653" y="18614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01" name="object 6701"/>
          <p:cNvSpPr/>
          <p:nvPr/>
        </p:nvSpPr>
        <p:spPr>
          <a:xfrm>
            <a:off x="10992103" y="6960113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0" y="0"/>
                </a:moveTo>
                <a:lnTo>
                  <a:pt x="0" y="930"/>
                </a:lnTo>
              </a:path>
              <a:path w="5079" h="19050">
                <a:moveTo>
                  <a:pt x="0" y="930"/>
                </a:moveTo>
                <a:lnTo>
                  <a:pt x="930" y="1861"/>
                </a:lnTo>
              </a:path>
              <a:path w="5079" h="19050">
                <a:moveTo>
                  <a:pt x="930" y="1861"/>
                </a:moveTo>
                <a:lnTo>
                  <a:pt x="4653" y="1861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2" name="object 6702"/>
          <p:cNvSpPr/>
          <p:nvPr/>
        </p:nvSpPr>
        <p:spPr>
          <a:xfrm>
            <a:off x="11585919" y="6631560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703" name="object 6703"/>
          <p:cNvGrpSpPr/>
          <p:nvPr/>
        </p:nvGrpSpPr>
        <p:grpSpPr>
          <a:xfrm>
            <a:off x="10991171" y="6958252"/>
            <a:ext cx="1905" cy="1905"/>
            <a:chOff x="10991171" y="6958252"/>
            <a:chExt cx="1905" cy="1905"/>
          </a:xfrm>
        </p:grpSpPr>
        <p:sp>
          <p:nvSpPr>
            <p:cNvPr id="6704" name="object 6704"/>
            <p:cNvSpPr/>
            <p:nvPr/>
          </p:nvSpPr>
          <p:spPr>
            <a:xfrm>
              <a:off x="10992102" y="69582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05" name="object 6705"/>
            <p:cNvSpPr/>
            <p:nvPr/>
          </p:nvSpPr>
          <p:spPr>
            <a:xfrm>
              <a:off x="10991171" y="69582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06" name="object 6706"/>
          <p:cNvSpPr/>
          <p:nvPr/>
        </p:nvSpPr>
        <p:spPr>
          <a:xfrm>
            <a:off x="5113515" y="6933121"/>
            <a:ext cx="158750" cy="40640"/>
          </a:xfrm>
          <a:custGeom>
            <a:avLst/>
            <a:gdLst/>
            <a:ahLst/>
            <a:cxnLst/>
            <a:rect l="l" t="t" r="r" b="b"/>
            <a:pathLst>
              <a:path w="158750" h="40640">
                <a:moveTo>
                  <a:pt x="158226" y="40022"/>
                </a:moveTo>
                <a:lnTo>
                  <a:pt x="137750" y="34437"/>
                </a:lnTo>
              </a:path>
              <a:path w="158750" h="40640">
                <a:moveTo>
                  <a:pt x="120996" y="30714"/>
                </a:moveTo>
                <a:lnTo>
                  <a:pt x="87490" y="22337"/>
                </a:lnTo>
              </a:path>
              <a:path w="158750" h="40640">
                <a:moveTo>
                  <a:pt x="70736" y="17684"/>
                </a:moveTo>
                <a:lnTo>
                  <a:pt x="36299" y="9307"/>
                </a:lnTo>
              </a:path>
              <a:path w="158750" h="40640">
                <a:moveTo>
                  <a:pt x="19545" y="5584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7" name="object 6707"/>
          <p:cNvSpPr/>
          <p:nvPr/>
        </p:nvSpPr>
        <p:spPr>
          <a:xfrm>
            <a:off x="10984657" y="6963836"/>
            <a:ext cx="5080" cy="17145"/>
          </a:xfrm>
          <a:custGeom>
            <a:avLst/>
            <a:gdLst/>
            <a:ahLst/>
            <a:cxnLst/>
            <a:rect l="l" t="t" r="r" b="b"/>
            <a:pathLst>
              <a:path w="5079" h="17145">
                <a:moveTo>
                  <a:pt x="0" y="0"/>
                </a:moveTo>
                <a:lnTo>
                  <a:pt x="4653" y="167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8" name="object 6708"/>
          <p:cNvSpPr/>
          <p:nvPr/>
        </p:nvSpPr>
        <p:spPr>
          <a:xfrm>
            <a:off x="11561719" y="6631560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9" name="object 6709"/>
          <p:cNvSpPr/>
          <p:nvPr/>
        </p:nvSpPr>
        <p:spPr>
          <a:xfrm>
            <a:off x="10984657" y="696290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0" name="object 6710"/>
          <p:cNvSpPr/>
          <p:nvPr/>
        </p:nvSpPr>
        <p:spPr>
          <a:xfrm>
            <a:off x="11561719" y="673208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1" name="object 6711"/>
          <p:cNvSpPr/>
          <p:nvPr/>
        </p:nvSpPr>
        <p:spPr>
          <a:xfrm>
            <a:off x="10983726" y="6961044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0" y="930"/>
                </a:lnTo>
              </a:path>
              <a:path w="1270" h="1904">
                <a:moveTo>
                  <a:pt x="930" y="93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2" name="object 6712"/>
          <p:cNvSpPr/>
          <p:nvPr/>
        </p:nvSpPr>
        <p:spPr>
          <a:xfrm>
            <a:off x="11585919" y="6727427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3" name="object 6713"/>
          <p:cNvSpPr/>
          <p:nvPr/>
        </p:nvSpPr>
        <p:spPr>
          <a:xfrm>
            <a:off x="10983726" y="696011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4" name="object 6714"/>
          <p:cNvSpPr/>
          <p:nvPr/>
        </p:nvSpPr>
        <p:spPr>
          <a:xfrm>
            <a:off x="11561719" y="672742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5" name="object 6715"/>
          <p:cNvSpPr/>
          <p:nvPr/>
        </p:nvSpPr>
        <p:spPr>
          <a:xfrm>
            <a:off x="10983726" y="6960113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5584" y="20476"/>
                </a:moveTo>
                <a:lnTo>
                  <a:pt x="930" y="3722"/>
                </a:lnTo>
              </a:path>
              <a:path w="5715" h="20954">
                <a:moveTo>
                  <a:pt x="930" y="3722"/>
                </a:moveTo>
                <a:lnTo>
                  <a:pt x="930" y="2792"/>
                </a:lnTo>
              </a:path>
              <a:path w="5715" h="20954">
                <a:moveTo>
                  <a:pt x="930" y="2792"/>
                </a:moveTo>
                <a:lnTo>
                  <a:pt x="930" y="1861"/>
                </a:lnTo>
              </a:path>
              <a:path w="5715" h="20954">
                <a:moveTo>
                  <a:pt x="0" y="1861"/>
                </a:moveTo>
                <a:lnTo>
                  <a:pt x="0" y="930"/>
                </a:lnTo>
              </a:path>
              <a:path w="5715" h="20954">
                <a:moveTo>
                  <a:pt x="0" y="930"/>
                </a:moveTo>
                <a:lnTo>
                  <a:pt x="0" y="0"/>
                </a:lnTo>
              </a:path>
              <a:path w="5715" h="20954">
                <a:moveTo>
                  <a:pt x="0" y="0"/>
                </a:moveTo>
                <a:lnTo>
                  <a:pt x="0" y="930"/>
                </a:lnTo>
              </a:path>
              <a:path w="5715" h="20954">
                <a:moveTo>
                  <a:pt x="0" y="930"/>
                </a:moveTo>
                <a:lnTo>
                  <a:pt x="0" y="1861"/>
                </a:lnTo>
              </a:path>
              <a:path w="5715" h="20954">
                <a:moveTo>
                  <a:pt x="930" y="1861"/>
                </a:moveTo>
                <a:lnTo>
                  <a:pt x="930" y="2792"/>
                </a:lnTo>
              </a:path>
              <a:path w="5715" h="20954">
                <a:moveTo>
                  <a:pt x="930" y="2792"/>
                </a:moveTo>
                <a:lnTo>
                  <a:pt x="930" y="3722"/>
                </a:lnTo>
              </a:path>
              <a:path w="5715" h="20954">
                <a:moveTo>
                  <a:pt x="930" y="3722"/>
                </a:moveTo>
                <a:lnTo>
                  <a:pt x="5584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6" name="object 6716"/>
          <p:cNvSpPr/>
          <p:nvPr/>
        </p:nvSpPr>
        <p:spPr>
          <a:xfrm>
            <a:off x="10988380" y="6540347"/>
            <a:ext cx="158750" cy="39370"/>
          </a:xfrm>
          <a:custGeom>
            <a:avLst/>
            <a:gdLst/>
            <a:ahLst/>
            <a:cxnLst/>
            <a:rect l="l" t="t" r="r" b="b"/>
            <a:pathLst>
              <a:path w="158750" h="39370">
                <a:moveTo>
                  <a:pt x="0" y="0"/>
                </a:moveTo>
                <a:lnTo>
                  <a:pt x="19545" y="4653"/>
                </a:lnTo>
              </a:path>
              <a:path w="158750" h="39370">
                <a:moveTo>
                  <a:pt x="36299" y="9307"/>
                </a:moveTo>
                <a:lnTo>
                  <a:pt x="70736" y="17684"/>
                </a:lnTo>
              </a:path>
              <a:path w="158750" h="39370">
                <a:moveTo>
                  <a:pt x="87490" y="22337"/>
                </a:moveTo>
                <a:lnTo>
                  <a:pt x="120996" y="30714"/>
                </a:lnTo>
              </a:path>
              <a:path w="158750" h="39370">
                <a:moveTo>
                  <a:pt x="137750" y="34437"/>
                </a:moveTo>
                <a:lnTo>
                  <a:pt x="158226" y="3909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7" name="object 6717"/>
          <p:cNvSpPr/>
          <p:nvPr/>
        </p:nvSpPr>
        <p:spPr>
          <a:xfrm>
            <a:off x="10983726" y="6960113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5584" y="20476"/>
                </a:moveTo>
                <a:lnTo>
                  <a:pt x="930" y="3722"/>
                </a:lnTo>
              </a:path>
              <a:path w="5715" h="20954">
                <a:moveTo>
                  <a:pt x="930" y="3722"/>
                </a:moveTo>
                <a:lnTo>
                  <a:pt x="930" y="2792"/>
                </a:lnTo>
              </a:path>
              <a:path w="5715" h="20954">
                <a:moveTo>
                  <a:pt x="930" y="2792"/>
                </a:moveTo>
                <a:lnTo>
                  <a:pt x="930" y="1861"/>
                </a:lnTo>
              </a:path>
              <a:path w="5715" h="20954">
                <a:moveTo>
                  <a:pt x="0" y="1861"/>
                </a:moveTo>
                <a:lnTo>
                  <a:pt x="0" y="930"/>
                </a:lnTo>
              </a:path>
              <a:path w="5715" h="20954">
                <a:moveTo>
                  <a:pt x="0" y="930"/>
                </a:moveTo>
                <a:lnTo>
                  <a:pt x="0" y="0"/>
                </a:lnTo>
              </a:path>
              <a:path w="5715" h="20954">
                <a:moveTo>
                  <a:pt x="930" y="3722"/>
                </a:moveTo>
                <a:lnTo>
                  <a:pt x="5584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8" name="object 6718"/>
          <p:cNvSpPr/>
          <p:nvPr/>
        </p:nvSpPr>
        <p:spPr>
          <a:xfrm>
            <a:off x="13024851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719" name="object 6719"/>
          <p:cNvGrpSpPr/>
          <p:nvPr/>
        </p:nvGrpSpPr>
        <p:grpSpPr>
          <a:xfrm>
            <a:off x="11105653" y="6673443"/>
            <a:ext cx="3175" cy="1905"/>
            <a:chOff x="11105653" y="6673443"/>
            <a:chExt cx="3175" cy="1905"/>
          </a:xfrm>
        </p:grpSpPr>
        <p:sp>
          <p:nvSpPr>
            <p:cNvPr id="6720" name="object 6720"/>
            <p:cNvSpPr/>
            <p:nvPr/>
          </p:nvSpPr>
          <p:spPr>
            <a:xfrm>
              <a:off x="11106582" y="66734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1" name="object 6721"/>
            <p:cNvSpPr/>
            <p:nvPr/>
          </p:nvSpPr>
          <p:spPr>
            <a:xfrm>
              <a:off x="11106585" y="66743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22" name="object 6722"/>
            <p:cNvSpPr/>
            <p:nvPr/>
          </p:nvSpPr>
          <p:spPr>
            <a:xfrm>
              <a:off x="11105642" y="66734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23" name="object 6723"/>
          <p:cNvSpPr/>
          <p:nvPr/>
        </p:nvSpPr>
        <p:spPr>
          <a:xfrm>
            <a:off x="10984657" y="696290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4" name="object 6724"/>
          <p:cNvSpPr/>
          <p:nvPr/>
        </p:nvSpPr>
        <p:spPr>
          <a:xfrm>
            <a:off x="6006100" y="6785133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5" name="object 6725"/>
          <p:cNvSpPr/>
          <p:nvPr/>
        </p:nvSpPr>
        <p:spPr>
          <a:xfrm>
            <a:off x="13021127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6" name="object 6726"/>
          <p:cNvSpPr/>
          <p:nvPr/>
        </p:nvSpPr>
        <p:spPr>
          <a:xfrm>
            <a:off x="4672341" y="6514286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7" name="object 6727"/>
          <p:cNvSpPr/>
          <p:nvPr/>
        </p:nvSpPr>
        <p:spPr>
          <a:xfrm>
            <a:off x="13024851" y="6452857"/>
            <a:ext cx="25400" cy="78740"/>
          </a:xfrm>
          <a:custGeom>
            <a:avLst/>
            <a:gdLst/>
            <a:ahLst/>
            <a:cxnLst/>
            <a:rect l="l" t="t" r="r" b="b"/>
            <a:pathLst>
              <a:path w="25400" h="78740">
                <a:moveTo>
                  <a:pt x="0" y="0"/>
                </a:moveTo>
                <a:lnTo>
                  <a:pt x="0" y="30714"/>
                </a:lnTo>
              </a:path>
              <a:path w="25400" h="78740">
                <a:moveTo>
                  <a:pt x="0" y="48398"/>
                </a:moveTo>
                <a:lnTo>
                  <a:pt x="0" y="78182"/>
                </a:lnTo>
              </a:path>
              <a:path w="25400" h="78740">
                <a:moveTo>
                  <a:pt x="13030" y="67013"/>
                </a:moveTo>
                <a:lnTo>
                  <a:pt x="25130" y="670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8" name="object 6728"/>
          <p:cNvSpPr/>
          <p:nvPr/>
        </p:nvSpPr>
        <p:spPr>
          <a:xfrm>
            <a:off x="5949324" y="6785133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9" name="object 6729"/>
          <p:cNvSpPr/>
          <p:nvPr/>
        </p:nvSpPr>
        <p:spPr>
          <a:xfrm>
            <a:off x="4672341" y="651335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0" name="object 6730"/>
          <p:cNvSpPr/>
          <p:nvPr/>
        </p:nvSpPr>
        <p:spPr>
          <a:xfrm>
            <a:off x="10984657" y="696197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1" name="object 6731"/>
          <p:cNvSpPr/>
          <p:nvPr/>
        </p:nvSpPr>
        <p:spPr>
          <a:xfrm>
            <a:off x="13037881" y="6464956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2" name="object 6732"/>
          <p:cNvSpPr/>
          <p:nvPr/>
        </p:nvSpPr>
        <p:spPr>
          <a:xfrm>
            <a:off x="5949324" y="678141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3" name="object 6733"/>
          <p:cNvSpPr/>
          <p:nvPr/>
        </p:nvSpPr>
        <p:spPr>
          <a:xfrm>
            <a:off x="11590572" y="7033642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4" name="object 6734"/>
          <p:cNvSpPr/>
          <p:nvPr/>
        </p:nvSpPr>
        <p:spPr>
          <a:xfrm>
            <a:off x="11590572" y="689589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5" name="object 6735"/>
          <p:cNvSpPr/>
          <p:nvPr/>
        </p:nvSpPr>
        <p:spPr>
          <a:xfrm>
            <a:off x="10983726" y="696104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6" name="object 6736"/>
          <p:cNvSpPr/>
          <p:nvPr/>
        </p:nvSpPr>
        <p:spPr>
          <a:xfrm>
            <a:off x="13037881" y="6464956"/>
            <a:ext cx="12700" cy="55244"/>
          </a:xfrm>
          <a:custGeom>
            <a:avLst/>
            <a:gdLst/>
            <a:ahLst/>
            <a:cxnLst/>
            <a:rect l="l" t="t" r="r" b="b"/>
            <a:pathLst>
              <a:path w="12700" h="55245">
                <a:moveTo>
                  <a:pt x="0" y="0"/>
                </a:moveTo>
                <a:lnTo>
                  <a:pt x="0" y="18614"/>
                </a:lnTo>
              </a:path>
              <a:path w="12700" h="55245">
                <a:moveTo>
                  <a:pt x="0" y="36299"/>
                </a:moveTo>
                <a:lnTo>
                  <a:pt x="0" y="54913"/>
                </a:lnTo>
              </a:path>
              <a:path w="12700" h="55245">
                <a:moveTo>
                  <a:pt x="12099" y="0"/>
                </a:moveTo>
                <a:lnTo>
                  <a:pt x="12099" y="18614"/>
                </a:lnTo>
              </a:path>
              <a:path w="12700" h="55245">
                <a:moveTo>
                  <a:pt x="12099" y="36299"/>
                </a:moveTo>
                <a:lnTo>
                  <a:pt x="12099" y="549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7" name="object 6737"/>
          <p:cNvSpPr/>
          <p:nvPr/>
        </p:nvSpPr>
        <p:spPr>
          <a:xfrm>
            <a:off x="6006100" y="6881931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8" name="object 6738"/>
          <p:cNvSpPr/>
          <p:nvPr/>
        </p:nvSpPr>
        <p:spPr>
          <a:xfrm>
            <a:off x="11561719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9" name="object 6739"/>
          <p:cNvSpPr/>
          <p:nvPr/>
        </p:nvSpPr>
        <p:spPr>
          <a:xfrm>
            <a:off x="5949324" y="6881931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0" name="object 6740"/>
          <p:cNvSpPr/>
          <p:nvPr/>
        </p:nvSpPr>
        <p:spPr>
          <a:xfrm>
            <a:off x="13038811" y="6464956"/>
            <a:ext cx="8890" cy="54610"/>
          </a:xfrm>
          <a:custGeom>
            <a:avLst/>
            <a:gdLst/>
            <a:ahLst/>
            <a:cxnLst/>
            <a:rect l="l" t="t" r="r" b="b"/>
            <a:pathLst>
              <a:path w="8890" h="54609">
                <a:moveTo>
                  <a:pt x="1861" y="0"/>
                </a:moveTo>
                <a:lnTo>
                  <a:pt x="1861" y="18614"/>
                </a:lnTo>
              </a:path>
              <a:path w="8890" h="54609">
                <a:moveTo>
                  <a:pt x="1861" y="36299"/>
                </a:moveTo>
                <a:lnTo>
                  <a:pt x="1861" y="53983"/>
                </a:lnTo>
              </a:path>
              <a:path w="8890" h="54609">
                <a:moveTo>
                  <a:pt x="8376" y="0"/>
                </a:moveTo>
                <a:lnTo>
                  <a:pt x="8376" y="18614"/>
                </a:lnTo>
              </a:path>
              <a:path w="8890" h="54609">
                <a:moveTo>
                  <a:pt x="8376" y="36299"/>
                </a:moveTo>
                <a:lnTo>
                  <a:pt x="8376" y="53983"/>
                </a:lnTo>
              </a:path>
              <a:path w="8890" h="54609">
                <a:moveTo>
                  <a:pt x="0" y="53983"/>
                </a:moveTo>
                <a:lnTo>
                  <a:pt x="0" y="36299"/>
                </a:lnTo>
              </a:path>
              <a:path w="8890"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1" name="object 6741"/>
          <p:cNvSpPr/>
          <p:nvPr/>
        </p:nvSpPr>
        <p:spPr>
          <a:xfrm>
            <a:off x="4649073" y="6499394"/>
            <a:ext cx="8890" cy="78740"/>
          </a:xfrm>
          <a:custGeom>
            <a:avLst/>
            <a:gdLst/>
            <a:ahLst/>
            <a:cxnLst/>
            <a:rect l="l" t="t" r="r" b="b"/>
            <a:pathLst>
              <a:path w="8889" h="78740">
                <a:moveTo>
                  <a:pt x="8376" y="0"/>
                </a:moveTo>
                <a:lnTo>
                  <a:pt x="8376" y="26060"/>
                </a:lnTo>
              </a:path>
              <a:path w="8889" h="78740">
                <a:moveTo>
                  <a:pt x="8376" y="40022"/>
                </a:moveTo>
                <a:lnTo>
                  <a:pt x="8376" y="69805"/>
                </a:lnTo>
              </a:path>
              <a:path w="8889" h="78740">
                <a:moveTo>
                  <a:pt x="8376" y="69805"/>
                </a:moveTo>
                <a:lnTo>
                  <a:pt x="6515" y="73528"/>
                </a:lnTo>
              </a:path>
              <a:path w="8889" h="78740">
                <a:moveTo>
                  <a:pt x="6515" y="73528"/>
                </a:moveTo>
                <a:lnTo>
                  <a:pt x="3722" y="76321"/>
                </a:lnTo>
              </a:path>
              <a:path w="8889" h="78740">
                <a:moveTo>
                  <a:pt x="3722" y="76321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2" name="object 6742"/>
          <p:cNvSpPr/>
          <p:nvPr/>
        </p:nvSpPr>
        <p:spPr>
          <a:xfrm>
            <a:off x="11938671" y="6926606"/>
            <a:ext cx="5080" cy="15240"/>
          </a:xfrm>
          <a:custGeom>
            <a:avLst/>
            <a:gdLst/>
            <a:ahLst/>
            <a:cxnLst/>
            <a:rect l="l" t="t" r="r" b="b"/>
            <a:pathLst>
              <a:path w="5079" h="15240">
                <a:moveTo>
                  <a:pt x="0" y="14891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3" name="object 6743"/>
          <p:cNvSpPr/>
          <p:nvPr/>
        </p:nvSpPr>
        <p:spPr>
          <a:xfrm>
            <a:off x="4624873" y="6577577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241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744" name="object 6744"/>
          <p:cNvGrpSpPr/>
          <p:nvPr/>
        </p:nvGrpSpPr>
        <p:grpSpPr>
          <a:xfrm>
            <a:off x="11942394" y="6920091"/>
            <a:ext cx="3175" cy="6985"/>
            <a:chOff x="11942394" y="6920091"/>
            <a:chExt cx="3175" cy="6985"/>
          </a:xfrm>
        </p:grpSpPr>
        <p:sp>
          <p:nvSpPr>
            <p:cNvPr id="6745" name="object 6745"/>
            <p:cNvSpPr/>
            <p:nvPr/>
          </p:nvSpPr>
          <p:spPr>
            <a:xfrm>
              <a:off x="11943325" y="6921022"/>
              <a:ext cx="1270" cy="5715"/>
            </a:xfrm>
            <a:custGeom>
              <a:avLst/>
              <a:gdLst/>
              <a:ahLst/>
              <a:cxnLst/>
              <a:rect l="l" t="t" r="r" b="b"/>
              <a:pathLst>
                <a:path w="1270" h="5715">
                  <a:moveTo>
                    <a:pt x="0" y="5584"/>
                  </a:moveTo>
                  <a:lnTo>
                    <a:pt x="0" y="3722"/>
                  </a:lnTo>
                </a:path>
                <a:path w="1270" h="5715">
                  <a:moveTo>
                    <a:pt x="0" y="3722"/>
                  </a:moveTo>
                  <a:lnTo>
                    <a:pt x="0" y="2792"/>
                  </a:lnTo>
                </a:path>
                <a:path w="1270" h="5715">
                  <a:moveTo>
                    <a:pt x="0" y="2792"/>
                  </a:moveTo>
                  <a:lnTo>
                    <a:pt x="930" y="930"/>
                  </a:lnTo>
                </a:path>
                <a:path w="1270" h="5715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46" name="object 6746"/>
            <p:cNvSpPr/>
            <p:nvPr/>
          </p:nvSpPr>
          <p:spPr>
            <a:xfrm>
              <a:off x="11943324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47" name="object 6747"/>
          <p:cNvSpPr/>
          <p:nvPr/>
        </p:nvSpPr>
        <p:spPr>
          <a:xfrm>
            <a:off x="4624873" y="6491948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0" y="0"/>
                </a:moveTo>
                <a:lnTo>
                  <a:pt x="24199" y="0"/>
                </a:lnTo>
              </a:path>
              <a:path w="33020" h="7620">
                <a:moveTo>
                  <a:pt x="24199" y="0"/>
                </a:moveTo>
                <a:lnTo>
                  <a:pt x="27922" y="930"/>
                </a:lnTo>
              </a:path>
              <a:path w="33020" h="7620">
                <a:moveTo>
                  <a:pt x="27922" y="930"/>
                </a:moveTo>
                <a:lnTo>
                  <a:pt x="30714" y="3722"/>
                </a:lnTo>
              </a:path>
              <a:path w="33020" h="7620">
                <a:moveTo>
                  <a:pt x="30714" y="3722"/>
                </a:moveTo>
                <a:lnTo>
                  <a:pt x="32576" y="744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748" name="object 6748"/>
          <p:cNvGrpSpPr/>
          <p:nvPr/>
        </p:nvGrpSpPr>
        <p:grpSpPr>
          <a:xfrm>
            <a:off x="11943324" y="6920091"/>
            <a:ext cx="1905" cy="1905"/>
            <a:chOff x="11943324" y="6920091"/>
            <a:chExt cx="1905" cy="1905"/>
          </a:xfrm>
        </p:grpSpPr>
        <p:sp>
          <p:nvSpPr>
            <p:cNvPr id="6749" name="object 6749"/>
            <p:cNvSpPr/>
            <p:nvPr/>
          </p:nvSpPr>
          <p:spPr>
            <a:xfrm>
              <a:off x="11943324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0" name="object 6750"/>
            <p:cNvSpPr/>
            <p:nvPr/>
          </p:nvSpPr>
          <p:spPr>
            <a:xfrm>
              <a:off x="11944255" y="69210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751" name="object 6751"/>
          <p:cNvGrpSpPr/>
          <p:nvPr/>
        </p:nvGrpSpPr>
        <p:grpSpPr>
          <a:xfrm>
            <a:off x="11106584" y="6673443"/>
            <a:ext cx="3175" cy="3175"/>
            <a:chOff x="11106584" y="6673443"/>
            <a:chExt cx="3175" cy="3175"/>
          </a:xfrm>
        </p:grpSpPr>
        <p:sp>
          <p:nvSpPr>
            <p:cNvPr id="6752" name="object 6752"/>
            <p:cNvSpPr/>
            <p:nvPr/>
          </p:nvSpPr>
          <p:spPr>
            <a:xfrm>
              <a:off x="11107515" y="66743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3" name="object 6753"/>
            <p:cNvSpPr/>
            <p:nvPr/>
          </p:nvSpPr>
          <p:spPr>
            <a:xfrm>
              <a:off x="11108446" y="66743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4" name="object 6754"/>
            <p:cNvSpPr/>
            <p:nvPr/>
          </p:nvSpPr>
          <p:spPr>
            <a:xfrm>
              <a:off x="11107509" y="66734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5" name="object 6755"/>
            <p:cNvSpPr/>
            <p:nvPr/>
          </p:nvSpPr>
          <p:spPr>
            <a:xfrm>
              <a:off x="11107516" y="66743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56" name="object 6756"/>
            <p:cNvSpPr/>
            <p:nvPr/>
          </p:nvSpPr>
          <p:spPr>
            <a:xfrm>
              <a:off x="11106584" y="6673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57" name="object 6757"/>
          <p:cNvSpPr/>
          <p:nvPr/>
        </p:nvSpPr>
        <p:spPr>
          <a:xfrm>
            <a:off x="11943325" y="6921952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8" name="object 6758"/>
          <p:cNvSpPr/>
          <p:nvPr/>
        </p:nvSpPr>
        <p:spPr>
          <a:xfrm>
            <a:off x="4624873" y="673208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9" name="object 6759"/>
          <p:cNvSpPr/>
          <p:nvPr/>
        </p:nvSpPr>
        <p:spPr>
          <a:xfrm>
            <a:off x="13038811" y="6464956"/>
            <a:ext cx="10795" cy="54610"/>
          </a:xfrm>
          <a:custGeom>
            <a:avLst/>
            <a:gdLst/>
            <a:ahLst/>
            <a:cxnLst/>
            <a:rect l="l" t="t" r="r" b="b"/>
            <a:pathLst>
              <a:path w="10794" h="54609">
                <a:moveTo>
                  <a:pt x="10238" y="53983"/>
                </a:moveTo>
                <a:lnTo>
                  <a:pt x="10238" y="36299"/>
                </a:lnTo>
              </a:path>
              <a:path w="10794" h="54609">
                <a:moveTo>
                  <a:pt x="10238" y="18614"/>
                </a:moveTo>
                <a:lnTo>
                  <a:pt x="10238" y="0"/>
                </a:lnTo>
              </a:path>
              <a:path w="10794" h="54609">
                <a:moveTo>
                  <a:pt x="0" y="0"/>
                </a:moveTo>
                <a:lnTo>
                  <a:pt x="0" y="18614"/>
                </a:lnTo>
              </a:path>
              <a:path w="10794"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0" name="object 6760"/>
          <p:cNvSpPr/>
          <p:nvPr/>
        </p:nvSpPr>
        <p:spPr>
          <a:xfrm>
            <a:off x="4698402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1" name="object 6761"/>
          <p:cNvSpPr/>
          <p:nvPr/>
        </p:nvSpPr>
        <p:spPr>
          <a:xfrm>
            <a:off x="13049050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2" name="object 6762"/>
          <p:cNvSpPr/>
          <p:nvPr/>
        </p:nvSpPr>
        <p:spPr>
          <a:xfrm>
            <a:off x="4698402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3" name="object 6763"/>
          <p:cNvSpPr/>
          <p:nvPr/>
        </p:nvSpPr>
        <p:spPr>
          <a:xfrm>
            <a:off x="10983726" y="696011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4" name="object 6764"/>
          <p:cNvSpPr/>
          <p:nvPr/>
        </p:nvSpPr>
        <p:spPr>
          <a:xfrm>
            <a:off x="13024851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5" name="object 6765"/>
          <p:cNvSpPr/>
          <p:nvPr/>
        </p:nvSpPr>
        <p:spPr>
          <a:xfrm>
            <a:off x="4694679" y="6732081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6" name="object 6766"/>
          <p:cNvSpPr/>
          <p:nvPr/>
        </p:nvSpPr>
        <p:spPr>
          <a:xfrm>
            <a:off x="11938671" y="6923814"/>
            <a:ext cx="5080" cy="17780"/>
          </a:xfrm>
          <a:custGeom>
            <a:avLst/>
            <a:gdLst/>
            <a:ahLst/>
            <a:cxnLst/>
            <a:rect l="l" t="t" r="r" b="b"/>
            <a:pathLst>
              <a:path w="5079" h="17779">
                <a:moveTo>
                  <a:pt x="4653" y="0"/>
                </a:moveTo>
                <a:lnTo>
                  <a:pt x="4653" y="930"/>
                </a:lnTo>
              </a:path>
              <a:path w="5079" h="17779">
                <a:moveTo>
                  <a:pt x="4653" y="930"/>
                </a:moveTo>
                <a:lnTo>
                  <a:pt x="4653" y="2792"/>
                </a:lnTo>
              </a:path>
              <a:path w="5079" h="17779">
                <a:moveTo>
                  <a:pt x="4653" y="2792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7" name="object 6767"/>
          <p:cNvSpPr/>
          <p:nvPr/>
        </p:nvSpPr>
        <p:spPr>
          <a:xfrm>
            <a:off x="13024851" y="662318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13030" y="0"/>
                </a:lnTo>
              </a:path>
              <a:path w="69850">
                <a:moveTo>
                  <a:pt x="2513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8" name="object 6768"/>
          <p:cNvSpPr/>
          <p:nvPr/>
        </p:nvSpPr>
        <p:spPr>
          <a:xfrm>
            <a:off x="5949324" y="6885654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9" name="object 6769"/>
          <p:cNvSpPr/>
          <p:nvPr/>
        </p:nvSpPr>
        <p:spPr>
          <a:xfrm>
            <a:off x="11938671" y="6926606"/>
            <a:ext cx="5080" cy="15240"/>
          </a:xfrm>
          <a:custGeom>
            <a:avLst/>
            <a:gdLst/>
            <a:ahLst/>
            <a:cxnLst/>
            <a:rect l="l" t="t" r="r" b="b"/>
            <a:pathLst>
              <a:path w="5079" h="15240">
                <a:moveTo>
                  <a:pt x="0" y="14891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0" name="object 6770"/>
          <p:cNvSpPr/>
          <p:nvPr/>
        </p:nvSpPr>
        <p:spPr>
          <a:xfrm>
            <a:off x="13024851" y="662690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1" name="object 6771"/>
          <p:cNvSpPr/>
          <p:nvPr/>
        </p:nvSpPr>
        <p:spPr>
          <a:xfrm>
            <a:off x="4694679" y="6732081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2" name="object 6772"/>
          <p:cNvSpPr/>
          <p:nvPr/>
        </p:nvSpPr>
        <p:spPr>
          <a:xfrm>
            <a:off x="13049981" y="6626907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3" name="object 6773"/>
          <p:cNvSpPr/>
          <p:nvPr/>
        </p:nvSpPr>
        <p:spPr>
          <a:xfrm>
            <a:off x="11943325" y="6924745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4" name="object 6774"/>
          <p:cNvSpPr/>
          <p:nvPr/>
        </p:nvSpPr>
        <p:spPr>
          <a:xfrm>
            <a:off x="13024851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5" name="object 6775"/>
          <p:cNvSpPr/>
          <p:nvPr/>
        </p:nvSpPr>
        <p:spPr>
          <a:xfrm>
            <a:off x="10977210" y="66417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6" name="object 6776"/>
          <p:cNvSpPr/>
          <p:nvPr/>
        </p:nvSpPr>
        <p:spPr>
          <a:xfrm>
            <a:off x="11943325" y="6921022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0" y="3722"/>
                </a:moveTo>
                <a:lnTo>
                  <a:pt x="0" y="2792"/>
                </a:lnTo>
              </a:path>
              <a:path w="1270" h="3809">
                <a:moveTo>
                  <a:pt x="0" y="2792"/>
                </a:moveTo>
                <a:lnTo>
                  <a:pt x="930" y="930"/>
                </a:lnTo>
              </a:path>
              <a:path w="1270" h="3809">
                <a:moveTo>
                  <a:pt x="93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7" name="object 6777"/>
          <p:cNvSpPr/>
          <p:nvPr/>
        </p:nvSpPr>
        <p:spPr>
          <a:xfrm>
            <a:off x="10977210" y="66417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8" name="object 6778"/>
          <p:cNvSpPr/>
          <p:nvPr/>
        </p:nvSpPr>
        <p:spPr>
          <a:xfrm>
            <a:off x="4698402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9" name="object 6779"/>
          <p:cNvSpPr/>
          <p:nvPr/>
        </p:nvSpPr>
        <p:spPr>
          <a:xfrm>
            <a:off x="11943324" y="692009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0" name="object 6780"/>
          <p:cNvSpPr/>
          <p:nvPr/>
        </p:nvSpPr>
        <p:spPr>
          <a:xfrm>
            <a:off x="4698402" y="6534763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1" name="object 6781"/>
          <p:cNvSpPr/>
          <p:nvPr/>
        </p:nvSpPr>
        <p:spPr>
          <a:xfrm>
            <a:off x="4698402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2" name="object 6782"/>
          <p:cNvSpPr/>
          <p:nvPr/>
        </p:nvSpPr>
        <p:spPr>
          <a:xfrm>
            <a:off x="6006100" y="6885654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3" name="object 6783"/>
          <p:cNvSpPr/>
          <p:nvPr/>
        </p:nvSpPr>
        <p:spPr>
          <a:xfrm>
            <a:off x="4624873" y="64472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4" name="object 6784"/>
          <p:cNvSpPr/>
          <p:nvPr/>
        </p:nvSpPr>
        <p:spPr>
          <a:xfrm>
            <a:off x="11943324" y="692009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785" name="object 6785"/>
          <p:cNvGrpSpPr/>
          <p:nvPr/>
        </p:nvGrpSpPr>
        <p:grpSpPr>
          <a:xfrm>
            <a:off x="10977210" y="6640868"/>
            <a:ext cx="1905" cy="3175"/>
            <a:chOff x="10977210" y="6640868"/>
            <a:chExt cx="1905" cy="3175"/>
          </a:xfrm>
        </p:grpSpPr>
        <p:sp>
          <p:nvSpPr>
            <p:cNvPr id="6786" name="object 6786"/>
            <p:cNvSpPr/>
            <p:nvPr/>
          </p:nvSpPr>
          <p:spPr>
            <a:xfrm>
              <a:off x="10977210" y="6641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7" name="object 6787"/>
            <p:cNvSpPr/>
            <p:nvPr/>
          </p:nvSpPr>
          <p:spPr>
            <a:xfrm>
              <a:off x="10978141" y="664179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88" name="object 6788"/>
            <p:cNvSpPr/>
            <p:nvPr/>
          </p:nvSpPr>
          <p:spPr>
            <a:xfrm>
              <a:off x="10977210" y="66408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89" name="object 6789"/>
          <p:cNvSpPr/>
          <p:nvPr/>
        </p:nvSpPr>
        <p:spPr>
          <a:xfrm>
            <a:off x="11938671" y="6921022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5584" y="0"/>
                </a:moveTo>
                <a:lnTo>
                  <a:pt x="5584" y="930"/>
                </a:lnTo>
              </a:path>
              <a:path w="5715" h="20954">
                <a:moveTo>
                  <a:pt x="5584" y="930"/>
                </a:moveTo>
                <a:lnTo>
                  <a:pt x="4653" y="2792"/>
                </a:lnTo>
              </a:path>
              <a:path w="5715" h="20954">
                <a:moveTo>
                  <a:pt x="4653" y="2792"/>
                </a:moveTo>
                <a:lnTo>
                  <a:pt x="4653" y="3722"/>
                </a:lnTo>
              </a:path>
              <a:path w="5715" h="20954">
                <a:moveTo>
                  <a:pt x="4653" y="3722"/>
                </a:moveTo>
                <a:lnTo>
                  <a:pt x="4653" y="5584"/>
                </a:lnTo>
              </a:path>
              <a:path w="5715" h="20954">
                <a:moveTo>
                  <a:pt x="4653" y="5584"/>
                </a:moveTo>
                <a:lnTo>
                  <a:pt x="0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0" name="object 6790"/>
          <p:cNvSpPr/>
          <p:nvPr/>
        </p:nvSpPr>
        <p:spPr>
          <a:xfrm>
            <a:off x="13021127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1" name="object 6791"/>
          <p:cNvSpPr/>
          <p:nvPr/>
        </p:nvSpPr>
        <p:spPr>
          <a:xfrm>
            <a:off x="13024851" y="645751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2" name="object 6792"/>
          <p:cNvSpPr/>
          <p:nvPr/>
        </p:nvSpPr>
        <p:spPr>
          <a:xfrm>
            <a:off x="4669549" y="6546862"/>
            <a:ext cx="11430" cy="176530"/>
          </a:xfrm>
          <a:custGeom>
            <a:avLst/>
            <a:gdLst/>
            <a:ahLst/>
            <a:cxnLst/>
            <a:rect l="l" t="t" r="r" b="b"/>
            <a:pathLst>
              <a:path w="11429" h="176529">
                <a:moveTo>
                  <a:pt x="0" y="175910"/>
                </a:moveTo>
                <a:lnTo>
                  <a:pt x="0" y="148919"/>
                </a:lnTo>
              </a:path>
              <a:path w="11429" h="176529">
                <a:moveTo>
                  <a:pt x="0" y="131235"/>
                </a:moveTo>
                <a:lnTo>
                  <a:pt x="0" y="96797"/>
                </a:lnTo>
              </a:path>
              <a:path w="11429" h="176529">
                <a:moveTo>
                  <a:pt x="0" y="79113"/>
                </a:moveTo>
                <a:lnTo>
                  <a:pt x="0" y="44675"/>
                </a:lnTo>
              </a:path>
              <a:path w="11429" h="176529">
                <a:moveTo>
                  <a:pt x="0" y="26991"/>
                </a:moveTo>
                <a:lnTo>
                  <a:pt x="0" y="0"/>
                </a:lnTo>
              </a:path>
              <a:path w="11429" h="176529">
                <a:moveTo>
                  <a:pt x="11168" y="175910"/>
                </a:moveTo>
                <a:lnTo>
                  <a:pt x="11168" y="148919"/>
                </a:lnTo>
              </a:path>
              <a:path w="11429" h="176529">
                <a:moveTo>
                  <a:pt x="11168" y="131235"/>
                </a:moveTo>
                <a:lnTo>
                  <a:pt x="11168" y="96797"/>
                </a:lnTo>
              </a:path>
              <a:path w="11429" h="176529">
                <a:moveTo>
                  <a:pt x="11168" y="79113"/>
                </a:moveTo>
                <a:lnTo>
                  <a:pt x="11168" y="44675"/>
                </a:lnTo>
              </a:path>
              <a:path w="11429" h="176529">
                <a:moveTo>
                  <a:pt x="11168" y="26991"/>
                </a:moveTo>
                <a:lnTo>
                  <a:pt x="11168" y="0"/>
                </a:lnTo>
              </a:path>
              <a:path w="11429" h="176529">
                <a:moveTo>
                  <a:pt x="930" y="0"/>
                </a:moveTo>
                <a:lnTo>
                  <a:pt x="930" y="26991"/>
                </a:lnTo>
              </a:path>
              <a:path w="11429" h="176529">
                <a:moveTo>
                  <a:pt x="930" y="44675"/>
                </a:moveTo>
                <a:lnTo>
                  <a:pt x="930" y="79113"/>
                </a:lnTo>
              </a:path>
              <a:path w="11429" h="176529">
                <a:moveTo>
                  <a:pt x="930" y="96797"/>
                </a:moveTo>
                <a:lnTo>
                  <a:pt x="930" y="131235"/>
                </a:lnTo>
              </a:path>
              <a:path w="11429" h="176529">
                <a:moveTo>
                  <a:pt x="930" y="148919"/>
                </a:moveTo>
                <a:lnTo>
                  <a:pt x="930" y="175910"/>
                </a:lnTo>
              </a:path>
              <a:path w="11429" h="176529">
                <a:moveTo>
                  <a:pt x="11168" y="0"/>
                </a:moveTo>
                <a:lnTo>
                  <a:pt x="11168" y="26991"/>
                </a:lnTo>
              </a:path>
              <a:path w="11429" h="176529">
                <a:moveTo>
                  <a:pt x="11168" y="44675"/>
                </a:moveTo>
                <a:lnTo>
                  <a:pt x="11168" y="79113"/>
                </a:lnTo>
              </a:path>
              <a:path w="11429" h="176529">
                <a:moveTo>
                  <a:pt x="11168" y="96797"/>
                </a:moveTo>
                <a:lnTo>
                  <a:pt x="11168" y="131235"/>
                </a:lnTo>
              </a:path>
              <a:path w="11429" h="176529">
                <a:moveTo>
                  <a:pt x="11168" y="148919"/>
                </a:moveTo>
                <a:lnTo>
                  <a:pt x="11168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3" name="object 6793"/>
          <p:cNvSpPr/>
          <p:nvPr/>
        </p:nvSpPr>
        <p:spPr>
          <a:xfrm>
            <a:off x="13024851" y="64528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794" name="object 6794"/>
          <p:cNvGrpSpPr/>
          <p:nvPr/>
        </p:nvGrpSpPr>
        <p:grpSpPr>
          <a:xfrm>
            <a:off x="10976280" y="6640868"/>
            <a:ext cx="3175" cy="1905"/>
            <a:chOff x="10976280" y="6640868"/>
            <a:chExt cx="3175" cy="1905"/>
          </a:xfrm>
        </p:grpSpPr>
        <p:sp>
          <p:nvSpPr>
            <p:cNvPr id="6795" name="object 6795"/>
            <p:cNvSpPr/>
            <p:nvPr/>
          </p:nvSpPr>
          <p:spPr>
            <a:xfrm>
              <a:off x="10977207" y="6640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6" name="object 6796"/>
            <p:cNvSpPr/>
            <p:nvPr/>
          </p:nvSpPr>
          <p:spPr>
            <a:xfrm>
              <a:off x="10977211" y="664179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7" name="object 6797"/>
            <p:cNvSpPr/>
            <p:nvPr/>
          </p:nvSpPr>
          <p:spPr>
            <a:xfrm>
              <a:off x="10976280" y="6640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98" name="object 6798"/>
          <p:cNvSpPr/>
          <p:nvPr/>
        </p:nvSpPr>
        <p:spPr>
          <a:xfrm>
            <a:off x="13024851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9" name="object 6799"/>
          <p:cNvSpPr/>
          <p:nvPr/>
        </p:nvSpPr>
        <p:spPr>
          <a:xfrm>
            <a:off x="13054635" y="6595261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0" name="object 6800"/>
          <p:cNvSpPr/>
          <p:nvPr/>
        </p:nvSpPr>
        <p:spPr>
          <a:xfrm>
            <a:off x="13054635" y="6457511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1" name="object 6801"/>
          <p:cNvSpPr/>
          <p:nvPr/>
        </p:nvSpPr>
        <p:spPr>
          <a:xfrm>
            <a:off x="13402733" y="6576646"/>
            <a:ext cx="5080" cy="20955"/>
          </a:xfrm>
          <a:custGeom>
            <a:avLst/>
            <a:gdLst/>
            <a:ahLst/>
            <a:cxnLst/>
            <a:rect l="l" t="t" r="r" b="b"/>
            <a:pathLst>
              <a:path w="5080" h="20954">
                <a:moveTo>
                  <a:pt x="0" y="0"/>
                </a:moveTo>
                <a:lnTo>
                  <a:pt x="3722" y="15822"/>
                </a:lnTo>
              </a:path>
              <a:path w="5080" h="20954">
                <a:moveTo>
                  <a:pt x="3722" y="15822"/>
                </a:moveTo>
                <a:lnTo>
                  <a:pt x="3722" y="16753"/>
                </a:lnTo>
              </a:path>
              <a:path w="5080" h="20954">
                <a:moveTo>
                  <a:pt x="3722" y="16753"/>
                </a:moveTo>
                <a:lnTo>
                  <a:pt x="4653" y="18614"/>
                </a:lnTo>
              </a:path>
              <a:path w="5080" h="20954">
                <a:moveTo>
                  <a:pt x="4653" y="18614"/>
                </a:moveTo>
                <a:lnTo>
                  <a:pt x="4653" y="19545"/>
                </a:lnTo>
              </a:path>
              <a:path w="5080" h="20954">
                <a:moveTo>
                  <a:pt x="4653" y="19545"/>
                </a:moveTo>
                <a:lnTo>
                  <a:pt x="4653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2" name="object 6802"/>
          <p:cNvSpPr/>
          <p:nvPr/>
        </p:nvSpPr>
        <p:spPr>
          <a:xfrm>
            <a:off x="11133576" y="6574784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5584" y="0"/>
                </a:moveTo>
                <a:lnTo>
                  <a:pt x="1861" y="15822"/>
                </a:lnTo>
              </a:path>
              <a:path w="5715" h="21590">
                <a:moveTo>
                  <a:pt x="1861" y="15822"/>
                </a:moveTo>
                <a:lnTo>
                  <a:pt x="930" y="16753"/>
                </a:lnTo>
              </a:path>
              <a:path w="5715" h="21590">
                <a:moveTo>
                  <a:pt x="930" y="16753"/>
                </a:moveTo>
                <a:lnTo>
                  <a:pt x="930" y="18614"/>
                </a:lnTo>
              </a:path>
              <a:path w="5715" h="21590">
                <a:moveTo>
                  <a:pt x="930" y="18614"/>
                </a:moveTo>
                <a:lnTo>
                  <a:pt x="930" y="19545"/>
                </a:lnTo>
              </a:path>
              <a:path w="5715" h="21590">
                <a:moveTo>
                  <a:pt x="930" y="19545"/>
                </a:moveTo>
                <a:lnTo>
                  <a:pt x="0" y="20476"/>
                </a:lnTo>
              </a:path>
              <a:path w="5715" h="21590">
                <a:moveTo>
                  <a:pt x="0" y="20476"/>
                </a:moveTo>
                <a:lnTo>
                  <a:pt x="0" y="21407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3" name="object 6803"/>
          <p:cNvSpPr/>
          <p:nvPr/>
        </p:nvSpPr>
        <p:spPr>
          <a:xfrm>
            <a:off x="13407387" y="6597122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4" name="object 6804"/>
          <p:cNvSpPr/>
          <p:nvPr/>
        </p:nvSpPr>
        <p:spPr>
          <a:xfrm>
            <a:off x="10983726" y="6960113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5" name="object 6805"/>
          <p:cNvSpPr/>
          <p:nvPr/>
        </p:nvSpPr>
        <p:spPr>
          <a:xfrm>
            <a:off x="13402733" y="6576646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5584" y="21407"/>
                </a:moveTo>
                <a:lnTo>
                  <a:pt x="4653" y="20476"/>
                </a:lnTo>
              </a:path>
              <a:path w="5715" h="21590">
                <a:moveTo>
                  <a:pt x="4653" y="20476"/>
                </a:moveTo>
                <a:lnTo>
                  <a:pt x="4653" y="19545"/>
                </a:lnTo>
              </a:path>
              <a:path w="5715" h="21590">
                <a:moveTo>
                  <a:pt x="4653" y="19545"/>
                </a:moveTo>
                <a:lnTo>
                  <a:pt x="4653" y="18614"/>
                </a:lnTo>
              </a:path>
              <a:path w="5715" h="21590">
                <a:moveTo>
                  <a:pt x="4653" y="18614"/>
                </a:moveTo>
                <a:lnTo>
                  <a:pt x="3722" y="16753"/>
                </a:lnTo>
              </a:path>
              <a:path w="5715" h="21590">
                <a:moveTo>
                  <a:pt x="3722" y="16753"/>
                </a:moveTo>
                <a:lnTo>
                  <a:pt x="3722" y="15822"/>
                </a:lnTo>
              </a:path>
              <a:path w="5715" h="21590">
                <a:moveTo>
                  <a:pt x="3722" y="15822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6" name="object 6806"/>
          <p:cNvSpPr/>
          <p:nvPr/>
        </p:nvSpPr>
        <p:spPr>
          <a:xfrm>
            <a:off x="10984657" y="6961975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7" name="object 6807"/>
          <p:cNvSpPr/>
          <p:nvPr/>
        </p:nvSpPr>
        <p:spPr>
          <a:xfrm>
            <a:off x="13402733" y="6576646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0" y="0"/>
                </a:moveTo>
                <a:lnTo>
                  <a:pt x="3722" y="15822"/>
                </a:lnTo>
              </a:path>
              <a:path w="5715" h="21590">
                <a:moveTo>
                  <a:pt x="3722" y="15822"/>
                </a:moveTo>
                <a:lnTo>
                  <a:pt x="3722" y="16753"/>
                </a:lnTo>
              </a:path>
              <a:path w="5715" h="21590">
                <a:moveTo>
                  <a:pt x="3722" y="16753"/>
                </a:moveTo>
                <a:lnTo>
                  <a:pt x="4653" y="18614"/>
                </a:lnTo>
              </a:path>
              <a:path w="5715" h="21590">
                <a:moveTo>
                  <a:pt x="4653" y="18614"/>
                </a:moveTo>
                <a:lnTo>
                  <a:pt x="4653" y="19545"/>
                </a:lnTo>
              </a:path>
              <a:path w="5715" h="21590">
                <a:moveTo>
                  <a:pt x="4653" y="19545"/>
                </a:moveTo>
                <a:lnTo>
                  <a:pt x="4653" y="20476"/>
                </a:lnTo>
              </a:path>
              <a:path w="5715" h="21590">
                <a:moveTo>
                  <a:pt x="4653" y="20476"/>
                </a:moveTo>
                <a:lnTo>
                  <a:pt x="5584" y="21407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8" name="object 6808"/>
          <p:cNvSpPr/>
          <p:nvPr/>
        </p:nvSpPr>
        <p:spPr>
          <a:xfrm>
            <a:off x="11084246" y="6562685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5584" y="0"/>
                </a:moveTo>
                <a:lnTo>
                  <a:pt x="930" y="17684"/>
                </a:lnTo>
              </a:path>
              <a:path w="5715" h="20954">
                <a:moveTo>
                  <a:pt x="930" y="18614"/>
                </a:moveTo>
                <a:lnTo>
                  <a:pt x="930" y="19545"/>
                </a:lnTo>
              </a:path>
              <a:path w="5715" h="20954">
                <a:moveTo>
                  <a:pt x="0" y="19545"/>
                </a:moveTo>
                <a:lnTo>
                  <a:pt x="0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9" name="object 6809"/>
          <p:cNvSpPr/>
          <p:nvPr/>
        </p:nvSpPr>
        <p:spPr>
          <a:xfrm>
            <a:off x="10984657" y="6963836"/>
            <a:ext cx="5080" cy="17145"/>
          </a:xfrm>
          <a:custGeom>
            <a:avLst/>
            <a:gdLst/>
            <a:ahLst/>
            <a:cxnLst/>
            <a:rect l="l" t="t" r="r" b="b"/>
            <a:pathLst>
              <a:path w="5079" h="17145">
                <a:moveTo>
                  <a:pt x="4653" y="16753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0" name="object 6810"/>
          <p:cNvSpPr/>
          <p:nvPr/>
        </p:nvSpPr>
        <p:spPr>
          <a:xfrm>
            <a:off x="4672341" y="6546862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1" name="object 6811"/>
          <p:cNvSpPr/>
          <p:nvPr/>
        </p:nvSpPr>
        <p:spPr>
          <a:xfrm>
            <a:off x="6023784" y="6881931"/>
            <a:ext cx="0" cy="91440"/>
          </a:xfrm>
          <a:custGeom>
            <a:avLst/>
            <a:gdLst/>
            <a:ahLst/>
            <a:cxnLst/>
            <a:rect l="l" t="t" r="r" b="b"/>
            <a:pathLst>
              <a:path h="91440">
                <a:moveTo>
                  <a:pt x="0" y="91213"/>
                </a:moveTo>
                <a:lnTo>
                  <a:pt x="0" y="52121"/>
                </a:lnTo>
              </a:path>
              <a:path h="91440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2" name="object 6812"/>
          <p:cNvSpPr/>
          <p:nvPr/>
        </p:nvSpPr>
        <p:spPr>
          <a:xfrm>
            <a:off x="6023784" y="6772102"/>
            <a:ext cx="0" cy="92710"/>
          </a:xfrm>
          <a:custGeom>
            <a:avLst/>
            <a:gdLst/>
            <a:ahLst/>
            <a:cxnLst/>
            <a:rect l="l" t="t" r="r" b="b"/>
            <a:pathLst>
              <a:path h="92709">
                <a:moveTo>
                  <a:pt x="0" y="92143"/>
                </a:moveTo>
                <a:lnTo>
                  <a:pt x="0" y="56775"/>
                </a:lnTo>
              </a:path>
              <a:path h="92709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13" name="object 6813"/>
          <p:cNvGrpSpPr/>
          <p:nvPr/>
        </p:nvGrpSpPr>
        <p:grpSpPr>
          <a:xfrm>
            <a:off x="11043294" y="6551516"/>
            <a:ext cx="6985" cy="21590"/>
            <a:chOff x="11043294" y="6551516"/>
            <a:chExt cx="6985" cy="21590"/>
          </a:xfrm>
        </p:grpSpPr>
        <p:sp>
          <p:nvSpPr>
            <p:cNvPr id="6814" name="object 6814"/>
            <p:cNvSpPr/>
            <p:nvPr/>
          </p:nvSpPr>
          <p:spPr>
            <a:xfrm>
              <a:off x="11044225" y="6552447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79" h="19050">
                  <a:moveTo>
                    <a:pt x="4653" y="0"/>
                  </a:moveTo>
                  <a:lnTo>
                    <a:pt x="0" y="18614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5" name="object 6815"/>
            <p:cNvSpPr/>
            <p:nvPr/>
          </p:nvSpPr>
          <p:spPr>
            <a:xfrm>
              <a:off x="11043294" y="65710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816" name="object 6816"/>
          <p:cNvSpPr/>
          <p:nvPr/>
        </p:nvSpPr>
        <p:spPr>
          <a:xfrm>
            <a:off x="13406456" y="6592468"/>
            <a:ext cx="1905" cy="5715"/>
          </a:xfrm>
          <a:custGeom>
            <a:avLst/>
            <a:gdLst/>
            <a:ahLst/>
            <a:cxnLst/>
            <a:rect l="l" t="t" r="r" b="b"/>
            <a:pathLst>
              <a:path w="1905" h="5715">
                <a:moveTo>
                  <a:pt x="1861" y="5584"/>
                </a:moveTo>
                <a:lnTo>
                  <a:pt x="930" y="4653"/>
                </a:lnTo>
              </a:path>
              <a:path w="1905" h="5715">
                <a:moveTo>
                  <a:pt x="930" y="4653"/>
                </a:moveTo>
                <a:lnTo>
                  <a:pt x="930" y="3722"/>
                </a:lnTo>
              </a:path>
              <a:path w="1905" h="5715">
                <a:moveTo>
                  <a:pt x="930" y="3722"/>
                </a:moveTo>
                <a:lnTo>
                  <a:pt x="930" y="2792"/>
                </a:lnTo>
              </a:path>
              <a:path w="1905" h="5715">
                <a:moveTo>
                  <a:pt x="930" y="2792"/>
                </a:moveTo>
                <a:lnTo>
                  <a:pt x="0" y="930"/>
                </a:lnTo>
              </a:path>
              <a:path w="1905" h="5715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17" name="object 6817"/>
          <p:cNvGrpSpPr/>
          <p:nvPr/>
        </p:nvGrpSpPr>
        <p:grpSpPr>
          <a:xfrm>
            <a:off x="10991171" y="6538486"/>
            <a:ext cx="6985" cy="22860"/>
            <a:chOff x="10991171" y="6538486"/>
            <a:chExt cx="6985" cy="22860"/>
          </a:xfrm>
        </p:grpSpPr>
        <p:sp>
          <p:nvSpPr>
            <p:cNvPr id="6818" name="object 6818"/>
            <p:cNvSpPr/>
            <p:nvPr/>
          </p:nvSpPr>
          <p:spPr>
            <a:xfrm>
              <a:off x="10992102" y="6539416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4653" y="0"/>
                  </a:moveTo>
                  <a:lnTo>
                    <a:pt x="930" y="16753"/>
                  </a:lnTo>
                </a:path>
                <a:path w="5079" h="20954">
                  <a:moveTo>
                    <a:pt x="930" y="16753"/>
                  </a:moveTo>
                  <a:lnTo>
                    <a:pt x="0" y="18614"/>
                  </a:lnTo>
                </a:path>
                <a:path w="5079" h="20954">
                  <a:moveTo>
                    <a:pt x="0" y="18614"/>
                  </a:moveTo>
                  <a:lnTo>
                    <a:pt x="0" y="19545"/>
                  </a:lnTo>
                </a:path>
                <a:path w="5079" h="20954">
                  <a:moveTo>
                    <a:pt x="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19" name="object 6819"/>
            <p:cNvSpPr/>
            <p:nvPr/>
          </p:nvSpPr>
          <p:spPr>
            <a:xfrm>
              <a:off x="10991171" y="65589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820" name="object 6820"/>
          <p:cNvSpPr/>
          <p:nvPr/>
        </p:nvSpPr>
        <p:spPr>
          <a:xfrm>
            <a:off x="13402733" y="6576646"/>
            <a:ext cx="3810" cy="15875"/>
          </a:xfrm>
          <a:custGeom>
            <a:avLst/>
            <a:gdLst/>
            <a:ahLst/>
            <a:cxnLst/>
            <a:rect l="l" t="t" r="r" b="b"/>
            <a:pathLst>
              <a:path w="3809" h="15875">
                <a:moveTo>
                  <a:pt x="3722" y="15822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1" name="object 6821"/>
          <p:cNvSpPr/>
          <p:nvPr/>
        </p:nvSpPr>
        <p:spPr>
          <a:xfrm>
            <a:off x="5994000" y="6784202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2" name="object 6822"/>
          <p:cNvSpPr/>
          <p:nvPr/>
        </p:nvSpPr>
        <p:spPr>
          <a:xfrm>
            <a:off x="5994000" y="696104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3" name="object 6823"/>
          <p:cNvSpPr/>
          <p:nvPr/>
        </p:nvSpPr>
        <p:spPr>
          <a:xfrm>
            <a:off x="13402733" y="6576646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0" y="0"/>
                </a:moveTo>
                <a:lnTo>
                  <a:pt x="3722" y="15822"/>
                </a:lnTo>
              </a:path>
              <a:path w="5715" h="21590">
                <a:moveTo>
                  <a:pt x="3722" y="15822"/>
                </a:moveTo>
                <a:lnTo>
                  <a:pt x="3722" y="16753"/>
                </a:lnTo>
              </a:path>
              <a:path w="5715" h="21590">
                <a:moveTo>
                  <a:pt x="3722" y="16753"/>
                </a:moveTo>
                <a:lnTo>
                  <a:pt x="4653" y="18614"/>
                </a:lnTo>
              </a:path>
              <a:path w="5715" h="21590">
                <a:moveTo>
                  <a:pt x="4653" y="18614"/>
                </a:moveTo>
                <a:lnTo>
                  <a:pt x="4653" y="19545"/>
                </a:lnTo>
              </a:path>
              <a:path w="5715" h="21590">
                <a:moveTo>
                  <a:pt x="4653" y="19545"/>
                </a:moveTo>
                <a:lnTo>
                  <a:pt x="4653" y="20476"/>
                </a:lnTo>
              </a:path>
              <a:path w="5715" h="21590">
                <a:moveTo>
                  <a:pt x="4653" y="20476"/>
                </a:moveTo>
                <a:lnTo>
                  <a:pt x="5584" y="21407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4" name="object 6824"/>
          <p:cNvSpPr/>
          <p:nvPr/>
        </p:nvSpPr>
        <p:spPr>
          <a:xfrm>
            <a:off x="6006100" y="68819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52121"/>
                </a:lnTo>
              </a:path>
              <a:path h="7937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5" name="object 6825"/>
          <p:cNvSpPr/>
          <p:nvPr/>
        </p:nvSpPr>
        <p:spPr>
          <a:xfrm>
            <a:off x="6006100" y="6784202"/>
            <a:ext cx="0" cy="80645"/>
          </a:xfrm>
          <a:custGeom>
            <a:avLst/>
            <a:gdLst/>
            <a:ahLst/>
            <a:cxnLst/>
            <a:rect l="l" t="t" r="r" b="b"/>
            <a:pathLst>
              <a:path h="80645">
                <a:moveTo>
                  <a:pt x="0" y="80044"/>
                </a:moveTo>
                <a:lnTo>
                  <a:pt x="0" y="44675"/>
                </a:lnTo>
              </a:path>
              <a:path h="80645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6" name="object 6826"/>
          <p:cNvSpPr/>
          <p:nvPr/>
        </p:nvSpPr>
        <p:spPr>
          <a:xfrm>
            <a:off x="4677926" y="6546862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7" name="object 6827"/>
          <p:cNvSpPr/>
          <p:nvPr/>
        </p:nvSpPr>
        <p:spPr>
          <a:xfrm>
            <a:off x="5994000" y="68819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52121"/>
                </a:lnTo>
              </a:path>
              <a:path h="7937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8" name="object 6828"/>
          <p:cNvSpPr/>
          <p:nvPr/>
        </p:nvSpPr>
        <p:spPr>
          <a:xfrm>
            <a:off x="5994000" y="6784202"/>
            <a:ext cx="0" cy="80645"/>
          </a:xfrm>
          <a:custGeom>
            <a:avLst/>
            <a:gdLst/>
            <a:ahLst/>
            <a:cxnLst/>
            <a:rect l="l" t="t" r="r" b="b"/>
            <a:pathLst>
              <a:path h="80645">
                <a:moveTo>
                  <a:pt x="0" y="80044"/>
                </a:moveTo>
                <a:lnTo>
                  <a:pt x="0" y="44675"/>
                </a:lnTo>
              </a:path>
              <a:path h="80645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9" name="object 6829"/>
          <p:cNvSpPr/>
          <p:nvPr/>
        </p:nvSpPr>
        <p:spPr>
          <a:xfrm>
            <a:off x="13402733" y="6576646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5584" y="21407"/>
                </a:moveTo>
                <a:lnTo>
                  <a:pt x="4653" y="20476"/>
                </a:lnTo>
              </a:path>
              <a:path w="5715" h="21590">
                <a:moveTo>
                  <a:pt x="4653" y="20476"/>
                </a:moveTo>
                <a:lnTo>
                  <a:pt x="4653" y="19545"/>
                </a:lnTo>
              </a:path>
              <a:path w="5715" h="21590">
                <a:moveTo>
                  <a:pt x="4653" y="19545"/>
                </a:moveTo>
                <a:lnTo>
                  <a:pt x="4653" y="18614"/>
                </a:lnTo>
              </a:path>
              <a:path w="5715" h="21590">
                <a:moveTo>
                  <a:pt x="4653" y="18614"/>
                </a:moveTo>
                <a:lnTo>
                  <a:pt x="3722" y="16753"/>
                </a:lnTo>
              </a:path>
              <a:path w="5715" h="21590">
                <a:moveTo>
                  <a:pt x="3722" y="16753"/>
                </a:moveTo>
                <a:lnTo>
                  <a:pt x="3722" y="15822"/>
                </a:lnTo>
              </a:path>
              <a:path w="5715" h="21590">
                <a:moveTo>
                  <a:pt x="3722" y="15822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0" name="object 6830"/>
          <p:cNvSpPr/>
          <p:nvPr/>
        </p:nvSpPr>
        <p:spPr>
          <a:xfrm>
            <a:off x="6003307" y="68819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52121"/>
                </a:lnTo>
              </a:path>
              <a:path h="7937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1" name="object 6831"/>
          <p:cNvSpPr/>
          <p:nvPr/>
        </p:nvSpPr>
        <p:spPr>
          <a:xfrm>
            <a:off x="6003307" y="6785133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3745"/>
                </a:lnTo>
              </a:path>
              <a:path h="7937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32" name="object 6832"/>
          <p:cNvGrpSpPr/>
          <p:nvPr/>
        </p:nvGrpSpPr>
        <p:grpSpPr>
          <a:xfrm>
            <a:off x="13560029" y="6536624"/>
            <a:ext cx="6985" cy="22860"/>
            <a:chOff x="13560029" y="6536624"/>
            <a:chExt cx="6985" cy="22860"/>
          </a:xfrm>
        </p:grpSpPr>
        <p:sp>
          <p:nvSpPr>
            <p:cNvPr id="6833" name="object 6833"/>
            <p:cNvSpPr/>
            <p:nvPr/>
          </p:nvSpPr>
          <p:spPr>
            <a:xfrm>
              <a:off x="13560960" y="653755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80" h="20954">
                  <a:moveTo>
                    <a:pt x="0" y="0"/>
                  </a:moveTo>
                  <a:lnTo>
                    <a:pt x="3722" y="16753"/>
                  </a:lnTo>
                </a:path>
                <a:path w="5080" h="20954">
                  <a:moveTo>
                    <a:pt x="3722" y="16753"/>
                  </a:moveTo>
                  <a:lnTo>
                    <a:pt x="4653" y="17684"/>
                  </a:lnTo>
                </a:path>
                <a:path w="5080" h="20954">
                  <a:moveTo>
                    <a:pt x="4653" y="18614"/>
                  </a:moveTo>
                  <a:lnTo>
                    <a:pt x="4653" y="19545"/>
                  </a:lnTo>
                </a:path>
                <a:path w="5080" h="20954">
                  <a:moveTo>
                    <a:pt x="4653" y="19545"/>
                  </a:moveTo>
                  <a:lnTo>
                    <a:pt x="4653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4" name="object 6834"/>
            <p:cNvSpPr/>
            <p:nvPr/>
          </p:nvSpPr>
          <p:spPr>
            <a:xfrm>
              <a:off x="13564679" y="65571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5" name="object 6835"/>
            <p:cNvSpPr/>
            <p:nvPr/>
          </p:nvSpPr>
          <p:spPr>
            <a:xfrm>
              <a:off x="13560960" y="653755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80" h="20954">
                  <a:moveTo>
                    <a:pt x="4653" y="20476"/>
                  </a:moveTo>
                  <a:lnTo>
                    <a:pt x="4653" y="19545"/>
                  </a:lnTo>
                </a:path>
                <a:path w="5080" h="20954">
                  <a:moveTo>
                    <a:pt x="4653" y="19545"/>
                  </a:moveTo>
                  <a:lnTo>
                    <a:pt x="4653" y="18614"/>
                  </a:lnTo>
                </a:path>
                <a:path w="5080" h="20954">
                  <a:moveTo>
                    <a:pt x="4653" y="17684"/>
                  </a:moveTo>
                  <a:lnTo>
                    <a:pt x="3722" y="16753"/>
                  </a:lnTo>
                </a:path>
                <a:path w="5080" h="20954">
                  <a:moveTo>
                    <a:pt x="3722" y="16753"/>
                  </a:moveTo>
                  <a:lnTo>
                    <a:pt x="0" y="0"/>
                  </a:lnTo>
                </a:path>
                <a:path w="5080" h="20954">
                  <a:moveTo>
                    <a:pt x="0" y="0"/>
                  </a:moveTo>
                  <a:lnTo>
                    <a:pt x="3722" y="16753"/>
                  </a:lnTo>
                </a:path>
                <a:path w="5080" h="20954">
                  <a:moveTo>
                    <a:pt x="3722" y="16753"/>
                  </a:moveTo>
                  <a:lnTo>
                    <a:pt x="4653" y="17684"/>
                  </a:lnTo>
                </a:path>
                <a:path w="5080" h="20954">
                  <a:moveTo>
                    <a:pt x="4653" y="18614"/>
                  </a:moveTo>
                  <a:lnTo>
                    <a:pt x="4653" y="19545"/>
                  </a:lnTo>
                </a:path>
                <a:path w="5080" h="20954">
                  <a:moveTo>
                    <a:pt x="4653" y="19545"/>
                  </a:moveTo>
                  <a:lnTo>
                    <a:pt x="4653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6" name="object 6836"/>
            <p:cNvSpPr/>
            <p:nvPr/>
          </p:nvSpPr>
          <p:spPr>
            <a:xfrm>
              <a:off x="13564679" y="65571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7" name="object 6837"/>
            <p:cNvSpPr/>
            <p:nvPr/>
          </p:nvSpPr>
          <p:spPr>
            <a:xfrm>
              <a:off x="13560960" y="653755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80" h="20954">
                  <a:moveTo>
                    <a:pt x="4653" y="20476"/>
                  </a:moveTo>
                  <a:lnTo>
                    <a:pt x="4653" y="19545"/>
                  </a:lnTo>
                </a:path>
                <a:path w="5080" h="20954">
                  <a:moveTo>
                    <a:pt x="4653" y="19545"/>
                  </a:moveTo>
                  <a:lnTo>
                    <a:pt x="4653" y="18614"/>
                  </a:lnTo>
                </a:path>
                <a:path w="5080" h="20954">
                  <a:moveTo>
                    <a:pt x="4653" y="17684"/>
                  </a:moveTo>
                  <a:lnTo>
                    <a:pt x="3722" y="16753"/>
                  </a:lnTo>
                </a:path>
                <a:path w="5080" h="20954">
                  <a:moveTo>
                    <a:pt x="3722" y="16753"/>
                  </a:moveTo>
                  <a:lnTo>
                    <a:pt x="0" y="0"/>
                  </a:lnTo>
                </a:path>
                <a:path w="5080" h="20954">
                  <a:moveTo>
                    <a:pt x="0" y="0"/>
                  </a:moveTo>
                  <a:lnTo>
                    <a:pt x="3722" y="16753"/>
                  </a:lnTo>
                </a:path>
                <a:path w="5080" h="20954">
                  <a:moveTo>
                    <a:pt x="3722" y="16753"/>
                  </a:moveTo>
                  <a:lnTo>
                    <a:pt x="4653" y="17684"/>
                  </a:lnTo>
                </a:path>
                <a:path w="5080" h="20954">
                  <a:moveTo>
                    <a:pt x="4653" y="18614"/>
                  </a:moveTo>
                  <a:lnTo>
                    <a:pt x="4653" y="19545"/>
                  </a:lnTo>
                </a:path>
                <a:path w="5080" h="20954">
                  <a:moveTo>
                    <a:pt x="4653" y="19545"/>
                  </a:moveTo>
                  <a:lnTo>
                    <a:pt x="4653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838" name="object 6838"/>
          <p:cNvSpPr/>
          <p:nvPr/>
        </p:nvSpPr>
        <p:spPr>
          <a:xfrm>
            <a:off x="4669549" y="6545932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177772"/>
                </a:moveTo>
                <a:lnTo>
                  <a:pt x="0" y="149850"/>
                </a:lnTo>
              </a:path>
              <a:path h="177800">
                <a:moveTo>
                  <a:pt x="0" y="132165"/>
                </a:moveTo>
                <a:lnTo>
                  <a:pt x="0" y="97728"/>
                </a:lnTo>
              </a:path>
              <a:path h="177800">
                <a:moveTo>
                  <a:pt x="0" y="80044"/>
                </a:moveTo>
                <a:lnTo>
                  <a:pt x="0" y="45606"/>
                </a:lnTo>
              </a:path>
              <a:path h="17780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9" name="object 6839"/>
          <p:cNvSpPr/>
          <p:nvPr/>
        </p:nvSpPr>
        <p:spPr>
          <a:xfrm>
            <a:off x="13564683" y="655710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0" name="object 6840"/>
          <p:cNvSpPr/>
          <p:nvPr/>
        </p:nvSpPr>
        <p:spPr>
          <a:xfrm>
            <a:off x="4669549" y="6545932"/>
            <a:ext cx="12700" cy="177800"/>
          </a:xfrm>
          <a:custGeom>
            <a:avLst/>
            <a:gdLst/>
            <a:ahLst/>
            <a:cxnLst/>
            <a:rect l="l" t="t" r="r" b="b"/>
            <a:pathLst>
              <a:path w="12700" h="177800">
                <a:moveTo>
                  <a:pt x="12099" y="177772"/>
                </a:moveTo>
                <a:lnTo>
                  <a:pt x="12099" y="149850"/>
                </a:lnTo>
              </a:path>
              <a:path w="12700" h="177800">
                <a:moveTo>
                  <a:pt x="12099" y="132165"/>
                </a:moveTo>
                <a:lnTo>
                  <a:pt x="12099" y="97728"/>
                </a:lnTo>
              </a:path>
              <a:path w="12700" h="177800">
                <a:moveTo>
                  <a:pt x="12099" y="80044"/>
                </a:moveTo>
                <a:lnTo>
                  <a:pt x="12099" y="45606"/>
                </a:lnTo>
              </a:path>
              <a:path w="12700" h="177800">
                <a:moveTo>
                  <a:pt x="12099" y="27922"/>
                </a:moveTo>
                <a:lnTo>
                  <a:pt x="12099" y="0"/>
                </a:lnTo>
              </a:path>
              <a:path w="12700" h="177800">
                <a:moveTo>
                  <a:pt x="12099" y="0"/>
                </a:moveTo>
                <a:lnTo>
                  <a:pt x="0" y="0"/>
                </a:lnTo>
              </a:path>
              <a:path w="12700" h="177800">
                <a:moveTo>
                  <a:pt x="0" y="177772"/>
                </a:moveTo>
                <a:lnTo>
                  <a:pt x="12099" y="17777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41" name="object 6841"/>
          <p:cNvGrpSpPr/>
          <p:nvPr/>
        </p:nvGrpSpPr>
        <p:grpSpPr>
          <a:xfrm>
            <a:off x="11937740" y="6920091"/>
            <a:ext cx="7620" cy="22860"/>
            <a:chOff x="11937740" y="6920091"/>
            <a:chExt cx="7620" cy="22860"/>
          </a:xfrm>
        </p:grpSpPr>
        <p:sp>
          <p:nvSpPr>
            <p:cNvPr id="6842" name="object 6842"/>
            <p:cNvSpPr/>
            <p:nvPr/>
          </p:nvSpPr>
          <p:spPr>
            <a:xfrm>
              <a:off x="11938671" y="6921022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0" y="20476"/>
                  </a:moveTo>
                  <a:lnTo>
                    <a:pt x="4653" y="5584"/>
                  </a:lnTo>
                </a:path>
                <a:path w="5715" h="20954">
                  <a:moveTo>
                    <a:pt x="4653" y="5584"/>
                  </a:moveTo>
                  <a:lnTo>
                    <a:pt x="4653" y="3722"/>
                  </a:lnTo>
                </a:path>
                <a:path w="5715" h="20954">
                  <a:moveTo>
                    <a:pt x="4653" y="3722"/>
                  </a:moveTo>
                  <a:lnTo>
                    <a:pt x="4653" y="2792"/>
                  </a:lnTo>
                </a:path>
                <a:path w="5715" h="20954">
                  <a:moveTo>
                    <a:pt x="4653" y="2792"/>
                  </a:moveTo>
                  <a:lnTo>
                    <a:pt x="5584" y="930"/>
                  </a:lnTo>
                </a:path>
                <a:path w="5715" h="20954">
                  <a:moveTo>
                    <a:pt x="5584" y="930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3" name="object 6843"/>
            <p:cNvSpPr/>
            <p:nvPr/>
          </p:nvSpPr>
          <p:spPr>
            <a:xfrm>
              <a:off x="11943324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844" name="object 6844"/>
          <p:cNvSpPr/>
          <p:nvPr/>
        </p:nvSpPr>
        <p:spPr>
          <a:xfrm>
            <a:off x="5996792" y="68819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52121"/>
                </a:lnTo>
              </a:path>
              <a:path h="7937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5" name="object 6845"/>
          <p:cNvSpPr/>
          <p:nvPr/>
        </p:nvSpPr>
        <p:spPr>
          <a:xfrm>
            <a:off x="5996792" y="6785133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3745"/>
                </a:lnTo>
              </a:path>
              <a:path h="7937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6" name="object 6846"/>
          <p:cNvSpPr/>
          <p:nvPr/>
        </p:nvSpPr>
        <p:spPr>
          <a:xfrm>
            <a:off x="4698402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47" name="object 6847"/>
          <p:cNvGrpSpPr/>
          <p:nvPr/>
        </p:nvGrpSpPr>
        <p:grpSpPr>
          <a:xfrm>
            <a:off x="10982795" y="6536624"/>
            <a:ext cx="7620" cy="22860"/>
            <a:chOff x="10982795" y="6536624"/>
            <a:chExt cx="7620" cy="22860"/>
          </a:xfrm>
        </p:grpSpPr>
        <p:sp>
          <p:nvSpPr>
            <p:cNvPr id="6848" name="object 6848"/>
            <p:cNvSpPr/>
            <p:nvPr/>
          </p:nvSpPr>
          <p:spPr>
            <a:xfrm>
              <a:off x="10982795" y="6557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9" name="object 6849"/>
            <p:cNvSpPr/>
            <p:nvPr/>
          </p:nvSpPr>
          <p:spPr>
            <a:xfrm>
              <a:off x="10983726" y="6537555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0" y="20476"/>
                  </a:moveTo>
                  <a:lnTo>
                    <a:pt x="0" y="19545"/>
                  </a:lnTo>
                </a:path>
                <a:path w="5715" h="20954">
                  <a:moveTo>
                    <a:pt x="0" y="19545"/>
                  </a:moveTo>
                  <a:lnTo>
                    <a:pt x="930" y="18614"/>
                  </a:lnTo>
                </a:path>
                <a:path w="5715" h="20954">
                  <a:moveTo>
                    <a:pt x="930" y="17684"/>
                  </a:moveTo>
                  <a:lnTo>
                    <a:pt x="930" y="16753"/>
                  </a:lnTo>
                </a:path>
                <a:path w="5715" h="20954">
                  <a:moveTo>
                    <a:pt x="930" y="16753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50" name="object 6850"/>
          <p:cNvGrpSpPr/>
          <p:nvPr/>
        </p:nvGrpSpPr>
        <p:grpSpPr>
          <a:xfrm>
            <a:off x="11942394" y="6920091"/>
            <a:ext cx="3175" cy="5080"/>
            <a:chOff x="11942394" y="6920091"/>
            <a:chExt cx="3175" cy="5080"/>
          </a:xfrm>
        </p:grpSpPr>
        <p:sp>
          <p:nvSpPr>
            <p:cNvPr id="6851" name="object 6851"/>
            <p:cNvSpPr/>
            <p:nvPr/>
          </p:nvSpPr>
          <p:spPr>
            <a:xfrm>
              <a:off x="11943324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2" name="object 6852"/>
            <p:cNvSpPr/>
            <p:nvPr/>
          </p:nvSpPr>
          <p:spPr>
            <a:xfrm>
              <a:off x="11943325" y="6921022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09">
                  <a:moveTo>
                    <a:pt x="930" y="0"/>
                  </a:moveTo>
                  <a:lnTo>
                    <a:pt x="930" y="930"/>
                  </a:lnTo>
                </a:path>
                <a:path w="1270" h="3809">
                  <a:moveTo>
                    <a:pt x="930" y="930"/>
                  </a:moveTo>
                  <a:lnTo>
                    <a:pt x="0" y="2792"/>
                  </a:lnTo>
                </a:path>
                <a:path w="1270" h="3809">
                  <a:moveTo>
                    <a:pt x="0" y="2792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853" name="object 6853"/>
          <p:cNvSpPr/>
          <p:nvPr/>
        </p:nvSpPr>
        <p:spPr>
          <a:xfrm>
            <a:off x="13564683" y="655710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4" name="object 6854"/>
          <p:cNvSpPr/>
          <p:nvPr/>
        </p:nvSpPr>
        <p:spPr>
          <a:xfrm>
            <a:off x="11943325" y="6924745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55" name="object 6855"/>
          <p:cNvGrpSpPr/>
          <p:nvPr/>
        </p:nvGrpSpPr>
        <p:grpSpPr>
          <a:xfrm>
            <a:off x="10982795" y="6536624"/>
            <a:ext cx="7620" cy="22860"/>
            <a:chOff x="10982795" y="6536624"/>
            <a:chExt cx="7620" cy="22860"/>
          </a:xfrm>
        </p:grpSpPr>
        <p:sp>
          <p:nvSpPr>
            <p:cNvPr id="6856" name="object 6856"/>
            <p:cNvSpPr/>
            <p:nvPr/>
          </p:nvSpPr>
          <p:spPr>
            <a:xfrm>
              <a:off x="10983726" y="6537555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5584" y="0"/>
                  </a:moveTo>
                  <a:lnTo>
                    <a:pt x="930" y="16753"/>
                  </a:lnTo>
                </a:path>
                <a:path w="5715" h="20954">
                  <a:moveTo>
                    <a:pt x="930" y="16753"/>
                  </a:moveTo>
                  <a:lnTo>
                    <a:pt x="930" y="17684"/>
                  </a:lnTo>
                </a:path>
                <a:path w="5715" h="20954">
                  <a:moveTo>
                    <a:pt x="930" y="18614"/>
                  </a:moveTo>
                  <a:lnTo>
                    <a:pt x="0" y="19545"/>
                  </a:lnTo>
                </a:path>
                <a:path w="5715" h="20954">
                  <a:moveTo>
                    <a:pt x="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57" name="object 6857"/>
            <p:cNvSpPr/>
            <p:nvPr/>
          </p:nvSpPr>
          <p:spPr>
            <a:xfrm>
              <a:off x="10982795" y="6557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858" name="object 6858"/>
          <p:cNvSpPr/>
          <p:nvPr/>
        </p:nvSpPr>
        <p:spPr>
          <a:xfrm>
            <a:off x="11938671" y="6926606"/>
            <a:ext cx="5080" cy="15240"/>
          </a:xfrm>
          <a:custGeom>
            <a:avLst/>
            <a:gdLst/>
            <a:ahLst/>
            <a:cxnLst/>
            <a:rect l="l" t="t" r="r" b="b"/>
            <a:pathLst>
              <a:path w="5079" h="15240">
                <a:moveTo>
                  <a:pt x="4653" y="0"/>
                </a:moveTo>
                <a:lnTo>
                  <a:pt x="0" y="1489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9" name="object 6859"/>
          <p:cNvSpPr/>
          <p:nvPr/>
        </p:nvSpPr>
        <p:spPr>
          <a:xfrm>
            <a:off x="13565613" y="655710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0" name="object 6860"/>
          <p:cNvSpPr/>
          <p:nvPr/>
        </p:nvSpPr>
        <p:spPr>
          <a:xfrm>
            <a:off x="10983726" y="6537555"/>
            <a:ext cx="5715" cy="19685"/>
          </a:xfrm>
          <a:custGeom>
            <a:avLst/>
            <a:gdLst/>
            <a:ahLst/>
            <a:cxnLst/>
            <a:rect l="l" t="t" r="r" b="b"/>
            <a:pathLst>
              <a:path w="5715" h="19684">
                <a:moveTo>
                  <a:pt x="0" y="19545"/>
                </a:moveTo>
                <a:lnTo>
                  <a:pt x="930" y="18614"/>
                </a:lnTo>
              </a:path>
              <a:path w="5715" h="19684">
                <a:moveTo>
                  <a:pt x="930" y="17684"/>
                </a:moveTo>
                <a:lnTo>
                  <a:pt x="930" y="16753"/>
                </a:lnTo>
              </a:path>
              <a:path w="5715" h="19684">
                <a:moveTo>
                  <a:pt x="930" y="16753"/>
                </a:moveTo>
                <a:lnTo>
                  <a:pt x="5584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1" name="object 6861"/>
          <p:cNvSpPr/>
          <p:nvPr/>
        </p:nvSpPr>
        <p:spPr>
          <a:xfrm>
            <a:off x="13560959" y="6537555"/>
            <a:ext cx="5080" cy="19685"/>
          </a:xfrm>
          <a:custGeom>
            <a:avLst/>
            <a:gdLst/>
            <a:ahLst/>
            <a:cxnLst/>
            <a:rect l="l" t="t" r="r" b="b"/>
            <a:pathLst>
              <a:path w="5080" h="19684">
                <a:moveTo>
                  <a:pt x="4653" y="19545"/>
                </a:moveTo>
                <a:lnTo>
                  <a:pt x="4653" y="18614"/>
                </a:lnTo>
              </a:path>
              <a:path w="5080" h="19684">
                <a:moveTo>
                  <a:pt x="4653" y="17684"/>
                </a:moveTo>
                <a:lnTo>
                  <a:pt x="3722" y="16753"/>
                </a:lnTo>
              </a:path>
              <a:path w="5080" h="19684">
                <a:moveTo>
                  <a:pt x="3722" y="16753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62" name="object 6862"/>
          <p:cNvGrpSpPr/>
          <p:nvPr/>
        </p:nvGrpSpPr>
        <p:grpSpPr>
          <a:xfrm>
            <a:off x="10982795" y="6557100"/>
            <a:ext cx="1905" cy="1905"/>
            <a:chOff x="10982795" y="6557100"/>
            <a:chExt cx="1905" cy="1905"/>
          </a:xfrm>
        </p:grpSpPr>
        <p:sp>
          <p:nvSpPr>
            <p:cNvPr id="6863" name="object 6863"/>
            <p:cNvSpPr/>
            <p:nvPr/>
          </p:nvSpPr>
          <p:spPr>
            <a:xfrm>
              <a:off x="10982795" y="6557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64" name="object 6864"/>
            <p:cNvSpPr/>
            <p:nvPr/>
          </p:nvSpPr>
          <p:spPr>
            <a:xfrm>
              <a:off x="10983726" y="65571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865" name="object 6865"/>
          <p:cNvSpPr/>
          <p:nvPr/>
        </p:nvSpPr>
        <p:spPr>
          <a:xfrm>
            <a:off x="4624873" y="6621322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6" name="object 6866"/>
          <p:cNvSpPr/>
          <p:nvPr/>
        </p:nvSpPr>
        <p:spPr>
          <a:xfrm>
            <a:off x="6005169" y="6785133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5">
                <a:moveTo>
                  <a:pt x="0" y="0"/>
                </a:moveTo>
                <a:lnTo>
                  <a:pt x="0" y="26991"/>
                </a:lnTo>
              </a:path>
              <a:path h="131445">
                <a:moveTo>
                  <a:pt x="0" y="43745"/>
                </a:moveTo>
                <a:lnTo>
                  <a:pt x="0" y="79113"/>
                </a:lnTo>
              </a:path>
              <a:path h="131445">
                <a:moveTo>
                  <a:pt x="0" y="96797"/>
                </a:moveTo>
                <a:lnTo>
                  <a:pt x="0" y="13123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7" name="object 6867"/>
          <p:cNvSpPr/>
          <p:nvPr/>
        </p:nvSpPr>
        <p:spPr>
          <a:xfrm>
            <a:off x="6005169" y="693405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8" name="object 6868"/>
          <p:cNvSpPr/>
          <p:nvPr/>
        </p:nvSpPr>
        <p:spPr>
          <a:xfrm>
            <a:off x="4681649" y="6621322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9" name="object 6869"/>
          <p:cNvSpPr/>
          <p:nvPr/>
        </p:nvSpPr>
        <p:spPr>
          <a:xfrm>
            <a:off x="5994931" y="6785133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5">
                <a:moveTo>
                  <a:pt x="0" y="0"/>
                </a:moveTo>
                <a:lnTo>
                  <a:pt x="0" y="26991"/>
                </a:lnTo>
              </a:path>
              <a:path h="131445">
                <a:moveTo>
                  <a:pt x="0" y="43745"/>
                </a:moveTo>
                <a:lnTo>
                  <a:pt x="0" y="79113"/>
                </a:lnTo>
              </a:path>
              <a:path h="131445">
                <a:moveTo>
                  <a:pt x="0" y="96797"/>
                </a:moveTo>
                <a:lnTo>
                  <a:pt x="0" y="13123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0" name="object 6870"/>
          <p:cNvSpPr/>
          <p:nvPr/>
        </p:nvSpPr>
        <p:spPr>
          <a:xfrm>
            <a:off x="5994931" y="693405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1" name="object 6871"/>
          <p:cNvSpPr/>
          <p:nvPr/>
        </p:nvSpPr>
        <p:spPr>
          <a:xfrm>
            <a:off x="4681649" y="6625976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2" name="object 6872"/>
          <p:cNvSpPr/>
          <p:nvPr/>
        </p:nvSpPr>
        <p:spPr>
          <a:xfrm>
            <a:off x="6005169" y="68819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52121"/>
                </a:lnTo>
              </a:path>
              <a:path h="7937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3" name="object 6873"/>
          <p:cNvSpPr/>
          <p:nvPr/>
        </p:nvSpPr>
        <p:spPr>
          <a:xfrm>
            <a:off x="6005169" y="6785133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3745"/>
                </a:lnTo>
              </a:path>
              <a:path h="7937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74" name="object 6874"/>
          <p:cNvGrpSpPr/>
          <p:nvPr/>
        </p:nvGrpSpPr>
        <p:grpSpPr>
          <a:xfrm>
            <a:off x="10982795" y="6536624"/>
            <a:ext cx="7620" cy="22860"/>
            <a:chOff x="10982795" y="6536624"/>
            <a:chExt cx="7620" cy="22860"/>
          </a:xfrm>
        </p:grpSpPr>
        <p:sp>
          <p:nvSpPr>
            <p:cNvPr id="6875" name="object 6875"/>
            <p:cNvSpPr/>
            <p:nvPr/>
          </p:nvSpPr>
          <p:spPr>
            <a:xfrm>
              <a:off x="10983726" y="6537555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5584" y="0"/>
                  </a:moveTo>
                  <a:lnTo>
                    <a:pt x="930" y="16753"/>
                  </a:lnTo>
                </a:path>
                <a:path w="5715" h="20954">
                  <a:moveTo>
                    <a:pt x="930" y="16753"/>
                  </a:moveTo>
                  <a:lnTo>
                    <a:pt x="930" y="17684"/>
                  </a:lnTo>
                </a:path>
                <a:path w="5715" h="20954">
                  <a:moveTo>
                    <a:pt x="930" y="18614"/>
                  </a:moveTo>
                  <a:lnTo>
                    <a:pt x="0" y="19545"/>
                  </a:lnTo>
                </a:path>
                <a:path w="5715" h="20954">
                  <a:moveTo>
                    <a:pt x="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6" name="object 6876"/>
            <p:cNvSpPr/>
            <p:nvPr/>
          </p:nvSpPr>
          <p:spPr>
            <a:xfrm>
              <a:off x="10982795" y="6557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877" name="object 6877"/>
          <p:cNvSpPr/>
          <p:nvPr/>
        </p:nvSpPr>
        <p:spPr>
          <a:xfrm>
            <a:off x="4624873" y="6625976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8" name="object 6878"/>
          <p:cNvSpPr/>
          <p:nvPr/>
        </p:nvSpPr>
        <p:spPr>
          <a:xfrm>
            <a:off x="5994931" y="68819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52121"/>
                </a:lnTo>
              </a:path>
              <a:path h="7937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9" name="object 6879"/>
          <p:cNvSpPr/>
          <p:nvPr/>
        </p:nvSpPr>
        <p:spPr>
          <a:xfrm>
            <a:off x="5994931" y="6785133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3745"/>
                </a:lnTo>
              </a:path>
              <a:path h="7937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80" name="object 6880"/>
          <p:cNvGrpSpPr/>
          <p:nvPr/>
        </p:nvGrpSpPr>
        <p:grpSpPr>
          <a:xfrm>
            <a:off x="10982795" y="6536624"/>
            <a:ext cx="7620" cy="22860"/>
            <a:chOff x="10982795" y="6536624"/>
            <a:chExt cx="7620" cy="22860"/>
          </a:xfrm>
        </p:grpSpPr>
        <p:sp>
          <p:nvSpPr>
            <p:cNvPr id="6881" name="object 6881"/>
            <p:cNvSpPr/>
            <p:nvPr/>
          </p:nvSpPr>
          <p:spPr>
            <a:xfrm>
              <a:off x="10982795" y="6557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2" name="object 6882"/>
            <p:cNvSpPr/>
            <p:nvPr/>
          </p:nvSpPr>
          <p:spPr>
            <a:xfrm>
              <a:off x="10983726" y="6537555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0" y="20476"/>
                  </a:moveTo>
                  <a:lnTo>
                    <a:pt x="0" y="19545"/>
                  </a:lnTo>
                </a:path>
                <a:path w="5715" h="20954">
                  <a:moveTo>
                    <a:pt x="0" y="19545"/>
                  </a:moveTo>
                  <a:lnTo>
                    <a:pt x="930" y="18614"/>
                  </a:lnTo>
                </a:path>
                <a:path w="5715" h="20954">
                  <a:moveTo>
                    <a:pt x="930" y="17684"/>
                  </a:moveTo>
                  <a:lnTo>
                    <a:pt x="930" y="16753"/>
                  </a:lnTo>
                </a:path>
                <a:path w="5715" h="20954">
                  <a:moveTo>
                    <a:pt x="930" y="16753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883" name="object 6883"/>
          <p:cNvSpPr/>
          <p:nvPr/>
        </p:nvSpPr>
        <p:spPr>
          <a:xfrm>
            <a:off x="4624873" y="6721842"/>
            <a:ext cx="69850" cy="5080"/>
          </a:xfrm>
          <a:custGeom>
            <a:avLst/>
            <a:gdLst/>
            <a:ahLst/>
            <a:cxnLst/>
            <a:rect l="l" t="t" r="r" b="b"/>
            <a:pathLst>
              <a:path w="69850" h="5079">
                <a:moveTo>
                  <a:pt x="0" y="4653"/>
                </a:moveTo>
                <a:lnTo>
                  <a:pt x="26060" y="4653"/>
                </a:lnTo>
              </a:path>
              <a:path w="69850" h="5079">
                <a:moveTo>
                  <a:pt x="42814" y="4653"/>
                </a:moveTo>
                <a:lnTo>
                  <a:pt x="69805" y="4653"/>
                </a:lnTo>
              </a:path>
              <a:path w="69850" h="5079">
                <a:moveTo>
                  <a:pt x="5584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4" name="object 6884"/>
          <p:cNvSpPr/>
          <p:nvPr/>
        </p:nvSpPr>
        <p:spPr>
          <a:xfrm>
            <a:off x="6023784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5" name="object 6885"/>
          <p:cNvSpPr/>
          <p:nvPr/>
        </p:nvSpPr>
        <p:spPr>
          <a:xfrm>
            <a:off x="4624873" y="6721842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6" name="object 6886"/>
          <p:cNvSpPr/>
          <p:nvPr/>
        </p:nvSpPr>
        <p:spPr>
          <a:xfrm>
            <a:off x="12096898" y="6962905"/>
            <a:ext cx="5080" cy="17780"/>
          </a:xfrm>
          <a:custGeom>
            <a:avLst/>
            <a:gdLst/>
            <a:ahLst/>
            <a:cxnLst/>
            <a:rect l="l" t="t" r="r" b="b"/>
            <a:pathLst>
              <a:path w="5079" h="17779">
                <a:moveTo>
                  <a:pt x="0" y="17684"/>
                </a:moveTo>
                <a:lnTo>
                  <a:pt x="4653" y="930"/>
                </a:lnTo>
              </a:path>
              <a:path w="5079" h="17779">
                <a:moveTo>
                  <a:pt x="4653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87" name="object 6887"/>
          <p:cNvGrpSpPr/>
          <p:nvPr/>
        </p:nvGrpSpPr>
        <p:grpSpPr>
          <a:xfrm>
            <a:off x="10982795" y="6536624"/>
            <a:ext cx="7620" cy="22860"/>
            <a:chOff x="10982795" y="6536624"/>
            <a:chExt cx="7620" cy="22860"/>
          </a:xfrm>
        </p:grpSpPr>
        <p:sp>
          <p:nvSpPr>
            <p:cNvPr id="6888" name="object 6888"/>
            <p:cNvSpPr/>
            <p:nvPr/>
          </p:nvSpPr>
          <p:spPr>
            <a:xfrm>
              <a:off x="10983726" y="6537555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5584" y="0"/>
                  </a:moveTo>
                  <a:lnTo>
                    <a:pt x="930" y="16753"/>
                  </a:lnTo>
                </a:path>
                <a:path w="5715" h="20954">
                  <a:moveTo>
                    <a:pt x="930" y="16753"/>
                  </a:moveTo>
                  <a:lnTo>
                    <a:pt x="930" y="17684"/>
                  </a:lnTo>
                </a:path>
                <a:path w="5715" h="20954">
                  <a:moveTo>
                    <a:pt x="930" y="18614"/>
                  </a:moveTo>
                  <a:lnTo>
                    <a:pt x="0" y="19545"/>
                  </a:lnTo>
                </a:path>
                <a:path w="5715" h="20954">
                  <a:moveTo>
                    <a:pt x="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9" name="object 6889"/>
            <p:cNvSpPr/>
            <p:nvPr/>
          </p:nvSpPr>
          <p:spPr>
            <a:xfrm>
              <a:off x="10982795" y="6557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890" name="object 6890"/>
          <p:cNvSpPr/>
          <p:nvPr/>
        </p:nvSpPr>
        <p:spPr>
          <a:xfrm>
            <a:off x="12101552" y="6960113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2792"/>
                </a:moveTo>
                <a:lnTo>
                  <a:pt x="0" y="1861"/>
                </a:lnTo>
              </a:path>
              <a:path w="1270" h="3175">
                <a:moveTo>
                  <a:pt x="0" y="1861"/>
                </a:moveTo>
                <a:lnTo>
                  <a:pt x="930" y="930"/>
                </a:lnTo>
              </a:path>
              <a:path w="1270" h="3175">
                <a:moveTo>
                  <a:pt x="930" y="930"/>
                </a:moveTo>
                <a:lnTo>
                  <a:pt x="930" y="0"/>
                </a:lnTo>
              </a:path>
              <a:path w="1270" h="3175">
                <a:moveTo>
                  <a:pt x="93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1" name="object 6891"/>
          <p:cNvSpPr/>
          <p:nvPr/>
        </p:nvSpPr>
        <p:spPr>
          <a:xfrm>
            <a:off x="13017405" y="3204555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2" name="object 6892"/>
          <p:cNvSpPr/>
          <p:nvPr/>
        </p:nvSpPr>
        <p:spPr>
          <a:xfrm>
            <a:off x="5949324" y="706063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3" name="object 6893"/>
          <p:cNvSpPr/>
          <p:nvPr/>
        </p:nvSpPr>
        <p:spPr>
          <a:xfrm>
            <a:off x="12992275" y="3204555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4" name="object 6894"/>
          <p:cNvSpPr/>
          <p:nvPr/>
        </p:nvSpPr>
        <p:spPr>
          <a:xfrm>
            <a:off x="12101552" y="6961044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0"/>
                </a:moveTo>
                <a:lnTo>
                  <a:pt x="0" y="930"/>
                </a:lnTo>
              </a:path>
              <a:path w="1270" h="1904">
                <a:moveTo>
                  <a:pt x="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5" name="object 6895"/>
          <p:cNvSpPr/>
          <p:nvPr/>
        </p:nvSpPr>
        <p:spPr>
          <a:xfrm>
            <a:off x="12992275" y="319990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6" name="object 6896"/>
          <p:cNvSpPr/>
          <p:nvPr/>
        </p:nvSpPr>
        <p:spPr>
          <a:xfrm>
            <a:off x="11142884" y="6926606"/>
            <a:ext cx="3810" cy="15240"/>
          </a:xfrm>
          <a:custGeom>
            <a:avLst/>
            <a:gdLst/>
            <a:ahLst/>
            <a:cxnLst/>
            <a:rect l="l" t="t" r="r" b="b"/>
            <a:pathLst>
              <a:path w="3809" h="15240">
                <a:moveTo>
                  <a:pt x="0" y="0"/>
                </a:moveTo>
                <a:lnTo>
                  <a:pt x="3722" y="1489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7" name="object 6897"/>
          <p:cNvSpPr/>
          <p:nvPr/>
        </p:nvSpPr>
        <p:spPr>
          <a:xfrm>
            <a:off x="12096898" y="6962905"/>
            <a:ext cx="5080" cy="17780"/>
          </a:xfrm>
          <a:custGeom>
            <a:avLst/>
            <a:gdLst/>
            <a:ahLst/>
            <a:cxnLst/>
            <a:rect l="l" t="t" r="r" b="b"/>
            <a:pathLst>
              <a:path w="5079" h="17779">
                <a:moveTo>
                  <a:pt x="4653" y="0"/>
                </a:moveTo>
                <a:lnTo>
                  <a:pt x="4653" y="930"/>
                </a:lnTo>
              </a:path>
              <a:path w="5079" h="17779">
                <a:moveTo>
                  <a:pt x="4653" y="930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8" name="object 6898"/>
          <p:cNvSpPr/>
          <p:nvPr/>
        </p:nvSpPr>
        <p:spPr>
          <a:xfrm>
            <a:off x="13017405" y="3300422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9" name="object 6899"/>
          <p:cNvSpPr/>
          <p:nvPr/>
        </p:nvSpPr>
        <p:spPr>
          <a:xfrm>
            <a:off x="6023784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0" name="object 6900"/>
          <p:cNvSpPr/>
          <p:nvPr/>
        </p:nvSpPr>
        <p:spPr>
          <a:xfrm>
            <a:off x="12992275" y="3300422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1" name="object 6901"/>
          <p:cNvSpPr/>
          <p:nvPr/>
        </p:nvSpPr>
        <p:spPr>
          <a:xfrm>
            <a:off x="11142884" y="6924745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2" name="object 6902"/>
          <p:cNvSpPr/>
          <p:nvPr/>
        </p:nvSpPr>
        <p:spPr>
          <a:xfrm>
            <a:off x="12992275" y="330507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3" name="object 6903"/>
          <p:cNvSpPr/>
          <p:nvPr/>
        </p:nvSpPr>
        <p:spPr>
          <a:xfrm>
            <a:off x="6023784" y="6775825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4" name="object 6904"/>
          <p:cNvSpPr/>
          <p:nvPr/>
        </p:nvSpPr>
        <p:spPr>
          <a:xfrm>
            <a:off x="13017405" y="3305076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5" name="object 6905"/>
          <p:cNvSpPr/>
          <p:nvPr/>
        </p:nvSpPr>
        <p:spPr>
          <a:xfrm>
            <a:off x="12096898" y="6962905"/>
            <a:ext cx="5080" cy="17780"/>
          </a:xfrm>
          <a:custGeom>
            <a:avLst/>
            <a:gdLst/>
            <a:ahLst/>
            <a:cxnLst/>
            <a:rect l="l" t="t" r="r" b="b"/>
            <a:pathLst>
              <a:path w="5079" h="17779">
                <a:moveTo>
                  <a:pt x="0" y="17684"/>
                </a:moveTo>
                <a:lnTo>
                  <a:pt x="4653" y="930"/>
                </a:lnTo>
              </a:path>
              <a:path w="5079" h="17779">
                <a:moveTo>
                  <a:pt x="4653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6" name="object 6906"/>
          <p:cNvSpPr/>
          <p:nvPr/>
        </p:nvSpPr>
        <p:spPr>
          <a:xfrm>
            <a:off x="11141953" y="6921952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0"/>
                </a:moveTo>
                <a:lnTo>
                  <a:pt x="0" y="1861"/>
                </a:lnTo>
              </a:path>
              <a:path w="1270" h="3175">
                <a:moveTo>
                  <a:pt x="0" y="1861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7" name="object 6907"/>
          <p:cNvSpPr/>
          <p:nvPr/>
        </p:nvSpPr>
        <p:spPr>
          <a:xfrm>
            <a:off x="13557237" y="6558962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930"/>
                </a:moveTo>
                <a:lnTo>
                  <a:pt x="0" y="930"/>
                </a:lnTo>
              </a:path>
              <a:path w="1269"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8" name="object 6908"/>
          <p:cNvSpPr/>
          <p:nvPr/>
        </p:nvSpPr>
        <p:spPr>
          <a:xfrm>
            <a:off x="12096898" y="6960113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4653" y="2792"/>
                </a:moveTo>
                <a:lnTo>
                  <a:pt x="4653" y="1861"/>
                </a:lnTo>
              </a:path>
              <a:path w="5715" h="20954">
                <a:moveTo>
                  <a:pt x="4653" y="1861"/>
                </a:moveTo>
                <a:lnTo>
                  <a:pt x="5584" y="930"/>
                </a:lnTo>
              </a:path>
              <a:path w="5715" h="20954">
                <a:moveTo>
                  <a:pt x="5584" y="930"/>
                </a:moveTo>
                <a:lnTo>
                  <a:pt x="5584" y="0"/>
                </a:lnTo>
              </a:path>
              <a:path w="5715" h="20954">
                <a:moveTo>
                  <a:pt x="5584" y="0"/>
                </a:moveTo>
                <a:lnTo>
                  <a:pt x="5584" y="930"/>
                </a:lnTo>
              </a:path>
              <a:path w="5715" h="20954">
                <a:moveTo>
                  <a:pt x="5584" y="930"/>
                </a:moveTo>
                <a:lnTo>
                  <a:pt x="4653" y="1861"/>
                </a:lnTo>
              </a:path>
              <a:path w="5715" h="20954">
                <a:moveTo>
                  <a:pt x="4653" y="1861"/>
                </a:moveTo>
                <a:lnTo>
                  <a:pt x="4653" y="2792"/>
                </a:lnTo>
              </a:path>
              <a:path w="5715" h="20954">
                <a:moveTo>
                  <a:pt x="4653" y="2792"/>
                </a:moveTo>
                <a:lnTo>
                  <a:pt x="4653" y="3722"/>
                </a:lnTo>
              </a:path>
              <a:path w="5715" h="20954">
                <a:moveTo>
                  <a:pt x="4653" y="3722"/>
                </a:moveTo>
                <a:lnTo>
                  <a:pt x="0" y="20476"/>
                </a:lnTo>
              </a:path>
              <a:path w="5715" h="20954">
                <a:moveTo>
                  <a:pt x="0" y="20476"/>
                </a:moveTo>
                <a:lnTo>
                  <a:pt x="4653" y="3722"/>
                </a:lnTo>
              </a:path>
              <a:path w="5715" h="20954">
                <a:moveTo>
                  <a:pt x="4653" y="3722"/>
                </a:moveTo>
                <a:lnTo>
                  <a:pt x="4653" y="2792"/>
                </a:lnTo>
              </a:path>
              <a:path w="5715" h="20954">
                <a:moveTo>
                  <a:pt x="4653" y="2792"/>
                </a:moveTo>
                <a:lnTo>
                  <a:pt x="4653" y="1861"/>
                </a:lnTo>
              </a:path>
              <a:path w="5715" h="20954">
                <a:moveTo>
                  <a:pt x="4653" y="1861"/>
                </a:moveTo>
                <a:lnTo>
                  <a:pt x="5584" y="930"/>
                </a:lnTo>
              </a:path>
              <a:path w="5715" h="20954">
                <a:moveTo>
                  <a:pt x="5584" y="930"/>
                </a:moveTo>
                <a:lnTo>
                  <a:pt x="5584" y="0"/>
                </a:lnTo>
              </a:path>
              <a:path w="5715" h="20954">
                <a:moveTo>
                  <a:pt x="5584" y="0"/>
                </a:moveTo>
                <a:lnTo>
                  <a:pt x="5584" y="930"/>
                </a:lnTo>
              </a:path>
              <a:path w="5715" h="20954">
                <a:moveTo>
                  <a:pt x="5584" y="930"/>
                </a:moveTo>
                <a:lnTo>
                  <a:pt x="4653" y="1861"/>
                </a:lnTo>
              </a:path>
              <a:path w="5715" h="20954">
                <a:moveTo>
                  <a:pt x="4653" y="1861"/>
                </a:moveTo>
                <a:lnTo>
                  <a:pt x="4653" y="2792"/>
                </a:lnTo>
              </a:path>
              <a:path w="5715" h="20954">
                <a:moveTo>
                  <a:pt x="4653" y="2792"/>
                </a:moveTo>
                <a:lnTo>
                  <a:pt x="4653" y="3722"/>
                </a:lnTo>
              </a:path>
              <a:path w="5715" h="20954">
                <a:moveTo>
                  <a:pt x="4653" y="3722"/>
                </a:moveTo>
                <a:lnTo>
                  <a:pt x="0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9" name="object 6909"/>
          <p:cNvSpPr/>
          <p:nvPr/>
        </p:nvSpPr>
        <p:spPr>
          <a:xfrm>
            <a:off x="13557237" y="655803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0" name="object 6910"/>
          <p:cNvSpPr/>
          <p:nvPr/>
        </p:nvSpPr>
        <p:spPr>
          <a:xfrm>
            <a:off x="6434242" y="6534763"/>
            <a:ext cx="158750" cy="39370"/>
          </a:xfrm>
          <a:custGeom>
            <a:avLst/>
            <a:gdLst/>
            <a:ahLst/>
            <a:cxnLst/>
            <a:rect l="l" t="t" r="r" b="b"/>
            <a:pathLst>
              <a:path w="158750" h="39370">
                <a:moveTo>
                  <a:pt x="0" y="39091"/>
                </a:moveTo>
                <a:lnTo>
                  <a:pt x="19545" y="34437"/>
                </a:lnTo>
              </a:path>
              <a:path w="158750" h="39370">
                <a:moveTo>
                  <a:pt x="36299" y="30714"/>
                </a:moveTo>
                <a:lnTo>
                  <a:pt x="70736" y="21407"/>
                </a:lnTo>
              </a:path>
              <a:path w="158750" h="39370">
                <a:moveTo>
                  <a:pt x="87490" y="17684"/>
                </a:moveTo>
                <a:lnTo>
                  <a:pt x="120996" y="9307"/>
                </a:lnTo>
              </a:path>
              <a:path w="158750" h="39370">
                <a:moveTo>
                  <a:pt x="138681" y="4653"/>
                </a:moveTo>
                <a:lnTo>
                  <a:pt x="158226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1" name="object 6911"/>
          <p:cNvSpPr/>
          <p:nvPr/>
        </p:nvSpPr>
        <p:spPr>
          <a:xfrm>
            <a:off x="12089451" y="6960113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0" y="18614"/>
                </a:moveTo>
                <a:lnTo>
                  <a:pt x="3722" y="1861"/>
                </a:lnTo>
              </a:path>
              <a:path w="5079" h="19050">
                <a:moveTo>
                  <a:pt x="3722" y="1861"/>
                </a:moveTo>
                <a:lnTo>
                  <a:pt x="3722" y="930"/>
                </a:lnTo>
              </a:path>
              <a:path w="5079" h="19050">
                <a:moveTo>
                  <a:pt x="3722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2" name="object 6912"/>
          <p:cNvSpPr/>
          <p:nvPr/>
        </p:nvSpPr>
        <p:spPr>
          <a:xfrm>
            <a:off x="6471472" y="666785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3" name="object 6913"/>
          <p:cNvSpPr/>
          <p:nvPr/>
        </p:nvSpPr>
        <p:spPr>
          <a:xfrm>
            <a:off x="12988552" y="319152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39091"/>
                </a:lnTo>
              </a:path>
              <a:path h="200660">
                <a:moveTo>
                  <a:pt x="0" y="56775"/>
                </a:moveTo>
                <a:lnTo>
                  <a:pt x="0" y="91213"/>
                </a:lnTo>
              </a:path>
              <a:path h="200660">
                <a:moveTo>
                  <a:pt x="0" y="108897"/>
                </a:moveTo>
                <a:lnTo>
                  <a:pt x="0" y="143334"/>
                </a:lnTo>
              </a:path>
              <a:path h="200660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4" name="object 6914"/>
          <p:cNvSpPr/>
          <p:nvPr/>
        </p:nvSpPr>
        <p:spPr>
          <a:xfrm>
            <a:off x="6471463" y="666785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600"/>
                </a:lnTo>
                <a:lnTo>
                  <a:pt x="939" y="1866"/>
                </a:lnTo>
                <a:lnTo>
                  <a:pt x="1587" y="1600"/>
                </a:lnTo>
                <a:lnTo>
                  <a:pt x="1866" y="939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5" name="object 6915"/>
          <p:cNvSpPr/>
          <p:nvPr/>
        </p:nvSpPr>
        <p:spPr>
          <a:xfrm>
            <a:off x="13557237" y="6556170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916" name="object 6916"/>
          <p:cNvGrpSpPr/>
          <p:nvPr/>
        </p:nvGrpSpPr>
        <p:grpSpPr>
          <a:xfrm>
            <a:off x="6471472" y="6667859"/>
            <a:ext cx="3175" cy="3175"/>
            <a:chOff x="6471472" y="6667859"/>
            <a:chExt cx="3175" cy="3175"/>
          </a:xfrm>
        </p:grpSpPr>
        <p:sp>
          <p:nvSpPr>
            <p:cNvPr id="6917" name="object 6917"/>
            <p:cNvSpPr/>
            <p:nvPr/>
          </p:nvSpPr>
          <p:spPr>
            <a:xfrm>
              <a:off x="6471472" y="66678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8" name="object 6918"/>
            <p:cNvSpPr/>
            <p:nvPr/>
          </p:nvSpPr>
          <p:spPr>
            <a:xfrm>
              <a:off x="6472403" y="666879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19" name="object 6919"/>
            <p:cNvSpPr/>
            <p:nvPr/>
          </p:nvSpPr>
          <p:spPr>
            <a:xfrm>
              <a:off x="6471462" y="666785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794" y="939"/>
                  </a:moveTo>
                  <a:lnTo>
                    <a:pt x="2527" y="279"/>
                  </a:lnTo>
                  <a:lnTo>
                    <a:pt x="1866" y="0"/>
                  </a:lnTo>
                  <a:lnTo>
                    <a:pt x="1206" y="279"/>
                  </a:lnTo>
                  <a:lnTo>
                    <a:pt x="939" y="939"/>
                  </a:lnTo>
                  <a:lnTo>
                    <a:pt x="279" y="1206"/>
                  </a:lnTo>
                  <a:lnTo>
                    <a:pt x="0" y="1866"/>
                  </a:lnTo>
                  <a:lnTo>
                    <a:pt x="279" y="2527"/>
                  </a:lnTo>
                  <a:lnTo>
                    <a:pt x="939" y="2794"/>
                  </a:lnTo>
                  <a:lnTo>
                    <a:pt x="1587" y="2527"/>
                  </a:lnTo>
                  <a:lnTo>
                    <a:pt x="1866" y="1866"/>
                  </a:lnTo>
                  <a:lnTo>
                    <a:pt x="2527" y="1600"/>
                  </a:lnTo>
                  <a:lnTo>
                    <a:pt x="2794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20" name="object 6920"/>
          <p:cNvSpPr/>
          <p:nvPr/>
        </p:nvSpPr>
        <p:spPr>
          <a:xfrm>
            <a:off x="11142884" y="6576646"/>
            <a:ext cx="3810" cy="15875"/>
          </a:xfrm>
          <a:custGeom>
            <a:avLst/>
            <a:gdLst/>
            <a:ahLst/>
            <a:cxnLst/>
            <a:rect l="l" t="t" r="r" b="b"/>
            <a:pathLst>
              <a:path w="3809" h="15875">
                <a:moveTo>
                  <a:pt x="0" y="15822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1" name="object 6921"/>
          <p:cNvSpPr/>
          <p:nvPr/>
        </p:nvSpPr>
        <p:spPr>
          <a:xfrm>
            <a:off x="6472403" y="666785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2" name="object 6922"/>
          <p:cNvSpPr/>
          <p:nvPr/>
        </p:nvSpPr>
        <p:spPr>
          <a:xfrm>
            <a:off x="13005305" y="320269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3" name="object 6923"/>
          <p:cNvSpPr/>
          <p:nvPr/>
        </p:nvSpPr>
        <p:spPr>
          <a:xfrm>
            <a:off x="13005305" y="3380466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924" name="object 6924"/>
          <p:cNvGrpSpPr/>
          <p:nvPr/>
        </p:nvGrpSpPr>
        <p:grpSpPr>
          <a:xfrm>
            <a:off x="6472403" y="6667859"/>
            <a:ext cx="1905" cy="1905"/>
            <a:chOff x="6472403" y="6667859"/>
            <a:chExt cx="1905" cy="1905"/>
          </a:xfrm>
        </p:grpSpPr>
        <p:sp>
          <p:nvSpPr>
            <p:cNvPr id="6925" name="object 6925"/>
            <p:cNvSpPr/>
            <p:nvPr/>
          </p:nvSpPr>
          <p:spPr>
            <a:xfrm>
              <a:off x="6472403" y="66678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6" name="object 6926"/>
            <p:cNvSpPr/>
            <p:nvPr/>
          </p:nvSpPr>
          <p:spPr>
            <a:xfrm>
              <a:off x="6472403" y="666879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27" name="object 6927"/>
          <p:cNvGrpSpPr/>
          <p:nvPr/>
        </p:nvGrpSpPr>
        <p:grpSpPr>
          <a:xfrm>
            <a:off x="12093174" y="6958252"/>
            <a:ext cx="1905" cy="1905"/>
            <a:chOff x="12093174" y="6958252"/>
            <a:chExt cx="1905" cy="1905"/>
          </a:xfrm>
        </p:grpSpPr>
        <p:sp>
          <p:nvSpPr>
            <p:cNvPr id="6928" name="object 6928"/>
            <p:cNvSpPr/>
            <p:nvPr/>
          </p:nvSpPr>
          <p:spPr>
            <a:xfrm>
              <a:off x="12093174" y="69582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29" name="object 6929"/>
            <p:cNvSpPr/>
            <p:nvPr/>
          </p:nvSpPr>
          <p:spPr>
            <a:xfrm>
              <a:off x="12094105" y="69582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30" name="object 6930"/>
          <p:cNvSpPr/>
          <p:nvPr/>
        </p:nvSpPr>
        <p:spPr>
          <a:xfrm>
            <a:off x="13005305" y="3202694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27922"/>
                </a:lnTo>
              </a:path>
              <a:path h="177800">
                <a:moveTo>
                  <a:pt x="0" y="45606"/>
                </a:moveTo>
                <a:lnTo>
                  <a:pt x="0" y="80044"/>
                </a:lnTo>
              </a:path>
              <a:path h="177800">
                <a:moveTo>
                  <a:pt x="0" y="97728"/>
                </a:moveTo>
                <a:lnTo>
                  <a:pt x="0" y="132165"/>
                </a:lnTo>
              </a:path>
              <a:path h="177800">
                <a:moveTo>
                  <a:pt x="0" y="149850"/>
                </a:moveTo>
                <a:lnTo>
                  <a:pt x="0" y="17777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1" name="object 6931"/>
          <p:cNvSpPr/>
          <p:nvPr/>
        </p:nvSpPr>
        <p:spPr>
          <a:xfrm>
            <a:off x="13552583" y="6539416"/>
            <a:ext cx="5080" cy="17145"/>
          </a:xfrm>
          <a:custGeom>
            <a:avLst/>
            <a:gdLst/>
            <a:ahLst/>
            <a:cxnLst/>
            <a:rect l="l" t="t" r="r" b="b"/>
            <a:pathLst>
              <a:path w="5080" h="17145">
                <a:moveTo>
                  <a:pt x="4653" y="16753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2" name="object 6932"/>
          <p:cNvSpPr/>
          <p:nvPr/>
        </p:nvSpPr>
        <p:spPr>
          <a:xfrm>
            <a:off x="13017405" y="3202694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27922"/>
                </a:lnTo>
              </a:path>
              <a:path h="177800">
                <a:moveTo>
                  <a:pt x="0" y="45606"/>
                </a:moveTo>
                <a:lnTo>
                  <a:pt x="0" y="80044"/>
                </a:lnTo>
              </a:path>
              <a:path h="177800">
                <a:moveTo>
                  <a:pt x="0" y="97728"/>
                </a:moveTo>
                <a:lnTo>
                  <a:pt x="0" y="132165"/>
                </a:lnTo>
              </a:path>
              <a:path h="177800">
                <a:moveTo>
                  <a:pt x="0" y="149850"/>
                </a:moveTo>
                <a:lnTo>
                  <a:pt x="0" y="17777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933" name="object 6933"/>
          <p:cNvGrpSpPr/>
          <p:nvPr/>
        </p:nvGrpSpPr>
        <p:grpSpPr>
          <a:xfrm>
            <a:off x="11995446" y="6936844"/>
            <a:ext cx="47625" cy="29845"/>
            <a:chOff x="11995446" y="6936844"/>
            <a:chExt cx="47625" cy="29845"/>
          </a:xfrm>
        </p:grpSpPr>
        <p:sp>
          <p:nvSpPr>
            <p:cNvPr id="6934" name="object 6934"/>
            <p:cNvSpPr/>
            <p:nvPr/>
          </p:nvSpPr>
          <p:spPr>
            <a:xfrm>
              <a:off x="12036399" y="6947082"/>
              <a:ext cx="5715" cy="19050"/>
            </a:xfrm>
            <a:custGeom>
              <a:avLst/>
              <a:gdLst/>
              <a:ahLst/>
              <a:cxnLst/>
              <a:rect l="l" t="t" r="r" b="b"/>
              <a:pathLst>
                <a:path w="5715" h="19050">
                  <a:moveTo>
                    <a:pt x="0" y="18614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5" name="object 6935"/>
            <p:cNvSpPr/>
            <p:nvPr/>
          </p:nvSpPr>
          <p:spPr>
            <a:xfrm>
              <a:off x="12041052" y="69452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36" name="object 6936"/>
            <p:cNvSpPr/>
            <p:nvPr/>
          </p:nvSpPr>
          <p:spPr>
            <a:xfrm>
              <a:off x="11996377" y="6937775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79">
                  <a:moveTo>
                    <a:pt x="0" y="17684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37" name="object 6937"/>
          <p:cNvSpPr/>
          <p:nvPr/>
        </p:nvSpPr>
        <p:spPr>
          <a:xfrm>
            <a:off x="11141953" y="692102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8" name="object 6938"/>
          <p:cNvSpPr/>
          <p:nvPr/>
        </p:nvSpPr>
        <p:spPr>
          <a:xfrm>
            <a:off x="6019130" y="6775825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9" name="object 6939"/>
          <p:cNvSpPr/>
          <p:nvPr/>
        </p:nvSpPr>
        <p:spPr>
          <a:xfrm>
            <a:off x="11141022" y="692009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940" name="object 6940"/>
          <p:cNvGrpSpPr/>
          <p:nvPr/>
        </p:nvGrpSpPr>
        <p:grpSpPr>
          <a:xfrm>
            <a:off x="13499531" y="6551516"/>
            <a:ext cx="6985" cy="21590"/>
            <a:chOff x="13499531" y="6551516"/>
            <a:chExt cx="6985" cy="21590"/>
          </a:xfrm>
        </p:grpSpPr>
        <p:sp>
          <p:nvSpPr>
            <p:cNvPr id="6941" name="object 6941"/>
            <p:cNvSpPr/>
            <p:nvPr/>
          </p:nvSpPr>
          <p:spPr>
            <a:xfrm>
              <a:off x="13504184" y="65710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2" name="object 6942"/>
            <p:cNvSpPr/>
            <p:nvPr/>
          </p:nvSpPr>
          <p:spPr>
            <a:xfrm>
              <a:off x="13500461" y="6552447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80" h="19050">
                  <a:moveTo>
                    <a:pt x="4653" y="1861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43" name="object 6943"/>
          <p:cNvGrpSpPr/>
          <p:nvPr/>
        </p:nvGrpSpPr>
        <p:grpSpPr>
          <a:xfrm>
            <a:off x="11141022" y="6920091"/>
            <a:ext cx="1905" cy="1905"/>
            <a:chOff x="11141022" y="6920091"/>
            <a:chExt cx="1905" cy="1905"/>
          </a:xfrm>
        </p:grpSpPr>
        <p:sp>
          <p:nvSpPr>
            <p:cNvPr id="6944" name="object 6944"/>
            <p:cNvSpPr/>
            <p:nvPr/>
          </p:nvSpPr>
          <p:spPr>
            <a:xfrm>
              <a:off x="11141953" y="69210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45" name="object 6945"/>
            <p:cNvSpPr/>
            <p:nvPr/>
          </p:nvSpPr>
          <p:spPr>
            <a:xfrm>
              <a:off x="11141022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46" name="object 6946"/>
          <p:cNvSpPr/>
          <p:nvPr/>
        </p:nvSpPr>
        <p:spPr>
          <a:xfrm>
            <a:off x="5949324" y="67758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7" name="object 6947"/>
          <p:cNvSpPr/>
          <p:nvPr/>
        </p:nvSpPr>
        <p:spPr>
          <a:xfrm>
            <a:off x="13460440" y="6562685"/>
            <a:ext cx="5080" cy="20955"/>
          </a:xfrm>
          <a:custGeom>
            <a:avLst/>
            <a:gdLst/>
            <a:ahLst/>
            <a:cxnLst/>
            <a:rect l="l" t="t" r="r" b="b"/>
            <a:pathLst>
              <a:path w="5080" h="20954">
                <a:moveTo>
                  <a:pt x="4653" y="20476"/>
                </a:moveTo>
                <a:lnTo>
                  <a:pt x="4653" y="19545"/>
                </a:lnTo>
              </a:path>
              <a:path w="5080" h="20954">
                <a:moveTo>
                  <a:pt x="4653" y="19545"/>
                </a:moveTo>
                <a:lnTo>
                  <a:pt x="4653" y="18614"/>
                </a:lnTo>
              </a:path>
              <a:path w="5080" h="20954">
                <a:moveTo>
                  <a:pt x="3722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8" name="object 6948"/>
          <p:cNvSpPr/>
          <p:nvPr/>
        </p:nvSpPr>
        <p:spPr>
          <a:xfrm>
            <a:off x="6023784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9" name="object 6949"/>
          <p:cNvSpPr/>
          <p:nvPr/>
        </p:nvSpPr>
        <p:spPr>
          <a:xfrm>
            <a:off x="6023784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0" name="object 6950"/>
          <p:cNvSpPr/>
          <p:nvPr/>
        </p:nvSpPr>
        <p:spPr>
          <a:xfrm>
            <a:off x="13411110" y="6574784"/>
            <a:ext cx="5080" cy="21590"/>
          </a:xfrm>
          <a:custGeom>
            <a:avLst/>
            <a:gdLst/>
            <a:ahLst/>
            <a:cxnLst/>
            <a:rect l="l" t="t" r="r" b="b"/>
            <a:pathLst>
              <a:path w="5080" h="21590">
                <a:moveTo>
                  <a:pt x="4653" y="21407"/>
                </a:moveTo>
                <a:lnTo>
                  <a:pt x="4653" y="20476"/>
                </a:lnTo>
              </a:path>
              <a:path w="5080" h="21590">
                <a:moveTo>
                  <a:pt x="4653" y="20476"/>
                </a:moveTo>
                <a:lnTo>
                  <a:pt x="4653" y="19545"/>
                </a:lnTo>
              </a:path>
              <a:path w="5080" h="21590">
                <a:moveTo>
                  <a:pt x="4653" y="19545"/>
                </a:moveTo>
                <a:lnTo>
                  <a:pt x="3722" y="18614"/>
                </a:lnTo>
              </a:path>
              <a:path w="5080" h="21590">
                <a:moveTo>
                  <a:pt x="3722" y="18614"/>
                </a:moveTo>
                <a:lnTo>
                  <a:pt x="3722" y="16753"/>
                </a:lnTo>
              </a:path>
              <a:path w="5080" h="21590">
                <a:moveTo>
                  <a:pt x="3722" y="16753"/>
                </a:moveTo>
                <a:lnTo>
                  <a:pt x="3722" y="15822"/>
                </a:lnTo>
              </a:path>
              <a:path w="5080" h="21590">
                <a:moveTo>
                  <a:pt x="3722" y="15822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1" name="object 6951"/>
          <p:cNvSpPr/>
          <p:nvPr/>
        </p:nvSpPr>
        <p:spPr>
          <a:xfrm>
            <a:off x="5980969" y="7007581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93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2" name="object 6952"/>
          <p:cNvSpPr/>
          <p:nvPr/>
        </p:nvSpPr>
        <p:spPr>
          <a:xfrm>
            <a:off x="5978177" y="701223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2792" y="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3" name="object 6953"/>
          <p:cNvSpPr/>
          <p:nvPr/>
        </p:nvSpPr>
        <p:spPr>
          <a:xfrm>
            <a:off x="5973524" y="7015027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4653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4" name="object 6954"/>
          <p:cNvSpPr/>
          <p:nvPr/>
        </p:nvSpPr>
        <p:spPr>
          <a:xfrm>
            <a:off x="5949324" y="7015958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241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5" name="object 6955"/>
          <p:cNvSpPr/>
          <p:nvPr/>
        </p:nvSpPr>
        <p:spPr>
          <a:xfrm>
            <a:off x="11141953" y="6921952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19545"/>
                </a:moveTo>
                <a:lnTo>
                  <a:pt x="930" y="4653"/>
                </a:lnTo>
              </a:path>
              <a:path w="5079" h="19684">
                <a:moveTo>
                  <a:pt x="930" y="4653"/>
                </a:moveTo>
                <a:lnTo>
                  <a:pt x="930" y="2792"/>
                </a:lnTo>
              </a:path>
              <a:path w="5079" h="19684">
                <a:moveTo>
                  <a:pt x="930" y="2792"/>
                </a:moveTo>
                <a:lnTo>
                  <a:pt x="0" y="1861"/>
                </a:lnTo>
              </a:path>
              <a:path w="5079" h="19684">
                <a:moveTo>
                  <a:pt x="0" y="1861"/>
                </a:moveTo>
                <a:lnTo>
                  <a:pt x="0" y="0"/>
                </a:lnTo>
              </a:path>
              <a:path w="5079" h="19684">
                <a:moveTo>
                  <a:pt x="0" y="1861"/>
                </a:moveTo>
                <a:lnTo>
                  <a:pt x="930" y="2792"/>
                </a:lnTo>
              </a:path>
              <a:path w="5079" h="19684">
                <a:moveTo>
                  <a:pt x="930" y="2792"/>
                </a:moveTo>
                <a:lnTo>
                  <a:pt x="930" y="4653"/>
                </a:lnTo>
              </a:path>
              <a:path w="5079" h="19684">
                <a:moveTo>
                  <a:pt x="930" y="4653"/>
                </a:moveTo>
                <a:lnTo>
                  <a:pt x="4653" y="19545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6" name="object 6956"/>
          <p:cNvSpPr/>
          <p:nvPr/>
        </p:nvSpPr>
        <p:spPr>
          <a:xfrm>
            <a:off x="13570267" y="66417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7" name="object 6957"/>
          <p:cNvSpPr/>
          <p:nvPr/>
        </p:nvSpPr>
        <p:spPr>
          <a:xfrm>
            <a:off x="13008097" y="3203625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958" name="object 6958"/>
          <p:cNvGrpSpPr/>
          <p:nvPr/>
        </p:nvGrpSpPr>
        <p:grpSpPr>
          <a:xfrm>
            <a:off x="13570267" y="6640868"/>
            <a:ext cx="3175" cy="3175"/>
            <a:chOff x="13570267" y="6640868"/>
            <a:chExt cx="3175" cy="3175"/>
          </a:xfrm>
        </p:grpSpPr>
        <p:sp>
          <p:nvSpPr>
            <p:cNvPr id="6959" name="object 6959"/>
            <p:cNvSpPr/>
            <p:nvPr/>
          </p:nvSpPr>
          <p:spPr>
            <a:xfrm>
              <a:off x="13570268" y="6640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0" name="object 6960"/>
            <p:cNvSpPr/>
            <p:nvPr/>
          </p:nvSpPr>
          <p:spPr>
            <a:xfrm>
              <a:off x="13571199" y="664179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1" name="object 6961"/>
            <p:cNvSpPr/>
            <p:nvPr/>
          </p:nvSpPr>
          <p:spPr>
            <a:xfrm>
              <a:off x="13570268" y="664087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781" y="927"/>
                  </a:moveTo>
                  <a:lnTo>
                    <a:pt x="2514" y="279"/>
                  </a:lnTo>
                  <a:lnTo>
                    <a:pt x="1854" y="0"/>
                  </a:lnTo>
                  <a:lnTo>
                    <a:pt x="1193" y="279"/>
                  </a:lnTo>
                  <a:lnTo>
                    <a:pt x="927" y="927"/>
                  </a:lnTo>
                  <a:lnTo>
                    <a:pt x="266" y="1206"/>
                  </a:lnTo>
                  <a:lnTo>
                    <a:pt x="0" y="1866"/>
                  </a:lnTo>
                  <a:lnTo>
                    <a:pt x="266" y="2527"/>
                  </a:lnTo>
                  <a:lnTo>
                    <a:pt x="927" y="2794"/>
                  </a:lnTo>
                  <a:lnTo>
                    <a:pt x="1587" y="2527"/>
                  </a:lnTo>
                  <a:lnTo>
                    <a:pt x="1854" y="1866"/>
                  </a:lnTo>
                  <a:lnTo>
                    <a:pt x="2514" y="1587"/>
                  </a:lnTo>
                  <a:lnTo>
                    <a:pt x="2781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2" name="object 6962"/>
            <p:cNvSpPr/>
            <p:nvPr/>
          </p:nvSpPr>
          <p:spPr>
            <a:xfrm>
              <a:off x="13571199" y="664179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63" name="object 6963"/>
          <p:cNvSpPr/>
          <p:nvPr/>
        </p:nvSpPr>
        <p:spPr>
          <a:xfrm>
            <a:off x="5949324" y="6930329"/>
            <a:ext cx="33020" cy="37465"/>
          </a:xfrm>
          <a:custGeom>
            <a:avLst/>
            <a:gdLst/>
            <a:ahLst/>
            <a:cxnLst/>
            <a:rect l="l" t="t" r="r" b="b"/>
            <a:pathLst>
              <a:path w="33020" h="37465">
                <a:moveTo>
                  <a:pt x="0" y="0"/>
                </a:moveTo>
                <a:lnTo>
                  <a:pt x="24199" y="0"/>
                </a:lnTo>
              </a:path>
              <a:path w="33020" h="37465">
                <a:moveTo>
                  <a:pt x="24199" y="0"/>
                </a:moveTo>
                <a:lnTo>
                  <a:pt x="28853" y="930"/>
                </a:lnTo>
              </a:path>
              <a:path w="33020" h="37465">
                <a:moveTo>
                  <a:pt x="28853" y="930"/>
                </a:moveTo>
                <a:lnTo>
                  <a:pt x="31645" y="3722"/>
                </a:lnTo>
              </a:path>
              <a:path w="33020" h="37465">
                <a:moveTo>
                  <a:pt x="31645" y="3722"/>
                </a:moveTo>
                <a:lnTo>
                  <a:pt x="32576" y="7445"/>
                </a:lnTo>
              </a:path>
              <a:path w="33020" h="37465">
                <a:moveTo>
                  <a:pt x="32576" y="7445"/>
                </a:moveTo>
                <a:lnTo>
                  <a:pt x="32576" y="37229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4" name="object 6964"/>
          <p:cNvSpPr/>
          <p:nvPr/>
        </p:nvSpPr>
        <p:spPr>
          <a:xfrm>
            <a:off x="13014613" y="3203625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965" name="object 6965"/>
          <p:cNvGrpSpPr/>
          <p:nvPr/>
        </p:nvGrpSpPr>
        <p:grpSpPr>
          <a:xfrm>
            <a:off x="13440894" y="6673443"/>
            <a:ext cx="3175" cy="1905"/>
            <a:chOff x="13440894" y="6673443"/>
            <a:chExt cx="3175" cy="1905"/>
          </a:xfrm>
        </p:grpSpPr>
        <p:sp>
          <p:nvSpPr>
            <p:cNvPr id="6966" name="object 6966"/>
            <p:cNvSpPr/>
            <p:nvPr/>
          </p:nvSpPr>
          <p:spPr>
            <a:xfrm>
              <a:off x="13441820" y="66734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7" name="object 6967"/>
            <p:cNvSpPr/>
            <p:nvPr/>
          </p:nvSpPr>
          <p:spPr>
            <a:xfrm>
              <a:off x="13441825" y="66743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68" name="object 6968"/>
            <p:cNvSpPr/>
            <p:nvPr/>
          </p:nvSpPr>
          <p:spPr>
            <a:xfrm>
              <a:off x="13440893" y="66734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69" name="object 6969"/>
          <p:cNvSpPr/>
          <p:nvPr/>
        </p:nvSpPr>
        <p:spPr>
          <a:xfrm>
            <a:off x="11141953" y="6921952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0" name="object 6970"/>
          <p:cNvSpPr/>
          <p:nvPr/>
        </p:nvSpPr>
        <p:spPr>
          <a:xfrm>
            <a:off x="5981900" y="6981521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0"/>
                </a:moveTo>
                <a:lnTo>
                  <a:pt x="0" y="2606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971" name="object 6971"/>
          <p:cNvGrpSpPr/>
          <p:nvPr/>
        </p:nvGrpSpPr>
        <p:grpSpPr>
          <a:xfrm>
            <a:off x="11141022" y="6920091"/>
            <a:ext cx="1905" cy="1905"/>
            <a:chOff x="11141022" y="6920091"/>
            <a:chExt cx="1905" cy="1905"/>
          </a:xfrm>
        </p:grpSpPr>
        <p:sp>
          <p:nvSpPr>
            <p:cNvPr id="6972" name="object 6972"/>
            <p:cNvSpPr/>
            <p:nvPr/>
          </p:nvSpPr>
          <p:spPr>
            <a:xfrm>
              <a:off x="11141022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3" name="object 6973"/>
            <p:cNvSpPr/>
            <p:nvPr/>
          </p:nvSpPr>
          <p:spPr>
            <a:xfrm>
              <a:off x="11141953" y="69210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74" name="object 6974"/>
          <p:cNvGrpSpPr/>
          <p:nvPr/>
        </p:nvGrpSpPr>
        <p:grpSpPr>
          <a:xfrm>
            <a:off x="13440894" y="6673444"/>
            <a:ext cx="1905" cy="3175"/>
            <a:chOff x="13440894" y="6673444"/>
            <a:chExt cx="1905" cy="3175"/>
          </a:xfrm>
        </p:grpSpPr>
        <p:sp>
          <p:nvSpPr>
            <p:cNvPr id="6975" name="object 6975"/>
            <p:cNvSpPr/>
            <p:nvPr/>
          </p:nvSpPr>
          <p:spPr>
            <a:xfrm>
              <a:off x="13440893" y="66734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6" name="object 6976"/>
            <p:cNvSpPr/>
            <p:nvPr/>
          </p:nvSpPr>
          <p:spPr>
            <a:xfrm>
              <a:off x="13441825" y="66743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77" name="object 6977"/>
            <p:cNvSpPr/>
            <p:nvPr/>
          </p:nvSpPr>
          <p:spPr>
            <a:xfrm>
              <a:off x="13440894" y="66743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78" name="object 6978"/>
          <p:cNvSpPr/>
          <p:nvPr/>
        </p:nvSpPr>
        <p:spPr>
          <a:xfrm>
            <a:off x="5996792" y="69936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9" name="object 6979"/>
          <p:cNvSpPr/>
          <p:nvPr/>
        </p:nvSpPr>
        <p:spPr>
          <a:xfrm>
            <a:off x="13403664" y="6540347"/>
            <a:ext cx="157480" cy="39370"/>
          </a:xfrm>
          <a:custGeom>
            <a:avLst/>
            <a:gdLst/>
            <a:ahLst/>
            <a:cxnLst/>
            <a:rect l="l" t="t" r="r" b="b"/>
            <a:pathLst>
              <a:path w="157480" h="39370">
                <a:moveTo>
                  <a:pt x="0" y="39091"/>
                </a:moveTo>
                <a:lnTo>
                  <a:pt x="19545" y="34437"/>
                </a:lnTo>
              </a:path>
              <a:path w="157480" h="39370">
                <a:moveTo>
                  <a:pt x="36299" y="30714"/>
                </a:moveTo>
                <a:lnTo>
                  <a:pt x="69805" y="22337"/>
                </a:lnTo>
              </a:path>
              <a:path w="157480" h="39370">
                <a:moveTo>
                  <a:pt x="87490" y="17684"/>
                </a:moveTo>
                <a:lnTo>
                  <a:pt x="120996" y="9307"/>
                </a:lnTo>
              </a:path>
              <a:path w="157480" h="39370">
                <a:moveTo>
                  <a:pt x="137750" y="4653"/>
                </a:moveTo>
                <a:lnTo>
                  <a:pt x="157295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0" name="object 6980"/>
          <p:cNvSpPr/>
          <p:nvPr/>
        </p:nvSpPr>
        <p:spPr>
          <a:xfrm>
            <a:off x="5996792" y="6993620"/>
            <a:ext cx="6985" cy="0"/>
          </a:xfrm>
          <a:custGeom>
            <a:avLst/>
            <a:gdLst/>
            <a:ahLst/>
            <a:cxnLst/>
            <a:rect l="l" t="t" r="r" b="b"/>
            <a:pathLst>
              <a:path w="6985">
                <a:moveTo>
                  <a:pt x="65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1" name="object 6981"/>
          <p:cNvSpPr/>
          <p:nvPr/>
        </p:nvSpPr>
        <p:spPr>
          <a:xfrm>
            <a:off x="14395839" y="6727427"/>
            <a:ext cx="69850" cy="5080"/>
          </a:xfrm>
          <a:custGeom>
            <a:avLst/>
            <a:gdLst/>
            <a:ahLst/>
            <a:cxnLst/>
            <a:rect l="l" t="t" r="r" b="b"/>
            <a:pathLst>
              <a:path w="69850" h="5079">
                <a:moveTo>
                  <a:pt x="0" y="0"/>
                </a:moveTo>
                <a:lnTo>
                  <a:pt x="45606" y="0"/>
                </a:lnTo>
              </a:path>
              <a:path w="69850" h="5079">
                <a:moveTo>
                  <a:pt x="56775" y="0"/>
                </a:moveTo>
                <a:lnTo>
                  <a:pt x="69805" y="0"/>
                </a:lnTo>
              </a:path>
              <a:path w="69850" h="5079">
                <a:moveTo>
                  <a:pt x="0" y="4653"/>
                </a:moveTo>
                <a:lnTo>
                  <a:pt x="26060" y="4653"/>
                </a:lnTo>
              </a:path>
              <a:path w="69850" h="5079">
                <a:moveTo>
                  <a:pt x="43745" y="4653"/>
                </a:moveTo>
                <a:lnTo>
                  <a:pt x="69805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2" name="object 6982"/>
          <p:cNvSpPr/>
          <p:nvPr/>
        </p:nvSpPr>
        <p:spPr>
          <a:xfrm>
            <a:off x="14395839" y="6631560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3" name="object 6983"/>
          <p:cNvSpPr/>
          <p:nvPr/>
        </p:nvSpPr>
        <p:spPr>
          <a:xfrm>
            <a:off x="13006235" y="3203625"/>
            <a:ext cx="10795" cy="176530"/>
          </a:xfrm>
          <a:custGeom>
            <a:avLst/>
            <a:gdLst/>
            <a:ahLst/>
            <a:cxnLst/>
            <a:rect l="l" t="t" r="r" b="b"/>
            <a:pathLst>
              <a:path w="10794" h="176529">
                <a:moveTo>
                  <a:pt x="0" y="175910"/>
                </a:moveTo>
                <a:lnTo>
                  <a:pt x="0" y="148919"/>
                </a:lnTo>
              </a:path>
              <a:path w="10794" h="176529">
                <a:moveTo>
                  <a:pt x="0" y="131235"/>
                </a:moveTo>
                <a:lnTo>
                  <a:pt x="0" y="96797"/>
                </a:lnTo>
              </a:path>
              <a:path w="10794" h="176529">
                <a:moveTo>
                  <a:pt x="0" y="79113"/>
                </a:moveTo>
                <a:lnTo>
                  <a:pt x="0" y="44675"/>
                </a:lnTo>
              </a:path>
              <a:path w="10794" h="176529">
                <a:moveTo>
                  <a:pt x="0" y="26991"/>
                </a:moveTo>
                <a:lnTo>
                  <a:pt x="0" y="0"/>
                </a:lnTo>
              </a:path>
              <a:path w="10794" h="176529">
                <a:moveTo>
                  <a:pt x="10238" y="175910"/>
                </a:moveTo>
                <a:lnTo>
                  <a:pt x="10238" y="148919"/>
                </a:lnTo>
              </a:path>
              <a:path w="10794" h="176529">
                <a:moveTo>
                  <a:pt x="10238" y="131235"/>
                </a:moveTo>
                <a:lnTo>
                  <a:pt x="10238" y="96797"/>
                </a:lnTo>
              </a:path>
              <a:path w="10794" h="176529">
                <a:moveTo>
                  <a:pt x="10238" y="79113"/>
                </a:moveTo>
                <a:lnTo>
                  <a:pt x="10238" y="44675"/>
                </a:lnTo>
              </a:path>
              <a:path w="10794" h="176529">
                <a:moveTo>
                  <a:pt x="10238" y="26991"/>
                </a:moveTo>
                <a:lnTo>
                  <a:pt x="10238" y="0"/>
                </a:lnTo>
              </a:path>
              <a:path w="10794" h="176529">
                <a:moveTo>
                  <a:pt x="0" y="0"/>
                </a:moveTo>
                <a:lnTo>
                  <a:pt x="0" y="26991"/>
                </a:lnTo>
              </a:path>
              <a:path w="10794" h="176529">
                <a:moveTo>
                  <a:pt x="0" y="44675"/>
                </a:moveTo>
                <a:lnTo>
                  <a:pt x="0" y="79113"/>
                </a:lnTo>
              </a:path>
              <a:path w="10794" h="176529">
                <a:moveTo>
                  <a:pt x="0" y="96797"/>
                </a:moveTo>
                <a:lnTo>
                  <a:pt x="0" y="131235"/>
                </a:lnTo>
              </a:path>
              <a:path w="10794" h="176529">
                <a:moveTo>
                  <a:pt x="0" y="148919"/>
                </a:moveTo>
                <a:lnTo>
                  <a:pt x="0" y="175910"/>
                </a:lnTo>
              </a:path>
              <a:path w="10794" h="176529">
                <a:moveTo>
                  <a:pt x="10238" y="0"/>
                </a:moveTo>
                <a:lnTo>
                  <a:pt x="10238" y="26991"/>
                </a:lnTo>
              </a:path>
              <a:path w="10794" h="176529">
                <a:moveTo>
                  <a:pt x="10238" y="44675"/>
                </a:moveTo>
                <a:lnTo>
                  <a:pt x="10238" y="79113"/>
                </a:lnTo>
              </a:path>
              <a:path w="10794" h="176529">
                <a:moveTo>
                  <a:pt x="10238" y="96797"/>
                </a:moveTo>
                <a:lnTo>
                  <a:pt x="10238" y="131235"/>
                </a:lnTo>
              </a:path>
              <a:path w="10794" h="176529">
                <a:moveTo>
                  <a:pt x="10238" y="148919"/>
                </a:moveTo>
                <a:lnTo>
                  <a:pt x="10238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4" name="object 6984"/>
          <p:cNvSpPr/>
          <p:nvPr/>
        </p:nvSpPr>
        <p:spPr>
          <a:xfrm>
            <a:off x="11141953" y="6592468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0" y="3722"/>
                </a:moveTo>
                <a:lnTo>
                  <a:pt x="0" y="2792"/>
                </a:lnTo>
              </a:path>
              <a:path w="1270" h="3809">
                <a:moveTo>
                  <a:pt x="0" y="2792"/>
                </a:moveTo>
                <a:lnTo>
                  <a:pt x="930" y="930"/>
                </a:lnTo>
              </a:path>
              <a:path w="1270" h="3809">
                <a:moveTo>
                  <a:pt x="93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5" name="object 6985"/>
          <p:cNvSpPr/>
          <p:nvPr/>
        </p:nvSpPr>
        <p:spPr>
          <a:xfrm>
            <a:off x="12000100" y="693591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6" name="object 6986"/>
          <p:cNvSpPr/>
          <p:nvPr/>
        </p:nvSpPr>
        <p:spPr>
          <a:xfrm>
            <a:off x="11141953" y="6596191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7" name="object 6987"/>
          <p:cNvSpPr/>
          <p:nvPr/>
        </p:nvSpPr>
        <p:spPr>
          <a:xfrm>
            <a:off x="12000100" y="69349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8" name="object 6988"/>
          <p:cNvSpPr/>
          <p:nvPr/>
        </p:nvSpPr>
        <p:spPr>
          <a:xfrm>
            <a:off x="11947048" y="6928468"/>
            <a:ext cx="3810" cy="15240"/>
          </a:xfrm>
          <a:custGeom>
            <a:avLst/>
            <a:gdLst/>
            <a:ahLst/>
            <a:cxnLst/>
            <a:rect l="l" t="t" r="r" b="b"/>
            <a:pathLst>
              <a:path w="3809" h="15240">
                <a:moveTo>
                  <a:pt x="0" y="14891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9" name="object 6989"/>
          <p:cNvSpPr/>
          <p:nvPr/>
        </p:nvSpPr>
        <p:spPr>
          <a:xfrm>
            <a:off x="12988552" y="319431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0" name="object 6990"/>
          <p:cNvSpPr/>
          <p:nvPr/>
        </p:nvSpPr>
        <p:spPr>
          <a:xfrm>
            <a:off x="11950771" y="6926606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1" name="object 6991"/>
          <p:cNvSpPr/>
          <p:nvPr/>
        </p:nvSpPr>
        <p:spPr>
          <a:xfrm>
            <a:off x="12988552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2" name="object 6992"/>
          <p:cNvSpPr/>
          <p:nvPr/>
        </p:nvSpPr>
        <p:spPr>
          <a:xfrm>
            <a:off x="11951701" y="692567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3" name="object 6993"/>
          <p:cNvSpPr/>
          <p:nvPr/>
        </p:nvSpPr>
        <p:spPr>
          <a:xfrm>
            <a:off x="11141953" y="6596191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4" name="object 6994"/>
          <p:cNvSpPr/>
          <p:nvPr/>
        </p:nvSpPr>
        <p:spPr>
          <a:xfrm>
            <a:off x="14452613" y="6631560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5" name="object 6995"/>
          <p:cNvSpPr/>
          <p:nvPr/>
        </p:nvSpPr>
        <p:spPr>
          <a:xfrm>
            <a:off x="11141953" y="659526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6" name="object 6996"/>
          <p:cNvSpPr/>
          <p:nvPr/>
        </p:nvSpPr>
        <p:spPr>
          <a:xfrm>
            <a:off x="14452613" y="662690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7" name="object 6997"/>
          <p:cNvSpPr/>
          <p:nvPr/>
        </p:nvSpPr>
        <p:spPr>
          <a:xfrm>
            <a:off x="11951701" y="6923814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8" name="object 6998"/>
          <p:cNvSpPr/>
          <p:nvPr/>
        </p:nvSpPr>
        <p:spPr>
          <a:xfrm>
            <a:off x="12988552" y="319431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9" name="object 6999"/>
          <p:cNvSpPr/>
          <p:nvPr/>
        </p:nvSpPr>
        <p:spPr>
          <a:xfrm>
            <a:off x="14395839" y="6626907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0" name="object 7000"/>
          <p:cNvSpPr/>
          <p:nvPr/>
        </p:nvSpPr>
        <p:spPr>
          <a:xfrm>
            <a:off x="11141953" y="6593399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1" name="object 7001"/>
          <p:cNvSpPr/>
          <p:nvPr/>
        </p:nvSpPr>
        <p:spPr>
          <a:xfrm>
            <a:off x="14470298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2" name="object 7002"/>
          <p:cNvSpPr/>
          <p:nvPr/>
        </p:nvSpPr>
        <p:spPr>
          <a:xfrm>
            <a:off x="11142884" y="6576646"/>
            <a:ext cx="3810" cy="17145"/>
          </a:xfrm>
          <a:custGeom>
            <a:avLst/>
            <a:gdLst/>
            <a:ahLst/>
            <a:cxnLst/>
            <a:rect l="l" t="t" r="r" b="b"/>
            <a:pathLst>
              <a:path w="3809" h="17145">
                <a:moveTo>
                  <a:pt x="3722" y="0"/>
                </a:moveTo>
                <a:lnTo>
                  <a:pt x="0" y="15822"/>
                </a:lnTo>
              </a:path>
              <a:path w="3809" h="17145">
                <a:moveTo>
                  <a:pt x="0" y="15822"/>
                </a:moveTo>
                <a:lnTo>
                  <a:pt x="0" y="167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3" name="object 7003"/>
          <p:cNvSpPr/>
          <p:nvPr/>
        </p:nvSpPr>
        <p:spPr>
          <a:xfrm>
            <a:off x="14441445" y="6729288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4" name="object 7004"/>
          <p:cNvSpPr/>
          <p:nvPr/>
        </p:nvSpPr>
        <p:spPr>
          <a:xfrm>
            <a:off x="14441445" y="6551516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5" name="object 7005"/>
          <p:cNvSpPr/>
          <p:nvPr/>
        </p:nvSpPr>
        <p:spPr>
          <a:xfrm>
            <a:off x="14441445" y="6551516"/>
            <a:ext cx="11430" cy="177800"/>
          </a:xfrm>
          <a:custGeom>
            <a:avLst/>
            <a:gdLst/>
            <a:ahLst/>
            <a:cxnLst/>
            <a:rect l="l" t="t" r="r" b="b"/>
            <a:pathLst>
              <a:path w="11430" h="177800">
                <a:moveTo>
                  <a:pt x="11168" y="177772"/>
                </a:moveTo>
                <a:lnTo>
                  <a:pt x="11168" y="149850"/>
                </a:lnTo>
              </a:path>
              <a:path w="11430" h="177800">
                <a:moveTo>
                  <a:pt x="11168" y="132165"/>
                </a:moveTo>
                <a:lnTo>
                  <a:pt x="11168" y="97728"/>
                </a:lnTo>
              </a:path>
              <a:path w="11430" h="177800">
                <a:moveTo>
                  <a:pt x="11168" y="80044"/>
                </a:moveTo>
                <a:lnTo>
                  <a:pt x="11168" y="45606"/>
                </a:lnTo>
              </a:path>
              <a:path w="11430" h="177800">
                <a:moveTo>
                  <a:pt x="11168" y="27922"/>
                </a:moveTo>
                <a:lnTo>
                  <a:pt x="11168" y="0"/>
                </a:lnTo>
              </a:path>
              <a:path w="11430" h="177800">
                <a:moveTo>
                  <a:pt x="0" y="177772"/>
                </a:moveTo>
                <a:lnTo>
                  <a:pt x="0" y="149850"/>
                </a:lnTo>
              </a:path>
              <a:path w="11430" h="177800">
                <a:moveTo>
                  <a:pt x="0" y="132165"/>
                </a:moveTo>
                <a:lnTo>
                  <a:pt x="0" y="97728"/>
                </a:lnTo>
              </a:path>
              <a:path w="11430" h="177800">
                <a:moveTo>
                  <a:pt x="0" y="80044"/>
                </a:moveTo>
                <a:lnTo>
                  <a:pt x="0" y="45606"/>
                </a:lnTo>
              </a:path>
              <a:path w="11430" h="17780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006" name="object 7006"/>
          <p:cNvGrpSpPr/>
          <p:nvPr/>
        </p:nvGrpSpPr>
        <p:grpSpPr>
          <a:xfrm>
            <a:off x="6601776" y="6635283"/>
            <a:ext cx="1905" cy="1905"/>
            <a:chOff x="6601776" y="6635283"/>
            <a:chExt cx="1905" cy="1905"/>
          </a:xfrm>
        </p:grpSpPr>
        <p:sp>
          <p:nvSpPr>
            <p:cNvPr id="7007" name="object 7007"/>
            <p:cNvSpPr/>
            <p:nvPr/>
          </p:nvSpPr>
          <p:spPr>
            <a:xfrm>
              <a:off x="6602707" y="66362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08" name="object 7008"/>
            <p:cNvSpPr/>
            <p:nvPr/>
          </p:nvSpPr>
          <p:spPr>
            <a:xfrm>
              <a:off x="6601776" y="6635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09" name="object 7009"/>
          <p:cNvSpPr/>
          <p:nvPr/>
        </p:nvSpPr>
        <p:spPr>
          <a:xfrm>
            <a:off x="11142884" y="6576646"/>
            <a:ext cx="3810" cy="15875"/>
          </a:xfrm>
          <a:custGeom>
            <a:avLst/>
            <a:gdLst/>
            <a:ahLst/>
            <a:cxnLst/>
            <a:rect l="l" t="t" r="r" b="b"/>
            <a:pathLst>
              <a:path w="3809" h="15875">
                <a:moveTo>
                  <a:pt x="0" y="15822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0" name="object 7010"/>
          <p:cNvSpPr/>
          <p:nvPr/>
        </p:nvSpPr>
        <p:spPr>
          <a:xfrm>
            <a:off x="6601776" y="66352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1" name="object 7011"/>
          <p:cNvSpPr/>
          <p:nvPr/>
        </p:nvSpPr>
        <p:spPr>
          <a:xfrm>
            <a:off x="12988552" y="319431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2" name="object 7012"/>
          <p:cNvSpPr/>
          <p:nvPr/>
        </p:nvSpPr>
        <p:spPr>
          <a:xfrm>
            <a:off x="14449821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3" name="object 7013"/>
          <p:cNvSpPr/>
          <p:nvPr/>
        </p:nvSpPr>
        <p:spPr>
          <a:xfrm>
            <a:off x="6601776" y="66352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4" name="object 7014"/>
          <p:cNvSpPr/>
          <p:nvPr/>
        </p:nvSpPr>
        <p:spPr>
          <a:xfrm>
            <a:off x="14444237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5" name="object 7015"/>
          <p:cNvSpPr/>
          <p:nvPr/>
        </p:nvSpPr>
        <p:spPr>
          <a:xfrm>
            <a:off x="6601776" y="66352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6" name="object 7016"/>
          <p:cNvSpPr/>
          <p:nvPr/>
        </p:nvSpPr>
        <p:spPr>
          <a:xfrm>
            <a:off x="12988552" y="347912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7" name="object 7017"/>
          <p:cNvSpPr/>
          <p:nvPr/>
        </p:nvSpPr>
        <p:spPr>
          <a:xfrm>
            <a:off x="14452613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8" name="object 7018"/>
          <p:cNvSpPr/>
          <p:nvPr/>
        </p:nvSpPr>
        <p:spPr>
          <a:xfrm>
            <a:off x="12988552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9" name="object 7019"/>
          <p:cNvSpPr/>
          <p:nvPr/>
        </p:nvSpPr>
        <p:spPr>
          <a:xfrm>
            <a:off x="14441445" y="6552447"/>
            <a:ext cx="11430" cy="176530"/>
          </a:xfrm>
          <a:custGeom>
            <a:avLst/>
            <a:gdLst/>
            <a:ahLst/>
            <a:cxnLst/>
            <a:rect l="l" t="t" r="r" b="b"/>
            <a:pathLst>
              <a:path w="11430" h="176529">
                <a:moveTo>
                  <a:pt x="0" y="0"/>
                </a:moveTo>
                <a:lnTo>
                  <a:pt x="0" y="26991"/>
                </a:lnTo>
              </a:path>
              <a:path w="11430" h="176529">
                <a:moveTo>
                  <a:pt x="0" y="44675"/>
                </a:moveTo>
                <a:lnTo>
                  <a:pt x="0" y="79113"/>
                </a:lnTo>
              </a:path>
              <a:path w="11430" h="176529">
                <a:moveTo>
                  <a:pt x="0" y="96797"/>
                </a:moveTo>
                <a:lnTo>
                  <a:pt x="0" y="131235"/>
                </a:lnTo>
              </a:path>
              <a:path w="11430" h="176529">
                <a:moveTo>
                  <a:pt x="0" y="148919"/>
                </a:moveTo>
                <a:lnTo>
                  <a:pt x="0" y="175910"/>
                </a:lnTo>
              </a:path>
              <a:path w="11430" h="176529">
                <a:moveTo>
                  <a:pt x="11168" y="175910"/>
                </a:moveTo>
                <a:lnTo>
                  <a:pt x="11168" y="148919"/>
                </a:lnTo>
              </a:path>
              <a:path w="11430" h="176529">
                <a:moveTo>
                  <a:pt x="11168" y="131235"/>
                </a:moveTo>
                <a:lnTo>
                  <a:pt x="11168" y="96797"/>
                </a:lnTo>
              </a:path>
              <a:path w="11430" h="176529">
                <a:moveTo>
                  <a:pt x="11168" y="79113"/>
                </a:moveTo>
                <a:lnTo>
                  <a:pt x="11168" y="44675"/>
                </a:lnTo>
              </a:path>
              <a:path w="11430" h="176529">
                <a:moveTo>
                  <a:pt x="11168" y="26991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0" name="object 7020"/>
          <p:cNvSpPr/>
          <p:nvPr/>
        </p:nvSpPr>
        <p:spPr>
          <a:xfrm>
            <a:off x="12992275" y="319431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1" name="object 7021"/>
          <p:cNvSpPr/>
          <p:nvPr/>
        </p:nvSpPr>
        <p:spPr>
          <a:xfrm>
            <a:off x="6601776" y="66352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2" name="object 7022"/>
          <p:cNvSpPr/>
          <p:nvPr/>
        </p:nvSpPr>
        <p:spPr>
          <a:xfrm>
            <a:off x="11141953" y="6592468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0" y="4653"/>
                </a:moveTo>
                <a:lnTo>
                  <a:pt x="0" y="3722"/>
                </a:lnTo>
              </a:path>
              <a:path w="1270" h="5079">
                <a:moveTo>
                  <a:pt x="0" y="3722"/>
                </a:moveTo>
                <a:lnTo>
                  <a:pt x="0" y="2792"/>
                </a:lnTo>
              </a:path>
              <a:path w="1270" h="5079">
                <a:moveTo>
                  <a:pt x="0" y="2792"/>
                </a:moveTo>
                <a:lnTo>
                  <a:pt x="930" y="930"/>
                </a:lnTo>
              </a:path>
              <a:path w="1270" h="5079">
                <a:moveTo>
                  <a:pt x="93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3" name="object 7023"/>
          <p:cNvSpPr/>
          <p:nvPr/>
        </p:nvSpPr>
        <p:spPr>
          <a:xfrm>
            <a:off x="6601776" y="663621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4" name="object 7024"/>
          <p:cNvSpPr/>
          <p:nvPr/>
        </p:nvSpPr>
        <p:spPr>
          <a:xfrm>
            <a:off x="13029505" y="3427003"/>
            <a:ext cx="8890" cy="7620"/>
          </a:xfrm>
          <a:custGeom>
            <a:avLst/>
            <a:gdLst/>
            <a:ahLst/>
            <a:cxnLst/>
            <a:rect l="l" t="t" r="r" b="b"/>
            <a:pathLst>
              <a:path w="8890" h="7620">
                <a:moveTo>
                  <a:pt x="8376" y="7445"/>
                </a:moveTo>
                <a:lnTo>
                  <a:pt x="3722" y="6515"/>
                </a:lnTo>
              </a:path>
              <a:path w="8890" h="7620">
                <a:moveTo>
                  <a:pt x="3722" y="6515"/>
                </a:moveTo>
                <a:lnTo>
                  <a:pt x="930" y="3722"/>
                </a:lnTo>
              </a:path>
              <a:path w="8890" h="7620">
                <a:moveTo>
                  <a:pt x="93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5" name="object 7025"/>
          <p:cNvSpPr/>
          <p:nvPr/>
        </p:nvSpPr>
        <p:spPr>
          <a:xfrm>
            <a:off x="11141953" y="659712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6" name="object 7026"/>
          <p:cNvSpPr/>
          <p:nvPr/>
        </p:nvSpPr>
        <p:spPr>
          <a:xfrm>
            <a:off x="6600845" y="66352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7" name="object 7027"/>
          <p:cNvSpPr/>
          <p:nvPr/>
        </p:nvSpPr>
        <p:spPr>
          <a:xfrm>
            <a:off x="13037881" y="3434450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241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028" name="object 7028"/>
          <p:cNvGrpSpPr/>
          <p:nvPr/>
        </p:nvGrpSpPr>
        <p:grpSpPr>
          <a:xfrm>
            <a:off x="6600845" y="6635283"/>
            <a:ext cx="1905" cy="3175"/>
            <a:chOff x="6600845" y="6635283"/>
            <a:chExt cx="1905" cy="3175"/>
          </a:xfrm>
        </p:grpSpPr>
        <p:sp>
          <p:nvSpPr>
            <p:cNvPr id="7029" name="object 7029"/>
            <p:cNvSpPr/>
            <p:nvPr/>
          </p:nvSpPr>
          <p:spPr>
            <a:xfrm>
              <a:off x="6600845" y="6635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0" name="object 7030"/>
            <p:cNvSpPr/>
            <p:nvPr/>
          </p:nvSpPr>
          <p:spPr>
            <a:xfrm>
              <a:off x="6601776" y="66362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31" name="object 7031"/>
            <p:cNvSpPr/>
            <p:nvPr/>
          </p:nvSpPr>
          <p:spPr>
            <a:xfrm>
              <a:off x="6600837" y="66362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32" name="object 7032"/>
          <p:cNvSpPr/>
          <p:nvPr/>
        </p:nvSpPr>
        <p:spPr>
          <a:xfrm>
            <a:off x="11141953" y="6595261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0"/>
                </a:moveTo>
                <a:lnTo>
                  <a:pt x="0" y="930"/>
                </a:lnTo>
              </a:path>
              <a:path h="3175">
                <a:moveTo>
                  <a:pt x="0" y="930"/>
                </a:moveTo>
                <a:lnTo>
                  <a:pt x="0" y="1861"/>
                </a:lnTo>
              </a:path>
              <a:path h="3175">
                <a:moveTo>
                  <a:pt x="0" y="1861"/>
                </a:moveTo>
                <a:lnTo>
                  <a:pt x="0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3" name="object 7033"/>
          <p:cNvSpPr/>
          <p:nvPr/>
        </p:nvSpPr>
        <p:spPr>
          <a:xfrm>
            <a:off x="13037881" y="3348821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1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4" name="object 7034"/>
          <p:cNvSpPr/>
          <p:nvPr/>
        </p:nvSpPr>
        <p:spPr>
          <a:xfrm>
            <a:off x="11951701" y="692288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5" name="object 7035"/>
          <p:cNvSpPr/>
          <p:nvPr/>
        </p:nvSpPr>
        <p:spPr>
          <a:xfrm>
            <a:off x="11141953" y="6593399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6" name="object 7036"/>
          <p:cNvSpPr/>
          <p:nvPr/>
        </p:nvSpPr>
        <p:spPr>
          <a:xfrm>
            <a:off x="13029505" y="3348821"/>
            <a:ext cx="8890" cy="78740"/>
          </a:xfrm>
          <a:custGeom>
            <a:avLst/>
            <a:gdLst/>
            <a:ahLst/>
            <a:cxnLst/>
            <a:rect l="l" t="t" r="r" b="b"/>
            <a:pathLst>
              <a:path w="8890" h="78739">
                <a:moveTo>
                  <a:pt x="0" y="8376"/>
                </a:moveTo>
                <a:lnTo>
                  <a:pt x="930" y="4653"/>
                </a:lnTo>
              </a:path>
              <a:path w="8890" h="78739">
                <a:moveTo>
                  <a:pt x="930" y="4653"/>
                </a:moveTo>
                <a:lnTo>
                  <a:pt x="3722" y="1861"/>
                </a:lnTo>
              </a:path>
              <a:path w="8890" h="78739">
                <a:moveTo>
                  <a:pt x="3722" y="1861"/>
                </a:moveTo>
                <a:lnTo>
                  <a:pt x="8376" y="0"/>
                </a:lnTo>
              </a:path>
              <a:path w="8890" h="78739">
                <a:moveTo>
                  <a:pt x="0" y="78182"/>
                </a:moveTo>
                <a:lnTo>
                  <a:pt x="0" y="5212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7" name="object 7037"/>
          <p:cNvSpPr/>
          <p:nvPr/>
        </p:nvSpPr>
        <p:spPr>
          <a:xfrm>
            <a:off x="11142884" y="659246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8" name="object 7038"/>
          <p:cNvSpPr/>
          <p:nvPr/>
        </p:nvSpPr>
        <p:spPr>
          <a:xfrm>
            <a:off x="13029505" y="3357198"/>
            <a:ext cx="0" cy="29845"/>
          </a:xfrm>
          <a:custGeom>
            <a:avLst/>
            <a:gdLst/>
            <a:ahLst/>
            <a:cxnLst/>
            <a:rect l="l" t="t" r="r" b="b"/>
            <a:pathLst>
              <a:path h="29845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9" name="object 7039"/>
          <p:cNvSpPr/>
          <p:nvPr/>
        </p:nvSpPr>
        <p:spPr>
          <a:xfrm>
            <a:off x="11951701" y="692288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0" name="object 7040"/>
          <p:cNvSpPr/>
          <p:nvPr/>
        </p:nvSpPr>
        <p:spPr>
          <a:xfrm>
            <a:off x="11142884" y="6576646"/>
            <a:ext cx="3810" cy="15875"/>
          </a:xfrm>
          <a:custGeom>
            <a:avLst/>
            <a:gdLst/>
            <a:ahLst/>
            <a:cxnLst/>
            <a:rect l="l" t="t" r="r" b="b"/>
            <a:pathLst>
              <a:path w="3809" h="15875">
                <a:moveTo>
                  <a:pt x="3722" y="0"/>
                </a:moveTo>
                <a:lnTo>
                  <a:pt x="0" y="1582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1" name="object 7041"/>
          <p:cNvSpPr/>
          <p:nvPr/>
        </p:nvSpPr>
        <p:spPr>
          <a:xfrm>
            <a:off x="6441688" y="6569200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19545"/>
                </a:moveTo>
                <a:lnTo>
                  <a:pt x="4653" y="18614"/>
                </a:lnTo>
              </a:path>
              <a:path w="5079" h="19684">
                <a:moveTo>
                  <a:pt x="4653" y="18614"/>
                </a:moveTo>
                <a:lnTo>
                  <a:pt x="3722" y="16753"/>
                </a:lnTo>
              </a:path>
              <a:path w="5079" h="19684">
                <a:moveTo>
                  <a:pt x="3722" y="16753"/>
                </a:moveTo>
                <a:lnTo>
                  <a:pt x="3722" y="15822"/>
                </a:lnTo>
              </a:path>
              <a:path w="5079" h="19684">
                <a:moveTo>
                  <a:pt x="3722" y="15822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2" name="object 7042"/>
          <p:cNvSpPr/>
          <p:nvPr/>
        </p:nvSpPr>
        <p:spPr>
          <a:xfrm>
            <a:off x="14441445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3" name="object 7043"/>
          <p:cNvSpPr/>
          <p:nvPr/>
        </p:nvSpPr>
        <p:spPr>
          <a:xfrm>
            <a:off x="14395839" y="6448203"/>
            <a:ext cx="74930" cy="5080"/>
          </a:xfrm>
          <a:custGeom>
            <a:avLst/>
            <a:gdLst/>
            <a:ahLst/>
            <a:cxnLst/>
            <a:rect l="l" t="t" r="r" b="b"/>
            <a:pathLst>
              <a:path w="74930" h="5079">
                <a:moveTo>
                  <a:pt x="0" y="4653"/>
                </a:moveTo>
                <a:lnTo>
                  <a:pt x="69805" y="4653"/>
                </a:lnTo>
              </a:path>
              <a:path w="74930" h="5079">
                <a:moveTo>
                  <a:pt x="74459" y="4653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044" name="object 7044"/>
          <p:cNvGrpSpPr/>
          <p:nvPr/>
        </p:nvGrpSpPr>
        <p:grpSpPr>
          <a:xfrm>
            <a:off x="6445411" y="6588745"/>
            <a:ext cx="1905" cy="1905"/>
            <a:chOff x="6445411" y="6588745"/>
            <a:chExt cx="1905" cy="1905"/>
          </a:xfrm>
        </p:grpSpPr>
        <p:sp>
          <p:nvSpPr>
            <p:cNvPr id="7045" name="object 7045"/>
            <p:cNvSpPr/>
            <p:nvPr/>
          </p:nvSpPr>
          <p:spPr>
            <a:xfrm>
              <a:off x="6445411" y="65887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46" name="object 7046"/>
            <p:cNvSpPr/>
            <p:nvPr/>
          </p:nvSpPr>
          <p:spPr>
            <a:xfrm>
              <a:off x="6446342" y="658874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47" name="object 7047"/>
          <p:cNvSpPr/>
          <p:nvPr/>
        </p:nvSpPr>
        <p:spPr>
          <a:xfrm>
            <a:off x="6491018" y="6557100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19545"/>
                </a:moveTo>
                <a:lnTo>
                  <a:pt x="4653" y="18614"/>
                </a:lnTo>
              </a:path>
              <a:path w="5079" h="19684">
                <a:moveTo>
                  <a:pt x="4653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8" name="object 7048"/>
          <p:cNvSpPr/>
          <p:nvPr/>
        </p:nvSpPr>
        <p:spPr>
          <a:xfrm>
            <a:off x="14465645" y="6452857"/>
            <a:ext cx="5080" cy="285115"/>
          </a:xfrm>
          <a:custGeom>
            <a:avLst/>
            <a:gdLst/>
            <a:ahLst/>
            <a:cxnLst/>
            <a:rect l="l" t="t" r="r" b="b"/>
            <a:pathLst>
              <a:path w="5080" h="285115">
                <a:moveTo>
                  <a:pt x="4653" y="284808"/>
                </a:moveTo>
                <a:lnTo>
                  <a:pt x="4653" y="87490"/>
                </a:lnTo>
              </a:path>
              <a:path w="5080" h="285115">
                <a:moveTo>
                  <a:pt x="4653" y="78182"/>
                </a:moveTo>
                <a:lnTo>
                  <a:pt x="4653" y="0"/>
                </a:lnTo>
              </a:path>
              <a:path w="5080" h="285115">
                <a:moveTo>
                  <a:pt x="4653" y="284808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9" name="object 7049"/>
          <p:cNvSpPr/>
          <p:nvPr/>
        </p:nvSpPr>
        <p:spPr>
          <a:xfrm>
            <a:off x="6495672" y="6546862"/>
            <a:ext cx="41275" cy="31115"/>
          </a:xfrm>
          <a:custGeom>
            <a:avLst/>
            <a:gdLst/>
            <a:ahLst/>
            <a:cxnLst/>
            <a:rect l="l" t="t" r="r" b="b"/>
            <a:pathLst>
              <a:path w="41275" h="31115">
                <a:moveTo>
                  <a:pt x="0" y="30714"/>
                </a:moveTo>
                <a:lnTo>
                  <a:pt x="0" y="29783"/>
                </a:lnTo>
              </a:path>
              <a:path w="41275" h="31115">
                <a:moveTo>
                  <a:pt x="40952" y="19545"/>
                </a:moveTo>
                <a:lnTo>
                  <a:pt x="40022" y="19545"/>
                </a:lnTo>
              </a:path>
              <a:path w="41275" h="31115">
                <a:moveTo>
                  <a:pt x="40022" y="18614"/>
                </a:moveTo>
                <a:lnTo>
                  <a:pt x="35368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0" name="object 7050"/>
          <p:cNvSpPr/>
          <p:nvPr/>
        </p:nvSpPr>
        <p:spPr>
          <a:xfrm>
            <a:off x="11142884" y="6576646"/>
            <a:ext cx="3810" cy="15875"/>
          </a:xfrm>
          <a:custGeom>
            <a:avLst/>
            <a:gdLst/>
            <a:ahLst/>
            <a:cxnLst/>
            <a:rect l="l" t="t" r="r" b="b"/>
            <a:pathLst>
              <a:path w="3809" h="15875">
                <a:moveTo>
                  <a:pt x="0" y="15822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051" name="object 7051"/>
          <p:cNvGrpSpPr/>
          <p:nvPr/>
        </p:nvGrpSpPr>
        <p:grpSpPr>
          <a:xfrm>
            <a:off x="6582231" y="6532901"/>
            <a:ext cx="7620" cy="22860"/>
            <a:chOff x="6582231" y="6532901"/>
            <a:chExt cx="7620" cy="22860"/>
          </a:xfrm>
        </p:grpSpPr>
        <p:sp>
          <p:nvSpPr>
            <p:cNvPr id="7052" name="object 7052"/>
            <p:cNvSpPr/>
            <p:nvPr/>
          </p:nvSpPr>
          <p:spPr>
            <a:xfrm>
              <a:off x="6587815" y="65533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3" name="object 7053"/>
            <p:cNvSpPr/>
            <p:nvPr/>
          </p:nvSpPr>
          <p:spPr>
            <a:xfrm>
              <a:off x="6583162" y="6533831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5584" y="20476"/>
                  </a:moveTo>
                  <a:lnTo>
                    <a:pt x="5584" y="19545"/>
                  </a:lnTo>
                </a:path>
                <a:path w="5715" h="20954">
                  <a:moveTo>
                    <a:pt x="5584" y="19545"/>
                  </a:moveTo>
                  <a:lnTo>
                    <a:pt x="4653" y="18614"/>
                  </a:lnTo>
                </a:path>
                <a:path w="5715" h="20954">
                  <a:moveTo>
                    <a:pt x="4653" y="17684"/>
                  </a:moveTo>
                  <a:lnTo>
                    <a:pt x="4653" y="16753"/>
                  </a:lnTo>
                </a:path>
                <a:path w="5715" h="20954">
                  <a:moveTo>
                    <a:pt x="4653" y="167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54" name="object 7054"/>
          <p:cNvSpPr/>
          <p:nvPr/>
        </p:nvSpPr>
        <p:spPr>
          <a:xfrm>
            <a:off x="14465645" y="6737665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5" name="object 7055"/>
          <p:cNvSpPr/>
          <p:nvPr/>
        </p:nvSpPr>
        <p:spPr>
          <a:xfrm>
            <a:off x="11142884" y="659246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6" name="object 7056"/>
          <p:cNvSpPr/>
          <p:nvPr/>
        </p:nvSpPr>
        <p:spPr>
          <a:xfrm>
            <a:off x="14470298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057" name="object 7057"/>
          <p:cNvGrpSpPr/>
          <p:nvPr/>
        </p:nvGrpSpPr>
        <p:grpSpPr>
          <a:xfrm>
            <a:off x="12107135" y="6875415"/>
            <a:ext cx="3175" cy="1905"/>
            <a:chOff x="12107135" y="6875415"/>
            <a:chExt cx="3175" cy="1905"/>
          </a:xfrm>
        </p:grpSpPr>
        <p:sp>
          <p:nvSpPr>
            <p:cNvPr id="7058" name="object 7058"/>
            <p:cNvSpPr/>
            <p:nvPr/>
          </p:nvSpPr>
          <p:spPr>
            <a:xfrm>
              <a:off x="12107126" y="68754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59" name="object 7059"/>
            <p:cNvSpPr/>
            <p:nvPr/>
          </p:nvSpPr>
          <p:spPr>
            <a:xfrm>
              <a:off x="12108066" y="687634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60" name="object 7060"/>
            <p:cNvSpPr/>
            <p:nvPr/>
          </p:nvSpPr>
          <p:spPr>
            <a:xfrm>
              <a:off x="12108066" y="6875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61" name="object 7061"/>
          <p:cNvSpPr/>
          <p:nvPr/>
        </p:nvSpPr>
        <p:spPr>
          <a:xfrm>
            <a:off x="11141953" y="6593399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861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2" name="object 7062"/>
          <p:cNvSpPr/>
          <p:nvPr/>
        </p:nvSpPr>
        <p:spPr>
          <a:xfrm>
            <a:off x="14470298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3" name="object 7063"/>
          <p:cNvSpPr/>
          <p:nvPr/>
        </p:nvSpPr>
        <p:spPr>
          <a:xfrm>
            <a:off x="14395839" y="673766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4" name="object 7064"/>
          <p:cNvSpPr/>
          <p:nvPr/>
        </p:nvSpPr>
        <p:spPr>
          <a:xfrm>
            <a:off x="14420969" y="6497533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5" name="object 7065"/>
          <p:cNvSpPr/>
          <p:nvPr/>
        </p:nvSpPr>
        <p:spPr>
          <a:xfrm>
            <a:off x="13014613" y="341211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6" name="object 7066"/>
          <p:cNvSpPr/>
          <p:nvPr/>
        </p:nvSpPr>
        <p:spPr>
          <a:xfrm>
            <a:off x="14395839" y="6497533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19" h="7620">
                <a:moveTo>
                  <a:pt x="28853" y="930"/>
                </a:moveTo>
                <a:lnTo>
                  <a:pt x="31645" y="3722"/>
                </a:lnTo>
              </a:path>
              <a:path w="33019" h="7620">
                <a:moveTo>
                  <a:pt x="31645" y="3722"/>
                </a:moveTo>
                <a:lnTo>
                  <a:pt x="32576" y="7445"/>
                </a:lnTo>
              </a:path>
              <a:path w="33019" h="7620">
                <a:moveTo>
                  <a:pt x="0" y="0"/>
                </a:moveTo>
                <a:lnTo>
                  <a:pt x="251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7" name="object 7067"/>
          <p:cNvSpPr/>
          <p:nvPr/>
        </p:nvSpPr>
        <p:spPr>
          <a:xfrm>
            <a:off x="13008097" y="3412112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65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8" name="object 7068"/>
          <p:cNvSpPr/>
          <p:nvPr/>
        </p:nvSpPr>
        <p:spPr>
          <a:xfrm>
            <a:off x="14395839" y="6504978"/>
            <a:ext cx="33020" cy="78740"/>
          </a:xfrm>
          <a:custGeom>
            <a:avLst/>
            <a:gdLst/>
            <a:ahLst/>
            <a:cxnLst/>
            <a:rect l="l" t="t" r="r" b="b"/>
            <a:pathLst>
              <a:path w="33019" h="78740">
                <a:moveTo>
                  <a:pt x="25130" y="78182"/>
                </a:moveTo>
                <a:lnTo>
                  <a:pt x="0" y="78182"/>
                </a:lnTo>
              </a:path>
              <a:path w="33019" h="78740">
                <a:moveTo>
                  <a:pt x="32576" y="69805"/>
                </a:moveTo>
                <a:lnTo>
                  <a:pt x="31645" y="73528"/>
                </a:lnTo>
              </a:path>
              <a:path w="33019" h="78740">
                <a:moveTo>
                  <a:pt x="31645" y="73528"/>
                </a:moveTo>
                <a:lnTo>
                  <a:pt x="28853" y="77251"/>
                </a:lnTo>
              </a:path>
              <a:path w="33019" h="78740">
                <a:moveTo>
                  <a:pt x="28853" y="77251"/>
                </a:moveTo>
                <a:lnTo>
                  <a:pt x="25130" y="78182"/>
                </a:lnTo>
              </a:path>
              <a:path w="33019" h="78740">
                <a:moveTo>
                  <a:pt x="32576" y="0"/>
                </a:moveTo>
                <a:lnTo>
                  <a:pt x="32576" y="26060"/>
                </a:lnTo>
              </a:path>
              <a:path w="33019" h="78740">
                <a:moveTo>
                  <a:pt x="32576" y="40022"/>
                </a:moveTo>
                <a:lnTo>
                  <a:pt x="32576" y="6980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069" name="object 7069"/>
          <p:cNvGrpSpPr/>
          <p:nvPr/>
        </p:nvGrpSpPr>
        <p:grpSpPr>
          <a:xfrm>
            <a:off x="11141022" y="6920091"/>
            <a:ext cx="6985" cy="22860"/>
            <a:chOff x="11141022" y="6920091"/>
            <a:chExt cx="6985" cy="22860"/>
          </a:xfrm>
        </p:grpSpPr>
        <p:sp>
          <p:nvSpPr>
            <p:cNvPr id="7070" name="object 7070"/>
            <p:cNvSpPr/>
            <p:nvPr/>
          </p:nvSpPr>
          <p:spPr>
            <a:xfrm>
              <a:off x="11141953" y="6921022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4653" y="20476"/>
                  </a:moveTo>
                  <a:lnTo>
                    <a:pt x="930" y="5584"/>
                  </a:lnTo>
                </a:path>
                <a:path w="5079" h="20954">
                  <a:moveTo>
                    <a:pt x="930" y="5584"/>
                  </a:moveTo>
                  <a:lnTo>
                    <a:pt x="930" y="3722"/>
                  </a:lnTo>
                </a:path>
                <a:path w="5079" h="20954">
                  <a:moveTo>
                    <a:pt x="930" y="3722"/>
                  </a:moveTo>
                  <a:lnTo>
                    <a:pt x="0" y="2792"/>
                  </a:lnTo>
                </a:path>
                <a:path w="5079" h="20954">
                  <a:moveTo>
                    <a:pt x="0" y="2792"/>
                  </a:moveTo>
                  <a:lnTo>
                    <a:pt x="0" y="930"/>
                  </a:lnTo>
                </a:path>
                <a:path w="5079" h="20954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1" name="object 7071"/>
            <p:cNvSpPr/>
            <p:nvPr/>
          </p:nvSpPr>
          <p:spPr>
            <a:xfrm>
              <a:off x="11141022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2" name="object 7072"/>
            <p:cNvSpPr/>
            <p:nvPr/>
          </p:nvSpPr>
          <p:spPr>
            <a:xfrm>
              <a:off x="11142884" y="6924745"/>
              <a:ext cx="3810" cy="17145"/>
            </a:xfrm>
            <a:custGeom>
              <a:avLst/>
              <a:gdLst/>
              <a:ahLst/>
              <a:cxnLst/>
              <a:rect l="l" t="t" r="r" b="b"/>
              <a:pathLst>
                <a:path w="3809" h="17145">
                  <a:moveTo>
                    <a:pt x="0" y="0"/>
                  </a:moveTo>
                  <a:lnTo>
                    <a:pt x="0" y="1861"/>
                  </a:lnTo>
                </a:path>
                <a:path w="3809" h="17145">
                  <a:moveTo>
                    <a:pt x="0" y="1861"/>
                  </a:moveTo>
                  <a:lnTo>
                    <a:pt x="3722" y="16753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73" name="object 7073"/>
          <p:cNvSpPr/>
          <p:nvPr/>
        </p:nvSpPr>
        <p:spPr>
          <a:xfrm>
            <a:off x="14444237" y="6518940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0" y="930"/>
                </a:moveTo>
                <a:lnTo>
                  <a:pt x="0" y="0"/>
                </a:lnTo>
              </a:path>
              <a:path w="5715" h="1270">
                <a:moveTo>
                  <a:pt x="0" y="930"/>
                </a:moveTo>
                <a:lnTo>
                  <a:pt x="5584" y="93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074" name="object 7074"/>
          <p:cNvGrpSpPr/>
          <p:nvPr/>
        </p:nvGrpSpPr>
        <p:grpSpPr>
          <a:xfrm>
            <a:off x="11141022" y="6920091"/>
            <a:ext cx="3175" cy="6985"/>
            <a:chOff x="11141022" y="6920091"/>
            <a:chExt cx="3175" cy="6985"/>
          </a:xfrm>
        </p:grpSpPr>
        <p:sp>
          <p:nvSpPr>
            <p:cNvPr id="7075" name="object 7075"/>
            <p:cNvSpPr/>
            <p:nvPr/>
          </p:nvSpPr>
          <p:spPr>
            <a:xfrm>
              <a:off x="11141022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6" name="object 7076"/>
            <p:cNvSpPr/>
            <p:nvPr/>
          </p:nvSpPr>
          <p:spPr>
            <a:xfrm>
              <a:off x="11141953" y="6921022"/>
              <a:ext cx="1270" cy="5715"/>
            </a:xfrm>
            <a:custGeom>
              <a:avLst/>
              <a:gdLst/>
              <a:ahLst/>
              <a:cxnLst/>
              <a:rect l="l" t="t" r="r" b="b"/>
              <a:pathLst>
                <a:path w="1270" h="5715">
                  <a:moveTo>
                    <a:pt x="0" y="0"/>
                  </a:moveTo>
                  <a:lnTo>
                    <a:pt x="0" y="930"/>
                  </a:lnTo>
                </a:path>
                <a:path w="1270" h="5715">
                  <a:moveTo>
                    <a:pt x="0" y="930"/>
                  </a:moveTo>
                  <a:lnTo>
                    <a:pt x="0" y="2792"/>
                  </a:lnTo>
                </a:path>
                <a:path w="1270" h="5715">
                  <a:moveTo>
                    <a:pt x="0" y="2792"/>
                  </a:moveTo>
                  <a:lnTo>
                    <a:pt x="930" y="3722"/>
                  </a:lnTo>
                </a:path>
                <a:path w="1270" h="5715">
                  <a:moveTo>
                    <a:pt x="930" y="5584"/>
                  </a:moveTo>
                  <a:lnTo>
                    <a:pt x="930" y="3722"/>
                  </a:lnTo>
                </a:path>
                <a:path w="1270" h="5715">
                  <a:moveTo>
                    <a:pt x="930" y="3722"/>
                  </a:moveTo>
                  <a:lnTo>
                    <a:pt x="0" y="2792"/>
                  </a:lnTo>
                </a:path>
                <a:path w="1270" h="5715">
                  <a:moveTo>
                    <a:pt x="0" y="2792"/>
                  </a:moveTo>
                  <a:lnTo>
                    <a:pt x="0" y="930"/>
                  </a:lnTo>
                </a:path>
                <a:path w="1270" h="5715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77" name="object 7077"/>
            <p:cNvSpPr/>
            <p:nvPr/>
          </p:nvSpPr>
          <p:spPr>
            <a:xfrm>
              <a:off x="11141022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78" name="object 7078"/>
          <p:cNvSpPr/>
          <p:nvPr/>
        </p:nvSpPr>
        <p:spPr>
          <a:xfrm>
            <a:off x="6019130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9" name="object 7079"/>
          <p:cNvSpPr/>
          <p:nvPr/>
        </p:nvSpPr>
        <p:spPr>
          <a:xfrm>
            <a:off x="6019130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0" name="object 7080"/>
          <p:cNvSpPr/>
          <p:nvPr/>
        </p:nvSpPr>
        <p:spPr>
          <a:xfrm>
            <a:off x="11142884" y="6926606"/>
            <a:ext cx="3810" cy="15240"/>
          </a:xfrm>
          <a:custGeom>
            <a:avLst/>
            <a:gdLst/>
            <a:ahLst/>
            <a:cxnLst/>
            <a:rect l="l" t="t" r="r" b="b"/>
            <a:pathLst>
              <a:path w="3809" h="15240">
                <a:moveTo>
                  <a:pt x="3722" y="1489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081" name="object 7081"/>
          <p:cNvGrpSpPr/>
          <p:nvPr/>
        </p:nvGrpSpPr>
        <p:grpSpPr>
          <a:xfrm>
            <a:off x="12106205" y="6874485"/>
            <a:ext cx="3175" cy="3175"/>
            <a:chOff x="12106205" y="6874485"/>
            <a:chExt cx="3175" cy="3175"/>
          </a:xfrm>
        </p:grpSpPr>
        <p:sp>
          <p:nvSpPr>
            <p:cNvPr id="7082" name="object 7082"/>
            <p:cNvSpPr/>
            <p:nvPr/>
          </p:nvSpPr>
          <p:spPr>
            <a:xfrm>
              <a:off x="12106205" y="68744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3" name="object 7083"/>
            <p:cNvSpPr/>
            <p:nvPr/>
          </p:nvSpPr>
          <p:spPr>
            <a:xfrm>
              <a:off x="12107136" y="68754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4" name="object 7084"/>
            <p:cNvSpPr/>
            <p:nvPr/>
          </p:nvSpPr>
          <p:spPr>
            <a:xfrm>
              <a:off x="12106199" y="68754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5" name="object 7085"/>
            <p:cNvSpPr/>
            <p:nvPr/>
          </p:nvSpPr>
          <p:spPr>
            <a:xfrm>
              <a:off x="12107136" y="687634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86" name="object 7086"/>
            <p:cNvSpPr/>
            <p:nvPr/>
          </p:nvSpPr>
          <p:spPr>
            <a:xfrm>
              <a:off x="12107126" y="68754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87" name="object 7087"/>
          <p:cNvSpPr/>
          <p:nvPr/>
        </p:nvSpPr>
        <p:spPr>
          <a:xfrm>
            <a:off x="11977762" y="684470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8" name="object 7088"/>
          <p:cNvSpPr/>
          <p:nvPr/>
        </p:nvSpPr>
        <p:spPr>
          <a:xfrm>
            <a:off x="11494706" y="689589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9" name="object 7089"/>
          <p:cNvSpPr/>
          <p:nvPr/>
        </p:nvSpPr>
        <p:spPr>
          <a:xfrm>
            <a:off x="11494706" y="7033642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0" name="object 7090"/>
          <p:cNvSpPr/>
          <p:nvPr/>
        </p:nvSpPr>
        <p:spPr>
          <a:xfrm>
            <a:off x="6023784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1" name="object 7091"/>
          <p:cNvSpPr/>
          <p:nvPr/>
        </p:nvSpPr>
        <p:spPr>
          <a:xfrm>
            <a:off x="6023784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2" name="object 7092"/>
          <p:cNvSpPr/>
          <p:nvPr/>
        </p:nvSpPr>
        <p:spPr>
          <a:xfrm>
            <a:off x="11524489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3" name="object 7093"/>
          <p:cNvSpPr/>
          <p:nvPr/>
        </p:nvSpPr>
        <p:spPr>
          <a:xfrm>
            <a:off x="6019130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4" name="object 7094"/>
          <p:cNvSpPr/>
          <p:nvPr/>
        </p:nvSpPr>
        <p:spPr>
          <a:xfrm>
            <a:off x="6019130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5" name="object 7095"/>
          <p:cNvSpPr/>
          <p:nvPr/>
        </p:nvSpPr>
        <p:spPr>
          <a:xfrm>
            <a:off x="11454683" y="7061565"/>
            <a:ext cx="69850" cy="3810"/>
          </a:xfrm>
          <a:custGeom>
            <a:avLst/>
            <a:gdLst/>
            <a:ahLst/>
            <a:cxnLst/>
            <a:rect l="l" t="t" r="r" b="b"/>
            <a:pathLst>
              <a:path w="69850" h="3809">
                <a:moveTo>
                  <a:pt x="0" y="3722"/>
                </a:moveTo>
                <a:lnTo>
                  <a:pt x="26060" y="3722"/>
                </a:lnTo>
              </a:path>
              <a:path w="69850" h="3809">
                <a:moveTo>
                  <a:pt x="43745" y="3722"/>
                </a:moveTo>
                <a:lnTo>
                  <a:pt x="69805" y="3722"/>
                </a:lnTo>
              </a:path>
              <a:path w="69850" h="3809">
                <a:moveTo>
                  <a:pt x="0" y="0"/>
                </a:moveTo>
                <a:lnTo>
                  <a:pt x="26060" y="0"/>
                </a:lnTo>
              </a:path>
              <a:path w="69850" h="3809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6" name="object 7096"/>
          <p:cNvSpPr/>
          <p:nvPr/>
        </p:nvSpPr>
        <p:spPr>
          <a:xfrm>
            <a:off x="11529143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7" name="object 7097"/>
          <p:cNvSpPr/>
          <p:nvPr/>
        </p:nvSpPr>
        <p:spPr>
          <a:xfrm>
            <a:off x="5994000" y="6993620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8" name="object 7098"/>
          <p:cNvSpPr/>
          <p:nvPr/>
        </p:nvSpPr>
        <p:spPr>
          <a:xfrm>
            <a:off x="5994000" y="7029919"/>
            <a:ext cx="12700" cy="19050"/>
          </a:xfrm>
          <a:custGeom>
            <a:avLst/>
            <a:gdLst/>
            <a:ahLst/>
            <a:cxnLst/>
            <a:rect l="l" t="t" r="r" b="b"/>
            <a:pathLst>
              <a:path w="12700" h="19050">
                <a:moveTo>
                  <a:pt x="0" y="18614"/>
                </a:moveTo>
                <a:lnTo>
                  <a:pt x="12099" y="18614"/>
                </a:lnTo>
              </a:path>
              <a:path w="12700" h="19050">
                <a:moveTo>
                  <a:pt x="12099" y="18614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9" name="object 7099"/>
          <p:cNvSpPr/>
          <p:nvPr/>
        </p:nvSpPr>
        <p:spPr>
          <a:xfrm>
            <a:off x="6006100" y="6993620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0" name="object 7100"/>
          <p:cNvSpPr/>
          <p:nvPr/>
        </p:nvSpPr>
        <p:spPr>
          <a:xfrm>
            <a:off x="5994000" y="7029919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1" name="object 7101"/>
          <p:cNvSpPr/>
          <p:nvPr/>
        </p:nvSpPr>
        <p:spPr>
          <a:xfrm>
            <a:off x="5994000" y="6993620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2" name="object 7102"/>
          <p:cNvSpPr/>
          <p:nvPr/>
        </p:nvSpPr>
        <p:spPr>
          <a:xfrm>
            <a:off x="14441445" y="6452857"/>
            <a:ext cx="29209" cy="78740"/>
          </a:xfrm>
          <a:custGeom>
            <a:avLst/>
            <a:gdLst/>
            <a:ahLst/>
            <a:cxnLst/>
            <a:rect l="l" t="t" r="r" b="b"/>
            <a:pathLst>
              <a:path w="29209" h="78740">
                <a:moveTo>
                  <a:pt x="24199" y="0"/>
                </a:moveTo>
                <a:lnTo>
                  <a:pt x="24199" y="30714"/>
                </a:lnTo>
              </a:path>
              <a:path w="29209" h="78740">
                <a:moveTo>
                  <a:pt x="24199" y="48398"/>
                </a:moveTo>
                <a:lnTo>
                  <a:pt x="24199" y="78182"/>
                </a:lnTo>
              </a:path>
              <a:path w="29209" h="78740">
                <a:moveTo>
                  <a:pt x="28853" y="78182"/>
                </a:moveTo>
                <a:lnTo>
                  <a:pt x="28853" y="48398"/>
                </a:lnTo>
              </a:path>
              <a:path w="29209" h="78740">
                <a:moveTo>
                  <a:pt x="28853" y="30714"/>
                </a:moveTo>
                <a:lnTo>
                  <a:pt x="28853" y="0"/>
                </a:lnTo>
              </a:path>
              <a:path w="29209" h="78740">
                <a:moveTo>
                  <a:pt x="24199" y="78182"/>
                </a:moveTo>
                <a:lnTo>
                  <a:pt x="24199" y="48398"/>
                </a:lnTo>
              </a:path>
              <a:path w="29209" h="78740">
                <a:moveTo>
                  <a:pt x="24199" y="30714"/>
                </a:moveTo>
                <a:lnTo>
                  <a:pt x="24199" y="0"/>
                </a:lnTo>
              </a:path>
              <a:path w="29209" h="78740">
                <a:moveTo>
                  <a:pt x="0" y="67013"/>
                </a:moveTo>
                <a:lnTo>
                  <a:pt x="11168" y="67013"/>
                </a:lnTo>
              </a:path>
              <a:path w="29209" h="78740">
                <a:moveTo>
                  <a:pt x="11168" y="12099"/>
                </a:moveTo>
                <a:lnTo>
                  <a:pt x="0" y="12099"/>
                </a:lnTo>
              </a:path>
              <a:path w="29209" h="78740">
                <a:moveTo>
                  <a:pt x="11168" y="67013"/>
                </a:moveTo>
                <a:lnTo>
                  <a:pt x="11168" y="48398"/>
                </a:lnTo>
              </a:path>
              <a:path w="29209" h="78740">
                <a:moveTo>
                  <a:pt x="11168" y="30714"/>
                </a:moveTo>
                <a:lnTo>
                  <a:pt x="11168" y="12099"/>
                </a:lnTo>
              </a:path>
              <a:path w="29209" h="78740">
                <a:moveTo>
                  <a:pt x="0" y="67013"/>
                </a:moveTo>
                <a:lnTo>
                  <a:pt x="0" y="48398"/>
                </a:lnTo>
              </a:path>
              <a:path w="29209" h="78740">
                <a:moveTo>
                  <a:pt x="0" y="30714"/>
                </a:moveTo>
                <a:lnTo>
                  <a:pt x="0" y="12099"/>
                </a:lnTo>
              </a:path>
              <a:path w="29209" h="78740">
                <a:moveTo>
                  <a:pt x="8376" y="66082"/>
                </a:moveTo>
                <a:lnTo>
                  <a:pt x="8376" y="48398"/>
                </a:lnTo>
              </a:path>
              <a:path w="29209" h="78740">
                <a:moveTo>
                  <a:pt x="8376" y="30714"/>
                </a:moveTo>
                <a:lnTo>
                  <a:pt x="8376" y="12099"/>
                </a:lnTo>
              </a:path>
              <a:path w="29209" h="78740">
                <a:moveTo>
                  <a:pt x="2792" y="66082"/>
                </a:moveTo>
                <a:lnTo>
                  <a:pt x="2792" y="48398"/>
                </a:lnTo>
              </a:path>
              <a:path w="29209" h="78740">
                <a:moveTo>
                  <a:pt x="2792" y="30714"/>
                </a:moveTo>
                <a:lnTo>
                  <a:pt x="2792" y="12099"/>
                </a:lnTo>
              </a:path>
              <a:path w="29209" h="78740">
                <a:moveTo>
                  <a:pt x="11168" y="12099"/>
                </a:moveTo>
                <a:lnTo>
                  <a:pt x="11168" y="30714"/>
                </a:lnTo>
              </a:path>
              <a:path w="29209" h="78740">
                <a:moveTo>
                  <a:pt x="11168" y="48398"/>
                </a:moveTo>
                <a:lnTo>
                  <a:pt x="11168" y="66082"/>
                </a:lnTo>
              </a:path>
              <a:path w="29209" h="78740">
                <a:moveTo>
                  <a:pt x="0" y="12099"/>
                </a:moveTo>
                <a:lnTo>
                  <a:pt x="0" y="30714"/>
                </a:lnTo>
              </a:path>
              <a:path w="29209" h="78740">
                <a:moveTo>
                  <a:pt x="0" y="48398"/>
                </a:moveTo>
                <a:lnTo>
                  <a:pt x="0" y="66082"/>
                </a:lnTo>
              </a:path>
              <a:path w="29209" h="78740">
                <a:moveTo>
                  <a:pt x="11168" y="66082"/>
                </a:moveTo>
                <a:lnTo>
                  <a:pt x="11168" y="48398"/>
                </a:lnTo>
              </a:path>
              <a:path w="29209" h="78740">
                <a:moveTo>
                  <a:pt x="11168" y="30714"/>
                </a:moveTo>
                <a:lnTo>
                  <a:pt x="11168" y="12099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103" name="object 7103"/>
          <p:cNvGrpSpPr/>
          <p:nvPr/>
        </p:nvGrpSpPr>
        <p:grpSpPr>
          <a:xfrm>
            <a:off x="11976831" y="6842839"/>
            <a:ext cx="3175" cy="1905"/>
            <a:chOff x="11976831" y="6842839"/>
            <a:chExt cx="3175" cy="1905"/>
          </a:xfrm>
        </p:grpSpPr>
        <p:sp>
          <p:nvSpPr>
            <p:cNvPr id="7104" name="object 7104"/>
            <p:cNvSpPr/>
            <p:nvPr/>
          </p:nvSpPr>
          <p:spPr>
            <a:xfrm>
              <a:off x="11976824" y="68428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5" name="object 7105"/>
            <p:cNvSpPr/>
            <p:nvPr/>
          </p:nvSpPr>
          <p:spPr>
            <a:xfrm>
              <a:off x="11977762" y="68437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06" name="object 7106"/>
            <p:cNvSpPr/>
            <p:nvPr/>
          </p:nvSpPr>
          <p:spPr>
            <a:xfrm>
              <a:off x="11977762" y="68428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107" name="object 7107"/>
          <p:cNvSpPr/>
          <p:nvPr/>
        </p:nvSpPr>
        <p:spPr>
          <a:xfrm>
            <a:off x="14441445" y="6452857"/>
            <a:ext cx="24765" cy="78740"/>
          </a:xfrm>
          <a:custGeom>
            <a:avLst/>
            <a:gdLst/>
            <a:ahLst/>
            <a:cxnLst/>
            <a:rect l="l" t="t" r="r" b="b"/>
            <a:pathLst>
              <a:path w="24765" h="78740">
                <a:moveTo>
                  <a:pt x="0" y="66082"/>
                </a:moveTo>
                <a:lnTo>
                  <a:pt x="0" y="48398"/>
                </a:lnTo>
              </a:path>
              <a:path w="24765" h="78740">
                <a:moveTo>
                  <a:pt x="0" y="30714"/>
                </a:moveTo>
                <a:lnTo>
                  <a:pt x="0" y="12099"/>
                </a:lnTo>
              </a:path>
              <a:path w="24765" h="78740">
                <a:moveTo>
                  <a:pt x="24199" y="0"/>
                </a:moveTo>
                <a:lnTo>
                  <a:pt x="24199" y="30714"/>
                </a:lnTo>
              </a:path>
              <a:path w="24765" h="78740">
                <a:moveTo>
                  <a:pt x="24199" y="48398"/>
                </a:moveTo>
                <a:lnTo>
                  <a:pt x="24199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8" name="object 7108"/>
          <p:cNvSpPr/>
          <p:nvPr/>
        </p:nvSpPr>
        <p:spPr>
          <a:xfrm>
            <a:off x="14395839" y="662318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45606" y="0"/>
                </a:lnTo>
              </a:path>
              <a:path w="69850">
                <a:moveTo>
                  <a:pt x="5677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9" name="object 7109"/>
          <p:cNvSpPr/>
          <p:nvPr/>
        </p:nvSpPr>
        <p:spPr>
          <a:xfrm>
            <a:off x="11977761" y="6842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0" name="object 7110"/>
          <p:cNvSpPr/>
          <p:nvPr/>
        </p:nvSpPr>
        <p:spPr>
          <a:xfrm>
            <a:off x="11141953" y="659526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111" name="object 7111"/>
          <p:cNvGrpSpPr/>
          <p:nvPr/>
        </p:nvGrpSpPr>
        <p:grpSpPr>
          <a:xfrm>
            <a:off x="11977761" y="6842839"/>
            <a:ext cx="1905" cy="3175"/>
            <a:chOff x="11977761" y="6842839"/>
            <a:chExt cx="1905" cy="3175"/>
          </a:xfrm>
        </p:grpSpPr>
        <p:sp>
          <p:nvSpPr>
            <p:cNvPr id="7112" name="object 7112"/>
            <p:cNvSpPr/>
            <p:nvPr/>
          </p:nvSpPr>
          <p:spPr>
            <a:xfrm>
              <a:off x="11977751" y="68437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3" name="object 7113"/>
            <p:cNvSpPr/>
            <p:nvPr/>
          </p:nvSpPr>
          <p:spPr>
            <a:xfrm>
              <a:off x="11978693" y="68437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14" name="object 7114"/>
            <p:cNvSpPr/>
            <p:nvPr/>
          </p:nvSpPr>
          <p:spPr>
            <a:xfrm>
              <a:off x="11977761" y="68428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115" name="object 7115"/>
          <p:cNvSpPr/>
          <p:nvPr/>
        </p:nvSpPr>
        <p:spPr>
          <a:xfrm>
            <a:off x="11939602" y="6938706"/>
            <a:ext cx="158750" cy="39370"/>
          </a:xfrm>
          <a:custGeom>
            <a:avLst/>
            <a:gdLst/>
            <a:ahLst/>
            <a:cxnLst/>
            <a:rect l="l" t="t" r="r" b="b"/>
            <a:pathLst>
              <a:path w="158750" h="39370">
                <a:moveTo>
                  <a:pt x="158226" y="39091"/>
                </a:moveTo>
                <a:lnTo>
                  <a:pt x="138681" y="34437"/>
                </a:lnTo>
              </a:path>
              <a:path w="158750" h="39370">
                <a:moveTo>
                  <a:pt x="120996" y="29783"/>
                </a:moveTo>
                <a:lnTo>
                  <a:pt x="87490" y="21407"/>
                </a:lnTo>
              </a:path>
              <a:path w="158750" h="39370">
                <a:moveTo>
                  <a:pt x="70736" y="17684"/>
                </a:moveTo>
                <a:lnTo>
                  <a:pt x="37229" y="9307"/>
                </a:lnTo>
              </a:path>
              <a:path w="158750" h="39370">
                <a:moveTo>
                  <a:pt x="19545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6" name="object 7116"/>
          <p:cNvSpPr/>
          <p:nvPr/>
        </p:nvSpPr>
        <p:spPr>
          <a:xfrm>
            <a:off x="6591538" y="6531971"/>
            <a:ext cx="3810" cy="17145"/>
          </a:xfrm>
          <a:custGeom>
            <a:avLst/>
            <a:gdLst/>
            <a:ahLst/>
            <a:cxnLst/>
            <a:rect l="l" t="t" r="r" b="b"/>
            <a:pathLst>
              <a:path w="3809" h="17145">
                <a:moveTo>
                  <a:pt x="3722" y="16753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7" name="object 7117"/>
          <p:cNvSpPr/>
          <p:nvPr/>
        </p:nvSpPr>
        <p:spPr>
          <a:xfrm>
            <a:off x="11141953" y="6596191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8" name="object 7118"/>
          <p:cNvSpPr/>
          <p:nvPr/>
        </p:nvSpPr>
        <p:spPr>
          <a:xfrm>
            <a:off x="6595261" y="6548724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09">
                <a:moveTo>
                  <a:pt x="1861" y="3722"/>
                </a:moveTo>
                <a:lnTo>
                  <a:pt x="930" y="3722"/>
                </a:lnTo>
              </a:path>
              <a:path w="1904" h="3809">
                <a:moveTo>
                  <a:pt x="930" y="3722"/>
                </a:moveTo>
                <a:lnTo>
                  <a:pt x="930" y="2792"/>
                </a:lnTo>
              </a:path>
              <a:path w="1904" h="3809">
                <a:moveTo>
                  <a:pt x="930" y="2792"/>
                </a:moveTo>
                <a:lnTo>
                  <a:pt x="930" y="930"/>
                </a:lnTo>
              </a:path>
              <a:path w="1904" h="3809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9" name="object 7119"/>
          <p:cNvSpPr/>
          <p:nvPr/>
        </p:nvSpPr>
        <p:spPr>
          <a:xfrm>
            <a:off x="11141953" y="6596191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0" name="object 7120"/>
          <p:cNvSpPr/>
          <p:nvPr/>
        </p:nvSpPr>
        <p:spPr>
          <a:xfrm>
            <a:off x="6596192" y="6549655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0"/>
                </a:moveTo>
                <a:lnTo>
                  <a:pt x="0" y="1861"/>
                </a:lnTo>
              </a:path>
              <a:path w="1270" h="3175">
                <a:moveTo>
                  <a:pt x="0" y="1861"/>
                </a:moveTo>
                <a:lnTo>
                  <a:pt x="0" y="2792"/>
                </a:lnTo>
              </a:path>
              <a:path w="1270" h="3175">
                <a:moveTo>
                  <a:pt x="0" y="2792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1" name="object 7121"/>
          <p:cNvSpPr/>
          <p:nvPr/>
        </p:nvSpPr>
        <p:spPr>
          <a:xfrm>
            <a:off x="11141953" y="6576646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0"/>
                </a:moveTo>
                <a:lnTo>
                  <a:pt x="930" y="15822"/>
                </a:lnTo>
              </a:path>
              <a:path w="5079" h="19684">
                <a:moveTo>
                  <a:pt x="930" y="15822"/>
                </a:moveTo>
                <a:lnTo>
                  <a:pt x="930" y="16753"/>
                </a:lnTo>
              </a:path>
              <a:path w="5079" h="19684">
                <a:moveTo>
                  <a:pt x="930" y="16753"/>
                </a:moveTo>
                <a:lnTo>
                  <a:pt x="0" y="18614"/>
                </a:lnTo>
              </a:path>
              <a:path w="5079" h="19684">
                <a:moveTo>
                  <a:pt x="0" y="18614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2" name="object 7122"/>
          <p:cNvSpPr/>
          <p:nvPr/>
        </p:nvSpPr>
        <p:spPr>
          <a:xfrm>
            <a:off x="6591538" y="6531971"/>
            <a:ext cx="5080" cy="17780"/>
          </a:xfrm>
          <a:custGeom>
            <a:avLst/>
            <a:gdLst/>
            <a:ahLst/>
            <a:cxnLst/>
            <a:rect l="l" t="t" r="r" b="b"/>
            <a:pathLst>
              <a:path w="5079" h="17779">
                <a:moveTo>
                  <a:pt x="0" y="0"/>
                </a:moveTo>
                <a:lnTo>
                  <a:pt x="3722" y="16753"/>
                </a:lnTo>
              </a:path>
              <a:path w="5079" h="17779">
                <a:moveTo>
                  <a:pt x="3722" y="16753"/>
                </a:moveTo>
                <a:lnTo>
                  <a:pt x="4653" y="17684"/>
                </a:lnTo>
              </a:path>
              <a:path w="5079" h="17779">
                <a:moveTo>
                  <a:pt x="3722" y="16753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3" name="object 7123"/>
          <p:cNvSpPr/>
          <p:nvPr/>
        </p:nvSpPr>
        <p:spPr>
          <a:xfrm>
            <a:off x="14395839" y="6626907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4" name="object 7124"/>
          <p:cNvSpPr/>
          <p:nvPr/>
        </p:nvSpPr>
        <p:spPr>
          <a:xfrm>
            <a:off x="11524489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5" name="object 7125"/>
          <p:cNvSpPr/>
          <p:nvPr/>
        </p:nvSpPr>
        <p:spPr>
          <a:xfrm>
            <a:off x="14452613" y="662690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6" name="object 7126"/>
          <p:cNvSpPr/>
          <p:nvPr/>
        </p:nvSpPr>
        <p:spPr>
          <a:xfrm>
            <a:off x="11494706" y="6457511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7" name="object 7127"/>
          <p:cNvSpPr/>
          <p:nvPr/>
        </p:nvSpPr>
        <p:spPr>
          <a:xfrm>
            <a:off x="11494706" y="6595261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8" name="object 7128"/>
          <p:cNvSpPr/>
          <p:nvPr/>
        </p:nvSpPr>
        <p:spPr>
          <a:xfrm>
            <a:off x="6595261" y="6548724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930" y="3722"/>
                </a:moveTo>
                <a:lnTo>
                  <a:pt x="930" y="2792"/>
                </a:lnTo>
              </a:path>
              <a:path w="1270" h="3809">
                <a:moveTo>
                  <a:pt x="930" y="2792"/>
                </a:moveTo>
                <a:lnTo>
                  <a:pt x="930" y="930"/>
                </a:lnTo>
              </a:path>
              <a:path w="1270" h="3809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9" name="object 7129"/>
          <p:cNvSpPr/>
          <p:nvPr/>
        </p:nvSpPr>
        <p:spPr>
          <a:xfrm>
            <a:off x="11454683" y="64528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0" name="object 7130"/>
          <p:cNvSpPr/>
          <p:nvPr/>
        </p:nvSpPr>
        <p:spPr>
          <a:xfrm>
            <a:off x="14465645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1" name="object 7131"/>
          <p:cNvSpPr/>
          <p:nvPr/>
        </p:nvSpPr>
        <p:spPr>
          <a:xfrm>
            <a:off x="6596192" y="655244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2" name="object 7132"/>
          <p:cNvSpPr/>
          <p:nvPr/>
        </p:nvSpPr>
        <p:spPr>
          <a:xfrm>
            <a:off x="12992275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3" name="object 7133"/>
          <p:cNvSpPr/>
          <p:nvPr/>
        </p:nvSpPr>
        <p:spPr>
          <a:xfrm>
            <a:off x="6596192" y="655244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4" name="object 7134"/>
          <p:cNvSpPr/>
          <p:nvPr/>
        </p:nvSpPr>
        <p:spPr>
          <a:xfrm>
            <a:off x="11454683" y="645751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5" name="object 7135"/>
          <p:cNvSpPr/>
          <p:nvPr/>
        </p:nvSpPr>
        <p:spPr>
          <a:xfrm>
            <a:off x="14470298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6" name="object 7136"/>
          <p:cNvSpPr/>
          <p:nvPr/>
        </p:nvSpPr>
        <p:spPr>
          <a:xfrm>
            <a:off x="11529143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7" name="object 7137"/>
          <p:cNvSpPr/>
          <p:nvPr/>
        </p:nvSpPr>
        <p:spPr>
          <a:xfrm>
            <a:off x="6596192" y="655151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8" name="object 7138"/>
          <p:cNvSpPr/>
          <p:nvPr/>
        </p:nvSpPr>
        <p:spPr>
          <a:xfrm>
            <a:off x="14395839" y="645751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9" name="object 7139"/>
          <p:cNvSpPr/>
          <p:nvPr/>
        </p:nvSpPr>
        <p:spPr>
          <a:xfrm>
            <a:off x="12988552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29783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0" name="object 7140"/>
          <p:cNvSpPr/>
          <p:nvPr/>
        </p:nvSpPr>
        <p:spPr>
          <a:xfrm>
            <a:off x="14395839" y="64528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1" name="object 7141"/>
          <p:cNvSpPr/>
          <p:nvPr/>
        </p:nvSpPr>
        <p:spPr>
          <a:xfrm>
            <a:off x="6596192" y="6549655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2" name="object 7142"/>
          <p:cNvSpPr/>
          <p:nvPr/>
        </p:nvSpPr>
        <p:spPr>
          <a:xfrm>
            <a:off x="14436791" y="6457511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3" name="object 7143"/>
          <p:cNvSpPr/>
          <p:nvPr/>
        </p:nvSpPr>
        <p:spPr>
          <a:xfrm>
            <a:off x="12992275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29783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4" name="object 7144"/>
          <p:cNvSpPr/>
          <p:nvPr/>
        </p:nvSpPr>
        <p:spPr>
          <a:xfrm>
            <a:off x="14436791" y="6595261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5" name="object 7145"/>
          <p:cNvSpPr/>
          <p:nvPr/>
        </p:nvSpPr>
        <p:spPr>
          <a:xfrm>
            <a:off x="14465645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6" name="object 7146"/>
          <p:cNvSpPr/>
          <p:nvPr/>
        </p:nvSpPr>
        <p:spPr>
          <a:xfrm>
            <a:off x="11524489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7" name="object 7147"/>
          <p:cNvSpPr/>
          <p:nvPr/>
        </p:nvSpPr>
        <p:spPr>
          <a:xfrm>
            <a:off x="14084039" y="6576646"/>
            <a:ext cx="5080" cy="17145"/>
          </a:xfrm>
          <a:custGeom>
            <a:avLst/>
            <a:gdLst/>
            <a:ahLst/>
            <a:cxnLst/>
            <a:rect l="l" t="t" r="r" b="b"/>
            <a:pathLst>
              <a:path w="5080" h="17145">
                <a:moveTo>
                  <a:pt x="4653" y="0"/>
                </a:moveTo>
                <a:lnTo>
                  <a:pt x="930" y="15822"/>
                </a:lnTo>
              </a:path>
              <a:path w="5080" h="17145">
                <a:moveTo>
                  <a:pt x="930" y="15822"/>
                </a:moveTo>
                <a:lnTo>
                  <a:pt x="0" y="167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8" name="object 7148"/>
          <p:cNvSpPr/>
          <p:nvPr/>
        </p:nvSpPr>
        <p:spPr>
          <a:xfrm>
            <a:off x="6595261" y="654872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9" name="object 7149"/>
          <p:cNvSpPr/>
          <p:nvPr/>
        </p:nvSpPr>
        <p:spPr>
          <a:xfrm>
            <a:off x="11511459" y="662690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0" name="object 7150"/>
          <p:cNvSpPr/>
          <p:nvPr/>
        </p:nvSpPr>
        <p:spPr>
          <a:xfrm>
            <a:off x="14084039" y="6593399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1" name="object 7151"/>
          <p:cNvSpPr/>
          <p:nvPr/>
        </p:nvSpPr>
        <p:spPr>
          <a:xfrm>
            <a:off x="11454683" y="6626907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2" name="object 7152"/>
          <p:cNvSpPr/>
          <p:nvPr/>
        </p:nvSpPr>
        <p:spPr>
          <a:xfrm>
            <a:off x="6591538" y="6531971"/>
            <a:ext cx="3810" cy="17145"/>
          </a:xfrm>
          <a:custGeom>
            <a:avLst/>
            <a:gdLst/>
            <a:ahLst/>
            <a:cxnLst/>
            <a:rect l="l" t="t" r="r" b="b"/>
            <a:pathLst>
              <a:path w="3809" h="17145">
                <a:moveTo>
                  <a:pt x="0" y="0"/>
                </a:moveTo>
                <a:lnTo>
                  <a:pt x="3722" y="167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3" name="object 7153"/>
          <p:cNvSpPr/>
          <p:nvPr/>
        </p:nvSpPr>
        <p:spPr>
          <a:xfrm>
            <a:off x="13005305" y="3412112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4" name="object 7154"/>
          <p:cNvSpPr/>
          <p:nvPr/>
        </p:nvSpPr>
        <p:spPr>
          <a:xfrm>
            <a:off x="13005305" y="3467025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5" name="object 7155"/>
          <p:cNvSpPr/>
          <p:nvPr/>
        </p:nvSpPr>
        <p:spPr>
          <a:xfrm>
            <a:off x="6591538" y="6531971"/>
            <a:ext cx="5080" cy="20955"/>
          </a:xfrm>
          <a:custGeom>
            <a:avLst/>
            <a:gdLst/>
            <a:ahLst/>
            <a:cxnLst/>
            <a:rect l="l" t="t" r="r" b="b"/>
            <a:pathLst>
              <a:path w="5079" h="20954">
                <a:moveTo>
                  <a:pt x="4653" y="20476"/>
                </a:moveTo>
                <a:lnTo>
                  <a:pt x="4653" y="19545"/>
                </a:lnTo>
              </a:path>
              <a:path w="5079" h="20954">
                <a:moveTo>
                  <a:pt x="4653" y="19545"/>
                </a:moveTo>
                <a:lnTo>
                  <a:pt x="4653" y="17684"/>
                </a:lnTo>
              </a:path>
              <a:path w="5079" h="20954">
                <a:moveTo>
                  <a:pt x="4653" y="17684"/>
                </a:moveTo>
                <a:lnTo>
                  <a:pt x="3722" y="16753"/>
                </a:lnTo>
              </a:path>
              <a:path w="5079" h="20954">
                <a:moveTo>
                  <a:pt x="3722" y="16753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6" name="object 7156"/>
          <p:cNvSpPr/>
          <p:nvPr/>
        </p:nvSpPr>
        <p:spPr>
          <a:xfrm>
            <a:off x="13005305" y="3412112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0"/>
                </a:moveTo>
                <a:lnTo>
                  <a:pt x="0" y="18614"/>
                </a:lnTo>
              </a:path>
              <a:path h="55245">
                <a:moveTo>
                  <a:pt x="0" y="36299"/>
                </a:moveTo>
                <a:lnTo>
                  <a:pt x="0" y="549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7" name="object 7157"/>
          <p:cNvSpPr/>
          <p:nvPr/>
        </p:nvSpPr>
        <p:spPr>
          <a:xfrm>
            <a:off x="14084039" y="659526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8" name="object 7158"/>
          <p:cNvSpPr/>
          <p:nvPr/>
        </p:nvSpPr>
        <p:spPr>
          <a:xfrm>
            <a:off x="13017405" y="3412112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0"/>
                </a:moveTo>
                <a:lnTo>
                  <a:pt x="0" y="18614"/>
                </a:lnTo>
              </a:path>
              <a:path h="55245">
                <a:moveTo>
                  <a:pt x="0" y="36299"/>
                </a:moveTo>
                <a:lnTo>
                  <a:pt x="0" y="549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9" name="object 7159"/>
          <p:cNvSpPr/>
          <p:nvPr/>
        </p:nvSpPr>
        <p:spPr>
          <a:xfrm>
            <a:off x="6596192" y="655151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930"/>
                </a:lnTo>
              </a:path>
              <a:path w="1270" h="1270">
                <a:moveTo>
                  <a:pt x="0" y="0"/>
                </a:moveTo>
                <a:lnTo>
                  <a:pt x="0" y="930"/>
                </a:lnTo>
              </a:path>
              <a:path w="1270" h="1270">
                <a:moveTo>
                  <a:pt x="0" y="93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0" name="object 7160"/>
          <p:cNvSpPr/>
          <p:nvPr/>
        </p:nvSpPr>
        <p:spPr>
          <a:xfrm>
            <a:off x="14083109" y="6576646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930" y="19545"/>
                </a:moveTo>
                <a:lnTo>
                  <a:pt x="0" y="20476"/>
                </a:lnTo>
              </a:path>
              <a:path w="5715" h="21590">
                <a:moveTo>
                  <a:pt x="0" y="20476"/>
                </a:moveTo>
                <a:lnTo>
                  <a:pt x="0" y="21407"/>
                </a:lnTo>
              </a:path>
              <a:path w="5715" h="21590">
                <a:moveTo>
                  <a:pt x="0" y="21407"/>
                </a:moveTo>
                <a:lnTo>
                  <a:pt x="0" y="20476"/>
                </a:lnTo>
              </a:path>
              <a:path w="5715" h="21590">
                <a:moveTo>
                  <a:pt x="0" y="20476"/>
                </a:moveTo>
                <a:lnTo>
                  <a:pt x="930" y="19545"/>
                </a:lnTo>
              </a:path>
              <a:path w="5715" h="21590">
                <a:moveTo>
                  <a:pt x="930" y="19545"/>
                </a:moveTo>
                <a:lnTo>
                  <a:pt x="930" y="18614"/>
                </a:lnTo>
              </a:path>
              <a:path w="5715" h="21590">
                <a:moveTo>
                  <a:pt x="930" y="18614"/>
                </a:moveTo>
                <a:lnTo>
                  <a:pt x="930" y="16753"/>
                </a:lnTo>
              </a:path>
              <a:path w="5715" h="21590">
                <a:moveTo>
                  <a:pt x="930" y="16753"/>
                </a:moveTo>
                <a:lnTo>
                  <a:pt x="1861" y="15822"/>
                </a:lnTo>
              </a:path>
              <a:path w="5715" h="21590">
                <a:moveTo>
                  <a:pt x="1861" y="15822"/>
                </a:moveTo>
                <a:lnTo>
                  <a:pt x="5584" y="0"/>
                </a:lnTo>
              </a:path>
              <a:path w="5715" h="21590">
                <a:moveTo>
                  <a:pt x="5584" y="0"/>
                </a:moveTo>
                <a:lnTo>
                  <a:pt x="1861" y="15822"/>
                </a:lnTo>
              </a:path>
              <a:path w="5715" h="21590">
                <a:moveTo>
                  <a:pt x="1861" y="15822"/>
                </a:moveTo>
                <a:lnTo>
                  <a:pt x="930" y="16753"/>
                </a:lnTo>
              </a:path>
              <a:path w="5715" h="21590">
                <a:moveTo>
                  <a:pt x="930" y="16753"/>
                </a:moveTo>
                <a:lnTo>
                  <a:pt x="930" y="18614"/>
                </a:lnTo>
              </a:path>
              <a:path w="5715" h="21590">
                <a:moveTo>
                  <a:pt x="930" y="18614"/>
                </a:moveTo>
                <a:lnTo>
                  <a:pt x="930" y="19545"/>
                </a:lnTo>
              </a:path>
              <a:path w="5715" h="21590">
                <a:moveTo>
                  <a:pt x="930" y="19545"/>
                </a:moveTo>
                <a:lnTo>
                  <a:pt x="0" y="20476"/>
                </a:lnTo>
              </a:path>
              <a:path w="5715" h="21590">
                <a:moveTo>
                  <a:pt x="0" y="20476"/>
                </a:moveTo>
                <a:lnTo>
                  <a:pt x="0" y="21407"/>
                </a:lnTo>
              </a:path>
              <a:path w="5715" h="21590">
                <a:moveTo>
                  <a:pt x="0" y="21407"/>
                </a:moveTo>
                <a:lnTo>
                  <a:pt x="0" y="20476"/>
                </a:lnTo>
              </a:path>
              <a:path w="5715" h="21590">
                <a:moveTo>
                  <a:pt x="0" y="20476"/>
                </a:moveTo>
                <a:lnTo>
                  <a:pt x="930" y="19545"/>
                </a:lnTo>
              </a:path>
              <a:path w="5715" h="21590">
                <a:moveTo>
                  <a:pt x="930" y="19545"/>
                </a:moveTo>
                <a:lnTo>
                  <a:pt x="930" y="18614"/>
                </a:lnTo>
              </a:path>
              <a:path w="5715" h="21590">
                <a:moveTo>
                  <a:pt x="930" y="18614"/>
                </a:moveTo>
                <a:lnTo>
                  <a:pt x="930" y="16753"/>
                </a:lnTo>
              </a:path>
              <a:path w="5715" h="21590">
                <a:moveTo>
                  <a:pt x="930" y="16753"/>
                </a:moveTo>
                <a:lnTo>
                  <a:pt x="1861" y="15822"/>
                </a:lnTo>
              </a:path>
              <a:path w="5715" h="21590">
                <a:moveTo>
                  <a:pt x="1861" y="15822"/>
                </a:moveTo>
                <a:lnTo>
                  <a:pt x="5584" y="0"/>
                </a:lnTo>
              </a:path>
              <a:path w="5715" h="21590">
                <a:moveTo>
                  <a:pt x="5584" y="0"/>
                </a:moveTo>
                <a:lnTo>
                  <a:pt x="1861" y="15822"/>
                </a:lnTo>
              </a:path>
              <a:path w="5715" h="21590">
                <a:moveTo>
                  <a:pt x="1861" y="15822"/>
                </a:moveTo>
                <a:lnTo>
                  <a:pt x="930" y="16753"/>
                </a:lnTo>
              </a:path>
              <a:path w="5715" h="21590">
                <a:moveTo>
                  <a:pt x="930" y="16753"/>
                </a:moveTo>
                <a:lnTo>
                  <a:pt x="930" y="18614"/>
                </a:lnTo>
              </a:path>
              <a:path w="5715" h="21590">
                <a:moveTo>
                  <a:pt x="930" y="18614"/>
                </a:moveTo>
                <a:lnTo>
                  <a:pt x="930" y="19545"/>
                </a:lnTo>
              </a:path>
              <a:path w="5715" h="21590">
                <a:moveTo>
                  <a:pt x="930" y="19545"/>
                </a:moveTo>
                <a:lnTo>
                  <a:pt x="0" y="20476"/>
                </a:lnTo>
              </a:path>
              <a:path w="5715" h="21590">
                <a:moveTo>
                  <a:pt x="0" y="20476"/>
                </a:moveTo>
                <a:lnTo>
                  <a:pt x="0" y="21407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1" name="object 7161"/>
          <p:cNvSpPr/>
          <p:nvPr/>
        </p:nvSpPr>
        <p:spPr>
          <a:xfrm>
            <a:off x="6003307" y="7029919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2" name="object 7162"/>
          <p:cNvSpPr/>
          <p:nvPr/>
        </p:nvSpPr>
        <p:spPr>
          <a:xfrm>
            <a:off x="6003307" y="6994551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3" name="object 7163"/>
          <p:cNvSpPr/>
          <p:nvPr/>
        </p:nvSpPr>
        <p:spPr>
          <a:xfrm>
            <a:off x="14083109" y="6592468"/>
            <a:ext cx="1905" cy="5715"/>
          </a:xfrm>
          <a:custGeom>
            <a:avLst/>
            <a:gdLst/>
            <a:ahLst/>
            <a:cxnLst/>
            <a:rect l="l" t="t" r="r" b="b"/>
            <a:pathLst>
              <a:path w="1905" h="5715">
                <a:moveTo>
                  <a:pt x="0" y="5584"/>
                </a:moveTo>
                <a:lnTo>
                  <a:pt x="0" y="4653"/>
                </a:lnTo>
              </a:path>
              <a:path w="1905" h="5715">
                <a:moveTo>
                  <a:pt x="0" y="4653"/>
                </a:moveTo>
                <a:lnTo>
                  <a:pt x="930" y="3722"/>
                </a:lnTo>
              </a:path>
              <a:path w="1905" h="5715">
                <a:moveTo>
                  <a:pt x="930" y="3722"/>
                </a:moveTo>
                <a:lnTo>
                  <a:pt x="930" y="2792"/>
                </a:lnTo>
              </a:path>
              <a:path w="1905" h="5715">
                <a:moveTo>
                  <a:pt x="930" y="2792"/>
                </a:moveTo>
                <a:lnTo>
                  <a:pt x="930" y="930"/>
                </a:lnTo>
              </a:path>
              <a:path w="1905" h="5715">
                <a:moveTo>
                  <a:pt x="93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4" name="object 7164"/>
          <p:cNvSpPr/>
          <p:nvPr/>
        </p:nvSpPr>
        <p:spPr>
          <a:xfrm>
            <a:off x="13008097" y="3413042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17684"/>
                </a:lnTo>
              </a:path>
              <a:path h="54610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5" name="object 7165"/>
          <p:cNvSpPr/>
          <p:nvPr/>
        </p:nvSpPr>
        <p:spPr>
          <a:xfrm>
            <a:off x="14084969" y="6576646"/>
            <a:ext cx="3810" cy="15875"/>
          </a:xfrm>
          <a:custGeom>
            <a:avLst/>
            <a:gdLst/>
            <a:ahLst/>
            <a:cxnLst/>
            <a:rect l="l" t="t" r="r" b="b"/>
            <a:pathLst>
              <a:path w="3809" h="15875">
                <a:moveTo>
                  <a:pt x="0" y="15822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6" name="object 7166"/>
          <p:cNvSpPr/>
          <p:nvPr/>
        </p:nvSpPr>
        <p:spPr>
          <a:xfrm>
            <a:off x="5996792" y="7029919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7" name="object 7167"/>
          <p:cNvSpPr/>
          <p:nvPr/>
        </p:nvSpPr>
        <p:spPr>
          <a:xfrm>
            <a:off x="5996792" y="6994551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8" name="object 7168"/>
          <p:cNvSpPr/>
          <p:nvPr/>
        </p:nvSpPr>
        <p:spPr>
          <a:xfrm>
            <a:off x="13924881" y="6537555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5584" y="0"/>
                </a:moveTo>
                <a:lnTo>
                  <a:pt x="1861" y="16753"/>
                </a:lnTo>
              </a:path>
              <a:path w="5715" h="20954">
                <a:moveTo>
                  <a:pt x="930" y="16753"/>
                </a:moveTo>
                <a:lnTo>
                  <a:pt x="930" y="17684"/>
                </a:lnTo>
              </a:path>
              <a:path w="5715" h="20954">
                <a:moveTo>
                  <a:pt x="930" y="18614"/>
                </a:moveTo>
                <a:lnTo>
                  <a:pt x="930" y="19545"/>
                </a:lnTo>
              </a:path>
              <a:path w="5715" h="20954">
                <a:moveTo>
                  <a:pt x="930" y="19545"/>
                </a:moveTo>
                <a:lnTo>
                  <a:pt x="930" y="20476"/>
                </a:lnTo>
              </a:path>
              <a:path w="5715" h="20954">
                <a:moveTo>
                  <a:pt x="930" y="20476"/>
                </a:moveTo>
                <a:lnTo>
                  <a:pt x="0" y="20476"/>
                </a:lnTo>
              </a:path>
              <a:path w="5715" h="20954">
                <a:moveTo>
                  <a:pt x="0" y="20476"/>
                </a:moveTo>
                <a:lnTo>
                  <a:pt x="930" y="20476"/>
                </a:lnTo>
              </a:path>
              <a:path w="5715" h="20954">
                <a:moveTo>
                  <a:pt x="930" y="20476"/>
                </a:moveTo>
                <a:lnTo>
                  <a:pt x="930" y="19545"/>
                </a:lnTo>
              </a:path>
              <a:path w="5715" h="20954">
                <a:moveTo>
                  <a:pt x="930" y="19545"/>
                </a:moveTo>
                <a:lnTo>
                  <a:pt x="930" y="18614"/>
                </a:lnTo>
              </a:path>
              <a:path w="5715" h="20954">
                <a:moveTo>
                  <a:pt x="930" y="17684"/>
                </a:moveTo>
                <a:lnTo>
                  <a:pt x="930" y="16753"/>
                </a:lnTo>
              </a:path>
              <a:path w="5715" h="20954">
                <a:moveTo>
                  <a:pt x="1861" y="16753"/>
                </a:moveTo>
                <a:lnTo>
                  <a:pt x="5584" y="0"/>
                </a:lnTo>
              </a:path>
              <a:path w="5715" h="20954">
                <a:moveTo>
                  <a:pt x="5584" y="0"/>
                </a:moveTo>
                <a:lnTo>
                  <a:pt x="1861" y="16753"/>
                </a:lnTo>
              </a:path>
              <a:path w="5715" h="20954">
                <a:moveTo>
                  <a:pt x="930" y="16753"/>
                </a:moveTo>
                <a:lnTo>
                  <a:pt x="930" y="17684"/>
                </a:lnTo>
              </a:path>
              <a:path w="5715" h="20954">
                <a:moveTo>
                  <a:pt x="930" y="18614"/>
                </a:moveTo>
                <a:lnTo>
                  <a:pt x="930" y="19545"/>
                </a:lnTo>
              </a:path>
              <a:path w="5715" h="20954">
                <a:moveTo>
                  <a:pt x="930" y="19545"/>
                </a:moveTo>
                <a:lnTo>
                  <a:pt x="930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9" name="object 7169"/>
          <p:cNvSpPr/>
          <p:nvPr/>
        </p:nvSpPr>
        <p:spPr>
          <a:xfrm>
            <a:off x="13014613" y="3413042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17684"/>
                </a:lnTo>
              </a:path>
              <a:path h="54610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0" name="object 7170"/>
          <p:cNvSpPr/>
          <p:nvPr/>
        </p:nvSpPr>
        <p:spPr>
          <a:xfrm>
            <a:off x="13924881" y="6558031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1" name="object 7171"/>
          <p:cNvSpPr/>
          <p:nvPr/>
        </p:nvSpPr>
        <p:spPr>
          <a:xfrm>
            <a:off x="6005169" y="6994551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2" name="object 7172"/>
          <p:cNvSpPr/>
          <p:nvPr/>
        </p:nvSpPr>
        <p:spPr>
          <a:xfrm>
            <a:off x="6005169" y="7029919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3" name="object 7173"/>
          <p:cNvSpPr/>
          <p:nvPr/>
        </p:nvSpPr>
        <p:spPr>
          <a:xfrm>
            <a:off x="5994931" y="6994551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4" name="object 7174"/>
          <p:cNvSpPr/>
          <p:nvPr/>
        </p:nvSpPr>
        <p:spPr>
          <a:xfrm>
            <a:off x="5994931" y="7029919"/>
            <a:ext cx="10795" cy="17780"/>
          </a:xfrm>
          <a:custGeom>
            <a:avLst/>
            <a:gdLst/>
            <a:ahLst/>
            <a:cxnLst/>
            <a:rect l="l" t="t" r="r" b="b"/>
            <a:pathLst>
              <a:path w="10795" h="17779">
                <a:moveTo>
                  <a:pt x="0" y="0"/>
                </a:moveTo>
                <a:lnTo>
                  <a:pt x="0" y="17684"/>
                </a:lnTo>
              </a:path>
              <a:path w="10795" h="17779">
                <a:moveTo>
                  <a:pt x="10238" y="17684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5" name="object 7175"/>
          <p:cNvSpPr/>
          <p:nvPr/>
        </p:nvSpPr>
        <p:spPr>
          <a:xfrm>
            <a:off x="6005169" y="6994551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6" name="object 7176"/>
          <p:cNvSpPr/>
          <p:nvPr/>
        </p:nvSpPr>
        <p:spPr>
          <a:xfrm>
            <a:off x="5994931" y="7029919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7" name="object 7177"/>
          <p:cNvSpPr/>
          <p:nvPr/>
        </p:nvSpPr>
        <p:spPr>
          <a:xfrm>
            <a:off x="5994931" y="6981521"/>
            <a:ext cx="24765" cy="31115"/>
          </a:xfrm>
          <a:custGeom>
            <a:avLst/>
            <a:gdLst/>
            <a:ahLst/>
            <a:cxnLst/>
            <a:rect l="l" t="t" r="r" b="b"/>
            <a:pathLst>
              <a:path w="24764" h="31115">
                <a:moveTo>
                  <a:pt x="0" y="30714"/>
                </a:moveTo>
                <a:lnTo>
                  <a:pt x="0" y="13030"/>
                </a:lnTo>
              </a:path>
              <a:path w="24764" h="31115">
                <a:moveTo>
                  <a:pt x="24199" y="0"/>
                </a:moveTo>
                <a:lnTo>
                  <a:pt x="24199" y="3071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8" name="object 7178"/>
          <p:cNvSpPr/>
          <p:nvPr/>
        </p:nvSpPr>
        <p:spPr>
          <a:xfrm>
            <a:off x="6019130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9" name="object 7179"/>
          <p:cNvSpPr/>
          <p:nvPr/>
        </p:nvSpPr>
        <p:spPr>
          <a:xfrm>
            <a:off x="13924881" y="6537555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0" y="20476"/>
                </a:moveTo>
                <a:lnTo>
                  <a:pt x="930" y="20476"/>
                </a:lnTo>
              </a:path>
              <a:path w="5715" h="20954">
                <a:moveTo>
                  <a:pt x="930" y="20476"/>
                </a:moveTo>
                <a:lnTo>
                  <a:pt x="930" y="19545"/>
                </a:lnTo>
              </a:path>
              <a:path w="5715" h="20954">
                <a:moveTo>
                  <a:pt x="930" y="19545"/>
                </a:moveTo>
                <a:lnTo>
                  <a:pt x="930" y="18614"/>
                </a:lnTo>
              </a:path>
              <a:path w="5715" h="20954">
                <a:moveTo>
                  <a:pt x="930" y="17684"/>
                </a:moveTo>
                <a:lnTo>
                  <a:pt x="930" y="16753"/>
                </a:lnTo>
              </a:path>
              <a:path w="5715" h="20954">
                <a:moveTo>
                  <a:pt x="1861" y="16753"/>
                </a:moveTo>
                <a:lnTo>
                  <a:pt x="5584" y="0"/>
                </a:lnTo>
              </a:path>
              <a:path w="5715" h="20954">
                <a:moveTo>
                  <a:pt x="5584" y="0"/>
                </a:moveTo>
                <a:lnTo>
                  <a:pt x="1861" y="16753"/>
                </a:lnTo>
              </a:path>
              <a:path w="5715" h="20954">
                <a:moveTo>
                  <a:pt x="930" y="16753"/>
                </a:moveTo>
                <a:lnTo>
                  <a:pt x="930" y="17684"/>
                </a:lnTo>
              </a:path>
              <a:path w="5715" h="20954">
                <a:moveTo>
                  <a:pt x="930" y="18614"/>
                </a:moveTo>
                <a:lnTo>
                  <a:pt x="930" y="19545"/>
                </a:lnTo>
              </a:path>
              <a:path w="5715" h="20954">
                <a:moveTo>
                  <a:pt x="930" y="19545"/>
                </a:moveTo>
                <a:lnTo>
                  <a:pt x="930" y="20476"/>
                </a:lnTo>
              </a:path>
              <a:path w="5715" h="20954">
                <a:moveTo>
                  <a:pt x="930" y="20476"/>
                </a:moveTo>
                <a:lnTo>
                  <a:pt x="0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0" name="object 7180"/>
          <p:cNvSpPr/>
          <p:nvPr/>
        </p:nvSpPr>
        <p:spPr>
          <a:xfrm>
            <a:off x="11524489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1" name="object 7181"/>
          <p:cNvSpPr/>
          <p:nvPr/>
        </p:nvSpPr>
        <p:spPr>
          <a:xfrm>
            <a:off x="6006100" y="6890307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2" name="object 7182"/>
          <p:cNvSpPr/>
          <p:nvPr/>
        </p:nvSpPr>
        <p:spPr>
          <a:xfrm>
            <a:off x="5949324" y="6890307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3" name="object 7183"/>
          <p:cNvSpPr/>
          <p:nvPr/>
        </p:nvSpPr>
        <p:spPr>
          <a:xfrm>
            <a:off x="11454683" y="6891238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4" name="object 7184"/>
          <p:cNvSpPr/>
          <p:nvPr/>
        </p:nvSpPr>
        <p:spPr>
          <a:xfrm>
            <a:off x="6006100" y="6885654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5" name="object 7185"/>
          <p:cNvSpPr/>
          <p:nvPr/>
        </p:nvSpPr>
        <p:spPr>
          <a:xfrm>
            <a:off x="13924881" y="6554308"/>
            <a:ext cx="1270" cy="3810"/>
          </a:xfrm>
          <a:custGeom>
            <a:avLst/>
            <a:gdLst/>
            <a:ahLst/>
            <a:cxnLst/>
            <a:rect l="l" t="t" r="r" b="b"/>
            <a:pathLst>
              <a:path w="1269" h="3809">
                <a:moveTo>
                  <a:pt x="0" y="3722"/>
                </a:moveTo>
                <a:lnTo>
                  <a:pt x="930" y="3722"/>
                </a:lnTo>
              </a:path>
              <a:path w="1269" h="3809">
                <a:moveTo>
                  <a:pt x="930" y="3722"/>
                </a:moveTo>
                <a:lnTo>
                  <a:pt x="930" y="2792"/>
                </a:lnTo>
              </a:path>
              <a:path w="1269" h="3809">
                <a:moveTo>
                  <a:pt x="930" y="2792"/>
                </a:moveTo>
                <a:lnTo>
                  <a:pt x="930" y="1861"/>
                </a:lnTo>
              </a:path>
              <a:path w="1269" h="3809">
                <a:moveTo>
                  <a:pt x="93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6" name="object 7186"/>
          <p:cNvSpPr/>
          <p:nvPr/>
        </p:nvSpPr>
        <p:spPr>
          <a:xfrm>
            <a:off x="13006235" y="3413042"/>
            <a:ext cx="10795" cy="54610"/>
          </a:xfrm>
          <a:custGeom>
            <a:avLst/>
            <a:gdLst/>
            <a:ahLst/>
            <a:cxnLst/>
            <a:rect l="l" t="t" r="r" b="b"/>
            <a:pathLst>
              <a:path w="10794" h="54610">
                <a:moveTo>
                  <a:pt x="0" y="53983"/>
                </a:moveTo>
                <a:lnTo>
                  <a:pt x="0" y="35368"/>
                </a:lnTo>
              </a:path>
              <a:path w="10794" h="54610">
                <a:moveTo>
                  <a:pt x="0" y="17684"/>
                </a:moveTo>
                <a:lnTo>
                  <a:pt x="0" y="0"/>
                </a:lnTo>
              </a:path>
              <a:path w="10794" h="54610">
                <a:moveTo>
                  <a:pt x="10238" y="53983"/>
                </a:moveTo>
                <a:lnTo>
                  <a:pt x="10238" y="35368"/>
                </a:lnTo>
              </a:path>
              <a:path w="10794" h="54610">
                <a:moveTo>
                  <a:pt x="10238" y="17684"/>
                </a:moveTo>
                <a:lnTo>
                  <a:pt x="10238" y="0"/>
                </a:lnTo>
              </a:path>
              <a:path w="10794" h="54610">
                <a:moveTo>
                  <a:pt x="0" y="0"/>
                </a:moveTo>
                <a:lnTo>
                  <a:pt x="0" y="17684"/>
                </a:lnTo>
              </a:path>
              <a:path w="10794" h="54610">
                <a:moveTo>
                  <a:pt x="0" y="35368"/>
                </a:moveTo>
                <a:lnTo>
                  <a:pt x="0" y="53983"/>
                </a:lnTo>
              </a:path>
              <a:path w="10794" h="54610">
                <a:moveTo>
                  <a:pt x="10238" y="0"/>
                </a:moveTo>
                <a:lnTo>
                  <a:pt x="10238" y="17684"/>
                </a:lnTo>
              </a:path>
              <a:path w="10794" h="54610">
                <a:moveTo>
                  <a:pt x="10238" y="35368"/>
                </a:moveTo>
                <a:lnTo>
                  <a:pt x="10238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7" name="object 7187"/>
          <p:cNvSpPr/>
          <p:nvPr/>
        </p:nvSpPr>
        <p:spPr>
          <a:xfrm>
            <a:off x="6595261" y="6548724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0"/>
                </a:moveTo>
                <a:lnTo>
                  <a:pt x="930" y="930"/>
                </a:lnTo>
              </a:path>
              <a:path w="1270" h="3175">
                <a:moveTo>
                  <a:pt x="930" y="930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8" name="object 7188"/>
          <p:cNvSpPr/>
          <p:nvPr/>
        </p:nvSpPr>
        <p:spPr>
          <a:xfrm>
            <a:off x="11511459" y="6623184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9" name="object 7189"/>
          <p:cNvSpPr/>
          <p:nvPr/>
        </p:nvSpPr>
        <p:spPr>
          <a:xfrm>
            <a:off x="12992275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0" name="object 7190"/>
          <p:cNvSpPr/>
          <p:nvPr/>
        </p:nvSpPr>
        <p:spPr>
          <a:xfrm>
            <a:off x="13926743" y="6537555"/>
            <a:ext cx="3810" cy="17145"/>
          </a:xfrm>
          <a:custGeom>
            <a:avLst/>
            <a:gdLst/>
            <a:ahLst/>
            <a:cxnLst/>
            <a:rect l="l" t="t" r="r" b="b"/>
            <a:pathLst>
              <a:path w="3809" h="17145">
                <a:moveTo>
                  <a:pt x="0" y="16753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1" name="object 7191"/>
          <p:cNvSpPr/>
          <p:nvPr/>
        </p:nvSpPr>
        <p:spPr>
          <a:xfrm>
            <a:off x="11454683" y="6623184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2" name="object 7192"/>
          <p:cNvSpPr/>
          <p:nvPr/>
        </p:nvSpPr>
        <p:spPr>
          <a:xfrm>
            <a:off x="6591538" y="6531971"/>
            <a:ext cx="3810" cy="17145"/>
          </a:xfrm>
          <a:custGeom>
            <a:avLst/>
            <a:gdLst/>
            <a:ahLst/>
            <a:cxnLst/>
            <a:rect l="l" t="t" r="r" b="b"/>
            <a:pathLst>
              <a:path w="3809" h="17145">
                <a:moveTo>
                  <a:pt x="0" y="0"/>
                </a:moveTo>
                <a:lnTo>
                  <a:pt x="3722" y="167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3" name="object 7193"/>
          <p:cNvSpPr/>
          <p:nvPr/>
        </p:nvSpPr>
        <p:spPr>
          <a:xfrm>
            <a:off x="11524489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4" name="object 7194"/>
          <p:cNvSpPr/>
          <p:nvPr/>
        </p:nvSpPr>
        <p:spPr>
          <a:xfrm>
            <a:off x="6433312" y="6571061"/>
            <a:ext cx="3810" cy="15875"/>
          </a:xfrm>
          <a:custGeom>
            <a:avLst/>
            <a:gdLst/>
            <a:ahLst/>
            <a:cxnLst/>
            <a:rect l="l" t="t" r="r" b="b"/>
            <a:pathLst>
              <a:path w="3810" h="15875">
                <a:moveTo>
                  <a:pt x="3722" y="15822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5" name="object 7195"/>
          <p:cNvSpPr/>
          <p:nvPr/>
        </p:nvSpPr>
        <p:spPr>
          <a:xfrm>
            <a:off x="11500290" y="6464956"/>
            <a:ext cx="10795" cy="54610"/>
          </a:xfrm>
          <a:custGeom>
            <a:avLst/>
            <a:gdLst/>
            <a:ahLst/>
            <a:cxnLst/>
            <a:rect l="l" t="t" r="r" b="b"/>
            <a:pathLst>
              <a:path w="10795" h="54609">
                <a:moveTo>
                  <a:pt x="0" y="53983"/>
                </a:moveTo>
                <a:lnTo>
                  <a:pt x="0" y="36299"/>
                </a:lnTo>
              </a:path>
              <a:path w="10795" h="54609">
                <a:moveTo>
                  <a:pt x="0" y="18614"/>
                </a:moveTo>
                <a:lnTo>
                  <a:pt x="0" y="0"/>
                </a:lnTo>
              </a:path>
              <a:path w="10795" h="54609">
                <a:moveTo>
                  <a:pt x="10238" y="53983"/>
                </a:moveTo>
                <a:lnTo>
                  <a:pt x="10238" y="36299"/>
                </a:lnTo>
              </a:path>
              <a:path w="10795" h="54609">
                <a:moveTo>
                  <a:pt x="10238" y="18614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6" name="object 7196"/>
          <p:cNvSpPr/>
          <p:nvPr/>
        </p:nvSpPr>
        <p:spPr>
          <a:xfrm>
            <a:off x="6437035" y="658688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7" name="object 7197"/>
          <p:cNvSpPr/>
          <p:nvPr/>
        </p:nvSpPr>
        <p:spPr>
          <a:xfrm>
            <a:off x="13017405" y="3308799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8" name="object 7198"/>
          <p:cNvSpPr/>
          <p:nvPr/>
        </p:nvSpPr>
        <p:spPr>
          <a:xfrm>
            <a:off x="5949324" y="6885654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9" name="object 7199"/>
          <p:cNvSpPr/>
          <p:nvPr/>
        </p:nvSpPr>
        <p:spPr>
          <a:xfrm>
            <a:off x="12992275" y="3308799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0" name="object 7200"/>
          <p:cNvSpPr/>
          <p:nvPr/>
        </p:nvSpPr>
        <p:spPr>
          <a:xfrm>
            <a:off x="11500290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1" name="object 7201"/>
          <p:cNvSpPr/>
          <p:nvPr/>
        </p:nvSpPr>
        <p:spPr>
          <a:xfrm>
            <a:off x="6437965" y="6587815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2" name="object 7202"/>
          <p:cNvSpPr/>
          <p:nvPr/>
        </p:nvSpPr>
        <p:spPr>
          <a:xfrm>
            <a:off x="13017405" y="3305076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3" name="object 7203"/>
          <p:cNvSpPr/>
          <p:nvPr/>
        </p:nvSpPr>
        <p:spPr>
          <a:xfrm>
            <a:off x="6019130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4" name="object 7204"/>
          <p:cNvSpPr/>
          <p:nvPr/>
        </p:nvSpPr>
        <p:spPr>
          <a:xfrm>
            <a:off x="12992275" y="330507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5" name="object 7205"/>
          <p:cNvSpPr/>
          <p:nvPr/>
        </p:nvSpPr>
        <p:spPr>
          <a:xfrm>
            <a:off x="6023784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6" name="object 7206"/>
          <p:cNvSpPr/>
          <p:nvPr/>
        </p:nvSpPr>
        <p:spPr>
          <a:xfrm>
            <a:off x="11511459" y="6891238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7" name="object 7207"/>
          <p:cNvSpPr/>
          <p:nvPr/>
        </p:nvSpPr>
        <p:spPr>
          <a:xfrm>
            <a:off x="12992275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8" name="object 7208"/>
          <p:cNvSpPr/>
          <p:nvPr/>
        </p:nvSpPr>
        <p:spPr>
          <a:xfrm>
            <a:off x="5949324" y="7055980"/>
            <a:ext cx="69850" cy="5080"/>
          </a:xfrm>
          <a:custGeom>
            <a:avLst/>
            <a:gdLst/>
            <a:ahLst/>
            <a:cxnLst/>
            <a:rect l="l" t="t" r="r" b="b"/>
            <a:pathLst>
              <a:path w="69850" h="5079">
                <a:moveTo>
                  <a:pt x="0" y="0"/>
                </a:moveTo>
                <a:lnTo>
                  <a:pt x="26060" y="0"/>
                </a:lnTo>
              </a:path>
              <a:path w="69850" h="5079">
                <a:moveTo>
                  <a:pt x="43745" y="0"/>
                </a:moveTo>
                <a:lnTo>
                  <a:pt x="69805" y="0"/>
                </a:lnTo>
              </a:path>
              <a:path w="69850" h="5079">
                <a:moveTo>
                  <a:pt x="0" y="4653"/>
                </a:moveTo>
                <a:lnTo>
                  <a:pt x="26060" y="4653"/>
                </a:lnTo>
              </a:path>
              <a:path w="69850" h="5079">
                <a:moveTo>
                  <a:pt x="43745" y="4653"/>
                </a:moveTo>
                <a:lnTo>
                  <a:pt x="69805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9" name="object 7209"/>
          <p:cNvSpPr/>
          <p:nvPr/>
        </p:nvSpPr>
        <p:spPr>
          <a:xfrm>
            <a:off x="6437965" y="658967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0" name="object 7210"/>
          <p:cNvSpPr/>
          <p:nvPr/>
        </p:nvSpPr>
        <p:spPr>
          <a:xfrm>
            <a:off x="6019130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1" name="object 7211"/>
          <p:cNvSpPr/>
          <p:nvPr/>
        </p:nvSpPr>
        <p:spPr>
          <a:xfrm>
            <a:off x="5989346" y="6890307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2" name="object 7212"/>
          <p:cNvSpPr/>
          <p:nvPr/>
        </p:nvSpPr>
        <p:spPr>
          <a:xfrm>
            <a:off x="12988552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3" name="object 7213"/>
          <p:cNvSpPr/>
          <p:nvPr/>
        </p:nvSpPr>
        <p:spPr>
          <a:xfrm>
            <a:off x="5989346" y="7028057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4" name="object 7214"/>
          <p:cNvSpPr/>
          <p:nvPr/>
        </p:nvSpPr>
        <p:spPr>
          <a:xfrm>
            <a:off x="12992275" y="34744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5" name="object 7215"/>
          <p:cNvSpPr/>
          <p:nvPr/>
        </p:nvSpPr>
        <p:spPr>
          <a:xfrm>
            <a:off x="6437965" y="659060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6" name="object 7216"/>
          <p:cNvSpPr/>
          <p:nvPr/>
        </p:nvSpPr>
        <p:spPr>
          <a:xfrm>
            <a:off x="11511459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7" name="object 7217"/>
          <p:cNvSpPr/>
          <p:nvPr/>
        </p:nvSpPr>
        <p:spPr>
          <a:xfrm>
            <a:off x="11454683" y="6895892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8" name="object 7218"/>
          <p:cNvSpPr/>
          <p:nvPr/>
        </p:nvSpPr>
        <p:spPr>
          <a:xfrm>
            <a:off x="12992275" y="34791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9" name="object 7219"/>
          <p:cNvSpPr/>
          <p:nvPr/>
        </p:nvSpPr>
        <p:spPr>
          <a:xfrm>
            <a:off x="6438896" y="659153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0" name="object 7220"/>
          <p:cNvSpPr/>
          <p:nvPr/>
        </p:nvSpPr>
        <p:spPr>
          <a:xfrm>
            <a:off x="11511459" y="6895892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1" name="object 7221"/>
          <p:cNvSpPr/>
          <p:nvPr/>
        </p:nvSpPr>
        <p:spPr>
          <a:xfrm>
            <a:off x="13022059" y="3447480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2" name="object 7222"/>
          <p:cNvSpPr/>
          <p:nvPr/>
        </p:nvSpPr>
        <p:spPr>
          <a:xfrm>
            <a:off x="13022059" y="3308799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3" name="object 7223"/>
          <p:cNvSpPr/>
          <p:nvPr/>
        </p:nvSpPr>
        <p:spPr>
          <a:xfrm>
            <a:off x="5637524" y="6921022"/>
            <a:ext cx="3810" cy="15240"/>
          </a:xfrm>
          <a:custGeom>
            <a:avLst/>
            <a:gdLst/>
            <a:ahLst/>
            <a:cxnLst/>
            <a:rect l="l" t="t" r="r" b="b"/>
            <a:pathLst>
              <a:path w="3810" h="15240">
                <a:moveTo>
                  <a:pt x="3722" y="1489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4" name="object 7224"/>
          <p:cNvSpPr/>
          <p:nvPr/>
        </p:nvSpPr>
        <p:spPr>
          <a:xfrm>
            <a:off x="12992275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5" name="object 7225"/>
          <p:cNvSpPr/>
          <p:nvPr/>
        </p:nvSpPr>
        <p:spPr>
          <a:xfrm>
            <a:off x="5636594" y="6915437"/>
            <a:ext cx="1270" cy="5715"/>
          </a:xfrm>
          <a:custGeom>
            <a:avLst/>
            <a:gdLst/>
            <a:ahLst/>
            <a:cxnLst/>
            <a:rect l="l" t="t" r="r" b="b"/>
            <a:pathLst>
              <a:path w="1270" h="5715">
                <a:moveTo>
                  <a:pt x="930" y="5584"/>
                </a:moveTo>
                <a:lnTo>
                  <a:pt x="930" y="3722"/>
                </a:lnTo>
              </a:path>
              <a:path w="1270" h="5715">
                <a:moveTo>
                  <a:pt x="930" y="3722"/>
                </a:moveTo>
                <a:lnTo>
                  <a:pt x="0" y="2792"/>
                </a:lnTo>
              </a:path>
              <a:path w="1270" h="5715">
                <a:moveTo>
                  <a:pt x="0" y="2792"/>
                </a:moveTo>
                <a:lnTo>
                  <a:pt x="0" y="1861"/>
                </a:lnTo>
              </a:path>
              <a:path w="1270" h="5715">
                <a:moveTo>
                  <a:pt x="0" y="1861"/>
                </a:moveTo>
                <a:lnTo>
                  <a:pt x="0" y="930"/>
                </a:lnTo>
              </a:path>
              <a:path w="1270" h="5715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6" name="object 7226"/>
          <p:cNvSpPr/>
          <p:nvPr/>
        </p:nvSpPr>
        <p:spPr>
          <a:xfrm>
            <a:off x="12108066" y="696104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7" name="object 7227"/>
          <p:cNvSpPr/>
          <p:nvPr/>
        </p:nvSpPr>
        <p:spPr>
          <a:xfrm>
            <a:off x="6437965" y="6590607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930" y="930"/>
                </a:lnTo>
              </a:path>
              <a:path w="1270" h="1904">
                <a:moveTo>
                  <a:pt x="930" y="93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8" name="object 7228"/>
          <p:cNvSpPr/>
          <p:nvPr/>
        </p:nvSpPr>
        <p:spPr>
          <a:xfrm>
            <a:off x="11524489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9" name="object 7229"/>
          <p:cNvSpPr/>
          <p:nvPr/>
        </p:nvSpPr>
        <p:spPr>
          <a:xfrm>
            <a:off x="5636594" y="691543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0" name="object 7230"/>
          <p:cNvSpPr/>
          <p:nvPr/>
        </p:nvSpPr>
        <p:spPr>
          <a:xfrm>
            <a:off x="6433312" y="6571061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16753"/>
                </a:moveTo>
                <a:lnTo>
                  <a:pt x="4653" y="18614"/>
                </a:lnTo>
              </a:path>
              <a:path w="5079" h="19684">
                <a:moveTo>
                  <a:pt x="4653" y="18614"/>
                </a:moveTo>
                <a:lnTo>
                  <a:pt x="4653" y="19545"/>
                </a:lnTo>
              </a:path>
              <a:path w="5079" h="19684">
                <a:moveTo>
                  <a:pt x="0" y="0"/>
                </a:moveTo>
                <a:lnTo>
                  <a:pt x="3722" y="15822"/>
                </a:lnTo>
              </a:path>
              <a:path w="5079" h="19684">
                <a:moveTo>
                  <a:pt x="3722" y="15822"/>
                </a:moveTo>
                <a:lnTo>
                  <a:pt x="4653" y="16753"/>
                </a:lnTo>
              </a:path>
              <a:path w="5079" h="19684">
                <a:moveTo>
                  <a:pt x="4653" y="16753"/>
                </a:moveTo>
                <a:lnTo>
                  <a:pt x="3722" y="15822"/>
                </a:lnTo>
              </a:path>
              <a:path w="5079" h="19684">
                <a:moveTo>
                  <a:pt x="3722" y="15822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1" name="object 7231"/>
          <p:cNvSpPr/>
          <p:nvPr/>
        </p:nvSpPr>
        <p:spPr>
          <a:xfrm>
            <a:off x="5636594" y="6916368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2" name="object 7232"/>
          <p:cNvSpPr/>
          <p:nvPr/>
        </p:nvSpPr>
        <p:spPr>
          <a:xfrm>
            <a:off x="6437965" y="6587815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0" y="2792"/>
                </a:moveTo>
                <a:lnTo>
                  <a:pt x="0" y="1861"/>
                </a:lnTo>
              </a:path>
              <a:path w="1270" h="5079">
                <a:moveTo>
                  <a:pt x="0" y="1861"/>
                </a:moveTo>
                <a:lnTo>
                  <a:pt x="0" y="0"/>
                </a:lnTo>
              </a:path>
              <a:path w="1270" h="5079">
                <a:moveTo>
                  <a:pt x="930" y="4653"/>
                </a:moveTo>
                <a:lnTo>
                  <a:pt x="930" y="3722"/>
                </a:lnTo>
              </a:path>
              <a:path w="1270" h="5079">
                <a:moveTo>
                  <a:pt x="930" y="3722"/>
                </a:moveTo>
                <a:lnTo>
                  <a:pt x="0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3" name="object 7233"/>
          <p:cNvSpPr/>
          <p:nvPr/>
        </p:nvSpPr>
        <p:spPr>
          <a:xfrm>
            <a:off x="12971798" y="6790718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4" name="object 7234"/>
          <p:cNvSpPr/>
          <p:nvPr/>
        </p:nvSpPr>
        <p:spPr>
          <a:xfrm>
            <a:off x="6438896" y="659153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5" name="object 7235"/>
          <p:cNvSpPr/>
          <p:nvPr/>
        </p:nvSpPr>
        <p:spPr>
          <a:xfrm>
            <a:off x="5636594" y="6918230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0"/>
                </a:moveTo>
                <a:lnTo>
                  <a:pt x="930" y="930"/>
                </a:lnTo>
              </a:path>
              <a:path w="1270" h="3175">
                <a:moveTo>
                  <a:pt x="930" y="930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6" name="object 7236"/>
          <p:cNvSpPr/>
          <p:nvPr/>
        </p:nvSpPr>
        <p:spPr>
          <a:xfrm>
            <a:off x="6433312" y="6571061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4" h="21590">
                <a:moveTo>
                  <a:pt x="4653" y="18614"/>
                </a:moveTo>
                <a:lnTo>
                  <a:pt x="4653" y="19545"/>
                </a:lnTo>
              </a:path>
              <a:path w="5714" h="21590">
                <a:moveTo>
                  <a:pt x="4653" y="19545"/>
                </a:moveTo>
                <a:lnTo>
                  <a:pt x="5584" y="20476"/>
                </a:lnTo>
              </a:path>
              <a:path w="5714" h="21590">
                <a:moveTo>
                  <a:pt x="0" y="0"/>
                </a:moveTo>
                <a:lnTo>
                  <a:pt x="3722" y="15822"/>
                </a:lnTo>
              </a:path>
              <a:path w="5714" h="21590">
                <a:moveTo>
                  <a:pt x="3722" y="15822"/>
                </a:moveTo>
                <a:lnTo>
                  <a:pt x="4653" y="16753"/>
                </a:lnTo>
              </a:path>
              <a:path w="5714" h="21590">
                <a:moveTo>
                  <a:pt x="4653" y="16753"/>
                </a:moveTo>
                <a:lnTo>
                  <a:pt x="4653" y="18614"/>
                </a:lnTo>
              </a:path>
              <a:path w="5714" h="21590">
                <a:moveTo>
                  <a:pt x="5584" y="21407"/>
                </a:moveTo>
                <a:lnTo>
                  <a:pt x="5584" y="20476"/>
                </a:lnTo>
              </a:path>
              <a:path w="5714" h="21590">
                <a:moveTo>
                  <a:pt x="5584" y="20476"/>
                </a:moveTo>
                <a:lnTo>
                  <a:pt x="4653" y="19545"/>
                </a:lnTo>
              </a:path>
              <a:path w="5714" h="21590">
                <a:moveTo>
                  <a:pt x="4653" y="19545"/>
                </a:moveTo>
                <a:lnTo>
                  <a:pt x="4653" y="18614"/>
                </a:lnTo>
              </a:path>
              <a:path w="5714" h="21590">
                <a:moveTo>
                  <a:pt x="4653" y="18614"/>
                </a:moveTo>
                <a:lnTo>
                  <a:pt x="4653" y="16753"/>
                </a:lnTo>
              </a:path>
              <a:path w="5714" h="21590">
                <a:moveTo>
                  <a:pt x="4653" y="16753"/>
                </a:moveTo>
                <a:lnTo>
                  <a:pt x="3722" y="15822"/>
                </a:lnTo>
              </a:path>
              <a:path w="5714" h="21590">
                <a:moveTo>
                  <a:pt x="3722" y="15822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7" name="object 7237"/>
          <p:cNvSpPr/>
          <p:nvPr/>
        </p:nvSpPr>
        <p:spPr>
          <a:xfrm>
            <a:off x="5637524" y="6921022"/>
            <a:ext cx="3810" cy="15240"/>
          </a:xfrm>
          <a:custGeom>
            <a:avLst/>
            <a:gdLst/>
            <a:ahLst/>
            <a:cxnLst/>
            <a:rect l="l" t="t" r="r" b="b"/>
            <a:pathLst>
              <a:path w="3810" h="15240">
                <a:moveTo>
                  <a:pt x="0" y="0"/>
                </a:moveTo>
                <a:lnTo>
                  <a:pt x="3722" y="1489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8" name="object 7238"/>
          <p:cNvSpPr/>
          <p:nvPr/>
        </p:nvSpPr>
        <p:spPr>
          <a:xfrm>
            <a:off x="12915023" y="6790718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9" name="object 7239"/>
          <p:cNvSpPr/>
          <p:nvPr/>
        </p:nvSpPr>
        <p:spPr>
          <a:xfrm>
            <a:off x="6433312" y="6571061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4" h="21590">
                <a:moveTo>
                  <a:pt x="0" y="0"/>
                </a:moveTo>
                <a:lnTo>
                  <a:pt x="3722" y="15822"/>
                </a:lnTo>
              </a:path>
              <a:path w="5714" h="21590">
                <a:moveTo>
                  <a:pt x="3722" y="15822"/>
                </a:moveTo>
                <a:lnTo>
                  <a:pt x="4653" y="16753"/>
                </a:lnTo>
              </a:path>
              <a:path w="5714" h="21590">
                <a:moveTo>
                  <a:pt x="4653" y="16753"/>
                </a:moveTo>
                <a:lnTo>
                  <a:pt x="4653" y="18614"/>
                </a:lnTo>
              </a:path>
              <a:path w="5714" h="21590">
                <a:moveTo>
                  <a:pt x="4653" y="18614"/>
                </a:moveTo>
                <a:lnTo>
                  <a:pt x="4653" y="19545"/>
                </a:lnTo>
              </a:path>
              <a:path w="5714" h="21590">
                <a:moveTo>
                  <a:pt x="4653" y="19545"/>
                </a:moveTo>
                <a:lnTo>
                  <a:pt x="5584" y="20476"/>
                </a:lnTo>
              </a:path>
              <a:path w="5714" h="21590">
                <a:moveTo>
                  <a:pt x="5584" y="20476"/>
                </a:moveTo>
                <a:lnTo>
                  <a:pt x="5584" y="21407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0" name="object 7240"/>
          <p:cNvSpPr/>
          <p:nvPr/>
        </p:nvSpPr>
        <p:spPr>
          <a:xfrm>
            <a:off x="5637524" y="6921022"/>
            <a:ext cx="3810" cy="15240"/>
          </a:xfrm>
          <a:custGeom>
            <a:avLst/>
            <a:gdLst/>
            <a:ahLst/>
            <a:cxnLst/>
            <a:rect l="l" t="t" r="r" b="b"/>
            <a:pathLst>
              <a:path w="3810" h="15240">
                <a:moveTo>
                  <a:pt x="3722" y="1489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1" name="object 7241"/>
          <p:cNvSpPr/>
          <p:nvPr/>
        </p:nvSpPr>
        <p:spPr>
          <a:xfrm>
            <a:off x="12915023" y="678606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2" name="object 7242"/>
          <p:cNvSpPr/>
          <p:nvPr/>
        </p:nvSpPr>
        <p:spPr>
          <a:xfrm>
            <a:off x="6085213" y="6589676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3" name="object 7243"/>
          <p:cNvSpPr/>
          <p:nvPr/>
        </p:nvSpPr>
        <p:spPr>
          <a:xfrm>
            <a:off x="6085213" y="6451926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4" name="object 7244"/>
          <p:cNvSpPr/>
          <p:nvPr/>
        </p:nvSpPr>
        <p:spPr>
          <a:xfrm>
            <a:off x="5637524" y="6919160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5" name="object 7245"/>
          <p:cNvSpPr/>
          <p:nvPr/>
        </p:nvSpPr>
        <p:spPr>
          <a:xfrm>
            <a:off x="6056360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6" name="object 7246"/>
          <p:cNvSpPr/>
          <p:nvPr/>
        </p:nvSpPr>
        <p:spPr>
          <a:xfrm>
            <a:off x="5636594" y="6917299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1861"/>
                </a:moveTo>
                <a:lnTo>
                  <a:pt x="0" y="930"/>
                </a:lnTo>
              </a:path>
              <a:path w="1270"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7" name="object 7247"/>
          <p:cNvSpPr/>
          <p:nvPr/>
        </p:nvSpPr>
        <p:spPr>
          <a:xfrm>
            <a:off x="6056360" y="64472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8" name="object 7248"/>
          <p:cNvSpPr/>
          <p:nvPr/>
        </p:nvSpPr>
        <p:spPr>
          <a:xfrm>
            <a:off x="12971798" y="6886585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9" name="object 7249"/>
          <p:cNvSpPr/>
          <p:nvPr/>
        </p:nvSpPr>
        <p:spPr>
          <a:xfrm>
            <a:off x="6056360" y="6451926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0" name="object 7250"/>
          <p:cNvSpPr/>
          <p:nvPr/>
        </p:nvSpPr>
        <p:spPr>
          <a:xfrm>
            <a:off x="5636594" y="6915437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1" name="object 7251"/>
          <p:cNvSpPr/>
          <p:nvPr/>
        </p:nvSpPr>
        <p:spPr>
          <a:xfrm>
            <a:off x="6051706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2" name="object 7252"/>
          <p:cNvSpPr/>
          <p:nvPr/>
        </p:nvSpPr>
        <p:spPr>
          <a:xfrm>
            <a:off x="11500290" y="6999204"/>
            <a:ext cx="10795" cy="54610"/>
          </a:xfrm>
          <a:custGeom>
            <a:avLst/>
            <a:gdLst/>
            <a:ahLst/>
            <a:cxnLst/>
            <a:rect l="l" t="t" r="r" b="b"/>
            <a:pathLst>
              <a:path w="10795" h="54609">
                <a:moveTo>
                  <a:pt x="0" y="53983"/>
                </a:moveTo>
                <a:lnTo>
                  <a:pt x="0" y="35368"/>
                </a:lnTo>
              </a:path>
              <a:path w="10795" h="54609">
                <a:moveTo>
                  <a:pt x="0" y="18614"/>
                </a:moveTo>
                <a:lnTo>
                  <a:pt x="0" y="0"/>
                </a:lnTo>
              </a:path>
              <a:path w="10795" h="54609">
                <a:moveTo>
                  <a:pt x="10238" y="53983"/>
                </a:moveTo>
                <a:lnTo>
                  <a:pt x="10238" y="35368"/>
                </a:lnTo>
              </a:path>
              <a:path w="10795" h="54609">
                <a:moveTo>
                  <a:pt x="10238" y="18614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3" name="object 7253"/>
          <p:cNvSpPr/>
          <p:nvPr/>
        </p:nvSpPr>
        <p:spPr>
          <a:xfrm>
            <a:off x="5636594" y="6915437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4" name="object 7254"/>
          <p:cNvSpPr/>
          <p:nvPr/>
        </p:nvSpPr>
        <p:spPr>
          <a:xfrm>
            <a:off x="13934189" y="6539416"/>
            <a:ext cx="5080" cy="19050"/>
          </a:xfrm>
          <a:custGeom>
            <a:avLst/>
            <a:gdLst/>
            <a:ahLst/>
            <a:cxnLst/>
            <a:rect l="l" t="t" r="r" b="b"/>
            <a:pathLst>
              <a:path w="5080" h="19050">
                <a:moveTo>
                  <a:pt x="4653" y="0"/>
                </a:moveTo>
                <a:lnTo>
                  <a:pt x="0" y="16753"/>
                </a:lnTo>
              </a:path>
              <a:path w="5080" h="19050">
                <a:moveTo>
                  <a:pt x="0" y="16753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5" name="object 7255"/>
          <p:cNvSpPr/>
          <p:nvPr/>
        </p:nvSpPr>
        <p:spPr>
          <a:xfrm>
            <a:off x="6056360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6" name="object 7256"/>
          <p:cNvSpPr/>
          <p:nvPr/>
        </p:nvSpPr>
        <p:spPr>
          <a:xfrm>
            <a:off x="13933258" y="6558031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7" name="object 7257"/>
          <p:cNvSpPr/>
          <p:nvPr/>
        </p:nvSpPr>
        <p:spPr>
          <a:xfrm>
            <a:off x="12915023" y="6886585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8" name="object 7258"/>
          <p:cNvSpPr/>
          <p:nvPr/>
        </p:nvSpPr>
        <p:spPr>
          <a:xfrm>
            <a:off x="6080559" y="6621322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9" name="object 7259"/>
          <p:cNvSpPr/>
          <p:nvPr/>
        </p:nvSpPr>
        <p:spPr>
          <a:xfrm>
            <a:off x="13933258" y="655896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0" name="object 7260"/>
          <p:cNvSpPr/>
          <p:nvPr/>
        </p:nvSpPr>
        <p:spPr>
          <a:xfrm>
            <a:off x="6056360" y="6621322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1" name="object 7261"/>
          <p:cNvSpPr/>
          <p:nvPr/>
        </p:nvSpPr>
        <p:spPr>
          <a:xfrm>
            <a:off x="13932327" y="655896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2" name="object 7262"/>
          <p:cNvSpPr/>
          <p:nvPr/>
        </p:nvSpPr>
        <p:spPr>
          <a:xfrm>
            <a:off x="6080559" y="6617599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3" name="object 7263"/>
          <p:cNvSpPr/>
          <p:nvPr/>
        </p:nvSpPr>
        <p:spPr>
          <a:xfrm>
            <a:off x="5636594" y="6917299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0" y="0"/>
                </a:moveTo>
                <a:lnTo>
                  <a:pt x="0" y="930"/>
                </a:lnTo>
              </a:path>
              <a:path w="1270" h="3809">
                <a:moveTo>
                  <a:pt x="0" y="930"/>
                </a:moveTo>
                <a:lnTo>
                  <a:pt x="930" y="1861"/>
                </a:lnTo>
              </a:path>
              <a:path w="1270" h="3809">
                <a:moveTo>
                  <a:pt x="930" y="1861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4" name="object 7264"/>
          <p:cNvSpPr/>
          <p:nvPr/>
        </p:nvSpPr>
        <p:spPr>
          <a:xfrm>
            <a:off x="6056360" y="6617599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5" name="object 7265"/>
          <p:cNvSpPr/>
          <p:nvPr/>
        </p:nvSpPr>
        <p:spPr>
          <a:xfrm>
            <a:off x="12915023" y="6891238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6" name="object 7266"/>
          <p:cNvSpPr/>
          <p:nvPr/>
        </p:nvSpPr>
        <p:spPr>
          <a:xfrm>
            <a:off x="5637524" y="6921022"/>
            <a:ext cx="3810" cy="15240"/>
          </a:xfrm>
          <a:custGeom>
            <a:avLst/>
            <a:gdLst/>
            <a:ahLst/>
            <a:cxnLst/>
            <a:rect l="l" t="t" r="r" b="b"/>
            <a:pathLst>
              <a:path w="3810" h="15240">
                <a:moveTo>
                  <a:pt x="0" y="0"/>
                </a:moveTo>
                <a:lnTo>
                  <a:pt x="3722" y="1489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7" name="object 7267"/>
          <p:cNvSpPr/>
          <p:nvPr/>
        </p:nvSpPr>
        <p:spPr>
          <a:xfrm>
            <a:off x="12971798" y="6891238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8" name="object 7268"/>
          <p:cNvSpPr/>
          <p:nvPr/>
        </p:nvSpPr>
        <p:spPr>
          <a:xfrm>
            <a:off x="5637524" y="6921022"/>
            <a:ext cx="3810" cy="15240"/>
          </a:xfrm>
          <a:custGeom>
            <a:avLst/>
            <a:gdLst/>
            <a:ahLst/>
            <a:cxnLst/>
            <a:rect l="l" t="t" r="r" b="b"/>
            <a:pathLst>
              <a:path w="3810" h="15240">
                <a:moveTo>
                  <a:pt x="3722" y="1489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9" name="object 7269"/>
          <p:cNvSpPr/>
          <p:nvPr/>
        </p:nvSpPr>
        <p:spPr>
          <a:xfrm>
            <a:off x="13986310" y="6552447"/>
            <a:ext cx="5080" cy="19050"/>
          </a:xfrm>
          <a:custGeom>
            <a:avLst/>
            <a:gdLst/>
            <a:ahLst/>
            <a:cxnLst/>
            <a:rect l="l" t="t" r="r" b="b"/>
            <a:pathLst>
              <a:path w="5080" h="19050">
                <a:moveTo>
                  <a:pt x="4653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0" name="object 7270"/>
          <p:cNvSpPr/>
          <p:nvPr/>
        </p:nvSpPr>
        <p:spPr>
          <a:xfrm>
            <a:off x="5636594" y="6918230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2792"/>
                </a:moveTo>
                <a:lnTo>
                  <a:pt x="930" y="930"/>
                </a:lnTo>
              </a:path>
              <a:path w="1270" h="3175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1" name="object 7271"/>
          <p:cNvSpPr/>
          <p:nvPr/>
        </p:nvSpPr>
        <p:spPr>
          <a:xfrm>
            <a:off x="13984448" y="657106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2" name="object 7272"/>
          <p:cNvSpPr/>
          <p:nvPr/>
        </p:nvSpPr>
        <p:spPr>
          <a:xfrm>
            <a:off x="6056360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3" name="object 7273"/>
          <p:cNvSpPr/>
          <p:nvPr/>
        </p:nvSpPr>
        <p:spPr>
          <a:xfrm>
            <a:off x="5636594" y="691729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4" name="object 7274"/>
          <p:cNvSpPr/>
          <p:nvPr/>
        </p:nvSpPr>
        <p:spPr>
          <a:xfrm>
            <a:off x="6069390" y="6459372"/>
            <a:ext cx="11430" cy="54610"/>
          </a:xfrm>
          <a:custGeom>
            <a:avLst/>
            <a:gdLst/>
            <a:ahLst/>
            <a:cxnLst/>
            <a:rect l="l" t="t" r="r" b="b"/>
            <a:pathLst>
              <a:path w="11429" h="54609">
                <a:moveTo>
                  <a:pt x="11168" y="0"/>
                </a:moveTo>
                <a:lnTo>
                  <a:pt x="11168" y="18614"/>
                </a:lnTo>
              </a:path>
              <a:path w="11429" h="54609">
                <a:moveTo>
                  <a:pt x="11168" y="36299"/>
                </a:moveTo>
                <a:lnTo>
                  <a:pt x="11168" y="53983"/>
                </a:lnTo>
              </a:path>
              <a:path w="11429" h="54609">
                <a:moveTo>
                  <a:pt x="0" y="0"/>
                </a:moveTo>
                <a:lnTo>
                  <a:pt x="0" y="18614"/>
                </a:lnTo>
              </a:path>
              <a:path w="11429"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5" name="object 7275"/>
          <p:cNvSpPr/>
          <p:nvPr/>
        </p:nvSpPr>
        <p:spPr>
          <a:xfrm>
            <a:off x="5636594" y="6915437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6" name="object 7276"/>
          <p:cNvSpPr/>
          <p:nvPr/>
        </p:nvSpPr>
        <p:spPr>
          <a:xfrm>
            <a:off x="11500290" y="6999204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7" name="object 7277"/>
          <p:cNvSpPr/>
          <p:nvPr/>
        </p:nvSpPr>
        <p:spPr>
          <a:xfrm>
            <a:off x="14026332" y="6562685"/>
            <a:ext cx="5080" cy="20955"/>
          </a:xfrm>
          <a:custGeom>
            <a:avLst/>
            <a:gdLst/>
            <a:ahLst/>
            <a:cxnLst/>
            <a:rect l="l" t="t" r="r" b="b"/>
            <a:pathLst>
              <a:path w="5080" h="20954">
                <a:moveTo>
                  <a:pt x="4653" y="0"/>
                </a:moveTo>
                <a:lnTo>
                  <a:pt x="0" y="17684"/>
                </a:lnTo>
              </a:path>
              <a:path w="5080" h="20954">
                <a:moveTo>
                  <a:pt x="0" y="18614"/>
                </a:moveTo>
                <a:lnTo>
                  <a:pt x="0" y="19545"/>
                </a:lnTo>
              </a:path>
              <a:path w="5080" h="20954">
                <a:moveTo>
                  <a:pt x="0" y="19545"/>
                </a:moveTo>
                <a:lnTo>
                  <a:pt x="0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8" name="object 7278"/>
          <p:cNvSpPr/>
          <p:nvPr/>
        </p:nvSpPr>
        <p:spPr>
          <a:xfrm>
            <a:off x="11511459" y="6999204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9" name="object 7279"/>
          <p:cNvSpPr/>
          <p:nvPr/>
        </p:nvSpPr>
        <p:spPr>
          <a:xfrm>
            <a:off x="5636594" y="691543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0" name="object 7280"/>
          <p:cNvSpPr/>
          <p:nvPr/>
        </p:nvSpPr>
        <p:spPr>
          <a:xfrm>
            <a:off x="11503082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6299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1" name="object 7281"/>
          <p:cNvSpPr/>
          <p:nvPr/>
        </p:nvSpPr>
        <p:spPr>
          <a:xfrm>
            <a:off x="5636594" y="6916368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0" y="0"/>
                </a:moveTo>
                <a:lnTo>
                  <a:pt x="0" y="930"/>
                </a:lnTo>
              </a:path>
              <a:path w="5079" h="19684">
                <a:moveTo>
                  <a:pt x="0" y="930"/>
                </a:moveTo>
                <a:lnTo>
                  <a:pt x="0" y="1861"/>
                </a:lnTo>
              </a:path>
              <a:path w="5079" h="19684">
                <a:moveTo>
                  <a:pt x="0" y="1861"/>
                </a:moveTo>
                <a:lnTo>
                  <a:pt x="930" y="2792"/>
                </a:lnTo>
              </a:path>
              <a:path w="5079" h="19684">
                <a:moveTo>
                  <a:pt x="930" y="2792"/>
                </a:moveTo>
                <a:lnTo>
                  <a:pt x="930" y="4653"/>
                </a:lnTo>
              </a:path>
              <a:path w="5079" h="19684">
                <a:moveTo>
                  <a:pt x="930" y="4653"/>
                </a:moveTo>
                <a:lnTo>
                  <a:pt x="4653" y="19545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2" name="object 7282"/>
          <p:cNvSpPr/>
          <p:nvPr/>
        </p:nvSpPr>
        <p:spPr>
          <a:xfrm>
            <a:off x="14076593" y="6574784"/>
            <a:ext cx="3810" cy="17145"/>
          </a:xfrm>
          <a:custGeom>
            <a:avLst/>
            <a:gdLst/>
            <a:ahLst/>
            <a:cxnLst/>
            <a:rect l="l" t="t" r="r" b="b"/>
            <a:pathLst>
              <a:path w="3809" h="17145">
                <a:moveTo>
                  <a:pt x="3722" y="0"/>
                </a:moveTo>
                <a:lnTo>
                  <a:pt x="0" y="15822"/>
                </a:lnTo>
              </a:path>
              <a:path w="3809" h="17145">
                <a:moveTo>
                  <a:pt x="0" y="15822"/>
                </a:moveTo>
                <a:lnTo>
                  <a:pt x="0" y="167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3" name="object 7283"/>
          <p:cNvSpPr/>
          <p:nvPr/>
        </p:nvSpPr>
        <p:spPr>
          <a:xfrm>
            <a:off x="5479298" y="6959182"/>
            <a:ext cx="5080" cy="17145"/>
          </a:xfrm>
          <a:custGeom>
            <a:avLst/>
            <a:gdLst/>
            <a:ahLst/>
            <a:cxnLst/>
            <a:rect l="l" t="t" r="r" b="b"/>
            <a:pathLst>
              <a:path w="5079" h="17145">
                <a:moveTo>
                  <a:pt x="4653" y="16753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4" name="object 7284"/>
          <p:cNvSpPr/>
          <p:nvPr/>
        </p:nvSpPr>
        <p:spPr>
          <a:xfrm>
            <a:off x="14075663" y="6591538"/>
            <a:ext cx="1270" cy="5080"/>
          </a:xfrm>
          <a:custGeom>
            <a:avLst/>
            <a:gdLst/>
            <a:ahLst/>
            <a:cxnLst/>
            <a:rect l="l" t="t" r="r" b="b"/>
            <a:pathLst>
              <a:path w="1269" h="5079">
                <a:moveTo>
                  <a:pt x="930" y="0"/>
                </a:moveTo>
                <a:lnTo>
                  <a:pt x="0" y="1861"/>
                </a:lnTo>
              </a:path>
              <a:path w="1269" h="5079">
                <a:moveTo>
                  <a:pt x="0" y="1861"/>
                </a:moveTo>
                <a:lnTo>
                  <a:pt x="0" y="2792"/>
                </a:lnTo>
              </a:path>
              <a:path w="1269" h="5079">
                <a:moveTo>
                  <a:pt x="0" y="2792"/>
                </a:moveTo>
                <a:lnTo>
                  <a:pt x="0" y="3722"/>
                </a:lnTo>
              </a:path>
              <a:path w="1269" h="5079">
                <a:moveTo>
                  <a:pt x="0" y="3722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5" name="object 7285"/>
          <p:cNvSpPr/>
          <p:nvPr/>
        </p:nvSpPr>
        <p:spPr>
          <a:xfrm>
            <a:off x="5478367" y="6954528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930" y="4653"/>
                </a:moveTo>
                <a:lnTo>
                  <a:pt x="930" y="2792"/>
                </a:lnTo>
              </a:path>
              <a:path w="1270" h="5079">
                <a:moveTo>
                  <a:pt x="930" y="2792"/>
                </a:moveTo>
                <a:lnTo>
                  <a:pt x="0" y="1861"/>
                </a:lnTo>
              </a:path>
              <a:path w="1270" h="5079">
                <a:moveTo>
                  <a:pt x="0" y="1861"/>
                </a:moveTo>
                <a:lnTo>
                  <a:pt x="0" y="930"/>
                </a:lnTo>
              </a:path>
              <a:path w="1270" h="507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6" name="object 7286"/>
          <p:cNvSpPr/>
          <p:nvPr/>
        </p:nvSpPr>
        <p:spPr>
          <a:xfrm>
            <a:off x="11508667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6299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7" name="object 7287"/>
          <p:cNvSpPr/>
          <p:nvPr/>
        </p:nvSpPr>
        <p:spPr>
          <a:xfrm>
            <a:off x="5478367" y="6954528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0"/>
                </a:moveTo>
                <a:lnTo>
                  <a:pt x="0" y="930"/>
                </a:lnTo>
              </a:path>
              <a:path w="1270" h="3175">
                <a:moveTo>
                  <a:pt x="0" y="930"/>
                </a:moveTo>
                <a:lnTo>
                  <a:pt x="0" y="1861"/>
                </a:lnTo>
              </a:path>
              <a:path w="1270" h="3175">
                <a:moveTo>
                  <a:pt x="0" y="1861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288" name="object 7288"/>
          <p:cNvGrpSpPr/>
          <p:nvPr/>
        </p:nvGrpSpPr>
        <p:grpSpPr>
          <a:xfrm>
            <a:off x="13917435" y="6640868"/>
            <a:ext cx="3175" cy="1905"/>
            <a:chOff x="13917435" y="6640868"/>
            <a:chExt cx="3175" cy="1905"/>
          </a:xfrm>
        </p:grpSpPr>
        <p:sp>
          <p:nvSpPr>
            <p:cNvPr id="7289" name="object 7289"/>
            <p:cNvSpPr/>
            <p:nvPr/>
          </p:nvSpPr>
          <p:spPr>
            <a:xfrm>
              <a:off x="13918362" y="6640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0" name="object 7290"/>
            <p:cNvSpPr/>
            <p:nvPr/>
          </p:nvSpPr>
          <p:spPr>
            <a:xfrm>
              <a:off x="13918367" y="664179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1" name="object 7291"/>
            <p:cNvSpPr/>
            <p:nvPr/>
          </p:nvSpPr>
          <p:spPr>
            <a:xfrm>
              <a:off x="13917435" y="66408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292" name="object 7292"/>
          <p:cNvSpPr/>
          <p:nvPr/>
        </p:nvSpPr>
        <p:spPr>
          <a:xfrm>
            <a:off x="6069390" y="6459372"/>
            <a:ext cx="11430" cy="54610"/>
          </a:xfrm>
          <a:custGeom>
            <a:avLst/>
            <a:gdLst/>
            <a:ahLst/>
            <a:cxnLst/>
            <a:rect l="l" t="t" r="r" b="b"/>
            <a:pathLst>
              <a:path w="11429" h="54609">
                <a:moveTo>
                  <a:pt x="11168" y="53983"/>
                </a:moveTo>
                <a:lnTo>
                  <a:pt x="11168" y="36299"/>
                </a:lnTo>
              </a:path>
              <a:path w="11429" h="54609">
                <a:moveTo>
                  <a:pt x="11168" y="18614"/>
                </a:moveTo>
                <a:lnTo>
                  <a:pt x="11168" y="0"/>
                </a:lnTo>
              </a:path>
              <a:path w="11429" h="54609">
                <a:moveTo>
                  <a:pt x="0" y="53983"/>
                </a:moveTo>
                <a:lnTo>
                  <a:pt x="0" y="36299"/>
                </a:lnTo>
              </a:path>
              <a:path w="11429"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293" name="object 7293"/>
          <p:cNvGrpSpPr/>
          <p:nvPr/>
        </p:nvGrpSpPr>
        <p:grpSpPr>
          <a:xfrm>
            <a:off x="13918365" y="6640868"/>
            <a:ext cx="3175" cy="3175"/>
            <a:chOff x="13918365" y="6640868"/>
            <a:chExt cx="3175" cy="3175"/>
          </a:xfrm>
        </p:grpSpPr>
        <p:sp>
          <p:nvSpPr>
            <p:cNvPr id="7294" name="object 7294"/>
            <p:cNvSpPr/>
            <p:nvPr/>
          </p:nvSpPr>
          <p:spPr>
            <a:xfrm>
              <a:off x="13919289" y="6641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5" name="object 7295"/>
            <p:cNvSpPr/>
            <p:nvPr/>
          </p:nvSpPr>
          <p:spPr>
            <a:xfrm>
              <a:off x="13919297" y="664179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930" y="0"/>
                  </a:moveTo>
                  <a:lnTo>
                    <a:pt x="930" y="930"/>
                  </a:lnTo>
                </a:path>
                <a:path w="1269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96" name="object 7296"/>
            <p:cNvSpPr/>
            <p:nvPr/>
          </p:nvSpPr>
          <p:spPr>
            <a:xfrm>
              <a:off x="13918362" y="6640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297" name="object 7297"/>
          <p:cNvSpPr/>
          <p:nvPr/>
        </p:nvSpPr>
        <p:spPr>
          <a:xfrm>
            <a:off x="5478367" y="6954528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4" h="21590">
                <a:moveTo>
                  <a:pt x="930" y="2792"/>
                </a:moveTo>
                <a:lnTo>
                  <a:pt x="930" y="4653"/>
                </a:lnTo>
              </a:path>
              <a:path w="5714" h="21590">
                <a:moveTo>
                  <a:pt x="930" y="4653"/>
                </a:moveTo>
                <a:lnTo>
                  <a:pt x="5584" y="21407"/>
                </a:lnTo>
              </a:path>
              <a:path w="5714" h="21590">
                <a:moveTo>
                  <a:pt x="5584" y="21407"/>
                </a:moveTo>
                <a:lnTo>
                  <a:pt x="930" y="4653"/>
                </a:lnTo>
              </a:path>
              <a:path w="5714" h="21590">
                <a:moveTo>
                  <a:pt x="930" y="4653"/>
                </a:moveTo>
                <a:lnTo>
                  <a:pt x="930" y="2792"/>
                </a:lnTo>
              </a:path>
              <a:path w="5714" h="21590">
                <a:moveTo>
                  <a:pt x="930" y="2792"/>
                </a:moveTo>
                <a:lnTo>
                  <a:pt x="0" y="1861"/>
                </a:lnTo>
              </a:path>
              <a:path w="5714" h="21590">
                <a:moveTo>
                  <a:pt x="0" y="1861"/>
                </a:moveTo>
                <a:lnTo>
                  <a:pt x="0" y="930"/>
                </a:lnTo>
              </a:path>
              <a:path w="5714" h="2159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298" name="object 7298"/>
          <p:cNvGrpSpPr/>
          <p:nvPr/>
        </p:nvGrpSpPr>
        <p:grpSpPr>
          <a:xfrm>
            <a:off x="14048671" y="6673444"/>
            <a:ext cx="1905" cy="3175"/>
            <a:chOff x="14048671" y="6673444"/>
            <a:chExt cx="1905" cy="3175"/>
          </a:xfrm>
        </p:grpSpPr>
        <p:sp>
          <p:nvSpPr>
            <p:cNvPr id="7299" name="object 7299"/>
            <p:cNvSpPr/>
            <p:nvPr/>
          </p:nvSpPr>
          <p:spPr>
            <a:xfrm>
              <a:off x="14048671" y="66743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0" name="object 7300"/>
            <p:cNvSpPr/>
            <p:nvPr/>
          </p:nvSpPr>
          <p:spPr>
            <a:xfrm>
              <a:off x="14049602" y="66743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1" name="object 7301"/>
            <p:cNvSpPr/>
            <p:nvPr/>
          </p:nvSpPr>
          <p:spPr>
            <a:xfrm>
              <a:off x="14048665" y="66734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302" name="object 7302"/>
          <p:cNvSpPr/>
          <p:nvPr/>
        </p:nvSpPr>
        <p:spPr>
          <a:xfrm>
            <a:off x="5478367" y="6954528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4" h="21590">
                <a:moveTo>
                  <a:pt x="0" y="0"/>
                </a:moveTo>
                <a:lnTo>
                  <a:pt x="0" y="930"/>
                </a:lnTo>
              </a:path>
              <a:path w="5714" h="21590">
                <a:moveTo>
                  <a:pt x="0" y="930"/>
                </a:moveTo>
                <a:lnTo>
                  <a:pt x="0" y="1861"/>
                </a:lnTo>
              </a:path>
              <a:path w="5714" h="21590">
                <a:moveTo>
                  <a:pt x="0" y="1861"/>
                </a:moveTo>
                <a:lnTo>
                  <a:pt x="930" y="2792"/>
                </a:lnTo>
              </a:path>
              <a:path w="5714" h="21590">
                <a:moveTo>
                  <a:pt x="930" y="2792"/>
                </a:moveTo>
                <a:lnTo>
                  <a:pt x="930" y="4653"/>
                </a:lnTo>
              </a:path>
              <a:path w="5714" h="21590">
                <a:moveTo>
                  <a:pt x="930" y="4653"/>
                </a:moveTo>
                <a:lnTo>
                  <a:pt x="5584" y="21407"/>
                </a:lnTo>
              </a:path>
              <a:path w="5714" h="21590">
                <a:moveTo>
                  <a:pt x="5584" y="21407"/>
                </a:moveTo>
                <a:lnTo>
                  <a:pt x="930" y="4653"/>
                </a:lnTo>
              </a:path>
              <a:path w="5714" h="21590">
                <a:moveTo>
                  <a:pt x="930" y="4653"/>
                </a:moveTo>
                <a:lnTo>
                  <a:pt x="930" y="2792"/>
                </a:lnTo>
              </a:path>
              <a:path w="5714" h="21590">
                <a:moveTo>
                  <a:pt x="930" y="2792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3" name="object 7303"/>
          <p:cNvSpPr/>
          <p:nvPr/>
        </p:nvSpPr>
        <p:spPr>
          <a:xfrm>
            <a:off x="14047737" y="667344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54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4" name="object 7304"/>
          <p:cNvSpPr/>
          <p:nvPr/>
        </p:nvSpPr>
        <p:spPr>
          <a:xfrm>
            <a:off x="6077767" y="6459372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305" name="object 7305"/>
          <p:cNvGrpSpPr/>
          <p:nvPr/>
        </p:nvGrpSpPr>
        <p:grpSpPr>
          <a:xfrm>
            <a:off x="14047739" y="6673443"/>
            <a:ext cx="1905" cy="1905"/>
            <a:chOff x="14047739" y="6673443"/>
            <a:chExt cx="1905" cy="1905"/>
          </a:xfrm>
        </p:grpSpPr>
        <p:sp>
          <p:nvSpPr>
            <p:cNvPr id="7306" name="object 7306"/>
            <p:cNvSpPr/>
            <p:nvPr/>
          </p:nvSpPr>
          <p:spPr>
            <a:xfrm>
              <a:off x="14048670" y="66743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07" name="object 7307"/>
            <p:cNvSpPr/>
            <p:nvPr/>
          </p:nvSpPr>
          <p:spPr>
            <a:xfrm>
              <a:off x="14047736" y="66734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308" name="object 7308"/>
          <p:cNvSpPr/>
          <p:nvPr/>
        </p:nvSpPr>
        <p:spPr>
          <a:xfrm>
            <a:off x="5478367" y="6954528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1861"/>
                </a:moveTo>
                <a:lnTo>
                  <a:pt x="0" y="930"/>
                </a:lnTo>
              </a:path>
              <a:path w="1270" h="3175">
                <a:moveTo>
                  <a:pt x="0" y="930"/>
                </a:moveTo>
                <a:lnTo>
                  <a:pt x="0" y="0"/>
                </a:lnTo>
              </a:path>
              <a:path w="1270" h="3175">
                <a:moveTo>
                  <a:pt x="0" y="0"/>
                </a:moveTo>
                <a:lnTo>
                  <a:pt x="0" y="930"/>
                </a:lnTo>
              </a:path>
              <a:path w="1270" h="3175">
                <a:moveTo>
                  <a:pt x="0" y="930"/>
                </a:moveTo>
                <a:lnTo>
                  <a:pt x="0" y="1861"/>
                </a:lnTo>
              </a:path>
              <a:path w="1270" h="3175">
                <a:moveTo>
                  <a:pt x="0" y="1861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9" name="object 7309"/>
          <p:cNvSpPr/>
          <p:nvPr/>
        </p:nvSpPr>
        <p:spPr>
          <a:xfrm>
            <a:off x="13929535" y="6540347"/>
            <a:ext cx="158750" cy="39370"/>
          </a:xfrm>
          <a:custGeom>
            <a:avLst/>
            <a:gdLst/>
            <a:ahLst/>
            <a:cxnLst/>
            <a:rect l="l" t="t" r="r" b="b"/>
            <a:pathLst>
              <a:path w="158750" h="39370">
                <a:moveTo>
                  <a:pt x="0" y="0"/>
                </a:moveTo>
                <a:lnTo>
                  <a:pt x="19545" y="4653"/>
                </a:lnTo>
              </a:path>
              <a:path w="158750" h="39370">
                <a:moveTo>
                  <a:pt x="37229" y="9307"/>
                </a:moveTo>
                <a:lnTo>
                  <a:pt x="70736" y="17684"/>
                </a:lnTo>
              </a:path>
              <a:path w="158750" h="39370">
                <a:moveTo>
                  <a:pt x="87490" y="22337"/>
                </a:moveTo>
                <a:lnTo>
                  <a:pt x="121927" y="30714"/>
                </a:lnTo>
              </a:path>
              <a:path w="158750" h="39370">
                <a:moveTo>
                  <a:pt x="138681" y="34437"/>
                </a:moveTo>
                <a:lnTo>
                  <a:pt x="158226" y="3909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0" name="object 7310"/>
          <p:cNvSpPr/>
          <p:nvPr/>
        </p:nvSpPr>
        <p:spPr>
          <a:xfrm>
            <a:off x="5479298" y="6957321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0" y="0"/>
                </a:moveTo>
                <a:lnTo>
                  <a:pt x="0" y="1861"/>
                </a:lnTo>
              </a:path>
              <a:path w="5079" h="19050">
                <a:moveTo>
                  <a:pt x="0" y="1861"/>
                </a:moveTo>
                <a:lnTo>
                  <a:pt x="4653" y="1861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1" name="object 7311"/>
          <p:cNvSpPr/>
          <p:nvPr/>
        </p:nvSpPr>
        <p:spPr>
          <a:xfrm>
            <a:off x="11863281" y="4459200"/>
            <a:ext cx="69850" cy="5080"/>
          </a:xfrm>
          <a:custGeom>
            <a:avLst/>
            <a:gdLst/>
            <a:ahLst/>
            <a:cxnLst/>
            <a:rect l="l" t="t" r="r" b="b"/>
            <a:pathLst>
              <a:path w="69850" h="5079">
                <a:moveTo>
                  <a:pt x="69805" y="4653"/>
                </a:moveTo>
                <a:lnTo>
                  <a:pt x="56775" y="4653"/>
                </a:lnTo>
              </a:path>
              <a:path w="69850" h="5079">
                <a:moveTo>
                  <a:pt x="44675" y="4653"/>
                </a:moveTo>
                <a:lnTo>
                  <a:pt x="0" y="4653"/>
                </a:lnTo>
              </a:path>
              <a:path w="69850" h="5079">
                <a:moveTo>
                  <a:pt x="69805" y="0"/>
                </a:moveTo>
                <a:lnTo>
                  <a:pt x="43745" y="0"/>
                </a:lnTo>
              </a:path>
              <a:path w="69850" h="5079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2" name="object 7312"/>
          <p:cNvSpPr/>
          <p:nvPr/>
        </p:nvSpPr>
        <p:spPr>
          <a:xfrm>
            <a:off x="11863281" y="4559721"/>
            <a:ext cx="69850" cy="5080"/>
          </a:xfrm>
          <a:custGeom>
            <a:avLst/>
            <a:gdLst/>
            <a:ahLst/>
            <a:cxnLst/>
            <a:rect l="l" t="t" r="r" b="b"/>
            <a:pathLst>
              <a:path w="69850" h="5079">
                <a:moveTo>
                  <a:pt x="69805" y="0"/>
                </a:moveTo>
                <a:lnTo>
                  <a:pt x="56775" y="0"/>
                </a:lnTo>
              </a:path>
              <a:path w="69850" h="5079">
                <a:moveTo>
                  <a:pt x="44675" y="0"/>
                </a:moveTo>
                <a:lnTo>
                  <a:pt x="0" y="0"/>
                </a:lnTo>
              </a:path>
              <a:path w="69850" h="5079">
                <a:moveTo>
                  <a:pt x="0" y="4653"/>
                </a:moveTo>
                <a:lnTo>
                  <a:pt x="44675" y="4653"/>
                </a:lnTo>
              </a:path>
              <a:path w="69850" h="5079">
                <a:moveTo>
                  <a:pt x="56775" y="4653"/>
                </a:moveTo>
                <a:lnTo>
                  <a:pt x="69805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3" name="object 7313"/>
          <p:cNvSpPr/>
          <p:nvPr/>
        </p:nvSpPr>
        <p:spPr>
          <a:xfrm>
            <a:off x="11937740" y="445082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10"/>
                </a:moveTo>
                <a:lnTo>
                  <a:pt x="0" y="161018"/>
                </a:lnTo>
              </a:path>
              <a:path h="200660">
                <a:moveTo>
                  <a:pt x="0" y="143334"/>
                </a:moveTo>
                <a:lnTo>
                  <a:pt x="0" y="108897"/>
                </a:lnTo>
              </a:path>
              <a:path h="200660">
                <a:moveTo>
                  <a:pt x="0" y="91213"/>
                </a:moveTo>
                <a:lnTo>
                  <a:pt x="0" y="56775"/>
                </a:lnTo>
              </a:path>
              <a:path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4" name="object 7314"/>
          <p:cNvSpPr/>
          <p:nvPr/>
        </p:nvSpPr>
        <p:spPr>
          <a:xfrm>
            <a:off x="11503082" y="6999204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5368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5" name="object 7315"/>
          <p:cNvSpPr/>
          <p:nvPr/>
        </p:nvSpPr>
        <p:spPr>
          <a:xfrm>
            <a:off x="11907956" y="4461992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6" name="object 7316"/>
          <p:cNvSpPr/>
          <p:nvPr/>
        </p:nvSpPr>
        <p:spPr>
          <a:xfrm>
            <a:off x="11907956" y="4639765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7" name="object 7317"/>
          <p:cNvSpPr/>
          <p:nvPr/>
        </p:nvSpPr>
        <p:spPr>
          <a:xfrm>
            <a:off x="11907956" y="4461992"/>
            <a:ext cx="12700" cy="177800"/>
          </a:xfrm>
          <a:custGeom>
            <a:avLst/>
            <a:gdLst/>
            <a:ahLst/>
            <a:cxnLst/>
            <a:rect l="l" t="t" r="r" b="b"/>
            <a:pathLst>
              <a:path w="12700" h="177800">
                <a:moveTo>
                  <a:pt x="12099" y="177772"/>
                </a:moveTo>
                <a:lnTo>
                  <a:pt x="12099" y="149850"/>
                </a:lnTo>
              </a:path>
              <a:path w="12700" h="177800">
                <a:moveTo>
                  <a:pt x="12099" y="132165"/>
                </a:moveTo>
                <a:lnTo>
                  <a:pt x="12099" y="97728"/>
                </a:lnTo>
              </a:path>
              <a:path w="12700" h="177800">
                <a:moveTo>
                  <a:pt x="12099" y="80044"/>
                </a:moveTo>
                <a:lnTo>
                  <a:pt x="12099" y="45606"/>
                </a:lnTo>
              </a:path>
              <a:path w="12700" h="177800">
                <a:moveTo>
                  <a:pt x="12099" y="27922"/>
                </a:moveTo>
                <a:lnTo>
                  <a:pt x="12099" y="0"/>
                </a:lnTo>
              </a:path>
              <a:path w="12700" h="177800">
                <a:moveTo>
                  <a:pt x="0" y="177772"/>
                </a:moveTo>
                <a:lnTo>
                  <a:pt x="0" y="149850"/>
                </a:lnTo>
              </a:path>
              <a:path w="12700" h="177800">
                <a:moveTo>
                  <a:pt x="0" y="132165"/>
                </a:moveTo>
                <a:lnTo>
                  <a:pt x="0" y="97728"/>
                </a:lnTo>
              </a:path>
              <a:path w="12700" h="177800">
                <a:moveTo>
                  <a:pt x="0" y="80044"/>
                </a:moveTo>
                <a:lnTo>
                  <a:pt x="0" y="45606"/>
                </a:lnTo>
              </a:path>
              <a:path w="12700" h="177800">
                <a:moveTo>
                  <a:pt x="0" y="27922"/>
                </a:moveTo>
                <a:lnTo>
                  <a:pt x="0" y="0"/>
                </a:lnTo>
              </a:path>
              <a:path w="12700" h="177800">
                <a:moveTo>
                  <a:pt x="9307" y="176841"/>
                </a:moveTo>
                <a:lnTo>
                  <a:pt x="9307" y="149850"/>
                </a:lnTo>
              </a:path>
              <a:path w="12700" h="177800">
                <a:moveTo>
                  <a:pt x="9307" y="132165"/>
                </a:moveTo>
                <a:lnTo>
                  <a:pt x="9307" y="97728"/>
                </a:lnTo>
              </a:path>
              <a:path w="12700" h="177800">
                <a:moveTo>
                  <a:pt x="9307" y="80044"/>
                </a:moveTo>
                <a:lnTo>
                  <a:pt x="9307" y="45606"/>
                </a:lnTo>
              </a:path>
              <a:path w="12700" h="177800">
                <a:moveTo>
                  <a:pt x="9307" y="27922"/>
                </a:moveTo>
                <a:lnTo>
                  <a:pt x="9307" y="930"/>
                </a:lnTo>
              </a:path>
              <a:path w="12700" h="177800">
                <a:moveTo>
                  <a:pt x="3722" y="176841"/>
                </a:moveTo>
                <a:lnTo>
                  <a:pt x="3722" y="149850"/>
                </a:lnTo>
              </a:path>
              <a:path w="12700" h="177800">
                <a:moveTo>
                  <a:pt x="3722" y="132165"/>
                </a:moveTo>
                <a:lnTo>
                  <a:pt x="3722" y="97728"/>
                </a:lnTo>
              </a:path>
              <a:path w="12700" h="177800">
                <a:moveTo>
                  <a:pt x="3722" y="80044"/>
                </a:moveTo>
                <a:lnTo>
                  <a:pt x="3722" y="45606"/>
                </a:lnTo>
              </a:path>
              <a:path w="12700" h="177800">
                <a:moveTo>
                  <a:pt x="3722" y="27922"/>
                </a:moveTo>
                <a:lnTo>
                  <a:pt x="3722" y="930"/>
                </a:lnTo>
              </a:path>
              <a:path w="12700" h="177800">
                <a:moveTo>
                  <a:pt x="12099" y="930"/>
                </a:moveTo>
                <a:lnTo>
                  <a:pt x="12099" y="27922"/>
                </a:lnTo>
              </a:path>
              <a:path w="12700" h="177800">
                <a:moveTo>
                  <a:pt x="12099" y="45606"/>
                </a:moveTo>
                <a:lnTo>
                  <a:pt x="12099" y="80044"/>
                </a:lnTo>
              </a:path>
              <a:path w="12700" h="177800">
                <a:moveTo>
                  <a:pt x="12099" y="97728"/>
                </a:moveTo>
                <a:lnTo>
                  <a:pt x="12099" y="132165"/>
                </a:lnTo>
              </a:path>
              <a:path w="12700" h="177800">
                <a:moveTo>
                  <a:pt x="12099" y="149850"/>
                </a:moveTo>
                <a:lnTo>
                  <a:pt x="12099" y="176841"/>
                </a:lnTo>
              </a:path>
              <a:path w="12700" h="177800">
                <a:moveTo>
                  <a:pt x="930" y="930"/>
                </a:moveTo>
                <a:lnTo>
                  <a:pt x="930" y="27922"/>
                </a:lnTo>
              </a:path>
              <a:path w="12700" h="177800">
                <a:moveTo>
                  <a:pt x="930" y="45606"/>
                </a:moveTo>
                <a:lnTo>
                  <a:pt x="930" y="80044"/>
                </a:lnTo>
              </a:path>
              <a:path w="12700" h="177800">
                <a:moveTo>
                  <a:pt x="930" y="97728"/>
                </a:moveTo>
                <a:lnTo>
                  <a:pt x="930" y="132165"/>
                </a:lnTo>
              </a:path>
              <a:path w="12700" h="177800">
                <a:moveTo>
                  <a:pt x="930" y="149850"/>
                </a:moveTo>
                <a:lnTo>
                  <a:pt x="930" y="176841"/>
                </a:lnTo>
              </a:path>
              <a:path w="12700" h="177800">
                <a:moveTo>
                  <a:pt x="11168" y="176841"/>
                </a:moveTo>
                <a:lnTo>
                  <a:pt x="11168" y="149850"/>
                </a:lnTo>
              </a:path>
              <a:path w="12700" h="177800">
                <a:moveTo>
                  <a:pt x="11168" y="132165"/>
                </a:moveTo>
                <a:lnTo>
                  <a:pt x="11168" y="97728"/>
                </a:lnTo>
              </a:path>
              <a:path w="12700" h="177800">
                <a:moveTo>
                  <a:pt x="11168" y="80044"/>
                </a:moveTo>
                <a:lnTo>
                  <a:pt x="11168" y="45606"/>
                </a:lnTo>
              </a:path>
              <a:path w="12700" h="177800">
                <a:moveTo>
                  <a:pt x="11168" y="27922"/>
                </a:moveTo>
                <a:lnTo>
                  <a:pt x="11168" y="930"/>
                </a:lnTo>
              </a:path>
              <a:path w="12700" h="177800">
                <a:moveTo>
                  <a:pt x="930" y="176841"/>
                </a:moveTo>
                <a:lnTo>
                  <a:pt x="930" y="149850"/>
                </a:lnTo>
              </a:path>
              <a:path w="12700" h="177800">
                <a:moveTo>
                  <a:pt x="930" y="132165"/>
                </a:moveTo>
                <a:lnTo>
                  <a:pt x="930" y="97728"/>
                </a:lnTo>
              </a:path>
              <a:path w="12700" h="177800">
                <a:moveTo>
                  <a:pt x="930" y="80044"/>
                </a:moveTo>
                <a:lnTo>
                  <a:pt x="930" y="45606"/>
                </a:lnTo>
              </a:path>
              <a:path w="12700" h="177800">
                <a:moveTo>
                  <a:pt x="930" y="27922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8" name="object 7318"/>
          <p:cNvSpPr/>
          <p:nvPr/>
        </p:nvSpPr>
        <p:spPr>
          <a:xfrm>
            <a:off x="6072182" y="6459372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9" name="object 7319"/>
          <p:cNvSpPr/>
          <p:nvPr/>
        </p:nvSpPr>
        <p:spPr>
          <a:xfrm>
            <a:off x="11863281" y="4660241"/>
            <a:ext cx="74930" cy="83185"/>
          </a:xfrm>
          <a:custGeom>
            <a:avLst/>
            <a:gdLst/>
            <a:ahLst/>
            <a:cxnLst/>
            <a:rect l="l" t="t" r="r" b="b"/>
            <a:pathLst>
              <a:path w="74929" h="83185">
                <a:moveTo>
                  <a:pt x="74459" y="82836"/>
                </a:moveTo>
                <a:lnTo>
                  <a:pt x="74459" y="78182"/>
                </a:lnTo>
              </a:path>
              <a:path w="74929" h="83185">
                <a:moveTo>
                  <a:pt x="69805" y="78182"/>
                </a:moveTo>
                <a:lnTo>
                  <a:pt x="0" y="78182"/>
                </a:lnTo>
              </a:path>
              <a:path w="74929" h="83185">
                <a:moveTo>
                  <a:pt x="74459" y="78182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0" name="object 7320"/>
          <p:cNvSpPr/>
          <p:nvPr/>
        </p:nvSpPr>
        <p:spPr>
          <a:xfrm>
            <a:off x="11933087" y="4453616"/>
            <a:ext cx="5080" cy="197485"/>
          </a:xfrm>
          <a:custGeom>
            <a:avLst/>
            <a:gdLst/>
            <a:ahLst/>
            <a:cxnLst/>
            <a:rect l="l" t="t" r="r" b="b"/>
            <a:pathLst>
              <a:path w="5079" h="197485">
                <a:moveTo>
                  <a:pt x="4653" y="197318"/>
                </a:moveTo>
                <a:lnTo>
                  <a:pt x="4653" y="0"/>
                </a:lnTo>
              </a:path>
              <a:path w="5079" h="197485">
                <a:moveTo>
                  <a:pt x="0" y="0"/>
                </a:moveTo>
                <a:lnTo>
                  <a:pt x="4653" y="0"/>
                </a:lnTo>
              </a:path>
              <a:path w="5079" h="197485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1" name="object 7321"/>
          <p:cNvSpPr/>
          <p:nvPr/>
        </p:nvSpPr>
        <p:spPr>
          <a:xfrm>
            <a:off x="11508667" y="6999204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5368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2" name="object 7322"/>
          <p:cNvSpPr/>
          <p:nvPr/>
        </p:nvSpPr>
        <p:spPr>
          <a:xfrm>
            <a:off x="11863281" y="4453616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3" name="object 7323"/>
          <p:cNvSpPr/>
          <p:nvPr/>
        </p:nvSpPr>
        <p:spPr>
          <a:xfrm>
            <a:off x="11937740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4" name="object 7324"/>
          <p:cNvSpPr/>
          <p:nvPr/>
        </p:nvSpPr>
        <p:spPr>
          <a:xfrm>
            <a:off x="11937740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5" name="object 7325"/>
          <p:cNvSpPr/>
          <p:nvPr/>
        </p:nvSpPr>
        <p:spPr>
          <a:xfrm>
            <a:off x="11863281" y="468630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2576" y="0"/>
                </a:moveTo>
                <a:lnTo>
                  <a:pt x="31645" y="3722"/>
                </a:lnTo>
              </a:path>
              <a:path w="33020" h="7620">
                <a:moveTo>
                  <a:pt x="31645" y="3722"/>
                </a:moveTo>
                <a:lnTo>
                  <a:pt x="28853" y="6515"/>
                </a:lnTo>
              </a:path>
              <a:path w="33020" h="7620">
                <a:moveTo>
                  <a:pt x="28853" y="6515"/>
                </a:moveTo>
                <a:lnTo>
                  <a:pt x="25130" y="7445"/>
                </a:lnTo>
              </a:path>
              <a:path w="33020" h="7620">
                <a:moveTo>
                  <a:pt x="25130" y="7445"/>
                </a:moveTo>
                <a:lnTo>
                  <a:pt x="0" y="744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6" name="object 7326"/>
          <p:cNvSpPr/>
          <p:nvPr/>
        </p:nvSpPr>
        <p:spPr>
          <a:xfrm>
            <a:off x="11863281" y="4608119"/>
            <a:ext cx="33020" cy="43180"/>
          </a:xfrm>
          <a:custGeom>
            <a:avLst/>
            <a:gdLst/>
            <a:ahLst/>
            <a:cxnLst/>
            <a:rect l="l" t="t" r="r" b="b"/>
            <a:pathLst>
              <a:path w="33020" h="43179">
                <a:moveTo>
                  <a:pt x="0" y="0"/>
                </a:moveTo>
                <a:lnTo>
                  <a:pt x="25130" y="0"/>
                </a:lnTo>
              </a:path>
              <a:path w="33020" h="43179">
                <a:moveTo>
                  <a:pt x="25130" y="0"/>
                </a:moveTo>
                <a:lnTo>
                  <a:pt x="28853" y="1861"/>
                </a:lnTo>
              </a:path>
              <a:path w="33020" h="43179">
                <a:moveTo>
                  <a:pt x="28853" y="1861"/>
                </a:moveTo>
                <a:lnTo>
                  <a:pt x="31645" y="4653"/>
                </a:lnTo>
              </a:path>
              <a:path w="33020" h="43179">
                <a:moveTo>
                  <a:pt x="31645" y="4653"/>
                </a:moveTo>
                <a:lnTo>
                  <a:pt x="32576" y="8376"/>
                </a:lnTo>
              </a:path>
              <a:path w="33020" h="43179">
                <a:moveTo>
                  <a:pt x="32576" y="8376"/>
                </a:moveTo>
                <a:lnTo>
                  <a:pt x="32576" y="4281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7" name="object 7327"/>
          <p:cNvSpPr/>
          <p:nvPr/>
        </p:nvSpPr>
        <p:spPr>
          <a:xfrm>
            <a:off x="11895856" y="4660241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0"/>
                </a:moveTo>
                <a:lnTo>
                  <a:pt x="0" y="2606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8" name="object 7328"/>
          <p:cNvSpPr/>
          <p:nvPr/>
        </p:nvSpPr>
        <p:spPr>
          <a:xfrm>
            <a:off x="5486744" y="6952667"/>
            <a:ext cx="5080" cy="21590"/>
          </a:xfrm>
          <a:custGeom>
            <a:avLst/>
            <a:gdLst/>
            <a:ahLst/>
            <a:cxnLst/>
            <a:rect l="l" t="t" r="r" b="b"/>
            <a:pathLst>
              <a:path w="5079" h="21590">
                <a:moveTo>
                  <a:pt x="0" y="0"/>
                </a:moveTo>
                <a:lnTo>
                  <a:pt x="0" y="930"/>
                </a:lnTo>
              </a:path>
              <a:path w="5079" h="21590">
                <a:moveTo>
                  <a:pt x="0" y="930"/>
                </a:moveTo>
                <a:lnTo>
                  <a:pt x="0" y="1861"/>
                </a:lnTo>
              </a:path>
              <a:path w="5079" h="21590">
                <a:moveTo>
                  <a:pt x="0" y="1861"/>
                </a:moveTo>
                <a:lnTo>
                  <a:pt x="0" y="2792"/>
                </a:lnTo>
              </a:path>
              <a:path w="5079" h="21590">
                <a:moveTo>
                  <a:pt x="0" y="2792"/>
                </a:moveTo>
                <a:lnTo>
                  <a:pt x="930" y="4653"/>
                </a:lnTo>
              </a:path>
              <a:path w="5079" h="21590">
                <a:moveTo>
                  <a:pt x="930" y="4653"/>
                </a:moveTo>
                <a:lnTo>
                  <a:pt x="4653" y="21407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9" name="object 7329"/>
          <p:cNvSpPr/>
          <p:nvPr/>
        </p:nvSpPr>
        <p:spPr>
          <a:xfrm>
            <a:off x="5538865" y="6930329"/>
            <a:ext cx="41275" cy="31115"/>
          </a:xfrm>
          <a:custGeom>
            <a:avLst/>
            <a:gdLst/>
            <a:ahLst/>
            <a:cxnLst/>
            <a:rect l="l" t="t" r="r" b="b"/>
            <a:pathLst>
              <a:path w="41275" h="31115">
                <a:moveTo>
                  <a:pt x="0" y="10238"/>
                </a:moveTo>
                <a:lnTo>
                  <a:pt x="0" y="11168"/>
                </a:lnTo>
              </a:path>
              <a:path w="41275" h="31115">
                <a:moveTo>
                  <a:pt x="0" y="11168"/>
                </a:moveTo>
                <a:lnTo>
                  <a:pt x="4653" y="30714"/>
                </a:lnTo>
              </a:path>
              <a:path w="41275" h="31115">
                <a:moveTo>
                  <a:pt x="40022" y="0"/>
                </a:moveTo>
                <a:lnTo>
                  <a:pt x="40022" y="930"/>
                </a:lnTo>
              </a:path>
              <a:path w="41275" h="31115">
                <a:moveTo>
                  <a:pt x="40022" y="930"/>
                </a:moveTo>
                <a:lnTo>
                  <a:pt x="40952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0" name="object 7330"/>
          <p:cNvSpPr/>
          <p:nvPr/>
        </p:nvSpPr>
        <p:spPr>
          <a:xfrm>
            <a:off x="11499359" y="6464956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54913"/>
                </a:moveTo>
                <a:lnTo>
                  <a:pt x="0" y="36299"/>
                </a:lnTo>
              </a:path>
              <a:path h="55245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1" name="object 7331"/>
          <p:cNvSpPr/>
          <p:nvPr/>
        </p:nvSpPr>
        <p:spPr>
          <a:xfrm>
            <a:off x="5579818" y="6932191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0" y="0"/>
                </a:moveTo>
                <a:lnTo>
                  <a:pt x="4653" y="1861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2" name="object 7332"/>
          <p:cNvSpPr/>
          <p:nvPr/>
        </p:nvSpPr>
        <p:spPr>
          <a:xfrm>
            <a:off x="11511459" y="6464956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54913"/>
                </a:moveTo>
                <a:lnTo>
                  <a:pt x="0" y="36299"/>
                </a:lnTo>
              </a:path>
              <a:path h="55245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3" name="object 7333"/>
          <p:cNvSpPr/>
          <p:nvPr/>
        </p:nvSpPr>
        <p:spPr>
          <a:xfrm>
            <a:off x="11933087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29783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4" name="object 7334"/>
          <p:cNvSpPr/>
          <p:nvPr/>
        </p:nvSpPr>
        <p:spPr>
          <a:xfrm>
            <a:off x="5628217" y="691729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5" name="object 7335"/>
          <p:cNvSpPr/>
          <p:nvPr/>
        </p:nvSpPr>
        <p:spPr>
          <a:xfrm>
            <a:off x="11933087" y="4660241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39">
                <a:moveTo>
                  <a:pt x="4653" y="78182"/>
                </a:moveTo>
                <a:lnTo>
                  <a:pt x="4653" y="47468"/>
                </a:lnTo>
              </a:path>
              <a:path w="5079" h="78739">
                <a:moveTo>
                  <a:pt x="4653" y="29783"/>
                </a:moveTo>
                <a:lnTo>
                  <a:pt x="4653" y="0"/>
                </a:lnTo>
              </a:path>
              <a:path w="5079" h="78739">
                <a:moveTo>
                  <a:pt x="0" y="78182"/>
                </a:moveTo>
                <a:lnTo>
                  <a:pt x="0" y="47468"/>
                </a:lnTo>
              </a:path>
              <a:path w="5079"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6" name="object 7336"/>
          <p:cNvSpPr/>
          <p:nvPr/>
        </p:nvSpPr>
        <p:spPr>
          <a:xfrm>
            <a:off x="11499359" y="6464956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7" name="object 7337"/>
          <p:cNvSpPr/>
          <p:nvPr/>
        </p:nvSpPr>
        <p:spPr>
          <a:xfrm>
            <a:off x="11499359" y="6519871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8" name="object 7338"/>
          <p:cNvSpPr/>
          <p:nvPr/>
        </p:nvSpPr>
        <p:spPr>
          <a:xfrm>
            <a:off x="5628217" y="691823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9" name="object 7339"/>
          <p:cNvSpPr/>
          <p:nvPr/>
        </p:nvSpPr>
        <p:spPr>
          <a:xfrm>
            <a:off x="11907956" y="4671410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0" name="object 7340"/>
          <p:cNvSpPr/>
          <p:nvPr/>
        </p:nvSpPr>
        <p:spPr>
          <a:xfrm>
            <a:off x="5628217" y="691916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1" name="object 7341"/>
          <p:cNvSpPr/>
          <p:nvPr/>
        </p:nvSpPr>
        <p:spPr>
          <a:xfrm>
            <a:off x="11524489" y="6452857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40">
                <a:moveTo>
                  <a:pt x="0" y="78182"/>
                </a:moveTo>
                <a:lnTo>
                  <a:pt x="0" y="48398"/>
                </a:lnTo>
              </a:path>
              <a:path w="5079" h="78740">
                <a:moveTo>
                  <a:pt x="0" y="30714"/>
                </a:moveTo>
                <a:lnTo>
                  <a:pt x="0" y="0"/>
                </a:lnTo>
              </a:path>
              <a:path w="5079" h="78740">
                <a:moveTo>
                  <a:pt x="4653" y="78182"/>
                </a:moveTo>
                <a:lnTo>
                  <a:pt x="4653" y="48398"/>
                </a:lnTo>
              </a:path>
              <a:path w="5079" h="78740">
                <a:moveTo>
                  <a:pt x="4653" y="30714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2" name="object 7342"/>
          <p:cNvSpPr/>
          <p:nvPr/>
        </p:nvSpPr>
        <p:spPr>
          <a:xfrm>
            <a:off x="5629148" y="692009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3" name="object 7343"/>
          <p:cNvSpPr/>
          <p:nvPr/>
        </p:nvSpPr>
        <p:spPr>
          <a:xfrm>
            <a:off x="6080559" y="6459372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0"/>
                </a:moveTo>
                <a:lnTo>
                  <a:pt x="0" y="18614"/>
                </a:lnTo>
              </a:path>
              <a:path h="55245">
                <a:moveTo>
                  <a:pt x="0" y="36299"/>
                </a:moveTo>
                <a:lnTo>
                  <a:pt x="0" y="549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4" name="object 7344"/>
          <p:cNvSpPr/>
          <p:nvPr/>
        </p:nvSpPr>
        <p:spPr>
          <a:xfrm>
            <a:off x="11524489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5" name="object 7345"/>
          <p:cNvSpPr/>
          <p:nvPr/>
        </p:nvSpPr>
        <p:spPr>
          <a:xfrm>
            <a:off x="11907956" y="472632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6" name="object 7346"/>
          <p:cNvSpPr/>
          <p:nvPr/>
        </p:nvSpPr>
        <p:spPr>
          <a:xfrm>
            <a:off x="6069390" y="6459372"/>
            <a:ext cx="11430" cy="55244"/>
          </a:xfrm>
          <a:custGeom>
            <a:avLst/>
            <a:gdLst/>
            <a:ahLst/>
            <a:cxnLst/>
            <a:rect l="l" t="t" r="r" b="b"/>
            <a:pathLst>
              <a:path w="11429" h="55245">
                <a:moveTo>
                  <a:pt x="0" y="0"/>
                </a:moveTo>
                <a:lnTo>
                  <a:pt x="0" y="18614"/>
                </a:lnTo>
              </a:path>
              <a:path w="11429" h="55245">
                <a:moveTo>
                  <a:pt x="0" y="36299"/>
                </a:moveTo>
                <a:lnTo>
                  <a:pt x="0" y="54913"/>
                </a:lnTo>
              </a:path>
              <a:path w="11429" h="55245">
                <a:moveTo>
                  <a:pt x="11168" y="0"/>
                </a:moveTo>
                <a:lnTo>
                  <a:pt x="0" y="0"/>
                </a:lnTo>
              </a:path>
              <a:path w="11429" h="55245">
                <a:moveTo>
                  <a:pt x="0" y="54913"/>
                </a:moveTo>
                <a:lnTo>
                  <a:pt x="11168" y="549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7" name="object 7347"/>
          <p:cNvSpPr/>
          <p:nvPr/>
        </p:nvSpPr>
        <p:spPr>
          <a:xfrm>
            <a:off x="5629148" y="6921022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8" name="object 7348"/>
          <p:cNvSpPr/>
          <p:nvPr/>
        </p:nvSpPr>
        <p:spPr>
          <a:xfrm>
            <a:off x="6056360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9" name="object 7349"/>
          <p:cNvSpPr/>
          <p:nvPr/>
        </p:nvSpPr>
        <p:spPr>
          <a:xfrm>
            <a:off x="5630078" y="6922883"/>
            <a:ext cx="3810" cy="15875"/>
          </a:xfrm>
          <a:custGeom>
            <a:avLst/>
            <a:gdLst/>
            <a:ahLst/>
            <a:cxnLst/>
            <a:rect l="l" t="t" r="r" b="b"/>
            <a:pathLst>
              <a:path w="3810" h="15875">
                <a:moveTo>
                  <a:pt x="0" y="0"/>
                </a:moveTo>
                <a:lnTo>
                  <a:pt x="3722" y="1582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0" name="object 7350"/>
          <p:cNvSpPr/>
          <p:nvPr/>
        </p:nvSpPr>
        <p:spPr>
          <a:xfrm>
            <a:off x="11907956" y="4671410"/>
            <a:ext cx="12700" cy="55244"/>
          </a:xfrm>
          <a:custGeom>
            <a:avLst/>
            <a:gdLst/>
            <a:ahLst/>
            <a:cxnLst/>
            <a:rect l="l" t="t" r="r" b="b"/>
            <a:pathLst>
              <a:path w="12700" h="55245">
                <a:moveTo>
                  <a:pt x="12099" y="54913"/>
                </a:moveTo>
                <a:lnTo>
                  <a:pt x="12099" y="36299"/>
                </a:lnTo>
              </a:path>
              <a:path w="12700" h="55245">
                <a:moveTo>
                  <a:pt x="12099" y="18614"/>
                </a:moveTo>
                <a:lnTo>
                  <a:pt x="12099" y="0"/>
                </a:lnTo>
              </a:path>
              <a:path w="12700" h="55245">
                <a:moveTo>
                  <a:pt x="0" y="54913"/>
                </a:moveTo>
                <a:lnTo>
                  <a:pt x="0" y="36299"/>
                </a:lnTo>
              </a:path>
              <a:path w="12700" h="55245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1" name="object 7351"/>
          <p:cNvSpPr/>
          <p:nvPr/>
        </p:nvSpPr>
        <p:spPr>
          <a:xfrm>
            <a:off x="6051706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2" name="object 7352"/>
          <p:cNvSpPr/>
          <p:nvPr/>
        </p:nvSpPr>
        <p:spPr>
          <a:xfrm>
            <a:off x="12960629" y="678978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3" name="object 7353"/>
          <p:cNvSpPr/>
          <p:nvPr/>
        </p:nvSpPr>
        <p:spPr>
          <a:xfrm>
            <a:off x="6056360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4" name="object 7354"/>
          <p:cNvSpPr/>
          <p:nvPr/>
        </p:nvSpPr>
        <p:spPr>
          <a:xfrm>
            <a:off x="12960629" y="6789787"/>
            <a:ext cx="11430" cy="177165"/>
          </a:xfrm>
          <a:custGeom>
            <a:avLst/>
            <a:gdLst/>
            <a:ahLst/>
            <a:cxnLst/>
            <a:rect l="l" t="t" r="r" b="b"/>
            <a:pathLst>
              <a:path w="11429" h="177165">
                <a:moveTo>
                  <a:pt x="0" y="176841"/>
                </a:moveTo>
                <a:lnTo>
                  <a:pt x="11168" y="176841"/>
                </a:lnTo>
              </a:path>
              <a:path w="11429" h="177165">
                <a:moveTo>
                  <a:pt x="11168" y="176841"/>
                </a:moveTo>
                <a:lnTo>
                  <a:pt x="11168" y="148919"/>
                </a:lnTo>
              </a:path>
              <a:path w="11429" h="177165">
                <a:moveTo>
                  <a:pt x="11168" y="132165"/>
                </a:moveTo>
                <a:lnTo>
                  <a:pt x="11168" y="96797"/>
                </a:lnTo>
              </a:path>
              <a:path w="11429" h="177165">
                <a:moveTo>
                  <a:pt x="11168" y="79113"/>
                </a:moveTo>
                <a:lnTo>
                  <a:pt x="11168" y="44675"/>
                </a:lnTo>
              </a:path>
              <a:path w="11429" h="177165">
                <a:moveTo>
                  <a:pt x="11168" y="26991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5" name="object 7355"/>
          <p:cNvSpPr/>
          <p:nvPr/>
        </p:nvSpPr>
        <p:spPr>
          <a:xfrm>
            <a:off x="5471852" y="686983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6" name="object 7356"/>
          <p:cNvSpPr/>
          <p:nvPr/>
        </p:nvSpPr>
        <p:spPr>
          <a:xfrm>
            <a:off x="12960629" y="6789787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5">
                <a:moveTo>
                  <a:pt x="0" y="176841"/>
                </a:moveTo>
                <a:lnTo>
                  <a:pt x="0" y="148919"/>
                </a:lnTo>
              </a:path>
              <a:path h="177165">
                <a:moveTo>
                  <a:pt x="0" y="132165"/>
                </a:moveTo>
                <a:lnTo>
                  <a:pt x="0" y="96797"/>
                </a:lnTo>
              </a:path>
              <a:path h="177165">
                <a:moveTo>
                  <a:pt x="0" y="79113"/>
                </a:moveTo>
                <a:lnTo>
                  <a:pt x="0" y="44675"/>
                </a:lnTo>
              </a:path>
              <a:path h="17716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7" name="object 7357"/>
          <p:cNvSpPr/>
          <p:nvPr/>
        </p:nvSpPr>
        <p:spPr>
          <a:xfrm>
            <a:off x="5471852" y="686983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8" name="object 7358"/>
          <p:cNvSpPr/>
          <p:nvPr/>
        </p:nvSpPr>
        <p:spPr>
          <a:xfrm>
            <a:off x="11908887" y="4672341"/>
            <a:ext cx="11430" cy="54610"/>
          </a:xfrm>
          <a:custGeom>
            <a:avLst/>
            <a:gdLst/>
            <a:ahLst/>
            <a:cxnLst/>
            <a:rect l="l" t="t" r="r" b="b"/>
            <a:pathLst>
              <a:path w="11429" h="54610">
                <a:moveTo>
                  <a:pt x="8376" y="53983"/>
                </a:moveTo>
                <a:lnTo>
                  <a:pt x="8376" y="35368"/>
                </a:lnTo>
              </a:path>
              <a:path w="11429" h="54610">
                <a:moveTo>
                  <a:pt x="8376" y="17684"/>
                </a:moveTo>
                <a:lnTo>
                  <a:pt x="8376" y="0"/>
                </a:lnTo>
              </a:path>
              <a:path w="11429" h="54610">
                <a:moveTo>
                  <a:pt x="2792" y="53983"/>
                </a:moveTo>
                <a:lnTo>
                  <a:pt x="2792" y="35368"/>
                </a:lnTo>
              </a:path>
              <a:path w="11429" h="54610">
                <a:moveTo>
                  <a:pt x="2792" y="17684"/>
                </a:moveTo>
                <a:lnTo>
                  <a:pt x="2792" y="0"/>
                </a:lnTo>
              </a:path>
              <a:path w="11429" h="54610">
                <a:moveTo>
                  <a:pt x="11168" y="0"/>
                </a:moveTo>
                <a:lnTo>
                  <a:pt x="11168" y="17684"/>
                </a:lnTo>
              </a:path>
              <a:path w="11429" h="54610">
                <a:moveTo>
                  <a:pt x="11168" y="35368"/>
                </a:moveTo>
                <a:lnTo>
                  <a:pt x="11168" y="53983"/>
                </a:lnTo>
              </a:path>
              <a:path w="11429" h="54610">
                <a:moveTo>
                  <a:pt x="0" y="0"/>
                </a:moveTo>
                <a:lnTo>
                  <a:pt x="0" y="17684"/>
                </a:lnTo>
              </a:path>
              <a:path w="11429" h="54610">
                <a:moveTo>
                  <a:pt x="0" y="35368"/>
                </a:moveTo>
                <a:lnTo>
                  <a:pt x="0" y="53983"/>
                </a:lnTo>
              </a:path>
              <a:path w="11429" h="54610">
                <a:moveTo>
                  <a:pt x="10238" y="53983"/>
                </a:moveTo>
                <a:lnTo>
                  <a:pt x="10238" y="35368"/>
                </a:lnTo>
              </a:path>
              <a:path w="11429" h="54610">
                <a:moveTo>
                  <a:pt x="10238" y="17684"/>
                </a:moveTo>
                <a:lnTo>
                  <a:pt x="10238" y="0"/>
                </a:lnTo>
              </a:path>
              <a:path w="11429" h="54610">
                <a:moveTo>
                  <a:pt x="0" y="53983"/>
                </a:moveTo>
                <a:lnTo>
                  <a:pt x="0" y="35368"/>
                </a:lnTo>
              </a:path>
              <a:path w="11429" h="5461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9" name="object 7359"/>
          <p:cNvSpPr/>
          <p:nvPr/>
        </p:nvSpPr>
        <p:spPr>
          <a:xfrm>
            <a:off x="5471852" y="686983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0" name="object 7360"/>
          <p:cNvSpPr/>
          <p:nvPr/>
        </p:nvSpPr>
        <p:spPr>
          <a:xfrm>
            <a:off x="11933087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29783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1" name="object 7361"/>
          <p:cNvSpPr/>
          <p:nvPr/>
        </p:nvSpPr>
        <p:spPr>
          <a:xfrm>
            <a:off x="11863281" y="456809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56775" y="0"/>
                </a:lnTo>
              </a:path>
              <a:path w="69850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2" name="object 7362"/>
          <p:cNvSpPr/>
          <p:nvPr/>
        </p:nvSpPr>
        <p:spPr>
          <a:xfrm>
            <a:off x="5471852" y="686983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3" name="object 7363"/>
          <p:cNvSpPr/>
          <p:nvPr/>
        </p:nvSpPr>
        <p:spPr>
          <a:xfrm>
            <a:off x="11863281" y="456437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56775" y="0"/>
                </a:lnTo>
              </a:path>
              <a:path w="69850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4" name="object 7364"/>
          <p:cNvSpPr/>
          <p:nvPr/>
        </p:nvSpPr>
        <p:spPr>
          <a:xfrm>
            <a:off x="5471852" y="686983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5" name="object 7365"/>
          <p:cNvSpPr/>
          <p:nvPr/>
        </p:nvSpPr>
        <p:spPr>
          <a:xfrm>
            <a:off x="11933087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6" name="object 7366"/>
          <p:cNvSpPr/>
          <p:nvPr/>
        </p:nvSpPr>
        <p:spPr>
          <a:xfrm>
            <a:off x="5472783" y="687076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7" name="object 7367"/>
          <p:cNvSpPr/>
          <p:nvPr/>
        </p:nvSpPr>
        <p:spPr>
          <a:xfrm>
            <a:off x="11937740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8" name="object 7368"/>
          <p:cNvSpPr/>
          <p:nvPr/>
        </p:nvSpPr>
        <p:spPr>
          <a:xfrm>
            <a:off x="5471852" y="687076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9" name="object 7369"/>
          <p:cNvSpPr/>
          <p:nvPr/>
        </p:nvSpPr>
        <p:spPr>
          <a:xfrm>
            <a:off x="11863281" y="473377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0" name="object 7370"/>
          <p:cNvSpPr/>
          <p:nvPr/>
        </p:nvSpPr>
        <p:spPr>
          <a:xfrm>
            <a:off x="5471852" y="687169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1" name="object 7371"/>
          <p:cNvSpPr/>
          <p:nvPr/>
        </p:nvSpPr>
        <p:spPr>
          <a:xfrm>
            <a:off x="11863281" y="473842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2" name="object 7372"/>
          <p:cNvSpPr/>
          <p:nvPr/>
        </p:nvSpPr>
        <p:spPr>
          <a:xfrm>
            <a:off x="11933087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3" name="object 7373"/>
          <p:cNvSpPr/>
          <p:nvPr/>
        </p:nvSpPr>
        <p:spPr>
          <a:xfrm>
            <a:off x="11904233" y="4568097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4" name="object 7374"/>
          <p:cNvSpPr/>
          <p:nvPr/>
        </p:nvSpPr>
        <p:spPr>
          <a:xfrm>
            <a:off x="11904233" y="4706778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5" name="object 7375"/>
          <p:cNvSpPr/>
          <p:nvPr/>
        </p:nvSpPr>
        <p:spPr>
          <a:xfrm>
            <a:off x="5470921" y="687076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6" name="object 7376"/>
          <p:cNvSpPr/>
          <p:nvPr/>
        </p:nvSpPr>
        <p:spPr>
          <a:xfrm>
            <a:off x="11550550" y="4593228"/>
            <a:ext cx="5080" cy="21590"/>
          </a:xfrm>
          <a:custGeom>
            <a:avLst/>
            <a:gdLst/>
            <a:ahLst/>
            <a:cxnLst/>
            <a:rect l="l" t="t" r="r" b="b"/>
            <a:pathLst>
              <a:path w="5079" h="21589">
                <a:moveTo>
                  <a:pt x="4653" y="21407"/>
                </a:moveTo>
                <a:lnTo>
                  <a:pt x="930" y="5584"/>
                </a:lnTo>
              </a:path>
              <a:path w="5079" h="21589">
                <a:moveTo>
                  <a:pt x="930" y="5584"/>
                </a:moveTo>
                <a:lnTo>
                  <a:pt x="930" y="4653"/>
                </a:lnTo>
              </a:path>
              <a:path w="5079" h="21589">
                <a:moveTo>
                  <a:pt x="930" y="4653"/>
                </a:moveTo>
                <a:lnTo>
                  <a:pt x="930" y="2792"/>
                </a:lnTo>
              </a:path>
              <a:path w="5079" h="21589">
                <a:moveTo>
                  <a:pt x="930" y="2792"/>
                </a:moveTo>
                <a:lnTo>
                  <a:pt x="0" y="1861"/>
                </a:lnTo>
              </a:path>
              <a:path w="5079" h="21589">
                <a:moveTo>
                  <a:pt x="0" y="1861"/>
                </a:moveTo>
                <a:lnTo>
                  <a:pt x="0" y="930"/>
                </a:lnTo>
              </a:path>
              <a:path w="5079" h="2158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377" name="object 7377"/>
          <p:cNvGrpSpPr/>
          <p:nvPr/>
        </p:nvGrpSpPr>
        <p:grpSpPr>
          <a:xfrm>
            <a:off x="5470921" y="6869831"/>
            <a:ext cx="1905" cy="3175"/>
            <a:chOff x="5470921" y="6869831"/>
            <a:chExt cx="1905" cy="3175"/>
          </a:xfrm>
        </p:grpSpPr>
        <p:sp>
          <p:nvSpPr>
            <p:cNvPr id="7378" name="object 7378"/>
            <p:cNvSpPr/>
            <p:nvPr/>
          </p:nvSpPr>
          <p:spPr>
            <a:xfrm>
              <a:off x="5470921" y="68698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79" name="object 7379"/>
            <p:cNvSpPr/>
            <p:nvPr/>
          </p:nvSpPr>
          <p:spPr>
            <a:xfrm>
              <a:off x="5471852" y="68707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0" name="object 7380"/>
            <p:cNvSpPr/>
            <p:nvPr/>
          </p:nvSpPr>
          <p:spPr>
            <a:xfrm>
              <a:off x="5470921" y="68707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381" name="object 7381"/>
          <p:cNvSpPr/>
          <p:nvPr/>
        </p:nvSpPr>
        <p:spPr>
          <a:xfrm>
            <a:off x="11550550" y="4593228"/>
            <a:ext cx="5080" cy="21590"/>
          </a:xfrm>
          <a:custGeom>
            <a:avLst/>
            <a:gdLst/>
            <a:ahLst/>
            <a:cxnLst/>
            <a:rect l="l" t="t" r="r" b="b"/>
            <a:pathLst>
              <a:path w="5079" h="21589">
                <a:moveTo>
                  <a:pt x="0" y="0"/>
                </a:moveTo>
                <a:lnTo>
                  <a:pt x="0" y="930"/>
                </a:lnTo>
              </a:path>
              <a:path w="5079" h="21589">
                <a:moveTo>
                  <a:pt x="0" y="930"/>
                </a:moveTo>
                <a:lnTo>
                  <a:pt x="0" y="1861"/>
                </a:lnTo>
              </a:path>
              <a:path w="5079" h="21589">
                <a:moveTo>
                  <a:pt x="0" y="1861"/>
                </a:moveTo>
                <a:lnTo>
                  <a:pt x="930" y="2792"/>
                </a:lnTo>
              </a:path>
              <a:path w="5079" h="21589">
                <a:moveTo>
                  <a:pt x="930" y="2792"/>
                </a:moveTo>
                <a:lnTo>
                  <a:pt x="930" y="4653"/>
                </a:lnTo>
              </a:path>
              <a:path w="5079" h="21589">
                <a:moveTo>
                  <a:pt x="930" y="4653"/>
                </a:moveTo>
                <a:lnTo>
                  <a:pt x="930" y="5584"/>
                </a:lnTo>
              </a:path>
              <a:path w="5079" h="21589">
                <a:moveTo>
                  <a:pt x="930" y="5584"/>
                </a:moveTo>
                <a:lnTo>
                  <a:pt x="4653" y="21407"/>
                </a:lnTo>
              </a:path>
              <a:path w="5079" h="21589">
                <a:moveTo>
                  <a:pt x="4653" y="21407"/>
                </a:moveTo>
                <a:lnTo>
                  <a:pt x="930" y="5584"/>
                </a:lnTo>
              </a:path>
              <a:path w="5079" h="21589">
                <a:moveTo>
                  <a:pt x="930" y="5584"/>
                </a:moveTo>
                <a:lnTo>
                  <a:pt x="930" y="4653"/>
                </a:lnTo>
              </a:path>
              <a:path w="5079" h="21589">
                <a:moveTo>
                  <a:pt x="930" y="4653"/>
                </a:moveTo>
                <a:lnTo>
                  <a:pt x="930" y="2792"/>
                </a:lnTo>
              </a:path>
              <a:path w="5079" h="21589">
                <a:moveTo>
                  <a:pt x="930" y="2792"/>
                </a:moveTo>
                <a:lnTo>
                  <a:pt x="0" y="1861"/>
                </a:lnTo>
              </a:path>
              <a:path w="5079" h="21589">
                <a:moveTo>
                  <a:pt x="0" y="1861"/>
                </a:moveTo>
                <a:lnTo>
                  <a:pt x="0" y="930"/>
                </a:lnTo>
              </a:path>
              <a:path w="5079" h="21589">
                <a:moveTo>
                  <a:pt x="0" y="930"/>
                </a:moveTo>
                <a:lnTo>
                  <a:pt x="0" y="0"/>
                </a:lnTo>
              </a:path>
              <a:path w="5079" h="21589">
                <a:moveTo>
                  <a:pt x="0" y="0"/>
                </a:moveTo>
                <a:lnTo>
                  <a:pt x="0" y="930"/>
                </a:lnTo>
              </a:path>
              <a:path w="5079" h="21589">
                <a:moveTo>
                  <a:pt x="0" y="930"/>
                </a:moveTo>
                <a:lnTo>
                  <a:pt x="0" y="1861"/>
                </a:lnTo>
              </a:path>
              <a:path w="5079" h="21589">
                <a:moveTo>
                  <a:pt x="0" y="1861"/>
                </a:moveTo>
                <a:lnTo>
                  <a:pt x="930" y="2792"/>
                </a:lnTo>
              </a:path>
              <a:path w="5079" h="21589">
                <a:moveTo>
                  <a:pt x="930" y="2792"/>
                </a:moveTo>
                <a:lnTo>
                  <a:pt x="930" y="4653"/>
                </a:lnTo>
              </a:path>
              <a:path w="5079" h="21589">
                <a:moveTo>
                  <a:pt x="930" y="4653"/>
                </a:moveTo>
                <a:lnTo>
                  <a:pt x="930" y="5584"/>
                </a:lnTo>
              </a:path>
              <a:path w="5079" h="21589">
                <a:moveTo>
                  <a:pt x="930" y="5584"/>
                </a:moveTo>
                <a:lnTo>
                  <a:pt x="4653" y="21407"/>
                </a:lnTo>
              </a:path>
              <a:path w="5079" h="21589">
                <a:moveTo>
                  <a:pt x="4653" y="21407"/>
                </a:moveTo>
                <a:lnTo>
                  <a:pt x="930" y="5584"/>
                </a:lnTo>
              </a:path>
              <a:path w="5079" h="21589">
                <a:moveTo>
                  <a:pt x="930" y="5584"/>
                </a:moveTo>
                <a:lnTo>
                  <a:pt x="930" y="4653"/>
                </a:lnTo>
              </a:path>
              <a:path w="5079" h="21589">
                <a:moveTo>
                  <a:pt x="930" y="4653"/>
                </a:moveTo>
                <a:lnTo>
                  <a:pt x="930" y="2792"/>
                </a:lnTo>
              </a:path>
              <a:path w="5079" h="21589">
                <a:moveTo>
                  <a:pt x="930" y="2792"/>
                </a:moveTo>
                <a:lnTo>
                  <a:pt x="0" y="1861"/>
                </a:lnTo>
              </a:path>
              <a:path w="5079" h="21589">
                <a:moveTo>
                  <a:pt x="0" y="1861"/>
                </a:moveTo>
                <a:lnTo>
                  <a:pt x="0" y="930"/>
                </a:lnTo>
              </a:path>
              <a:path w="5079" h="2158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2" name="object 7382"/>
          <p:cNvSpPr/>
          <p:nvPr/>
        </p:nvSpPr>
        <p:spPr>
          <a:xfrm>
            <a:off x="11499359" y="6998274"/>
            <a:ext cx="12700" cy="55880"/>
          </a:xfrm>
          <a:custGeom>
            <a:avLst/>
            <a:gdLst/>
            <a:ahLst/>
            <a:cxnLst/>
            <a:rect l="l" t="t" r="r" b="b"/>
            <a:pathLst>
              <a:path w="12700" h="55879">
                <a:moveTo>
                  <a:pt x="0" y="55844"/>
                </a:moveTo>
                <a:lnTo>
                  <a:pt x="0" y="37229"/>
                </a:lnTo>
              </a:path>
              <a:path w="12700" h="55879">
                <a:moveTo>
                  <a:pt x="0" y="19545"/>
                </a:moveTo>
                <a:lnTo>
                  <a:pt x="0" y="930"/>
                </a:lnTo>
              </a:path>
              <a:path w="12700" h="55879">
                <a:moveTo>
                  <a:pt x="0" y="930"/>
                </a:moveTo>
                <a:lnTo>
                  <a:pt x="0" y="0"/>
                </a:lnTo>
              </a:path>
              <a:path w="12700" h="55879">
                <a:moveTo>
                  <a:pt x="12099" y="93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3" name="object 7383"/>
          <p:cNvSpPr/>
          <p:nvPr/>
        </p:nvSpPr>
        <p:spPr>
          <a:xfrm>
            <a:off x="11550550" y="4593228"/>
            <a:ext cx="5080" cy="21590"/>
          </a:xfrm>
          <a:custGeom>
            <a:avLst/>
            <a:gdLst/>
            <a:ahLst/>
            <a:cxnLst/>
            <a:rect l="l" t="t" r="r" b="b"/>
            <a:pathLst>
              <a:path w="5079" h="21589">
                <a:moveTo>
                  <a:pt x="0" y="0"/>
                </a:moveTo>
                <a:lnTo>
                  <a:pt x="0" y="930"/>
                </a:lnTo>
              </a:path>
              <a:path w="5079" h="21589">
                <a:moveTo>
                  <a:pt x="0" y="930"/>
                </a:moveTo>
                <a:lnTo>
                  <a:pt x="0" y="1861"/>
                </a:lnTo>
              </a:path>
              <a:path w="5079" h="21589">
                <a:moveTo>
                  <a:pt x="0" y="1861"/>
                </a:moveTo>
                <a:lnTo>
                  <a:pt x="930" y="2792"/>
                </a:lnTo>
              </a:path>
              <a:path w="5079" h="21589">
                <a:moveTo>
                  <a:pt x="930" y="2792"/>
                </a:moveTo>
                <a:lnTo>
                  <a:pt x="930" y="4653"/>
                </a:lnTo>
              </a:path>
              <a:path w="5079" h="21589">
                <a:moveTo>
                  <a:pt x="930" y="4653"/>
                </a:moveTo>
                <a:lnTo>
                  <a:pt x="930" y="5584"/>
                </a:lnTo>
              </a:path>
              <a:path w="5079" h="21589">
                <a:moveTo>
                  <a:pt x="930" y="5584"/>
                </a:moveTo>
                <a:lnTo>
                  <a:pt x="4653" y="21407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4" name="object 7384"/>
          <p:cNvSpPr/>
          <p:nvPr/>
        </p:nvSpPr>
        <p:spPr>
          <a:xfrm>
            <a:off x="11499359" y="6987105"/>
            <a:ext cx="29845" cy="78740"/>
          </a:xfrm>
          <a:custGeom>
            <a:avLst/>
            <a:gdLst/>
            <a:ahLst/>
            <a:cxnLst/>
            <a:rect l="l" t="t" r="r" b="b"/>
            <a:pathLst>
              <a:path w="29845" h="78740">
                <a:moveTo>
                  <a:pt x="12099" y="67013"/>
                </a:moveTo>
                <a:lnTo>
                  <a:pt x="12099" y="48398"/>
                </a:lnTo>
              </a:path>
              <a:path w="29845" h="78740">
                <a:moveTo>
                  <a:pt x="12099" y="30714"/>
                </a:moveTo>
                <a:lnTo>
                  <a:pt x="12099" y="12099"/>
                </a:lnTo>
              </a:path>
              <a:path w="29845" h="78740">
                <a:moveTo>
                  <a:pt x="0" y="67013"/>
                </a:moveTo>
                <a:lnTo>
                  <a:pt x="12099" y="67013"/>
                </a:lnTo>
              </a:path>
              <a:path w="29845" h="78740">
                <a:moveTo>
                  <a:pt x="12099" y="11168"/>
                </a:moveTo>
                <a:lnTo>
                  <a:pt x="0" y="11168"/>
                </a:lnTo>
              </a:path>
              <a:path w="29845" h="78740">
                <a:moveTo>
                  <a:pt x="25130" y="78182"/>
                </a:moveTo>
                <a:lnTo>
                  <a:pt x="25130" y="47468"/>
                </a:lnTo>
              </a:path>
              <a:path w="29845" h="78740">
                <a:moveTo>
                  <a:pt x="25130" y="30714"/>
                </a:moveTo>
                <a:lnTo>
                  <a:pt x="25130" y="0"/>
                </a:lnTo>
              </a:path>
              <a:path w="29845" h="78740">
                <a:moveTo>
                  <a:pt x="29783" y="78182"/>
                </a:moveTo>
                <a:lnTo>
                  <a:pt x="29783" y="47468"/>
                </a:lnTo>
              </a:path>
              <a:path w="29845" h="78740">
                <a:moveTo>
                  <a:pt x="29783" y="30714"/>
                </a:moveTo>
                <a:lnTo>
                  <a:pt x="29783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385" name="object 7385"/>
          <p:cNvGrpSpPr/>
          <p:nvPr/>
        </p:nvGrpSpPr>
        <p:grpSpPr>
          <a:xfrm>
            <a:off x="5600294" y="6837255"/>
            <a:ext cx="3810" cy="3175"/>
            <a:chOff x="5600294" y="6837255"/>
            <a:chExt cx="3810" cy="3175"/>
          </a:xfrm>
        </p:grpSpPr>
        <p:sp>
          <p:nvSpPr>
            <p:cNvPr id="7386" name="object 7386"/>
            <p:cNvSpPr/>
            <p:nvPr/>
          </p:nvSpPr>
          <p:spPr>
            <a:xfrm>
              <a:off x="5600294" y="68372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7" name="object 7387"/>
            <p:cNvSpPr/>
            <p:nvPr/>
          </p:nvSpPr>
          <p:spPr>
            <a:xfrm>
              <a:off x="5601225" y="68381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8" name="object 7388"/>
            <p:cNvSpPr/>
            <p:nvPr/>
          </p:nvSpPr>
          <p:spPr>
            <a:xfrm>
              <a:off x="5600294" y="68381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89" name="object 7389"/>
            <p:cNvSpPr/>
            <p:nvPr/>
          </p:nvSpPr>
          <p:spPr>
            <a:xfrm>
              <a:off x="5601225" y="68391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0" name="object 7390"/>
            <p:cNvSpPr/>
            <p:nvPr/>
          </p:nvSpPr>
          <p:spPr>
            <a:xfrm>
              <a:off x="5601221" y="68381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1" name="object 7391"/>
            <p:cNvSpPr/>
            <p:nvPr/>
          </p:nvSpPr>
          <p:spPr>
            <a:xfrm>
              <a:off x="5602156" y="683818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2" name="object 7392"/>
            <p:cNvSpPr/>
            <p:nvPr/>
          </p:nvSpPr>
          <p:spPr>
            <a:xfrm>
              <a:off x="5602148" y="68372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393" name="object 7393"/>
          <p:cNvSpPr/>
          <p:nvPr/>
        </p:nvSpPr>
        <p:spPr>
          <a:xfrm>
            <a:off x="11509597" y="6987105"/>
            <a:ext cx="15240" cy="78740"/>
          </a:xfrm>
          <a:custGeom>
            <a:avLst/>
            <a:gdLst/>
            <a:ahLst/>
            <a:cxnLst/>
            <a:rect l="l" t="t" r="r" b="b"/>
            <a:pathLst>
              <a:path w="15240" h="78740">
                <a:moveTo>
                  <a:pt x="14891" y="0"/>
                </a:moveTo>
                <a:lnTo>
                  <a:pt x="14891" y="30714"/>
                </a:lnTo>
              </a:path>
              <a:path w="15240" h="78740">
                <a:moveTo>
                  <a:pt x="14891" y="47468"/>
                </a:moveTo>
                <a:lnTo>
                  <a:pt x="14891" y="78182"/>
                </a:lnTo>
              </a:path>
              <a:path w="15240" h="78740">
                <a:moveTo>
                  <a:pt x="0" y="12099"/>
                </a:moveTo>
                <a:lnTo>
                  <a:pt x="930" y="12099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4" name="object 7394"/>
          <p:cNvSpPr/>
          <p:nvPr/>
        </p:nvSpPr>
        <p:spPr>
          <a:xfrm>
            <a:off x="11392324" y="4633250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5584" y="20476"/>
                </a:moveTo>
                <a:lnTo>
                  <a:pt x="930" y="3722"/>
                </a:lnTo>
              </a:path>
              <a:path w="5715" h="20954">
                <a:moveTo>
                  <a:pt x="930" y="3722"/>
                </a:moveTo>
                <a:lnTo>
                  <a:pt x="930" y="2792"/>
                </a:lnTo>
              </a:path>
              <a:path w="5715" h="20954">
                <a:moveTo>
                  <a:pt x="930" y="2792"/>
                </a:moveTo>
                <a:lnTo>
                  <a:pt x="930" y="930"/>
                </a:lnTo>
              </a:path>
              <a:path w="5715" h="20954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5" name="object 7395"/>
          <p:cNvSpPr/>
          <p:nvPr/>
        </p:nvSpPr>
        <p:spPr>
          <a:xfrm>
            <a:off x="11503082" y="6519871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396" name="object 7396"/>
          <p:cNvGrpSpPr/>
          <p:nvPr/>
        </p:nvGrpSpPr>
        <p:grpSpPr>
          <a:xfrm>
            <a:off x="11391392" y="4632319"/>
            <a:ext cx="3175" cy="3175"/>
            <a:chOff x="11391392" y="4632319"/>
            <a:chExt cx="3175" cy="3175"/>
          </a:xfrm>
        </p:grpSpPr>
        <p:sp>
          <p:nvSpPr>
            <p:cNvPr id="7397" name="object 7397"/>
            <p:cNvSpPr/>
            <p:nvPr/>
          </p:nvSpPr>
          <p:spPr>
            <a:xfrm>
              <a:off x="11391392" y="46323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98" name="object 7398"/>
            <p:cNvSpPr/>
            <p:nvPr/>
          </p:nvSpPr>
          <p:spPr>
            <a:xfrm>
              <a:off x="11392323" y="463324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399" name="object 7399"/>
          <p:cNvSpPr/>
          <p:nvPr/>
        </p:nvSpPr>
        <p:spPr>
          <a:xfrm>
            <a:off x="11503082" y="651894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400" name="object 7400"/>
          <p:cNvGrpSpPr/>
          <p:nvPr/>
        </p:nvGrpSpPr>
        <p:grpSpPr>
          <a:xfrm>
            <a:off x="11391392" y="4632319"/>
            <a:ext cx="7620" cy="22860"/>
            <a:chOff x="11391392" y="4632319"/>
            <a:chExt cx="7620" cy="22860"/>
          </a:xfrm>
        </p:grpSpPr>
        <p:sp>
          <p:nvSpPr>
            <p:cNvPr id="7401" name="object 7401"/>
            <p:cNvSpPr/>
            <p:nvPr/>
          </p:nvSpPr>
          <p:spPr>
            <a:xfrm>
              <a:off x="11392323" y="4633249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930" y="930"/>
                  </a:moveTo>
                  <a:lnTo>
                    <a:pt x="930" y="2792"/>
                  </a:lnTo>
                </a:path>
                <a:path w="5715" h="20954">
                  <a:moveTo>
                    <a:pt x="930" y="2792"/>
                  </a:moveTo>
                  <a:lnTo>
                    <a:pt x="930" y="3722"/>
                  </a:lnTo>
                </a:path>
                <a:path w="5715" h="20954">
                  <a:moveTo>
                    <a:pt x="930" y="3722"/>
                  </a:moveTo>
                  <a:lnTo>
                    <a:pt x="5584" y="20476"/>
                  </a:lnTo>
                </a:path>
                <a:path w="5715" h="20954">
                  <a:moveTo>
                    <a:pt x="5584" y="20476"/>
                  </a:moveTo>
                  <a:lnTo>
                    <a:pt x="930" y="3722"/>
                  </a:lnTo>
                </a:path>
                <a:path w="5715" h="20954">
                  <a:moveTo>
                    <a:pt x="930" y="3722"/>
                  </a:moveTo>
                  <a:lnTo>
                    <a:pt x="930" y="2792"/>
                  </a:lnTo>
                </a:path>
                <a:path w="5715" h="20954">
                  <a:moveTo>
                    <a:pt x="930" y="2792"/>
                  </a:moveTo>
                  <a:lnTo>
                    <a:pt x="930" y="930"/>
                  </a:lnTo>
                </a:path>
                <a:path w="5715" h="20954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2" name="object 7402"/>
            <p:cNvSpPr/>
            <p:nvPr/>
          </p:nvSpPr>
          <p:spPr>
            <a:xfrm>
              <a:off x="11391392" y="46323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403" name="object 7403"/>
          <p:cNvSpPr/>
          <p:nvPr/>
        </p:nvSpPr>
        <p:spPr>
          <a:xfrm>
            <a:off x="5483021" y="6933121"/>
            <a:ext cx="157480" cy="40640"/>
          </a:xfrm>
          <a:custGeom>
            <a:avLst/>
            <a:gdLst/>
            <a:ahLst/>
            <a:cxnLst/>
            <a:rect l="l" t="t" r="r" b="b"/>
            <a:pathLst>
              <a:path w="157479" h="40640">
                <a:moveTo>
                  <a:pt x="157295" y="0"/>
                </a:moveTo>
                <a:lnTo>
                  <a:pt x="137750" y="5584"/>
                </a:lnTo>
              </a:path>
              <a:path w="157479" h="40640">
                <a:moveTo>
                  <a:pt x="120996" y="9307"/>
                </a:moveTo>
                <a:lnTo>
                  <a:pt x="87490" y="17684"/>
                </a:lnTo>
              </a:path>
              <a:path w="157479" h="40640">
                <a:moveTo>
                  <a:pt x="70736" y="22337"/>
                </a:moveTo>
                <a:lnTo>
                  <a:pt x="36299" y="30714"/>
                </a:lnTo>
              </a:path>
              <a:path w="157479" h="40640">
                <a:moveTo>
                  <a:pt x="19545" y="34437"/>
                </a:moveTo>
                <a:lnTo>
                  <a:pt x="0" y="4002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404" name="object 7404"/>
          <p:cNvGrpSpPr/>
          <p:nvPr/>
        </p:nvGrpSpPr>
        <p:grpSpPr>
          <a:xfrm>
            <a:off x="11391392" y="4632319"/>
            <a:ext cx="7620" cy="22860"/>
            <a:chOff x="11391392" y="4632319"/>
            <a:chExt cx="7620" cy="22860"/>
          </a:xfrm>
        </p:grpSpPr>
        <p:sp>
          <p:nvSpPr>
            <p:cNvPr id="7405" name="object 7405"/>
            <p:cNvSpPr/>
            <p:nvPr/>
          </p:nvSpPr>
          <p:spPr>
            <a:xfrm>
              <a:off x="11391392" y="46323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6" name="object 7406"/>
            <p:cNvSpPr/>
            <p:nvPr/>
          </p:nvSpPr>
          <p:spPr>
            <a:xfrm>
              <a:off x="11392323" y="4633249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0" y="0"/>
                  </a:moveTo>
                  <a:lnTo>
                    <a:pt x="930" y="930"/>
                  </a:lnTo>
                </a:path>
                <a:path w="5715" h="20954">
                  <a:moveTo>
                    <a:pt x="930" y="930"/>
                  </a:moveTo>
                  <a:lnTo>
                    <a:pt x="930" y="2792"/>
                  </a:lnTo>
                </a:path>
                <a:path w="5715" h="20954">
                  <a:moveTo>
                    <a:pt x="930" y="2792"/>
                  </a:moveTo>
                  <a:lnTo>
                    <a:pt x="930" y="3722"/>
                  </a:lnTo>
                </a:path>
                <a:path w="5715" h="20954">
                  <a:moveTo>
                    <a:pt x="930" y="3722"/>
                  </a:moveTo>
                  <a:lnTo>
                    <a:pt x="5584" y="20476"/>
                  </a:lnTo>
                </a:path>
                <a:path w="5715" h="20954">
                  <a:moveTo>
                    <a:pt x="5584" y="20476"/>
                  </a:moveTo>
                  <a:lnTo>
                    <a:pt x="930" y="3722"/>
                  </a:lnTo>
                </a:path>
                <a:path w="5715" h="20954">
                  <a:moveTo>
                    <a:pt x="930" y="3722"/>
                  </a:moveTo>
                  <a:lnTo>
                    <a:pt x="930" y="2792"/>
                  </a:lnTo>
                </a:path>
                <a:path w="5715" h="20954">
                  <a:moveTo>
                    <a:pt x="930" y="2792"/>
                  </a:moveTo>
                  <a:lnTo>
                    <a:pt x="930" y="930"/>
                  </a:lnTo>
                </a:path>
                <a:path w="5715" h="20954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7" name="object 7407"/>
            <p:cNvSpPr/>
            <p:nvPr/>
          </p:nvSpPr>
          <p:spPr>
            <a:xfrm>
              <a:off x="11391392" y="46323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08" name="object 7408"/>
            <p:cNvSpPr/>
            <p:nvPr/>
          </p:nvSpPr>
          <p:spPr>
            <a:xfrm>
              <a:off x="11392323" y="4633249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0" y="0"/>
                  </a:moveTo>
                  <a:lnTo>
                    <a:pt x="930" y="930"/>
                  </a:lnTo>
                </a:path>
                <a:path w="5715" h="20954">
                  <a:moveTo>
                    <a:pt x="930" y="930"/>
                  </a:moveTo>
                  <a:lnTo>
                    <a:pt x="930" y="2792"/>
                  </a:lnTo>
                </a:path>
                <a:path w="5715" h="20954">
                  <a:moveTo>
                    <a:pt x="930" y="2792"/>
                  </a:moveTo>
                  <a:lnTo>
                    <a:pt x="930" y="3722"/>
                  </a:lnTo>
                </a:path>
                <a:path w="5715" h="20954">
                  <a:moveTo>
                    <a:pt x="930" y="3722"/>
                  </a:moveTo>
                  <a:lnTo>
                    <a:pt x="5584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09" name="object 7409"/>
          <p:cNvGrpSpPr/>
          <p:nvPr/>
        </p:nvGrpSpPr>
        <p:grpSpPr>
          <a:xfrm>
            <a:off x="11500289" y="6998274"/>
            <a:ext cx="10795" cy="1905"/>
            <a:chOff x="11500289" y="6998274"/>
            <a:chExt cx="10795" cy="1905"/>
          </a:xfrm>
        </p:grpSpPr>
        <p:sp>
          <p:nvSpPr>
            <p:cNvPr id="7410" name="object 7410"/>
            <p:cNvSpPr/>
            <p:nvPr/>
          </p:nvSpPr>
          <p:spPr>
            <a:xfrm>
              <a:off x="11500289" y="69982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1" name="object 7411"/>
            <p:cNvSpPr/>
            <p:nvPr/>
          </p:nvSpPr>
          <p:spPr>
            <a:xfrm>
              <a:off x="11503082" y="6999205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445" y="0"/>
                  </a:moveTo>
                  <a:lnTo>
                    <a:pt x="6515" y="0"/>
                  </a:lnTo>
                </a:path>
                <a:path w="7620">
                  <a:moveTo>
                    <a:pt x="558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8F8F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2" name="object 7412"/>
            <p:cNvSpPr/>
            <p:nvPr/>
          </p:nvSpPr>
          <p:spPr>
            <a:xfrm>
              <a:off x="11502150" y="69982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13" name="object 7413"/>
          <p:cNvGrpSpPr/>
          <p:nvPr/>
        </p:nvGrpSpPr>
        <p:grpSpPr>
          <a:xfrm>
            <a:off x="11399769" y="4630458"/>
            <a:ext cx="6985" cy="22860"/>
            <a:chOff x="11399769" y="4630458"/>
            <a:chExt cx="6985" cy="22860"/>
          </a:xfrm>
        </p:grpSpPr>
        <p:sp>
          <p:nvSpPr>
            <p:cNvPr id="7414" name="object 7414"/>
            <p:cNvSpPr/>
            <p:nvPr/>
          </p:nvSpPr>
          <p:spPr>
            <a:xfrm>
              <a:off x="11399769" y="46304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15" name="object 7415"/>
            <p:cNvSpPr/>
            <p:nvPr/>
          </p:nvSpPr>
          <p:spPr>
            <a:xfrm>
              <a:off x="11400700" y="4631388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0"/>
                  </a:moveTo>
                  <a:lnTo>
                    <a:pt x="0" y="930"/>
                  </a:lnTo>
                </a:path>
                <a:path w="5079" h="20954">
                  <a:moveTo>
                    <a:pt x="0" y="930"/>
                  </a:moveTo>
                  <a:lnTo>
                    <a:pt x="0" y="1861"/>
                  </a:lnTo>
                </a:path>
                <a:path w="5079" h="20954">
                  <a:moveTo>
                    <a:pt x="0" y="2792"/>
                  </a:moveTo>
                  <a:lnTo>
                    <a:pt x="930" y="3722"/>
                  </a:lnTo>
                </a:path>
                <a:path w="5079" h="20954">
                  <a:moveTo>
                    <a:pt x="930" y="3722"/>
                  </a:moveTo>
                  <a:lnTo>
                    <a:pt x="4653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416" name="object 7416"/>
          <p:cNvSpPr/>
          <p:nvPr/>
        </p:nvSpPr>
        <p:spPr>
          <a:xfrm>
            <a:off x="6080559" y="6785133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7" name="object 7417"/>
          <p:cNvSpPr/>
          <p:nvPr/>
        </p:nvSpPr>
        <p:spPr>
          <a:xfrm>
            <a:off x="11479814" y="6504978"/>
            <a:ext cx="7620" cy="78740"/>
          </a:xfrm>
          <a:custGeom>
            <a:avLst/>
            <a:gdLst/>
            <a:ahLst/>
            <a:cxnLst/>
            <a:rect l="l" t="t" r="r" b="b"/>
            <a:pathLst>
              <a:path w="7620" h="78740">
                <a:moveTo>
                  <a:pt x="7445" y="0"/>
                </a:moveTo>
                <a:lnTo>
                  <a:pt x="7445" y="26060"/>
                </a:lnTo>
              </a:path>
              <a:path w="7620" h="78740">
                <a:moveTo>
                  <a:pt x="7445" y="40022"/>
                </a:moveTo>
                <a:lnTo>
                  <a:pt x="7445" y="69805"/>
                </a:lnTo>
              </a:path>
              <a:path w="7620" h="78740">
                <a:moveTo>
                  <a:pt x="7445" y="69805"/>
                </a:moveTo>
                <a:lnTo>
                  <a:pt x="6515" y="73528"/>
                </a:lnTo>
              </a:path>
              <a:path w="7620" h="78740">
                <a:moveTo>
                  <a:pt x="6515" y="73528"/>
                </a:moveTo>
                <a:lnTo>
                  <a:pt x="3722" y="77251"/>
                </a:lnTo>
              </a:path>
              <a:path w="7620" h="78740">
                <a:moveTo>
                  <a:pt x="3722" y="77251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8" name="object 7418"/>
          <p:cNvSpPr/>
          <p:nvPr/>
        </p:nvSpPr>
        <p:spPr>
          <a:xfrm>
            <a:off x="12942014" y="3204555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9" name="object 7419"/>
          <p:cNvSpPr/>
          <p:nvPr/>
        </p:nvSpPr>
        <p:spPr>
          <a:xfrm>
            <a:off x="6056360" y="6785133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0" name="object 7420"/>
          <p:cNvSpPr/>
          <p:nvPr/>
        </p:nvSpPr>
        <p:spPr>
          <a:xfrm>
            <a:off x="12885239" y="3204555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1" name="object 7421"/>
          <p:cNvSpPr/>
          <p:nvPr/>
        </p:nvSpPr>
        <p:spPr>
          <a:xfrm>
            <a:off x="6056360" y="678141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422" name="object 7422"/>
          <p:cNvGrpSpPr/>
          <p:nvPr/>
        </p:nvGrpSpPr>
        <p:grpSpPr>
          <a:xfrm>
            <a:off x="11451890" y="4618358"/>
            <a:ext cx="3175" cy="5080"/>
            <a:chOff x="11451890" y="4618358"/>
            <a:chExt cx="3175" cy="5080"/>
          </a:xfrm>
        </p:grpSpPr>
        <p:sp>
          <p:nvSpPr>
            <p:cNvPr id="7423" name="object 7423"/>
            <p:cNvSpPr/>
            <p:nvPr/>
          </p:nvSpPr>
          <p:spPr>
            <a:xfrm>
              <a:off x="11451890" y="46183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24" name="object 7424"/>
            <p:cNvSpPr/>
            <p:nvPr/>
          </p:nvSpPr>
          <p:spPr>
            <a:xfrm>
              <a:off x="11452822" y="4620219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0" y="0"/>
                  </a:moveTo>
                  <a:lnTo>
                    <a:pt x="930" y="1861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425" name="object 7425"/>
          <p:cNvSpPr/>
          <p:nvPr/>
        </p:nvSpPr>
        <p:spPr>
          <a:xfrm>
            <a:off x="12885239" y="319990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9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6" name="object 7426"/>
          <p:cNvSpPr/>
          <p:nvPr/>
        </p:nvSpPr>
        <p:spPr>
          <a:xfrm>
            <a:off x="11453752" y="4623012"/>
            <a:ext cx="3810" cy="15875"/>
          </a:xfrm>
          <a:custGeom>
            <a:avLst/>
            <a:gdLst/>
            <a:ahLst/>
            <a:cxnLst/>
            <a:rect l="l" t="t" r="r" b="b"/>
            <a:pathLst>
              <a:path w="3809" h="15875">
                <a:moveTo>
                  <a:pt x="0" y="0"/>
                </a:moveTo>
                <a:lnTo>
                  <a:pt x="3722" y="1582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7" name="object 7427"/>
          <p:cNvSpPr/>
          <p:nvPr/>
        </p:nvSpPr>
        <p:spPr>
          <a:xfrm>
            <a:off x="11454683" y="6583161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251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8" name="object 7428"/>
          <p:cNvSpPr/>
          <p:nvPr/>
        </p:nvSpPr>
        <p:spPr>
          <a:xfrm>
            <a:off x="12942014" y="3300422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9" name="object 7429"/>
          <p:cNvSpPr/>
          <p:nvPr/>
        </p:nvSpPr>
        <p:spPr>
          <a:xfrm>
            <a:off x="6080559" y="6881931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0" name="object 7430"/>
          <p:cNvSpPr/>
          <p:nvPr/>
        </p:nvSpPr>
        <p:spPr>
          <a:xfrm>
            <a:off x="12885239" y="3300422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1" name="object 7431"/>
          <p:cNvSpPr/>
          <p:nvPr/>
        </p:nvSpPr>
        <p:spPr>
          <a:xfrm>
            <a:off x="6056360" y="6881931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2" name="object 7432"/>
          <p:cNvSpPr/>
          <p:nvPr/>
        </p:nvSpPr>
        <p:spPr>
          <a:xfrm>
            <a:off x="11454683" y="6497533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1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3" name="object 7433"/>
          <p:cNvSpPr/>
          <p:nvPr/>
        </p:nvSpPr>
        <p:spPr>
          <a:xfrm>
            <a:off x="11492844" y="460811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4" name="object 7434"/>
          <p:cNvSpPr/>
          <p:nvPr/>
        </p:nvSpPr>
        <p:spPr>
          <a:xfrm>
            <a:off x="6072182" y="6514286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5" name="object 7435"/>
          <p:cNvSpPr/>
          <p:nvPr/>
        </p:nvSpPr>
        <p:spPr>
          <a:xfrm>
            <a:off x="12885239" y="3305076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6" name="object 7436"/>
          <p:cNvSpPr/>
          <p:nvPr/>
        </p:nvSpPr>
        <p:spPr>
          <a:xfrm>
            <a:off x="11493775" y="460905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7" name="object 7437"/>
          <p:cNvSpPr/>
          <p:nvPr/>
        </p:nvSpPr>
        <p:spPr>
          <a:xfrm>
            <a:off x="12942014" y="330507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8" name="object 7438"/>
          <p:cNvSpPr/>
          <p:nvPr/>
        </p:nvSpPr>
        <p:spPr>
          <a:xfrm>
            <a:off x="11493775" y="4610912"/>
            <a:ext cx="5080" cy="17780"/>
          </a:xfrm>
          <a:custGeom>
            <a:avLst/>
            <a:gdLst/>
            <a:ahLst/>
            <a:cxnLst/>
            <a:rect l="l" t="t" r="r" b="b"/>
            <a:pathLst>
              <a:path w="5079" h="17779">
                <a:moveTo>
                  <a:pt x="0" y="0"/>
                </a:moveTo>
                <a:lnTo>
                  <a:pt x="4653" y="1768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9" name="object 7439"/>
          <p:cNvSpPr/>
          <p:nvPr/>
        </p:nvSpPr>
        <p:spPr>
          <a:xfrm>
            <a:off x="6056360" y="688565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13030" y="0"/>
                </a:lnTo>
              </a:path>
              <a:path w="69850">
                <a:moveTo>
                  <a:pt x="24199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440" name="object 7440"/>
          <p:cNvGrpSpPr/>
          <p:nvPr/>
        </p:nvGrpSpPr>
        <p:grpSpPr>
          <a:xfrm>
            <a:off x="11541242" y="4595089"/>
            <a:ext cx="3175" cy="5080"/>
            <a:chOff x="11541242" y="4595089"/>
            <a:chExt cx="3175" cy="5080"/>
          </a:xfrm>
        </p:grpSpPr>
        <p:sp>
          <p:nvSpPr>
            <p:cNvPr id="7441" name="object 7441"/>
            <p:cNvSpPr/>
            <p:nvPr/>
          </p:nvSpPr>
          <p:spPr>
            <a:xfrm>
              <a:off x="11541242" y="45950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42" name="object 7442"/>
            <p:cNvSpPr/>
            <p:nvPr/>
          </p:nvSpPr>
          <p:spPr>
            <a:xfrm>
              <a:off x="11542174" y="4596020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0" y="0"/>
                  </a:moveTo>
                  <a:lnTo>
                    <a:pt x="930" y="930"/>
                  </a:lnTo>
                </a:path>
                <a:path w="1270" h="3810">
                  <a:moveTo>
                    <a:pt x="930" y="930"/>
                  </a:moveTo>
                  <a:lnTo>
                    <a:pt x="930" y="1861"/>
                  </a:lnTo>
                </a:path>
                <a:path w="1270" h="3810">
                  <a:moveTo>
                    <a:pt x="930" y="1861"/>
                  </a:moveTo>
                  <a:lnTo>
                    <a:pt x="930" y="3722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443" name="object 7443"/>
          <p:cNvSpPr/>
          <p:nvPr/>
        </p:nvSpPr>
        <p:spPr>
          <a:xfrm>
            <a:off x="11479814" y="6497533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0" y="0"/>
                </a:moveTo>
                <a:lnTo>
                  <a:pt x="3722" y="930"/>
                </a:lnTo>
              </a:path>
              <a:path w="7620" h="7620">
                <a:moveTo>
                  <a:pt x="3722" y="930"/>
                </a:moveTo>
                <a:lnTo>
                  <a:pt x="6515" y="3722"/>
                </a:lnTo>
              </a:path>
              <a:path w="7620" h="7620">
                <a:moveTo>
                  <a:pt x="6515" y="3722"/>
                </a:moveTo>
                <a:lnTo>
                  <a:pt x="7445" y="744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4" name="object 7444"/>
          <p:cNvSpPr/>
          <p:nvPr/>
        </p:nvSpPr>
        <p:spPr>
          <a:xfrm>
            <a:off x="6077767" y="651335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5" name="object 7445"/>
          <p:cNvSpPr/>
          <p:nvPr/>
        </p:nvSpPr>
        <p:spPr>
          <a:xfrm>
            <a:off x="11543104" y="459974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6" name="object 7446"/>
          <p:cNvSpPr/>
          <p:nvPr/>
        </p:nvSpPr>
        <p:spPr>
          <a:xfrm>
            <a:off x="11454683" y="673766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7" name="object 7447"/>
          <p:cNvSpPr/>
          <p:nvPr/>
        </p:nvSpPr>
        <p:spPr>
          <a:xfrm>
            <a:off x="11544035" y="4600673"/>
            <a:ext cx="3810" cy="15875"/>
          </a:xfrm>
          <a:custGeom>
            <a:avLst/>
            <a:gdLst/>
            <a:ahLst/>
            <a:cxnLst/>
            <a:rect l="l" t="t" r="r" b="b"/>
            <a:pathLst>
              <a:path w="3809" h="15875">
                <a:moveTo>
                  <a:pt x="0" y="0"/>
                </a:moveTo>
                <a:lnTo>
                  <a:pt x="3722" y="1582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8" name="object 7448"/>
          <p:cNvSpPr/>
          <p:nvPr/>
        </p:nvSpPr>
        <p:spPr>
          <a:xfrm>
            <a:off x="6051706" y="6772102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40022"/>
                </a:lnTo>
              </a:path>
              <a:path h="144779">
                <a:moveTo>
                  <a:pt x="0" y="56775"/>
                </a:moveTo>
                <a:lnTo>
                  <a:pt x="0" y="92143"/>
                </a:lnTo>
              </a:path>
              <a:path h="144779">
                <a:moveTo>
                  <a:pt x="0" y="109827"/>
                </a:moveTo>
                <a:lnTo>
                  <a:pt x="0" y="14426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9" name="object 7449"/>
          <p:cNvSpPr/>
          <p:nvPr/>
        </p:nvSpPr>
        <p:spPr>
          <a:xfrm>
            <a:off x="6051706" y="693405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0" name="object 7450"/>
          <p:cNvSpPr/>
          <p:nvPr/>
        </p:nvSpPr>
        <p:spPr>
          <a:xfrm>
            <a:off x="11487260" y="6987105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0"/>
                </a:moveTo>
                <a:lnTo>
                  <a:pt x="0" y="2606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1" name="object 7451"/>
          <p:cNvSpPr/>
          <p:nvPr/>
        </p:nvSpPr>
        <p:spPr>
          <a:xfrm>
            <a:off x="11385808" y="454762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2" name="object 7452"/>
          <p:cNvSpPr/>
          <p:nvPr/>
        </p:nvSpPr>
        <p:spPr>
          <a:xfrm>
            <a:off x="11529143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3" name="object 7453"/>
          <p:cNvSpPr/>
          <p:nvPr/>
        </p:nvSpPr>
        <p:spPr>
          <a:xfrm>
            <a:off x="11385808" y="454762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4" name="object 7454"/>
          <p:cNvSpPr/>
          <p:nvPr/>
        </p:nvSpPr>
        <p:spPr>
          <a:xfrm>
            <a:off x="11529143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455" name="object 7455"/>
          <p:cNvGrpSpPr/>
          <p:nvPr/>
        </p:nvGrpSpPr>
        <p:grpSpPr>
          <a:xfrm>
            <a:off x="11385808" y="4548552"/>
            <a:ext cx="1905" cy="1905"/>
            <a:chOff x="11385808" y="4548552"/>
            <a:chExt cx="1905" cy="1905"/>
          </a:xfrm>
        </p:grpSpPr>
        <p:sp>
          <p:nvSpPr>
            <p:cNvPr id="7456" name="object 7456"/>
            <p:cNvSpPr/>
            <p:nvPr/>
          </p:nvSpPr>
          <p:spPr>
            <a:xfrm>
              <a:off x="11385804" y="45485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7" name="object 7457"/>
            <p:cNvSpPr/>
            <p:nvPr/>
          </p:nvSpPr>
          <p:spPr>
            <a:xfrm>
              <a:off x="11386739" y="45485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58" name="object 7458"/>
            <p:cNvSpPr/>
            <p:nvPr/>
          </p:nvSpPr>
          <p:spPr>
            <a:xfrm>
              <a:off x="11385804" y="45485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459" name="object 7459"/>
          <p:cNvSpPr/>
          <p:nvPr/>
        </p:nvSpPr>
        <p:spPr>
          <a:xfrm>
            <a:off x="11524489" y="673766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0" name="object 7460"/>
          <p:cNvSpPr/>
          <p:nvPr/>
        </p:nvSpPr>
        <p:spPr>
          <a:xfrm>
            <a:off x="11385808" y="454948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1" name="object 7461"/>
          <p:cNvSpPr/>
          <p:nvPr/>
        </p:nvSpPr>
        <p:spPr>
          <a:xfrm>
            <a:off x="12959698" y="319152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10"/>
                </a:moveTo>
                <a:lnTo>
                  <a:pt x="0" y="161018"/>
                </a:lnTo>
              </a:path>
              <a:path h="200660">
                <a:moveTo>
                  <a:pt x="0" y="143334"/>
                </a:moveTo>
                <a:lnTo>
                  <a:pt x="0" y="108897"/>
                </a:lnTo>
              </a:path>
              <a:path h="200660">
                <a:moveTo>
                  <a:pt x="0" y="91213"/>
                </a:moveTo>
                <a:lnTo>
                  <a:pt x="0" y="56775"/>
                </a:lnTo>
              </a:path>
              <a:path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2" name="object 7462"/>
          <p:cNvSpPr/>
          <p:nvPr/>
        </p:nvSpPr>
        <p:spPr>
          <a:xfrm>
            <a:off x="11384877" y="454855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3" name="object 7463"/>
          <p:cNvSpPr/>
          <p:nvPr/>
        </p:nvSpPr>
        <p:spPr>
          <a:xfrm>
            <a:off x="11479814" y="6935914"/>
            <a:ext cx="7620" cy="37465"/>
          </a:xfrm>
          <a:custGeom>
            <a:avLst/>
            <a:gdLst/>
            <a:ahLst/>
            <a:cxnLst/>
            <a:rect l="l" t="t" r="r" b="b"/>
            <a:pathLst>
              <a:path w="7620" h="37465">
                <a:moveTo>
                  <a:pt x="7445" y="7445"/>
                </a:moveTo>
                <a:lnTo>
                  <a:pt x="7445" y="37229"/>
                </a:lnTo>
              </a:path>
              <a:path w="7620" h="37465">
                <a:moveTo>
                  <a:pt x="0" y="0"/>
                </a:moveTo>
                <a:lnTo>
                  <a:pt x="3722" y="930"/>
                </a:lnTo>
              </a:path>
              <a:path w="7620" h="37465">
                <a:moveTo>
                  <a:pt x="3722" y="930"/>
                </a:moveTo>
                <a:lnTo>
                  <a:pt x="6515" y="3722"/>
                </a:lnTo>
              </a:path>
              <a:path w="7620" h="37465">
                <a:moveTo>
                  <a:pt x="6515" y="3722"/>
                </a:moveTo>
                <a:lnTo>
                  <a:pt x="7445" y="744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4" name="object 7464"/>
          <p:cNvSpPr/>
          <p:nvPr/>
        </p:nvSpPr>
        <p:spPr>
          <a:xfrm>
            <a:off x="11515181" y="451597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5" name="object 7465"/>
          <p:cNvSpPr/>
          <p:nvPr/>
        </p:nvSpPr>
        <p:spPr>
          <a:xfrm>
            <a:off x="11524489" y="673766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466" name="object 7466"/>
          <p:cNvGrpSpPr/>
          <p:nvPr/>
        </p:nvGrpSpPr>
        <p:grpSpPr>
          <a:xfrm>
            <a:off x="11515181" y="4515976"/>
            <a:ext cx="1905" cy="1905"/>
            <a:chOff x="11515181" y="4515976"/>
            <a:chExt cx="1905" cy="1905"/>
          </a:xfrm>
        </p:grpSpPr>
        <p:sp>
          <p:nvSpPr>
            <p:cNvPr id="7467" name="object 7467"/>
            <p:cNvSpPr/>
            <p:nvPr/>
          </p:nvSpPr>
          <p:spPr>
            <a:xfrm>
              <a:off x="11515182" y="45169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68" name="object 7468"/>
            <p:cNvSpPr/>
            <p:nvPr/>
          </p:nvSpPr>
          <p:spPr>
            <a:xfrm>
              <a:off x="11515179" y="45159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469" name="object 7469"/>
          <p:cNvSpPr/>
          <p:nvPr/>
        </p:nvSpPr>
        <p:spPr>
          <a:xfrm>
            <a:off x="12930845" y="320269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0" name="object 7470"/>
          <p:cNvSpPr/>
          <p:nvPr/>
        </p:nvSpPr>
        <p:spPr>
          <a:xfrm>
            <a:off x="11514239" y="451598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600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1" name="object 7471"/>
          <p:cNvSpPr/>
          <p:nvPr/>
        </p:nvSpPr>
        <p:spPr>
          <a:xfrm>
            <a:off x="12930845" y="338046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2" name="object 7472"/>
          <p:cNvSpPr/>
          <p:nvPr/>
        </p:nvSpPr>
        <p:spPr>
          <a:xfrm>
            <a:off x="11454683" y="6935914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1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3" name="object 7473"/>
          <p:cNvSpPr/>
          <p:nvPr/>
        </p:nvSpPr>
        <p:spPr>
          <a:xfrm>
            <a:off x="11454683" y="7020611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251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4" name="object 7474"/>
          <p:cNvSpPr/>
          <p:nvPr/>
        </p:nvSpPr>
        <p:spPr>
          <a:xfrm>
            <a:off x="6093590" y="6499394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2606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5" name="object 7475"/>
          <p:cNvSpPr/>
          <p:nvPr/>
        </p:nvSpPr>
        <p:spPr>
          <a:xfrm>
            <a:off x="12942014" y="3202694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177772"/>
                </a:moveTo>
                <a:lnTo>
                  <a:pt x="0" y="149850"/>
                </a:lnTo>
              </a:path>
              <a:path h="177800">
                <a:moveTo>
                  <a:pt x="0" y="132165"/>
                </a:moveTo>
                <a:lnTo>
                  <a:pt x="0" y="97728"/>
                </a:lnTo>
              </a:path>
              <a:path h="177800">
                <a:moveTo>
                  <a:pt x="0" y="80044"/>
                </a:moveTo>
                <a:lnTo>
                  <a:pt x="0" y="45606"/>
                </a:lnTo>
              </a:path>
              <a:path h="17780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6" name="object 7476"/>
          <p:cNvSpPr/>
          <p:nvPr/>
        </p:nvSpPr>
        <p:spPr>
          <a:xfrm>
            <a:off x="11479814" y="7019681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7" name="object 7477"/>
          <p:cNvSpPr/>
          <p:nvPr/>
        </p:nvSpPr>
        <p:spPr>
          <a:xfrm>
            <a:off x="12930845" y="3202694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177772"/>
                </a:moveTo>
                <a:lnTo>
                  <a:pt x="0" y="149850"/>
                </a:lnTo>
              </a:path>
              <a:path h="177800">
                <a:moveTo>
                  <a:pt x="0" y="132165"/>
                </a:moveTo>
                <a:lnTo>
                  <a:pt x="0" y="97728"/>
                </a:lnTo>
              </a:path>
              <a:path h="177800">
                <a:moveTo>
                  <a:pt x="0" y="80044"/>
                </a:moveTo>
                <a:lnTo>
                  <a:pt x="0" y="45606"/>
                </a:lnTo>
              </a:path>
              <a:path h="17780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8" name="object 7478"/>
          <p:cNvSpPr/>
          <p:nvPr/>
        </p:nvSpPr>
        <p:spPr>
          <a:xfrm>
            <a:off x="6069390" y="678420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9" name="object 7479"/>
          <p:cNvSpPr/>
          <p:nvPr/>
        </p:nvSpPr>
        <p:spPr>
          <a:xfrm>
            <a:off x="6093590" y="6539416"/>
            <a:ext cx="1270" cy="33655"/>
          </a:xfrm>
          <a:custGeom>
            <a:avLst/>
            <a:gdLst/>
            <a:ahLst/>
            <a:cxnLst/>
            <a:rect l="l" t="t" r="r" b="b"/>
            <a:pathLst>
              <a:path w="1270" h="33654">
                <a:moveTo>
                  <a:pt x="0" y="29783"/>
                </a:moveTo>
                <a:lnTo>
                  <a:pt x="0" y="0"/>
                </a:lnTo>
              </a:path>
              <a:path w="1270" h="33654">
                <a:moveTo>
                  <a:pt x="930" y="33506"/>
                </a:moveTo>
                <a:lnTo>
                  <a:pt x="0" y="297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0" name="object 7480"/>
          <p:cNvSpPr/>
          <p:nvPr/>
        </p:nvSpPr>
        <p:spPr>
          <a:xfrm>
            <a:off x="6069390" y="696104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1" name="object 7481"/>
          <p:cNvSpPr/>
          <p:nvPr/>
        </p:nvSpPr>
        <p:spPr>
          <a:xfrm>
            <a:off x="6069390" y="6784202"/>
            <a:ext cx="0" cy="132715"/>
          </a:xfrm>
          <a:custGeom>
            <a:avLst/>
            <a:gdLst/>
            <a:ahLst/>
            <a:cxnLst/>
            <a:rect l="l" t="t" r="r" b="b"/>
            <a:pathLst>
              <a:path h="132715">
                <a:moveTo>
                  <a:pt x="0" y="0"/>
                </a:moveTo>
                <a:lnTo>
                  <a:pt x="0" y="27922"/>
                </a:lnTo>
              </a:path>
              <a:path h="132715">
                <a:moveTo>
                  <a:pt x="0" y="44675"/>
                </a:moveTo>
                <a:lnTo>
                  <a:pt x="0" y="80044"/>
                </a:lnTo>
              </a:path>
              <a:path h="132715">
                <a:moveTo>
                  <a:pt x="0" y="97728"/>
                </a:moveTo>
                <a:lnTo>
                  <a:pt x="0" y="13216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2" name="object 7482"/>
          <p:cNvSpPr/>
          <p:nvPr/>
        </p:nvSpPr>
        <p:spPr>
          <a:xfrm>
            <a:off x="6069390" y="693405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3" name="object 7483"/>
          <p:cNvSpPr/>
          <p:nvPr/>
        </p:nvSpPr>
        <p:spPr>
          <a:xfrm>
            <a:off x="6080559" y="6784202"/>
            <a:ext cx="0" cy="132715"/>
          </a:xfrm>
          <a:custGeom>
            <a:avLst/>
            <a:gdLst/>
            <a:ahLst/>
            <a:cxnLst/>
            <a:rect l="l" t="t" r="r" b="b"/>
            <a:pathLst>
              <a:path h="132715">
                <a:moveTo>
                  <a:pt x="0" y="0"/>
                </a:moveTo>
                <a:lnTo>
                  <a:pt x="0" y="27922"/>
                </a:lnTo>
              </a:path>
              <a:path h="132715">
                <a:moveTo>
                  <a:pt x="0" y="44675"/>
                </a:moveTo>
                <a:lnTo>
                  <a:pt x="0" y="80044"/>
                </a:lnTo>
              </a:path>
              <a:path h="132715">
                <a:moveTo>
                  <a:pt x="0" y="97728"/>
                </a:moveTo>
                <a:lnTo>
                  <a:pt x="0" y="13216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4" name="object 7484"/>
          <p:cNvSpPr/>
          <p:nvPr/>
        </p:nvSpPr>
        <p:spPr>
          <a:xfrm>
            <a:off x="6080559" y="693405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485" name="object 7485"/>
          <p:cNvGrpSpPr/>
          <p:nvPr/>
        </p:nvGrpSpPr>
        <p:grpSpPr>
          <a:xfrm>
            <a:off x="11515181" y="4515045"/>
            <a:ext cx="3175" cy="3175"/>
            <a:chOff x="11515181" y="4515045"/>
            <a:chExt cx="3175" cy="3175"/>
          </a:xfrm>
        </p:grpSpPr>
        <p:sp>
          <p:nvSpPr>
            <p:cNvPr id="7486" name="object 7486"/>
            <p:cNvSpPr/>
            <p:nvPr/>
          </p:nvSpPr>
          <p:spPr>
            <a:xfrm>
              <a:off x="11515181" y="45159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7" name="object 7487"/>
            <p:cNvSpPr/>
            <p:nvPr/>
          </p:nvSpPr>
          <p:spPr>
            <a:xfrm>
              <a:off x="11516112" y="451690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8" name="object 7488"/>
            <p:cNvSpPr/>
            <p:nvPr/>
          </p:nvSpPr>
          <p:spPr>
            <a:xfrm>
              <a:off x="11516106" y="45159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89" name="object 7489"/>
            <p:cNvSpPr/>
            <p:nvPr/>
          </p:nvSpPr>
          <p:spPr>
            <a:xfrm>
              <a:off x="11517043" y="45159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90" name="object 7490"/>
            <p:cNvSpPr/>
            <p:nvPr/>
          </p:nvSpPr>
          <p:spPr>
            <a:xfrm>
              <a:off x="11516112" y="4515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491" name="object 7491"/>
          <p:cNvSpPr/>
          <p:nvPr/>
        </p:nvSpPr>
        <p:spPr>
          <a:xfrm>
            <a:off x="11396977" y="4611842"/>
            <a:ext cx="158750" cy="39370"/>
          </a:xfrm>
          <a:custGeom>
            <a:avLst/>
            <a:gdLst/>
            <a:ahLst/>
            <a:cxnLst/>
            <a:rect l="l" t="t" r="r" b="b"/>
            <a:pathLst>
              <a:path w="158750" h="39370">
                <a:moveTo>
                  <a:pt x="158226" y="0"/>
                </a:moveTo>
                <a:lnTo>
                  <a:pt x="137750" y="4653"/>
                </a:lnTo>
              </a:path>
              <a:path w="158750" h="39370">
                <a:moveTo>
                  <a:pt x="120996" y="9307"/>
                </a:moveTo>
                <a:lnTo>
                  <a:pt x="87490" y="17684"/>
                </a:lnTo>
              </a:path>
              <a:path w="158750" h="39370">
                <a:moveTo>
                  <a:pt x="70736" y="21407"/>
                </a:moveTo>
                <a:lnTo>
                  <a:pt x="36299" y="29783"/>
                </a:lnTo>
              </a:path>
              <a:path w="158750" h="39370">
                <a:moveTo>
                  <a:pt x="19545" y="34437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2" name="object 7492"/>
          <p:cNvSpPr/>
          <p:nvPr/>
        </p:nvSpPr>
        <p:spPr>
          <a:xfrm>
            <a:off x="10644935" y="4459200"/>
            <a:ext cx="69850" cy="5080"/>
          </a:xfrm>
          <a:custGeom>
            <a:avLst/>
            <a:gdLst/>
            <a:ahLst/>
            <a:cxnLst/>
            <a:rect l="l" t="t" r="r" b="b"/>
            <a:pathLst>
              <a:path w="69850" h="5079">
                <a:moveTo>
                  <a:pt x="69805" y="4653"/>
                </a:moveTo>
                <a:lnTo>
                  <a:pt x="24199" y="4653"/>
                </a:lnTo>
              </a:path>
              <a:path w="69850" h="5079">
                <a:moveTo>
                  <a:pt x="13030" y="4653"/>
                </a:moveTo>
                <a:lnTo>
                  <a:pt x="0" y="4653"/>
                </a:lnTo>
              </a:path>
              <a:path w="69850" h="5079">
                <a:moveTo>
                  <a:pt x="69805" y="0"/>
                </a:moveTo>
                <a:lnTo>
                  <a:pt x="43745" y="0"/>
                </a:lnTo>
              </a:path>
              <a:path w="69850" h="5079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3" name="object 7493"/>
          <p:cNvSpPr/>
          <p:nvPr/>
        </p:nvSpPr>
        <p:spPr>
          <a:xfrm>
            <a:off x="10644935" y="4559721"/>
            <a:ext cx="69850" cy="5080"/>
          </a:xfrm>
          <a:custGeom>
            <a:avLst/>
            <a:gdLst/>
            <a:ahLst/>
            <a:cxnLst/>
            <a:rect l="l" t="t" r="r" b="b"/>
            <a:pathLst>
              <a:path w="69850" h="5079">
                <a:moveTo>
                  <a:pt x="69805" y="0"/>
                </a:moveTo>
                <a:lnTo>
                  <a:pt x="24199" y="0"/>
                </a:lnTo>
              </a:path>
              <a:path w="69850" h="5079">
                <a:moveTo>
                  <a:pt x="13030" y="0"/>
                </a:moveTo>
                <a:lnTo>
                  <a:pt x="0" y="0"/>
                </a:lnTo>
              </a:path>
              <a:path w="69850" h="5079">
                <a:moveTo>
                  <a:pt x="0" y="4653"/>
                </a:moveTo>
                <a:lnTo>
                  <a:pt x="13030" y="4653"/>
                </a:lnTo>
              </a:path>
              <a:path w="69850" h="5079">
                <a:moveTo>
                  <a:pt x="24199" y="4653"/>
                </a:moveTo>
                <a:lnTo>
                  <a:pt x="69805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4" name="object 7494"/>
          <p:cNvSpPr/>
          <p:nvPr/>
        </p:nvSpPr>
        <p:spPr>
          <a:xfrm>
            <a:off x="10657965" y="446199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5" name="object 7495"/>
          <p:cNvSpPr/>
          <p:nvPr/>
        </p:nvSpPr>
        <p:spPr>
          <a:xfrm>
            <a:off x="10657965" y="463976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6" name="object 7496"/>
          <p:cNvSpPr/>
          <p:nvPr/>
        </p:nvSpPr>
        <p:spPr>
          <a:xfrm>
            <a:off x="6072182" y="6785133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5">
                <a:moveTo>
                  <a:pt x="0" y="0"/>
                </a:moveTo>
                <a:lnTo>
                  <a:pt x="0" y="26991"/>
                </a:lnTo>
              </a:path>
              <a:path h="131445">
                <a:moveTo>
                  <a:pt x="0" y="43745"/>
                </a:moveTo>
                <a:lnTo>
                  <a:pt x="0" y="79113"/>
                </a:lnTo>
              </a:path>
              <a:path h="131445">
                <a:moveTo>
                  <a:pt x="0" y="96797"/>
                </a:moveTo>
                <a:lnTo>
                  <a:pt x="0" y="13123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7" name="object 7497"/>
          <p:cNvSpPr/>
          <p:nvPr/>
        </p:nvSpPr>
        <p:spPr>
          <a:xfrm>
            <a:off x="6072182" y="693405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8" name="object 7498"/>
          <p:cNvSpPr/>
          <p:nvPr/>
        </p:nvSpPr>
        <p:spPr>
          <a:xfrm>
            <a:off x="10657965" y="4461992"/>
            <a:ext cx="0" cy="132715"/>
          </a:xfrm>
          <a:custGeom>
            <a:avLst/>
            <a:gdLst/>
            <a:ahLst/>
            <a:cxnLst/>
            <a:rect l="l" t="t" r="r" b="b"/>
            <a:pathLst>
              <a:path h="132714">
                <a:moveTo>
                  <a:pt x="0" y="0"/>
                </a:moveTo>
                <a:lnTo>
                  <a:pt x="0" y="27922"/>
                </a:lnTo>
              </a:path>
              <a:path h="132714">
                <a:moveTo>
                  <a:pt x="0" y="45606"/>
                </a:moveTo>
                <a:lnTo>
                  <a:pt x="0" y="80044"/>
                </a:lnTo>
              </a:path>
              <a:path h="132714">
                <a:moveTo>
                  <a:pt x="0" y="97728"/>
                </a:moveTo>
                <a:lnTo>
                  <a:pt x="0" y="13216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9" name="object 7499"/>
          <p:cNvSpPr/>
          <p:nvPr/>
        </p:nvSpPr>
        <p:spPr>
          <a:xfrm>
            <a:off x="10657965" y="4611842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0" name="object 7500"/>
          <p:cNvSpPr/>
          <p:nvPr/>
        </p:nvSpPr>
        <p:spPr>
          <a:xfrm>
            <a:off x="10669134" y="4461992"/>
            <a:ext cx="0" cy="132715"/>
          </a:xfrm>
          <a:custGeom>
            <a:avLst/>
            <a:gdLst/>
            <a:ahLst/>
            <a:cxnLst/>
            <a:rect l="l" t="t" r="r" b="b"/>
            <a:pathLst>
              <a:path h="132714">
                <a:moveTo>
                  <a:pt x="0" y="0"/>
                </a:moveTo>
                <a:lnTo>
                  <a:pt x="0" y="27922"/>
                </a:lnTo>
              </a:path>
              <a:path h="132714">
                <a:moveTo>
                  <a:pt x="0" y="45606"/>
                </a:moveTo>
                <a:lnTo>
                  <a:pt x="0" y="80044"/>
                </a:lnTo>
              </a:path>
              <a:path h="132714">
                <a:moveTo>
                  <a:pt x="0" y="97728"/>
                </a:moveTo>
                <a:lnTo>
                  <a:pt x="0" y="13216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1" name="object 7501"/>
          <p:cNvSpPr/>
          <p:nvPr/>
        </p:nvSpPr>
        <p:spPr>
          <a:xfrm>
            <a:off x="10669134" y="4611842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2" name="object 7502"/>
          <p:cNvSpPr/>
          <p:nvPr/>
        </p:nvSpPr>
        <p:spPr>
          <a:xfrm>
            <a:off x="10660757" y="4462923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5">
                <a:moveTo>
                  <a:pt x="0" y="0"/>
                </a:moveTo>
                <a:lnTo>
                  <a:pt x="0" y="26991"/>
                </a:lnTo>
              </a:path>
              <a:path h="131445">
                <a:moveTo>
                  <a:pt x="0" y="44675"/>
                </a:moveTo>
                <a:lnTo>
                  <a:pt x="0" y="79113"/>
                </a:lnTo>
              </a:path>
              <a:path h="131445">
                <a:moveTo>
                  <a:pt x="0" y="96797"/>
                </a:moveTo>
                <a:lnTo>
                  <a:pt x="0" y="13123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3" name="object 7503"/>
          <p:cNvSpPr/>
          <p:nvPr/>
        </p:nvSpPr>
        <p:spPr>
          <a:xfrm>
            <a:off x="10660757" y="461184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4" name="object 7504"/>
          <p:cNvSpPr/>
          <p:nvPr/>
        </p:nvSpPr>
        <p:spPr>
          <a:xfrm>
            <a:off x="10666342" y="4462923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5">
                <a:moveTo>
                  <a:pt x="0" y="0"/>
                </a:moveTo>
                <a:lnTo>
                  <a:pt x="0" y="26991"/>
                </a:lnTo>
              </a:path>
              <a:path h="131445">
                <a:moveTo>
                  <a:pt x="0" y="44675"/>
                </a:moveTo>
                <a:lnTo>
                  <a:pt x="0" y="79113"/>
                </a:lnTo>
              </a:path>
              <a:path h="131445">
                <a:moveTo>
                  <a:pt x="0" y="96797"/>
                </a:moveTo>
                <a:lnTo>
                  <a:pt x="0" y="13123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5" name="object 7505"/>
          <p:cNvSpPr/>
          <p:nvPr/>
        </p:nvSpPr>
        <p:spPr>
          <a:xfrm>
            <a:off x="10657965" y="4611842"/>
            <a:ext cx="8890" cy="27305"/>
          </a:xfrm>
          <a:custGeom>
            <a:avLst/>
            <a:gdLst/>
            <a:ahLst/>
            <a:cxnLst/>
            <a:rect l="l" t="t" r="r" b="b"/>
            <a:pathLst>
              <a:path w="8890" h="27304">
                <a:moveTo>
                  <a:pt x="8376" y="0"/>
                </a:moveTo>
                <a:lnTo>
                  <a:pt x="8376" y="26991"/>
                </a:lnTo>
              </a:path>
              <a:path w="8890"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6" name="object 7506"/>
          <p:cNvSpPr/>
          <p:nvPr/>
        </p:nvSpPr>
        <p:spPr>
          <a:xfrm>
            <a:off x="10657965" y="4462923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5">
                <a:moveTo>
                  <a:pt x="0" y="131235"/>
                </a:moveTo>
                <a:lnTo>
                  <a:pt x="0" y="96797"/>
                </a:lnTo>
              </a:path>
              <a:path h="131445">
                <a:moveTo>
                  <a:pt x="0" y="79113"/>
                </a:moveTo>
                <a:lnTo>
                  <a:pt x="0" y="44675"/>
                </a:lnTo>
              </a:path>
              <a:path h="13144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7" name="object 7507"/>
          <p:cNvSpPr/>
          <p:nvPr/>
        </p:nvSpPr>
        <p:spPr>
          <a:xfrm>
            <a:off x="10669134" y="461184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8" name="object 7508"/>
          <p:cNvSpPr/>
          <p:nvPr/>
        </p:nvSpPr>
        <p:spPr>
          <a:xfrm>
            <a:off x="10657965" y="4462923"/>
            <a:ext cx="11430" cy="131445"/>
          </a:xfrm>
          <a:custGeom>
            <a:avLst/>
            <a:gdLst/>
            <a:ahLst/>
            <a:cxnLst/>
            <a:rect l="l" t="t" r="r" b="b"/>
            <a:pathLst>
              <a:path w="11429" h="131445">
                <a:moveTo>
                  <a:pt x="11168" y="131235"/>
                </a:moveTo>
                <a:lnTo>
                  <a:pt x="11168" y="96797"/>
                </a:lnTo>
              </a:path>
              <a:path w="11429" h="131445">
                <a:moveTo>
                  <a:pt x="11168" y="79113"/>
                </a:moveTo>
                <a:lnTo>
                  <a:pt x="11168" y="44675"/>
                </a:lnTo>
              </a:path>
              <a:path w="11429" h="131445">
                <a:moveTo>
                  <a:pt x="11168" y="26991"/>
                </a:moveTo>
                <a:lnTo>
                  <a:pt x="11168" y="0"/>
                </a:lnTo>
              </a:path>
              <a:path w="11429" h="131445">
                <a:moveTo>
                  <a:pt x="0" y="0"/>
                </a:moveTo>
                <a:lnTo>
                  <a:pt x="0" y="26991"/>
                </a:lnTo>
              </a:path>
              <a:path w="11429" h="131445">
                <a:moveTo>
                  <a:pt x="0" y="44675"/>
                </a:moveTo>
                <a:lnTo>
                  <a:pt x="0" y="79113"/>
                </a:lnTo>
              </a:path>
              <a:path w="11429" h="131445">
                <a:moveTo>
                  <a:pt x="0" y="96797"/>
                </a:moveTo>
                <a:lnTo>
                  <a:pt x="0" y="13123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9" name="object 7509"/>
          <p:cNvSpPr/>
          <p:nvPr/>
        </p:nvSpPr>
        <p:spPr>
          <a:xfrm>
            <a:off x="10657965" y="461184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0" name="object 7510"/>
          <p:cNvSpPr/>
          <p:nvPr/>
        </p:nvSpPr>
        <p:spPr>
          <a:xfrm>
            <a:off x="10669134" y="4462923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5">
                <a:moveTo>
                  <a:pt x="0" y="0"/>
                </a:moveTo>
                <a:lnTo>
                  <a:pt x="0" y="26991"/>
                </a:lnTo>
              </a:path>
              <a:path h="131445">
                <a:moveTo>
                  <a:pt x="0" y="44675"/>
                </a:moveTo>
                <a:lnTo>
                  <a:pt x="0" y="79113"/>
                </a:lnTo>
              </a:path>
              <a:path h="131445">
                <a:moveTo>
                  <a:pt x="0" y="96797"/>
                </a:moveTo>
                <a:lnTo>
                  <a:pt x="0" y="13123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1" name="object 7511"/>
          <p:cNvSpPr/>
          <p:nvPr/>
        </p:nvSpPr>
        <p:spPr>
          <a:xfrm>
            <a:off x="10669134" y="461184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2" name="object 7512"/>
          <p:cNvSpPr/>
          <p:nvPr/>
        </p:nvSpPr>
        <p:spPr>
          <a:xfrm>
            <a:off x="10644935" y="473842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3" name="object 7513"/>
          <p:cNvSpPr/>
          <p:nvPr/>
        </p:nvSpPr>
        <p:spPr>
          <a:xfrm>
            <a:off x="10640281" y="445361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4" name="object 7514"/>
          <p:cNvSpPr/>
          <p:nvPr/>
        </p:nvSpPr>
        <p:spPr>
          <a:xfrm>
            <a:off x="10640281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5" name="object 7515"/>
          <p:cNvSpPr/>
          <p:nvPr/>
        </p:nvSpPr>
        <p:spPr>
          <a:xfrm>
            <a:off x="12939222" y="3203625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6" name="object 7516"/>
          <p:cNvSpPr/>
          <p:nvPr/>
        </p:nvSpPr>
        <p:spPr>
          <a:xfrm>
            <a:off x="10640281" y="4453616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7" name="object 7517"/>
          <p:cNvSpPr/>
          <p:nvPr/>
        </p:nvSpPr>
        <p:spPr>
          <a:xfrm>
            <a:off x="10640281" y="445361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8" name="object 7518"/>
          <p:cNvSpPr/>
          <p:nvPr/>
        </p:nvSpPr>
        <p:spPr>
          <a:xfrm>
            <a:off x="10640281" y="4453616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4">
                <a:moveTo>
                  <a:pt x="0" y="0"/>
                </a:moveTo>
                <a:lnTo>
                  <a:pt x="0" y="197318"/>
                </a:lnTo>
              </a:path>
              <a:path h="285114">
                <a:moveTo>
                  <a:pt x="0" y="206625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9" name="object 7519"/>
          <p:cNvSpPr/>
          <p:nvPr/>
        </p:nvSpPr>
        <p:spPr>
          <a:xfrm>
            <a:off x="10644935" y="4453616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0" name="object 7520"/>
          <p:cNvSpPr/>
          <p:nvPr/>
        </p:nvSpPr>
        <p:spPr>
          <a:xfrm>
            <a:off x="6077767" y="6785133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5">
                <a:moveTo>
                  <a:pt x="0" y="0"/>
                </a:moveTo>
                <a:lnTo>
                  <a:pt x="0" y="26991"/>
                </a:lnTo>
              </a:path>
              <a:path h="131445">
                <a:moveTo>
                  <a:pt x="0" y="43745"/>
                </a:moveTo>
                <a:lnTo>
                  <a:pt x="0" y="79113"/>
                </a:lnTo>
              </a:path>
              <a:path h="131445">
                <a:moveTo>
                  <a:pt x="0" y="96797"/>
                </a:moveTo>
                <a:lnTo>
                  <a:pt x="0" y="13123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1" name="object 7521"/>
          <p:cNvSpPr/>
          <p:nvPr/>
        </p:nvSpPr>
        <p:spPr>
          <a:xfrm>
            <a:off x="6077767" y="693405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2" name="object 7522"/>
          <p:cNvSpPr/>
          <p:nvPr/>
        </p:nvSpPr>
        <p:spPr>
          <a:xfrm>
            <a:off x="10682165" y="468630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7445" y="7445"/>
                </a:moveTo>
                <a:lnTo>
                  <a:pt x="3722" y="6515"/>
                </a:lnTo>
              </a:path>
              <a:path w="33020" h="7620">
                <a:moveTo>
                  <a:pt x="3722" y="6515"/>
                </a:moveTo>
                <a:lnTo>
                  <a:pt x="930" y="3722"/>
                </a:lnTo>
              </a:path>
              <a:path w="33020" h="7620">
                <a:moveTo>
                  <a:pt x="930" y="3722"/>
                </a:moveTo>
                <a:lnTo>
                  <a:pt x="0" y="0"/>
                </a:lnTo>
              </a:path>
              <a:path w="33020" h="7620">
                <a:moveTo>
                  <a:pt x="32576" y="7445"/>
                </a:moveTo>
                <a:lnTo>
                  <a:pt x="7445" y="744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3" name="object 7523"/>
          <p:cNvSpPr/>
          <p:nvPr/>
        </p:nvSpPr>
        <p:spPr>
          <a:xfrm>
            <a:off x="10682165" y="4608119"/>
            <a:ext cx="33020" cy="78740"/>
          </a:xfrm>
          <a:custGeom>
            <a:avLst/>
            <a:gdLst/>
            <a:ahLst/>
            <a:cxnLst/>
            <a:rect l="l" t="t" r="r" b="b"/>
            <a:pathLst>
              <a:path w="33020" h="78739">
                <a:moveTo>
                  <a:pt x="7445" y="0"/>
                </a:moveTo>
                <a:lnTo>
                  <a:pt x="32576" y="0"/>
                </a:lnTo>
              </a:path>
              <a:path w="33020" h="78739">
                <a:moveTo>
                  <a:pt x="0" y="8376"/>
                </a:moveTo>
                <a:lnTo>
                  <a:pt x="930" y="4653"/>
                </a:lnTo>
              </a:path>
              <a:path w="33020" h="78739">
                <a:moveTo>
                  <a:pt x="930" y="4653"/>
                </a:moveTo>
                <a:lnTo>
                  <a:pt x="3722" y="1861"/>
                </a:lnTo>
              </a:path>
              <a:path w="33020" h="78739">
                <a:moveTo>
                  <a:pt x="3722" y="1861"/>
                </a:moveTo>
                <a:lnTo>
                  <a:pt x="7445" y="0"/>
                </a:lnTo>
              </a:path>
              <a:path w="33020" h="78739">
                <a:moveTo>
                  <a:pt x="0" y="78182"/>
                </a:moveTo>
                <a:lnTo>
                  <a:pt x="0" y="52121"/>
                </a:lnTo>
              </a:path>
              <a:path w="33020" h="78739">
                <a:moveTo>
                  <a:pt x="0" y="42814"/>
                </a:moveTo>
                <a:lnTo>
                  <a:pt x="0" y="83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4" name="object 7524"/>
          <p:cNvSpPr/>
          <p:nvPr/>
        </p:nvSpPr>
        <p:spPr>
          <a:xfrm>
            <a:off x="12933638" y="3203625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5" name="object 7525"/>
          <p:cNvSpPr/>
          <p:nvPr/>
        </p:nvSpPr>
        <p:spPr>
          <a:xfrm>
            <a:off x="6069390" y="68819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52121"/>
                </a:lnTo>
              </a:path>
              <a:path h="7937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6" name="object 7526"/>
          <p:cNvSpPr/>
          <p:nvPr/>
        </p:nvSpPr>
        <p:spPr>
          <a:xfrm>
            <a:off x="6069390" y="6785133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3745"/>
                </a:lnTo>
              </a:path>
              <a:path h="7937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7" name="object 7527"/>
          <p:cNvSpPr/>
          <p:nvPr/>
        </p:nvSpPr>
        <p:spPr>
          <a:xfrm>
            <a:off x="6080559" y="68819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52121"/>
                </a:lnTo>
              </a:path>
              <a:path h="7937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8" name="object 7528"/>
          <p:cNvSpPr/>
          <p:nvPr/>
        </p:nvSpPr>
        <p:spPr>
          <a:xfrm>
            <a:off x="6069390" y="6785133"/>
            <a:ext cx="11430" cy="131445"/>
          </a:xfrm>
          <a:custGeom>
            <a:avLst/>
            <a:gdLst/>
            <a:ahLst/>
            <a:cxnLst/>
            <a:rect l="l" t="t" r="r" b="b"/>
            <a:pathLst>
              <a:path w="11429" h="131445">
                <a:moveTo>
                  <a:pt x="11168" y="79113"/>
                </a:moveTo>
                <a:lnTo>
                  <a:pt x="11168" y="43745"/>
                </a:lnTo>
              </a:path>
              <a:path w="11429" h="131445">
                <a:moveTo>
                  <a:pt x="11168" y="26991"/>
                </a:moveTo>
                <a:lnTo>
                  <a:pt x="11168" y="0"/>
                </a:lnTo>
              </a:path>
              <a:path w="11429" h="131445">
                <a:moveTo>
                  <a:pt x="0" y="0"/>
                </a:moveTo>
                <a:lnTo>
                  <a:pt x="0" y="26991"/>
                </a:lnTo>
              </a:path>
              <a:path w="11429" h="131445">
                <a:moveTo>
                  <a:pt x="0" y="43745"/>
                </a:moveTo>
                <a:lnTo>
                  <a:pt x="0" y="79113"/>
                </a:lnTo>
              </a:path>
              <a:path w="11429" h="131445">
                <a:moveTo>
                  <a:pt x="0" y="96797"/>
                </a:moveTo>
                <a:lnTo>
                  <a:pt x="0" y="13123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9" name="object 7529"/>
          <p:cNvSpPr/>
          <p:nvPr/>
        </p:nvSpPr>
        <p:spPr>
          <a:xfrm>
            <a:off x="6069390" y="693405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0" name="object 7530"/>
          <p:cNvSpPr/>
          <p:nvPr/>
        </p:nvSpPr>
        <p:spPr>
          <a:xfrm>
            <a:off x="6080559" y="6785133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5">
                <a:moveTo>
                  <a:pt x="0" y="0"/>
                </a:moveTo>
                <a:lnTo>
                  <a:pt x="0" y="26991"/>
                </a:lnTo>
              </a:path>
              <a:path h="131445">
                <a:moveTo>
                  <a:pt x="0" y="43745"/>
                </a:moveTo>
                <a:lnTo>
                  <a:pt x="0" y="79113"/>
                </a:lnTo>
              </a:path>
              <a:path h="131445">
                <a:moveTo>
                  <a:pt x="0" y="96797"/>
                </a:moveTo>
                <a:lnTo>
                  <a:pt x="0" y="13123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1" name="object 7531"/>
          <p:cNvSpPr/>
          <p:nvPr/>
        </p:nvSpPr>
        <p:spPr>
          <a:xfrm>
            <a:off x="6080559" y="693405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2" name="object 7532"/>
          <p:cNvSpPr/>
          <p:nvPr/>
        </p:nvSpPr>
        <p:spPr>
          <a:xfrm>
            <a:off x="11483537" y="7013165"/>
            <a:ext cx="3810" cy="6985"/>
          </a:xfrm>
          <a:custGeom>
            <a:avLst/>
            <a:gdLst/>
            <a:ahLst/>
            <a:cxnLst/>
            <a:rect l="l" t="t" r="r" b="b"/>
            <a:pathLst>
              <a:path w="3809" h="6984">
                <a:moveTo>
                  <a:pt x="3722" y="0"/>
                </a:moveTo>
                <a:lnTo>
                  <a:pt x="2792" y="3722"/>
                </a:lnTo>
              </a:path>
              <a:path w="3809" h="6984">
                <a:moveTo>
                  <a:pt x="2792" y="3722"/>
                </a:moveTo>
                <a:lnTo>
                  <a:pt x="0" y="651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3" name="object 7533"/>
          <p:cNvSpPr/>
          <p:nvPr/>
        </p:nvSpPr>
        <p:spPr>
          <a:xfrm>
            <a:off x="10644935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4" name="object 7534"/>
          <p:cNvSpPr/>
          <p:nvPr/>
        </p:nvSpPr>
        <p:spPr>
          <a:xfrm>
            <a:off x="11529143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5" name="object 7535"/>
          <p:cNvSpPr/>
          <p:nvPr/>
        </p:nvSpPr>
        <p:spPr>
          <a:xfrm>
            <a:off x="10644935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29783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6" name="object 7536"/>
          <p:cNvSpPr/>
          <p:nvPr/>
        </p:nvSpPr>
        <p:spPr>
          <a:xfrm>
            <a:off x="11529143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7" name="object 7537"/>
          <p:cNvSpPr/>
          <p:nvPr/>
        </p:nvSpPr>
        <p:spPr>
          <a:xfrm>
            <a:off x="10657965" y="467141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8" name="object 7538"/>
          <p:cNvSpPr/>
          <p:nvPr/>
        </p:nvSpPr>
        <p:spPr>
          <a:xfrm>
            <a:off x="10657965" y="472632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9" name="object 7539"/>
          <p:cNvSpPr/>
          <p:nvPr/>
        </p:nvSpPr>
        <p:spPr>
          <a:xfrm>
            <a:off x="11454683" y="6780479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0" name="object 7540"/>
          <p:cNvSpPr/>
          <p:nvPr/>
        </p:nvSpPr>
        <p:spPr>
          <a:xfrm>
            <a:off x="6056360" y="706063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1" name="object 7541"/>
          <p:cNvSpPr/>
          <p:nvPr/>
        </p:nvSpPr>
        <p:spPr>
          <a:xfrm>
            <a:off x="10657965" y="4671410"/>
            <a:ext cx="11430" cy="55244"/>
          </a:xfrm>
          <a:custGeom>
            <a:avLst/>
            <a:gdLst/>
            <a:ahLst/>
            <a:cxnLst/>
            <a:rect l="l" t="t" r="r" b="b"/>
            <a:pathLst>
              <a:path w="11429" h="55245">
                <a:moveTo>
                  <a:pt x="0" y="0"/>
                </a:moveTo>
                <a:lnTo>
                  <a:pt x="0" y="18614"/>
                </a:lnTo>
              </a:path>
              <a:path w="11429" h="55245">
                <a:moveTo>
                  <a:pt x="0" y="36299"/>
                </a:moveTo>
                <a:lnTo>
                  <a:pt x="0" y="54913"/>
                </a:lnTo>
              </a:path>
              <a:path w="11429" h="55245">
                <a:moveTo>
                  <a:pt x="11168" y="0"/>
                </a:moveTo>
                <a:lnTo>
                  <a:pt x="11168" y="18614"/>
                </a:lnTo>
              </a:path>
              <a:path w="11429" h="55245">
                <a:moveTo>
                  <a:pt x="11168" y="36299"/>
                </a:moveTo>
                <a:lnTo>
                  <a:pt x="11168" y="549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2" name="object 7542"/>
          <p:cNvSpPr/>
          <p:nvPr/>
        </p:nvSpPr>
        <p:spPr>
          <a:xfrm>
            <a:off x="6051706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3" name="object 7543"/>
          <p:cNvSpPr/>
          <p:nvPr/>
        </p:nvSpPr>
        <p:spPr>
          <a:xfrm>
            <a:off x="11524489" y="678047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4" name="object 7544"/>
          <p:cNvSpPr/>
          <p:nvPr/>
        </p:nvSpPr>
        <p:spPr>
          <a:xfrm>
            <a:off x="6051706" y="6775825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5" name="object 7545"/>
          <p:cNvSpPr/>
          <p:nvPr/>
        </p:nvSpPr>
        <p:spPr>
          <a:xfrm>
            <a:off x="10657965" y="4672341"/>
            <a:ext cx="11430" cy="54610"/>
          </a:xfrm>
          <a:custGeom>
            <a:avLst/>
            <a:gdLst/>
            <a:ahLst/>
            <a:cxnLst/>
            <a:rect l="l" t="t" r="r" b="b"/>
            <a:pathLst>
              <a:path w="11429" h="54610">
                <a:moveTo>
                  <a:pt x="2792" y="0"/>
                </a:moveTo>
                <a:lnTo>
                  <a:pt x="2792" y="17684"/>
                </a:lnTo>
              </a:path>
              <a:path w="11429" h="54610">
                <a:moveTo>
                  <a:pt x="2792" y="35368"/>
                </a:moveTo>
                <a:lnTo>
                  <a:pt x="2792" y="53983"/>
                </a:lnTo>
              </a:path>
              <a:path w="11429" h="54610">
                <a:moveTo>
                  <a:pt x="8376" y="0"/>
                </a:moveTo>
                <a:lnTo>
                  <a:pt x="8376" y="17684"/>
                </a:lnTo>
              </a:path>
              <a:path w="11429" h="54610">
                <a:moveTo>
                  <a:pt x="8376" y="35368"/>
                </a:moveTo>
                <a:lnTo>
                  <a:pt x="8376" y="53983"/>
                </a:lnTo>
              </a:path>
              <a:path w="11429" h="54610">
                <a:moveTo>
                  <a:pt x="0" y="53983"/>
                </a:moveTo>
                <a:lnTo>
                  <a:pt x="0" y="35368"/>
                </a:lnTo>
              </a:path>
              <a:path w="11429" h="54610">
                <a:moveTo>
                  <a:pt x="0" y="17684"/>
                </a:moveTo>
                <a:lnTo>
                  <a:pt x="0" y="0"/>
                </a:lnTo>
              </a:path>
              <a:path w="11429" h="54610">
                <a:moveTo>
                  <a:pt x="11168" y="53983"/>
                </a:moveTo>
                <a:lnTo>
                  <a:pt x="11168" y="35368"/>
                </a:lnTo>
              </a:path>
              <a:path w="11429" h="54610">
                <a:moveTo>
                  <a:pt x="11168" y="17684"/>
                </a:moveTo>
                <a:lnTo>
                  <a:pt x="11168" y="0"/>
                </a:lnTo>
              </a:path>
              <a:path w="11429" h="54610">
                <a:moveTo>
                  <a:pt x="0" y="0"/>
                </a:moveTo>
                <a:lnTo>
                  <a:pt x="0" y="17684"/>
                </a:lnTo>
              </a:path>
              <a:path w="11429" h="54610">
                <a:moveTo>
                  <a:pt x="0" y="35368"/>
                </a:moveTo>
                <a:lnTo>
                  <a:pt x="0" y="53983"/>
                </a:lnTo>
              </a:path>
              <a:path w="11429" h="54610">
                <a:moveTo>
                  <a:pt x="11168" y="0"/>
                </a:moveTo>
                <a:lnTo>
                  <a:pt x="11168" y="17684"/>
                </a:lnTo>
              </a:path>
              <a:path w="11429" h="54610">
                <a:moveTo>
                  <a:pt x="11168" y="35368"/>
                </a:moveTo>
                <a:lnTo>
                  <a:pt x="11168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6" name="object 7546"/>
          <p:cNvSpPr/>
          <p:nvPr/>
        </p:nvSpPr>
        <p:spPr>
          <a:xfrm>
            <a:off x="12930845" y="3203625"/>
            <a:ext cx="11430" cy="176530"/>
          </a:xfrm>
          <a:custGeom>
            <a:avLst/>
            <a:gdLst/>
            <a:ahLst/>
            <a:cxnLst/>
            <a:rect l="l" t="t" r="r" b="b"/>
            <a:pathLst>
              <a:path w="11429" h="176529">
                <a:moveTo>
                  <a:pt x="11168" y="0"/>
                </a:moveTo>
                <a:lnTo>
                  <a:pt x="11168" y="26991"/>
                </a:lnTo>
              </a:path>
              <a:path w="11429" h="176529">
                <a:moveTo>
                  <a:pt x="11168" y="44675"/>
                </a:moveTo>
                <a:lnTo>
                  <a:pt x="11168" y="79113"/>
                </a:lnTo>
              </a:path>
              <a:path w="11429" h="176529">
                <a:moveTo>
                  <a:pt x="11168" y="96797"/>
                </a:moveTo>
                <a:lnTo>
                  <a:pt x="11168" y="131235"/>
                </a:lnTo>
              </a:path>
              <a:path w="11429" h="176529">
                <a:moveTo>
                  <a:pt x="11168" y="148919"/>
                </a:moveTo>
                <a:lnTo>
                  <a:pt x="11168" y="175910"/>
                </a:lnTo>
              </a:path>
              <a:path w="11429" h="176529">
                <a:moveTo>
                  <a:pt x="0" y="0"/>
                </a:moveTo>
                <a:lnTo>
                  <a:pt x="0" y="26991"/>
                </a:lnTo>
              </a:path>
              <a:path w="11429" h="176529">
                <a:moveTo>
                  <a:pt x="0" y="44675"/>
                </a:moveTo>
                <a:lnTo>
                  <a:pt x="0" y="79113"/>
                </a:lnTo>
              </a:path>
              <a:path w="11429" h="176529">
                <a:moveTo>
                  <a:pt x="0" y="96797"/>
                </a:moveTo>
                <a:lnTo>
                  <a:pt x="0" y="131235"/>
                </a:lnTo>
              </a:path>
              <a:path w="11429" h="176529">
                <a:moveTo>
                  <a:pt x="0" y="148919"/>
                </a:moveTo>
                <a:lnTo>
                  <a:pt x="0" y="175910"/>
                </a:lnTo>
              </a:path>
              <a:path w="11429" h="176529">
                <a:moveTo>
                  <a:pt x="11168" y="175910"/>
                </a:moveTo>
                <a:lnTo>
                  <a:pt x="11168" y="148919"/>
                </a:lnTo>
              </a:path>
              <a:path w="11429" h="176529">
                <a:moveTo>
                  <a:pt x="11168" y="131235"/>
                </a:moveTo>
                <a:lnTo>
                  <a:pt x="11168" y="96797"/>
                </a:lnTo>
              </a:path>
              <a:path w="11429" h="176529">
                <a:moveTo>
                  <a:pt x="11168" y="79113"/>
                </a:moveTo>
                <a:lnTo>
                  <a:pt x="11168" y="44675"/>
                </a:lnTo>
              </a:path>
              <a:path w="11429" h="176529">
                <a:moveTo>
                  <a:pt x="11168" y="26991"/>
                </a:moveTo>
                <a:lnTo>
                  <a:pt x="11168" y="0"/>
                </a:lnTo>
              </a:path>
              <a:path w="11429" h="176529">
                <a:moveTo>
                  <a:pt x="0" y="175910"/>
                </a:moveTo>
                <a:lnTo>
                  <a:pt x="0" y="148919"/>
                </a:lnTo>
              </a:path>
              <a:path w="11429" h="176529">
                <a:moveTo>
                  <a:pt x="0" y="131235"/>
                </a:moveTo>
                <a:lnTo>
                  <a:pt x="0" y="96797"/>
                </a:lnTo>
              </a:path>
              <a:path w="11429" h="176529">
                <a:moveTo>
                  <a:pt x="0" y="79113"/>
                </a:moveTo>
                <a:lnTo>
                  <a:pt x="0" y="44675"/>
                </a:lnTo>
              </a:path>
              <a:path w="11429"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7" name="object 7547"/>
          <p:cNvSpPr/>
          <p:nvPr/>
        </p:nvSpPr>
        <p:spPr>
          <a:xfrm>
            <a:off x="11529143" y="6452857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87490"/>
                </a:lnTo>
              </a:path>
              <a:path h="285115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8" name="object 7548"/>
          <p:cNvSpPr/>
          <p:nvPr/>
        </p:nvSpPr>
        <p:spPr>
          <a:xfrm>
            <a:off x="6094521" y="657292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2792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9" name="object 7549"/>
          <p:cNvSpPr/>
          <p:nvPr/>
        </p:nvSpPr>
        <p:spPr>
          <a:xfrm>
            <a:off x="11529143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0" name="object 7550"/>
          <p:cNvSpPr/>
          <p:nvPr/>
        </p:nvSpPr>
        <p:spPr>
          <a:xfrm>
            <a:off x="10644935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1" name="object 7551"/>
          <p:cNvSpPr/>
          <p:nvPr/>
        </p:nvSpPr>
        <p:spPr>
          <a:xfrm>
            <a:off x="11454683" y="64528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2" name="object 7552"/>
          <p:cNvSpPr/>
          <p:nvPr/>
        </p:nvSpPr>
        <p:spPr>
          <a:xfrm>
            <a:off x="6097313" y="6575715"/>
            <a:ext cx="29209" cy="1905"/>
          </a:xfrm>
          <a:custGeom>
            <a:avLst/>
            <a:gdLst/>
            <a:ahLst/>
            <a:cxnLst/>
            <a:rect l="l" t="t" r="r" b="b"/>
            <a:pathLst>
              <a:path w="29210" h="1904">
                <a:moveTo>
                  <a:pt x="3722" y="1861"/>
                </a:moveTo>
                <a:lnTo>
                  <a:pt x="0" y="0"/>
                </a:lnTo>
              </a:path>
              <a:path w="29210" h="1904">
                <a:moveTo>
                  <a:pt x="28853" y="1861"/>
                </a:moveTo>
                <a:lnTo>
                  <a:pt x="3722" y="186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3" name="object 7553"/>
          <p:cNvSpPr/>
          <p:nvPr/>
        </p:nvSpPr>
        <p:spPr>
          <a:xfrm>
            <a:off x="10644935" y="456809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24199" y="0"/>
                </a:lnTo>
              </a:path>
              <a:path w="69850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4" name="object 7554"/>
          <p:cNvSpPr/>
          <p:nvPr/>
        </p:nvSpPr>
        <p:spPr>
          <a:xfrm>
            <a:off x="6051706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5" name="object 7555"/>
          <p:cNvSpPr/>
          <p:nvPr/>
        </p:nvSpPr>
        <p:spPr>
          <a:xfrm>
            <a:off x="10669134" y="4564374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6" name="object 7556"/>
          <p:cNvSpPr/>
          <p:nvPr/>
        </p:nvSpPr>
        <p:spPr>
          <a:xfrm>
            <a:off x="11500290" y="6552447"/>
            <a:ext cx="10795" cy="176530"/>
          </a:xfrm>
          <a:custGeom>
            <a:avLst/>
            <a:gdLst/>
            <a:ahLst/>
            <a:cxnLst/>
            <a:rect l="l" t="t" r="r" b="b"/>
            <a:pathLst>
              <a:path w="10795" h="176529">
                <a:moveTo>
                  <a:pt x="0" y="175910"/>
                </a:moveTo>
                <a:lnTo>
                  <a:pt x="0" y="148919"/>
                </a:lnTo>
              </a:path>
              <a:path w="10795" h="176529">
                <a:moveTo>
                  <a:pt x="0" y="131235"/>
                </a:moveTo>
                <a:lnTo>
                  <a:pt x="0" y="96797"/>
                </a:lnTo>
              </a:path>
              <a:path w="10795" h="176529">
                <a:moveTo>
                  <a:pt x="0" y="79113"/>
                </a:moveTo>
                <a:lnTo>
                  <a:pt x="0" y="44675"/>
                </a:lnTo>
              </a:path>
              <a:path w="10795" h="176529">
                <a:moveTo>
                  <a:pt x="0" y="26991"/>
                </a:moveTo>
                <a:lnTo>
                  <a:pt x="0" y="0"/>
                </a:lnTo>
              </a:path>
              <a:path w="10795" h="176529">
                <a:moveTo>
                  <a:pt x="10238" y="175910"/>
                </a:moveTo>
                <a:lnTo>
                  <a:pt x="10238" y="148919"/>
                </a:lnTo>
              </a:path>
              <a:path w="10795" h="176529">
                <a:moveTo>
                  <a:pt x="10238" y="131235"/>
                </a:moveTo>
                <a:lnTo>
                  <a:pt x="10238" y="96797"/>
                </a:lnTo>
              </a:path>
              <a:path w="10795" h="176529">
                <a:moveTo>
                  <a:pt x="10238" y="79113"/>
                </a:moveTo>
                <a:lnTo>
                  <a:pt x="10238" y="44675"/>
                </a:lnTo>
              </a:path>
              <a:path w="10795" h="176529">
                <a:moveTo>
                  <a:pt x="10238" y="26991"/>
                </a:moveTo>
                <a:lnTo>
                  <a:pt x="10238" y="0"/>
                </a:lnTo>
              </a:path>
              <a:path w="10795" h="176529">
                <a:moveTo>
                  <a:pt x="0" y="0"/>
                </a:moveTo>
                <a:lnTo>
                  <a:pt x="0" y="26991"/>
                </a:lnTo>
              </a:path>
              <a:path w="10795" h="176529">
                <a:moveTo>
                  <a:pt x="0" y="44675"/>
                </a:moveTo>
                <a:lnTo>
                  <a:pt x="0" y="79113"/>
                </a:lnTo>
              </a:path>
              <a:path w="10795" h="176529">
                <a:moveTo>
                  <a:pt x="0" y="96797"/>
                </a:moveTo>
                <a:lnTo>
                  <a:pt x="0" y="131235"/>
                </a:lnTo>
              </a:path>
              <a:path w="10795"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7" name="object 7557"/>
          <p:cNvSpPr/>
          <p:nvPr/>
        </p:nvSpPr>
        <p:spPr>
          <a:xfrm>
            <a:off x="12959698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8" name="object 7558"/>
          <p:cNvSpPr/>
          <p:nvPr/>
        </p:nvSpPr>
        <p:spPr>
          <a:xfrm>
            <a:off x="11511459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9" name="object 7559"/>
          <p:cNvSpPr/>
          <p:nvPr/>
        </p:nvSpPr>
        <p:spPr>
          <a:xfrm>
            <a:off x="12959698" y="319431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0" name="object 7560"/>
          <p:cNvSpPr/>
          <p:nvPr/>
        </p:nvSpPr>
        <p:spPr>
          <a:xfrm>
            <a:off x="10644935" y="4564374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1" name="object 7561"/>
          <p:cNvSpPr/>
          <p:nvPr/>
        </p:nvSpPr>
        <p:spPr>
          <a:xfrm>
            <a:off x="10644935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2" name="object 7562"/>
          <p:cNvSpPr/>
          <p:nvPr/>
        </p:nvSpPr>
        <p:spPr>
          <a:xfrm>
            <a:off x="10644935" y="473377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3" name="object 7563"/>
          <p:cNvSpPr/>
          <p:nvPr/>
        </p:nvSpPr>
        <p:spPr>
          <a:xfrm>
            <a:off x="11524489" y="678047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4" name="object 7564"/>
          <p:cNvSpPr/>
          <p:nvPr/>
        </p:nvSpPr>
        <p:spPr>
          <a:xfrm>
            <a:off x="10644935" y="4706778"/>
            <a:ext cx="69850" cy="31750"/>
          </a:xfrm>
          <a:custGeom>
            <a:avLst/>
            <a:gdLst/>
            <a:ahLst/>
            <a:cxnLst/>
            <a:rect l="l" t="t" r="r" b="b"/>
            <a:pathLst>
              <a:path w="69850" h="31750">
                <a:moveTo>
                  <a:pt x="0" y="31645"/>
                </a:moveTo>
                <a:lnTo>
                  <a:pt x="26060" y="31645"/>
                </a:lnTo>
              </a:path>
              <a:path w="69850" h="31750">
                <a:moveTo>
                  <a:pt x="43745" y="31645"/>
                </a:moveTo>
                <a:lnTo>
                  <a:pt x="69805" y="31645"/>
                </a:lnTo>
              </a:path>
              <a:path w="69850" h="31750">
                <a:moveTo>
                  <a:pt x="28853" y="26991"/>
                </a:moveTo>
                <a:lnTo>
                  <a:pt x="28853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5" name="object 7565"/>
          <p:cNvSpPr/>
          <p:nvPr/>
        </p:nvSpPr>
        <p:spPr>
          <a:xfrm>
            <a:off x="10673788" y="4568097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6" name="object 7566"/>
          <p:cNvSpPr/>
          <p:nvPr/>
        </p:nvSpPr>
        <p:spPr>
          <a:xfrm>
            <a:off x="10644935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7" name="object 7567"/>
          <p:cNvSpPr/>
          <p:nvPr/>
        </p:nvSpPr>
        <p:spPr>
          <a:xfrm>
            <a:off x="6051706" y="677582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8" name="object 7568"/>
          <p:cNvSpPr/>
          <p:nvPr/>
        </p:nvSpPr>
        <p:spPr>
          <a:xfrm>
            <a:off x="12955045" y="319431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9" name="object 7569"/>
          <p:cNvSpPr/>
          <p:nvPr/>
        </p:nvSpPr>
        <p:spPr>
          <a:xfrm>
            <a:off x="11021886" y="4595089"/>
            <a:ext cx="5715" cy="19685"/>
          </a:xfrm>
          <a:custGeom>
            <a:avLst/>
            <a:gdLst/>
            <a:ahLst/>
            <a:cxnLst/>
            <a:rect l="l" t="t" r="r" b="b"/>
            <a:pathLst>
              <a:path w="5715" h="19685">
                <a:moveTo>
                  <a:pt x="0" y="19545"/>
                </a:moveTo>
                <a:lnTo>
                  <a:pt x="4653" y="3722"/>
                </a:lnTo>
              </a:path>
              <a:path w="5715" h="19685">
                <a:moveTo>
                  <a:pt x="4653" y="3722"/>
                </a:moveTo>
                <a:lnTo>
                  <a:pt x="4653" y="2792"/>
                </a:lnTo>
              </a:path>
              <a:path w="5715" h="19685">
                <a:moveTo>
                  <a:pt x="4653" y="2792"/>
                </a:moveTo>
                <a:lnTo>
                  <a:pt x="4653" y="930"/>
                </a:lnTo>
              </a:path>
              <a:path w="5715" h="19685">
                <a:moveTo>
                  <a:pt x="4653" y="93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0" name="object 7570"/>
          <p:cNvSpPr/>
          <p:nvPr/>
        </p:nvSpPr>
        <p:spPr>
          <a:xfrm>
            <a:off x="12955045" y="319431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1" name="object 7571"/>
          <p:cNvSpPr/>
          <p:nvPr/>
        </p:nvSpPr>
        <p:spPr>
          <a:xfrm>
            <a:off x="11021886" y="4593228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89">
                <a:moveTo>
                  <a:pt x="5584" y="1861"/>
                </a:moveTo>
                <a:lnTo>
                  <a:pt x="5584" y="930"/>
                </a:lnTo>
              </a:path>
              <a:path w="5715" h="21589">
                <a:moveTo>
                  <a:pt x="5584" y="930"/>
                </a:moveTo>
                <a:lnTo>
                  <a:pt x="5584" y="0"/>
                </a:lnTo>
              </a:path>
              <a:path w="5715" h="21589">
                <a:moveTo>
                  <a:pt x="5584" y="0"/>
                </a:moveTo>
                <a:lnTo>
                  <a:pt x="5584" y="930"/>
                </a:lnTo>
              </a:path>
              <a:path w="5715" h="21589">
                <a:moveTo>
                  <a:pt x="5584" y="930"/>
                </a:moveTo>
                <a:lnTo>
                  <a:pt x="5584" y="1861"/>
                </a:lnTo>
              </a:path>
              <a:path w="5715" h="21589">
                <a:moveTo>
                  <a:pt x="5584" y="1861"/>
                </a:moveTo>
                <a:lnTo>
                  <a:pt x="4653" y="2792"/>
                </a:lnTo>
              </a:path>
              <a:path w="5715" h="21589">
                <a:moveTo>
                  <a:pt x="4653" y="2792"/>
                </a:moveTo>
                <a:lnTo>
                  <a:pt x="4653" y="4653"/>
                </a:lnTo>
              </a:path>
              <a:path w="5715" h="21589">
                <a:moveTo>
                  <a:pt x="4653" y="4653"/>
                </a:moveTo>
                <a:lnTo>
                  <a:pt x="4653" y="5584"/>
                </a:lnTo>
              </a:path>
              <a:path w="5715" h="21589">
                <a:moveTo>
                  <a:pt x="4653" y="5584"/>
                </a:moveTo>
                <a:lnTo>
                  <a:pt x="0" y="21407"/>
                </a:lnTo>
              </a:path>
              <a:path w="5715" h="21589">
                <a:moveTo>
                  <a:pt x="0" y="21407"/>
                </a:moveTo>
                <a:lnTo>
                  <a:pt x="4653" y="5584"/>
                </a:lnTo>
              </a:path>
              <a:path w="5715" h="21589">
                <a:moveTo>
                  <a:pt x="4653" y="5584"/>
                </a:moveTo>
                <a:lnTo>
                  <a:pt x="4653" y="46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2" name="object 7572"/>
          <p:cNvSpPr/>
          <p:nvPr/>
        </p:nvSpPr>
        <p:spPr>
          <a:xfrm>
            <a:off x="12885239" y="319431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3" name="object 7573"/>
          <p:cNvSpPr/>
          <p:nvPr/>
        </p:nvSpPr>
        <p:spPr>
          <a:xfrm>
            <a:off x="11026540" y="4595089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2792"/>
                </a:moveTo>
                <a:lnTo>
                  <a:pt x="0" y="930"/>
                </a:lnTo>
              </a:path>
              <a:path w="1270" h="3175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4" name="object 7574"/>
          <p:cNvSpPr/>
          <p:nvPr/>
        </p:nvSpPr>
        <p:spPr>
          <a:xfrm>
            <a:off x="12959698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5" name="object 7575"/>
          <p:cNvSpPr/>
          <p:nvPr/>
        </p:nvSpPr>
        <p:spPr>
          <a:xfrm>
            <a:off x="11027471" y="459415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6" name="object 7576"/>
          <p:cNvSpPr/>
          <p:nvPr/>
        </p:nvSpPr>
        <p:spPr>
          <a:xfrm>
            <a:off x="12959698" y="347912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7" name="object 7577"/>
          <p:cNvSpPr/>
          <p:nvPr/>
        </p:nvSpPr>
        <p:spPr>
          <a:xfrm>
            <a:off x="12885239" y="3427003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2576" y="0"/>
                </a:moveTo>
                <a:lnTo>
                  <a:pt x="31645" y="3722"/>
                </a:lnTo>
              </a:path>
              <a:path w="33020" h="7620">
                <a:moveTo>
                  <a:pt x="31645" y="3722"/>
                </a:moveTo>
                <a:lnTo>
                  <a:pt x="28853" y="6515"/>
                </a:lnTo>
              </a:path>
              <a:path w="33020" h="7620">
                <a:moveTo>
                  <a:pt x="28853" y="6515"/>
                </a:moveTo>
                <a:lnTo>
                  <a:pt x="25130" y="7445"/>
                </a:lnTo>
              </a:path>
              <a:path w="33020" h="7620">
                <a:moveTo>
                  <a:pt x="25130" y="7445"/>
                </a:moveTo>
                <a:lnTo>
                  <a:pt x="0" y="744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8" name="object 7578"/>
          <p:cNvSpPr/>
          <p:nvPr/>
        </p:nvSpPr>
        <p:spPr>
          <a:xfrm>
            <a:off x="6101036" y="6491948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1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9" name="object 7579"/>
          <p:cNvSpPr/>
          <p:nvPr/>
        </p:nvSpPr>
        <p:spPr>
          <a:xfrm>
            <a:off x="11027471" y="459322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0" name="object 7580"/>
          <p:cNvSpPr/>
          <p:nvPr/>
        </p:nvSpPr>
        <p:spPr>
          <a:xfrm>
            <a:off x="6051706" y="677582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1" name="object 7581"/>
          <p:cNvSpPr/>
          <p:nvPr/>
        </p:nvSpPr>
        <p:spPr>
          <a:xfrm>
            <a:off x="11021886" y="4593228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89">
                <a:moveTo>
                  <a:pt x="5584" y="0"/>
                </a:moveTo>
                <a:lnTo>
                  <a:pt x="5584" y="930"/>
                </a:lnTo>
              </a:path>
              <a:path w="5715" h="21589">
                <a:moveTo>
                  <a:pt x="5584" y="930"/>
                </a:moveTo>
                <a:lnTo>
                  <a:pt x="5584" y="1861"/>
                </a:lnTo>
              </a:path>
              <a:path w="5715" h="21589">
                <a:moveTo>
                  <a:pt x="5584" y="1861"/>
                </a:moveTo>
                <a:lnTo>
                  <a:pt x="4653" y="2792"/>
                </a:lnTo>
              </a:path>
              <a:path w="5715" h="21589">
                <a:moveTo>
                  <a:pt x="4653" y="2792"/>
                </a:moveTo>
                <a:lnTo>
                  <a:pt x="4653" y="4653"/>
                </a:lnTo>
              </a:path>
              <a:path w="5715" h="21589">
                <a:moveTo>
                  <a:pt x="4653" y="4653"/>
                </a:moveTo>
                <a:lnTo>
                  <a:pt x="4653" y="5584"/>
                </a:lnTo>
              </a:path>
              <a:path w="5715" h="21589">
                <a:moveTo>
                  <a:pt x="4653" y="5584"/>
                </a:moveTo>
                <a:lnTo>
                  <a:pt x="0" y="21407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2" name="object 7582"/>
          <p:cNvSpPr/>
          <p:nvPr/>
        </p:nvSpPr>
        <p:spPr>
          <a:xfrm>
            <a:off x="6051706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3" name="object 7583"/>
          <p:cNvSpPr/>
          <p:nvPr/>
        </p:nvSpPr>
        <p:spPr>
          <a:xfrm>
            <a:off x="6097313" y="6491948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4" name="object 7584"/>
          <p:cNvSpPr/>
          <p:nvPr/>
        </p:nvSpPr>
        <p:spPr>
          <a:xfrm>
            <a:off x="12885239" y="3348821"/>
            <a:ext cx="33020" cy="38735"/>
          </a:xfrm>
          <a:custGeom>
            <a:avLst/>
            <a:gdLst/>
            <a:ahLst/>
            <a:cxnLst/>
            <a:rect l="l" t="t" r="r" b="b"/>
            <a:pathLst>
              <a:path w="33020" h="38735">
                <a:moveTo>
                  <a:pt x="0" y="0"/>
                </a:moveTo>
                <a:lnTo>
                  <a:pt x="25130" y="0"/>
                </a:lnTo>
              </a:path>
              <a:path w="33020" h="38735">
                <a:moveTo>
                  <a:pt x="25130" y="0"/>
                </a:moveTo>
                <a:lnTo>
                  <a:pt x="28853" y="1861"/>
                </a:lnTo>
              </a:path>
              <a:path w="33020" h="38735">
                <a:moveTo>
                  <a:pt x="28853" y="1861"/>
                </a:moveTo>
                <a:lnTo>
                  <a:pt x="31645" y="4653"/>
                </a:lnTo>
              </a:path>
              <a:path w="33020" h="38735">
                <a:moveTo>
                  <a:pt x="31645" y="4653"/>
                </a:moveTo>
                <a:lnTo>
                  <a:pt x="32576" y="8376"/>
                </a:lnTo>
              </a:path>
              <a:path w="33020" h="38735">
                <a:moveTo>
                  <a:pt x="32576" y="8376"/>
                </a:moveTo>
                <a:lnTo>
                  <a:pt x="32576" y="3816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5" name="object 7585"/>
          <p:cNvSpPr/>
          <p:nvPr/>
        </p:nvSpPr>
        <p:spPr>
          <a:xfrm>
            <a:off x="11021886" y="4598812"/>
            <a:ext cx="5080" cy="15875"/>
          </a:xfrm>
          <a:custGeom>
            <a:avLst/>
            <a:gdLst/>
            <a:ahLst/>
            <a:cxnLst/>
            <a:rect l="l" t="t" r="r" b="b"/>
            <a:pathLst>
              <a:path w="5079" h="15875">
                <a:moveTo>
                  <a:pt x="0" y="15822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6" name="object 7586"/>
          <p:cNvSpPr/>
          <p:nvPr/>
        </p:nvSpPr>
        <p:spPr>
          <a:xfrm>
            <a:off x="12917815" y="3400943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0"/>
                </a:moveTo>
                <a:lnTo>
                  <a:pt x="0" y="2606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7" name="object 7587"/>
          <p:cNvSpPr/>
          <p:nvPr/>
        </p:nvSpPr>
        <p:spPr>
          <a:xfrm>
            <a:off x="6093590" y="6492879"/>
            <a:ext cx="3810" cy="6985"/>
          </a:xfrm>
          <a:custGeom>
            <a:avLst/>
            <a:gdLst/>
            <a:ahLst/>
            <a:cxnLst/>
            <a:rect l="l" t="t" r="r" b="b"/>
            <a:pathLst>
              <a:path w="3810" h="6985">
                <a:moveTo>
                  <a:pt x="0" y="6515"/>
                </a:moveTo>
                <a:lnTo>
                  <a:pt x="930" y="2792"/>
                </a:lnTo>
              </a:path>
              <a:path w="3810" h="6985">
                <a:moveTo>
                  <a:pt x="930" y="2792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8" name="object 7588"/>
          <p:cNvSpPr/>
          <p:nvPr/>
        </p:nvSpPr>
        <p:spPr>
          <a:xfrm>
            <a:off x="6051706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9" name="object 7589"/>
          <p:cNvSpPr/>
          <p:nvPr/>
        </p:nvSpPr>
        <p:spPr>
          <a:xfrm>
            <a:off x="11026540" y="4593228"/>
            <a:ext cx="1270" cy="5715"/>
          </a:xfrm>
          <a:custGeom>
            <a:avLst/>
            <a:gdLst/>
            <a:ahLst/>
            <a:cxnLst/>
            <a:rect l="l" t="t" r="r" b="b"/>
            <a:pathLst>
              <a:path w="1270" h="5714">
                <a:moveTo>
                  <a:pt x="0" y="5584"/>
                </a:moveTo>
                <a:lnTo>
                  <a:pt x="0" y="4653"/>
                </a:lnTo>
              </a:path>
              <a:path w="1270" h="5714">
                <a:moveTo>
                  <a:pt x="0" y="4653"/>
                </a:moveTo>
                <a:lnTo>
                  <a:pt x="0" y="2792"/>
                </a:lnTo>
              </a:path>
              <a:path w="1270" h="5714">
                <a:moveTo>
                  <a:pt x="0" y="2792"/>
                </a:moveTo>
                <a:lnTo>
                  <a:pt x="930" y="1861"/>
                </a:lnTo>
              </a:path>
              <a:path w="1270" h="5714">
                <a:moveTo>
                  <a:pt x="930" y="1861"/>
                </a:moveTo>
                <a:lnTo>
                  <a:pt x="930" y="930"/>
                </a:lnTo>
              </a:path>
              <a:path w="1270" h="5714">
                <a:moveTo>
                  <a:pt x="93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0" name="object 7590"/>
          <p:cNvSpPr/>
          <p:nvPr/>
        </p:nvSpPr>
        <p:spPr>
          <a:xfrm>
            <a:off x="6051706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1" name="object 7591"/>
          <p:cNvSpPr/>
          <p:nvPr/>
        </p:nvSpPr>
        <p:spPr>
          <a:xfrm>
            <a:off x="6051706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2" name="object 7592"/>
          <p:cNvSpPr/>
          <p:nvPr/>
        </p:nvSpPr>
        <p:spPr>
          <a:xfrm>
            <a:off x="11026540" y="4593228"/>
            <a:ext cx="1270" cy="5715"/>
          </a:xfrm>
          <a:custGeom>
            <a:avLst/>
            <a:gdLst/>
            <a:ahLst/>
            <a:cxnLst/>
            <a:rect l="l" t="t" r="r" b="b"/>
            <a:pathLst>
              <a:path w="1270" h="5714">
                <a:moveTo>
                  <a:pt x="930" y="0"/>
                </a:moveTo>
                <a:lnTo>
                  <a:pt x="930" y="930"/>
                </a:lnTo>
              </a:path>
              <a:path w="1270" h="5714">
                <a:moveTo>
                  <a:pt x="930" y="930"/>
                </a:moveTo>
                <a:lnTo>
                  <a:pt x="930" y="1861"/>
                </a:lnTo>
              </a:path>
              <a:path w="1270" h="5714">
                <a:moveTo>
                  <a:pt x="930" y="1861"/>
                </a:moveTo>
                <a:lnTo>
                  <a:pt x="0" y="2792"/>
                </a:lnTo>
              </a:path>
              <a:path w="1270" h="5714">
                <a:moveTo>
                  <a:pt x="0" y="2792"/>
                </a:moveTo>
                <a:lnTo>
                  <a:pt x="0" y="4653"/>
                </a:lnTo>
              </a:path>
              <a:path w="1270" h="5714">
                <a:moveTo>
                  <a:pt x="0" y="4653"/>
                </a:moveTo>
                <a:lnTo>
                  <a:pt x="0" y="558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3" name="object 7593"/>
          <p:cNvSpPr/>
          <p:nvPr/>
        </p:nvSpPr>
        <p:spPr>
          <a:xfrm>
            <a:off x="6056360" y="673208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4" name="object 7594"/>
          <p:cNvSpPr/>
          <p:nvPr/>
        </p:nvSpPr>
        <p:spPr>
          <a:xfrm>
            <a:off x="11021886" y="4598812"/>
            <a:ext cx="5080" cy="15875"/>
          </a:xfrm>
          <a:custGeom>
            <a:avLst/>
            <a:gdLst/>
            <a:ahLst/>
            <a:cxnLst/>
            <a:rect l="l" t="t" r="r" b="b"/>
            <a:pathLst>
              <a:path w="5079" h="15875">
                <a:moveTo>
                  <a:pt x="4653" y="0"/>
                </a:moveTo>
                <a:lnTo>
                  <a:pt x="0" y="1582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5" name="object 7595"/>
          <p:cNvSpPr/>
          <p:nvPr/>
        </p:nvSpPr>
        <p:spPr>
          <a:xfrm>
            <a:off x="6056360" y="67758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6" name="object 7596"/>
          <p:cNvSpPr/>
          <p:nvPr/>
        </p:nvSpPr>
        <p:spPr>
          <a:xfrm>
            <a:off x="11529143" y="6780479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206625"/>
                </a:lnTo>
              </a:path>
              <a:path h="285115">
                <a:moveTo>
                  <a:pt x="0" y="19824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7" name="object 7597"/>
          <p:cNvSpPr/>
          <p:nvPr/>
        </p:nvSpPr>
        <p:spPr>
          <a:xfrm>
            <a:off x="6097313" y="7015027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722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8" name="object 7598"/>
          <p:cNvSpPr/>
          <p:nvPr/>
        </p:nvSpPr>
        <p:spPr>
          <a:xfrm>
            <a:off x="12969006" y="678978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216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9" name="object 7599"/>
          <p:cNvSpPr/>
          <p:nvPr/>
        </p:nvSpPr>
        <p:spPr>
          <a:xfrm>
            <a:off x="6094521" y="701223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2792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0" name="object 7600"/>
          <p:cNvSpPr/>
          <p:nvPr/>
        </p:nvSpPr>
        <p:spPr>
          <a:xfrm>
            <a:off x="6093590" y="7007581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93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1" name="object 7601"/>
          <p:cNvSpPr/>
          <p:nvPr/>
        </p:nvSpPr>
        <p:spPr>
          <a:xfrm>
            <a:off x="6101036" y="7015958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251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2" name="object 7602"/>
          <p:cNvSpPr/>
          <p:nvPr/>
        </p:nvSpPr>
        <p:spPr>
          <a:xfrm>
            <a:off x="6051706" y="673208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3" name="object 7603"/>
          <p:cNvSpPr/>
          <p:nvPr/>
        </p:nvSpPr>
        <p:spPr>
          <a:xfrm>
            <a:off x="11454683" y="7065288"/>
            <a:ext cx="74930" cy="5080"/>
          </a:xfrm>
          <a:custGeom>
            <a:avLst/>
            <a:gdLst/>
            <a:ahLst/>
            <a:cxnLst/>
            <a:rect l="l" t="t" r="r" b="b"/>
            <a:pathLst>
              <a:path w="74929" h="5079">
                <a:moveTo>
                  <a:pt x="69805" y="0"/>
                </a:moveTo>
                <a:lnTo>
                  <a:pt x="0" y="0"/>
                </a:lnTo>
              </a:path>
              <a:path w="74929" h="5079">
                <a:moveTo>
                  <a:pt x="74459" y="4653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4" name="object 7604"/>
          <p:cNvSpPr/>
          <p:nvPr/>
        </p:nvSpPr>
        <p:spPr>
          <a:xfrm>
            <a:off x="11500290" y="678978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216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5" name="object 7605"/>
          <p:cNvSpPr/>
          <p:nvPr/>
        </p:nvSpPr>
        <p:spPr>
          <a:xfrm>
            <a:off x="6051706" y="673208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6" name="object 7606"/>
          <p:cNvSpPr/>
          <p:nvPr/>
        </p:nvSpPr>
        <p:spPr>
          <a:xfrm>
            <a:off x="6101036" y="6930329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1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7" name="object 7607"/>
          <p:cNvSpPr/>
          <p:nvPr/>
        </p:nvSpPr>
        <p:spPr>
          <a:xfrm>
            <a:off x="11510528" y="678978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216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8" name="object 7608"/>
          <p:cNvSpPr/>
          <p:nvPr/>
        </p:nvSpPr>
        <p:spPr>
          <a:xfrm>
            <a:off x="6093590" y="6934052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0" y="3722"/>
                </a:moveTo>
                <a:lnTo>
                  <a:pt x="9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9" name="object 7609"/>
          <p:cNvSpPr/>
          <p:nvPr/>
        </p:nvSpPr>
        <p:spPr>
          <a:xfrm>
            <a:off x="11503082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0" name="object 7610"/>
          <p:cNvSpPr/>
          <p:nvPr/>
        </p:nvSpPr>
        <p:spPr>
          <a:xfrm>
            <a:off x="6094521" y="6930329"/>
            <a:ext cx="6985" cy="3810"/>
          </a:xfrm>
          <a:custGeom>
            <a:avLst/>
            <a:gdLst/>
            <a:ahLst/>
            <a:cxnLst/>
            <a:rect l="l" t="t" r="r" b="b"/>
            <a:pathLst>
              <a:path w="6985" h="3809">
                <a:moveTo>
                  <a:pt x="0" y="3722"/>
                </a:moveTo>
                <a:lnTo>
                  <a:pt x="2792" y="930"/>
                </a:lnTo>
              </a:path>
              <a:path w="6985" h="3809">
                <a:moveTo>
                  <a:pt x="2792" y="93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1" name="object 7611"/>
          <p:cNvSpPr/>
          <p:nvPr/>
        </p:nvSpPr>
        <p:spPr>
          <a:xfrm>
            <a:off x="6093590" y="6981521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2606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2" name="object 7612"/>
          <p:cNvSpPr/>
          <p:nvPr/>
        </p:nvSpPr>
        <p:spPr>
          <a:xfrm>
            <a:off x="11500290" y="678978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216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3" name="object 7613"/>
          <p:cNvSpPr/>
          <p:nvPr/>
        </p:nvSpPr>
        <p:spPr>
          <a:xfrm>
            <a:off x="12933638" y="341211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4" name="object 7614"/>
          <p:cNvSpPr/>
          <p:nvPr/>
        </p:nvSpPr>
        <p:spPr>
          <a:xfrm>
            <a:off x="6093590" y="6937775"/>
            <a:ext cx="0" cy="29845"/>
          </a:xfrm>
          <a:custGeom>
            <a:avLst/>
            <a:gdLst/>
            <a:ahLst/>
            <a:cxnLst/>
            <a:rect l="l" t="t" r="r" b="b"/>
            <a:pathLst>
              <a:path h="29845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5" name="object 7615"/>
          <p:cNvSpPr/>
          <p:nvPr/>
        </p:nvSpPr>
        <p:spPr>
          <a:xfrm>
            <a:off x="11511459" y="678978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216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6" name="object 7616"/>
          <p:cNvSpPr/>
          <p:nvPr/>
        </p:nvSpPr>
        <p:spPr>
          <a:xfrm>
            <a:off x="12933638" y="3412112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617" name="object 7617"/>
          <p:cNvGrpSpPr/>
          <p:nvPr/>
        </p:nvGrpSpPr>
        <p:grpSpPr>
          <a:xfrm>
            <a:off x="11179182" y="4632319"/>
            <a:ext cx="7620" cy="22860"/>
            <a:chOff x="11179182" y="4632319"/>
            <a:chExt cx="7620" cy="22860"/>
          </a:xfrm>
        </p:grpSpPr>
        <p:sp>
          <p:nvSpPr>
            <p:cNvPr id="7618" name="object 7618"/>
            <p:cNvSpPr/>
            <p:nvPr/>
          </p:nvSpPr>
          <p:spPr>
            <a:xfrm>
              <a:off x="11180113" y="4633249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0" y="20476"/>
                  </a:moveTo>
                  <a:lnTo>
                    <a:pt x="4653" y="3722"/>
                  </a:lnTo>
                </a:path>
                <a:path w="5715" h="20954">
                  <a:moveTo>
                    <a:pt x="4653" y="3722"/>
                  </a:moveTo>
                  <a:lnTo>
                    <a:pt x="4653" y="2792"/>
                  </a:lnTo>
                </a:path>
                <a:path w="5715" h="20954">
                  <a:moveTo>
                    <a:pt x="4653" y="2792"/>
                  </a:moveTo>
                  <a:lnTo>
                    <a:pt x="4653" y="930"/>
                  </a:lnTo>
                </a:path>
                <a:path w="5715" h="20954">
                  <a:moveTo>
                    <a:pt x="4653" y="930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19" name="object 7619"/>
            <p:cNvSpPr/>
            <p:nvPr/>
          </p:nvSpPr>
          <p:spPr>
            <a:xfrm>
              <a:off x="11184763" y="46323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0" name="object 7620"/>
            <p:cNvSpPr/>
            <p:nvPr/>
          </p:nvSpPr>
          <p:spPr>
            <a:xfrm>
              <a:off x="11180113" y="4633249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5584" y="0"/>
                  </a:moveTo>
                  <a:lnTo>
                    <a:pt x="4653" y="930"/>
                  </a:lnTo>
                </a:path>
                <a:path w="5715" h="20954">
                  <a:moveTo>
                    <a:pt x="4653" y="930"/>
                  </a:moveTo>
                  <a:lnTo>
                    <a:pt x="4653" y="2792"/>
                  </a:lnTo>
                </a:path>
                <a:path w="5715" h="20954">
                  <a:moveTo>
                    <a:pt x="4653" y="2792"/>
                  </a:moveTo>
                  <a:lnTo>
                    <a:pt x="4653" y="3722"/>
                  </a:lnTo>
                </a:path>
                <a:path w="5715" h="20954">
                  <a:moveTo>
                    <a:pt x="4653" y="3722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621" name="object 7621"/>
          <p:cNvSpPr/>
          <p:nvPr/>
        </p:nvSpPr>
        <p:spPr>
          <a:xfrm>
            <a:off x="6077767" y="69936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622" name="object 7622"/>
          <p:cNvGrpSpPr/>
          <p:nvPr/>
        </p:nvGrpSpPr>
        <p:grpSpPr>
          <a:xfrm>
            <a:off x="11179182" y="4632319"/>
            <a:ext cx="7620" cy="22860"/>
            <a:chOff x="11179182" y="4632319"/>
            <a:chExt cx="7620" cy="22860"/>
          </a:xfrm>
        </p:grpSpPr>
        <p:sp>
          <p:nvSpPr>
            <p:cNvPr id="7623" name="object 7623"/>
            <p:cNvSpPr/>
            <p:nvPr/>
          </p:nvSpPr>
          <p:spPr>
            <a:xfrm>
              <a:off x="11180113" y="4633249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0" y="20476"/>
                  </a:moveTo>
                  <a:lnTo>
                    <a:pt x="4653" y="3722"/>
                  </a:lnTo>
                </a:path>
                <a:path w="5715" h="20954">
                  <a:moveTo>
                    <a:pt x="4653" y="3722"/>
                  </a:moveTo>
                  <a:lnTo>
                    <a:pt x="4653" y="2792"/>
                  </a:lnTo>
                </a:path>
                <a:path w="5715" h="20954">
                  <a:moveTo>
                    <a:pt x="4653" y="2792"/>
                  </a:moveTo>
                  <a:lnTo>
                    <a:pt x="4653" y="930"/>
                  </a:lnTo>
                </a:path>
                <a:path w="5715" h="20954">
                  <a:moveTo>
                    <a:pt x="4653" y="930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4" name="object 7624"/>
            <p:cNvSpPr/>
            <p:nvPr/>
          </p:nvSpPr>
          <p:spPr>
            <a:xfrm>
              <a:off x="11184766" y="46323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625" name="object 7625"/>
          <p:cNvSpPr/>
          <p:nvPr/>
        </p:nvSpPr>
        <p:spPr>
          <a:xfrm>
            <a:off x="6072182" y="6993620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626" name="object 7626"/>
          <p:cNvGrpSpPr/>
          <p:nvPr/>
        </p:nvGrpSpPr>
        <p:grpSpPr>
          <a:xfrm>
            <a:off x="11179182" y="4632319"/>
            <a:ext cx="7620" cy="22860"/>
            <a:chOff x="11179182" y="4632319"/>
            <a:chExt cx="7620" cy="22860"/>
          </a:xfrm>
        </p:grpSpPr>
        <p:sp>
          <p:nvSpPr>
            <p:cNvPr id="7627" name="object 7627"/>
            <p:cNvSpPr/>
            <p:nvPr/>
          </p:nvSpPr>
          <p:spPr>
            <a:xfrm>
              <a:off x="11184766" y="46323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8" name="object 7628"/>
            <p:cNvSpPr/>
            <p:nvPr/>
          </p:nvSpPr>
          <p:spPr>
            <a:xfrm>
              <a:off x="11180113" y="4633249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5584" y="0"/>
                  </a:moveTo>
                  <a:lnTo>
                    <a:pt x="4653" y="930"/>
                  </a:lnTo>
                </a:path>
                <a:path w="5715" h="20954">
                  <a:moveTo>
                    <a:pt x="4653" y="930"/>
                  </a:moveTo>
                  <a:lnTo>
                    <a:pt x="4653" y="2792"/>
                  </a:lnTo>
                </a:path>
                <a:path w="5715" h="20954">
                  <a:moveTo>
                    <a:pt x="4653" y="2792"/>
                  </a:moveTo>
                  <a:lnTo>
                    <a:pt x="4653" y="3722"/>
                  </a:lnTo>
                </a:path>
                <a:path w="5715" h="20954">
                  <a:moveTo>
                    <a:pt x="4653" y="3722"/>
                  </a:moveTo>
                  <a:lnTo>
                    <a:pt x="0" y="20476"/>
                  </a:lnTo>
                </a:path>
                <a:path w="5715" h="20954">
                  <a:moveTo>
                    <a:pt x="0" y="20476"/>
                  </a:moveTo>
                  <a:lnTo>
                    <a:pt x="4653" y="3722"/>
                  </a:lnTo>
                </a:path>
                <a:path w="5715" h="20954">
                  <a:moveTo>
                    <a:pt x="4653" y="3722"/>
                  </a:moveTo>
                  <a:lnTo>
                    <a:pt x="4653" y="2792"/>
                  </a:lnTo>
                </a:path>
                <a:path w="5715" h="20954">
                  <a:moveTo>
                    <a:pt x="4653" y="2792"/>
                  </a:moveTo>
                  <a:lnTo>
                    <a:pt x="4653" y="930"/>
                  </a:lnTo>
                </a:path>
                <a:path w="5715" h="20954">
                  <a:moveTo>
                    <a:pt x="4653" y="930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29" name="object 7629"/>
            <p:cNvSpPr/>
            <p:nvPr/>
          </p:nvSpPr>
          <p:spPr>
            <a:xfrm>
              <a:off x="11184763" y="46323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0" name="object 7630"/>
            <p:cNvSpPr/>
            <p:nvPr/>
          </p:nvSpPr>
          <p:spPr>
            <a:xfrm>
              <a:off x="11184767" y="4633249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930" y="0"/>
                  </a:moveTo>
                  <a:lnTo>
                    <a:pt x="0" y="930"/>
                  </a:lnTo>
                </a:path>
                <a:path w="1270" h="3810">
                  <a:moveTo>
                    <a:pt x="0" y="930"/>
                  </a:moveTo>
                  <a:lnTo>
                    <a:pt x="0" y="2792"/>
                  </a:lnTo>
                </a:path>
                <a:path w="1270" h="3810">
                  <a:moveTo>
                    <a:pt x="0" y="2792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631" name="object 7631"/>
          <p:cNvSpPr/>
          <p:nvPr/>
        </p:nvSpPr>
        <p:spPr>
          <a:xfrm>
            <a:off x="6051706" y="6534763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2" name="object 7632"/>
          <p:cNvSpPr/>
          <p:nvPr/>
        </p:nvSpPr>
        <p:spPr>
          <a:xfrm>
            <a:off x="11180113" y="4636973"/>
            <a:ext cx="5080" cy="17145"/>
          </a:xfrm>
          <a:custGeom>
            <a:avLst/>
            <a:gdLst/>
            <a:ahLst/>
            <a:cxnLst/>
            <a:rect l="l" t="t" r="r" b="b"/>
            <a:pathLst>
              <a:path w="5079" h="17145">
                <a:moveTo>
                  <a:pt x="4653" y="0"/>
                </a:moveTo>
                <a:lnTo>
                  <a:pt x="0" y="167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3" name="object 7633"/>
          <p:cNvSpPr/>
          <p:nvPr/>
        </p:nvSpPr>
        <p:spPr>
          <a:xfrm>
            <a:off x="6051706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634" name="object 7634"/>
          <p:cNvGrpSpPr/>
          <p:nvPr/>
        </p:nvGrpSpPr>
        <p:grpSpPr>
          <a:xfrm>
            <a:off x="11171737" y="4630458"/>
            <a:ext cx="6985" cy="22860"/>
            <a:chOff x="11171737" y="4630458"/>
            <a:chExt cx="6985" cy="22860"/>
          </a:xfrm>
        </p:grpSpPr>
        <p:sp>
          <p:nvSpPr>
            <p:cNvPr id="7635" name="object 7635"/>
            <p:cNvSpPr/>
            <p:nvPr/>
          </p:nvSpPr>
          <p:spPr>
            <a:xfrm>
              <a:off x="11172668" y="4631388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20476"/>
                  </a:moveTo>
                  <a:lnTo>
                    <a:pt x="3722" y="3722"/>
                  </a:lnTo>
                </a:path>
                <a:path w="5079" h="20954">
                  <a:moveTo>
                    <a:pt x="3722" y="3722"/>
                  </a:moveTo>
                  <a:lnTo>
                    <a:pt x="3722" y="2792"/>
                  </a:lnTo>
                </a:path>
                <a:path w="5079" h="20954">
                  <a:moveTo>
                    <a:pt x="3722" y="1861"/>
                  </a:moveTo>
                  <a:lnTo>
                    <a:pt x="4653" y="930"/>
                  </a:lnTo>
                </a:path>
                <a:path w="5079" h="20954">
                  <a:moveTo>
                    <a:pt x="4653" y="930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6" name="object 7636"/>
            <p:cNvSpPr/>
            <p:nvPr/>
          </p:nvSpPr>
          <p:spPr>
            <a:xfrm>
              <a:off x="11176390" y="46304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637" name="object 7637"/>
          <p:cNvGrpSpPr/>
          <p:nvPr/>
        </p:nvGrpSpPr>
        <p:grpSpPr>
          <a:xfrm>
            <a:off x="11029332" y="4595089"/>
            <a:ext cx="97155" cy="45085"/>
            <a:chOff x="11029332" y="4595089"/>
            <a:chExt cx="97155" cy="45085"/>
          </a:xfrm>
        </p:grpSpPr>
        <p:sp>
          <p:nvSpPr>
            <p:cNvPr id="7638" name="object 7638"/>
            <p:cNvSpPr/>
            <p:nvPr/>
          </p:nvSpPr>
          <p:spPr>
            <a:xfrm>
              <a:off x="11119615" y="4620219"/>
              <a:ext cx="5715" cy="19050"/>
            </a:xfrm>
            <a:custGeom>
              <a:avLst/>
              <a:gdLst/>
              <a:ahLst/>
              <a:cxnLst/>
              <a:rect l="l" t="t" r="r" b="b"/>
              <a:pathLst>
                <a:path w="5715" h="19050">
                  <a:moveTo>
                    <a:pt x="0" y="18614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39" name="object 7639"/>
            <p:cNvSpPr/>
            <p:nvPr/>
          </p:nvSpPr>
          <p:spPr>
            <a:xfrm>
              <a:off x="11124268" y="46183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0" name="object 7640"/>
            <p:cNvSpPr/>
            <p:nvPr/>
          </p:nvSpPr>
          <p:spPr>
            <a:xfrm>
              <a:off x="11030263" y="4596020"/>
              <a:ext cx="54610" cy="33020"/>
            </a:xfrm>
            <a:custGeom>
              <a:avLst/>
              <a:gdLst/>
              <a:ahLst/>
              <a:cxnLst/>
              <a:rect l="l" t="t" r="r" b="b"/>
              <a:pathLst>
                <a:path w="54609" h="33020">
                  <a:moveTo>
                    <a:pt x="49329" y="32576"/>
                  </a:moveTo>
                  <a:lnTo>
                    <a:pt x="53983" y="14891"/>
                  </a:lnTo>
                </a:path>
                <a:path w="54609" h="33020">
                  <a:moveTo>
                    <a:pt x="53983" y="13961"/>
                  </a:moveTo>
                  <a:lnTo>
                    <a:pt x="53983" y="13030"/>
                  </a:lnTo>
                </a:path>
                <a:path w="54609" h="33020">
                  <a:moveTo>
                    <a:pt x="53983" y="13030"/>
                  </a:moveTo>
                  <a:lnTo>
                    <a:pt x="53983" y="12099"/>
                  </a:lnTo>
                </a:path>
                <a:path w="54609" h="33020">
                  <a:moveTo>
                    <a:pt x="0" y="20476"/>
                  </a:moveTo>
                  <a:lnTo>
                    <a:pt x="3722" y="4653"/>
                  </a:lnTo>
                </a:path>
                <a:path w="54609" h="33020">
                  <a:moveTo>
                    <a:pt x="3722" y="4653"/>
                  </a:moveTo>
                  <a:lnTo>
                    <a:pt x="3722" y="3722"/>
                  </a:lnTo>
                </a:path>
                <a:path w="54609" h="33020">
                  <a:moveTo>
                    <a:pt x="4653" y="3722"/>
                  </a:moveTo>
                  <a:lnTo>
                    <a:pt x="4653" y="1861"/>
                  </a:lnTo>
                </a:path>
                <a:path w="54609" h="33020">
                  <a:moveTo>
                    <a:pt x="4653" y="1861"/>
                  </a:moveTo>
                  <a:lnTo>
                    <a:pt x="4653" y="930"/>
                  </a:lnTo>
                </a:path>
                <a:path w="54609" h="33020">
                  <a:moveTo>
                    <a:pt x="4653" y="930"/>
                  </a:moveTo>
                  <a:lnTo>
                    <a:pt x="4653" y="0"/>
                  </a:lnTo>
                </a:path>
                <a:path w="54609" h="33020">
                  <a:moveTo>
                    <a:pt x="4653" y="0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641" name="object 7641"/>
          <p:cNvGrpSpPr/>
          <p:nvPr/>
        </p:nvGrpSpPr>
        <p:grpSpPr>
          <a:xfrm>
            <a:off x="11189420" y="4547622"/>
            <a:ext cx="3810" cy="3175"/>
            <a:chOff x="11189420" y="4547622"/>
            <a:chExt cx="3810" cy="3175"/>
          </a:xfrm>
        </p:grpSpPr>
        <p:sp>
          <p:nvSpPr>
            <p:cNvPr id="7642" name="object 7642"/>
            <p:cNvSpPr/>
            <p:nvPr/>
          </p:nvSpPr>
          <p:spPr>
            <a:xfrm>
              <a:off x="11190351" y="45485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3" name="object 7643"/>
            <p:cNvSpPr/>
            <p:nvPr/>
          </p:nvSpPr>
          <p:spPr>
            <a:xfrm>
              <a:off x="11191282" y="454948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4" name="object 7644"/>
            <p:cNvSpPr/>
            <p:nvPr/>
          </p:nvSpPr>
          <p:spPr>
            <a:xfrm>
              <a:off x="11189411" y="4547632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09" h="317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  <a:path w="3809" h="3175">
                  <a:moveTo>
                    <a:pt x="3721" y="1854"/>
                  </a:moveTo>
                  <a:lnTo>
                    <a:pt x="3454" y="1193"/>
                  </a:lnTo>
                  <a:lnTo>
                    <a:pt x="2794" y="927"/>
                  </a:lnTo>
                  <a:lnTo>
                    <a:pt x="2133" y="1193"/>
                  </a:lnTo>
                  <a:lnTo>
                    <a:pt x="1866" y="1854"/>
                  </a:lnTo>
                  <a:lnTo>
                    <a:pt x="2133" y="2514"/>
                  </a:lnTo>
                  <a:lnTo>
                    <a:pt x="2794" y="2781"/>
                  </a:lnTo>
                  <a:lnTo>
                    <a:pt x="3454" y="2514"/>
                  </a:lnTo>
                  <a:lnTo>
                    <a:pt x="3721" y="1854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5" name="object 7645"/>
            <p:cNvSpPr/>
            <p:nvPr/>
          </p:nvSpPr>
          <p:spPr>
            <a:xfrm>
              <a:off x="11190352" y="45485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6" name="object 7646"/>
            <p:cNvSpPr/>
            <p:nvPr/>
          </p:nvSpPr>
          <p:spPr>
            <a:xfrm>
              <a:off x="11189420" y="4548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7" name="object 7647"/>
            <p:cNvSpPr/>
            <p:nvPr/>
          </p:nvSpPr>
          <p:spPr>
            <a:xfrm>
              <a:off x="11190352" y="454948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48" name="object 7648"/>
            <p:cNvSpPr/>
            <p:nvPr/>
          </p:nvSpPr>
          <p:spPr>
            <a:xfrm>
              <a:off x="11190351" y="45485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649" name="object 7649"/>
          <p:cNvGrpSpPr/>
          <p:nvPr/>
        </p:nvGrpSpPr>
        <p:grpSpPr>
          <a:xfrm>
            <a:off x="11060047" y="4515045"/>
            <a:ext cx="1905" cy="3175"/>
            <a:chOff x="11060047" y="4515045"/>
            <a:chExt cx="1905" cy="3175"/>
          </a:xfrm>
        </p:grpSpPr>
        <p:sp>
          <p:nvSpPr>
            <p:cNvPr id="7650" name="object 7650"/>
            <p:cNvSpPr/>
            <p:nvPr/>
          </p:nvSpPr>
          <p:spPr>
            <a:xfrm>
              <a:off x="11060047" y="4515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1" name="object 7651"/>
            <p:cNvSpPr/>
            <p:nvPr/>
          </p:nvSpPr>
          <p:spPr>
            <a:xfrm>
              <a:off x="11060978" y="45159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2" name="object 7652"/>
            <p:cNvSpPr/>
            <p:nvPr/>
          </p:nvSpPr>
          <p:spPr>
            <a:xfrm>
              <a:off x="11060036" y="45159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53" name="object 7653"/>
            <p:cNvSpPr/>
            <p:nvPr/>
          </p:nvSpPr>
          <p:spPr>
            <a:xfrm>
              <a:off x="11060978" y="451690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654" name="object 7654"/>
          <p:cNvSpPr/>
          <p:nvPr/>
        </p:nvSpPr>
        <p:spPr>
          <a:xfrm>
            <a:off x="11503082" y="678978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216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5" name="object 7655"/>
          <p:cNvSpPr/>
          <p:nvPr/>
        </p:nvSpPr>
        <p:spPr>
          <a:xfrm>
            <a:off x="6056360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6" name="object 7656"/>
          <p:cNvSpPr/>
          <p:nvPr/>
        </p:nvSpPr>
        <p:spPr>
          <a:xfrm>
            <a:off x="6051706" y="6981521"/>
            <a:ext cx="5080" cy="31115"/>
          </a:xfrm>
          <a:custGeom>
            <a:avLst/>
            <a:gdLst/>
            <a:ahLst/>
            <a:cxnLst/>
            <a:rect l="l" t="t" r="r" b="b"/>
            <a:pathLst>
              <a:path w="5079" h="31115">
                <a:moveTo>
                  <a:pt x="4653" y="30714"/>
                </a:moveTo>
                <a:lnTo>
                  <a:pt x="4653" y="0"/>
                </a:lnTo>
              </a:path>
              <a:path w="5079"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7" name="object 7657"/>
          <p:cNvSpPr/>
          <p:nvPr/>
        </p:nvSpPr>
        <p:spPr>
          <a:xfrm>
            <a:off x="6051706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8" name="object 7658"/>
          <p:cNvSpPr/>
          <p:nvPr/>
        </p:nvSpPr>
        <p:spPr>
          <a:xfrm>
            <a:off x="11060976" y="451598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9" name="object 7659"/>
          <p:cNvSpPr/>
          <p:nvPr/>
        </p:nvSpPr>
        <p:spPr>
          <a:xfrm>
            <a:off x="6056360" y="64472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0" name="object 7660"/>
          <p:cNvSpPr/>
          <p:nvPr/>
        </p:nvSpPr>
        <p:spPr>
          <a:xfrm>
            <a:off x="11060978" y="451597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1" name="object 7661"/>
          <p:cNvSpPr/>
          <p:nvPr/>
        </p:nvSpPr>
        <p:spPr>
          <a:xfrm>
            <a:off x="6051706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2" name="object 7662"/>
          <p:cNvSpPr/>
          <p:nvPr/>
        </p:nvSpPr>
        <p:spPr>
          <a:xfrm>
            <a:off x="12963421" y="678978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216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3" name="object 7663"/>
          <p:cNvSpPr/>
          <p:nvPr/>
        </p:nvSpPr>
        <p:spPr>
          <a:xfrm>
            <a:off x="11060976" y="451598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4" name="object 7664"/>
          <p:cNvSpPr/>
          <p:nvPr/>
        </p:nvSpPr>
        <p:spPr>
          <a:xfrm>
            <a:off x="6056360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5" name="object 7665"/>
          <p:cNvSpPr/>
          <p:nvPr/>
        </p:nvSpPr>
        <p:spPr>
          <a:xfrm>
            <a:off x="6056360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6" name="object 7666"/>
          <p:cNvSpPr/>
          <p:nvPr/>
        </p:nvSpPr>
        <p:spPr>
          <a:xfrm>
            <a:off x="11022817" y="4611842"/>
            <a:ext cx="158750" cy="39370"/>
          </a:xfrm>
          <a:custGeom>
            <a:avLst/>
            <a:gdLst/>
            <a:ahLst/>
            <a:cxnLst/>
            <a:rect l="l" t="t" r="r" b="b"/>
            <a:pathLst>
              <a:path w="158750" h="39370">
                <a:moveTo>
                  <a:pt x="158226" y="39091"/>
                </a:moveTo>
                <a:lnTo>
                  <a:pt x="138681" y="34437"/>
                </a:lnTo>
              </a:path>
              <a:path w="158750" h="39370">
                <a:moveTo>
                  <a:pt x="120996" y="29783"/>
                </a:moveTo>
                <a:lnTo>
                  <a:pt x="87490" y="21407"/>
                </a:lnTo>
              </a:path>
              <a:path w="158750" h="39370">
                <a:moveTo>
                  <a:pt x="70736" y="17684"/>
                </a:moveTo>
                <a:lnTo>
                  <a:pt x="37229" y="9307"/>
                </a:lnTo>
              </a:path>
              <a:path w="158750" h="39370">
                <a:moveTo>
                  <a:pt x="19545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7" name="object 7667"/>
          <p:cNvSpPr/>
          <p:nvPr/>
        </p:nvSpPr>
        <p:spPr>
          <a:xfrm>
            <a:off x="6069390" y="699362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8" name="object 7668"/>
          <p:cNvSpPr/>
          <p:nvPr/>
        </p:nvSpPr>
        <p:spPr>
          <a:xfrm>
            <a:off x="6069390" y="704853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9" name="object 7669"/>
          <p:cNvSpPr/>
          <p:nvPr/>
        </p:nvSpPr>
        <p:spPr>
          <a:xfrm>
            <a:off x="6069390" y="6993620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0" name="object 7670"/>
          <p:cNvSpPr/>
          <p:nvPr/>
        </p:nvSpPr>
        <p:spPr>
          <a:xfrm>
            <a:off x="6069390" y="7029919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1" name="object 7671"/>
          <p:cNvSpPr/>
          <p:nvPr/>
        </p:nvSpPr>
        <p:spPr>
          <a:xfrm>
            <a:off x="6080559" y="6993620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2" name="object 7672"/>
          <p:cNvSpPr/>
          <p:nvPr/>
        </p:nvSpPr>
        <p:spPr>
          <a:xfrm>
            <a:off x="6080559" y="7029919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3" name="object 7673"/>
          <p:cNvSpPr/>
          <p:nvPr/>
        </p:nvSpPr>
        <p:spPr>
          <a:xfrm>
            <a:off x="11970316" y="4459200"/>
            <a:ext cx="69850" cy="5080"/>
          </a:xfrm>
          <a:custGeom>
            <a:avLst/>
            <a:gdLst/>
            <a:ahLst/>
            <a:cxnLst/>
            <a:rect l="l" t="t" r="r" b="b"/>
            <a:pathLst>
              <a:path w="69850" h="5079">
                <a:moveTo>
                  <a:pt x="69805" y="4653"/>
                </a:moveTo>
                <a:lnTo>
                  <a:pt x="24199" y="4653"/>
                </a:lnTo>
              </a:path>
              <a:path w="69850" h="5079">
                <a:moveTo>
                  <a:pt x="13030" y="4653"/>
                </a:moveTo>
                <a:lnTo>
                  <a:pt x="0" y="4653"/>
                </a:lnTo>
              </a:path>
              <a:path w="69850" h="5079">
                <a:moveTo>
                  <a:pt x="69805" y="0"/>
                </a:moveTo>
                <a:lnTo>
                  <a:pt x="43745" y="0"/>
                </a:lnTo>
              </a:path>
              <a:path w="69850" h="5079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4" name="object 7674"/>
          <p:cNvSpPr/>
          <p:nvPr/>
        </p:nvSpPr>
        <p:spPr>
          <a:xfrm>
            <a:off x="11970316" y="4559721"/>
            <a:ext cx="69850" cy="5080"/>
          </a:xfrm>
          <a:custGeom>
            <a:avLst/>
            <a:gdLst/>
            <a:ahLst/>
            <a:cxnLst/>
            <a:rect l="l" t="t" r="r" b="b"/>
            <a:pathLst>
              <a:path w="69850" h="5079">
                <a:moveTo>
                  <a:pt x="69805" y="0"/>
                </a:moveTo>
                <a:lnTo>
                  <a:pt x="24199" y="0"/>
                </a:lnTo>
              </a:path>
              <a:path w="69850" h="5079">
                <a:moveTo>
                  <a:pt x="13030" y="0"/>
                </a:moveTo>
                <a:lnTo>
                  <a:pt x="0" y="0"/>
                </a:lnTo>
              </a:path>
              <a:path w="69850" h="5079">
                <a:moveTo>
                  <a:pt x="0" y="4653"/>
                </a:moveTo>
                <a:lnTo>
                  <a:pt x="13030" y="4653"/>
                </a:lnTo>
              </a:path>
              <a:path w="69850" h="5079">
                <a:moveTo>
                  <a:pt x="24199" y="4653"/>
                </a:moveTo>
                <a:lnTo>
                  <a:pt x="69805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5" name="object 7675"/>
          <p:cNvSpPr/>
          <p:nvPr/>
        </p:nvSpPr>
        <p:spPr>
          <a:xfrm>
            <a:off x="11965662" y="4450824"/>
            <a:ext cx="29209" cy="200660"/>
          </a:xfrm>
          <a:custGeom>
            <a:avLst/>
            <a:gdLst/>
            <a:ahLst/>
            <a:cxnLst/>
            <a:rect l="l" t="t" r="r" b="b"/>
            <a:pathLst>
              <a:path w="29209" h="200660">
                <a:moveTo>
                  <a:pt x="0" y="0"/>
                </a:moveTo>
                <a:lnTo>
                  <a:pt x="0" y="39091"/>
                </a:lnTo>
              </a:path>
              <a:path w="29209" h="200660">
                <a:moveTo>
                  <a:pt x="0" y="56775"/>
                </a:moveTo>
                <a:lnTo>
                  <a:pt x="0" y="91213"/>
                </a:lnTo>
              </a:path>
              <a:path w="29209" h="200660">
                <a:moveTo>
                  <a:pt x="0" y="108897"/>
                </a:moveTo>
                <a:lnTo>
                  <a:pt x="0" y="143334"/>
                </a:lnTo>
              </a:path>
              <a:path w="29209" h="200660">
                <a:moveTo>
                  <a:pt x="0" y="161018"/>
                </a:moveTo>
                <a:lnTo>
                  <a:pt x="0" y="200110"/>
                </a:lnTo>
              </a:path>
              <a:path w="29209" h="200660">
                <a:moveTo>
                  <a:pt x="28853" y="11168"/>
                </a:moveTo>
                <a:lnTo>
                  <a:pt x="17684" y="11168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6" name="object 7676"/>
          <p:cNvSpPr/>
          <p:nvPr/>
        </p:nvSpPr>
        <p:spPr>
          <a:xfrm>
            <a:off x="11508667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7" name="object 7677"/>
          <p:cNvSpPr/>
          <p:nvPr/>
        </p:nvSpPr>
        <p:spPr>
          <a:xfrm>
            <a:off x="11983346" y="463976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8" name="object 7678"/>
          <p:cNvSpPr/>
          <p:nvPr/>
        </p:nvSpPr>
        <p:spPr>
          <a:xfrm>
            <a:off x="11983346" y="4461992"/>
            <a:ext cx="11430" cy="177800"/>
          </a:xfrm>
          <a:custGeom>
            <a:avLst/>
            <a:gdLst/>
            <a:ahLst/>
            <a:cxnLst/>
            <a:rect l="l" t="t" r="r" b="b"/>
            <a:pathLst>
              <a:path w="11429" h="177800">
                <a:moveTo>
                  <a:pt x="0" y="0"/>
                </a:moveTo>
                <a:lnTo>
                  <a:pt x="0" y="27922"/>
                </a:lnTo>
              </a:path>
              <a:path w="11429" h="177800">
                <a:moveTo>
                  <a:pt x="0" y="45606"/>
                </a:moveTo>
                <a:lnTo>
                  <a:pt x="0" y="80044"/>
                </a:lnTo>
              </a:path>
              <a:path w="11429" h="177800">
                <a:moveTo>
                  <a:pt x="0" y="97728"/>
                </a:moveTo>
                <a:lnTo>
                  <a:pt x="0" y="132165"/>
                </a:lnTo>
              </a:path>
              <a:path w="11429" h="177800">
                <a:moveTo>
                  <a:pt x="0" y="149850"/>
                </a:moveTo>
                <a:lnTo>
                  <a:pt x="0" y="177772"/>
                </a:lnTo>
              </a:path>
              <a:path w="11429" h="177800">
                <a:moveTo>
                  <a:pt x="11168" y="0"/>
                </a:moveTo>
                <a:lnTo>
                  <a:pt x="11168" y="27922"/>
                </a:lnTo>
              </a:path>
              <a:path w="11429" h="177800">
                <a:moveTo>
                  <a:pt x="11168" y="45606"/>
                </a:moveTo>
                <a:lnTo>
                  <a:pt x="11168" y="80044"/>
                </a:lnTo>
              </a:path>
              <a:path w="11429" h="177800">
                <a:moveTo>
                  <a:pt x="11168" y="97728"/>
                </a:moveTo>
                <a:lnTo>
                  <a:pt x="11168" y="132165"/>
                </a:lnTo>
              </a:path>
              <a:path w="11429" h="177800">
                <a:moveTo>
                  <a:pt x="11168" y="149850"/>
                </a:moveTo>
                <a:lnTo>
                  <a:pt x="11168" y="177772"/>
                </a:lnTo>
              </a:path>
              <a:path w="11429" h="177800">
                <a:moveTo>
                  <a:pt x="2792" y="930"/>
                </a:moveTo>
                <a:lnTo>
                  <a:pt x="2792" y="27922"/>
                </a:lnTo>
              </a:path>
              <a:path w="11429" h="177800">
                <a:moveTo>
                  <a:pt x="2792" y="45606"/>
                </a:moveTo>
                <a:lnTo>
                  <a:pt x="2792" y="80044"/>
                </a:lnTo>
              </a:path>
              <a:path w="11429" h="177800">
                <a:moveTo>
                  <a:pt x="2792" y="97728"/>
                </a:moveTo>
                <a:lnTo>
                  <a:pt x="2792" y="132165"/>
                </a:lnTo>
              </a:path>
              <a:path w="11429" h="177800">
                <a:moveTo>
                  <a:pt x="2792" y="149850"/>
                </a:moveTo>
                <a:lnTo>
                  <a:pt x="2792" y="176841"/>
                </a:lnTo>
              </a:path>
              <a:path w="11429" h="177800">
                <a:moveTo>
                  <a:pt x="8376" y="930"/>
                </a:moveTo>
                <a:lnTo>
                  <a:pt x="8376" y="27922"/>
                </a:lnTo>
              </a:path>
              <a:path w="11429" h="177800">
                <a:moveTo>
                  <a:pt x="8376" y="45606"/>
                </a:moveTo>
                <a:lnTo>
                  <a:pt x="8376" y="80044"/>
                </a:lnTo>
              </a:path>
              <a:path w="11429" h="177800">
                <a:moveTo>
                  <a:pt x="8376" y="97728"/>
                </a:moveTo>
                <a:lnTo>
                  <a:pt x="8376" y="132165"/>
                </a:lnTo>
              </a:path>
              <a:path w="11429" h="177800">
                <a:moveTo>
                  <a:pt x="8376" y="149850"/>
                </a:moveTo>
                <a:lnTo>
                  <a:pt x="8376" y="176841"/>
                </a:lnTo>
              </a:path>
              <a:path w="11429" h="177800">
                <a:moveTo>
                  <a:pt x="0" y="176841"/>
                </a:moveTo>
                <a:lnTo>
                  <a:pt x="0" y="149850"/>
                </a:lnTo>
              </a:path>
              <a:path w="11429" h="177800">
                <a:moveTo>
                  <a:pt x="0" y="132165"/>
                </a:moveTo>
                <a:lnTo>
                  <a:pt x="0" y="97728"/>
                </a:lnTo>
              </a:path>
              <a:path w="11429" h="177800">
                <a:moveTo>
                  <a:pt x="0" y="80044"/>
                </a:moveTo>
                <a:lnTo>
                  <a:pt x="0" y="45606"/>
                </a:lnTo>
              </a:path>
              <a:path w="11429" h="177800">
                <a:moveTo>
                  <a:pt x="0" y="27922"/>
                </a:moveTo>
                <a:lnTo>
                  <a:pt x="0" y="930"/>
                </a:lnTo>
              </a:path>
              <a:path w="11429" h="177800">
                <a:moveTo>
                  <a:pt x="11168" y="176841"/>
                </a:moveTo>
                <a:lnTo>
                  <a:pt x="11168" y="149850"/>
                </a:lnTo>
              </a:path>
              <a:path w="11429" h="177800">
                <a:moveTo>
                  <a:pt x="11168" y="132165"/>
                </a:moveTo>
                <a:lnTo>
                  <a:pt x="11168" y="97728"/>
                </a:lnTo>
              </a:path>
              <a:path w="11429" h="177800">
                <a:moveTo>
                  <a:pt x="11168" y="80044"/>
                </a:moveTo>
                <a:lnTo>
                  <a:pt x="11168" y="45606"/>
                </a:lnTo>
              </a:path>
              <a:path w="11429" h="177800">
                <a:moveTo>
                  <a:pt x="11168" y="27922"/>
                </a:moveTo>
                <a:lnTo>
                  <a:pt x="11168" y="93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9" name="object 7679"/>
          <p:cNvSpPr/>
          <p:nvPr/>
        </p:nvSpPr>
        <p:spPr>
          <a:xfrm>
            <a:off x="6069390" y="6546862"/>
            <a:ext cx="11430" cy="176530"/>
          </a:xfrm>
          <a:custGeom>
            <a:avLst/>
            <a:gdLst/>
            <a:ahLst/>
            <a:cxnLst/>
            <a:rect l="l" t="t" r="r" b="b"/>
            <a:pathLst>
              <a:path w="11429" h="176529">
                <a:moveTo>
                  <a:pt x="11168" y="0"/>
                </a:moveTo>
                <a:lnTo>
                  <a:pt x="11168" y="26991"/>
                </a:lnTo>
              </a:path>
              <a:path w="11429" h="176529">
                <a:moveTo>
                  <a:pt x="11168" y="44675"/>
                </a:moveTo>
                <a:lnTo>
                  <a:pt x="11168" y="79113"/>
                </a:lnTo>
              </a:path>
              <a:path w="11429" h="176529">
                <a:moveTo>
                  <a:pt x="11168" y="96797"/>
                </a:moveTo>
                <a:lnTo>
                  <a:pt x="11168" y="131235"/>
                </a:lnTo>
              </a:path>
              <a:path w="11429" h="176529">
                <a:moveTo>
                  <a:pt x="11168" y="148919"/>
                </a:moveTo>
                <a:lnTo>
                  <a:pt x="11168" y="175910"/>
                </a:lnTo>
              </a:path>
              <a:path w="11429" h="176529">
                <a:moveTo>
                  <a:pt x="0" y="0"/>
                </a:moveTo>
                <a:lnTo>
                  <a:pt x="0" y="26991"/>
                </a:lnTo>
              </a:path>
              <a:path w="11429" h="176529">
                <a:moveTo>
                  <a:pt x="0" y="44675"/>
                </a:moveTo>
                <a:lnTo>
                  <a:pt x="0" y="79113"/>
                </a:lnTo>
              </a:path>
              <a:path w="11429" h="176529">
                <a:moveTo>
                  <a:pt x="0" y="96797"/>
                </a:moveTo>
                <a:lnTo>
                  <a:pt x="0" y="131235"/>
                </a:lnTo>
              </a:path>
              <a:path w="11429"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0" name="object 7680"/>
          <p:cNvSpPr/>
          <p:nvPr/>
        </p:nvSpPr>
        <p:spPr>
          <a:xfrm>
            <a:off x="11983346" y="4462923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1" name="object 7681"/>
          <p:cNvSpPr/>
          <p:nvPr/>
        </p:nvSpPr>
        <p:spPr>
          <a:xfrm>
            <a:off x="12955045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29783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2" name="object 7682"/>
          <p:cNvSpPr/>
          <p:nvPr/>
        </p:nvSpPr>
        <p:spPr>
          <a:xfrm>
            <a:off x="6080559" y="6546862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3" name="object 7683"/>
          <p:cNvSpPr/>
          <p:nvPr/>
        </p:nvSpPr>
        <p:spPr>
          <a:xfrm>
            <a:off x="11994515" y="4462923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4" name="object 7684"/>
          <p:cNvSpPr/>
          <p:nvPr/>
        </p:nvSpPr>
        <p:spPr>
          <a:xfrm>
            <a:off x="11970316" y="473842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5" name="object 7685"/>
          <p:cNvSpPr/>
          <p:nvPr/>
        </p:nvSpPr>
        <p:spPr>
          <a:xfrm>
            <a:off x="6069390" y="6546862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6" name="object 7686"/>
          <p:cNvSpPr/>
          <p:nvPr/>
        </p:nvSpPr>
        <p:spPr>
          <a:xfrm>
            <a:off x="11965662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7" name="object 7687"/>
          <p:cNvSpPr/>
          <p:nvPr/>
        </p:nvSpPr>
        <p:spPr>
          <a:xfrm>
            <a:off x="11965662" y="4453616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8" name="object 7688"/>
          <p:cNvSpPr/>
          <p:nvPr/>
        </p:nvSpPr>
        <p:spPr>
          <a:xfrm>
            <a:off x="12959698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9" name="object 7689"/>
          <p:cNvSpPr/>
          <p:nvPr/>
        </p:nvSpPr>
        <p:spPr>
          <a:xfrm>
            <a:off x="11965662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0" name="object 7690"/>
          <p:cNvSpPr/>
          <p:nvPr/>
        </p:nvSpPr>
        <p:spPr>
          <a:xfrm>
            <a:off x="11965662" y="445361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1" name="object 7691"/>
          <p:cNvSpPr/>
          <p:nvPr/>
        </p:nvSpPr>
        <p:spPr>
          <a:xfrm>
            <a:off x="11965662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2" name="object 7692"/>
          <p:cNvSpPr/>
          <p:nvPr/>
        </p:nvSpPr>
        <p:spPr>
          <a:xfrm>
            <a:off x="12955045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3" name="object 7693"/>
          <p:cNvSpPr/>
          <p:nvPr/>
        </p:nvSpPr>
        <p:spPr>
          <a:xfrm>
            <a:off x="11965662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4" name="object 7694"/>
          <p:cNvSpPr/>
          <p:nvPr/>
        </p:nvSpPr>
        <p:spPr>
          <a:xfrm>
            <a:off x="11970316" y="4453616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5" name="object 7695"/>
          <p:cNvSpPr/>
          <p:nvPr/>
        </p:nvSpPr>
        <p:spPr>
          <a:xfrm>
            <a:off x="6072182" y="6994551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6" name="object 7696"/>
          <p:cNvSpPr/>
          <p:nvPr/>
        </p:nvSpPr>
        <p:spPr>
          <a:xfrm>
            <a:off x="6072182" y="7029919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7" name="object 7697"/>
          <p:cNvSpPr/>
          <p:nvPr/>
        </p:nvSpPr>
        <p:spPr>
          <a:xfrm>
            <a:off x="12007546" y="468630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7445" y="7445"/>
                </a:moveTo>
                <a:lnTo>
                  <a:pt x="3722" y="6515"/>
                </a:lnTo>
              </a:path>
              <a:path w="33020" h="7620">
                <a:moveTo>
                  <a:pt x="3722" y="6515"/>
                </a:moveTo>
                <a:lnTo>
                  <a:pt x="930" y="3722"/>
                </a:lnTo>
              </a:path>
              <a:path w="33020" h="7620">
                <a:moveTo>
                  <a:pt x="930" y="3722"/>
                </a:moveTo>
                <a:lnTo>
                  <a:pt x="0" y="0"/>
                </a:lnTo>
              </a:path>
              <a:path w="33020" h="7620">
                <a:moveTo>
                  <a:pt x="32576" y="7445"/>
                </a:moveTo>
                <a:lnTo>
                  <a:pt x="7445" y="744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8" name="object 7698"/>
          <p:cNvSpPr/>
          <p:nvPr/>
        </p:nvSpPr>
        <p:spPr>
          <a:xfrm>
            <a:off x="12014992" y="4608119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1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9" name="object 7699"/>
          <p:cNvSpPr/>
          <p:nvPr/>
        </p:nvSpPr>
        <p:spPr>
          <a:xfrm>
            <a:off x="12930845" y="341211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0" name="object 7700"/>
          <p:cNvSpPr/>
          <p:nvPr/>
        </p:nvSpPr>
        <p:spPr>
          <a:xfrm>
            <a:off x="12007546" y="4609981"/>
            <a:ext cx="3810" cy="6985"/>
          </a:xfrm>
          <a:custGeom>
            <a:avLst/>
            <a:gdLst/>
            <a:ahLst/>
            <a:cxnLst/>
            <a:rect l="l" t="t" r="r" b="b"/>
            <a:pathLst>
              <a:path w="3809" h="6985">
                <a:moveTo>
                  <a:pt x="0" y="6515"/>
                </a:moveTo>
                <a:lnTo>
                  <a:pt x="930" y="2792"/>
                </a:lnTo>
              </a:path>
              <a:path w="3809" h="6985">
                <a:moveTo>
                  <a:pt x="930" y="2792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1" name="object 7701"/>
          <p:cNvSpPr/>
          <p:nvPr/>
        </p:nvSpPr>
        <p:spPr>
          <a:xfrm>
            <a:off x="12930845" y="346702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2" name="object 7702"/>
          <p:cNvSpPr/>
          <p:nvPr/>
        </p:nvSpPr>
        <p:spPr>
          <a:xfrm>
            <a:off x="12011269" y="4608119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0" y="1861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3" name="object 7703"/>
          <p:cNvSpPr/>
          <p:nvPr/>
        </p:nvSpPr>
        <p:spPr>
          <a:xfrm>
            <a:off x="12007546" y="4616496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69805"/>
                </a:moveTo>
                <a:lnTo>
                  <a:pt x="0" y="43745"/>
                </a:lnTo>
              </a:path>
              <a:path h="69850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4" name="object 7704"/>
          <p:cNvSpPr/>
          <p:nvPr/>
        </p:nvSpPr>
        <p:spPr>
          <a:xfrm>
            <a:off x="12942014" y="3412112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54913"/>
                </a:moveTo>
                <a:lnTo>
                  <a:pt x="0" y="36299"/>
                </a:lnTo>
              </a:path>
              <a:path h="55245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5" name="object 7705"/>
          <p:cNvSpPr/>
          <p:nvPr/>
        </p:nvSpPr>
        <p:spPr>
          <a:xfrm>
            <a:off x="6077767" y="6994551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6" name="object 7706"/>
          <p:cNvSpPr/>
          <p:nvPr/>
        </p:nvSpPr>
        <p:spPr>
          <a:xfrm>
            <a:off x="6077767" y="7029919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7" name="object 7707"/>
          <p:cNvSpPr/>
          <p:nvPr/>
        </p:nvSpPr>
        <p:spPr>
          <a:xfrm>
            <a:off x="12930845" y="3412112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54913"/>
                </a:moveTo>
                <a:lnTo>
                  <a:pt x="0" y="36299"/>
                </a:lnTo>
              </a:path>
              <a:path h="55245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8" name="object 7708"/>
          <p:cNvSpPr/>
          <p:nvPr/>
        </p:nvSpPr>
        <p:spPr>
          <a:xfrm>
            <a:off x="11970316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9" name="object 7709"/>
          <p:cNvSpPr/>
          <p:nvPr/>
        </p:nvSpPr>
        <p:spPr>
          <a:xfrm>
            <a:off x="11965662" y="4660241"/>
            <a:ext cx="0" cy="29845"/>
          </a:xfrm>
          <a:custGeom>
            <a:avLst/>
            <a:gdLst/>
            <a:ahLst/>
            <a:cxnLst/>
            <a:rect l="l" t="t" r="r" b="b"/>
            <a:pathLst>
              <a:path h="29845">
                <a:moveTo>
                  <a:pt x="0" y="0"/>
                </a:moveTo>
                <a:lnTo>
                  <a:pt x="0" y="297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0" name="object 7710"/>
          <p:cNvSpPr/>
          <p:nvPr/>
        </p:nvSpPr>
        <p:spPr>
          <a:xfrm>
            <a:off x="11965662" y="4660241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39">
                <a:moveTo>
                  <a:pt x="0" y="47468"/>
                </a:moveTo>
                <a:lnTo>
                  <a:pt x="0" y="78182"/>
                </a:lnTo>
              </a:path>
              <a:path w="5079" h="78739">
                <a:moveTo>
                  <a:pt x="4653" y="0"/>
                </a:moveTo>
                <a:lnTo>
                  <a:pt x="4653" y="29783"/>
                </a:lnTo>
              </a:path>
              <a:path w="5079" h="78739">
                <a:moveTo>
                  <a:pt x="4653" y="47468"/>
                </a:moveTo>
                <a:lnTo>
                  <a:pt x="4653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1" name="object 7711"/>
          <p:cNvSpPr/>
          <p:nvPr/>
        </p:nvSpPr>
        <p:spPr>
          <a:xfrm>
            <a:off x="11983346" y="467141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2" name="object 7712"/>
          <p:cNvSpPr/>
          <p:nvPr/>
        </p:nvSpPr>
        <p:spPr>
          <a:xfrm>
            <a:off x="11970316" y="4660241"/>
            <a:ext cx="24765" cy="78740"/>
          </a:xfrm>
          <a:custGeom>
            <a:avLst/>
            <a:gdLst/>
            <a:ahLst/>
            <a:cxnLst/>
            <a:rect l="l" t="t" r="r" b="b"/>
            <a:pathLst>
              <a:path w="24765" h="78739">
                <a:moveTo>
                  <a:pt x="13030" y="66082"/>
                </a:moveTo>
                <a:lnTo>
                  <a:pt x="24199" y="66082"/>
                </a:lnTo>
              </a:path>
              <a:path w="24765" h="78739">
                <a:moveTo>
                  <a:pt x="13030" y="11168"/>
                </a:moveTo>
                <a:lnTo>
                  <a:pt x="13030" y="29783"/>
                </a:lnTo>
              </a:path>
              <a:path w="24765" h="78739">
                <a:moveTo>
                  <a:pt x="13030" y="47468"/>
                </a:moveTo>
                <a:lnTo>
                  <a:pt x="13030" y="66082"/>
                </a:lnTo>
              </a:path>
              <a:path w="24765" h="78739">
                <a:moveTo>
                  <a:pt x="24199" y="11168"/>
                </a:moveTo>
                <a:lnTo>
                  <a:pt x="24199" y="29783"/>
                </a:lnTo>
              </a:path>
              <a:path w="24765" h="78739">
                <a:moveTo>
                  <a:pt x="24199" y="47468"/>
                </a:moveTo>
                <a:lnTo>
                  <a:pt x="24199" y="66082"/>
                </a:lnTo>
              </a:path>
              <a:path w="24765" h="78739">
                <a:moveTo>
                  <a:pt x="15822" y="12099"/>
                </a:moveTo>
                <a:lnTo>
                  <a:pt x="15822" y="29783"/>
                </a:lnTo>
              </a:path>
              <a:path w="24765" h="78739">
                <a:moveTo>
                  <a:pt x="15822" y="47468"/>
                </a:moveTo>
                <a:lnTo>
                  <a:pt x="15822" y="66082"/>
                </a:lnTo>
              </a:path>
              <a:path w="24765" h="78739">
                <a:moveTo>
                  <a:pt x="21407" y="12099"/>
                </a:moveTo>
                <a:lnTo>
                  <a:pt x="21407" y="29783"/>
                </a:lnTo>
              </a:path>
              <a:path w="24765" h="78739">
                <a:moveTo>
                  <a:pt x="21407" y="47468"/>
                </a:moveTo>
                <a:lnTo>
                  <a:pt x="21407" y="66082"/>
                </a:lnTo>
              </a:path>
              <a:path w="24765" h="78739">
                <a:moveTo>
                  <a:pt x="13030" y="66082"/>
                </a:moveTo>
                <a:lnTo>
                  <a:pt x="13030" y="47468"/>
                </a:lnTo>
              </a:path>
              <a:path w="24765" h="78739">
                <a:moveTo>
                  <a:pt x="13030" y="29783"/>
                </a:moveTo>
                <a:lnTo>
                  <a:pt x="13030" y="12099"/>
                </a:lnTo>
              </a:path>
              <a:path w="24765" h="78739">
                <a:moveTo>
                  <a:pt x="24199" y="66082"/>
                </a:moveTo>
                <a:lnTo>
                  <a:pt x="24199" y="47468"/>
                </a:lnTo>
              </a:path>
              <a:path w="24765" h="78739">
                <a:moveTo>
                  <a:pt x="24199" y="29783"/>
                </a:moveTo>
                <a:lnTo>
                  <a:pt x="24199" y="12099"/>
                </a:lnTo>
              </a:path>
              <a:path w="24765" h="78739">
                <a:moveTo>
                  <a:pt x="13030" y="12099"/>
                </a:moveTo>
                <a:lnTo>
                  <a:pt x="13030" y="29783"/>
                </a:lnTo>
              </a:path>
              <a:path w="24765" h="78739">
                <a:moveTo>
                  <a:pt x="13030" y="47468"/>
                </a:moveTo>
                <a:lnTo>
                  <a:pt x="13030" y="66082"/>
                </a:lnTo>
              </a:path>
              <a:path w="24765" h="78739">
                <a:moveTo>
                  <a:pt x="24199" y="12099"/>
                </a:moveTo>
                <a:lnTo>
                  <a:pt x="24199" y="29783"/>
                </a:lnTo>
              </a:path>
              <a:path w="24765" h="78739">
                <a:moveTo>
                  <a:pt x="24199" y="47468"/>
                </a:moveTo>
                <a:lnTo>
                  <a:pt x="24199" y="66082"/>
                </a:lnTo>
              </a:path>
              <a:path w="24765" h="78739">
                <a:moveTo>
                  <a:pt x="0" y="78182"/>
                </a:moveTo>
                <a:lnTo>
                  <a:pt x="0" y="47468"/>
                </a:lnTo>
              </a:path>
              <a:path w="24765"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3" name="object 7713"/>
          <p:cNvSpPr/>
          <p:nvPr/>
        </p:nvSpPr>
        <p:spPr>
          <a:xfrm>
            <a:off x="6069390" y="7029919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4" name="object 7714"/>
          <p:cNvSpPr/>
          <p:nvPr/>
        </p:nvSpPr>
        <p:spPr>
          <a:xfrm>
            <a:off x="6069390" y="6994551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5" name="object 7715"/>
          <p:cNvSpPr/>
          <p:nvPr/>
        </p:nvSpPr>
        <p:spPr>
          <a:xfrm>
            <a:off x="11970316" y="456809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24199" y="0"/>
                </a:lnTo>
              </a:path>
              <a:path w="69850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6" name="object 7716"/>
          <p:cNvSpPr/>
          <p:nvPr/>
        </p:nvSpPr>
        <p:spPr>
          <a:xfrm>
            <a:off x="6080559" y="7029919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7" name="object 7717"/>
          <p:cNvSpPr/>
          <p:nvPr/>
        </p:nvSpPr>
        <p:spPr>
          <a:xfrm>
            <a:off x="6080559" y="6994551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8" name="object 7718"/>
          <p:cNvSpPr/>
          <p:nvPr/>
        </p:nvSpPr>
        <p:spPr>
          <a:xfrm>
            <a:off x="11970316" y="456437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24199" y="0"/>
                </a:lnTo>
              </a:path>
              <a:path w="69850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9" name="object 7719"/>
          <p:cNvSpPr/>
          <p:nvPr/>
        </p:nvSpPr>
        <p:spPr>
          <a:xfrm>
            <a:off x="11970316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0" name="object 7720"/>
          <p:cNvSpPr/>
          <p:nvPr/>
        </p:nvSpPr>
        <p:spPr>
          <a:xfrm>
            <a:off x="6069390" y="6994551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1" name="object 7721"/>
          <p:cNvSpPr/>
          <p:nvPr/>
        </p:nvSpPr>
        <p:spPr>
          <a:xfrm>
            <a:off x="6069390" y="7029919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2" name="object 7722"/>
          <p:cNvSpPr/>
          <p:nvPr/>
        </p:nvSpPr>
        <p:spPr>
          <a:xfrm>
            <a:off x="11965662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3" name="object 7723"/>
          <p:cNvSpPr/>
          <p:nvPr/>
        </p:nvSpPr>
        <p:spPr>
          <a:xfrm>
            <a:off x="11970316" y="473377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4" name="object 7724"/>
          <p:cNvSpPr/>
          <p:nvPr/>
        </p:nvSpPr>
        <p:spPr>
          <a:xfrm>
            <a:off x="6080559" y="6994551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5" name="object 7725"/>
          <p:cNvSpPr/>
          <p:nvPr/>
        </p:nvSpPr>
        <p:spPr>
          <a:xfrm>
            <a:off x="6080559" y="7029919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6" name="object 7726"/>
          <p:cNvSpPr/>
          <p:nvPr/>
        </p:nvSpPr>
        <p:spPr>
          <a:xfrm>
            <a:off x="11970316" y="473842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7" name="object 7727"/>
          <p:cNvSpPr/>
          <p:nvPr/>
        </p:nvSpPr>
        <p:spPr>
          <a:xfrm>
            <a:off x="11508667" y="678978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216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8" name="object 7728"/>
          <p:cNvSpPr/>
          <p:nvPr/>
        </p:nvSpPr>
        <p:spPr>
          <a:xfrm>
            <a:off x="11999169" y="4706778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9" name="object 7729"/>
          <p:cNvSpPr/>
          <p:nvPr/>
        </p:nvSpPr>
        <p:spPr>
          <a:xfrm>
            <a:off x="11999169" y="4568097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0" name="object 7730"/>
          <p:cNvSpPr/>
          <p:nvPr/>
        </p:nvSpPr>
        <p:spPr>
          <a:xfrm>
            <a:off x="11970316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1" name="object 7731"/>
          <p:cNvSpPr/>
          <p:nvPr/>
        </p:nvSpPr>
        <p:spPr>
          <a:xfrm>
            <a:off x="12347268" y="4594158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0" y="20476"/>
                </a:moveTo>
                <a:lnTo>
                  <a:pt x="4653" y="4653"/>
                </a:lnTo>
              </a:path>
              <a:path w="5715" h="20954">
                <a:moveTo>
                  <a:pt x="4653" y="4653"/>
                </a:moveTo>
                <a:lnTo>
                  <a:pt x="4653" y="3722"/>
                </a:lnTo>
              </a:path>
              <a:path w="5715" h="20954">
                <a:moveTo>
                  <a:pt x="4653" y="3722"/>
                </a:moveTo>
                <a:lnTo>
                  <a:pt x="4653" y="1861"/>
                </a:lnTo>
              </a:path>
              <a:path w="5715" h="20954">
                <a:moveTo>
                  <a:pt x="4653" y="1861"/>
                </a:moveTo>
                <a:lnTo>
                  <a:pt x="5584" y="930"/>
                </a:lnTo>
              </a:path>
              <a:path w="5715" h="20954">
                <a:moveTo>
                  <a:pt x="5584" y="93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2" name="object 7732"/>
          <p:cNvSpPr/>
          <p:nvPr/>
        </p:nvSpPr>
        <p:spPr>
          <a:xfrm>
            <a:off x="12939222" y="3413042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53983"/>
                </a:moveTo>
                <a:lnTo>
                  <a:pt x="0" y="35368"/>
                </a:lnTo>
              </a:path>
              <a:path h="5461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3" name="object 7733"/>
          <p:cNvSpPr/>
          <p:nvPr/>
        </p:nvSpPr>
        <p:spPr>
          <a:xfrm>
            <a:off x="12352852" y="459322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4" name="object 7734"/>
          <p:cNvSpPr/>
          <p:nvPr/>
        </p:nvSpPr>
        <p:spPr>
          <a:xfrm>
            <a:off x="6056360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5" name="object 7735"/>
          <p:cNvSpPr/>
          <p:nvPr/>
        </p:nvSpPr>
        <p:spPr>
          <a:xfrm>
            <a:off x="6056360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6" name="object 7736"/>
          <p:cNvSpPr/>
          <p:nvPr/>
        </p:nvSpPr>
        <p:spPr>
          <a:xfrm>
            <a:off x="12347268" y="4593228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89">
                <a:moveTo>
                  <a:pt x="5584" y="0"/>
                </a:moveTo>
                <a:lnTo>
                  <a:pt x="5584" y="930"/>
                </a:lnTo>
              </a:path>
              <a:path w="5715" h="21589">
                <a:moveTo>
                  <a:pt x="5584" y="930"/>
                </a:moveTo>
                <a:lnTo>
                  <a:pt x="5584" y="1861"/>
                </a:lnTo>
              </a:path>
              <a:path w="5715" h="21589">
                <a:moveTo>
                  <a:pt x="5584" y="1861"/>
                </a:moveTo>
                <a:lnTo>
                  <a:pt x="4653" y="2792"/>
                </a:lnTo>
              </a:path>
              <a:path w="5715" h="21589">
                <a:moveTo>
                  <a:pt x="4653" y="2792"/>
                </a:moveTo>
                <a:lnTo>
                  <a:pt x="4653" y="4653"/>
                </a:lnTo>
              </a:path>
              <a:path w="5715" h="21589">
                <a:moveTo>
                  <a:pt x="4653" y="4653"/>
                </a:moveTo>
                <a:lnTo>
                  <a:pt x="4653" y="5584"/>
                </a:lnTo>
              </a:path>
              <a:path w="5715" h="21589">
                <a:moveTo>
                  <a:pt x="4653" y="5584"/>
                </a:moveTo>
                <a:lnTo>
                  <a:pt x="0" y="21407"/>
                </a:lnTo>
              </a:path>
              <a:path w="5715" h="21589">
                <a:moveTo>
                  <a:pt x="0" y="21407"/>
                </a:moveTo>
                <a:lnTo>
                  <a:pt x="4653" y="5584"/>
                </a:lnTo>
              </a:path>
              <a:path w="5715" h="21589">
                <a:moveTo>
                  <a:pt x="4653" y="5584"/>
                </a:moveTo>
                <a:lnTo>
                  <a:pt x="4653" y="4653"/>
                </a:lnTo>
              </a:path>
              <a:path w="5715" h="21589">
                <a:moveTo>
                  <a:pt x="4653" y="4653"/>
                </a:moveTo>
                <a:lnTo>
                  <a:pt x="4653" y="2792"/>
                </a:lnTo>
              </a:path>
              <a:path w="5715" h="21589">
                <a:moveTo>
                  <a:pt x="4653" y="2792"/>
                </a:moveTo>
                <a:lnTo>
                  <a:pt x="5584" y="1861"/>
                </a:lnTo>
              </a:path>
              <a:path w="5715" h="21589">
                <a:moveTo>
                  <a:pt x="5584" y="1861"/>
                </a:moveTo>
                <a:lnTo>
                  <a:pt x="5584" y="930"/>
                </a:lnTo>
              </a:path>
              <a:path w="5715" h="21589">
                <a:moveTo>
                  <a:pt x="5584" y="93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7" name="object 7737"/>
          <p:cNvSpPr/>
          <p:nvPr/>
        </p:nvSpPr>
        <p:spPr>
          <a:xfrm>
            <a:off x="6080559" y="6890307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8" name="object 7738"/>
          <p:cNvSpPr/>
          <p:nvPr/>
        </p:nvSpPr>
        <p:spPr>
          <a:xfrm>
            <a:off x="12352852" y="459322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9" name="object 7739"/>
          <p:cNvSpPr/>
          <p:nvPr/>
        </p:nvSpPr>
        <p:spPr>
          <a:xfrm>
            <a:off x="12933638" y="3413042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53983"/>
                </a:moveTo>
                <a:lnTo>
                  <a:pt x="0" y="35368"/>
                </a:lnTo>
              </a:path>
              <a:path h="5461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0" name="object 7740"/>
          <p:cNvSpPr/>
          <p:nvPr/>
        </p:nvSpPr>
        <p:spPr>
          <a:xfrm>
            <a:off x="12347268" y="4594158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5584" y="0"/>
                </a:moveTo>
                <a:lnTo>
                  <a:pt x="5584" y="930"/>
                </a:lnTo>
              </a:path>
              <a:path w="5715" h="20954">
                <a:moveTo>
                  <a:pt x="5584" y="930"/>
                </a:moveTo>
                <a:lnTo>
                  <a:pt x="4653" y="1861"/>
                </a:lnTo>
              </a:path>
              <a:path w="5715" h="20954">
                <a:moveTo>
                  <a:pt x="4653" y="1861"/>
                </a:moveTo>
                <a:lnTo>
                  <a:pt x="4653" y="3722"/>
                </a:lnTo>
              </a:path>
              <a:path w="5715" h="20954">
                <a:moveTo>
                  <a:pt x="4653" y="3722"/>
                </a:moveTo>
                <a:lnTo>
                  <a:pt x="4653" y="4653"/>
                </a:lnTo>
              </a:path>
              <a:path w="5715" h="20954">
                <a:moveTo>
                  <a:pt x="4653" y="4653"/>
                </a:moveTo>
                <a:lnTo>
                  <a:pt x="0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1" name="object 7741"/>
          <p:cNvSpPr/>
          <p:nvPr/>
        </p:nvSpPr>
        <p:spPr>
          <a:xfrm>
            <a:off x="6056360" y="6890307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2" name="object 7742"/>
          <p:cNvSpPr/>
          <p:nvPr/>
        </p:nvSpPr>
        <p:spPr>
          <a:xfrm>
            <a:off x="12347268" y="4593228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89">
                <a:moveTo>
                  <a:pt x="0" y="21407"/>
                </a:moveTo>
                <a:lnTo>
                  <a:pt x="4653" y="5584"/>
                </a:lnTo>
              </a:path>
              <a:path w="5715" h="21589">
                <a:moveTo>
                  <a:pt x="4653" y="5584"/>
                </a:moveTo>
                <a:lnTo>
                  <a:pt x="4653" y="4653"/>
                </a:lnTo>
              </a:path>
              <a:path w="5715" h="21589">
                <a:moveTo>
                  <a:pt x="4653" y="4653"/>
                </a:moveTo>
                <a:lnTo>
                  <a:pt x="4653" y="2792"/>
                </a:lnTo>
              </a:path>
              <a:path w="5715" h="21589">
                <a:moveTo>
                  <a:pt x="4653" y="2792"/>
                </a:moveTo>
                <a:lnTo>
                  <a:pt x="5584" y="1861"/>
                </a:lnTo>
              </a:path>
              <a:path w="5715" h="21589">
                <a:moveTo>
                  <a:pt x="5584" y="1861"/>
                </a:moveTo>
                <a:lnTo>
                  <a:pt x="5584" y="930"/>
                </a:lnTo>
              </a:path>
              <a:path w="5715" h="21589">
                <a:moveTo>
                  <a:pt x="5584" y="93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3" name="object 7743"/>
          <p:cNvSpPr/>
          <p:nvPr/>
        </p:nvSpPr>
        <p:spPr>
          <a:xfrm>
            <a:off x="6056360" y="688565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24199" y="0"/>
                </a:lnTo>
              </a:path>
              <a:path w="69850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4" name="object 7744"/>
          <p:cNvSpPr/>
          <p:nvPr/>
        </p:nvSpPr>
        <p:spPr>
          <a:xfrm>
            <a:off x="12347268" y="4593228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89">
                <a:moveTo>
                  <a:pt x="5584" y="0"/>
                </a:moveTo>
                <a:lnTo>
                  <a:pt x="5584" y="930"/>
                </a:lnTo>
              </a:path>
              <a:path w="5715" h="21589">
                <a:moveTo>
                  <a:pt x="5584" y="930"/>
                </a:moveTo>
                <a:lnTo>
                  <a:pt x="5584" y="1861"/>
                </a:lnTo>
              </a:path>
              <a:path w="5715" h="21589">
                <a:moveTo>
                  <a:pt x="5584" y="1861"/>
                </a:moveTo>
                <a:lnTo>
                  <a:pt x="4653" y="2792"/>
                </a:lnTo>
              </a:path>
              <a:path w="5715" h="21589">
                <a:moveTo>
                  <a:pt x="4653" y="2792"/>
                </a:moveTo>
                <a:lnTo>
                  <a:pt x="4653" y="4653"/>
                </a:lnTo>
              </a:path>
              <a:path w="5715" h="21589">
                <a:moveTo>
                  <a:pt x="4653" y="4653"/>
                </a:moveTo>
                <a:lnTo>
                  <a:pt x="4653" y="5584"/>
                </a:lnTo>
              </a:path>
              <a:path w="5715" h="21589">
                <a:moveTo>
                  <a:pt x="4653" y="5584"/>
                </a:moveTo>
                <a:lnTo>
                  <a:pt x="0" y="21407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5" name="object 7745"/>
          <p:cNvSpPr/>
          <p:nvPr/>
        </p:nvSpPr>
        <p:spPr>
          <a:xfrm>
            <a:off x="6051706" y="6973144"/>
            <a:ext cx="5080" cy="8890"/>
          </a:xfrm>
          <a:custGeom>
            <a:avLst/>
            <a:gdLst/>
            <a:ahLst/>
            <a:cxnLst/>
            <a:rect l="l" t="t" r="r" b="b"/>
            <a:pathLst>
              <a:path w="5079" h="8890">
                <a:moveTo>
                  <a:pt x="4653" y="8376"/>
                </a:moveTo>
                <a:lnTo>
                  <a:pt x="4653" y="0"/>
                </a:lnTo>
              </a:path>
              <a:path w="5079"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6" name="object 7746"/>
          <p:cNvSpPr/>
          <p:nvPr/>
        </p:nvSpPr>
        <p:spPr>
          <a:xfrm>
            <a:off x="6056360" y="7028057"/>
            <a:ext cx="69850" cy="33020"/>
          </a:xfrm>
          <a:custGeom>
            <a:avLst/>
            <a:gdLst/>
            <a:ahLst/>
            <a:cxnLst/>
            <a:rect l="l" t="t" r="r" b="b"/>
            <a:pathLst>
              <a:path w="69850" h="33020">
                <a:moveTo>
                  <a:pt x="0" y="27922"/>
                </a:moveTo>
                <a:lnTo>
                  <a:pt x="26060" y="27922"/>
                </a:lnTo>
              </a:path>
              <a:path w="69850" h="33020">
                <a:moveTo>
                  <a:pt x="42814" y="27922"/>
                </a:moveTo>
                <a:lnTo>
                  <a:pt x="69805" y="27922"/>
                </a:lnTo>
              </a:path>
              <a:path w="69850" h="33020">
                <a:moveTo>
                  <a:pt x="0" y="32576"/>
                </a:moveTo>
                <a:lnTo>
                  <a:pt x="26060" y="32576"/>
                </a:lnTo>
              </a:path>
              <a:path w="69850" h="33020">
                <a:moveTo>
                  <a:pt x="42814" y="32576"/>
                </a:moveTo>
                <a:lnTo>
                  <a:pt x="69805" y="32576"/>
                </a:lnTo>
              </a:path>
              <a:path w="69850" h="33020">
                <a:moveTo>
                  <a:pt x="28853" y="27922"/>
                </a:moveTo>
                <a:lnTo>
                  <a:pt x="28853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7" name="object 7747"/>
          <p:cNvSpPr/>
          <p:nvPr/>
        </p:nvSpPr>
        <p:spPr>
          <a:xfrm>
            <a:off x="12930845" y="3413042"/>
            <a:ext cx="11430" cy="54610"/>
          </a:xfrm>
          <a:custGeom>
            <a:avLst/>
            <a:gdLst/>
            <a:ahLst/>
            <a:cxnLst/>
            <a:rect l="l" t="t" r="r" b="b"/>
            <a:pathLst>
              <a:path w="11429" h="54610">
                <a:moveTo>
                  <a:pt x="11168" y="0"/>
                </a:moveTo>
                <a:lnTo>
                  <a:pt x="11168" y="17684"/>
                </a:lnTo>
              </a:path>
              <a:path w="11429" h="54610">
                <a:moveTo>
                  <a:pt x="11168" y="35368"/>
                </a:moveTo>
                <a:lnTo>
                  <a:pt x="11168" y="53983"/>
                </a:lnTo>
              </a:path>
              <a:path w="11429" h="54610">
                <a:moveTo>
                  <a:pt x="0" y="0"/>
                </a:moveTo>
                <a:lnTo>
                  <a:pt x="0" y="17684"/>
                </a:lnTo>
              </a:path>
              <a:path w="11429" h="54610">
                <a:moveTo>
                  <a:pt x="0" y="35368"/>
                </a:moveTo>
                <a:lnTo>
                  <a:pt x="0" y="53983"/>
                </a:lnTo>
              </a:path>
              <a:path w="11429" h="54610">
                <a:moveTo>
                  <a:pt x="11168" y="53983"/>
                </a:moveTo>
                <a:lnTo>
                  <a:pt x="11168" y="35368"/>
                </a:lnTo>
              </a:path>
              <a:path w="11429" h="54610">
                <a:moveTo>
                  <a:pt x="11168" y="17684"/>
                </a:moveTo>
                <a:lnTo>
                  <a:pt x="11168" y="0"/>
                </a:lnTo>
              </a:path>
              <a:path w="11429" h="54610">
                <a:moveTo>
                  <a:pt x="0" y="53983"/>
                </a:moveTo>
                <a:lnTo>
                  <a:pt x="0" y="35368"/>
                </a:lnTo>
              </a:path>
              <a:path w="11429" h="5461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8" name="object 7748"/>
          <p:cNvSpPr/>
          <p:nvPr/>
        </p:nvSpPr>
        <p:spPr>
          <a:xfrm>
            <a:off x="6085213" y="6890307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9" name="object 7749"/>
          <p:cNvSpPr/>
          <p:nvPr/>
        </p:nvSpPr>
        <p:spPr>
          <a:xfrm>
            <a:off x="6056360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0" name="object 7750"/>
          <p:cNvSpPr/>
          <p:nvPr/>
        </p:nvSpPr>
        <p:spPr>
          <a:xfrm>
            <a:off x="12955045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29783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1" name="object 7751"/>
          <p:cNvSpPr/>
          <p:nvPr/>
        </p:nvSpPr>
        <p:spPr>
          <a:xfrm>
            <a:off x="6433312" y="6915437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4" h="20954">
                <a:moveTo>
                  <a:pt x="0" y="20476"/>
                </a:moveTo>
                <a:lnTo>
                  <a:pt x="3722" y="5584"/>
                </a:lnTo>
              </a:path>
              <a:path w="5714" h="20954">
                <a:moveTo>
                  <a:pt x="3722" y="5584"/>
                </a:moveTo>
                <a:lnTo>
                  <a:pt x="4653" y="3722"/>
                </a:lnTo>
              </a:path>
              <a:path w="5714" h="20954">
                <a:moveTo>
                  <a:pt x="4653" y="3722"/>
                </a:moveTo>
                <a:lnTo>
                  <a:pt x="4653" y="2792"/>
                </a:lnTo>
              </a:path>
              <a:path w="5714" h="20954">
                <a:moveTo>
                  <a:pt x="4653" y="2792"/>
                </a:moveTo>
                <a:lnTo>
                  <a:pt x="4653" y="1861"/>
                </a:lnTo>
              </a:path>
              <a:path w="5714" h="20954">
                <a:moveTo>
                  <a:pt x="4653" y="1861"/>
                </a:moveTo>
                <a:lnTo>
                  <a:pt x="5584" y="930"/>
                </a:lnTo>
              </a:path>
              <a:path w="5714" h="20954">
                <a:moveTo>
                  <a:pt x="5584" y="930"/>
                </a:moveTo>
                <a:lnTo>
                  <a:pt x="5584" y="0"/>
                </a:lnTo>
              </a:path>
              <a:path w="5714" h="20954">
                <a:moveTo>
                  <a:pt x="5584" y="0"/>
                </a:moveTo>
                <a:lnTo>
                  <a:pt x="5584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2" name="object 7752"/>
          <p:cNvSpPr/>
          <p:nvPr/>
        </p:nvSpPr>
        <p:spPr>
          <a:xfrm>
            <a:off x="12942014" y="3308799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3" name="object 7753"/>
          <p:cNvSpPr/>
          <p:nvPr/>
        </p:nvSpPr>
        <p:spPr>
          <a:xfrm>
            <a:off x="6437965" y="691636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4" name="object 7754"/>
          <p:cNvSpPr/>
          <p:nvPr/>
        </p:nvSpPr>
        <p:spPr>
          <a:xfrm>
            <a:off x="12885239" y="3308799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5" name="object 7755"/>
          <p:cNvSpPr/>
          <p:nvPr/>
        </p:nvSpPr>
        <p:spPr>
          <a:xfrm>
            <a:off x="12505495" y="4634180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5">
                <a:moveTo>
                  <a:pt x="0" y="19545"/>
                </a:moveTo>
                <a:lnTo>
                  <a:pt x="4653" y="2792"/>
                </a:lnTo>
              </a:path>
              <a:path w="5079" h="19685">
                <a:moveTo>
                  <a:pt x="4653" y="2792"/>
                </a:moveTo>
                <a:lnTo>
                  <a:pt x="4653" y="1861"/>
                </a:lnTo>
              </a:path>
              <a:path w="5079" h="19685">
                <a:moveTo>
                  <a:pt x="4653" y="1861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6" name="object 7756"/>
          <p:cNvSpPr/>
          <p:nvPr/>
        </p:nvSpPr>
        <p:spPr>
          <a:xfrm>
            <a:off x="12942014" y="330507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7" name="object 7757"/>
          <p:cNvSpPr/>
          <p:nvPr/>
        </p:nvSpPr>
        <p:spPr>
          <a:xfrm>
            <a:off x="12510148" y="463325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8" name="object 7758"/>
          <p:cNvSpPr/>
          <p:nvPr/>
        </p:nvSpPr>
        <p:spPr>
          <a:xfrm>
            <a:off x="12885239" y="3305076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9" name="object 7759"/>
          <p:cNvSpPr/>
          <p:nvPr/>
        </p:nvSpPr>
        <p:spPr>
          <a:xfrm>
            <a:off x="12510148" y="463231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0" name="object 7760"/>
          <p:cNvSpPr/>
          <p:nvPr/>
        </p:nvSpPr>
        <p:spPr>
          <a:xfrm>
            <a:off x="6437965" y="6917299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1" name="object 7761"/>
          <p:cNvSpPr/>
          <p:nvPr/>
        </p:nvSpPr>
        <p:spPr>
          <a:xfrm>
            <a:off x="12955045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2" name="object 7762"/>
          <p:cNvSpPr/>
          <p:nvPr/>
        </p:nvSpPr>
        <p:spPr>
          <a:xfrm>
            <a:off x="6433312" y="6919160"/>
            <a:ext cx="5080" cy="17145"/>
          </a:xfrm>
          <a:custGeom>
            <a:avLst/>
            <a:gdLst/>
            <a:ahLst/>
            <a:cxnLst/>
            <a:rect l="l" t="t" r="r" b="b"/>
            <a:pathLst>
              <a:path w="5079" h="17145">
                <a:moveTo>
                  <a:pt x="4653" y="0"/>
                </a:moveTo>
                <a:lnTo>
                  <a:pt x="3722" y="1861"/>
                </a:lnTo>
              </a:path>
              <a:path w="5079" h="17145">
                <a:moveTo>
                  <a:pt x="3722" y="1861"/>
                </a:moveTo>
                <a:lnTo>
                  <a:pt x="0" y="167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763" name="object 7763"/>
          <p:cNvGrpSpPr/>
          <p:nvPr/>
        </p:nvGrpSpPr>
        <p:grpSpPr>
          <a:xfrm>
            <a:off x="12509218" y="4632319"/>
            <a:ext cx="3175" cy="3810"/>
            <a:chOff x="12509218" y="4632319"/>
            <a:chExt cx="3175" cy="3810"/>
          </a:xfrm>
        </p:grpSpPr>
        <p:sp>
          <p:nvSpPr>
            <p:cNvPr id="7764" name="object 7764"/>
            <p:cNvSpPr/>
            <p:nvPr/>
          </p:nvSpPr>
          <p:spPr>
            <a:xfrm>
              <a:off x="12510148" y="46323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65" name="object 7765"/>
            <p:cNvSpPr/>
            <p:nvPr/>
          </p:nvSpPr>
          <p:spPr>
            <a:xfrm>
              <a:off x="12510149" y="4633249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930" y="0"/>
                  </a:moveTo>
                  <a:lnTo>
                    <a:pt x="0" y="930"/>
                  </a:lnTo>
                </a:path>
                <a:path w="1270" h="3175">
                  <a:moveTo>
                    <a:pt x="0" y="930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766" name="object 7766"/>
          <p:cNvSpPr/>
          <p:nvPr/>
        </p:nvSpPr>
        <p:spPr>
          <a:xfrm>
            <a:off x="12959698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7" name="object 7767"/>
          <p:cNvSpPr/>
          <p:nvPr/>
        </p:nvSpPr>
        <p:spPr>
          <a:xfrm>
            <a:off x="12505495" y="4636042"/>
            <a:ext cx="5080" cy="17780"/>
          </a:xfrm>
          <a:custGeom>
            <a:avLst/>
            <a:gdLst/>
            <a:ahLst/>
            <a:cxnLst/>
            <a:rect l="l" t="t" r="r" b="b"/>
            <a:pathLst>
              <a:path w="5079" h="17779">
                <a:moveTo>
                  <a:pt x="4653" y="0"/>
                </a:moveTo>
                <a:lnTo>
                  <a:pt x="4653" y="930"/>
                </a:lnTo>
              </a:path>
              <a:path w="5079" h="17779">
                <a:moveTo>
                  <a:pt x="4653" y="930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8" name="object 7768"/>
          <p:cNvSpPr/>
          <p:nvPr/>
        </p:nvSpPr>
        <p:spPr>
          <a:xfrm>
            <a:off x="6433312" y="6921022"/>
            <a:ext cx="3810" cy="15240"/>
          </a:xfrm>
          <a:custGeom>
            <a:avLst/>
            <a:gdLst/>
            <a:ahLst/>
            <a:cxnLst/>
            <a:rect l="l" t="t" r="r" b="b"/>
            <a:pathLst>
              <a:path w="3810" h="15240">
                <a:moveTo>
                  <a:pt x="0" y="14891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9" name="object 7769"/>
          <p:cNvSpPr/>
          <p:nvPr/>
        </p:nvSpPr>
        <p:spPr>
          <a:xfrm>
            <a:off x="12885239" y="34744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991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0" name="object 7770"/>
          <p:cNvSpPr/>
          <p:nvPr/>
        </p:nvSpPr>
        <p:spPr>
          <a:xfrm>
            <a:off x="6437035" y="6919160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861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1" name="object 7771"/>
          <p:cNvSpPr/>
          <p:nvPr/>
        </p:nvSpPr>
        <p:spPr>
          <a:xfrm>
            <a:off x="12505495" y="4636973"/>
            <a:ext cx="5080" cy="17145"/>
          </a:xfrm>
          <a:custGeom>
            <a:avLst/>
            <a:gdLst/>
            <a:ahLst/>
            <a:cxnLst/>
            <a:rect l="l" t="t" r="r" b="b"/>
            <a:pathLst>
              <a:path w="5079" h="17145">
                <a:moveTo>
                  <a:pt x="0" y="16753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2" name="object 7772"/>
          <p:cNvSpPr/>
          <p:nvPr/>
        </p:nvSpPr>
        <p:spPr>
          <a:xfrm>
            <a:off x="12885239" y="34791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991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3" name="object 7773"/>
          <p:cNvSpPr/>
          <p:nvPr/>
        </p:nvSpPr>
        <p:spPr>
          <a:xfrm>
            <a:off x="12510148" y="4634180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2792"/>
                </a:moveTo>
                <a:lnTo>
                  <a:pt x="0" y="1861"/>
                </a:lnTo>
              </a:path>
              <a:path h="3175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4" name="object 7774"/>
          <p:cNvSpPr/>
          <p:nvPr/>
        </p:nvSpPr>
        <p:spPr>
          <a:xfrm>
            <a:off x="12955045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5" name="object 7775"/>
          <p:cNvSpPr/>
          <p:nvPr/>
        </p:nvSpPr>
        <p:spPr>
          <a:xfrm>
            <a:off x="12510148" y="463325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6" name="object 7776"/>
          <p:cNvSpPr/>
          <p:nvPr/>
        </p:nvSpPr>
        <p:spPr>
          <a:xfrm>
            <a:off x="12926192" y="3308799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7" name="object 7777"/>
          <p:cNvSpPr/>
          <p:nvPr/>
        </p:nvSpPr>
        <p:spPr>
          <a:xfrm>
            <a:off x="12926192" y="3447480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8" name="object 7778"/>
          <p:cNvSpPr/>
          <p:nvPr/>
        </p:nvSpPr>
        <p:spPr>
          <a:xfrm>
            <a:off x="12510148" y="463231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9" name="object 7779"/>
          <p:cNvSpPr/>
          <p:nvPr/>
        </p:nvSpPr>
        <p:spPr>
          <a:xfrm>
            <a:off x="6437965" y="6917299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0" name="object 7780"/>
          <p:cNvSpPr/>
          <p:nvPr/>
        </p:nvSpPr>
        <p:spPr>
          <a:xfrm>
            <a:off x="11499359" y="6551516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177772"/>
                </a:moveTo>
                <a:lnTo>
                  <a:pt x="0" y="149850"/>
                </a:lnTo>
              </a:path>
              <a:path h="177800">
                <a:moveTo>
                  <a:pt x="0" y="132165"/>
                </a:moveTo>
                <a:lnTo>
                  <a:pt x="0" y="97728"/>
                </a:lnTo>
              </a:path>
              <a:path h="177800">
                <a:moveTo>
                  <a:pt x="0" y="80044"/>
                </a:moveTo>
                <a:lnTo>
                  <a:pt x="0" y="45606"/>
                </a:lnTo>
              </a:path>
              <a:path h="17780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1" name="object 7781"/>
          <p:cNvSpPr/>
          <p:nvPr/>
        </p:nvSpPr>
        <p:spPr>
          <a:xfrm>
            <a:off x="6437965" y="691636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2" name="object 7782"/>
          <p:cNvSpPr/>
          <p:nvPr/>
        </p:nvSpPr>
        <p:spPr>
          <a:xfrm>
            <a:off x="12572509" y="3333929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89">
                <a:moveTo>
                  <a:pt x="5584" y="21407"/>
                </a:moveTo>
                <a:lnTo>
                  <a:pt x="1861" y="5584"/>
                </a:lnTo>
              </a:path>
              <a:path w="5715" h="21589">
                <a:moveTo>
                  <a:pt x="1861" y="5584"/>
                </a:moveTo>
                <a:lnTo>
                  <a:pt x="930" y="4653"/>
                </a:lnTo>
              </a:path>
              <a:path w="5715" h="21589">
                <a:moveTo>
                  <a:pt x="930" y="4653"/>
                </a:moveTo>
                <a:lnTo>
                  <a:pt x="930" y="2792"/>
                </a:lnTo>
              </a:path>
              <a:path w="5715" h="21589">
                <a:moveTo>
                  <a:pt x="930" y="2792"/>
                </a:moveTo>
                <a:lnTo>
                  <a:pt x="930" y="1861"/>
                </a:lnTo>
              </a:path>
              <a:path w="5715" h="21589">
                <a:moveTo>
                  <a:pt x="930" y="1861"/>
                </a:moveTo>
                <a:lnTo>
                  <a:pt x="0" y="930"/>
                </a:lnTo>
              </a:path>
              <a:path w="5715" h="2158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3" name="object 7783"/>
          <p:cNvSpPr/>
          <p:nvPr/>
        </p:nvSpPr>
        <p:spPr>
          <a:xfrm>
            <a:off x="6438896" y="691543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784" name="object 7784"/>
          <p:cNvGrpSpPr/>
          <p:nvPr/>
        </p:nvGrpSpPr>
        <p:grpSpPr>
          <a:xfrm>
            <a:off x="12509218" y="4632319"/>
            <a:ext cx="3175" cy="3175"/>
            <a:chOff x="12509218" y="4632319"/>
            <a:chExt cx="3175" cy="3175"/>
          </a:xfrm>
        </p:grpSpPr>
        <p:sp>
          <p:nvSpPr>
            <p:cNvPr id="7785" name="object 7785"/>
            <p:cNvSpPr/>
            <p:nvPr/>
          </p:nvSpPr>
          <p:spPr>
            <a:xfrm>
              <a:off x="12510148" y="46323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86" name="object 7786"/>
            <p:cNvSpPr/>
            <p:nvPr/>
          </p:nvSpPr>
          <p:spPr>
            <a:xfrm>
              <a:off x="12510149" y="463324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787" name="object 7787"/>
          <p:cNvSpPr/>
          <p:nvPr/>
        </p:nvSpPr>
        <p:spPr>
          <a:xfrm>
            <a:off x="11511459" y="6551516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177772"/>
                </a:moveTo>
                <a:lnTo>
                  <a:pt x="0" y="149850"/>
                </a:lnTo>
              </a:path>
              <a:path h="177800">
                <a:moveTo>
                  <a:pt x="0" y="132165"/>
                </a:moveTo>
                <a:lnTo>
                  <a:pt x="0" y="97728"/>
                </a:lnTo>
              </a:path>
              <a:path h="177800">
                <a:moveTo>
                  <a:pt x="0" y="80044"/>
                </a:moveTo>
                <a:lnTo>
                  <a:pt x="0" y="45606"/>
                </a:lnTo>
              </a:path>
              <a:path h="17780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8" name="object 7788"/>
          <p:cNvSpPr/>
          <p:nvPr/>
        </p:nvSpPr>
        <p:spPr>
          <a:xfrm>
            <a:off x="12510148" y="4634180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0"/>
                </a:moveTo>
                <a:lnTo>
                  <a:pt x="0" y="1861"/>
                </a:lnTo>
              </a:path>
              <a:path h="3175">
                <a:moveTo>
                  <a:pt x="0" y="1861"/>
                </a:moveTo>
                <a:lnTo>
                  <a:pt x="0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9" name="object 7789"/>
          <p:cNvSpPr/>
          <p:nvPr/>
        </p:nvSpPr>
        <p:spPr>
          <a:xfrm>
            <a:off x="12572509" y="3333929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89">
                <a:moveTo>
                  <a:pt x="0" y="0"/>
                </a:moveTo>
                <a:lnTo>
                  <a:pt x="0" y="930"/>
                </a:lnTo>
              </a:path>
              <a:path w="5715" h="21589">
                <a:moveTo>
                  <a:pt x="0" y="930"/>
                </a:moveTo>
                <a:lnTo>
                  <a:pt x="930" y="1861"/>
                </a:lnTo>
              </a:path>
              <a:path w="5715" h="21589">
                <a:moveTo>
                  <a:pt x="930" y="1861"/>
                </a:moveTo>
                <a:lnTo>
                  <a:pt x="930" y="2792"/>
                </a:lnTo>
              </a:path>
              <a:path w="5715" h="21589">
                <a:moveTo>
                  <a:pt x="930" y="2792"/>
                </a:moveTo>
                <a:lnTo>
                  <a:pt x="930" y="4653"/>
                </a:lnTo>
              </a:path>
              <a:path w="5715" h="21589">
                <a:moveTo>
                  <a:pt x="930" y="4653"/>
                </a:moveTo>
                <a:lnTo>
                  <a:pt x="1861" y="5584"/>
                </a:lnTo>
              </a:path>
              <a:path w="5715" h="21589">
                <a:moveTo>
                  <a:pt x="1861" y="5584"/>
                </a:moveTo>
                <a:lnTo>
                  <a:pt x="5584" y="21407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0" name="object 7790"/>
          <p:cNvSpPr/>
          <p:nvPr/>
        </p:nvSpPr>
        <p:spPr>
          <a:xfrm>
            <a:off x="12505495" y="4636973"/>
            <a:ext cx="5080" cy="17145"/>
          </a:xfrm>
          <a:custGeom>
            <a:avLst/>
            <a:gdLst/>
            <a:ahLst/>
            <a:cxnLst/>
            <a:rect l="l" t="t" r="r" b="b"/>
            <a:pathLst>
              <a:path w="5079" h="17145">
                <a:moveTo>
                  <a:pt x="4653" y="0"/>
                </a:moveTo>
                <a:lnTo>
                  <a:pt x="0" y="16753"/>
                </a:lnTo>
              </a:path>
              <a:path w="5079" h="17145">
                <a:moveTo>
                  <a:pt x="0" y="16753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1" name="object 7791"/>
          <p:cNvSpPr/>
          <p:nvPr/>
        </p:nvSpPr>
        <p:spPr>
          <a:xfrm>
            <a:off x="12572509" y="3333929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89">
                <a:moveTo>
                  <a:pt x="5584" y="21407"/>
                </a:moveTo>
                <a:lnTo>
                  <a:pt x="1861" y="5584"/>
                </a:lnTo>
              </a:path>
              <a:path w="5715" h="21589">
                <a:moveTo>
                  <a:pt x="1861" y="5584"/>
                </a:moveTo>
                <a:lnTo>
                  <a:pt x="930" y="4653"/>
                </a:lnTo>
              </a:path>
              <a:path w="5715" h="21589">
                <a:moveTo>
                  <a:pt x="930" y="4653"/>
                </a:moveTo>
                <a:lnTo>
                  <a:pt x="930" y="2792"/>
                </a:lnTo>
              </a:path>
              <a:path w="5715" h="21589">
                <a:moveTo>
                  <a:pt x="930" y="2792"/>
                </a:moveTo>
                <a:lnTo>
                  <a:pt x="930" y="1861"/>
                </a:lnTo>
              </a:path>
              <a:path w="5715" h="21589">
                <a:moveTo>
                  <a:pt x="930" y="1861"/>
                </a:moveTo>
                <a:lnTo>
                  <a:pt x="0" y="930"/>
                </a:lnTo>
              </a:path>
              <a:path w="5715" h="2158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2" name="object 7792"/>
          <p:cNvSpPr/>
          <p:nvPr/>
        </p:nvSpPr>
        <p:spPr>
          <a:xfrm>
            <a:off x="6077767" y="6546862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793" name="object 7793"/>
          <p:cNvGrpSpPr/>
          <p:nvPr/>
        </p:nvGrpSpPr>
        <p:grpSpPr>
          <a:xfrm>
            <a:off x="12509218" y="4632319"/>
            <a:ext cx="3175" cy="5080"/>
            <a:chOff x="12509218" y="4632319"/>
            <a:chExt cx="3175" cy="5080"/>
          </a:xfrm>
        </p:grpSpPr>
        <p:sp>
          <p:nvSpPr>
            <p:cNvPr id="7794" name="object 7794"/>
            <p:cNvSpPr/>
            <p:nvPr/>
          </p:nvSpPr>
          <p:spPr>
            <a:xfrm>
              <a:off x="12510149" y="4633249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0" y="3722"/>
                  </a:moveTo>
                  <a:lnTo>
                    <a:pt x="0" y="2792"/>
                  </a:lnTo>
                </a:path>
                <a:path w="1270" h="3810">
                  <a:moveTo>
                    <a:pt x="0" y="2792"/>
                  </a:moveTo>
                  <a:lnTo>
                    <a:pt x="0" y="930"/>
                  </a:lnTo>
                </a:path>
                <a:path w="1270" h="381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95" name="object 7795"/>
            <p:cNvSpPr/>
            <p:nvPr/>
          </p:nvSpPr>
          <p:spPr>
            <a:xfrm>
              <a:off x="12510148" y="46323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796" name="object 7796"/>
          <p:cNvSpPr/>
          <p:nvPr/>
        </p:nvSpPr>
        <p:spPr>
          <a:xfrm>
            <a:off x="6438896" y="691543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7" name="object 7797"/>
          <p:cNvSpPr/>
          <p:nvPr/>
        </p:nvSpPr>
        <p:spPr>
          <a:xfrm>
            <a:off x="12572509" y="3333929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89">
                <a:moveTo>
                  <a:pt x="0" y="0"/>
                </a:moveTo>
                <a:lnTo>
                  <a:pt x="0" y="930"/>
                </a:lnTo>
              </a:path>
              <a:path w="5715" h="21589">
                <a:moveTo>
                  <a:pt x="0" y="930"/>
                </a:moveTo>
                <a:lnTo>
                  <a:pt x="930" y="1861"/>
                </a:lnTo>
              </a:path>
              <a:path w="5715" h="21589">
                <a:moveTo>
                  <a:pt x="930" y="1861"/>
                </a:moveTo>
                <a:lnTo>
                  <a:pt x="930" y="2792"/>
                </a:lnTo>
              </a:path>
              <a:path w="5715" h="21589">
                <a:moveTo>
                  <a:pt x="930" y="2792"/>
                </a:moveTo>
                <a:lnTo>
                  <a:pt x="930" y="4653"/>
                </a:lnTo>
              </a:path>
              <a:path w="5715" h="21589">
                <a:moveTo>
                  <a:pt x="930" y="4653"/>
                </a:moveTo>
                <a:lnTo>
                  <a:pt x="1861" y="5584"/>
                </a:lnTo>
              </a:path>
              <a:path w="5715" h="21589">
                <a:moveTo>
                  <a:pt x="1861" y="5584"/>
                </a:moveTo>
                <a:lnTo>
                  <a:pt x="5584" y="21407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8" name="object 7798"/>
          <p:cNvSpPr/>
          <p:nvPr/>
        </p:nvSpPr>
        <p:spPr>
          <a:xfrm>
            <a:off x="6437965" y="6916368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0"/>
                </a:moveTo>
                <a:lnTo>
                  <a:pt x="0" y="930"/>
                </a:lnTo>
              </a:path>
              <a:path w="1270" h="1904">
                <a:moveTo>
                  <a:pt x="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9" name="object 7799"/>
          <p:cNvSpPr/>
          <p:nvPr/>
        </p:nvSpPr>
        <p:spPr>
          <a:xfrm>
            <a:off x="12572509" y="3333929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89">
                <a:moveTo>
                  <a:pt x="5584" y="21407"/>
                </a:moveTo>
                <a:lnTo>
                  <a:pt x="1861" y="5584"/>
                </a:lnTo>
              </a:path>
              <a:path w="5715" h="21589">
                <a:moveTo>
                  <a:pt x="1861" y="5584"/>
                </a:moveTo>
                <a:lnTo>
                  <a:pt x="930" y="4653"/>
                </a:lnTo>
              </a:path>
              <a:path w="5715" h="21589">
                <a:moveTo>
                  <a:pt x="930" y="4653"/>
                </a:moveTo>
                <a:lnTo>
                  <a:pt x="930" y="2792"/>
                </a:lnTo>
              </a:path>
              <a:path w="5715" h="21589">
                <a:moveTo>
                  <a:pt x="930" y="2792"/>
                </a:moveTo>
                <a:lnTo>
                  <a:pt x="930" y="1861"/>
                </a:lnTo>
              </a:path>
              <a:path w="5715" h="21589">
                <a:moveTo>
                  <a:pt x="930" y="1861"/>
                </a:moveTo>
                <a:lnTo>
                  <a:pt x="0" y="930"/>
                </a:lnTo>
              </a:path>
              <a:path w="5715" h="2158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0" name="object 7800"/>
          <p:cNvSpPr/>
          <p:nvPr/>
        </p:nvSpPr>
        <p:spPr>
          <a:xfrm>
            <a:off x="6437965" y="691823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801" name="object 7801"/>
          <p:cNvGrpSpPr/>
          <p:nvPr/>
        </p:nvGrpSpPr>
        <p:grpSpPr>
          <a:xfrm>
            <a:off x="12504564" y="4632319"/>
            <a:ext cx="7620" cy="22860"/>
            <a:chOff x="12504564" y="4632319"/>
            <a:chExt cx="7620" cy="22860"/>
          </a:xfrm>
        </p:grpSpPr>
        <p:sp>
          <p:nvSpPr>
            <p:cNvPr id="7802" name="object 7802"/>
            <p:cNvSpPr/>
            <p:nvPr/>
          </p:nvSpPr>
          <p:spPr>
            <a:xfrm>
              <a:off x="12510148" y="46323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03" name="object 7803"/>
            <p:cNvSpPr/>
            <p:nvPr/>
          </p:nvSpPr>
          <p:spPr>
            <a:xfrm>
              <a:off x="12505495" y="4633249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5584" y="0"/>
                  </a:moveTo>
                  <a:lnTo>
                    <a:pt x="4653" y="930"/>
                  </a:lnTo>
                </a:path>
                <a:path w="5715" h="20954">
                  <a:moveTo>
                    <a:pt x="4653" y="930"/>
                  </a:moveTo>
                  <a:lnTo>
                    <a:pt x="4653" y="2792"/>
                  </a:lnTo>
                </a:path>
                <a:path w="5715" h="20954">
                  <a:moveTo>
                    <a:pt x="4653" y="2792"/>
                  </a:moveTo>
                  <a:lnTo>
                    <a:pt x="4653" y="3722"/>
                  </a:lnTo>
                </a:path>
                <a:path w="5715" h="20954">
                  <a:moveTo>
                    <a:pt x="4653" y="3722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04" name="object 7804"/>
          <p:cNvSpPr/>
          <p:nvPr/>
        </p:nvSpPr>
        <p:spPr>
          <a:xfrm>
            <a:off x="12572509" y="3333929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89">
                <a:moveTo>
                  <a:pt x="0" y="0"/>
                </a:moveTo>
                <a:lnTo>
                  <a:pt x="0" y="930"/>
                </a:lnTo>
              </a:path>
              <a:path w="5715" h="21589">
                <a:moveTo>
                  <a:pt x="0" y="930"/>
                </a:moveTo>
                <a:lnTo>
                  <a:pt x="930" y="1861"/>
                </a:lnTo>
              </a:path>
              <a:path w="5715" h="21589">
                <a:moveTo>
                  <a:pt x="930" y="1861"/>
                </a:moveTo>
                <a:lnTo>
                  <a:pt x="930" y="2792"/>
                </a:lnTo>
              </a:path>
              <a:path w="5715" h="21589">
                <a:moveTo>
                  <a:pt x="930" y="2792"/>
                </a:moveTo>
                <a:lnTo>
                  <a:pt x="930" y="4653"/>
                </a:lnTo>
              </a:path>
              <a:path w="5715" h="21589">
                <a:moveTo>
                  <a:pt x="930" y="4653"/>
                </a:moveTo>
                <a:lnTo>
                  <a:pt x="1861" y="5584"/>
                </a:lnTo>
              </a:path>
              <a:path w="5715" h="21589">
                <a:moveTo>
                  <a:pt x="1861" y="5584"/>
                </a:moveTo>
                <a:lnTo>
                  <a:pt x="5584" y="21407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5" name="object 7805"/>
          <p:cNvSpPr/>
          <p:nvPr/>
        </p:nvSpPr>
        <p:spPr>
          <a:xfrm>
            <a:off x="6433312" y="6919160"/>
            <a:ext cx="5080" cy="17145"/>
          </a:xfrm>
          <a:custGeom>
            <a:avLst/>
            <a:gdLst/>
            <a:ahLst/>
            <a:cxnLst/>
            <a:rect l="l" t="t" r="r" b="b"/>
            <a:pathLst>
              <a:path w="5079" h="17145">
                <a:moveTo>
                  <a:pt x="4653" y="0"/>
                </a:moveTo>
                <a:lnTo>
                  <a:pt x="3722" y="1861"/>
                </a:lnTo>
              </a:path>
              <a:path w="5079" h="17145">
                <a:moveTo>
                  <a:pt x="3722" y="1861"/>
                </a:moveTo>
                <a:lnTo>
                  <a:pt x="0" y="16753"/>
                </a:lnTo>
              </a:path>
              <a:path w="5079" h="17145">
                <a:moveTo>
                  <a:pt x="0" y="16753"/>
                </a:moveTo>
                <a:lnTo>
                  <a:pt x="3722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6" name="object 7806"/>
          <p:cNvSpPr/>
          <p:nvPr/>
        </p:nvSpPr>
        <p:spPr>
          <a:xfrm>
            <a:off x="6072182" y="6546862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7" name="object 7807"/>
          <p:cNvSpPr/>
          <p:nvPr/>
        </p:nvSpPr>
        <p:spPr>
          <a:xfrm>
            <a:off x="6433312" y="6915437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4" h="20954">
                <a:moveTo>
                  <a:pt x="3722" y="5584"/>
                </a:moveTo>
                <a:lnTo>
                  <a:pt x="4653" y="3722"/>
                </a:lnTo>
              </a:path>
              <a:path w="5714" h="20954">
                <a:moveTo>
                  <a:pt x="4653" y="3722"/>
                </a:moveTo>
                <a:lnTo>
                  <a:pt x="4653" y="2792"/>
                </a:lnTo>
              </a:path>
              <a:path w="5714" h="20954">
                <a:moveTo>
                  <a:pt x="4653" y="2792"/>
                </a:moveTo>
                <a:lnTo>
                  <a:pt x="4653" y="1861"/>
                </a:lnTo>
              </a:path>
              <a:path w="5714" h="20954">
                <a:moveTo>
                  <a:pt x="4653" y="1861"/>
                </a:moveTo>
                <a:lnTo>
                  <a:pt x="5584" y="930"/>
                </a:lnTo>
              </a:path>
              <a:path w="5714" h="20954">
                <a:moveTo>
                  <a:pt x="5584" y="930"/>
                </a:moveTo>
                <a:lnTo>
                  <a:pt x="5584" y="0"/>
                </a:lnTo>
              </a:path>
              <a:path w="5714" h="20954">
                <a:moveTo>
                  <a:pt x="5584" y="0"/>
                </a:moveTo>
                <a:lnTo>
                  <a:pt x="5584" y="930"/>
                </a:lnTo>
              </a:path>
              <a:path w="5714" h="20954">
                <a:moveTo>
                  <a:pt x="5584" y="930"/>
                </a:moveTo>
                <a:lnTo>
                  <a:pt x="4653" y="1861"/>
                </a:lnTo>
              </a:path>
              <a:path w="5714" h="20954">
                <a:moveTo>
                  <a:pt x="4653" y="1861"/>
                </a:moveTo>
                <a:lnTo>
                  <a:pt x="4653" y="2792"/>
                </a:lnTo>
              </a:path>
              <a:path w="5714" h="20954">
                <a:moveTo>
                  <a:pt x="4653" y="2792"/>
                </a:moveTo>
                <a:lnTo>
                  <a:pt x="4653" y="3722"/>
                </a:lnTo>
              </a:path>
              <a:path w="5714" h="20954">
                <a:moveTo>
                  <a:pt x="4653" y="3722"/>
                </a:moveTo>
                <a:lnTo>
                  <a:pt x="3722" y="5584"/>
                </a:lnTo>
              </a:path>
              <a:path w="5714" h="20954">
                <a:moveTo>
                  <a:pt x="3722" y="5584"/>
                </a:moveTo>
                <a:lnTo>
                  <a:pt x="0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8" name="object 7808"/>
          <p:cNvSpPr/>
          <p:nvPr/>
        </p:nvSpPr>
        <p:spPr>
          <a:xfrm>
            <a:off x="6591538" y="6954528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0" y="21407"/>
                </a:moveTo>
                <a:lnTo>
                  <a:pt x="3722" y="4653"/>
                </a:lnTo>
              </a:path>
              <a:path w="5715" h="21590">
                <a:moveTo>
                  <a:pt x="3722" y="4653"/>
                </a:moveTo>
                <a:lnTo>
                  <a:pt x="4653" y="2792"/>
                </a:lnTo>
              </a:path>
              <a:path w="5715" h="21590">
                <a:moveTo>
                  <a:pt x="4653" y="2792"/>
                </a:moveTo>
                <a:lnTo>
                  <a:pt x="4653" y="1861"/>
                </a:lnTo>
              </a:path>
              <a:path w="5715" h="21590">
                <a:moveTo>
                  <a:pt x="4653" y="1861"/>
                </a:moveTo>
                <a:lnTo>
                  <a:pt x="4653" y="930"/>
                </a:lnTo>
              </a:path>
              <a:path w="5715" h="21590">
                <a:moveTo>
                  <a:pt x="4653" y="930"/>
                </a:moveTo>
                <a:lnTo>
                  <a:pt x="5584" y="0"/>
                </a:lnTo>
              </a:path>
              <a:path w="5715" h="21590">
                <a:moveTo>
                  <a:pt x="5584" y="0"/>
                </a:moveTo>
                <a:lnTo>
                  <a:pt x="4653" y="930"/>
                </a:lnTo>
              </a:path>
              <a:path w="5715" h="21590">
                <a:moveTo>
                  <a:pt x="4653" y="930"/>
                </a:moveTo>
                <a:lnTo>
                  <a:pt x="4653" y="1861"/>
                </a:lnTo>
              </a:path>
              <a:path w="5715" h="21590">
                <a:moveTo>
                  <a:pt x="4653" y="1861"/>
                </a:moveTo>
                <a:lnTo>
                  <a:pt x="4653" y="2792"/>
                </a:lnTo>
              </a:path>
              <a:path w="5715" h="21590">
                <a:moveTo>
                  <a:pt x="4653" y="2792"/>
                </a:moveTo>
                <a:lnTo>
                  <a:pt x="3722" y="4653"/>
                </a:lnTo>
              </a:path>
              <a:path w="5715" h="21590">
                <a:moveTo>
                  <a:pt x="3722" y="4653"/>
                </a:moveTo>
                <a:lnTo>
                  <a:pt x="0" y="21407"/>
                </a:lnTo>
              </a:path>
              <a:path w="5715" h="21590">
                <a:moveTo>
                  <a:pt x="0" y="21407"/>
                </a:moveTo>
                <a:lnTo>
                  <a:pt x="3722" y="4653"/>
                </a:lnTo>
              </a:path>
              <a:path w="5715" h="21590">
                <a:moveTo>
                  <a:pt x="3722" y="4653"/>
                </a:moveTo>
                <a:lnTo>
                  <a:pt x="4653" y="2792"/>
                </a:lnTo>
              </a:path>
              <a:path w="5715" h="21590">
                <a:moveTo>
                  <a:pt x="4653" y="2792"/>
                </a:moveTo>
                <a:lnTo>
                  <a:pt x="4653" y="1861"/>
                </a:lnTo>
              </a:path>
              <a:path w="5715" h="21590">
                <a:moveTo>
                  <a:pt x="4653" y="1861"/>
                </a:moveTo>
                <a:lnTo>
                  <a:pt x="4653" y="930"/>
                </a:lnTo>
              </a:path>
              <a:path w="5715" h="21590">
                <a:moveTo>
                  <a:pt x="4653" y="930"/>
                </a:moveTo>
                <a:lnTo>
                  <a:pt x="5584" y="0"/>
                </a:lnTo>
              </a:path>
              <a:path w="5715" h="21590">
                <a:moveTo>
                  <a:pt x="5584" y="0"/>
                </a:moveTo>
                <a:lnTo>
                  <a:pt x="4653" y="930"/>
                </a:lnTo>
              </a:path>
              <a:path w="5715" h="21590">
                <a:moveTo>
                  <a:pt x="4653" y="930"/>
                </a:moveTo>
                <a:lnTo>
                  <a:pt x="4653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809" name="object 7809"/>
          <p:cNvGrpSpPr/>
          <p:nvPr/>
        </p:nvGrpSpPr>
        <p:grpSpPr>
          <a:xfrm>
            <a:off x="12414281" y="3373021"/>
            <a:ext cx="6985" cy="22860"/>
            <a:chOff x="12414281" y="3373021"/>
            <a:chExt cx="6985" cy="22860"/>
          </a:xfrm>
        </p:grpSpPr>
        <p:sp>
          <p:nvSpPr>
            <p:cNvPr id="7810" name="object 7810"/>
            <p:cNvSpPr/>
            <p:nvPr/>
          </p:nvSpPr>
          <p:spPr>
            <a:xfrm>
              <a:off x="12415213" y="3373951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4653" y="20476"/>
                  </a:moveTo>
                  <a:lnTo>
                    <a:pt x="930" y="3722"/>
                  </a:lnTo>
                </a:path>
                <a:path w="5079" h="20954">
                  <a:moveTo>
                    <a:pt x="930" y="3722"/>
                  </a:moveTo>
                  <a:lnTo>
                    <a:pt x="0" y="2792"/>
                  </a:lnTo>
                </a:path>
                <a:path w="5079" h="20954">
                  <a:moveTo>
                    <a:pt x="0" y="2792"/>
                  </a:moveTo>
                  <a:lnTo>
                    <a:pt x="0" y="930"/>
                  </a:lnTo>
                </a:path>
                <a:path w="5079" h="20954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1" name="object 7811"/>
            <p:cNvSpPr/>
            <p:nvPr/>
          </p:nvSpPr>
          <p:spPr>
            <a:xfrm>
              <a:off x="12414281" y="3373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12" name="object 7812"/>
          <p:cNvSpPr/>
          <p:nvPr/>
        </p:nvSpPr>
        <p:spPr>
          <a:xfrm>
            <a:off x="6595261" y="6956390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0"/>
                </a:moveTo>
                <a:lnTo>
                  <a:pt x="930" y="930"/>
                </a:lnTo>
              </a:path>
              <a:path w="1270" h="3175">
                <a:moveTo>
                  <a:pt x="930" y="93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3" name="object 7813"/>
          <p:cNvSpPr/>
          <p:nvPr/>
        </p:nvSpPr>
        <p:spPr>
          <a:xfrm>
            <a:off x="11499359" y="6551516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4" name="object 7814"/>
          <p:cNvSpPr/>
          <p:nvPr/>
        </p:nvSpPr>
        <p:spPr>
          <a:xfrm>
            <a:off x="11499359" y="672928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5" name="object 7815"/>
          <p:cNvSpPr/>
          <p:nvPr/>
        </p:nvSpPr>
        <p:spPr>
          <a:xfrm>
            <a:off x="6591538" y="6959182"/>
            <a:ext cx="3810" cy="17145"/>
          </a:xfrm>
          <a:custGeom>
            <a:avLst/>
            <a:gdLst/>
            <a:ahLst/>
            <a:cxnLst/>
            <a:rect l="l" t="t" r="r" b="b"/>
            <a:pathLst>
              <a:path w="3809" h="17145">
                <a:moveTo>
                  <a:pt x="3722" y="0"/>
                </a:moveTo>
                <a:lnTo>
                  <a:pt x="0" y="16753"/>
                </a:lnTo>
              </a:path>
              <a:path w="3809" h="17145">
                <a:moveTo>
                  <a:pt x="0" y="16753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816" name="object 7816"/>
          <p:cNvGrpSpPr/>
          <p:nvPr/>
        </p:nvGrpSpPr>
        <p:grpSpPr>
          <a:xfrm>
            <a:off x="12414281" y="3373021"/>
            <a:ext cx="6985" cy="22860"/>
            <a:chOff x="12414281" y="3373021"/>
            <a:chExt cx="6985" cy="22860"/>
          </a:xfrm>
        </p:grpSpPr>
        <p:sp>
          <p:nvSpPr>
            <p:cNvPr id="7817" name="object 7817"/>
            <p:cNvSpPr/>
            <p:nvPr/>
          </p:nvSpPr>
          <p:spPr>
            <a:xfrm>
              <a:off x="12414281" y="3373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18" name="object 7818"/>
            <p:cNvSpPr/>
            <p:nvPr/>
          </p:nvSpPr>
          <p:spPr>
            <a:xfrm>
              <a:off x="12415213" y="3373951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0"/>
                  </a:moveTo>
                  <a:lnTo>
                    <a:pt x="0" y="930"/>
                  </a:lnTo>
                </a:path>
                <a:path w="5079" h="20954">
                  <a:moveTo>
                    <a:pt x="0" y="930"/>
                  </a:moveTo>
                  <a:lnTo>
                    <a:pt x="0" y="2792"/>
                  </a:lnTo>
                </a:path>
                <a:path w="5079" h="20954">
                  <a:moveTo>
                    <a:pt x="0" y="2792"/>
                  </a:moveTo>
                  <a:lnTo>
                    <a:pt x="930" y="3722"/>
                  </a:lnTo>
                </a:path>
                <a:path w="5079" h="20954">
                  <a:moveTo>
                    <a:pt x="930" y="3722"/>
                  </a:moveTo>
                  <a:lnTo>
                    <a:pt x="4653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19" name="object 7819"/>
          <p:cNvSpPr/>
          <p:nvPr/>
        </p:nvSpPr>
        <p:spPr>
          <a:xfrm>
            <a:off x="6080559" y="6545932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27922"/>
                </a:lnTo>
              </a:path>
              <a:path h="177800">
                <a:moveTo>
                  <a:pt x="0" y="45606"/>
                </a:moveTo>
                <a:lnTo>
                  <a:pt x="0" y="80044"/>
                </a:lnTo>
              </a:path>
              <a:path h="177800">
                <a:moveTo>
                  <a:pt x="0" y="97728"/>
                </a:moveTo>
                <a:lnTo>
                  <a:pt x="0" y="132165"/>
                </a:lnTo>
              </a:path>
              <a:path h="177800">
                <a:moveTo>
                  <a:pt x="0" y="149850"/>
                </a:moveTo>
                <a:lnTo>
                  <a:pt x="0" y="17777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0" name="object 7820"/>
          <p:cNvSpPr/>
          <p:nvPr/>
        </p:nvSpPr>
        <p:spPr>
          <a:xfrm>
            <a:off x="6595261" y="6957321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861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821" name="object 7821"/>
          <p:cNvGrpSpPr/>
          <p:nvPr/>
        </p:nvGrpSpPr>
        <p:grpSpPr>
          <a:xfrm>
            <a:off x="12414281" y="3373021"/>
            <a:ext cx="6985" cy="22860"/>
            <a:chOff x="12414281" y="3373021"/>
            <a:chExt cx="6985" cy="22860"/>
          </a:xfrm>
        </p:grpSpPr>
        <p:sp>
          <p:nvSpPr>
            <p:cNvPr id="7822" name="object 7822"/>
            <p:cNvSpPr/>
            <p:nvPr/>
          </p:nvSpPr>
          <p:spPr>
            <a:xfrm>
              <a:off x="12415213" y="3373951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4653" y="20476"/>
                  </a:moveTo>
                  <a:lnTo>
                    <a:pt x="930" y="3722"/>
                  </a:lnTo>
                </a:path>
                <a:path w="5079" h="20954">
                  <a:moveTo>
                    <a:pt x="930" y="3722"/>
                  </a:moveTo>
                  <a:lnTo>
                    <a:pt x="0" y="2792"/>
                  </a:lnTo>
                </a:path>
                <a:path w="5079" h="20954">
                  <a:moveTo>
                    <a:pt x="0" y="2792"/>
                  </a:moveTo>
                  <a:lnTo>
                    <a:pt x="0" y="930"/>
                  </a:lnTo>
                </a:path>
                <a:path w="5079" h="20954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3" name="object 7823"/>
            <p:cNvSpPr/>
            <p:nvPr/>
          </p:nvSpPr>
          <p:spPr>
            <a:xfrm>
              <a:off x="12414281" y="3373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24" name="object 7824"/>
          <p:cNvSpPr/>
          <p:nvPr/>
        </p:nvSpPr>
        <p:spPr>
          <a:xfrm>
            <a:off x="6069390" y="6545932"/>
            <a:ext cx="11430" cy="177800"/>
          </a:xfrm>
          <a:custGeom>
            <a:avLst/>
            <a:gdLst/>
            <a:ahLst/>
            <a:cxnLst/>
            <a:rect l="l" t="t" r="r" b="b"/>
            <a:pathLst>
              <a:path w="11429" h="177800">
                <a:moveTo>
                  <a:pt x="0" y="0"/>
                </a:moveTo>
                <a:lnTo>
                  <a:pt x="0" y="27922"/>
                </a:lnTo>
              </a:path>
              <a:path w="11429" h="177800">
                <a:moveTo>
                  <a:pt x="0" y="45606"/>
                </a:moveTo>
                <a:lnTo>
                  <a:pt x="0" y="80044"/>
                </a:lnTo>
              </a:path>
              <a:path w="11429" h="177800">
                <a:moveTo>
                  <a:pt x="0" y="97728"/>
                </a:moveTo>
                <a:lnTo>
                  <a:pt x="0" y="132165"/>
                </a:lnTo>
              </a:path>
              <a:path w="11429" h="177800">
                <a:moveTo>
                  <a:pt x="0" y="149850"/>
                </a:moveTo>
                <a:lnTo>
                  <a:pt x="0" y="177772"/>
                </a:lnTo>
              </a:path>
              <a:path w="11429" h="177800">
                <a:moveTo>
                  <a:pt x="11168" y="0"/>
                </a:moveTo>
                <a:lnTo>
                  <a:pt x="0" y="0"/>
                </a:lnTo>
              </a:path>
              <a:path w="11429" h="177800">
                <a:moveTo>
                  <a:pt x="0" y="177772"/>
                </a:moveTo>
                <a:lnTo>
                  <a:pt x="11168" y="17777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5" name="object 7825"/>
          <p:cNvSpPr/>
          <p:nvPr/>
        </p:nvSpPr>
        <p:spPr>
          <a:xfrm>
            <a:off x="12498049" y="4632319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5">
                <a:moveTo>
                  <a:pt x="0" y="19545"/>
                </a:moveTo>
                <a:lnTo>
                  <a:pt x="3722" y="2792"/>
                </a:lnTo>
              </a:path>
              <a:path w="5079" h="19685">
                <a:moveTo>
                  <a:pt x="3722" y="2792"/>
                </a:moveTo>
                <a:lnTo>
                  <a:pt x="3722" y="1861"/>
                </a:lnTo>
              </a:path>
              <a:path w="5079" h="19685">
                <a:moveTo>
                  <a:pt x="3722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826" name="object 7826"/>
          <p:cNvGrpSpPr/>
          <p:nvPr/>
        </p:nvGrpSpPr>
        <p:grpSpPr>
          <a:xfrm>
            <a:off x="12414281" y="3373021"/>
            <a:ext cx="6985" cy="22860"/>
            <a:chOff x="12414281" y="3373021"/>
            <a:chExt cx="6985" cy="22860"/>
          </a:xfrm>
        </p:grpSpPr>
        <p:sp>
          <p:nvSpPr>
            <p:cNvPr id="7827" name="object 7827"/>
            <p:cNvSpPr/>
            <p:nvPr/>
          </p:nvSpPr>
          <p:spPr>
            <a:xfrm>
              <a:off x="12414281" y="3373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28" name="object 7828"/>
            <p:cNvSpPr/>
            <p:nvPr/>
          </p:nvSpPr>
          <p:spPr>
            <a:xfrm>
              <a:off x="12415213" y="3373951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0"/>
                  </a:moveTo>
                  <a:lnTo>
                    <a:pt x="0" y="930"/>
                  </a:lnTo>
                </a:path>
                <a:path w="5079" h="20954">
                  <a:moveTo>
                    <a:pt x="0" y="930"/>
                  </a:moveTo>
                  <a:lnTo>
                    <a:pt x="0" y="2792"/>
                  </a:lnTo>
                </a:path>
                <a:path w="5079" h="20954">
                  <a:moveTo>
                    <a:pt x="0" y="2792"/>
                  </a:moveTo>
                  <a:lnTo>
                    <a:pt x="930" y="3722"/>
                  </a:lnTo>
                </a:path>
                <a:path w="5079" h="20954">
                  <a:moveTo>
                    <a:pt x="930" y="3722"/>
                  </a:moveTo>
                  <a:lnTo>
                    <a:pt x="4653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829" name="object 7829"/>
          <p:cNvGrpSpPr/>
          <p:nvPr/>
        </p:nvGrpSpPr>
        <p:grpSpPr>
          <a:xfrm>
            <a:off x="12501771" y="4630458"/>
            <a:ext cx="1905" cy="1905"/>
            <a:chOff x="12501771" y="4630458"/>
            <a:chExt cx="1905" cy="1905"/>
          </a:xfrm>
        </p:grpSpPr>
        <p:sp>
          <p:nvSpPr>
            <p:cNvPr id="7830" name="object 7830"/>
            <p:cNvSpPr/>
            <p:nvPr/>
          </p:nvSpPr>
          <p:spPr>
            <a:xfrm>
              <a:off x="12502703" y="46313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1" name="object 7831"/>
            <p:cNvSpPr/>
            <p:nvPr/>
          </p:nvSpPr>
          <p:spPr>
            <a:xfrm>
              <a:off x="12501771" y="46304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832" name="object 7832"/>
          <p:cNvGrpSpPr/>
          <p:nvPr/>
        </p:nvGrpSpPr>
        <p:grpSpPr>
          <a:xfrm>
            <a:off x="12414281" y="3373021"/>
            <a:ext cx="6985" cy="22860"/>
            <a:chOff x="12414281" y="3373021"/>
            <a:chExt cx="6985" cy="22860"/>
          </a:xfrm>
        </p:grpSpPr>
        <p:sp>
          <p:nvSpPr>
            <p:cNvPr id="7833" name="object 7833"/>
            <p:cNvSpPr/>
            <p:nvPr/>
          </p:nvSpPr>
          <p:spPr>
            <a:xfrm>
              <a:off x="12415213" y="3373951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4653" y="20476"/>
                  </a:moveTo>
                  <a:lnTo>
                    <a:pt x="930" y="3722"/>
                  </a:lnTo>
                </a:path>
                <a:path w="5079" h="20954">
                  <a:moveTo>
                    <a:pt x="930" y="3722"/>
                  </a:moveTo>
                  <a:lnTo>
                    <a:pt x="0" y="2792"/>
                  </a:lnTo>
                </a:path>
                <a:path w="5079" h="20954">
                  <a:moveTo>
                    <a:pt x="0" y="2792"/>
                  </a:moveTo>
                  <a:lnTo>
                    <a:pt x="0" y="930"/>
                  </a:lnTo>
                </a:path>
                <a:path w="5079" h="20954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4" name="object 7834"/>
            <p:cNvSpPr/>
            <p:nvPr/>
          </p:nvSpPr>
          <p:spPr>
            <a:xfrm>
              <a:off x="12414281" y="3373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35" name="object 7835"/>
          <p:cNvSpPr/>
          <p:nvPr/>
        </p:nvSpPr>
        <p:spPr>
          <a:xfrm>
            <a:off x="6596192" y="6954528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2792"/>
                </a:moveTo>
                <a:lnTo>
                  <a:pt x="0" y="1861"/>
                </a:lnTo>
              </a:path>
              <a:path w="1270" h="3175">
                <a:moveTo>
                  <a:pt x="0" y="1861"/>
                </a:moveTo>
                <a:lnTo>
                  <a:pt x="0" y="930"/>
                </a:lnTo>
              </a:path>
              <a:path w="1270" h="3175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6" name="object 7836"/>
          <p:cNvSpPr/>
          <p:nvPr/>
        </p:nvSpPr>
        <p:spPr>
          <a:xfrm>
            <a:off x="11529143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837" name="object 7837"/>
          <p:cNvGrpSpPr/>
          <p:nvPr/>
        </p:nvGrpSpPr>
        <p:grpSpPr>
          <a:xfrm>
            <a:off x="12444996" y="4618358"/>
            <a:ext cx="6985" cy="21590"/>
            <a:chOff x="12444996" y="4618358"/>
            <a:chExt cx="6985" cy="21590"/>
          </a:xfrm>
        </p:grpSpPr>
        <p:sp>
          <p:nvSpPr>
            <p:cNvPr id="7838" name="object 7838"/>
            <p:cNvSpPr/>
            <p:nvPr/>
          </p:nvSpPr>
          <p:spPr>
            <a:xfrm>
              <a:off x="12445927" y="4620219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79" h="19050">
                  <a:moveTo>
                    <a:pt x="0" y="18614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39" name="object 7839"/>
            <p:cNvSpPr/>
            <p:nvPr/>
          </p:nvSpPr>
          <p:spPr>
            <a:xfrm>
              <a:off x="12449650" y="46183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840" name="object 7840"/>
          <p:cNvGrpSpPr/>
          <p:nvPr/>
        </p:nvGrpSpPr>
        <p:grpSpPr>
          <a:xfrm>
            <a:off x="12414281" y="3373021"/>
            <a:ext cx="6985" cy="22860"/>
            <a:chOff x="12414281" y="3373021"/>
            <a:chExt cx="6985" cy="22860"/>
          </a:xfrm>
        </p:grpSpPr>
        <p:sp>
          <p:nvSpPr>
            <p:cNvPr id="7841" name="object 7841"/>
            <p:cNvSpPr/>
            <p:nvPr/>
          </p:nvSpPr>
          <p:spPr>
            <a:xfrm>
              <a:off x="12414281" y="3373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42" name="object 7842"/>
            <p:cNvSpPr/>
            <p:nvPr/>
          </p:nvSpPr>
          <p:spPr>
            <a:xfrm>
              <a:off x="12415213" y="3373951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0"/>
                  </a:moveTo>
                  <a:lnTo>
                    <a:pt x="0" y="930"/>
                  </a:lnTo>
                </a:path>
                <a:path w="5079" h="20954">
                  <a:moveTo>
                    <a:pt x="0" y="930"/>
                  </a:moveTo>
                  <a:lnTo>
                    <a:pt x="0" y="2792"/>
                  </a:lnTo>
                </a:path>
                <a:path w="5079" h="20954">
                  <a:moveTo>
                    <a:pt x="0" y="2792"/>
                  </a:moveTo>
                  <a:lnTo>
                    <a:pt x="930" y="3722"/>
                  </a:lnTo>
                </a:path>
                <a:path w="5079" h="20954">
                  <a:moveTo>
                    <a:pt x="930" y="3722"/>
                  </a:moveTo>
                  <a:lnTo>
                    <a:pt x="4653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43" name="object 7843"/>
          <p:cNvSpPr/>
          <p:nvPr/>
        </p:nvSpPr>
        <p:spPr>
          <a:xfrm>
            <a:off x="6596192" y="6954528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0"/>
                </a:moveTo>
                <a:lnTo>
                  <a:pt x="0" y="930"/>
                </a:lnTo>
              </a:path>
              <a:path w="1270" h="3175">
                <a:moveTo>
                  <a:pt x="0" y="930"/>
                </a:moveTo>
                <a:lnTo>
                  <a:pt x="0" y="1861"/>
                </a:lnTo>
              </a:path>
              <a:path w="1270" h="3175">
                <a:moveTo>
                  <a:pt x="0" y="1861"/>
                </a:moveTo>
                <a:lnTo>
                  <a:pt x="0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4" name="object 7844"/>
          <p:cNvSpPr/>
          <p:nvPr/>
        </p:nvSpPr>
        <p:spPr>
          <a:xfrm>
            <a:off x="6051706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5" name="object 7845"/>
          <p:cNvSpPr/>
          <p:nvPr/>
        </p:nvSpPr>
        <p:spPr>
          <a:xfrm>
            <a:off x="12404974" y="4608119"/>
            <a:ext cx="5080" cy="20955"/>
          </a:xfrm>
          <a:custGeom>
            <a:avLst/>
            <a:gdLst/>
            <a:ahLst/>
            <a:cxnLst/>
            <a:rect l="l" t="t" r="r" b="b"/>
            <a:pathLst>
              <a:path w="5079" h="20954">
                <a:moveTo>
                  <a:pt x="0" y="20476"/>
                </a:moveTo>
                <a:lnTo>
                  <a:pt x="4653" y="2792"/>
                </a:lnTo>
              </a:path>
              <a:path w="5079" h="20954">
                <a:moveTo>
                  <a:pt x="4653" y="1861"/>
                </a:moveTo>
                <a:lnTo>
                  <a:pt x="4653" y="930"/>
                </a:lnTo>
              </a:path>
              <a:path w="5079" h="20954">
                <a:moveTo>
                  <a:pt x="4653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6" name="object 7846"/>
          <p:cNvSpPr/>
          <p:nvPr/>
        </p:nvSpPr>
        <p:spPr>
          <a:xfrm>
            <a:off x="6591538" y="6957321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4653" y="0"/>
                </a:moveTo>
                <a:lnTo>
                  <a:pt x="3722" y="1861"/>
                </a:lnTo>
              </a:path>
              <a:path w="5079" h="19050">
                <a:moveTo>
                  <a:pt x="3722" y="1861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7" name="object 7847"/>
          <p:cNvSpPr/>
          <p:nvPr/>
        </p:nvSpPr>
        <p:spPr>
          <a:xfrm>
            <a:off x="12355645" y="4596951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5">
                <a:moveTo>
                  <a:pt x="0" y="19545"/>
                </a:moveTo>
                <a:lnTo>
                  <a:pt x="3722" y="3722"/>
                </a:lnTo>
              </a:path>
              <a:path w="5079" h="19685">
                <a:moveTo>
                  <a:pt x="3722" y="3722"/>
                </a:moveTo>
                <a:lnTo>
                  <a:pt x="4653" y="2792"/>
                </a:lnTo>
              </a:path>
              <a:path w="5079" h="19685">
                <a:moveTo>
                  <a:pt x="4653" y="2792"/>
                </a:moveTo>
                <a:lnTo>
                  <a:pt x="4653" y="930"/>
                </a:lnTo>
              </a:path>
              <a:path w="5079" h="19685">
                <a:moveTo>
                  <a:pt x="4653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8" name="object 7848"/>
          <p:cNvSpPr/>
          <p:nvPr/>
        </p:nvSpPr>
        <p:spPr>
          <a:xfrm>
            <a:off x="11454683" y="6626907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9" name="object 7849"/>
          <p:cNvSpPr/>
          <p:nvPr/>
        </p:nvSpPr>
        <p:spPr>
          <a:xfrm>
            <a:off x="12360299" y="45960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0" name="object 7850"/>
          <p:cNvSpPr/>
          <p:nvPr/>
        </p:nvSpPr>
        <p:spPr>
          <a:xfrm>
            <a:off x="11511459" y="662690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1" name="object 7851"/>
          <p:cNvSpPr/>
          <p:nvPr/>
        </p:nvSpPr>
        <p:spPr>
          <a:xfrm>
            <a:off x="12360299" y="459602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2" name="object 7852"/>
          <p:cNvSpPr/>
          <p:nvPr/>
        </p:nvSpPr>
        <p:spPr>
          <a:xfrm>
            <a:off x="11511459" y="6631560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3" name="object 7853"/>
          <p:cNvSpPr/>
          <p:nvPr/>
        </p:nvSpPr>
        <p:spPr>
          <a:xfrm>
            <a:off x="11499359" y="6789787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5">
                <a:moveTo>
                  <a:pt x="0" y="176841"/>
                </a:moveTo>
                <a:lnTo>
                  <a:pt x="0" y="148919"/>
                </a:lnTo>
              </a:path>
              <a:path h="177165">
                <a:moveTo>
                  <a:pt x="0" y="132165"/>
                </a:moveTo>
                <a:lnTo>
                  <a:pt x="0" y="96797"/>
                </a:lnTo>
              </a:path>
              <a:path h="177165">
                <a:moveTo>
                  <a:pt x="0" y="79113"/>
                </a:moveTo>
                <a:lnTo>
                  <a:pt x="0" y="44675"/>
                </a:lnTo>
              </a:path>
              <a:path h="17716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4" name="object 7854"/>
          <p:cNvSpPr/>
          <p:nvPr/>
        </p:nvSpPr>
        <p:spPr>
          <a:xfrm>
            <a:off x="11454683" y="6631560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5" name="object 7855"/>
          <p:cNvSpPr/>
          <p:nvPr/>
        </p:nvSpPr>
        <p:spPr>
          <a:xfrm>
            <a:off x="11499359" y="6789787"/>
            <a:ext cx="12700" cy="177165"/>
          </a:xfrm>
          <a:custGeom>
            <a:avLst/>
            <a:gdLst/>
            <a:ahLst/>
            <a:cxnLst/>
            <a:rect l="l" t="t" r="r" b="b"/>
            <a:pathLst>
              <a:path w="12700" h="177165">
                <a:moveTo>
                  <a:pt x="12099" y="176841"/>
                </a:moveTo>
                <a:lnTo>
                  <a:pt x="12099" y="148919"/>
                </a:lnTo>
              </a:path>
              <a:path w="12700" h="177165">
                <a:moveTo>
                  <a:pt x="12099" y="132165"/>
                </a:moveTo>
                <a:lnTo>
                  <a:pt x="12099" y="96797"/>
                </a:lnTo>
              </a:path>
              <a:path w="12700" h="177165">
                <a:moveTo>
                  <a:pt x="12099" y="79113"/>
                </a:moveTo>
                <a:lnTo>
                  <a:pt x="12099" y="44675"/>
                </a:lnTo>
              </a:path>
              <a:path w="12700" h="177165">
                <a:moveTo>
                  <a:pt x="12099" y="26991"/>
                </a:moveTo>
                <a:lnTo>
                  <a:pt x="12099" y="0"/>
                </a:lnTo>
              </a:path>
              <a:path w="12700" h="177165">
                <a:moveTo>
                  <a:pt x="0" y="176841"/>
                </a:moveTo>
                <a:lnTo>
                  <a:pt x="12099" y="17684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6" name="object 7856"/>
          <p:cNvSpPr/>
          <p:nvPr/>
        </p:nvSpPr>
        <p:spPr>
          <a:xfrm>
            <a:off x="11454683" y="673208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7" name="object 7857"/>
          <p:cNvSpPr/>
          <p:nvPr/>
        </p:nvSpPr>
        <p:spPr>
          <a:xfrm>
            <a:off x="11499359" y="6789787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8" name="object 7858"/>
          <p:cNvSpPr/>
          <p:nvPr/>
        </p:nvSpPr>
        <p:spPr>
          <a:xfrm>
            <a:off x="11511459" y="672742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9" name="object 7859"/>
          <p:cNvSpPr/>
          <p:nvPr/>
        </p:nvSpPr>
        <p:spPr>
          <a:xfrm>
            <a:off x="12516663" y="454855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0" name="object 7860"/>
          <p:cNvSpPr/>
          <p:nvPr/>
        </p:nvSpPr>
        <p:spPr>
          <a:xfrm>
            <a:off x="11454683" y="6727427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861" name="object 7861"/>
          <p:cNvGrpSpPr/>
          <p:nvPr/>
        </p:nvGrpSpPr>
        <p:grpSpPr>
          <a:xfrm>
            <a:off x="12515732" y="4548552"/>
            <a:ext cx="3175" cy="1905"/>
            <a:chOff x="12515732" y="4548552"/>
            <a:chExt cx="3175" cy="1905"/>
          </a:xfrm>
        </p:grpSpPr>
        <p:sp>
          <p:nvSpPr>
            <p:cNvPr id="7862" name="object 7862"/>
            <p:cNvSpPr/>
            <p:nvPr/>
          </p:nvSpPr>
          <p:spPr>
            <a:xfrm>
              <a:off x="12515732" y="4548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3" name="object 7863"/>
            <p:cNvSpPr/>
            <p:nvPr/>
          </p:nvSpPr>
          <p:spPr>
            <a:xfrm>
              <a:off x="12516664" y="45494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64" name="object 7864"/>
            <p:cNvSpPr/>
            <p:nvPr/>
          </p:nvSpPr>
          <p:spPr>
            <a:xfrm>
              <a:off x="12516663" y="4548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65" name="object 7865"/>
          <p:cNvSpPr/>
          <p:nvPr/>
        </p:nvSpPr>
        <p:spPr>
          <a:xfrm>
            <a:off x="12960629" y="6789787"/>
            <a:ext cx="11430" cy="176530"/>
          </a:xfrm>
          <a:custGeom>
            <a:avLst/>
            <a:gdLst/>
            <a:ahLst/>
            <a:cxnLst/>
            <a:rect l="l" t="t" r="r" b="b"/>
            <a:pathLst>
              <a:path w="11429" h="176529">
                <a:moveTo>
                  <a:pt x="11168" y="0"/>
                </a:moveTo>
                <a:lnTo>
                  <a:pt x="11168" y="26991"/>
                </a:lnTo>
              </a:path>
              <a:path w="11429" h="176529">
                <a:moveTo>
                  <a:pt x="11168" y="44675"/>
                </a:moveTo>
                <a:lnTo>
                  <a:pt x="11168" y="79113"/>
                </a:lnTo>
              </a:path>
              <a:path w="11429" h="176529">
                <a:moveTo>
                  <a:pt x="11168" y="96797"/>
                </a:moveTo>
                <a:lnTo>
                  <a:pt x="11168" y="132165"/>
                </a:lnTo>
              </a:path>
              <a:path w="11429" h="176529">
                <a:moveTo>
                  <a:pt x="11168" y="148919"/>
                </a:moveTo>
                <a:lnTo>
                  <a:pt x="11168" y="175910"/>
                </a:lnTo>
              </a:path>
              <a:path w="11429" h="176529">
                <a:moveTo>
                  <a:pt x="0" y="0"/>
                </a:moveTo>
                <a:lnTo>
                  <a:pt x="0" y="26991"/>
                </a:lnTo>
              </a:path>
              <a:path w="11429" h="176529">
                <a:moveTo>
                  <a:pt x="0" y="44675"/>
                </a:moveTo>
                <a:lnTo>
                  <a:pt x="0" y="79113"/>
                </a:lnTo>
              </a:path>
              <a:path w="11429" h="176529">
                <a:moveTo>
                  <a:pt x="0" y="96797"/>
                </a:moveTo>
                <a:lnTo>
                  <a:pt x="0" y="132165"/>
                </a:lnTo>
              </a:path>
              <a:path w="11429" h="176529">
                <a:moveTo>
                  <a:pt x="0" y="148919"/>
                </a:moveTo>
                <a:lnTo>
                  <a:pt x="0" y="175910"/>
                </a:lnTo>
              </a:path>
              <a:path w="11429" h="176529">
                <a:moveTo>
                  <a:pt x="11168" y="175910"/>
                </a:moveTo>
                <a:lnTo>
                  <a:pt x="11168" y="148919"/>
                </a:lnTo>
              </a:path>
              <a:path w="11429" h="176529">
                <a:moveTo>
                  <a:pt x="11168" y="132165"/>
                </a:moveTo>
                <a:lnTo>
                  <a:pt x="11168" y="96797"/>
                </a:lnTo>
              </a:path>
              <a:path w="11429" h="176529">
                <a:moveTo>
                  <a:pt x="11168" y="79113"/>
                </a:moveTo>
                <a:lnTo>
                  <a:pt x="11168" y="44675"/>
                </a:lnTo>
              </a:path>
              <a:path w="11429" h="176529">
                <a:moveTo>
                  <a:pt x="11168" y="26991"/>
                </a:moveTo>
                <a:lnTo>
                  <a:pt x="11168" y="0"/>
                </a:lnTo>
              </a:path>
              <a:path w="11429" h="176529">
                <a:moveTo>
                  <a:pt x="0" y="175910"/>
                </a:moveTo>
                <a:lnTo>
                  <a:pt x="0" y="148919"/>
                </a:lnTo>
              </a:path>
              <a:path w="11429" h="176529">
                <a:moveTo>
                  <a:pt x="0" y="132165"/>
                </a:moveTo>
                <a:lnTo>
                  <a:pt x="0" y="96797"/>
                </a:lnTo>
              </a:path>
              <a:path w="11429" h="176529">
                <a:moveTo>
                  <a:pt x="0" y="79113"/>
                </a:moveTo>
                <a:lnTo>
                  <a:pt x="0" y="44675"/>
                </a:lnTo>
              </a:path>
              <a:path w="11429"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6" name="object 7866"/>
          <p:cNvSpPr/>
          <p:nvPr/>
        </p:nvSpPr>
        <p:spPr>
          <a:xfrm>
            <a:off x="12515732" y="454855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7" name="object 7867"/>
          <p:cNvSpPr/>
          <p:nvPr/>
        </p:nvSpPr>
        <p:spPr>
          <a:xfrm>
            <a:off x="12915023" y="706528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868" name="object 7868"/>
          <p:cNvGrpSpPr/>
          <p:nvPr/>
        </p:nvGrpSpPr>
        <p:grpSpPr>
          <a:xfrm>
            <a:off x="12514802" y="4548552"/>
            <a:ext cx="3175" cy="1905"/>
            <a:chOff x="12514802" y="4548552"/>
            <a:chExt cx="3175" cy="1905"/>
          </a:xfrm>
        </p:grpSpPr>
        <p:sp>
          <p:nvSpPr>
            <p:cNvPr id="7869" name="object 7869"/>
            <p:cNvSpPr/>
            <p:nvPr/>
          </p:nvSpPr>
          <p:spPr>
            <a:xfrm>
              <a:off x="12515733" y="454855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70" name="object 7870"/>
            <p:cNvSpPr/>
            <p:nvPr/>
          </p:nvSpPr>
          <p:spPr>
            <a:xfrm>
              <a:off x="12515723" y="45485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71" name="object 7871"/>
          <p:cNvSpPr/>
          <p:nvPr/>
        </p:nvSpPr>
        <p:spPr>
          <a:xfrm>
            <a:off x="6056360" y="6621322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2" name="object 7872"/>
          <p:cNvSpPr/>
          <p:nvPr/>
        </p:nvSpPr>
        <p:spPr>
          <a:xfrm>
            <a:off x="12514802" y="454762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3" name="object 7873"/>
          <p:cNvSpPr/>
          <p:nvPr/>
        </p:nvSpPr>
        <p:spPr>
          <a:xfrm>
            <a:off x="6080559" y="6621322"/>
            <a:ext cx="45720" cy="5080"/>
          </a:xfrm>
          <a:custGeom>
            <a:avLst/>
            <a:gdLst/>
            <a:ahLst/>
            <a:cxnLst/>
            <a:rect l="l" t="t" r="r" b="b"/>
            <a:pathLst>
              <a:path w="45720" h="5079">
                <a:moveTo>
                  <a:pt x="45606" y="0"/>
                </a:moveTo>
                <a:lnTo>
                  <a:pt x="0" y="0"/>
                </a:lnTo>
              </a:path>
              <a:path w="45720" h="5079">
                <a:moveTo>
                  <a:pt x="0" y="4653"/>
                </a:moveTo>
                <a:lnTo>
                  <a:pt x="45606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4" name="object 7874"/>
          <p:cNvSpPr/>
          <p:nvPr/>
        </p:nvSpPr>
        <p:spPr>
          <a:xfrm>
            <a:off x="12515733" y="454855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5" name="object 7875"/>
          <p:cNvSpPr/>
          <p:nvPr/>
        </p:nvSpPr>
        <p:spPr>
          <a:xfrm>
            <a:off x="6056360" y="6625976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6" name="object 7876"/>
          <p:cNvSpPr/>
          <p:nvPr/>
        </p:nvSpPr>
        <p:spPr>
          <a:xfrm>
            <a:off x="11529143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7" name="object 7877"/>
          <p:cNvSpPr/>
          <p:nvPr/>
        </p:nvSpPr>
        <p:spPr>
          <a:xfrm>
            <a:off x="6056360" y="6726496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878" name="object 7878"/>
          <p:cNvGrpSpPr/>
          <p:nvPr/>
        </p:nvGrpSpPr>
        <p:grpSpPr>
          <a:xfrm>
            <a:off x="12385428" y="4515976"/>
            <a:ext cx="1905" cy="1905"/>
            <a:chOff x="12385428" y="4515976"/>
            <a:chExt cx="1905" cy="1905"/>
          </a:xfrm>
        </p:grpSpPr>
        <p:sp>
          <p:nvSpPr>
            <p:cNvPr id="7879" name="object 7879"/>
            <p:cNvSpPr/>
            <p:nvPr/>
          </p:nvSpPr>
          <p:spPr>
            <a:xfrm>
              <a:off x="12385428" y="45159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80" name="object 7880"/>
            <p:cNvSpPr/>
            <p:nvPr/>
          </p:nvSpPr>
          <p:spPr>
            <a:xfrm>
              <a:off x="12386359" y="45169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81" name="object 7881"/>
          <p:cNvSpPr/>
          <p:nvPr/>
        </p:nvSpPr>
        <p:spPr>
          <a:xfrm>
            <a:off x="6080559" y="6721842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2" name="object 7882"/>
          <p:cNvSpPr/>
          <p:nvPr/>
        </p:nvSpPr>
        <p:spPr>
          <a:xfrm>
            <a:off x="12385428" y="451597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3" name="object 7883"/>
          <p:cNvSpPr/>
          <p:nvPr/>
        </p:nvSpPr>
        <p:spPr>
          <a:xfrm>
            <a:off x="6056360" y="6721842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4" name="object 7884"/>
          <p:cNvSpPr/>
          <p:nvPr/>
        </p:nvSpPr>
        <p:spPr>
          <a:xfrm>
            <a:off x="12989483" y="6780479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0"/>
                </a:moveTo>
                <a:lnTo>
                  <a:pt x="0" y="198248"/>
                </a:lnTo>
              </a:path>
              <a:path h="285115">
                <a:moveTo>
                  <a:pt x="0" y="206625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5" name="object 7885"/>
          <p:cNvSpPr/>
          <p:nvPr/>
        </p:nvSpPr>
        <p:spPr>
          <a:xfrm>
            <a:off x="9528040" y="695825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6" name="object 7886"/>
          <p:cNvSpPr/>
          <p:nvPr/>
        </p:nvSpPr>
        <p:spPr>
          <a:xfrm>
            <a:off x="12385421" y="451598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7" name="object 7887"/>
          <p:cNvSpPr/>
          <p:nvPr/>
        </p:nvSpPr>
        <p:spPr>
          <a:xfrm>
            <a:off x="12984829" y="678047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8" name="object 7888"/>
          <p:cNvSpPr/>
          <p:nvPr/>
        </p:nvSpPr>
        <p:spPr>
          <a:xfrm>
            <a:off x="12915023" y="6780479"/>
            <a:ext cx="74930" cy="285115"/>
          </a:xfrm>
          <a:custGeom>
            <a:avLst/>
            <a:gdLst/>
            <a:ahLst/>
            <a:cxnLst/>
            <a:rect l="l" t="t" r="r" b="b"/>
            <a:pathLst>
              <a:path w="74929" h="285115">
                <a:moveTo>
                  <a:pt x="74459" y="284808"/>
                </a:moveTo>
                <a:lnTo>
                  <a:pt x="74459" y="206625"/>
                </a:lnTo>
              </a:path>
              <a:path w="74929" h="285115">
                <a:moveTo>
                  <a:pt x="74459" y="198248"/>
                </a:moveTo>
                <a:lnTo>
                  <a:pt x="74459" y="0"/>
                </a:lnTo>
              </a:path>
              <a:path w="74929" h="285115">
                <a:moveTo>
                  <a:pt x="74459" y="0"/>
                </a:moveTo>
                <a:lnTo>
                  <a:pt x="69805" y="0"/>
                </a:lnTo>
              </a:path>
              <a:path w="74929" h="285115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9" name="object 7889"/>
          <p:cNvSpPr/>
          <p:nvPr/>
        </p:nvSpPr>
        <p:spPr>
          <a:xfrm>
            <a:off x="10476470" y="6540347"/>
            <a:ext cx="157480" cy="39370"/>
          </a:xfrm>
          <a:custGeom>
            <a:avLst/>
            <a:gdLst/>
            <a:ahLst/>
            <a:cxnLst/>
            <a:rect l="l" t="t" r="r" b="b"/>
            <a:pathLst>
              <a:path w="157479" h="39370">
                <a:moveTo>
                  <a:pt x="0" y="39091"/>
                </a:moveTo>
                <a:lnTo>
                  <a:pt x="19545" y="34437"/>
                </a:lnTo>
              </a:path>
              <a:path w="157479" h="39370">
                <a:moveTo>
                  <a:pt x="36299" y="30714"/>
                </a:moveTo>
                <a:lnTo>
                  <a:pt x="69805" y="22337"/>
                </a:lnTo>
              </a:path>
              <a:path w="157479" h="39370">
                <a:moveTo>
                  <a:pt x="87490" y="17684"/>
                </a:moveTo>
                <a:lnTo>
                  <a:pt x="120996" y="9307"/>
                </a:lnTo>
              </a:path>
              <a:path w="157479" h="39370">
                <a:moveTo>
                  <a:pt x="137750" y="4653"/>
                </a:moveTo>
                <a:lnTo>
                  <a:pt x="157295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890" name="object 7890"/>
          <p:cNvGrpSpPr/>
          <p:nvPr/>
        </p:nvGrpSpPr>
        <p:grpSpPr>
          <a:xfrm>
            <a:off x="12385428" y="4515045"/>
            <a:ext cx="1905" cy="1905"/>
            <a:chOff x="12385428" y="4515045"/>
            <a:chExt cx="1905" cy="1905"/>
          </a:xfrm>
        </p:grpSpPr>
        <p:sp>
          <p:nvSpPr>
            <p:cNvPr id="7891" name="object 7891"/>
            <p:cNvSpPr/>
            <p:nvPr/>
          </p:nvSpPr>
          <p:spPr>
            <a:xfrm>
              <a:off x="12385428" y="4515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92" name="object 7892"/>
            <p:cNvSpPr/>
            <p:nvPr/>
          </p:nvSpPr>
          <p:spPr>
            <a:xfrm>
              <a:off x="12386359" y="45159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93" name="object 7893"/>
          <p:cNvSpPr/>
          <p:nvPr/>
        </p:nvSpPr>
        <p:spPr>
          <a:xfrm>
            <a:off x="11511459" y="6891238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4" name="object 7894"/>
          <p:cNvSpPr/>
          <p:nvPr/>
        </p:nvSpPr>
        <p:spPr>
          <a:xfrm>
            <a:off x="12915023" y="7013165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2576" y="0"/>
                </a:moveTo>
                <a:lnTo>
                  <a:pt x="31645" y="3722"/>
                </a:lnTo>
              </a:path>
              <a:path w="33020" h="7620">
                <a:moveTo>
                  <a:pt x="31645" y="3722"/>
                </a:moveTo>
                <a:lnTo>
                  <a:pt x="28853" y="6515"/>
                </a:lnTo>
              </a:path>
              <a:path w="33020" h="7620">
                <a:moveTo>
                  <a:pt x="28853" y="6515"/>
                </a:moveTo>
                <a:lnTo>
                  <a:pt x="25130" y="7445"/>
                </a:lnTo>
              </a:path>
              <a:path w="33020" h="7620">
                <a:moveTo>
                  <a:pt x="25130" y="7445"/>
                </a:moveTo>
                <a:lnTo>
                  <a:pt x="0" y="744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5" name="object 7895"/>
          <p:cNvSpPr/>
          <p:nvPr/>
        </p:nvSpPr>
        <p:spPr>
          <a:xfrm>
            <a:off x="12915023" y="6935914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0" y="0"/>
                </a:moveTo>
                <a:lnTo>
                  <a:pt x="25130" y="0"/>
                </a:lnTo>
              </a:path>
              <a:path w="33020" h="7620">
                <a:moveTo>
                  <a:pt x="25130" y="0"/>
                </a:moveTo>
                <a:lnTo>
                  <a:pt x="28853" y="930"/>
                </a:lnTo>
              </a:path>
              <a:path w="33020" h="7620">
                <a:moveTo>
                  <a:pt x="28853" y="930"/>
                </a:moveTo>
                <a:lnTo>
                  <a:pt x="31645" y="3722"/>
                </a:lnTo>
              </a:path>
              <a:path w="33020" h="7620">
                <a:moveTo>
                  <a:pt x="31645" y="3722"/>
                </a:moveTo>
                <a:lnTo>
                  <a:pt x="32576" y="744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6" name="object 7896"/>
          <p:cNvSpPr/>
          <p:nvPr/>
        </p:nvSpPr>
        <p:spPr>
          <a:xfrm>
            <a:off x="10513695" y="667344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7" name="object 7897"/>
          <p:cNvSpPr/>
          <p:nvPr/>
        </p:nvSpPr>
        <p:spPr>
          <a:xfrm>
            <a:off x="12947599" y="6943359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29783"/>
                </a:lnTo>
              </a:path>
              <a:path h="69850">
                <a:moveTo>
                  <a:pt x="0" y="43745"/>
                </a:moveTo>
                <a:lnTo>
                  <a:pt x="0" y="6980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8" name="object 7898"/>
          <p:cNvSpPr/>
          <p:nvPr/>
        </p:nvSpPr>
        <p:spPr>
          <a:xfrm>
            <a:off x="11454683" y="6886585"/>
            <a:ext cx="69850" cy="5080"/>
          </a:xfrm>
          <a:custGeom>
            <a:avLst/>
            <a:gdLst/>
            <a:ahLst/>
            <a:cxnLst/>
            <a:rect l="l" t="t" r="r" b="b"/>
            <a:pathLst>
              <a:path w="69850" h="5079">
                <a:moveTo>
                  <a:pt x="0" y="4653"/>
                </a:moveTo>
                <a:lnTo>
                  <a:pt x="44675" y="4653"/>
                </a:lnTo>
              </a:path>
              <a:path w="69850" h="5079">
                <a:moveTo>
                  <a:pt x="69805" y="0"/>
                </a:moveTo>
                <a:lnTo>
                  <a:pt x="56775" y="0"/>
                </a:lnTo>
              </a:path>
              <a:path w="69850" h="5079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899" name="object 7899"/>
          <p:cNvGrpSpPr/>
          <p:nvPr/>
        </p:nvGrpSpPr>
        <p:grpSpPr>
          <a:xfrm>
            <a:off x="10512769" y="6673443"/>
            <a:ext cx="1905" cy="3175"/>
            <a:chOff x="10512769" y="6673443"/>
            <a:chExt cx="1905" cy="3175"/>
          </a:xfrm>
        </p:grpSpPr>
        <p:sp>
          <p:nvSpPr>
            <p:cNvPr id="7900" name="object 7900"/>
            <p:cNvSpPr/>
            <p:nvPr/>
          </p:nvSpPr>
          <p:spPr>
            <a:xfrm>
              <a:off x="10513700" y="66743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1" name="object 7901"/>
            <p:cNvSpPr/>
            <p:nvPr/>
          </p:nvSpPr>
          <p:spPr>
            <a:xfrm>
              <a:off x="10512769" y="6673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2" name="object 7902"/>
            <p:cNvSpPr/>
            <p:nvPr/>
          </p:nvSpPr>
          <p:spPr>
            <a:xfrm>
              <a:off x="10513700" y="667437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903" name="object 7903"/>
          <p:cNvSpPr/>
          <p:nvPr/>
        </p:nvSpPr>
        <p:spPr>
          <a:xfrm>
            <a:off x="11454683" y="678606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04" name="object 7904"/>
          <p:cNvGrpSpPr/>
          <p:nvPr/>
        </p:nvGrpSpPr>
        <p:grpSpPr>
          <a:xfrm>
            <a:off x="12387290" y="4515976"/>
            <a:ext cx="1905" cy="1905"/>
            <a:chOff x="12387290" y="4515976"/>
            <a:chExt cx="1905" cy="1905"/>
          </a:xfrm>
        </p:grpSpPr>
        <p:sp>
          <p:nvSpPr>
            <p:cNvPr id="7905" name="object 7905"/>
            <p:cNvSpPr/>
            <p:nvPr/>
          </p:nvSpPr>
          <p:spPr>
            <a:xfrm>
              <a:off x="12387290" y="45169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06" name="object 7906"/>
            <p:cNvSpPr/>
            <p:nvPr/>
          </p:nvSpPr>
          <p:spPr>
            <a:xfrm>
              <a:off x="12387290" y="45159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907" name="object 7907"/>
          <p:cNvSpPr/>
          <p:nvPr/>
        </p:nvSpPr>
        <p:spPr>
          <a:xfrm>
            <a:off x="5483021" y="6534763"/>
            <a:ext cx="157480" cy="39370"/>
          </a:xfrm>
          <a:custGeom>
            <a:avLst/>
            <a:gdLst/>
            <a:ahLst/>
            <a:cxnLst/>
            <a:rect l="l" t="t" r="r" b="b"/>
            <a:pathLst>
              <a:path w="157479" h="39370">
                <a:moveTo>
                  <a:pt x="0" y="0"/>
                </a:moveTo>
                <a:lnTo>
                  <a:pt x="19545" y="4653"/>
                </a:lnTo>
              </a:path>
              <a:path w="157479" h="39370">
                <a:moveTo>
                  <a:pt x="36299" y="9307"/>
                </a:moveTo>
                <a:lnTo>
                  <a:pt x="70736" y="17684"/>
                </a:lnTo>
              </a:path>
              <a:path w="157479" h="39370">
                <a:moveTo>
                  <a:pt x="87490" y="21407"/>
                </a:moveTo>
                <a:lnTo>
                  <a:pt x="120996" y="30714"/>
                </a:lnTo>
              </a:path>
              <a:path w="157479" h="39370">
                <a:moveTo>
                  <a:pt x="137750" y="34437"/>
                </a:moveTo>
                <a:lnTo>
                  <a:pt x="157295" y="3909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8" name="object 7908"/>
          <p:cNvSpPr/>
          <p:nvPr/>
        </p:nvSpPr>
        <p:spPr>
          <a:xfrm>
            <a:off x="12386359" y="451597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09" name="object 7909"/>
          <p:cNvGrpSpPr/>
          <p:nvPr/>
        </p:nvGrpSpPr>
        <p:grpSpPr>
          <a:xfrm>
            <a:off x="12421727" y="3371159"/>
            <a:ext cx="7620" cy="22860"/>
            <a:chOff x="12421727" y="3371159"/>
            <a:chExt cx="7620" cy="22860"/>
          </a:xfrm>
        </p:grpSpPr>
        <p:sp>
          <p:nvSpPr>
            <p:cNvPr id="7910" name="object 7910"/>
            <p:cNvSpPr/>
            <p:nvPr/>
          </p:nvSpPr>
          <p:spPr>
            <a:xfrm>
              <a:off x="12421727" y="33711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11" name="object 7911"/>
            <p:cNvSpPr/>
            <p:nvPr/>
          </p:nvSpPr>
          <p:spPr>
            <a:xfrm>
              <a:off x="12422659" y="3372090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0" y="0"/>
                  </a:moveTo>
                  <a:lnTo>
                    <a:pt x="0" y="930"/>
                  </a:lnTo>
                </a:path>
                <a:path w="5715" h="20954">
                  <a:moveTo>
                    <a:pt x="930" y="930"/>
                  </a:moveTo>
                  <a:lnTo>
                    <a:pt x="930" y="1861"/>
                  </a:lnTo>
                </a:path>
                <a:path w="5715" h="20954">
                  <a:moveTo>
                    <a:pt x="930" y="2792"/>
                  </a:moveTo>
                  <a:lnTo>
                    <a:pt x="930" y="3722"/>
                  </a:lnTo>
                </a:path>
                <a:path w="5715" h="20954">
                  <a:moveTo>
                    <a:pt x="930" y="3722"/>
                  </a:moveTo>
                  <a:lnTo>
                    <a:pt x="5584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912" name="object 7912"/>
          <p:cNvSpPr/>
          <p:nvPr/>
        </p:nvSpPr>
        <p:spPr>
          <a:xfrm>
            <a:off x="12386348" y="451598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600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3" name="object 7913"/>
          <p:cNvSpPr/>
          <p:nvPr/>
        </p:nvSpPr>
        <p:spPr>
          <a:xfrm>
            <a:off x="12962490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4" name="object 7914"/>
          <p:cNvSpPr/>
          <p:nvPr/>
        </p:nvSpPr>
        <p:spPr>
          <a:xfrm>
            <a:off x="12386359" y="451597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5" name="object 7915"/>
          <p:cNvSpPr/>
          <p:nvPr/>
        </p:nvSpPr>
        <p:spPr>
          <a:xfrm>
            <a:off x="11454683" y="6790718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6" name="object 7916"/>
          <p:cNvSpPr/>
          <p:nvPr/>
        </p:nvSpPr>
        <p:spPr>
          <a:xfrm>
            <a:off x="12963421" y="6999204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7" name="object 7917"/>
          <p:cNvSpPr/>
          <p:nvPr/>
        </p:nvSpPr>
        <p:spPr>
          <a:xfrm>
            <a:off x="11511459" y="6790718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8" name="object 7918"/>
          <p:cNvSpPr/>
          <p:nvPr/>
        </p:nvSpPr>
        <p:spPr>
          <a:xfrm>
            <a:off x="10644934" y="696104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9" name="object 7919"/>
          <p:cNvSpPr/>
          <p:nvPr/>
        </p:nvSpPr>
        <p:spPr>
          <a:xfrm>
            <a:off x="12474780" y="3359990"/>
            <a:ext cx="5715" cy="19685"/>
          </a:xfrm>
          <a:custGeom>
            <a:avLst/>
            <a:gdLst/>
            <a:ahLst/>
            <a:cxnLst/>
            <a:rect l="l" t="t" r="r" b="b"/>
            <a:pathLst>
              <a:path w="5715" h="19685">
                <a:moveTo>
                  <a:pt x="0" y="0"/>
                </a:moveTo>
                <a:lnTo>
                  <a:pt x="930" y="0"/>
                </a:lnTo>
              </a:path>
              <a:path w="5715" h="19685">
                <a:moveTo>
                  <a:pt x="930" y="930"/>
                </a:moveTo>
                <a:lnTo>
                  <a:pt x="5584" y="19545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0" name="object 7920"/>
          <p:cNvSpPr/>
          <p:nvPr/>
        </p:nvSpPr>
        <p:spPr>
          <a:xfrm>
            <a:off x="6583162" y="6954528"/>
            <a:ext cx="5715" cy="19685"/>
          </a:xfrm>
          <a:custGeom>
            <a:avLst/>
            <a:gdLst/>
            <a:ahLst/>
            <a:cxnLst/>
            <a:rect l="l" t="t" r="r" b="b"/>
            <a:pathLst>
              <a:path w="5715" h="19684">
                <a:moveTo>
                  <a:pt x="0" y="19545"/>
                </a:moveTo>
                <a:lnTo>
                  <a:pt x="4653" y="2792"/>
                </a:lnTo>
              </a:path>
              <a:path w="5715" h="19684">
                <a:moveTo>
                  <a:pt x="4653" y="2792"/>
                </a:moveTo>
                <a:lnTo>
                  <a:pt x="4653" y="930"/>
                </a:lnTo>
              </a:path>
              <a:path w="5715" h="19684">
                <a:moveTo>
                  <a:pt x="4653" y="93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1" name="object 7921"/>
          <p:cNvSpPr/>
          <p:nvPr/>
        </p:nvSpPr>
        <p:spPr>
          <a:xfrm>
            <a:off x="12348198" y="4611842"/>
            <a:ext cx="158750" cy="39370"/>
          </a:xfrm>
          <a:custGeom>
            <a:avLst/>
            <a:gdLst/>
            <a:ahLst/>
            <a:cxnLst/>
            <a:rect l="l" t="t" r="r" b="b"/>
            <a:pathLst>
              <a:path w="158750" h="39370">
                <a:moveTo>
                  <a:pt x="158226" y="39091"/>
                </a:moveTo>
                <a:lnTo>
                  <a:pt x="138681" y="34437"/>
                </a:lnTo>
              </a:path>
              <a:path w="158750" h="39370">
                <a:moveTo>
                  <a:pt x="121927" y="29783"/>
                </a:moveTo>
                <a:lnTo>
                  <a:pt x="87490" y="21407"/>
                </a:lnTo>
              </a:path>
              <a:path w="158750" h="39370">
                <a:moveTo>
                  <a:pt x="70736" y="17684"/>
                </a:moveTo>
                <a:lnTo>
                  <a:pt x="37229" y="9307"/>
                </a:lnTo>
              </a:path>
              <a:path w="158750" h="39370">
                <a:moveTo>
                  <a:pt x="19545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2" name="object 7922"/>
          <p:cNvSpPr/>
          <p:nvPr/>
        </p:nvSpPr>
        <p:spPr>
          <a:xfrm>
            <a:off x="6588746" y="695359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3" name="object 7923"/>
          <p:cNvSpPr/>
          <p:nvPr/>
        </p:nvSpPr>
        <p:spPr>
          <a:xfrm>
            <a:off x="12515733" y="3348821"/>
            <a:ext cx="5080" cy="20955"/>
          </a:xfrm>
          <a:custGeom>
            <a:avLst/>
            <a:gdLst/>
            <a:ahLst/>
            <a:cxnLst/>
            <a:rect l="l" t="t" r="r" b="b"/>
            <a:pathLst>
              <a:path w="5079" h="20954">
                <a:moveTo>
                  <a:pt x="0" y="0"/>
                </a:moveTo>
                <a:lnTo>
                  <a:pt x="0" y="930"/>
                </a:lnTo>
              </a:path>
              <a:path w="5079" h="20954">
                <a:moveTo>
                  <a:pt x="0" y="930"/>
                </a:moveTo>
                <a:lnTo>
                  <a:pt x="0" y="1861"/>
                </a:lnTo>
              </a:path>
              <a:path w="5079" h="20954">
                <a:moveTo>
                  <a:pt x="0" y="2792"/>
                </a:moveTo>
                <a:lnTo>
                  <a:pt x="4653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4" name="object 7924"/>
          <p:cNvSpPr/>
          <p:nvPr/>
        </p:nvSpPr>
        <p:spPr>
          <a:xfrm>
            <a:off x="6588746" y="695266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5" name="object 7925"/>
          <p:cNvSpPr/>
          <p:nvPr/>
        </p:nvSpPr>
        <p:spPr>
          <a:xfrm>
            <a:off x="6531040" y="6940567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0" y="20476"/>
                </a:moveTo>
                <a:lnTo>
                  <a:pt x="4653" y="930"/>
                </a:lnTo>
              </a:path>
              <a:path w="5715" h="20954">
                <a:moveTo>
                  <a:pt x="4653" y="93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6" name="object 7926"/>
          <p:cNvSpPr/>
          <p:nvPr/>
        </p:nvSpPr>
        <p:spPr>
          <a:xfrm>
            <a:off x="6491018" y="6931260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0" y="19545"/>
                </a:moveTo>
                <a:lnTo>
                  <a:pt x="4653" y="930"/>
                </a:lnTo>
              </a:path>
              <a:path w="5079" h="19684">
                <a:moveTo>
                  <a:pt x="4653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27" name="object 7927"/>
          <p:cNvGrpSpPr/>
          <p:nvPr/>
        </p:nvGrpSpPr>
        <p:grpSpPr>
          <a:xfrm>
            <a:off x="12564131" y="3335791"/>
            <a:ext cx="6985" cy="22860"/>
            <a:chOff x="12564131" y="3335791"/>
            <a:chExt cx="6985" cy="22860"/>
          </a:xfrm>
        </p:grpSpPr>
        <p:sp>
          <p:nvSpPr>
            <p:cNvPr id="7928" name="object 7928"/>
            <p:cNvSpPr/>
            <p:nvPr/>
          </p:nvSpPr>
          <p:spPr>
            <a:xfrm>
              <a:off x="12564131" y="33357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29" name="object 7929"/>
            <p:cNvSpPr/>
            <p:nvPr/>
          </p:nvSpPr>
          <p:spPr>
            <a:xfrm>
              <a:off x="12565062" y="3336721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0"/>
                  </a:moveTo>
                  <a:lnTo>
                    <a:pt x="0" y="930"/>
                  </a:lnTo>
                </a:path>
                <a:path w="5079" h="20954">
                  <a:moveTo>
                    <a:pt x="0" y="930"/>
                  </a:moveTo>
                  <a:lnTo>
                    <a:pt x="0" y="1861"/>
                  </a:lnTo>
                </a:path>
                <a:path w="5079" h="20954">
                  <a:moveTo>
                    <a:pt x="0" y="1861"/>
                  </a:moveTo>
                  <a:lnTo>
                    <a:pt x="930" y="3722"/>
                  </a:lnTo>
                </a:path>
                <a:path w="5079" h="20954">
                  <a:moveTo>
                    <a:pt x="930" y="3722"/>
                  </a:moveTo>
                  <a:lnTo>
                    <a:pt x="930" y="4653"/>
                  </a:lnTo>
                </a:path>
                <a:path w="5079" h="20954">
                  <a:moveTo>
                    <a:pt x="930" y="4653"/>
                  </a:moveTo>
                  <a:lnTo>
                    <a:pt x="4653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930" name="object 7930"/>
          <p:cNvSpPr/>
          <p:nvPr/>
        </p:nvSpPr>
        <p:spPr>
          <a:xfrm>
            <a:off x="6495672" y="693032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1" name="object 7931"/>
          <p:cNvSpPr/>
          <p:nvPr/>
        </p:nvSpPr>
        <p:spPr>
          <a:xfrm>
            <a:off x="6441688" y="6920091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0" y="18614"/>
                </a:moveTo>
                <a:lnTo>
                  <a:pt x="3722" y="2792"/>
                </a:lnTo>
              </a:path>
              <a:path w="5079" h="19050">
                <a:moveTo>
                  <a:pt x="3722" y="2792"/>
                </a:moveTo>
                <a:lnTo>
                  <a:pt x="3722" y="930"/>
                </a:lnTo>
              </a:path>
              <a:path w="5079" h="19050">
                <a:moveTo>
                  <a:pt x="3722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2" name="object 7932"/>
          <p:cNvSpPr/>
          <p:nvPr/>
        </p:nvSpPr>
        <p:spPr>
          <a:xfrm>
            <a:off x="13188663" y="446385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56775" y="0"/>
                </a:lnTo>
              </a:path>
              <a:path w="6985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3" name="object 7933"/>
          <p:cNvSpPr/>
          <p:nvPr/>
        </p:nvSpPr>
        <p:spPr>
          <a:xfrm>
            <a:off x="6446342" y="691916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4" name="object 7934"/>
          <p:cNvSpPr/>
          <p:nvPr/>
        </p:nvSpPr>
        <p:spPr>
          <a:xfrm>
            <a:off x="13188663" y="445920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5" name="object 7935"/>
          <p:cNvSpPr/>
          <p:nvPr/>
        </p:nvSpPr>
        <p:spPr>
          <a:xfrm>
            <a:off x="6446342" y="6917299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6" name="object 7936"/>
          <p:cNvSpPr/>
          <p:nvPr/>
        </p:nvSpPr>
        <p:spPr>
          <a:xfrm>
            <a:off x="13188663" y="455972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56775" y="0"/>
                </a:lnTo>
              </a:path>
              <a:path w="6985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7" name="object 7937"/>
          <p:cNvSpPr/>
          <p:nvPr/>
        </p:nvSpPr>
        <p:spPr>
          <a:xfrm>
            <a:off x="10476470" y="6938706"/>
            <a:ext cx="157480" cy="39370"/>
          </a:xfrm>
          <a:custGeom>
            <a:avLst/>
            <a:gdLst/>
            <a:ahLst/>
            <a:cxnLst/>
            <a:rect l="l" t="t" r="r" b="b"/>
            <a:pathLst>
              <a:path w="157479" h="39370">
                <a:moveTo>
                  <a:pt x="157295" y="39091"/>
                </a:moveTo>
                <a:lnTo>
                  <a:pt x="137750" y="34437"/>
                </a:lnTo>
              </a:path>
              <a:path w="157479" h="39370">
                <a:moveTo>
                  <a:pt x="120996" y="29783"/>
                </a:moveTo>
                <a:lnTo>
                  <a:pt x="87490" y="21407"/>
                </a:lnTo>
              </a:path>
              <a:path w="157479" h="39370">
                <a:moveTo>
                  <a:pt x="69805" y="17684"/>
                </a:moveTo>
                <a:lnTo>
                  <a:pt x="36299" y="9307"/>
                </a:lnTo>
              </a:path>
              <a:path w="157479" h="39370">
                <a:moveTo>
                  <a:pt x="19545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38" name="object 7938"/>
          <p:cNvGrpSpPr/>
          <p:nvPr/>
        </p:nvGrpSpPr>
        <p:grpSpPr>
          <a:xfrm>
            <a:off x="12407766" y="3288323"/>
            <a:ext cx="3175" cy="3175"/>
            <a:chOff x="12407766" y="3288323"/>
            <a:chExt cx="3175" cy="3175"/>
          </a:xfrm>
        </p:grpSpPr>
        <p:sp>
          <p:nvSpPr>
            <p:cNvPr id="7939" name="object 7939"/>
            <p:cNvSpPr/>
            <p:nvPr/>
          </p:nvSpPr>
          <p:spPr>
            <a:xfrm>
              <a:off x="12407766" y="32892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0" name="object 7940"/>
            <p:cNvSpPr/>
            <p:nvPr/>
          </p:nvSpPr>
          <p:spPr>
            <a:xfrm>
              <a:off x="12408697" y="329018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1" name="object 7941"/>
            <p:cNvSpPr/>
            <p:nvPr/>
          </p:nvSpPr>
          <p:spPr>
            <a:xfrm>
              <a:off x="12408688" y="32892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2" name="object 7942"/>
            <p:cNvSpPr/>
            <p:nvPr/>
          </p:nvSpPr>
          <p:spPr>
            <a:xfrm>
              <a:off x="12409628" y="328925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3" name="object 7943"/>
            <p:cNvSpPr/>
            <p:nvPr/>
          </p:nvSpPr>
          <p:spPr>
            <a:xfrm>
              <a:off x="12408688" y="3288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4" name="object 7944"/>
            <p:cNvSpPr/>
            <p:nvPr/>
          </p:nvSpPr>
          <p:spPr>
            <a:xfrm>
              <a:off x="12407767" y="329018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45" name="object 7945"/>
            <p:cNvSpPr/>
            <p:nvPr/>
          </p:nvSpPr>
          <p:spPr>
            <a:xfrm>
              <a:off x="12407761" y="32892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946" name="object 7946"/>
          <p:cNvSpPr/>
          <p:nvPr/>
        </p:nvSpPr>
        <p:spPr>
          <a:xfrm>
            <a:off x="13188663" y="456437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45606" y="0"/>
                </a:lnTo>
              </a:path>
              <a:path w="69850">
                <a:moveTo>
                  <a:pt x="5677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7" name="object 7947"/>
          <p:cNvSpPr/>
          <p:nvPr/>
        </p:nvSpPr>
        <p:spPr>
          <a:xfrm>
            <a:off x="6602707" y="687076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0" y="930"/>
                </a:lnTo>
              </a:path>
              <a:path w="1270" h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8" name="object 7948"/>
          <p:cNvSpPr/>
          <p:nvPr/>
        </p:nvSpPr>
        <p:spPr>
          <a:xfrm>
            <a:off x="12960629" y="6998275"/>
            <a:ext cx="11430" cy="1905"/>
          </a:xfrm>
          <a:custGeom>
            <a:avLst/>
            <a:gdLst/>
            <a:ahLst/>
            <a:cxnLst/>
            <a:rect l="l" t="t" r="r" b="b"/>
            <a:pathLst>
              <a:path w="11429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39"/>
                </a:lnTo>
                <a:close/>
              </a:path>
              <a:path w="11429" h="1904">
                <a:moveTo>
                  <a:pt x="11163" y="939"/>
                </a:moveTo>
                <a:lnTo>
                  <a:pt x="10896" y="279"/>
                </a:lnTo>
                <a:lnTo>
                  <a:pt x="10236" y="0"/>
                </a:lnTo>
                <a:lnTo>
                  <a:pt x="9575" y="279"/>
                </a:lnTo>
                <a:lnTo>
                  <a:pt x="9296" y="939"/>
                </a:lnTo>
                <a:lnTo>
                  <a:pt x="9575" y="1587"/>
                </a:lnTo>
                <a:lnTo>
                  <a:pt x="10236" y="1866"/>
                </a:lnTo>
                <a:lnTo>
                  <a:pt x="10896" y="1587"/>
                </a:lnTo>
                <a:lnTo>
                  <a:pt x="11163" y="939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9" name="object 7949"/>
          <p:cNvSpPr/>
          <p:nvPr/>
        </p:nvSpPr>
        <p:spPr>
          <a:xfrm>
            <a:off x="6601765" y="6870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600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50" name="object 7950"/>
          <p:cNvGrpSpPr/>
          <p:nvPr/>
        </p:nvGrpSpPr>
        <p:grpSpPr>
          <a:xfrm>
            <a:off x="10513699" y="6673443"/>
            <a:ext cx="3175" cy="1905"/>
            <a:chOff x="10513699" y="6673443"/>
            <a:chExt cx="3175" cy="1905"/>
          </a:xfrm>
        </p:grpSpPr>
        <p:sp>
          <p:nvSpPr>
            <p:cNvPr id="7951" name="object 7951"/>
            <p:cNvSpPr/>
            <p:nvPr/>
          </p:nvSpPr>
          <p:spPr>
            <a:xfrm>
              <a:off x="10514622" y="66734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2" name="object 7952"/>
            <p:cNvSpPr/>
            <p:nvPr/>
          </p:nvSpPr>
          <p:spPr>
            <a:xfrm>
              <a:off x="10514630" y="66743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3" name="object 7953"/>
            <p:cNvSpPr/>
            <p:nvPr/>
          </p:nvSpPr>
          <p:spPr>
            <a:xfrm>
              <a:off x="10513695" y="66734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954" name="object 7954"/>
          <p:cNvGrpSpPr/>
          <p:nvPr/>
        </p:nvGrpSpPr>
        <p:grpSpPr>
          <a:xfrm>
            <a:off x="5600294" y="6667859"/>
            <a:ext cx="3175" cy="1905"/>
            <a:chOff x="5600294" y="6667859"/>
            <a:chExt cx="3175" cy="1905"/>
          </a:xfrm>
        </p:grpSpPr>
        <p:sp>
          <p:nvSpPr>
            <p:cNvPr id="7955" name="object 7955"/>
            <p:cNvSpPr/>
            <p:nvPr/>
          </p:nvSpPr>
          <p:spPr>
            <a:xfrm>
              <a:off x="5601221" y="66678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6" name="object 7956"/>
            <p:cNvSpPr/>
            <p:nvPr/>
          </p:nvSpPr>
          <p:spPr>
            <a:xfrm>
              <a:off x="5601225" y="666879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57" name="object 7957"/>
            <p:cNvSpPr/>
            <p:nvPr/>
          </p:nvSpPr>
          <p:spPr>
            <a:xfrm>
              <a:off x="5600294" y="66678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958" name="object 7958"/>
          <p:cNvSpPr/>
          <p:nvPr/>
        </p:nvSpPr>
        <p:spPr>
          <a:xfrm>
            <a:off x="6601776" y="687076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9" name="object 7959"/>
          <p:cNvSpPr/>
          <p:nvPr/>
        </p:nvSpPr>
        <p:spPr>
          <a:xfrm>
            <a:off x="13263122" y="445082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10"/>
                </a:moveTo>
                <a:lnTo>
                  <a:pt x="0" y="161018"/>
                </a:lnTo>
              </a:path>
              <a:path h="200660">
                <a:moveTo>
                  <a:pt x="0" y="143334"/>
                </a:moveTo>
                <a:lnTo>
                  <a:pt x="0" y="108897"/>
                </a:lnTo>
              </a:path>
              <a:path h="200660">
                <a:moveTo>
                  <a:pt x="0" y="91213"/>
                </a:moveTo>
                <a:lnTo>
                  <a:pt x="0" y="56775"/>
                </a:lnTo>
              </a:path>
              <a:path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60" name="object 7960"/>
          <p:cNvGrpSpPr/>
          <p:nvPr/>
        </p:nvGrpSpPr>
        <p:grpSpPr>
          <a:xfrm>
            <a:off x="10643073" y="6640868"/>
            <a:ext cx="3175" cy="3175"/>
            <a:chOff x="10643073" y="6640868"/>
            <a:chExt cx="3175" cy="3175"/>
          </a:xfrm>
        </p:grpSpPr>
        <p:sp>
          <p:nvSpPr>
            <p:cNvPr id="7961" name="object 7961"/>
            <p:cNvSpPr/>
            <p:nvPr/>
          </p:nvSpPr>
          <p:spPr>
            <a:xfrm>
              <a:off x="10643997" y="6640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2" name="object 7962"/>
            <p:cNvSpPr/>
            <p:nvPr/>
          </p:nvSpPr>
          <p:spPr>
            <a:xfrm>
              <a:off x="10644004" y="664179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3" name="object 7963"/>
            <p:cNvSpPr/>
            <p:nvPr/>
          </p:nvSpPr>
          <p:spPr>
            <a:xfrm>
              <a:off x="10643070" y="6640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4" name="object 7964"/>
            <p:cNvSpPr/>
            <p:nvPr/>
          </p:nvSpPr>
          <p:spPr>
            <a:xfrm>
              <a:off x="10644004" y="664179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5" name="object 7965"/>
            <p:cNvSpPr/>
            <p:nvPr/>
          </p:nvSpPr>
          <p:spPr>
            <a:xfrm>
              <a:off x="10643070" y="6641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966" name="object 7966"/>
          <p:cNvGrpSpPr/>
          <p:nvPr/>
        </p:nvGrpSpPr>
        <p:grpSpPr>
          <a:xfrm>
            <a:off x="12537140" y="3256677"/>
            <a:ext cx="1905" cy="1905"/>
            <a:chOff x="12537140" y="3256677"/>
            <a:chExt cx="1905" cy="1905"/>
          </a:xfrm>
        </p:grpSpPr>
        <p:sp>
          <p:nvSpPr>
            <p:cNvPr id="7967" name="object 7967"/>
            <p:cNvSpPr/>
            <p:nvPr/>
          </p:nvSpPr>
          <p:spPr>
            <a:xfrm>
              <a:off x="12537135" y="3256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68" name="object 7968"/>
            <p:cNvSpPr/>
            <p:nvPr/>
          </p:nvSpPr>
          <p:spPr>
            <a:xfrm>
              <a:off x="12538071" y="325760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969" name="object 7969"/>
          <p:cNvGrpSpPr/>
          <p:nvPr/>
        </p:nvGrpSpPr>
        <p:grpSpPr>
          <a:xfrm>
            <a:off x="5600294" y="6667859"/>
            <a:ext cx="3810" cy="3175"/>
            <a:chOff x="5600294" y="6667859"/>
            <a:chExt cx="3810" cy="3175"/>
          </a:xfrm>
        </p:grpSpPr>
        <p:sp>
          <p:nvSpPr>
            <p:cNvPr id="7970" name="object 7970"/>
            <p:cNvSpPr/>
            <p:nvPr/>
          </p:nvSpPr>
          <p:spPr>
            <a:xfrm>
              <a:off x="5600293" y="6667859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  <a:path w="3810" h="3175">
                  <a:moveTo>
                    <a:pt x="3721" y="1866"/>
                  </a:moveTo>
                  <a:lnTo>
                    <a:pt x="3441" y="1206"/>
                  </a:lnTo>
                  <a:lnTo>
                    <a:pt x="2781" y="939"/>
                  </a:lnTo>
                  <a:lnTo>
                    <a:pt x="2133" y="1206"/>
                  </a:lnTo>
                  <a:lnTo>
                    <a:pt x="1854" y="1866"/>
                  </a:lnTo>
                  <a:lnTo>
                    <a:pt x="2133" y="2527"/>
                  </a:lnTo>
                  <a:lnTo>
                    <a:pt x="2781" y="2794"/>
                  </a:lnTo>
                  <a:lnTo>
                    <a:pt x="3441" y="2527"/>
                  </a:lnTo>
                  <a:lnTo>
                    <a:pt x="3721" y="1866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1" name="object 7971"/>
            <p:cNvSpPr/>
            <p:nvPr/>
          </p:nvSpPr>
          <p:spPr>
            <a:xfrm>
              <a:off x="5603087" y="666879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2" name="object 7972"/>
            <p:cNvSpPr/>
            <p:nvPr/>
          </p:nvSpPr>
          <p:spPr>
            <a:xfrm>
              <a:off x="5602148" y="66678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3" name="object 7973"/>
            <p:cNvSpPr/>
            <p:nvPr/>
          </p:nvSpPr>
          <p:spPr>
            <a:xfrm>
              <a:off x="5602156" y="666879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4" name="object 7974"/>
            <p:cNvSpPr/>
            <p:nvPr/>
          </p:nvSpPr>
          <p:spPr>
            <a:xfrm>
              <a:off x="5601221" y="66678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975" name="object 7975"/>
          <p:cNvSpPr/>
          <p:nvPr/>
        </p:nvSpPr>
        <p:spPr>
          <a:xfrm>
            <a:off x="6601776" y="687076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76" name="object 7976"/>
          <p:cNvGrpSpPr/>
          <p:nvPr/>
        </p:nvGrpSpPr>
        <p:grpSpPr>
          <a:xfrm>
            <a:off x="12538071" y="3255747"/>
            <a:ext cx="1905" cy="3175"/>
            <a:chOff x="12538071" y="3255747"/>
            <a:chExt cx="1905" cy="3175"/>
          </a:xfrm>
        </p:grpSpPr>
        <p:sp>
          <p:nvSpPr>
            <p:cNvPr id="7977" name="object 7977"/>
            <p:cNvSpPr/>
            <p:nvPr/>
          </p:nvSpPr>
          <p:spPr>
            <a:xfrm>
              <a:off x="12538063" y="3256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8" name="object 7978"/>
            <p:cNvSpPr/>
            <p:nvPr/>
          </p:nvSpPr>
          <p:spPr>
            <a:xfrm>
              <a:off x="12539002" y="32566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79" name="object 7979"/>
            <p:cNvSpPr/>
            <p:nvPr/>
          </p:nvSpPr>
          <p:spPr>
            <a:xfrm>
              <a:off x="12538071" y="32557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980" name="object 7980"/>
          <p:cNvSpPr/>
          <p:nvPr/>
        </p:nvSpPr>
        <p:spPr>
          <a:xfrm>
            <a:off x="10643073" y="66417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1" name="object 7981"/>
          <p:cNvSpPr/>
          <p:nvPr/>
        </p:nvSpPr>
        <p:spPr>
          <a:xfrm>
            <a:off x="13234269" y="4461992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82" name="object 7982"/>
          <p:cNvGrpSpPr/>
          <p:nvPr/>
        </p:nvGrpSpPr>
        <p:grpSpPr>
          <a:xfrm>
            <a:off x="6600845" y="6869831"/>
            <a:ext cx="3175" cy="3175"/>
            <a:chOff x="6600845" y="6869831"/>
            <a:chExt cx="3175" cy="3175"/>
          </a:xfrm>
        </p:grpSpPr>
        <p:sp>
          <p:nvSpPr>
            <p:cNvPr id="7983" name="object 7983"/>
            <p:cNvSpPr/>
            <p:nvPr/>
          </p:nvSpPr>
          <p:spPr>
            <a:xfrm>
              <a:off x="6600845" y="68698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84" name="object 7984"/>
            <p:cNvSpPr/>
            <p:nvPr/>
          </p:nvSpPr>
          <p:spPr>
            <a:xfrm>
              <a:off x="6601776" y="687076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985" name="object 7985"/>
          <p:cNvSpPr/>
          <p:nvPr/>
        </p:nvSpPr>
        <p:spPr>
          <a:xfrm>
            <a:off x="13234269" y="4639765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6" name="object 7986"/>
          <p:cNvSpPr/>
          <p:nvPr/>
        </p:nvSpPr>
        <p:spPr>
          <a:xfrm>
            <a:off x="6600838" y="686984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7" name="object 7987"/>
          <p:cNvSpPr/>
          <p:nvPr/>
        </p:nvSpPr>
        <p:spPr>
          <a:xfrm>
            <a:off x="13234269" y="4461992"/>
            <a:ext cx="11430" cy="177800"/>
          </a:xfrm>
          <a:custGeom>
            <a:avLst/>
            <a:gdLst/>
            <a:ahLst/>
            <a:cxnLst/>
            <a:rect l="l" t="t" r="r" b="b"/>
            <a:pathLst>
              <a:path w="11430" h="177800">
                <a:moveTo>
                  <a:pt x="11168" y="177772"/>
                </a:moveTo>
                <a:lnTo>
                  <a:pt x="11168" y="149850"/>
                </a:lnTo>
              </a:path>
              <a:path w="11430" h="177800">
                <a:moveTo>
                  <a:pt x="11168" y="132165"/>
                </a:moveTo>
                <a:lnTo>
                  <a:pt x="11168" y="97728"/>
                </a:lnTo>
              </a:path>
              <a:path w="11430" h="177800">
                <a:moveTo>
                  <a:pt x="11168" y="80044"/>
                </a:moveTo>
                <a:lnTo>
                  <a:pt x="11168" y="45606"/>
                </a:lnTo>
              </a:path>
              <a:path w="11430" h="177800">
                <a:moveTo>
                  <a:pt x="11168" y="27922"/>
                </a:moveTo>
                <a:lnTo>
                  <a:pt x="11168" y="0"/>
                </a:lnTo>
              </a:path>
              <a:path w="11430" h="177800">
                <a:moveTo>
                  <a:pt x="0" y="177772"/>
                </a:moveTo>
                <a:lnTo>
                  <a:pt x="0" y="149850"/>
                </a:lnTo>
              </a:path>
              <a:path w="11430" h="177800">
                <a:moveTo>
                  <a:pt x="0" y="132165"/>
                </a:moveTo>
                <a:lnTo>
                  <a:pt x="0" y="97728"/>
                </a:lnTo>
              </a:path>
              <a:path w="11430" h="177800">
                <a:moveTo>
                  <a:pt x="0" y="80044"/>
                </a:moveTo>
                <a:lnTo>
                  <a:pt x="0" y="45606"/>
                </a:lnTo>
              </a:path>
              <a:path w="11430" h="17780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8" name="object 7988"/>
          <p:cNvSpPr/>
          <p:nvPr/>
        </p:nvSpPr>
        <p:spPr>
          <a:xfrm>
            <a:off x="6600845" y="686983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9" name="object 7989"/>
          <p:cNvSpPr/>
          <p:nvPr/>
        </p:nvSpPr>
        <p:spPr>
          <a:xfrm>
            <a:off x="10513699" y="684377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0" name="object 7990"/>
          <p:cNvSpPr/>
          <p:nvPr/>
        </p:nvSpPr>
        <p:spPr>
          <a:xfrm>
            <a:off x="10482985" y="6574784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5584" y="21407"/>
                </a:moveTo>
                <a:lnTo>
                  <a:pt x="5584" y="20476"/>
                </a:lnTo>
              </a:path>
              <a:path w="5715" h="21590">
                <a:moveTo>
                  <a:pt x="5584" y="20476"/>
                </a:moveTo>
                <a:lnTo>
                  <a:pt x="5584" y="19545"/>
                </a:lnTo>
              </a:path>
              <a:path w="5715" h="21590">
                <a:moveTo>
                  <a:pt x="5584" y="19545"/>
                </a:moveTo>
                <a:lnTo>
                  <a:pt x="4653" y="18614"/>
                </a:lnTo>
              </a:path>
              <a:path w="5715" h="21590">
                <a:moveTo>
                  <a:pt x="4653" y="18614"/>
                </a:moveTo>
                <a:lnTo>
                  <a:pt x="4653" y="16753"/>
                </a:lnTo>
              </a:path>
              <a:path w="5715" h="21590">
                <a:moveTo>
                  <a:pt x="4653" y="16753"/>
                </a:moveTo>
                <a:lnTo>
                  <a:pt x="4653" y="15822"/>
                </a:lnTo>
              </a:path>
              <a:path w="5715" h="21590">
                <a:moveTo>
                  <a:pt x="4653" y="15822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1" name="object 7991"/>
          <p:cNvSpPr/>
          <p:nvPr/>
        </p:nvSpPr>
        <p:spPr>
          <a:xfrm>
            <a:off x="10513699" y="684377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2" name="object 7992"/>
          <p:cNvSpPr/>
          <p:nvPr/>
        </p:nvSpPr>
        <p:spPr>
          <a:xfrm>
            <a:off x="13237061" y="4462923"/>
            <a:ext cx="8890" cy="176530"/>
          </a:xfrm>
          <a:custGeom>
            <a:avLst/>
            <a:gdLst/>
            <a:ahLst/>
            <a:cxnLst/>
            <a:rect l="l" t="t" r="r" b="b"/>
            <a:pathLst>
              <a:path w="8890" h="176529">
                <a:moveTo>
                  <a:pt x="5584" y="175910"/>
                </a:moveTo>
                <a:lnTo>
                  <a:pt x="5584" y="148919"/>
                </a:lnTo>
              </a:path>
              <a:path w="8890" h="176529">
                <a:moveTo>
                  <a:pt x="5584" y="131235"/>
                </a:moveTo>
                <a:lnTo>
                  <a:pt x="5584" y="96797"/>
                </a:lnTo>
              </a:path>
              <a:path w="8890" h="176529">
                <a:moveTo>
                  <a:pt x="5584" y="79113"/>
                </a:moveTo>
                <a:lnTo>
                  <a:pt x="5584" y="44675"/>
                </a:lnTo>
              </a:path>
              <a:path w="8890" h="176529">
                <a:moveTo>
                  <a:pt x="5584" y="26991"/>
                </a:moveTo>
                <a:lnTo>
                  <a:pt x="5584" y="0"/>
                </a:lnTo>
              </a:path>
              <a:path w="8890" h="176529">
                <a:moveTo>
                  <a:pt x="0" y="175910"/>
                </a:moveTo>
                <a:lnTo>
                  <a:pt x="0" y="148919"/>
                </a:lnTo>
              </a:path>
              <a:path w="8890" h="176529">
                <a:moveTo>
                  <a:pt x="0" y="131235"/>
                </a:moveTo>
                <a:lnTo>
                  <a:pt x="0" y="96797"/>
                </a:lnTo>
              </a:path>
              <a:path w="8890" h="176529">
                <a:moveTo>
                  <a:pt x="0" y="79113"/>
                </a:moveTo>
                <a:lnTo>
                  <a:pt x="0" y="44675"/>
                </a:lnTo>
              </a:path>
              <a:path w="8890" h="176529">
                <a:moveTo>
                  <a:pt x="0" y="26991"/>
                </a:moveTo>
                <a:lnTo>
                  <a:pt x="0" y="0"/>
                </a:lnTo>
              </a:path>
              <a:path w="8890" h="176529">
                <a:moveTo>
                  <a:pt x="8376" y="0"/>
                </a:moveTo>
                <a:lnTo>
                  <a:pt x="8376" y="26991"/>
                </a:lnTo>
              </a:path>
              <a:path w="8890" h="176529">
                <a:moveTo>
                  <a:pt x="8376" y="44675"/>
                </a:moveTo>
                <a:lnTo>
                  <a:pt x="8376" y="79113"/>
                </a:lnTo>
              </a:path>
              <a:path w="8890" h="176529">
                <a:moveTo>
                  <a:pt x="8376" y="96797"/>
                </a:moveTo>
                <a:lnTo>
                  <a:pt x="8376" y="131235"/>
                </a:lnTo>
              </a:path>
              <a:path w="8890" h="176529">
                <a:moveTo>
                  <a:pt x="8376" y="148919"/>
                </a:moveTo>
                <a:lnTo>
                  <a:pt x="8376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3" name="object 7993"/>
          <p:cNvSpPr/>
          <p:nvPr/>
        </p:nvSpPr>
        <p:spPr>
          <a:xfrm>
            <a:off x="10532315" y="6562685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5584" y="20476"/>
                </a:moveTo>
                <a:lnTo>
                  <a:pt x="5584" y="19545"/>
                </a:lnTo>
              </a:path>
              <a:path w="5715" h="20954">
                <a:moveTo>
                  <a:pt x="5584" y="19545"/>
                </a:moveTo>
                <a:lnTo>
                  <a:pt x="4653" y="18614"/>
                </a:lnTo>
              </a:path>
              <a:path w="5715" h="20954">
                <a:moveTo>
                  <a:pt x="4653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4" name="object 7994"/>
          <p:cNvSpPr/>
          <p:nvPr/>
        </p:nvSpPr>
        <p:spPr>
          <a:xfrm>
            <a:off x="13234269" y="4462923"/>
            <a:ext cx="11430" cy="176530"/>
          </a:xfrm>
          <a:custGeom>
            <a:avLst/>
            <a:gdLst/>
            <a:ahLst/>
            <a:cxnLst/>
            <a:rect l="l" t="t" r="r" b="b"/>
            <a:pathLst>
              <a:path w="11430" h="176529">
                <a:moveTo>
                  <a:pt x="0" y="0"/>
                </a:moveTo>
                <a:lnTo>
                  <a:pt x="0" y="26991"/>
                </a:lnTo>
              </a:path>
              <a:path w="11430" h="176529">
                <a:moveTo>
                  <a:pt x="0" y="44675"/>
                </a:moveTo>
                <a:lnTo>
                  <a:pt x="0" y="79113"/>
                </a:lnTo>
              </a:path>
              <a:path w="11430" h="176529">
                <a:moveTo>
                  <a:pt x="0" y="96797"/>
                </a:moveTo>
                <a:lnTo>
                  <a:pt x="0" y="131235"/>
                </a:lnTo>
              </a:path>
              <a:path w="11430" h="176529">
                <a:moveTo>
                  <a:pt x="0" y="148919"/>
                </a:moveTo>
                <a:lnTo>
                  <a:pt x="0" y="175910"/>
                </a:lnTo>
              </a:path>
              <a:path w="11430" h="176529">
                <a:moveTo>
                  <a:pt x="11168" y="175910"/>
                </a:moveTo>
                <a:lnTo>
                  <a:pt x="11168" y="148919"/>
                </a:lnTo>
              </a:path>
              <a:path w="11430" h="176529">
                <a:moveTo>
                  <a:pt x="11168" y="131235"/>
                </a:moveTo>
                <a:lnTo>
                  <a:pt x="11168" y="96797"/>
                </a:lnTo>
              </a:path>
              <a:path w="11430" h="176529">
                <a:moveTo>
                  <a:pt x="11168" y="79113"/>
                </a:moveTo>
                <a:lnTo>
                  <a:pt x="11168" y="44675"/>
                </a:lnTo>
              </a:path>
              <a:path w="11430" h="176529">
                <a:moveTo>
                  <a:pt x="11168" y="26991"/>
                </a:moveTo>
                <a:lnTo>
                  <a:pt x="11168" y="0"/>
                </a:lnTo>
              </a:path>
              <a:path w="11430" h="176529">
                <a:moveTo>
                  <a:pt x="0" y="175910"/>
                </a:moveTo>
                <a:lnTo>
                  <a:pt x="0" y="148919"/>
                </a:lnTo>
              </a:path>
              <a:path w="11430" h="176529">
                <a:moveTo>
                  <a:pt x="0" y="131235"/>
                </a:moveTo>
                <a:lnTo>
                  <a:pt x="0" y="96797"/>
                </a:lnTo>
              </a:path>
              <a:path w="11430" h="176529">
                <a:moveTo>
                  <a:pt x="0" y="79113"/>
                </a:moveTo>
                <a:lnTo>
                  <a:pt x="0" y="44675"/>
                </a:lnTo>
              </a:path>
              <a:path w="11430"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5" name="object 7995"/>
          <p:cNvSpPr/>
          <p:nvPr/>
        </p:nvSpPr>
        <p:spPr>
          <a:xfrm>
            <a:off x="10514631" y="684470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96" name="object 7996"/>
          <p:cNvGrpSpPr/>
          <p:nvPr/>
        </p:nvGrpSpPr>
        <p:grpSpPr>
          <a:xfrm>
            <a:off x="10572336" y="6551516"/>
            <a:ext cx="6985" cy="21590"/>
            <a:chOff x="10572336" y="6551516"/>
            <a:chExt cx="6985" cy="21590"/>
          </a:xfrm>
        </p:grpSpPr>
        <p:sp>
          <p:nvSpPr>
            <p:cNvPr id="7997" name="object 7997"/>
            <p:cNvSpPr/>
            <p:nvPr/>
          </p:nvSpPr>
          <p:spPr>
            <a:xfrm>
              <a:off x="10576990" y="65710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98" name="object 7998"/>
            <p:cNvSpPr/>
            <p:nvPr/>
          </p:nvSpPr>
          <p:spPr>
            <a:xfrm>
              <a:off x="10573267" y="6552447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79" h="19050">
                  <a:moveTo>
                    <a:pt x="4653" y="1861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999" name="object 7999"/>
          <p:cNvSpPr/>
          <p:nvPr/>
        </p:nvSpPr>
        <p:spPr>
          <a:xfrm>
            <a:off x="13188663" y="4738424"/>
            <a:ext cx="74930" cy="5080"/>
          </a:xfrm>
          <a:custGeom>
            <a:avLst/>
            <a:gdLst/>
            <a:ahLst/>
            <a:cxnLst/>
            <a:rect l="l" t="t" r="r" b="b"/>
            <a:pathLst>
              <a:path w="74930" h="5079">
                <a:moveTo>
                  <a:pt x="74459" y="4653"/>
                </a:moveTo>
                <a:lnTo>
                  <a:pt x="74459" y="0"/>
                </a:lnTo>
              </a:path>
              <a:path w="74930" h="5079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0" name="object 8000"/>
          <p:cNvSpPr/>
          <p:nvPr/>
        </p:nvSpPr>
        <p:spPr>
          <a:xfrm>
            <a:off x="10515561" y="684377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001" name="object 8001"/>
          <p:cNvGrpSpPr/>
          <p:nvPr/>
        </p:nvGrpSpPr>
        <p:grpSpPr>
          <a:xfrm>
            <a:off x="5471852" y="6635283"/>
            <a:ext cx="1905" cy="3175"/>
            <a:chOff x="5471852" y="6635283"/>
            <a:chExt cx="1905" cy="3175"/>
          </a:xfrm>
        </p:grpSpPr>
        <p:sp>
          <p:nvSpPr>
            <p:cNvPr id="8002" name="object 8002"/>
            <p:cNvSpPr/>
            <p:nvPr/>
          </p:nvSpPr>
          <p:spPr>
            <a:xfrm>
              <a:off x="5471846" y="66362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3" name="object 8003"/>
            <p:cNvSpPr/>
            <p:nvPr/>
          </p:nvSpPr>
          <p:spPr>
            <a:xfrm>
              <a:off x="5472783" y="66362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4" name="object 8004"/>
            <p:cNvSpPr/>
            <p:nvPr/>
          </p:nvSpPr>
          <p:spPr>
            <a:xfrm>
              <a:off x="5471846" y="6635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005" name="object 8005"/>
          <p:cNvSpPr/>
          <p:nvPr/>
        </p:nvSpPr>
        <p:spPr>
          <a:xfrm>
            <a:off x="10625389" y="6539416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5584" y="20476"/>
                </a:moveTo>
                <a:lnTo>
                  <a:pt x="4653" y="20476"/>
                </a:lnTo>
              </a:path>
              <a:path w="5715" h="20954">
                <a:moveTo>
                  <a:pt x="4653" y="20476"/>
                </a:moveTo>
                <a:lnTo>
                  <a:pt x="4653" y="19545"/>
                </a:lnTo>
              </a:path>
              <a:path w="5715" h="20954">
                <a:moveTo>
                  <a:pt x="4653" y="19545"/>
                </a:moveTo>
                <a:lnTo>
                  <a:pt x="4653" y="18614"/>
                </a:lnTo>
              </a:path>
              <a:path w="5715" h="20954">
                <a:moveTo>
                  <a:pt x="4653" y="18614"/>
                </a:moveTo>
                <a:lnTo>
                  <a:pt x="3722" y="16753"/>
                </a:lnTo>
              </a:path>
              <a:path w="5715" h="20954">
                <a:moveTo>
                  <a:pt x="3722" y="16753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006" name="object 8006"/>
          <p:cNvGrpSpPr/>
          <p:nvPr/>
        </p:nvGrpSpPr>
        <p:grpSpPr>
          <a:xfrm>
            <a:off x="5470921" y="6635283"/>
            <a:ext cx="3175" cy="1905"/>
            <a:chOff x="5470921" y="6635283"/>
            <a:chExt cx="3175" cy="1905"/>
          </a:xfrm>
        </p:grpSpPr>
        <p:sp>
          <p:nvSpPr>
            <p:cNvPr id="8007" name="object 8007"/>
            <p:cNvSpPr/>
            <p:nvPr/>
          </p:nvSpPr>
          <p:spPr>
            <a:xfrm>
              <a:off x="5471845" y="6635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8" name="object 8008"/>
            <p:cNvSpPr/>
            <p:nvPr/>
          </p:nvSpPr>
          <p:spPr>
            <a:xfrm>
              <a:off x="5471852" y="66362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09" name="object 8009"/>
            <p:cNvSpPr/>
            <p:nvPr/>
          </p:nvSpPr>
          <p:spPr>
            <a:xfrm>
              <a:off x="5470918" y="6635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010" name="object 8010"/>
          <p:cNvSpPr/>
          <p:nvPr/>
        </p:nvSpPr>
        <p:spPr>
          <a:xfrm>
            <a:off x="12418935" y="3352544"/>
            <a:ext cx="158750" cy="39370"/>
          </a:xfrm>
          <a:custGeom>
            <a:avLst/>
            <a:gdLst/>
            <a:ahLst/>
            <a:cxnLst/>
            <a:rect l="l" t="t" r="r" b="b"/>
            <a:pathLst>
              <a:path w="158750" h="39370">
                <a:moveTo>
                  <a:pt x="158226" y="0"/>
                </a:moveTo>
                <a:lnTo>
                  <a:pt x="138681" y="4653"/>
                </a:lnTo>
              </a:path>
              <a:path w="158750" h="39370">
                <a:moveTo>
                  <a:pt x="121927" y="8376"/>
                </a:moveTo>
                <a:lnTo>
                  <a:pt x="87490" y="17684"/>
                </a:lnTo>
              </a:path>
              <a:path w="158750" h="39370">
                <a:moveTo>
                  <a:pt x="70736" y="21407"/>
                </a:moveTo>
                <a:lnTo>
                  <a:pt x="37229" y="29783"/>
                </a:lnTo>
              </a:path>
              <a:path w="158750" h="39370">
                <a:moveTo>
                  <a:pt x="20476" y="34437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1" name="object 8011"/>
          <p:cNvSpPr/>
          <p:nvPr/>
        </p:nvSpPr>
        <p:spPr>
          <a:xfrm>
            <a:off x="5470921" y="66352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2" name="object 8012"/>
          <p:cNvSpPr/>
          <p:nvPr/>
        </p:nvSpPr>
        <p:spPr>
          <a:xfrm>
            <a:off x="10514622" y="684284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66" y="939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013" name="object 8013"/>
          <p:cNvGrpSpPr/>
          <p:nvPr/>
        </p:nvGrpSpPr>
        <p:grpSpPr>
          <a:xfrm>
            <a:off x="5577957" y="6556170"/>
            <a:ext cx="57150" cy="34925"/>
            <a:chOff x="5577957" y="6556170"/>
            <a:chExt cx="57150" cy="34925"/>
          </a:xfrm>
        </p:grpSpPr>
        <p:sp>
          <p:nvSpPr>
            <p:cNvPr id="8014" name="object 8014"/>
            <p:cNvSpPr/>
            <p:nvPr/>
          </p:nvSpPr>
          <p:spPr>
            <a:xfrm>
              <a:off x="5628217" y="6569200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4" h="20954">
                  <a:moveTo>
                    <a:pt x="5584" y="0"/>
                  </a:moveTo>
                  <a:lnTo>
                    <a:pt x="1861" y="15822"/>
                  </a:lnTo>
                </a:path>
                <a:path w="5714" h="20954">
                  <a:moveTo>
                    <a:pt x="930" y="15822"/>
                  </a:moveTo>
                  <a:lnTo>
                    <a:pt x="930" y="16753"/>
                  </a:lnTo>
                </a:path>
                <a:path w="5714" h="20954">
                  <a:moveTo>
                    <a:pt x="930" y="16753"/>
                  </a:moveTo>
                  <a:lnTo>
                    <a:pt x="930" y="18614"/>
                  </a:lnTo>
                </a:path>
                <a:path w="5714" h="20954">
                  <a:moveTo>
                    <a:pt x="930" y="18614"/>
                  </a:moveTo>
                  <a:lnTo>
                    <a:pt x="0" y="19545"/>
                  </a:lnTo>
                </a:path>
                <a:path w="5714" h="20954">
                  <a:moveTo>
                    <a:pt x="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5" name="object 8015"/>
            <p:cNvSpPr/>
            <p:nvPr/>
          </p:nvSpPr>
          <p:spPr>
            <a:xfrm>
              <a:off x="5627286" y="65887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16" name="object 8016"/>
            <p:cNvSpPr/>
            <p:nvPr/>
          </p:nvSpPr>
          <p:spPr>
            <a:xfrm>
              <a:off x="5578887" y="6557101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4" h="20954">
                  <a:moveTo>
                    <a:pt x="5584" y="0"/>
                  </a:moveTo>
                  <a:lnTo>
                    <a:pt x="930" y="17684"/>
                  </a:lnTo>
                </a:path>
                <a:path w="5714" h="20954">
                  <a:moveTo>
                    <a:pt x="930" y="18614"/>
                  </a:moveTo>
                  <a:lnTo>
                    <a:pt x="0" y="19545"/>
                  </a:lnTo>
                </a:path>
                <a:path w="5714" h="20954">
                  <a:moveTo>
                    <a:pt x="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017" name="object 8017"/>
          <p:cNvSpPr/>
          <p:nvPr/>
        </p:nvSpPr>
        <p:spPr>
          <a:xfrm>
            <a:off x="12969937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018" name="object 8018"/>
          <p:cNvGrpSpPr/>
          <p:nvPr/>
        </p:nvGrpSpPr>
        <p:grpSpPr>
          <a:xfrm>
            <a:off x="5537934" y="6545932"/>
            <a:ext cx="6985" cy="21590"/>
            <a:chOff x="5537934" y="6545932"/>
            <a:chExt cx="6985" cy="21590"/>
          </a:xfrm>
        </p:grpSpPr>
        <p:sp>
          <p:nvSpPr>
            <p:cNvPr id="8019" name="object 8019"/>
            <p:cNvSpPr/>
            <p:nvPr/>
          </p:nvSpPr>
          <p:spPr>
            <a:xfrm>
              <a:off x="5538865" y="6546862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79" h="19050">
                  <a:moveTo>
                    <a:pt x="4653" y="0"/>
                  </a:moveTo>
                  <a:lnTo>
                    <a:pt x="0" y="18614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0" name="object 8020"/>
            <p:cNvSpPr/>
            <p:nvPr/>
          </p:nvSpPr>
          <p:spPr>
            <a:xfrm>
              <a:off x="5537934" y="65654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021" name="object 8021"/>
          <p:cNvSpPr/>
          <p:nvPr/>
        </p:nvSpPr>
        <p:spPr>
          <a:xfrm>
            <a:off x="13263122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022" name="object 8022"/>
          <p:cNvGrpSpPr/>
          <p:nvPr/>
        </p:nvGrpSpPr>
        <p:grpSpPr>
          <a:xfrm>
            <a:off x="5485813" y="6532901"/>
            <a:ext cx="6985" cy="22860"/>
            <a:chOff x="5485813" y="6532901"/>
            <a:chExt cx="6985" cy="22860"/>
          </a:xfrm>
        </p:grpSpPr>
        <p:sp>
          <p:nvSpPr>
            <p:cNvPr id="8023" name="object 8023"/>
            <p:cNvSpPr/>
            <p:nvPr/>
          </p:nvSpPr>
          <p:spPr>
            <a:xfrm>
              <a:off x="5486744" y="6533831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4653" y="0"/>
                  </a:moveTo>
                  <a:lnTo>
                    <a:pt x="930" y="16753"/>
                  </a:lnTo>
                </a:path>
                <a:path w="5079" h="20954">
                  <a:moveTo>
                    <a:pt x="930" y="16753"/>
                  </a:moveTo>
                  <a:lnTo>
                    <a:pt x="0" y="17684"/>
                  </a:lnTo>
                </a:path>
                <a:path w="5079" h="20954">
                  <a:moveTo>
                    <a:pt x="0" y="18614"/>
                  </a:moveTo>
                  <a:lnTo>
                    <a:pt x="0" y="19545"/>
                  </a:lnTo>
                </a:path>
                <a:path w="5079" h="20954">
                  <a:moveTo>
                    <a:pt x="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24" name="object 8024"/>
            <p:cNvSpPr/>
            <p:nvPr/>
          </p:nvSpPr>
          <p:spPr>
            <a:xfrm>
              <a:off x="5485813" y="65533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025" name="object 8025"/>
          <p:cNvSpPr/>
          <p:nvPr/>
        </p:nvSpPr>
        <p:spPr>
          <a:xfrm>
            <a:off x="13263122" y="4453616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6" name="object 8026"/>
          <p:cNvSpPr/>
          <p:nvPr/>
        </p:nvSpPr>
        <p:spPr>
          <a:xfrm>
            <a:off x="10514630" y="6842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7" name="object 8027"/>
          <p:cNvSpPr/>
          <p:nvPr/>
        </p:nvSpPr>
        <p:spPr>
          <a:xfrm>
            <a:off x="12984829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8" name="object 8028"/>
          <p:cNvSpPr/>
          <p:nvPr/>
        </p:nvSpPr>
        <p:spPr>
          <a:xfrm>
            <a:off x="10513700" y="684377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9" name="object 8029"/>
          <p:cNvSpPr/>
          <p:nvPr/>
        </p:nvSpPr>
        <p:spPr>
          <a:xfrm>
            <a:off x="12960629" y="6987105"/>
            <a:ext cx="24765" cy="78740"/>
          </a:xfrm>
          <a:custGeom>
            <a:avLst/>
            <a:gdLst/>
            <a:ahLst/>
            <a:cxnLst/>
            <a:rect l="l" t="t" r="r" b="b"/>
            <a:pathLst>
              <a:path w="24765" h="78740">
                <a:moveTo>
                  <a:pt x="24199" y="78182"/>
                </a:moveTo>
                <a:lnTo>
                  <a:pt x="24199" y="47468"/>
                </a:lnTo>
              </a:path>
              <a:path w="24765" h="78740">
                <a:moveTo>
                  <a:pt x="24199" y="30714"/>
                </a:moveTo>
                <a:lnTo>
                  <a:pt x="24199" y="0"/>
                </a:lnTo>
              </a:path>
              <a:path w="24765" h="78740">
                <a:moveTo>
                  <a:pt x="11168" y="11168"/>
                </a:moveTo>
                <a:lnTo>
                  <a:pt x="0" y="11168"/>
                </a:lnTo>
              </a:path>
              <a:path w="24765" h="78740">
                <a:moveTo>
                  <a:pt x="0" y="67013"/>
                </a:moveTo>
                <a:lnTo>
                  <a:pt x="11168" y="67013"/>
                </a:lnTo>
              </a:path>
              <a:path w="24765" h="78740">
                <a:moveTo>
                  <a:pt x="11168" y="67013"/>
                </a:moveTo>
                <a:lnTo>
                  <a:pt x="11168" y="48398"/>
                </a:lnTo>
              </a:path>
              <a:path w="24765" h="78740">
                <a:moveTo>
                  <a:pt x="11168" y="30714"/>
                </a:moveTo>
                <a:lnTo>
                  <a:pt x="11168" y="12099"/>
                </a:lnTo>
              </a:path>
              <a:path w="24765" h="78740">
                <a:moveTo>
                  <a:pt x="11168" y="12099"/>
                </a:moveTo>
                <a:lnTo>
                  <a:pt x="11168" y="11168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0" name="object 8030"/>
          <p:cNvSpPr/>
          <p:nvPr/>
        </p:nvSpPr>
        <p:spPr>
          <a:xfrm>
            <a:off x="13258468" y="4453616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1" name="object 8031"/>
          <p:cNvSpPr/>
          <p:nvPr/>
        </p:nvSpPr>
        <p:spPr>
          <a:xfrm>
            <a:off x="12960629" y="6998274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55844"/>
                </a:moveTo>
                <a:lnTo>
                  <a:pt x="0" y="37229"/>
                </a:lnTo>
              </a:path>
              <a:path h="55879">
                <a:moveTo>
                  <a:pt x="0" y="19545"/>
                </a:moveTo>
                <a:lnTo>
                  <a:pt x="0" y="930"/>
                </a:lnTo>
              </a:path>
              <a:path h="5587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2" name="object 8032"/>
          <p:cNvSpPr/>
          <p:nvPr/>
        </p:nvSpPr>
        <p:spPr>
          <a:xfrm>
            <a:off x="10512769" y="6842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3" name="object 8033"/>
          <p:cNvSpPr/>
          <p:nvPr/>
        </p:nvSpPr>
        <p:spPr>
          <a:xfrm>
            <a:off x="6471472" y="683818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4" name="object 8034"/>
          <p:cNvSpPr/>
          <p:nvPr/>
        </p:nvSpPr>
        <p:spPr>
          <a:xfrm>
            <a:off x="13258468" y="4453616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035" name="object 8035"/>
          <p:cNvGrpSpPr/>
          <p:nvPr/>
        </p:nvGrpSpPr>
        <p:grpSpPr>
          <a:xfrm>
            <a:off x="6471472" y="6838185"/>
            <a:ext cx="1905" cy="1905"/>
            <a:chOff x="6471472" y="6838185"/>
            <a:chExt cx="1905" cy="1905"/>
          </a:xfrm>
        </p:grpSpPr>
        <p:sp>
          <p:nvSpPr>
            <p:cNvPr id="8036" name="object 8036"/>
            <p:cNvSpPr/>
            <p:nvPr/>
          </p:nvSpPr>
          <p:spPr>
            <a:xfrm>
              <a:off x="6472403" y="683818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37" name="object 8037"/>
            <p:cNvSpPr/>
            <p:nvPr/>
          </p:nvSpPr>
          <p:spPr>
            <a:xfrm>
              <a:off x="6471462" y="68381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038" name="object 8038"/>
          <p:cNvSpPr/>
          <p:nvPr/>
        </p:nvSpPr>
        <p:spPr>
          <a:xfrm>
            <a:off x="13188663" y="4453616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9" name="object 8039"/>
          <p:cNvSpPr/>
          <p:nvPr/>
        </p:nvSpPr>
        <p:spPr>
          <a:xfrm>
            <a:off x="13263122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0" name="object 8040"/>
          <p:cNvSpPr/>
          <p:nvPr/>
        </p:nvSpPr>
        <p:spPr>
          <a:xfrm>
            <a:off x="13263122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1" name="object 8041"/>
          <p:cNvSpPr/>
          <p:nvPr/>
        </p:nvSpPr>
        <p:spPr>
          <a:xfrm>
            <a:off x="13213791" y="4686302"/>
            <a:ext cx="7620" cy="7620"/>
          </a:xfrm>
          <a:custGeom>
            <a:avLst/>
            <a:gdLst/>
            <a:ahLst/>
            <a:cxnLst/>
            <a:rect l="l" t="t" r="r" b="b"/>
            <a:pathLst>
              <a:path w="7619" h="7620">
                <a:moveTo>
                  <a:pt x="7445" y="0"/>
                </a:moveTo>
                <a:lnTo>
                  <a:pt x="6515" y="3722"/>
                </a:lnTo>
              </a:path>
              <a:path w="7619" h="7620">
                <a:moveTo>
                  <a:pt x="6515" y="3722"/>
                </a:moveTo>
                <a:lnTo>
                  <a:pt x="3722" y="6515"/>
                </a:lnTo>
              </a:path>
              <a:path w="7619" h="7620">
                <a:moveTo>
                  <a:pt x="3722" y="6515"/>
                </a:moveTo>
                <a:lnTo>
                  <a:pt x="0" y="744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042" name="object 8042"/>
          <p:cNvGrpSpPr/>
          <p:nvPr/>
        </p:nvGrpSpPr>
        <p:grpSpPr>
          <a:xfrm>
            <a:off x="10632835" y="6536624"/>
            <a:ext cx="6985" cy="22860"/>
            <a:chOff x="10632835" y="6536624"/>
            <a:chExt cx="6985" cy="22860"/>
          </a:xfrm>
        </p:grpSpPr>
        <p:sp>
          <p:nvSpPr>
            <p:cNvPr id="8043" name="object 8043"/>
            <p:cNvSpPr/>
            <p:nvPr/>
          </p:nvSpPr>
          <p:spPr>
            <a:xfrm>
              <a:off x="10637488" y="6557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44" name="object 8044"/>
            <p:cNvSpPr/>
            <p:nvPr/>
          </p:nvSpPr>
          <p:spPr>
            <a:xfrm>
              <a:off x="10633766" y="653755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4653" y="20476"/>
                  </a:moveTo>
                  <a:lnTo>
                    <a:pt x="4653" y="19545"/>
                  </a:lnTo>
                </a:path>
                <a:path w="5079" h="20954">
                  <a:moveTo>
                    <a:pt x="4653" y="19545"/>
                  </a:moveTo>
                  <a:lnTo>
                    <a:pt x="3722" y="18614"/>
                  </a:lnTo>
                </a:path>
                <a:path w="5079" h="20954">
                  <a:moveTo>
                    <a:pt x="3722" y="17684"/>
                  </a:moveTo>
                  <a:lnTo>
                    <a:pt x="3722" y="16753"/>
                  </a:lnTo>
                </a:path>
                <a:path w="5079" h="20954">
                  <a:moveTo>
                    <a:pt x="3722" y="167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045" name="object 8045"/>
          <p:cNvSpPr/>
          <p:nvPr/>
        </p:nvSpPr>
        <p:spPr>
          <a:xfrm>
            <a:off x="13188663" y="4693748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251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6" name="object 8046"/>
          <p:cNvSpPr/>
          <p:nvPr/>
        </p:nvSpPr>
        <p:spPr>
          <a:xfrm>
            <a:off x="6471463" y="683726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7" name="object 8047"/>
          <p:cNvSpPr/>
          <p:nvPr/>
        </p:nvSpPr>
        <p:spPr>
          <a:xfrm>
            <a:off x="13188663" y="4608119"/>
            <a:ext cx="29209" cy="1905"/>
          </a:xfrm>
          <a:custGeom>
            <a:avLst/>
            <a:gdLst/>
            <a:ahLst/>
            <a:cxnLst/>
            <a:rect l="l" t="t" r="r" b="b"/>
            <a:pathLst>
              <a:path w="29209" h="1904">
                <a:moveTo>
                  <a:pt x="0" y="0"/>
                </a:moveTo>
                <a:lnTo>
                  <a:pt x="25130" y="0"/>
                </a:lnTo>
              </a:path>
              <a:path w="29209" h="1904">
                <a:moveTo>
                  <a:pt x="25130" y="0"/>
                </a:moveTo>
                <a:lnTo>
                  <a:pt x="28853" y="186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8" name="object 8048"/>
          <p:cNvSpPr/>
          <p:nvPr/>
        </p:nvSpPr>
        <p:spPr>
          <a:xfrm>
            <a:off x="5478367" y="6531971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4" h="20954">
                <a:moveTo>
                  <a:pt x="0" y="20476"/>
                </a:moveTo>
                <a:lnTo>
                  <a:pt x="0" y="19545"/>
                </a:lnTo>
              </a:path>
              <a:path w="5714" h="20954">
                <a:moveTo>
                  <a:pt x="0" y="19545"/>
                </a:moveTo>
                <a:lnTo>
                  <a:pt x="930" y="17684"/>
                </a:lnTo>
              </a:path>
              <a:path w="5714" h="20954">
                <a:moveTo>
                  <a:pt x="930" y="17684"/>
                </a:moveTo>
                <a:lnTo>
                  <a:pt x="930" y="16753"/>
                </a:lnTo>
              </a:path>
              <a:path w="5714" h="20954">
                <a:moveTo>
                  <a:pt x="930" y="16753"/>
                </a:moveTo>
                <a:lnTo>
                  <a:pt x="5584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049" name="object 8049"/>
          <p:cNvGrpSpPr/>
          <p:nvPr/>
        </p:nvGrpSpPr>
        <p:grpSpPr>
          <a:xfrm>
            <a:off x="10632835" y="6536624"/>
            <a:ext cx="6985" cy="22860"/>
            <a:chOff x="10632835" y="6536624"/>
            <a:chExt cx="6985" cy="22860"/>
          </a:xfrm>
        </p:grpSpPr>
        <p:sp>
          <p:nvSpPr>
            <p:cNvPr id="8050" name="object 8050"/>
            <p:cNvSpPr/>
            <p:nvPr/>
          </p:nvSpPr>
          <p:spPr>
            <a:xfrm>
              <a:off x="10633766" y="653755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0"/>
                  </a:moveTo>
                  <a:lnTo>
                    <a:pt x="3722" y="16753"/>
                  </a:lnTo>
                </a:path>
                <a:path w="5079" h="20954">
                  <a:moveTo>
                    <a:pt x="3722" y="16753"/>
                  </a:moveTo>
                  <a:lnTo>
                    <a:pt x="3722" y="17684"/>
                  </a:lnTo>
                </a:path>
                <a:path w="5079" h="20954">
                  <a:moveTo>
                    <a:pt x="3722" y="18614"/>
                  </a:moveTo>
                  <a:lnTo>
                    <a:pt x="4653" y="19545"/>
                  </a:lnTo>
                </a:path>
                <a:path w="5079" h="20954">
                  <a:moveTo>
                    <a:pt x="4653" y="19545"/>
                  </a:moveTo>
                  <a:lnTo>
                    <a:pt x="4653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1" name="object 8051"/>
            <p:cNvSpPr/>
            <p:nvPr/>
          </p:nvSpPr>
          <p:spPr>
            <a:xfrm>
              <a:off x="10637488" y="6557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052" name="object 8052"/>
          <p:cNvSpPr/>
          <p:nvPr/>
        </p:nvSpPr>
        <p:spPr>
          <a:xfrm>
            <a:off x="5477436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3" name="object 8053"/>
          <p:cNvSpPr/>
          <p:nvPr/>
        </p:nvSpPr>
        <p:spPr>
          <a:xfrm>
            <a:off x="13217515" y="460998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2792" y="279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054" name="object 8054"/>
          <p:cNvGrpSpPr/>
          <p:nvPr/>
        </p:nvGrpSpPr>
        <p:grpSpPr>
          <a:xfrm>
            <a:off x="10632835" y="6536624"/>
            <a:ext cx="6985" cy="22860"/>
            <a:chOff x="10632835" y="6536624"/>
            <a:chExt cx="6985" cy="22860"/>
          </a:xfrm>
        </p:grpSpPr>
        <p:sp>
          <p:nvSpPr>
            <p:cNvPr id="8055" name="object 8055"/>
            <p:cNvSpPr/>
            <p:nvPr/>
          </p:nvSpPr>
          <p:spPr>
            <a:xfrm>
              <a:off x="10637488" y="6557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56" name="object 8056"/>
            <p:cNvSpPr/>
            <p:nvPr/>
          </p:nvSpPr>
          <p:spPr>
            <a:xfrm>
              <a:off x="10633766" y="653755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4653" y="20476"/>
                  </a:moveTo>
                  <a:lnTo>
                    <a:pt x="4653" y="19545"/>
                  </a:lnTo>
                </a:path>
                <a:path w="5079" h="20954">
                  <a:moveTo>
                    <a:pt x="4653" y="19545"/>
                  </a:moveTo>
                  <a:lnTo>
                    <a:pt x="3722" y="18614"/>
                  </a:lnTo>
                </a:path>
                <a:path w="5079" h="20954">
                  <a:moveTo>
                    <a:pt x="3722" y="17684"/>
                  </a:moveTo>
                  <a:lnTo>
                    <a:pt x="3722" y="16753"/>
                  </a:lnTo>
                </a:path>
                <a:path w="5079" h="20954">
                  <a:moveTo>
                    <a:pt x="3722" y="167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057" name="object 8057"/>
          <p:cNvSpPr/>
          <p:nvPr/>
        </p:nvSpPr>
        <p:spPr>
          <a:xfrm>
            <a:off x="13220307" y="4612773"/>
            <a:ext cx="1270" cy="3810"/>
          </a:xfrm>
          <a:custGeom>
            <a:avLst/>
            <a:gdLst/>
            <a:ahLst/>
            <a:cxnLst/>
            <a:rect l="l" t="t" r="r" b="b"/>
            <a:pathLst>
              <a:path w="1269" h="3810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058" name="object 8058"/>
          <p:cNvGrpSpPr/>
          <p:nvPr/>
        </p:nvGrpSpPr>
        <p:grpSpPr>
          <a:xfrm>
            <a:off x="5477436" y="6531040"/>
            <a:ext cx="7620" cy="22860"/>
            <a:chOff x="5477436" y="6531040"/>
            <a:chExt cx="7620" cy="22860"/>
          </a:xfrm>
        </p:grpSpPr>
        <p:sp>
          <p:nvSpPr>
            <p:cNvPr id="8059" name="object 8059"/>
            <p:cNvSpPr/>
            <p:nvPr/>
          </p:nvSpPr>
          <p:spPr>
            <a:xfrm>
              <a:off x="5478367" y="6531970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4" h="20954">
                  <a:moveTo>
                    <a:pt x="5584" y="0"/>
                  </a:moveTo>
                  <a:lnTo>
                    <a:pt x="930" y="16753"/>
                  </a:lnTo>
                </a:path>
                <a:path w="5714" h="20954">
                  <a:moveTo>
                    <a:pt x="930" y="16753"/>
                  </a:moveTo>
                  <a:lnTo>
                    <a:pt x="930" y="17684"/>
                  </a:lnTo>
                </a:path>
                <a:path w="5714" h="20954">
                  <a:moveTo>
                    <a:pt x="930" y="17684"/>
                  </a:moveTo>
                  <a:lnTo>
                    <a:pt x="0" y="19545"/>
                  </a:lnTo>
                </a:path>
                <a:path w="5714" h="20954">
                  <a:moveTo>
                    <a:pt x="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0" name="object 8060"/>
            <p:cNvSpPr/>
            <p:nvPr/>
          </p:nvSpPr>
          <p:spPr>
            <a:xfrm>
              <a:off x="5477436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061" name="object 8061"/>
          <p:cNvGrpSpPr/>
          <p:nvPr/>
        </p:nvGrpSpPr>
        <p:grpSpPr>
          <a:xfrm>
            <a:off x="10632835" y="6536624"/>
            <a:ext cx="6985" cy="22860"/>
            <a:chOff x="10632835" y="6536624"/>
            <a:chExt cx="6985" cy="22860"/>
          </a:xfrm>
        </p:grpSpPr>
        <p:sp>
          <p:nvSpPr>
            <p:cNvPr id="8062" name="object 8062"/>
            <p:cNvSpPr/>
            <p:nvPr/>
          </p:nvSpPr>
          <p:spPr>
            <a:xfrm>
              <a:off x="10633766" y="653755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0"/>
                  </a:moveTo>
                  <a:lnTo>
                    <a:pt x="3722" y="16753"/>
                  </a:lnTo>
                </a:path>
                <a:path w="5079" h="20954">
                  <a:moveTo>
                    <a:pt x="3722" y="16753"/>
                  </a:moveTo>
                  <a:lnTo>
                    <a:pt x="3722" y="17684"/>
                  </a:lnTo>
                </a:path>
                <a:path w="5079" h="20954">
                  <a:moveTo>
                    <a:pt x="3722" y="18614"/>
                  </a:moveTo>
                  <a:lnTo>
                    <a:pt x="4653" y="19545"/>
                  </a:lnTo>
                </a:path>
                <a:path w="5079" h="20954">
                  <a:moveTo>
                    <a:pt x="4653" y="19545"/>
                  </a:moveTo>
                  <a:lnTo>
                    <a:pt x="4653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63" name="object 8063"/>
            <p:cNvSpPr/>
            <p:nvPr/>
          </p:nvSpPr>
          <p:spPr>
            <a:xfrm>
              <a:off x="10637488" y="6557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064" name="object 8064"/>
          <p:cNvSpPr/>
          <p:nvPr/>
        </p:nvSpPr>
        <p:spPr>
          <a:xfrm>
            <a:off x="5479298" y="6531971"/>
            <a:ext cx="5080" cy="17780"/>
          </a:xfrm>
          <a:custGeom>
            <a:avLst/>
            <a:gdLst/>
            <a:ahLst/>
            <a:cxnLst/>
            <a:rect l="l" t="t" r="r" b="b"/>
            <a:pathLst>
              <a:path w="5079" h="17779">
                <a:moveTo>
                  <a:pt x="0" y="17684"/>
                </a:moveTo>
                <a:lnTo>
                  <a:pt x="0" y="16753"/>
                </a:lnTo>
              </a:path>
              <a:path w="5079" h="17779">
                <a:moveTo>
                  <a:pt x="0" y="16753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5" name="object 8065"/>
          <p:cNvSpPr/>
          <p:nvPr/>
        </p:nvSpPr>
        <p:spPr>
          <a:xfrm>
            <a:off x="10633766" y="6537555"/>
            <a:ext cx="3810" cy="17780"/>
          </a:xfrm>
          <a:custGeom>
            <a:avLst/>
            <a:gdLst/>
            <a:ahLst/>
            <a:cxnLst/>
            <a:rect l="l" t="t" r="r" b="b"/>
            <a:pathLst>
              <a:path w="3809" h="17779">
                <a:moveTo>
                  <a:pt x="3722" y="17684"/>
                </a:moveTo>
                <a:lnTo>
                  <a:pt x="3722" y="16753"/>
                </a:lnTo>
              </a:path>
              <a:path w="3809" h="17779">
                <a:moveTo>
                  <a:pt x="3722" y="16753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6" name="object 8066"/>
          <p:cNvSpPr/>
          <p:nvPr/>
        </p:nvSpPr>
        <p:spPr>
          <a:xfrm>
            <a:off x="5478367" y="6549655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861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7" name="object 8067"/>
          <p:cNvSpPr/>
          <p:nvPr/>
        </p:nvSpPr>
        <p:spPr>
          <a:xfrm>
            <a:off x="11565442" y="3204555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8" name="object 8068"/>
          <p:cNvSpPr/>
          <p:nvPr/>
        </p:nvSpPr>
        <p:spPr>
          <a:xfrm>
            <a:off x="13221237" y="4616496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43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9" name="object 8069"/>
          <p:cNvSpPr/>
          <p:nvPr/>
        </p:nvSpPr>
        <p:spPr>
          <a:xfrm>
            <a:off x="11540312" y="3204555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0" name="object 8070"/>
          <p:cNvSpPr/>
          <p:nvPr/>
        </p:nvSpPr>
        <p:spPr>
          <a:xfrm>
            <a:off x="10637489" y="655617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1" name="object 8071"/>
          <p:cNvSpPr/>
          <p:nvPr/>
        </p:nvSpPr>
        <p:spPr>
          <a:xfrm>
            <a:off x="5478367" y="655151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2" name="object 8072"/>
          <p:cNvSpPr/>
          <p:nvPr/>
        </p:nvSpPr>
        <p:spPr>
          <a:xfrm>
            <a:off x="11540312" y="319990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3" name="object 8073"/>
          <p:cNvSpPr/>
          <p:nvPr/>
        </p:nvSpPr>
        <p:spPr>
          <a:xfrm>
            <a:off x="13221237" y="4660241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0"/>
                </a:moveTo>
                <a:lnTo>
                  <a:pt x="0" y="2606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4" name="object 8074"/>
          <p:cNvSpPr/>
          <p:nvPr/>
        </p:nvSpPr>
        <p:spPr>
          <a:xfrm>
            <a:off x="10638419" y="655710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5" name="object 8075"/>
          <p:cNvSpPr/>
          <p:nvPr/>
        </p:nvSpPr>
        <p:spPr>
          <a:xfrm>
            <a:off x="5477436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6" name="object 8076"/>
          <p:cNvSpPr/>
          <p:nvPr/>
        </p:nvSpPr>
        <p:spPr>
          <a:xfrm>
            <a:off x="11565442" y="3300422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7" name="object 8077"/>
          <p:cNvSpPr/>
          <p:nvPr/>
        </p:nvSpPr>
        <p:spPr>
          <a:xfrm>
            <a:off x="6471472" y="683725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8" name="object 8078"/>
          <p:cNvSpPr/>
          <p:nvPr/>
        </p:nvSpPr>
        <p:spPr>
          <a:xfrm>
            <a:off x="11540312" y="3300422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9" name="object 8079"/>
          <p:cNvSpPr/>
          <p:nvPr/>
        </p:nvSpPr>
        <p:spPr>
          <a:xfrm>
            <a:off x="6472403" y="683725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0" name="object 8080"/>
          <p:cNvSpPr/>
          <p:nvPr/>
        </p:nvSpPr>
        <p:spPr>
          <a:xfrm>
            <a:off x="11540312" y="330507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1" name="object 8081"/>
          <p:cNvSpPr/>
          <p:nvPr/>
        </p:nvSpPr>
        <p:spPr>
          <a:xfrm>
            <a:off x="6473334" y="683818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2" name="object 8082"/>
          <p:cNvSpPr/>
          <p:nvPr/>
        </p:nvSpPr>
        <p:spPr>
          <a:xfrm>
            <a:off x="11565442" y="3305076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3" name="object 8083"/>
          <p:cNvSpPr/>
          <p:nvPr/>
        </p:nvSpPr>
        <p:spPr>
          <a:xfrm>
            <a:off x="6472403" y="683818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4" name="object 8084"/>
          <p:cNvSpPr/>
          <p:nvPr/>
        </p:nvSpPr>
        <p:spPr>
          <a:xfrm>
            <a:off x="10637488" y="655710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085" name="object 8085"/>
          <p:cNvGrpSpPr/>
          <p:nvPr/>
        </p:nvGrpSpPr>
        <p:grpSpPr>
          <a:xfrm>
            <a:off x="6472403" y="6838185"/>
            <a:ext cx="1905" cy="1905"/>
            <a:chOff x="6472403" y="6838185"/>
            <a:chExt cx="1905" cy="1905"/>
          </a:xfrm>
        </p:grpSpPr>
        <p:sp>
          <p:nvSpPr>
            <p:cNvPr id="8086" name="object 8086"/>
            <p:cNvSpPr/>
            <p:nvPr/>
          </p:nvSpPr>
          <p:spPr>
            <a:xfrm>
              <a:off x="6472403" y="68391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87" name="object 8087"/>
            <p:cNvSpPr/>
            <p:nvPr/>
          </p:nvSpPr>
          <p:spPr>
            <a:xfrm>
              <a:off x="6472402" y="68381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088" name="object 8088"/>
          <p:cNvSpPr/>
          <p:nvPr/>
        </p:nvSpPr>
        <p:spPr>
          <a:xfrm>
            <a:off x="10512769" y="6842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089" name="object 8089"/>
          <p:cNvGrpSpPr/>
          <p:nvPr/>
        </p:nvGrpSpPr>
        <p:grpSpPr>
          <a:xfrm>
            <a:off x="5477436" y="6531040"/>
            <a:ext cx="7620" cy="22860"/>
            <a:chOff x="5477436" y="6531040"/>
            <a:chExt cx="7620" cy="22860"/>
          </a:xfrm>
        </p:grpSpPr>
        <p:sp>
          <p:nvSpPr>
            <p:cNvPr id="8090" name="object 8090"/>
            <p:cNvSpPr/>
            <p:nvPr/>
          </p:nvSpPr>
          <p:spPr>
            <a:xfrm>
              <a:off x="5478367" y="6531970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4" h="20954">
                  <a:moveTo>
                    <a:pt x="5584" y="0"/>
                  </a:moveTo>
                  <a:lnTo>
                    <a:pt x="930" y="16753"/>
                  </a:lnTo>
                </a:path>
                <a:path w="5714" h="20954">
                  <a:moveTo>
                    <a:pt x="930" y="16753"/>
                  </a:moveTo>
                  <a:lnTo>
                    <a:pt x="930" y="17684"/>
                  </a:lnTo>
                </a:path>
                <a:path w="5714" h="20954">
                  <a:moveTo>
                    <a:pt x="930" y="17684"/>
                  </a:moveTo>
                  <a:lnTo>
                    <a:pt x="0" y="19545"/>
                  </a:lnTo>
                </a:path>
                <a:path w="5714" h="20954">
                  <a:moveTo>
                    <a:pt x="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1" name="object 8091"/>
            <p:cNvSpPr/>
            <p:nvPr/>
          </p:nvSpPr>
          <p:spPr>
            <a:xfrm>
              <a:off x="5477436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2" name="object 8092"/>
            <p:cNvSpPr/>
            <p:nvPr/>
          </p:nvSpPr>
          <p:spPr>
            <a:xfrm>
              <a:off x="5478367" y="6531970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4" h="20954">
                  <a:moveTo>
                    <a:pt x="0" y="20476"/>
                  </a:moveTo>
                  <a:lnTo>
                    <a:pt x="0" y="19545"/>
                  </a:lnTo>
                </a:path>
                <a:path w="5714" h="20954">
                  <a:moveTo>
                    <a:pt x="0" y="19545"/>
                  </a:moveTo>
                  <a:lnTo>
                    <a:pt x="930" y="17684"/>
                  </a:lnTo>
                </a:path>
                <a:path w="5714" h="20954">
                  <a:moveTo>
                    <a:pt x="930" y="17684"/>
                  </a:moveTo>
                  <a:lnTo>
                    <a:pt x="930" y="16753"/>
                  </a:lnTo>
                </a:path>
                <a:path w="5714" h="20954">
                  <a:moveTo>
                    <a:pt x="930" y="16753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093" name="object 8093"/>
          <p:cNvGrpSpPr/>
          <p:nvPr/>
        </p:nvGrpSpPr>
        <p:grpSpPr>
          <a:xfrm>
            <a:off x="10637488" y="6557100"/>
            <a:ext cx="1905" cy="1905"/>
            <a:chOff x="10637488" y="6557100"/>
            <a:chExt cx="1905" cy="1905"/>
          </a:xfrm>
        </p:grpSpPr>
        <p:sp>
          <p:nvSpPr>
            <p:cNvPr id="8094" name="object 8094"/>
            <p:cNvSpPr/>
            <p:nvPr/>
          </p:nvSpPr>
          <p:spPr>
            <a:xfrm>
              <a:off x="10638419" y="65571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95" name="object 8095"/>
            <p:cNvSpPr/>
            <p:nvPr/>
          </p:nvSpPr>
          <p:spPr>
            <a:xfrm>
              <a:off x="10637488" y="6557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096" name="object 8096"/>
          <p:cNvSpPr/>
          <p:nvPr/>
        </p:nvSpPr>
        <p:spPr>
          <a:xfrm>
            <a:off x="5477436" y="6551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7" name="object 8097"/>
          <p:cNvSpPr/>
          <p:nvPr/>
        </p:nvSpPr>
        <p:spPr>
          <a:xfrm>
            <a:off x="10513700" y="684377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8" name="object 8098"/>
          <p:cNvSpPr/>
          <p:nvPr/>
        </p:nvSpPr>
        <p:spPr>
          <a:xfrm>
            <a:off x="10633766" y="6537555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0" y="0"/>
                </a:moveTo>
                <a:lnTo>
                  <a:pt x="3722" y="16753"/>
                </a:lnTo>
              </a:path>
              <a:path w="5079" h="19684">
                <a:moveTo>
                  <a:pt x="3722" y="16753"/>
                </a:moveTo>
                <a:lnTo>
                  <a:pt x="3722" y="17684"/>
                </a:lnTo>
              </a:path>
              <a:path w="5079" h="19684">
                <a:moveTo>
                  <a:pt x="3722" y="18614"/>
                </a:moveTo>
                <a:lnTo>
                  <a:pt x="4653" y="19545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099" name="object 8099"/>
          <p:cNvGrpSpPr/>
          <p:nvPr/>
        </p:nvGrpSpPr>
        <p:grpSpPr>
          <a:xfrm>
            <a:off x="10513699" y="6842839"/>
            <a:ext cx="1905" cy="1905"/>
            <a:chOff x="10513699" y="6842839"/>
            <a:chExt cx="1905" cy="1905"/>
          </a:xfrm>
        </p:grpSpPr>
        <p:sp>
          <p:nvSpPr>
            <p:cNvPr id="8100" name="object 8100"/>
            <p:cNvSpPr/>
            <p:nvPr/>
          </p:nvSpPr>
          <p:spPr>
            <a:xfrm>
              <a:off x="10513699" y="68428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1" name="object 8101"/>
            <p:cNvSpPr/>
            <p:nvPr/>
          </p:nvSpPr>
          <p:spPr>
            <a:xfrm>
              <a:off x="10514630" y="68437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102" name="object 8102"/>
          <p:cNvGrpSpPr/>
          <p:nvPr/>
        </p:nvGrpSpPr>
        <p:grpSpPr>
          <a:xfrm>
            <a:off x="5477436" y="6531040"/>
            <a:ext cx="7620" cy="22860"/>
            <a:chOff x="5477436" y="6531040"/>
            <a:chExt cx="7620" cy="22860"/>
          </a:xfrm>
        </p:grpSpPr>
        <p:sp>
          <p:nvSpPr>
            <p:cNvPr id="8103" name="object 8103"/>
            <p:cNvSpPr/>
            <p:nvPr/>
          </p:nvSpPr>
          <p:spPr>
            <a:xfrm>
              <a:off x="5478367" y="6531970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4" h="20954">
                  <a:moveTo>
                    <a:pt x="5584" y="0"/>
                  </a:moveTo>
                  <a:lnTo>
                    <a:pt x="930" y="16753"/>
                  </a:lnTo>
                </a:path>
                <a:path w="5714" h="20954">
                  <a:moveTo>
                    <a:pt x="930" y="16753"/>
                  </a:moveTo>
                  <a:lnTo>
                    <a:pt x="930" y="17684"/>
                  </a:lnTo>
                </a:path>
                <a:path w="5714" h="20954">
                  <a:moveTo>
                    <a:pt x="930" y="17684"/>
                  </a:moveTo>
                  <a:lnTo>
                    <a:pt x="0" y="19545"/>
                  </a:lnTo>
                </a:path>
                <a:path w="5714" h="20954">
                  <a:moveTo>
                    <a:pt x="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04" name="object 8104"/>
            <p:cNvSpPr/>
            <p:nvPr/>
          </p:nvSpPr>
          <p:spPr>
            <a:xfrm>
              <a:off x="5477436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05" name="object 8105"/>
          <p:cNvSpPr/>
          <p:nvPr/>
        </p:nvSpPr>
        <p:spPr>
          <a:xfrm>
            <a:off x="11536589" y="3191525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9091"/>
                </a:lnTo>
              </a:path>
              <a:path h="91439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6" name="object 8106"/>
          <p:cNvSpPr/>
          <p:nvPr/>
        </p:nvSpPr>
        <p:spPr>
          <a:xfrm>
            <a:off x="11536589" y="3300422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4437"/>
                </a:lnTo>
              </a:path>
              <a:path h="91439">
                <a:moveTo>
                  <a:pt x="0" y="52121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7" name="object 8107"/>
          <p:cNvSpPr/>
          <p:nvPr/>
        </p:nvSpPr>
        <p:spPr>
          <a:xfrm>
            <a:off x="5636594" y="6571061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0" y="18614"/>
                </a:moveTo>
                <a:lnTo>
                  <a:pt x="930" y="16753"/>
                </a:lnTo>
              </a:path>
              <a:path w="5079" h="19050">
                <a:moveTo>
                  <a:pt x="930" y="16753"/>
                </a:moveTo>
                <a:lnTo>
                  <a:pt x="930" y="15822"/>
                </a:lnTo>
              </a:path>
              <a:path w="5079" h="19050">
                <a:moveTo>
                  <a:pt x="930" y="15822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8" name="object 8108"/>
          <p:cNvSpPr/>
          <p:nvPr/>
        </p:nvSpPr>
        <p:spPr>
          <a:xfrm>
            <a:off x="10513699" y="684377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9" name="object 8109"/>
          <p:cNvSpPr/>
          <p:nvPr/>
        </p:nvSpPr>
        <p:spPr>
          <a:xfrm>
            <a:off x="5636594" y="6589676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2792"/>
                </a:moveTo>
                <a:lnTo>
                  <a:pt x="0" y="1861"/>
                </a:lnTo>
              </a:path>
              <a:path h="3175">
                <a:moveTo>
                  <a:pt x="0" y="1861"/>
                </a:moveTo>
                <a:lnTo>
                  <a:pt x="0" y="930"/>
                </a:lnTo>
              </a:path>
              <a:path h="3175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110" name="object 8110"/>
          <p:cNvGrpSpPr/>
          <p:nvPr/>
        </p:nvGrpSpPr>
        <p:grpSpPr>
          <a:xfrm>
            <a:off x="10643073" y="6874485"/>
            <a:ext cx="1905" cy="1905"/>
            <a:chOff x="10643073" y="6874485"/>
            <a:chExt cx="1905" cy="1905"/>
          </a:xfrm>
        </p:grpSpPr>
        <p:sp>
          <p:nvSpPr>
            <p:cNvPr id="8111" name="object 8111"/>
            <p:cNvSpPr/>
            <p:nvPr/>
          </p:nvSpPr>
          <p:spPr>
            <a:xfrm>
              <a:off x="10643073" y="68744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12" name="object 8112"/>
            <p:cNvSpPr/>
            <p:nvPr/>
          </p:nvSpPr>
          <p:spPr>
            <a:xfrm>
              <a:off x="10644004" y="68754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13" name="object 8113"/>
          <p:cNvSpPr/>
          <p:nvPr/>
        </p:nvSpPr>
        <p:spPr>
          <a:xfrm>
            <a:off x="5636594" y="6587815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930" y="0"/>
                </a:moveTo>
                <a:lnTo>
                  <a:pt x="0" y="1861"/>
                </a:lnTo>
              </a:path>
              <a:path w="1270" h="5079">
                <a:moveTo>
                  <a:pt x="0" y="1861"/>
                </a:moveTo>
                <a:lnTo>
                  <a:pt x="0" y="2792"/>
                </a:lnTo>
              </a:path>
              <a:path w="1270" h="5079">
                <a:moveTo>
                  <a:pt x="0" y="2792"/>
                </a:moveTo>
                <a:lnTo>
                  <a:pt x="0" y="3722"/>
                </a:lnTo>
              </a:path>
              <a:path w="1270" h="5079">
                <a:moveTo>
                  <a:pt x="0" y="3722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4" name="object 8114"/>
          <p:cNvSpPr/>
          <p:nvPr/>
        </p:nvSpPr>
        <p:spPr>
          <a:xfrm>
            <a:off x="11553342" y="320269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5" name="object 8115"/>
          <p:cNvSpPr/>
          <p:nvPr/>
        </p:nvSpPr>
        <p:spPr>
          <a:xfrm>
            <a:off x="11553342" y="3380466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6" name="object 8116"/>
          <p:cNvSpPr/>
          <p:nvPr/>
        </p:nvSpPr>
        <p:spPr>
          <a:xfrm>
            <a:off x="5637524" y="6571061"/>
            <a:ext cx="3810" cy="17145"/>
          </a:xfrm>
          <a:custGeom>
            <a:avLst/>
            <a:gdLst/>
            <a:ahLst/>
            <a:cxnLst/>
            <a:rect l="l" t="t" r="r" b="b"/>
            <a:pathLst>
              <a:path w="3810" h="17145">
                <a:moveTo>
                  <a:pt x="3722" y="0"/>
                </a:moveTo>
                <a:lnTo>
                  <a:pt x="0" y="15822"/>
                </a:lnTo>
              </a:path>
              <a:path w="3810" h="17145">
                <a:moveTo>
                  <a:pt x="0" y="15822"/>
                </a:moveTo>
                <a:lnTo>
                  <a:pt x="0" y="16753"/>
                </a:lnTo>
              </a:path>
              <a:path w="3810" h="17145">
                <a:moveTo>
                  <a:pt x="0" y="16753"/>
                </a:moveTo>
                <a:lnTo>
                  <a:pt x="0" y="15822"/>
                </a:lnTo>
              </a:path>
              <a:path w="3810" h="17145">
                <a:moveTo>
                  <a:pt x="0" y="15822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7" name="object 8117"/>
          <p:cNvSpPr/>
          <p:nvPr/>
        </p:nvSpPr>
        <p:spPr>
          <a:xfrm>
            <a:off x="11553342" y="3202694"/>
            <a:ext cx="0" cy="80645"/>
          </a:xfrm>
          <a:custGeom>
            <a:avLst/>
            <a:gdLst/>
            <a:ahLst/>
            <a:cxnLst/>
            <a:rect l="l" t="t" r="r" b="b"/>
            <a:pathLst>
              <a:path h="80645">
                <a:moveTo>
                  <a:pt x="0" y="0"/>
                </a:moveTo>
                <a:lnTo>
                  <a:pt x="0" y="27922"/>
                </a:lnTo>
              </a:path>
              <a:path h="80645">
                <a:moveTo>
                  <a:pt x="0" y="45606"/>
                </a:moveTo>
                <a:lnTo>
                  <a:pt x="0" y="8004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8" name="object 8118"/>
          <p:cNvSpPr/>
          <p:nvPr/>
        </p:nvSpPr>
        <p:spPr>
          <a:xfrm>
            <a:off x="11553342" y="3300422"/>
            <a:ext cx="0" cy="80645"/>
          </a:xfrm>
          <a:custGeom>
            <a:avLst/>
            <a:gdLst/>
            <a:ahLst/>
            <a:cxnLst/>
            <a:rect l="l" t="t" r="r" b="b"/>
            <a:pathLst>
              <a:path h="80645">
                <a:moveTo>
                  <a:pt x="0" y="0"/>
                </a:moveTo>
                <a:lnTo>
                  <a:pt x="0" y="34437"/>
                </a:lnTo>
              </a:path>
              <a:path h="80645">
                <a:moveTo>
                  <a:pt x="0" y="52121"/>
                </a:moveTo>
                <a:lnTo>
                  <a:pt x="0" y="8004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9" name="object 8119"/>
          <p:cNvSpPr/>
          <p:nvPr/>
        </p:nvSpPr>
        <p:spPr>
          <a:xfrm>
            <a:off x="10643073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0" name="object 8120"/>
          <p:cNvSpPr/>
          <p:nvPr/>
        </p:nvSpPr>
        <p:spPr>
          <a:xfrm>
            <a:off x="11565442" y="3202694"/>
            <a:ext cx="0" cy="80645"/>
          </a:xfrm>
          <a:custGeom>
            <a:avLst/>
            <a:gdLst/>
            <a:ahLst/>
            <a:cxnLst/>
            <a:rect l="l" t="t" r="r" b="b"/>
            <a:pathLst>
              <a:path h="80645">
                <a:moveTo>
                  <a:pt x="0" y="0"/>
                </a:moveTo>
                <a:lnTo>
                  <a:pt x="0" y="27922"/>
                </a:lnTo>
              </a:path>
              <a:path h="80645">
                <a:moveTo>
                  <a:pt x="0" y="45606"/>
                </a:moveTo>
                <a:lnTo>
                  <a:pt x="0" y="8004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1" name="object 8121"/>
          <p:cNvSpPr/>
          <p:nvPr/>
        </p:nvSpPr>
        <p:spPr>
          <a:xfrm>
            <a:off x="11565442" y="3300422"/>
            <a:ext cx="0" cy="80645"/>
          </a:xfrm>
          <a:custGeom>
            <a:avLst/>
            <a:gdLst/>
            <a:ahLst/>
            <a:cxnLst/>
            <a:rect l="l" t="t" r="r" b="b"/>
            <a:pathLst>
              <a:path h="80645">
                <a:moveTo>
                  <a:pt x="0" y="0"/>
                </a:moveTo>
                <a:lnTo>
                  <a:pt x="0" y="34437"/>
                </a:lnTo>
              </a:path>
              <a:path h="80645">
                <a:moveTo>
                  <a:pt x="0" y="52121"/>
                </a:moveTo>
                <a:lnTo>
                  <a:pt x="0" y="8004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2" name="object 8122"/>
          <p:cNvSpPr/>
          <p:nvPr/>
        </p:nvSpPr>
        <p:spPr>
          <a:xfrm>
            <a:off x="5636594" y="6587815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0" y="3722"/>
                </a:moveTo>
                <a:lnTo>
                  <a:pt x="0" y="2792"/>
                </a:lnTo>
              </a:path>
              <a:path w="1270" h="3809">
                <a:moveTo>
                  <a:pt x="0" y="2792"/>
                </a:moveTo>
                <a:lnTo>
                  <a:pt x="0" y="1861"/>
                </a:lnTo>
              </a:path>
              <a:path w="1270" h="3809">
                <a:moveTo>
                  <a:pt x="0" y="1861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123" name="object 8123"/>
          <p:cNvGrpSpPr/>
          <p:nvPr/>
        </p:nvGrpSpPr>
        <p:grpSpPr>
          <a:xfrm>
            <a:off x="10643073" y="6875415"/>
            <a:ext cx="3175" cy="1905"/>
            <a:chOff x="10643073" y="6875415"/>
            <a:chExt cx="3175" cy="1905"/>
          </a:xfrm>
        </p:grpSpPr>
        <p:sp>
          <p:nvSpPr>
            <p:cNvPr id="8124" name="object 8124"/>
            <p:cNvSpPr/>
            <p:nvPr/>
          </p:nvSpPr>
          <p:spPr>
            <a:xfrm>
              <a:off x="10643070" y="68754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5" name="object 8125"/>
            <p:cNvSpPr/>
            <p:nvPr/>
          </p:nvSpPr>
          <p:spPr>
            <a:xfrm>
              <a:off x="10644004" y="687634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26" name="object 8126"/>
            <p:cNvSpPr/>
            <p:nvPr/>
          </p:nvSpPr>
          <p:spPr>
            <a:xfrm>
              <a:off x="10643997" y="68754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27" name="object 8127"/>
          <p:cNvSpPr/>
          <p:nvPr/>
        </p:nvSpPr>
        <p:spPr>
          <a:xfrm>
            <a:off x="10487638" y="692195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8" name="object 8128"/>
          <p:cNvSpPr/>
          <p:nvPr/>
        </p:nvSpPr>
        <p:spPr>
          <a:xfrm>
            <a:off x="13258468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29783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9" name="object 8129"/>
          <p:cNvSpPr/>
          <p:nvPr/>
        </p:nvSpPr>
        <p:spPr>
          <a:xfrm>
            <a:off x="10487638" y="6922883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2792"/>
                </a:moveTo>
                <a:lnTo>
                  <a:pt x="930" y="930"/>
                </a:lnTo>
              </a:path>
              <a:path w="1270" h="3175">
                <a:moveTo>
                  <a:pt x="93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0" name="object 8130"/>
          <p:cNvSpPr/>
          <p:nvPr/>
        </p:nvSpPr>
        <p:spPr>
          <a:xfrm>
            <a:off x="13258468" y="4660241"/>
            <a:ext cx="5080" cy="78740"/>
          </a:xfrm>
          <a:custGeom>
            <a:avLst/>
            <a:gdLst/>
            <a:ahLst/>
            <a:cxnLst/>
            <a:rect l="l" t="t" r="r" b="b"/>
            <a:pathLst>
              <a:path w="5080" h="78739">
                <a:moveTo>
                  <a:pt x="4653" y="78182"/>
                </a:moveTo>
                <a:lnTo>
                  <a:pt x="4653" y="47468"/>
                </a:lnTo>
              </a:path>
              <a:path w="5080" h="78739">
                <a:moveTo>
                  <a:pt x="4653" y="29783"/>
                </a:moveTo>
                <a:lnTo>
                  <a:pt x="4653" y="0"/>
                </a:lnTo>
              </a:path>
              <a:path w="5080" h="78739">
                <a:moveTo>
                  <a:pt x="0" y="78182"/>
                </a:moveTo>
                <a:lnTo>
                  <a:pt x="0" y="47468"/>
                </a:lnTo>
              </a:path>
              <a:path w="5080"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1" name="object 8131"/>
          <p:cNvSpPr/>
          <p:nvPr/>
        </p:nvSpPr>
        <p:spPr>
          <a:xfrm>
            <a:off x="10487638" y="692567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2" name="object 8132"/>
          <p:cNvSpPr/>
          <p:nvPr/>
        </p:nvSpPr>
        <p:spPr>
          <a:xfrm>
            <a:off x="13234269" y="4671410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3" name="object 8133"/>
          <p:cNvSpPr/>
          <p:nvPr/>
        </p:nvSpPr>
        <p:spPr>
          <a:xfrm>
            <a:off x="10482985" y="6926606"/>
            <a:ext cx="5080" cy="17145"/>
          </a:xfrm>
          <a:custGeom>
            <a:avLst/>
            <a:gdLst/>
            <a:ahLst/>
            <a:cxnLst/>
            <a:rect l="l" t="t" r="r" b="b"/>
            <a:pathLst>
              <a:path w="5079" h="17145">
                <a:moveTo>
                  <a:pt x="0" y="16753"/>
                </a:moveTo>
                <a:lnTo>
                  <a:pt x="4653" y="1861"/>
                </a:lnTo>
              </a:path>
              <a:path w="5079" h="17145">
                <a:moveTo>
                  <a:pt x="4653" y="1861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4" name="object 8134"/>
          <p:cNvSpPr/>
          <p:nvPr/>
        </p:nvSpPr>
        <p:spPr>
          <a:xfrm>
            <a:off x="13234269" y="4726324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135" name="object 8135"/>
          <p:cNvGrpSpPr/>
          <p:nvPr/>
        </p:nvGrpSpPr>
        <p:grpSpPr>
          <a:xfrm>
            <a:off x="10531384" y="6934983"/>
            <a:ext cx="7620" cy="21590"/>
            <a:chOff x="10531384" y="6934983"/>
            <a:chExt cx="7620" cy="21590"/>
          </a:xfrm>
        </p:grpSpPr>
        <p:sp>
          <p:nvSpPr>
            <p:cNvPr id="8136" name="object 8136"/>
            <p:cNvSpPr/>
            <p:nvPr/>
          </p:nvSpPr>
          <p:spPr>
            <a:xfrm>
              <a:off x="10532315" y="6936844"/>
              <a:ext cx="5715" cy="19050"/>
            </a:xfrm>
            <a:custGeom>
              <a:avLst/>
              <a:gdLst/>
              <a:ahLst/>
              <a:cxnLst/>
              <a:rect l="l" t="t" r="r" b="b"/>
              <a:pathLst>
                <a:path w="5715" h="19050">
                  <a:moveTo>
                    <a:pt x="0" y="18614"/>
                  </a:moveTo>
                  <a:lnTo>
                    <a:pt x="4653" y="930"/>
                  </a:lnTo>
                </a:path>
                <a:path w="5715" h="19050">
                  <a:moveTo>
                    <a:pt x="4653" y="0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37" name="object 8137"/>
            <p:cNvSpPr/>
            <p:nvPr/>
          </p:nvSpPr>
          <p:spPr>
            <a:xfrm>
              <a:off x="10536968" y="69349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38" name="object 8138"/>
          <p:cNvSpPr/>
          <p:nvPr/>
        </p:nvSpPr>
        <p:spPr>
          <a:xfrm>
            <a:off x="13234269" y="4671410"/>
            <a:ext cx="11430" cy="55244"/>
          </a:xfrm>
          <a:custGeom>
            <a:avLst/>
            <a:gdLst/>
            <a:ahLst/>
            <a:cxnLst/>
            <a:rect l="l" t="t" r="r" b="b"/>
            <a:pathLst>
              <a:path w="11430" h="55245">
                <a:moveTo>
                  <a:pt x="11168" y="54913"/>
                </a:moveTo>
                <a:lnTo>
                  <a:pt x="11168" y="36299"/>
                </a:lnTo>
              </a:path>
              <a:path w="11430" h="55245">
                <a:moveTo>
                  <a:pt x="11168" y="18614"/>
                </a:moveTo>
                <a:lnTo>
                  <a:pt x="11168" y="0"/>
                </a:lnTo>
              </a:path>
              <a:path w="11430" h="55245">
                <a:moveTo>
                  <a:pt x="0" y="54913"/>
                </a:moveTo>
                <a:lnTo>
                  <a:pt x="0" y="36299"/>
                </a:lnTo>
              </a:path>
              <a:path w="11430" h="55245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139" name="object 8139"/>
          <p:cNvGrpSpPr/>
          <p:nvPr/>
        </p:nvGrpSpPr>
        <p:grpSpPr>
          <a:xfrm>
            <a:off x="10572336" y="6945221"/>
            <a:ext cx="6985" cy="21590"/>
            <a:chOff x="10572336" y="6945221"/>
            <a:chExt cx="6985" cy="21590"/>
          </a:xfrm>
        </p:grpSpPr>
        <p:sp>
          <p:nvSpPr>
            <p:cNvPr id="8140" name="object 8140"/>
            <p:cNvSpPr/>
            <p:nvPr/>
          </p:nvSpPr>
          <p:spPr>
            <a:xfrm>
              <a:off x="10573267" y="6947083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79" h="19050">
                  <a:moveTo>
                    <a:pt x="0" y="18614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41" name="object 8141"/>
            <p:cNvSpPr/>
            <p:nvPr/>
          </p:nvSpPr>
          <p:spPr>
            <a:xfrm>
              <a:off x="10576990" y="69452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42" name="object 8142"/>
          <p:cNvSpPr/>
          <p:nvPr/>
        </p:nvSpPr>
        <p:spPr>
          <a:xfrm>
            <a:off x="10630043" y="695825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3" name="object 8143"/>
          <p:cNvSpPr/>
          <p:nvPr/>
        </p:nvSpPr>
        <p:spPr>
          <a:xfrm>
            <a:off x="13234269" y="4672341"/>
            <a:ext cx="11430" cy="54610"/>
          </a:xfrm>
          <a:custGeom>
            <a:avLst/>
            <a:gdLst/>
            <a:ahLst/>
            <a:cxnLst/>
            <a:rect l="l" t="t" r="r" b="b"/>
            <a:pathLst>
              <a:path w="11430" h="54610">
                <a:moveTo>
                  <a:pt x="8376" y="53983"/>
                </a:moveTo>
                <a:lnTo>
                  <a:pt x="8376" y="35368"/>
                </a:lnTo>
              </a:path>
              <a:path w="11430" h="54610">
                <a:moveTo>
                  <a:pt x="8376" y="17684"/>
                </a:moveTo>
                <a:lnTo>
                  <a:pt x="8376" y="0"/>
                </a:lnTo>
              </a:path>
              <a:path w="11430" h="54610">
                <a:moveTo>
                  <a:pt x="2792" y="53983"/>
                </a:moveTo>
                <a:lnTo>
                  <a:pt x="2792" y="35368"/>
                </a:lnTo>
              </a:path>
              <a:path w="11430" h="54610">
                <a:moveTo>
                  <a:pt x="2792" y="17684"/>
                </a:moveTo>
                <a:lnTo>
                  <a:pt x="2792" y="0"/>
                </a:lnTo>
              </a:path>
              <a:path w="11430" h="54610">
                <a:moveTo>
                  <a:pt x="11168" y="0"/>
                </a:moveTo>
                <a:lnTo>
                  <a:pt x="11168" y="17684"/>
                </a:lnTo>
              </a:path>
              <a:path w="11430" h="54610">
                <a:moveTo>
                  <a:pt x="11168" y="35368"/>
                </a:moveTo>
                <a:lnTo>
                  <a:pt x="11168" y="53983"/>
                </a:lnTo>
              </a:path>
              <a:path w="11430" h="54610">
                <a:moveTo>
                  <a:pt x="0" y="0"/>
                </a:moveTo>
                <a:lnTo>
                  <a:pt x="0" y="17684"/>
                </a:lnTo>
              </a:path>
              <a:path w="11430" h="54610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4" name="object 8144"/>
          <p:cNvSpPr/>
          <p:nvPr/>
        </p:nvSpPr>
        <p:spPr>
          <a:xfrm>
            <a:off x="11556134" y="3203625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26991"/>
                </a:lnTo>
              </a:path>
              <a:path h="79375">
                <a:moveTo>
                  <a:pt x="0" y="44675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5" name="object 8145"/>
          <p:cNvSpPr/>
          <p:nvPr/>
        </p:nvSpPr>
        <p:spPr>
          <a:xfrm>
            <a:off x="11556134" y="3300422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43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6" name="object 8146"/>
          <p:cNvSpPr/>
          <p:nvPr/>
        </p:nvSpPr>
        <p:spPr>
          <a:xfrm>
            <a:off x="11556134" y="3352544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7" name="object 8147"/>
          <p:cNvSpPr/>
          <p:nvPr/>
        </p:nvSpPr>
        <p:spPr>
          <a:xfrm>
            <a:off x="13234269" y="4672341"/>
            <a:ext cx="11430" cy="54610"/>
          </a:xfrm>
          <a:custGeom>
            <a:avLst/>
            <a:gdLst/>
            <a:ahLst/>
            <a:cxnLst/>
            <a:rect l="l" t="t" r="r" b="b"/>
            <a:pathLst>
              <a:path w="11430" h="54610">
                <a:moveTo>
                  <a:pt x="11168" y="53983"/>
                </a:moveTo>
                <a:lnTo>
                  <a:pt x="11168" y="35368"/>
                </a:lnTo>
              </a:path>
              <a:path w="11430" h="54610">
                <a:moveTo>
                  <a:pt x="11168" y="17684"/>
                </a:moveTo>
                <a:lnTo>
                  <a:pt x="11168" y="0"/>
                </a:lnTo>
              </a:path>
              <a:path w="11430" h="54610">
                <a:moveTo>
                  <a:pt x="0" y="53983"/>
                </a:moveTo>
                <a:lnTo>
                  <a:pt x="0" y="35368"/>
                </a:lnTo>
              </a:path>
              <a:path w="11430" h="5461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8" name="object 8148"/>
          <p:cNvSpPr/>
          <p:nvPr/>
        </p:nvSpPr>
        <p:spPr>
          <a:xfrm>
            <a:off x="10629112" y="695825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9" name="object 8149"/>
          <p:cNvSpPr/>
          <p:nvPr/>
        </p:nvSpPr>
        <p:spPr>
          <a:xfrm>
            <a:off x="13258468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29783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0" name="object 8150"/>
          <p:cNvSpPr/>
          <p:nvPr/>
        </p:nvSpPr>
        <p:spPr>
          <a:xfrm>
            <a:off x="13188663" y="456809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56775" y="0"/>
                </a:lnTo>
              </a:path>
              <a:path w="6985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1" name="object 8151"/>
          <p:cNvSpPr/>
          <p:nvPr/>
        </p:nvSpPr>
        <p:spPr>
          <a:xfrm>
            <a:off x="10630043" y="696011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2" name="object 8152"/>
          <p:cNvSpPr/>
          <p:nvPr/>
        </p:nvSpPr>
        <p:spPr>
          <a:xfrm>
            <a:off x="13188663" y="456437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56775" y="0"/>
                </a:lnTo>
              </a:path>
              <a:path w="6985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3" name="object 8153"/>
          <p:cNvSpPr/>
          <p:nvPr/>
        </p:nvSpPr>
        <p:spPr>
          <a:xfrm>
            <a:off x="10630043" y="696104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4" name="object 8154"/>
          <p:cNvSpPr/>
          <p:nvPr/>
        </p:nvSpPr>
        <p:spPr>
          <a:xfrm>
            <a:off x="13258468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5" name="object 8155"/>
          <p:cNvSpPr/>
          <p:nvPr/>
        </p:nvSpPr>
        <p:spPr>
          <a:xfrm>
            <a:off x="10625389" y="6961975"/>
            <a:ext cx="3810" cy="17145"/>
          </a:xfrm>
          <a:custGeom>
            <a:avLst/>
            <a:gdLst/>
            <a:ahLst/>
            <a:cxnLst/>
            <a:rect l="l" t="t" r="r" b="b"/>
            <a:pathLst>
              <a:path w="3809" h="17145">
                <a:moveTo>
                  <a:pt x="0" y="16753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6" name="object 8156"/>
          <p:cNvSpPr/>
          <p:nvPr/>
        </p:nvSpPr>
        <p:spPr>
          <a:xfrm>
            <a:off x="13263122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7" name="object 8157"/>
          <p:cNvSpPr/>
          <p:nvPr/>
        </p:nvSpPr>
        <p:spPr>
          <a:xfrm>
            <a:off x="6434242" y="6933121"/>
            <a:ext cx="158750" cy="40640"/>
          </a:xfrm>
          <a:custGeom>
            <a:avLst/>
            <a:gdLst/>
            <a:ahLst/>
            <a:cxnLst/>
            <a:rect l="l" t="t" r="r" b="b"/>
            <a:pathLst>
              <a:path w="158750" h="40640">
                <a:moveTo>
                  <a:pt x="158226" y="40022"/>
                </a:moveTo>
                <a:lnTo>
                  <a:pt x="138681" y="34437"/>
                </a:lnTo>
              </a:path>
              <a:path w="158750" h="40640">
                <a:moveTo>
                  <a:pt x="120996" y="30714"/>
                </a:moveTo>
                <a:lnTo>
                  <a:pt x="87490" y="22337"/>
                </a:lnTo>
              </a:path>
              <a:path w="158750" h="40640">
                <a:moveTo>
                  <a:pt x="70736" y="17684"/>
                </a:moveTo>
                <a:lnTo>
                  <a:pt x="36299" y="9307"/>
                </a:lnTo>
              </a:path>
              <a:path w="158750" h="40640">
                <a:moveTo>
                  <a:pt x="19545" y="5584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8" name="object 8158"/>
          <p:cNvSpPr/>
          <p:nvPr/>
        </p:nvSpPr>
        <p:spPr>
          <a:xfrm>
            <a:off x="13188663" y="473377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9" name="object 8159"/>
          <p:cNvSpPr/>
          <p:nvPr/>
        </p:nvSpPr>
        <p:spPr>
          <a:xfrm>
            <a:off x="10633766" y="6963836"/>
            <a:ext cx="3810" cy="17145"/>
          </a:xfrm>
          <a:custGeom>
            <a:avLst/>
            <a:gdLst/>
            <a:ahLst/>
            <a:cxnLst/>
            <a:rect l="l" t="t" r="r" b="b"/>
            <a:pathLst>
              <a:path w="3809" h="17145">
                <a:moveTo>
                  <a:pt x="3722" y="0"/>
                </a:moveTo>
                <a:lnTo>
                  <a:pt x="0" y="167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0" name="object 8160"/>
          <p:cNvSpPr/>
          <p:nvPr/>
        </p:nvSpPr>
        <p:spPr>
          <a:xfrm>
            <a:off x="11562650" y="3203625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26991"/>
                </a:lnTo>
              </a:path>
              <a:path h="79375">
                <a:moveTo>
                  <a:pt x="0" y="44675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1" name="object 8161"/>
          <p:cNvSpPr/>
          <p:nvPr/>
        </p:nvSpPr>
        <p:spPr>
          <a:xfrm>
            <a:off x="11562650" y="3300422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43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2" name="object 8162"/>
          <p:cNvSpPr/>
          <p:nvPr/>
        </p:nvSpPr>
        <p:spPr>
          <a:xfrm>
            <a:off x="11562650" y="3352544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3" name="object 8163"/>
          <p:cNvSpPr/>
          <p:nvPr/>
        </p:nvSpPr>
        <p:spPr>
          <a:xfrm>
            <a:off x="13188663" y="473842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4" name="object 8164"/>
          <p:cNvSpPr/>
          <p:nvPr/>
        </p:nvSpPr>
        <p:spPr>
          <a:xfrm>
            <a:off x="13258468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5" name="object 8165"/>
          <p:cNvSpPr/>
          <p:nvPr/>
        </p:nvSpPr>
        <p:spPr>
          <a:xfrm>
            <a:off x="13229615" y="4568097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6" name="object 8166"/>
          <p:cNvSpPr/>
          <p:nvPr/>
        </p:nvSpPr>
        <p:spPr>
          <a:xfrm>
            <a:off x="13229615" y="4706778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7" name="object 8167"/>
          <p:cNvSpPr/>
          <p:nvPr/>
        </p:nvSpPr>
        <p:spPr>
          <a:xfrm>
            <a:off x="10637489" y="696290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8" name="object 8168"/>
          <p:cNvSpPr/>
          <p:nvPr/>
        </p:nvSpPr>
        <p:spPr>
          <a:xfrm>
            <a:off x="12875931" y="4593228"/>
            <a:ext cx="5080" cy="21590"/>
          </a:xfrm>
          <a:custGeom>
            <a:avLst/>
            <a:gdLst/>
            <a:ahLst/>
            <a:cxnLst/>
            <a:rect l="l" t="t" r="r" b="b"/>
            <a:pathLst>
              <a:path w="5079" h="21589">
                <a:moveTo>
                  <a:pt x="4653" y="21407"/>
                </a:moveTo>
                <a:lnTo>
                  <a:pt x="930" y="5584"/>
                </a:lnTo>
              </a:path>
              <a:path w="5079" h="21589">
                <a:moveTo>
                  <a:pt x="930" y="5584"/>
                </a:moveTo>
                <a:lnTo>
                  <a:pt x="930" y="4653"/>
                </a:lnTo>
              </a:path>
              <a:path w="5079" h="21589">
                <a:moveTo>
                  <a:pt x="930" y="4653"/>
                </a:moveTo>
                <a:lnTo>
                  <a:pt x="930" y="2792"/>
                </a:lnTo>
              </a:path>
              <a:path w="5079" h="21589">
                <a:moveTo>
                  <a:pt x="930" y="2792"/>
                </a:moveTo>
                <a:lnTo>
                  <a:pt x="0" y="1861"/>
                </a:lnTo>
              </a:path>
              <a:path w="5079" h="21589">
                <a:moveTo>
                  <a:pt x="0" y="1861"/>
                </a:moveTo>
                <a:lnTo>
                  <a:pt x="0" y="930"/>
                </a:lnTo>
              </a:path>
              <a:path w="5079" h="2158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9" name="object 8169"/>
          <p:cNvSpPr/>
          <p:nvPr/>
        </p:nvSpPr>
        <p:spPr>
          <a:xfrm>
            <a:off x="10637489" y="696197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0" name="object 8170"/>
          <p:cNvSpPr/>
          <p:nvPr/>
        </p:nvSpPr>
        <p:spPr>
          <a:xfrm>
            <a:off x="4624873" y="6785133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55844" y="0"/>
                </a:lnTo>
              </a:path>
              <a:path w="69850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1" name="object 8171"/>
          <p:cNvSpPr/>
          <p:nvPr/>
        </p:nvSpPr>
        <p:spPr>
          <a:xfrm>
            <a:off x="12875931" y="4593228"/>
            <a:ext cx="5080" cy="21590"/>
          </a:xfrm>
          <a:custGeom>
            <a:avLst/>
            <a:gdLst/>
            <a:ahLst/>
            <a:cxnLst/>
            <a:rect l="l" t="t" r="r" b="b"/>
            <a:pathLst>
              <a:path w="5079" h="21589">
                <a:moveTo>
                  <a:pt x="0" y="0"/>
                </a:moveTo>
                <a:lnTo>
                  <a:pt x="0" y="930"/>
                </a:lnTo>
              </a:path>
              <a:path w="5079" h="21589">
                <a:moveTo>
                  <a:pt x="0" y="930"/>
                </a:moveTo>
                <a:lnTo>
                  <a:pt x="0" y="1861"/>
                </a:lnTo>
              </a:path>
              <a:path w="5079" h="21589">
                <a:moveTo>
                  <a:pt x="0" y="1861"/>
                </a:moveTo>
                <a:lnTo>
                  <a:pt x="930" y="2792"/>
                </a:lnTo>
              </a:path>
              <a:path w="5079" h="21589">
                <a:moveTo>
                  <a:pt x="930" y="2792"/>
                </a:moveTo>
                <a:lnTo>
                  <a:pt x="930" y="4653"/>
                </a:lnTo>
              </a:path>
              <a:path w="5079" h="21589">
                <a:moveTo>
                  <a:pt x="930" y="4653"/>
                </a:moveTo>
                <a:lnTo>
                  <a:pt x="930" y="5584"/>
                </a:lnTo>
              </a:path>
              <a:path w="5079" h="21589">
                <a:moveTo>
                  <a:pt x="930" y="5584"/>
                </a:moveTo>
                <a:lnTo>
                  <a:pt x="4653" y="21407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2" name="object 8172"/>
          <p:cNvSpPr/>
          <p:nvPr/>
        </p:nvSpPr>
        <p:spPr>
          <a:xfrm>
            <a:off x="10638419" y="696104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3" name="object 8173"/>
          <p:cNvSpPr/>
          <p:nvPr/>
        </p:nvSpPr>
        <p:spPr>
          <a:xfrm>
            <a:off x="12875931" y="4595089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5">
                <a:moveTo>
                  <a:pt x="4653" y="19545"/>
                </a:moveTo>
                <a:lnTo>
                  <a:pt x="930" y="3722"/>
                </a:lnTo>
              </a:path>
              <a:path w="5079" h="19685">
                <a:moveTo>
                  <a:pt x="930" y="3722"/>
                </a:moveTo>
                <a:lnTo>
                  <a:pt x="930" y="2792"/>
                </a:lnTo>
              </a:path>
              <a:path w="5079" h="19685">
                <a:moveTo>
                  <a:pt x="930" y="2792"/>
                </a:moveTo>
                <a:lnTo>
                  <a:pt x="930" y="930"/>
                </a:lnTo>
              </a:path>
              <a:path w="5079" h="19685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4" name="object 8174"/>
          <p:cNvSpPr/>
          <p:nvPr/>
        </p:nvSpPr>
        <p:spPr>
          <a:xfrm>
            <a:off x="11554273" y="3352544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5" name="object 8175"/>
          <p:cNvSpPr/>
          <p:nvPr/>
        </p:nvSpPr>
        <p:spPr>
          <a:xfrm>
            <a:off x="11554273" y="3300422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6" name="object 8176"/>
          <p:cNvSpPr/>
          <p:nvPr/>
        </p:nvSpPr>
        <p:spPr>
          <a:xfrm>
            <a:off x="11554273" y="3203625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4675"/>
                </a:lnTo>
              </a:path>
              <a:path h="7937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7" name="object 8177"/>
          <p:cNvSpPr/>
          <p:nvPr/>
        </p:nvSpPr>
        <p:spPr>
          <a:xfrm>
            <a:off x="11564511" y="3352544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8" name="object 8178"/>
          <p:cNvSpPr/>
          <p:nvPr/>
        </p:nvSpPr>
        <p:spPr>
          <a:xfrm>
            <a:off x="11564511" y="3300422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9" name="object 8179"/>
          <p:cNvSpPr/>
          <p:nvPr/>
        </p:nvSpPr>
        <p:spPr>
          <a:xfrm>
            <a:off x="11554273" y="3203625"/>
            <a:ext cx="10795" cy="79375"/>
          </a:xfrm>
          <a:custGeom>
            <a:avLst/>
            <a:gdLst/>
            <a:ahLst/>
            <a:cxnLst/>
            <a:rect l="l" t="t" r="r" b="b"/>
            <a:pathLst>
              <a:path w="10795" h="79375">
                <a:moveTo>
                  <a:pt x="10238" y="79113"/>
                </a:moveTo>
                <a:lnTo>
                  <a:pt x="10238" y="44675"/>
                </a:lnTo>
              </a:path>
              <a:path w="10795" h="79375">
                <a:moveTo>
                  <a:pt x="10238" y="26991"/>
                </a:moveTo>
                <a:lnTo>
                  <a:pt x="10238" y="0"/>
                </a:lnTo>
              </a:path>
              <a:path w="10795" h="79375">
                <a:moveTo>
                  <a:pt x="0" y="0"/>
                </a:moveTo>
                <a:lnTo>
                  <a:pt x="0" y="26991"/>
                </a:lnTo>
              </a:path>
              <a:path w="10795" h="79375">
                <a:moveTo>
                  <a:pt x="0" y="44675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0" name="object 8180"/>
          <p:cNvSpPr/>
          <p:nvPr/>
        </p:nvSpPr>
        <p:spPr>
          <a:xfrm>
            <a:off x="11554273" y="3300422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43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1" name="object 8181"/>
          <p:cNvSpPr/>
          <p:nvPr/>
        </p:nvSpPr>
        <p:spPr>
          <a:xfrm>
            <a:off x="11554273" y="3352544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2" name="object 8182"/>
          <p:cNvSpPr/>
          <p:nvPr/>
        </p:nvSpPr>
        <p:spPr>
          <a:xfrm>
            <a:off x="11564511" y="3203625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26991"/>
                </a:lnTo>
              </a:path>
              <a:path h="79375">
                <a:moveTo>
                  <a:pt x="0" y="44675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3" name="object 8183"/>
          <p:cNvSpPr/>
          <p:nvPr/>
        </p:nvSpPr>
        <p:spPr>
          <a:xfrm>
            <a:off x="11564511" y="3300422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43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4" name="object 8184"/>
          <p:cNvSpPr/>
          <p:nvPr/>
        </p:nvSpPr>
        <p:spPr>
          <a:xfrm>
            <a:off x="11564511" y="3352544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5" name="object 8185"/>
          <p:cNvSpPr/>
          <p:nvPr/>
        </p:nvSpPr>
        <p:spPr>
          <a:xfrm>
            <a:off x="5636594" y="659153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6" name="object 8186"/>
          <p:cNvSpPr/>
          <p:nvPr/>
        </p:nvSpPr>
        <p:spPr>
          <a:xfrm>
            <a:off x="12875931" y="4593228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7" name="object 8187"/>
          <p:cNvSpPr/>
          <p:nvPr/>
        </p:nvSpPr>
        <p:spPr>
          <a:xfrm>
            <a:off x="5636594" y="6586884"/>
            <a:ext cx="1270" cy="5715"/>
          </a:xfrm>
          <a:custGeom>
            <a:avLst/>
            <a:gdLst/>
            <a:ahLst/>
            <a:cxnLst/>
            <a:rect l="l" t="t" r="r" b="b"/>
            <a:pathLst>
              <a:path w="1270" h="5715">
                <a:moveTo>
                  <a:pt x="930" y="0"/>
                </a:moveTo>
                <a:lnTo>
                  <a:pt x="930" y="930"/>
                </a:lnTo>
              </a:path>
              <a:path w="1270" h="5715">
                <a:moveTo>
                  <a:pt x="930" y="930"/>
                </a:moveTo>
                <a:lnTo>
                  <a:pt x="0" y="2792"/>
                </a:lnTo>
              </a:path>
              <a:path w="1270" h="5715">
                <a:moveTo>
                  <a:pt x="0" y="2792"/>
                </a:moveTo>
                <a:lnTo>
                  <a:pt x="0" y="3722"/>
                </a:lnTo>
              </a:path>
              <a:path w="1270" h="5715">
                <a:moveTo>
                  <a:pt x="0" y="3722"/>
                </a:moveTo>
                <a:lnTo>
                  <a:pt x="0" y="4653"/>
                </a:lnTo>
              </a:path>
              <a:path w="1270" h="5715">
                <a:moveTo>
                  <a:pt x="0" y="4653"/>
                </a:moveTo>
                <a:lnTo>
                  <a:pt x="0" y="558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8" name="object 8188"/>
          <p:cNvSpPr/>
          <p:nvPr/>
        </p:nvSpPr>
        <p:spPr>
          <a:xfrm>
            <a:off x="11536589" y="319431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9" name="object 8189"/>
          <p:cNvSpPr/>
          <p:nvPr/>
        </p:nvSpPr>
        <p:spPr>
          <a:xfrm>
            <a:off x="5637524" y="6571061"/>
            <a:ext cx="3810" cy="15875"/>
          </a:xfrm>
          <a:custGeom>
            <a:avLst/>
            <a:gdLst/>
            <a:ahLst/>
            <a:cxnLst/>
            <a:rect l="l" t="t" r="r" b="b"/>
            <a:pathLst>
              <a:path w="3810" h="15875">
                <a:moveTo>
                  <a:pt x="3722" y="0"/>
                </a:moveTo>
                <a:lnTo>
                  <a:pt x="0" y="1582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0" name="object 8190"/>
          <p:cNvSpPr/>
          <p:nvPr/>
        </p:nvSpPr>
        <p:spPr>
          <a:xfrm>
            <a:off x="11536589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1" name="object 8191"/>
          <p:cNvSpPr/>
          <p:nvPr/>
        </p:nvSpPr>
        <p:spPr>
          <a:xfrm>
            <a:off x="5636594" y="6571061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0" y="18614"/>
                </a:moveTo>
                <a:lnTo>
                  <a:pt x="930" y="16753"/>
                </a:lnTo>
              </a:path>
              <a:path w="5079" h="19050">
                <a:moveTo>
                  <a:pt x="930" y="16753"/>
                </a:moveTo>
                <a:lnTo>
                  <a:pt x="930" y="15822"/>
                </a:lnTo>
              </a:path>
              <a:path w="5079" h="19050">
                <a:moveTo>
                  <a:pt x="930" y="15822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2" name="object 8192"/>
          <p:cNvSpPr/>
          <p:nvPr/>
        </p:nvSpPr>
        <p:spPr>
          <a:xfrm>
            <a:off x="4624873" y="678141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3" name="object 8193"/>
          <p:cNvSpPr/>
          <p:nvPr/>
        </p:nvSpPr>
        <p:spPr>
          <a:xfrm>
            <a:off x="5636594" y="658967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4" name="object 8194"/>
          <p:cNvSpPr/>
          <p:nvPr/>
        </p:nvSpPr>
        <p:spPr>
          <a:xfrm>
            <a:off x="10638419" y="696011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5" name="object 8195"/>
          <p:cNvSpPr/>
          <p:nvPr/>
        </p:nvSpPr>
        <p:spPr>
          <a:xfrm>
            <a:off x="5636594" y="659060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6" name="object 8196"/>
          <p:cNvSpPr/>
          <p:nvPr/>
        </p:nvSpPr>
        <p:spPr>
          <a:xfrm>
            <a:off x="11536589" y="319431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7" name="object 8197"/>
          <p:cNvSpPr/>
          <p:nvPr/>
        </p:nvSpPr>
        <p:spPr>
          <a:xfrm>
            <a:off x="4681649" y="6881931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8" name="object 8198"/>
          <p:cNvSpPr/>
          <p:nvPr/>
        </p:nvSpPr>
        <p:spPr>
          <a:xfrm>
            <a:off x="5636594" y="659153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9" name="object 8199"/>
          <p:cNvSpPr/>
          <p:nvPr/>
        </p:nvSpPr>
        <p:spPr>
          <a:xfrm>
            <a:off x="12875931" y="4593228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0"/>
                </a:moveTo>
                <a:lnTo>
                  <a:pt x="0" y="930"/>
                </a:lnTo>
              </a:path>
              <a:path w="1270" h="3175">
                <a:moveTo>
                  <a:pt x="0" y="930"/>
                </a:moveTo>
                <a:lnTo>
                  <a:pt x="0" y="1861"/>
                </a:lnTo>
              </a:path>
              <a:path w="1270" h="3175">
                <a:moveTo>
                  <a:pt x="0" y="1861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0" name="object 8200"/>
          <p:cNvSpPr/>
          <p:nvPr/>
        </p:nvSpPr>
        <p:spPr>
          <a:xfrm>
            <a:off x="5636594" y="659153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1" name="object 8201"/>
          <p:cNvSpPr/>
          <p:nvPr/>
        </p:nvSpPr>
        <p:spPr>
          <a:xfrm>
            <a:off x="12876862" y="4596020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2" name="object 8202"/>
          <p:cNvSpPr/>
          <p:nvPr/>
        </p:nvSpPr>
        <p:spPr>
          <a:xfrm>
            <a:off x="5636594" y="659060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3" name="object 8203"/>
          <p:cNvSpPr/>
          <p:nvPr/>
        </p:nvSpPr>
        <p:spPr>
          <a:xfrm>
            <a:off x="12876862" y="459788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4" name="object 8204"/>
          <p:cNvSpPr/>
          <p:nvPr/>
        </p:nvSpPr>
        <p:spPr>
          <a:xfrm>
            <a:off x="5636594" y="658967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5" name="object 8205"/>
          <p:cNvSpPr/>
          <p:nvPr/>
        </p:nvSpPr>
        <p:spPr>
          <a:xfrm>
            <a:off x="10475539" y="6576646"/>
            <a:ext cx="3810" cy="17145"/>
          </a:xfrm>
          <a:custGeom>
            <a:avLst/>
            <a:gdLst/>
            <a:ahLst/>
            <a:cxnLst/>
            <a:rect l="l" t="t" r="r" b="b"/>
            <a:pathLst>
              <a:path w="3809" h="17145">
                <a:moveTo>
                  <a:pt x="3722" y="16753"/>
                </a:moveTo>
                <a:lnTo>
                  <a:pt x="3722" y="15822"/>
                </a:lnTo>
              </a:path>
              <a:path w="3809" h="17145">
                <a:moveTo>
                  <a:pt x="3722" y="15822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6" name="object 8206"/>
          <p:cNvSpPr/>
          <p:nvPr/>
        </p:nvSpPr>
        <p:spPr>
          <a:xfrm>
            <a:off x="5636594" y="6587815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7" name="object 8207"/>
          <p:cNvSpPr/>
          <p:nvPr/>
        </p:nvSpPr>
        <p:spPr>
          <a:xfrm>
            <a:off x="11536589" y="319431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8" name="object 8208"/>
          <p:cNvSpPr/>
          <p:nvPr/>
        </p:nvSpPr>
        <p:spPr>
          <a:xfrm>
            <a:off x="12876862" y="4598812"/>
            <a:ext cx="3810" cy="15875"/>
          </a:xfrm>
          <a:custGeom>
            <a:avLst/>
            <a:gdLst/>
            <a:ahLst/>
            <a:cxnLst/>
            <a:rect l="l" t="t" r="r" b="b"/>
            <a:pathLst>
              <a:path w="3809" h="15875">
                <a:moveTo>
                  <a:pt x="0" y="0"/>
                </a:moveTo>
                <a:lnTo>
                  <a:pt x="3722" y="1582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9" name="object 8209"/>
          <p:cNvSpPr/>
          <p:nvPr/>
        </p:nvSpPr>
        <p:spPr>
          <a:xfrm>
            <a:off x="5637524" y="658688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0" name="object 8210"/>
          <p:cNvSpPr/>
          <p:nvPr/>
        </p:nvSpPr>
        <p:spPr>
          <a:xfrm>
            <a:off x="4624873" y="6881931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1" name="object 8211"/>
          <p:cNvSpPr/>
          <p:nvPr/>
        </p:nvSpPr>
        <p:spPr>
          <a:xfrm>
            <a:off x="5637524" y="6571061"/>
            <a:ext cx="3810" cy="15875"/>
          </a:xfrm>
          <a:custGeom>
            <a:avLst/>
            <a:gdLst/>
            <a:ahLst/>
            <a:cxnLst/>
            <a:rect l="l" t="t" r="r" b="b"/>
            <a:pathLst>
              <a:path w="3810" h="15875">
                <a:moveTo>
                  <a:pt x="3722" y="0"/>
                </a:moveTo>
                <a:lnTo>
                  <a:pt x="0" y="1582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2" name="object 8212"/>
          <p:cNvSpPr/>
          <p:nvPr/>
        </p:nvSpPr>
        <p:spPr>
          <a:xfrm>
            <a:off x="11536589" y="347912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3" name="object 8213"/>
          <p:cNvSpPr/>
          <p:nvPr/>
        </p:nvSpPr>
        <p:spPr>
          <a:xfrm>
            <a:off x="4624873" y="6885654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4" name="object 8214"/>
          <p:cNvSpPr/>
          <p:nvPr/>
        </p:nvSpPr>
        <p:spPr>
          <a:xfrm>
            <a:off x="11536589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5" name="object 8215"/>
          <p:cNvSpPr/>
          <p:nvPr/>
        </p:nvSpPr>
        <p:spPr>
          <a:xfrm>
            <a:off x="12876862" y="4597881"/>
            <a:ext cx="3810" cy="17145"/>
          </a:xfrm>
          <a:custGeom>
            <a:avLst/>
            <a:gdLst/>
            <a:ahLst/>
            <a:cxnLst/>
            <a:rect l="l" t="t" r="r" b="b"/>
            <a:pathLst>
              <a:path w="3809" h="17145">
                <a:moveTo>
                  <a:pt x="3722" y="16753"/>
                </a:moveTo>
                <a:lnTo>
                  <a:pt x="0" y="930"/>
                </a:lnTo>
              </a:path>
              <a:path w="3809" h="17145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6" name="object 8216"/>
          <p:cNvSpPr/>
          <p:nvPr/>
        </p:nvSpPr>
        <p:spPr>
          <a:xfrm>
            <a:off x="11540312" y="319431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7" name="object 8217"/>
          <p:cNvSpPr/>
          <p:nvPr/>
        </p:nvSpPr>
        <p:spPr>
          <a:xfrm>
            <a:off x="12876862" y="4596020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8" name="object 8218"/>
          <p:cNvSpPr/>
          <p:nvPr/>
        </p:nvSpPr>
        <p:spPr>
          <a:xfrm>
            <a:off x="10479262" y="6593399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930" y="4653"/>
                </a:moveTo>
                <a:lnTo>
                  <a:pt x="930" y="3722"/>
                </a:lnTo>
              </a:path>
              <a:path w="1270" h="5079">
                <a:moveTo>
                  <a:pt x="930" y="3722"/>
                </a:moveTo>
                <a:lnTo>
                  <a:pt x="930" y="2792"/>
                </a:lnTo>
              </a:path>
              <a:path w="1270" h="5079">
                <a:moveTo>
                  <a:pt x="930" y="2792"/>
                </a:moveTo>
                <a:lnTo>
                  <a:pt x="930" y="1861"/>
                </a:lnTo>
              </a:path>
              <a:path w="1270" h="5079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9" name="object 8219"/>
          <p:cNvSpPr/>
          <p:nvPr/>
        </p:nvSpPr>
        <p:spPr>
          <a:xfrm>
            <a:off x="12875931" y="459508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0" name="object 8220"/>
          <p:cNvSpPr/>
          <p:nvPr/>
        </p:nvSpPr>
        <p:spPr>
          <a:xfrm>
            <a:off x="11577542" y="3427003"/>
            <a:ext cx="8890" cy="7620"/>
          </a:xfrm>
          <a:custGeom>
            <a:avLst/>
            <a:gdLst/>
            <a:ahLst/>
            <a:cxnLst/>
            <a:rect l="l" t="t" r="r" b="b"/>
            <a:pathLst>
              <a:path w="8890" h="7620">
                <a:moveTo>
                  <a:pt x="8376" y="7445"/>
                </a:moveTo>
                <a:lnTo>
                  <a:pt x="4653" y="6515"/>
                </a:lnTo>
              </a:path>
              <a:path w="8890" h="7620">
                <a:moveTo>
                  <a:pt x="4653" y="6515"/>
                </a:moveTo>
                <a:lnTo>
                  <a:pt x="930" y="3722"/>
                </a:lnTo>
              </a:path>
              <a:path w="8890" h="7620">
                <a:moveTo>
                  <a:pt x="93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1" name="object 8221"/>
          <p:cNvSpPr/>
          <p:nvPr/>
        </p:nvSpPr>
        <p:spPr>
          <a:xfrm>
            <a:off x="12875931" y="459415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2" name="object 8222"/>
          <p:cNvSpPr/>
          <p:nvPr/>
        </p:nvSpPr>
        <p:spPr>
          <a:xfrm>
            <a:off x="12969006" y="6999204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5368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3" name="object 8223"/>
          <p:cNvSpPr/>
          <p:nvPr/>
        </p:nvSpPr>
        <p:spPr>
          <a:xfrm>
            <a:off x="11585919" y="3434450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241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4" name="object 8224"/>
          <p:cNvSpPr/>
          <p:nvPr/>
        </p:nvSpPr>
        <p:spPr>
          <a:xfrm>
            <a:off x="12875931" y="459322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5" name="object 8225"/>
          <p:cNvSpPr/>
          <p:nvPr/>
        </p:nvSpPr>
        <p:spPr>
          <a:xfrm>
            <a:off x="6019130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6" name="object 8226"/>
          <p:cNvSpPr/>
          <p:nvPr/>
        </p:nvSpPr>
        <p:spPr>
          <a:xfrm>
            <a:off x="4681649" y="6885654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7" name="object 8227"/>
          <p:cNvSpPr/>
          <p:nvPr/>
        </p:nvSpPr>
        <p:spPr>
          <a:xfrm>
            <a:off x="10479262" y="6593399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0" y="0"/>
                </a:moveTo>
                <a:lnTo>
                  <a:pt x="930" y="1861"/>
                </a:lnTo>
              </a:path>
              <a:path w="1270" h="5079">
                <a:moveTo>
                  <a:pt x="930" y="1861"/>
                </a:moveTo>
                <a:lnTo>
                  <a:pt x="930" y="2792"/>
                </a:lnTo>
              </a:path>
              <a:path w="1270" h="5079">
                <a:moveTo>
                  <a:pt x="930" y="2792"/>
                </a:moveTo>
                <a:lnTo>
                  <a:pt x="930" y="3722"/>
                </a:lnTo>
              </a:path>
              <a:path w="1270" h="5079">
                <a:moveTo>
                  <a:pt x="930" y="3722"/>
                </a:moveTo>
                <a:lnTo>
                  <a:pt x="930" y="46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8" name="object 8228"/>
          <p:cNvSpPr/>
          <p:nvPr/>
        </p:nvSpPr>
        <p:spPr>
          <a:xfrm>
            <a:off x="11585919" y="3348821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1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9" name="object 8229"/>
          <p:cNvSpPr/>
          <p:nvPr/>
        </p:nvSpPr>
        <p:spPr>
          <a:xfrm>
            <a:off x="5989346" y="6589676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0" name="object 8230"/>
          <p:cNvSpPr/>
          <p:nvPr/>
        </p:nvSpPr>
        <p:spPr>
          <a:xfrm>
            <a:off x="10479262" y="659246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1" name="object 8231"/>
          <p:cNvSpPr/>
          <p:nvPr/>
        </p:nvSpPr>
        <p:spPr>
          <a:xfrm>
            <a:off x="11577542" y="3348821"/>
            <a:ext cx="8890" cy="78740"/>
          </a:xfrm>
          <a:custGeom>
            <a:avLst/>
            <a:gdLst/>
            <a:ahLst/>
            <a:cxnLst/>
            <a:rect l="l" t="t" r="r" b="b"/>
            <a:pathLst>
              <a:path w="8890" h="78739">
                <a:moveTo>
                  <a:pt x="0" y="8376"/>
                </a:moveTo>
                <a:lnTo>
                  <a:pt x="930" y="4653"/>
                </a:lnTo>
              </a:path>
              <a:path w="8890" h="78739">
                <a:moveTo>
                  <a:pt x="930" y="4653"/>
                </a:moveTo>
                <a:lnTo>
                  <a:pt x="4653" y="1861"/>
                </a:lnTo>
              </a:path>
              <a:path w="8890" h="78739">
                <a:moveTo>
                  <a:pt x="4653" y="1861"/>
                </a:moveTo>
                <a:lnTo>
                  <a:pt x="8376" y="0"/>
                </a:lnTo>
              </a:path>
              <a:path w="8890" h="78739">
                <a:moveTo>
                  <a:pt x="0" y="78182"/>
                </a:moveTo>
                <a:lnTo>
                  <a:pt x="0" y="5212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2" name="object 8232"/>
          <p:cNvSpPr/>
          <p:nvPr/>
        </p:nvSpPr>
        <p:spPr>
          <a:xfrm>
            <a:off x="10475539" y="6576646"/>
            <a:ext cx="3810" cy="15875"/>
          </a:xfrm>
          <a:custGeom>
            <a:avLst/>
            <a:gdLst/>
            <a:ahLst/>
            <a:cxnLst/>
            <a:rect l="l" t="t" r="r" b="b"/>
            <a:pathLst>
              <a:path w="3809" h="15875">
                <a:moveTo>
                  <a:pt x="0" y="0"/>
                </a:moveTo>
                <a:lnTo>
                  <a:pt x="3722" y="1582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3" name="object 8233"/>
          <p:cNvSpPr/>
          <p:nvPr/>
        </p:nvSpPr>
        <p:spPr>
          <a:xfrm>
            <a:off x="11577542" y="3357198"/>
            <a:ext cx="0" cy="29845"/>
          </a:xfrm>
          <a:custGeom>
            <a:avLst/>
            <a:gdLst/>
            <a:ahLst/>
            <a:cxnLst/>
            <a:rect l="l" t="t" r="r" b="b"/>
            <a:pathLst>
              <a:path h="29845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4" name="object 8234"/>
          <p:cNvSpPr/>
          <p:nvPr/>
        </p:nvSpPr>
        <p:spPr>
          <a:xfrm>
            <a:off x="5989346" y="6451926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5" name="object 8235"/>
          <p:cNvSpPr/>
          <p:nvPr/>
        </p:nvSpPr>
        <p:spPr>
          <a:xfrm>
            <a:off x="12875931" y="459322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6" name="object 8236"/>
          <p:cNvSpPr/>
          <p:nvPr/>
        </p:nvSpPr>
        <p:spPr>
          <a:xfrm>
            <a:off x="5949324" y="64472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7" name="object 8237"/>
          <p:cNvSpPr/>
          <p:nvPr/>
        </p:nvSpPr>
        <p:spPr>
          <a:xfrm>
            <a:off x="12875931" y="4594158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0" y="930"/>
                </a:lnTo>
              </a:path>
              <a:path w="1270" h="1904">
                <a:moveTo>
                  <a:pt x="0" y="93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8" name="object 8238"/>
          <p:cNvSpPr/>
          <p:nvPr/>
        </p:nvSpPr>
        <p:spPr>
          <a:xfrm>
            <a:off x="5949324" y="6451926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9" name="object 8239"/>
          <p:cNvSpPr/>
          <p:nvPr/>
        </p:nvSpPr>
        <p:spPr>
          <a:xfrm>
            <a:off x="12876862" y="4596020"/>
            <a:ext cx="3810" cy="19050"/>
          </a:xfrm>
          <a:custGeom>
            <a:avLst/>
            <a:gdLst/>
            <a:ahLst/>
            <a:cxnLst/>
            <a:rect l="l" t="t" r="r" b="b"/>
            <a:pathLst>
              <a:path w="3809" h="19050">
                <a:moveTo>
                  <a:pt x="0" y="0"/>
                </a:moveTo>
                <a:lnTo>
                  <a:pt x="0" y="1861"/>
                </a:lnTo>
              </a:path>
              <a:path w="3809" h="19050">
                <a:moveTo>
                  <a:pt x="0" y="1861"/>
                </a:moveTo>
                <a:lnTo>
                  <a:pt x="0" y="2792"/>
                </a:lnTo>
              </a:path>
              <a:path w="3809" h="19050">
                <a:moveTo>
                  <a:pt x="0" y="2792"/>
                </a:moveTo>
                <a:lnTo>
                  <a:pt x="3722" y="1861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0" name="object 8240"/>
          <p:cNvSpPr/>
          <p:nvPr/>
        </p:nvSpPr>
        <p:spPr>
          <a:xfrm>
            <a:off x="10638419" y="696011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1" name="object 8241"/>
          <p:cNvSpPr/>
          <p:nvPr/>
        </p:nvSpPr>
        <p:spPr>
          <a:xfrm>
            <a:off x="6023784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2" name="object 8242"/>
          <p:cNvSpPr/>
          <p:nvPr/>
        </p:nvSpPr>
        <p:spPr>
          <a:xfrm>
            <a:off x="10475539" y="6576646"/>
            <a:ext cx="3810" cy="15875"/>
          </a:xfrm>
          <a:custGeom>
            <a:avLst/>
            <a:gdLst/>
            <a:ahLst/>
            <a:cxnLst/>
            <a:rect l="l" t="t" r="r" b="b"/>
            <a:pathLst>
              <a:path w="3809" h="15875">
                <a:moveTo>
                  <a:pt x="3722" y="15822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3" name="object 8243"/>
          <p:cNvSpPr/>
          <p:nvPr/>
        </p:nvSpPr>
        <p:spPr>
          <a:xfrm>
            <a:off x="10633766" y="6961044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0" y="19545"/>
                </a:moveTo>
                <a:lnTo>
                  <a:pt x="3722" y="2792"/>
                </a:lnTo>
              </a:path>
              <a:path w="5079" h="19684">
                <a:moveTo>
                  <a:pt x="3722" y="2792"/>
                </a:moveTo>
                <a:lnTo>
                  <a:pt x="3722" y="1861"/>
                </a:lnTo>
              </a:path>
              <a:path w="5079" h="19684">
                <a:moveTo>
                  <a:pt x="3722" y="1861"/>
                </a:moveTo>
                <a:lnTo>
                  <a:pt x="4653" y="930"/>
                </a:lnTo>
              </a:path>
              <a:path w="5079" h="19684">
                <a:moveTo>
                  <a:pt x="4653" y="930"/>
                </a:moveTo>
                <a:lnTo>
                  <a:pt x="4653" y="0"/>
                </a:lnTo>
              </a:path>
              <a:path w="5079" h="19684">
                <a:moveTo>
                  <a:pt x="4653" y="930"/>
                </a:moveTo>
                <a:lnTo>
                  <a:pt x="3722" y="1861"/>
                </a:lnTo>
              </a:path>
              <a:path w="5079" h="19684">
                <a:moveTo>
                  <a:pt x="3722" y="1861"/>
                </a:moveTo>
                <a:lnTo>
                  <a:pt x="3722" y="2792"/>
                </a:lnTo>
              </a:path>
              <a:path w="5079" h="19684">
                <a:moveTo>
                  <a:pt x="3722" y="2792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4" name="object 8244"/>
          <p:cNvSpPr/>
          <p:nvPr/>
        </p:nvSpPr>
        <p:spPr>
          <a:xfrm>
            <a:off x="10479262" y="659246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5" name="object 8245"/>
          <p:cNvSpPr/>
          <p:nvPr/>
        </p:nvSpPr>
        <p:spPr>
          <a:xfrm>
            <a:off x="6019130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6" name="object 8246"/>
          <p:cNvSpPr/>
          <p:nvPr/>
        </p:nvSpPr>
        <p:spPr>
          <a:xfrm>
            <a:off x="10638419" y="6960113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7" name="object 8247"/>
          <p:cNvSpPr/>
          <p:nvPr/>
        </p:nvSpPr>
        <p:spPr>
          <a:xfrm>
            <a:off x="6006100" y="6621322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8" name="object 8248"/>
          <p:cNvSpPr/>
          <p:nvPr/>
        </p:nvSpPr>
        <p:spPr>
          <a:xfrm>
            <a:off x="4698402" y="6772102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949"/>
                </a:lnTo>
              </a:path>
              <a:path h="201295">
                <a:moveTo>
                  <a:pt x="0" y="144265"/>
                </a:moveTo>
                <a:lnTo>
                  <a:pt x="0" y="109827"/>
                </a:lnTo>
              </a:path>
              <a:path h="201295">
                <a:moveTo>
                  <a:pt x="0" y="92143"/>
                </a:moveTo>
                <a:lnTo>
                  <a:pt x="0" y="56775"/>
                </a:lnTo>
              </a:path>
              <a:path h="201295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9" name="object 8249"/>
          <p:cNvSpPr/>
          <p:nvPr/>
        </p:nvSpPr>
        <p:spPr>
          <a:xfrm>
            <a:off x="5949324" y="6621322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0" name="object 8250"/>
          <p:cNvSpPr/>
          <p:nvPr/>
        </p:nvSpPr>
        <p:spPr>
          <a:xfrm>
            <a:off x="10479262" y="6593399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1" name="object 8251"/>
          <p:cNvSpPr/>
          <p:nvPr/>
        </p:nvSpPr>
        <p:spPr>
          <a:xfrm>
            <a:off x="10638419" y="696011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2" name="object 8252"/>
          <p:cNvSpPr/>
          <p:nvPr/>
        </p:nvSpPr>
        <p:spPr>
          <a:xfrm>
            <a:off x="6006100" y="6617599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3" name="object 8253"/>
          <p:cNvSpPr/>
          <p:nvPr/>
        </p:nvSpPr>
        <p:spPr>
          <a:xfrm>
            <a:off x="10638419" y="696104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4" name="object 8254"/>
          <p:cNvSpPr/>
          <p:nvPr/>
        </p:nvSpPr>
        <p:spPr>
          <a:xfrm>
            <a:off x="5949324" y="6617599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5" name="object 8255"/>
          <p:cNvSpPr/>
          <p:nvPr/>
        </p:nvSpPr>
        <p:spPr>
          <a:xfrm>
            <a:off x="10637489" y="6961975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861"/>
                </a:moveTo>
                <a:lnTo>
                  <a:pt x="0" y="930"/>
                </a:lnTo>
              </a:path>
              <a:path w="1270" h="1904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6" name="object 8256"/>
          <p:cNvSpPr/>
          <p:nvPr/>
        </p:nvSpPr>
        <p:spPr>
          <a:xfrm>
            <a:off x="10480193" y="659526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7" name="object 8257"/>
          <p:cNvSpPr/>
          <p:nvPr/>
        </p:nvSpPr>
        <p:spPr>
          <a:xfrm>
            <a:off x="10633766" y="6962905"/>
            <a:ext cx="3810" cy="17780"/>
          </a:xfrm>
          <a:custGeom>
            <a:avLst/>
            <a:gdLst/>
            <a:ahLst/>
            <a:cxnLst/>
            <a:rect l="l" t="t" r="r" b="b"/>
            <a:pathLst>
              <a:path w="3809" h="17779">
                <a:moveTo>
                  <a:pt x="0" y="17684"/>
                </a:moveTo>
                <a:lnTo>
                  <a:pt x="3722" y="930"/>
                </a:lnTo>
              </a:path>
              <a:path w="3809" h="17779">
                <a:moveTo>
                  <a:pt x="3722" y="0"/>
                </a:moveTo>
                <a:lnTo>
                  <a:pt x="3722" y="930"/>
                </a:lnTo>
              </a:path>
              <a:path w="3809" h="17779">
                <a:moveTo>
                  <a:pt x="3722" y="930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8" name="object 8258"/>
          <p:cNvSpPr/>
          <p:nvPr/>
        </p:nvSpPr>
        <p:spPr>
          <a:xfrm>
            <a:off x="11562650" y="341211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9" name="object 8259"/>
          <p:cNvSpPr/>
          <p:nvPr/>
        </p:nvSpPr>
        <p:spPr>
          <a:xfrm>
            <a:off x="4669549" y="6784202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0" name="object 8260"/>
          <p:cNvSpPr/>
          <p:nvPr/>
        </p:nvSpPr>
        <p:spPr>
          <a:xfrm>
            <a:off x="4669549" y="6784202"/>
            <a:ext cx="12700" cy="177165"/>
          </a:xfrm>
          <a:custGeom>
            <a:avLst/>
            <a:gdLst/>
            <a:ahLst/>
            <a:cxnLst/>
            <a:rect l="l" t="t" r="r" b="b"/>
            <a:pathLst>
              <a:path w="12700" h="177165">
                <a:moveTo>
                  <a:pt x="0" y="176841"/>
                </a:moveTo>
                <a:lnTo>
                  <a:pt x="12099" y="176841"/>
                </a:lnTo>
              </a:path>
              <a:path w="12700" h="177165">
                <a:moveTo>
                  <a:pt x="12099" y="176841"/>
                </a:moveTo>
                <a:lnTo>
                  <a:pt x="12099" y="149850"/>
                </a:lnTo>
              </a:path>
              <a:path w="12700" h="177165">
                <a:moveTo>
                  <a:pt x="12099" y="132165"/>
                </a:moveTo>
                <a:lnTo>
                  <a:pt x="12099" y="97728"/>
                </a:lnTo>
              </a:path>
              <a:path w="12700" h="177165">
                <a:moveTo>
                  <a:pt x="12099" y="80044"/>
                </a:moveTo>
                <a:lnTo>
                  <a:pt x="12099" y="44675"/>
                </a:lnTo>
              </a:path>
              <a:path w="12700" h="177165">
                <a:moveTo>
                  <a:pt x="12099" y="27922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1" name="object 8261"/>
          <p:cNvSpPr/>
          <p:nvPr/>
        </p:nvSpPr>
        <p:spPr>
          <a:xfrm>
            <a:off x="11556134" y="3412112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65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2" name="object 8262"/>
          <p:cNvSpPr/>
          <p:nvPr/>
        </p:nvSpPr>
        <p:spPr>
          <a:xfrm>
            <a:off x="4669549" y="6784202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5">
                <a:moveTo>
                  <a:pt x="0" y="176841"/>
                </a:moveTo>
                <a:lnTo>
                  <a:pt x="0" y="149850"/>
                </a:lnTo>
              </a:path>
              <a:path h="177165">
                <a:moveTo>
                  <a:pt x="0" y="132165"/>
                </a:moveTo>
                <a:lnTo>
                  <a:pt x="0" y="97728"/>
                </a:lnTo>
              </a:path>
              <a:path h="177165">
                <a:moveTo>
                  <a:pt x="0" y="80044"/>
                </a:moveTo>
                <a:lnTo>
                  <a:pt x="0" y="44675"/>
                </a:lnTo>
              </a:path>
              <a:path h="177165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263" name="object 8263"/>
          <p:cNvGrpSpPr/>
          <p:nvPr/>
        </p:nvGrpSpPr>
        <p:grpSpPr>
          <a:xfrm>
            <a:off x="12716774" y="4632319"/>
            <a:ext cx="7620" cy="22860"/>
            <a:chOff x="12716774" y="4632319"/>
            <a:chExt cx="7620" cy="22860"/>
          </a:xfrm>
        </p:grpSpPr>
        <p:sp>
          <p:nvSpPr>
            <p:cNvPr id="8264" name="object 8264"/>
            <p:cNvSpPr/>
            <p:nvPr/>
          </p:nvSpPr>
          <p:spPr>
            <a:xfrm>
              <a:off x="12717705" y="4633249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5584" y="20476"/>
                  </a:moveTo>
                  <a:lnTo>
                    <a:pt x="930" y="3722"/>
                  </a:lnTo>
                </a:path>
                <a:path w="5715" h="20954">
                  <a:moveTo>
                    <a:pt x="930" y="3722"/>
                  </a:moveTo>
                  <a:lnTo>
                    <a:pt x="930" y="2792"/>
                  </a:lnTo>
                </a:path>
                <a:path w="5715" h="20954">
                  <a:moveTo>
                    <a:pt x="930" y="2792"/>
                  </a:moveTo>
                  <a:lnTo>
                    <a:pt x="930" y="930"/>
                  </a:lnTo>
                </a:path>
                <a:path w="5715" h="20954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5" name="object 8265"/>
            <p:cNvSpPr/>
            <p:nvPr/>
          </p:nvSpPr>
          <p:spPr>
            <a:xfrm>
              <a:off x="12716764" y="46323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6" name="object 8266"/>
            <p:cNvSpPr/>
            <p:nvPr/>
          </p:nvSpPr>
          <p:spPr>
            <a:xfrm>
              <a:off x="12717705" y="4633249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0" y="0"/>
                  </a:moveTo>
                  <a:lnTo>
                    <a:pt x="930" y="930"/>
                  </a:lnTo>
                </a:path>
                <a:path w="5715" h="20954">
                  <a:moveTo>
                    <a:pt x="930" y="930"/>
                  </a:moveTo>
                  <a:lnTo>
                    <a:pt x="930" y="2792"/>
                  </a:lnTo>
                </a:path>
                <a:path w="5715" h="20954">
                  <a:moveTo>
                    <a:pt x="930" y="2792"/>
                  </a:moveTo>
                  <a:lnTo>
                    <a:pt x="930" y="3722"/>
                  </a:lnTo>
                </a:path>
                <a:path w="5715" h="20954">
                  <a:moveTo>
                    <a:pt x="930" y="3722"/>
                  </a:moveTo>
                  <a:lnTo>
                    <a:pt x="5584" y="20476"/>
                  </a:lnTo>
                </a:path>
                <a:path w="5715" h="20954">
                  <a:moveTo>
                    <a:pt x="5584" y="20476"/>
                  </a:moveTo>
                  <a:lnTo>
                    <a:pt x="930" y="3722"/>
                  </a:lnTo>
                </a:path>
                <a:path w="5715" h="20954">
                  <a:moveTo>
                    <a:pt x="930" y="3722"/>
                  </a:moveTo>
                  <a:lnTo>
                    <a:pt x="930" y="2792"/>
                  </a:lnTo>
                </a:path>
                <a:path w="5715" h="20954">
                  <a:moveTo>
                    <a:pt x="930" y="2792"/>
                  </a:moveTo>
                  <a:lnTo>
                    <a:pt x="930" y="930"/>
                  </a:lnTo>
                </a:path>
                <a:path w="5715" h="20954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7" name="object 8267"/>
            <p:cNvSpPr/>
            <p:nvPr/>
          </p:nvSpPr>
          <p:spPr>
            <a:xfrm>
              <a:off x="12716764" y="46323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8" name="object 8268"/>
            <p:cNvSpPr/>
            <p:nvPr/>
          </p:nvSpPr>
          <p:spPr>
            <a:xfrm>
              <a:off x="12717705" y="4633249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0" y="0"/>
                  </a:moveTo>
                  <a:lnTo>
                    <a:pt x="930" y="930"/>
                  </a:lnTo>
                </a:path>
                <a:path w="5715" h="20954">
                  <a:moveTo>
                    <a:pt x="930" y="930"/>
                  </a:moveTo>
                  <a:lnTo>
                    <a:pt x="930" y="2792"/>
                  </a:lnTo>
                </a:path>
                <a:path w="5715" h="20954">
                  <a:moveTo>
                    <a:pt x="930" y="2792"/>
                  </a:moveTo>
                  <a:lnTo>
                    <a:pt x="930" y="3722"/>
                  </a:lnTo>
                </a:path>
                <a:path w="5715" h="20954">
                  <a:moveTo>
                    <a:pt x="930" y="3722"/>
                  </a:moveTo>
                  <a:lnTo>
                    <a:pt x="5584" y="20476"/>
                  </a:lnTo>
                </a:path>
                <a:path w="5715" h="20954">
                  <a:moveTo>
                    <a:pt x="5584" y="20476"/>
                  </a:moveTo>
                  <a:lnTo>
                    <a:pt x="930" y="3722"/>
                  </a:lnTo>
                </a:path>
                <a:path w="5715" h="20954">
                  <a:moveTo>
                    <a:pt x="930" y="3722"/>
                  </a:moveTo>
                  <a:lnTo>
                    <a:pt x="930" y="2792"/>
                  </a:lnTo>
                </a:path>
                <a:path w="5715" h="20954">
                  <a:moveTo>
                    <a:pt x="930" y="2792"/>
                  </a:moveTo>
                  <a:lnTo>
                    <a:pt x="930" y="930"/>
                  </a:lnTo>
                </a:path>
                <a:path w="5715" h="20954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69" name="object 8269"/>
            <p:cNvSpPr/>
            <p:nvPr/>
          </p:nvSpPr>
          <p:spPr>
            <a:xfrm>
              <a:off x="12716764" y="46323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0" name="object 8270"/>
            <p:cNvSpPr/>
            <p:nvPr/>
          </p:nvSpPr>
          <p:spPr>
            <a:xfrm>
              <a:off x="12717705" y="4633249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0" y="0"/>
                  </a:moveTo>
                  <a:lnTo>
                    <a:pt x="930" y="930"/>
                  </a:lnTo>
                </a:path>
                <a:path w="5715" h="20954">
                  <a:moveTo>
                    <a:pt x="930" y="930"/>
                  </a:moveTo>
                  <a:lnTo>
                    <a:pt x="930" y="2792"/>
                  </a:lnTo>
                </a:path>
                <a:path w="5715" h="20954">
                  <a:moveTo>
                    <a:pt x="930" y="2792"/>
                  </a:moveTo>
                  <a:lnTo>
                    <a:pt x="930" y="3722"/>
                  </a:lnTo>
                </a:path>
                <a:path w="5715" h="20954">
                  <a:moveTo>
                    <a:pt x="930" y="3722"/>
                  </a:moveTo>
                  <a:lnTo>
                    <a:pt x="5584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271" name="object 8271"/>
          <p:cNvSpPr/>
          <p:nvPr/>
        </p:nvSpPr>
        <p:spPr>
          <a:xfrm>
            <a:off x="4677926" y="6785133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374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2" name="object 8272"/>
          <p:cNvSpPr/>
          <p:nvPr/>
        </p:nvSpPr>
        <p:spPr>
          <a:xfrm>
            <a:off x="6019130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3" name="object 8273"/>
          <p:cNvSpPr/>
          <p:nvPr/>
        </p:nvSpPr>
        <p:spPr>
          <a:xfrm>
            <a:off x="4672341" y="6785133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374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274" name="object 8274"/>
          <p:cNvGrpSpPr/>
          <p:nvPr/>
        </p:nvGrpSpPr>
        <p:grpSpPr>
          <a:xfrm>
            <a:off x="12725150" y="4630458"/>
            <a:ext cx="6985" cy="22860"/>
            <a:chOff x="12725150" y="4630458"/>
            <a:chExt cx="6985" cy="22860"/>
          </a:xfrm>
        </p:grpSpPr>
        <p:sp>
          <p:nvSpPr>
            <p:cNvPr id="8275" name="object 8275"/>
            <p:cNvSpPr/>
            <p:nvPr/>
          </p:nvSpPr>
          <p:spPr>
            <a:xfrm>
              <a:off x="12725150" y="46304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6" name="object 8276"/>
            <p:cNvSpPr/>
            <p:nvPr/>
          </p:nvSpPr>
          <p:spPr>
            <a:xfrm>
              <a:off x="12726081" y="4631388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0"/>
                  </a:moveTo>
                  <a:lnTo>
                    <a:pt x="0" y="930"/>
                  </a:lnTo>
                </a:path>
                <a:path w="5079" h="20954">
                  <a:moveTo>
                    <a:pt x="0" y="930"/>
                  </a:moveTo>
                  <a:lnTo>
                    <a:pt x="930" y="1861"/>
                  </a:lnTo>
                </a:path>
                <a:path w="5079" h="20954">
                  <a:moveTo>
                    <a:pt x="930" y="2792"/>
                  </a:moveTo>
                  <a:lnTo>
                    <a:pt x="930" y="3722"/>
                  </a:lnTo>
                </a:path>
                <a:path w="5079" h="20954">
                  <a:moveTo>
                    <a:pt x="930" y="3722"/>
                  </a:moveTo>
                  <a:lnTo>
                    <a:pt x="4653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277" name="object 8277"/>
          <p:cNvGrpSpPr/>
          <p:nvPr/>
        </p:nvGrpSpPr>
        <p:grpSpPr>
          <a:xfrm>
            <a:off x="12777272" y="4607189"/>
            <a:ext cx="47625" cy="33020"/>
            <a:chOff x="12777272" y="4607189"/>
            <a:chExt cx="47625" cy="33020"/>
          </a:xfrm>
        </p:grpSpPr>
        <p:sp>
          <p:nvSpPr>
            <p:cNvPr id="8278" name="object 8278"/>
            <p:cNvSpPr/>
            <p:nvPr/>
          </p:nvSpPr>
          <p:spPr>
            <a:xfrm>
              <a:off x="12777272" y="46183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79" name="object 8279"/>
            <p:cNvSpPr/>
            <p:nvPr/>
          </p:nvSpPr>
          <p:spPr>
            <a:xfrm>
              <a:off x="12778204" y="4608120"/>
              <a:ext cx="45720" cy="31115"/>
            </a:xfrm>
            <a:custGeom>
              <a:avLst/>
              <a:gdLst/>
              <a:ahLst/>
              <a:cxnLst/>
              <a:rect l="l" t="t" r="r" b="b"/>
              <a:pathLst>
                <a:path w="45720" h="31114">
                  <a:moveTo>
                    <a:pt x="0" y="12099"/>
                  </a:moveTo>
                  <a:lnTo>
                    <a:pt x="4653" y="30714"/>
                  </a:lnTo>
                </a:path>
                <a:path w="45720" h="31114">
                  <a:moveTo>
                    <a:pt x="40022" y="0"/>
                  </a:moveTo>
                  <a:lnTo>
                    <a:pt x="40952" y="930"/>
                  </a:lnTo>
                </a:path>
                <a:path w="45720" h="31114">
                  <a:moveTo>
                    <a:pt x="40952" y="930"/>
                  </a:moveTo>
                  <a:lnTo>
                    <a:pt x="40952" y="1861"/>
                  </a:lnTo>
                </a:path>
                <a:path w="45720" h="31114">
                  <a:moveTo>
                    <a:pt x="40952" y="2792"/>
                  </a:moveTo>
                  <a:lnTo>
                    <a:pt x="45606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280" name="object 8280"/>
          <p:cNvSpPr/>
          <p:nvPr/>
        </p:nvSpPr>
        <p:spPr>
          <a:xfrm>
            <a:off x="4669549" y="6785133"/>
            <a:ext cx="11430" cy="176530"/>
          </a:xfrm>
          <a:custGeom>
            <a:avLst/>
            <a:gdLst/>
            <a:ahLst/>
            <a:cxnLst/>
            <a:rect l="l" t="t" r="r" b="b"/>
            <a:pathLst>
              <a:path w="11429" h="176529">
                <a:moveTo>
                  <a:pt x="11168" y="0"/>
                </a:moveTo>
                <a:lnTo>
                  <a:pt x="11168" y="26991"/>
                </a:lnTo>
              </a:path>
              <a:path w="11429" h="176529">
                <a:moveTo>
                  <a:pt x="11168" y="43745"/>
                </a:moveTo>
                <a:lnTo>
                  <a:pt x="11168" y="79113"/>
                </a:lnTo>
              </a:path>
              <a:path w="11429" h="176529">
                <a:moveTo>
                  <a:pt x="11168" y="96797"/>
                </a:moveTo>
                <a:lnTo>
                  <a:pt x="11168" y="131235"/>
                </a:lnTo>
              </a:path>
              <a:path w="11429" h="176529">
                <a:moveTo>
                  <a:pt x="11168" y="148919"/>
                </a:moveTo>
                <a:lnTo>
                  <a:pt x="11168" y="175910"/>
                </a:lnTo>
              </a:path>
              <a:path w="11429" h="176529">
                <a:moveTo>
                  <a:pt x="930" y="0"/>
                </a:moveTo>
                <a:lnTo>
                  <a:pt x="930" y="26991"/>
                </a:lnTo>
              </a:path>
              <a:path w="11429" h="176529">
                <a:moveTo>
                  <a:pt x="930" y="43745"/>
                </a:moveTo>
                <a:lnTo>
                  <a:pt x="930" y="79113"/>
                </a:lnTo>
              </a:path>
              <a:path w="11429" h="176529">
                <a:moveTo>
                  <a:pt x="930" y="96797"/>
                </a:moveTo>
                <a:lnTo>
                  <a:pt x="930" y="131235"/>
                </a:lnTo>
              </a:path>
              <a:path w="11429" h="176529">
                <a:moveTo>
                  <a:pt x="930" y="148919"/>
                </a:moveTo>
                <a:lnTo>
                  <a:pt x="930" y="175910"/>
                </a:lnTo>
              </a:path>
              <a:path w="11429" h="176529">
                <a:moveTo>
                  <a:pt x="11168" y="175910"/>
                </a:moveTo>
                <a:lnTo>
                  <a:pt x="11168" y="148919"/>
                </a:lnTo>
              </a:path>
              <a:path w="11429" h="176529">
                <a:moveTo>
                  <a:pt x="11168" y="131235"/>
                </a:moveTo>
                <a:lnTo>
                  <a:pt x="11168" y="96797"/>
                </a:lnTo>
              </a:path>
              <a:path w="11429" h="176529">
                <a:moveTo>
                  <a:pt x="11168" y="79113"/>
                </a:moveTo>
                <a:lnTo>
                  <a:pt x="11168" y="43745"/>
                </a:lnTo>
              </a:path>
              <a:path w="11429" h="176529">
                <a:moveTo>
                  <a:pt x="11168" y="26991"/>
                </a:moveTo>
                <a:lnTo>
                  <a:pt x="11168" y="0"/>
                </a:lnTo>
              </a:path>
              <a:path w="11429" h="176529">
                <a:moveTo>
                  <a:pt x="0" y="175910"/>
                </a:moveTo>
                <a:lnTo>
                  <a:pt x="0" y="148919"/>
                </a:lnTo>
              </a:path>
              <a:path w="11429" h="176529">
                <a:moveTo>
                  <a:pt x="0" y="131235"/>
                </a:moveTo>
                <a:lnTo>
                  <a:pt x="0" y="96797"/>
                </a:lnTo>
              </a:path>
              <a:path w="11429" h="176529">
                <a:moveTo>
                  <a:pt x="0" y="79113"/>
                </a:moveTo>
                <a:lnTo>
                  <a:pt x="0" y="43745"/>
                </a:lnTo>
              </a:path>
              <a:path w="11429"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281" name="object 8281"/>
          <p:cNvGrpSpPr/>
          <p:nvPr/>
        </p:nvGrpSpPr>
        <p:grpSpPr>
          <a:xfrm>
            <a:off x="12866623" y="4595090"/>
            <a:ext cx="7620" cy="22860"/>
            <a:chOff x="12866623" y="4595090"/>
            <a:chExt cx="7620" cy="22860"/>
          </a:xfrm>
        </p:grpSpPr>
        <p:sp>
          <p:nvSpPr>
            <p:cNvPr id="8282" name="object 8282"/>
            <p:cNvSpPr/>
            <p:nvPr/>
          </p:nvSpPr>
          <p:spPr>
            <a:xfrm>
              <a:off x="12866623" y="45950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83" name="object 8283"/>
            <p:cNvSpPr/>
            <p:nvPr/>
          </p:nvSpPr>
          <p:spPr>
            <a:xfrm>
              <a:off x="12868485" y="4596020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0"/>
                  </a:moveTo>
                  <a:lnTo>
                    <a:pt x="0" y="930"/>
                  </a:lnTo>
                </a:path>
                <a:path w="5079" h="20954">
                  <a:moveTo>
                    <a:pt x="0" y="930"/>
                  </a:moveTo>
                  <a:lnTo>
                    <a:pt x="0" y="1861"/>
                  </a:lnTo>
                </a:path>
                <a:path w="5079" h="20954">
                  <a:moveTo>
                    <a:pt x="0" y="1861"/>
                  </a:moveTo>
                  <a:lnTo>
                    <a:pt x="0" y="3722"/>
                  </a:lnTo>
                </a:path>
                <a:path w="5079" h="20954">
                  <a:moveTo>
                    <a:pt x="0" y="3722"/>
                  </a:moveTo>
                  <a:lnTo>
                    <a:pt x="930" y="4653"/>
                  </a:lnTo>
                </a:path>
                <a:path w="5079" h="20954">
                  <a:moveTo>
                    <a:pt x="930" y="4653"/>
                  </a:moveTo>
                  <a:lnTo>
                    <a:pt x="4653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284" name="object 8284"/>
          <p:cNvSpPr/>
          <p:nvPr/>
        </p:nvSpPr>
        <p:spPr>
          <a:xfrm>
            <a:off x="10637489" y="6960113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0"/>
                </a:moveTo>
                <a:lnTo>
                  <a:pt x="930" y="930"/>
                </a:lnTo>
              </a:path>
              <a:path w="1270" h="3175">
                <a:moveTo>
                  <a:pt x="930" y="930"/>
                </a:moveTo>
                <a:lnTo>
                  <a:pt x="930" y="1861"/>
                </a:lnTo>
              </a:path>
              <a:path w="1270" h="3175">
                <a:moveTo>
                  <a:pt x="930" y="1861"/>
                </a:moveTo>
                <a:lnTo>
                  <a:pt x="0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5" name="object 8285"/>
          <p:cNvSpPr/>
          <p:nvPr/>
        </p:nvSpPr>
        <p:spPr>
          <a:xfrm>
            <a:off x="4624873" y="7060634"/>
            <a:ext cx="73660" cy="3810"/>
          </a:xfrm>
          <a:custGeom>
            <a:avLst/>
            <a:gdLst/>
            <a:ahLst/>
            <a:cxnLst/>
            <a:rect l="l" t="t" r="r" b="b"/>
            <a:pathLst>
              <a:path w="73660" h="3809">
                <a:moveTo>
                  <a:pt x="73528" y="3722"/>
                </a:moveTo>
                <a:lnTo>
                  <a:pt x="73528" y="0"/>
                </a:lnTo>
              </a:path>
              <a:path w="73660" h="3809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6" name="object 8286"/>
          <p:cNvSpPr/>
          <p:nvPr/>
        </p:nvSpPr>
        <p:spPr>
          <a:xfrm>
            <a:off x="5994931" y="6459372"/>
            <a:ext cx="10795" cy="54610"/>
          </a:xfrm>
          <a:custGeom>
            <a:avLst/>
            <a:gdLst/>
            <a:ahLst/>
            <a:cxnLst/>
            <a:rect l="l" t="t" r="r" b="b"/>
            <a:pathLst>
              <a:path w="10795" h="54609">
                <a:moveTo>
                  <a:pt x="0" y="53983"/>
                </a:moveTo>
                <a:lnTo>
                  <a:pt x="0" y="36299"/>
                </a:lnTo>
              </a:path>
              <a:path w="10795" h="54609">
                <a:moveTo>
                  <a:pt x="0" y="18614"/>
                </a:moveTo>
                <a:lnTo>
                  <a:pt x="0" y="0"/>
                </a:lnTo>
              </a:path>
              <a:path w="10795" h="54609">
                <a:moveTo>
                  <a:pt x="10238" y="53983"/>
                </a:moveTo>
                <a:lnTo>
                  <a:pt x="10238" y="36299"/>
                </a:lnTo>
              </a:path>
              <a:path w="10795" h="54609">
                <a:moveTo>
                  <a:pt x="10238" y="18614"/>
                </a:moveTo>
                <a:lnTo>
                  <a:pt x="10238" y="0"/>
                </a:lnTo>
              </a:path>
              <a:path w="10795" h="54609">
                <a:moveTo>
                  <a:pt x="0" y="0"/>
                </a:moveTo>
                <a:lnTo>
                  <a:pt x="0" y="18614"/>
                </a:lnTo>
              </a:path>
              <a:path w="10795" h="54609">
                <a:moveTo>
                  <a:pt x="0" y="36299"/>
                </a:moveTo>
                <a:lnTo>
                  <a:pt x="0" y="53983"/>
                </a:lnTo>
              </a:path>
              <a:path w="10795" h="54609">
                <a:moveTo>
                  <a:pt x="10238" y="0"/>
                </a:moveTo>
                <a:lnTo>
                  <a:pt x="10238" y="18614"/>
                </a:lnTo>
              </a:path>
              <a:path w="10795" h="54609">
                <a:moveTo>
                  <a:pt x="10238" y="36299"/>
                </a:moveTo>
                <a:lnTo>
                  <a:pt x="10238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7" name="object 8287"/>
          <p:cNvSpPr/>
          <p:nvPr/>
        </p:nvSpPr>
        <p:spPr>
          <a:xfrm>
            <a:off x="10633766" y="6960113"/>
            <a:ext cx="5080" cy="20955"/>
          </a:xfrm>
          <a:custGeom>
            <a:avLst/>
            <a:gdLst/>
            <a:ahLst/>
            <a:cxnLst/>
            <a:rect l="l" t="t" r="r" b="b"/>
            <a:pathLst>
              <a:path w="5079" h="20954">
                <a:moveTo>
                  <a:pt x="0" y="20476"/>
                </a:moveTo>
                <a:lnTo>
                  <a:pt x="3722" y="3722"/>
                </a:lnTo>
              </a:path>
              <a:path w="5079" h="20954">
                <a:moveTo>
                  <a:pt x="3722" y="3722"/>
                </a:moveTo>
                <a:lnTo>
                  <a:pt x="3722" y="2792"/>
                </a:lnTo>
              </a:path>
              <a:path w="5079" h="20954">
                <a:moveTo>
                  <a:pt x="3722" y="2792"/>
                </a:moveTo>
                <a:lnTo>
                  <a:pt x="4653" y="1861"/>
                </a:lnTo>
              </a:path>
              <a:path w="5079" h="20954">
                <a:moveTo>
                  <a:pt x="4653" y="1861"/>
                </a:moveTo>
                <a:lnTo>
                  <a:pt x="4653" y="930"/>
                </a:lnTo>
              </a:path>
              <a:path w="5079" h="20954">
                <a:moveTo>
                  <a:pt x="4653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288" name="object 8288"/>
          <p:cNvGrpSpPr/>
          <p:nvPr/>
        </p:nvGrpSpPr>
        <p:grpSpPr>
          <a:xfrm>
            <a:off x="12711190" y="4547621"/>
            <a:ext cx="3175" cy="3175"/>
            <a:chOff x="12711190" y="4547621"/>
            <a:chExt cx="3175" cy="3175"/>
          </a:xfrm>
        </p:grpSpPr>
        <p:sp>
          <p:nvSpPr>
            <p:cNvPr id="8289" name="object 8289"/>
            <p:cNvSpPr/>
            <p:nvPr/>
          </p:nvSpPr>
          <p:spPr>
            <a:xfrm>
              <a:off x="12712120" y="454855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0" name="object 8290"/>
            <p:cNvSpPr/>
            <p:nvPr/>
          </p:nvSpPr>
          <p:spPr>
            <a:xfrm>
              <a:off x="12712120" y="45476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1" name="object 8291"/>
            <p:cNvSpPr/>
            <p:nvPr/>
          </p:nvSpPr>
          <p:spPr>
            <a:xfrm>
              <a:off x="12712120" y="45485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292" name="object 8292"/>
          <p:cNvSpPr/>
          <p:nvPr/>
        </p:nvSpPr>
        <p:spPr>
          <a:xfrm>
            <a:off x="10480193" y="659619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293" name="object 8293"/>
          <p:cNvGrpSpPr/>
          <p:nvPr/>
        </p:nvGrpSpPr>
        <p:grpSpPr>
          <a:xfrm>
            <a:off x="12711189" y="4548552"/>
            <a:ext cx="1905" cy="1905"/>
            <a:chOff x="12711189" y="4548552"/>
            <a:chExt cx="1905" cy="1905"/>
          </a:xfrm>
        </p:grpSpPr>
        <p:sp>
          <p:nvSpPr>
            <p:cNvPr id="8294" name="object 8294"/>
            <p:cNvSpPr/>
            <p:nvPr/>
          </p:nvSpPr>
          <p:spPr>
            <a:xfrm>
              <a:off x="12711189" y="45485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5" name="object 8295"/>
            <p:cNvSpPr/>
            <p:nvPr/>
          </p:nvSpPr>
          <p:spPr>
            <a:xfrm>
              <a:off x="12711189" y="45494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96" name="object 8296"/>
            <p:cNvSpPr/>
            <p:nvPr/>
          </p:nvSpPr>
          <p:spPr>
            <a:xfrm>
              <a:off x="12711189" y="45485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297" name="object 8297"/>
          <p:cNvSpPr/>
          <p:nvPr/>
        </p:nvSpPr>
        <p:spPr>
          <a:xfrm>
            <a:off x="10480193" y="659712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8" name="object 8298"/>
          <p:cNvSpPr/>
          <p:nvPr/>
        </p:nvSpPr>
        <p:spPr>
          <a:xfrm>
            <a:off x="12710249" y="454855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9" name="object 8299"/>
          <p:cNvSpPr/>
          <p:nvPr/>
        </p:nvSpPr>
        <p:spPr>
          <a:xfrm>
            <a:off x="4698402" y="6775825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205694"/>
                </a:lnTo>
              </a:path>
              <a:path h="285115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0" name="object 8300"/>
          <p:cNvSpPr/>
          <p:nvPr/>
        </p:nvSpPr>
        <p:spPr>
          <a:xfrm>
            <a:off x="10480193" y="6595261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0"/>
                </a:moveTo>
                <a:lnTo>
                  <a:pt x="0" y="930"/>
                </a:lnTo>
              </a:path>
              <a:path h="3175">
                <a:moveTo>
                  <a:pt x="0" y="930"/>
                </a:moveTo>
                <a:lnTo>
                  <a:pt x="0" y="1861"/>
                </a:lnTo>
              </a:path>
              <a:path h="3175">
                <a:moveTo>
                  <a:pt x="0" y="1861"/>
                </a:moveTo>
                <a:lnTo>
                  <a:pt x="0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1" name="object 8301"/>
          <p:cNvSpPr/>
          <p:nvPr/>
        </p:nvSpPr>
        <p:spPr>
          <a:xfrm>
            <a:off x="12840564" y="451598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2" name="object 8302"/>
          <p:cNvSpPr/>
          <p:nvPr/>
        </p:nvSpPr>
        <p:spPr>
          <a:xfrm>
            <a:off x="10475539" y="6576646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0" y="0"/>
                </a:moveTo>
                <a:lnTo>
                  <a:pt x="3722" y="15822"/>
                </a:lnTo>
              </a:path>
              <a:path w="5079" h="19050">
                <a:moveTo>
                  <a:pt x="3722" y="15822"/>
                </a:moveTo>
                <a:lnTo>
                  <a:pt x="3722" y="16753"/>
                </a:lnTo>
              </a:path>
              <a:path w="5079" h="19050">
                <a:moveTo>
                  <a:pt x="3722" y="16753"/>
                </a:moveTo>
                <a:lnTo>
                  <a:pt x="4653" y="1861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303" name="object 8303"/>
          <p:cNvGrpSpPr/>
          <p:nvPr/>
        </p:nvGrpSpPr>
        <p:grpSpPr>
          <a:xfrm>
            <a:off x="12839632" y="4515976"/>
            <a:ext cx="3175" cy="1905"/>
            <a:chOff x="12839632" y="4515976"/>
            <a:chExt cx="3175" cy="1905"/>
          </a:xfrm>
        </p:grpSpPr>
        <p:sp>
          <p:nvSpPr>
            <p:cNvPr id="8304" name="object 8304"/>
            <p:cNvSpPr/>
            <p:nvPr/>
          </p:nvSpPr>
          <p:spPr>
            <a:xfrm>
              <a:off x="12839632" y="45159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5" name="object 8305"/>
            <p:cNvSpPr/>
            <p:nvPr/>
          </p:nvSpPr>
          <p:spPr>
            <a:xfrm>
              <a:off x="12840563" y="45169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06" name="object 8306"/>
            <p:cNvSpPr/>
            <p:nvPr/>
          </p:nvSpPr>
          <p:spPr>
            <a:xfrm>
              <a:off x="12840564" y="45159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307" name="object 8307"/>
          <p:cNvSpPr/>
          <p:nvPr/>
        </p:nvSpPr>
        <p:spPr>
          <a:xfrm>
            <a:off x="10475539" y="6576646"/>
            <a:ext cx="5080" cy="20955"/>
          </a:xfrm>
          <a:custGeom>
            <a:avLst/>
            <a:gdLst/>
            <a:ahLst/>
            <a:cxnLst/>
            <a:rect l="l" t="t" r="r" b="b"/>
            <a:pathLst>
              <a:path w="5079" h="20954">
                <a:moveTo>
                  <a:pt x="4653" y="20476"/>
                </a:moveTo>
                <a:lnTo>
                  <a:pt x="4653" y="19545"/>
                </a:lnTo>
              </a:path>
              <a:path w="5079" h="20954">
                <a:moveTo>
                  <a:pt x="4653" y="19545"/>
                </a:moveTo>
                <a:lnTo>
                  <a:pt x="4653" y="18614"/>
                </a:lnTo>
              </a:path>
              <a:path w="5079" h="20954">
                <a:moveTo>
                  <a:pt x="4653" y="18614"/>
                </a:moveTo>
                <a:lnTo>
                  <a:pt x="3722" y="16753"/>
                </a:lnTo>
              </a:path>
              <a:path w="5079" h="20954">
                <a:moveTo>
                  <a:pt x="3722" y="16753"/>
                </a:moveTo>
                <a:lnTo>
                  <a:pt x="3722" y="15822"/>
                </a:lnTo>
              </a:path>
              <a:path w="5079" h="20954">
                <a:moveTo>
                  <a:pt x="3722" y="15822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8" name="object 8308"/>
          <p:cNvSpPr/>
          <p:nvPr/>
        </p:nvSpPr>
        <p:spPr>
          <a:xfrm>
            <a:off x="4694679" y="6775825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9" name="object 8309"/>
          <p:cNvSpPr/>
          <p:nvPr/>
        </p:nvSpPr>
        <p:spPr>
          <a:xfrm>
            <a:off x="10480193" y="659712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0" name="object 8310"/>
          <p:cNvSpPr/>
          <p:nvPr/>
        </p:nvSpPr>
        <p:spPr>
          <a:xfrm>
            <a:off x="4624873" y="67758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1" name="object 8311"/>
          <p:cNvSpPr/>
          <p:nvPr/>
        </p:nvSpPr>
        <p:spPr>
          <a:xfrm>
            <a:off x="5996792" y="6459372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6299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2" name="object 8312"/>
          <p:cNvSpPr/>
          <p:nvPr/>
        </p:nvSpPr>
        <p:spPr>
          <a:xfrm>
            <a:off x="12841493" y="451504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3" name="object 8313"/>
          <p:cNvSpPr/>
          <p:nvPr/>
        </p:nvSpPr>
        <p:spPr>
          <a:xfrm>
            <a:off x="11540312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314" name="object 8314"/>
          <p:cNvGrpSpPr/>
          <p:nvPr/>
        </p:nvGrpSpPr>
        <p:grpSpPr>
          <a:xfrm>
            <a:off x="12841493" y="4515976"/>
            <a:ext cx="1905" cy="1905"/>
            <a:chOff x="12841493" y="4515976"/>
            <a:chExt cx="1905" cy="1905"/>
          </a:xfrm>
        </p:grpSpPr>
        <p:sp>
          <p:nvSpPr>
            <p:cNvPr id="8315" name="object 8315"/>
            <p:cNvSpPr/>
            <p:nvPr/>
          </p:nvSpPr>
          <p:spPr>
            <a:xfrm>
              <a:off x="12841493" y="45159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16" name="object 8316"/>
            <p:cNvSpPr/>
            <p:nvPr/>
          </p:nvSpPr>
          <p:spPr>
            <a:xfrm>
              <a:off x="12842424" y="45159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317" name="object 8317"/>
          <p:cNvSpPr/>
          <p:nvPr/>
        </p:nvSpPr>
        <p:spPr>
          <a:xfrm>
            <a:off x="10480193" y="6596191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8" name="object 8318"/>
          <p:cNvSpPr/>
          <p:nvPr/>
        </p:nvSpPr>
        <p:spPr>
          <a:xfrm>
            <a:off x="12841493" y="451597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9" name="object 8319"/>
          <p:cNvSpPr/>
          <p:nvPr/>
        </p:nvSpPr>
        <p:spPr>
          <a:xfrm>
            <a:off x="10480193" y="659526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0" name="object 8320"/>
          <p:cNvSpPr/>
          <p:nvPr/>
        </p:nvSpPr>
        <p:spPr>
          <a:xfrm>
            <a:off x="11536589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29783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1" name="object 8321"/>
          <p:cNvSpPr/>
          <p:nvPr/>
        </p:nvSpPr>
        <p:spPr>
          <a:xfrm>
            <a:off x="10475539" y="6576646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0" y="0"/>
                </a:moveTo>
                <a:lnTo>
                  <a:pt x="3722" y="15822"/>
                </a:lnTo>
              </a:path>
              <a:path w="5079" h="19050">
                <a:moveTo>
                  <a:pt x="3722" y="15822"/>
                </a:moveTo>
                <a:lnTo>
                  <a:pt x="3722" y="16753"/>
                </a:lnTo>
              </a:path>
              <a:path w="5079" h="19050">
                <a:moveTo>
                  <a:pt x="3722" y="16753"/>
                </a:moveTo>
                <a:lnTo>
                  <a:pt x="4653" y="1861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2" name="object 8322"/>
          <p:cNvSpPr/>
          <p:nvPr/>
        </p:nvSpPr>
        <p:spPr>
          <a:xfrm>
            <a:off x="11540312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29783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3" name="object 8323"/>
          <p:cNvSpPr/>
          <p:nvPr/>
        </p:nvSpPr>
        <p:spPr>
          <a:xfrm>
            <a:off x="12841491" y="451598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4" name="object 8324"/>
          <p:cNvSpPr/>
          <p:nvPr/>
        </p:nvSpPr>
        <p:spPr>
          <a:xfrm>
            <a:off x="10127440" y="6595261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5" name="object 8325"/>
          <p:cNvSpPr/>
          <p:nvPr/>
        </p:nvSpPr>
        <p:spPr>
          <a:xfrm>
            <a:off x="10127440" y="6457511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6" name="object 8326"/>
          <p:cNvSpPr/>
          <p:nvPr/>
        </p:nvSpPr>
        <p:spPr>
          <a:xfrm>
            <a:off x="12841494" y="451690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7" name="object 8327"/>
          <p:cNvSpPr/>
          <p:nvPr/>
        </p:nvSpPr>
        <p:spPr>
          <a:xfrm>
            <a:off x="4698402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8" name="object 8328"/>
          <p:cNvSpPr/>
          <p:nvPr/>
        </p:nvSpPr>
        <p:spPr>
          <a:xfrm>
            <a:off x="10097657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9" name="object 8329"/>
          <p:cNvSpPr/>
          <p:nvPr/>
        </p:nvSpPr>
        <p:spPr>
          <a:xfrm>
            <a:off x="4698402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0" name="object 8330"/>
          <p:cNvSpPr/>
          <p:nvPr/>
        </p:nvSpPr>
        <p:spPr>
          <a:xfrm>
            <a:off x="4652796" y="7007581"/>
            <a:ext cx="5080" cy="7620"/>
          </a:xfrm>
          <a:custGeom>
            <a:avLst/>
            <a:gdLst/>
            <a:ahLst/>
            <a:cxnLst/>
            <a:rect l="l" t="t" r="r" b="b"/>
            <a:pathLst>
              <a:path w="5079" h="7620">
                <a:moveTo>
                  <a:pt x="4653" y="0"/>
                </a:moveTo>
                <a:lnTo>
                  <a:pt x="2792" y="4653"/>
                </a:lnTo>
              </a:path>
              <a:path w="5079" h="7620">
                <a:moveTo>
                  <a:pt x="2792" y="4653"/>
                </a:moveTo>
                <a:lnTo>
                  <a:pt x="0" y="744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1" name="object 8331"/>
          <p:cNvSpPr/>
          <p:nvPr/>
        </p:nvSpPr>
        <p:spPr>
          <a:xfrm>
            <a:off x="11553342" y="3412112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2" name="object 8332"/>
          <p:cNvSpPr/>
          <p:nvPr/>
        </p:nvSpPr>
        <p:spPr>
          <a:xfrm>
            <a:off x="11553342" y="3467025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3" name="object 8333"/>
          <p:cNvSpPr/>
          <p:nvPr/>
        </p:nvSpPr>
        <p:spPr>
          <a:xfrm>
            <a:off x="12722359" y="4611842"/>
            <a:ext cx="158750" cy="39370"/>
          </a:xfrm>
          <a:custGeom>
            <a:avLst/>
            <a:gdLst/>
            <a:ahLst/>
            <a:cxnLst/>
            <a:rect l="l" t="t" r="r" b="b"/>
            <a:pathLst>
              <a:path w="158750" h="39370">
                <a:moveTo>
                  <a:pt x="158226" y="0"/>
                </a:moveTo>
                <a:lnTo>
                  <a:pt x="138681" y="4653"/>
                </a:lnTo>
              </a:path>
              <a:path w="158750" h="39370">
                <a:moveTo>
                  <a:pt x="120996" y="9307"/>
                </a:moveTo>
                <a:lnTo>
                  <a:pt x="87490" y="17684"/>
                </a:lnTo>
              </a:path>
              <a:path w="158750" h="39370">
                <a:moveTo>
                  <a:pt x="70736" y="21407"/>
                </a:moveTo>
                <a:lnTo>
                  <a:pt x="36299" y="29783"/>
                </a:lnTo>
              </a:path>
              <a:path w="158750" h="39370">
                <a:moveTo>
                  <a:pt x="19545" y="34437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4" name="object 8334"/>
          <p:cNvSpPr/>
          <p:nvPr/>
        </p:nvSpPr>
        <p:spPr>
          <a:xfrm>
            <a:off x="4624873" y="7015027"/>
            <a:ext cx="27940" cy="1270"/>
          </a:xfrm>
          <a:custGeom>
            <a:avLst/>
            <a:gdLst/>
            <a:ahLst/>
            <a:cxnLst/>
            <a:rect l="l" t="t" r="r" b="b"/>
            <a:pathLst>
              <a:path w="27939" h="1270">
                <a:moveTo>
                  <a:pt x="27922" y="0"/>
                </a:moveTo>
                <a:lnTo>
                  <a:pt x="24199" y="930"/>
                </a:lnTo>
              </a:path>
              <a:path w="27939" h="1270">
                <a:moveTo>
                  <a:pt x="24199" y="93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5" name="object 8335"/>
          <p:cNvSpPr/>
          <p:nvPr/>
        </p:nvSpPr>
        <p:spPr>
          <a:xfrm>
            <a:off x="4624873" y="6930329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1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6" name="object 8336"/>
          <p:cNvSpPr/>
          <p:nvPr/>
        </p:nvSpPr>
        <p:spPr>
          <a:xfrm>
            <a:off x="11553342" y="3412112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0"/>
                </a:moveTo>
                <a:lnTo>
                  <a:pt x="0" y="18614"/>
                </a:lnTo>
              </a:path>
              <a:path h="55245">
                <a:moveTo>
                  <a:pt x="0" y="36299"/>
                </a:moveTo>
                <a:lnTo>
                  <a:pt x="0" y="549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7" name="object 8337"/>
          <p:cNvSpPr/>
          <p:nvPr/>
        </p:nvSpPr>
        <p:spPr>
          <a:xfrm>
            <a:off x="4649073" y="6930329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8" name="object 8338"/>
          <p:cNvSpPr/>
          <p:nvPr/>
        </p:nvSpPr>
        <p:spPr>
          <a:xfrm>
            <a:off x="11565442" y="3412112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0"/>
                </a:moveTo>
                <a:lnTo>
                  <a:pt x="0" y="18614"/>
                </a:lnTo>
              </a:path>
              <a:path h="55245">
                <a:moveTo>
                  <a:pt x="0" y="36299"/>
                </a:moveTo>
                <a:lnTo>
                  <a:pt x="0" y="549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9" name="object 8339"/>
          <p:cNvSpPr/>
          <p:nvPr/>
        </p:nvSpPr>
        <p:spPr>
          <a:xfrm>
            <a:off x="4652796" y="6931260"/>
            <a:ext cx="5080" cy="76835"/>
          </a:xfrm>
          <a:custGeom>
            <a:avLst/>
            <a:gdLst/>
            <a:ahLst/>
            <a:cxnLst/>
            <a:rect l="l" t="t" r="r" b="b"/>
            <a:pathLst>
              <a:path w="5079" h="76834">
                <a:moveTo>
                  <a:pt x="0" y="0"/>
                </a:moveTo>
                <a:lnTo>
                  <a:pt x="2792" y="2792"/>
                </a:lnTo>
              </a:path>
              <a:path w="5079" h="76834">
                <a:moveTo>
                  <a:pt x="2792" y="2792"/>
                </a:moveTo>
                <a:lnTo>
                  <a:pt x="4653" y="6515"/>
                </a:lnTo>
              </a:path>
              <a:path w="5079" h="76834">
                <a:moveTo>
                  <a:pt x="4653" y="6515"/>
                </a:moveTo>
                <a:lnTo>
                  <a:pt x="4653" y="36299"/>
                </a:lnTo>
              </a:path>
              <a:path w="5079" h="76834">
                <a:moveTo>
                  <a:pt x="4653" y="50260"/>
                </a:moveTo>
                <a:lnTo>
                  <a:pt x="4653" y="7632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0" name="object 8340"/>
          <p:cNvSpPr/>
          <p:nvPr/>
        </p:nvSpPr>
        <p:spPr>
          <a:xfrm>
            <a:off x="13295698" y="4459200"/>
            <a:ext cx="69850" cy="5080"/>
          </a:xfrm>
          <a:custGeom>
            <a:avLst/>
            <a:gdLst/>
            <a:ahLst/>
            <a:cxnLst/>
            <a:rect l="l" t="t" r="r" b="b"/>
            <a:pathLst>
              <a:path w="69850" h="5079">
                <a:moveTo>
                  <a:pt x="69805" y="4653"/>
                </a:moveTo>
                <a:lnTo>
                  <a:pt x="24199" y="4653"/>
                </a:lnTo>
              </a:path>
              <a:path w="69850" h="5079">
                <a:moveTo>
                  <a:pt x="13030" y="4653"/>
                </a:moveTo>
                <a:lnTo>
                  <a:pt x="0" y="4653"/>
                </a:lnTo>
              </a:path>
              <a:path w="69850" h="5079">
                <a:moveTo>
                  <a:pt x="69805" y="0"/>
                </a:moveTo>
                <a:lnTo>
                  <a:pt x="43745" y="0"/>
                </a:lnTo>
              </a:path>
              <a:path w="69850" h="5079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1" name="object 8341"/>
          <p:cNvSpPr/>
          <p:nvPr/>
        </p:nvSpPr>
        <p:spPr>
          <a:xfrm>
            <a:off x="13295698" y="4559721"/>
            <a:ext cx="69850" cy="5080"/>
          </a:xfrm>
          <a:custGeom>
            <a:avLst/>
            <a:gdLst/>
            <a:ahLst/>
            <a:cxnLst/>
            <a:rect l="l" t="t" r="r" b="b"/>
            <a:pathLst>
              <a:path w="69850" h="5079">
                <a:moveTo>
                  <a:pt x="69805" y="0"/>
                </a:moveTo>
                <a:lnTo>
                  <a:pt x="24199" y="0"/>
                </a:lnTo>
              </a:path>
              <a:path w="69850" h="5079">
                <a:moveTo>
                  <a:pt x="13030" y="0"/>
                </a:moveTo>
                <a:lnTo>
                  <a:pt x="0" y="0"/>
                </a:lnTo>
              </a:path>
              <a:path w="69850" h="5079">
                <a:moveTo>
                  <a:pt x="0" y="4653"/>
                </a:moveTo>
                <a:lnTo>
                  <a:pt x="13030" y="4653"/>
                </a:lnTo>
              </a:path>
              <a:path w="69850" h="5079">
                <a:moveTo>
                  <a:pt x="24199" y="4653"/>
                </a:moveTo>
                <a:lnTo>
                  <a:pt x="69805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2" name="object 8342"/>
          <p:cNvSpPr/>
          <p:nvPr/>
        </p:nvSpPr>
        <p:spPr>
          <a:xfrm>
            <a:off x="4672341" y="6993620"/>
            <a:ext cx="5715" cy="1270"/>
          </a:xfrm>
          <a:custGeom>
            <a:avLst/>
            <a:gdLst/>
            <a:ahLst/>
            <a:cxnLst/>
            <a:rect l="l" t="t" r="r" b="b"/>
            <a:pathLst>
              <a:path w="5714" h="1270">
                <a:moveTo>
                  <a:pt x="0" y="930"/>
                </a:moveTo>
                <a:lnTo>
                  <a:pt x="0" y="0"/>
                </a:lnTo>
              </a:path>
              <a:path w="5714" h="1270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3" name="object 8343"/>
          <p:cNvSpPr/>
          <p:nvPr/>
        </p:nvSpPr>
        <p:spPr>
          <a:xfrm>
            <a:off x="13291044" y="4450824"/>
            <a:ext cx="29209" cy="200660"/>
          </a:xfrm>
          <a:custGeom>
            <a:avLst/>
            <a:gdLst/>
            <a:ahLst/>
            <a:cxnLst/>
            <a:rect l="l" t="t" r="r" b="b"/>
            <a:pathLst>
              <a:path w="29209" h="200660">
                <a:moveTo>
                  <a:pt x="0" y="0"/>
                </a:moveTo>
                <a:lnTo>
                  <a:pt x="0" y="39091"/>
                </a:lnTo>
              </a:path>
              <a:path w="29209" h="200660">
                <a:moveTo>
                  <a:pt x="0" y="56775"/>
                </a:moveTo>
                <a:lnTo>
                  <a:pt x="0" y="91213"/>
                </a:lnTo>
              </a:path>
              <a:path w="29209" h="200660">
                <a:moveTo>
                  <a:pt x="0" y="108897"/>
                </a:moveTo>
                <a:lnTo>
                  <a:pt x="0" y="143334"/>
                </a:lnTo>
              </a:path>
              <a:path w="29209" h="200660">
                <a:moveTo>
                  <a:pt x="0" y="161018"/>
                </a:moveTo>
                <a:lnTo>
                  <a:pt x="0" y="200110"/>
                </a:lnTo>
              </a:path>
              <a:path w="29209" h="200660">
                <a:moveTo>
                  <a:pt x="28853" y="11168"/>
                </a:moveTo>
                <a:lnTo>
                  <a:pt x="17684" y="11168"/>
                </a:lnTo>
              </a:path>
              <a:path w="29209" h="200660">
                <a:moveTo>
                  <a:pt x="17684" y="188941"/>
                </a:moveTo>
                <a:lnTo>
                  <a:pt x="28853" y="188941"/>
                </a:lnTo>
              </a:path>
              <a:path w="29209" h="200660">
                <a:moveTo>
                  <a:pt x="17684" y="11168"/>
                </a:moveTo>
                <a:lnTo>
                  <a:pt x="17684" y="39091"/>
                </a:lnTo>
              </a:path>
              <a:path w="29209" h="200660">
                <a:moveTo>
                  <a:pt x="17684" y="56775"/>
                </a:moveTo>
                <a:lnTo>
                  <a:pt x="17684" y="91213"/>
                </a:lnTo>
              </a:path>
              <a:path w="29209" h="200660">
                <a:moveTo>
                  <a:pt x="17684" y="108897"/>
                </a:moveTo>
                <a:lnTo>
                  <a:pt x="17684" y="143334"/>
                </a:lnTo>
              </a:path>
              <a:path w="29209" h="200660">
                <a:moveTo>
                  <a:pt x="17684" y="161018"/>
                </a:moveTo>
                <a:lnTo>
                  <a:pt x="17684" y="188941"/>
                </a:lnTo>
              </a:path>
              <a:path w="29209" h="200660">
                <a:moveTo>
                  <a:pt x="28853" y="11168"/>
                </a:moveTo>
                <a:lnTo>
                  <a:pt x="28853" y="39091"/>
                </a:lnTo>
              </a:path>
              <a:path w="29209" h="200660">
                <a:moveTo>
                  <a:pt x="28853" y="56775"/>
                </a:moveTo>
                <a:lnTo>
                  <a:pt x="28853" y="91213"/>
                </a:lnTo>
              </a:path>
              <a:path w="29209" h="200660">
                <a:moveTo>
                  <a:pt x="28853" y="108897"/>
                </a:moveTo>
                <a:lnTo>
                  <a:pt x="28853" y="143334"/>
                </a:lnTo>
              </a:path>
              <a:path w="29209" h="200660">
                <a:moveTo>
                  <a:pt x="28853" y="161018"/>
                </a:moveTo>
                <a:lnTo>
                  <a:pt x="28853" y="188941"/>
                </a:lnTo>
              </a:path>
              <a:path w="29209" h="200660">
                <a:moveTo>
                  <a:pt x="20476" y="12099"/>
                </a:moveTo>
                <a:lnTo>
                  <a:pt x="20476" y="39091"/>
                </a:lnTo>
              </a:path>
              <a:path w="29209" h="200660">
                <a:moveTo>
                  <a:pt x="20476" y="56775"/>
                </a:moveTo>
                <a:lnTo>
                  <a:pt x="20476" y="91213"/>
                </a:lnTo>
              </a:path>
              <a:path w="29209" h="200660">
                <a:moveTo>
                  <a:pt x="20476" y="108897"/>
                </a:moveTo>
                <a:lnTo>
                  <a:pt x="20476" y="143334"/>
                </a:lnTo>
              </a:path>
              <a:path w="29209" h="200660">
                <a:moveTo>
                  <a:pt x="20476" y="161018"/>
                </a:moveTo>
                <a:lnTo>
                  <a:pt x="20476" y="188010"/>
                </a:lnTo>
              </a:path>
              <a:path w="29209" h="200660">
                <a:moveTo>
                  <a:pt x="26060" y="12099"/>
                </a:moveTo>
                <a:lnTo>
                  <a:pt x="26060" y="39091"/>
                </a:lnTo>
              </a:path>
              <a:path w="29209" h="200660">
                <a:moveTo>
                  <a:pt x="26060" y="56775"/>
                </a:moveTo>
                <a:lnTo>
                  <a:pt x="26060" y="91213"/>
                </a:lnTo>
              </a:path>
              <a:path w="29209" h="200660">
                <a:moveTo>
                  <a:pt x="26060" y="108897"/>
                </a:moveTo>
                <a:lnTo>
                  <a:pt x="26060" y="143334"/>
                </a:lnTo>
              </a:path>
              <a:path w="29209" h="200660">
                <a:moveTo>
                  <a:pt x="26060" y="161018"/>
                </a:moveTo>
                <a:lnTo>
                  <a:pt x="26060" y="188010"/>
                </a:lnTo>
              </a:path>
              <a:path w="29209" h="200660">
                <a:moveTo>
                  <a:pt x="17684" y="188010"/>
                </a:moveTo>
                <a:lnTo>
                  <a:pt x="17684" y="161018"/>
                </a:lnTo>
              </a:path>
              <a:path w="29209" h="200660">
                <a:moveTo>
                  <a:pt x="17684" y="143334"/>
                </a:moveTo>
                <a:lnTo>
                  <a:pt x="17684" y="108897"/>
                </a:lnTo>
              </a:path>
              <a:path w="29209" h="200660">
                <a:moveTo>
                  <a:pt x="17684" y="91213"/>
                </a:moveTo>
                <a:lnTo>
                  <a:pt x="17684" y="56775"/>
                </a:lnTo>
              </a:path>
              <a:path w="29209" h="200660">
                <a:moveTo>
                  <a:pt x="17684" y="39091"/>
                </a:moveTo>
                <a:lnTo>
                  <a:pt x="17684" y="12099"/>
                </a:lnTo>
              </a:path>
              <a:path w="29209" h="200660">
                <a:moveTo>
                  <a:pt x="28853" y="188010"/>
                </a:moveTo>
                <a:lnTo>
                  <a:pt x="28853" y="161018"/>
                </a:lnTo>
              </a:path>
              <a:path w="29209" h="200660">
                <a:moveTo>
                  <a:pt x="28853" y="143334"/>
                </a:moveTo>
                <a:lnTo>
                  <a:pt x="28853" y="108897"/>
                </a:lnTo>
              </a:path>
              <a:path w="29209" h="200660">
                <a:moveTo>
                  <a:pt x="28853" y="91213"/>
                </a:moveTo>
                <a:lnTo>
                  <a:pt x="28853" y="56775"/>
                </a:lnTo>
              </a:path>
              <a:path w="29209" h="200660">
                <a:moveTo>
                  <a:pt x="28853" y="39091"/>
                </a:moveTo>
                <a:lnTo>
                  <a:pt x="28853" y="12099"/>
                </a:lnTo>
              </a:path>
              <a:path w="29209" h="200660">
                <a:moveTo>
                  <a:pt x="17684" y="12099"/>
                </a:moveTo>
                <a:lnTo>
                  <a:pt x="17684" y="39091"/>
                </a:lnTo>
              </a:path>
              <a:path w="29209" h="200660">
                <a:moveTo>
                  <a:pt x="17684" y="56775"/>
                </a:moveTo>
                <a:lnTo>
                  <a:pt x="17684" y="91213"/>
                </a:lnTo>
              </a:path>
              <a:path w="29209" h="200660">
                <a:moveTo>
                  <a:pt x="17684" y="108897"/>
                </a:moveTo>
                <a:lnTo>
                  <a:pt x="17684" y="143334"/>
                </a:lnTo>
              </a:path>
              <a:path w="29209" h="200660">
                <a:moveTo>
                  <a:pt x="17684" y="161018"/>
                </a:moveTo>
                <a:lnTo>
                  <a:pt x="17684" y="188010"/>
                </a:lnTo>
              </a:path>
              <a:path w="29209" h="200660">
                <a:moveTo>
                  <a:pt x="28853" y="12099"/>
                </a:moveTo>
                <a:lnTo>
                  <a:pt x="28853" y="39091"/>
                </a:lnTo>
              </a:path>
              <a:path w="29209" h="200660">
                <a:moveTo>
                  <a:pt x="28853" y="56775"/>
                </a:moveTo>
                <a:lnTo>
                  <a:pt x="28853" y="91213"/>
                </a:lnTo>
              </a:path>
              <a:path w="29209" h="200660">
                <a:moveTo>
                  <a:pt x="28853" y="108897"/>
                </a:moveTo>
                <a:lnTo>
                  <a:pt x="28853" y="143334"/>
                </a:lnTo>
              </a:path>
              <a:path w="29209" h="200660">
                <a:moveTo>
                  <a:pt x="28853" y="161018"/>
                </a:moveTo>
                <a:lnTo>
                  <a:pt x="28853" y="1880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4" name="object 8344"/>
          <p:cNvSpPr/>
          <p:nvPr/>
        </p:nvSpPr>
        <p:spPr>
          <a:xfrm>
            <a:off x="13291044" y="4738424"/>
            <a:ext cx="74930" cy="5080"/>
          </a:xfrm>
          <a:custGeom>
            <a:avLst/>
            <a:gdLst/>
            <a:ahLst/>
            <a:cxnLst/>
            <a:rect l="l" t="t" r="r" b="b"/>
            <a:pathLst>
              <a:path w="74930" h="5079">
                <a:moveTo>
                  <a:pt x="74459" y="0"/>
                </a:moveTo>
                <a:lnTo>
                  <a:pt x="4653" y="0"/>
                </a:lnTo>
              </a:path>
              <a:path w="74930"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5" name="object 8345"/>
          <p:cNvSpPr/>
          <p:nvPr/>
        </p:nvSpPr>
        <p:spPr>
          <a:xfrm>
            <a:off x="13291044" y="4453616"/>
            <a:ext cx="74930" cy="289560"/>
          </a:xfrm>
          <a:custGeom>
            <a:avLst/>
            <a:gdLst/>
            <a:ahLst/>
            <a:cxnLst/>
            <a:rect l="l" t="t" r="r" b="b"/>
            <a:pathLst>
              <a:path w="74930" h="289560">
                <a:moveTo>
                  <a:pt x="0" y="0"/>
                </a:moveTo>
                <a:lnTo>
                  <a:pt x="0" y="197318"/>
                </a:lnTo>
              </a:path>
              <a:path w="74930" h="289560">
                <a:moveTo>
                  <a:pt x="0" y="206625"/>
                </a:moveTo>
                <a:lnTo>
                  <a:pt x="0" y="284808"/>
                </a:lnTo>
              </a:path>
              <a:path w="74930" h="289560">
                <a:moveTo>
                  <a:pt x="0" y="0"/>
                </a:moveTo>
                <a:lnTo>
                  <a:pt x="4653" y="0"/>
                </a:lnTo>
              </a:path>
              <a:path w="74930" h="289560">
                <a:moveTo>
                  <a:pt x="4653" y="0"/>
                </a:moveTo>
                <a:lnTo>
                  <a:pt x="0" y="0"/>
                </a:lnTo>
              </a:path>
              <a:path w="74930" h="289560">
                <a:moveTo>
                  <a:pt x="0" y="289461"/>
                </a:moveTo>
                <a:lnTo>
                  <a:pt x="0" y="284808"/>
                </a:lnTo>
              </a:path>
              <a:path w="74930" h="289560">
                <a:moveTo>
                  <a:pt x="0" y="206625"/>
                </a:moveTo>
                <a:lnTo>
                  <a:pt x="0" y="197318"/>
                </a:lnTo>
              </a:path>
              <a:path w="74930" h="289560">
                <a:moveTo>
                  <a:pt x="4653" y="0"/>
                </a:moveTo>
                <a:lnTo>
                  <a:pt x="74459" y="0"/>
                </a:lnTo>
              </a:path>
              <a:path w="74930" h="289560">
                <a:moveTo>
                  <a:pt x="49329" y="240132"/>
                </a:moveTo>
                <a:lnTo>
                  <a:pt x="45606" y="239201"/>
                </a:lnTo>
              </a:path>
              <a:path w="74930" h="289560">
                <a:moveTo>
                  <a:pt x="45606" y="239201"/>
                </a:moveTo>
                <a:lnTo>
                  <a:pt x="42814" y="236409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6" name="object 8346"/>
          <p:cNvSpPr/>
          <p:nvPr/>
        </p:nvSpPr>
        <p:spPr>
          <a:xfrm>
            <a:off x="11556134" y="3413042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17684"/>
                </a:lnTo>
              </a:path>
              <a:path h="54610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7" name="object 8347"/>
          <p:cNvSpPr/>
          <p:nvPr/>
        </p:nvSpPr>
        <p:spPr>
          <a:xfrm>
            <a:off x="13332927" y="468630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19" h="7620">
                <a:moveTo>
                  <a:pt x="930" y="3722"/>
                </a:moveTo>
                <a:lnTo>
                  <a:pt x="0" y="0"/>
                </a:lnTo>
              </a:path>
              <a:path w="33019" h="7620">
                <a:moveTo>
                  <a:pt x="32576" y="7445"/>
                </a:moveTo>
                <a:lnTo>
                  <a:pt x="7445" y="744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8" name="object 8348"/>
          <p:cNvSpPr/>
          <p:nvPr/>
        </p:nvSpPr>
        <p:spPr>
          <a:xfrm>
            <a:off x="13291044" y="4608119"/>
            <a:ext cx="74930" cy="130810"/>
          </a:xfrm>
          <a:custGeom>
            <a:avLst/>
            <a:gdLst/>
            <a:ahLst/>
            <a:cxnLst/>
            <a:rect l="l" t="t" r="r" b="b"/>
            <a:pathLst>
              <a:path w="74930" h="130810">
                <a:moveTo>
                  <a:pt x="49329" y="0"/>
                </a:moveTo>
                <a:lnTo>
                  <a:pt x="74459" y="0"/>
                </a:lnTo>
              </a:path>
              <a:path w="74930" h="130810">
                <a:moveTo>
                  <a:pt x="41883" y="8376"/>
                </a:moveTo>
                <a:lnTo>
                  <a:pt x="42814" y="4653"/>
                </a:lnTo>
              </a:path>
              <a:path w="74930" h="130810">
                <a:moveTo>
                  <a:pt x="42814" y="4653"/>
                </a:moveTo>
                <a:lnTo>
                  <a:pt x="45606" y="1861"/>
                </a:lnTo>
              </a:path>
              <a:path w="74930" h="130810">
                <a:moveTo>
                  <a:pt x="45606" y="1861"/>
                </a:moveTo>
                <a:lnTo>
                  <a:pt x="49329" y="0"/>
                </a:lnTo>
              </a:path>
              <a:path w="74930" h="130810">
                <a:moveTo>
                  <a:pt x="41883" y="78182"/>
                </a:moveTo>
                <a:lnTo>
                  <a:pt x="41883" y="52121"/>
                </a:lnTo>
              </a:path>
              <a:path w="74930" h="130810">
                <a:moveTo>
                  <a:pt x="41883" y="42814"/>
                </a:moveTo>
                <a:lnTo>
                  <a:pt x="41883" y="8376"/>
                </a:lnTo>
              </a:path>
              <a:path w="74930" h="130810">
                <a:moveTo>
                  <a:pt x="4653" y="130304"/>
                </a:moveTo>
                <a:lnTo>
                  <a:pt x="4653" y="99589"/>
                </a:lnTo>
              </a:path>
              <a:path w="74930" h="130810">
                <a:moveTo>
                  <a:pt x="4653" y="81905"/>
                </a:moveTo>
                <a:lnTo>
                  <a:pt x="4653" y="52121"/>
                </a:lnTo>
              </a:path>
              <a:path w="74930" h="130810">
                <a:moveTo>
                  <a:pt x="0" y="52121"/>
                </a:moveTo>
                <a:lnTo>
                  <a:pt x="0" y="81905"/>
                </a:lnTo>
              </a:path>
              <a:path w="74930" h="130810">
                <a:moveTo>
                  <a:pt x="0" y="99589"/>
                </a:moveTo>
                <a:lnTo>
                  <a:pt x="0" y="130304"/>
                </a:lnTo>
              </a:path>
              <a:path w="74930" h="130810">
                <a:moveTo>
                  <a:pt x="4653" y="52121"/>
                </a:moveTo>
                <a:lnTo>
                  <a:pt x="4653" y="81905"/>
                </a:lnTo>
              </a:path>
              <a:path w="74930" h="130810">
                <a:moveTo>
                  <a:pt x="4653" y="99589"/>
                </a:moveTo>
                <a:lnTo>
                  <a:pt x="4653" y="13030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9" name="object 8349"/>
          <p:cNvSpPr/>
          <p:nvPr/>
        </p:nvSpPr>
        <p:spPr>
          <a:xfrm>
            <a:off x="10475539" y="6926606"/>
            <a:ext cx="3810" cy="15240"/>
          </a:xfrm>
          <a:custGeom>
            <a:avLst/>
            <a:gdLst/>
            <a:ahLst/>
            <a:cxnLst/>
            <a:rect l="l" t="t" r="r" b="b"/>
            <a:pathLst>
              <a:path w="3809" h="15240">
                <a:moveTo>
                  <a:pt x="3722" y="0"/>
                </a:moveTo>
                <a:lnTo>
                  <a:pt x="0" y="1489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0" name="object 8350"/>
          <p:cNvSpPr/>
          <p:nvPr/>
        </p:nvSpPr>
        <p:spPr>
          <a:xfrm>
            <a:off x="13308728" y="4671410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1" name="object 8351"/>
          <p:cNvSpPr/>
          <p:nvPr/>
        </p:nvSpPr>
        <p:spPr>
          <a:xfrm>
            <a:off x="13308728" y="4726324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2" name="object 8352"/>
          <p:cNvSpPr/>
          <p:nvPr/>
        </p:nvSpPr>
        <p:spPr>
          <a:xfrm>
            <a:off x="10479262" y="6923814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0"/>
                </a:moveTo>
                <a:lnTo>
                  <a:pt x="0" y="930"/>
                </a:lnTo>
              </a:path>
              <a:path w="1270" h="3175">
                <a:moveTo>
                  <a:pt x="0" y="93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3" name="object 8353"/>
          <p:cNvSpPr/>
          <p:nvPr/>
        </p:nvSpPr>
        <p:spPr>
          <a:xfrm>
            <a:off x="11562650" y="3413042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17684"/>
                </a:lnTo>
              </a:path>
              <a:path h="54610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4" name="object 8354"/>
          <p:cNvSpPr/>
          <p:nvPr/>
        </p:nvSpPr>
        <p:spPr>
          <a:xfrm>
            <a:off x="10480193" y="6921022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0"/>
                </a:moveTo>
                <a:lnTo>
                  <a:pt x="0" y="930"/>
                </a:lnTo>
              </a:path>
              <a:path h="3175">
                <a:moveTo>
                  <a:pt x="0" y="93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5" name="object 8355"/>
          <p:cNvSpPr/>
          <p:nvPr/>
        </p:nvSpPr>
        <p:spPr>
          <a:xfrm>
            <a:off x="13308728" y="4671410"/>
            <a:ext cx="11430" cy="55244"/>
          </a:xfrm>
          <a:custGeom>
            <a:avLst/>
            <a:gdLst/>
            <a:ahLst/>
            <a:cxnLst/>
            <a:rect l="l" t="t" r="r" b="b"/>
            <a:pathLst>
              <a:path w="11430" h="55245">
                <a:moveTo>
                  <a:pt x="0" y="0"/>
                </a:moveTo>
                <a:lnTo>
                  <a:pt x="0" y="18614"/>
                </a:lnTo>
              </a:path>
              <a:path w="11430" h="55245">
                <a:moveTo>
                  <a:pt x="0" y="36299"/>
                </a:moveTo>
                <a:lnTo>
                  <a:pt x="0" y="54913"/>
                </a:lnTo>
              </a:path>
              <a:path w="11430" h="55245">
                <a:moveTo>
                  <a:pt x="11168" y="0"/>
                </a:moveTo>
                <a:lnTo>
                  <a:pt x="11168" y="18614"/>
                </a:lnTo>
              </a:path>
              <a:path w="11430" h="55245">
                <a:moveTo>
                  <a:pt x="11168" y="36299"/>
                </a:moveTo>
                <a:lnTo>
                  <a:pt x="11168" y="549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356" name="object 8356"/>
          <p:cNvGrpSpPr/>
          <p:nvPr/>
        </p:nvGrpSpPr>
        <p:grpSpPr>
          <a:xfrm>
            <a:off x="10479261" y="6920091"/>
            <a:ext cx="1905" cy="1905"/>
            <a:chOff x="10479261" y="6920091"/>
            <a:chExt cx="1905" cy="1905"/>
          </a:xfrm>
        </p:grpSpPr>
        <p:sp>
          <p:nvSpPr>
            <p:cNvPr id="8357" name="object 8357"/>
            <p:cNvSpPr/>
            <p:nvPr/>
          </p:nvSpPr>
          <p:spPr>
            <a:xfrm>
              <a:off x="10479261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8" name="object 8358"/>
            <p:cNvSpPr/>
            <p:nvPr/>
          </p:nvSpPr>
          <p:spPr>
            <a:xfrm>
              <a:off x="10480193" y="69210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59" name="object 8359"/>
            <p:cNvSpPr/>
            <p:nvPr/>
          </p:nvSpPr>
          <p:spPr>
            <a:xfrm>
              <a:off x="10479261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360" name="object 8360"/>
          <p:cNvSpPr/>
          <p:nvPr/>
        </p:nvSpPr>
        <p:spPr>
          <a:xfrm>
            <a:off x="13308728" y="4672341"/>
            <a:ext cx="11430" cy="54610"/>
          </a:xfrm>
          <a:custGeom>
            <a:avLst/>
            <a:gdLst/>
            <a:ahLst/>
            <a:cxnLst/>
            <a:rect l="l" t="t" r="r" b="b"/>
            <a:pathLst>
              <a:path w="11430" h="54610">
                <a:moveTo>
                  <a:pt x="2792" y="0"/>
                </a:moveTo>
                <a:lnTo>
                  <a:pt x="2792" y="17684"/>
                </a:lnTo>
              </a:path>
              <a:path w="11430" h="54610">
                <a:moveTo>
                  <a:pt x="2792" y="35368"/>
                </a:moveTo>
                <a:lnTo>
                  <a:pt x="2792" y="53983"/>
                </a:lnTo>
              </a:path>
              <a:path w="11430" h="54610">
                <a:moveTo>
                  <a:pt x="8376" y="0"/>
                </a:moveTo>
                <a:lnTo>
                  <a:pt x="8376" y="17684"/>
                </a:lnTo>
              </a:path>
              <a:path w="11430" h="54610">
                <a:moveTo>
                  <a:pt x="8376" y="35368"/>
                </a:moveTo>
                <a:lnTo>
                  <a:pt x="8376" y="53983"/>
                </a:lnTo>
              </a:path>
              <a:path w="11430" h="54610">
                <a:moveTo>
                  <a:pt x="0" y="53983"/>
                </a:moveTo>
                <a:lnTo>
                  <a:pt x="0" y="35368"/>
                </a:lnTo>
              </a:path>
              <a:path w="11430" h="54610">
                <a:moveTo>
                  <a:pt x="0" y="17684"/>
                </a:moveTo>
                <a:lnTo>
                  <a:pt x="0" y="0"/>
                </a:lnTo>
              </a:path>
              <a:path w="11430" h="54610">
                <a:moveTo>
                  <a:pt x="11168" y="53983"/>
                </a:moveTo>
                <a:lnTo>
                  <a:pt x="11168" y="35368"/>
                </a:lnTo>
              </a:path>
              <a:path w="11430" h="54610">
                <a:moveTo>
                  <a:pt x="11168" y="17684"/>
                </a:moveTo>
                <a:lnTo>
                  <a:pt x="11168" y="0"/>
                </a:lnTo>
              </a:path>
              <a:path w="11430" h="54610">
                <a:moveTo>
                  <a:pt x="0" y="0"/>
                </a:moveTo>
                <a:lnTo>
                  <a:pt x="0" y="17684"/>
                </a:lnTo>
              </a:path>
              <a:path w="11430" h="54610">
                <a:moveTo>
                  <a:pt x="0" y="35368"/>
                </a:moveTo>
                <a:lnTo>
                  <a:pt x="0" y="53983"/>
                </a:lnTo>
              </a:path>
              <a:path w="11430" h="54610">
                <a:moveTo>
                  <a:pt x="11168" y="0"/>
                </a:moveTo>
                <a:lnTo>
                  <a:pt x="11168" y="17684"/>
                </a:lnTo>
              </a:path>
              <a:path w="11430" h="54610">
                <a:moveTo>
                  <a:pt x="11168" y="35368"/>
                </a:moveTo>
                <a:lnTo>
                  <a:pt x="11168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1" name="object 8361"/>
          <p:cNvSpPr/>
          <p:nvPr/>
        </p:nvSpPr>
        <p:spPr>
          <a:xfrm>
            <a:off x="10480193" y="6921952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2" name="object 8362"/>
          <p:cNvSpPr/>
          <p:nvPr/>
        </p:nvSpPr>
        <p:spPr>
          <a:xfrm>
            <a:off x="13295698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3" name="object 8363"/>
          <p:cNvSpPr/>
          <p:nvPr/>
        </p:nvSpPr>
        <p:spPr>
          <a:xfrm>
            <a:off x="10479262" y="692381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4" name="object 8364"/>
          <p:cNvSpPr/>
          <p:nvPr/>
        </p:nvSpPr>
        <p:spPr>
          <a:xfrm>
            <a:off x="13295698" y="456809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24199" y="0"/>
                </a:lnTo>
              </a:path>
              <a:path w="69850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5" name="object 8365"/>
          <p:cNvSpPr/>
          <p:nvPr/>
        </p:nvSpPr>
        <p:spPr>
          <a:xfrm>
            <a:off x="10479262" y="6924745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6" name="object 8366"/>
          <p:cNvSpPr/>
          <p:nvPr/>
        </p:nvSpPr>
        <p:spPr>
          <a:xfrm>
            <a:off x="13295698" y="456437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24199" y="0"/>
                </a:lnTo>
              </a:path>
              <a:path w="69850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7" name="object 8367"/>
          <p:cNvSpPr/>
          <p:nvPr/>
        </p:nvSpPr>
        <p:spPr>
          <a:xfrm>
            <a:off x="13295698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8" name="object 8368"/>
          <p:cNvSpPr/>
          <p:nvPr/>
        </p:nvSpPr>
        <p:spPr>
          <a:xfrm>
            <a:off x="10475539" y="6926606"/>
            <a:ext cx="3810" cy="15240"/>
          </a:xfrm>
          <a:custGeom>
            <a:avLst/>
            <a:gdLst/>
            <a:ahLst/>
            <a:cxnLst/>
            <a:rect l="l" t="t" r="r" b="b"/>
            <a:pathLst>
              <a:path w="3809" h="15240">
                <a:moveTo>
                  <a:pt x="0" y="14891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9" name="object 8369"/>
          <p:cNvSpPr/>
          <p:nvPr/>
        </p:nvSpPr>
        <p:spPr>
          <a:xfrm>
            <a:off x="13291044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0" name="object 8370"/>
          <p:cNvSpPr/>
          <p:nvPr/>
        </p:nvSpPr>
        <p:spPr>
          <a:xfrm>
            <a:off x="13295698" y="473377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1" name="object 8371"/>
          <p:cNvSpPr/>
          <p:nvPr/>
        </p:nvSpPr>
        <p:spPr>
          <a:xfrm>
            <a:off x="11554273" y="3413042"/>
            <a:ext cx="10795" cy="54610"/>
          </a:xfrm>
          <a:custGeom>
            <a:avLst/>
            <a:gdLst/>
            <a:ahLst/>
            <a:cxnLst/>
            <a:rect l="l" t="t" r="r" b="b"/>
            <a:pathLst>
              <a:path w="10795" h="54610">
                <a:moveTo>
                  <a:pt x="0" y="53983"/>
                </a:moveTo>
                <a:lnTo>
                  <a:pt x="0" y="35368"/>
                </a:lnTo>
              </a:path>
              <a:path w="10795" h="54610">
                <a:moveTo>
                  <a:pt x="0" y="17684"/>
                </a:moveTo>
                <a:lnTo>
                  <a:pt x="0" y="0"/>
                </a:lnTo>
              </a:path>
              <a:path w="10795" h="54610">
                <a:moveTo>
                  <a:pt x="10238" y="53983"/>
                </a:moveTo>
                <a:lnTo>
                  <a:pt x="10238" y="35368"/>
                </a:lnTo>
              </a:path>
              <a:path w="10795" h="54610">
                <a:moveTo>
                  <a:pt x="10238" y="17684"/>
                </a:moveTo>
                <a:lnTo>
                  <a:pt x="10238" y="0"/>
                </a:lnTo>
              </a:path>
              <a:path w="10795" h="54610">
                <a:moveTo>
                  <a:pt x="0" y="0"/>
                </a:moveTo>
                <a:lnTo>
                  <a:pt x="0" y="17684"/>
                </a:lnTo>
              </a:path>
              <a:path w="10795" h="54610">
                <a:moveTo>
                  <a:pt x="0" y="35368"/>
                </a:moveTo>
                <a:lnTo>
                  <a:pt x="0" y="53983"/>
                </a:lnTo>
              </a:path>
              <a:path w="10795" h="54610">
                <a:moveTo>
                  <a:pt x="10238" y="0"/>
                </a:moveTo>
                <a:lnTo>
                  <a:pt x="10238" y="17684"/>
                </a:lnTo>
              </a:path>
              <a:path w="10795" h="54610">
                <a:moveTo>
                  <a:pt x="10238" y="35368"/>
                </a:moveTo>
                <a:lnTo>
                  <a:pt x="10238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2" name="object 8372"/>
          <p:cNvSpPr/>
          <p:nvPr/>
        </p:nvSpPr>
        <p:spPr>
          <a:xfrm>
            <a:off x="10475539" y="6926606"/>
            <a:ext cx="3810" cy="15240"/>
          </a:xfrm>
          <a:custGeom>
            <a:avLst/>
            <a:gdLst/>
            <a:ahLst/>
            <a:cxnLst/>
            <a:rect l="l" t="t" r="r" b="b"/>
            <a:pathLst>
              <a:path w="3809" h="15240">
                <a:moveTo>
                  <a:pt x="3722" y="0"/>
                </a:moveTo>
                <a:lnTo>
                  <a:pt x="0" y="1489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3" name="object 8373"/>
          <p:cNvSpPr/>
          <p:nvPr/>
        </p:nvSpPr>
        <p:spPr>
          <a:xfrm>
            <a:off x="10097657" y="64528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4" name="object 8374"/>
          <p:cNvSpPr/>
          <p:nvPr/>
        </p:nvSpPr>
        <p:spPr>
          <a:xfrm>
            <a:off x="13295698" y="473842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5" name="object 8375"/>
          <p:cNvSpPr/>
          <p:nvPr/>
        </p:nvSpPr>
        <p:spPr>
          <a:xfrm>
            <a:off x="11540312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6" name="object 8376"/>
          <p:cNvSpPr/>
          <p:nvPr/>
        </p:nvSpPr>
        <p:spPr>
          <a:xfrm>
            <a:off x="10097657" y="645751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7" name="object 8377"/>
          <p:cNvSpPr/>
          <p:nvPr/>
        </p:nvSpPr>
        <p:spPr>
          <a:xfrm>
            <a:off x="6003307" y="6459372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6299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8" name="object 8378"/>
          <p:cNvSpPr/>
          <p:nvPr/>
        </p:nvSpPr>
        <p:spPr>
          <a:xfrm>
            <a:off x="10479262" y="6924745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9" name="object 8379"/>
          <p:cNvSpPr/>
          <p:nvPr/>
        </p:nvSpPr>
        <p:spPr>
          <a:xfrm>
            <a:off x="10093934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0" name="object 8380"/>
          <p:cNvSpPr/>
          <p:nvPr/>
        </p:nvSpPr>
        <p:spPr>
          <a:xfrm>
            <a:off x="13324551" y="4706778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1" name="object 8381"/>
          <p:cNvSpPr/>
          <p:nvPr/>
        </p:nvSpPr>
        <p:spPr>
          <a:xfrm>
            <a:off x="13324551" y="4568097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2" name="object 8382"/>
          <p:cNvSpPr/>
          <p:nvPr/>
        </p:nvSpPr>
        <p:spPr>
          <a:xfrm>
            <a:off x="13295698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3" name="object 8383"/>
          <p:cNvSpPr/>
          <p:nvPr/>
        </p:nvSpPr>
        <p:spPr>
          <a:xfrm>
            <a:off x="10479262" y="692381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4" name="object 8384"/>
          <p:cNvSpPr/>
          <p:nvPr/>
        </p:nvSpPr>
        <p:spPr>
          <a:xfrm>
            <a:off x="11565442" y="3308799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5" name="object 8385"/>
          <p:cNvSpPr/>
          <p:nvPr/>
        </p:nvSpPr>
        <p:spPr>
          <a:xfrm>
            <a:off x="13673580" y="4598812"/>
            <a:ext cx="3810" cy="15875"/>
          </a:xfrm>
          <a:custGeom>
            <a:avLst/>
            <a:gdLst/>
            <a:ahLst/>
            <a:cxnLst/>
            <a:rect l="l" t="t" r="r" b="b"/>
            <a:pathLst>
              <a:path w="3809" h="15875">
                <a:moveTo>
                  <a:pt x="0" y="15822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6" name="object 8386"/>
          <p:cNvSpPr/>
          <p:nvPr/>
        </p:nvSpPr>
        <p:spPr>
          <a:xfrm>
            <a:off x="11540312" y="3308799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7" name="object 8387"/>
          <p:cNvSpPr/>
          <p:nvPr/>
        </p:nvSpPr>
        <p:spPr>
          <a:xfrm>
            <a:off x="13677303" y="4596020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2792"/>
                </a:moveTo>
                <a:lnTo>
                  <a:pt x="0" y="1861"/>
                </a:lnTo>
              </a:path>
              <a:path h="3175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8" name="object 8388"/>
          <p:cNvSpPr/>
          <p:nvPr/>
        </p:nvSpPr>
        <p:spPr>
          <a:xfrm>
            <a:off x="11565442" y="3305076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9" name="object 8389"/>
          <p:cNvSpPr/>
          <p:nvPr/>
        </p:nvSpPr>
        <p:spPr>
          <a:xfrm>
            <a:off x="13677303" y="4595089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0" name="object 8390"/>
          <p:cNvSpPr/>
          <p:nvPr/>
        </p:nvSpPr>
        <p:spPr>
          <a:xfrm>
            <a:off x="11540312" y="330507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1" name="object 8391"/>
          <p:cNvSpPr/>
          <p:nvPr/>
        </p:nvSpPr>
        <p:spPr>
          <a:xfrm>
            <a:off x="13678234" y="4593228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2" name="object 8392"/>
          <p:cNvSpPr/>
          <p:nvPr/>
        </p:nvSpPr>
        <p:spPr>
          <a:xfrm>
            <a:off x="11540312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3" name="object 8393"/>
          <p:cNvSpPr/>
          <p:nvPr/>
        </p:nvSpPr>
        <p:spPr>
          <a:xfrm>
            <a:off x="10480193" y="6921952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4" name="object 8394"/>
          <p:cNvSpPr/>
          <p:nvPr/>
        </p:nvSpPr>
        <p:spPr>
          <a:xfrm>
            <a:off x="4694679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30714"/>
                </a:lnTo>
              </a:path>
              <a:path h="79375">
                <a:moveTo>
                  <a:pt x="0" y="48398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395" name="object 8395"/>
          <p:cNvGrpSpPr/>
          <p:nvPr/>
        </p:nvGrpSpPr>
        <p:grpSpPr>
          <a:xfrm>
            <a:off x="10479261" y="6920091"/>
            <a:ext cx="1905" cy="1905"/>
            <a:chOff x="10479261" y="6920091"/>
            <a:chExt cx="1905" cy="1905"/>
          </a:xfrm>
        </p:grpSpPr>
        <p:sp>
          <p:nvSpPr>
            <p:cNvPr id="8396" name="object 8396"/>
            <p:cNvSpPr/>
            <p:nvPr/>
          </p:nvSpPr>
          <p:spPr>
            <a:xfrm>
              <a:off x="10479261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97" name="object 8397"/>
            <p:cNvSpPr/>
            <p:nvPr/>
          </p:nvSpPr>
          <p:spPr>
            <a:xfrm>
              <a:off x="10480193" y="69210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398" name="object 8398"/>
          <p:cNvSpPr/>
          <p:nvPr/>
        </p:nvSpPr>
        <p:spPr>
          <a:xfrm>
            <a:off x="13678234" y="459322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9" name="object 8399"/>
          <p:cNvSpPr/>
          <p:nvPr/>
        </p:nvSpPr>
        <p:spPr>
          <a:xfrm>
            <a:off x="11536589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0" name="object 8400"/>
          <p:cNvSpPr/>
          <p:nvPr/>
        </p:nvSpPr>
        <p:spPr>
          <a:xfrm>
            <a:off x="13678234" y="459415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1" name="object 8401"/>
          <p:cNvSpPr/>
          <p:nvPr/>
        </p:nvSpPr>
        <p:spPr>
          <a:xfrm>
            <a:off x="11540312" y="34744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2" name="object 8402"/>
          <p:cNvSpPr/>
          <p:nvPr/>
        </p:nvSpPr>
        <p:spPr>
          <a:xfrm>
            <a:off x="13677303" y="4595089"/>
            <a:ext cx="1270" cy="3810"/>
          </a:xfrm>
          <a:custGeom>
            <a:avLst/>
            <a:gdLst/>
            <a:ahLst/>
            <a:cxnLst/>
            <a:rect l="l" t="t" r="r" b="b"/>
            <a:pathLst>
              <a:path w="1269" h="3810">
                <a:moveTo>
                  <a:pt x="930" y="0"/>
                </a:moveTo>
                <a:lnTo>
                  <a:pt x="0" y="930"/>
                </a:lnTo>
              </a:path>
              <a:path w="1269" h="3810">
                <a:moveTo>
                  <a:pt x="0" y="930"/>
                </a:moveTo>
                <a:lnTo>
                  <a:pt x="0" y="2792"/>
                </a:lnTo>
              </a:path>
              <a:path w="1269" h="3810">
                <a:moveTo>
                  <a:pt x="0" y="2792"/>
                </a:moveTo>
                <a:lnTo>
                  <a:pt x="0" y="372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3" name="object 8403"/>
          <p:cNvSpPr/>
          <p:nvPr/>
        </p:nvSpPr>
        <p:spPr>
          <a:xfrm>
            <a:off x="11540312" y="34791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4" name="object 8404"/>
          <p:cNvSpPr/>
          <p:nvPr/>
        </p:nvSpPr>
        <p:spPr>
          <a:xfrm>
            <a:off x="13673580" y="4598812"/>
            <a:ext cx="3810" cy="15875"/>
          </a:xfrm>
          <a:custGeom>
            <a:avLst/>
            <a:gdLst/>
            <a:ahLst/>
            <a:cxnLst/>
            <a:rect l="l" t="t" r="r" b="b"/>
            <a:pathLst>
              <a:path w="3809" h="15875">
                <a:moveTo>
                  <a:pt x="3722" y="0"/>
                </a:moveTo>
                <a:lnTo>
                  <a:pt x="0" y="1582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5" name="object 8405"/>
          <p:cNvSpPr/>
          <p:nvPr/>
        </p:nvSpPr>
        <p:spPr>
          <a:xfrm>
            <a:off x="10097657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6" name="object 8406"/>
          <p:cNvSpPr/>
          <p:nvPr/>
        </p:nvSpPr>
        <p:spPr>
          <a:xfrm>
            <a:off x="11570096" y="3447480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7" name="object 8407"/>
          <p:cNvSpPr/>
          <p:nvPr/>
        </p:nvSpPr>
        <p:spPr>
          <a:xfrm>
            <a:off x="11570096" y="3308799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8" name="object 8408"/>
          <p:cNvSpPr/>
          <p:nvPr/>
        </p:nvSpPr>
        <p:spPr>
          <a:xfrm>
            <a:off x="4698402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8398"/>
                </a:lnTo>
              </a:path>
              <a:path h="7937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9" name="object 8409"/>
          <p:cNvSpPr/>
          <p:nvPr/>
        </p:nvSpPr>
        <p:spPr>
          <a:xfrm>
            <a:off x="11540312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0" name="object 8410"/>
          <p:cNvSpPr/>
          <p:nvPr/>
        </p:nvSpPr>
        <p:spPr>
          <a:xfrm>
            <a:off x="10479261" y="692009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1" name="object 8411"/>
          <p:cNvSpPr/>
          <p:nvPr/>
        </p:nvSpPr>
        <p:spPr>
          <a:xfrm>
            <a:off x="13673580" y="4597881"/>
            <a:ext cx="3810" cy="17145"/>
          </a:xfrm>
          <a:custGeom>
            <a:avLst/>
            <a:gdLst/>
            <a:ahLst/>
            <a:cxnLst/>
            <a:rect l="l" t="t" r="r" b="b"/>
            <a:pathLst>
              <a:path w="3809" h="17145">
                <a:moveTo>
                  <a:pt x="0" y="16753"/>
                </a:moveTo>
                <a:lnTo>
                  <a:pt x="3722" y="930"/>
                </a:lnTo>
              </a:path>
              <a:path w="3809" h="17145">
                <a:moveTo>
                  <a:pt x="3722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2" name="object 8412"/>
          <p:cNvSpPr/>
          <p:nvPr/>
        </p:nvSpPr>
        <p:spPr>
          <a:xfrm>
            <a:off x="10122786" y="6626907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3" name="object 8413"/>
          <p:cNvSpPr/>
          <p:nvPr/>
        </p:nvSpPr>
        <p:spPr>
          <a:xfrm>
            <a:off x="13677303" y="4593228"/>
            <a:ext cx="1270" cy="5080"/>
          </a:xfrm>
          <a:custGeom>
            <a:avLst/>
            <a:gdLst/>
            <a:ahLst/>
            <a:cxnLst/>
            <a:rect l="l" t="t" r="r" b="b"/>
            <a:pathLst>
              <a:path w="1269" h="5079">
                <a:moveTo>
                  <a:pt x="0" y="4653"/>
                </a:moveTo>
                <a:lnTo>
                  <a:pt x="0" y="2792"/>
                </a:lnTo>
              </a:path>
              <a:path w="1269" h="5079">
                <a:moveTo>
                  <a:pt x="0" y="2792"/>
                </a:moveTo>
                <a:lnTo>
                  <a:pt x="930" y="1861"/>
                </a:lnTo>
              </a:path>
              <a:path w="1269" h="5079">
                <a:moveTo>
                  <a:pt x="930" y="1861"/>
                </a:moveTo>
                <a:lnTo>
                  <a:pt x="930" y="930"/>
                </a:lnTo>
              </a:path>
              <a:path w="1269" h="5079">
                <a:moveTo>
                  <a:pt x="93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4" name="object 8414"/>
          <p:cNvSpPr/>
          <p:nvPr/>
        </p:nvSpPr>
        <p:spPr>
          <a:xfrm>
            <a:off x="10097657" y="662690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5" name="object 8415"/>
          <p:cNvSpPr/>
          <p:nvPr/>
        </p:nvSpPr>
        <p:spPr>
          <a:xfrm>
            <a:off x="4694679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8398"/>
                </a:lnTo>
              </a:path>
              <a:path h="7937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6" name="object 8416"/>
          <p:cNvSpPr/>
          <p:nvPr/>
        </p:nvSpPr>
        <p:spPr>
          <a:xfrm>
            <a:off x="10480193" y="6921022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2792"/>
                </a:moveTo>
                <a:lnTo>
                  <a:pt x="0" y="930"/>
                </a:lnTo>
              </a:path>
              <a:path h="3175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7" name="object 8417"/>
          <p:cNvSpPr/>
          <p:nvPr/>
        </p:nvSpPr>
        <p:spPr>
          <a:xfrm>
            <a:off x="13677303" y="4593228"/>
            <a:ext cx="1270" cy="5715"/>
          </a:xfrm>
          <a:custGeom>
            <a:avLst/>
            <a:gdLst/>
            <a:ahLst/>
            <a:cxnLst/>
            <a:rect l="l" t="t" r="r" b="b"/>
            <a:pathLst>
              <a:path w="1269" h="5714">
                <a:moveTo>
                  <a:pt x="930" y="0"/>
                </a:moveTo>
                <a:lnTo>
                  <a:pt x="930" y="930"/>
                </a:lnTo>
              </a:path>
              <a:path w="1269" h="5714">
                <a:moveTo>
                  <a:pt x="930" y="930"/>
                </a:moveTo>
                <a:lnTo>
                  <a:pt x="930" y="1861"/>
                </a:lnTo>
              </a:path>
              <a:path w="1269" h="5714">
                <a:moveTo>
                  <a:pt x="930" y="1861"/>
                </a:moveTo>
                <a:lnTo>
                  <a:pt x="0" y="2792"/>
                </a:lnTo>
              </a:path>
              <a:path w="1269" h="5714">
                <a:moveTo>
                  <a:pt x="0" y="2792"/>
                </a:moveTo>
                <a:lnTo>
                  <a:pt x="0" y="4653"/>
                </a:lnTo>
              </a:path>
              <a:path w="1269" h="5714">
                <a:moveTo>
                  <a:pt x="0" y="4653"/>
                </a:moveTo>
                <a:lnTo>
                  <a:pt x="0" y="558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8" name="object 8418"/>
          <p:cNvSpPr/>
          <p:nvPr/>
        </p:nvSpPr>
        <p:spPr>
          <a:xfrm>
            <a:off x="10122786" y="6623184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9" name="object 8419"/>
          <p:cNvSpPr/>
          <p:nvPr/>
        </p:nvSpPr>
        <p:spPr>
          <a:xfrm>
            <a:off x="13673580" y="4598812"/>
            <a:ext cx="3810" cy="15875"/>
          </a:xfrm>
          <a:custGeom>
            <a:avLst/>
            <a:gdLst/>
            <a:ahLst/>
            <a:cxnLst/>
            <a:rect l="l" t="t" r="r" b="b"/>
            <a:pathLst>
              <a:path w="3809" h="15875">
                <a:moveTo>
                  <a:pt x="3722" y="0"/>
                </a:moveTo>
                <a:lnTo>
                  <a:pt x="0" y="1582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0" name="object 8420"/>
          <p:cNvSpPr/>
          <p:nvPr/>
        </p:nvSpPr>
        <p:spPr>
          <a:xfrm>
            <a:off x="10479262" y="6923814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930"/>
                </a:moveTo>
                <a:lnTo>
                  <a:pt x="930" y="0"/>
                </a:lnTo>
              </a:path>
              <a:path w="1270" h="3175">
                <a:moveTo>
                  <a:pt x="0" y="2792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1" name="object 8421"/>
          <p:cNvSpPr/>
          <p:nvPr/>
        </p:nvSpPr>
        <p:spPr>
          <a:xfrm>
            <a:off x="13673580" y="4595089"/>
            <a:ext cx="5080" cy="19685"/>
          </a:xfrm>
          <a:custGeom>
            <a:avLst/>
            <a:gdLst/>
            <a:ahLst/>
            <a:cxnLst/>
            <a:rect l="l" t="t" r="r" b="b"/>
            <a:pathLst>
              <a:path w="5080" h="19685">
                <a:moveTo>
                  <a:pt x="0" y="19545"/>
                </a:moveTo>
                <a:lnTo>
                  <a:pt x="3722" y="3722"/>
                </a:lnTo>
              </a:path>
              <a:path w="5080" h="19685">
                <a:moveTo>
                  <a:pt x="3722" y="3722"/>
                </a:moveTo>
                <a:lnTo>
                  <a:pt x="3722" y="2792"/>
                </a:lnTo>
              </a:path>
              <a:path w="5080" h="19685">
                <a:moveTo>
                  <a:pt x="3722" y="2792"/>
                </a:moveTo>
                <a:lnTo>
                  <a:pt x="3722" y="930"/>
                </a:lnTo>
              </a:path>
              <a:path w="5080" h="19685">
                <a:moveTo>
                  <a:pt x="3722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2" name="object 8422"/>
          <p:cNvSpPr/>
          <p:nvPr/>
        </p:nvSpPr>
        <p:spPr>
          <a:xfrm>
            <a:off x="10097657" y="6623184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3" name="object 8423"/>
          <p:cNvSpPr/>
          <p:nvPr/>
        </p:nvSpPr>
        <p:spPr>
          <a:xfrm>
            <a:off x="13678234" y="4593228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4" name="object 8424"/>
          <p:cNvSpPr/>
          <p:nvPr/>
        </p:nvSpPr>
        <p:spPr>
          <a:xfrm>
            <a:off x="10475539" y="6926606"/>
            <a:ext cx="3810" cy="15240"/>
          </a:xfrm>
          <a:custGeom>
            <a:avLst/>
            <a:gdLst/>
            <a:ahLst/>
            <a:cxnLst/>
            <a:rect l="l" t="t" r="r" b="b"/>
            <a:pathLst>
              <a:path w="3809" h="15240">
                <a:moveTo>
                  <a:pt x="0" y="14891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5" name="object 8425"/>
          <p:cNvSpPr/>
          <p:nvPr/>
        </p:nvSpPr>
        <p:spPr>
          <a:xfrm>
            <a:off x="4669549" y="6993620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6" name="object 8426"/>
          <p:cNvSpPr/>
          <p:nvPr/>
        </p:nvSpPr>
        <p:spPr>
          <a:xfrm>
            <a:off x="4669549" y="6993620"/>
            <a:ext cx="12700" cy="55244"/>
          </a:xfrm>
          <a:custGeom>
            <a:avLst/>
            <a:gdLst/>
            <a:ahLst/>
            <a:cxnLst/>
            <a:rect l="l" t="t" r="r" b="b"/>
            <a:pathLst>
              <a:path w="12700" h="55245">
                <a:moveTo>
                  <a:pt x="0" y="54913"/>
                </a:moveTo>
                <a:lnTo>
                  <a:pt x="12099" y="54913"/>
                </a:lnTo>
              </a:path>
              <a:path w="12700" h="55245">
                <a:moveTo>
                  <a:pt x="12099" y="54913"/>
                </a:moveTo>
                <a:lnTo>
                  <a:pt x="12099" y="36299"/>
                </a:lnTo>
              </a:path>
              <a:path w="12700" h="55245">
                <a:moveTo>
                  <a:pt x="12099" y="18614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7" name="object 8427"/>
          <p:cNvSpPr/>
          <p:nvPr/>
        </p:nvSpPr>
        <p:spPr>
          <a:xfrm>
            <a:off x="13677303" y="4593228"/>
            <a:ext cx="1270" cy="3175"/>
          </a:xfrm>
          <a:custGeom>
            <a:avLst/>
            <a:gdLst/>
            <a:ahLst/>
            <a:cxnLst/>
            <a:rect l="l" t="t" r="r" b="b"/>
            <a:pathLst>
              <a:path w="1269" h="3175">
                <a:moveTo>
                  <a:pt x="930" y="0"/>
                </a:moveTo>
                <a:lnTo>
                  <a:pt x="930" y="930"/>
                </a:lnTo>
              </a:path>
              <a:path w="1269" h="3175">
                <a:moveTo>
                  <a:pt x="930" y="930"/>
                </a:moveTo>
                <a:lnTo>
                  <a:pt x="930" y="1861"/>
                </a:lnTo>
              </a:path>
              <a:path w="1269" h="3175">
                <a:moveTo>
                  <a:pt x="930" y="1861"/>
                </a:moveTo>
                <a:lnTo>
                  <a:pt x="0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8" name="object 8428"/>
          <p:cNvSpPr/>
          <p:nvPr/>
        </p:nvSpPr>
        <p:spPr>
          <a:xfrm>
            <a:off x="5994000" y="6459372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54913"/>
                </a:moveTo>
                <a:lnTo>
                  <a:pt x="0" y="36299"/>
                </a:lnTo>
              </a:path>
              <a:path h="55245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9" name="object 8429"/>
          <p:cNvSpPr/>
          <p:nvPr/>
        </p:nvSpPr>
        <p:spPr>
          <a:xfrm>
            <a:off x="13677303" y="4596020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0" name="object 8430"/>
          <p:cNvSpPr/>
          <p:nvPr/>
        </p:nvSpPr>
        <p:spPr>
          <a:xfrm>
            <a:off x="5994000" y="6459372"/>
            <a:ext cx="12700" cy="55244"/>
          </a:xfrm>
          <a:custGeom>
            <a:avLst/>
            <a:gdLst/>
            <a:ahLst/>
            <a:cxnLst/>
            <a:rect l="l" t="t" r="r" b="b"/>
            <a:pathLst>
              <a:path w="12700" h="55245">
                <a:moveTo>
                  <a:pt x="12099" y="54913"/>
                </a:moveTo>
                <a:lnTo>
                  <a:pt x="12099" y="36299"/>
                </a:lnTo>
              </a:path>
              <a:path w="12700" h="55245">
                <a:moveTo>
                  <a:pt x="12099" y="18614"/>
                </a:moveTo>
                <a:lnTo>
                  <a:pt x="12099" y="0"/>
                </a:lnTo>
              </a:path>
              <a:path w="12700" h="55245">
                <a:moveTo>
                  <a:pt x="12099" y="0"/>
                </a:moveTo>
                <a:lnTo>
                  <a:pt x="0" y="0"/>
                </a:lnTo>
              </a:path>
              <a:path w="12700" h="55245">
                <a:moveTo>
                  <a:pt x="0" y="54913"/>
                </a:moveTo>
                <a:lnTo>
                  <a:pt x="12099" y="549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1" name="object 8431"/>
          <p:cNvSpPr/>
          <p:nvPr/>
        </p:nvSpPr>
        <p:spPr>
          <a:xfrm>
            <a:off x="13673580" y="4597881"/>
            <a:ext cx="3810" cy="17145"/>
          </a:xfrm>
          <a:custGeom>
            <a:avLst/>
            <a:gdLst/>
            <a:ahLst/>
            <a:cxnLst/>
            <a:rect l="l" t="t" r="r" b="b"/>
            <a:pathLst>
              <a:path w="3809" h="17145">
                <a:moveTo>
                  <a:pt x="3722" y="0"/>
                </a:moveTo>
                <a:lnTo>
                  <a:pt x="3722" y="930"/>
                </a:lnTo>
              </a:path>
              <a:path w="3809" h="17145">
                <a:moveTo>
                  <a:pt x="3722" y="930"/>
                </a:moveTo>
                <a:lnTo>
                  <a:pt x="0" y="167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2" name="object 8432"/>
          <p:cNvSpPr/>
          <p:nvPr/>
        </p:nvSpPr>
        <p:spPr>
          <a:xfrm>
            <a:off x="4669549" y="6993620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54913"/>
                </a:moveTo>
                <a:lnTo>
                  <a:pt x="0" y="36299"/>
                </a:lnTo>
              </a:path>
              <a:path h="55245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3" name="object 8433"/>
          <p:cNvSpPr/>
          <p:nvPr/>
        </p:nvSpPr>
        <p:spPr>
          <a:xfrm>
            <a:off x="13830876" y="4636973"/>
            <a:ext cx="5080" cy="17145"/>
          </a:xfrm>
          <a:custGeom>
            <a:avLst/>
            <a:gdLst/>
            <a:ahLst/>
            <a:cxnLst/>
            <a:rect l="l" t="t" r="r" b="b"/>
            <a:pathLst>
              <a:path w="5080" h="17145">
                <a:moveTo>
                  <a:pt x="0" y="16753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4" name="object 8434"/>
          <p:cNvSpPr/>
          <p:nvPr/>
        </p:nvSpPr>
        <p:spPr>
          <a:xfrm>
            <a:off x="12963421" y="6999204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5368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5" name="object 8435"/>
          <p:cNvSpPr/>
          <p:nvPr/>
        </p:nvSpPr>
        <p:spPr>
          <a:xfrm>
            <a:off x="13835530" y="4633250"/>
            <a:ext cx="1270" cy="3810"/>
          </a:xfrm>
          <a:custGeom>
            <a:avLst/>
            <a:gdLst/>
            <a:ahLst/>
            <a:cxnLst/>
            <a:rect l="l" t="t" r="r" b="b"/>
            <a:pathLst>
              <a:path w="1269" h="3810">
                <a:moveTo>
                  <a:pt x="0" y="3722"/>
                </a:moveTo>
                <a:lnTo>
                  <a:pt x="0" y="2792"/>
                </a:lnTo>
              </a:path>
              <a:path w="1269" h="3810">
                <a:moveTo>
                  <a:pt x="0" y="2792"/>
                </a:moveTo>
                <a:lnTo>
                  <a:pt x="0" y="930"/>
                </a:lnTo>
              </a:path>
              <a:path w="1269" h="381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6" name="object 8436"/>
          <p:cNvSpPr/>
          <p:nvPr/>
        </p:nvSpPr>
        <p:spPr>
          <a:xfrm>
            <a:off x="6019130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7" name="object 8437"/>
          <p:cNvSpPr/>
          <p:nvPr/>
        </p:nvSpPr>
        <p:spPr>
          <a:xfrm>
            <a:off x="13835530" y="463231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8" name="object 8438"/>
          <p:cNvSpPr/>
          <p:nvPr/>
        </p:nvSpPr>
        <p:spPr>
          <a:xfrm>
            <a:off x="4677926" y="6994551"/>
            <a:ext cx="0" cy="53340"/>
          </a:xfrm>
          <a:custGeom>
            <a:avLst/>
            <a:gdLst/>
            <a:ahLst/>
            <a:cxnLst/>
            <a:rect l="l" t="t" r="r" b="b"/>
            <a:pathLst>
              <a:path h="53340">
                <a:moveTo>
                  <a:pt x="0" y="53052"/>
                </a:moveTo>
                <a:lnTo>
                  <a:pt x="0" y="35368"/>
                </a:lnTo>
              </a:path>
              <a:path h="5334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9" name="object 8439"/>
          <p:cNvSpPr/>
          <p:nvPr/>
        </p:nvSpPr>
        <p:spPr>
          <a:xfrm>
            <a:off x="13835530" y="463231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0" name="object 8440"/>
          <p:cNvSpPr/>
          <p:nvPr/>
        </p:nvSpPr>
        <p:spPr>
          <a:xfrm>
            <a:off x="6023784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1" name="object 8441"/>
          <p:cNvSpPr/>
          <p:nvPr/>
        </p:nvSpPr>
        <p:spPr>
          <a:xfrm>
            <a:off x="13830876" y="4633250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5584" y="0"/>
                </a:moveTo>
                <a:lnTo>
                  <a:pt x="4653" y="930"/>
                </a:lnTo>
              </a:path>
              <a:path w="5715" h="20954">
                <a:moveTo>
                  <a:pt x="4653" y="930"/>
                </a:moveTo>
                <a:lnTo>
                  <a:pt x="4653" y="2792"/>
                </a:lnTo>
              </a:path>
              <a:path w="5715" h="20954">
                <a:moveTo>
                  <a:pt x="4653" y="2792"/>
                </a:moveTo>
                <a:lnTo>
                  <a:pt x="4653" y="3722"/>
                </a:lnTo>
              </a:path>
              <a:path w="5715" h="20954">
                <a:moveTo>
                  <a:pt x="4653" y="3722"/>
                </a:moveTo>
                <a:lnTo>
                  <a:pt x="0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2" name="object 8442"/>
          <p:cNvSpPr/>
          <p:nvPr/>
        </p:nvSpPr>
        <p:spPr>
          <a:xfrm>
            <a:off x="6019130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3" name="object 8443"/>
          <p:cNvSpPr/>
          <p:nvPr/>
        </p:nvSpPr>
        <p:spPr>
          <a:xfrm>
            <a:off x="13830876" y="4633250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0" y="20476"/>
                </a:moveTo>
                <a:lnTo>
                  <a:pt x="4653" y="3722"/>
                </a:lnTo>
              </a:path>
              <a:path w="5715" h="20954">
                <a:moveTo>
                  <a:pt x="4653" y="3722"/>
                </a:moveTo>
                <a:lnTo>
                  <a:pt x="4653" y="2792"/>
                </a:lnTo>
              </a:path>
              <a:path w="5715" h="20954">
                <a:moveTo>
                  <a:pt x="4653" y="2792"/>
                </a:moveTo>
                <a:lnTo>
                  <a:pt x="4653" y="930"/>
                </a:lnTo>
              </a:path>
              <a:path w="5715" h="20954">
                <a:moveTo>
                  <a:pt x="4653" y="93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4" name="object 8444"/>
          <p:cNvSpPr/>
          <p:nvPr/>
        </p:nvSpPr>
        <p:spPr>
          <a:xfrm>
            <a:off x="10097657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445" name="object 8445"/>
          <p:cNvGrpSpPr/>
          <p:nvPr/>
        </p:nvGrpSpPr>
        <p:grpSpPr>
          <a:xfrm>
            <a:off x="13829946" y="4632319"/>
            <a:ext cx="7620" cy="22860"/>
            <a:chOff x="13829946" y="4632319"/>
            <a:chExt cx="7620" cy="22860"/>
          </a:xfrm>
        </p:grpSpPr>
        <p:sp>
          <p:nvSpPr>
            <p:cNvPr id="8446" name="object 8446"/>
            <p:cNvSpPr/>
            <p:nvPr/>
          </p:nvSpPr>
          <p:spPr>
            <a:xfrm>
              <a:off x="13835520" y="46323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47" name="object 8447"/>
            <p:cNvSpPr/>
            <p:nvPr/>
          </p:nvSpPr>
          <p:spPr>
            <a:xfrm>
              <a:off x="13830877" y="4633249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5584" y="0"/>
                  </a:moveTo>
                  <a:lnTo>
                    <a:pt x="4653" y="930"/>
                  </a:lnTo>
                </a:path>
                <a:path w="5715" h="20954">
                  <a:moveTo>
                    <a:pt x="4653" y="930"/>
                  </a:moveTo>
                  <a:lnTo>
                    <a:pt x="4653" y="2792"/>
                  </a:lnTo>
                </a:path>
                <a:path w="5715" h="20954">
                  <a:moveTo>
                    <a:pt x="4653" y="2792"/>
                  </a:moveTo>
                  <a:lnTo>
                    <a:pt x="4653" y="3722"/>
                  </a:lnTo>
                </a:path>
                <a:path w="5715" h="20954">
                  <a:moveTo>
                    <a:pt x="4653" y="3722"/>
                  </a:moveTo>
                  <a:lnTo>
                    <a:pt x="0" y="20476"/>
                  </a:lnTo>
                </a:path>
                <a:path w="5715" h="20954">
                  <a:moveTo>
                    <a:pt x="0" y="20476"/>
                  </a:moveTo>
                  <a:lnTo>
                    <a:pt x="4653" y="3722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448" name="object 8448"/>
          <p:cNvSpPr/>
          <p:nvPr/>
        </p:nvSpPr>
        <p:spPr>
          <a:xfrm>
            <a:off x="10111618" y="6464956"/>
            <a:ext cx="10795" cy="54610"/>
          </a:xfrm>
          <a:custGeom>
            <a:avLst/>
            <a:gdLst/>
            <a:ahLst/>
            <a:cxnLst/>
            <a:rect l="l" t="t" r="r" b="b"/>
            <a:pathLst>
              <a:path w="10795" h="54609">
                <a:moveTo>
                  <a:pt x="10238" y="0"/>
                </a:moveTo>
                <a:lnTo>
                  <a:pt x="10238" y="18614"/>
                </a:lnTo>
              </a:path>
              <a:path w="10795" h="54609">
                <a:moveTo>
                  <a:pt x="10238" y="36299"/>
                </a:moveTo>
                <a:lnTo>
                  <a:pt x="10238" y="53983"/>
                </a:lnTo>
              </a:path>
              <a:path w="10795" h="54609">
                <a:moveTo>
                  <a:pt x="0" y="0"/>
                </a:moveTo>
                <a:lnTo>
                  <a:pt x="0" y="18614"/>
                </a:lnTo>
              </a:path>
              <a:path w="10795"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449" name="object 8449"/>
          <p:cNvGrpSpPr/>
          <p:nvPr/>
        </p:nvGrpSpPr>
        <p:grpSpPr>
          <a:xfrm>
            <a:off x="13834600" y="4632319"/>
            <a:ext cx="3175" cy="5080"/>
            <a:chOff x="13834600" y="4632319"/>
            <a:chExt cx="3175" cy="5080"/>
          </a:xfrm>
        </p:grpSpPr>
        <p:sp>
          <p:nvSpPr>
            <p:cNvPr id="8450" name="object 8450"/>
            <p:cNvSpPr/>
            <p:nvPr/>
          </p:nvSpPr>
          <p:spPr>
            <a:xfrm>
              <a:off x="13835531" y="4633249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69" h="3810">
                  <a:moveTo>
                    <a:pt x="0" y="3722"/>
                  </a:moveTo>
                  <a:lnTo>
                    <a:pt x="0" y="2792"/>
                  </a:lnTo>
                </a:path>
                <a:path w="1269" h="3810">
                  <a:moveTo>
                    <a:pt x="0" y="2792"/>
                  </a:moveTo>
                  <a:lnTo>
                    <a:pt x="0" y="930"/>
                  </a:lnTo>
                </a:path>
                <a:path w="1269" h="381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51" name="object 8451"/>
            <p:cNvSpPr/>
            <p:nvPr/>
          </p:nvSpPr>
          <p:spPr>
            <a:xfrm>
              <a:off x="13835521" y="46323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452" name="object 8452"/>
          <p:cNvSpPr/>
          <p:nvPr/>
        </p:nvSpPr>
        <p:spPr>
          <a:xfrm>
            <a:off x="12971798" y="6999204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3" name="object 8453"/>
          <p:cNvSpPr/>
          <p:nvPr/>
        </p:nvSpPr>
        <p:spPr>
          <a:xfrm>
            <a:off x="10111618" y="6464956"/>
            <a:ext cx="10795" cy="54610"/>
          </a:xfrm>
          <a:custGeom>
            <a:avLst/>
            <a:gdLst/>
            <a:ahLst/>
            <a:cxnLst/>
            <a:rect l="l" t="t" r="r" b="b"/>
            <a:pathLst>
              <a:path w="10795" h="54609">
                <a:moveTo>
                  <a:pt x="10238" y="53983"/>
                </a:moveTo>
                <a:lnTo>
                  <a:pt x="10238" y="36299"/>
                </a:lnTo>
              </a:path>
              <a:path w="10795" h="54609">
                <a:moveTo>
                  <a:pt x="10238" y="18614"/>
                </a:moveTo>
                <a:lnTo>
                  <a:pt x="10238" y="0"/>
                </a:lnTo>
              </a:path>
              <a:path w="10795" h="54609">
                <a:moveTo>
                  <a:pt x="0" y="53983"/>
                </a:moveTo>
                <a:lnTo>
                  <a:pt x="0" y="36299"/>
                </a:lnTo>
              </a:path>
              <a:path w="10795"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4" name="object 8454"/>
          <p:cNvSpPr/>
          <p:nvPr/>
        </p:nvSpPr>
        <p:spPr>
          <a:xfrm>
            <a:off x="12960629" y="6999204"/>
            <a:ext cx="11430" cy="54610"/>
          </a:xfrm>
          <a:custGeom>
            <a:avLst/>
            <a:gdLst/>
            <a:ahLst/>
            <a:cxnLst/>
            <a:rect l="l" t="t" r="r" b="b"/>
            <a:pathLst>
              <a:path w="11429" h="54609">
                <a:moveTo>
                  <a:pt x="0" y="0"/>
                </a:moveTo>
                <a:lnTo>
                  <a:pt x="0" y="18614"/>
                </a:lnTo>
              </a:path>
              <a:path w="11429" h="54609">
                <a:moveTo>
                  <a:pt x="0" y="35368"/>
                </a:moveTo>
                <a:lnTo>
                  <a:pt x="0" y="53983"/>
                </a:lnTo>
              </a:path>
              <a:path w="11429" h="54609">
                <a:moveTo>
                  <a:pt x="11168" y="53983"/>
                </a:moveTo>
                <a:lnTo>
                  <a:pt x="11168" y="35368"/>
                </a:lnTo>
              </a:path>
              <a:path w="11429" h="54609">
                <a:moveTo>
                  <a:pt x="11168" y="18614"/>
                </a:moveTo>
                <a:lnTo>
                  <a:pt x="11168" y="0"/>
                </a:lnTo>
              </a:path>
              <a:path w="11429" h="54609">
                <a:moveTo>
                  <a:pt x="0" y="53983"/>
                </a:moveTo>
                <a:lnTo>
                  <a:pt x="0" y="35368"/>
                </a:lnTo>
              </a:path>
              <a:path w="11429"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5" name="object 8455"/>
          <p:cNvSpPr/>
          <p:nvPr/>
        </p:nvSpPr>
        <p:spPr>
          <a:xfrm>
            <a:off x="13830876" y="4633250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5584" y="0"/>
                </a:moveTo>
                <a:lnTo>
                  <a:pt x="4653" y="930"/>
                </a:lnTo>
              </a:path>
              <a:path w="5715" h="20954">
                <a:moveTo>
                  <a:pt x="4653" y="930"/>
                </a:moveTo>
                <a:lnTo>
                  <a:pt x="4653" y="2792"/>
                </a:lnTo>
              </a:path>
              <a:path w="5715" h="20954">
                <a:moveTo>
                  <a:pt x="4653" y="2792"/>
                </a:moveTo>
                <a:lnTo>
                  <a:pt x="4653" y="3722"/>
                </a:lnTo>
              </a:path>
              <a:path w="5715" h="20954">
                <a:moveTo>
                  <a:pt x="4653" y="3722"/>
                </a:moveTo>
                <a:lnTo>
                  <a:pt x="0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6" name="object 8456"/>
          <p:cNvSpPr/>
          <p:nvPr/>
        </p:nvSpPr>
        <p:spPr>
          <a:xfrm>
            <a:off x="4669549" y="6994551"/>
            <a:ext cx="11430" cy="53340"/>
          </a:xfrm>
          <a:custGeom>
            <a:avLst/>
            <a:gdLst/>
            <a:ahLst/>
            <a:cxnLst/>
            <a:rect l="l" t="t" r="r" b="b"/>
            <a:pathLst>
              <a:path w="11429" h="53340">
                <a:moveTo>
                  <a:pt x="2792" y="53052"/>
                </a:moveTo>
                <a:lnTo>
                  <a:pt x="2792" y="35368"/>
                </a:lnTo>
              </a:path>
              <a:path w="11429" h="53340">
                <a:moveTo>
                  <a:pt x="2792" y="17684"/>
                </a:moveTo>
                <a:lnTo>
                  <a:pt x="2792" y="0"/>
                </a:lnTo>
              </a:path>
              <a:path w="11429" h="53340">
                <a:moveTo>
                  <a:pt x="11168" y="0"/>
                </a:moveTo>
                <a:lnTo>
                  <a:pt x="11168" y="17684"/>
                </a:lnTo>
              </a:path>
              <a:path w="11429" h="53340">
                <a:moveTo>
                  <a:pt x="11168" y="35368"/>
                </a:moveTo>
                <a:lnTo>
                  <a:pt x="11168" y="53052"/>
                </a:lnTo>
              </a:path>
              <a:path w="11429" h="53340">
                <a:moveTo>
                  <a:pt x="930" y="0"/>
                </a:moveTo>
                <a:lnTo>
                  <a:pt x="930" y="17684"/>
                </a:lnTo>
              </a:path>
              <a:path w="11429" h="53340">
                <a:moveTo>
                  <a:pt x="930" y="35368"/>
                </a:moveTo>
                <a:lnTo>
                  <a:pt x="930" y="53052"/>
                </a:lnTo>
              </a:path>
              <a:path w="11429" h="53340">
                <a:moveTo>
                  <a:pt x="11168" y="53052"/>
                </a:moveTo>
                <a:lnTo>
                  <a:pt x="11168" y="35368"/>
                </a:lnTo>
              </a:path>
              <a:path w="11429" h="53340">
                <a:moveTo>
                  <a:pt x="11168" y="17684"/>
                </a:moveTo>
                <a:lnTo>
                  <a:pt x="11168" y="0"/>
                </a:lnTo>
              </a:path>
              <a:path w="11429" h="53340">
                <a:moveTo>
                  <a:pt x="0" y="53052"/>
                </a:moveTo>
                <a:lnTo>
                  <a:pt x="0" y="35368"/>
                </a:lnTo>
              </a:path>
              <a:path w="11429" h="5334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7" name="object 8457"/>
          <p:cNvSpPr/>
          <p:nvPr/>
        </p:nvSpPr>
        <p:spPr>
          <a:xfrm>
            <a:off x="10475539" y="6926606"/>
            <a:ext cx="3810" cy="15240"/>
          </a:xfrm>
          <a:custGeom>
            <a:avLst/>
            <a:gdLst/>
            <a:ahLst/>
            <a:cxnLst/>
            <a:rect l="l" t="t" r="r" b="b"/>
            <a:pathLst>
              <a:path w="3809" h="15240">
                <a:moveTo>
                  <a:pt x="3722" y="0"/>
                </a:moveTo>
                <a:lnTo>
                  <a:pt x="0" y="1489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8" name="object 8458"/>
          <p:cNvSpPr/>
          <p:nvPr/>
        </p:nvSpPr>
        <p:spPr>
          <a:xfrm>
            <a:off x="4694679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30714"/>
                </a:lnTo>
              </a:path>
              <a:path h="79375">
                <a:moveTo>
                  <a:pt x="0" y="48398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459" name="object 8459"/>
          <p:cNvGrpSpPr/>
          <p:nvPr/>
        </p:nvGrpSpPr>
        <p:grpSpPr>
          <a:xfrm>
            <a:off x="10478331" y="6920091"/>
            <a:ext cx="3175" cy="6985"/>
            <a:chOff x="10478331" y="6920091"/>
            <a:chExt cx="3175" cy="6985"/>
          </a:xfrm>
        </p:grpSpPr>
        <p:sp>
          <p:nvSpPr>
            <p:cNvPr id="8460" name="object 8460"/>
            <p:cNvSpPr/>
            <p:nvPr/>
          </p:nvSpPr>
          <p:spPr>
            <a:xfrm>
              <a:off x="10479262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1" name="object 8461"/>
            <p:cNvSpPr/>
            <p:nvPr/>
          </p:nvSpPr>
          <p:spPr>
            <a:xfrm>
              <a:off x="10479262" y="6921022"/>
              <a:ext cx="1270" cy="5715"/>
            </a:xfrm>
            <a:custGeom>
              <a:avLst/>
              <a:gdLst/>
              <a:ahLst/>
              <a:cxnLst/>
              <a:rect l="l" t="t" r="r" b="b"/>
              <a:pathLst>
                <a:path w="1270" h="5715">
                  <a:moveTo>
                    <a:pt x="930" y="0"/>
                  </a:moveTo>
                  <a:lnTo>
                    <a:pt x="930" y="930"/>
                  </a:lnTo>
                </a:path>
                <a:path w="1270" h="5715">
                  <a:moveTo>
                    <a:pt x="930" y="930"/>
                  </a:moveTo>
                  <a:lnTo>
                    <a:pt x="930" y="2792"/>
                  </a:lnTo>
                </a:path>
                <a:path w="1270" h="5715">
                  <a:moveTo>
                    <a:pt x="930" y="2792"/>
                  </a:moveTo>
                  <a:lnTo>
                    <a:pt x="0" y="3722"/>
                  </a:lnTo>
                </a:path>
                <a:path w="1270" h="5715">
                  <a:moveTo>
                    <a:pt x="0" y="3722"/>
                  </a:moveTo>
                  <a:lnTo>
                    <a:pt x="0" y="5584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462" name="object 8462"/>
          <p:cNvSpPr/>
          <p:nvPr/>
        </p:nvSpPr>
        <p:spPr>
          <a:xfrm>
            <a:off x="4624873" y="689030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56775" y="0"/>
                </a:lnTo>
              </a:path>
              <a:path w="69850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463" name="object 8463"/>
          <p:cNvGrpSpPr/>
          <p:nvPr/>
        </p:nvGrpSpPr>
        <p:grpSpPr>
          <a:xfrm>
            <a:off x="13822500" y="4630458"/>
            <a:ext cx="6985" cy="22860"/>
            <a:chOff x="13822500" y="4630458"/>
            <a:chExt cx="6985" cy="22860"/>
          </a:xfrm>
        </p:grpSpPr>
        <p:sp>
          <p:nvSpPr>
            <p:cNvPr id="8464" name="object 8464"/>
            <p:cNvSpPr/>
            <p:nvPr/>
          </p:nvSpPr>
          <p:spPr>
            <a:xfrm>
              <a:off x="13823431" y="4631388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80" h="20954">
                  <a:moveTo>
                    <a:pt x="0" y="20476"/>
                  </a:moveTo>
                  <a:lnTo>
                    <a:pt x="3722" y="3722"/>
                  </a:lnTo>
                </a:path>
                <a:path w="5080" h="20954">
                  <a:moveTo>
                    <a:pt x="3722" y="3722"/>
                  </a:moveTo>
                  <a:lnTo>
                    <a:pt x="4653" y="2792"/>
                  </a:lnTo>
                </a:path>
                <a:path w="5080" h="20954">
                  <a:moveTo>
                    <a:pt x="4653" y="1861"/>
                  </a:moveTo>
                  <a:lnTo>
                    <a:pt x="4653" y="930"/>
                  </a:lnTo>
                </a:path>
                <a:path w="5080" h="20954">
                  <a:moveTo>
                    <a:pt x="4653" y="930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65" name="object 8465"/>
            <p:cNvSpPr/>
            <p:nvPr/>
          </p:nvSpPr>
          <p:spPr>
            <a:xfrm>
              <a:off x="13827153" y="46304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466" name="object 8466"/>
          <p:cNvSpPr/>
          <p:nvPr/>
        </p:nvSpPr>
        <p:spPr>
          <a:xfrm>
            <a:off x="4624873" y="688565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56775" y="0"/>
                </a:lnTo>
              </a:path>
              <a:path w="69850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7" name="object 8467"/>
          <p:cNvSpPr/>
          <p:nvPr/>
        </p:nvSpPr>
        <p:spPr>
          <a:xfrm>
            <a:off x="10119994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468" name="object 8468"/>
          <p:cNvGrpSpPr/>
          <p:nvPr/>
        </p:nvGrpSpPr>
        <p:grpSpPr>
          <a:xfrm>
            <a:off x="13770378" y="4618358"/>
            <a:ext cx="6985" cy="21590"/>
            <a:chOff x="13770378" y="4618358"/>
            <a:chExt cx="6985" cy="21590"/>
          </a:xfrm>
        </p:grpSpPr>
        <p:sp>
          <p:nvSpPr>
            <p:cNvPr id="8469" name="object 8469"/>
            <p:cNvSpPr/>
            <p:nvPr/>
          </p:nvSpPr>
          <p:spPr>
            <a:xfrm>
              <a:off x="13771308" y="4620219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80" h="19050">
                  <a:moveTo>
                    <a:pt x="0" y="18614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70" name="object 8470"/>
            <p:cNvSpPr/>
            <p:nvPr/>
          </p:nvSpPr>
          <p:spPr>
            <a:xfrm>
              <a:off x="13775031" y="46183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471" name="object 8471"/>
          <p:cNvSpPr/>
          <p:nvPr/>
        </p:nvSpPr>
        <p:spPr>
          <a:xfrm>
            <a:off x="4694679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2" name="object 8472"/>
          <p:cNvSpPr/>
          <p:nvPr/>
        </p:nvSpPr>
        <p:spPr>
          <a:xfrm>
            <a:off x="13730355" y="4608119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0" y="20476"/>
                </a:moveTo>
                <a:lnTo>
                  <a:pt x="4653" y="2792"/>
                </a:lnTo>
              </a:path>
              <a:path w="5715" h="20954">
                <a:moveTo>
                  <a:pt x="4653" y="1861"/>
                </a:moveTo>
                <a:lnTo>
                  <a:pt x="4653" y="930"/>
                </a:lnTo>
              </a:path>
              <a:path w="5715" h="20954">
                <a:moveTo>
                  <a:pt x="4653" y="93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3" name="object 8473"/>
          <p:cNvSpPr/>
          <p:nvPr/>
        </p:nvSpPr>
        <p:spPr>
          <a:xfrm>
            <a:off x="4698402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4" name="object 8474"/>
          <p:cNvSpPr/>
          <p:nvPr/>
        </p:nvSpPr>
        <p:spPr>
          <a:xfrm>
            <a:off x="10479261" y="692009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5" name="object 8475"/>
          <p:cNvSpPr/>
          <p:nvPr/>
        </p:nvSpPr>
        <p:spPr>
          <a:xfrm>
            <a:off x="12984829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6" name="object 8476"/>
          <p:cNvSpPr/>
          <p:nvPr/>
        </p:nvSpPr>
        <p:spPr>
          <a:xfrm>
            <a:off x="12971798" y="6895892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7" name="object 8477"/>
          <p:cNvSpPr/>
          <p:nvPr/>
        </p:nvSpPr>
        <p:spPr>
          <a:xfrm>
            <a:off x="4624873" y="705598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8" name="object 8478"/>
          <p:cNvSpPr/>
          <p:nvPr/>
        </p:nvSpPr>
        <p:spPr>
          <a:xfrm>
            <a:off x="10480193" y="692102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479" name="object 8479"/>
          <p:cNvGrpSpPr/>
          <p:nvPr/>
        </p:nvGrpSpPr>
        <p:grpSpPr>
          <a:xfrm>
            <a:off x="13680096" y="4595089"/>
            <a:ext cx="7620" cy="22860"/>
            <a:chOff x="13680096" y="4595089"/>
            <a:chExt cx="7620" cy="22860"/>
          </a:xfrm>
        </p:grpSpPr>
        <p:sp>
          <p:nvSpPr>
            <p:cNvPr id="8480" name="object 8480"/>
            <p:cNvSpPr/>
            <p:nvPr/>
          </p:nvSpPr>
          <p:spPr>
            <a:xfrm>
              <a:off x="13681027" y="4596020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0" y="20476"/>
                  </a:moveTo>
                  <a:lnTo>
                    <a:pt x="3722" y="4653"/>
                  </a:lnTo>
                </a:path>
                <a:path w="5715" h="20954">
                  <a:moveTo>
                    <a:pt x="3722" y="4653"/>
                  </a:moveTo>
                  <a:lnTo>
                    <a:pt x="4653" y="3722"/>
                  </a:lnTo>
                </a:path>
                <a:path w="5715" h="20954">
                  <a:moveTo>
                    <a:pt x="4653" y="3722"/>
                  </a:moveTo>
                  <a:lnTo>
                    <a:pt x="4653" y="1861"/>
                  </a:lnTo>
                </a:path>
                <a:path w="5715" h="20954">
                  <a:moveTo>
                    <a:pt x="4653" y="1861"/>
                  </a:moveTo>
                  <a:lnTo>
                    <a:pt x="4653" y="930"/>
                  </a:lnTo>
                </a:path>
                <a:path w="5715" h="20954">
                  <a:moveTo>
                    <a:pt x="4653" y="930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1" name="object 8481"/>
            <p:cNvSpPr/>
            <p:nvPr/>
          </p:nvSpPr>
          <p:spPr>
            <a:xfrm>
              <a:off x="13685680" y="45950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482" name="object 8482"/>
          <p:cNvSpPr/>
          <p:nvPr/>
        </p:nvSpPr>
        <p:spPr>
          <a:xfrm>
            <a:off x="4624873" y="706063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3" name="object 8483"/>
          <p:cNvSpPr/>
          <p:nvPr/>
        </p:nvSpPr>
        <p:spPr>
          <a:xfrm>
            <a:off x="4694679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4" name="object 8484"/>
          <p:cNvSpPr/>
          <p:nvPr/>
        </p:nvSpPr>
        <p:spPr>
          <a:xfrm>
            <a:off x="4664895" y="6890307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485" name="object 8485"/>
          <p:cNvGrpSpPr/>
          <p:nvPr/>
        </p:nvGrpSpPr>
        <p:grpSpPr>
          <a:xfrm>
            <a:off x="13841114" y="4547622"/>
            <a:ext cx="3175" cy="3175"/>
            <a:chOff x="13841114" y="4547622"/>
            <a:chExt cx="3175" cy="3175"/>
          </a:xfrm>
        </p:grpSpPr>
        <p:sp>
          <p:nvSpPr>
            <p:cNvPr id="8486" name="object 8486"/>
            <p:cNvSpPr/>
            <p:nvPr/>
          </p:nvSpPr>
          <p:spPr>
            <a:xfrm>
              <a:off x="13841108" y="45485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7" name="object 8487"/>
            <p:cNvSpPr/>
            <p:nvPr/>
          </p:nvSpPr>
          <p:spPr>
            <a:xfrm>
              <a:off x="13842046" y="454948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8" name="object 8488"/>
            <p:cNvSpPr/>
            <p:nvPr/>
          </p:nvSpPr>
          <p:spPr>
            <a:xfrm>
              <a:off x="13841108" y="454763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794" y="1854"/>
                  </a:moveTo>
                  <a:lnTo>
                    <a:pt x="2514" y="1193"/>
                  </a:lnTo>
                  <a:lnTo>
                    <a:pt x="1866" y="927"/>
                  </a:ln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206" y="2514"/>
                  </a:lnTo>
                  <a:lnTo>
                    <a:pt x="1866" y="2781"/>
                  </a:lnTo>
                  <a:lnTo>
                    <a:pt x="2514" y="2514"/>
                  </a:lnTo>
                  <a:lnTo>
                    <a:pt x="2794" y="1854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89" name="object 8489"/>
            <p:cNvSpPr/>
            <p:nvPr/>
          </p:nvSpPr>
          <p:spPr>
            <a:xfrm>
              <a:off x="13842046" y="45485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0" name="object 8490"/>
            <p:cNvSpPr/>
            <p:nvPr/>
          </p:nvSpPr>
          <p:spPr>
            <a:xfrm>
              <a:off x="13841108" y="45485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491" name="object 8491"/>
          <p:cNvSpPr/>
          <p:nvPr/>
        </p:nvSpPr>
        <p:spPr>
          <a:xfrm>
            <a:off x="4664895" y="7028057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2" name="object 8492"/>
          <p:cNvSpPr/>
          <p:nvPr/>
        </p:nvSpPr>
        <p:spPr>
          <a:xfrm>
            <a:off x="10475539" y="6921952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0" y="19545"/>
                </a:moveTo>
                <a:lnTo>
                  <a:pt x="3722" y="4653"/>
                </a:lnTo>
              </a:path>
              <a:path w="5079" h="19684">
                <a:moveTo>
                  <a:pt x="3722" y="4653"/>
                </a:moveTo>
                <a:lnTo>
                  <a:pt x="3722" y="2792"/>
                </a:lnTo>
              </a:path>
              <a:path w="5079" h="19684">
                <a:moveTo>
                  <a:pt x="3722" y="2792"/>
                </a:moveTo>
                <a:lnTo>
                  <a:pt x="4653" y="1861"/>
                </a:lnTo>
              </a:path>
              <a:path w="5079" h="19684">
                <a:moveTo>
                  <a:pt x="4653" y="1861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493" name="object 8493"/>
          <p:cNvGrpSpPr/>
          <p:nvPr/>
        </p:nvGrpSpPr>
        <p:grpSpPr>
          <a:xfrm>
            <a:off x="13710809" y="4515045"/>
            <a:ext cx="3175" cy="3175"/>
            <a:chOff x="13710809" y="4515045"/>
            <a:chExt cx="3175" cy="3175"/>
          </a:xfrm>
        </p:grpSpPr>
        <p:sp>
          <p:nvSpPr>
            <p:cNvPr id="8494" name="object 8494"/>
            <p:cNvSpPr/>
            <p:nvPr/>
          </p:nvSpPr>
          <p:spPr>
            <a:xfrm>
              <a:off x="13710809" y="4515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5" name="object 8495"/>
            <p:cNvSpPr/>
            <p:nvPr/>
          </p:nvSpPr>
          <p:spPr>
            <a:xfrm>
              <a:off x="13711740" y="45159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6" name="object 8496"/>
            <p:cNvSpPr/>
            <p:nvPr/>
          </p:nvSpPr>
          <p:spPr>
            <a:xfrm>
              <a:off x="13710805" y="45159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7" name="object 8497"/>
            <p:cNvSpPr/>
            <p:nvPr/>
          </p:nvSpPr>
          <p:spPr>
            <a:xfrm>
              <a:off x="13711740" y="451690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98" name="object 8498"/>
            <p:cNvSpPr/>
            <p:nvPr/>
          </p:nvSpPr>
          <p:spPr>
            <a:xfrm>
              <a:off x="13711740" y="45159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499" name="object 8499"/>
          <p:cNvSpPr/>
          <p:nvPr/>
        </p:nvSpPr>
        <p:spPr>
          <a:xfrm>
            <a:off x="4313074" y="6921022"/>
            <a:ext cx="3810" cy="15240"/>
          </a:xfrm>
          <a:custGeom>
            <a:avLst/>
            <a:gdLst/>
            <a:ahLst/>
            <a:cxnLst/>
            <a:rect l="l" t="t" r="r" b="b"/>
            <a:pathLst>
              <a:path w="3810" h="15240">
                <a:moveTo>
                  <a:pt x="3722" y="1489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0" name="object 8500"/>
          <p:cNvSpPr/>
          <p:nvPr/>
        </p:nvSpPr>
        <p:spPr>
          <a:xfrm>
            <a:off x="10113479" y="6464956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1" name="object 8501"/>
          <p:cNvSpPr/>
          <p:nvPr/>
        </p:nvSpPr>
        <p:spPr>
          <a:xfrm>
            <a:off x="4311212" y="6915437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5">
                <a:moveTo>
                  <a:pt x="1861" y="5584"/>
                </a:moveTo>
                <a:lnTo>
                  <a:pt x="930" y="3722"/>
                </a:lnTo>
              </a:path>
              <a:path w="1904" h="5715">
                <a:moveTo>
                  <a:pt x="930" y="3722"/>
                </a:moveTo>
                <a:lnTo>
                  <a:pt x="930" y="2792"/>
                </a:lnTo>
              </a:path>
              <a:path w="1904" h="5715">
                <a:moveTo>
                  <a:pt x="930" y="2792"/>
                </a:moveTo>
                <a:lnTo>
                  <a:pt x="930" y="1861"/>
                </a:lnTo>
              </a:path>
              <a:path w="1904" h="5715">
                <a:moveTo>
                  <a:pt x="930" y="1861"/>
                </a:moveTo>
                <a:lnTo>
                  <a:pt x="930" y="930"/>
                </a:lnTo>
              </a:path>
              <a:path w="1904" h="5715">
                <a:moveTo>
                  <a:pt x="930" y="930"/>
                </a:moveTo>
                <a:lnTo>
                  <a:pt x="0" y="0"/>
                </a:lnTo>
              </a:path>
              <a:path w="1904" h="5715">
                <a:moveTo>
                  <a:pt x="0" y="0"/>
                </a:moveTo>
                <a:lnTo>
                  <a:pt x="930" y="930"/>
                </a:lnTo>
              </a:path>
              <a:path w="1904" h="5715">
                <a:moveTo>
                  <a:pt x="930" y="930"/>
                </a:moveTo>
                <a:lnTo>
                  <a:pt x="930" y="1861"/>
                </a:lnTo>
              </a:path>
              <a:path w="1904" h="5715">
                <a:moveTo>
                  <a:pt x="930" y="1861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502" name="object 8502"/>
          <p:cNvGrpSpPr/>
          <p:nvPr/>
        </p:nvGrpSpPr>
        <p:grpSpPr>
          <a:xfrm>
            <a:off x="13711741" y="4515976"/>
            <a:ext cx="3175" cy="1905"/>
            <a:chOff x="13711741" y="4515976"/>
            <a:chExt cx="3175" cy="1905"/>
          </a:xfrm>
        </p:grpSpPr>
        <p:sp>
          <p:nvSpPr>
            <p:cNvPr id="8503" name="object 8503"/>
            <p:cNvSpPr/>
            <p:nvPr/>
          </p:nvSpPr>
          <p:spPr>
            <a:xfrm>
              <a:off x="13711734" y="45159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4" name="object 8504"/>
            <p:cNvSpPr/>
            <p:nvPr/>
          </p:nvSpPr>
          <p:spPr>
            <a:xfrm>
              <a:off x="13712672" y="45169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05" name="object 8505"/>
            <p:cNvSpPr/>
            <p:nvPr/>
          </p:nvSpPr>
          <p:spPr>
            <a:xfrm>
              <a:off x="13712672" y="45159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506" name="object 8506"/>
          <p:cNvSpPr/>
          <p:nvPr/>
        </p:nvSpPr>
        <p:spPr>
          <a:xfrm>
            <a:off x="4312143" y="6917299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0" y="930"/>
                </a:moveTo>
                <a:lnTo>
                  <a:pt x="0" y="1861"/>
                </a:lnTo>
              </a:path>
              <a:path w="5079" h="19050">
                <a:moveTo>
                  <a:pt x="0" y="1861"/>
                </a:moveTo>
                <a:lnTo>
                  <a:pt x="930" y="3722"/>
                </a:lnTo>
              </a:path>
              <a:path w="5079" h="19050">
                <a:moveTo>
                  <a:pt x="930" y="3722"/>
                </a:moveTo>
                <a:lnTo>
                  <a:pt x="4653" y="18614"/>
                </a:lnTo>
              </a:path>
              <a:path w="5079" h="19050">
                <a:moveTo>
                  <a:pt x="4653" y="18614"/>
                </a:moveTo>
                <a:lnTo>
                  <a:pt x="930" y="3722"/>
                </a:lnTo>
              </a:path>
              <a:path w="5079" h="19050">
                <a:moveTo>
                  <a:pt x="930" y="3722"/>
                </a:moveTo>
                <a:lnTo>
                  <a:pt x="0" y="1861"/>
                </a:lnTo>
              </a:path>
              <a:path w="5079" h="19050">
                <a:moveTo>
                  <a:pt x="0" y="1861"/>
                </a:moveTo>
                <a:lnTo>
                  <a:pt x="0" y="930"/>
                </a:lnTo>
              </a:path>
              <a:path w="5079" h="1905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7" name="object 8507"/>
          <p:cNvSpPr/>
          <p:nvPr/>
        </p:nvSpPr>
        <p:spPr>
          <a:xfrm>
            <a:off x="13673580" y="4611842"/>
            <a:ext cx="158750" cy="39370"/>
          </a:xfrm>
          <a:custGeom>
            <a:avLst/>
            <a:gdLst/>
            <a:ahLst/>
            <a:cxnLst/>
            <a:rect l="l" t="t" r="r" b="b"/>
            <a:pathLst>
              <a:path w="158750" h="39370">
                <a:moveTo>
                  <a:pt x="158226" y="39091"/>
                </a:moveTo>
                <a:lnTo>
                  <a:pt x="138681" y="34437"/>
                </a:lnTo>
              </a:path>
              <a:path w="158750" h="39370">
                <a:moveTo>
                  <a:pt x="121927" y="29783"/>
                </a:moveTo>
                <a:lnTo>
                  <a:pt x="87490" y="21407"/>
                </a:lnTo>
              </a:path>
              <a:path w="158750" h="39370">
                <a:moveTo>
                  <a:pt x="70736" y="17684"/>
                </a:moveTo>
                <a:lnTo>
                  <a:pt x="37229" y="9307"/>
                </a:lnTo>
              </a:path>
              <a:path w="158750" h="39370">
                <a:moveTo>
                  <a:pt x="20476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8" name="object 8508"/>
          <p:cNvSpPr/>
          <p:nvPr/>
        </p:nvSpPr>
        <p:spPr>
          <a:xfrm>
            <a:off x="4311212" y="6915437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1861"/>
                </a:moveTo>
                <a:lnTo>
                  <a:pt x="930" y="930"/>
                </a:lnTo>
              </a:path>
              <a:path w="1270" h="1904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9" name="object 8509"/>
          <p:cNvSpPr/>
          <p:nvPr/>
        </p:nvSpPr>
        <p:spPr>
          <a:xfrm>
            <a:off x="10097657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0" name="object 8510"/>
          <p:cNvSpPr/>
          <p:nvPr/>
        </p:nvSpPr>
        <p:spPr>
          <a:xfrm>
            <a:off x="4311212" y="6915437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4" h="20954">
                <a:moveTo>
                  <a:pt x="0" y="0"/>
                </a:moveTo>
                <a:lnTo>
                  <a:pt x="930" y="930"/>
                </a:lnTo>
              </a:path>
              <a:path w="5714" h="20954">
                <a:moveTo>
                  <a:pt x="930" y="930"/>
                </a:moveTo>
                <a:lnTo>
                  <a:pt x="930" y="1861"/>
                </a:lnTo>
              </a:path>
              <a:path w="5714" h="20954">
                <a:moveTo>
                  <a:pt x="930" y="1861"/>
                </a:moveTo>
                <a:lnTo>
                  <a:pt x="930" y="2792"/>
                </a:lnTo>
              </a:path>
              <a:path w="5714" h="20954">
                <a:moveTo>
                  <a:pt x="930" y="2792"/>
                </a:moveTo>
                <a:lnTo>
                  <a:pt x="930" y="3722"/>
                </a:lnTo>
              </a:path>
              <a:path w="5714" h="20954">
                <a:moveTo>
                  <a:pt x="930" y="3722"/>
                </a:moveTo>
                <a:lnTo>
                  <a:pt x="1861" y="5584"/>
                </a:lnTo>
              </a:path>
              <a:path w="5714" h="20954">
                <a:moveTo>
                  <a:pt x="1861" y="5584"/>
                </a:moveTo>
                <a:lnTo>
                  <a:pt x="5584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1" name="object 8511"/>
          <p:cNvSpPr/>
          <p:nvPr/>
        </p:nvSpPr>
        <p:spPr>
          <a:xfrm>
            <a:off x="3571269" y="6381189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55844" y="0"/>
                </a:lnTo>
              </a:path>
              <a:path w="69850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2" name="object 8512"/>
          <p:cNvSpPr/>
          <p:nvPr/>
        </p:nvSpPr>
        <p:spPr>
          <a:xfrm>
            <a:off x="4313074" y="6921022"/>
            <a:ext cx="3810" cy="15240"/>
          </a:xfrm>
          <a:custGeom>
            <a:avLst/>
            <a:gdLst/>
            <a:ahLst/>
            <a:cxnLst/>
            <a:rect l="l" t="t" r="r" b="b"/>
            <a:pathLst>
              <a:path w="3810" h="15240">
                <a:moveTo>
                  <a:pt x="3722" y="1489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3" name="object 8513"/>
          <p:cNvSpPr/>
          <p:nvPr/>
        </p:nvSpPr>
        <p:spPr>
          <a:xfrm>
            <a:off x="3571269" y="6377466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4" name="object 8514"/>
          <p:cNvSpPr/>
          <p:nvPr/>
        </p:nvSpPr>
        <p:spPr>
          <a:xfrm>
            <a:off x="4312143" y="6919160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5" name="object 8515"/>
          <p:cNvSpPr/>
          <p:nvPr/>
        </p:nvSpPr>
        <p:spPr>
          <a:xfrm>
            <a:off x="3571269" y="6477056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55844" y="0"/>
                </a:lnTo>
              </a:path>
              <a:path w="69850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6" name="object 8516"/>
          <p:cNvSpPr/>
          <p:nvPr/>
        </p:nvSpPr>
        <p:spPr>
          <a:xfrm>
            <a:off x="4312143" y="6917299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7" name="object 8517"/>
          <p:cNvSpPr/>
          <p:nvPr/>
        </p:nvSpPr>
        <p:spPr>
          <a:xfrm>
            <a:off x="3571269" y="648171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44675" y="0"/>
                </a:lnTo>
              </a:path>
              <a:path w="69850">
                <a:moveTo>
                  <a:pt x="5584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8" name="object 8518"/>
          <p:cNvSpPr/>
          <p:nvPr/>
        </p:nvSpPr>
        <p:spPr>
          <a:xfrm>
            <a:off x="4311212" y="6915437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1861"/>
                </a:moveTo>
                <a:lnTo>
                  <a:pt x="930" y="930"/>
                </a:lnTo>
              </a:path>
              <a:path w="1270" h="1904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9" name="object 8519"/>
          <p:cNvSpPr/>
          <p:nvPr/>
        </p:nvSpPr>
        <p:spPr>
          <a:xfrm>
            <a:off x="10127440" y="689589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0" name="object 8520"/>
          <p:cNvSpPr/>
          <p:nvPr/>
        </p:nvSpPr>
        <p:spPr>
          <a:xfrm>
            <a:off x="5996792" y="6514286"/>
            <a:ext cx="6985" cy="0"/>
          </a:xfrm>
          <a:custGeom>
            <a:avLst/>
            <a:gdLst/>
            <a:ahLst/>
            <a:cxnLst/>
            <a:rect l="l" t="t" r="r" b="b"/>
            <a:pathLst>
              <a:path w="6985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1" name="object 8521"/>
          <p:cNvSpPr/>
          <p:nvPr/>
        </p:nvSpPr>
        <p:spPr>
          <a:xfrm>
            <a:off x="10127440" y="7033642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2" name="object 8522"/>
          <p:cNvSpPr/>
          <p:nvPr/>
        </p:nvSpPr>
        <p:spPr>
          <a:xfrm>
            <a:off x="4311212" y="6915437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930" y="930"/>
                </a:lnTo>
              </a:path>
              <a:path w="1270" h="1904">
                <a:moveTo>
                  <a:pt x="930" y="93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3" name="object 8523"/>
          <p:cNvSpPr/>
          <p:nvPr/>
        </p:nvSpPr>
        <p:spPr>
          <a:xfrm>
            <a:off x="5996792" y="651335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4" name="object 8524"/>
          <p:cNvSpPr/>
          <p:nvPr/>
        </p:nvSpPr>
        <p:spPr>
          <a:xfrm>
            <a:off x="3644798" y="6434242"/>
            <a:ext cx="0" cy="135255"/>
          </a:xfrm>
          <a:custGeom>
            <a:avLst/>
            <a:gdLst/>
            <a:ahLst/>
            <a:cxnLst/>
            <a:rect l="l" t="t" r="r" b="b"/>
            <a:pathLst>
              <a:path h="135254">
                <a:moveTo>
                  <a:pt x="0" y="134958"/>
                </a:moveTo>
                <a:lnTo>
                  <a:pt x="0" y="102381"/>
                </a:lnTo>
              </a:path>
              <a:path h="135254">
                <a:moveTo>
                  <a:pt x="0" y="84697"/>
                </a:moveTo>
                <a:lnTo>
                  <a:pt x="0" y="50260"/>
                </a:lnTo>
              </a:path>
              <a:path h="135254">
                <a:moveTo>
                  <a:pt x="0" y="32576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5" name="object 8525"/>
          <p:cNvSpPr/>
          <p:nvPr/>
        </p:nvSpPr>
        <p:spPr>
          <a:xfrm>
            <a:off x="4312143" y="691729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6" name="object 8526"/>
          <p:cNvSpPr/>
          <p:nvPr/>
        </p:nvSpPr>
        <p:spPr>
          <a:xfrm>
            <a:off x="3615945" y="6380259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7" name="object 8527"/>
          <p:cNvSpPr/>
          <p:nvPr/>
        </p:nvSpPr>
        <p:spPr>
          <a:xfrm>
            <a:off x="4312143" y="6918230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0"/>
                </a:moveTo>
                <a:lnTo>
                  <a:pt x="0" y="930"/>
                </a:lnTo>
              </a:path>
              <a:path w="1270" h="3175">
                <a:moveTo>
                  <a:pt x="0" y="930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8" name="object 8528"/>
          <p:cNvSpPr/>
          <p:nvPr/>
        </p:nvSpPr>
        <p:spPr>
          <a:xfrm>
            <a:off x="12915023" y="6895892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9" name="object 8529"/>
          <p:cNvSpPr/>
          <p:nvPr/>
        </p:nvSpPr>
        <p:spPr>
          <a:xfrm>
            <a:off x="3615945" y="655710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0" name="object 8530"/>
          <p:cNvSpPr/>
          <p:nvPr/>
        </p:nvSpPr>
        <p:spPr>
          <a:xfrm>
            <a:off x="4313074" y="6921022"/>
            <a:ext cx="3810" cy="15240"/>
          </a:xfrm>
          <a:custGeom>
            <a:avLst/>
            <a:gdLst/>
            <a:ahLst/>
            <a:cxnLst/>
            <a:rect l="l" t="t" r="r" b="b"/>
            <a:pathLst>
              <a:path w="3810" h="15240">
                <a:moveTo>
                  <a:pt x="0" y="0"/>
                </a:moveTo>
                <a:lnTo>
                  <a:pt x="3722" y="1489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1" name="object 8531"/>
          <p:cNvSpPr/>
          <p:nvPr/>
        </p:nvSpPr>
        <p:spPr>
          <a:xfrm>
            <a:off x="4153916" y="6957321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4653" y="18614"/>
                </a:moveTo>
                <a:lnTo>
                  <a:pt x="930" y="1861"/>
                </a:lnTo>
              </a:path>
              <a:path w="5079" h="19050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2" name="object 8532"/>
          <p:cNvSpPr/>
          <p:nvPr/>
        </p:nvSpPr>
        <p:spPr>
          <a:xfrm>
            <a:off x="3615945" y="6380259"/>
            <a:ext cx="11430" cy="177165"/>
          </a:xfrm>
          <a:custGeom>
            <a:avLst/>
            <a:gdLst/>
            <a:ahLst/>
            <a:cxnLst/>
            <a:rect l="l" t="t" r="r" b="b"/>
            <a:pathLst>
              <a:path w="11429" h="177165">
                <a:moveTo>
                  <a:pt x="11168" y="176841"/>
                </a:moveTo>
                <a:lnTo>
                  <a:pt x="11168" y="149850"/>
                </a:lnTo>
              </a:path>
              <a:path w="11429" h="177165">
                <a:moveTo>
                  <a:pt x="11168" y="132165"/>
                </a:moveTo>
                <a:lnTo>
                  <a:pt x="11168" y="96797"/>
                </a:lnTo>
              </a:path>
              <a:path w="11429" h="177165">
                <a:moveTo>
                  <a:pt x="11168" y="80044"/>
                </a:moveTo>
                <a:lnTo>
                  <a:pt x="11168" y="44675"/>
                </a:lnTo>
              </a:path>
              <a:path w="11429" h="177165">
                <a:moveTo>
                  <a:pt x="11168" y="27922"/>
                </a:moveTo>
                <a:lnTo>
                  <a:pt x="11168" y="0"/>
                </a:lnTo>
              </a:path>
              <a:path w="11429" h="177165">
                <a:moveTo>
                  <a:pt x="0" y="176841"/>
                </a:moveTo>
                <a:lnTo>
                  <a:pt x="0" y="149850"/>
                </a:lnTo>
              </a:path>
              <a:path w="11429" h="177165">
                <a:moveTo>
                  <a:pt x="0" y="132165"/>
                </a:moveTo>
                <a:lnTo>
                  <a:pt x="0" y="96797"/>
                </a:lnTo>
              </a:path>
              <a:path w="11429" h="177165">
                <a:moveTo>
                  <a:pt x="0" y="80044"/>
                </a:moveTo>
                <a:lnTo>
                  <a:pt x="0" y="44675"/>
                </a:lnTo>
              </a:path>
              <a:path w="11429" h="177165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3" name="object 8533"/>
          <p:cNvSpPr/>
          <p:nvPr/>
        </p:nvSpPr>
        <p:spPr>
          <a:xfrm>
            <a:off x="4153916" y="6954528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2792"/>
                </a:moveTo>
                <a:lnTo>
                  <a:pt x="0" y="1861"/>
                </a:lnTo>
              </a:path>
              <a:path h="3175">
                <a:moveTo>
                  <a:pt x="0" y="1861"/>
                </a:moveTo>
                <a:lnTo>
                  <a:pt x="0" y="930"/>
                </a:lnTo>
              </a:path>
              <a:path h="3175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4" name="object 8534"/>
          <p:cNvSpPr/>
          <p:nvPr/>
        </p:nvSpPr>
        <p:spPr>
          <a:xfrm>
            <a:off x="3615945" y="6381189"/>
            <a:ext cx="11430" cy="176530"/>
          </a:xfrm>
          <a:custGeom>
            <a:avLst/>
            <a:gdLst/>
            <a:ahLst/>
            <a:cxnLst/>
            <a:rect l="l" t="t" r="r" b="b"/>
            <a:pathLst>
              <a:path w="11429" h="176529">
                <a:moveTo>
                  <a:pt x="8376" y="175910"/>
                </a:moveTo>
                <a:lnTo>
                  <a:pt x="8376" y="148919"/>
                </a:lnTo>
              </a:path>
              <a:path w="11429" h="176529">
                <a:moveTo>
                  <a:pt x="8376" y="131235"/>
                </a:moveTo>
                <a:lnTo>
                  <a:pt x="8376" y="95866"/>
                </a:lnTo>
              </a:path>
              <a:path w="11429" h="176529">
                <a:moveTo>
                  <a:pt x="8376" y="79113"/>
                </a:moveTo>
                <a:lnTo>
                  <a:pt x="8376" y="43745"/>
                </a:lnTo>
              </a:path>
              <a:path w="11429" h="176529">
                <a:moveTo>
                  <a:pt x="8376" y="26991"/>
                </a:moveTo>
                <a:lnTo>
                  <a:pt x="8376" y="0"/>
                </a:lnTo>
              </a:path>
              <a:path w="11429" h="176529">
                <a:moveTo>
                  <a:pt x="2792" y="175910"/>
                </a:moveTo>
                <a:lnTo>
                  <a:pt x="2792" y="128442"/>
                </a:lnTo>
              </a:path>
              <a:path w="11429" h="176529">
                <a:moveTo>
                  <a:pt x="2792" y="128442"/>
                </a:moveTo>
                <a:lnTo>
                  <a:pt x="2792" y="98659"/>
                </a:lnTo>
              </a:path>
              <a:path w="11429" h="176529">
                <a:moveTo>
                  <a:pt x="2792" y="81905"/>
                </a:moveTo>
                <a:lnTo>
                  <a:pt x="2792" y="46537"/>
                </a:lnTo>
              </a:path>
              <a:path w="11429" h="176529">
                <a:moveTo>
                  <a:pt x="2792" y="28853"/>
                </a:moveTo>
                <a:lnTo>
                  <a:pt x="2792" y="0"/>
                </a:lnTo>
              </a:path>
              <a:path w="11429" h="176529">
                <a:moveTo>
                  <a:pt x="11168" y="0"/>
                </a:moveTo>
                <a:lnTo>
                  <a:pt x="11168" y="26991"/>
                </a:lnTo>
              </a:path>
              <a:path w="11429" h="176529">
                <a:moveTo>
                  <a:pt x="11168" y="43745"/>
                </a:moveTo>
                <a:lnTo>
                  <a:pt x="11168" y="79113"/>
                </a:lnTo>
              </a:path>
              <a:path w="11429" h="176529">
                <a:moveTo>
                  <a:pt x="11168" y="95866"/>
                </a:moveTo>
                <a:lnTo>
                  <a:pt x="11168" y="131235"/>
                </a:lnTo>
              </a:path>
              <a:path w="11429" h="176529">
                <a:moveTo>
                  <a:pt x="11168" y="148919"/>
                </a:moveTo>
                <a:lnTo>
                  <a:pt x="11168" y="175910"/>
                </a:lnTo>
              </a:path>
              <a:path w="11429" h="176529">
                <a:moveTo>
                  <a:pt x="0" y="0"/>
                </a:moveTo>
                <a:lnTo>
                  <a:pt x="0" y="26991"/>
                </a:lnTo>
              </a:path>
              <a:path w="11429" h="176529">
                <a:moveTo>
                  <a:pt x="0" y="43745"/>
                </a:moveTo>
                <a:lnTo>
                  <a:pt x="0" y="79113"/>
                </a:lnTo>
              </a:path>
              <a:path w="11429" h="176529">
                <a:moveTo>
                  <a:pt x="0" y="95866"/>
                </a:moveTo>
                <a:lnTo>
                  <a:pt x="0" y="131235"/>
                </a:lnTo>
              </a:path>
              <a:path w="11429" h="176529">
                <a:moveTo>
                  <a:pt x="0" y="148919"/>
                </a:moveTo>
                <a:lnTo>
                  <a:pt x="0" y="175910"/>
                </a:lnTo>
              </a:path>
              <a:path w="11429" h="176529">
                <a:moveTo>
                  <a:pt x="11168" y="175910"/>
                </a:moveTo>
                <a:lnTo>
                  <a:pt x="11168" y="148919"/>
                </a:lnTo>
              </a:path>
              <a:path w="11429" h="176529">
                <a:moveTo>
                  <a:pt x="11168" y="131235"/>
                </a:moveTo>
                <a:lnTo>
                  <a:pt x="11168" y="95866"/>
                </a:lnTo>
              </a:path>
              <a:path w="11429" h="176529">
                <a:moveTo>
                  <a:pt x="11168" y="79113"/>
                </a:moveTo>
                <a:lnTo>
                  <a:pt x="11168" y="43745"/>
                </a:lnTo>
              </a:path>
              <a:path w="11429" h="176529">
                <a:moveTo>
                  <a:pt x="11168" y="26991"/>
                </a:moveTo>
                <a:lnTo>
                  <a:pt x="11168" y="0"/>
                </a:lnTo>
              </a:path>
              <a:path w="11429" h="176529">
                <a:moveTo>
                  <a:pt x="0" y="175910"/>
                </a:moveTo>
                <a:lnTo>
                  <a:pt x="0" y="148919"/>
                </a:lnTo>
              </a:path>
              <a:path w="11429" h="176529">
                <a:moveTo>
                  <a:pt x="0" y="131235"/>
                </a:moveTo>
                <a:lnTo>
                  <a:pt x="0" y="95866"/>
                </a:lnTo>
              </a:path>
              <a:path w="11429" h="176529">
                <a:moveTo>
                  <a:pt x="0" y="79113"/>
                </a:moveTo>
                <a:lnTo>
                  <a:pt x="0" y="43745"/>
                </a:lnTo>
              </a:path>
              <a:path w="11429"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5" name="object 8535"/>
          <p:cNvSpPr/>
          <p:nvPr/>
        </p:nvSpPr>
        <p:spPr>
          <a:xfrm>
            <a:off x="10097657" y="706528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6" name="object 8536"/>
          <p:cNvSpPr/>
          <p:nvPr/>
        </p:nvSpPr>
        <p:spPr>
          <a:xfrm>
            <a:off x="3644798" y="6656690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7" name="object 8537"/>
          <p:cNvSpPr/>
          <p:nvPr/>
        </p:nvSpPr>
        <p:spPr>
          <a:xfrm>
            <a:off x="10122786" y="6464956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0"/>
                </a:moveTo>
                <a:lnTo>
                  <a:pt x="0" y="18614"/>
                </a:lnTo>
              </a:path>
              <a:path h="55245">
                <a:moveTo>
                  <a:pt x="0" y="36299"/>
                </a:moveTo>
                <a:lnTo>
                  <a:pt x="0" y="549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8" name="object 8538"/>
          <p:cNvSpPr/>
          <p:nvPr/>
        </p:nvSpPr>
        <p:spPr>
          <a:xfrm>
            <a:off x="3571269" y="665669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9" name="object 8539"/>
          <p:cNvSpPr/>
          <p:nvPr/>
        </p:nvSpPr>
        <p:spPr>
          <a:xfrm>
            <a:off x="10110687" y="6464956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0"/>
                </a:moveTo>
                <a:lnTo>
                  <a:pt x="0" y="18614"/>
                </a:lnTo>
              </a:path>
              <a:path h="55245">
                <a:moveTo>
                  <a:pt x="0" y="36299"/>
                </a:moveTo>
                <a:lnTo>
                  <a:pt x="0" y="549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0" name="object 8540"/>
          <p:cNvSpPr/>
          <p:nvPr/>
        </p:nvSpPr>
        <p:spPr>
          <a:xfrm>
            <a:off x="12971798" y="6891238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1" name="object 8541"/>
          <p:cNvSpPr/>
          <p:nvPr/>
        </p:nvSpPr>
        <p:spPr>
          <a:xfrm>
            <a:off x="4153916" y="6954528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2" name="object 8542"/>
          <p:cNvSpPr/>
          <p:nvPr/>
        </p:nvSpPr>
        <p:spPr>
          <a:xfrm>
            <a:off x="10110687" y="6464956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3" name="object 8543"/>
          <p:cNvSpPr/>
          <p:nvPr/>
        </p:nvSpPr>
        <p:spPr>
          <a:xfrm>
            <a:off x="4153916" y="695639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4" name="object 8544"/>
          <p:cNvSpPr/>
          <p:nvPr/>
        </p:nvSpPr>
        <p:spPr>
          <a:xfrm>
            <a:off x="3644798" y="6577577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5" name="object 8545"/>
          <p:cNvSpPr/>
          <p:nvPr/>
        </p:nvSpPr>
        <p:spPr>
          <a:xfrm>
            <a:off x="12915023" y="6891238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6" name="object 8546"/>
          <p:cNvSpPr/>
          <p:nvPr/>
        </p:nvSpPr>
        <p:spPr>
          <a:xfrm>
            <a:off x="5973524" y="6499394"/>
            <a:ext cx="8890" cy="78740"/>
          </a:xfrm>
          <a:custGeom>
            <a:avLst/>
            <a:gdLst/>
            <a:ahLst/>
            <a:cxnLst/>
            <a:rect l="l" t="t" r="r" b="b"/>
            <a:pathLst>
              <a:path w="8889" h="78740">
                <a:moveTo>
                  <a:pt x="8376" y="0"/>
                </a:moveTo>
                <a:lnTo>
                  <a:pt x="8376" y="26060"/>
                </a:lnTo>
              </a:path>
              <a:path w="8889" h="78740">
                <a:moveTo>
                  <a:pt x="8376" y="40022"/>
                </a:moveTo>
                <a:lnTo>
                  <a:pt x="8376" y="69805"/>
                </a:lnTo>
              </a:path>
              <a:path w="8889" h="78740">
                <a:moveTo>
                  <a:pt x="8376" y="69805"/>
                </a:moveTo>
                <a:lnTo>
                  <a:pt x="7445" y="73528"/>
                </a:lnTo>
              </a:path>
              <a:path w="8889" h="78740">
                <a:moveTo>
                  <a:pt x="7445" y="73528"/>
                </a:moveTo>
                <a:lnTo>
                  <a:pt x="4653" y="76321"/>
                </a:lnTo>
              </a:path>
              <a:path w="8889" h="78740">
                <a:moveTo>
                  <a:pt x="4653" y="76321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7" name="object 8547"/>
          <p:cNvSpPr/>
          <p:nvPr/>
        </p:nvSpPr>
        <p:spPr>
          <a:xfrm>
            <a:off x="3644798" y="6370951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19824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8" name="object 8548"/>
          <p:cNvSpPr/>
          <p:nvPr/>
        </p:nvSpPr>
        <p:spPr>
          <a:xfrm>
            <a:off x="5949324" y="6577577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241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9" name="object 8549"/>
          <p:cNvSpPr/>
          <p:nvPr/>
        </p:nvSpPr>
        <p:spPr>
          <a:xfrm>
            <a:off x="12984829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0" name="object 8550"/>
          <p:cNvSpPr/>
          <p:nvPr/>
        </p:nvSpPr>
        <p:spPr>
          <a:xfrm>
            <a:off x="4153916" y="6957321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1" name="object 8551"/>
          <p:cNvSpPr/>
          <p:nvPr/>
        </p:nvSpPr>
        <p:spPr>
          <a:xfrm>
            <a:off x="10110687" y="6519871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2" name="object 8552"/>
          <p:cNvSpPr/>
          <p:nvPr/>
        </p:nvSpPr>
        <p:spPr>
          <a:xfrm>
            <a:off x="4154847" y="6959182"/>
            <a:ext cx="3810" cy="17145"/>
          </a:xfrm>
          <a:custGeom>
            <a:avLst/>
            <a:gdLst/>
            <a:ahLst/>
            <a:cxnLst/>
            <a:rect l="l" t="t" r="r" b="b"/>
            <a:pathLst>
              <a:path w="3810" h="17145">
                <a:moveTo>
                  <a:pt x="0" y="0"/>
                </a:moveTo>
                <a:lnTo>
                  <a:pt x="3722" y="167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3" name="object 8553"/>
          <p:cNvSpPr/>
          <p:nvPr/>
        </p:nvSpPr>
        <p:spPr>
          <a:xfrm>
            <a:off x="10097657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4" name="object 8554"/>
          <p:cNvSpPr/>
          <p:nvPr/>
        </p:nvSpPr>
        <p:spPr>
          <a:xfrm>
            <a:off x="3641076" y="6370951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5" name="object 8555"/>
          <p:cNvSpPr/>
          <p:nvPr/>
        </p:nvSpPr>
        <p:spPr>
          <a:xfrm>
            <a:off x="10093934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6" name="object 8556"/>
          <p:cNvSpPr/>
          <p:nvPr/>
        </p:nvSpPr>
        <p:spPr>
          <a:xfrm>
            <a:off x="4153916" y="6957321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4653" y="18614"/>
                </a:moveTo>
                <a:lnTo>
                  <a:pt x="930" y="1861"/>
                </a:lnTo>
              </a:path>
              <a:path w="5079" h="19050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7" name="object 8557"/>
          <p:cNvSpPr/>
          <p:nvPr/>
        </p:nvSpPr>
        <p:spPr>
          <a:xfrm>
            <a:off x="10097657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8" name="object 8558"/>
          <p:cNvSpPr/>
          <p:nvPr/>
        </p:nvSpPr>
        <p:spPr>
          <a:xfrm>
            <a:off x="5949324" y="6491948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1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9" name="object 8559"/>
          <p:cNvSpPr/>
          <p:nvPr/>
        </p:nvSpPr>
        <p:spPr>
          <a:xfrm>
            <a:off x="3641076" y="6370951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0" name="object 8560"/>
          <p:cNvSpPr/>
          <p:nvPr/>
        </p:nvSpPr>
        <p:spPr>
          <a:xfrm>
            <a:off x="5973524" y="6491948"/>
            <a:ext cx="8890" cy="7620"/>
          </a:xfrm>
          <a:custGeom>
            <a:avLst/>
            <a:gdLst/>
            <a:ahLst/>
            <a:cxnLst/>
            <a:rect l="l" t="t" r="r" b="b"/>
            <a:pathLst>
              <a:path w="8889" h="7620">
                <a:moveTo>
                  <a:pt x="0" y="0"/>
                </a:moveTo>
                <a:lnTo>
                  <a:pt x="4653" y="930"/>
                </a:lnTo>
              </a:path>
              <a:path w="8889" h="7620">
                <a:moveTo>
                  <a:pt x="4653" y="930"/>
                </a:moveTo>
                <a:lnTo>
                  <a:pt x="7445" y="3722"/>
                </a:lnTo>
              </a:path>
              <a:path w="8889" h="7620">
                <a:moveTo>
                  <a:pt x="7445" y="3722"/>
                </a:moveTo>
                <a:lnTo>
                  <a:pt x="8376" y="744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1" name="object 8561"/>
          <p:cNvSpPr/>
          <p:nvPr/>
        </p:nvSpPr>
        <p:spPr>
          <a:xfrm>
            <a:off x="12915023" y="7061565"/>
            <a:ext cx="69850" cy="3810"/>
          </a:xfrm>
          <a:custGeom>
            <a:avLst/>
            <a:gdLst/>
            <a:ahLst/>
            <a:cxnLst/>
            <a:rect l="l" t="t" r="r" b="b"/>
            <a:pathLst>
              <a:path w="69850" h="3809">
                <a:moveTo>
                  <a:pt x="0" y="0"/>
                </a:moveTo>
                <a:lnTo>
                  <a:pt x="26060" y="0"/>
                </a:lnTo>
              </a:path>
              <a:path w="69850" h="3809">
                <a:moveTo>
                  <a:pt x="43745" y="0"/>
                </a:moveTo>
                <a:lnTo>
                  <a:pt x="69805" y="0"/>
                </a:lnTo>
              </a:path>
              <a:path w="69850" h="3809">
                <a:moveTo>
                  <a:pt x="0" y="3722"/>
                </a:moveTo>
                <a:lnTo>
                  <a:pt x="26060" y="3722"/>
                </a:lnTo>
              </a:path>
              <a:path w="69850" h="3809">
                <a:moveTo>
                  <a:pt x="43745" y="3722"/>
                </a:moveTo>
                <a:lnTo>
                  <a:pt x="69805" y="37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2" name="object 8562"/>
          <p:cNvSpPr/>
          <p:nvPr/>
        </p:nvSpPr>
        <p:spPr>
          <a:xfrm>
            <a:off x="5949324" y="673208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3" name="object 8563"/>
          <p:cNvSpPr/>
          <p:nvPr/>
        </p:nvSpPr>
        <p:spPr>
          <a:xfrm>
            <a:off x="4153916" y="6955459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4" name="object 8564"/>
          <p:cNvSpPr/>
          <p:nvPr/>
        </p:nvSpPr>
        <p:spPr>
          <a:xfrm>
            <a:off x="6023784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5" name="object 8565"/>
          <p:cNvSpPr/>
          <p:nvPr/>
        </p:nvSpPr>
        <p:spPr>
          <a:xfrm>
            <a:off x="4153916" y="695452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6" name="object 8566"/>
          <p:cNvSpPr/>
          <p:nvPr/>
        </p:nvSpPr>
        <p:spPr>
          <a:xfrm>
            <a:off x="6023784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7" name="object 8567"/>
          <p:cNvSpPr/>
          <p:nvPr/>
        </p:nvSpPr>
        <p:spPr>
          <a:xfrm>
            <a:off x="3571269" y="637095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8" name="object 8568"/>
          <p:cNvSpPr/>
          <p:nvPr/>
        </p:nvSpPr>
        <p:spPr>
          <a:xfrm>
            <a:off x="3644798" y="6569200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9" name="object 8569"/>
          <p:cNvSpPr/>
          <p:nvPr/>
        </p:nvSpPr>
        <p:spPr>
          <a:xfrm>
            <a:off x="3644798" y="6656690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0" name="object 8570"/>
          <p:cNvSpPr/>
          <p:nvPr/>
        </p:nvSpPr>
        <p:spPr>
          <a:xfrm>
            <a:off x="3599192" y="6603638"/>
            <a:ext cx="5080" cy="7620"/>
          </a:xfrm>
          <a:custGeom>
            <a:avLst/>
            <a:gdLst/>
            <a:ahLst/>
            <a:cxnLst/>
            <a:rect l="l" t="t" r="r" b="b"/>
            <a:pathLst>
              <a:path w="5079" h="7620">
                <a:moveTo>
                  <a:pt x="4653" y="0"/>
                </a:moveTo>
                <a:lnTo>
                  <a:pt x="2792" y="3722"/>
                </a:lnTo>
              </a:path>
              <a:path w="5079" h="7620">
                <a:moveTo>
                  <a:pt x="2792" y="3722"/>
                </a:moveTo>
                <a:lnTo>
                  <a:pt x="0" y="744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1" name="object 8571"/>
          <p:cNvSpPr/>
          <p:nvPr/>
        </p:nvSpPr>
        <p:spPr>
          <a:xfrm>
            <a:off x="6019130" y="673208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2" name="object 8572"/>
          <p:cNvSpPr/>
          <p:nvPr/>
        </p:nvSpPr>
        <p:spPr>
          <a:xfrm>
            <a:off x="3571269" y="6611084"/>
            <a:ext cx="27940" cy="1270"/>
          </a:xfrm>
          <a:custGeom>
            <a:avLst/>
            <a:gdLst/>
            <a:ahLst/>
            <a:cxnLst/>
            <a:rect l="l" t="t" r="r" b="b"/>
            <a:pathLst>
              <a:path w="27939" h="1270">
                <a:moveTo>
                  <a:pt x="27922" y="0"/>
                </a:moveTo>
                <a:lnTo>
                  <a:pt x="24199" y="930"/>
                </a:lnTo>
              </a:path>
              <a:path w="27939" h="1270">
                <a:moveTo>
                  <a:pt x="24199" y="93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3" name="object 8573"/>
          <p:cNvSpPr/>
          <p:nvPr/>
        </p:nvSpPr>
        <p:spPr>
          <a:xfrm>
            <a:off x="12984829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4" name="object 8574"/>
          <p:cNvSpPr/>
          <p:nvPr/>
        </p:nvSpPr>
        <p:spPr>
          <a:xfrm>
            <a:off x="4153916" y="695452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5" name="object 8575"/>
          <p:cNvSpPr/>
          <p:nvPr/>
        </p:nvSpPr>
        <p:spPr>
          <a:xfrm>
            <a:off x="3571269" y="6526386"/>
            <a:ext cx="33020" cy="77470"/>
          </a:xfrm>
          <a:custGeom>
            <a:avLst/>
            <a:gdLst/>
            <a:ahLst/>
            <a:cxnLst/>
            <a:rect l="l" t="t" r="r" b="b"/>
            <a:pathLst>
              <a:path w="33020" h="77470">
                <a:moveTo>
                  <a:pt x="0" y="0"/>
                </a:moveTo>
                <a:lnTo>
                  <a:pt x="24199" y="0"/>
                </a:lnTo>
              </a:path>
              <a:path w="33020" h="77470">
                <a:moveTo>
                  <a:pt x="24199" y="0"/>
                </a:moveTo>
                <a:lnTo>
                  <a:pt x="27922" y="930"/>
                </a:lnTo>
              </a:path>
              <a:path w="33020" h="77470">
                <a:moveTo>
                  <a:pt x="27922" y="930"/>
                </a:moveTo>
                <a:lnTo>
                  <a:pt x="30714" y="3722"/>
                </a:lnTo>
              </a:path>
              <a:path w="33020" h="77470">
                <a:moveTo>
                  <a:pt x="30714" y="3722"/>
                </a:moveTo>
                <a:lnTo>
                  <a:pt x="32576" y="7445"/>
                </a:lnTo>
              </a:path>
              <a:path w="33020" h="77470">
                <a:moveTo>
                  <a:pt x="32576" y="7445"/>
                </a:moveTo>
                <a:lnTo>
                  <a:pt x="32576" y="37229"/>
                </a:lnTo>
              </a:path>
              <a:path w="33020" h="77470">
                <a:moveTo>
                  <a:pt x="32576" y="51190"/>
                </a:moveTo>
                <a:lnTo>
                  <a:pt x="32576" y="7725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6" name="object 8576"/>
          <p:cNvSpPr/>
          <p:nvPr/>
        </p:nvSpPr>
        <p:spPr>
          <a:xfrm>
            <a:off x="4153916" y="6955459"/>
            <a:ext cx="5080" cy="20955"/>
          </a:xfrm>
          <a:custGeom>
            <a:avLst/>
            <a:gdLst/>
            <a:ahLst/>
            <a:cxnLst/>
            <a:rect l="l" t="t" r="r" b="b"/>
            <a:pathLst>
              <a:path w="5079" h="20954">
                <a:moveTo>
                  <a:pt x="0" y="0"/>
                </a:moveTo>
                <a:lnTo>
                  <a:pt x="0" y="930"/>
                </a:lnTo>
              </a:path>
              <a:path w="5079" h="20954">
                <a:moveTo>
                  <a:pt x="0" y="930"/>
                </a:moveTo>
                <a:lnTo>
                  <a:pt x="0" y="1861"/>
                </a:lnTo>
              </a:path>
              <a:path w="5079" h="20954">
                <a:moveTo>
                  <a:pt x="0" y="1861"/>
                </a:moveTo>
                <a:lnTo>
                  <a:pt x="930" y="3722"/>
                </a:lnTo>
              </a:path>
              <a:path w="5079" h="20954">
                <a:moveTo>
                  <a:pt x="930" y="3722"/>
                </a:moveTo>
                <a:lnTo>
                  <a:pt x="4653" y="20476"/>
                </a:lnTo>
              </a:path>
              <a:path w="5079" h="20954">
                <a:moveTo>
                  <a:pt x="4653" y="20476"/>
                </a:moveTo>
                <a:lnTo>
                  <a:pt x="930" y="3722"/>
                </a:lnTo>
              </a:path>
              <a:path w="5079" h="20954">
                <a:moveTo>
                  <a:pt x="930" y="3722"/>
                </a:moveTo>
                <a:lnTo>
                  <a:pt x="0" y="1861"/>
                </a:lnTo>
              </a:path>
              <a:path w="5079" h="20954">
                <a:moveTo>
                  <a:pt x="0" y="1861"/>
                </a:moveTo>
                <a:lnTo>
                  <a:pt x="0" y="930"/>
                </a:lnTo>
              </a:path>
              <a:path w="5079" h="2095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7" name="object 8577"/>
          <p:cNvSpPr/>
          <p:nvPr/>
        </p:nvSpPr>
        <p:spPr>
          <a:xfrm>
            <a:off x="12955975" y="689589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8" name="object 8578"/>
          <p:cNvSpPr/>
          <p:nvPr/>
        </p:nvSpPr>
        <p:spPr>
          <a:xfrm>
            <a:off x="4153916" y="695452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9" name="object 8579"/>
          <p:cNvSpPr/>
          <p:nvPr/>
        </p:nvSpPr>
        <p:spPr>
          <a:xfrm>
            <a:off x="10097657" y="706156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0" name="object 8580"/>
          <p:cNvSpPr/>
          <p:nvPr/>
        </p:nvSpPr>
        <p:spPr>
          <a:xfrm>
            <a:off x="4153916" y="6954528"/>
            <a:ext cx="5080" cy="21590"/>
          </a:xfrm>
          <a:custGeom>
            <a:avLst/>
            <a:gdLst/>
            <a:ahLst/>
            <a:cxnLst/>
            <a:rect l="l" t="t" r="r" b="b"/>
            <a:pathLst>
              <a:path w="5079" h="21590">
                <a:moveTo>
                  <a:pt x="0" y="0"/>
                </a:moveTo>
                <a:lnTo>
                  <a:pt x="0" y="930"/>
                </a:lnTo>
              </a:path>
              <a:path w="5079" h="21590">
                <a:moveTo>
                  <a:pt x="0" y="930"/>
                </a:moveTo>
                <a:lnTo>
                  <a:pt x="0" y="1861"/>
                </a:lnTo>
              </a:path>
              <a:path w="5079" h="21590">
                <a:moveTo>
                  <a:pt x="0" y="1861"/>
                </a:moveTo>
                <a:lnTo>
                  <a:pt x="0" y="2792"/>
                </a:lnTo>
              </a:path>
              <a:path w="5079" h="21590">
                <a:moveTo>
                  <a:pt x="0" y="2792"/>
                </a:moveTo>
                <a:lnTo>
                  <a:pt x="930" y="4653"/>
                </a:lnTo>
              </a:path>
              <a:path w="5079" h="21590">
                <a:moveTo>
                  <a:pt x="930" y="4653"/>
                </a:moveTo>
                <a:lnTo>
                  <a:pt x="4653" y="21407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1" name="object 8581"/>
          <p:cNvSpPr/>
          <p:nvPr/>
        </p:nvSpPr>
        <p:spPr>
          <a:xfrm>
            <a:off x="10093934" y="6978728"/>
            <a:ext cx="3810" cy="8890"/>
          </a:xfrm>
          <a:custGeom>
            <a:avLst/>
            <a:gdLst/>
            <a:ahLst/>
            <a:cxnLst/>
            <a:rect l="l" t="t" r="r" b="b"/>
            <a:pathLst>
              <a:path w="3809" h="8890">
                <a:moveTo>
                  <a:pt x="0" y="0"/>
                </a:moveTo>
                <a:lnTo>
                  <a:pt x="0" y="8376"/>
                </a:lnTo>
              </a:path>
              <a:path w="3809" h="8890">
                <a:moveTo>
                  <a:pt x="3722" y="8376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582" name="object 8582"/>
          <p:cNvGrpSpPr/>
          <p:nvPr/>
        </p:nvGrpSpPr>
        <p:grpSpPr>
          <a:xfrm>
            <a:off x="3617807" y="6588745"/>
            <a:ext cx="6985" cy="1905"/>
            <a:chOff x="3617807" y="6588745"/>
            <a:chExt cx="6985" cy="1905"/>
          </a:xfrm>
        </p:grpSpPr>
        <p:sp>
          <p:nvSpPr>
            <p:cNvPr id="8583" name="object 8583"/>
            <p:cNvSpPr/>
            <p:nvPr/>
          </p:nvSpPr>
          <p:spPr>
            <a:xfrm>
              <a:off x="3617807" y="65887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84" name="object 8584"/>
            <p:cNvSpPr/>
            <p:nvPr/>
          </p:nvSpPr>
          <p:spPr>
            <a:xfrm>
              <a:off x="3618737" y="6589676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58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8F8F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585" name="object 8585"/>
          <p:cNvSpPr/>
          <p:nvPr/>
        </p:nvSpPr>
        <p:spPr>
          <a:xfrm>
            <a:off x="10097657" y="6891238"/>
            <a:ext cx="69850" cy="5080"/>
          </a:xfrm>
          <a:custGeom>
            <a:avLst/>
            <a:gdLst/>
            <a:ahLst/>
            <a:cxnLst/>
            <a:rect l="l" t="t" r="r" b="b"/>
            <a:pathLst>
              <a:path w="69850" h="5079">
                <a:moveTo>
                  <a:pt x="69805" y="0"/>
                </a:moveTo>
                <a:lnTo>
                  <a:pt x="25130" y="0"/>
                </a:lnTo>
              </a:path>
              <a:path w="69850" h="5079">
                <a:moveTo>
                  <a:pt x="13030" y="0"/>
                </a:moveTo>
                <a:lnTo>
                  <a:pt x="0" y="0"/>
                </a:lnTo>
              </a:path>
              <a:path w="69850" h="5079">
                <a:moveTo>
                  <a:pt x="13030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6" name="object 8586"/>
          <p:cNvSpPr/>
          <p:nvPr/>
        </p:nvSpPr>
        <p:spPr>
          <a:xfrm>
            <a:off x="12955975" y="7033642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7" name="object 8587"/>
          <p:cNvSpPr/>
          <p:nvPr/>
        </p:nvSpPr>
        <p:spPr>
          <a:xfrm>
            <a:off x="10122786" y="6895892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8" name="object 8588"/>
          <p:cNvSpPr/>
          <p:nvPr/>
        </p:nvSpPr>
        <p:spPr>
          <a:xfrm>
            <a:off x="6019130" y="673208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9" name="object 8589"/>
          <p:cNvSpPr/>
          <p:nvPr/>
        </p:nvSpPr>
        <p:spPr>
          <a:xfrm>
            <a:off x="10097657" y="6987105"/>
            <a:ext cx="24765" cy="78740"/>
          </a:xfrm>
          <a:custGeom>
            <a:avLst/>
            <a:gdLst/>
            <a:ahLst/>
            <a:cxnLst/>
            <a:rect l="l" t="t" r="r" b="b"/>
            <a:pathLst>
              <a:path w="24765" h="78740">
                <a:moveTo>
                  <a:pt x="0" y="78182"/>
                </a:moveTo>
                <a:lnTo>
                  <a:pt x="0" y="47468"/>
                </a:lnTo>
              </a:path>
              <a:path w="24765" h="78740">
                <a:moveTo>
                  <a:pt x="0" y="30714"/>
                </a:moveTo>
                <a:lnTo>
                  <a:pt x="0" y="0"/>
                </a:lnTo>
              </a:path>
              <a:path w="24765" h="78740">
                <a:moveTo>
                  <a:pt x="24199" y="12099"/>
                </a:moveTo>
                <a:lnTo>
                  <a:pt x="24199" y="30714"/>
                </a:lnTo>
              </a:path>
              <a:path w="24765" h="78740">
                <a:moveTo>
                  <a:pt x="24199" y="47468"/>
                </a:moveTo>
                <a:lnTo>
                  <a:pt x="24199" y="660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0" name="object 8590"/>
          <p:cNvSpPr/>
          <p:nvPr/>
        </p:nvSpPr>
        <p:spPr>
          <a:xfrm>
            <a:off x="12603223" y="6923814"/>
            <a:ext cx="5080" cy="17780"/>
          </a:xfrm>
          <a:custGeom>
            <a:avLst/>
            <a:gdLst/>
            <a:ahLst/>
            <a:cxnLst/>
            <a:rect l="l" t="t" r="r" b="b"/>
            <a:pathLst>
              <a:path w="5079" h="17779">
                <a:moveTo>
                  <a:pt x="4653" y="17684"/>
                </a:moveTo>
                <a:lnTo>
                  <a:pt x="930" y="2792"/>
                </a:lnTo>
              </a:path>
              <a:path w="5079" h="17779">
                <a:moveTo>
                  <a:pt x="930" y="2792"/>
                </a:moveTo>
                <a:lnTo>
                  <a:pt x="0" y="930"/>
                </a:lnTo>
              </a:path>
              <a:path w="5079" h="1777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1" name="object 8591"/>
          <p:cNvSpPr/>
          <p:nvPr/>
        </p:nvSpPr>
        <p:spPr>
          <a:xfrm>
            <a:off x="6023784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2" name="object 8592"/>
          <p:cNvSpPr/>
          <p:nvPr/>
        </p:nvSpPr>
        <p:spPr>
          <a:xfrm>
            <a:off x="12603223" y="6921952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3" name="object 8593"/>
          <p:cNvSpPr/>
          <p:nvPr/>
        </p:nvSpPr>
        <p:spPr>
          <a:xfrm>
            <a:off x="6023784" y="6534763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4" name="object 8594"/>
          <p:cNvSpPr/>
          <p:nvPr/>
        </p:nvSpPr>
        <p:spPr>
          <a:xfrm>
            <a:off x="6023784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5" name="object 8595"/>
          <p:cNvSpPr/>
          <p:nvPr/>
        </p:nvSpPr>
        <p:spPr>
          <a:xfrm>
            <a:off x="10111618" y="6999204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6" name="object 8596"/>
          <p:cNvSpPr/>
          <p:nvPr/>
        </p:nvSpPr>
        <p:spPr>
          <a:xfrm>
            <a:off x="5949324" y="64472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597" name="object 8597"/>
          <p:cNvGrpSpPr/>
          <p:nvPr/>
        </p:nvGrpSpPr>
        <p:grpSpPr>
          <a:xfrm>
            <a:off x="12601361" y="6920091"/>
            <a:ext cx="3175" cy="5080"/>
            <a:chOff x="12601361" y="6920091"/>
            <a:chExt cx="3175" cy="5080"/>
          </a:xfrm>
        </p:grpSpPr>
        <p:sp>
          <p:nvSpPr>
            <p:cNvPr id="8598" name="object 8598"/>
            <p:cNvSpPr/>
            <p:nvPr/>
          </p:nvSpPr>
          <p:spPr>
            <a:xfrm>
              <a:off x="12602293" y="69210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99" name="object 8599"/>
            <p:cNvSpPr/>
            <p:nvPr/>
          </p:nvSpPr>
          <p:spPr>
            <a:xfrm>
              <a:off x="12601359" y="69200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00" name="object 8600"/>
            <p:cNvSpPr/>
            <p:nvPr/>
          </p:nvSpPr>
          <p:spPr>
            <a:xfrm>
              <a:off x="12602293" y="6921022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09">
                  <a:moveTo>
                    <a:pt x="0" y="0"/>
                  </a:moveTo>
                  <a:lnTo>
                    <a:pt x="0" y="930"/>
                  </a:lnTo>
                </a:path>
                <a:path w="1270" h="3809">
                  <a:moveTo>
                    <a:pt x="930" y="930"/>
                  </a:moveTo>
                  <a:lnTo>
                    <a:pt x="930" y="2792"/>
                  </a:lnTo>
                </a:path>
                <a:path w="1270" h="3809">
                  <a:moveTo>
                    <a:pt x="930" y="2792"/>
                  </a:moveTo>
                  <a:lnTo>
                    <a:pt x="930" y="3722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601" name="object 8601"/>
          <p:cNvSpPr/>
          <p:nvPr/>
        </p:nvSpPr>
        <p:spPr>
          <a:xfrm>
            <a:off x="10111618" y="6999204"/>
            <a:ext cx="10795" cy="54610"/>
          </a:xfrm>
          <a:custGeom>
            <a:avLst/>
            <a:gdLst/>
            <a:ahLst/>
            <a:cxnLst/>
            <a:rect l="l" t="t" r="r" b="b"/>
            <a:pathLst>
              <a:path w="10795" h="54609">
                <a:moveTo>
                  <a:pt x="10238" y="53983"/>
                </a:moveTo>
                <a:lnTo>
                  <a:pt x="10238" y="35368"/>
                </a:lnTo>
              </a:path>
              <a:path w="10795" h="54609">
                <a:moveTo>
                  <a:pt x="10238" y="18614"/>
                </a:moveTo>
                <a:lnTo>
                  <a:pt x="10238" y="0"/>
                </a:lnTo>
              </a:path>
              <a:path w="10795" h="54609">
                <a:moveTo>
                  <a:pt x="0" y="53983"/>
                </a:moveTo>
                <a:lnTo>
                  <a:pt x="0" y="35368"/>
                </a:lnTo>
              </a:path>
              <a:path w="10795"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2" name="object 8602"/>
          <p:cNvSpPr/>
          <p:nvPr/>
        </p:nvSpPr>
        <p:spPr>
          <a:xfrm>
            <a:off x="3615945" y="6577577"/>
            <a:ext cx="29209" cy="79375"/>
          </a:xfrm>
          <a:custGeom>
            <a:avLst/>
            <a:gdLst/>
            <a:ahLst/>
            <a:cxnLst/>
            <a:rect l="l" t="t" r="r" b="b"/>
            <a:pathLst>
              <a:path w="29210" h="79375">
                <a:moveTo>
                  <a:pt x="25130" y="0"/>
                </a:moveTo>
                <a:lnTo>
                  <a:pt x="25130" y="30714"/>
                </a:lnTo>
              </a:path>
              <a:path w="29210" h="79375">
                <a:moveTo>
                  <a:pt x="25130" y="48398"/>
                </a:moveTo>
                <a:lnTo>
                  <a:pt x="25130" y="79113"/>
                </a:lnTo>
              </a:path>
              <a:path w="29210" h="79375">
                <a:moveTo>
                  <a:pt x="28853" y="79113"/>
                </a:moveTo>
                <a:lnTo>
                  <a:pt x="28853" y="48398"/>
                </a:lnTo>
              </a:path>
              <a:path w="29210" h="79375">
                <a:moveTo>
                  <a:pt x="28853" y="30714"/>
                </a:moveTo>
                <a:lnTo>
                  <a:pt x="28853" y="0"/>
                </a:lnTo>
              </a:path>
              <a:path w="29210" h="79375">
                <a:moveTo>
                  <a:pt x="25130" y="79113"/>
                </a:moveTo>
                <a:lnTo>
                  <a:pt x="25130" y="48398"/>
                </a:lnTo>
              </a:path>
              <a:path w="29210" h="79375">
                <a:moveTo>
                  <a:pt x="25130" y="30714"/>
                </a:moveTo>
                <a:lnTo>
                  <a:pt x="25130" y="0"/>
                </a:lnTo>
              </a:path>
              <a:path w="29210" h="79375">
                <a:moveTo>
                  <a:pt x="11168" y="12099"/>
                </a:moveTo>
                <a:lnTo>
                  <a:pt x="0" y="12099"/>
                </a:lnTo>
              </a:path>
              <a:path w="29210" h="79375">
                <a:moveTo>
                  <a:pt x="0" y="67013"/>
                </a:moveTo>
                <a:lnTo>
                  <a:pt x="11168" y="67013"/>
                </a:lnTo>
              </a:path>
              <a:path w="29210" h="79375">
                <a:moveTo>
                  <a:pt x="11168" y="67013"/>
                </a:moveTo>
                <a:lnTo>
                  <a:pt x="11168" y="48398"/>
                </a:lnTo>
              </a:path>
              <a:path w="29210" h="79375">
                <a:moveTo>
                  <a:pt x="11168" y="30714"/>
                </a:moveTo>
                <a:lnTo>
                  <a:pt x="11168" y="12099"/>
                </a:lnTo>
              </a:path>
              <a:path w="29210" h="79375">
                <a:moveTo>
                  <a:pt x="0" y="67013"/>
                </a:moveTo>
                <a:lnTo>
                  <a:pt x="0" y="48398"/>
                </a:lnTo>
              </a:path>
              <a:path w="29210" h="79375">
                <a:moveTo>
                  <a:pt x="0" y="30714"/>
                </a:moveTo>
                <a:lnTo>
                  <a:pt x="0" y="12099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3" name="object 8603"/>
          <p:cNvSpPr/>
          <p:nvPr/>
        </p:nvSpPr>
        <p:spPr>
          <a:xfrm>
            <a:off x="10119994" y="6999204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4" name="object 8604"/>
          <p:cNvSpPr/>
          <p:nvPr/>
        </p:nvSpPr>
        <p:spPr>
          <a:xfrm>
            <a:off x="3615945" y="6577577"/>
            <a:ext cx="25400" cy="79375"/>
          </a:xfrm>
          <a:custGeom>
            <a:avLst/>
            <a:gdLst/>
            <a:ahLst/>
            <a:cxnLst/>
            <a:rect l="l" t="t" r="r" b="b"/>
            <a:pathLst>
              <a:path w="25400" h="79375">
                <a:moveTo>
                  <a:pt x="8376" y="66082"/>
                </a:moveTo>
                <a:lnTo>
                  <a:pt x="8376" y="48398"/>
                </a:lnTo>
              </a:path>
              <a:path w="25400" h="79375">
                <a:moveTo>
                  <a:pt x="8376" y="30714"/>
                </a:moveTo>
                <a:lnTo>
                  <a:pt x="8376" y="12099"/>
                </a:lnTo>
              </a:path>
              <a:path w="25400" h="79375">
                <a:moveTo>
                  <a:pt x="2792" y="66082"/>
                </a:moveTo>
                <a:lnTo>
                  <a:pt x="2792" y="48398"/>
                </a:lnTo>
              </a:path>
              <a:path w="25400" h="79375">
                <a:moveTo>
                  <a:pt x="2792" y="30714"/>
                </a:moveTo>
                <a:lnTo>
                  <a:pt x="2792" y="12099"/>
                </a:lnTo>
              </a:path>
              <a:path w="25400" h="79375">
                <a:moveTo>
                  <a:pt x="11168" y="12099"/>
                </a:moveTo>
                <a:lnTo>
                  <a:pt x="11168" y="30714"/>
                </a:lnTo>
              </a:path>
              <a:path w="25400" h="79375">
                <a:moveTo>
                  <a:pt x="11168" y="48398"/>
                </a:moveTo>
                <a:lnTo>
                  <a:pt x="11168" y="66082"/>
                </a:lnTo>
              </a:path>
              <a:path w="25400" h="79375">
                <a:moveTo>
                  <a:pt x="0" y="12099"/>
                </a:moveTo>
                <a:lnTo>
                  <a:pt x="0" y="30714"/>
                </a:lnTo>
              </a:path>
              <a:path w="25400" h="79375">
                <a:moveTo>
                  <a:pt x="0" y="48398"/>
                </a:moveTo>
                <a:lnTo>
                  <a:pt x="0" y="66082"/>
                </a:lnTo>
              </a:path>
              <a:path w="25400" h="79375">
                <a:moveTo>
                  <a:pt x="11168" y="66082"/>
                </a:moveTo>
                <a:lnTo>
                  <a:pt x="11168" y="48398"/>
                </a:lnTo>
              </a:path>
              <a:path w="25400" h="79375">
                <a:moveTo>
                  <a:pt x="11168" y="30714"/>
                </a:moveTo>
                <a:lnTo>
                  <a:pt x="11168" y="12099"/>
                </a:lnTo>
              </a:path>
              <a:path w="25400" h="79375">
                <a:moveTo>
                  <a:pt x="0" y="66082"/>
                </a:moveTo>
                <a:lnTo>
                  <a:pt x="0" y="48398"/>
                </a:lnTo>
              </a:path>
              <a:path w="25400" h="79375">
                <a:moveTo>
                  <a:pt x="0" y="30714"/>
                </a:moveTo>
                <a:lnTo>
                  <a:pt x="0" y="12099"/>
                </a:lnTo>
              </a:path>
              <a:path w="25400" h="79375">
                <a:moveTo>
                  <a:pt x="25130" y="0"/>
                </a:moveTo>
                <a:lnTo>
                  <a:pt x="25130" y="30714"/>
                </a:lnTo>
              </a:path>
              <a:path w="25400" h="79375">
                <a:moveTo>
                  <a:pt x="25130" y="48398"/>
                </a:moveTo>
                <a:lnTo>
                  <a:pt x="25130" y="791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5" name="object 8605"/>
          <p:cNvSpPr/>
          <p:nvPr/>
        </p:nvSpPr>
        <p:spPr>
          <a:xfrm>
            <a:off x="3627115" y="648636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139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6" name="object 8606"/>
          <p:cNvSpPr/>
          <p:nvPr/>
        </p:nvSpPr>
        <p:spPr>
          <a:xfrm>
            <a:off x="12603223" y="6924745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7" name="object 8607"/>
          <p:cNvSpPr/>
          <p:nvPr/>
        </p:nvSpPr>
        <p:spPr>
          <a:xfrm>
            <a:off x="5994931" y="6546862"/>
            <a:ext cx="10795" cy="176530"/>
          </a:xfrm>
          <a:custGeom>
            <a:avLst/>
            <a:gdLst/>
            <a:ahLst/>
            <a:cxnLst/>
            <a:rect l="l" t="t" r="r" b="b"/>
            <a:pathLst>
              <a:path w="10795" h="176529">
                <a:moveTo>
                  <a:pt x="0" y="175910"/>
                </a:moveTo>
                <a:lnTo>
                  <a:pt x="0" y="148919"/>
                </a:lnTo>
              </a:path>
              <a:path w="10795" h="176529">
                <a:moveTo>
                  <a:pt x="0" y="131235"/>
                </a:moveTo>
                <a:lnTo>
                  <a:pt x="0" y="96797"/>
                </a:lnTo>
              </a:path>
              <a:path w="10795" h="176529">
                <a:moveTo>
                  <a:pt x="0" y="79113"/>
                </a:moveTo>
                <a:lnTo>
                  <a:pt x="0" y="44675"/>
                </a:lnTo>
              </a:path>
              <a:path w="10795" h="176529">
                <a:moveTo>
                  <a:pt x="0" y="26991"/>
                </a:moveTo>
                <a:lnTo>
                  <a:pt x="0" y="0"/>
                </a:lnTo>
              </a:path>
              <a:path w="10795" h="176529">
                <a:moveTo>
                  <a:pt x="10238" y="175910"/>
                </a:moveTo>
                <a:lnTo>
                  <a:pt x="10238" y="148919"/>
                </a:lnTo>
              </a:path>
              <a:path w="10795" h="176529">
                <a:moveTo>
                  <a:pt x="10238" y="131235"/>
                </a:moveTo>
                <a:lnTo>
                  <a:pt x="10238" y="96797"/>
                </a:lnTo>
              </a:path>
              <a:path w="10795" h="176529">
                <a:moveTo>
                  <a:pt x="10238" y="79113"/>
                </a:moveTo>
                <a:lnTo>
                  <a:pt x="10238" y="44675"/>
                </a:lnTo>
              </a:path>
              <a:path w="10795" h="176529">
                <a:moveTo>
                  <a:pt x="10238" y="26991"/>
                </a:moveTo>
                <a:lnTo>
                  <a:pt x="1023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8" name="object 8608"/>
          <p:cNvSpPr/>
          <p:nvPr/>
        </p:nvSpPr>
        <p:spPr>
          <a:xfrm>
            <a:off x="3571269" y="6481710"/>
            <a:ext cx="69850" cy="5080"/>
          </a:xfrm>
          <a:custGeom>
            <a:avLst/>
            <a:gdLst/>
            <a:ahLst/>
            <a:cxnLst/>
            <a:rect l="l" t="t" r="r" b="b"/>
            <a:pathLst>
              <a:path w="69850" h="5079">
                <a:moveTo>
                  <a:pt x="44675" y="4653"/>
                </a:moveTo>
                <a:lnTo>
                  <a:pt x="0" y="4653"/>
                </a:lnTo>
              </a:path>
              <a:path w="69850" h="5079">
                <a:moveTo>
                  <a:pt x="69805" y="0"/>
                </a:moveTo>
                <a:lnTo>
                  <a:pt x="55844" y="0"/>
                </a:lnTo>
              </a:path>
              <a:path w="69850" h="5079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9" name="object 8609"/>
          <p:cNvSpPr/>
          <p:nvPr/>
        </p:nvSpPr>
        <p:spPr>
          <a:xfrm>
            <a:off x="3641076" y="6569200"/>
            <a:ext cx="3810" cy="8890"/>
          </a:xfrm>
          <a:custGeom>
            <a:avLst/>
            <a:gdLst/>
            <a:ahLst/>
            <a:cxnLst/>
            <a:rect l="l" t="t" r="r" b="b"/>
            <a:pathLst>
              <a:path w="3810" h="8890">
                <a:moveTo>
                  <a:pt x="0" y="0"/>
                </a:moveTo>
                <a:lnTo>
                  <a:pt x="0" y="8376"/>
                </a:lnTo>
              </a:path>
              <a:path w="3810" h="8890">
                <a:moveTo>
                  <a:pt x="3722" y="8376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0" name="object 8610"/>
          <p:cNvSpPr/>
          <p:nvPr/>
        </p:nvSpPr>
        <p:spPr>
          <a:xfrm>
            <a:off x="3571269" y="6652036"/>
            <a:ext cx="69850" cy="5080"/>
          </a:xfrm>
          <a:custGeom>
            <a:avLst/>
            <a:gdLst/>
            <a:ahLst/>
            <a:cxnLst/>
            <a:rect l="l" t="t" r="r" b="b"/>
            <a:pathLst>
              <a:path w="69850" h="5079">
                <a:moveTo>
                  <a:pt x="0" y="0"/>
                </a:moveTo>
                <a:lnTo>
                  <a:pt x="26060" y="0"/>
                </a:lnTo>
              </a:path>
              <a:path w="69850" h="5079">
                <a:moveTo>
                  <a:pt x="42814" y="0"/>
                </a:moveTo>
                <a:lnTo>
                  <a:pt x="69805" y="0"/>
                </a:lnTo>
              </a:path>
              <a:path w="69850" h="5079">
                <a:moveTo>
                  <a:pt x="0" y="4653"/>
                </a:moveTo>
                <a:lnTo>
                  <a:pt x="26060" y="4653"/>
                </a:lnTo>
              </a:path>
              <a:path w="69850" h="5079">
                <a:moveTo>
                  <a:pt x="42814" y="4653"/>
                </a:moveTo>
                <a:lnTo>
                  <a:pt x="69805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1" name="object 8611"/>
          <p:cNvSpPr/>
          <p:nvPr/>
        </p:nvSpPr>
        <p:spPr>
          <a:xfrm>
            <a:off x="3641076" y="6569200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2" name="object 8612"/>
          <p:cNvSpPr/>
          <p:nvPr/>
        </p:nvSpPr>
        <p:spPr>
          <a:xfrm>
            <a:off x="3611292" y="6486364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3" name="object 8613"/>
          <p:cNvSpPr/>
          <p:nvPr/>
        </p:nvSpPr>
        <p:spPr>
          <a:xfrm>
            <a:off x="10113479" y="6519871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4" name="object 8614"/>
          <p:cNvSpPr/>
          <p:nvPr/>
        </p:nvSpPr>
        <p:spPr>
          <a:xfrm>
            <a:off x="3611292" y="6624114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5" name="object 8615"/>
          <p:cNvSpPr/>
          <p:nvPr/>
        </p:nvSpPr>
        <p:spPr>
          <a:xfrm>
            <a:off x="4161362" y="695266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6" name="object 8616"/>
          <p:cNvSpPr/>
          <p:nvPr/>
        </p:nvSpPr>
        <p:spPr>
          <a:xfrm>
            <a:off x="10119994" y="651894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7" name="object 8617"/>
          <p:cNvSpPr/>
          <p:nvPr/>
        </p:nvSpPr>
        <p:spPr>
          <a:xfrm>
            <a:off x="3224102" y="6526386"/>
            <a:ext cx="5080" cy="19685"/>
          </a:xfrm>
          <a:custGeom>
            <a:avLst/>
            <a:gdLst/>
            <a:ahLst/>
            <a:cxnLst/>
            <a:rect l="l" t="t" r="r" b="b"/>
            <a:pathLst>
              <a:path w="5080" h="19684">
                <a:moveTo>
                  <a:pt x="4653" y="19545"/>
                </a:moveTo>
                <a:lnTo>
                  <a:pt x="930" y="3722"/>
                </a:lnTo>
              </a:path>
              <a:path w="5080" h="19684">
                <a:moveTo>
                  <a:pt x="930" y="3722"/>
                </a:moveTo>
                <a:lnTo>
                  <a:pt x="0" y="2792"/>
                </a:lnTo>
              </a:path>
              <a:path w="5080" h="19684">
                <a:moveTo>
                  <a:pt x="0" y="2792"/>
                </a:moveTo>
                <a:lnTo>
                  <a:pt x="0" y="930"/>
                </a:lnTo>
              </a:path>
              <a:path w="5080" h="1968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8" name="object 8618"/>
          <p:cNvSpPr/>
          <p:nvPr/>
        </p:nvSpPr>
        <p:spPr>
          <a:xfrm>
            <a:off x="5994931" y="6546862"/>
            <a:ext cx="10795" cy="176530"/>
          </a:xfrm>
          <a:custGeom>
            <a:avLst/>
            <a:gdLst/>
            <a:ahLst/>
            <a:cxnLst/>
            <a:rect l="l" t="t" r="r" b="b"/>
            <a:pathLst>
              <a:path w="10795" h="176529">
                <a:moveTo>
                  <a:pt x="0" y="0"/>
                </a:moveTo>
                <a:lnTo>
                  <a:pt x="0" y="26991"/>
                </a:lnTo>
              </a:path>
              <a:path w="10795" h="176529">
                <a:moveTo>
                  <a:pt x="0" y="44675"/>
                </a:moveTo>
                <a:lnTo>
                  <a:pt x="0" y="79113"/>
                </a:lnTo>
              </a:path>
              <a:path w="10795" h="176529">
                <a:moveTo>
                  <a:pt x="0" y="96797"/>
                </a:moveTo>
                <a:lnTo>
                  <a:pt x="0" y="131235"/>
                </a:lnTo>
              </a:path>
              <a:path w="10795" h="176529">
                <a:moveTo>
                  <a:pt x="0" y="148919"/>
                </a:moveTo>
                <a:lnTo>
                  <a:pt x="0" y="175910"/>
                </a:lnTo>
              </a:path>
              <a:path w="10795" h="176529">
                <a:moveTo>
                  <a:pt x="10238" y="0"/>
                </a:moveTo>
                <a:lnTo>
                  <a:pt x="10238" y="26991"/>
                </a:lnTo>
              </a:path>
              <a:path w="10795" h="176529">
                <a:moveTo>
                  <a:pt x="10238" y="44675"/>
                </a:moveTo>
                <a:lnTo>
                  <a:pt x="10238" y="79113"/>
                </a:lnTo>
              </a:path>
              <a:path w="10795" h="176529">
                <a:moveTo>
                  <a:pt x="10238" y="96797"/>
                </a:moveTo>
                <a:lnTo>
                  <a:pt x="10238" y="131235"/>
                </a:lnTo>
              </a:path>
              <a:path w="10795" h="176529">
                <a:moveTo>
                  <a:pt x="10238" y="148919"/>
                </a:moveTo>
                <a:lnTo>
                  <a:pt x="10238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9" name="object 8619"/>
          <p:cNvSpPr/>
          <p:nvPr/>
        </p:nvSpPr>
        <p:spPr>
          <a:xfrm>
            <a:off x="3223171" y="6524525"/>
            <a:ext cx="1270" cy="1905"/>
          </a:xfrm>
          <a:custGeom>
            <a:avLst/>
            <a:gdLst/>
            <a:ahLst/>
            <a:cxnLst/>
            <a:rect l="l" t="t" r="r" b="b"/>
            <a:pathLst>
              <a:path w="1269" h="1904">
                <a:moveTo>
                  <a:pt x="930" y="1861"/>
                </a:moveTo>
                <a:lnTo>
                  <a:pt x="0" y="930"/>
                </a:lnTo>
              </a:path>
              <a:path w="1269"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0" name="object 8620"/>
          <p:cNvSpPr/>
          <p:nvPr/>
        </p:nvSpPr>
        <p:spPr>
          <a:xfrm>
            <a:off x="4161362" y="6953598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4" h="20954">
                <a:moveTo>
                  <a:pt x="0" y="0"/>
                </a:moveTo>
                <a:lnTo>
                  <a:pt x="930" y="930"/>
                </a:lnTo>
              </a:path>
              <a:path w="5714" h="20954">
                <a:moveTo>
                  <a:pt x="930" y="930"/>
                </a:moveTo>
                <a:lnTo>
                  <a:pt x="930" y="1861"/>
                </a:lnTo>
              </a:path>
              <a:path w="5714" h="20954">
                <a:moveTo>
                  <a:pt x="930" y="1861"/>
                </a:moveTo>
                <a:lnTo>
                  <a:pt x="930" y="3722"/>
                </a:lnTo>
              </a:path>
              <a:path w="5714" h="20954">
                <a:moveTo>
                  <a:pt x="930" y="3722"/>
                </a:moveTo>
                <a:lnTo>
                  <a:pt x="5584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1" name="object 8621"/>
          <p:cNvSpPr/>
          <p:nvPr/>
        </p:nvSpPr>
        <p:spPr>
          <a:xfrm>
            <a:off x="3223171" y="6524525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4" h="21590">
                <a:moveTo>
                  <a:pt x="0" y="0"/>
                </a:moveTo>
                <a:lnTo>
                  <a:pt x="0" y="930"/>
                </a:lnTo>
              </a:path>
              <a:path w="5714" h="21590">
                <a:moveTo>
                  <a:pt x="0" y="930"/>
                </a:moveTo>
                <a:lnTo>
                  <a:pt x="930" y="1861"/>
                </a:lnTo>
              </a:path>
              <a:path w="5714" h="21590">
                <a:moveTo>
                  <a:pt x="930" y="1861"/>
                </a:moveTo>
                <a:lnTo>
                  <a:pt x="930" y="2792"/>
                </a:lnTo>
              </a:path>
              <a:path w="5714" h="21590">
                <a:moveTo>
                  <a:pt x="930" y="2792"/>
                </a:moveTo>
                <a:lnTo>
                  <a:pt x="930" y="4653"/>
                </a:lnTo>
              </a:path>
              <a:path w="5714" h="21590">
                <a:moveTo>
                  <a:pt x="930" y="4653"/>
                </a:moveTo>
                <a:lnTo>
                  <a:pt x="1861" y="5584"/>
                </a:lnTo>
              </a:path>
              <a:path w="5714" h="21590">
                <a:moveTo>
                  <a:pt x="1861" y="5584"/>
                </a:moveTo>
                <a:lnTo>
                  <a:pt x="5584" y="21407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2" name="object 8622"/>
          <p:cNvSpPr/>
          <p:nvPr/>
        </p:nvSpPr>
        <p:spPr>
          <a:xfrm>
            <a:off x="4214415" y="694056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3" name="object 8623"/>
          <p:cNvSpPr/>
          <p:nvPr/>
        </p:nvSpPr>
        <p:spPr>
          <a:xfrm>
            <a:off x="3223171" y="6524525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4" h="21590">
                <a:moveTo>
                  <a:pt x="5584" y="21407"/>
                </a:moveTo>
                <a:lnTo>
                  <a:pt x="1861" y="5584"/>
                </a:lnTo>
              </a:path>
              <a:path w="5714" h="21590">
                <a:moveTo>
                  <a:pt x="1861" y="5584"/>
                </a:moveTo>
                <a:lnTo>
                  <a:pt x="930" y="4653"/>
                </a:lnTo>
              </a:path>
              <a:path w="5714" h="21590">
                <a:moveTo>
                  <a:pt x="930" y="4653"/>
                </a:moveTo>
                <a:lnTo>
                  <a:pt x="930" y="2792"/>
                </a:lnTo>
              </a:path>
              <a:path w="5714" h="21590">
                <a:moveTo>
                  <a:pt x="930" y="2792"/>
                </a:moveTo>
                <a:lnTo>
                  <a:pt x="930" y="1861"/>
                </a:lnTo>
              </a:path>
              <a:path w="5714" h="21590">
                <a:moveTo>
                  <a:pt x="930" y="1861"/>
                </a:moveTo>
                <a:lnTo>
                  <a:pt x="0" y="930"/>
                </a:lnTo>
              </a:path>
              <a:path w="5714" h="2159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4" name="object 8624"/>
          <p:cNvSpPr/>
          <p:nvPr/>
        </p:nvSpPr>
        <p:spPr>
          <a:xfrm>
            <a:off x="4214415" y="6930329"/>
            <a:ext cx="40640" cy="31115"/>
          </a:xfrm>
          <a:custGeom>
            <a:avLst/>
            <a:gdLst/>
            <a:ahLst/>
            <a:cxnLst/>
            <a:rect l="l" t="t" r="r" b="b"/>
            <a:pathLst>
              <a:path w="40639" h="31115">
                <a:moveTo>
                  <a:pt x="0" y="11168"/>
                </a:moveTo>
                <a:lnTo>
                  <a:pt x="4653" y="30714"/>
                </a:lnTo>
              </a:path>
              <a:path w="40639" h="31115">
                <a:moveTo>
                  <a:pt x="40022" y="0"/>
                </a:moveTo>
                <a:lnTo>
                  <a:pt x="40022" y="930"/>
                </a:lnTo>
              </a:path>
              <a:path w="40639" h="31115">
                <a:moveTo>
                  <a:pt x="40022" y="930"/>
                </a:moveTo>
                <a:lnTo>
                  <a:pt x="40022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5" name="object 8625"/>
          <p:cNvSpPr/>
          <p:nvPr/>
        </p:nvSpPr>
        <p:spPr>
          <a:xfrm>
            <a:off x="3223171" y="6524525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4" h="21590">
                <a:moveTo>
                  <a:pt x="0" y="0"/>
                </a:moveTo>
                <a:lnTo>
                  <a:pt x="0" y="930"/>
                </a:lnTo>
              </a:path>
              <a:path w="5714" h="21590">
                <a:moveTo>
                  <a:pt x="0" y="930"/>
                </a:moveTo>
                <a:lnTo>
                  <a:pt x="930" y="1861"/>
                </a:lnTo>
              </a:path>
              <a:path w="5714" h="21590">
                <a:moveTo>
                  <a:pt x="930" y="1861"/>
                </a:moveTo>
                <a:lnTo>
                  <a:pt x="930" y="2792"/>
                </a:lnTo>
              </a:path>
              <a:path w="5714" h="21590">
                <a:moveTo>
                  <a:pt x="930" y="2792"/>
                </a:moveTo>
                <a:lnTo>
                  <a:pt x="930" y="4653"/>
                </a:lnTo>
              </a:path>
              <a:path w="5714" h="21590">
                <a:moveTo>
                  <a:pt x="930" y="4653"/>
                </a:moveTo>
                <a:lnTo>
                  <a:pt x="1861" y="5584"/>
                </a:lnTo>
              </a:path>
              <a:path w="5714" h="21590">
                <a:moveTo>
                  <a:pt x="1861" y="5584"/>
                </a:moveTo>
                <a:lnTo>
                  <a:pt x="5584" y="21407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6" name="object 8626"/>
          <p:cNvSpPr/>
          <p:nvPr/>
        </p:nvSpPr>
        <p:spPr>
          <a:xfrm>
            <a:off x="10134886" y="6504978"/>
            <a:ext cx="33020" cy="78740"/>
          </a:xfrm>
          <a:custGeom>
            <a:avLst/>
            <a:gdLst/>
            <a:ahLst/>
            <a:cxnLst/>
            <a:rect l="l" t="t" r="r" b="b"/>
            <a:pathLst>
              <a:path w="33020" h="78740">
                <a:moveTo>
                  <a:pt x="0" y="69805"/>
                </a:moveTo>
                <a:lnTo>
                  <a:pt x="0" y="40022"/>
                </a:lnTo>
              </a:path>
              <a:path w="33020" h="78740">
                <a:moveTo>
                  <a:pt x="0" y="26060"/>
                </a:moveTo>
                <a:lnTo>
                  <a:pt x="0" y="0"/>
                </a:lnTo>
              </a:path>
              <a:path w="33020" h="78740">
                <a:moveTo>
                  <a:pt x="8376" y="78182"/>
                </a:moveTo>
                <a:lnTo>
                  <a:pt x="3722" y="77251"/>
                </a:lnTo>
              </a:path>
              <a:path w="33020" h="78740">
                <a:moveTo>
                  <a:pt x="3722" y="77251"/>
                </a:moveTo>
                <a:lnTo>
                  <a:pt x="930" y="73528"/>
                </a:lnTo>
              </a:path>
              <a:path w="33020" h="78740">
                <a:moveTo>
                  <a:pt x="930" y="73528"/>
                </a:moveTo>
                <a:lnTo>
                  <a:pt x="0" y="69805"/>
                </a:lnTo>
              </a:path>
              <a:path w="33020" h="78740">
                <a:moveTo>
                  <a:pt x="32576" y="78182"/>
                </a:moveTo>
                <a:lnTo>
                  <a:pt x="8376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7" name="object 8627"/>
          <p:cNvSpPr/>
          <p:nvPr/>
        </p:nvSpPr>
        <p:spPr>
          <a:xfrm>
            <a:off x="4254437" y="6932191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0" y="0"/>
                </a:moveTo>
                <a:lnTo>
                  <a:pt x="4653" y="1861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8" name="object 8628"/>
          <p:cNvSpPr/>
          <p:nvPr/>
        </p:nvSpPr>
        <p:spPr>
          <a:xfrm>
            <a:off x="3225032" y="6530109"/>
            <a:ext cx="3810" cy="15875"/>
          </a:xfrm>
          <a:custGeom>
            <a:avLst/>
            <a:gdLst/>
            <a:ahLst/>
            <a:cxnLst/>
            <a:rect l="l" t="t" r="r" b="b"/>
            <a:pathLst>
              <a:path w="3810" h="15875">
                <a:moveTo>
                  <a:pt x="3722" y="15822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9" name="object 8629"/>
          <p:cNvSpPr/>
          <p:nvPr/>
        </p:nvSpPr>
        <p:spPr>
          <a:xfrm>
            <a:off x="10093934" y="6448203"/>
            <a:ext cx="73660" cy="57150"/>
          </a:xfrm>
          <a:custGeom>
            <a:avLst/>
            <a:gdLst/>
            <a:ahLst/>
            <a:cxnLst/>
            <a:rect l="l" t="t" r="r" b="b"/>
            <a:pathLst>
              <a:path w="73659" h="57150">
                <a:moveTo>
                  <a:pt x="49329" y="49329"/>
                </a:moveTo>
                <a:lnTo>
                  <a:pt x="73528" y="49329"/>
                </a:lnTo>
              </a:path>
              <a:path w="73659" h="57150">
                <a:moveTo>
                  <a:pt x="40952" y="56775"/>
                </a:moveTo>
                <a:lnTo>
                  <a:pt x="41883" y="53052"/>
                </a:lnTo>
              </a:path>
              <a:path w="73659" h="57150">
                <a:moveTo>
                  <a:pt x="41883" y="53052"/>
                </a:moveTo>
                <a:lnTo>
                  <a:pt x="44675" y="50260"/>
                </a:lnTo>
              </a:path>
              <a:path w="73659" h="57150">
                <a:moveTo>
                  <a:pt x="44675" y="50260"/>
                </a:moveTo>
                <a:lnTo>
                  <a:pt x="49329" y="49329"/>
                </a:lnTo>
              </a:path>
              <a:path w="73659" h="57150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0" name="object 8630"/>
          <p:cNvSpPr/>
          <p:nvPr/>
        </p:nvSpPr>
        <p:spPr>
          <a:xfrm>
            <a:off x="3224102" y="6529178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1" name="object 8631"/>
          <p:cNvSpPr/>
          <p:nvPr/>
        </p:nvSpPr>
        <p:spPr>
          <a:xfrm>
            <a:off x="10093934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2" name="object 8632"/>
          <p:cNvSpPr/>
          <p:nvPr/>
        </p:nvSpPr>
        <p:spPr>
          <a:xfrm>
            <a:off x="3224102" y="6526386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2792"/>
                </a:moveTo>
                <a:lnTo>
                  <a:pt x="0" y="930"/>
                </a:lnTo>
              </a:path>
              <a:path h="3175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3" name="object 8633"/>
          <p:cNvSpPr/>
          <p:nvPr/>
        </p:nvSpPr>
        <p:spPr>
          <a:xfrm>
            <a:off x="10097657" y="673766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4" name="object 8634"/>
          <p:cNvSpPr/>
          <p:nvPr/>
        </p:nvSpPr>
        <p:spPr>
          <a:xfrm>
            <a:off x="3223171" y="6525455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5" name="object 8635"/>
          <p:cNvSpPr/>
          <p:nvPr/>
        </p:nvSpPr>
        <p:spPr>
          <a:xfrm>
            <a:off x="5996792" y="6546862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6" name="object 8636"/>
          <p:cNvSpPr/>
          <p:nvPr/>
        </p:nvSpPr>
        <p:spPr>
          <a:xfrm>
            <a:off x="3223171" y="652452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7" name="object 8637"/>
          <p:cNvSpPr/>
          <p:nvPr/>
        </p:nvSpPr>
        <p:spPr>
          <a:xfrm>
            <a:off x="10093934" y="67376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8" name="object 8638"/>
          <p:cNvSpPr/>
          <p:nvPr/>
        </p:nvSpPr>
        <p:spPr>
          <a:xfrm>
            <a:off x="4303766" y="6917299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0" y="0"/>
                </a:moveTo>
                <a:lnTo>
                  <a:pt x="0" y="930"/>
                </a:lnTo>
              </a:path>
              <a:path w="1270" h="3809">
                <a:moveTo>
                  <a:pt x="0" y="930"/>
                </a:moveTo>
                <a:lnTo>
                  <a:pt x="0" y="1861"/>
                </a:lnTo>
              </a:path>
              <a:path w="1270" h="3809">
                <a:moveTo>
                  <a:pt x="0" y="1861"/>
                </a:moveTo>
                <a:lnTo>
                  <a:pt x="0" y="2792"/>
                </a:lnTo>
              </a:path>
              <a:path w="1270" h="3809">
                <a:moveTo>
                  <a:pt x="930" y="2792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9" name="object 8639"/>
          <p:cNvSpPr/>
          <p:nvPr/>
        </p:nvSpPr>
        <p:spPr>
          <a:xfrm>
            <a:off x="10093934" y="67376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0" name="object 8640"/>
          <p:cNvSpPr/>
          <p:nvPr/>
        </p:nvSpPr>
        <p:spPr>
          <a:xfrm>
            <a:off x="3223171" y="6524525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4" h="21590">
                <a:moveTo>
                  <a:pt x="0" y="0"/>
                </a:moveTo>
                <a:lnTo>
                  <a:pt x="0" y="930"/>
                </a:lnTo>
              </a:path>
              <a:path w="5714" h="21590">
                <a:moveTo>
                  <a:pt x="0" y="930"/>
                </a:moveTo>
                <a:lnTo>
                  <a:pt x="930" y="1861"/>
                </a:lnTo>
              </a:path>
              <a:path w="5714" h="21590">
                <a:moveTo>
                  <a:pt x="930" y="1861"/>
                </a:moveTo>
                <a:lnTo>
                  <a:pt x="930" y="2792"/>
                </a:lnTo>
              </a:path>
              <a:path w="5714" h="21590">
                <a:moveTo>
                  <a:pt x="930" y="2792"/>
                </a:moveTo>
                <a:lnTo>
                  <a:pt x="930" y="4653"/>
                </a:lnTo>
              </a:path>
              <a:path w="5714" h="21590">
                <a:moveTo>
                  <a:pt x="930" y="4653"/>
                </a:moveTo>
                <a:lnTo>
                  <a:pt x="1861" y="5584"/>
                </a:lnTo>
              </a:path>
              <a:path w="5714" h="21590">
                <a:moveTo>
                  <a:pt x="1861" y="5584"/>
                </a:moveTo>
                <a:lnTo>
                  <a:pt x="5584" y="21407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1" name="object 8641"/>
          <p:cNvSpPr/>
          <p:nvPr/>
        </p:nvSpPr>
        <p:spPr>
          <a:xfrm>
            <a:off x="10093934" y="6452857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0"/>
                </a:moveTo>
                <a:lnTo>
                  <a:pt x="0" y="78182"/>
                </a:lnTo>
              </a:path>
              <a:path h="285115">
                <a:moveTo>
                  <a:pt x="0" y="87490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2" name="object 8642"/>
          <p:cNvSpPr/>
          <p:nvPr/>
        </p:nvSpPr>
        <p:spPr>
          <a:xfrm>
            <a:off x="4304697" y="6921022"/>
            <a:ext cx="3810" cy="17780"/>
          </a:xfrm>
          <a:custGeom>
            <a:avLst/>
            <a:gdLst/>
            <a:ahLst/>
            <a:cxnLst/>
            <a:rect l="l" t="t" r="r" b="b"/>
            <a:pathLst>
              <a:path w="3810" h="17779">
                <a:moveTo>
                  <a:pt x="0" y="0"/>
                </a:moveTo>
                <a:lnTo>
                  <a:pt x="0" y="1861"/>
                </a:lnTo>
              </a:path>
              <a:path w="3810" h="17779">
                <a:moveTo>
                  <a:pt x="0" y="1861"/>
                </a:moveTo>
                <a:lnTo>
                  <a:pt x="3722" y="1768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3" name="object 8643"/>
          <p:cNvSpPr/>
          <p:nvPr/>
        </p:nvSpPr>
        <p:spPr>
          <a:xfrm>
            <a:off x="4147401" y="686984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4" name="object 8644"/>
          <p:cNvSpPr/>
          <p:nvPr/>
        </p:nvSpPr>
        <p:spPr>
          <a:xfrm>
            <a:off x="10097657" y="64528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5" name="object 8645"/>
          <p:cNvSpPr/>
          <p:nvPr/>
        </p:nvSpPr>
        <p:spPr>
          <a:xfrm>
            <a:off x="4147401" y="686983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6" name="object 8646"/>
          <p:cNvSpPr/>
          <p:nvPr/>
        </p:nvSpPr>
        <p:spPr>
          <a:xfrm>
            <a:off x="10093934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7" name="object 8647"/>
          <p:cNvSpPr/>
          <p:nvPr/>
        </p:nvSpPr>
        <p:spPr>
          <a:xfrm>
            <a:off x="4147401" y="686983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8" name="object 8648"/>
          <p:cNvSpPr/>
          <p:nvPr/>
        </p:nvSpPr>
        <p:spPr>
          <a:xfrm>
            <a:off x="10111618" y="6552447"/>
            <a:ext cx="10795" cy="176530"/>
          </a:xfrm>
          <a:custGeom>
            <a:avLst/>
            <a:gdLst/>
            <a:ahLst/>
            <a:cxnLst/>
            <a:rect l="l" t="t" r="r" b="b"/>
            <a:pathLst>
              <a:path w="10795" h="176529">
                <a:moveTo>
                  <a:pt x="10238" y="0"/>
                </a:moveTo>
                <a:lnTo>
                  <a:pt x="10238" y="26991"/>
                </a:lnTo>
              </a:path>
              <a:path w="10795" h="176529">
                <a:moveTo>
                  <a:pt x="10238" y="44675"/>
                </a:moveTo>
                <a:lnTo>
                  <a:pt x="10238" y="79113"/>
                </a:lnTo>
              </a:path>
              <a:path w="10795" h="176529">
                <a:moveTo>
                  <a:pt x="10238" y="96797"/>
                </a:moveTo>
                <a:lnTo>
                  <a:pt x="10238" y="131235"/>
                </a:lnTo>
              </a:path>
              <a:path w="10795" h="176529">
                <a:moveTo>
                  <a:pt x="10238" y="148919"/>
                </a:moveTo>
                <a:lnTo>
                  <a:pt x="10238" y="175910"/>
                </a:lnTo>
              </a:path>
              <a:path w="10795" h="176529">
                <a:moveTo>
                  <a:pt x="0" y="0"/>
                </a:moveTo>
                <a:lnTo>
                  <a:pt x="0" y="26991"/>
                </a:lnTo>
              </a:path>
              <a:path w="10795" h="176529">
                <a:moveTo>
                  <a:pt x="0" y="44675"/>
                </a:moveTo>
                <a:lnTo>
                  <a:pt x="0" y="79113"/>
                </a:lnTo>
              </a:path>
              <a:path w="10795" h="176529">
                <a:moveTo>
                  <a:pt x="0" y="96797"/>
                </a:moveTo>
                <a:lnTo>
                  <a:pt x="0" y="131235"/>
                </a:lnTo>
              </a:path>
              <a:path w="10795" h="176529">
                <a:moveTo>
                  <a:pt x="0" y="148919"/>
                </a:moveTo>
                <a:lnTo>
                  <a:pt x="0" y="175910"/>
                </a:lnTo>
              </a:path>
              <a:path w="10795" h="176529">
                <a:moveTo>
                  <a:pt x="10238" y="175910"/>
                </a:moveTo>
                <a:lnTo>
                  <a:pt x="10238" y="148919"/>
                </a:lnTo>
              </a:path>
              <a:path w="10795" h="176529">
                <a:moveTo>
                  <a:pt x="10238" y="131235"/>
                </a:moveTo>
                <a:lnTo>
                  <a:pt x="10238" y="96797"/>
                </a:lnTo>
              </a:path>
              <a:path w="10795" h="176529">
                <a:moveTo>
                  <a:pt x="10238" y="79113"/>
                </a:moveTo>
                <a:lnTo>
                  <a:pt x="10238" y="44675"/>
                </a:lnTo>
              </a:path>
              <a:path w="10795" h="176529">
                <a:moveTo>
                  <a:pt x="10238" y="26991"/>
                </a:moveTo>
                <a:lnTo>
                  <a:pt x="10238" y="0"/>
                </a:lnTo>
              </a:path>
              <a:path w="10795" h="176529">
                <a:moveTo>
                  <a:pt x="0" y="175910"/>
                </a:moveTo>
                <a:lnTo>
                  <a:pt x="0" y="148919"/>
                </a:lnTo>
              </a:path>
              <a:path w="10795" h="176529">
                <a:moveTo>
                  <a:pt x="0" y="131235"/>
                </a:moveTo>
                <a:lnTo>
                  <a:pt x="0" y="96797"/>
                </a:lnTo>
              </a:path>
              <a:path w="10795" h="176529">
                <a:moveTo>
                  <a:pt x="0" y="79113"/>
                </a:moveTo>
                <a:lnTo>
                  <a:pt x="0" y="44675"/>
                </a:lnTo>
              </a:path>
              <a:path w="10795"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649" name="object 8649"/>
          <p:cNvGrpSpPr/>
          <p:nvPr/>
        </p:nvGrpSpPr>
        <p:grpSpPr>
          <a:xfrm>
            <a:off x="4146470" y="6869831"/>
            <a:ext cx="3175" cy="3175"/>
            <a:chOff x="4146470" y="6869831"/>
            <a:chExt cx="3175" cy="3175"/>
          </a:xfrm>
        </p:grpSpPr>
        <p:sp>
          <p:nvSpPr>
            <p:cNvPr id="8650" name="object 8650"/>
            <p:cNvSpPr/>
            <p:nvPr/>
          </p:nvSpPr>
          <p:spPr>
            <a:xfrm>
              <a:off x="4147401" y="687076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1" name="object 8651"/>
            <p:cNvSpPr/>
            <p:nvPr/>
          </p:nvSpPr>
          <p:spPr>
            <a:xfrm>
              <a:off x="4146470" y="68698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2" name="object 8652"/>
            <p:cNvSpPr/>
            <p:nvPr/>
          </p:nvSpPr>
          <p:spPr>
            <a:xfrm>
              <a:off x="4147401" y="68707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3" name="object 8653"/>
            <p:cNvSpPr/>
            <p:nvPr/>
          </p:nvSpPr>
          <p:spPr>
            <a:xfrm>
              <a:off x="4146461" y="68707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654" name="object 8654"/>
          <p:cNvSpPr/>
          <p:nvPr/>
        </p:nvSpPr>
        <p:spPr>
          <a:xfrm>
            <a:off x="10113479" y="6999204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655" name="object 8655"/>
          <p:cNvGrpSpPr/>
          <p:nvPr/>
        </p:nvGrpSpPr>
        <p:grpSpPr>
          <a:xfrm>
            <a:off x="3064944" y="6563616"/>
            <a:ext cx="6985" cy="22860"/>
            <a:chOff x="3064944" y="6563616"/>
            <a:chExt cx="6985" cy="22860"/>
          </a:xfrm>
        </p:grpSpPr>
        <p:sp>
          <p:nvSpPr>
            <p:cNvPr id="8656" name="object 8656"/>
            <p:cNvSpPr/>
            <p:nvPr/>
          </p:nvSpPr>
          <p:spPr>
            <a:xfrm>
              <a:off x="3065875" y="6564546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80" h="20954">
                  <a:moveTo>
                    <a:pt x="4653" y="20476"/>
                  </a:moveTo>
                  <a:lnTo>
                    <a:pt x="930" y="3722"/>
                  </a:lnTo>
                </a:path>
                <a:path w="5080" h="20954">
                  <a:moveTo>
                    <a:pt x="930" y="3722"/>
                  </a:moveTo>
                  <a:lnTo>
                    <a:pt x="0" y="1861"/>
                  </a:lnTo>
                </a:path>
                <a:path w="5080" h="20954">
                  <a:moveTo>
                    <a:pt x="0" y="1861"/>
                  </a:moveTo>
                  <a:lnTo>
                    <a:pt x="0" y="930"/>
                  </a:lnTo>
                </a:path>
                <a:path w="5080" h="20954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7" name="object 8657"/>
            <p:cNvSpPr/>
            <p:nvPr/>
          </p:nvSpPr>
          <p:spPr>
            <a:xfrm>
              <a:off x="3064941" y="6563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8" name="object 8658"/>
            <p:cNvSpPr/>
            <p:nvPr/>
          </p:nvSpPr>
          <p:spPr>
            <a:xfrm>
              <a:off x="3065875" y="6564546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80" h="20954">
                  <a:moveTo>
                    <a:pt x="0" y="0"/>
                  </a:moveTo>
                  <a:lnTo>
                    <a:pt x="0" y="930"/>
                  </a:lnTo>
                </a:path>
                <a:path w="5080" h="20954">
                  <a:moveTo>
                    <a:pt x="0" y="930"/>
                  </a:moveTo>
                  <a:lnTo>
                    <a:pt x="0" y="1861"/>
                  </a:lnTo>
                </a:path>
                <a:path w="5080" h="20954">
                  <a:moveTo>
                    <a:pt x="0" y="1861"/>
                  </a:moveTo>
                  <a:lnTo>
                    <a:pt x="930" y="3722"/>
                  </a:lnTo>
                </a:path>
                <a:path w="5080" h="20954">
                  <a:moveTo>
                    <a:pt x="930" y="3722"/>
                  </a:moveTo>
                  <a:lnTo>
                    <a:pt x="4653" y="20476"/>
                  </a:lnTo>
                </a:path>
                <a:path w="5080" h="20954">
                  <a:moveTo>
                    <a:pt x="4653" y="20476"/>
                  </a:moveTo>
                  <a:lnTo>
                    <a:pt x="930" y="3722"/>
                  </a:lnTo>
                </a:path>
                <a:path w="5080" h="20954">
                  <a:moveTo>
                    <a:pt x="930" y="3722"/>
                  </a:moveTo>
                  <a:lnTo>
                    <a:pt x="0" y="1861"/>
                  </a:lnTo>
                </a:path>
                <a:path w="5080" h="20954">
                  <a:moveTo>
                    <a:pt x="0" y="1861"/>
                  </a:moveTo>
                  <a:lnTo>
                    <a:pt x="0" y="930"/>
                  </a:lnTo>
                </a:path>
                <a:path w="5080" h="20954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59" name="object 8659"/>
            <p:cNvSpPr/>
            <p:nvPr/>
          </p:nvSpPr>
          <p:spPr>
            <a:xfrm>
              <a:off x="3064941" y="6563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0" name="object 8660"/>
            <p:cNvSpPr/>
            <p:nvPr/>
          </p:nvSpPr>
          <p:spPr>
            <a:xfrm>
              <a:off x="3065875" y="656454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661" name="object 8661"/>
          <p:cNvSpPr/>
          <p:nvPr/>
        </p:nvSpPr>
        <p:spPr>
          <a:xfrm>
            <a:off x="10119994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662" name="object 8662"/>
          <p:cNvGrpSpPr/>
          <p:nvPr/>
        </p:nvGrpSpPr>
        <p:grpSpPr>
          <a:xfrm>
            <a:off x="3064944" y="6563616"/>
            <a:ext cx="6985" cy="22860"/>
            <a:chOff x="3064944" y="6563616"/>
            <a:chExt cx="6985" cy="22860"/>
          </a:xfrm>
        </p:grpSpPr>
        <p:sp>
          <p:nvSpPr>
            <p:cNvPr id="8663" name="object 8663"/>
            <p:cNvSpPr/>
            <p:nvPr/>
          </p:nvSpPr>
          <p:spPr>
            <a:xfrm>
              <a:off x="3065875" y="6564546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80" h="20954">
                  <a:moveTo>
                    <a:pt x="0" y="930"/>
                  </a:moveTo>
                  <a:lnTo>
                    <a:pt x="0" y="1861"/>
                  </a:lnTo>
                </a:path>
                <a:path w="5080" h="20954">
                  <a:moveTo>
                    <a:pt x="0" y="1861"/>
                  </a:moveTo>
                  <a:lnTo>
                    <a:pt x="930" y="3722"/>
                  </a:lnTo>
                </a:path>
                <a:path w="5080" h="20954">
                  <a:moveTo>
                    <a:pt x="930" y="3722"/>
                  </a:moveTo>
                  <a:lnTo>
                    <a:pt x="4653" y="20476"/>
                  </a:lnTo>
                </a:path>
                <a:path w="5080" h="20954">
                  <a:moveTo>
                    <a:pt x="4653" y="20476"/>
                  </a:moveTo>
                  <a:lnTo>
                    <a:pt x="930" y="3722"/>
                  </a:lnTo>
                </a:path>
                <a:path w="5080" h="20954">
                  <a:moveTo>
                    <a:pt x="930" y="3722"/>
                  </a:moveTo>
                  <a:lnTo>
                    <a:pt x="0" y="1861"/>
                  </a:lnTo>
                </a:path>
                <a:path w="5080" h="20954">
                  <a:moveTo>
                    <a:pt x="0" y="1861"/>
                  </a:moveTo>
                  <a:lnTo>
                    <a:pt x="0" y="930"/>
                  </a:lnTo>
                </a:path>
                <a:path w="5080" h="20954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4" name="object 8664"/>
            <p:cNvSpPr/>
            <p:nvPr/>
          </p:nvSpPr>
          <p:spPr>
            <a:xfrm>
              <a:off x="3064944" y="6563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665" name="object 8665"/>
          <p:cNvGrpSpPr/>
          <p:nvPr/>
        </p:nvGrpSpPr>
        <p:grpSpPr>
          <a:xfrm>
            <a:off x="4275844" y="6838185"/>
            <a:ext cx="3175" cy="1905"/>
            <a:chOff x="4275844" y="6838185"/>
            <a:chExt cx="3175" cy="1905"/>
          </a:xfrm>
        </p:grpSpPr>
        <p:sp>
          <p:nvSpPr>
            <p:cNvPr id="8666" name="object 8666"/>
            <p:cNvSpPr/>
            <p:nvPr/>
          </p:nvSpPr>
          <p:spPr>
            <a:xfrm>
              <a:off x="4275836" y="68381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7" name="object 8667"/>
            <p:cNvSpPr/>
            <p:nvPr/>
          </p:nvSpPr>
          <p:spPr>
            <a:xfrm>
              <a:off x="4276774" y="68391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68" name="object 8668"/>
            <p:cNvSpPr/>
            <p:nvPr/>
          </p:nvSpPr>
          <p:spPr>
            <a:xfrm>
              <a:off x="4276774" y="68381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669" name="object 8669"/>
          <p:cNvGrpSpPr/>
          <p:nvPr/>
        </p:nvGrpSpPr>
        <p:grpSpPr>
          <a:xfrm>
            <a:off x="3064944" y="6563616"/>
            <a:ext cx="3175" cy="5715"/>
            <a:chOff x="3064944" y="6563616"/>
            <a:chExt cx="3175" cy="5715"/>
          </a:xfrm>
        </p:grpSpPr>
        <p:sp>
          <p:nvSpPr>
            <p:cNvPr id="8670" name="object 8670"/>
            <p:cNvSpPr/>
            <p:nvPr/>
          </p:nvSpPr>
          <p:spPr>
            <a:xfrm>
              <a:off x="3064944" y="65636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1" name="object 8671"/>
            <p:cNvSpPr/>
            <p:nvPr/>
          </p:nvSpPr>
          <p:spPr>
            <a:xfrm>
              <a:off x="3065875" y="6564546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69" h="3809">
                  <a:moveTo>
                    <a:pt x="0" y="0"/>
                  </a:moveTo>
                  <a:lnTo>
                    <a:pt x="0" y="930"/>
                  </a:lnTo>
                </a:path>
                <a:path w="1269" h="3809">
                  <a:moveTo>
                    <a:pt x="0" y="930"/>
                  </a:moveTo>
                  <a:lnTo>
                    <a:pt x="0" y="1861"/>
                  </a:lnTo>
                </a:path>
                <a:path w="1269" h="3809">
                  <a:moveTo>
                    <a:pt x="0" y="1861"/>
                  </a:moveTo>
                  <a:lnTo>
                    <a:pt x="930" y="3722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672" name="object 8672"/>
          <p:cNvSpPr/>
          <p:nvPr/>
        </p:nvSpPr>
        <p:spPr>
          <a:xfrm>
            <a:off x="10113479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3" name="object 8673"/>
          <p:cNvSpPr/>
          <p:nvPr/>
        </p:nvSpPr>
        <p:spPr>
          <a:xfrm>
            <a:off x="3066806" y="6568269"/>
            <a:ext cx="3810" cy="17145"/>
          </a:xfrm>
          <a:custGeom>
            <a:avLst/>
            <a:gdLst/>
            <a:ahLst/>
            <a:cxnLst/>
            <a:rect l="l" t="t" r="r" b="b"/>
            <a:pathLst>
              <a:path w="3810" h="17145">
                <a:moveTo>
                  <a:pt x="0" y="0"/>
                </a:moveTo>
                <a:lnTo>
                  <a:pt x="3722" y="167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674" name="object 8674"/>
          <p:cNvGrpSpPr/>
          <p:nvPr/>
        </p:nvGrpSpPr>
        <p:grpSpPr>
          <a:xfrm>
            <a:off x="4275844" y="6837255"/>
            <a:ext cx="3175" cy="3175"/>
            <a:chOff x="4275844" y="6837255"/>
            <a:chExt cx="3175" cy="3175"/>
          </a:xfrm>
        </p:grpSpPr>
        <p:sp>
          <p:nvSpPr>
            <p:cNvPr id="8675" name="object 8675"/>
            <p:cNvSpPr/>
            <p:nvPr/>
          </p:nvSpPr>
          <p:spPr>
            <a:xfrm>
              <a:off x="4275844" y="68372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6" name="object 8676"/>
            <p:cNvSpPr/>
            <p:nvPr/>
          </p:nvSpPr>
          <p:spPr>
            <a:xfrm>
              <a:off x="4276774" y="68381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7" name="object 8677"/>
            <p:cNvSpPr/>
            <p:nvPr/>
          </p:nvSpPr>
          <p:spPr>
            <a:xfrm>
              <a:off x="4275836" y="6838191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27"/>
                  </a:moveTo>
                  <a:lnTo>
                    <a:pt x="2527" y="266"/>
                  </a:lnTo>
                  <a:lnTo>
                    <a:pt x="1866" y="0"/>
                  </a:lnTo>
                  <a:lnTo>
                    <a:pt x="1397" y="190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397" y="1676"/>
                  </a:lnTo>
                  <a:lnTo>
                    <a:pt x="1866" y="1866"/>
                  </a:lnTo>
                  <a:lnTo>
                    <a:pt x="2527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8" name="object 8678"/>
            <p:cNvSpPr/>
            <p:nvPr/>
          </p:nvSpPr>
          <p:spPr>
            <a:xfrm>
              <a:off x="4277705" y="68381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79" name="object 8679"/>
            <p:cNvSpPr/>
            <p:nvPr/>
          </p:nvSpPr>
          <p:spPr>
            <a:xfrm>
              <a:off x="4276763" y="68372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680" name="object 8680"/>
          <p:cNvSpPr/>
          <p:nvPr/>
        </p:nvSpPr>
        <p:spPr>
          <a:xfrm>
            <a:off x="10093934" y="6987105"/>
            <a:ext cx="29209" cy="78740"/>
          </a:xfrm>
          <a:custGeom>
            <a:avLst/>
            <a:gdLst/>
            <a:ahLst/>
            <a:cxnLst/>
            <a:rect l="l" t="t" r="r" b="b"/>
            <a:pathLst>
              <a:path w="29209" h="78740">
                <a:moveTo>
                  <a:pt x="28853" y="11168"/>
                </a:moveTo>
                <a:lnTo>
                  <a:pt x="28853" y="12099"/>
                </a:lnTo>
              </a:path>
              <a:path w="29209" h="78740">
                <a:moveTo>
                  <a:pt x="28853" y="12099"/>
                </a:moveTo>
                <a:lnTo>
                  <a:pt x="28853" y="30714"/>
                </a:lnTo>
              </a:path>
              <a:path w="29209" h="78740">
                <a:moveTo>
                  <a:pt x="28853" y="48398"/>
                </a:moveTo>
                <a:lnTo>
                  <a:pt x="28853" y="67013"/>
                </a:lnTo>
              </a:path>
              <a:path w="29209" h="78740">
                <a:moveTo>
                  <a:pt x="16753" y="11168"/>
                </a:moveTo>
                <a:lnTo>
                  <a:pt x="16753" y="12099"/>
                </a:lnTo>
              </a:path>
              <a:path w="29209" h="78740">
                <a:moveTo>
                  <a:pt x="16753" y="12099"/>
                </a:moveTo>
                <a:lnTo>
                  <a:pt x="16753" y="30714"/>
                </a:lnTo>
              </a:path>
              <a:path w="29209" h="78740">
                <a:moveTo>
                  <a:pt x="16753" y="48398"/>
                </a:moveTo>
                <a:lnTo>
                  <a:pt x="16753" y="67013"/>
                </a:lnTo>
              </a:path>
              <a:path w="29209" h="78740">
                <a:moveTo>
                  <a:pt x="16753" y="67013"/>
                </a:moveTo>
                <a:lnTo>
                  <a:pt x="28853" y="67013"/>
                </a:lnTo>
              </a:path>
              <a:path w="29209" h="78740">
                <a:moveTo>
                  <a:pt x="28853" y="11168"/>
                </a:moveTo>
                <a:lnTo>
                  <a:pt x="16753" y="11168"/>
                </a:lnTo>
              </a:path>
              <a:path w="29209" h="78740">
                <a:moveTo>
                  <a:pt x="3722" y="0"/>
                </a:moveTo>
                <a:lnTo>
                  <a:pt x="3722" y="30714"/>
                </a:lnTo>
              </a:path>
              <a:path w="29209" h="78740">
                <a:moveTo>
                  <a:pt x="3722" y="47468"/>
                </a:moveTo>
                <a:lnTo>
                  <a:pt x="3722" y="78182"/>
                </a:lnTo>
              </a:path>
              <a:path w="29209" h="78740">
                <a:moveTo>
                  <a:pt x="0" y="0"/>
                </a:moveTo>
                <a:lnTo>
                  <a:pt x="0" y="30714"/>
                </a:lnTo>
              </a:path>
              <a:path w="29209" h="78740">
                <a:moveTo>
                  <a:pt x="0" y="47468"/>
                </a:moveTo>
                <a:lnTo>
                  <a:pt x="0" y="78182"/>
                </a:lnTo>
              </a:path>
              <a:path w="29209" h="78740">
                <a:moveTo>
                  <a:pt x="3722" y="78182"/>
                </a:moveTo>
                <a:lnTo>
                  <a:pt x="3722" y="47468"/>
                </a:lnTo>
              </a:path>
              <a:path w="29209" h="78740">
                <a:moveTo>
                  <a:pt x="3722" y="30714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1" name="object 8681"/>
          <p:cNvSpPr/>
          <p:nvPr/>
        </p:nvSpPr>
        <p:spPr>
          <a:xfrm>
            <a:off x="4157639" y="6933121"/>
            <a:ext cx="158750" cy="40640"/>
          </a:xfrm>
          <a:custGeom>
            <a:avLst/>
            <a:gdLst/>
            <a:ahLst/>
            <a:cxnLst/>
            <a:rect l="l" t="t" r="r" b="b"/>
            <a:pathLst>
              <a:path w="158750" h="40640">
                <a:moveTo>
                  <a:pt x="158226" y="0"/>
                </a:moveTo>
                <a:lnTo>
                  <a:pt x="138681" y="5584"/>
                </a:lnTo>
              </a:path>
              <a:path w="158750" h="40640">
                <a:moveTo>
                  <a:pt x="121927" y="9307"/>
                </a:moveTo>
                <a:lnTo>
                  <a:pt x="87490" y="17684"/>
                </a:lnTo>
              </a:path>
              <a:path w="158750" h="40640">
                <a:moveTo>
                  <a:pt x="70736" y="22337"/>
                </a:moveTo>
                <a:lnTo>
                  <a:pt x="37229" y="30714"/>
                </a:lnTo>
              </a:path>
              <a:path w="158750" h="40640">
                <a:moveTo>
                  <a:pt x="20476" y="34437"/>
                </a:moveTo>
                <a:lnTo>
                  <a:pt x="0" y="4002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2" name="object 8682"/>
          <p:cNvSpPr/>
          <p:nvPr/>
        </p:nvSpPr>
        <p:spPr>
          <a:xfrm>
            <a:off x="10111617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683" name="object 8683"/>
          <p:cNvGrpSpPr/>
          <p:nvPr/>
        </p:nvGrpSpPr>
        <p:grpSpPr>
          <a:xfrm>
            <a:off x="3072390" y="6561754"/>
            <a:ext cx="7620" cy="22860"/>
            <a:chOff x="3072390" y="6561754"/>
            <a:chExt cx="7620" cy="22860"/>
          </a:xfrm>
        </p:grpSpPr>
        <p:sp>
          <p:nvSpPr>
            <p:cNvPr id="8684" name="object 8684"/>
            <p:cNvSpPr/>
            <p:nvPr/>
          </p:nvSpPr>
          <p:spPr>
            <a:xfrm>
              <a:off x="3072390" y="65617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85" name="object 8685"/>
            <p:cNvSpPr/>
            <p:nvPr/>
          </p:nvSpPr>
          <p:spPr>
            <a:xfrm>
              <a:off x="3073321" y="6562685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4" h="20954">
                  <a:moveTo>
                    <a:pt x="0" y="0"/>
                  </a:moveTo>
                  <a:lnTo>
                    <a:pt x="930" y="930"/>
                  </a:lnTo>
                </a:path>
                <a:path w="5714" h="20954">
                  <a:moveTo>
                    <a:pt x="930" y="930"/>
                  </a:moveTo>
                  <a:lnTo>
                    <a:pt x="930" y="1861"/>
                  </a:lnTo>
                </a:path>
                <a:path w="5714" h="20954">
                  <a:moveTo>
                    <a:pt x="930" y="1861"/>
                  </a:moveTo>
                  <a:lnTo>
                    <a:pt x="930" y="3722"/>
                  </a:lnTo>
                </a:path>
                <a:path w="5714" h="20954">
                  <a:moveTo>
                    <a:pt x="930" y="3722"/>
                  </a:moveTo>
                  <a:lnTo>
                    <a:pt x="5584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686" name="object 8686"/>
          <p:cNvSpPr/>
          <p:nvPr/>
        </p:nvSpPr>
        <p:spPr>
          <a:xfrm>
            <a:off x="3126373" y="6526386"/>
            <a:ext cx="89535" cy="43815"/>
          </a:xfrm>
          <a:custGeom>
            <a:avLst/>
            <a:gdLst/>
            <a:ahLst/>
            <a:cxnLst/>
            <a:rect l="l" t="t" r="r" b="b"/>
            <a:pathLst>
              <a:path w="89535" h="43815">
                <a:moveTo>
                  <a:pt x="0" y="23268"/>
                </a:moveTo>
                <a:lnTo>
                  <a:pt x="0" y="24199"/>
                </a:lnTo>
              </a:path>
              <a:path w="89535" h="43815">
                <a:moveTo>
                  <a:pt x="0" y="25130"/>
                </a:moveTo>
                <a:lnTo>
                  <a:pt x="4653" y="43745"/>
                </a:lnTo>
              </a:path>
              <a:path w="89535" h="43815">
                <a:moveTo>
                  <a:pt x="40022" y="13030"/>
                </a:moveTo>
                <a:lnTo>
                  <a:pt x="40022" y="13961"/>
                </a:lnTo>
              </a:path>
              <a:path w="89535" h="43815">
                <a:moveTo>
                  <a:pt x="40022" y="13961"/>
                </a:moveTo>
                <a:lnTo>
                  <a:pt x="40022" y="14891"/>
                </a:lnTo>
              </a:path>
              <a:path w="89535" h="43815">
                <a:moveTo>
                  <a:pt x="40022" y="14891"/>
                </a:moveTo>
                <a:lnTo>
                  <a:pt x="44675" y="33506"/>
                </a:lnTo>
              </a:path>
              <a:path w="89535" h="43815">
                <a:moveTo>
                  <a:pt x="89351" y="0"/>
                </a:moveTo>
                <a:lnTo>
                  <a:pt x="89351" y="930"/>
                </a:lnTo>
              </a:path>
              <a:path w="89535" h="43815">
                <a:moveTo>
                  <a:pt x="89351" y="930"/>
                </a:moveTo>
                <a:lnTo>
                  <a:pt x="89351" y="1861"/>
                </a:lnTo>
              </a:path>
              <a:path w="89535" h="43815">
                <a:moveTo>
                  <a:pt x="89351" y="1861"/>
                </a:moveTo>
                <a:lnTo>
                  <a:pt x="89351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7" name="object 8687"/>
          <p:cNvSpPr/>
          <p:nvPr/>
        </p:nvSpPr>
        <p:spPr>
          <a:xfrm>
            <a:off x="10122786" y="6551516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27922"/>
                </a:lnTo>
              </a:path>
              <a:path h="177800">
                <a:moveTo>
                  <a:pt x="0" y="45606"/>
                </a:moveTo>
                <a:lnTo>
                  <a:pt x="0" y="80044"/>
                </a:lnTo>
              </a:path>
              <a:path h="177800">
                <a:moveTo>
                  <a:pt x="0" y="97728"/>
                </a:moveTo>
                <a:lnTo>
                  <a:pt x="0" y="132165"/>
                </a:lnTo>
              </a:path>
              <a:path h="177800">
                <a:moveTo>
                  <a:pt x="0" y="149850"/>
                </a:moveTo>
                <a:lnTo>
                  <a:pt x="0" y="17777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8" name="object 8688"/>
          <p:cNvSpPr/>
          <p:nvPr/>
        </p:nvSpPr>
        <p:spPr>
          <a:xfrm>
            <a:off x="3215725" y="6529178"/>
            <a:ext cx="1270" cy="1905"/>
          </a:xfrm>
          <a:custGeom>
            <a:avLst/>
            <a:gdLst/>
            <a:ahLst/>
            <a:cxnLst/>
            <a:rect l="l" t="t" r="r" b="b"/>
            <a:pathLst>
              <a:path w="1269" h="1904">
                <a:moveTo>
                  <a:pt x="0" y="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9" name="object 8689"/>
          <p:cNvSpPr/>
          <p:nvPr/>
        </p:nvSpPr>
        <p:spPr>
          <a:xfrm>
            <a:off x="10110687" y="6551516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27922"/>
                </a:lnTo>
              </a:path>
              <a:path h="177800">
                <a:moveTo>
                  <a:pt x="0" y="45606"/>
                </a:moveTo>
                <a:lnTo>
                  <a:pt x="0" y="80044"/>
                </a:lnTo>
              </a:path>
              <a:path h="177800">
                <a:moveTo>
                  <a:pt x="0" y="97728"/>
                </a:moveTo>
                <a:lnTo>
                  <a:pt x="0" y="132165"/>
                </a:lnTo>
              </a:path>
              <a:path h="177800">
                <a:moveTo>
                  <a:pt x="0" y="149850"/>
                </a:moveTo>
                <a:lnTo>
                  <a:pt x="0" y="17777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0" name="object 8690"/>
          <p:cNvSpPr/>
          <p:nvPr/>
        </p:nvSpPr>
        <p:spPr>
          <a:xfrm>
            <a:off x="3216656" y="6531040"/>
            <a:ext cx="3810" cy="17145"/>
          </a:xfrm>
          <a:custGeom>
            <a:avLst/>
            <a:gdLst/>
            <a:ahLst/>
            <a:cxnLst/>
            <a:rect l="l" t="t" r="r" b="b"/>
            <a:pathLst>
              <a:path w="3810" h="17145">
                <a:moveTo>
                  <a:pt x="0" y="0"/>
                </a:moveTo>
                <a:lnTo>
                  <a:pt x="0" y="930"/>
                </a:lnTo>
              </a:path>
              <a:path w="3810" h="17145">
                <a:moveTo>
                  <a:pt x="0" y="930"/>
                </a:moveTo>
                <a:lnTo>
                  <a:pt x="3722" y="167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1" name="object 8691"/>
          <p:cNvSpPr/>
          <p:nvPr/>
        </p:nvSpPr>
        <p:spPr>
          <a:xfrm>
            <a:off x="10111617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2" name="object 8692"/>
          <p:cNvSpPr/>
          <p:nvPr/>
        </p:nvSpPr>
        <p:spPr>
          <a:xfrm>
            <a:off x="10110687" y="6551516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3" name="object 8693"/>
          <p:cNvSpPr/>
          <p:nvPr/>
        </p:nvSpPr>
        <p:spPr>
          <a:xfrm>
            <a:off x="10119994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4" name="object 8694"/>
          <p:cNvSpPr/>
          <p:nvPr/>
        </p:nvSpPr>
        <p:spPr>
          <a:xfrm>
            <a:off x="6003307" y="6546862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5" name="object 8695"/>
          <p:cNvSpPr/>
          <p:nvPr/>
        </p:nvSpPr>
        <p:spPr>
          <a:xfrm>
            <a:off x="10110687" y="672928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6" name="object 8696"/>
          <p:cNvSpPr/>
          <p:nvPr/>
        </p:nvSpPr>
        <p:spPr>
          <a:xfrm>
            <a:off x="3059353" y="647892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66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7" name="object 8697"/>
          <p:cNvSpPr/>
          <p:nvPr/>
        </p:nvSpPr>
        <p:spPr>
          <a:xfrm>
            <a:off x="10093934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698" name="object 8698"/>
          <p:cNvGrpSpPr/>
          <p:nvPr/>
        </p:nvGrpSpPr>
        <p:grpSpPr>
          <a:xfrm>
            <a:off x="3058429" y="6478918"/>
            <a:ext cx="3175" cy="3175"/>
            <a:chOff x="3058429" y="6478918"/>
            <a:chExt cx="3175" cy="3175"/>
          </a:xfrm>
        </p:grpSpPr>
        <p:sp>
          <p:nvSpPr>
            <p:cNvPr id="8699" name="object 8699"/>
            <p:cNvSpPr/>
            <p:nvPr/>
          </p:nvSpPr>
          <p:spPr>
            <a:xfrm>
              <a:off x="3059360" y="648077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0" name="object 8700"/>
            <p:cNvSpPr/>
            <p:nvPr/>
          </p:nvSpPr>
          <p:spPr>
            <a:xfrm>
              <a:off x="3059353" y="64798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1" name="object 8701"/>
            <p:cNvSpPr/>
            <p:nvPr/>
          </p:nvSpPr>
          <p:spPr>
            <a:xfrm>
              <a:off x="3060290" y="647984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2" name="object 8702"/>
            <p:cNvSpPr/>
            <p:nvPr/>
          </p:nvSpPr>
          <p:spPr>
            <a:xfrm>
              <a:off x="3058426" y="647892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794" y="927"/>
                  </a:moveTo>
                  <a:lnTo>
                    <a:pt x="2514" y="279"/>
                  </a:lnTo>
                  <a:lnTo>
                    <a:pt x="1854" y="0"/>
                  </a:lnTo>
                  <a:lnTo>
                    <a:pt x="1193" y="279"/>
                  </a:lnTo>
                  <a:lnTo>
                    <a:pt x="927" y="927"/>
                  </a:lnTo>
                  <a:lnTo>
                    <a:pt x="266" y="1206"/>
                  </a:lnTo>
                  <a:lnTo>
                    <a:pt x="0" y="1866"/>
                  </a:lnTo>
                  <a:lnTo>
                    <a:pt x="266" y="2527"/>
                  </a:lnTo>
                  <a:lnTo>
                    <a:pt x="927" y="2794"/>
                  </a:lnTo>
                  <a:lnTo>
                    <a:pt x="1587" y="2527"/>
                  </a:lnTo>
                  <a:lnTo>
                    <a:pt x="1854" y="1866"/>
                  </a:lnTo>
                  <a:lnTo>
                    <a:pt x="2514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703" name="object 8703"/>
          <p:cNvGrpSpPr/>
          <p:nvPr/>
        </p:nvGrpSpPr>
        <p:grpSpPr>
          <a:xfrm>
            <a:off x="3188733" y="6447272"/>
            <a:ext cx="1905" cy="1905"/>
            <a:chOff x="3188733" y="6447272"/>
            <a:chExt cx="1905" cy="1905"/>
          </a:xfrm>
        </p:grpSpPr>
        <p:sp>
          <p:nvSpPr>
            <p:cNvPr id="8704" name="object 8704"/>
            <p:cNvSpPr/>
            <p:nvPr/>
          </p:nvSpPr>
          <p:spPr>
            <a:xfrm>
              <a:off x="3188733" y="64482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05" name="object 8705"/>
            <p:cNvSpPr/>
            <p:nvPr/>
          </p:nvSpPr>
          <p:spPr>
            <a:xfrm>
              <a:off x="3188733" y="64472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06" name="object 8706"/>
          <p:cNvSpPr/>
          <p:nvPr/>
        </p:nvSpPr>
        <p:spPr>
          <a:xfrm>
            <a:off x="10097657" y="662690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7" name="object 8707"/>
          <p:cNvSpPr/>
          <p:nvPr/>
        </p:nvSpPr>
        <p:spPr>
          <a:xfrm>
            <a:off x="3187802" y="644727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8" name="object 8708"/>
          <p:cNvSpPr/>
          <p:nvPr/>
        </p:nvSpPr>
        <p:spPr>
          <a:xfrm>
            <a:off x="10122786" y="6626907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9" name="object 8709"/>
          <p:cNvSpPr/>
          <p:nvPr/>
        </p:nvSpPr>
        <p:spPr>
          <a:xfrm>
            <a:off x="3187801" y="644727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54" y="939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0" name="object 8710"/>
          <p:cNvSpPr/>
          <p:nvPr/>
        </p:nvSpPr>
        <p:spPr>
          <a:xfrm>
            <a:off x="10122786" y="6631560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1" name="object 8711"/>
          <p:cNvSpPr/>
          <p:nvPr/>
        </p:nvSpPr>
        <p:spPr>
          <a:xfrm>
            <a:off x="3187802" y="644727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2" name="object 8712"/>
          <p:cNvSpPr/>
          <p:nvPr/>
        </p:nvSpPr>
        <p:spPr>
          <a:xfrm>
            <a:off x="10097657" y="6631560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3" name="object 8713"/>
          <p:cNvSpPr/>
          <p:nvPr/>
        </p:nvSpPr>
        <p:spPr>
          <a:xfrm>
            <a:off x="3188733" y="644727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4" name="object 8714"/>
          <p:cNvSpPr/>
          <p:nvPr/>
        </p:nvSpPr>
        <p:spPr>
          <a:xfrm>
            <a:off x="10097657" y="673208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5" name="object 8715"/>
          <p:cNvSpPr/>
          <p:nvPr/>
        </p:nvSpPr>
        <p:spPr>
          <a:xfrm>
            <a:off x="3188728" y="644634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54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6" name="object 8716"/>
          <p:cNvSpPr/>
          <p:nvPr/>
        </p:nvSpPr>
        <p:spPr>
          <a:xfrm>
            <a:off x="10122786" y="6727427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7" name="object 8717"/>
          <p:cNvSpPr/>
          <p:nvPr/>
        </p:nvSpPr>
        <p:spPr>
          <a:xfrm>
            <a:off x="3189664" y="644727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8" name="object 8718"/>
          <p:cNvSpPr/>
          <p:nvPr/>
        </p:nvSpPr>
        <p:spPr>
          <a:xfrm>
            <a:off x="10097657" y="672742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9" name="object 8719"/>
          <p:cNvSpPr/>
          <p:nvPr/>
        </p:nvSpPr>
        <p:spPr>
          <a:xfrm>
            <a:off x="3188728" y="644727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54" y="939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0" name="object 8720"/>
          <p:cNvSpPr/>
          <p:nvPr/>
        </p:nvSpPr>
        <p:spPr>
          <a:xfrm>
            <a:off x="3069598" y="6543139"/>
            <a:ext cx="158750" cy="39370"/>
          </a:xfrm>
          <a:custGeom>
            <a:avLst/>
            <a:gdLst/>
            <a:ahLst/>
            <a:cxnLst/>
            <a:rect l="l" t="t" r="r" b="b"/>
            <a:pathLst>
              <a:path w="158750" h="39370">
                <a:moveTo>
                  <a:pt x="158226" y="0"/>
                </a:moveTo>
                <a:lnTo>
                  <a:pt x="138681" y="4653"/>
                </a:lnTo>
              </a:path>
              <a:path w="158750" h="39370">
                <a:moveTo>
                  <a:pt x="121927" y="8376"/>
                </a:moveTo>
                <a:lnTo>
                  <a:pt x="87490" y="16753"/>
                </a:lnTo>
              </a:path>
              <a:path w="158750" h="39370">
                <a:moveTo>
                  <a:pt x="70736" y="21407"/>
                </a:moveTo>
                <a:lnTo>
                  <a:pt x="37229" y="29783"/>
                </a:lnTo>
              </a:path>
              <a:path w="158750" h="39370">
                <a:moveTo>
                  <a:pt x="20476" y="34437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21" name="object 8721"/>
          <p:cNvGrpSpPr/>
          <p:nvPr/>
        </p:nvGrpSpPr>
        <p:grpSpPr>
          <a:xfrm>
            <a:off x="10113479" y="6998274"/>
            <a:ext cx="7620" cy="1905"/>
            <a:chOff x="10113479" y="6998274"/>
            <a:chExt cx="7620" cy="1905"/>
          </a:xfrm>
        </p:grpSpPr>
        <p:sp>
          <p:nvSpPr>
            <p:cNvPr id="8722" name="object 8722"/>
            <p:cNvSpPr/>
            <p:nvPr/>
          </p:nvSpPr>
          <p:spPr>
            <a:xfrm>
              <a:off x="10113479" y="6999205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4">
                  <a:moveTo>
                    <a:pt x="651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F8F8F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23" name="object 8723"/>
            <p:cNvSpPr/>
            <p:nvPr/>
          </p:nvSpPr>
          <p:spPr>
            <a:xfrm>
              <a:off x="10119063" y="69982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24" name="object 8724"/>
          <p:cNvSpPr/>
          <p:nvPr/>
        </p:nvSpPr>
        <p:spPr>
          <a:xfrm>
            <a:off x="3644798" y="7948565"/>
            <a:ext cx="0" cy="105410"/>
          </a:xfrm>
          <a:custGeom>
            <a:avLst/>
            <a:gdLst/>
            <a:ahLst/>
            <a:cxnLst/>
            <a:rect l="l" t="t" r="r" b="b"/>
            <a:pathLst>
              <a:path h="105409">
                <a:moveTo>
                  <a:pt x="0" y="105174"/>
                </a:moveTo>
                <a:lnTo>
                  <a:pt x="0" y="87490"/>
                </a:lnTo>
              </a:path>
              <a:path h="105409">
                <a:moveTo>
                  <a:pt x="0" y="69805"/>
                </a:moveTo>
                <a:lnTo>
                  <a:pt x="0" y="35368"/>
                </a:lnTo>
              </a:path>
              <a:path h="10540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5" name="object 8725"/>
          <p:cNvSpPr/>
          <p:nvPr/>
        </p:nvSpPr>
        <p:spPr>
          <a:xfrm>
            <a:off x="10134886" y="6943359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69805"/>
                </a:moveTo>
                <a:lnTo>
                  <a:pt x="0" y="43745"/>
                </a:lnTo>
              </a:path>
              <a:path h="69850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6" name="object 8726"/>
          <p:cNvSpPr/>
          <p:nvPr/>
        </p:nvSpPr>
        <p:spPr>
          <a:xfrm>
            <a:off x="9524317" y="6540347"/>
            <a:ext cx="158750" cy="39370"/>
          </a:xfrm>
          <a:custGeom>
            <a:avLst/>
            <a:gdLst/>
            <a:ahLst/>
            <a:cxnLst/>
            <a:rect l="l" t="t" r="r" b="b"/>
            <a:pathLst>
              <a:path w="158750" h="39370">
                <a:moveTo>
                  <a:pt x="0" y="0"/>
                </a:moveTo>
                <a:lnTo>
                  <a:pt x="20476" y="4653"/>
                </a:lnTo>
              </a:path>
              <a:path w="158750" h="39370">
                <a:moveTo>
                  <a:pt x="37229" y="9307"/>
                </a:moveTo>
                <a:lnTo>
                  <a:pt x="70736" y="17684"/>
                </a:lnTo>
              </a:path>
              <a:path w="158750" h="39370">
                <a:moveTo>
                  <a:pt x="87490" y="22337"/>
                </a:moveTo>
                <a:lnTo>
                  <a:pt x="121927" y="30714"/>
                </a:lnTo>
              </a:path>
              <a:path w="158750" h="39370">
                <a:moveTo>
                  <a:pt x="138681" y="34437"/>
                </a:moveTo>
                <a:lnTo>
                  <a:pt x="158226" y="3909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7" name="object 8727"/>
          <p:cNvSpPr/>
          <p:nvPr/>
        </p:nvSpPr>
        <p:spPr>
          <a:xfrm>
            <a:off x="10134886" y="6935914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0" y="7445"/>
                </a:moveTo>
                <a:lnTo>
                  <a:pt x="930" y="3722"/>
                </a:lnTo>
              </a:path>
              <a:path w="33020" h="7620">
                <a:moveTo>
                  <a:pt x="930" y="3722"/>
                </a:moveTo>
                <a:lnTo>
                  <a:pt x="3722" y="930"/>
                </a:lnTo>
              </a:path>
              <a:path w="33020" h="7620">
                <a:moveTo>
                  <a:pt x="3722" y="930"/>
                </a:moveTo>
                <a:lnTo>
                  <a:pt x="8376" y="0"/>
                </a:lnTo>
              </a:path>
              <a:path w="33020" h="7620">
                <a:moveTo>
                  <a:pt x="8376" y="0"/>
                </a:moveTo>
                <a:lnTo>
                  <a:pt x="32576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8" name="object 8728"/>
          <p:cNvSpPr/>
          <p:nvPr/>
        </p:nvSpPr>
        <p:spPr>
          <a:xfrm>
            <a:off x="3644798" y="7862006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9" name="object 8729"/>
          <p:cNvSpPr/>
          <p:nvPr/>
        </p:nvSpPr>
        <p:spPr>
          <a:xfrm>
            <a:off x="10134886" y="7013165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2576" y="7445"/>
                </a:moveTo>
                <a:lnTo>
                  <a:pt x="8376" y="7445"/>
                </a:lnTo>
              </a:path>
              <a:path w="33020" h="7620">
                <a:moveTo>
                  <a:pt x="93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30" name="object 8730"/>
          <p:cNvGrpSpPr/>
          <p:nvPr/>
        </p:nvGrpSpPr>
        <p:grpSpPr>
          <a:xfrm>
            <a:off x="9642522" y="6673443"/>
            <a:ext cx="1905" cy="1905"/>
            <a:chOff x="9642522" y="6673443"/>
            <a:chExt cx="1905" cy="1905"/>
          </a:xfrm>
        </p:grpSpPr>
        <p:sp>
          <p:nvSpPr>
            <p:cNvPr id="8731" name="object 8731"/>
            <p:cNvSpPr/>
            <p:nvPr/>
          </p:nvSpPr>
          <p:spPr>
            <a:xfrm>
              <a:off x="9643453" y="66743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32" name="object 8732"/>
            <p:cNvSpPr/>
            <p:nvPr/>
          </p:nvSpPr>
          <p:spPr>
            <a:xfrm>
              <a:off x="9642513" y="66734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33" name="object 8733"/>
          <p:cNvSpPr/>
          <p:nvPr/>
        </p:nvSpPr>
        <p:spPr>
          <a:xfrm>
            <a:off x="3615945" y="805094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4" name="object 8734"/>
          <p:cNvSpPr/>
          <p:nvPr/>
        </p:nvSpPr>
        <p:spPr>
          <a:xfrm>
            <a:off x="3615945" y="787317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5" name="object 8735"/>
          <p:cNvSpPr/>
          <p:nvPr/>
        </p:nvSpPr>
        <p:spPr>
          <a:xfrm>
            <a:off x="10135817" y="7016888"/>
            <a:ext cx="7620" cy="3810"/>
          </a:xfrm>
          <a:custGeom>
            <a:avLst/>
            <a:gdLst/>
            <a:ahLst/>
            <a:cxnLst/>
            <a:rect l="l" t="t" r="r" b="b"/>
            <a:pathLst>
              <a:path w="7620" h="3809">
                <a:moveTo>
                  <a:pt x="7445" y="3722"/>
                </a:moveTo>
                <a:lnTo>
                  <a:pt x="2792" y="2792"/>
                </a:lnTo>
              </a:path>
              <a:path w="7620" h="3809">
                <a:moveTo>
                  <a:pt x="2792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6" name="object 8736"/>
          <p:cNvSpPr/>
          <p:nvPr/>
        </p:nvSpPr>
        <p:spPr>
          <a:xfrm>
            <a:off x="5994000" y="6545932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177772"/>
                </a:moveTo>
                <a:lnTo>
                  <a:pt x="0" y="149850"/>
                </a:lnTo>
              </a:path>
              <a:path h="177800">
                <a:moveTo>
                  <a:pt x="0" y="132165"/>
                </a:moveTo>
                <a:lnTo>
                  <a:pt x="0" y="97728"/>
                </a:lnTo>
              </a:path>
              <a:path h="177800">
                <a:moveTo>
                  <a:pt x="0" y="80044"/>
                </a:moveTo>
                <a:lnTo>
                  <a:pt x="0" y="45606"/>
                </a:lnTo>
              </a:path>
              <a:path h="17780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7" name="object 8737"/>
          <p:cNvSpPr/>
          <p:nvPr/>
        </p:nvSpPr>
        <p:spPr>
          <a:xfrm>
            <a:off x="10097657" y="6780479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8" name="object 8738"/>
          <p:cNvSpPr/>
          <p:nvPr/>
        </p:nvSpPr>
        <p:spPr>
          <a:xfrm>
            <a:off x="5994000" y="6545932"/>
            <a:ext cx="12700" cy="177800"/>
          </a:xfrm>
          <a:custGeom>
            <a:avLst/>
            <a:gdLst/>
            <a:ahLst/>
            <a:cxnLst/>
            <a:rect l="l" t="t" r="r" b="b"/>
            <a:pathLst>
              <a:path w="12700" h="177800">
                <a:moveTo>
                  <a:pt x="12099" y="177772"/>
                </a:moveTo>
                <a:lnTo>
                  <a:pt x="12099" y="149850"/>
                </a:lnTo>
              </a:path>
              <a:path w="12700" h="177800">
                <a:moveTo>
                  <a:pt x="12099" y="132165"/>
                </a:moveTo>
                <a:lnTo>
                  <a:pt x="12099" y="97728"/>
                </a:lnTo>
              </a:path>
              <a:path w="12700" h="177800">
                <a:moveTo>
                  <a:pt x="12099" y="80044"/>
                </a:moveTo>
                <a:lnTo>
                  <a:pt x="12099" y="45606"/>
                </a:lnTo>
              </a:path>
              <a:path w="12700" h="177800">
                <a:moveTo>
                  <a:pt x="12099" y="27922"/>
                </a:moveTo>
                <a:lnTo>
                  <a:pt x="12099" y="0"/>
                </a:lnTo>
              </a:path>
              <a:path w="12700" h="177800">
                <a:moveTo>
                  <a:pt x="12099" y="0"/>
                </a:moveTo>
                <a:lnTo>
                  <a:pt x="0" y="0"/>
                </a:lnTo>
              </a:path>
              <a:path w="12700" h="177800">
                <a:moveTo>
                  <a:pt x="0" y="177772"/>
                </a:moveTo>
                <a:lnTo>
                  <a:pt x="12099" y="17777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9" name="object 8739"/>
          <p:cNvSpPr/>
          <p:nvPr/>
        </p:nvSpPr>
        <p:spPr>
          <a:xfrm>
            <a:off x="12604154" y="6926606"/>
            <a:ext cx="3810" cy="15240"/>
          </a:xfrm>
          <a:custGeom>
            <a:avLst/>
            <a:gdLst/>
            <a:ahLst/>
            <a:cxnLst/>
            <a:rect l="l" t="t" r="r" b="b"/>
            <a:pathLst>
              <a:path w="3809" h="15240">
                <a:moveTo>
                  <a:pt x="0" y="0"/>
                </a:moveTo>
                <a:lnTo>
                  <a:pt x="3722" y="1489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40" name="object 8740"/>
          <p:cNvGrpSpPr/>
          <p:nvPr/>
        </p:nvGrpSpPr>
        <p:grpSpPr>
          <a:xfrm>
            <a:off x="9643452" y="6673444"/>
            <a:ext cx="1905" cy="3175"/>
            <a:chOff x="9643452" y="6673444"/>
            <a:chExt cx="1905" cy="3175"/>
          </a:xfrm>
        </p:grpSpPr>
        <p:sp>
          <p:nvSpPr>
            <p:cNvPr id="8741" name="object 8741"/>
            <p:cNvSpPr/>
            <p:nvPr/>
          </p:nvSpPr>
          <p:spPr>
            <a:xfrm>
              <a:off x="9643452" y="66743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2" name="object 8742"/>
            <p:cNvSpPr/>
            <p:nvPr/>
          </p:nvSpPr>
          <p:spPr>
            <a:xfrm>
              <a:off x="9644383" y="66743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3" name="object 8743"/>
            <p:cNvSpPr/>
            <p:nvPr/>
          </p:nvSpPr>
          <p:spPr>
            <a:xfrm>
              <a:off x="9643453" y="66734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44" name="object 8744"/>
          <p:cNvSpPr/>
          <p:nvPr/>
        </p:nvSpPr>
        <p:spPr>
          <a:xfrm>
            <a:off x="12603223" y="6921952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19545"/>
                </a:moveTo>
                <a:lnTo>
                  <a:pt x="930" y="4653"/>
                </a:lnTo>
              </a:path>
              <a:path w="5079" h="19684">
                <a:moveTo>
                  <a:pt x="930" y="4653"/>
                </a:moveTo>
                <a:lnTo>
                  <a:pt x="0" y="2792"/>
                </a:lnTo>
              </a:path>
              <a:path w="5079" h="19684">
                <a:moveTo>
                  <a:pt x="0" y="2792"/>
                </a:moveTo>
                <a:lnTo>
                  <a:pt x="0" y="1861"/>
                </a:lnTo>
              </a:path>
              <a:path w="5079" h="1968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5" name="object 8745"/>
          <p:cNvSpPr/>
          <p:nvPr/>
        </p:nvSpPr>
        <p:spPr>
          <a:xfrm>
            <a:off x="3627115" y="7873175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177772"/>
                </a:moveTo>
                <a:lnTo>
                  <a:pt x="0" y="149850"/>
                </a:lnTo>
              </a:path>
              <a:path h="177800">
                <a:moveTo>
                  <a:pt x="0" y="132165"/>
                </a:moveTo>
                <a:lnTo>
                  <a:pt x="0" y="97728"/>
                </a:lnTo>
              </a:path>
              <a:path h="177800">
                <a:moveTo>
                  <a:pt x="0" y="80044"/>
                </a:moveTo>
                <a:lnTo>
                  <a:pt x="0" y="45606"/>
                </a:lnTo>
              </a:path>
              <a:path h="17780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46" name="object 8746"/>
          <p:cNvGrpSpPr/>
          <p:nvPr/>
        </p:nvGrpSpPr>
        <p:grpSpPr>
          <a:xfrm>
            <a:off x="9513148" y="6640868"/>
            <a:ext cx="3175" cy="3175"/>
            <a:chOff x="9513148" y="6640868"/>
            <a:chExt cx="3175" cy="3175"/>
          </a:xfrm>
        </p:grpSpPr>
        <p:sp>
          <p:nvSpPr>
            <p:cNvPr id="8747" name="object 8747"/>
            <p:cNvSpPr/>
            <p:nvPr/>
          </p:nvSpPr>
          <p:spPr>
            <a:xfrm>
              <a:off x="9514078" y="6641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8" name="object 8748"/>
            <p:cNvSpPr/>
            <p:nvPr/>
          </p:nvSpPr>
          <p:spPr>
            <a:xfrm>
              <a:off x="9515010" y="664179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49" name="object 8749"/>
            <p:cNvSpPr/>
            <p:nvPr/>
          </p:nvSpPr>
          <p:spPr>
            <a:xfrm>
              <a:off x="9514079" y="66408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0" name="object 8750"/>
            <p:cNvSpPr/>
            <p:nvPr/>
          </p:nvSpPr>
          <p:spPr>
            <a:xfrm>
              <a:off x="9514079" y="664179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1" name="object 8751"/>
            <p:cNvSpPr/>
            <p:nvPr/>
          </p:nvSpPr>
          <p:spPr>
            <a:xfrm>
              <a:off x="9513139" y="6640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2" name="object 8752"/>
            <p:cNvSpPr/>
            <p:nvPr/>
          </p:nvSpPr>
          <p:spPr>
            <a:xfrm>
              <a:off x="9513149" y="664179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53" name="object 8753"/>
          <p:cNvSpPr/>
          <p:nvPr/>
        </p:nvSpPr>
        <p:spPr>
          <a:xfrm>
            <a:off x="3615945" y="7873175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177772"/>
                </a:moveTo>
                <a:lnTo>
                  <a:pt x="0" y="149850"/>
                </a:lnTo>
              </a:path>
              <a:path h="177800">
                <a:moveTo>
                  <a:pt x="0" y="132165"/>
                </a:moveTo>
                <a:lnTo>
                  <a:pt x="0" y="97728"/>
                </a:lnTo>
              </a:path>
              <a:path h="177800">
                <a:moveTo>
                  <a:pt x="0" y="80044"/>
                </a:moveTo>
                <a:lnTo>
                  <a:pt x="0" y="45606"/>
                </a:lnTo>
              </a:path>
              <a:path h="17780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4" name="object 8754"/>
          <p:cNvSpPr/>
          <p:nvPr/>
        </p:nvSpPr>
        <p:spPr>
          <a:xfrm>
            <a:off x="10093934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55" name="object 8755"/>
          <p:cNvGrpSpPr/>
          <p:nvPr/>
        </p:nvGrpSpPr>
        <p:grpSpPr>
          <a:xfrm>
            <a:off x="12601361" y="6920091"/>
            <a:ext cx="1905" cy="1905"/>
            <a:chOff x="12601361" y="6920091"/>
            <a:chExt cx="1905" cy="1905"/>
          </a:xfrm>
        </p:grpSpPr>
        <p:sp>
          <p:nvSpPr>
            <p:cNvPr id="8756" name="object 8756"/>
            <p:cNvSpPr/>
            <p:nvPr/>
          </p:nvSpPr>
          <p:spPr>
            <a:xfrm>
              <a:off x="12602293" y="69210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57" name="object 8757"/>
            <p:cNvSpPr/>
            <p:nvPr/>
          </p:nvSpPr>
          <p:spPr>
            <a:xfrm>
              <a:off x="12601361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58" name="object 8758"/>
          <p:cNvSpPr/>
          <p:nvPr/>
        </p:nvSpPr>
        <p:spPr>
          <a:xfrm>
            <a:off x="6023784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59" name="object 8759"/>
          <p:cNvGrpSpPr/>
          <p:nvPr/>
        </p:nvGrpSpPr>
        <p:grpSpPr>
          <a:xfrm>
            <a:off x="12601361" y="6920091"/>
            <a:ext cx="1905" cy="1905"/>
            <a:chOff x="12601361" y="6920091"/>
            <a:chExt cx="1905" cy="1905"/>
          </a:xfrm>
        </p:grpSpPr>
        <p:sp>
          <p:nvSpPr>
            <p:cNvPr id="8760" name="object 8760"/>
            <p:cNvSpPr/>
            <p:nvPr/>
          </p:nvSpPr>
          <p:spPr>
            <a:xfrm>
              <a:off x="12601361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1" name="object 8761"/>
            <p:cNvSpPr/>
            <p:nvPr/>
          </p:nvSpPr>
          <p:spPr>
            <a:xfrm>
              <a:off x="12602293" y="692102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62" name="object 8762"/>
          <p:cNvSpPr/>
          <p:nvPr/>
        </p:nvSpPr>
        <p:spPr>
          <a:xfrm>
            <a:off x="3624322" y="7874105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3" name="object 8763"/>
          <p:cNvSpPr/>
          <p:nvPr/>
        </p:nvSpPr>
        <p:spPr>
          <a:xfrm>
            <a:off x="9670444" y="6574784"/>
            <a:ext cx="5080" cy="21590"/>
          </a:xfrm>
          <a:custGeom>
            <a:avLst/>
            <a:gdLst/>
            <a:ahLst/>
            <a:cxnLst/>
            <a:rect l="l" t="t" r="r" b="b"/>
            <a:pathLst>
              <a:path w="5079" h="21590">
                <a:moveTo>
                  <a:pt x="4653" y="0"/>
                </a:moveTo>
                <a:lnTo>
                  <a:pt x="930" y="15822"/>
                </a:lnTo>
              </a:path>
              <a:path w="5079" h="21590">
                <a:moveTo>
                  <a:pt x="930" y="15822"/>
                </a:moveTo>
                <a:lnTo>
                  <a:pt x="930" y="16753"/>
                </a:lnTo>
              </a:path>
              <a:path w="5079" h="21590">
                <a:moveTo>
                  <a:pt x="930" y="16753"/>
                </a:moveTo>
                <a:lnTo>
                  <a:pt x="0" y="18614"/>
                </a:lnTo>
              </a:path>
              <a:path w="5079" h="21590">
                <a:moveTo>
                  <a:pt x="0" y="18614"/>
                </a:moveTo>
                <a:lnTo>
                  <a:pt x="0" y="19545"/>
                </a:lnTo>
              </a:path>
              <a:path w="5079" h="21590">
                <a:moveTo>
                  <a:pt x="0" y="19545"/>
                </a:moveTo>
                <a:lnTo>
                  <a:pt x="0" y="20476"/>
                </a:lnTo>
              </a:path>
              <a:path w="5079" h="21590">
                <a:moveTo>
                  <a:pt x="0" y="20476"/>
                </a:moveTo>
                <a:lnTo>
                  <a:pt x="0" y="21407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4" name="object 8764"/>
          <p:cNvSpPr/>
          <p:nvPr/>
        </p:nvSpPr>
        <p:spPr>
          <a:xfrm>
            <a:off x="12603223" y="6921952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0" y="0"/>
                </a:moveTo>
                <a:lnTo>
                  <a:pt x="0" y="1861"/>
                </a:lnTo>
              </a:path>
              <a:path w="5079" h="19684">
                <a:moveTo>
                  <a:pt x="0" y="1861"/>
                </a:moveTo>
                <a:lnTo>
                  <a:pt x="0" y="2792"/>
                </a:lnTo>
              </a:path>
              <a:path w="5079" h="19684">
                <a:moveTo>
                  <a:pt x="0" y="2792"/>
                </a:moveTo>
                <a:lnTo>
                  <a:pt x="930" y="4653"/>
                </a:lnTo>
              </a:path>
              <a:path w="5079" h="19684">
                <a:moveTo>
                  <a:pt x="930" y="4653"/>
                </a:moveTo>
                <a:lnTo>
                  <a:pt x="4653" y="19545"/>
                </a:lnTo>
              </a:path>
              <a:path w="5079" h="19684">
                <a:moveTo>
                  <a:pt x="4653" y="19545"/>
                </a:moveTo>
                <a:lnTo>
                  <a:pt x="930" y="4653"/>
                </a:lnTo>
              </a:path>
              <a:path w="5079" h="19684">
                <a:moveTo>
                  <a:pt x="930" y="4653"/>
                </a:moveTo>
                <a:lnTo>
                  <a:pt x="0" y="2792"/>
                </a:lnTo>
              </a:path>
              <a:path w="5079" h="19684">
                <a:moveTo>
                  <a:pt x="0" y="2792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5" name="object 8765"/>
          <p:cNvSpPr/>
          <p:nvPr/>
        </p:nvSpPr>
        <p:spPr>
          <a:xfrm>
            <a:off x="9621115" y="6562685"/>
            <a:ext cx="5080" cy="20955"/>
          </a:xfrm>
          <a:custGeom>
            <a:avLst/>
            <a:gdLst/>
            <a:ahLst/>
            <a:cxnLst/>
            <a:rect l="l" t="t" r="r" b="b"/>
            <a:pathLst>
              <a:path w="5079" h="20954">
                <a:moveTo>
                  <a:pt x="4653" y="0"/>
                </a:moveTo>
                <a:lnTo>
                  <a:pt x="0" y="17684"/>
                </a:lnTo>
              </a:path>
              <a:path w="5079" h="20954">
                <a:moveTo>
                  <a:pt x="0" y="18614"/>
                </a:moveTo>
                <a:lnTo>
                  <a:pt x="0" y="19545"/>
                </a:lnTo>
              </a:path>
              <a:path w="5079" h="20954">
                <a:moveTo>
                  <a:pt x="0" y="19545"/>
                </a:moveTo>
                <a:lnTo>
                  <a:pt x="0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66" name="object 8766"/>
          <p:cNvGrpSpPr/>
          <p:nvPr/>
        </p:nvGrpSpPr>
        <p:grpSpPr>
          <a:xfrm>
            <a:off x="12601361" y="6920091"/>
            <a:ext cx="3175" cy="3810"/>
            <a:chOff x="12601361" y="6920091"/>
            <a:chExt cx="3175" cy="3810"/>
          </a:xfrm>
        </p:grpSpPr>
        <p:sp>
          <p:nvSpPr>
            <p:cNvPr id="8767" name="object 8767"/>
            <p:cNvSpPr/>
            <p:nvPr/>
          </p:nvSpPr>
          <p:spPr>
            <a:xfrm>
              <a:off x="12602293" y="6921022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930" y="2792"/>
                  </a:moveTo>
                  <a:lnTo>
                    <a:pt x="930" y="930"/>
                  </a:lnTo>
                </a:path>
                <a:path w="1270" h="3175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68" name="object 8768"/>
            <p:cNvSpPr/>
            <p:nvPr/>
          </p:nvSpPr>
          <p:spPr>
            <a:xfrm>
              <a:off x="12601361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69" name="object 8769"/>
          <p:cNvSpPr/>
          <p:nvPr/>
        </p:nvSpPr>
        <p:spPr>
          <a:xfrm>
            <a:off x="9580162" y="6552447"/>
            <a:ext cx="5715" cy="19685"/>
          </a:xfrm>
          <a:custGeom>
            <a:avLst/>
            <a:gdLst/>
            <a:ahLst/>
            <a:cxnLst/>
            <a:rect l="l" t="t" r="r" b="b"/>
            <a:pathLst>
              <a:path w="5715" h="19684">
                <a:moveTo>
                  <a:pt x="5584" y="0"/>
                </a:moveTo>
                <a:lnTo>
                  <a:pt x="930" y="18614"/>
                </a:lnTo>
              </a:path>
              <a:path w="5715" h="19684">
                <a:moveTo>
                  <a:pt x="930" y="19545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0" name="object 8770"/>
          <p:cNvSpPr/>
          <p:nvPr/>
        </p:nvSpPr>
        <p:spPr>
          <a:xfrm>
            <a:off x="3615945" y="7874105"/>
            <a:ext cx="11430" cy="176530"/>
          </a:xfrm>
          <a:custGeom>
            <a:avLst/>
            <a:gdLst/>
            <a:ahLst/>
            <a:cxnLst/>
            <a:rect l="l" t="t" r="r" b="b"/>
            <a:pathLst>
              <a:path w="11429" h="176529">
                <a:moveTo>
                  <a:pt x="2792" y="175910"/>
                </a:moveTo>
                <a:lnTo>
                  <a:pt x="2792" y="148919"/>
                </a:lnTo>
              </a:path>
              <a:path w="11429" h="176529">
                <a:moveTo>
                  <a:pt x="2792" y="131235"/>
                </a:moveTo>
                <a:lnTo>
                  <a:pt x="2792" y="96797"/>
                </a:lnTo>
              </a:path>
              <a:path w="11429" h="176529">
                <a:moveTo>
                  <a:pt x="2792" y="79113"/>
                </a:moveTo>
                <a:lnTo>
                  <a:pt x="2792" y="44675"/>
                </a:lnTo>
              </a:path>
              <a:path w="11429" h="176529">
                <a:moveTo>
                  <a:pt x="2792" y="26991"/>
                </a:moveTo>
                <a:lnTo>
                  <a:pt x="2792" y="0"/>
                </a:lnTo>
              </a:path>
              <a:path w="11429" h="176529">
                <a:moveTo>
                  <a:pt x="11168" y="0"/>
                </a:moveTo>
                <a:lnTo>
                  <a:pt x="11168" y="26991"/>
                </a:lnTo>
              </a:path>
              <a:path w="11429" h="176529">
                <a:moveTo>
                  <a:pt x="11168" y="44675"/>
                </a:moveTo>
                <a:lnTo>
                  <a:pt x="11168" y="79113"/>
                </a:lnTo>
              </a:path>
              <a:path w="11429" h="176529">
                <a:moveTo>
                  <a:pt x="11168" y="96797"/>
                </a:moveTo>
                <a:lnTo>
                  <a:pt x="11168" y="131235"/>
                </a:lnTo>
              </a:path>
              <a:path w="11429" h="176529">
                <a:moveTo>
                  <a:pt x="11168" y="148919"/>
                </a:moveTo>
                <a:lnTo>
                  <a:pt x="11168" y="175910"/>
                </a:lnTo>
              </a:path>
              <a:path w="11429" h="176529">
                <a:moveTo>
                  <a:pt x="0" y="0"/>
                </a:moveTo>
                <a:lnTo>
                  <a:pt x="0" y="26991"/>
                </a:lnTo>
              </a:path>
              <a:path w="11429" h="176529">
                <a:moveTo>
                  <a:pt x="0" y="44675"/>
                </a:moveTo>
                <a:lnTo>
                  <a:pt x="0" y="79113"/>
                </a:lnTo>
              </a:path>
              <a:path w="11429" h="176529">
                <a:moveTo>
                  <a:pt x="0" y="96797"/>
                </a:moveTo>
                <a:lnTo>
                  <a:pt x="0" y="131235"/>
                </a:lnTo>
              </a:path>
              <a:path w="11429" h="176529">
                <a:moveTo>
                  <a:pt x="0" y="148919"/>
                </a:moveTo>
                <a:lnTo>
                  <a:pt x="0" y="175910"/>
                </a:lnTo>
              </a:path>
              <a:path w="11429" h="176529">
                <a:moveTo>
                  <a:pt x="11168" y="175910"/>
                </a:moveTo>
                <a:lnTo>
                  <a:pt x="11168" y="148919"/>
                </a:lnTo>
              </a:path>
              <a:path w="11429" h="176529">
                <a:moveTo>
                  <a:pt x="11168" y="131235"/>
                </a:moveTo>
                <a:lnTo>
                  <a:pt x="11168" y="96797"/>
                </a:lnTo>
              </a:path>
              <a:path w="11429" h="176529">
                <a:moveTo>
                  <a:pt x="11168" y="79113"/>
                </a:moveTo>
                <a:lnTo>
                  <a:pt x="11168" y="44675"/>
                </a:lnTo>
              </a:path>
              <a:path w="11429" h="176529">
                <a:moveTo>
                  <a:pt x="11168" y="26991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1" name="object 8771"/>
          <p:cNvSpPr/>
          <p:nvPr/>
        </p:nvSpPr>
        <p:spPr>
          <a:xfrm>
            <a:off x="5949324" y="6621322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72" name="object 8772"/>
          <p:cNvGrpSpPr/>
          <p:nvPr/>
        </p:nvGrpSpPr>
        <p:grpSpPr>
          <a:xfrm>
            <a:off x="9527109" y="6538486"/>
            <a:ext cx="7620" cy="22860"/>
            <a:chOff x="9527109" y="6538486"/>
            <a:chExt cx="7620" cy="22860"/>
          </a:xfrm>
        </p:grpSpPr>
        <p:sp>
          <p:nvSpPr>
            <p:cNvPr id="8773" name="object 8773"/>
            <p:cNvSpPr/>
            <p:nvPr/>
          </p:nvSpPr>
          <p:spPr>
            <a:xfrm>
              <a:off x="9528041" y="6539416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5584" y="0"/>
                  </a:moveTo>
                  <a:lnTo>
                    <a:pt x="930" y="16753"/>
                  </a:lnTo>
                </a:path>
                <a:path w="5715" h="20954">
                  <a:moveTo>
                    <a:pt x="930" y="16753"/>
                  </a:moveTo>
                  <a:lnTo>
                    <a:pt x="930" y="18614"/>
                  </a:lnTo>
                </a:path>
                <a:path w="5715" h="20954">
                  <a:moveTo>
                    <a:pt x="930" y="18614"/>
                  </a:moveTo>
                  <a:lnTo>
                    <a:pt x="930" y="19545"/>
                  </a:lnTo>
                </a:path>
                <a:path w="5715" h="20954">
                  <a:moveTo>
                    <a:pt x="93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74" name="object 8774"/>
            <p:cNvSpPr/>
            <p:nvPr/>
          </p:nvSpPr>
          <p:spPr>
            <a:xfrm>
              <a:off x="9527109" y="65589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75" name="object 8775"/>
          <p:cNvSpPr/>
          <p:nvPr/>
        </p:nvSpPr>
        <p:spPr>
          <a:xfrm>
            <a:off x="3615945" y="7874105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6" name="object 8776"/>
          <p:cNvSpPr/>
          <p:nvPr/>
        </p:nvSpPr>
        <p:spPr>
          <a:xfrm>
            <a:off x="6006100" y="6621322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7" name="object 8777"/>
          <p:cNvSpPr/>
          <p:nvPr/>
        </p:nvSpPr>
        <p:spPr>
          <a:xfrm>
            <a:off x="10093934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8" name="object 8778"/>
          <p:cNvSpPr/>
          <p:nvPr/>
        </p:nvSpPr>
        <p:spPr>
          <a:xfrm>
            <a:off x="6006100" y="6625976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9" name="object 8779"/>
          <p:cNvSpPr/>
          <p:nvPr/>
        </p:nvSpPr>
        <p:spPr>
          <a:xfrm>
            <a:off x="10093934" y="678047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0" name="object 8780"/>
          <p:cNvSpPr/>
          <p:nvPr/>
        </p:nvSpPr>
        <p:spPr>
          <a:xfrm>
            <a:off x="5949324" y="6625976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1" name="object 8781"/>
          <p:cNvSpPr/>
          <p:nvPr/>
        </p:nvSpPr>
        <p:spPr>
          <a:xfrm>
            <a:off x="10093934" y="678047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2" name="object 8782"/>
          <p:cNvSpPr/>
          <p:nvPr/>
        </p:nvSpPr>
        <p:spPr>
          <a:xfrm>
            <a:off x="5949324" y="6721842"/>
            <a:ext cx="69850" cy="5080"/>
          </a:xfrm>
          <a:custGeom>
            <a:avLst/>
            <a:gdLst/>
            <a:ahLst/>
            <a:cxnLst/>
            <a:rect l="l" t="t" r="r" b="b"/>
            <a:pathLst>
              <a:path w="69850" h="5079">
                <a:moveTo>
                  <a:pt x="0" y="4653"/>
                </a:moveTo>
                <a:lnTo>
                  <a:pt x="26060" y="4653"/>
                </a:lnTo>
              </a:path>
              <a:path w="69850" h="5079">
                <a:moveTo>
                  <a:pt x="43745" y="4653"/>
                </a:moveTo>
                <a:lnTo>
                  <a:pt x="69805" y="4653"/>
                </a:lnTo>
              </a:path>
              <a:path w="69850" h="5079">
                <a:moveTo>
                  <a:pt x="5677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3" name="object 8783"/>
          <p:cNvSpPr/>
          <p:nvPr/>
        </p:nvSpPr>
        <p:spPr>
          <a:xfrm>
            <a:off x="10093934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4" name="object 8784"/>
          <p:cNvSpPr/>
          <p:nvPr/>
        </p:nvSpPr>
        <p:spPr>
          <a:xfrm>
            <a:off x="5949324" y="6721842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85" name="object 8785"/>
          <p:cNvGrpSpPr/>
          <p:nvPr/>
        </p:nvGrpSpPr>
        <p:grpSpPr>
          <a:xfrm>
            <a:off x="12601361" y="6920091"/>
            <a:ext cx="7620" cy="22860"/>
            <a:chOff x="12601361" y="6920091"/>
            <a:chExt cx="7620" cy="22860"/>
          </a:xfrm>
        </p:grpSpPr>
        <p:sp>
          <p:nvSpPr>
            <p:cNvPr id="8786" name="object 8786"/>
            <p:cNvSpPr/>
            <p:nvPr/>
          </p:nvSpPr>
          <p:spPr>
            <a:xfrm>
              <a:off x="12601361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87" name="object 8787"/>
            <p:cNvSpPr/>
            <p:nvPr/>
          </p:nvSpPr>
          <p:spPr>
            <a:xfrm>
              <a:off x="12602293" y="6921022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0" y="0"/>
                  </a:moveTo>
                  <a:lnTo>
                    <a:pt x="0" y="930"/>
                  </a:lnTo>
                </a:path>
                <a:path w="5715" h="20954">
                  <a:moveTo>
                    <a:pt x="930" y="930"/>
                  </a:moveTo>
                  <a:lnTo>
                    <a:pt x="930" y="2792"/>
                  </a:lnTo>
                </a:path>
                <a:path w="5715" h="20954">
                  <a:moveTo>
                    <a:pt x="930" y="2792"/>
                  </a:moveTo>
                  <a:lnTo>
                    <a:pt x="930" y="3722"/>
                  </a:lnTo>
                </a:path>
                <a:path w="5715" h="20954">
                  <a:moveTo>
                    <a:pt x="930" y="3722"/>
                  </a:moveTo>
                  <a:lnTo>
                    <a:pt x="1861" y="5584"/>
                  </a:lnTo>
                </a:path>
                <a:path w="5715" h="20954">
                  <a:moveTo>
                    <a:pt x="1861" y="5584"/>
                  </a:moveTo>
                  <a:lnTo>
                    <a:pt x="5584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88" name="object 8788"/>
          <p:cNvSpPr/>
          <p:nvPr/>
        </p:nvSpPr>
        <p:spPr>
          <a:xfrm>
            <a:off x="12444066" y="6960113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5584" y="20476"/>
                </a:moveTo>
                <a:lnTo>
                  <a:pt x="930" y="3722"/>
                </a:lnTo>
              </a:path>
              <a:path w="5715" h="20954">
                <a:moveTo>
                  <a:pt x="930" y="3722"/>
                </a:moveTo>
                <a:lnTo>
                  <a:pt x="930" y="2792"/>
                </a:lnTo>
              </a:path>
              <a:path w="5715" h="20954">
                <a:moveTo>
                  <a:pt x="930" y="2792"/>
                </a:moveTo>
                <a:lnTo>
                  <a:pt x="930" y="1861"/>
                </a:lnTo>
              </a:path>
              <a:path w="5715" h="20954">
                <a:moveTo>
                  <a:pt x="930" y="1861"/>
                </a:moveTo>
                <a:lnTo>
                  <a:pt x="930" y="930"/>
                </a:lnTo>
              </a:path>
              <a:path w="5715" h="20954">
                <a:moveTo>
                  <a:pt x="930" y="930"/>
                </a:moveTo>
                <a:lnTo>
                  <a:pt x="0" y="0"/>
                </a:lnTo>
              </a:path>
              <a:path w="5715" h="20954">
                <a:moveTo>
                  <a:pt x="0" y="0"/>
                </a:moveTo>
                <a:lnTo>
                  <a:pt x="930" y="930"/>
                </a:lnTo>
              </a:path>
              <a:path w="5715" h="20954">
                <a:moveTo>
                  <a:pt x="930" y="930"/>
                </a:moveTo>
                <a:lnTo>
                  <a:pt x="930" y="1861"/>
                </a:lnTo>
              </a:path>
              <a:path w="5715" h="20954">
                <a:moveTo>
                  <a:pt x="930" y="1861"/>
                </a:moveTo>
                <a:lnTo>
                  <a:pt x="930" y="2792"/>
                </a:lnTo>
              </a:path>
              <a:path w="5715" h="20954">
                <a:moveTo>
                  <a:pt x="930" y="2792"/>
                </a:moveTo>
                <a:lnTo>
                  <a:pt x="930" y="3722"/>
                </a:lnTo>
              </a:path>
              <a:path w="5715" h="20954">
                <a:moveTo>
                  <a:pt x="930" y="3722"/>
                </a:moveTo>
                <a:lnTo>
                  <a:pt x="5584" y="20476"/>
                </a:lnTo>
              </a:path>
              <a:path w="5715" h="20954">
                <a:moveTo>
                  <a:pt x="5584" y="20476"/>
                </a:moveTo>
                <a:lnTo>
                  <a:pt x="930" y="3722"/>
                </a:lnTo>
              </a:path>
              <a:path w="5715" h="20954">
                <a:moveTo>
                  <a:pt x="930" y="3722"/>
                </a:moveTo>
                <a:lnTo>
                  <a:pt x="930" y="2792"/>
                </a:lnTo>
              </a:path>
              <a:path w="5715" h="20954">
                <a:moveTo>
                  <a:pt x="930" y="2792"/>
                </a:moveTo>
                <a:lnTo>
                  <a:pt x="930" y="1861"/>
                </a:lnTo>
              </a:path>
              <a:path w="5715" h="20954">
                <a:moveTo>
                  <a:pt x="930" y="1861"/>
                </a:moveTo>
                <a:lnTo>
                  <a:pt x="930" y="930"/>
                </a:lnTo>
              </a:path>
              <a:path w="5715" h="20954">
                <a:moveTo>
                  <a:pt x="930" y="930"/>
                </a:moveTo>
                <a:lnTo>
                  <a:pt x="0" y="0"/>
                </a:lnTo>
              </a:path>
              <a:path w="5715" h="20954">
                <a:moveTo>
                  <a:pt x="0" y="0"/>
                </a:moveTo>
                <a:lnTo>
                  <a:pt x="930" y="930"/>
                </a:lnTo>
              </a:path>
              <a:path w="5715" h="20954">
                <a:moveTo>
                  <a:pt x="930" y="930"/>
                </a:moveTo>
                <a:lnTo>
                  <a:pt x="930" y="1861"/>
                </a:lnTo>
              </a:path>
              <a:path w="5715" h="20954">
                <a:moveTo>
                  <a:pt x="930" y="1861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9" name="object 8789"/>
          <p:cNvSpPr/>
          <p:nvPr/>
        </p:nvSpPr>
        <p:spPr>
          <a:xfrm>
            <a:off x="5113515" y="6534763"/>
            <a:ext cx="158750" cy="39370"/>
          </a:xfrm>
          <a:custGeom>
            <a:avLst/>
            <a:gdLst/>
            <a:ahLst/>
            <a:cxnLst/>
            <a:rect l="l" t="t" r="r" b="b"/>
            <a:pathLst>
              <a:path w="158750" h="39370">
                <a:moveTo>
                  <a:pt x="0" y="39091"/>
                </a:moveTo>
                <a:lnTo>
                  <a:pt x="19545" y="34437"/>
                </a:lnTo>
              </a:path>
              <a:path w="158750" h="39370">
                <a:moveTo>
                  <a:pt x="36299" y="30714"/>
                </a:moveTo>
                <a:lnTo>
                  <a:pt x="70736" y="21407"/>
                </a:lnTo>
              </a:path>
              <a:path w="158750" h="39370">
                <a:moveTo>
                  <a:pt x="87490" y="17684"/>
                </a:moveTo>
                <a:lnTo>
                  <a:pt x="120996" y="9307"/>
                </a:lnTo>
              </a:path>
              <a:path w="158750" h="39370">
                <a:moveTo>
                  <a:pt x="137750" y="4653"/>
                </a:moveTo>
                <a:lnTo>
                  <a:pt x="158226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0" name="object 8790"/>
          <p:cNvSpPr/>
          <p:nvPr/>
        </p:nvSpPr>
        <p:spPr>
          <a:xfrm>
            <a:off x="12444996" y="6961044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0" y="1861"/>
                </a:moveTo>
                <a:lnTo>
                  <a:pt x="0" y="2792"/>
                </a:lnTo>
              </a:path>
              <a:path w="5079" h="19684">
                <a:moveTo>
                  <a:pt x="0" y="2792"/>
                </a:moveTo>
                <a:lnTo>
                  <a:pt x="4653" y="19545"/>
                </a:lnTo>
              </a:path>
              <a:path w="5079" h="19684">
                <a:moveTo>
                  <a:pt x="4653" y="19545"/>
                </a:moveTo>
                <a:lnTo>
                  <a:pt x="0" y="2792"/>
                </a:lnTo>
              </a:path>
              <a:path w="5079" h="19684">
                <a:moveTo>
                  <a:pt x="0" y="2792"/>
                </a:moveTo>
                <a:lnTo>
                  <a:pt x="0" y="1861"/>
                </a:lnTo>
              </a:path>
              <a:path w="5079" h="19684">
                <a:moveTo>
                  <a:pt x="0" y="1861"/>
                </a:moveTo>
                <a:lnTo>
                  <a:pt x="0" y="930"/>
                </a:lnTo>
              </a:path>
              <a:path w="5079" h="1968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91" name="object 8791"/>
          <p:cNvGrpSpPr/>
          <p:nvPr/>
        </p:nvGrpSpPr>
        <p:grpSpPr>
          <a:xfrm>
            <a:off x="9519663" y="6536624"/>
            <a:ext cx="6985" cy="22860"/>
            <a:chOff x="9519663" y="6536624"/>
            <a:chExt cx="6985" cy="22860"/>
          </a:xfrm>
        </p:grpSpPr>
        <p:sp>
          <p:nvSpPr>
            <p:cNvPr id="8792" name="object 8792"/>
            <p:cNvSpPr/>
            <p:nvPr/>
          </p:nvSpPr>
          <p:spPr>
            <a:xfrm>
              <a:off x="9519663" y="6557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3" name="object 8793"/>
            <p:cNvSpPr/>
            <p:nvPr/>
          </p:nvSpPr>
          <p:spPr>
            <a:xfrm>
              <a:off x="9520595" y="653755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20476"/>
                  </a:moveTo>
                  <a:lnTo>
                    <a:pt x="0" y="19545"/>
                  </a:lnTo>
                </a:path>
                <a:path w="5079" h="20954">
                  <a:moveTo>
                    <a:pt x="0" y="19545"/>
                  </a:moveTo>
                  <a:lnTo>
                    <a:pt x="0" y="18614"/>
                  </a:lnTo>
                </a:path>
                <a:path w="5079" h="20954">
                  <a:moveTo>
                    <a:pt x="0" y="17684"/>
                  </a:moveTo>
                  <a:lnTo>
                    <a:pt x="930" y="16753"/>
                  </a:lnTo>
                </a:path>
                <a:path w="5079" h="20954">
                  <a:moveTo>
                    <a:pt x="930" y="16753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94" name="object 8794"/>
          <p:cNvSpPr/>
          <p:nvPr/>
        </p:nvSpPr>
        <p:spPr>
          <a:xfrm>
            <a:off x="12444066" y="6960113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930" y="930"/>
                </a:moveTo>
                <a:lnTo>
                  <a:pt x="0" y="0"/>
                </a:lnTo>
              </a:path>
              <a:path w="5715" h="20954">
                <a:moveTo>
                  <a:pt x="0" y="0"/>
                </a:moveTo>
                <a:lnTo>
                  <a:pt x="930" y="930"/>
                </a:lnTo>
              </a:path>
              <a:path w="5715" h="20954">
                <a:moveTo>
                  <a:pt x="930" y="930"/>
                </a:moveTo>
                <a:lnTo>
                  <a:pt x="930" y="1861"/>
                </a:lnTo>
              </a:path>
              <a:path w="5715" h="20954">
                <a:moveTo>
                  <a:pt x="930" y="1861"/>
                </a:moveTo>
                <a:lnTo>
                  <a:pt x="930" y="2792"/>
                </a:lnTo>
              </a:path>
              <a:path w="5715" h="20954">
                <a:moveTo>
                  <a:pt x="930" y="2792"/>
                </a:moveTo>
                <a:lnTo>
                  <a:pt x="930" y="3722"/>
                </a:lnTo>
              </a:path>
              <a:path w="5715" h="20954">
                <a:moveTo>
                  <a:pt x="930" y="3722"/>
                </a:moveTo>
                <a:lnTo>
                  <a:pt x="5584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95" name="object 8795"/>
          <p:cNvGrpSpPr/>
          <p:nvPr/>
        </p:nvGrpSpPr>
        <p:grpSpPr>
          <a:xfrm>
            <a:off x="9519663" y="6536624"/>
            <a:ext cx="6985" cy="22860"/>
            <a:chOff x="9519663" y="6536624"/>
            <a:chExt cx="6985" cy="22860"/>
          </a:xfrm>
        </p:grpSpPr>
        <p:sp>
          <p:nvSpPr>
            <p:cNvPr id="8796" name="object 8796"/>
            <p:cNvSpPr/>
            <p:nvPr/>
          </p:nvSpPr>
          <p:spPr>
            <a:xfrm>
              <a:off x="9520595" y="653755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4653" y="0"/>
                  </a:moveTo>
                  <a:lnTo>
                    <a:pt x="930" y="16753"/>
                  </a:lnTo>
                </a:path>
                <a:path w="5079" h="20954">
                  <a:moveTo>
                    <a:pt x="930" y="16753"/>
                  </a:moveTo>
                  <a:lnTo>
                    <a:pt x="0" y="17684"/>
                  </a:lnTo>
                </a:path>
                <a:path w="5079" h="20954">
                  <a:moveTo>
                    <a:pt x="0" y="18614"/>
                  </a:moveTo>
                  <a:lnTo>
                    <a:pt x="0" y="19545"/>
                  </a:lnTo>
                </a:path>
                <a:path w="5079" h="20954">
                  <a:moveTo>
                    <a:pt x="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97" name="object 8797"/>
            <p:cNvSpPr/>
            <p:nvPr/>
          </p:nvSpPr>
          <p:spPr>
            <a:xfrm>
              <a:off x="9519663" y="6557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98" name="object 8798"/>
          <p:cNvSpPr/>
          <p:nvPr/>
        </p:nvSpPr>
        <p:spPr>
          <a:xfrm>
            <a:off x="5150739" y="666785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66" y="939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99" name="object 8799"/>
          <p:cNvGrpSpPr/>
          <p:nvPr/>
        </p:nvGrpSpPr>
        <p:grpSpPr>
          <a:xfrm>
            <a:off x="9519663" y="6536624"/>
            <a:ext cx="6985" cy="22860"/>
            <a:chOff x="9519663" y="6536624"/>
            <a:chExt cx="6985" cy="22860"/>
          </a:xfrm>
        </p:grpSpPr>
        <p:sp>
          <p:nvSpPr>
            <p:cNvPr id="8800" name="object 8800"/>
            <p:cNvSpPr/>
            <p:nvPr/>
          </p:nvSpPr>
          <p:spPr>
            <a:xfrm>
              <a:off x="9519663" y="6557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1" name="object 8801"/>
            <p:cNvSpPr/>
            <p:nvPr/>
          </p:nvSpPr>
          <p:spPr>
            <a:xfrm>
              <a:off x="9520595" y="653755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20476"/>
                  </a:moveTo>
                  <a:lnTo>
                    <a:pt x="0" y="19545"/>
                  </a:lnTo>
                </a:path>
                <a:path w="5079" h="20954">
                  <a:moveTo>
                    <a:pt x="0" y="19545"/>
                  </a:moveTo>
                  <a:lnTo>
                    <a:pt x="0" y="18614"/>
                  </a:lnTo>
                </a:path>
                <a:path w="5079" h="20954">
                  <a:moveTo>
                    <a:pt x="0" y="17684"/>
                  </a:moveTo>
                  <a:lnTo>
                    <a:pt x="930" y="16753"/>
                  </a:lnTo>
                </a:path>
                <a:path w="5079" h="20954">
                  <a:moveTo>
                    <a:pt x="930" y="16753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802" name="object 8802"/>
          <p:cNvGrpSpPr/>
          <p:nvPr/>
        </p:nvGrpSpPr>
        <p:grpSpPr>
          <a:xfrm>
            <a:off x="5150744" y="6667859"/>
            <a:ext cx="3175" cy="3175"/>
            <a:chOff x="5150744" y="6667859"/>
            <a:chExt cx="3175" cy="3175"/>
          </a:xfrm>
        </p:grpSpPr>
        <p:sp>
          <p:nvSpPr>
            <p:cNvPr id="8803" name="object 8803"/>
            <p:cNvSpPr/>
            <p:nvPr/>
          </p:nvSpPr>
          <p:spPr>
            <a:xfrm>
              <a:off x="5150739" y="66678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4" name="object 8804"/>
            <p:cNvSpPr/>
            <p:nvPr/>
          </p:nvSpPr>
          <p:spPr>
            <a:xfrm>
              <a:off x="5151675" y="666879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5" name="object 8805"/>
            <p:cNvSpPr/>
            <p:nvPr/>
          </p:nvSpPr>
          <p:spPr>
            <a:xfrm>
              <a:off x="5150739" y="6667859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794" y="939"/>
                  </a:moveTo>
                  <a:lnTo>
                    <a:pt x="2514" y="279"/>
                  </a:lnTo>
                  <a:lnTo>
                    <a:pt x="1866" y="0"/>
                  </a:lnTo>
                  <a:lnTo>
                    <a:pt x="1206" y="279"/>
                  </a:lnTo>
                  <a:lnTo>
                    <a:pt x="927" y="939"/>
                  </a:lnTo>
                  <a:lnTo>
                    <a:pt x="266" y="1206"/>
                  </a:lnTo>
                  <a:lnTo>
                    <a:pt x="0" y="1866"/>
                  </a:lnTo>
                  <a:lnTo>
                    <a:pt x="266" y="2527"/>
                  </a:lnTo>
                  <a:lnTo>
                    <a:pt x="927" y="2794"/>
                  </a:lnTo>
                  <a:lnTo>
                    <a:pt x="1587" y="2527"/>
                  </a:lnTo>
                  <a:lnTo>
                    <a:pt x="1866" y="1866"/>
                  </a:lnTo>
                  <a:lnTo>
                    <a:pt x="2514" y="1600"/>
                  </a:lnTo>
                  <a:lnTo>
                    <a:pt x="2794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806" name="object 8806"/>
          <p:cNvGrpSpPr/>
          <p:nvPr/>
        </p:nvGrpSpPr>
        <p:grpSpPr>
          <a:xfrm>
            <a:off x="9519663" y="6536624"/>
            <a:ext cx="6985" cy="22860"/>
            <a:chOff x="9519663" y="6536624"/>
            <a:chExt cx="6985" cy="22860"/>
          </a:xfrm>
        </p:grpSpPr>
        <p:sp>
          <p:nvSpPr>
            <p:cNvPr id="8807" name="object 8807"/>
            <p:cNvSpPr/>
            <p:nvPr/>
          </p:nvSpPr>
          <p:spPr>
            <a:xfrm>
              <a:off x="9520595" y="653755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4653" y="0"/>
                  </a:moveTo>
                  <a:lnTo>
                    <a:pt x="930" y="16753"/>
                  </a:lnTo>
                </a:path>
                <a:path w="5079" h="20954">
                  <a:moveTo>
                    <a:pt x="930" y="16753"/>
                  </a:moveTo>
                  <a:lnTo>
                    <a:pt x="0" y="17684"/>
                  </a:lnTo>
                </a:path>
                <a:path w="5079" h="20954">
                  <a:moveTo>
                    <a:pt x="0" y="18614"/>
                  </a:moveTo>
                  <a:lnTo>
                    <a:pt x="0" y="19545"/>
                  </a:lnTo>
                </a:path>
                <a:path w="5079" h="20954">
                  <a:moveTo>
                    <a:pt x="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08" name="object 8808"/>
            <p:cNvSpPr/>
            <p:nvPr/>
          </p:nvSpPr>
          <p:spPr>
            <a:xfrm>
              <a:off x="9519663" y="6557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809" name="object 8809"/>
          <p:cNvSpPr/>
          <p:nvPr/>
        </p:nvSpPr>
        <p:spPr>
          <a:xfrm>
            <a:off x="5151666" y="666785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600"/>
                </a:lnTo>
                <a:lnTo>
                  <a:pt x="939" y="1866"/>
                </a:lnTo>
                <a:lnTo>
                  <a:pt x="1587" y="1600"/>
                </a:lnTo>
                <a:lnTo>
                  <a:pt x="1866" y="939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810" name="object 8810"/>
          <p:cNvGrpSpPr/>
          <p:nvPr/>
        </p:nvGrpSpPr>
        <p:grpSpPr>
          <a:xfrm>
            <a:off x="9519663" y="6536624"/>
            <a:ext cx="6985" cy="22860"/>
            <a:chOff x="9519663" y="6536624"/>
            <a:chExt cx="6985" cy="22860"/>
          </a:xfrm>
        </p:grpSpPr>
        <p:sp>
          <p:nvSpPr>
            <p:cNvPr id="8811" name="object 8811"/>
            <p:cNvSpPr/>
            <p:nvPr/>
          </p:nvSpPr>
          <p:spPr>
            <a:xfrm>
              <a:off x="9519663" y="6557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2" name="object 8812"/>
            <p:cNvSpPr/>
            <p:nvPr/>
          </p:nvSpPr>
          <p:spPr>
            <a:xfrm>
              <a:off x="9520595" y="653755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20476"/>
                  </a:moveTo>
                  <a:lnTo>
                    <a:pt x="0" y="19545"/>
                  </a:lnTo>
                </a:path>
                <a:path w="5079" h="20954">
                  <a:moveTo>
                    <a:pt x="0" y="19545"/>
                  </a:moveTo>
                  <a:lnTo>
                    <a:pt x="0" y="18614"/>
                  </a:lnTo>
                </a:path>
                <a:path w="5079" h="20954">
                  <a:moveTo>
                    <a:pt x="0" y="17684"/>
                  </a:moveTo>
                  <a:lnTo>
                    <a:pt x="930" y="16753"/>
                  </a:lnTo>
                </a:path>
                <a:path w="5079" h="20954">
                  <a:moveTo>
                    <a:pt x="930" y="16753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813" name="object 8813"/>
          <p:cNvGrpSpPr/>
          <p:nvPr/>
        </p:nvGrpSpPr>
        <p:grpSpPr>
          <a:xfrm>
            <a:off x="5151675" y="6667859"/>
            <a:ext cx="1905" cy="1905"/>
            <a:chOff x="5151675" y="6667859"/>
            <a:chExt cx="1905" cy="1905"/>
          </a:xfrm>
        </p:grpSpPr>
        <p:sp>
          <p:nvSpPr>
            <p:cNvPr id="8814" name="object 8814"/>
            <p:cNvSpPr/>
            <p:nvPr/>
          </p:nvSpPr>
          <p:spPr>
            <a:xfrm>
              <a:off x="5151666" y="66678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5" name="object 8815"/>
            <p:cNvSpPr/>
            <p:nvPr/>
          </p:nvSpPr>
          <p:spPr>
            <a:xfrm>
              <a:off x="5151675" y="666879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816" name="object 8816"/>
          <p:cNvGrpSpPr/>
          <p:nvPr/>
        </p:nvGrpSpPr>
        <p:grpSpPr>
          <a:xfrm>
            <a:off x="12451511" y="6958252"/>
            <a:ext cx="1905" cy="1905"/>
            <a:chOff x="12451511" y="6958252"/>
            <a:chExt cx="1905" cy="1905"/>
          </a:xfrm>
        </p:grpSpPr>
        <p:sp>
          <p:nvSpPr>
            <p:cNvPr id="8817" name="object 8817"/>
            <p:cNvSpPr/>
            <p:nvPr/>
          </p:nvSpPr>
          <p:spPr>
            <a:xfrm>
              <a:off x="12452442" y="69582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18" name="object 8818"/>
            <p:cNvSpPr/>
            <p:nvPr/>
          </p:nvSpPr>
          <p:spPr>
            <a:xfrm>
              <a:off x="12451511" y="69582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819" name="object 8819"/>
          <p:cNvGrpSpPr/>
          <p:nvPr/>
        </p:nvGrpSpPr>
        <p:grpSpPr>
          <a:xfrm>
            <a:off x="9519663" y="6536624"/>
            <a:ext cx="6985" cy="22860"/>
            <a:chOff x="9519663" y="6536624"/>
            <a:chExt cx="6985" cy="22860"/>
          </a:xfrm>
        </p:grpSpPr>
        <p:sp>
          <p:nvSpPr>
            <p:cNvPr id="8820" name="object 8820"/>
            <p:cNvSpPr/>
            <p:nvPr/>
          </p:nvSpPr>
          <p:spPr>
            <a:xfrm>
              <a:off x="9520595" y="653755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4653" y="0"/>
                  </a:moveTo>
                  <a:lnTo>
                    <a:pt x="930" y="16753"/>
                  </a:lnTo>
                </a:path>
                <a:path w="5079" h="20954">
                  <a:moveTo>
                    <a:pt x="930" y="16753"/>
                  </a:moveTo>
                  <a:lnTo>
                    <a:pt x="0" y="17684"/>
                  </a:lnTo>
                </a:path>
                <a:path w="5079" h="20954">
                  <a:moveTo>
                    <a:pt x="0" y="18614"/>
                  </a:moveTo>
                  <a:lnTo>
                    <a:pt x="0" y="19545"/>
                  </a:lnTo>
                </a:path>
                <a:path w="5079" h="20954">
                  <a:moveTo>
                    <a:pt x="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1" name="object 8821"/>
            <p:cNvSpPr/>
            <p:nvPr/>
          </p:nvSpPr>
          <p:spPr>
            <a:xfrm>
              <a:off x="9519663" y="6557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822" name="object 8822"/>
          <p:cNvSpPr/>
          <p:nvPr/>
        </p:nvSpPr>
        <p:spPr>
          <a:xfrm>
            <a:off x="12452443" y="6960113"/>
            <a:ext cx="5715" cy="19050"/>
          </a:xfrm>
          <a:custGeom>
            <a:avLst/>
            <a:gdLst/>
            <a:ahLst/>
            <a:cxnLst/>
            <a:rect l="l" t="t" r="r" b="b"/>
            <a:pathLst>
              <a:path w="5715" h="19050">
                <a:moveTo>
                  <a:pt x="0" y="0"/>
                </a:moveTo>
                <a:lnTo>
                  <a:pt x="930" y="930"/>
                </a:lnTo>
              </a:path>
              <a:path w="5715" h="19050">
                <a:moveTo>
                  <a:pt x="930" y="930"/>
                </a:moveTo>
                <a:lnTo>
                  <a:pt x="930" y="1861"/>
                </a:lnTo>
              </a:path>
              <a:path w="5715" h="19050">
                <a:moveTo>
                  <a:pt x="930" y="1861"/>
                </a:moveTo>
                <a:lnTo>
                  <a:pt x="5584" y="1861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823" name="object 8823"/>
          <p:cNvGrpSpPr/>
          <p:nvPr/>
        </p:nvGrpSpPr>
        <p:grpSpPr>
          <a:xfrm>
            <a:off x="12503633" y="6945221"/>
            <a:ext cx="7620" cy="21590"/>
            <a:chOff x="12503633" y="6945221"/>
            <a:chExt cx="7620" cy="21590"/>
          </a:xfrm>
        </p:grpSpPr>
        <p:sp>
          <p:nvSpPr>
            <p:cNvPr id="8824" name="object 8824"/>
            <p:cNvSpPr/>
            <p:nvPr/>
          </p:nvSpPr>
          <p:spPr>
            <a:xfrm>
              <a:off x="12503633" y="69452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25" name="object 8825"/>
            <p:cNvSpPr/>
            <p:nvPr/>
          </p:nvSpPr>
          <p:spPr>
            <a:xfrm>
              <a:off x="12505495" y="6947083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79" h="19050">
                  <a:moveTo>
                    <a:pt x="0" y="0"/>
                  </a:moveTo>
                  <a:lnTo>
                    <a:pt x="4653" y="18614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826" name="object 8826"/>
          <p:cNvSpPr/>
          <p:nvPr/>
        </p:nvSpPr>
        <p:spPr>
          <a:xfrm>
            <a:off x="10093934" y="6780479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0"/>
                </a:moveTo>
                <a:lnTo>
                  <a:pt x="0" y="198248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7" name="object 8827"/>
          <p:cNvSpPr/>
          <p:nvPr/>
        </p:nvSpPr>
        <p:spPr>
          <a:xfrm>
            <a:off x="10093934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828" name="object 8828"/>
          <p:cNvGrpSpPr/>
          <p:nvPr/>
        </p:nvGrpSpPr>
        <p:grpSpPr>
          <a:xfrm>
            <a:off x="5280118" y="6635283"/>
            <a:ext cx="3175" cy="3175"/>
            <a:chOff x="5280118" y="6635283"/>
            <a:chExt cx="3175" cy="3175"/>
          </a:xfrm>
        </p:grpSpPr>
        <p:sp>
          <p:nvSpPr>
            <p:cNvPr id="8829" name="object 8829"/>
            <p:cNvSpPr/>
            <p:nvPr/>
          </p:nvSpPr>
          <p:spPr>
            <a:xfrm>
              <a:off x="5281980" y="66362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0" name="object 8830"/>
            <p:cNvSpPr/>
            <p:nvPr/>
          </p:nvSpPr>
          <p:spPr>
            <a:xfrm>
              <a:off x="5281041" y="6635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1" name="object 8831"/>
            <p:cNvSpPr/>
            <p:nvPr/>
          </p:nvSpPr>
          <p:spPr>
            <a:xfrm>
              <a:off x="5281049" y="66362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2" name="object 8832"/>
            <p:cNvSpPr/>
            <p:nvPr/>
          </p:nvSpPr>
          <p:spPr>
            <a:xfrm>
              <a:off x="5280114" y="66352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3" name="object 8833"/>
            <p:cNvSpPr/>
            <p:nvPr/>
          </p:nvSpPr>
          <p:spPr>
            <a:xfrm>
              <a:off x="5281049" y="66362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4" name="object 8834"/>
            <p:cNvSpPr/>
            <p:nvPr/>
          </p:nvSpPr>
          <p:spPr>
            <a:xfrm>
              <a:off x="5280114" y="66362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835" name="object 8835"/>
          <p:cNvGrpSpPr/>
          <p:nvPr/>
        </p:nvGrpSpPr>
        <p:grpSpPr>
          <a:xfrm>
            <a:off x="5120030" y="6568269"/>
            <a:ext cx="6985" cy="22860"/>
            <a:chOff x="5120030" y="6568269"/>
            <a:chExt cx="6985" cy="22860"/>
          </a:xfrm>
        </p:grpSpPr>
        <p:sp>
          <p:nvSpPr>
            <p:cNvPr id="8836" name="object 8836"/>
            <p:cNvSpPr/>
            <p:nvPr/>
          </p:nvSpPr>
          <p:spPr>
            <a:xfrm>
              <a:off x="5124684" y="65887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37" name="object 8837"/>
            <p:cNvSpPr/>
            <p:nvPr/>
          </p:nvSpPr>
          <p:spPr>
            <a:xfrm>
              <a:off x="5120961" y="6569200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4653" y="20476"/>
                  </a:moveTo>
                  <a:lnTo>
                    <a:pt x="4653" y="19545"/>
                  </a:lnTo>
                </a:path>
                <a:path w="5079" h="20954">
                  <a:moveTo>
                    <a:pt x="4653" y="19545"/>
                  </a:moveTo>
                  <a:lnTo>
                    <a:pt x="4653" y="18614"/>
                  </a:lnTo>
                </a:path>
                <a:path w="5079" h="20954">
                  <a:moveTo>
                    <a:pt x="4653" y="18614"/>
                  </a:moveTo>
                  <a:lnTo>
                    <a:pt x="3722" y="16753"/>
                  </a:lnTo>
                </a:path>
                <a:path w="5079" h="20954">
                  <a:moveTo>
                    <a:pt x="3722" y="16753"/>
                  </a:moveTo>
                  <a:lnTo>
                    <a:pt x="3722" y="15822"/>
                  </a:lnTo>
                </a:path>
                <a:path w="5079" h="20954">
                  <a:moveTo>
                    <a:pt x="3722" y="158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838" name="object 8838"/>
          <p:cNvSpPr/>
          <p:nvPr/>
        </p:nvSpPr>
        <p:spPr>
          <a:xfrm>
            <a:off x="5170290" y="6557100"/>
            <a:ext cx="5080" cy="20955"/>
          </a:xfrm>
          <a:custGeom>
            <a:avLst/>
            <a:gdLst/>
            <a:ahLst/>
            <a:cxnLst/>
            <a:rect l="l" t="t" r="r" b="b"/>
            <a:pathLst>
              <a:path w="5079" h="20954">
                <a:moveTo>
                  <a:pt x="4653" y="20476"/>
                </a:moveTo>
                <a:lnTo>
                  <a:pt x="4653" y="19545"/>
                </a:lnTo>
              </a:path>
              <a:path w="5079" h="20954">
                <a:moveTo>
                  <a:pt x="4653" y="19545"/>
                </a:moveTo>
                <a:lnTo>
                  <a:pt x="4653" y="18614"/>
                </a:lnTo>
              </a:path>
              <a:path w="5079" h="20954">
                <a:moveTo>
                  <a:pt x="4653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9" name="object 8839"/>
          <p:cNvSpPr/>
          <p:nvPr/>
        </p:nvSpPr>
        <p:spPr>
          <a:xfrm>
            <a:off x="12544586" y="69349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0" name="object 8840"/>
          <p:cNvSpPr/>
          <p:nvPr/>
        </p:nvSpPr>
        <p:spPr>
          <a:xfrm>
            <a:off x="5210312" y="6546862"/>
            <a:ext cx="5715" cy="19685"/>
          </a:xfrm>
          <a:custGeom>
            <a:avLst/>
            <a:gdLst/>
            <a:ahLst/>
            <a:cxnLst/>
            <a:rect l="l" t="t" r="r" b="b"/>
            <a:pathLst>
              <a:path w="5714" h="19684">
                <a:moveTo>
                  <a:pt x="5584" y="19545"/>
                </a:moveTo>
                <a:lnTo>
                  <a:pt x="4653" y="19545"/>
                </a:lnTo>
              </a:path>
              <a:path w="5714" h="19684">
                <a:moveTo>
                  <a:pt x="4653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1" name="object 8841"/>
          <p:cNvSpPr/>
          <p:nvPr/>
        </p:nvSpPr>
        <p:spPr>
          <a:xfrm>
            <a:off x="12544586" y="693591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2" name="object 8842"/>
          <p:cNvSpPr/>
          <p:nvPr/>
        </p:nvSpPr>
        <p:spPr>
          <a:xfrm>
            <a:off x="9677890" y="6576646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0" y="21407"/>
                </a:moveTo>
                <a:lnTo>
                  <a:pt x="0" y="20476"/>
                </a:lnTo>
              </a:path>
              <a:path w="5715" h="21590">
                <a:moveTo>
                  <a:pt x="0" y="20476"/>
                </a:moveTo>
                <a:lnTo>
                  <a:pt x="930" y="19545"/>
                </a:lnTo>
              </a:path>
              <a:path w="5715" h="21590">
                <a:moveTo>
                  <a:pt x="930" y="19545"/>
                </a:moveTo>
                <a:lnTo>
                  <a:pt x="930" y="18614"/>
                </a:lnTo>
              </a:path>
              <a:path w="5715" h="21590">
                <a:moveTo>
                  <a:pt x="930" y="18614"/>
                </a:moveTo>
                <a:lnTo>
                  <a:pt x="930" y="16753"/>
                </a:lnTo>
              </a:path>
              <a:path w="5715" h="21590">
                <a:moveTo>
                  <a:pt x="930" y="16753"/>
                </a:moveTo>
                <a:lnTo>
                  <a:pt x="1861" y="15822"/>
                </a:lnTo>
              </a:path>
              <a:path w="5715" h="21590">
                <a:moveTo>
                  <a:pt x="1861" y="15822"/>
                </a:moveTo>
                <a:lnTo>
                  <a:pt x="5584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3" name="object 8843"/>
          <p:cNvSpPr/>
          <p:nvPr/>
        </p:nvSpPr>
        <p:spPr>
          <a:xfrm>
            <a:off x="5262434" y="6533832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4" h="20954">
                <a:moveTo>
                  <a:pt x="5584" y="20476"/>
                </a:moveTo>
                <a:lnTo>
                  <a:pt x="4653" y="19545"/>
                </a:lnTo>
              </a:path>
              <a:path w="5714" h="20954">
                <a:moveTo>
                  <a:pt x="4653" y="19545"/>
                </a:moveTo>
                <a:lnTo>
                  <a:pt x="4653" y="18614"/>
                </a:lnTo>
              </a:path>
              <a:path w="5714" h="20954">
                <a:moveTo>
                  <a:pt x="4653" y="17684"/>
                </a:moveTo>
                <a:lnTo>
                  <a:pt x="4653" y="16753"/>
                </a:lnTo>
              </a:path>
              <a:path w="5714" h="20954">
                <a:moveTo>
                  <a:pt x="4653" y="16753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4" name="object 8844"/>
          <p:cNvSpPr/>
          <p:nvPr/>
        </p:nvSpPr>
        <p:spPr>
          <a:xfrm>
            <a:off x="9677890" y="6576646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5584" y="0"/>
                </a:moveTo>
                <a:lnTo>
                  <a:pt x="1861" y="15822"/>
                </a:lnTo>
              </a:path>
              <a:path w="5715" h="21590">
                <a:moveTo>
                  <a:pt x="1861" y="15822"/>
                </a:moveTo>
                <a:lnTo>
                  <a:pt x="930" y="16753"/>
                </a:lnTo>
              </a:path>
              <a:path w="5715" h="21590">
                <a:moveTo>
                  <a:pt x="930" y="16753"/>
                </a:moveTo>
                <a:lnTo>
                  <a:pt x="930" y="18614"/>
                </a:lnTo>
              </a:path>
              <a:path w="5715" h="21590">
                <a:moveTo>
                  <a:pt x="930" y="18614"/>
                </a:moveTo>
                <a:lnTo>
                  <a:pt x="930" y="19545"/>
                </a:lnTo>
              </a:path>
              <a:path w="5715" h="21590">
                <a:moveTo>
                  <a:pt x="930" y="19545"/>
                </a:moveTo>
                <a:lnTo>
                  <a:pt x="0" y="20476"/>
                </a:lnTo>
              </a:path>
              <a:path w="5715" h="21590">
                <a:moveTo>
                  <a:pt x="0" y="20476"/>
                </a:moveTo>
                <a:lnTo>
                  <a:pt x="0" y="21407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5" name="object 8845"/>
          <p:cNvSpPr/>
          <p:nvPr/>
        </p:nvSpPr>
        <p:spPr>
          <a:xfrm>
            <a:off x="5267088" y="655337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6" name="object 8846"/>
          <p:cNvSpPr/>
          <p:nvPr/>
        </p:nvSpPr>
        <p:spPr>
          <a:xfrm>
            <a:off x="12545517" y="6937775"/>
            <a:ext cx="5080" cy="17780"/>
          </a:xfrm>
          <a:custGeom>
            <a:avLst/>
            <a:gdLst/>
            <a:ahLst/>
            <a:cxnLst/>
            <a:rect l="l" t="t" r="r" b="b"/>
            <a:pathLst>
              <a:path w="5079" h="17779">
                <a:moveTo>
                  <a:pt x="0" y="0"/>
                </a:moveTo>
                <a:lnTo>
                  <a:pt x="4653" y="1768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7" name="object 8847"/>
          <p:cNvSpPr/>
          <p:nvPr/>
        </p:nvSpPr>
        <p:spPr>
          <a:xfrm>
            <a:off x="9677890" y="6576646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0" y="21407"/>
                </a:moveTo>
                <a:lnTo>
                  <a:pt x="0" y="20476"/>
                </a:lnTo>
              </a:path>
              <a:path w="5715" h="21590">
                <a:moveTo>
                  <a:pt x="0" y="20476"/>
                </a:moveTo>
                <a:lnTo>
                  <a:pt x="930" y="19545"/>
                </a:lnTo>
              </a:path>
              <a:path w="5715" h="21590">
                <a:moveTo>
                  <a:pt x="930" y="19545"/>
                </a:moveTo>
                <a:lnTo>
                  <a:pt x="930" y="18614"/>
                </a:lnTo>
              </a:path>
              <a:path w="5715" h="21590">
                <a:moveTo>
                  <a:pt x="930" y="18614"/>
                </a:moveTo>
                <a:lnTo>
                  <a:pt x="930" y="16753"/>
                </a:lnTo>
              </a:path>
              <a:path w="5715" h="21590">
                <a:moveTo>
                  <a:pt x="930" y="16753"/>
                </a:moveTo>
                <a:lnTo>
                  <a:pt x="1861" y="15822"/>
                </a:lnTo>
              </a:path>
              <a:path w="5715" h="21590">
                <a:moveTo>
                  <a:pt x="1861" y="15822"/>
                </a:moveTo>
                <a:lnTo>
                  <a:pt x="5584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848" name="object 8848"/>
          <p:cNvGrpSpPr/>
          <p:nvPr/>
        </p:nvGrpSpPr>
        <p:grpSpPr>
          <a:xfrm>
            <a:off x="12593915" y="6921953"/>
            <a:ext cx="3175" cy="5715"/>
            <a:chOff x="12593915" y="6921953"/>
            <a:chExt cx="3175" cy="5715"/>
          </a:xfrm>
        </p:grpSpPr>
        <p:sp>
          <p:nvSpPr>
            <p:cNvPr id="8849" name="object 8849"/>
            <p:cNvSpPr/>
            <p:nvPr/>
          </p:nvSpPr>
          <p:spPr>
            <a:xfrm>
              <a:off x="12593915" y="692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0" name="object 8850"/>
            <p:cNvSpPr/>
            <p:nvPr/>
          </p:nvSpPr>
          <p:spPr>
            <a:xfrm>
              <a:off x="12594847" y="6922883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09">
                  <a:moveTo>
                    <a:pt x="0" y="0"/>
                  </a:moveTo>
                  <a:lnTo>
                    <a:pt x="0" y="930"/>
                  </a:lnTo>
                </a:path>
                <a:path w="1270" h="3809">
                  <a:moveTo>
                    <a:pt x="0" y="930"/>
                  </a:moveTo>
                  <a:lnTo>
                    <a:pt x="0" y="2792"/>
                  </a:lnTo>
                </a:path>
                <a:path w="1270" h="3809">
                  <a:moveTo>
                    <a:pt x="0" y="2792"/>
                  </a:moveTo>
                  <a:lnTo>
                    <a:pt x="930" y="3722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851" name="object 8851"/>
          <p:cNvSpPr/>
          <p:nvPr/>
        </p:nvSpPr>
        <p:spPr>
          <a:xfrm>
            <a:off x="9677890" y="6576646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5584" y="0"/>
                </a:moveTo>
                <a:lnTo>
                  <a:pt x="1861" y="15822"/>
                </a:lnTo>
              </a:path>
              <a:path w="5715" h="21590">
                <a:moveTo>
                  <a:pt x="1861" y="15822"/>
                </a:moveTo>
                <a:lnTo>
                  <a:pt x="930" y="16753"/>
                </a:lnTo>
              </a:path>
              <a:path w="5715" h="21590">
                <a:moveTo>
                  <a:pt x="930" y="16753"/>
                </a:moveTo>
                <a:lnTo>
                  <a:pt x="930" y="18614"/>
                </a:lnTo>
              </a:path>
              <a:path w="5715" h="21590">
                <a:moveTo>
                  <a:pt x="930" y="18614"/>
                </a:moveTo>
                <a:lnTo>
                  <a:pt x="930" y="19545"/>
                </a:lnTo>
              </a:path>
              <a:path w="5715" h="21590">
                <a:moveTo>
                  <a:pt x="930" y="19545"/>
                </a:moveTo>
                <a:lnTo>
                  <a:pt x="0" y="20476"/>
                </a:lnTo>
              </a:path>
              <a:path w="5715" h="21590">
                <a:moveTo>
                  <a:pt x="0" y="20476"/>
                </a:moveTo>
                <a:lnTo>
                  <a:pt x="0" y="21407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2" name="object 8852"/>
          <p:cNvSpPr/>
          <p:nvPr/>
        </p:nvSpPr>
        <p:spPr>
          <a:xfrm>
            <a:off x="12595777" y="6926606"/>
            <a:ext cx="3810" cy="17145"/>
          </a:xfrm>
          <a:custGeom>
            <a:avLst/>
            <a:gdLst/>
            <a:ahLst/>
            <a:cxnLst/>
            <a:rect l="l" t="t" r="r" b="b"/>
            <a:pathLst>
              <a:path w="3809" h="17145">
                <a:moveTo>
                  <a:pt x="0" y="0"/>
                </a:moveTo>
                <a:lnTo>
                  <a:pt x="0" y="1861"/>
                </a:lnTo>
              </a:path>
              <a:path w="3809" h="17145">
                <a:moveTo>
                  <a:pt x="0" y="1861"/>
                </a:moveTo>
                <a:lnTo>
                  <a:pt x="3722" y="167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3" name="object 8853"/>
          <p:cNvSpPr/>
          <p:nvPr/>
        </p:nvSpPr>
        <p:spPr>
          <a:xfrm>
            <a:off x="9677890" y="6576646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0" y="21407"/>
                </a:moveTo>
                <a:lnTo>
                  <a:pt x="0" y="20476"/>
                </a:lnTo>
              </a:path>
              <a:path w="5715" h="21590">
                <a:moveTo>
                  <a:pt x="0" y="20476"/>
                </a:moveTo>
                <a:lnTo>
                  <a:pt x="930" y="19545"/>
                </a:lnTo>
              </a:path>
              <a:path w="5715" h="21590">
                <a:moveTo>
                  <a:pt x="930" y="19545"/>
                </a:moveTo>
                <a:lnTo>
                  <a:pt x="930" y="18614"/>
                </a:lnTo>
              </a:path>
              <a:path w="5715" h="21590">
                <a:moveTo>
                  <a:pt x="930" y="18614"/>
                </a:moveTo>
                <a:lnTo>
                  <a:pt x="930" y="16753"/>
                </a:lnTo>
              </a:path>
              <a:path w="5715" h="21590">
                <a:moveTo>
                  <a:pt x="930" y="16753"/>
                </a:moveTo>
                <a:lnTo>
                  <a:pt x="1861" y="15822"/>
                </a:lnTo>
              </a:path>
              <a:path w="5715" h="21590">
                <a:moveTo>
                  <a:pt x="1861" y="15822"/>
                </a:moveTo>
                <a:lnTo>
                  <a:pt x="5584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854" name="object 8854"/>
          <p:cNvGrpSpPr/>
          <p:nvPr/>
        </p:nvGrpSpPr>
        <p:grpSpPr>
          <a:xfrm>
            <a:off x="12438481" y="6874485"/>
            <a:ext cx="1905" cy="3175"/>
            <a:chOff x="12438481" y="6874485"/>
            <a:chExt cx="1905" cy="3175"/>
          </a:xfrm>
        </p:grpSpPr>
        <p:sp>
          <p:nvSpPr>
            <p:cNvPr id="8855" name="object 8855"/>
            <p:cNvSpPr/>
            <p:nvPr/>
          </p:nvSpPr>
          <p:spPr>
            <a:xfrm>
              <a:off x="12438482" y="68754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6" name="object 8856"/>
            <p:cNvSpPr/>
            <p:nvPr/>
          </p:nvSpPr>
          <p:spPr>
            <a:xfrm>
              <a:off x="12439412" y="68754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57" name="object 8857"/>
            <p:cNvSpPr/>
            <p:nvPr/>
          </p:nvSpPr>
          <p:spPr>
            <a:xfrm>
              <a:off x="12438481" y="68744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858" name="object 8858"/>
          <p:cNvSpPr/>
          <p:nvPr/>
        </p:nvSpPr>
        <p:spPr>
          <a:xfrm>
            <a:off x="9677890" y="6576646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5584" y="0"/>
                </a:moveTo>
                <a:lnTo>
                  <a:pt x="1861" y="15822"/>
                </a:lnTo>
              </a:path>
              <a:path w="5715" h="21590">
                <a:moveTo>
                  <a:pt x="1861" y="15822"/>
                </a:moveTo>
                <a:lnTo>
                  <a:pt x="930" y="16753"/>
                </a:lnTo>
              </a:path>
              <a:path w="5715" h="21590">
                <a:moveTo>
                  <a:pt x="930" y="16753"/>
                </a:moveTo>
                <a:lnTo>
                  <a:pt x="930" y="18614"/>
                </a:lnTo>
              </a:path>
              <a:path w="5715" h="21590">
                <a:moveTo>
                  <a:pt x="930" y="18614"/>
                </a:moveTo>
                <a:lnTo>
                  <a:pt x="930" y="19545"/>
                </a:lnTo>
              </a:path>
              <a:path w="5715" h="21590">
                <a:moveTo>
                  <a:pt x="930" y="19545"/>
                </a:moveTo>
                <a:lnTo>
                  <a:pt x="0" y="20476"/>
                </a:lnTo>
              </a:path>
              <a:path w="5715" h="21590">
                <a:moveTo>
                  <a:pt x="0" y="20476"/>
                </a:moveTo>
                <a:lnTo>
                  <a:pt x="0" y="21407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9" name="object 8859"/>
          <p:cNvSpPr/>
          <p:nvPr/>
        </p:nvSpPr>
        <p:spPr>
          <a:xfrm>
            <a:off x="12438481" y="687634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0" name="object 8860"/>
          <p:cNvSpPr/>
          <p:nvPr/>
        </p:nvSpPr>
        <p:spPr>
          <a:xfrm>
            <a:off x="10097657" y="706528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1" name="object 8861"/>
          <p:cNvSpPr/>
          <p:nvPr/>
        </p:nvSpPr>
        <p:spPr>
          <a:xfrm>
            <a:off x="10060427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2" name="object 8862"/>
          <p:cNvSpPr/>
          <p:nvPr/>
        </p:nvSpPr>
        <p:spPr>
          <a:xfrm>
            <a:off x="10121856" y="678978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216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3" name="object 8863"/>
          <p:cNvSpPr/>
          <p:nvPr/>
        </p:nvSpPr>
        <p:spPr>
          <a:xfrm>
            <a:off x="10031573" y="6457511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4" name="object 8864"/>
          <p:cNvSpPr/>
          <p:nvPr/>
        </p:nvSpPr>
        <p:spPr>
          <a:xfrm>
            <a:off x="10031573" y="6595261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5" name="object 8865"/>
          <p:cNvSpPr/>
          <p:nvPr/>
        </p:nvSpPr>
        <p:spPr>
          <a:xfrm>
            <a:off x="12437550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6" name="object 8866"/>
          <p:cNvSpPr/>
          <p:nvPr/>
        </p:nvSpPr>
        <p:spPr>
          <a:xfrm>
            <a:off x="9990621" y="64528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9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7" name="object 8867"/>
          <p:cNvSpPr/>
          <p:nvPr/>
        </p:nvSpPr>
        <p:spPr>
          <a:xfrm>
            <a:off x="10111618" y="678978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216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8" name="object 8868"/>
          <p:cNvSpPr/>
          <p:nvPr/>
        </p:nvSpPr>
        <p:spPr>
          <a:xfrm>
            <a:off x="12437550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9" name="object 8869"/>
          <p:cNvSpPr/>
          <p:nvPr/>
        </p:nvSpPr>
        <p:spPr>
          <a:xfrm>
            <a:off x="9990621" y="645751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9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0" name="object 8870"/>
          <p:cNvSpPr/>
          <p:nvPr/>
        </p:nvSpPr>
        <p:spPr>
          <a:xfrm>
            <a:off x="10121856" y="678978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216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1" name="object 8871"/>
          <p:cNvSpPr/>
          <p:nvPr/>
        </p:nvSpPr>
        <p:spPr>
          <a:xfrm>
            <a:off x="10065080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2" name="object 8872"/>
          <p:cNvSpPr/>
          <p:nvPr/>
        </p:nvSpPr>
        <p:spPr>
          <a:xfrm>
            <a:off x="10111618" y="678978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216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3" name="object 8873"/>
          <p:cNvSpPr/>
          <p:nvPr/>
        </p:nvSpPr>
        <p:spPr>
          <a:xfrm>
            <a:off x="3618738" y="784059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4" name="object 8874"/>
          <p:cNvSpPr/>
          <p:nvPr/>
        </p:nvSpPr>
        <p:spPr>
          <a:xfrm>
            <a:off x="12437550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5" name="object 8875"/>
          <p:cNvSpPr/>
          <p:nvPr/>
        </p:nvSpPr>
        <p:spPr>
          <a:xfrm>
            <a:off x="3618738" y="7841529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6" name="object 8876"/>
          <p:cNvSpPr/>
          <p:nvPr/>
        </p:nvSpPr>
        <p:spPr>
          <a:xfrm>
            <a:off x="10119994" y="678978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216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7" name="object 8877"/>
          <p:cNvSpPr/>
          <p:nvPr/>
        </p:nvSpPr>
        <p:spPr>
          <a:xfrm>
            <a:off x="10060427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8" name="object 8878"/>
          <p:cNvSpPr/>
          <p:nvPr/>
        </p:nvSpPr>
        <p:spPr>
          <a:xfrm>
            <a:off x="10047396" y="6790718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9" name="object 8879"/>
          <p:cNvSpPr/>
          <p:nvPr/>
        </p:nvSpPr>
        <p:spPr>
          <a:xfrm>
            <a:off x="3641076" y="7774516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0" name="object 8880"/>
          <p:cNvSpPr/>
          <p:nvPr/>
        </p:nvSpPr>
        <p:spPr>
          <a:xfrm>
            <a:off x="10047396" y="662690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1" name="object 8881"/>
          <p:cNvSpPr/>
          <p:nvPr/>
        </p:nvSpPr>
        <p:spPr>
          <a:xfrm>
            <a:off x="9990621" y="6790718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2" name="object 8882"/>
          <p:cNvSpPr/>
          <p:nvPr/>
        </p:nvSpPr>
        <p:spPr>
          <a:xfrm>
            <a:off x="9990621" y="6626907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3" name="object 8883"/>
          <p:cNvSpPr/>
          <p:nvPr/>
        </p:nvSpPr>
        <p:spPr>
          <a:xfrm>
            <a:off x="12437550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4" name="object 8884"/>
          <p:cNvSpPr/>
          <p:nvPr/>
        </p:nvSpPr>
        <p:spPr>
          <a:xfrm>
            <a:off x="10047396" y="6623184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5" name="object 8885"/>
          <p:cNvSpPr/>
          <p:nvPr/>
        </p:nvSpPr>
        <p:spPr>
          <a:xfrm>
            <a:off x="10113479" y="678978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216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6" name="object 8886"/>
          <p:cNvSpPr/>
          <p:nvPr/>
        </p:nvSpPr>
        <p:spPr>
          <a:xfrm>
            <a:off x="9990621" y="6623184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7" name="object 8887"/>
          <p:cNvSpPr/>
          <p:nvPr/>
        </p:nvSpPr>
        <p:spPr>
          <a:xfrm>
            <a:off x="12437550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8" name="object 8888"/>
          <p:cNvSpPr/>
          <p:nvPr/>
        </p:nvSpPr>
        <p:spPr>
          <a:xfrm>
            <a:off x="10060427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9" name="object 8889"/>
          <p:cNvSpPr/>
          <p:nvPr/>
        </p:nvSpPr>
        <p:spPr>
          <a:xfrm>
            <a:off x="12437550" y="687634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0" name="object 8890"/>
          <p:cNvSpPr/>
          <p:nvPr/>
        </p:nvSpPr>
        <p:spPr>
          <a:xfrm>
            <a:off x="10036227" y="6464956"/>
            <a:ext cx="11430" cy="54610"/>
          </a:xfrm>
          <a:custGeom>
            <a:avLst/>
            <a:gdLst/>
            <a:ahLst/>
            <a:cxnLst/>
            <a:rect l="l" t="t" r="r" b="b"/>
            <a:pathLst>
              <a:path w="11429" h="54609">
                <a:moveTo>
                  <a:pt x="0" y="53983"/>
                </a:moveTo>
                <a:lnTo>
                  <a:pt x="0" y="36299"/>
                </a:lnTo>
              </a:path>
              <a:path w="11429" h="54609">
                <a:moveTo>
                  <a:pt x="0" y="18614"/>
                </a:moveTo>
                <a:lnTo>
                  <a:pt x="0" y="0"/>
                </a:lnTo>
              </a:path>
              <a:path w="11429" h="54609">
                <a:moveTo>
                  <a:pt x="11168" y="53983"/>
                </a:moveTo>
                <a:lnTo>
                  <a:pt x="11168" y="36299"/>
                </a:lnTo>
              </a:path>
              <a:path w="11429" h="54609">
                <a:moveTo>
                  <a:pt x="11168" y="18614"/>
                </a:moveTo>
                <a:lnTo>
                  <a:pt x="11168" y="0"/>
                </a:lnTo>
              </a:path>
              <a:path w="11429" h="54609">
                <a:moveTo>
                  <a:pt x="0" y="0"/>
                </a:moveTo>
                <a:lnTo>
                  <a:pt x="0" y="18614"/>
                </a:lnTo>
              </a:path>
              <a:path w="11429" h="54609">
                <a:moveTo>
                  <a:pt x="0" y="36299"/>
                </a:moveTo>
                <a:lnTo>
                  <a:pt x="0" y="53983"/>
                </a:lnTo>
              </a:path>
              <a:path w="11429" h="54609">
                <a:moveTo>
                  <a:pt x="11168" y="0"/>
                </a:moveTo>
                <a:lnTo>
                  <a:pt x="11168" y="18614"/>
                </a:lnTo>
              </a:path>
              <a:path w="11429" h="54609">
                <a:moveTo>
                  <a:pt x="11168" y="36299"/>
                </a:moveTo>
                <a:lnTo>
                  <a:pt x="11168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1" name="object 8891"/>
          <p:cNvSpPr/>
          <p:nvPr/>
        </p:nvSpPr>
        <p:spPr>
          <a:xfrm>
            <a:off x="3641076" y="7774516"/>
            <a:ext cx="3810" cy="78740"/>
          </a:xfrm>
          <a:custGeom>
            <a:avLst/>
            <a:gdLst/>
            <a:ahLst/>
            <a:cxnLst/>
            <a:rect l="l" t="t" r="r" b="b"/>
            <a:pathLst>
              <a:path w="3810" h="78740">
                <a:moveTo>
                  <a:pt x="3722" y="78182"/>
                </a:moveTo>
                <a:lnTo>
                  <a:pt x="3722" y="48398"/>
                </a:lnTo>
              </a:path>
              <a:path w="3810" h="78740">
                <a:moveTo>
                  <a:pt x="3722" y="30714"/>
                </a:moveTo>
                <a:lnTo>
                  <a:pt x="3722" y="0"/>
                </a:lnTo>
              </a:path>
              <a:path w="3810" h="78740">
                <a:moveTo>
                  <a:pt x="0" y="78182"/>
                </a:moveTo>
                <a:lnTo>
                  <a:pt x="0" y="48398"/>
                </a:lnTo>
              </a:path>
              <a:path w="3810"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2" name="object 8892"/>
          <p:cNvSpPr/>
          <p:nvPr/>
        </p:nvSpPr>
        <p:spPr>
          <a:xfrm>
            <a:off x="9990621" y="678606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9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3" name="object 8893"/>
          <p:cNvSpPr/>
          <p:nvPr/>
        </p:nvSpPr>
        <p:spPr>
          <a:xfrm>
            <a:off x="3615945" y="7841529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4" name="object 8894"/>
          <p:cNvSpPr/>
          <p:nvPr/>
        </p:nvSpPr>
        <p:spPr>
          <a:xfrm>
            <a:off x="3615945" y="7786615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5" name="object 8895"/>
          <p:cNvSpPr/>
          <p:nvPr/>
        </p:nvSpPr>
        <p:spPr>
          <a:xfrm>
            <a:off x="10047396" y="6886585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6" name="object 8896"/>
          <p:cNvSpPr/>
          <p:nvPr/>
        </p:nvSpPr>
        <p:spPr>
          <a:xfrm>
            <a:off x="9990621" y="6886585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7" name="object 8897"/>
          <p:cNvSpPr/>
          <p:nvPr/>
        </p:nvSpPr>
        <p:spPr>
          <a:xfrm>
            <a:off x="3615945" y="7786615"/>
            <a:ext cx="11430" cy="55244"/>
          </a:xfrm>
          <a:custGeom>
            <a:avLst/>
            <a:gdLst/>
            <a:ahLst/>
            <a:cxnLst/>
            <a:rect l="l" t="t" r="r" b="b"/>
            <a:pathLst>
              <a:path w="11429" h="55245">
                <a:moveTo>
                  <a:pt x="11168" y="54913"/>
                </a:moveTo>
                <a:lnTo>
                  <a:pt x="11168" y="36299"/>
                </a:lnTo>
              </a:path>
              <a:path w="11429" h="55245">
                <a:moveTo>
                  <a:pt x="11168" y="18614"/>
                </a:moveTo>
                <a:lnTo>
                  <a:pt x="11168" y="0"/>
                </a:lnTo>
              </a:path>
              <a:path w="11429" h="55245">
                <a:moveTo>
                  <a:pt x="0" y="54913"/>
                </a:moveTo>
                <a:lnTo>
                  <a:pt x="0" y="36299"/>
                </a:lnTo>
              </a:path>
              <a:path w="11429" h="55245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8" name="object 8898"/>
          <p:cNvSpPr/>
          <p:nvPr/>
        </p:nvSpPr>
        <p:spPr>
          <a:xfrm>
            <a:off x="9990621" y="6891238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9" name="object 8899"/>
          <p:cNvSpPr/>
          <p:nvPr/>
        </p:nvSpPr>
        <p:spPr>
          <a:xfrm>
            <a:off x="3615945" y="7774516"/>
            <a:ext cx="25400" cy="78740"/>
          </a:xfrm>
          <a:custGeom>
            <a:avLst/>
            <a:gdLst/>
            <a:ahLst/>
            <a:cxnLst/>
            <a:rect l="l" t="t" r="r" b="b"/>
            <a:pathLst>
              <a:path w="25400" h="78740">
                <a:moveTo>
                  <a:pt x="8376" y="66082"/>
                </a:moveTo>
                <a:lnTo>
                  <a:pt x="8376" y="48398"/>
                </a:lnTo>
              </a:path>
              <a:path w="25400" h="78740">
                <a:moveTo>
                  <a:pt x="8376" y="30714"/>
                </a:moveTo>
                <a:lnTo>
                  <a:pt x="8376" y="12099"/>
                </a:lnTo>
              </a:path>
              <a:path w="25400" h="78740">
                <a:moveTo>
                  <a:pt x="2792" y="66082"/>
                </a:moveTo>
                <a:lnTo>
                  <a:pt x="2792" y="48398"/>
                </a:lnTo>
              </a:path>
              <a:path w="25400" h="78740">
                <a:moveTo>
                  <a:pt x="2792" y="30714"/>
                </a:moveTo>
                <a:lnTo>
                  <a:pt x="2792" y="12099"/>
                </a:lnTo>
              </a:path>
              <a:path w="25400" h="78740">
                <a:moveTo>
                  <a:pt x="11168" y="12099"/>
                </a:moveTo>
                <a:lnTo>
                  <a:pt x="11168" y="30714"/>
                </a:lnTo>
              </a:path>
              <a:path w="25400" h="78740">
                <a:moveTo>
                  <a:pt x="11168" y="48398"/>
                </a:moveTo>
                <a:lnTo>
                  <a:pt x="11168" y="66082"/>
                </a:lnTo>
              </a:path>
              <a:path w="25400" h="78740">
                <a:moveTo>
                  <a:pt x="0" y="12099"/>
                </a:moveTo>
                <a:lnTo>
                  <a:pt x="0" y="30714"/>
                </a:lnTo>
              </a:path>
              <a:path w="25400" h="78740">
                <a:moveTo>
                  <a:pt x="0" y="48398"/>
                </a:moveTo>
                <a:lnTo>
                  <a:pt x="0" y="66082"/>
                </a:lnTo>
              </a:path>
              <a:path w="25400" h="78740">
                <a:moveTo>
                  <a:pt x="11168" y="66082"/>
                </a:moveTo>
                <a:lnTo>
                  <a:pt x="11168" y="48398"/>
                </a:lnTo>
              </a:path>
              <a:path w="25400" h="78740">
                <a:moveTo>
                  <a:pt x="11168" y="30714"/>
                </a:moveTo>
                <a:lnTo>
                  <a:pt x="11168" y="12099"/>
                </a:lnTo>
              </a:path>
              <a:path w="25400" h="78740">
                <a:moveTo>
                  <a:pt x="0" y="66082"/>
                </a:moveTo>
                <a:lnTo>
                  <a:pt x="0" y="48398"/>
                </a:lnTo>
              </a:path>
              <a:path w="25400" h="78740">
                <a:moveTo>
                  <a:pt x="0" y="30714"/>
                </a:moveTo>
                <a:lnTo>
                  <a:pt x="0" y="12099"/>
                </a:lnTo>
              </a:path>
              <a:path w="25400" h="78740">
                <a:moveTo>
                  <a:pt x="25130" y="0"/>
                </a:moveTo>
                <a:lnTo>
                  <a:pt x="25130" y="30714"/>
                </a:lnTo>
              </a:path>
              <a:path w="25400" h="78740">
                <a:moveTo>
                  <a:pt x="25130" y="48398"/>
                </a:moveTo>
                <a:lnTo>
                  <a:pt x="2513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0" name="object 8900"/>
          <p:cNvSpPr/>
          <p:nvPr/>
        </p:nvSpPr>
        <p:spPr>
          <a:xfrm>
            <a:off x="10047396" y="6891238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1" name="object 8901"/>
          <p:cNvSpPr/>
          <p:nvPr/>
        </p:nvSpPr>
        <p:spPr>
          <a:xfrm>
            <a:off x="3644798" y="7774516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174049"/>
                </a:moveTo>
                <a:lnTo>
                  <a:pt x="0" y="139611"/>
                </a:lnTo>
              </a:path>
              <a:path h="174625">
                <a:moveTo>
                  <a:pt x="0" y="121927"/>
                </a:moveTo>
                <a:lnTo>
                  <a:pt x="0" y="87490"/>
                </a:lnTo>
              </a:path>
              <a:path h="174625">
                <a:moveTo>
                  <a:pt x="0" y="78182"/>
                </a:moveTo>
                <a:lnTo>
                  <a:pt x="0" y="48398"/>
                </a:lnTo>
              </a:path>
              <a:path h="17462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2" name="object 8902"/>
          <p:cNvSpPr/>
          <p:nvPr/>
        </p:nvSpPr>
        <p:spPr>
          <a:xfrm>
            <a:off x="10039019" y="6464956"/>
            <a:ext cx="5715" cy="54610"/>
          </a:xfrm>
          <a:custGeom>
            <a:avLst/>
            <a:gdLst/>
            <a:ahLst/>
            <a:cxnLst/>
            <a:rect l="l" t="t" r="r" b="b"/>
            <a:pathLst>
              <a:path w="5715" h="54609">
                <a:moveTo>
                  <a:pt x="0" y="53983"/>
                </a:moveTo>
                <a:lnTo>
                  <a:pt x="0" y="36299"/>
                </a:lnTo>
              </a:path>
              <a:path w="5715" h="54609">
                <a:moveTo>
                  <a:pt x="0" y="18614"/>
                </a:moveTo>
                <a:lnTo>
                  <a:pt x="0" y="0"/>
                </a:lnTo>
              </a:path>
              <a:path w="5715" h="54609">
                <a:moveTo>
                  <a:pt x="5584" y="53983"/>
                </a:moveTo>
                <a:lnTo>
                  <a:pt x="5584" y="36299"/>
                </a:lnTo>
              </a:path>
              <a:path w="5715" h="54609">
                <a:moveTo>
                  <a:pt x="5584" y="18614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3" name="object 8903"/>
          <p:cNvSpPr/>
          <p:nvPr/>
        </p:nvSpPr>
        <p:spPr>
          <a:xfrm>
            <a:off x="10036227" y="6777687"/>
            <a:ext cx="29209" cy="201295"/>
          </a:xfrm>
          <a:custGeom>
            <a:avLst/>
            <a:gdLst/>
            <a:ahLst/>
            <a:cxnLst/>
            <a:rect l="l" t="t" r="r" b="b"/>
            <a:pathLst>
              <a:path w="29209" h="201295">
                <a:moveTo>
                  <a:pt x="28853" y="201041"/>
                </a:moveTo>
                <a:lnTo>
                  <a:pt x="28853" y="161018"/>
                </a:lnTo>
              </a:path>
              <a:path w="29209" h="201295">
                <a:moveTo>
                  <a:pt x="28853" y="144265"/>
                </a:moveTo>
                <a:lnTo>
                  <a:pt x="28853" y="108897"/>
                </a:lnTo>
              </a:path>
              <a:path w="29209" h="201295">
                <a:moveTo>
                  <a:pt x="28853" y="91213"/>
                </a:moveTo>
                <a:lnTo>
                  <a:pt x="28853" y="56775"/>
                </a:lnTo>
              </a:path>
              <a:path w="29209" h="201295">
                <a:moveTo>
                  <a:pt x="28853" y="39091"/>
                </a:moveTo>
                <a:lnTo>
                  <a:pt x="28853" y="0"/>
                </a:lnTo>
              </a:path>
              <a:path w="29209" h="201295">
                <a:moveTo>
                  <a:pt x="11168" y="12099"/>
                </a:moveTo>
                <a:lnTo>
                  <a:pt x="0" y="12099"/>
                </a:lnTo>
              </a:path>
              <a:path w="29209" h="201295">
                <a:moveTo>
                  <a:pt x="0" y="188941"/>
                </a:moveTo>
                <a:lnTo>
                  <a:pt x="11168" y="188941"/>
                </a:lnTo>
              </a:path>
              <a:path w="29209" h="201295">
                <a:moveTo>
                  <a:pt x="11168" y="188941"/>
                </a:moveTo>
                <a:lnTo>
                  <a:pt x="11168" y="161018"/>
                </a:lnTo>
              </a:path>
              <a:path w="29209" h="201295">
                <a:moveTo>
                  <a:pt x="11168" y="144265"/>
                </a:moveTo>
                <a:lnTo>
                  <a:pt x="11168" y="108897"/>
                </a:lnTo>
              </a:path>
              <a:path w="29209" h="201295">
                <a:moveTo>
                  <a:pt x="11168" y="91213"/>
                </a:moveTo>
                <a:lnTo>
                  <a:pt x="11168" y="56775"/>
                </a:lnTo>
              </a:path>
              <a:path w="29209" h="201295">
                <a:moveTo>
                  <a:pt x="11168" y="39091"/>
                </a:moveTo>
                <a:lnTo>
                  <a:pt x="11168" y="12099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4" name="object 8904"/>
          <p:cNvSpPr/>
          <p:nvPr/>
        </p:nvSpPr>
        <p:spPr>
          <a:xfrm>
            <a:off x="10036227" y="6938706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5" name="object 8905"/>
          <p:cNvSpPr/>
          <p:nvPr/>
        </p:nvSpPr>
        <p:spPr>
          <a:xfrm>
            <a:off x="10036227" y="6886585"/>
            <a:ext cx="0" cy="35560"/>
          </a:xfrm>
          <a:custGeom>
            <a:avLst/>
            <a:gdLst/>
            <a:ahLst/>
            <a:cxnLst/>
            <a:rect l="l" t="t" r="r" b="b"/>
            <a:pathLst>
              <a:path h="35559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6" name="object 8906"/>
          <p:cNvSpPr/>
          <p:nvPr/>
        </p:nvSpPr>
        <p:spPr>
          <a:xfrm>
            <a:off x="10036227" y="6789787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4675"/>
                </a:lnTo>
              </a:path>
              <a:path h="7937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7" name="object 8907"/>
          <p:cNvSpPr/>
          <p:nvPr/>
        </p:nvSpPr>
        <p:spPr>
          <a:xfrm>
            <a:off x="12436619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8" name="object 8908"/>
          <p:cNvSpPr/>
          <p:nvPr/>
        </p:nvSpPr>
        <p:spPr>
          <a:xfrm>
            <a:off x="10036227" y="6464956"/>
            <a:ext cx="11430" cy="55244"/>
          </a:xfrm>
          <a:custGeom>
            <a:avLst/>
            <a:gdLst/>
            <a:ahLst/>
            <a:cxnLst/>
            <a:rect l="l" t="t" r="r" b="b"/>
            <a:pathLst>
              <a:path w="11429" h="55245">
                <a:moveTo>
                  <a:pt x="0" y="54913"/>
                </a:moveTo>
                <a:lnTo>
                  <a:pt x="0" y="36299"/>
                </a:lnTo>
              </a:path>
              <a:path w="11429" h="55245">
                <a:moveTo>
                  <a:pt x="0" y="18614"/>
                </a:moveTo>
                <a:lnTo>
                  <a:pt x="0" y="0"/>
                </a:lnTo>
              </a:path>
              <a:path w="11429" h="55245">
                <a:moveTo>
                  <a:pt x="11168" y="54913"/>
                </a:moveTo>
                <a:lnTo>
                  <a:pt x="11168" y="36299"/>
                </a:lnTo>
              </a:path>
              <a:path w="11429" h="55245">
                <a:moveTo>
                  <a:pt x="11168" y="18614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909" name="object 8909"/>
          <p:cNvGrpSpPr/>
          <p:nvPr/>
        </p:nvGrpSpPr>
        <p:grpSpPr>
          <a:xfrm>
            <a:off x="12566923" y="6843770"/>
            <a:ext cx="1905" cy="1905"/>
            <a:chOff x="12566923" y="6843770"/>
            <a:chExt cx="1905" cy="1905"/>
          </a:xfrm>
        </p:grpSpPr>
        <p:sp>
          <p:nvSpPr>
            <p:cNvPr id="8910" name="object 8910"/>
            <p:cNvSpPr/>
            <p:nvPr/>
          </p:nvSpPr>
          <p:spPr>
            <a:xfrm>
              <a:off x="12567854" y="68437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1" name="object 8911"/>
            <p:cNvSpPr/>
            <p:nvPr/>
          </p:nvSpPr>
          <p:spPr>
            <a:xfrm>
              <a:off x="12566916" y="68437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12" name="object 8912"/>
            <p:cNvSpPr/>
            <p:nvPr/>
          </p:nvSpPr>
          <p:spPr>
            <a:xfrm>
              <a:off x="12567854" y="684470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913" name="object 8913"/>
          <p:cNvSpPr/>
          <p:nvPr/>
        </p:nvSpPr>
        <p:spPr>
          <a:xfrm>
            <a:off x="10036227" y="646495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4" name="object 8914"/>
          <p:cNvSpPr/>
          <p:nvPr/>
        </p:nvSpPr>
        <p:spPr>
          <a:xfrm>
            <a:off x="10036227" y="6519871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5" name="object 8915"/>
          <p:cNvSpPr/>
          <p:nvPr/>
        </p:nvSpPr>
        <p:spPr>
          <a:xfrm>
            <a:off x="12566917" y="684284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66" y="939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6" name="object 8916"/>
          <p:cNvSpPr/>
          <p:nvPr/>
        </p:nvSpPr>
        <p:spPr>
          <a:xfrm>
            <a:off x="10060427" y="6452857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40">
                <a:moveTo>
                  <a:pt x="0" y="78182"/>
                </a:moveTo>
                <a:lnTo>
                  <a:pt x="0" y="48398"/>
                </a:lnTo>
              </a:path>
              <a:path w="5079" h="78740">
                <a:moveTo>
                  <a:pt x="0" y="30714"/>
                </a:moveTo>
                <a:lnTo>
                  <a:pt x="0" y="0"/>
                </a:lnTo>
              </a:path>
              <a:path w="5079" h="78740">
                <a:moveTo>
                  <a:pt x="4653" y="78182"/>
                </a:moveTo>
                <a:lnTo>
                  <a:pt x="4653" y="48398"/>
                </a:lnTo>
              </a:path>
              <a:path w="5079" h="78740">
                <a:moveTo>
                  <a:pt x="4653" y="30714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7" name="object 8917"/>
          <p:cNvSpPr/>
          <p:nvPr/>
        </p:nvSpPr>
        <p:spPr>
          <a:xfrm>
            <a:off x="12566923" y="6842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8" name="object 8918"/>
          <p:cNvSpPr/>
          <p:nvPr/>
        </p:nvSpPr>
        <p:spPr>
          <a:xfrm>
            <a:off x="5270811" y="6531971"/>
            <a:ext cx="3810" cy="17145"/>
          </a:xfrm>
          <a:custGeom>
            <a:avLst/>
            <a:gdLst/>
            <a:ahLst/>
            <a:cxnLst/>
            <a:rect l="l" t="t" r="r" b="b"/>
            <a:pathLst>
              <a:path w="3810" h="17145">
                <a:moveTo>
                  <a:pt x="3722" y="16753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9" name="object 8919"/>
          <p:cNvSpPr/>
          <p:nvPr/>
        </p:nvSpPr>
        <p:spPr>
          <a:xfrm>
            <a:off x="10060427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920" name="object 8920"/>
          <p:cNvGrpSpPr/>
          <p:nvPr/>
        </p:nvGrpSpPr>
        <p:grpSpPr>
          <a:xfrm>
            <a:off x="5269880" y="6531040"/>
            <a:ext cx="6985" cy="22860"/>
            <a:chOff x="5269880" y="6531040"/>
            <a:chExt cx="6985" cy="22860"/>
          </a:xfrm>
        </p:grpSpPr>
        <p:sp>
          <p:nvSpPr>
            <p:cNvPr id="8921" name="object 8921"/>
            <p:cNvSpPr/>
            <p:nvPr/>
          </p:nvSpPr>
          <p:spPr>
            <a:xfrm>
              <a:off x="5274534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2" name="object 8922"/>
            <p:cNvSpPr/>
            <p:nvPr/>
          </p:nvSpPr>
          <p:spPr>
            <a:xfrm>
              <a:off x="5270811" y="6531970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4653" y="20476"/>
                  </a:moveTo>
                  <a:lnTo>
                    <a:pt x="4653" y="19545"/>
                  </a:lnTo>
                </a:path>
                <a:path w="5079" h="20954">
                  <a:moveTo>
                    <a:pt x="4653" y="19545"/>
                  </a:moveTo>
                  <a:lnTo>
                    <a:pt x="4653" y="17684"/>
                  </a:lnTo>
                </a:path>
                <a:path w="5079" h="20954">
                  <a:moveTo>
                    <a:pt x="4653" y="17684"/>
                  </a:moveTo>
                  <a:lnTo>
                    <a:pt x="3722" y="16753"/>
                  </a:lnTo>
                </a:path>
                <a:path w="5079" h="20954">
                  <a:moveTo>
                    <a:pt x="0" y="0"/>
                  </a:moveTo>
                  <a:lnTo>
                    <a:pt x="3722" y="16753"/>
                  </a:lnTo>
                </a:path>
                <a:path w="5079" h="20954">
                  <a:moveTo>
                    <a:pt x="3722" y="16753"/>
                  </a:moveTo>
                  <a:lnTo>
                    <a:pt x="4653" y="17684"/>
                  </a:lnTo>
                </a:path>
                <a:path w="5079" h="20954">
                  <a:moveTo>
                    <a:pt x="4653" y="17684"/>
                  </a:moveTo>
                  <a:lnTo>
                    <a:pt x="4653" y="19545"/>
                  </a:lnTo>
                </a:path>
                <a:path w="5079" h="20954">
                  <a:moveTo>
                    <a:pt x="4653" y="19545"/>
                  </a:moveTo>
                  <a:lnTo>
                    <a:pt x="4653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3" name="object 8923"/>
            <p:cNvSpPr/>
            <p:nvPr/>
          </p:nvSpPr>
          <p:spPr>
            <a:xfrm>
              <a:off x="5274526" y="6551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4" name="object 8924"/>
            <p:cNvSpPr/>
            <p:nvPr/>
          </p:nvSpPr>
          <p:spPr>
            <a:xfrm>
              <a:off x="5270811" y="6531970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4653" y="20476"/>
                  </a:moveTo>
                  <a:lnTo>
                    <a:pt x="4653" y="19545"/>
                  </a:lnTo>
                </a:path>
                <a:path w="5079" h="20954">
                  <a:moveTo>
                    <a:pt x="4653" y="19545"/>
                  </a:moveTo>
                  <a:lnTo>
                    <a:pt x="4653" y="17684"/>
                  </a:lnTo>
                </a:path>
                <a:path w="5079" h="20954">
                  <a:moveTo>
                    <a:pt x="4653" y="17684"/>
                  </a:moveTo>
                  <a:lnTo>
                    <a:pt x="3722" y="16753"/>
                  </a:lnTo>
                </a:path>
                <a:path w="5079" h="20954">
                  <a:moveTo>
                    <a:pt x="3722" y="167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925" name="object 8925"/>
          <p:cNvSpPr/>
          <p:nvPr/>
        </p:nvSpPr>
        <p:spPr>
          <a:xfrm>
            <a:off x="12567844" y="684284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600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600"/>
                </a:lnTo>
                <a:lnTo>
                  <a:pt x="939" y="1866"/>
                </a:lnTo>
                <a:lnTo>
                  <a:pt x="1600" y="1600"/>
                </a:lnTo>
                <a:lnTo>
                  <a:pt x="1866" y="939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926" name="object 8926"/>
          <p:cNvGrpSpPr/>
          <p:nvPr/>
        </p:nvGrpSpPr>
        <p:grpSpPr>
          <a:xfrm>
            <a:off x="5269880" y="6531040"/>
            <a:ext cx="6985" cy="22860"/>
            <a:chOff x="5269880" y="6531040"/>
            <a:chExt cx="6985" cy="22860"/>
          </a:xfrm>
        </p:grpSpPr>
        <p:sp>
          <p:nvSpPr>
            <p:cNvPr id="8927" name="object 8927"/>
            <p:cNvSpPr/>
            <p:nvPr/>
          </p:nvSpPr>
          <p:spPr>
            <a:xfrm>
              <a:off x="5270811" y="6531970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0"/>
                  </a:moveTo>
                  <a:lnTo>
                    <a:pt x="3722" y="16753"/>
                  </a:lnTo>
                </a:path>
                <a:path w="5079" h="20954">
                  <a:moveTo>
                    <a:pt x="3722" y="16753"/>
                  </a:moveTo>
                  <a:lnTo>
                    <a:pt x="4653" y="17684"/>
                  </a:lnTo>
                </a:path>
                <a:path w="5079" h="20954">
                  <a:moveTo>
                    <a:pt x="4653" y="17684"/>
                  </a:moveTo>
                  <a:lnTo>
                    <a:pt x="4653" y="19545"/>
                  </a:lnTo>
                </a:path>
                <a:path w="5079" h="20954">
                  <a:moveTo>
                    <a:pt x="4653" y="19545"/>
                  </a:moveTo>
                  <a:lnTo>
                    <a:pt x="4653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8" name="object 8928"/>
            <p:cNvSpPr/>
            <p:nvPr/>
          </p:nvSpPr>
          <p:spPr>
            <a:xfrm>
              <a:off x="5274534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29" name="object 8929"/>
            <p:cNvSpPr/>
            <p:nvPr/>
          </p:nvSpPr>
          <p:spPr>
            <a:xfrm>
              <a:off x="5270811" y="6531970"/>
              <a:ext cx="3810" cy="17145"/>
            </a:xfrm>
            <a:custGeom>
              <a:avLst/>
              <a:gdLst/>
              <a:ahLst/>
              <a:cxnLst/>
              <a:rect l="l" t="t" r="r" b="b"/>
              <a:pathLst>
                <a:path w="3810" h="17145">
                  <a:moveTo>
                    <a:pt x="3722" y="167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930" name="object 8930"/>
          <p:cNvSpPr/>
          <p:nvPr/>
        </p:nvSpPr>
        <p:spPr>
          <a:xfrm>
            <a:off x="10044604" y="678978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216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1" name="object 8931"/>
          <p:cNvSpPr/>
          <p:nvPr/>
        </p:nvSpPr>
        <p:spPr>
          <a:xfrm>
            <a:off x="10039019" y="6938706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2" name="object 8932"/>
          <p:cNvSpPr/>
          <p:nvPr/>
        </p:nvSpPr>
        <p:spPr>
          <a:xfrm>
            <a:off x="10039019" y="6886585"/>
            <a:ext cx="0" cy="35560"/>
          </a:xfrm>
          <a:custGeom>
            <a:avLst/>
            <a:gdLst/>
            <a:ahLst/>
            <a:cxnLst/>
            <a:rect l="l" t="t" r="r" b="b"/>
            <a:pathLst>
              <a:path h="35559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3" name="object 8933"/>
          <p:cNvSpPr/>
          <p:nvPr/>
        </p:nvSpPr>
        <p:spPr>
          <a:xfrm>
            <a:off x="10036227" y="6789787"/>
            <a:ext cx="11430" cy="176530"/>
          </a:xfrm>
          <a:custGeom>
            <a:avLst/>
            <a:gdLst/>
            <a:ahLst/>
            <a:cxnLst/>
            <a:rect l="l" t="t" r="r" b="b"/>
            <a:pathLst>
              <a:path w="11429" h="176529">
                <a:moveTo>
                  <a:pt x="2792" y="79113"/>
                </a:moveTo>
                <a:lnTo>
                  <a:pt x="2792" y="44675"/>
                </a:lnTo>
              </a:path>
              <a:path w="11429" h="176529">
                <a:moveTo>
                  <a:pt x="2792" y="26991"/>
                </a:moveTo>
                <a:lnTo>
                  <a:pt x="2792" y="0"/>
                </a:lnTo>
              </a:path>
              <a:path w="11429" h="176529">
                <a:moveTo>
                  <a:pt x="11168" y="0"/>
                </a:moveTo>
                <a:lnTo>
                  <a:pt x="11168" y="26991"/>
                </a:lnTo>
              </a:path>
              <a:path w="11429" h="176529">
                <a:moveTo>
                  <a:pt x="11168" y="44675"/>
                </a:moveTo>
                <a:lnTo>
                  <a:pt x="11168" y="79113"/>
                </a:lnTo>
              </a:path>
              <a:path w="11429" h="176529">
                <a:moveTo>
                  <a:pt x="11168" y="96797"/>
                </a:moveTo>
                <a:lnTo>
                  <a:pt x="11168" y="132165"/>
                </a:lnTo>
              </a:path>
              <a:path w="11429" h="176529">
                <a:moveTo>
                  <a:pt x="11168" y="148919"/>
                </a:moveTo>
                <a:lnTo>
                  <a:pt x="11168" y="175910"/>
                </a:lnTo>
              </a:path>
              <a:path w="11429" h="176529">
                <a:moveTo>
                  <a:pt x="0" y="0"/>
                </a:moveTo>
                <a:lnTo>
                  <a:pt x="0" y="26991"/>
                </a:lnTo>
              </a:path>
              <a:path w="11429" h="176529">
                <a:moveTo>
                  <a:pt x="0" y="44675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4" name="object 8934"/>
          <p:cNvSpPr/>
          <p:nvPr/>
        </p:nvSpPr>
        <p:spPr>
          <a:xfrm>
            <a:off x="10036227" y="6886585"/>
            <a:ext cx="0" cy="35560"/>
          </a:xfrm>
          <a:custGeom>
            <a:avLst/>
            <a:gdLst/>
            <a:ahLst/>
            <a:cxnLst/>
            <a:rect l="l" t="t" r="r" b="b"/>
            <a:pathLst>
              <a:path h="35559">
                <a:moveTo>
                  <a:pt x="0" y="0"/>
                </a:moveTo>
                <a:lnTo>
                  <a:pt x="0" y="35368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5" name="object 8935"/>
          <p:cNvSpPr/>
          <p:nvPr/>
        </p:nvSpPr>
        <p:spPr>
          <a:xfrm>
            <a:off x="10036227" y="6886585"/>
            <a:ext cx="11430" cy="79375"/>
          </a:xfrm>
          <a:custGeom>
            <a:avLst/>
            <a:gdLst/>
            <a:ahLst/>
            <a:cxnLst/>
            <a:rect l="l" t="t" r="r" b="b"/>
            <a:pathLst>
              <a:path w="11429" h="79375">
                <a:moveTo>
                  <a:pt x="0" y="52121"/>
                </a:moveTo>
                <a:lnTo>
                  <a:pt x="0" y="79113"/>
                </a:lnTo>
              </a:path>
              <a:path w="11429" h="79375">
                <a:moveTo>
                  <a:pt x="11168" y="79113"/>
                </a:moveTo>
                <a:lnTo>
                  <a:pt x="11168" y="52121"/>
                </a:lnTo>
              </a:path>
              <a:path w="11429" h="79375">
                <a:moveTo>
                  <a:pt x="11168" y="35368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6" name="object 8936"/>
          <p:cNvSpPr/>
          <p:nvPr/>
        </p:nvSpPr>
        <p:spPr>
          <a:xfrm>
            <a:off x="10047396" y="6789787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4675"/>
                </a:lnTo>
              </a:path>
              <a:path h="7937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7" name="object 8937"/>
          <p:cNvSpPr/>
          <p:nvPr/>
        </p:nvSpPr>
        <p:spPr>
          <a:xfrm>
            <a:off x="10036227" y="6938706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8" name="object 8938"/>
          <p:cNvSpPr/>
          <p:nvPr/>
        </p:nvSpPr>
        <p:spPr>
          <a:xfrm>
            <a:off x="10036227" y="6886585"/>
            <a:ext cx="0" cy="35560"/>
          </a:xfrm>
          <a:custGeom>
            <a:avLst/>
            <a:gdLst/>
            <a:ahLst/>
            <a:cxnLst/>
            <a:rect l="l" t="t" r="r" b="b"/>
            <a:pathLst>
              <a:path h="35559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9" name="object 8939"/>
          <p:cNvSpPr/>
          <p:nvPr/>
        </p:nvSpPr>
        <p:spPr>
          <a:xfrm>
            <a:off x="10036227" y="6789787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4675"/>
                </a:lnTo>
              </a:path>
              <a:path h="7937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0" name="object 8940"/>
          <p:cNvSpPr/>
          <p:nvPr/>
        </p:nvSpPr>
        <p:spPr>
          <a:xfrm>
            <a:off x="10122786" y="6789787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5">
                <a:moveTo>
                  <a:pt x="0" y="0"/>
                </a:moveTo>
                <a:lnTo>
                  <a:pt x="0" y="26991"/>
                </a:lnTo>
              </a:path>
              <a:path h="177165">
                <a:moveTo>
                  <a:pt x="0" y="44675"/>
                </a:moveTo>
                <a:lnTo>
                  <a:pt x="0" y="79113"/>
                </a:lnTo>
              </a:path>
              <a:path h="177165">
                <a:moveTo>
                  <a:pt x="0" y="96797"/>
                </a:moveTo>
                <a:lnTo>
                  <a:pt x="0" y="132165"/>
                </a:lnTo>
              </a:path>
              <a:path h="177165">
                <a:moveTo>
                  <a:pt x="0" y="148919"/>
                </a:moveTo>
                <a:lnTo>
                  <a:pt x="0" y="17684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941" name="object 8941"/>
          <p:cNvGrpSpPr/>
          <p:nvPr/>
        </p:nvGrpSpPr>
        <p:grpSpPr>
          <a:xfrm>
            <a:off x="5273603" y="6547793"/>
            <a:ext cx="3175" cy="5715"/>
            <a:chOff x="5273603" y="6547793"/>
            <a:chExt cx="3175" cy="5715"/>
          </a:xfrm>
        </p:grpSpPr>
        <p:sp>
          <p:nvSpPr>
            <p:cNvPr id="8942" name="object 8942"/>
            <p:cNvSpPr/>
            <p:nvPr/>
          </p:nvSpPr>
          <p:spPr>
            <a:xfrm>
              <a:off x="5274533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3" name="object 8943"/>
            <p:cNvSpPr/>
            <p:nvPr/>
          </p:nvSpPr>
          <p:spPr>
            <a:xfrm>
              <a:off x="5274534" y="6548724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09">
                  <a:moveTo>
                    <a:pt x="930" y="3722"/>
                  </a:moveTo>
                  <a:lnTo>
                    <a:pt x="930" y="2792"/>
                  </a:lnTo>
                </a:path>
                <a:path w="1270" h="3809">
                  <a:moveTo>
                    <a:pt x="930" y="2792"/>
                  </a:moveTo>
                  <a:lnTo>
                    <a:pt x="930" y="930"/>
                  </a:lnTo>
                </a:path>
                <a:path w="1270" h="3809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944" name="object 8944"/>
          <p:cNvSpPr/>
          <p:nvPr/>
        </p:nvSpPr>
        <p:spPr>
          <a:xfrm>
            <a:off x="12567844" y="684284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600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600"/>
                </a:lnTo>
                <a:lnTo>
                  <a:pt x="939" y="1866"/>
                </a:lnTo>
                <a:lnTo>
                  <a:pt x="1600" y="1600"/>
                </a:lnTo>
                <a:lnTo>
                  <a:pt x="1866" y="939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945" name="object 8945"/>
          <p:cNvGrpSpPr/>
          <p:nvPr/>
        </p:nvGrpSpPr>
        <p:grpSpPr>
          <a:xfrm>
            <a:off x="5274533" y="6551516"/>
            <a:ext cx="1905" cy="1905"/>
            <a:chOff x="5274533" y="6551516"/>
            <a:chExt cx="1905" cy="1905"/>
          </a:xfrm>
        </p:grpSpPr>
        <p:sp>
          <p:nvSpPr>
            <p:cNvPr id="8946" name="object 8946"/>
            <p:cNvSpPr/>
            <p:nvPr/>
          </p:nvSpPr>
          <p:spPr>
            <a:xfrm>
              <a:off x="5275464" y="65515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47" name="object 8947"/>
            <p:cNvSpPr/>
            <p:nvPr/>
          </p:nvSpPr>
          <p:spPr>
            <a:xfrm>
              <a:off x="5274533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948" name="object 8948"/>
          <p:cNvSpPr/>
          <p:nvPr/>
        </p:nvSpPr>
        <p:spPr>
          <a:xfrm>
            <a:off x="10110687" y="6789787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5">
                <a:moveTo>
                  <a:pt x="0" y="0"/>
                </a:moveTo>
                <a:lnTo>
                  <a:pt x="0" y="26991"/>
                </a:lnTo>
              </a:path>
              <a:path h="177165">
                <a:moveTo>
                  <a:pt x="0" y="44675"/>
                </a:moveTo>
                <a:lnTo>
                  <a:pt x="0" y="79113"/>
                </a:lnTo>
              </a:path>
              <a:path h="177165">
                <a:moveTo>
                  <a:pt x="0" y="96797"/>
                </a:moveTo>
                <a:lnTo>
                  <a:pt x="0" y="132165"/>
                </a:lnTo>
              </a:path>
              <a:path h="177165">
                <a:moveTo>
                  <a:pt x="0" y="148919"/>
                </a:moveTo>
                <a:lnTo>
                  <a:pt x="0" y="17684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9" name="object 8949"/>
          <p:cNvSpPr/>
          <p:nvPr/>
        </p:nvSpPr>
        <p:spPr>
          <a:xfrm>
            <a:off x="9990621" y="7065288"/>
            <a:ext cx="74930" cy="5080"/>
          </a:xfrm>
          <a:custGeom>
            <a:avLst/>
            <a:gdLst/>
            <a:ahLst/>
            <a:cxnLst/>
            <a:rect l="l" t="t" r="r" b="b"/>
            <a:pathLst>
              <a:path w="74929" h="5079">
                <a:moveTo>
                  <a:pt x="74459" y="4653"/>
                </a:moveTo>
                <a:lnTo>
                  <a:pt x="74459" y="0"/>
                </a:lnTo>
              </a:path>
              <a:path w="74929" h="5079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0" name="object 8950"/>
          <p:cNvSpPr/>
          <p:nvPr/>
        </p:nvSpPr>
        <p:spPr>
          <a:xfrm>
            <a:off x="10110687" y="6966629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1" name="object 8951"/>
          <p:cNvSpPr/>
          <p:nvPr/>
        </p:nvSpPr>
        <p:spPr>
          <a:xfrm>
            <a:off x="10110687" y="6789787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2" name="object 8952"/>
          <p:cNvSpPr/>
          <p:nvPr/>
        </p:nvSpPr>
        <p:spPr>
          <a:xfrm>
            <a:off x="10065080" y="6780479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206625"/>
                </a:lnTo>
              </a:path>
              <a:path h="285115">
                <a:moveTo>
                  <a:pt x="0" y="19824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3" name="object 8953"/>
          <p:cNvSpPr/>
          <p:nvPr/>
        </p:nvSpPr>
        <p:spPr>
          <a:xfrm>
            <a:off x="10039019" y="6519871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4" name="object 8954"/>
          <p:cNvSpPr/>
          <p:nvPr/>
        </p:nvSpPr>
        <p:spPr>
          <a:xfrm>
            <a:off x="10093934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5" name="object 8955"/>
          <p:cNvSpPr/>
          <p:nvPr/>
        </p:nvSpPr>
        <p:spPr>
          <a:xfrm>
            <a:off x="10039019" y="651894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6" name="object 8956"/>
          <p:cNvSpPr/>
          <p:nvPr/>
        </p:nvSpPr>
        <p:spPr>
          <a:xfrm>
            <a:off x="5270811" y="6531971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0" y="0"/>
                </a:moveTo>
                <a:lnTo>
                  <a:pt x="3722" y="16753"/>
                </a:lnTo>
              </a:path>
              <a:path w="5079" h="19684">
                <a:moveTo>
                  <a:pt x="3722" y="16753"/>
                </a:moveTo>
                <a:lnTo>
                  <a:pt x="4653" y="17684"/>
                </a:lnTo>
              </a:path>
              <a:path w="5079" h="19684">
                <a:moveTo>
                  <a:pt x="4653" y="17684"/>
                </a:moveTo>
                <a:lnTo>
                  <a:pt x="4653" y="19545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7" name="object 8957"/>
          <p:cNvSpPr/>
          <p:nvPr/>
        </p:nvSpPr>
        <p:spPr>
          <a:xfrm>
            <a:off x="5112584" y="6571061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4" h="21590">
                <a:moveTo>
                  <a:pt x="5584" y="21407"/>
                </a:moveTo>
                <a:lnTo>
                  <a:pt x="5584" y="20476"/>
                </a:lnTo>
              </a:path>
              <a:path w="5714" h="21590">
                <a:moveTo>
                  <a:pt x="5584" y="20476"/>
                </a:moveTo>
                <a:lnTo>
                  <a:pt x="4653" y="19545"/>
                </a:lnTo>
              </a:path>
              <a:path w="5714" h="21590">
                <a:moveTo>
                  <a:pt x="4653" y="19545"/>
                </a:moveTo>
                <a:lnTo>
                  <a:pt x="4653" y="18614"/>
                </a:lnTo>
              </a:path>
              <a:path w="5714" h="21590">
                <a:moveTo>
                  <a:pt x="4653" y="18614"/>
                </a:moveTo>
                <a:lnTo>
                  <a:pt x="4653" y="16753"/>
                </a:lnTo>
              </a:path>
              <a:path w="5714" h="21590">
                <a:moveTo>
                  <a:pt x="4653" y="16753"/>
                </a:moveTo>
                <a:lnTo>
                  <a:pt x="3722" y="15822"/>
                </a:lnTo>
              </a:path>
              <a:path w="5714" h="21590">
                <a:moveTo>
                  <a:pt x="3722" y="15822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958" name="object 8958"/>
          <p:cNvGrpSpPr/>
          <p:nvPr/>
        </p:nvGrpSpPr>
        <p:grpSpPr>
          <a:xfrm>
            <a:off x="12567854" y="6842839"/>
            <a:ext cx="1905" cy="1905"/>
            <a:chOff x="12567854" y="6842839"/>
            <a:chExt cx="1905" cy="1905"/>
          </a:xfrm>
        </p:grpSpPr>
        <p:sp>
          <p:nvSpPr>
            <p:cNvPr id="8959" name="object 8959"/>
            <p:cNvSpPr/>
            <p:nvPr/>
          </p:nvSpPr>
          <p:spPr>
            <a:xfrm>
              <a:off x="12568785" y="68437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60" name="object 8960"/>
            <p:cNvSpPr/>
            <p:nvPr/>
          </p:nvSpPr>
          <p:spPr>
            <a:xfrm>
              <a:off x="12567854" y="68428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961" name="object 8961"/>
          <p:cNvSpPr/>
          <p:nvPr/>
        </p:nvSpPr>
        <p:spPr>
          <a:xfrm>
            <a:off x="5112584" y="6571061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4" h="21590">
                <a:moveTo>
                  <a:pt x="4653" y="16753"/>
                </a:moveTo>
                <a:lnTo>
                  <a:pt x="4653" y="18614"/>
                </a:lnTo>
              </a:path>
              <a:path w="5714" h="21590">
                <a:moveTo>
                  <a:pt x="4653" y="18614"/>
                </a:moveTo>
                <a:lnTo>
                  <a:pt x="4653" y="19545"/>
                </a:lnTo>
              </a:path>
              <a:path w="5714" h="21590">
                <a:moveTo>
                  <a:pt x="4653" y="19545"/>
                </a:moveTo>
                <a:lnTo>
                  <a:pt x="5584" y="20476"/>
                </a:lnTo>
              </a:path>
              <a:path w="5714" h="21590">
                <a:moveTo>
                  <a:pt x="5584" y="20476"/>
                </a:moveTo>
                <a:lnTo>
                  <a:pt x="5584" y="21407"/>
                </a:lnTo>
              </a:path>
              <a:path w="5714" h="21590">
                <a:moveTo>
                  <a:pt x="0" y="0"/>
                </a:moveTo>
                <a:lnTo>
                  <a:pt x="3722" y="15822"/>
                </a:lnTo>
              </a:path>
              <a:path w="5714" h="21590">
                <a:moveTo>
                  <a:pt x="3722" y="15822"/>
                </a:moveTo>
                <a:lnTo>
                  <a:pt x="4653" y="16753"/>
                </a:lnTo>
              </a:path>
              <a:path w="5714" h="21590">
                <a:moveTo>
                  <a:pt x="4653" y="16753"/>
                </a:moveTo>
                <a:lnTo>
                  <a:pt x="3722" y="15822"/>
                </a:lnTo>
              </a:path>
              <a:path w="5714" h="21590">
                <a:moveTo>
                  <a:pt x="3722" y="15822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2" name="object 8962"/>
          <p:cNvSpPr/>
          <p:nvPr/>
        </p:nvSpPr>
        <p:spPr>
          <a:xfrm>
            <a:off x="9990621" y="6780479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69805" y="0"/>
                </a:moveTo>
                <a:lnTo>
                  <a:pt x="74459" y="0"/>
                </a:lnTo>
              </a:path>
              <a:path w="74929">
                <a:moveTo>
                  <a:pt x="74459" y="0"/>
                </a:moveTo>
                <a:lnTo>
                  <a:pt x="69805" y="0"/>
                </a:lnTo>
              </a:path>
              <a:path w="74929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3" name="object 8963"/>
          <p:cNvSpPr/>
          <p:nvPr/>
        </p:nvSpPr>
        <p:spPr>
          <a:xfrm>
            <a:off x="5117238" y="6587815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930" y="4653"/>
                </a:moveTo>
                <a:lnTo>
                  <a:pt x="930" y="3722"/>
                </a:lnTo>
              </a:path>
              <a:path w="1270" h="5079">
                <a:moveTo>
                  <a:pt x="930" y="3722"/>
                </a:moveTo>
                <a:lnTo>
                  <a:pt x="0" y="2792"/>
                </a:lnTo>
              </a:path>
              <a:path w="1270" h="5079">
                <a:moveTo>
                  <a:pt x="0" y="2792"/>
                </a:moveTo>
                <a:lnTo>
                  <a:pt x="0" y="1861"/>
                </a:lnTo>
              </a:path>
              <a:path w="1270" h="5079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4" name="object 8964"/>
          <p:cNvSpPr/>
          <p:nvPr/>
        </p:nvSpPr>
        <p:spPr>
          <a:xfrm>
            <a:off x="10065080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5" name="object 8965"/>
          <p:cNvSpPr/>
          <p:nvPr/>
        </p:nvSpPr>
        <p:spPr>
          <a:xfrm>
            <a:off x="10015751" y="6504978"/>
            <a:ext cx="7620" cy="78740"/>
          </a:xfrm>
          <a:custGeom>
            <a:avLst/>
            <a:gdLst/>
            <a:ahLst/>
            <a:cxnLst/>
            <a:rect l="l" t="t" r="r" b="b"/>
            <a:pathLst>
              <a:path w="7620" h="78740">
                <a:moveTo>
                  <a:pt x="7445" y="0"/>
                </a:moveTo>
                <a:lnTo>
                  <a:pt x="7445" y="26060"/>
                </a:lnTo>
              </a:path>
              <a:path w="7620" h="78740">
                <a:moveTo>
                  <a:pt x="7445" y="40022"/>
                </a:moveTo>
                <a:lnTo>
                  <a:pt x="7445" y="69805"/>
                </a:lnTo>
              </a:path>
              <a:path w="7620" h="78740">
                <a:moveTo>
                  <a:pt x="7445" y="69805"/>
                </a:moveTo>
                <a:lnTo>
                  <a:pt x="6515" y="73528"/>
                </a:lnTo>
              </a:path>
              <a:path w="7620" h="78740">
                <a:moveTo>
                  <a:pt x="6515" y="73528"/>
                </a:moveTo>
                <a:lnTo>
                  <a:pt x="3722" y="77251"/>
                </a:lnTo>
              </a:path>
              <a:path w="7620" h="78740">
                <a:moveTo>
                  <a:pt x="3722" y="77251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6" name="object 8966"/>
          <p:cNvSpPr/>
          <p:nvPr/>
        </p:nvSpPr>
        <p:spPr>
          <a:xfrm>
            <a:off x="12567854" y="684377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7" name="object 8967"/>
          <p:cNvSpPr/>
          <p:nvPr/>
        </p:nvSpPr>
        <p:spPr>
          <a:xfrm>
            <a:off x="9990621" y="6583161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251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8" name="object 8968"/>
          <p:cNvSpPr/>
          <p:nvPr/>
        </p:nvSpPr>
        <p:spPr>
          <a:xfrm>
            <a:off x="9990621" y="6497533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1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9" name="object 8969"/>
          <p:cNvSpPr/>
          <p:nvPr/>
        </p:nvSpPr>
        <p:spPr>
          <a:xfrm>
            <a:off x="5118168" y="659153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0" name="object 8970"/>
          <p:cNvSpPr/>
          <p:nvPr/>
        </p:nvSpPr>
        <p:spPr>
          <a:xfrm>
            <a:off x="10022266" y="6501256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1" name="object 8971"/>
          <p:cNvSpPr/>
          <p:nvPr/>
        </p:nvSpPr>
        <p:spPr>
          <a:xfrm>
            <a:off x="5117238" y="6589676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0" y="930"/>
                </a:lnTo>
              </a:path>
              <a:path w="1270" h="1904">
                <a:moveTo>
                  <a:pt x="0" y="93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2" name="object 8972"/>
          <p:cNvSpPr/>
          <p:nvPr/>
        </p:nvSpPr>
        <p:spPr>
          <a:xfrm>
            <a:off x="10015751" y="6497533"/>
            <a:ext cx="6985" cy="3810"/>
          </a:xfrm>
          <a:custGeom>
            <a:avLst/>
            <a:gdLst/>
            <a:ahLst/>
            <a:cxnLst/>
            <a:rect l="l" t="t" r="r" b="b"/>
            <a:pathLst>
              <a:path w="6984" h="3810">
                <a:moveTo>
                  <a:pt x="0" y="0"/>
                </a:moveTo>
                <a:lnTo>
                  <a:pt x="3722" y="930"/>
                </a:lnTo>
              </a:path>
              <a:path w="6984" h="3810">
                <a:moveTo>
                  <a:pt x="3722" y="930"/>
                </a:moveTo>
                <a:lnTo>
                  <a:pt x="6515" y="37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3" name="object 8973"/>
          <p:cNvSpPr/>
          <p:nvPr/>
        </p:nvSpPr>
        <p:spPr>
          <a:xfrm>
            <a:off x="5116307" y="6586884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0"/>
                </a:moveTo>
                <a:lnTo>
                  <a:pt x="930" y="930"/>
                </a:lnTo>
              </a:path>
              <a:path w="1270" h="3175">
                <a:moveTo>
                  <a:pt x="930" y="930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4" name="object 8974"/>
          <p:cNvSpPr/>
          <p:nvPr/>
        </p:nvSpPr>
        <p:spPr>
          <a:xfrm>
            <a:off x="9990621" y="673766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5" name="object 8975"/>
          <p:cNvSpPr/>
          <p:nvPr/>
        </p:nvSpPr>
        <p:spPr>
          <a:xfrm>
            <a:off x="10065080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6" name="object 8976"/>
          <p:cNvSpPr/>
          <p:nvPr/>
        </p:nvSpPr>
        <p:spPr>
          <a:xfrm>
            <a:off x="10065080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7" name="object 8977"/>
          <p:cNvSpPr/>
          <p:nvPr/>
        </p:nvSpPr>
        <p:spPr>
          <a:xfrm>
            <a:off x="5112584" y="6571061"/>
            <a:ext cx="3810" cy="15875"/>
          </a:xfrm>
          <a:custGeom>
            <a:avLst/>
            <a:gdLst/>
            <a:ahLst/>
            <a:cxnLst/>
            <a:rect l="l" t="t" r="r" b="b"/>
            <a:pathLst>
              <a:path w="3810" h="15875">
                <a:moveTo>
                  <a:pt x="0" y="0"/>
                </a:moveTo>
                <a:lnTo>
                  <a:pt x="3722" y="15822"/>
                </a:lnTo>
              </a:path>
              <a:path w="3810" h="15875">
                <a:moveTo>
                  <a:pt x="3722" y="15822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8" name="object 8978"/>
          <p:cNvSpPr/>
          <p:nvPr/>
        </p:nvSpPr>
        <p:spPr>
          <a:xfrm>
            <a:off x="10060427" y="673766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9" name="object 8979"/>
          <p:cNvSpPr/>
          <p:nvPr/>
        </p:nvSpPr>
        <p:spPr>
          <a:xfrm>
            <a:off x="5116307" y="6586884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5">
                <a:moveTo>
                  <a:pt x="930" y="930"/>
                </a:moveTo>
                <a:lnTo>
                  <a:pt x="0" y="0"/>
                </a:lnTo>
              </a:path>
              <a:path w="1904" h="5715">
                <a:moveTo>
                  <a:pt x="930" y="3722"/>
                </a:moveTo>
                <a:lnTo>
                  <a:pt x="930" y="2792"/>
                </a:lnTo>
              </a:path>
              <a:path w="1904" h="5715">
                <a:moveTo>
                  <a:pt x="930" y="2792"/>
                </a:moveTo>
                <a:lnTo>
                  <a:pt x="930" y="930"/>
                </a:lnTo>
              </a:path>
              <a:path w="1904" h="5715">
                <a:moveTo>
                  <a:pt x="1861" y="5584"/>
                </a:moveTo>
                <a:lnTo>
                  <a:pt x="1861" y="4653"/>
                </a:lnTo>
              </a:path>
              <a:path w="1904" h="5715">
                <a:moveTo>
                  <a:pt x="1861" y="4653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0" name="object 8980"/>
          <p:cNvSpPr/>
          <p:nvPr/>
        </p:nvSpPr>
        <p:spPr>
          <a:xfrm>
            <a:off x="10065080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1" name="object 8981"/>
          <p:cNvSpPr/>
          <p:nvPr/>
        </p:nvSpPr>
        <p:spPr>
          <a:xfrm>
            <a:off x="10022266" y="7013165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93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2" name="object 8982"/>
          <p:cNvSpPr/>
          <p:nvPr/>
        </p:nvSpPr>
        <p:spPr>
          <a:xfrm>
            <a:off x="10060427" y="673766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3" name="object 8983"/>
          <p:cNvSpPr/>
          <p:nvPr/>
        </p:nvSpPr>
        <p:spPr>
          <a:xfrm>
            <a:off x="5118168" y="659153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4" name="object 8984"/>
          <p:cNvSpPr/>
          <p:nvPr/>
        </p:nvSpPr>
        <p:spPr>
          <a:xfrm>
            <a:off x="10019474" y="701688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2792" y="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5" name="object 8985"/>
          <p:cNvSpPr/>
          <p:nvPr/>
        </p:nvSpPr>
        <p:spPr>
          <a:xfrm>
            <a:off x="5117238" y="659060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6" name="object 8986"/>
          <p:cNvSpPr/>
          <p:nvPr/>
        </p:nvSpPr>
        <p:spPr>
          <a:xfrm>
            <a:off x="10015751" y="7019681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7" name="object 8987"/>
          <p:cNvSpPr/>
          <p:nvPr/>
        </p:nvSpPr>
        <p:spPr>
          <a:xfrm>
            <a:off x="10065080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8" name="object 8988"/>
          <p:cNvSpPr/>
          <p:nvPr/>
        </p:nvSpPr>
        <p:spPr>
          <a:xfrm>
            <a:off x="5117238" y="658967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9" name="object 8989"/>
          <p:cNvSpPr/>
          <p:nvPr/>
        </p:nvSpPr>
        <p:spPr>
          <a:xfrm>
            <a:off x="10065080" y="6540347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197318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0" name="object 8990"/>
          <p:cNvSpPr/>
          <p:nvPr/>
        </p:nvSpPr>
        <p:spPr>
          <a:xfrm>
            <a:off x="10065080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1" name="object 8991"/>
          <p:cNvSpPr/>
          <p:nvPr/>
        </p:nvSpPr>
        <p:spPr>
          <a:xfrm>
            <a:off x="9990621" y="7020611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251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2" name="object 8992"/>
          <p:cNvSpPr/>
          <p:nvPr/>
        </p:nvSpPr>
        <p:spPr>
          <a:xfrm>
            <a:off x="9990621" y="64528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3" name="object 8993"/>
          <p:cNvSpPr/>
          <p:nvPr/>
        </p:nvSpPr>
        <p:spPr>
          <a:xfrm>
            <a:off x="5112584" y="6571061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0" y="0"/>
                </a:moveTo>
                <a:lnTo>
                  <a:pt x="3722" y="15822"/>
                </a:lnTo>
              </a:path>
              <a:path w="5079" h="19050">
                <a:moveTo>
                  <a:pt x="3722" y="15822"/>
                </a:moveTo>
                <a:lnTo>
                  <a:pt x="4653" y="16753"/>
                </a:lnTo>
              </a:path>
              <a:path w="5079" h="19050">
                <a:moveTo>
                  <a:pt x="4653" y="16753"/>
                </a:moveTo>
                <a:lnTo>
                  <a:pt x="4653" y="1861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4" name="object 8994"/>
          <p:cNvSpPr/>
          <p:nvPr/>
        </p:nvSpPr>
        <p:spPr>
          <a:xfrm>
            <a:off x="12448719" y="6938706"/>
            <a:ext cx="158750" cy="39370"/>
          </a:xfrm>
          <a:custGeom>
            <a:avLst/>
            <a:gdLst/>
            <a:ahLst/>
            <a:cxnLst/>
            <a:rect l="l" t="t" r="r" b="b"/>
            <a:pathLst>
              <a:path w="158750" h="39370">
                <a:moveTo>
                  <a:pt x="158226" y="0"/>
                </a:moveTo>
                <a:lnTo>
                  <a:pt x="138681" y="4653"/>
                </a:lnTo>
              </a:path>
              <a:path w="158750" h="39370">
                <a:moveTo>
                  <a:pt x="121927" y="9307"/>
                </a:moveTo>
                <a:lnTo>
                  <a:pt x="87490" y="17684"/>
                </a:lnTo>
              </a:path>
              <a:path w="158750" h="39370">
                <a:moveTo>
                  <a:pt x="70736" y="21407"/>
                </a:moveTo>
                <a:lnTo>
                  <a:pt x="37229" y="29783"/>
                </a:lnTo>
              </a:path>
              <a:path w="158750" h="39370">
                <a:moveTo>
                  <a:pt x="19545" y="34437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5" name="object 8995"/>
          <p:cNvSpPr/>
          <p:nvPr/>
        </p:nvSpPr>
        <p:spPr>
          <a:xfrm>
            <a:off x="10036227" y="6552447"/>
            <a:ext cx="11430" cy="176530"/>
          </a:xfrm>
          <a:custGeom>
            <a:avLst/>
            <a:gdLst/>
            <a:ahLst/>
            <a:cxnLst/>
            <a:rect l="l" t="t" r="r" b="b"/>
            <a:pathLst>
              <a:path w="11429" h="176529">
                <a:moveTo>
                  <a:pt x="0" y="175910"/>
                </a:moveTo>
                <a:lnTo>
                  <a:pt x="0" y="148919"/>
                </a:lnTo>
              </a:path>
              <a:path w="11429" h="176529">
                <a:moveTo>
                  <a:pt x="0" y="131235"/>
                </a:moveTo>
                <a:lnTo>
                  <a:pt x="0" y="96797"/>
                </a:lnTo>
              </a:path>
              <a:path w="11429" h="176529">
                <a:moveTo>
                  <a:pt x="0" y="79113"/>
                </a:moveTo>
                <a:lnTo>
                  <a:pt x="0" y="44675"/>
                </a:lnTo>
              </a:path>
              <a:path w="11429" h="176529">
                <a:moveTo>
                  <a:pt x="0" y="26991"/>
                </a:moveTo>
                <a:lnTo>
                  <a:pt x="0" y="0"/>
                </a:lnTo>
              </a:path>
              <a:path w="11429" h="176529">
                <a:moveTo>
                  <a:pt x="11168" y="175910"/>
                </a:moveTo>
                <a:lnTo>
                  <a:pt x="11168" y="148919"/>
                </a:lnTo>
              </a:path>
              <a:path w="11429" h="176529">
                <a:moveTo>
                  <a:pt x="11168" y="131235"/>
                </a:moveTo>
                <a:lnTo>
                  <a:pt x="11168" y="96797"/>
                </a:lnTo>
              </a:path>
              <a:path w="11429" h="176529">
                <a:moveTo>
                  <a:pt x="11168" y="79113"/>
                </a:moveTo>
                <a:lnTo>
                  <a:pt x="11168" y="44675"/>
                </a:lnTo>
              </a:path>
              <a:path w="11429" h="176529">
                <a:moveTo>
                  <a:pt x="11168" y="26991"/>
                </a:moveTo>
                <a:lnTo>
                  <a:pt x="11168" y="0"/>
                </a:lnTo>
              </a:path>
              <a:path w="11429" h="176529">
                <a:moveTo>
                  <a:pt x="0" y="0"/>
                </a:moveTo>
                <a:lnTo>
                  <a:pt x="0" y="26991"/>
                </a:lnTo>
              </a:path>
              <a:path w="11429" h="176529">
                <a:moveTo>
                  <a:pt x="0" y="44675"/>
                </a:moveTo>
                <a:lnTo>
                  <a:pt x="0" y="79113"/>
                </a:lnTo>
              </a:path>
              <a:path w="11429" h="176529">
                <a:moveTo>
                  <a:pt x="0" y="96797"/>
                </a:moveTo>
                <a:lnTo>
                  <a:pt x="0" y="131235"/>
                </a:lnTo>
              </a:path>
              <a:path w="11429"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6" name="object 8996"/>
          <p:cNvSpPr/>
          <p:nvPr/>
        </p:nvSpPr>
        <p:spPr>
          <a:xfrm>
            <a:off x="4764485" y="6451926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7" name="object 8997"/>
          <p:cNvSpPr/>
          <p:nvPr/>
        </p:nvSpPr>
        <p:spPr>
          <a:xfrm>
            <a:off x="10047396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8" name="object 8998"/>
          <p:cNvSpPr/>
          <p:nvPr/>
        </p:nvSpPr>
        <p:spPr>
          <a:xfrm>
            <a:off x="10122786" y="6891238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9" name="object 8999"/>
          <p:cNvSpPr/>
          <p:nvPr/>
        </p:nvSpPr>
        <p:spPr>
          <a:xfrm>
            <a:off x="4735632" y="6721842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0" name="object 9000"/>
          <p:cNvSpPr/>
          <p:nvPr/>
        </p:nvSpPr>
        <p:spPr>
          <a:xfrm>
            <a:off x="10097657" y="6891238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1" name="object 9001"/>
          <p:cNvSpPr/>
          <p:nvPr/>
        </p:nvSpPr>
        <p:spPr>
          <a:xfrm>
            <a:off x="4759831" y="6721842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2" name="object 9002"/>
          <p:cNvSpPr/>
          <p:nvPr/>
        </p:nvSpPr>
        <p:spPr>
          <a:xfrm>
            <a:off x="4764485" y="6589676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3" name="object 9003"/>
          <p:cNvSpPr/>
          <p:nvPr/>
        </p:nvSpPr>
        <p:spPr>
          <a:xfrm>
            <a:off x="10097657" y="6886585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4" name="object 9004"/>
          <p:cNvSpPr/>
          <p:nvPr/>
        </p:nvSpPr>
        <p:spPr>
          <a:xfrm>
            <a:off x="9990621" y="6935914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1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5" name="object 9005"/>
          <p:cNvSpPr/>
          <p:nvPr/>
        </p:nvSpPr>
        <p:spPr>
          <a:xfrm>
            <a:off x="4735632" y="6726496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6" name="object 9006"/>
          <p:cNvSpPr/>
          <p:nvPr/>
        </p:nvSpPr>
        <p:spPr>
          <a:xfrm>
            <a:off x="10015751" y="6935914"/>
            <a:ext cx="6985" cy="3810"/>
          </a:xfrm>
          <a:custGeom>
            <a:avLst/>
            <a:gdLst/>
            <a:ahLst/>
            <a:cxnLst/>
            <a:rect l="l" t="t" r="r" b="b"/>
            <a:pathLst>
              <a:path w="6984" h="3809">
                <a:moveTo>
                  <a:pt x="0" y="0"/>
                </a:moveTo>
                <a:lnTo>
                  <a:pt x="3722" y="930"/>
                </a:lnTo>
              </a:path>
              <a:path w="6984" h="3809">
                <a:moveTo>
                  <a:pt x="3722" y="930"/>
                </a:moveTo>
                <a:lnTo>
                  <a:pt x="6515" y="37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7" name="object 9007"/>
          <p:cNvSpPr/>
          <p:nvPr/>
        </p:nvSpPr>
        <p:spPr>
          <a:xfrm>
            <a:off x="4735632" y="6625976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8" name="object 9008"/>
          <p:cNvSpPr/>
          <p:nvPr/>
        </p:nvSpPr>
        <p:spPr>
          <a:xfrm>
            <a:off x="10022266" y="6939636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9" name="object 9009"/>
          <p:cNvSpPr/>
          <p:nvPr/>
        </p:nvSpPr>
        <p:spPr>
          <a:xfrm>
            <a:off x="4759831" y="6625976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0" name="object 9010"/>
          <p:cNvSpPr/>
          <p:nvPr/>
        </p:nvSpPr>
        <p:spPr>
          <a:xfrm>
            <a:off x="4735632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1" name="object 9011"/>
          <p:cNvSpPr/>
          <p:nvPr/>
        </p:nvSpPr>
        <p:spPr>
          <a:xfrm>
            <a:off x="3571269" y="6317899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44675" y="0"/>
                </a:lnTo>
              </a:path>
              <a:path w="69850">
                <a:moveTo>
                  <a:pt x="5584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2" name="object 9012"/>
          <p:cNvSpPr/>
          <p:nvPr/>
        </p:nvSpPr>
        <p:spPr>
          <a:xfrm>
            <a:off x="10023197" y="6943359"/>
            <a:ext cx="0" cy="29845"/>
          </a:xfrm>
          <a:custGeom>
            <a:avLst/>
            <a:gdLst/>
            <a:ahLst/>
            <a:cxnLst/>
            <a:rect l="l" t="t" r="r" b="b"/>
            <a:pathLst>
              <a:path h="29845">
                <a:moveTo>
                  <a:pt x="0" y="0"/>
                </a:moveTo>
                <a:lnTo>
                  <a:pt x="0" y="297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3" name="object 9013"/>
          <p:cNvSpPr/>
          <p:nvPr/>
        </p:nvSpPr>
        <p:spPr>
          <a:xfrm>
            <a:off x="4759831" y="6621322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4" name="object 9014"/>
          <p:cNvSpPr/>
          <p:nvPr/>
        </p:nvSpPr>
        <p:spPr>
          <a:xfrm>
            <a:off x="3571269" y="632255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5" name="object 9015"/>
          <p:cNvSpPr/>
          <p:nvPr/>
        </p:nvSpPr>
        <p:spPr>
          <a:xfrm>
            <a:off x="4735632" y="6621322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6" name="object 9016"/>
          <p:cNvSpPr/>
          <p:nvPr/>
        </p:nvSpPr>
        <p:spPr>
          <a:xfrm>
            <a:off x="10122786" y="6886585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7" name="object 9017"/>
          <p:cNvSpPr/>
          <p:nvPr/>
        </p:nvSpPr>
        <p:spPr>
          <a:xfrm>
            <a:off x="3571269" y="6218309"/>
            <a:ext cx="69850" cy="3810"/>
          </a:xfrm>
          <a:custGeom>
            <a:avLst/>
            <a:gdLst/>
            <a:ahLst/>
            <a:cxnLst/>
            <a:rect l="l" t="t" r="r" b="b"/>
            <a:pathLst>
              <a:path w="69850" h="3810">
                <a:moveTo>
                  <a:pt x="0" y="3722"/>
                </a:moveTo>
                <a:lnTo>
                  <a:pt x="44675" y="3722"/>
                </a:lnTo>
              </a:path>
              <a:path w="69850" h="3810">
                <a:moveTo>
                  <a:pt x="55844" y="3722"/>
                </a:moveTo>
                <a:lnTo>
                  <a:pt x="69805" y="3722"/>
                </a:lnTo>
              </a:path>
              <a:path w="69850" h="3810">
                <a:moveTo>
                  <a:pt x="69805" y="0"/>
                </a:moveTo>
                <a:lnTo>
                  <a:pt x="55844" y="0"/>
                </a:lnTo>
              </a:path>
              <a:path w="69850" h="3810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8" name="object 9018"/>
          <p:cNvSpPr/>
          <p:nvPr/>
        </p:nvSpPr>
        <p:spPr>
          <a:xfrm>
            <a:off x="10023197" y="6987105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0"/>
                </a:moveTo>
                <a:lnTo>
                  <a:pt x="0" y="2606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9" name="object 9019"/>
          <p:cNvSpPr/>
          <p:nvPr/>
        </p:nvSpPr>
        <p:spPr>
          <a:xfrm>
            <a:off x="4735632" y="64472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0" name="object 9020"/>
          <p:cNvSpPr/>
          <p:nvPr/>
        </p:nvSpPr>
        <p:spPr>
          <a:xfrm>
            <a:off x="3644798" y="6130819"/>
            <a:ext cx="0" cy="153035"/>
          </a:xfrm>
          <a:custGeom>
            <a:avLst/>
            <a:gdLst/>
            <a:ahLst/>
            <a:cxnLst/>
            <a:rect l="l" t="t" r="r" b="b"/>
            <a:pathLst>
              <a:path h="153035">
                <a:moveTo>
                  <a:pt x="0" y="152642"/>
                </a:moveTo>
                <a:lnTo>
                  <a:pt x="0" y="111689"/>
                </a:lnTo>
              </a:path>
              <a:path h="153035">
                <a:moveTo>
                  <a:pt x="0" y="94005"/>
                </a:moveTo>
                <a:lnTo>
                  <a:pt x="0" y="58636"/>
                </a:lnTo>
              </a:path>
              <a:path h="153035">
                <a:moveTo>
                  <a:pt x="0" y="4188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1" name="object 9021"/>
          <p:cNvSpPr/>
          <p:nvPr/>
        </p:nvSpPr>
        <p:spPr>
          <a:xfrm>
            <a:off x="10097657" y="678606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2" name="object 9022"/>
          <p:cNvSpPr/>
          <p:nvPr/>
        </p:nvSpPr>
        <p:spPr>
          <a:xfrm>
            <a:off x="3615945" y="631976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3" name="object 9023"/>
          <p:cNvSpPr/>
          <p:nvPr/>
        </p:nvSpPr>
        <p:spPr>
          <a:xfrm>
            <a:off x="3615945" y="6142919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4" name="object 9024"/>
          <p:cNvSpPr/>
          <p:nvPr/>
        </p:nvSpPr>
        <p:spPr>
          <a:xfrm>
            <a:off x="10097657" y="6790718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5" name="object 9025"/>
          <p:cNvSpPr/>
          <p:nvPr/>
        </p:nvSpPr>
        <p:spPr>
          <a:xfrm>
            <a:off x="3615945" y="6142919"/>
            <a:ext cx="11430" cy="177165"/>
          </a:xfrm>
          <a:custGeom>
            <a:avLst/>
            <a:gdLst/>
            <a:ahLst/>
            <a:cxnLst/>
            <a:rect l="l" t="t" r="r" b="b"/>
            <a:pathLst>
              <a:path w="11429" h="177164">
                <a:moveTo>
                  <a:pt x="11168" y="176841"/>
                </a:moveTo>
                <a:lnTo>
                  <a:pt x="11168" y="148919"/>
                </a:lnTo>
              </a:path>
              <a:path w="11429" h="177164">
                <a:moveTo>
                  <a:pt x="11168" y="132165"/>
                </a:moveTo>
                <a:lnTo>
                  <a:pt x="11168" y="96797"/>
                </a:lnTo>
              </a:path>
              <a:path w="11429" h="177164">
                <a:moveTo>
                  <a:pt x="11168" y="79113"/>
                </a:moveTo>
                <a:lnTo>
                  <a:pt x="11168" y="44675"/>
                </a:lnTo>
              </a:path>
              <a:path w="11429" h="177164">
                <a:moveTo>
                  <a:pt x="11168" y="26991"/>
                </a:moveTo>
                <a:lnTo>
                  <a:pt x="11168" y="0"/>
                </a:lnTo>
              </a:path>
              <a:path w="11429" h="177164">
                <a:moveTo>
                  <a:pt x="0" y="176841"/>
                </a:moveTo>
                <a:lnTo>
                  <a:pt x="0" y="148919"/>
                </a:lnTo>
              </a:path>
              <a:path w="11429" h="177164">
                <a:moveTo>
                  <a:pt x="0" y="132165"/>
                </a:moveTo>
                <a:lnTo>
                  <a:pt x="0" y="96797"/>
                </a:lnTo>
              </a:path>
              <a:path w="11429" h="177164">
                <a:moveTo>
                  <a:pt x="0" y="79113"/>
                </a:moveTo>
                <a:lnTo>
                  <a:pt x="0" y="44675"/>
                </a:lnTo>
              </a:path>
              <a:path w="11429" h="17716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6" name="object 9026"/>
          <p:cNvSpPr/>
          <p:nvPr/>
        </p:nvSpPr>
        <p:spPr>
          <a:xfrm>
            <a:off x="10038088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7" name="object 9027"/>
          <p:cNvSpPr/>
          <p:nvPr/>
        </p:nvSpPr>
        <p:spPr>
          <a:xfrm>
            <a:off x="4735632" y="6451926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8" name="object 9028"/>
          <p:cNvSpPr/>
          <p:nvPr/>
        </p:nvSpPr>
        <p:spPr>
          <a:xfrm>
            <a:off x="3615945" y="6142919"/>
            <a:ext cx="11430" cy="176530"/>
          </a:xfrm>
          <a:custGeom>
            <a:avLst/>
            <a:gdLst/>
            <a:ahLst/>
            <a:cxnLst/>
            <a:rect l="l" t="t" r="r" b="b"/>
            <a:pathLst>
              <a:path w="11429" h="176529">
                <a:moveTo>
                  <a:pt x="8376" y="175910"/>
                </a:moveTo>
                <a:lnTo>
                  <a:pt x="8376" y="148919"/>
                </a:lnTo>
              </a:path>
              <a:path w="11429" h="176529">
                <a:moveTo>
                  <a:pt x="8376" y="132165"/>
                </a:moveTo>
                <a:lnTo>
                  <a:pt x="8376" y="96797"/>
                </a:lnTo>
              </a:path>
              <a:path w="11429" h="176529">
                <a:moveTo>
                  <a:pt x="8376" y="79113"/>
                </a:moveTo>
                <a:lnTo>
                  <a:pt x="8376" y="44675"/>
                </a:lnTo>
              </a:path>
              <a:path w="11429" h="176529">
                <a:moveTo>
                  <a:pt x="8376" y="26991"/>
                </a:moveTo>
                <a:lnTo>
                  <a:pt x="8376" y="0"/>
                </a:lnTo>
              </a:path>
              <a:path w="11429" h="176529">
                <a:moveTo>
                  <a:pt x="2792" y="175910"/>
                </a:moveTo>
                <a:lnTo>
                  <a:pt x="2792" y="148919"/>
                </a:lnTo>
              </a:path>
              <a:path w="11429" h="176529">
                <a:moveTo>
                  <a:pt x="2792" y="132165"/>
                </a:moveTo>
                <a:lnTo>
                  <a:pt x="2792" y="96797"/>
                </a:lnTo>
              </a:path>
              <a:path w="11429" h="176529">
                <a:moveTo>
                  <a:pt x="2792" y="79113"/>
                </a:moveTo>
                <a:lnTo>
                  <a:pt x="2792" y="44675"/>
                </a:lnTo>
              </a:path>
              <a:path w="11429" h="176529">
                <a:moveTo>
                  <a:pt x="2792" y="26991"/>
                </a:moveTo>
                <a:lnTo>
                  <a:pt x="2792" y="0"/>
                </a:lnTo>
              </a:path>
              <a:path w="11429" h="176529">
                <a:moveTo>
                  <a:pt x="11168" y="0"/>
                </a:moveTo>
                <a:lnTo>
                  <a:pt x="11168" y="26991"/>
                </a:lnTo>
              </a:path>
              <a:path w="11429" h="176529">
                <a:moveTo>
                  <a:pt x="11168" y="44675"/>
                </a:moveTo>
                <a:lnTo>
                  <a:pt x="11168" y="79113"/>
                </a:lnTo>
              </a:path>
              <a:path w="11429" h="176529">
                <a:moveTo>
                  <a:pt x="11168" y="96797"/>
                </a:moveTo>
                <a:lnTo>
                  <a:pt x="11168" y="132165"/>
                </a:lnTo>
              </a:path>
              <a:path w="11429" h="176529">
                <a:moveTo>
                  <a:pt x="11168" y="148919"/>
                </a:moveTo>
                <a:lnTo>
                  <a:pt x="11168" y="175910"/>
                </a:lnTo>
              </a:path>
              <a:path w="11429" h="176529">
                <a:moveTo>
                  <a:pt x="0" y="0"/>
                </a:moveTo>
                <a:lnTo>
                  <a:pt x="0" y="26991"/>
                </a:lnTo>
              </a:path>
              <a:path w="11429" h="176529">
                <a:moveTo>
                  <a:pt x="0" y="44675"/>
                </a:moveTo>
                <a:lnTo>
                  <a:pt x="0" y="79113"/>
                </a:lnTo>
              </a:path>
              <a:path w="11429" h="176529">
                <a:moveTo>
                  <a:pt x="0" y="96797"/>
                </a:moveTo>
                <a:lnTo>
                  <a:pt x="0" y="132165"/>
                </a:lnTo>
              </a:path>
              <a:path w="11429" h="176529">
                <a:moveTo>
                  <a:pt x="0" y="148919"/>
                </a:moveTo>
                <a:lnTo>
                  <a:pt x="0" y="175910"/>
                </a:lnTo>
              </a:path>
              <a:path w="11429" h="176529">
                <a:moveTo>
                  <a:pt x="11168" y="175910"/>
                </a:moveTo>
                <a:lnTo>
                  <a:pt x="11168" y="148919"/>
                </a:lnTo>
              </a:path>
              <a:path w="11429" h="176529">
                <a:moveTo>
                  <a:pt x="11168" y="132165"/>
                </a:moveTo>
                <a:lnTo>
                  <a:pt x="11168" y="96797"/>
                </a:lnTo>
              </a:path>
              <a:path w="11429" h="176529">
                <a:moveTo>
                  <a:pt x="11168" y="79113"/>
                </a:moveTo>
                <a:lnTo>
                  <a:pt x="11168" y="44675"/>
                </a:lnTo>
              </a:path>
              <a:path w="11429" h="176529">
                <a:moveTo>
                  <a:pt x="11168" y="26991"/>
                </a:moveTo>
                <a:lnTo>
                  <a:pt x="11168" y="0"/>
                </a:lnTo>
              </a:path>
              <a:path w="11429" h="176529">
                <a:moveTo>
                  <a:pt x="0" y="175910"/>
                </a:moveTo>
                <a:lnTo>
                  <a:pt x="0" y="148919"/>
                </a:lnTo>
              </a:path>
              <a:path w="11429" h="176529">
                <a:moveTo>
                  <a:pt x="0" y="132165"/>
                </a:moveTo>
                <a:lnTo>
                  <a:pt x="0" y="96797"/>
                </a:lnTo>
              </a:path>
              <a:path w="11429" h="176529">
                <a:moveTo>
                  <a:pt x="0" y="79113"/>
                </a:moveTo>
                <a:lnTo>
                  <a:pt x="0" y="44675"/>
                </a:lnTo>
              </a:path>
              <a:path w="11429"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9" name="object 9029"/>
          <p:cNvSpPr/>
          <p:nvPr/>
        </p:nvSpPr>
        <p:spPr>
          <a:xfrm>
            <a:off x="10039019" y="6999204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0" name="object 9030"/>
          <p:cNvSpPr/>
          <p:nvPr/>
        </p:nvSpPr>
        <p:spPr>
          <a:xfrm>
            <a:off x="3571269" y="6039606"/>
            <a:ext cx="73660" cy="3810"/>
          </a:xfrm>
          <a:custGeom>
            <a:avLst/>
            <a:gdLst/>
            <a:ahLst/>
            <a:cxnLst/>
            <a:rect l="l" t="t" r="r" b="b"/>
            <a:pathLst>
              <a:path w="73660" h="3810">
                <a:moveTo>
                  <a:pt x="0" y="3722"/>
                </a:moveTo>
                <a:lnTo>
                  <a:pt x="69805" y="3722"/>
                </a:lnTo>
              </a:path>
              <a:path w="73660" h="3810">
                <a:moveTo>
                  <a:pt x="73528" y="3722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1" name="object 9031"/>
          <p:cNvSpPr/>
          <p:nvPr/>
        </p:nvSpPr>
        <p:spPr>
          <a:xfrm>
            <a:off x="3571269" y="6039606"/>
            <a:ext cx="73660" cy="288925"/>
          </a:xfrm>
          <a:custGeom>
            <a:avLst/>
            <a:gdLst/>
            <a:ahLst/>
            <a:cxnLst/>
            <a:rect l="l" t="t" r="r" b="b"/>
            <a:pathLst>
              <a:path w="73660" h="288925">
                <a:moveTo>
                  <a:pt x="73528" y="288531"/>
                </a:moveTo>
                <a:lnTo>
                  <a:pt x="73528" y="91213"/>
                </a:lnTo>
              </a:path>
              <a:path w="73660" h="288925">
                <a:moveTo>
                  <a:pt x="73528" y="82836"/>
                </a:moveTo>
                <a:lnTo>
                  <a:pt x="73528" y="3722"/>
                </a:lnTo>
              </a:path>
              <a:path w="73660" h="288925">
                <a:moveTo>
                  <a:pt x="73528" y="288531"/>
                </a:moveTo>
                <a:lnTo>
                  <a:pt x="69805" y="288531"/>
                </a:lnTo>
              </a:path>
              <a:path w="73660" h="288925">
                <a:moveTo>
                  <a:pt x="69805" y="288531"/>
                </a:moveTo>
                <a:lnTo>
                  <a:pt x="73528" y="288531"/>
                </a:lnTo>
              </a:path>
              <a:path w="73660" h="288925">
                <a:moveTo>
                  <a:pt x="73528" y="0"/>
                </a:moveTo>
                <a:lnTo>
                  <a:pt x="73528" y="3722"/>
                </a:lnTo>
              </a:path>
              <a:path w="73660" h="288925">
                <a:moveTo>
                  <a:pt x="73528" y="82836"/>
                </a:moveTo>
                <a:lnTo>
                  <a:pt x="73528" y="91213"/>
                </a:lnTo>
              </a:path>
              <a:path w="73660" h="288925">
                <a:moveTo>
                  <a:pt x="69805" y="288531"/>
                </a:moveTo>
                <a:lnTo>
                  <a:pt x="0" y="28853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2" name="object 9032"/>
          <p:cNvSpPr/>
          <p:nvPr/>
        </p:nvSpPr>
        <p:spPr>
          <a:xfrm>
            <a:off x="10039019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3" name="object 9033"/>
          <p:cNvSpPr/>
          <p:nvPr/>
        </p:nvSpPr>
        <p:spPr>
          <a:xfrm>
            <a:off x="3571269" y="6088005"/>
            <a:ext cx="33020" cy="8890"/>
          </a:xfrm>
          <a:custGeom>
            <a:avLst/>
            <a:gdLst/>
            <a:ahLst/>
            <a:cxnLst/>
            <a:rect l="l" t="t" r="r" b="b"/>
            <a:pathLst>
              <a:path w="33020" h="8889">
                <a:moveTo>
                  <a:pt x="24199" y="0"/>
                </a:moveTo>
                <a:lnTo>
                  <a:pt x="27922" y="930"/>
                </a:lnTo>
              </a:path>
              <a:path w="33020" h="8889">
                <a:moveTo>
                  <a:pt x="27922" y="930"/>
                </a:moveTo>
                <a:lnTo>
                  <a:pt x="30714" y="3722"/>
                </a:lnTo>
              </a:path>
              <a:path w="33020" h="8889">
                <a:moveTo>
                  <a:pt x="30714" y="3722"/>
                </a:moveTo>
                <a:lnTo>
                  <a:pt x="32576" y="8376"/>
                </a:lnTo>
              </a:path>
              <a:path w="33020" h="8889">
                <a:moveTo>
                  <a:pt x="0" y="0"/>
                </a:moveTo>
                <a:lnTo>
                  <a:pt x="24199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4" name="object 9034"/>
          <p:cNvSpPr/>
          <p:nvPr/>
        </p:nvSpPr>
        <p:spPr>
          <a:xfrm>
            <a:off x="3571269" y="6096381"/>
            <a:ext cx="33020" cy="77470"/>
          </a:xfrm>
          <a:custGeom>
            <a:avLst/>
            <a:gdLst/>
            <a:ahLst/>
            <a:cxnLst/>
            <a:rect l="l" t="t" r="r" b="b"/>
            <a:pathLst>
              <a:path w="33020" h="77470">
                <a:moveTo>
                  <a:pt x="24199" y="77251"/>
                </a:moveTo>
                <a:lnTo>
                  <a:pt x="0" y="77251"/>
                </a:lnTo>
              </a:path>
              <a:path w="33020" h="77470">
                <a:moveTo>
                  <a:pt x="32576" y="69805"/>
                </a:moveTo>
                <a:lnTo>
                  <a:pt x="30714" y="73528"/>
                </a:lnTo>
              </a:path>
              <a:path w="33020" h="77470">
                <a:moveTo>
                  <a:pt x="30714" y="73528"/>
                </a:moveTo>
                <a:lnTo>
                  <a:pt x="27922" y="76321"/>
                </a:lnTo>
              </a:path>
              <a:path w="33020" h="77470">
                <a:moveTo>
                  <a:pt x="27922" y="76321"/>
                </a:moveTo>
                <a:lnTo>
                  <a:pt x="24199" y="77251"/>
                </a:lnTo>
              </a:path>
              <a:path w="33020" h="77470">
                <a:moveTo>
                  <a:pt x="32576" y="0"/>
                </a:moveTo>
                <a:lnTo>
                  <a:pt x="32576" y="26060"/>
                </a:lnTo>
              </a:path>
              <a:path w="33020" h="77470">
                <a:moveTo>
                  <a:pt x="32576" y="40022"/>
                </a:moveTo>
                <a:lnTo>
                  <a:pt x="32576" y="69805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5" name="object 9035"/>
          <p:cNvSpPr/>
          <p:nvPr/>
        </p:nvSpPr>
        <p:spPr>
          <a:xfrm>
            <a:off x="4748663" y="672370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6" name="object 9036"/>
          <p:cNvSpPr/>
          <p:nvPr/>
        </p:nvSpPr>
        <p:spPr>
          <a:xfrm>
            <a:off x="4735632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7" name="object 9037"/>
          <p:cNvSpPr/>
          <p:nvPr/>
        </p:nvSpPr>
        <p:spPr>
          <a:xfrm>
            <a:off x="10045534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8" name="object 9038"/>
          <p:cNvSpPr/>
          <p:nvPr/>
        </p:nvSpPr>
        <p:spPr>
          <a:xfrm>
            <a:off x="4748663" y="654593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9" name="object 9039"/>
          <p:cNvSpPr/>
          <p:nvPr/>
        </p:nvSpPr>
        <p:spPr>
          <a:xfrm>
            <a:off x="4759831" y="6621322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0" name="object 9040"/>
          <p:cNvSpPr/>
          <p:nvPr/>
        </p:nvSpPr>
        <p:spPr>
          <a:xfrm>
            <a:off x="10036227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1" name="object 9041"/>
          <p:cNvSpPr/>
          <p:nvPr/>
        </p:nvSpPr>
        <p:spPr>
          <a:xfrm>
            <a:off x="4735632" y="6621322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2" name="object 9042"/>
          <p:cNvSpPr/>
          <p:nvPr/>
        </p:nvSpPr>
        <p:spPr>
          <a:xfrm>
            <a:off x="4748663" y="6545932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27922"/>
                </a:lnTo>
              </a:path>
              <a:path h="177800">
                <a:moveTo>
                  <a:pt x="0" y="45606"/>
                </a:moveTo>
                <a:lnTo>
                  <a:pt x="0" y="80044"/>
                </a:lnTo>
              </a:path>
              <a:path h="177800">
                <a:moveTo>
                  <a:pt x="0" y="97728"/>
                </a:moveTo>
                <a:lnTo>
                  <a:pt x="0" y="132165"/>
                </a:lnTo>
              </a:path>
              <a:path h="177800">
                <a:moveTo>
                  <a:pt x="0" y="149850"/>
                </a:moveTo>
                <a:lnTo>
                  <a:pt x="0" y="17777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3" name="object 9043"/>
          <p:cNvSpPr/>
          <p:nvPr/>
        </p:nvSpPr>
        <p:spPr>
          <a:xfrm>
            <a:off x="3618738" y="610941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4" name="object 9044"/>
          <p:cNvSpPr/>
          <p:nvPr/>
        </p:nvSpPr>
        <p:spPr>
          <a:xfrm>
            <a:off x="4759831" y="6545932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27922"/>
                </a:lnTo>
              </a:path>
              <a:path h="177800">
                <a:moveTo>
                  <a:pt x="0" y="45606"/>
                </a:moveTo>
                <a:lnTo>
                  <a:pt x="0" y="80044"/>
                </a:lnTo>
              </a:path>
              <a:path h="177800">
                <a:moveTo>
                  <a:pt x="0" y="97728"/>
                </a:moveTo>
                <a:lnTo>
                  <a:pt x="0" y="132165"/>
                </a:lnTo>
              </a:path>
              <a:path h="177800">
                <a:moveTo>
                  <a:pt x="0" y="149850"/>
                </a:moveTo>
                <a:lnTo>
                  <a:pt x="0" y="17777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5" name="object 9045"/>
          <p:cNvSpPr/>
          <p:nvPr/>
        </p:nvSpPr>
        <p:spPr>
          <a:xfrm>
            <a:off x="3618738" y="6110342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6" name="object 9046"/>
          <p:cNvSpPr/>
          <p:nvPr/>
        </p:nvSpPr>
        <p:spPr>
          <a:xfrm>
            <a:off x="4759831" y="6617599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7" name="object 9047"/>
          <p:cNvSpPr/>
          <p:nvPr/>
        </p:nvSpPr>
        <p:spPr>
          <a:xfrm>
            <a:off x="10045534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8" name="object 9048"/>
          <p:cNvSpPr/>
          <p:nvPr/>
        </p:nvSpPr>
        <p:spPr>
          <a:xfrm>
            <a:off x="10122786" y="6790718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9" name="object 9049"/>
          <p:cNvSpPr/>
          <p:nvPr/>
        </p:nvSpPr>
        <p:spPr>
          <a:xfrm>
            <a:off x="9512217" y="696104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0" name="object 9050"/>
          <p:cNvSpPr/>
          <p:nvPr/>
        </p:nvSpPr>
        <p:spPr>
          <a:xfrm>
            <a:off x="9524317" y="6938706"/>
            <a:ext cx="158750" cy="39370"/>
          </a:xfrm>
          <a:custGeom>
            <a:avLst/>
            <a:gdLst/>
            <a:ahLst/>
            <a:cxnLst/>
            <a:rect l="l" t="t" r="r" b="b"/>
            <a:pathLst>
              <a:path w="158750" h="39370">
                <a:moveTo>
                  <a:pt x="158226" y="0"/>
                </a:moveTo>
                <a:lnTo>
                  <a:pt x="138681" y="4653"/>
                </a:lnTo>
              </a:path>
              <a:path w="158750" h="39370">
                <a:moveTo>
                  <a:pt x="121927" y="9307"/>
                </a:moveTo>
                <a:lnTo>
                  <a:pt x="87490" y="17684"/>
                </a:lnTo>
              </a:path>
              <a:path w="158750" h="39370">
                <a:moveTo>
                  <a:pt x="70736" y="21407"/>
                </a:moveTo>
                <a:lnTo>
                  <a:pt x="37229" y="29783"/>
                </a:lnTo>
              </a:path>
              <a:path w="158750" h="39370">
                <a:moveTo>
                  <a:pt x="20476" y="34437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051" name="object 9051"/>
          <p:cNvGrpSpPr/>
          <p:nvPr/>
        </p:nvGrpSpPr>
        <p:grpSpPr>
          <a:xfrm>
            <a:off x="9643452" y="6843770"/>
            <a:ext cx="1905" cy="1905"/>
            <a:chOff x="9643452" y="6843770"/>
            <a:chExt cx="1905" cy="1905"/>
          </a:xfrm>
        </p:grpSpPr>
        <p:sp>
          <p:nvSpPr>
            <p:cNvPr id="9052" name="object 9052"/>
            <p:cNvSpPr/>
            <p:nvPr/>
          </p:nvSpPr>
          <p:spPr>
            <a:xfrm>
              <a:off x="9643452" y="68437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53" name="object 9053"/>
            <p:cNvSpPr/>
            <p:nvPr/>
          </p:nvSpPr>
          <p:spPr>
            <a:xfrm>
              <a:off x="9644383" y="68437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054" name="object 9054"/>
          <p:cNvSpPr/>
          <p:nvPr/>
        </p:nvSpPr>
        <p:spPr>
          <a:xfrm>
            <a:off x="3641076" y="6043329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30714"/>
                </a:lnTo>
              </a:path>
              <a:path h="79375">
                <a:moveTo>
                  <a:pt x="0" y="48398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5" name="object 9055"/>
          <p:cNvSpPr/>
          <p:nvPr/>
        </p:nvSpPr>
        <p:spPr>
          <a:xfrm>
            <a:off x="10060427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6" name="object 9056"/>
          <p:cNvSpPr/>
          <p:nvPr/>
        </p:nvSpPr>
        <p:spPr>
          <a:xfrm>
            <a:off x="9643452" y="6842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7" name="object 9057"/>
          <p:cNvSpPr/>
          <p:nvPr/>
        </p:nvSpPr>
        <p:spPr>
          <a:xfrm>
            <a:off x="3641076" y="6043329"/>
            <a:ext cx="3810" cy="79375"/>
          </a:xfrm>
          <a:custGeom>
            <a:avLst/>
            <a:gdLst/>
            <a:ahLst/>
            <a:cxnLst/>
            <a:rect l="l" t="t" r="r" b="b"/>
            <a:pathLst>
              <a:path w="3810" h="79375">
                <a:moveTo>
                  <a:pt x="3722" y="79113"/>
                </a:moveTo>
                <a:lnTo>
                  <a:pt x="3722" y="48398"/>
                </a:lnTo>
              </a:path>
              <a:path w="3810" h="79375">
                <a:moveTo>
                  <a:pt x="3722" y="30714"/>
                </a:moveTo>
                <a:lnTo>
                  <a:pt x="3722" y="0"/>
                </a:lnTo>
              </a:path>
              <a:path w="3810" h="79375">
                <a:moveTo>
                  <a:pt x="0" y="79113"/>
                </a:moveTo>
                <a:lnTo>
                  <a:pt x="0" y="48398"/>
                </a:lnTo>
              </a:path>
              <a:path w="3810" h="7937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8" name="object 9058"/>
          <p:cNvSpPr/>
          <p:nvPr/>
        </p:nvSpPr>
        <p:spPr>
          <a:xfrm>
            <a:off x="9643453" y="684284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54" y="939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9" name="object 9059"/>
          <p:cNvSpPr/>
          <p:nvPr/>
        </p:nvSpPr>
        <p:spPr>
          <a:xfrm>
            <a:off x="3615945" y="611034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0" name="object 9060"/>
          <p:cNvSpPr/>
          <p:nvPr/>
        </p:nvSpPr>
        <p:spPr>
          <a:xfrm>
            <a:off x="3615945" y="6055429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1" name="object 9061"/>
          <p:cNvSpPr/>
          <p:nvPr/>
        </p:nvSpPr>
        <p:spPr>
          <a:xfrm>
            <a:off x="9643452" y="6842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2" name="object 9062"/>
          <p:cNvSpPr/>
          <p:nvPr/>
        </p:nvSpPr>
        <p:spPr>
          <a:xfrm>
            <a:off x="10065080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746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3" name="object 9063"/>
          <p:cNvSpPr/>
          <p:nvPr/>
        </p:nvSpPr>
        <p:spPr>
          <a:xfrm>
            <a:off x="9643452" y="6842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4" name="object 9064"/>
          <p:cNvSpPr/>
          <p:nvPr/>
        </p:nvSpPr>
        <p:spPr>
          <a:xfrm>
            <a:off x="3615945" y="6055429"/>
            <a:ext cx="11430" cy="55244"/>
          </a:xfrm>
          <a:custGeom>
            <a:avLst/>
            <a:gdLst/>
            <a:ahLst/>
            <a:cxnLst/>
            <a:rect l="l" t="t" r="r" b="b"/>
            <a:pathLst>
              <a:path w="11429" h="55245">
                <a:moveTo>
                  <a:pt x="11168" y="54913"/>
                </a:moveTo>
                <a:lnTo>
                  <a:pt x="11168" y="36299"/>
                </a:lnTo>
              </a:path>
              <a:path w="11429" h="55245">
                <a:moveTo>
                  <a:pt x="11168" y="18614"/>
                </a:moveTo>
                <a:lnTo>
                  <a:pt x="11168" y="0"/>
                </a:lnTo>
              </a:path>
              <a:path w="11429" h="55245">
                <a:moveTo>
                  <a:pt x="0" y="54913"/>
                </a:moveTo>
                <a:lnTo>
                  <a:pt x="0" y="36299"/>
                </a:lnTo>
              </a:path>
              <a:path w="11429" h="55245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5" name="object 9065"/>
          <p:cNvSpPr/>
          <p:nvPr/>
        </p:nvSpPr>
        <p:spPr>
          <a:xfrm>
            <a:off x="10036227" y="6987105"/>
            <a:ext cx="24765" cy="78740"/>
          </a:xfrm>
          <a:custGeom>
            <a:avLst/>
            <a:gdLst/>
            <a:ahLst/>
            <a:cxnLst/>
            <a:rect l="l" t="t" r="r" b="b"/>
            <a:pathLst>
              <a:path w="24765" h="78740">
                <a:moveTo>
                  <a:pt x="24199" y="78182"/>
                </a:moveTo>
                <a:lnTo>
                  <a:pt x="24199" y="47468"/>
                </a:lnTo>
              </a:path>
              <a:path w="24765" h="78740">
                <a:moveTo>
                  <a:pt x="24199" y="30714"/>
                </a:moveTo>
                <a:lnTo>
                  <a:pt x="24199" y="0"/>
                </a:lnTo>
              </a:path>
              <a:path w="24765" h="78740">
                <a:moveTo>
                  <a:pt x="11168" y="11168"/>
                </a:moveTo>
                <a:lnTo>
                  <a:pt x="0" y="11168"/>
                </a:lnTo>
              </a:path>
              <a:path w="24765" h="78740">
                <a:moveTo>
                  <a:pt x="0" y="67013"/>
                </a:moveTo>
                <a:lnTo>
                  <a:pt x="11168" y="67013"/>
                </a:lnTo>
              </a:path>
              <a:path w="24765" h="78740">
                <a:moveTo>
                  <a:pt x="11168" y="67013"/>
                </a:moveTo>
                <a:lnTo>
                  <a:pt x="11168" y="48398"/>
                </a:lnTo>
              </a:path>
              <a:path w="24765" h="78740">
                <a:moveTo>
                  <a:pt x="11168" y="30714"/>
                </a:moveTo>
                <a:lnTo>
                  <a:pt x="11168" y="12099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6" name="object 9066"/>
          <p:cNvSpPr/>
          <p:nvPr/>
        </p:nvSpPr>
        <p:spPr>
          <a:xfrm>
            <a:off x="3615945" y="6056359"/>
            <a:ext cx="11430" cy="53340"/>
          </a:xfrm>
          <a:custGeom>
            <a:avLst/>
            <a:gdLst/>
            <a:ahLst/>
            <a:cxnLst/>
            <a:rect l="l" t="t" r="r" b="b"/>
            <a:pathLst>
              <a:path w="11429" h="53339">
                <a:moveTo>
                  <a:pt x="8376" y="53052"/>
                </a:moveTo>
                <a:lnTo>
                  <a:pt x="8376" y="35368"/>
                </a:lnTo>
              </a:path>
              <a:path w="11429" h="53339">
                <a:moveTo>
                  <a:pt x="8376" y="17684"/>
                </a:moveTo>
                <a:lnTo>
                  <a:pt x="8376" y="0"/>
                </a:lnTo>
              </a:path>
              <a:path w="11429" h="53339">
                <a:moveTo>
                  <a:pt x="2792" y="53052"/>
                </a:moveTo>
                <a:lnTo>
                  <a:pt x="2792" y="35368"/>
                </a:lnTo>
              </a:path>
              <a:path w="11429" h="53339">
                <a:moveTo>
                  <a:pt x="2792" y="17684"/>
                </a:moveTo>
                <a:lnTo>
                  <a:pt x="2792" y="0"/>
                </a:lnTo>
              </a:path>
              <a:path w="11429" h="53339">
                <a:moveTo>
                  <a:pt x="11168" y="0"/>
                </a:moveTo>
                <a:lnTo>
                  <a:pt x="11168" y="17684"/>
                </a:lnTo>
              </a:path>
              <a:path w="11429" h="53339">
                <a:moveTo>
                  <a:pt x="11168" y="35368"/>
                </a:moveTo>
                <a:lnTo>
                  <a:pt x="11168" y="53052"/>
                </a:lnTo>
              </a:path>
              <a:path w="11429" h="53339">
                <a:moveTo>
                  <a:pt x="0" y="0"/>
                </a:moveTo>
                <a:lnTo>
                  <a:pt x="0" y="17684"/>
                </a:lnTo>
              </a:path>
              <a:path w="11429" h="53339">
                <a:moveTo>
                  <a:pt x="0" y="35368"/>
                </a:moveTo>
                <a:lnTo>
                  <a:pt x="0" y="53052"/>
                </a:lnTo>
              </a:path>
              <a:path w="11429" h="53339">
                <a:moveTo>
                  <a:pt x="11168" y="53052"/>
                </a:moveTo>
                <a:lnTo>
                  <a:pt x="11168" y="35368"/>
                </a:lnTo>
              </a:path>
              <a:path w="11429" h="53339">
                <a:moveTo>
                  <a:pt x="11168" y="17684"/>
                </a:moveTo>
                <a:lnTo>
                  <a:pt x="11168" y="0"/>
                </a:lnTo>
              </a:path>
              <a:path w="11429" h="53339">
                <a:moveTo>
                  <a:pt x="0" y="53052"/>
                </a:moveTo>
                <a:lnTo>
                  <a:pt x="0" y="930"/>
                </a:lnTo>
              </a:path>
              <a:path w="11429" h="5333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7" name="object 9067"/>
          <p:cNvSpPr/>
          <p:nvPr/>
        </p:nvSpPr>
        <p:spPr>
          <a:xfrm>
            <a:off x="4751455" y="6546862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8" name="object 9068"/>
          <p:cNvSpPr/>
          <p:nvPr/>
        </p:nvSpPr>
        <p:spPr>
          <a:xfrm>
            <a:off x="10047396" y="699827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9" name="object 9069"/>
          <p:cNvSpPr/>
          <p:nvPr/>
        </p:nvSpPr>
        <p:spPr>
          <a:xfrm>
            <a:off x="3641076" y="6043329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30714"/>
                </a:lnTo>
              </a:path>
              <a:path h="79375">
                <a:moveTo>
                  <a:pt x="0" y="48398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0" name="object 9070"/>
          <p:cNvSpPr/>
          <p:nvPr/>
        </p:nvSpPr>
        <p:spPr>
          <a:xfrm>
            <a:off x="3571269" y="6213655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1" name="object 9071"/>
          <p:cNvSpPr/>
          <p:nvPr/>
        </p:nvSpPr>
        <p:spPr>
          <a:xfrm>
            <a:off x="10036227" y="7035503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2" name="object 9072"/>
          <p:cNvSpPr/>
          <p:nvPr/>
        </p:nvSpPr>
        <p:spPr>
          <a:xfrm>
            <a:off x="10036227" y="6999204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3" name="object 9073"/>
          <p:cNvSpPr/>
          <p:nvPr/>
        </p:nvSpPr>
        <p:spPr>
          <a:xfrm>
            <a:off x="10036227" y="699827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4" name="object 9074"/>
          <p:cNvSpPr/>
          <p:nvPr/>
        </p:nvSpPr>
        <p:spPr>
          <a:xfrm>
            <a:off x="3571269" y="6213655"/>
            <a:ext cx="69850" cy="5080"/>
          </a:xfrm>
          <a:custGeom>
            <a:avLst/>
            <a:gdLst/>
            <a:ahLst/>
            <a:cxnLst/>
            <a:rect l="l" t="t" r="r" b="b"/>
            <a:pathLst>
              <a:path w="69850" h="5079">
                <a:moveTo>
                  <a:pt x="55844" y="0"/>
                </a:moveTo>
                <a:lnTo>
                  <a:pt x="69805" y="0"/>
                </a:lnTo>
              </a:path>
              <a:path w="69850" h="5079">
                <a:moveTo>
                  <a:pt x="0" y="4653"/>
                </a:moveTo>
                <a:lnTo>
                  <a:pt x="44675" y="4653"/>
                </a:lnTo>
              </a:path>
              <a:path w="69850" h="5079">
                <a:moveTo>
                  <a:pt x="55844" y="4653"/>
                </a:moveTo>
                <a:lnTo>
                  <a:pt x="69805" y="465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5" name="object 9075"/>
          <p:cNvSpPr/>
          <p:nvPr/>
        </p:nvSpPr>
        <p:spPr>
          <a:xfrm>
            <a:off x="3641076" y="6122442"/>
            <a:ext cx="3810" cy="8890"/>
          </a:xfrm>
          <a:custGeom>
            <a:avLst/>
            <a:gdLst/>
            <a:ahLst/>
            <a:cxnLst/>
            <a:rect l="l" t="t" r="r" b="b"/>
            <a:pathLst>
              <a:path w="3810" h="8889">
                <a:moveTo>
                  <a:pt x="0" y="0"/>
                </a:moveTo>
                <a:lnTo>
                  <a:pt x="0" y="8376"/>
                </a:lnTo>
              </a:path>
              <a:path w="3810" h="8889">
                <a:moveTo>
                  <a:pt x="3722" y="8376"/>
                </a:moveTo>
                <a:lnTo>
                  <a:pt x="3722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6" name="object 9076"/>
          <p:cNvSpPr/>
          <p:nvPr/>
        </p:nvSpPr>
        <p:spPr>
          <a:xfrm>
            <a:off x="3571269" y="6043329"/>
            <a:ext cx="69850" cy="33020"/>
          </a:xfrm>
          <a:custGeom>
            <a:avLst/>
            <a:gdLst/>
            <a:ahLst/>
            <a:cxnLst/>
            <a:rect l="l" t="t" r="r" b="b"/>
            <a:pathLst>
              <a:path w="69850" h="33020">
                <a:moveTo>
                  <a:pt x="69805" y="4653"/>
                </a:moveTo>
                <a:lnTo>
                  <a:pt x="42814" y="4653"/>
                </a:lnTo>
              </a:path>
              <a:path w="69850" h="33020">
                <a:moveTo>
                  <a:pt x="26060" y="4653"/>
                </a:moveTo>
                <a:lnTo>
                  <a:pt x="0" y="4653"/>
                </a:lnTo>
              </a:path>
              <a:path w="69850" h="33020">
                <a:moveTo>
                  <a:pt x="69805" y="0"/>
                </a:moveTo>
                <a:lnTo>
                  <a:pt x="42814" y="0"/>
                </a:lnTo>
              </a:path>
              <a:path w="69850" h="33020">
                <a:moveTo>
                  <a:pt x="26060" y="0"/>
                </a:moveTo>
                <a:lnTo>
                  <a:pt x="0" y="0"/>
                </a:lnTo>
              </a:path>
              <a:path w="69850" h="33020">
                <a:moveTo>
                  <a:pt x="40022" y="4653"/>
                </a:moveTo>
                <a:lnTo>
                  <a:pt x="40022" y="325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7" name="object 9077"/>
          <p:cNvSpPr/>
          <p:nvPr/>
        </p:nvSpPr>
        <p:spPr>
          <a:xfrm>
            <a:off x="3611292" y="6185733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8" name="object 9078"/>
          <p:cNvSpPr/>
          <p:nvPr/>
        </p:nvSpPr>
        <p:spPr>
          <a:xfrm>
            <a:off x="3641076" y="612244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9" name="object 9079"/>
          <p:cNvSpPr/>
          <p:nvPr/>
        </p:nvSpPr>
        <p:spPr>
          <a:xfrm>
            <a:off x="3225032" y="6154087"/>
            <a:ext cx="3810" cy="15875"/>
          </a:xfrm>
          <a:custGeom>
            <a:avLst/>
            <a:gdLst/>
            <a:ahLst/>
            <a:cxnLst/>
            <a:rect l="l" t="t" r="r" b="b"/>
            <a:pathLst>
              <a:path w="3810" h="15875">
                <a:moveTo>
                  <a:pt x="3722" y="0"/>
                </a:moveTo>
                <a:lnTo>
                  <a:pt x="0" y="1582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0" name="object 9080"/>
          <p:cNvSpPr/>
          <p:nvPr/>
        </p:nvSpPr>
        <p:spPr>
          <a:xfrm>
            <a:off x="4757039" y="6546862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1" name="object 9081"/>
          <p:cNvSpPr/>
          <p:nvPr/>
        </p:nvSpPr>
        <p:spPr>
          <a:xfrm>
            <a:off x="3223171" y="6154087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4" h="21589">
                <a:moveTo>
                  <a:pt x="1861" y="15822"/>
                </a:moveTo>
                <a:lnTo>
                  <a:pt x="930" y="16753"/>
                </a:lnTo>
              </a:path>
              <a:path w="5714" h="21589">
                <a:moveTo>
                  <a:pt x="930" y="16753"/>
                </a:moveTo>
                <a:lnTo>
                  <a:pt x="930" y="18614"/>
                </a:lnTo>
              </a:path>
              <a:path w="5714" h="21589">
                <a:moveTo>
                  <a:pt x="930" y="18614"/>
                </a:moveTo>
                <a:lnTo>
                  <a:pt x="930" y="19545"/>
                </a:lnTo>
              </a:path>
              <a:path w="5714" h="21589">
                <a:moveTo>
                  <a:pt x="930" y="19545"/>
                </a:moveTo>
                <a:lnTo>
                  <a:pt x="0" y="20476"/>
                </a:lnTo>
              </a:path>
              <a:path w="5714" h="21589">
                <a:moveTo>
                  <a:pt x="0" y="20476"/>
                </a:moveTo>
                <a:lnTo>
                  <a:pt x="0" y="21407"/>
                </a:lnTo>
              </a:path>
              <a:path w="5714" h="21589">
                <a:moveTo>
                  <a:pt x="0" y="21407"/>
                </a:moveTo>
                <a:lnTo>
                  <a:pt x="0" y="20476"/>
                </a:lnTo>
              </a:path>
              <a:path w="5714" h="21589">
                <a:moveTo>
                  <a:pt x="0" y="20476"/>
                </a:moveTo>
                <a:lnTo>
                  <a:pt x="930" y="19545"/>
                </a:lnTo>
              </a:path>
              <a:path w="5714" h="21589">
                <a:moveTo>
                  <a:pt x="930" y="19545"/>
                </a:moveTo>
                <a:lnTo>
                  <a:pt x="930" y="18614"/>
                </a:lnTo>
              </a:path>
              <a:path w="5714" h="21589">
                <a:moveTo>
                  <a:pt x="930" y="18614"/>
                </a:moveTo>
                <a:lnTo>
                  <a:pt x="930" y="16753"/>
                </a:lnTo>
              </a:path>
              <a:path w="5714" h="21589">
                <a:moveTo>
                  <a:pt x="930" y="16753"/>
                </a:moveTo>
                <a:lnTo>
                  <a:pt x="1861" y="15822"/>
                </a:lnTo>
              </a:path>
              <a:path w="5714" h="21589">
                <a:moveTo>
                  <a:pt x="1861" y="15822"/>
                </a:moveTo>
                <a:lnTo>
                  <a:pt x="5584" y="0"/>
                </a:lnTo>
              </a:path>
              <a:path w="5714" h="21589">
                <a:moveTo>
                  <a:pt x="5584" y="0"/>
                </a:moveTo>
                <a:lnTo>
                  <a:pt x="1861" y="15822"/>
                </a:lnTo>
              </a:path>
              <a:path w="5714" h="21589">
                <a:moveTo>
                  <a:pt x="1861" y="15822"/>
                </a:moveTo>
                <a:lnTo>
                  <a:pt x="930" y="16753"/>
                </a:lnTo>
              </a:path>
              <a:path w="5714" h="21589">
                <a:moveTo>
                  <a:pt x="930" y="16753"/>
                </a:moveTo>
                <a:lnTo>
                  <a:pt x="930" y="18614"/>
                </a:lnTo>
              </a:path>
              <a:path w="5714" h="21589">
                <a:moveTo>
                  <a:pt x="930" y="18614"/>
                </a:moveTo>
                <a:lnTo>
                  <a:pt x="930" y="19545"/>
                </a:lnTo>
              </a:path>
              <a:path w="5714" h="21589">
                <a:moveTo>
                  <a:pt x="930" y="19545"/>
                </a:moveTo>
                <a:lnTo>
                  <a:pt x="0" y="20476"/>
                </a:lnTo>
              </a:path>
              <a:path w="5714" h="21589">
                <a:moveTo>
                  <a:pt x="0" y="20476"/>
                </a:moveTo>
                <a:lnTo>
                  <a:pt x="0" y="21407"/>
                </a:lnTo>
              </a:path>
              <a:path w="5714" h="21589">
                <a:moveTo>
                  <a:pt x="0" y="21407"/>
                </a:moveTo>
                <a:lnTo>
                  <a:pt x="0" y="20476"/>
                </a:lnTo>
              </a:path>
              <a:path w="5714" h="21589">
                <a:moveTo>
                  <a:pt x="0" y="20476"/>
                </a:moveTo>
                <a:lnTo>
                  <a:pt x="930" y="19545"/>
                </a:lnTo>
              </a:path>
              <a:path w="5714" h="21589">
                <a:moveTo>
                  <a:pt x="930" y="19545"/>
                </a:moveTo>
                <a:lnTo>
                  <a:pt x="930" y="18614"/>
                </a:lnTo>
              </a:path>
              <a:path w="5714" h="21589">
                <a:moveTo>
                  <a:pt x="930" y="18614"/>
                </a:moveTo>
                <a:lnTo>
                  <a:pt x="930" y="16753"/>
                </a:lnTo>
              </a:path>
              <a:path w="5714" h="21589">
                <a:moveTo>
                  <a:pt x="930" y="16753"/>
                </a:moveTo>
                <a:lnTo>
                  <a:pt x="1861" y="15822"/>
                </a:lnTo>
              </a:path>
              <a:path w="5714" h="21589">
                <a:moveTo>
                  <a:pt x="1861" y="15822"/>
                </a:moveTo>
                <a:lnTo>
                  <a:pt x="5584" y="0"/>
                </a:lnTo>
              </a:path>
              <a:path w="5714" h="21589">
                <a:moveTo>
                  <a:pt x="5584" y="0"/>
                </a:moveTo>
                <a:lnTo>
                  <a:pt x="1861" y="15822"/>
                </a:lnTo>
              </a:path>
              <a:path w="5714" h="21589">
                <a:moveTo>
                  <a:pt x="1861" y="15822"/>
                </a:moveTo>
                <a:lnTo>
                  <a:pt x="930" y="167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2" name="object 9082"/>
          <p:cNvSpPr/>
          <p:nvPr/>
        </p:nvSpPr>
        <p:spPr>
          <a:xfrm>
            <a:off x="4748663" y="6546862"/>
            <a:ext cx="11430" cy="176530"/>
          </a:xfrm>
          <a:custGeom>
            <a:avLst/>
            <a:gdLst/>
            <a:ahLst/>
            <a:cxnLst/>
            <a:rect l="l" t="t" r="r" b="b"/>
            <a:pathLst>
              <a:path w="11429" h="176529">
                <a:moveTo>
                  <a:pt x="0" y="175910"/>
                </a:moveTo>
                <a:lnTo>
                  <a:pt x="0" y="148919"/>
                </a:lnTo>
              </a:path>
              <a:path w="11429" h="176529">
                <a:moveTo>
                  <a:pt x="0" y="131235"/>
                </a:moveTo>
                <a:lnTo>
                  <a:pt x="0" y="96797"/>
                </a:lnTo>
              </a:path>
              <a:path w="11429" h="176529">
                <a:moveTo>
                  <a:pt x="0" y="79113"/>
                </a:moveTo>
                <a:lnTo>
                  <a:pt x="0" y="44675"/>
                </a:lnTo>
              </a:path>
              <a:path w="11429" h="176529">
                <a:moveTo>
                  <a:pt x="0" y="26991"/>
                </a:moveTo>
                <a:lnTo>
                  <a:pt x="0" y="0"/>
                </a:lnTo>
              </a:path>
              <a:path w="11429" h="176529">
                <a:moveTo>
                  <a:pt x="11168" y="175910"/>
                </a:moveTo>
                <a:lnTo>
                  <a:pt x="11168" y="148919"/>
                </a:lnTo>
              </a:path>
              <a:path w="11429" h="176529">
                <a:moveTo>
                  <a:pt x="11168" y="131235"/>
                </a:moveTo>
                <a:lnTo>
                  <a:pt x="11168" y="96797"/>
                </a:lnTo>
              </a:path>
              <a:path w="11429" h="176529">
                <a:moveTo>
                  <a:pt x="11168" y="79113"/>
                </a:moveTo>
                <a:lnTo>
                  <a:pt x="11168" y="44675"/>
                </a:lnTo>
              </a:path>
              <a:path w="11429" h="176529">
                <a:moveTo>
                  <a:pt x="11168" y="26991"/>
                </a:moveTo>
                <a:lnTo>
                  <a:pt x="11168" y="0"/>
                </a:lnTo>
              </a:path>
              <a:path w="11429" h="176529">
                <a:moveTo>
                  <a:pt x="0" y="0"/>
                </a:moveTo>
                <a:lnTo>
                  <a:pt x="0" y="26991"/>
                </a:lnTo>
              </a:path>
              <a:path w="11429" h="176529">
                <a:moveTo>
                  <a:pt x="0" y="44675"/>
                </a:moveTo>
                <a:lnTo>
                  <a:pt x="0" y="79113"/>
                </a:lnTo>
              </a:path>
              <a:path w="11429" h="176529">
                <a:moveTo>
                  <a:pt x="0" y="96797"/>
                </a:moveTo>
                <a:lnTo>
                  <a:pt x="0" y="131235"/>
                </a:lnTo>
              </a:path>
              <a:path w="11429" h="176529">
                <a:moveTo>
                  <a:pt x="0" y="148919"/>
                </a:moveTo>
                <a:lnTo>
                  <a:pt x="0" y="175910"/>
                </a:lnTo>
              </a:path>
              <a:path w="11429" h="176529">
                <a:moveTo>
                  <a:pt x="11168" y="0"/>
                </a:moveTo>
                <a:lnTo>
                  <a:pt x="11168" y="26991"/>
                </a:lnTo>
              </a:path>
              <a:path w="11429" h="176529">
                <a:moveTo>
                  <a:pt x="11168" y="44675"/>
                </a:moveTo>
                <a:lnTo>
                  <a:pt x="11168" y="79113"/>
                </a:lnTo>
              </a:path>
              <a:path w="11429" h="176529">
                <a:moveTo>
                  <a:pt x="11168" y="96797"/>
                </a:moveTo>
                <a:lnTo>
                  <a:pt x="11168" y="131235"/>
                </a:lnTo>
              </a:path>
              <a:path w="11429" h="176529">
                <a:moveTo>
                  <a:pt x="11168" y="148919"/>
                </a:moveTo>
                <a:lnTo>
                  <a:pt x="11168" y="17591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3" name="object 9083"/>
          <p:cNvSpPr/>
          <p:nvPr/>
        </p:nvSpPr>
        <p:spPr>
          <a:xfrm>
            <a:off x="3224102" y="6170841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0"/>
                </a:moveTo>
                <a:lnTo>
                  <a:pt x="0" y="1861"/>
                </a:lnTo>
              </a:path>
              <a:path h="3175">
                <a:moveTo>
                  <a:pt x="0" y="1861"/>
                </a:moveTo>
                <a:lnTo>
                  <a:pt x="0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4" name="object 9084"/>
          <p:cNvSpPr/>
          <p:nvPr/>
        </p:nvSpPr>
        <p:spPr>
          <a:xfrm>
            <a:off x="4735632" y="6617599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5" name="object 9085"/>
          <p:cNvSpPr/>
          <p:nvPr/>
        </p:nvSpPr>
        <p:spPr>
          <a:xfrm>
            <a:off x="3223171" y="6172703"/>
            <a:ext cx="1270" cy="3175"/>
          </a:xfrm>
          <a:custGeom>
            <a:avLst/>
            <a:gdLst/>
            <a:ahLst/>
            <a:cxnLst/>
            <a:rect l="l" t="t" r="r" b="b"/>
            <a:pathLst>
              <a:path w="1269" h="3175">
                <a:moveTo>
                  <a:pt x="930" y="930"/>
                </a:moveTo>
                <a:lnTo>
                  <a:pt x="0" y="1861"/>
                </a:lnTo>
              </a:path>
              <a:path w="1269" h="3175">
                <a:moveTo>
                  <a:pt x="0" y="1861"/>
                </a:moveTo>
                <a:lnTo>
                  <a:pt x="0" y="2792"/>
                </a:lnTo>
              </a:path>
              <a:path w="1269" h="3175">
                <a:moveTo>
                  <a:pt x="0" y="2792"/>
                </a:moveTo>
                <a:lnTo>
                  <a:pt x="0" y="1861"/>
                </a:lnTo>
              </a:path>
              <a:path w="1269" h="3175">
                <a:moveTo>
                  <a:pt x="0" y="1861"/>
                </a:moveTo>
                <a:lnTo>
                  <a:pt x="930" y="930"/>
                </a:lnTo>
              </a:path>
              <a:path w="1269" h="3175">
                <a:moveTo>
                  <a:pt x="93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6" name="object 9086"/>
          <p:cNvSpPr/>
          <p:nvPr/>
        </p:nvSpPr>
        <p:spPr>
          <a:xfrm>
            <a:off x="12436619" y="696104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7" name="object 9087"/>
          <p:cNvSpPr/>
          <p:nvPr/>
        </p:nvSpPr>
        <p:spPr>
          <a:xfrm>
            <a:off x="3224102" y="6170841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8" name="object 9088"/>
          <p:cNvSpPr/>
          <p:nvPr/>
        </p:nvSpPr>
        <p:spPr>
          <a:xfrm>
            <a:off x="4735632" y="64472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9" name="object 9089"/>
          <p:cNvSpPr/>
          <p:nvPr/>
        </p:nvSpPr>
        <p:spPr>
          <a:xfrm>
            <a:off x="4735632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0" name="object 9090"/>
          <p:cNvSpPr/>
          <p:nvPr/>
        </p:nvSpPr>
        <p:spPr>
          <a:xfrm>
            <a:off x="3224102" y="6169910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1" name="object 9091"/>
          <p:cNvSpPr/>
          <p:nvPr/>
        </p:nvSpPr>
        <p:spPr>
          <a:xfrm>
            <a:off x="10044604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2" name="object 9092"/>
          <p:cNvSpPr/>
          <p:nvPr/>
        </p:nvSpPr>
        <p:spPr>
          <a:xfrm>
            <a:off x="3225032" y="6154087"/>
            <a:ext cx="3810" cy="15875"/>
          </a:xfrm>
          <a:custGeom>
            <a:avLst/>
            <a:gdLst/>
            <a:ahLst/>
            <a:cxnLst/>
            <a:rect l="l" t="t" r="r" b="b"/>
            <a:pathLst>
              <a:path w="3810" h="15875">
                <a:moveTo>
                  <a:pt x="0" y="15822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3" name="object 9093"/>
          <p:cNvSpPr/>
          <p:nvPr/>
        </p:nvSpPr>
        <p:spPr>
          <a:xfrm>
            <a:off x="10044604" y="6999204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5368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4" name="object 9094"/>
          <p:cNvSpPr/>
          <p:nvPr/>
        </p:nvSpPr>
        <p:spPr>
          <a:xfrm>
            <a:off x="4748663" y="6459372"/>
            <a:ext cx="11430" cy="54610"/>
          </a:xfrm>
          <a:custGeom>
            <a:avLst/>
            <a:gdLst/>
            <a:ahLst/>
            <a:cxnLst/>
            <a:rect l="l" t="t" r="r" b="b"/>
            <a:pathLst>
              <a:path w="11429" h="54609">
                <a:moveTo>
                  <a:pt x="11168" y="0"/>
                </a:moveTo>
                <a:lnTo>
                  <a:pt x="11168" y="18614"/>
                </a:lnTo>
              </a:path>
              <a:path w="11429" h="54609">
                <a:moveTo>
                  <a:pt x="11168" y="36299"/>
                </a:moveTo>
                <a:lnTo>
                  <a:pt x="11168" y="53983"/>
                </a:lnTo>
              </a:path>
              <a:path w="11429" h="54609">
                <a:moveTo>
                  <a:pt x="0" y="0"/>
                </a:moveTo>
                <a:lnTo>
                  <a:pt x="0" y="18614"/>
                </a:lnTo>
              </a:path>
              <a:path w="11429"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5" name="object 9095"/>
          <p:cNvSpPr/>
          <p:nvPr/>
        </p:nvSpPr>
        <p:spPr>
          <a:xfrm>
            <a:off x="10039019" y="7034572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6" name="object 9096"/>
          <p:cNvSpPr/>
          <p:nvPr/>
        </p:nvSpPr>
        <p:spPr>
          <a:xfrm>
            <a:off x="10039019" y="6999204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097" name="object 9097"/>
          <p:cNvGrpSpPr/>
          <p:nvPr/>
        </p:nvGrpSpPr>
        <p:grpSpPr>
          <a:xfrm>
            <a:off x="3064944" y="6114065"/>
            <a:ext cx="6985" cy="22860"/>
            <a:chOff x="3064944" y="6114065"/>
            <a:chExt cx="6985" cy="22860"/>
          </a:xfrm>
        </p:grpSpPr>
        <p:sp>
          <p:nvSpPr>
            <p:cNvPr id="9098" name="object 9098"/>
            <p:cNvSpPr/>
            <p:nvPr/>
          </p:nvSpPr>
          <p:spPr>
            <a:xfrm>
              <a:off x="3065875" y="6114996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80" h="20954">
                  <a:moveTo>
                    <a:pt x="4653" y="0"/>
                  </a:moveTo>
                  <a:lnTo>
                    <a:pt x="930" y="16753"/>
                  </a:lnTo>
                </a:path>
                <a:path w="5080" h="20954">
                  <a:moveTo>
                    <a:pt x="930" y="16753"/>
                  </a:moveTo>
                  <a:lnTo>
                    <a:pt x="0" y="17684"/>
                  </a:lnTo>
                </a:path>
                <a:path w="5080" h="20954">
                  <a:moveTo>
                    <a:pt x="0" y="17684"/>
                  </a:moveTo>
                  <a:lnTo>
                    <a:pt x="0" y="19545"/>
                  </a:lnTo>
                </a:path>
                <a:path w="5080" h="20954">
                  <a:moveTo>
                    <a:pt x="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99" name="object 9099"/>
            <p:cNvSpPr/>
            <p:nvPr/>
          </p:nvSpPr>
          <p:spPr>
            <a:xfrm>
              <a:off x="3064944" y="61345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100" name="object 9100"/>
          <p:cNvSpPr/>
          <p:nvPr/>
        </p:nvSpPr>
        <p:spPr>
          <a:xfrm>
            <a:off x="4759831" y="6459372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53983"/>
                </a:moveTo>
                <a:lnTo>
                  <a:pt x="0" y="36299"/>
                </a:lnTo>
              </a:path>
              <a:path h="54609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1" name="object 9101"/>
          <p:cNvSpPr/>
          <p:nvPr/>
        </p:nvSpPr>
        <p:spPr>
          <a:xfrm>
            <a:off x="3064944" y="61345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2" name="object 9102"/>
          <p:cNvSpPr/>
          <p:nvPr/>
        </p:nvSpPr>
        <p:spPr>
          <a:xfrm>
            <a:off x="4730979" y="6459372"/>
            <a:ext cx="17780" cy="273050"/>
          </a:xfrm>
          <a:custGeom>
            <a:avLst/>
            <a:gdLst/>
            <a:ahLst/>
            <a:cxnLst/>
            <a:rect l="l" t="t" r="r" b="b"/>
            <a:pathLst>
              <a:path w="17779" h="273050">
                <a:moveTo>
                  <a:pt x="17684" y="53983"/>
                </a:moveTo>
                <a:lnTo>
                  <a:pt x="17684" y="36299"/>
                </a:lnTo>
              </a:path>
              <a:path w="17779" h="273050">
                <a:moveTo>
                  <a:pt x="17684" y="18614"/>
                </a:moveTo>
                <a:lnTo>
                  <a:pt x="17684" y="0"/>
                </a:lnTo>
              </a:path>
              <a:path w="17779" h="273050">
                <a:moveTo>
                  <a:pt x="0" y="272708"/>
                </a:moveTo>
                <a:lnTo>
                  <a:pt x="0" y="7539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3" name="object 9103"/>
          <p:cNvSpPr/>
          <p:nvPr/>
        </p:nvSpPr>
        <p:spPr>
          <a:xfrm>
            <a:off x="3065875" y="613454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4" name="object 9104"/>
          <p:cNvSpPr/>
          <p:nvPr/>
        </p:nvSpPr>
        <p:spPr>
          <a:xfrm>
            <a:off x="4730979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5" name="object 9105"/>
          <p:cNvSpPr/>
          <p:nvPr/>
        </p:nvSpPr>
        <p:spPr>
          <a:xfrm>
            <a:off x="3065875" y="6114996"/>
            <a:ext cx="5080" cy="19685"/>
          </a:xfrm>
          <a:custGeom>
            <a:avLst/>
            <a:gdLst/>
            <a:ahLst/>
            <a:cxnLst/>
            <a:rect l="l" t="t" r="r" b="b"/>
            <a:pathLst>
              <a:path w="5080" h="19685">
                <a:moveTo>
                  <a:pt x="0" y="19545"/>
                </a:moveTo>
                <a:lnTo>
                  <a:pt x="0" y="17684"/>
                </a:lnTo>
              </a:path>
              <a:path w="5080" h="19685">
                <a:moveTo>
                  <a:pt x="0" y="17684"/>
                </a:moveTo>
                <a:lnTo>
                  <a:pt x="930" y="16753"/>
                </a:lnTo>
              </a:path>
              <a:path w="5080" h="19685">
                <a:moveTo>
                  <a:pt x="930" y="16753"/>
                </a:moveTo>
                <a:lnTo>
                  <a:pt x="4653" y="0"/>
                </a:lnTo>
              </a:path>
              <a:path w="5080" h="19685">
                <a:moveTo>
                  <a:pt x="4653" y="0"/>
                </a:moveTo>
                <a:lnTo>
                  <a:pt x="930" y="16753"/>
                </a:lnTo>
              </a:path>
              <a:path w="5080" h="19685">
                <a:moveTo>
                  <a:pt x="930" y="16753"/>
                </a:moveTo>
                <a:lnTo>
                  <a:pt x="0" y="17684"/>
                </a:lnTo>
              </a:path>
              <a:path w="5080" h="19685">
                <a:moveTo>
                  <a:pt x="0" y="17684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6" name="object 9106"/>
          <p:cNvSpPr/>
          <p:nvPr/>
        </p:nvSpPr>
        <p:spPr>
          <a:xfrm>
            <a:off x="4730979" y="673208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7" name="object 9107"/>
          <p:cNvSpPr/>
          <p:nvPr/>
        </p:nvSpPr>
        <p:spPr>
          <a:xfrm>
            <a:off x="3065875" y="613454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8" name="object 9108"/>
          <p:cNvSpPr/>
          <p:nvPr/>
        </p:nvSpPr>
        <p:spPr>
          <a:xfrm>
            <a:off x="4730979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9" name="object 9109"/>
          <p:cNvSpPr/>
          <p:nvPr/>
        </p:nvSpPr>
        <p:spPr>
          <a:xfrm>
            <a:off x="10047396" y="6999204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5368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0" name="object 9110"/>
          <p:cNvSpPr/>
          <p:nvPr/>
        </p:nvSpPr>
        <p:spPr>
          <a:xfrm>
            <a:off x="4730979" y="6534763"/>
            <a:ext cx="5080" cy="197485"/>
          </a:xfrm>
          <a:custGeom>
            <a:avLst/>
            <a:gdLst/>
            <a:ahLst/>
            <a:cxnLst/>
            <a:rect l="l" t="t" r="r" b="b"/>
            <a:pathLst>
              <a:path w="5079" h="197484">
                <a:moveTo>
                  <a:pt x="0" y="0"/>
                </a:moveTo>
                <a:lnTo>
                  <a:pt x="0" y="197318"/>
                </a:lnTo>
              </a:path>
              <a:path w="5079" h="197484">
                <a:moveTo>
                  <a:pt x="0" y="197318"/>
                </a:moveTo>
                <a:lnTo>
                  <a:pt x="4653" y="197318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1" name="object 9111"/>
          <p:cNvSpPr/>
          <p:nvPr/>
        </p:nvSpPr>
        <p:spPr>
          <a:xfrm>
            <a:off x="10036227" y="6999204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2" name="object 9112"/>
          <p:cNvSpPr/>
          <p:nvPr/>
        </p:nvSpPr>
        <p:spPr>
          <a:xfrm>
            <a:off x="10036227" y="7034572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3" name="object 9113"/>
          <p:cNvSpPr/>
          <p:nvPr/>
        </p:nvSpPr>
        <p:spPr>
          <a:xfrm>
            <a:off x="3064944" y="61345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4" name="object 9114"/>
          <p:cNvSpPr/>
          <p:nvPr/>
        </p:nvSpPr>
        <p:spPr>
          <a:xfrm>
            <a:off x="10036227" y="6999204"/>
            <a:ext cx="11430" cy="54610"/>
          </a:xfrm>
          <a:custGeom>
            <a:avLst/>
            <a:gdLst/>
            <a:ahLst/>
            <a:cxnLst/>
            <a:rect l="l" t="t" r="r" b="b"/>
            <a:pathLst>
              <a:path w="11429" h="54609">
                <a:moveTo>
                  <a:pt x="11168" y="53983"/>
                </a:moveTo>
                <a:lnTo>
                  <a:pt x="11168" y="35368"/>
                </a:lnTo>
              </a:path>
              <a:path w="11429" h="54609">
                <a:moveTo>
                  <a:pt x="11168" y="18614"/>
                </a:moveTo>
                <a:lnTo>
                  <a:pt x="11168" y="0"/>
                </a:lnTo>
              </a:path>
              <a:path w="11429" h="54609">
                <a:moveTo>
                  <a:pt x="0" y="53983"/>
                </a:moveTo>
                <a:lnTo>
                  <a:pt x="0" y="35368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5" name="object 9115"/>
          <p:cNvSpPr/>
          <p:nvPr/>
        </p:nvSpPr>
        <p:spPr>
          <a:xfrm>
            <a:off x="10036227" y="6999204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6" name="object 9116"/>
          <p:cNvSpPr/>
          <p:nvPr/>
        </p:nvSpPr>
        <p:spPr>
          <a:xfrm>
            <a:off x="10060427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117" name="object 9117"/>
          <p:cNvGrpSpPr/>
          <p:nvPr/>
        </p:nvGrpSpPr>
        <p:grpSpPr>
          <a:xfrm>
            <a:off x="9642522" y="6842839"/>
            <a:ext cx="1905" cy="3175"/>
            <a:chOff x="9642522" y="6842839"/>
            <a:chExt cx="1905" cy="3175"/>
          </a:xfrm>
        </p:grpSpPr>
        <p:sp>
          <p:nvSpPr>
            <p:cNvPr id="9118" name="object 9118"/>
            <p:cNvSpPr/>
            <p:nvPr/>
          </p:nvSpPr>
          <p:spPr>
            <a:xfrm>
              <a:off x="9642513" y="68428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19" name="object 9119"/>
            <p:cNvSpPr/>
            <p:nvPr/>
          </p:nvSpPr>
          <p:spPr>
            <a:xfrm>
              <a:off x="9643453" y="68437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0" name="object 9120"/>
            <p:cNvSpPr/>
            <p:nvPr/>
          </p:nvSpPr>
          <p:spPr>
            <a:xfrm>
              <a:off x="9642522" y="68437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121" name="object 9121"/>
          <p:cNvSpPr/>
          <p:nvPr/>
        </p:nvSpPr>
        <p:spPr>
          <a:xfrm>
            <a:off x="4735632" y="673208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122" name="object 9122"/>
          <p:cNvGrpSpPr/>
          <p:nvPr/>
        </p:nvGrpSpPr>
        <p:grpSpPr>
          <a:xfrm>
            <a:off x="3064944" y="6130819"/>
            <a:ext cx="3175" cy="5715"/>
            <a:chOff x="3064944" y="6130819"/>
            <a:chExt cx="3175" cy="5715"/>
          </a:xfrm>
        </p:grpSpPr>
        <p:sp>
          <p:nvSpPr>
            <p:cNvPr id="9123" name="object 9123"/>
            <p:cNvSpPr/>
            <p:nvPr/>
          </p:nvSpPr>
          <p:spPr>
            <a:xfrm>
              <a:off x="3064944" y="61345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24" name="object 9124"/>
            <p:cNvSpPr/>
            <p:nvPr/>
          </p:nvSpPr>
          <p:spPr>
            <a:xfrm>
              <a:off x="3065875" y="6131750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69" h="3810">
                  <a:moveTo>
                    <a:pt x="0" y="3722"/>
                  </a:moveTo>
                  <a:lnTo>
                    <a:pt x="0" y="2792"/>
                  </a:lnTo>
                </a:path>
                <a:path w="1269" h="3810">
                  <a:moveTo>
                    <a:pt x="0" y="2792"/>
                  </a:moveTo>
                  <a:lnTo>
                    <a:pt x="0" y="930"/>
                  </a:lnTo>
                </a:path>
                <a:path w="1269" h="381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125" name="object 9125"/>
          <p:cNvSpPr/>
          <p:nvPr/>
        </p:nvSpPr>
        <p:spPr>
          <a:xfrm>
            <a:off x="9642522" y="684377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26" name="object 9126"/>
          <p:cNvSpPr/>
          <p:nvPr/>
        </p:nvSpPr>
        <p:spPr>
          <a:xfrm>
            <a:off x="4772862" y="6491948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0" y="7445"/>
                </a:moveTo>
                <a:lnTo>
                  <a:pt x="930" y="3722"/>
                </a:lnTo>
              </a:path>
              <a:path w="33020" h="7620">
                <a:moveTo>
                  <a:pt x="930" y="3722"/>
                </a:moveTo>
                <a:lnTo>
                  <a:pt x="3722" y="930"/>
                </a:lnTo>
              </a:path>
              <a:path w="33020" h="7620">
                <a:moveTo>
                  <a:pt x="3722" y="930"/>
                </a:moveTo>
                <a:lnTo>
                  <a:pt x="7445" y="0"/>
                </a:lnTo>
              </a:path>
              <a:path w="33020" h="7620">
                <a:moveTo>
                  <a:pt x="7445" y="0"/>
                </a:moveTo>
                <a:lnTo>
                  <a:pt x="32576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27" name="object 9127"/>
          <p:cNvSpPr/>
          <p:nvPr/>
        </p:nvSpPr>
        <p:spPr>
          <a:xfrm>
            <a:off x="9643453" y="684470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28" name="object 9128"/>
          <p:cNvSpPr/>
          <p:nvPr/>
        </p:nvSpPr>
        <p:spPr>
          <a:xfrm>
            <a:off x="10047396" y="6895892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29" name="object 9129"/>
          <p:cNvSpPr/>
          <p:nvPr/>
        </p:nvSpPr>
        <p:spPr>
          <a:xfrm>
            <a:off x="3066806" y="6114996"/>
            <a:ext cx="3810" cy="17145"/>
          </a:xfrm>
          <a:custGeom>
            <a:avLst/>
            <a:gdLst/>
            <a:ahLst/>
            <a:cxnLst/>
            <a:rect l="l" t="t" r="r" b="b"/>
            <a:pathLst>
              <a:path w="3810" h="17145">
                <a:moveTo>
                  <a:pt x="0" y="16753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30" name="object 9130"/>
          <p:cNvSpPr/>
          <p:nvPr/>
        </p:nvSpPr>
        <p:spPr>
          <a:xfrm>
            <a:off x="9990621" y="6895892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31" name="object 9131"/>
          <p:cNvSpPr/>
          <p:nvPr/>
        </p:nvSpPr>
        <p:spPr>
          <a:xfrm>
            <a:off x="10047396" y="6891238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32" name="object 9132"/>
          <p:cNvSpPr/>
          <p:nvPr/>
        </p:nvSpPr>
        <p:spPr>
          <a:xfrm>
            <a:off x="9990621" y="6891238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133" name="object 9133"/>
          <p:cNvGrpSpPr/>
          <p:nvPr/>
        </p:nvGrpSpPr>
        <p:grpSpPr>
          <a:xfrm>
            <a:off x="3064944" y="6114065"/>
            <a:ext cx="6985" cy="22860"/>
            <a:chOff x="3064944" y="6114065"/>
            <a:chExt cx="6985" cy="22860"/>
          </a:xfrm>
        </p:grpSpPr>
        <p:sp>
          <p:nvSpPr>
            <p:cNvPr id="9134" name="object 9134"/>
            <p:cNvSpPr/>
            <p:nvPr/>
          </p:nvSpPr>
          <p:spPr>
            <a:xfrm>
              <a:off x="3065875" y="6114996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80" h="20954">
                  <a:moveTo>
                    <a:pt x="4653" y="0"/>
                  </a:moveTo>
                  <a:lnTo>
                    <a:pt x="930" y="16753"/>
                  </a:lnTo>
                </a:path>
                <a:path w="5080" h="20954">
                  <a:moveTo>
                    <a:pt x="930" y="16753"/>
                  </a:moveTo>
                  <a:lnTo>
                    <a:pt x="0" y="17684"/>
                  </a:lnTo>
                </a:path>
                <a:path w="5080" h="20954">
                  <a:moveTo>
                    <a:pt x="0" y="17684"/>
                  </a:moveTo>
                  <a:lnTo>
                    <a:pt x="0" y="19545"/>
                  </a:lnTo>
                </a:path>
                <a:path w="5080" h="20954">
                  <a:moveTo>
                    <a:pt x="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35" name="object 9135"/>
            <p:cNvSpPr/>
            <p:nvPr/>
          </p:nvSpPr>
          <p:spPr>
            <a:xfrm>
              <a:off x="3064944" y="61345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136" name="object 9136"/>
          <p:cNvSpPr/>
          <p:nvPr/>
        </p:nvSpPr>
        <p:spPr>
          <a:xfrm>
            <a:off x="4772862" y="6539416"/>
            <a:ext cx="33020" cy="38735"/>
          </a:xfrm>
          <a:custGeom>
            <a:avLst/>
            <a:gdLst/>
            <a:ahLst/>
            <a:cxnLst/>
            <a:rect l="l" t="t" r="r" b="b"/>
            <a:pathLst>
              <a:path w="33020" h="38734">
                <a:moveTo>
                  <a:pt x="32576" y="38160"/>
                </a:moveTo>
                <a:lnTo>
                  <a:pt x="7445" y="38160"/>
                </a:lnTo>
              </a:path>
              <a:path w="33020" h="38734">
                <a:moveTo>
                  <a:pt x="7445" y="38160"/>
                </a:moveTo>
                <a:lnTo>
                  <a:pt x="3722" y="36299"/>
                </a:lnTo>
              </a:path>
              <a:path w="33020" h="38734">
                <a:moveTo>
                  <a:pt x="3722" y="36299"/>
                </a:moveTo>
                <a:lnTo>
                  <a:pt x="930" y="33506"/>
                </a:lnTo>
              </a:path>
              <a:path w="33020" h="38734">
                <a:moveTo>
                  <a:pt x="930" y="33506"/>
                </a:moveTo>
                <a:lnTo>
                  <a:pt x="0" y="29783"/>
                </a:lnTo>
              </a:path>
              <a:path w="33020" h="38734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37" name="object 9137"/>
          <p:cNvSpPr/>
          <p:nvPr/>
        </p:nvSpPr>
        <p:spPr>
          <a:xfrm>
            <a:off x="10060427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38" name="object 9138"/>
          <p:cNvSpPr/>
          <p:nvPr/>
        </p:nvSpPr>
        <p:spPr>
          <a:xfrm>
            <a:off x="4772862" y="6499394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2606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139" name="object 9139"/>
          <p:cNvGrpSpPr/>
          <p:nvPr/>
        </p:nvGrpSpPr>
        <p:grpSpPr>
          <a:xfrm>
            <a:off x="3064944" y="6114065"/>
            <a:ext cx="6985" cy="22860"/>
            <a:chOff x="3064944" y="6114065"/>
            <a:chExt cx="6985" cy="22860"/>
          </a:xfrm>
        </p:grpSpPr>
        <p:sp>
          <p:nvSpPr>
            <p:cNvPr id="9140" name="object 9140"/>
            <p:cNvSpPr/>
            <p:nvPr/>
          </p:nvSpPr>
          <p:spPr>
            <a:xfrm>
              <a:off x="3064944" y="61345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41" name="object 9141"/>
            <p:cNvSpPr/>
            <p:nvPr/>
          </p:nvSpPr>
          <p:spPr>
            <a:xfrm>
              <a:off x="3065875" y="6114996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80" h="20954">
                  <a:moveTo>
                    <a:pt x="0" y="20476"/>
                  </a:moveTo>
                  <a:lnTo>
                    <a:pt x="0" y="19545"/>
                  </a:lnTo>
                </a:path>
                <a:path w="5080" h="20954">
                  <a:moveTo>
                    <a:pt x="0" y="19545"/>
                  </a:moveTo>
                  <a:lnTo>
                    <a:pt x="0" y="17684"/>
                  </a:lnTo>
                </a:path>
                <a:path w="5080" h="20954">
                  <a:moveTo>
                    <a:pt x="0" y="17684"/>
                  </a:moveTo>
                  <a:lnTo>
                    <a:pt x="930" y="16753"/>
                  </a:lnTo>
                </a:path>
                <a:path w="5080" h="20954">
                  <a:moveTo>
                    <a:pt x="930" y="16753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142" name="object 9142"/>
          <p:cNvSpPr/>
          <p:nvPr/>
        </p:nvSpPr>
        <p:spPr>
          <a:xfrm>
            <a:off x="10065080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3" name="object 9143"/>
          <p:cNvSpPr/>
          <p:nvPr/>
        </p:nvSpPr>
        <p:spPr>
          <a:xfrm>
            <a:off x="9990621" y="7061565"/>
            <a:ext cx="69850" cy="3810"/>
          </a:xfrm>
          <a:custGeom>
            <a:avLst/>
            <a:gdLst/>
            <a:ahLst/>
            <a:cxnLst/>
            <a:rect l="l" t="t" r="r" b="b"/>
            <a:pathLst>
              <a:path w="69850" h="3809">
                <a:moveTo>
                  <a:pt x="0" y="0"/>
                </a:moveTo>
                <a:lnTo>
                  <a:pt x="26991" y="0"/>
                </a:lnTo>
              </a:path>
              <a:path w="69850" h="3809">
                <a:moveTo>
                  <a:pt x="43745" y="0"/>
                </a:moveTo>
                <a:lnTo>
                  <a:pt x="69805" y="0"/>
                </a:lnTo>
              </a:path>
              <a:path w="69850" h="3809">
                <a:moveTo>
                  <a:pt x="0" y="3722"/>
                </a:moveTo>
                <a:lnTo>
                  <a:pt x="26991" y="3722"/>
                </a:lnTo>
              </a:path>
              <a:path w="69850" h="3809">
                <a:moveTo>
                  <a:pt x="43745" y="3722"/>
                </a:moveTo>
                <a:lnTo>
                  <a:pt x="69805" y="37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4" name="object 9144"/>
          <p:cNvSpPr/>
          <p:nvPr/>
        </p:nvSpPr>
        <p:spPr>
          <a:xfrm>
            <a:off x="10060427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5" name="object 9145"/>
          <p:cNvSpPr/>
          <p:nvPr/>
        </p:nvSpPr>
        <p:spPr>
          <a:xfrm>
            <a:off x="10031573" y="689589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6" name="object 9146"/>
          <p:cNvSpPr/>
          <p:nvPr/>
        </p:nvSpPr>
        <p:spPr>
          <a:xfrm>
            <a:off x="10031573" y="7033642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7" name="object 9147"/>
          <p:cNvSpPr/>
          <p:nvPr/>
        </p:nvSpPr>
        <p:spPr>
          <a:xfrm>
            <a:off x="9513148" y="687634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148" name="object 9148"/>
          <p:cNvGrpSpPr/>
          <p:nvPr/>
        </p:nvGrpSpPr>
        <p:grpSpPr>
          <a:xfrm>
            <a:off x="9676959" y="6920091"/>
            <a:ext cx="7620" cy="22860"/>
            <a:chOff x="9676959" y="6920091"/>
            <a:chExt cx="7620" cy="22860"/>
          </a:xfrm>
        </p:grpSpPr>
        <p:sp>
          <p:nvSpPr>
            <p:cNvPr id="9149" name="object 9149"/>
            <p:cNvSpPr/>
            <p:nvPr/>
          </p:nvSpPr>
          <p:spPr>
            <a:xfrm>
              <a:off x="9677890" y="6921022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5584" y="20476"/>
                  </a:moveTo>
                  <a:lnTo>
                    <a:pt x="1861" y="5584"/>
                  </a:lnTo>
                </a:path>
                <a:path w="5715" h="20954">
                  <a:moveTo>
                    <a:pt x="1861" y="5584"/>
                  </a:moveTo>
                  <a:lnTo>
                    <a:pt x="930" y="3722"/>
                  </a:lnTo>
                </a:path>
                <a:path w="5715" h="20954">
                  <a:moveTo>
                    <a:pt x="930" y="3722"/>
                  </a:moveTo>
                  <a:lnTo>
                    <a:pt x="930" y="2792"/>
                  </a:lnTo>
                </a:path>
                <a:path w="5715" h="20954">
                  <a:moveTo>
                    <a:pt x="930" y="2792"/>
                  </a:moveTo>
                  <a:lnTo>
                    <a:pt x="930" y="930"/>
                  </a:lnTo>
                </a:path>
                <a:path w="5715" h="20954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0" name="object 9150"/>
            <p:cNvSpPr/>
            <p:nvPr/>
          </p:nvSpPr>
          <p:spPr>
            <a:xfrm>
              <a:off x="9676959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151" name="object 9151"/>
          <p:cNvSpPr/>
          <p:nvPr/>
        </p:nvSpPr>
        <p:spPr>
          <a:xfrm>
            <a:off x="9513138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600"/>
                </a:lnTo>
                <a:lnTo>
                  <a:pt x="939" y="1866"/>
                </a:lnTo>
                <a:lnTo>
                  <a:pt x="1587" y="1600"/>
                </a:lnTo>
                <a:lnTo>
                  <a:pt x="1866" y="939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152" name="object 9152"/>
          <p:cNvGrpSpPr/>
          <p:nvPr/>
        </p:nvGrpSpPr>
        <p:grpSpPr>
          <a:xfrm>
            <a:off x="9676959" y="6920091"/>
            <a:ext cx="3810" cy="7620"/>
            <a:chOff x="9676959" y="6920091"/>
            <a:chExt cx="3810" cy="7620"/>
          </a:xfrm>
        </p:grpSpPr>
        <p:sp>
          <p:nvSpPr>
            <p:cNvPr id="9153" name="object 9153"/>
            <p:cNvSpPr/>
            <p:nvPr/>
          </p:nvSpPr>
          <p:spPr>
            <a:xfrm>
              <a:off x="9676959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4" name="object 9154"/>
            <p:cNvSpPr/>
            <p:nvPr/>
          </p:nvSpPr>
          <p:spPr>
            <a:xfrm>
              <a:off x="9677890" y="6921022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5">
                  <a:moveTo>
                    <a:pt x="0" y="0"/>
                  </a:moveTo>
                  <a:lnTo>
                    <a:pt x="930" y="930"/>
                  </a:lnTo>
                </a:path>
                <a:path w="1904" h="5715">
                  <a:moveTo>
                    <a:pt x="930" y="930"/>
                  </a:moveTo>
                  <a:lnTo>
                    <a:pt x="930" y="2792"/>
                  </a:lnTo>
                </a:path>
                <a:path w="1904" h="5715">
                  <a:moveTo>
                    <a:pt x="930" y="2792"/>
                  </a:moveTo>
                  <a:lnTo>
                    <a:pt x="930" y="3722"/>
                  </a:lnTo>
                </a:path>
                <a:path w="1904" h="5715">
                  <a:moveTo>
                    <a:pt x="930" y="3722"/>
                  </a:moveTo>
                  <a:lnTo>
                    <a:pt x="1861" y="5584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155" name="object 9155"/>
          <p:cNvSpPr/>
          <p:nvPr/>
        </p:nvSpPr>
        <p:spPr>
          <a:xfrm>
            <a:off x="4757039" y="6459372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56" name="object 9156"/>
          <p:cNvSpPr/>
          <p:nvPr/>
        </p:nvSpPr>
        <p:spPr>
          <a:xfrm>
            <a:off x="10036227" y="6551516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177772"/>
                </a:moveTo>
                <a:lnTo>
                  <a:pt x="0" y="149850"/>
                </a:lnTo>
              </a:path>
              <a:path h="177800">
                <a:moveTo>
                  <a:pt x="0" y="132165"/>
                </a:moveTo>
                <a:lnTo>
                  <a:pt x="0" y="97728"/>
                </a:lnTo>
              </a:path>
              <a:path h="177800">
                <a:moveTo>
                  <a:pt x="0" y="80044"/>
                </a:moveTo>
                <a:lnTo>
                  <a:pt x="0" y="45606"/>
                </a:lnTo>
              </a:path>
              <a:path h="17780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157" name="object 9157"/>
          <p:cNvGrpSpPr/>
          <p:nvPr/>
        </p:nvGrpSpPr>
        <p:grpSpPr>
          <a:xfrm>
            <a:off x="9676959" y="6920091"/>
            <a:ext cx="7620" cy="22860"/>
            <a:chOff x="9676959" y="6920091"/>
            <a:chExt cx="7620" cy="22860"/>
          </a:xfrm>
        </p:grpSpPr>
        <p:sp>
          <p:nvSpPr>
            <p:cNvPr id="9158" name="object 9158"/>
            <p:cNvSpPr/>
            <p:nvPr/>
          </p:nvSpPr>
          <p:spPr>
            <a:xfrm>
              <a:off x="9677890" y="6921022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1861" y="5584"/>
                  </a:moveTo>
                  <a:lnTo>
                    <a:pt x="5584" y="20476"/>
                  </a:lnTo>
                </a:path>
                <a:path w="5715" h="20954">
                  <a:moveTo>
                    <a:pt x="5584" y="20476"/>
                  </a:moveTo>
                  <a:lnTo>
                    <a:pt x="1861" y="5584"/>
                  </a:lnTo>
                </a:path>
                <a:path w="5715" h="20954">
                  <a:moveTo>
                    <a:pt x="1861" y="5584"/>
                  </a:moveTo>
                  <a:lnTo>
                    <a:pt x="930" y="3722"/>
                  </a:lnTo>
                </a:path>
                <a:path w="5715" h="20954">
                  <a:moveTo>
                    <a:pt x="930" y="3722"/>
                  </a:moveTo>
                  <a:lnTo>
                    <a:pt x="930" y="2792"/>
                  </a:lnTo>
                </a:path>
                <a:path w="5715" h="20954">
                  <a:moveTo>
                    <a:pt x="930" y="2792"/>
                  </a:moveTo>
                  <a:lnTo>
                    <a:pt x="930" y="930"/>
                  </a:lnTo>
                </a:path>
                <a:path w="5715" h="20954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59" name="object 9159"/>
            <p:cNvSpPr/>
            <p:nvPr/>
          </p:nvSpPr>
          <p:spPr>
            <a:xfrm>
              <a:off x="9676959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160" name="object 9160"/>
          <p:cNvSpPr/>
          <p:nvPr/>
        </p:nvSpPr>
        <p:spPr>
          <a:xfrm>
            <a:off x="9513138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600"/>
                </a:lnTo>
                <a:lnTo>
                  <a:pt x="939" y="1866"/>
                </a:lnTo>
                <a:lnTo>
                  <a:pt x="1587" y="1600"/>
                </a:lnTo>
                <a:lnTo>
                  <a:pt x="1866" y="939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161" name="object 9161"/>
          <p:cNvGrpSpPr/>
          <p:nvPr/>
        </p:nvGrpSpPr>
        <p:grpSpPr>
          <a:xfrm>
            <a:off x="9676959" y="6920091"/>
            <a:ext cx="3175" cy="3175"/>
            <a:chOff x="9676959" y="6920091"/>
            <a:chExt cx="3175" cy="3175"/>
          </a:xfrm>
        </p:grpSpPr>
        <p:sp>
          <p:nvSpPr>
            <p:cNvPr id="9162" name="object 9162"/>
            <p:cNvSpPr/>
            <p:nvPr/>
          </p:nvSpPr>
          <p:spPr>
            <a:xfrm>
              <a:off x="9676959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63" name="object 9163"/>
            <p:cNvSpPr/>
            <p:nvPr/>
          </p:nvSpPr>
          <p:spPr>
            <a:xfrm>
              <a:off x="9677890" y="692102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164" name="object 9164"/>
          <p:cNvSpPr/>
          <p:nvPr/>
        </p:nvSpPr>
        <p:spPr>
          <a:xfrm>
            <a:off x="4757039" y="651335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65" name="object 9165"/>
          <p:cNvSpPr/>
          <p:nvPr/>
        </p:nvSpPr>
        <p:spPr>
          <a:xfrm>
            <a:off x="9678821" y="6921952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0"/>
                </a:moveTo>
                <a:lnTo>
                  <a:pt x="0" y="1861"/>
                </a:lnTo>
              </a:path>
              <a:path h="3175">
                <a:moveTo>
                  <a:pt x="0" y="1861"/>
                </a:moveTo>
                <a:lnTo>
                  <a:pt x="0" y="279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66" name="object 9166"/>
          <p:cNvSpPr/>
          <p:nvPr/>
        </p:nvSpPr>
        <p:spPr>
          <a:xfrm>
            <a:off x="4751455" y="6514286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67" name="object 9167"/>
          <p:cNvSpPr/>
          <p:nvPr/>
        </p:nvSpPr>
        <p:spPr>
          <a:xfrm>
            <a:off x="9678821" y="6924745"/>
            <a:ext cx="5080" cy="17145"/>
          </a:xfrm>
          <a:custGeom>
            <a:avLst/>
            <a:gdLst/>
            <a:ahLst/>
            <a:cxnLst/>
            <a:rect l="l" t="t" r="r" b="b"/>
            <a:pathLst>
              <a:path w="5079" h="17145">
                <a:moveTo>
                  <a:pt x="0" y="0"/>
                </a:moveTo>
                <a:lnTo>
                  <a:pt x="930" y="1861"/>
                </a:lnTo>
              </a:path>
              <a:path w="5079" h="17145">
                <a:moveTo>
                  <a:pt x="930" y="1861"/>
                </a:moveTo>
                <a:lnTo>
                  <a:pt x="4653" y="16753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168" name="object 9168"/>
          <p:cNvGrpSpPr/>
          <p:nvPr/>
        </p:nvGrpSpPr>
        <p:grpSpPr>
          <a:xfrm>
            <a:off x="3072390" y="6115927"/>
            <a:ext cx="7620" cy="22860"/>
            <a:chOff x="3072390" y="6115927"/>
            <a:chExt cx="7620" cy="22860"/>
          </a:xfrm>
        </p:grpSpPr>
        <p:sp>
          <p:nvSpPr>
            <p:cNvPr id="9169" name="object 9169"/>
            <p:cNvSpPr/>
            <p:nvPr/>
          </p:nvSpPr>
          <p:spPr>
            <a:xfrm>
              <a:off x="3073321" y="6116858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4" h="20954">
                  <a:moveTo>
                    <a:pt x="5584" y="0"/>
                  </a:moveTo>
                  <a:lnTo>
                    <a:pt x="930" y="16753"/>
                  </a:lnTo>
                </a:path>
                <a:path w="5714" h="20954">
                  <a:moveTo>
                    <a:pt x="930" y="16753"/>
                  </a:moveTo>
                  <a:lnTo>
                    <a:pt x="930" y="17684"/>
                  </a:lnTo>
                </a:path>
                <a:path w="5714" h="20954">
                  <a:moveTo>
                    <a:pt x="930" y="18614"/>
                  </a:moveTo>
                  <a:lnTo>
                    <a:pt x="930" y="19545"/>
                  </a:lnTo>
                </a:path>
                <a:path w="5714" h="20954">
                  <a:moveTo>
                    <a:pt x="93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0" name="object 9170"/>
            <p:cNvSpPr/>
            <p:nvPr/>
          </p:nvSpPr>
          <p:spPr>
            <a:xfrm>
              <a:off x="3072390" y="61364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171" name="object 9171"/>
          <p:cNvSpPr/>
          <p:nvPr/>
        </p:nvSpPr>
        <p:spPr>
          <a:xfrm>
            <a:off x="9677890" y="6921022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5584" y="20476"/>
                </a:moveTo>
                <a:lnTo>
                  <a:pt x="1861" y="5584"/>
                </a:lnTo>
              </a:path>
              <a:path w="5715" h="20954">
                <a:moveTo>
                  <a:pt x="1861" y="5584"/>
                </a:moveTo>
                <a:lnTo>
                  <a:pt x="930" y="3722"/>
                </a:lnTo>
              </a:path>
              <a:path w="5715" h="20954">
                <a:moveTo>
                  <a:pt x="930" y="3722"/>
                </a:moveTo>
                <a:lnTo>
                  <a:pt x="930" y="2792"/>
                </a:lnTo>
              </a:path>
              <a:path w="5715" h="20954">
                <a:moveTo>
                  <a:pt x="930" y="2792"/>
                </a:moveTo>
                <a:lnTo>
                  <a:pt x="930" y="930"/>
                </a:lnTo>
              </a:path>
              <a:path w="5715" h="20954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172" name="object 9172"/>
          <p:cNvGrpSpPr/>
          <p:nvPr/>
        </p:nvGrpSpPr>
        <p:grpSpPr>
          <a:xfrm>
            <a:off x="3125442" y="6128958"/>
            <a:ext cx="6985" cy="21590"/>
            <a:chOff x="3125442" y="6128958"/>
            <a:chExt cx="6985" cy="21590"/>
          </a:xfrm>
        </p:grpSpPr>
        <p:sp>
          <p:nvSpPr>
            <p:cNvPr id="9173" name="object 9173"/>
            <p:cNvSpPr/>
            <p:nvPr/>
          </p:nvSpPr>
          <p:spPr>
            <a:xfrm>
              <a:off x="3126373" y="6129888"/>
              <a:ext cx="5080" cy="19050"/>
            </a:xfrm>
            <a:custGeom>
              <a:avLst/>
              <a:gdLst/>
              <a:ahLst/>
              <a:cxnLst/>
              <a:rect l="l" t="t" r="r" b="b"/>
              <a:pathLst>
                <a:path w="5080" h="19050">
                  <a:moveTo>
                    <a:pt x="4653" y="0"/>
                  </a:moveTo>
                  <a:lnTo>
                    <a:pt x="0" y="18614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4" name="object 9174"/>
            <p:cNvSpPr/>
            <p:nvPr/>
          </p:nvSpPr>
          <p:spPr>
            <a:xfrm>
              <a:off x="3125442" y="61485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175" name="object 9175"/>
          <p:cNvSpPr/>
          <p:nvPr/>
        </p:nvSpPr>
        <p:spPr>
          <a:xfrm>
            <a:off x="9676959" y="692009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176" name="object 9176"/>
          <p:cNvGrpSpPr/>
          <p:nvPr/>
        </p:nvGrpSpPr>
        <p:grpSpPr>
          <a:xfrm>
            <a:off x="9513148" y="6875415"/>
            <a:ext cx="1905" cy="1905"/>
            <a:chOff x="9513148" y="6875415"/>
            <a:chExt cx="1905" cy="1905"/>
          </a:xfrm>
        </p:grpSpPr>
        <p:sp>
          <p:nvSpPr>
            <p:cNvPr id="9177" name="object 9177"/>
            <p:cNvSpPr/>
            <p:nvPr/>
          </p:nvSpPr>
          <p:spPr>
            <a:xfrm>
              <a:off x="9513148" y="6875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78" name="object 9178"/>
            <p:cNvSpPr/>
            <p:nvPr/>
          </p:nvSpPr>
          <p:spPr>
            <a:xfrm>
              <a:off x="9514079" y="687634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179" name="object 9179"/>
          <p:cNvSpPr/>
          <p:nvPr/>
        </p:nvSpPr>
        <p:spPr>
          <a:xfrm>
            <a:off x="3166395" y="6140126"/>
            <a:ext cx="5080" cy="20955"/>
          </a:xfrm>
          <a:custGeom>
            <a:avLst/>
            <a:gdLst/>
            <a:ahLst/>
            <a:cxnLst/>
            <a:rect l="l" t="t" r="r" b="b"/>
            <a:pathLst>
              <a:path w="5080" h="20954">
                <a:moveTo>
                  <a:pt x="4653" y="0"/>
                </a:moveTo>
                <a:lnTo>
                  <a:pt x="0" y="17684"/>
                </a:lnTo>
              </a:path>
              <a:path w="5080" h="20954">
                <a:moveTo>
                  <a:pt x="0" y="18614"/>
                </a:moveTo>
                <a:lnTo>
                  <a:pt x="0" y="19545"/>
                </a:lnTo>
              </a:path>
              <a:path w="5080" h="20954">
                <a:moveTo>
                  <a:pt x="0" y="19545"/>
                </a:moveTo>
                <a:lnTo>
                  <a:pt x="0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180" name="object 9180"/>
          <p:cNvGrpSpPr/>
          <p:nvPr/>
        </p:nvGrpSpPr>
        <p:grpSpPr>
          <a:xfrm>
            <a:off x="9676959" y="6920091"/>
            <a:ext cx="7620" cy="22860"/>
            <a:chOff x="9676959" y="6920091"/>
            <a:chExt cx="7620" cy="22860"/>
          </a:xfrm>
        </p:grpSpPr>
        <p:sp>
          <p:nvSpPr>
            <p:cNvPr id="9181" name="object 9181"/>
            <p:cNvSpPr/>
            <p:nvPr/>
          </p:nvSpPr>
          <p:spPr>
            <a:xfrm>
              <a:off x="9676959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2" name="object 9182"/>
            <p:cNvSpPr/>
            <p:nvPr/>
          </p:nvSpPr>
          <p:spPr>
            <a:xfrm>
              <a:off x="9677890" y="6921022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0" y="0"/>
                  </a:moveTo>
                  <a:lnTo>
                    <a:pt x="930" y="930"/>
                  </a:lnTo>
                </a:path>
                <a:path w="5715" h="20954">
                  <a:moveTo>
                    <a:pt x="930" y="930"/>
                  </a:moveTo>
                  <a:lnTo>
                    <a:pt x="930" y="2792"/>
                  </a:lnTo>
                </a:path>
                <a:path w="5715" h="20954">
                  <a:moveTo>
                    <a:pt x="930" y="2792"/>
                  </a:moveTo>
                  <a:lnTo>
                    <a:pt x="930" y="3722"/>
                  </a:lnTo>
                </a:path>
                <a:path w="5715" h="20954">
                  <a:moveTo>
                    <a:pt x="930" y="3722"/>
                  </a:moveTo>
                  <a:lnTo>
                    <a:pt x="1861" y="5584"/>
                  </a:lnTo>
                </a:path>
                <a:path w="5715" h="20954">
                  <a:moveTo>
                    <a:pt x="1861" y="5584"/>
                  </a:moveTo>
                  <a:lnTo>
                    <a:pt x="5584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183" name="object 9183"/>
          <p:cNvSpPr/>
          <p:nvPr/>
        </p:nvSpPr>
        <p:spPr>
          <a:xfrm>
            <a:off x="9521525" y="6963836"/>
            <a:ext cx="3810" cy="17145"/>
          </a:xfrm>
          <a:custGeom>
            <a:avLst/>
            <a:gdLst/>
            <a:ahLst/>
            <a:cxnLst/>
            <a:rect l="l" t="t" r="r" b="b"/>
            <a:pathLst>
              <a:path w="3809" h="17145">
                <a:moveTo>
                  <a:pt x="3722" y="16753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184" name="object 9184"/>
          <p:cNvGrpSpPr/>
          <p:nvPr/>
        </p:nvGrpSpPr>
        <p:grpSpPr>
          <a:xfrm>
            <a:off x="3214794" y="6151295"/>
            <a:ext cx="6985" cy="22860"/>
            <a:chOff x="3214794" y="6151295"/>
            <a:chExt cx="6985" cy="22860"/>
          </a:xfrm>
        </p:grpSpPr>
        <p:sp>
          <p:nvSpPr>
            <p:cNvPr id="9185" name="object 9185"/>
            <p:cNvSpPr/>
            <p:nvPr/>
          </p:nvSpPr>
          <p:spPr>
            <a:xfrm>
              <a:off x="3215725" y="6152226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80" h="20954">
                  <a:moveTo>
                    <a:pt x="4653" y="0"/>
                  </a:moveTo>
                  <a:lnTo>
                    <a:pt x="930" y="15822"/>
                  </a:lnTo>
                </a:path>
                <a:path w="5080" h="20954">
                  <a:moveTo>
                    <a:pt x="930" y="15822"/>
                  </a:moveTo>
                  <a:lnTo>
                    <a:pt x="930" y="16753"/>
                  </a:lnTo>
                </a:path>
                <a:path w="5080" h="20954">
                  <a:moveTo>
                    <a:pt x="930" y="16753"/>
                  </a:moveTo>
                  <a:lnTo>
                    <a:pt x="0" y="18614"/>
                  </a:lnTo>
                </a:path>
                <a:path w="5080" h="20954">
                  <a:moveTo>
                    <a:pt x="0" y="18614"/>
                  </a:moveTo>
                  <a:lnTo>
                    <a:pt x="0" y="19545"/>
                  </a:lnTo>
                </a:path>
                <a:path w="5080" h="20954">
                  <a:moveTo>
                    <a:pt x="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86" name="object 9186"/>
            <p:cNvSpPr/>
            <p:nvPr/>
          </p:nvSpPr>
          <p:spPr>
            <a:xfrm>
              <a:off x="3214794" y="61717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187" name="object 9187"/>
          <p:cNvSpPr/>
          <p:nvPr/>
        </p:nvSpPr>
        <p:spPr>
          <a:xfrm>
            <a:off x="9520594" y="6960113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930" y="3722"/>
                </a:moveTo>
                <a:lnTo>
                  <a:pt x="0" y="2792"/>
                </a:lnTo>
              </a:path>
              <a:path w="1270" h="3809">
                <a:moveTo>
                  <a:pt x="0" y="2792"/>
                </a:moveTo>
                <a:lnTo>
                  <a:pt x="0" y="1861"/>
                </a:lnTo>
              </a:path>
              <a:path w="1270" h="3809">
                <a:moveTo>
                  <a:pt x="0" y="1861"/>
                </a:moveTo>
                <a:lnTo>
                  <a:pt x="0" y="930"/>
                </a:lnTo>
              </a:path>
              <a:path w="1270" h="380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88" name="object 9188"/>
          <p:cNvSpPr/>
          <p:nvPr/>
        </p:nvSpPr>
        <p:spPr>
          <a:xfrm>
            <a:off x="9514078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54" y="939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89" name="object 9189"/>
          <p:cNvSpPr/>
          <p:nvPr/>
        </p:nvSpPr>
        <p:spPr>
          <a:xfrm>
            <a:off x="9520594" y="6960113"/>
            <a:ext cx="5080" cy="20955"/>
          </a:xfrm>
          <a:custGeom>
            <a:avLst/>
            <a:gdLst/>
            <a:ahLst/>
            <a:cxnLst/>
            <a:rect l="l" t="t" r="r" b="b"/>
            <a:pathLst>
              <a:path w="5079" h="20954">
                <a:moveTo>
                  <a:pt x="0" y="0"/>
                </a:moveTo>
                <a:lnTo>
                  <a:pt x="0" y="930"/>
                </a:lnTo>
              </a:path>
              <a:path w="5079" h="20954">
                <a:moveTo>
                  <a:pt x="0" y="930"/>
                </a:moveTo>
                <a:lnTo>
                  <a:pt x="0" y="1861"/>
                </a:lnTo>
              </a:path>
              <a:path w="5079" h="20954">
                <a:moveTo>
                  <a:pt x="0" y="1861"/>
                </a:moveTo>
                <a:lnTo>
                  <a:pt x="0" y="2792"/>
                </a:lnTo>
              </a:path>
              <a:path w="5079" h="20954">
                <a:moveTo>
                  <a:pt x="0" y="2792"/>
                </a:moveTo>
                <a:lnTo>
                  <a:pt x="930" y="3722"/>
                </a:lnTo>
              </a:path>
              <a:path w="5079" h="20954">
                <a:moveTo>
                  <a:pt x="930" y="3722"/>
                </a:moveTo>
                <a:lnTo>
                  <a:pt x="4653" y="20476"/>
                </a:lnTo>
              </a:path>
              <a:path w="5079" h="20954">
                <a:moveTo>
                  <a:pt x="4653" y="20476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190" name="object 9190"/>
          <p:cNvGrpSpPr/>
          <p:nvPr/>
        </p:nvGrpSpPr>
        <p:grpSpPr>
          <a:xfrm>
            <a:off x="3058429" y="6218309"/>
            <a:ext cx="3175" cy="3175"/>
            <a:chOff x="3058429" y="6218309"/>
            <a:chExt cx="3175" cy="3175"/>
          </a:xfrm>
        </p:grpSpPr>
        <p:sp>
          <p:nvSpPr>
            <p:cNvPr id="9191" name="object 9191"/>
            <p:cNvSpPr/>
            <p:nvPr/>
          </p:nvSpPr>
          <p:spPr>
            <a:xfrm>
              <a:off x="3058426" y="6218317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794" y="1854"/>
                  </a:moveTo>
                  <a:lnTo>
                    <a:pt x="2514" y="1206"/>
                  </a:lnTo>
                  <a:lnTo>
                    <a:pt x="1854" y="927"/>
                  </a:ln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193" y="2514"/>
                  </a:lnTo>
                  <a:lnTo>
                    <a:pt x="1854" y="2794"/>
                  </a:lnTo>
                  <a:lnTo>
                    <a:pt x="2514" y="2514"/>
                  </a:lnTo>
                  <a:lnTo>
                    <a:pt x="2794" y="1854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2" name="object 9192"/>
            <p:cNvSpPr/>
            <p:nvPr/>
          </p:nvSpPr>
          <p:spPr>
            <a:xfrm>
              <a:off x="3060290" y="62192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3" name="object 9193"/>
            <p:cNvSpPr/>
            <p:nvPr/>
          </p:nvSpPr>
          <p:spPr>
            <a:xfrm>
              <a:off x="3059353" y="62183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94" name="object 9194"/>
            <p:cNvSpPr/>
            <p:nvPr/>
          </p:nvSpPr>
          <p:spPr>
            <a:xfrm>
              <a:off x="3059360" y="62192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195" name="object 9195"/>
          <p:cNvSpPr/>
          <p:nvPr/>
        </p:nvSpPr>
        <p:spPr>
          <a:xfrm>
            <a:off x="9520594" y="6960113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930" y="3722"/>
                </a:moveTo>
                <a:lnTo>
                  <a:pt x="0" y="2792"/>
                </a:lnTo>
              </a:path>
              <a:path w="1270" h="3809">
                <a:moveTo>
                  <a:pt x="0" y="2792"/>
                </a:moveTo>
                <a:lnTo>
                  <a:pt x="0" y="1861"/>
                </a:lnTo>
              </a:path>
              <a:path w="1270" h="3809">
                <a:moveTo>
                  <a:pt x="0" y="1861"/>
                </a:moveTo>
                <a:lnTo>
                  <a:pt x="0" y="930"/>
                </a:lnTo>
              </a:path>
              <a:path w="1270" h="380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96" name="object 9196"/>
          <p:cNvSpPr/>
          <p:nvPr/>
        </p:nvSpPr>
        <p:spPr>
          <a:xfrm>
            <a:off x="9514078" y="68754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97" name="object 9197"/>
          <p:cNvSpPr/>
          <p:nvPr/>
        </p:nvSpPr>
        <p:spPr>
          <a:xfrm>
            <a:off x="4751455" y="6459372"/>
            <a:ext cx="0" cy="54610"/>
          </a:xfrm>
          <a:custGeom>
            <a:avLst/>
            <a:gdLst/>
            <a:ahLst/>
            <a:cxnLst/>
            <a:rect l="l" t="t" r="r" b="b"/>
            <a:pathLst>
              <a:path h="54609">
                <a:moveTo>
                  <a:pt x="0" y="0"/>
                </a:moveTo>
                <a:lnTo>
                  <a:pt x="0" y="18614"/>
                </a:lnTo>
              </a:path>
              <a:path h="54609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198" name="object 9198"/>
          <p:cNvGrpSpPr/>
          <p:nvPr/>
        </p:nvGrpSpPr>
        <p:grpSpPr>
          <a:xfrm>
            <a:off x="3188733" y="6250885"/>
            <a:ext cx="1905" cy="3175"/>
            <a:chOff x="3188733" y="6250885"/>
            <a:chExt cx="1905" cy="3175"/>
          </a:xfrm>
        </p:grpSpPr>
        <p:sp>
          <p:nvSpPr>
            <p:cNvPr id="9199" name="object 9199"/>
            <p:cNvSpPr/>
            <p:nvPr/>
          </p:nvSpPr>
          <p:spPr>
            <a:xfrm>
              <a:off x="3188733" y="62518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0" name="object 9200"/>
            <p:cNvSpPr/>
            <p:nvPr/>
          </p:nvSpPr>
          <p:spPr>
            <a:xfrm>
              <a:off x="3189664" y="62518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01" name="object 9201"/>
            <p:cNvSpPr/>
            <p:nvPr/>
          </p:nvSpPr>
          <p:spPr>
            <a:xfrm>
              <a:off x="3188728" y="62508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202" name="object 9202"/>
          <p:cNvSpPr/>
          <p:nvPr/>
        </p:nvSpPr>
        <p:spPr>
          <a:xfrm>
            <a:off x="10047396" y="6551516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177772"/>
                </a:moveTo>
                <a:lnTo>
                  <a:pt x="0" y="149850"/>
                </a:lnTo>
              </a:path>
              <a:path h="177800">
                <a:moveTo>
                  <a:pt x="0" y="132165"/>
                </a:moveTo>
                <a:lnTo>
                  <a:pt x="0" y="97728"/>
                </a:lnTo>
              </a:path>
              <a:path h="177800">
                <a:moveTo>
                  <a:pt x="0" y="80044"/>
                </a:moveTo>
                <a:lnTo>
                  <a:pt x="0" y="45606"/>
                </a:lnTo>
              </a:path>
              <a:path h="17780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3" name="object 9203"/>
          <p:cNvSpPr/>
          <p:nvPr/>
        </p:nvSpPr>
        <p:spPr>
          <a:xfrm>
            <a:off x="9515010" y="687541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4" name="object 9204"/>
          <p:cNvSpPr/>
          <p:nvPr/>
        </p:nvSpPr>
        <p:spPr>
          <a:xfrm>
            <a:off x="9520594" y="6960113"/>
            <a:ext cx="5080" cy="20955"/>
          </a:xfrm>
          <a:custGeom>
            <a:avLst/>
            <a:gdLst/>
            <a:ahLst/>
            <a:cxnLst/>
            <a:rect l="l" t="t" r="r" b="b"/>
            <a:pathLst>
              <a:path w="5079" h="20954">
                <a:moveTo>
                  <a:pt x="0" y="0"/>
                </a:moveTo>
                <a:lnTo>
                  <a:pt x="0" y="930"/>
                </a:lnTo>
              </a:path>
              <a:path w="5079" h="20954">
                <a:moveTo>
                  <a:pt x="0" y="930"/>
                </a:moveTo>
                <a:lnTo>
                  <a:pt x="0" y="1861"/>
                </a:lnTo>
              </a:path>
              <a:path w="5079" h="20954">
                <a:moveTo>
                  <a:pt x="0" y="1861"/>
                </a:moveTo>
                <a:lnTo>
                  <a:pt x="0" y="2792"/>
                </a:lnTo>
              </a:path>
              <a:path w="5079" h="20954">
                <a:moveTo>
                  <a:pt x="0" y="2792"/>
                </a:moveTo>
                <a:lnTo>
                  <a:pt x="930" y="3722"/>
                </a:lnTo>
              </a:path>
              <a:path w="5079" h="20954">
                <a:moveTo>
                  <a:pt x="930" y="3722"/>
                </a:moveTo>
                <a:lnTo>
                  <a:pt x="4653" y="20476"/>
                </a:lnTo>
              </a:path>
              <a:path w="5079" h="20954">
                <a:moveTo>
                  <a:pt x="4653" y="20476"/>
                </a:moveTo>
                <a:lnTo>
                  <a:pt x="930" y="3722"/>
                </a:lnTo>
              </a:path>
              <a:path w="5079" h="20954">
                <a:moveTo>
                  <a:pt x="930" y="3722"/>
                </a:moveTo>
                <a:lnTo>
                  <a:pt x="0" y="2792"/>
                </a:lnTo>
              </a:path>
              <a:path w="5079" h="20954">
                <a:moveTo>
                  <a:pt x="0" y="2792"/>
                </a:moveTo>
                <a:lnTo>
                  <a:pt x="0" y="1861"/>
                </a:lnTo>
              </a:path>
              <a:path w="5079" h="20954">
                <a:moveTo>
                  <a:pt x="0" y="1861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5" name="object 9205"/>
          <p:cNvSpPr/>
          <p:nvPr/>
        </p:nvSpPr>
        <p:spPr>
          <a:xfrm>
            <a:off x="3187801" y="625089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6" name="object 9206"/>
          <p:cNvSpPr/>
          <p:nvPr/>
        </p:nvSpPr>
        <p:spPr>
          <a:xfrm>
            <a:off x="10036227" y="655151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7" name="object 9207"/>
          <p:cNvSpPr/>
          <p:nvPr/>
        </p:nvSpPr>
        <p:spPr>
          <a:xfrm>
            <a:off x="10036227" y="672928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208" name="object 9208"/>
          <p:cNvGrpSpPr/>
          <p:nvPr/>
        </p:nvGrpSpPr>
        <p:grpSpPr>
          <a:xfrm>
            <a:off x="3187802" y="6250885"/>
            <a:ext cx="3175" cy="1905"/>
            <a:chOff x="3187802" y="6250885"/>
            <a:chExt cx="3175" cy="1905"/>
          </a:xfrm>
        </p:grpSpPr>
        <p:sp>
          <p:nvSpPr>
            <p:cNvPr id="9209" name="object 9209"/>
            <p:cNvSpPr/>
            <p:nvPr/>
          </p:nvSpPr>
          <p:spPr>
            <a:xfrm>
              <a:off x="3188733" y="62508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0" name="object 9210"/>
            <p:cNvSpPr/>
            <p:nvPr/>
          </p:nvSpPr>
          <p:spPr>
            <a:xfrm>
              <a:off x="3188733" y="62518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1" name="object 9211"/>
            <p:cNvSpPr/>
            <p:nvPr/>
          </p:nvSpPr>
          <p:spPr>
            <a:xfrm>
              <a:off x="3187801" y="62508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212" name="object 9212"/>
          <p:cNvSpPr/>
          <p:nvPr/>
        </p:nvSpPr>
        <p:spPr>
          <a:xfrm>
            <a:off x="9520594" y="696011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13" name="object 9213"/>
          <p:cNvSpPr/>
          <p:nvPr/>
        </p:nvSpPr>
        <p:spPr>
          <a:xfrm>
            <a:off x="10065080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14" name="object 9214"/>
          <p:cNvSpPr/>
          <p:nvPr/>
        </p:nvSpPr>
        <p:spPr>
          <a:xfrm>
            <a:off x="9514078" y="68744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15" name="object 9215"/>
          <p:cNvSpPr/>
          <p:nvPr/>
        </p:nvSpPr>
        <p:spPr>
          <a:xfrm>
            <a:off x="9520594" y="6960113"/>
            <a:ext cx="5080" cy="20955"/>
          </a:xfrm>
          <a:custGeom>
            <a:avLst/>
            <a:gdLst/>
            <a:ahLst/>
            <a:cxnLst/>
            <a:rect l="l" t="t" r="r" b="b"/>
            <a:pathLst>
              <a:path w="5079" h="20954">
                <a:moveTo>
                  <a:pt x="0" y="0"/>
                </a:moveTo>
                <a:lnTo>
                  <a:pt x="0" y="930"/>
                </a:lnTo>
              </a:path>
              <a:path w="5079" h="20954">
                <a:moveTo>
                  <a:pt x="0" y="930"/>
                </a:moveTo>
                <a:lnTo>
                  <a:pt x="0" y="1861"/>
                </a:lnTo>
              </a:path>
              <a:path w="5079" h="20954">
                <a:moveTo>
                  <a:pt x="0" y="1861"/>
                </a:moveTo>
                <a:lnTo>
                  <a:pt x="0" y="2792"/>
                </a:lnTo>
              </a:path>
              <a:path w="5079" h="20954">
                <a:moveTo>
                  <a:pt x="0" y="2792"/>
                </a:moveTo>
                <a:lnTo>
                  <a:pt x="930" y="3722"/>
                </a:lnTo>
              </a:path>
              <a:path w="5079" h="20954">
                <a:moveTo>
                  <a:pt x="930" y="3722"/>
                </a:moveTo>
                <a:lnTo>
                  <a:pt x="4653" y="20476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16" name="object 9216"/>
          <p:cNvSpPr/>
          <p:nvPr/>
        </p:nvSpPr>
        <p:spPr>
          <a:xfrm>
            <a:off x="3069598" y="6117788"/>
            <a:ext cx="158750" cy="39370"/>
          </a:xfrm>
          <a:custGeom>
            <a:avLst/>
            <a:gdLst/>
            <a:ahLst/>
            <a:cxnLst/>
            <a:rect l="l" t="t" r="r" b="b"/>
            <a:pathLst>
              <a:path w="158750" h="39370">
                <a:moveTo>
                  <a:pt x="0" y="0"/>
                </a:moveTo>
                <a:lnTo>
                  <a:pt x="20476" y="4653"/>
                </a:lnTo>
              </a:path>
              <a:path w="158750" h="39370">
                <a:moveTo>
                  <a:pt x="37229" y="9307"/>
                </a:moveTo>
                <a:lnTo>
                  <a:pt x="70736" y="17684"/>
                </a:lnTo>
              </a:path>
              <a:path w="158750" h="39370">
                <a:moveTo>
                  <a:pt x="87490" y="21407"/>
                </a:moveTo>
                <a:lnTo>
                  <a:pt x="121927" y="30714"/>
                </a:lnTo>
              </a:path>
              <a:path w="158750" h="39370">
                <a:moveTo>
                  <a:pt x="138681" y="34437"/>
                </a:moveTo>
                <a:lnTo>
                  <a:pt x="158226" y="39091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217" name="object 9217"/>
          <p:cNvGrpSpPr/>
          <p:nvPr/>
        </p:nvGrpSpPr>
        <p:grpSpPr>
          <a:xfrm>
            <a:off x="9669513" y="6921953"/>
            <a:ext cx="6985" cy="22860"/>
            <a:chOff x="9669513" y="6921953"/>
            <a:chExt cx="6985" cy="22860"/>
          </a:xfrm>
        </p:grpSpPr>
        <p:sp>
          <p:nvSpPr>
            <p:cNvPr id="9218" name="object 9218"/>
            <p:cNvSpPr/>
            <p:nvPr/>
          </p:nvSpPr>
          <p:spPr>
            <a:xfrm>
              <a:off x="9669513" y="69219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19" name="object 9219"/>
            <p:cNvSpPr/>
            <p:nvPr/>
          </p:nvSpPr>
          <p:spPr>
            <a:xfrm>
              <a:off x="9670444" y="6922883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0"/>
                  </a:moveTo>
                  <a:lnTo>
                    <a:pt x="0" y="930"/>
                  </a:lnTo>
                </a:path>
                <a:path w="5079" h="20954">
                  <a:moveTo>
                    <a:pt x="0" y="930"/>
                  </a:moveTo>
                  <a:lnTo>
                    <a:pt x="0" y="2792"/>
                  </a:lnTo>
                </a:path>
                <a:path w="5079" h="20954">
                  <a:moveTo>
                    <a:pt x="0" y="2792"/>
                  </a:moveTo>
                  <a:lnTo>
                    <a:pt x="930" y="3722"/>
                  </a:lnTo>
                </a:path>
                <a:path w="5079" h="20954">
                  <a:moveTo>
                    <a:pt x="930" y="3722"/>
                  </a:moveTo>
                  <a:lnTo>
                    <a:pt x="930" y="5584"/>
                  </a:lnTo>
                </a:path>
                <a:path w="5079" h="20954">
                  <a:moveTo>
                    <a:pt x="930" y="5584"/>
                  </a:moveTo>
                  <a:lnTo>
                    <a:pt x="4653" y="20476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220" name="object 9220"/>
          <p:cNvGrpSpPr/>
          <p:nvPr/>
        </p:nvGrpSpPr>
        <p:grpSpPr>
          <a:xfrm>
            <a:off x="9620184" y="6934983"/>
            <a:ext cx="6985" cy="21590"/>
            <a:chOff x="9620184" y="6934983"/>
            <a:chExt cx="6985" cy="21590"/>
          </a:xfrm>
        </p:grpSpPr>
        <p:sp>
          <p:nvSpPr>
            <p:cNvPr id="9221" name="object 9221"/>
            <p:cNvSpPr/>
            <p:nvPr/>
          </p:nvSpPr>
          <p:spPr>
            <a:xfrm>
              <a:off x="9620174" y="6934991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190" y="1397"/>
                  </a:lnTo>
                  <a:lnTo>
                    <a:pt x="0" y="1854"/>
                  </a:lnTo>
                  <a:lnTo>
                    <a:pt x="279" y="2514"/>
                  </a:lnTo>
                  <a:lnTo>
                    <a:pt x="939" y="2794"/>
                  </a:lnTo>
                  <a:lnTo>
                    <a:pt x="1587" y="2514"/>
                  </a:lnTo>
                  <a:lnTo>
                    <a:pt x="1866" y="1854"/>
                  </a:lnTo>
                  <a:lnTo>
                    <a:pt x="1663" y="139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22" name="object 9222"/>
            <p:cNvSpPr/>
            <p:nvPr/>
          </p:nvSpPr>
          <p:spPr>
            <a:xfrm>
              <a:off x="9621115" y="6937775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79">
                  <a:moveTo>
                    <a:pt x="0" y="0"/>
                  </a:moveTo>
                  <a:lnTo>
                    <a:pt x="4653" y="17684"/>
                  </a:lnTo>
                </a:path>
              </a:pathLst>
            </a:custGeom>
            <a:ln w="3175">
              <a:solidFill>
                <a:srgbClr val="EFEFE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223" name="object 9223"/>
          <p:cNvSpPr/>
          <p:nvPr/>
        </p:nvSpPr>
        <p:spPr>
          <a:xfrm>
            <a:off x="4735632" y="6447272"/>
            <a:ext cx="24765" cy="78740"/>
          </a:xfrm>
          <a:custGeom>
            <a:avLst/>
            <a:gdLst/>
            <a:ahLst/>
            <a:cxnLst/>
            <a:rect l="l" t="t" r="r" b="b"/>
            <a:pathLst>
              <a:path w="24764" h="78740">
                <a:moveTo>
                  <a:pt x="0" y="78182"/>
                </a:moveTo>
                <a:lnTo>
                  <a:pt x="0" y="48398"/>
                </a:lnTo>
              </a:path>
              <a:path w="24764" h="78740">
                <a:moveTo>
                  <a:pt x="0" y="30714"/>
                </a:moveTo>
                <a:lnTo>
                  <a:pt x="0" y="0"/>
                </a:lnTo>
              </a:path>
              <a:path w="24764" h="78740">
                <a:moveTo>
                  <a:pt x="24199" y="12099"/>
                </a:moveTo>
                <a:lnTo>
                  <a:pt x="24199" y="30714"/>
                </a:lnTo>
              </a:path>
              <a:path w="24764" h="78740">
                <a:moveTo>
                  <a:pt x="24199" y="48398"/>
                </a:moveTo>
                <a:lnTo>
                  <a:pt x="24199" y="670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4" name="object 9224"/>
          <p:cNvSpPr/>
          <p:nvPr/>
        </p:nvSpPr>
        <p:spPr>
          <a:xfrm>
            <a:off x="9990621" y="6626907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5" name="object 9225"/>
          <p:cNvSpPr/>
          <p:nvPr/>
        </p:nvSpPr>
        <p:spPr>
          <a:xfrm>
            <a:off x="9581093" y="6947082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0" y="0"/>
                </a:moveTo>
                <a:lnTo>
                  <a:pt x="4653" y="1861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6" name="object 9226"/>
          <p:cNvSpPr/>
          <p:nvPr/>
        </p:nvSpPr>
        <p:spPr>
          <a:xfrm>
            <a:off x="10047396" y="662690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7" name="object 9227"/>
          <p:cNvSpPr/>
          <p:nvPr/>
        </p:nvSpPr>
        <p:spPr>
          <a:xfrm>
            <a:off x="9580162" y="694615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8" name="object 9228"/>
          <p:cNvSpPr/>
          <p:nvPr/>
        </p:nvSpPr>
        <p:spPr>
          <a:xfrm>
            <a:off x="10047396" y="6631560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9" name="object 9229"/>
          <p:cNvSpPr/>
          <p:nvPr/>
        </p:nvSpPr>
        <p:spPr>
          <a:xfrm>
            <a:off x="9528971" y="6961044"/>
            <a:ext cx="5080" cy="17780"/>
          </a:xfrm>
          <a:custGeom>
            <a:avLst/>
            <a:gdLst/>
            <a:ahLst/>
            <a:cxnLst/>
            <a:rect l="l" t="t" r="r" b="b"/>
            <a:pathLst>
              <a:path w="5079" h="17779">
                <a:moveTo>
                  <a:pt x="0" y="0"/>
                </a:moveTo>
                <a:lnTo>
                  <a:pt x="0" y="930"/>
                </a:lnTo>
              </a:path>
              <a:path w="5079" h="17779">
                <a:moveTo>
                  <a:pt x="0" y="930"/>
                </a:moveTo>
                <a:lnTo>
                  <a:pt x="4653" y="17684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0" name="object 9230"/>
          <p:cNvSpPr/>
          <p:nvPr/>
        </p:nvSpPr>
        <p:spPr>
          <a:xfrm>
            <a:off x="9990621" y="6631560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1" name="object 9231"/>
          <p:cNvSpPr/>
          <p:nvPr/>
        </p:nvSpPr>
        <p:spPr>
          <a:xfrm>
            <a:off x="4748663" y="6459372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0"/>
                </a:moveTo>
                <a:lnTo>
                  <a:pt x="0" y="18614"/>
                </a:lnTo>
              </a:path>
              <a:path h="55245">
                <a:moveTo>
                  <a:pt x="0" y="36299"/>
                </a:moveTo>
                <a:lnTo>
                  <a:pt x="0" y="5491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2" name="object 9232"/>
          <p:cNvSpPr/>
          <p:nvPr/>
        </p:nvSpPr>
        <p:spPr>
          <a:xfrm>
            <a:off x="9528971" y="696011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3" name="object 9233"/>
          <p:cNvSpPr/>
          <p:nvPr/>
        </p:nvSpPr>
        <p:spPr>
          <a:xfrm>
            <a:off x="4735632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4" name="object 9234"/>
          <p:cNvSpPr/>
          <p:nvPr/>
        </p:nvSpPr>
        <p:spPr>
          <a:xfrm>
            <a:off x="9528040" y="695918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FE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5" name="object 9235"/>
          <p:cNvSpPr/>
          <p:nvPr/>
        </p:nvSpPr>
        <p:spPr>
          <a:xfrm>
            <a:off x="9990621" y="673208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991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6" name="object 9236"/>
          <p:cNvSpPr/>
          <p:nvPr/>
        </p:nvSpPr>
        <p:spPr>
          <a:xfrm>
            <a:off x="4748663" y="645937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7" name="object 9237"/>
          <p:cNvSpPr/>
          <p:nvPr/>
        </p:nvSpPr>
        <p:spPr>
          <a:xfrm>
            <a:off x="10047396" y="6727427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8" name="object 9238"/>
          <p:cNvSpPr/>
          <p:nvPr/>
        </p:nvSpPr>
        <p:spPr>
          <a:xfrm>
            <a:off x="11574749" y="69982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9" name="object 9239"/>
          <p:cNvSpPr/>
          <p:nvPr/>
        </p:nvSpPr>
        <p:spPr>
          <a:xfrm>
            <a:off x="9990621" y="6727427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240" name="object 9240"/>
          <p:cNvGrpSpPr/>
          <p:nvPr/>
        </p:nvGrpSpPr>
        <p:grpSpPr>
          <a:xfrm>
            <a:off x="4734701" y="6447272"/>
            <a:ext cx="25400" cy="78740"/>
            <a:chOff x="4734701" y="6447272"/>
            <a:chExt cx="25400" cy="78740"/>
          </a:xfrm>
        </p:grpSpPr>
        <p:sp>
          <p:nvSpPr>
            <p:cNvPr id="9241" name="object 9241"/>
            <p:cNvSpPr/>
            <p:nvPr/>
          </p:nvSpPr>
          <p:spPr>
            <a:xfrm>
              <a:off x="4748662" y="6514286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F8F8F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2" name="object 9242"/>
            <p:cNvSpPr/>
            <p:nvPr/>
          </p:nvSpPr>
          <p:spPr>
            <a:xfrm>
              <a:off x="4735632" y="6447272"/>
              <a:ext cx="0" cy="78740"/>
            </a:xfrm>
            <a:custGeom>
              <a:avLst/>
              <a:gdLst/>
              <a:ahLst/>
              <a:cxnLst/>
              <a:rect l="l" t="t" r="r" b="b"/>
              <a:pathLst>
                <a:path h="78740">
                  <a:moveTo>
                    <a:pt x="0" y="78182"/>
                  </a:moveTo>
                  <a:lnTo>
                    <a:pt x="0" y="48398"/>
                  </a:lnTo>
                </a:path>
                <a:path h="78740">
                  <a:moveTo>
                    <a:pt x="0" y="3071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243" name="object 9243"/>
          <p:cNvSpPr/>
          <p:nvPr/>
        </p:nvSpPr>
        <p:spPr>
          <a:xfrm>
            <a:off x="9986898" y="672742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4" name="object 9244"/>
          <p:cNvSpPr/>
          <p:nvPr/>
        </p:nvSpPr>
        <p:spPr>
          <a:xfrm>
            <a:off x="4748663" y="651428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5" name="object 9245"/>
          <p:cNvSpPr/>
          <p:nvPr/>
        </p:nvSpPr>
        <p:spPr>
          <a:xfrm>
            <a:off x="4748663" y="645937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6" name="object 9246"/>
          <p:cNvSpPr/>
          <p:nvPr/>
        </p:nvSpPr>
        <p:spPr>
          <a:xfrm>
            <a:off x="9986898" y="673208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247" name="object 9247"/>
          <p:cNvGrpSpPr/>
          <p:nvPr/>
        </p:nvGrpSpPr>
        <p:grpSpPr>
          <a:xfrm>
            <a:off x="4747732" y="6458442"/>
            <a:ext cx="1905" cy="55880"/>
            <a:chOff x="4747732" y="6458442"/>
            <a:chExt cx="1905" cy="55880"/>
          </a:xfrm>
        </p:grpSpPr>
        <p:sp>
          <p:nvSpPr>
            <p:cNvPr id="9248" name="object 9248"/>
            <p:cNvSpPr/>
            <p:nvPr/>
          </p:nvSpPr>
          <p:spPr>
            <a:xfrm>
              <a:off x="4748663" y="6459372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54913"/>
                  </a:moveTo>
                  <a:lnTo>
                    <a:pt x="0" y="53983"/>
                  </a:lnTo>
                </a:path>
                <a:path h="55245">
                  <a:moveTo>
                    <a:pt x="0" y="53983"/>
                  </a:moveTo>
                  <a:lnTo>
                    <a:pt x="0" y="36299"/>
                  </a:lnTo>
                </a:path>
                <a:path h="55245">
                  <a:moveTo>
                    <a:pt x="0" y="1861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49" name="object 9249"/>
            <p:cNvSpPr/>
            <p:nvPr/>
          </p:nvSpPr>
          <p:spPr>
            <a:xfrm>
              <a:off x="4747732" y="6458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250" name="object 9250"/>
          <p:cNvSpPr/>
          <p:nvPr/>
        </p:nvSpPr>
        <p:spPr>
          <a:xfrm>
            <a:off x="9986898" y="663156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251" name="object 9251"/>
          <p:cNvGrpSpPr/>
          <p:nvPr/>
        </p:nvGrpSpPr>
        <p:grpSpPr>
          <a:xfrm>
            <a:off x="4730048" y="6447272"/>
            <a:ext cx="31115" cy="78740"/>
            <a:chOff x="4730048" y="6447272"/>
            <a:chExt cx="31115" cy="78740"/>
          </a:xfrm>
        </p:grpSpPr>
        <p:sp>
          <p:nvSpPr>
            <p:cNvPr id="9252" name="object 9252"/>
            <p:cNvSpPr/>
            <p:nvPr/>
          </p:nvSpPr>
          <p:spPr>
            <a:xfrm>
              <a:off x="4730978" y="6447272"/>
              <a:ext cx="29209" cy="78740"/>
            </a:xfrm>
            <a:custGeom>
              <a:avLst/>
              <a:gdLst/>
              <a:ahLst/>
              <a:cxnLst/>
              <a:rect l="l" t="t" r="r" b="b"/>
              <a:pathLst>
                <a:path w="29210" h="78740">
                  <a:moveTo>
                    <a:pt x="0" y="0"/>
                  </a:moveTo>
                  <a:lnTo>
                    <a:pt x="0" y="30714"/>
                  </a:lnTo>
                </a:path>
                <a:path w="29210" h="78740">
                  <a:moveTo>
                    <a:pt x="0" y="48398"/>
                  </a:moveTo>
                  <a:lnTo>
                    <a:pt x="0" y="78182"/>
                  </a:lnTo>
                </a:path>
                <a:path w="29210" h="78740">
                  <a:moveTo>
                    <a:pt x="4653" y="78182"/>
                  </a:moveTo>
                  <a:lnTo>
                    <a:pt x="4653" y="48398"/>
                  </a:lnTo>
                </a:path>
                <a:path w="29210" h="78740">
                  <a:moveTo>
                    <a:pt x="4653" y="30714"/>
                  </a:moveTo>
                  <a:lnTo>
                    <a:pt x="4653" y="0"/>
                  </a:lnTo>
                </a:path>
                <a:path w="29210" h="78740">
                  <a:moveTo>
                    <a:pt x="28853" y="66082"/>
                  </a:moveTo>
                  <a:lnTo>
                    <a:pt x="28853" y="67013"/>
                  </a:lnTo>
                </a:path>
                <a:path w="29210" h="78740">
                  <a:moveTo>
                    <a:pt x="28853" y="12099"/>
                  </a:moveTo>
                  <a:lnTo>
                    <a:pt x="28853" y="30714"/>
                  </a:lnTo>
                </a:path>
                <a:path w="29210" h="78740">
                  <a:moveTo>
                    <a:pt x="28853" y="48398"/>
                  </a:moveTo>
                  <a:lnTo>
                    <a:pt x="28853" y="66082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53" name="object 9253"/>
            <p:cNvSpPr/>
            <p:nvPr/>
          </p:nvSpPr>
          <p:spPr>
            <a:xfrm>
              <a:off x="4758901" y="6458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254" name="object 9254"/>
          <p:cNvSpPr/>
          <p:nvPr/>
        </p:nvSpPr>
        <p:spPr>
          <a:xfrm>
            <a:off x="9986898" y="662690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5" name="object 9255"/>
          <p:cNvSpPr/>
          <p:nvPr/>
        </p:nvSpPr>
        <p:spPr>
          <a:xfrm>
            <a:off x="4735632" y="64472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6" name="object 9256"/>
          <p:cNvSpPr/>
          <p:nvPr/>
        </p:nvSpPr>
        <p:spPr>
          <a:xfrm>
            <a:off x="9990621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7" name="object 9257"/>
          <p:cNvSpPr/>
          <p:nvPr/>
        </p:nvSpPr>
        <p:spPr>
          <a:xfrm>
            <a:off x="4735632" y="652545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8" name="object 9258"/>
          <p:cNvSpPr/>
          <p:nvPr/>
        </p:nvSpPr>
        <p:spPr>
          <a:xfrm>
            <a:off x="9990621" y="6540347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59">
                <a:moveTo>
                  <a:pt x="0" y="200110"/>
                </a:moveTo>
                <a:lnTo>
                  <a:pt x="0" y="161018"/>
                </a:lnTo>
              </a:path>
              <a:path w="69850" h="200659">
                <a:moveTo>
                  <a:pt x="0" y="143334"/>
                </a:moveTo>
                <a:lnTo>
                  <a:pt x="0" y="108897"/>
                </a:lnTo>
              </a:path>
              <a:path w="69850" h="200659">
                <a:moveTo>
                  <a:pt x="0" y="91213"/>
                </a:moveTo>
                <a:lnTo>
                  <a:pt x="0" y="56775"/>
                </a:lnTo>
              </a:path>
              <a:path w="69850" h="200659">
                <a:moveTo>
                  <a:pt x="0" y="39091"/>
                </a:moveTo>
                <a:lnTo>
                  <a:pt x="0" y="0"/>
                </a:lnTo>
              </a:path>
              <a:path w="69850" h="200659">
                <a:moveTo>
                  <a:pt x="0" y="200110"/>
                </a:moveTo>
                <a:lnTo>
                  <a:pt x="26991" y="200110"/>
                </a:lnTo>
              </a:path>
              <a:path w="69850" h="200659">
                <a:moveTo>
                  <a:pt x="43745" y="200110"/>
                </a:moveTo>
                <a:lnTo>
                  <a:pt x="69805" y="200110"/>
                </a:lnTo>
              </a:path>
              <a:path w="69850" h="200659">
                <a:moveTo>
                  <a:pt x="69805" y="200110"/>
                </a:moveTo>
                <a:lnTo>
                  <a:pt x="43745" y="200110"/>
                </a:lnTo>
              </a:path>
              <a:path w="69850" h="200659">
                <a:moveTo>
                  <a:pt x="26991" y="200110"/>
                </a:moveTo>
                <a:lnTo>
                  <a:pt x="0" y="200110"/>
                </a:lnTo>
              </a:path>
              <a:path w="69850" h="200659">
                <a:moveTo>
                  <a:pt x="69805" y="0"/>
                </a:moveTo>
                <a:lnTo>
                  <a:pt x="43745" y="0"/>
                </a:lnTo>
              </a:path>
              <a:path w="69850" h="200659">
                <a:moveTo>
                  <a:pt x="26991" y="0"/>
                </a:moveTo>
                <a:lnTo>
                  <a:pt x="0" y="0"/>
                </a:lnTo>
              </a:path>
              <a:path w="69850" h="200659">
                <a:moveTo>
                  <a:pt x="0" y="0"/>
                </a:moveTo>
                <a:lnTo>
                  <a:pt x="26991" y="0"/>
                </a:lnTo>
              </a:path>
              <a:path w="69850" h="200659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9" name="object 9259"/>
          <p:cNvSpPr/>
          <p:nvPr/>
        </p:nvSpPr>
        <p:spPr>
          <a:xfrm>
            <a:off x="4805438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60" name="object 9260"/>
          <p:cNvSpPr/>
          <p:nvPr/>
        </p:nvSpPr>
        <p:spPr>
          <a:xfrm>
            <a:off x="10060427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61" name="object 9261"/>
          <p:cNvSpPr/>
          <p:nvPr/>
        </p:nvSpPr>
        <p:spPr>
          <a:xfrm>
            <a:off x="4784031" y="653476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62" name="object 9262"/>
          <p:cNvSpPr/>
          <p:nvPr/>
        </p:nvSpPr>
        <p:spPr>
          <a:xfrm>
            <a:off x="10036227" y="6729288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63" name="object 9263"/>
          <p:cNvSpPr/>
          <p:nvPr/>
        </p:nvSpPr>
        <p:spPr>
          <a:xfrm>
            <a:off x="10036227" y="6551516"/>
            <a:ext cx="11430" cy="177800"/>
          </a:xfrm>
          <a:custGeom>
            <a:avLst/>
            <a:gdLst/>
            <a:ahLst/>
            <a:cxnLst/>
            <a:rect l="l" t="t" r="r" b="b"/>
            <a:pathLst>
              <a:path w="11429" h="177800">
                <a:moveTo>
                  <a:pt x="0" y="0"/>
                </a:moveTo>
                <a:lnTo>
                  <a:pt x="11168" y="0"/>
                </a:lnTo>
              </a:path>
              <a:path w="11429" h="177800">
                <a:moveTo>
                  <a:pt x="11168" y="0"/>
                </a:moveTo>
                <a:lnTo>
                  <a:pt x="11168" y="930"/>
                </a:lnTo>
              </a:path>
              <a:path w="11429" h="177800">
                <a:moveTo>
                  <a:pt x="11168" y="930"/>
                </a:moveTo>
                <a:lnTo>
                  <a:pt x="11168" y="27922"/>
                </a:lnTo>
              </a:path>
              <a:path w="11429" h="177800">
                <a:moveTo>
                  <a:pt x="11168" y="45606"/>
                </a:moveTo>
                <a:lnTo>
                  <a:pt x="11168" y="80044"/>
                </a:lnTo>
              </a:path>
              <a:path w="11429" h="177800">
                <a:moveTo>
                  <a:pt x="11168" y="97728"/>
                </a:moveTo>
                <a:lnTo>
                  <a:pt x="11168" y="132165"/>
                </a:lnTo>
              </a:path>
              <a:path w="11429" h="177800">
                <a:moveTo>
                  <a:pt x="11168" y="149850"/>
                </a:moveTo>
                <a:lnTo>
                  <a:pt x="11168" y="176841"/>
                </a:lnTo>
              </a:path>
              <a:path w="11429" h="177800">
                <a:moveTo>
                  <a:pt x="11168" y="176841"/>
                </a:moveTo>
                <a:lnTo>
                  <a:pt x="11168" y="17777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264" name="object 9264"/>
          <p:cNvGrpSpPr/>
          <p:nvPr/>
        </p:nvGrpSpPr>
        <p:grpSpPr>
          <a:xfrm>
            <a:off x="4748662" y="6487295"/>
            <a:ext cx="57150" cy="95250"/>
            <a:chOff x="4748662" y="6487295"/>
            <a:chExt cx="57150" cy="95250"/>
          </a:xfrm>
        </p:grpSpPr>
        <p:sp>
          <p:nvSpPr>
            <p:cNvPr id="9265" name="object 9265"/>
            <p:cNvSpPr/>
            <p:nvPr/>
          </p:nvSpPr>
          <p:spPr>
            <a:xfrm>
              <a:off x="4750524" y="653941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861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6" name="object 9266"/>
            <p:cNvSpPr/>
            <p:nvPr/>
          </p:nvSpPr>
          <p:spPr>
            <a:xfrm>
              <a:off x="4749593" y="65384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7" name="object 9267"/>
            <p:cNvSpPr/>
            <p:nvPr/>
          </p:nvSpPr>
          <p:spPr>
            <a:xfrm>
              <a:off x="4749593" y="65394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8" name="object 9268"/>
            <p:cNvSpPr/>
            <p:nvPr/>
          </p:nvSpPr>
          <p:spPr>
            <a:xfrm>
              <a:off x="4748657" y="6538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69" name="object 9269"/>
            <p:cNvSpPr/>
            <p:nvPr/>
          </p:nvSpPr>
          <p:spPr>
            <a:xfrm>
              <a:off x="4749593" y="6488225"/>
              <a:ext cx="55880" cy="93345"/>
            </a:xfrm>
            <a:custGeom>
              <a:avLst/>
              <a:gdLst/>
              <a:ahLst/>
              <a:cxnLst/>
              <a:rect l="l" t="t" r="r" b="b"/>
              <a:pathLst>
                <a:path w="55879" h="93345">
                  <a:moveTo>
                    <a:pt x="34437" y="51190"/>
                  </a:moveTo>
                  <a:lnTo>
                    <a:pt x="2792" y="51190"/>
                  </a:lnTo>
                </a:path>
                <a:path w="55879" h="93345">
                  <a:moveTo>
                    <a:pt x="0" y="46537"/>
                  </a:moveTo>
                  <a:lnTo>
                    <a:pt x="0" y="51190"/>
                  </a:lnTo>
                </a:path>
                <a:path w="55879" h="93345">
                  <a:moveTo>
                    <a:pt x="2792" y="27922"/>
                  </a:moveTo>
                  <a:lnTo>
                    <a:pt x="1861" y="26991"/>
                  </a:lnTo>
                </a:path>
                <a:path w="55879" h="93345">
                  <a:moveTo>
                    <a:pt x="1861" y="26991"/>
                  </a:moveTo>
                  <a:lnTo>
                    <a:pt x="930" y="26991"/>
                  </a:lnTo>
                </a:path>
                <a:path w="55879" h="93345">
                  <a:moveTo>
                    <a:pt x="930" y="26991"/>
                  </a:moveTo>
                  <a:lnTo>
                    <a:pt x="0" y="26060"/>
                  </a:lnTo>
                </a:path>
                <a:path w="55879" h="93345">
                  <a:moveTo>
                    <a:pt x="8376" y="26060"/>
                  </a:moveTo>
                  <a:lnTo>
                    <a:pt x="8376" y="26991"/>
                  </a:lnTo>
                </a:path>
                <a:path w="55879" h="93345">
                  <a:moveTo>
                    <a:pt x="8376" y="26991"/>
                  </a:moveTo>
                  <a:lnTo>
                    <a:pt x="7445" y="26991"/>
                  </a:lnTo>
                </a:path>
                <a:path w="55879" h="93345">
                  <a:moveTo>
                    <a:pt x="7445" y="26991"/>
                  </a:moveTo>
                  <a:lnTo>
                    <a:pt x="5584" y="27922"/>
                  </a:lnTo>
                </a:path>
                <a:path w="55879" h="93345">
                  <a:moveTo>
                    <a:pt x="5584" y="27922"/>
                  </a:moveTo>
                  <a:lnTo>
                    <a:pt x="4653" y="27922"/>
                  </a:lnTo>
                </a:path>
                <a:path w="55879" h="93345">
                  <a:moveTo>
                    <a:pt x="4653" y="27922"/>
                  </a:moveTo>
                  <a:lnTo>
                    <a:pt x="5584" y="27922"/>
                  </a:lnTo>
                </a:path>
                <a:path w="55879" h="93345">
                  <a:moveTo>
                    <a:pt x="5584" y="27922"/>
                  </a:moveTo>
                  <a:lnTo>
                    <a:pt x="7445" y="26991"/>
                  </a:lnTo>
                </a:path>
                <a:path w="55879" h="93345">
                  <a:moveTo>
                    <a:pt x="7445" y="26991"/>
                  </a:moveTo>
                  <a:lnTo>
                    <a:pt x="8376" y="26991"/>
                  </a:lnTo>
                </a:path>
                <a:path w="55879" h="93345">
                  <a:moveTo>
                    <a:pt x="8376" y="26991"/>
                  </a:moveTo>
                  <a:lnTo>
                    <a:pt x="8376" y="26060"/>
                  </a:lnTo>
                </a:path>
                <a:path w="55879" h="93345">
                  <a:moveTo>
                    <a:pt x="0" y="26060"/>
                  </a:moveTo>
                  <a:lnTo>
                    <a:pt x="930" y="26991"/>
                  </a:lnTo>
                </a:path>
                <a:path w="55879" h="93345">
                  <a:moveTo>
                    <a:pt x="930" y="26991"/>
                  </a:moveTo>
                  <a:lnTo>
                    <a:pt x="1861" y="26991"/>
                  </a:lnTo>
                </a:path>
                <a:path w="55879" h="93345">
                  <a:moveTo>
                    <a:pt x="1861" y="26991"/>
                  </a:moveTo>
                  <a:lnTo>
                    <a:pt x="2792" y="27922"/>
                  </a:lnTo>
                </a:path>
                <a:path w="55879" h="93345">
                  <a:moveTo>
                    <a:pt x="2792" y="27922"/>
                  </a:moveTo>
                  <a:lnTo>
                    <a:pt x="4653" y="27922"/>
                  </a:lnTo>
                </a:path>
                <a:path w="55879" h="93345">
                  <a:moveTo>
                    <a:pt x="30714" y="0"/>
                  </a:moveTo>
                  <a:lnTo>
                    <a:pt x="55844" y="0"/>
                  </a:lnTo>
                </a:path>
                <a:path w="55879" h="93345">
                  <a:moveTo>
                    <a:pt x="18614" y="11168"/>
                  </a:moveTo>
                  <a:lnTo>
                    <a:pt x="19545" y="6515"/>
                  </a:lnTo>
                </a:path>
                <a:path w="55879" h="93345">
                  <a:moveTo>
                    <a:pt x="19545" y="6515"/>
                  </a:moveTo>
                  <a:lnTo>
                    <a:pt x="22337" y="2792"/>
                  </a:lnTo>
                </a:path>
                <a:path w="55879" h="93345">
                  <a:moveTo>
                    <a:pt x="22337" y="2792"/>
                  </a:moveTo>
                  <a:lnTo>
                    <a:pt x="26060" y="930"/>
                  </a:lnTo>
                </a:path>
                <a:path w="55879" h="93345">
                  <a:moveTo>
                    <a:pt x="26060" y="930"/>
                  </a:moveTo>
                  <a:lnTo>
                    <a:pt x="30714" y="0"/>
                  </a:lnTo>
                </a:path>
                <a:path w="55879" h="93345">
                  <a:moveTo>
                    <a:pt x="18614" y="80974"/>
                  </a:moveTo>
                  <a:lnTo>
                    <a:pt x="18614" y="51190"/>
                  </a:lnTo>
                </a:path>
                <a:path w="55879" h="93345">
                  <a:moveTo>
                    <a:pt x="18614" y="37229"/>
                  </a:moveTo>
                  <a:lnTo>
                    <a:pt x="18614" y="11168"/>
                  </a:lnTo>
                </a:path>
                <a:path w="55879" h="93345">
                  <a:moveTo>
                    <a:pt x="30714" y="93074"/>
                  </a:moveTo>
                  <a:lnTo>
                    <a:pt x="26060" y="92143"/>
                  </a:lnTo>
                </a:path>
                <a:path w="55879" h="93345">
                  <a:moveTo>
                    <a:pt x="26060" y="92143"/>
                  </a:moveTo>
                  <a:lnTo>
                    <a:pt x="22337" y="89351"/>
                  </a:lnTo>
                </a:path>
                <a:path w="55879" h="93345">
                  <a:moveTo>
                    <a:pt x="22337" y="89351"/>
                  </a:moveTo>
                  <a:lnTo>
                    <a:pt x="19545" y="85628"/>
                  </a:lnTo>
                </a:path>
                <a:path w="55879" h="93345">
                  <a:moveTo>
                    <a:pt x="19545" y="85628"/>
                  </a:moveTo>
                  <a:lnTo>
                    <a:pt x="18614" y="80974"/>
                  </a:lnTo>
                </a:path>
                <a:path w="55879" h="93345">
                  <a:moveTo>
                    <a:pt x="55844" y="93074"/>
                  </a:moveTo>
                  <a:lnTo>
                    <a:pt x="30714" y="93074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270" name="object 9270"/>
          <p:cNvSpPr/>
          <p:nvPr/>
        </p:nvSpPr>
        <p:spPr>
          <a:xfrm>
            <a:off x="10036227" y="655151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1" name="object 9271"/>
          <p:cNvSpPr/>
          <p:nvPr/>
        </p:nvSpPr>
        <p:spPr>
          <a:xfrm>
            <a:off x="4742147" y="6534763"/>
            <a:ext cx="0" cy="43815"/>
          </a:xfrm>
          <a:custGeom>
            <a:avLst/>
            <a:gdLst/>
            <a:ahLst/>
            <a:cxnLst/>
            <a:rect l="l" t="t" r="r" b="b"/>
            <a:pathLst>
              <a:path h="43815">
                <a:moveTo>
                  <a:pt x="0" y="0"/>
                </a:moveTo>
                <a:lnTo>
                  <a:pt x="0" y="43745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2" name="object 9272"/>
          <p:cNvSpPr/>
          <p:nvPr/>
        </p:nvSpPr>
        <p:spPr>
          <a:xfrm>
            <a:off x="10036227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3" name="object 9273"/>
          <p:cNvSpPr/>
          <p:nvPr/>
        </p:nvSpPr>
        <p:spPr>
          <a:xfrm>
            <a:off x="4742147" y="6478918"/>
            <a:ext cx="63500" cy="46990"/>
          </a:xfrm>
          <a:custGeom>
            <a:avLst/>
            <a:gdLst/>
            <a:ahLst/>
            <a:cxnLst/>
            <a:rect l="l" t="t" r="r" b="b"/>
            <a:pathLst>
              <a:path w="63500" h="46990">
                <a:moveTo>
                  <a:pt x="0" y="12099"/>
                </a:moveTo>
                <a:lnTo>
                  <a:pt x="0" y="46537"/>
                </a:lnTo>
              </a:path>
              <a:path w="63500" h="46990">
                <a:moveTo>
                  <a:pt x="6515" y="1861"/>
                </a:moveTo>
                <a:lnTo>
                  <a:pt x="3722" y="3722"/>
                </a:lnTo>
              </a:path>
              <a:path w="63500" h="46990">
                <a:moveTo>
                  <a:pt x="3722" y="3722"/>
                </a:moveTo>
                <a:lnTo>
                  <a:pt x="930" y="7445"/>
                </a:lnTo>
              </a:path>
              <a:path w="63500" h="46990">
                <a:moveTo>
                  <a:pt x="930" y="7445"/>
                </a:moveTo>
                <a:lnTo>
                  <a:pt x="0" y="12099"/>
                </a:lnTo>
              </a:path>
              <a:path w="63500" h="46990">
                <a:moveTo>
                  <a:pt x="63290" y="0"/>
                </a:moveTo>
                <a:lnTo>
                  <a:pt x="17684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4" name="object 9274"/>
          <p:cNvSpPr/>
          <p:nvPr/>
        </p:nvSpPr>
        <p:spPr>
          <a:xfrm>
            <a:off x="10036227" y="672835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5" name="object 9275"/>
          <p:cNvSpPr/>
          <p:nvPr/>
        </p:nvSpPr>
        <p:spPr>
          <a:xfrm>
            <a:off x="4742147" y="6577577"/>
            <a:ext cx="67310" cy="12700"/>
          </a:xfrm>
          <a:custGeom>
            <a:avLst/>
            <a:gdLst/>
            <a:ahLst/>
            <a:cxnLst/>
            <a:rect l="l" t="t" r="r" b="b"/>
            <a:pathLst>
              <a:path w="67310" h="12700">
                <a:moveTo>
                  <a:pt x="17684" y="12099"/>
                </a:moveTo>
                <a:lnTo>
                  <a:pt x="63290" y="12099"/>
                </a:lnTo>
              </a:path>
              <a:path w="67310" h="12700">
                <a:moveTo>
                  <a:pt x="0" y="930"/>
                </a:moveTo>
                <a:lnTo>
                  <a:pt x="930" y="4653"/>
                </a:lnTo>
              </a:path>
              <a:path w="67310" h="12700">
                <a:moveTo>
                  <a:pt x="930" y="4653"/>
                </a:moveTo>
                <a:lnTo>
                  <a:pt x="3722" y="8376"/>
                </a:lnTo>
              </a:path>
              <a:path w="67310" h="12700">
                <a:moveTo>
                  <a:pt x="3722" y="8376"/>
                </a:moveTo>
                <a:lnTo>
                  <a:pt x="6515" y="10238"/>
                </a:lnTo>
              </a:path>
              <a:path w="67310" h="12700">
                <a:moveTo>
                  <a:pt x="67013" y="0"/>
                </a:moveTo>
                <a:lnTo>
                  <a:pt x="6329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6" name="object 9276"/>
          <p:cNvSpPr/>
          <p:nvPr/>
        </p:nvSpPr>
        <p:spPr>
          <a:xfrm>
            <a:off x="4805438" y="6491948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7" name="object 9277"/>
          <p:cNvSpPr/>
          <p:nvPr/>
        </p:nvSpPr>
        <p:spPr>
          <a:xfrm>
            <a:off x="4730979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8" name="object 9278"/>
          <p:cNvSpPr/>
          <p:nvPr/>
        </p:nvSpPr>
        <p:spPr>
          <a:xfrm>
            <a:off x="4730979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9" name="object 9279"/>
          <p:cNvSpPr/>
          <p:nvPr/>
        </p:nvSpPr>
        <p:spPr>
          <a:xfrm>
            <a:off x="4805438" y="6732081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0" name="object 9280"/>
          <p:cNvSpPr/>
          <p:nvPr/>
        </p:nvSpPr>
        <p:spPr>
          <a:xfrm>
            <a:off x="4730979" y="644261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1" name="object 9281"/>
          <p:cNvSpPr/>
          <p:nvPr/>
        </p:nvSpPr>
        <p:spPr>
          <a:xfrm>
            <a:off x="4735632" y="673208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2" name="object 9282"/>
          <p:cNvSpPr/>
          <p:nvPr/>
        </p:nvSpPr>
        <p:spPr>
          <a:xfrm>
            <a:off x="4730979" y="6442619"/>
            <a:ext cx="5080" cy="289560"/>
          </a:xfrm>
          <a:custGeom>
            <a:avLst/>
            <a:gdLst/>
            <a:ahLst/>
            <a:cxnLst/>
            <a:rect l="l" t="t" r="r" b="b"/>
            <a:pathLst>
              <a:path w="5079" h="289559">
                <a:moveTo>
                  <a:pt x="0" y="4653"/>
                </a:moveTo>
                <a:lnTo>
                  <a:pt x="0" y="82836"/>
                </a:lnTo>
              </a:path>
              <a:path w="5079" h="289559">
                <a:moveTo>
                  <a:pt x="0" y="92143"/>
                </a:moveTo>
                <a:lnTo>
                  <a:pt x="0" y="289461"/>
                </a:lnTo>
              </a:path>
              <a:path w="5079" h="289559">
                <a:moveTo>
                  <a:pt x="0" y="289461"/>
                </a:moveTo>
                <a:lnTo>
                  <a:pt x="4653" y="289461"/>
                </a:lnTo>
              </a:path>
              <a:path w="5079" h="28955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3" name="object 9283"/>
          <p:cNvSpPr/>
          <p:nvPr/>
        </p:nvSpPr>
        <p:spPr>
          <a:xfrm>
            <a:off x="12609738" y="6919160"/>
            <a:ext cx="5080" cy="20955"/>
          </a:xfrm>
          <a:custGeom>
            <a:avLst/>
            <a:gdLst/>
            <a:ahLst/>
            <a:cxnLst/>
            <a:rect l="l" t="t" r="r" b="b"/>
            <a:pathLst>
              <a:path w="5079" h="20954">
                <a:moveTo>
                  <a:pt x="0" y="0"/>
                </a:moveTo>
                <a:lnTo>
                  <a:pt x="4653" y="204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4" name="object 9284"/>
          <p:cNvSpPr/>
          <p:nvPr/>
        </p:nvSpPr>
        <p:spPr>
          <a:xfrm>
            <a:off x="12437550" y="6919160"/>
            <a:ext cx="172720" cy="43180"/>
          </a:xfrm>
          <a:custGeom>
            <a:avLst/>
            <a:gdLst/>
            <a:ahLst/>
            <a:cxnLst/>
            <a:rect l="l" t="t" r="r" b="b"/>
            <a:pathLst>
              <a:path w="172720" h="43179">
                <a:moveTo>
                  <a:pt x="0" y="42814"/>
                </a:moveTo>
                <a:lnTo>
                  <a:pt x="26991" y="36299"/>
                </a:lnTo>
              </a:path>
              <a:path w="172720" h="43179">
                <a:moveTo>
                  <a:pt x="43745" y="31645"/>
                </a:moveTo>
                <a:lnTo>
                  <a:pt x="77251" y="23268"/>
                </a:lnTo>
              </a:path>
              <a:path w="172720" h="43179">
                <a:moveTo>
                  <a:pt x="94005" y="18614"/>
                </a:moveTo>
                <a:lnTo>
                  <a:pt x="128442" y="10238"/>
                </a:lnTo>
              </a:path>
              <a:path w="172720" h="43179">
                <a:moveTo>
                  <a:pt x="145196" y="6515"/>
                </a:moveTo>
                <a:lnTo>
                  <a:pt x="172187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5" name="object 9285"/>
          <p:cNvSpPr/>
          <p:nvPr/>
        </p:nvSpPr>
        <p:spPr>
          <a:xfrm>
            <a:off x="4805438" y="6447272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6" name="object 9286"/>
          <p:cNvSpPr/>
          <p:nvPr/>
        </p:nvSpPr>
        <p:spPr>
          <a:xfrm>
            <a:off x="4730979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7" name="object 9287"/>
          <p:cNvSpPr/>
          <p:nvPr/>
        </p:nvSpPr>
        <p:spPr>
          <a:xfrm>
            <a:off x="12437550" y="6961975"/>
            <a:ext cx="5080" cy="20955"/>
          </a:xfrm>
          <a:custGeom>
            <a:avLst/>
            <a:gdLst/>
            <a:ahLst/>
            <a:cxnLst/>
            <a:rect l="l" t="t" r="r" b="b"/>
            <a:pathLst>
              <a:path w="5079" h="20954">
                <a:moveTo>
                  <a:pt x="4653" y="20476"/>
                </a:moveTo>
                <a:lnTo>
                  <a:pt x="0" y="0"/>
                </a:lnTo>
              </a:path>
              <a:path w="5079" h="20954">
                <a:moveTo>
                  <a:pt x="4653" y="18614"/>
                </a:moveTo>
                <a:lnTo>
                  <a:pt x="4653" y="1768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8" name="object 9288"/>
          <p:cNvSpPr/>
          <p:nvPr/>
        </p:nvSpPr>
        <p:spPr>
          <a:xfrm>
            <a:off x="12611599" y="6929398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90">
                <a:moveTo>
                  <a:pt x="1861" y="7445"/>
                </a:moveTo>
                <a:lnTo>
                  <a:pt x="2792" y="8376"/>
                </a:lnTo>
              </a:path>
              <a:path w="3175" h="8890">
                <a:moveTo>
                  <a:pt x="0" y="0"/>
                </a:moveTo>
                <a:lnTo>
                  <a:pt x="1861" y="74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9" name="object 9289"/>
          <p:cNvSpPr/>
          <p:nvPr/>
        </p:nvSpPr>
        <p:spPr>
          <a:xfrm>
            <a:off x="12440342" y="6972213"/>
            <a:ext cx="3175" cy="7620"/>
          </a:xfrm>
          <a:custGeom>
            <a:avLst/>
            <a:gdLst/>
            <a:ahLst/>
            <a:cxnLst/>
            <a:rect l="l" t="t" r="r" b="b"/>
            <a:pathLst>
              <a:path w="3175" h="7620">
                <a:moveTo>
                  <a:pt x="1861" y="7445"/>
                </a:moveTo>
                <a:lnTo>
                  <a:pt x="0" y="0"/>
                </a:lnTo>
              </a:path>
              <a:path w="3175" h="7620">
                <a:moveTo>
                  <a:pt x="2792" y="7445"/>
                </a:moveTo>
                <a:lnTo>
                  <a:pt x="1861" y="74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0" name="object 9290"/>
          <p:cNvSpPr/>
          <p:nvPr/>
        </p:nvSpPr>
        <p:spPr>
          <a:xfrm>
            <a:off x="4735632" y="6534763"/>
            <a:ext cx="24765" cy="200660"/>
          </a:xfrm>
          <a:custGeom>
            <a:avLst/>
            <a:gdLst/>
            <a:ahLst/>
            <a:cxnLst/>
            <a:rect l="l" t="t" r="r" b="b"/>
            <a:pathLst>
              <a:path w="24764" h="200659">
                <a:moveTo>
                  <a:pt x="0" y="200110"/>
                </a:moveTo>
                <a:lnTo>
                  <a:pt x="0" y="161018"/>
                </a:lnTo>
              </a:path>
              <a:path w="24764" h="200659">
                <a:moveTo>
                  <a:pt x="0" y="143334"/>
                </a:moveTo>
                <a:lnTo>
                  <a:pt x="0" y="108897"/>
                </a:lnTo>
              </a:path>
              <a:path w="24764" h="200659">
                <a:moveTo>
                  <a:pt x="0" y="91213"/>
                </a:moveTo>
                <a:lnTo>
                  <a:pt x="0" y="56775"/>
                </a:lnTo>
              </a:path>
              <a:path w="24764" h="200659">
                <a:moveTo>
                  <a:pt x="0" y="39091"/>
                </a:moveTo>
                <a:lnTo>
                  <a:pt x="0" y="0"/>
                </a:lnTo>
              </a:path>
              <a:path w="24764" h="200659">
                <a:moveTo>
                  <a:pt x="24199" y="11168"/>
                </a:moveTo>
                <a:lnTo>
                  <a:pt x="24199" y="12099"/>
                </a:lnTo>
              </a:path>
              <a:path w="24764" h="200659">
                <a:moveTo>
                  <a:pt x="24199" y="12099"/>
                </a:moveTo>
                <a:lnTo>
                  <a:pt x="24199" y="39091"/>
                </a:lnTo>
              </a:path>
              <a:path w="24764" h="200659">
                <a:moveTo>
                  <a:pt x="24199" y="56775"/>
                </a:moveTo>
                <a:lnTo>
                  <a:pt x="24199" y="91213"/>
                </a:lnTo>
              </a:path>
              <a:path w="24764" h="200659">
                <a:moveTo>
                  <a:pt x="24199" y="108897"/>
                </a:moveTo>
                <a:lnTo>
                  <a:pt x="24199" y="143334"/>
                </a:lnTo>
              </a:path>
              <a:path w="24764" h="200659">
                <a:moveTo>
                  <a:pt x="24199" y="161018"/>
                </a:moveTo>
                <a:lnTo>
                  <a:pt x="24199" y="18801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1" name="object 9291"/>
          <p:cNvSpPr/>
          <p:nvPr/>
        </p:nvSpPr>
        <p:spPr>
          <a:xfrm>
            <a:off x="4805438" y="6617599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2" name="object 9292"/>
          <p:cNvSpPr/>
          <p:nvPr/>
        </p:nvSpPr>
        <p:spPr>
          <a:xfrm>
            <a:off x="12443135" y="6978728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3" name="object 9293"/>
          <p:cNvSpPr/>
          <p:nvPr/>
        </p:nvSpPr>
        <p:spPr>
          <a:xfrm>
            <a:off x="4759831" y="672277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4" name="object 9294"/>
          <p:cNvSpPr/>
          <p:nvPr/>
        </p:nvSpPr>
        <p:spPr>
          <a:xfrm>
            <a:off x="4748663" y="654593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5" name="object 9295"/>
          <p:cNvSpPr/>
          <p:nvPr/>
        </p:nvSpPr>
        <p:spPr>
          <a:xfrm>
            <a:off x="4748663" y="6546862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5">
                <a:moveTo>
                  <a:pt x="0" y="175910"/>
                </a:moveTo>
                <a:lnTo>
                  <a:pt x="0" y="148919"/>
                </a:lnTo>
              </a:path>
              <a:path h="177165">
                <a:moveTo>
                  <a:pt x="0" y="131235"/>
                </a:moveTo>
                <a:lnTo>
                  <a:pt x="0" y="96797"/>
                </a:lnTo>
              </a:path>
              <a:path h="177165">
                <a:moveTo>
                  <a:pt x="0" y="79113"/>
                </a:moveTo>
                <a:lnTo>
                  <a:pt x="0" y="44675"/>
                </a:lnTo>
              </a:path>
              <a:path h="177165">
                <a:moveTo>
                  <a:pt x="0" y="26991"/>
                </a:moveTo>
                <a:lnTo>
                  <a:pt x="0" y="0"/>
                </a:lnTo>
              </a:path>
              <a:path h="177165">
                <a:moveTo>
                  <a:pt x="0" y="176841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6" name="object 9296"/>
          <p:cNvSpPr/>
          <p:nvPr/>
        </p:nvSpPr>
        <p:spPr>
          <a:xfrm>
            <a:off x="4805438" y="6621322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7" name="object 9297"/>
          <p:cNvSpPr/>
          <p:nvPr/>
        </p:nvSpPr>
        <p:spPr>
          <a:xfrm>
            <a:off x="12444996" y="697872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8" name="object 9298"/>
          <p:cNvSpPr/>
          <p:nvPr/>
        </p:nvSpPr>
        <p:spPr>
          <a:xfrm>
            <a:off x="4748663" y="654593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9" name="object 9299"/>
          <p:cNvSpPr/>
          <p:nvPr/>
        </p:nvSpPr>
        <p:spPr>
          <a:xfrm>
            <a:off x="4730979" y="6525455"/>
            <a:ext cx="74930" cy="209550"/>
          </a:xfrm>
          <a:custGeom>
            <a:avLst/>
            <a:gdLst/>
            <a:ahLst/>
            <a:cxnLst/>
            <a:rect l="l" t="t" r="r" b="b"/>
            <a:pathLst>
              <a:path w="74929" h="209550">
                <a:moveTo>
                  <a:pt x="28853" y="198248"/>
                </a:moveTo>
                <a:lnTo>
                  <a:pt x="17684" y="198248"/>
                </a:lnTo>
              </a:path>
              <a:path w="74929" h="209550">
                <a:moveTo>
                  <a:pt x="4653" y="209417"/>
                </a:moveTo>
                <a:lnTo>
                  <a:pt x="4653" y="170326"/>
                </a:lnTo>
              </a:path>
              <a:path w="74929" h="209550">
                <a:moveTo>
                  <a:pt x="4653" y="152642"/>
                </a:moveTo>
                <a:lnTo>
                  <a:pt x="4653" y="118204"/>
                </a:lnTo>
              </a:path>
              <a:path w="74929" h="209550">
                <a:moveTo>
                  <a:pt x="4653" y="100520"/>
                </a:moveTo>
                <a:lnTo>
                  <a:pt x="4653" y="66082"/>
                </a:lnTo>
              </a:path>
              <a:path w="74929" h="209550">
                <a:moveTo>
                  <a:pt x="4653" y="48398"/>
                </a:moveTo>
                <a:lnTo>
                  <a:pt x="4653" y="9307"/>
                </a:lnTo>
              </a:path>
              <a:path w="74929" h="209550">
                <a:moveTo>
                  <a:pt x="0" y="9307"/>
                </a:moveTo>
                <a:lnTo>
                  <a:pt x="0" y="48398"/>
                </a:lnTo>
              </a:path>
              <a:path w="74929" h="209550">
                <a:moveTo>
                  <a:pt x="0" y="66082"/>
                </a:moveTo>
                <a:lnTo>
                  <a:pt x="0" y="100520"/>
                </a:lnTo>
              </a:path>
              <a:path w="74929" h="209550">
                <a:moveTo>
                  <a:pt x="0" y="118204"/>
                </a:moveTo>
                <a:lnTo>
                  <a:pt x="0" y="152642"/>
                </a:lnTo>
              </a:path>
              <a:path w="74929" h="209550">
                <a:moveTo>
                  <a:pt x="0" y="170326"/>
                </a:moveTo>
                <a:lnTo>
                  <a:pt x="0" y="209417"/>
                </a:lnTo>
              </a:path>
              <a:path w="74929" h="209550">
                <a:moveTo>
                  <a:pt x="4653" y="0"/>
                </a:moveTo>
                <a:lnTo>
                  <a:pt x="4653" y="9307"/>
                </a:lnTo>
              </a:path>
              <a:path w="74929" h="209550">
                <a:moveTo>
                  <a:pt x="74459" y="9307"/>
                </a:moveTo>
                <a:lnTo>
                  <a:pt x="47468" y="9307"/>
                </a:lnTo>
              </a:path>
              <a:path w="74929" h="209550">
                <a:moveTo>
                  <a:pt x="30714" y="9307"/>
                </a:moveTo>
                <a:lnTo>
                  <a:pt x="4653" y="9307"/>
                </a:lnTo>
              </a:path>
              <a:path w="74929" h="209550">
                <a:moveTo>
                  <a:pt x="4653" y="9307"/>
                </a:moveTo>
                <a:lnTo>
                  <a:pt x="30714" y="9307"/>
                </a:lnTo>
              </a:path>
              <a:path w="74929" h="209550">
                <a:moveTo>
                  <a:pt x="47468" y="9307"/>
                </a:moveTo>
                <a:lnTo>
                  <a:pt x="74459" y="9307"/>
                </a:lnTo>
              </a:path>
              <a:path w="74929" h="209550">
                <a:moveTo>
                  <a:pt x="0" y="0"/>
                </a:moveTo>
                <a:lnTo>
                  <a:pt x="0" y="9307"/>
                </a:lnTo>
              </a:path>
              <a:path w="74929" h="209550">
                <a:moveTo>
                  <a:pt x="4653" y="209417"/>
                </a:moveTo>
                <a:lnTo>
                  <a:pt x="30714" y="209417"/>
                </a:lnTo>
              </a:path>
              <a:path w="74929" h="209550">
                <a:moveTo>
                  <a:pt x="47468" y="209417"/>
                </a:moveTo>
                <a:lnTo>
                  <a:pt x="74459" y="20941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0" name="object 9300"/>
          <p:cNvSpPr/>
          <p:nvPr/>
        </p:nvSpPr>
        <p:spPr>
          <a:xfrm>
            <a:off x="12445927" y="6978728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1" name="object 9301"/>
          <p:cNvSpPr/>
          <p:nvPr/>
        </p:nvSpPr>
        <p:spPr>
          <a:xfrm>
            <a:off x="4805438" y="6451926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2" name="object 9302"/>
          <p:cNvSpPr/>
          <p:nvPr/>
        </p:nvSpPr>
        <p:spPr>
          <a:xfrm>
            <a:off x="4735632" y="6734873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3" name="object 9303"/>
          <p:cNvSpPr/>
          <p:nvPr/>
        </p:nvSpPr>
        <p:spPr>
          <a:xfrm>
            <a:off x="12447789" y="697779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4" name="object 9304"/>
          <p:cNvSpPr/>
          <p:nvPr/>
        </p:nvSpPr>
        <p:spPr>
          <a:xfrm>
            <a:off x="4805438" y="6447272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5" name="object 9305"/>
          <p:cNvSpPr/>
          <p:nvPr/>
        </p:nvSpPr>
        <p:spPr>
          <a:xfrm>
            <a:off x="4805438" y="6534763"/>
            <a:ext cx="3810" cy="200660"/>
          </a:xfrm>
          <a:custGeom>
            <a:avLst/>
            <a:gdLst/>
            <a:ahLst/>
            <a:cxnLst/>
            <a:rect l="l" t="t" r="r" b="b"/>
            <a:pathLst>
              <a:path w="3810" h="200659">
                <a:moveTo>
                  <a:pt x="0" y="200110"/>
                </a:moveTo>
                <a:lnTo>
                  <a:pt x="0" y="161018"/>
                </a:lnTo>
              </a:path>
              <a:path w="3810" h="200659">
                <a:moveTo>
                  <a:pt x="0" y="143334"/>
                </a:moveTo>
                <a:lnTo>
                  <a:pt x="0" y="108897"/>
                </a:lnTo>
              </a:path>
              <a:path w="3810" h="200659">
                <a:moveTo>
                  <a:pt x="0" y="91213"/>
                </a:moveTo>
                <a:lnTo>
                  <a:pt x="0" y="56775"/>
                </a:lnTo>
              </a:path>
              <a:path w="3810" h="200659">
                <a:moveTo>
                  <a:pt x="0" y="39091"/>
                </a:moveTo>
                <a:lnTo>
                  <a:pt x="0" y="0"/>
                </a:lnTo>
              </a:path>
              <a:path w="3810" h="200659">
                <a:moveTo>
                  <a:pt x="0" y="0"/>
                </a:moveTo>
                <a:lnTo>
                  <a:pt x="0" y="39091"/>
                </a:lnTo>
              </a:path>
              <a:path w="3810" h="200659">
                <a:moveTo>
                  <a:pt x="0" y="56775"/>
                </a:moveTo>
                <a:lnTo>
                  <a:pt x="0" y="91213"/>
                </a:lnTo>
              </a:path>
              <a:path w="3810" h="200659">
                <a:moveTo>
                  <a:pt x="0" y="108897"/>
                </a:moveTo>
                <a:lnTo>
                  <a:pt x="0" y="143334"/>
                </a:lnTo>
              </a:path>
              <a:path w="3810" h="200659">
                <a:moveTo>
                  <a:pt x="0" y="161018"/>
                </a:moveTo>
                <a:lnTo>
                  <a:pt x="0" y="200110"/>
                </a:lnTo>
              </a:path>
              <a:path w="3810" h="200659">
                <a:moveTo>
                  <a:pt x="3722" y="86559"/>
                </a:moveTo>
                <a:lnTo>
                  <a:pt x="0" y="86559"/>
                </a:lnTo>
              </a:path>
              <a:path w="3810" h="200659">
                <a:moveTo>
                  <a:pt x="0" y="91213"/>
                </a:moveTo>
                <a:lnTo>
                  <a:pt x="3722" y="91213"/>
                </a:lnTo>
              </a:path>
              <a:path w="3810" h="200659">
                <a:moveTo>
                  <a:pt x="0" y="191733"/>
                </a:moveTo>
                <a:lnTo>
                  <a:pt x="3722" y="191733"/>
                </a:lnTo>
              </a:path>
              <a:path w="3810" h="200659">
                <a:moveTo>
                  <a:pt x="0" y="187079"/>
                </a:moveTo>
                <a:lnTo>
                  <a:pt x="3722" y="187079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6" name="object 9306"/>
          <p:cNvSpPr/>
          <p:nvPr/>
        </p:nvSpPr>
        <p:spPr>
          <a:xfrm>
            <a:off x="6051706" y="6772102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0"/>
                </a:lnTo>
              </a:path>
            </a:pathLst>
          </a:custGeom>
          <a:ln w="4653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7" name="object 9307"/>
          <p:cNvSpPr/>
          <p:nvPr/>
        </p:nvSpPr>
        <p:spPr>
          <a:xfrm>
            <a:off x="10060427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8" name="object 9308"/>
          <p:cNvSpPr/>
          <p:nvPr/>
        </p:nvSpPr>
        <p:spPr>
          <a:xfrm>
            <a:off x="12606946" y="6937775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0"/>
                </a:moveTo>
                <a:lnTo>
                  <a:pt x="2792" y="0"/>
                </a:lnTo>
              </a:path>
              <a:path w="3809" h="1270">
                <a:moveTo>
                  <a:pt x="2792" y="0"/>
                </a:moveTo>
                <a:lnTo>
                  <a:pt x="930" y="930"/>
                </a:lnTo>
              </a:path>
              <a:path w="3809" h="1270">
                <a:moveTo>
                  <a:pt x="930" y="93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9" name="object 9309"/>
          <p:cNvSpPr/>
          <p:nvPr/>
        </p:nvSpPr>
        <p:spPr>
          <a:xfrm>
            <a:off x="5096761" y="6505909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10238" y="40952"/>
                </a:moveTo>
                <a:lnTo>
                  <a:pt x="15822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0" name="object 9310"/>
          <p:cNvSpPr/>
          <p:nvPr/>
        </p:nvSpPr>
        <p:spPr>
          <a:xfrm>
            <a:off x="10060427" y="644820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1" name="object 9311"/>
          <p:cNvSpPr/>
          <p:nvPr/>
        </p:nvSpPr>
        <p:spPr>
          <a:xfrm>
            <a:off x="9986898" y="64528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2" name="object 9312"/>
          <p:cNvSpPr/>
          <p:nvPr/>
        </p:nvSpPr>
        <p:spPr>
          <a:xfrm>
            <a:off x="6023784" y="6534763"/>
            <a:ext cx="27940" cy="438784"/>
          </a:xfrm>
          <a:custGeom>
            <a:avLst/>
            <a:gdLst/>
            <a:ahLst/>
            <a:cxnLst/>
            <a:rect l="l" t="t" r="r" b="b"/>
            <a:pathLst>
              <a:path w="27939" h="438784">
                <a:moveTo>
                  <a:pt x="0" y="237340"/>
                </a:moveTo>
                <a:lnTo>
                  <a:pt x="0" y="438381"/>
                </a:lnTo>
              </a:path>
              <a:path w="27939" h="438784">
                <a:moveTo>
                  <a:pt x="27922" y="200110"/>
                </a:moveTo>
                <a:lnTo>
                  <a:pt x="27922" y="0"/>
                </a:lnTo>
              </a:path>
              <a:path w="27939" h="438784">
                <a:moveTo>
                  <a:pt x="0" y="0"/>
                </a:moveTo>
                <a:lnTo>
                  <a:pt x="0" y="200110"/>
                </a:lnTo>
              </a:path>
            </a:pathLst>
          </a:custGeom>
          <a:ln w="4653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3" name="object 9313"/>
          <p:cNvSpPr/>
          <p:nvPr/>
        </p:nvSpPr>
        <p:spPr>
          <a:xfrm>
            <a:off x="10060427" y="673766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4" name="object 9314"/>
          <p:cNvSpPr/>
          <p:nvPr/>
        </p:nvSpPr>
        <p:spPr>
          <a:xfrm>
            <a:off x="5118168" y="6592468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0"/>
                </a:moveTo>
                <a:lnTo>
                  <a:pt x="4653" y="18614"/>
                </a:lnTo>
              </a:path>
              <a:path w="27304" h="109220">
                <a:moveTo>
                  <a:pt x="8376" y="35368"/>
                </a:moveTo>
                <a:lnTo>
                  <a:pt x="16753" y="69805"/>
                </a:lnTo>
              </a:path>
              <a:path w="27304" h="109220">
                <a:moveTo>
                  <a:pt x="21407" y="86559"/>
                </a:moveTo>
                <a:lnTo>
                  <a:pt x="26060" y="105174"/>
                </a:lnTo>
              </a:path>
              <a:path w="27304" h="109220">
                <a:moveTo>
                  <a:pt x="26060" y="106104"/>
                </a:moveTo>
                <a:lnTo>
                  <a:pt x="26991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5" name="object 9315"/>
          <p:cNvSpPr/>
          <p:nvPr/>
        </p:nvSpPr>
        <p:spPr>
          <a:xfrm>
            <a:off x="12611599" y="6936844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0"/>
                </a:moveTo>
                <a:lnTo>
                  <a:pt x="930" y="930"/>
                </a:lnTo>
              </a:path>
              <a:path w="1904" h="1270">
                <a:moveTo>
                  <a:pt x="930" y="93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6" name="object 9316"/>
          <p:cNvSpPr/>
          <p:nvPr/>
        </p:nvSpPr>
        <p:spPr>
          <a:xfrm>
            <a:off x="5118168" y="6592468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108897"/>
                </a:moveTo>
                <a:lnTo>
                  <a:pt x="26060" y="106104"/>
                </a:lnTo>
              </a:path>
              <a:path w="27304" h="109220">
                <a:moveTo>
                  <a:pt x="26060" y="105174"/>
                </a:moveTo>
                <a:lnTo>
                  <a:pt x="21407" y="86559"/>
                </a:lnTo>
              </a:path>
              <a:path w="27304" h="109220">
                <a:moveTo>
                  <a:pt x="16753" y="69805"/>
                </a:moveTo>
                <a:lnTo>
                  <a:pt x="8376" y="35368"/>
                </a:lnTo>
              </a:path>
              <a:path w="27304" h="109220">
                <a:moveTo>
                  <a:pt x="4653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7" name="object 9317"/>
          <p:cNvSpPr/>
          <p:nvPr/>
        </p:nvSpPr>
        <p:spPr>
          <a:xfrm>
            <a:off x="10065080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8" name="object 9318"/>
          <p:cNvSpPr/>
          <p:nvPr/>
        </p:nvSpPr>
        <p:spPr>
          <a:xfrm>
            <a:off x="4698402" y="6772102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041"/>
                </a:lnTo>
              </a:path>
            </a:pathLst>
          </a:custGeom>
          <a:ln w="4653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9" name="object 9319"/>
          <p:cNvSpPr/>
          <p:nvPr/>
        </p:nvSpPr>
        <p:spPr>
          <a:xfrm>
            <a:off x="10065080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0" name="object 9320"/>
          <p:cNvSpPr/>
          <p:nvPr/>
        </p:nvSpPr>
        <p:spPr>
          <a:xfrm>
            <a:off x="4698402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200110"/>
                </a:lnTo>
              </a:path>
            </a:pathLst>
          </a:custGeom>
          <a:ln w="4653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1" name="object 9321"/>
          <p:cNvSpPr/>
          <p:nvPr/>
        </p:nvSpPr>
        <p:spPr>
          <a:xfrm>
            <a:off x="9990621" y="673766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2" name="object 9322"/>
          <p:cNvSpPr/>
          <p:nvPr/>
        </p:nvSpPr>
        <p:spPr>
          <a:xfrm>
            <a:off x="10065080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3" name="object 9323"/>
          <p:cNvSpPr/>
          <p:nvPr/>
        </p:nvSpPr>
        <p:spPr>
          <a:xfrm>
            <a:off x="5096761" y="6505909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10238" y="40952"/>
                </a:moveTo>
                <a:lnTo>
                  <a:pt x="15822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4" name="object 9324"/>
          <p:cNvSpPr/>
          <p:nvPr/>
        </p:nvSpPr>
        <p:spPr>
          <a:xfrm>
            <a:off x="10065080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5" name="object 9325"/>
          <p:cNvSpPr/>
          <p:nvPr/>
        </p:nvSpPr>
        <p:spPr>
          <a:xfrm>
            <a:off x="9986898" y="67376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6" name="object 9326"/>
          <p:cNvSpPr/>
          <p:nvPr/>
        </p:nvSpPr>
        <p:spPr>
          <a:xfrm>
            <a:off x="10060427" y="644820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7" name="object 9327"/>
          <p:cNvSpPr/>
          <p:nvPr/>
        </p:nvSpPr>
        <p:spPr>
          <a:xfrm>
            <a:off x="8858834" y="8255711"/>
            <a:ext cx="0" cy="22860"/>
          </a:xfrm>
          <a:custGeom>
            <a:avLst/>
            <a:gdLst/>
            <a:ahLst/>
            <a:cxnLst/>
            <a:rect l="l" t="t" r="r" b="b"/>
            <a:pathLst>
              <a:path h="22859">
                <a:moveTo>
                  <a:pt x="0" y="0"/>
                </a:moveTo>
                <a:lnTo>
                  <a:pt x="0" y="2233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8" name="object 9328"/>
          <p:cNvSpPr/>
          <p:nvPr/>
        </p:nvSpPr>
        <p:spPr>
          <a:xfrm>
            <a:off x="8858834" y="8408353"/>
            <a:ext cx="0" cy="21590"/>
          </a:xfrm>
          <a:custGeom>
            <a:avLst/>
            <a:gdLst/>
            <a:ahLst/>
            <a:cxnLst/>
            <a:rect l="l" t="t" r="r" b="b"/>
            <a:pathLst>
              <a:path h="21590">
                <a:moveTo>
                  <a:pt x="0" y="0"/>
                </a:moveTo>
                <a:lnTo>
                  <a:pt x="0" y="214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9" name="object 9329"/>
          <p:cNvSpPr/>
          <p:nvPr/>
        </p:nvSpPr>
        <p:spPr>
          <a:xfrm>
            <a:off x="9986898" y="649753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0" name="object 9330"/>
          <p:cNvSpPr/>
          <p:nvPr/>
        </p:nvSpPr>
        <p:spPr>
          <a:xfrm>
            <a:off x="5118168" y="6592468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0"/>
                </a:moveTo>
                <a:lnTo>
                  <a:pt x="4653" y="18614"/>
                </a:lnTo>
              </a:path>
              <a:path w="27304" h="109220">
                <a:moveTo>
                  <a:pt x="8376" y="35368"/>
                </a:moveTo>
                <a:lnTo>
                  <a:pt x="16753" y="69805"/>
                </a:lnTo>
              </a:path>
              <a:path w="27304" h="109220">
                <a:moveTo>
                  <a:pt x="21407" y="86559"/>
                </a:moveTo>
                <a:lnTo>
                  <a:pt x="26060" y="105174"/>
                </a:lnTo>
              </a:path>
              <a:path w="27304" h="109220">
                <a:moveTo>
                  <a:pt x="26060" y="106104"/>
                </a:moveTo>
                <a:lnTo>
                  <a:pt x="26991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1" name="object 9331"/>
          <p:cNvSpPr/>
          <p:nvPr/>
        </p:nvSpPr>
        <p:spPr>
          <a:xfrm>
            <a:off x="9986898" y="658316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2" name="object 9332"/>
          <p:cNvSpPr/>
          <p:nvPr/>
        </p:nvSpPr>
        <p:spPr>
          <a:xfrm>
            <a:off x="10053911" y="6540347"/>
            <a:ext cx="0" cy="43815"/>
          </a:xfrm>
          <a:custGeom>
            <a:avLst/>
            <a:gdLst/>
            <a:ahLst/>
            <a:cxnLst/>
            <a:rect l="l" t="t" r="r" b="b"/>
            <a:pathLst>
              <a:path h="43815">
                <a:moveTo>
                  <a:pt x="0" y="43745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3" name="object 9333"/>
          <p:cNvSpPr/>
          <p:nvPr/>
        </p:nvSpPr>
        <p:spPr>
          <a:xfrm>
            <a:off x="5118168" y="6592468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108897"/>
                </a:moveTo>
                <a:lnTo>
                  <a:pt x="26060" y="106104"/>
                </a:lnTo>
              </a:path>
              <a:path w="27304" h="109220">
                <a:moveTo>
                  <a:pt x="26060" y="105174"/>
                </a:moveTo>
                <a:lnTo>
                  <a:pt x="21407" y="86559"/>
                </a:lnTo>
              </a:path>
              <a:path w="27304" h="109220">
                <a:moveTo>
                  <a:pt x="16753" y="69805"/>
                </a:moveTo>
                <a:lnTo>
                  <a:pt x="8376" y="35368"/>
                </a:lnTo>
              </a:path>
              <a:path w="27304" h="109220">
                <a:moveTo>
                  <a:pt x="4653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4" name="object 9334"/>
          <p:cNvSpPr/>
          <p:nvPr/>
        </p:nvSpPr>
        <p:spPr>
          <a:xfrm>
            <a:off x="9990621" y="6484502"/>
            <a:ext cx="63500" cy="46990"/>
          </a:xfrm>
          <a:custGeom>
            <a:avLst/>
            <a:gdLst/>
            <a:ahLst/>
            <a:cxnLst/>
            <a:rect l="l" t="t" r="r" b="b"/>
            <a:pathLst>
              <a:path w="63500" h="46990">
                <a:moveTo>
                  <a:pt x="63290" y="46537"/>
                </a:moveTo>
                <a:lnTo>
                  <a:pt x="63290" y="12099"/>
                </a:lnTo>
              </a:path>
              <a:path w="63500" h="46990">
                <a:moveTo>
                  <a:pt x="63290" y="12099"/>
                </a:moveTo>
                <a:lnTo>
                  <a:pt x="62359" y="7445"/>
                </a:lnTo>
              </a:path>
              <a:path w="63500" h="46990">
                <a:moveTo>
                  <a:pt x="62359" y="7445"/>
                </a:moveTo>
                <a:lnTo>
                  <a:pt x="59567" y="3722"/>
                </a:lnTo>
              </a:path>
              <a:path w="63500" h="46990">
                <a:moveTo>
                  <a:pt x="59567" y="3722"/>
                </a:moveTo>
                <a:lnTo>
                  <a:pt x="56775" y="1861"/>
                </a:lnTo>
              </a:path>
              <a:path w="63500" h="4699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5" name="object 9335"/>
          <p:cNvSpPr/>
          <p:nvPr/>
        </p:nvSpPr>
        <p:spPr>
          <a:xfrm>
            <a:off x="9990621" y="6595261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6" name="object 9336"/>
          <p:cNvSpPr/>
          <p:nvPr/>
        </p:nvSpPr>
        <p:spPr>
          <a:xfrm>
            <a:off x="5096761" y="6505909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10238" y="40952"/>
                </a:moveTo>
                <a:lnTo>
                  <a:pt x="15822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7" name="object 9337"/>
          <p:cNvSpPr/>
          <p:nvPr/>
        </p:nvSpPr>
        <p:spPr>
          <a:xfrm>
            <a:off x="7763347" y="8408353"/>
            <a:ext cx="0" cy="21590"/>
          </a:xfrm>
          <a:custGeom>
            <a:avLst/>
            <a:gdLst/>
            <a:ahLst/>
            <a:cxnLst/>
            <a:rect l="l" t="t" r="r" b="b"/>
            <a:pathLst>
              <a:path h="21590">
                <a:moveTo>
                  <a:pt x="0" y="214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8" name="object 9338"/>
          <p:cNvSpPr/>
          <p:nvPr/>
        </p:nvSpPr>
        <p:spPr>
          <a:xfrm>
            <a:off x="7763347" y="8255711"/>
            <a:ext cx="0" cy="22860"/>
          </a:xfrm>
          <a:custGeom>
            <a:avLst/>
            <a:gdLst/>
            <a:ahLst/>
            <a:cxnLst/>
            <a:rect l="l" t="t" r="r" b="b"/>
            <a:pathLst>
              <a:path h="22859">
                <a:moveTo>
                  <a:pt x="0" y="223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9" name="object 9339"/>
          <p:cNvSpPr/>
          <p:nvPr/>
        </p:nvSpPr>
        <p:spPr>
          <a:xfrm>
            <a:off x="10047396" y="6584092"/>
            <a:ext cx="6985" cy="9525"/>
          </a:xfrm>
          <a:custGeom>
            <a:avLst/>
            <a:gdLst/>
            <a:ahLst/>
            <a:cxnLst/>
            <a:rect l="l" t="t" r="r" b="b"/>
            <a:pathLst>
              <a:path w="6984" h="9525">
                <a:moveTo>
                  <a:pt x="0" y="9307"/>
                </a:moveTo>
                <a:lnTo>
                  <a:pt x="2792" y="7445"/>
                </a:lnTo>
              </a:path>
              <a:path w="6984" h="9525">
                <a:moveTo>
                  <a:pt x="2792" y="7445"/>
                </a:moveTo>
                <a:lnTo>
                  <a:pt x="5584" y="3722"/>
                </a:lnTo>
              </a:path>
              <a:path w="6984" h="9525">
                <a:moveTo>
                  <a:pt x="5584" y="3722"/>
                </a:moveTo>
                <a:lnTo>
                  <a:pt x="651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0" name="object 9340"/>
          <p:cNvSpPr/>
          <p:nvPr/>
        </p:nvSpPr>
        <p:spPr>
          <a:xfrm>
            <a:off x="9990621" y="6493810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13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1" name="object 9341"/>
          <p:cNvSpPr/>
          <p:nvPr/>
        </p:nvSpPr>
        <p:spPr>
          <a:xfrm>
            <a:off x="5118168" y="6592468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0"/>
                </a:moveTo>
                <a:lnTo>
                  <a:pt x="4653" y="18614"/>
                </a:lnTo>
              </a:path>
              <a:path w="27304" h="109220">
                <a:moveTo>
                  <a:pt x="8376" y="35368"/>
                </a:moveTo>
                <a:lnTo>
                  <a:pt x="16753" y="69805"/>
                </a:lnTo>
              </a:path>
              <a:path w="27304" h="109220">
                <a:moveTo>
                  <a:pt x="21407" y="86559"/>
                </a:moveTo>
                <a:lnTo>
                  <a:pt x="26060" y="105174"/>
                </a:lnTo>
              </a:path>
              <a:path w="27304" h="109220">
                <a:moveTo>
                  <a:pt x="26060" y="106104"/>
                </a:moveTo>
                <a:lnTo>
                  <a:pt x="26991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2" name="object 9342"/>
          <p:cNvSpPr/>
          <p:nvPr/>
        </p:nvSpPr>
        <p:spPr>
          <a:xfrm>
            <a:off x="10015751" y="6493810"/>
            <a:ext cx="8890" cy="3175"/>
          </a:xfrm>
          <a:custGeom>
            <a:avLst/>
            <a:gdLst/>
            <a:ahLst/>
            <a:cxnLst/>
            <a:rect l="l" t="t" r="r" b="b"/>
            <a:pathLst>
              <a:path w="8890" h="3175">
                <a:moveTo>
                  <a:pt x="0" y="0"/>
                </a:moveTo>
                <a:lnTo>
                  <a:pt x="4653" y="930"/>
                </a:lnTo>
              </a:path>
              <a:path w="8890" h="3175">
                <a:moveTo>
                  <a:pt x="4653" y="930"/>
                </a:moveTo>
                <a:lnTo>
                  <a:pt x="8376" y="279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3" name="object 9343"/>
          <p:cNvSpPr/>
          <p:nvPr/>
        </p:nvSpPr>
        <p:spPr>
          <a:xfrm>
            <a:off x="5118168" y="6592468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108897"/>
                </a:moveTo>
                <a:lnTo>
                  <a:pt x="26060" y="106104"/>
                </a:lnTo>
              </a:path>
              <a:path w="27304" h="109220">
                <a:moveTo>
                  <a:pt x="26060" y="105174"/>
                </a:moveTo>
                <a:lnTo>
                  <a:pt x="21407" y="86559"/>
                </a:lnTo>
              </a:path>
              <a:path w="27304" h="109220">
                <a:moveTo>
                  <a:pt x="16753" y="69805"/>
                </a:moveTo>
                <a:lnTo>
                  <a:pt x="8376" y="35368"/>
                </a:lnTo>
              </a:path>
              <a:path w="27304" h="109220">
                <a:moveTo>
                  <a:pt x="4653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4" name="object 9344"/>
          <p:cNvSpPr/>
          <p:nvPr/>
        </p:nvSpPr>
        <p:spPr>
          <a:xfrm>
            <a:off x="10024127" y="6496602"/>
            <a:ext cx="3810" cy="86995"/>
          </a:xfrm>
          <a:custGeom>
            <a:avLst/>
            <a:gdLst/>
            <a:ahLst/>
            <a:cxnLst/>
            <a:rect l="l" t="t" r="r" b="b"/>
            <a:pathLst>
              <a:path w="3809" h="86995">
                <a:moveTo>
                  <a:pt x="0" y="0"/>
                </a:moveTo>
                <a:lnTo>
                  <a:pt x="2792" y="4653"/>
                </a:lnTo>
              </a:path>
              <a:path w="3809" h="86995">
                <a:moveTo>
                  <a:pt x="2792" y="4653"/>
                </a:moveTo>
                <a:lnTo>
                  <a:pt x="3722" y="8376"/>
                </a:lnTo>
              </a:path>
              <a:path w="3809" h="86995">
                <a:moveTo>
                  <a:pt x="3722" y="8376"/>
                </a:moveTo>
                <a:lnTo>
                  <a:pt x="3722" y="34437"/>
                </a:lnTo>
              </a:path>
              <a:path w="3809" h="86995">
                <a:moveTo>
                  <a:pt x="3722" y="48398"/>
                </a:moveTo>
                <a:lnTo>
                  <a:pt x="3722" y="78182"/>
                </a:lnTo>
              </a:path>
              <a:path w="3809" h="86995">
                <a:moveTo>
                  <a:pt x="3722" y="78182"/>
                </a:moveTo>
                <a:lnTo>
                  <a:pt x="2792" y="82836"/>
                </a:lnTo>
              </a:path>
              <a:path w="3809" h="86995">
                <a:moveTo>
                  <a:pt x="2792" y="82836"/>
                </a:moveTo>
                <a:lnTo>
                  <a:pt x="0" y="86559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5" name="object 9345"/>
          <p:cNvSpPr/>
          <p:nvPr/>
        </p:nvSpPr>
        <p:spPr>
          <a:xfrm>
            <a:off x="5096761" y="6505909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6" name="object 9346"/>
          <p:cNvSpPr/>
          <p:nvPr/>
        </p:nvSpPr>
        <p:spPr>
          <a:xfrm>
            <a:off x="5053947" y="6299284"/>
            <a:ext cx="6985" cy="1905"/>
          </a:xfrm>
          <a:custGeom>
            <a:avLst/>
            <a:gdLst/>
            <a:ahLst/>
            <a:cxnLst/>
            <a:rect l="l" t="t" r="r" b="b"/>
            <a:pathLst>
              <a:path w="6985" h="1904">
                <a:moveTo>
                  <a:pt x="1861" y="1861"/>
                </a:moveTo>
                <a:lnTo>
                  <a:pt x="0" y="1861"/>
                </a:lnTo>
              </a:path>
              <a:path w="6985" h="1904">
                <a:moveTo>
                  <a:pt x="6515" y="0"/>
                </a:moveTo>
                <a:lnTo>
                  <a:pt x="1861" y="1861"/>
                </a:lnTo>
              </a:path>
              <a:path w="6985" h="1904">
                <a:moveTo>
                  <a:pt x="1861" y="1861"/>
                </a:moveTo>
                <a:lnTo>
                  <a:pt x="0" y="1861"/>
                </a:lnTo>
              </a:path>
              <a:path w="6985" h="1904">
                <a:moveTo>
                  <a:pt x="6515" y="0"/>
                </a:moveTo>
                <a:lnTo>
                  <a:pt x="1861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7" name="object 9347"/>
          <p:cNvSpPr/>
          <p:nvPr/>
        </p:nvSpPr>
        <p:spPr>
          <a:xfrm>
            <a:off x="5189836" y="6265777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3722" y="930"/>
                </a:moveTo>
                <a:lnTo>
                  <a:pt x="5584" y="0"/>
                </a:lnTo>
              </a:path>
              <a:path w="5714" h="1904">
                <a:moveTo>
                  <a:pt x="0" y="1861"/>
                </a:moveTo>
                <a:lnTo>
                  <a:pt x="3722" y="930"/>
                </a:lnTo>
              </a:path>
              <a:path w="5714" h="1904">
                <a:moveTo>
                  <a:pt x="3722" y="930"/>
                </a:moveTo>
                <a:lnTo>
                  <a:pt x="5584" y="0"/>
                </a:lnTo>
              </a:path>
              <a:path w="5714" h="1904">
                <a:moveTo>
                  <a:pt x="0" y="1861"/>
                </a:moveTo>
                <a:lnTo>
                  <a:pt x="3722" y="930"/>
                </a:lnTo>
              </a:path>
              <a:path w="5714" h="1904">
                <a:moveTo>
                  <a:pt x="3722" y="930"/>
                </a:moveTo>
                <a:lnTo>
                  <a:pt x="5584" y="0"/>
                </a:lnTo>
              </a:path>
              <a:path w="5714" h="1904">
                <a:moveTo>
                  <a:pt x="0" y="1861"/>
                </a:moveTo>
                <a:lnTo>
                  <a:pt x="3722" y="930"/>
                </a:lnTo>
              </a:path>
              <a:path w="5714" h="1904">
                <a:moveTo>
                  <a:pt x="3722" y="930"/>
                </a:moveTo>
                <a:lnTo>
                  <a:pt x="5584" y="0"/>
                </a:lnTo>
              </a:path>
              <a:path w="5714" h="1904">
                <a:moveTo>
                  <a:pt x="0" y="1861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8" name="object 9348"/>
          <p:cNvSpPr/>
          <p:nvPr/>
        </p:nvSpPr>
        <p:spPr>
          <a:xfrm>
            <a:off x="5053947" y="6299284"/>
            <a:ext cx="6985" cy="1905"/>
          </a:xfrm>
          <a:custGeom>
            <a:avLst/>
            <a:gdLst/>
            <a:ahLst/>
            <a:cxnLst/>
            <a:rect l="l" t="t" r="r" b="b"/>
            <a:pathLst>
              <a:path w="6985" h="1904">
                <a:moveTo>
                  <a:pt x="1861" y="1861"/>
                </a:moveTo>
                <a:lnTo>
                  <a:pt x="6515" y="0"/>
                </a:lnTo>
              </a:path>
              <a:path w="6985" h="1904">
                <a:moveTo>
                  <a:pt x="0" y="1861"/>
                </a:moveTo>
                <a:lnTo>
                  <a:pt x="1861" y="1861"/>
                </a:lnTo>
              </a:path>
              <a:path w="6985" h="1904">
                <a:moveTo>
                  <a:pt x="1861" y="1861"/>
                </a:moveTo>
                <a:lnTo>
                  <a:pt x="6515" y="0"/>
                </a:lnTo>
              </a:path>
              <a:path w="6985" h="1904">
                <a:moveTo>
                  <a:pt x="0" y="1861"/>
                </a:moveTo>
                <a:lnTo>
                  <a:pt x="1861" y="1861"/>
                </a:lnTo>
              </a:path>
              <a:path w="6985" h="1904">
                <a:moveTo>
                  <a:pt x="1861" y="1861"/>
                </a:moveTo>
                <a:lnTo>
                  <a:pt x="0" y="1861"/>
                </a:lnTo>
              </a:path>
              <a:path w="6985" h="1904">
                <a:moveTo>
                  <a:pt x="6515" y="0"/>
                </a:moveTo>
                <a:lnTo>
                  <a:pt x="1861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9" name="object 9349"/>
          <p:cNvSpPr/>
          <p:nvPr/>
        </p:nvSpPr>
        <p:spPr>
          <a:xfrm>
            <a:off x="5189836" y="6265777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3722" y="930"/>
                </a:moveTo>
                <a:lnTo>
                  <a:pt x="5584" y="0"/>
                </a:lnTo>
              </a:path>
              <a:path w="5714" h="1904">
                <a:moveTo>
                  <a:pt x="0" y="1861"/>
                </a:moveTo>
                <a:lnTo>
                  <a:pt x="3722" y="930"/>
                </a:lnTo>
              </a:path>
              <a:path w="5714" h="1904">
                <a:moveTo>
                  <a:pt x="3722" y="930"/>
                </a:moveTo>
                <a:lnTo>
                  <a:pt x="5584" y="0"/>
                </a:lnTo>
              </a:path>
              <a:path w="5714" h="1904">
                <a:moveTo>
                  <a:pt x="0" y="1861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0" name="object 9350"/>
          <p:cNvSpPr/>
          <p:nvPr/>
        </p:nvSpPr>
        <p:spPr>
          <a:xfrm>
            <a:off x="5053947" y="6299284"/>
            <a:ext cx="6985" cy="1905"/>
          </a:xfrm>
          <a:custGeom>
            <a:avLst/>
            <a:gdLst/>
            <a:ahLst/>
            <a:cxnLst/>
            <a:rect l="l" t="t" r="r" b="b"/>
            <a:pathLst>
              <a:path w="6985" h="1904">
                <a:moveTo>
                  <a:pt x="1861" y="1861"/>
                </a:moveTo>
                <a:lnTo>
                  <a:pt x="6515" y="0"/>
                </a:lnTo>
              </a:path>
              <a:path w="6985" h="1904">
                <a:moveTo>
                  <a:pt x="0" y="1861"/>
                </a:moveTo>
                <a:lnTo>
                  <a:pt x="1861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1" name="object 9351"/>
          <p:cNvSpPr/>
          <p:nvPr/>
        </p:nvSpPr>
        <p:spPr>
          <a:xfrm>
            <a:off x="5060462" y="6267639"/>
            <a:ext cx="129539" cy="31750"/>
          </a:xfrm>
          <a:custGeom>
            <a:avLst/>
            <a:gdLst/>
            <a:ahLst/>
            <a:cxnLst/>
            <a:rect l="l" t="t" r="r" b="b"/>
            <a:pathLst>
              <a:path w="129539" h="31750">
                <a:moveTo>
                  <a:pt x="129373" y="0"/>
                </a:moveTo>
                <a:lnTo>
                  <a:pt x="98659" y="7445"/>
                </a:lnTo>
              </a:path>
              <a:path w="129539" h="31750">
                <a:moveTo>
                  <a:pt x="80974" y="12099"/>
                </a:moveTo>
                <a:lnTo>
                  <a:pt x="47468" y="20476"/>
                </a:lnTo>
              </a:path>
              <a:path w="129539" h="31750">
                <a:moveTo>
                  <a:pt x="30714" y="24199"/>
                </a:moveTo>
                <a:lnTo>
                  <a:pt x="0" y="31645"/>
                </a:lnTo>
              </a:path>
              <a:path w="129539" h="31750">
                <a:moveTo>
                  <a:pt x="0" y="31645"/>
                </a:moveTo>
                <a:lnTo>
                  <a:pt x="30714" y="24199"/>
                </a:lnTo>
              </a:path>
              <a:path w="129539" h="31750">
                <a:moveTo>
                  <a:pt x="47468" y="20476"/>
                </a:moveTo>
                <a:lnTo>
                  <a:pt x="80974" y="12099"/>
                </a:lnTo>
              </a:path>
              <a:path w="129539" h="31750">
                <a:moveTo>
                  <a:pt x="98659" y="7445"/>
                </a:moveTo>
                <a:lnTo>
                  <a:pt x="129373" y="0"/>
                </a:lnTo>
              </a:path>
              <a:path w="129539" h="31750">
                <a:moveTo>
                  <a:pt x="129373" y="0"/>
                </a:moveTo>
                <a:lnTo>
                  <a:pt x="98659" y="7445"/>
                </a:lnTo>
              </a:path>
              <a:path w="129539" h="31750">
                <a:moveTo>
                  <a:pt x="80974" y="12099"/>
                </a:moveTo>
                <a:lnTo>
                  <a:pt x="47468" y="20476"/>
                </a:lnTo>
              </a:path>
              <a:path w="129539" h="31750">
                <a:moveTo>
                  <a:pt x="30714" y="24199"/>
                </a:moveTo>
                <a:lnTo>
                  <a:pt x="0" y="31645"/>
                </a:lnTo>
              </a:path>
              <a:path w="129539" h="31750">
                <a:moveTo>
                  <a:pt x="0" y="31645"/>
                </a:moveTo>
                <a:lnTo>
                  <a:pt x="30714" y="24199"/>
                </a:lnTo>
              </a:path>
              <a:path w="129539" h="31750">
                <a:moveTo>
                  <a:pt x="47468" y="20476"/>
                </a:moveTo>
                <a:lnTo>
                  <a:pt x="80974" y="12099"/>
                </a:lnTo>
              </a:path>
              <a:path w="129539" h="31750">
                <a:moveTo>
                  <a:pt x="98659" y="7445"/>
                </a:moveTo>
                <a:lnTo>
                  <a:pt x="129373" y="0"/>
                </a:lnTo>
              </a:path>
              <a:path w="129539" h="31750">
                <a:moveTo>
                  <a:pt x="129373" y="0"/>
                </a:moveTo>
                <a:lnTo>
                  <a:pt x="98659" y="7445"/>
                </a:lnTo>
              </a:path>
              <a:path w="129539" h="31750">
                <a:moveTo>
                  <a:pt x="80974" y="12099"/>
                </a:moveTo>
                <a:lnTo>
                  <a:pt x="47468" y="20476"/>
                </a:lnTo>
              </a:path>
              <a:path w="129539" h="31750">
                <a:moveTo>
                  <a:pt x="30714" y="24199"/>
                </a:moveTo>
                <a:lnTo>
                  <a:pt x="0" y="31645"/>
                </a:lnTo>
              </a:path>
              <a:path w="129539" h="31750">
                <a:moveTo>
                  <a:pt x="0" y="31645"/>
                </a:moveTo>
                <a:lnTo>
                  <a:pt x="30714" y="24199"/>
                </a:lnTo>
              </a:path>
              <a:path w="129539" h="31750">
                <a:moveTo>
                  <a:pt x="47468" y="20476"/>
                </a:moveTo>
                <a:lnTo>
                  <a:pt x="80974" y="12099"/>
                </a:lnTo>
              </a:path>
              <a:path w="129539" h="31750">
                <a:moveTo>
                  <a:pt x="98659" y="7445"/>
                </a:moveTo>
                <a:lnTo>
                  <a:pt x="12937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2" name="object 9352"/>
          <p:cNvSpPr/>
          <p:nvPr/>
        </p:nvSpPr>
        <p:spPr>
          <a:xfrm>
            <a:off x="5254057" y="6466818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0"/>
                </a:moveTo>
                <a:lnTo>
                  <a:pt x="6515" y="24199"/>
                </a:lnTo>
              </a:path>
              <a:path w="17145" h="65404">
                <a:moveTo>
                  <a:pt x="10238" y="40952"/>
                </a:moveTo>
                <a:lnTo>
                  <a:pt x="16753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3" name="object 9353"/>
          <p:cNvSpPr/>
          <p:nvPr/>
        </p:nvSpPr>
        <p:spPr>
          <a:xfrm>
            <a:off x="9990621" y="6583161"/>
            <a:ext cx="33655" cy="3810"/>
          </a:xfrm>
          <a:custGeom>
            <a:avLst/>
            <a:gdLst/>
            <a:ahLst/>
            <a:cxnLst/>
            <a:rect l="l" t="t" r="r" b="b"/>
            <a:pathLst>
              <a:path w="33654" h="3809">
                <a:moveTo>
                  <a:pt x="33506" y="0"/>
                </a:moveTo>
                <a:lnTo>
                  <a:pt x="29783" y="2792"/>
                </a:lnTo>
              </a:path>
              <a:path w="33654" h="3809">
                <a:moveTo>
                  <a:pt x="29783" y="2792"/>
                </a:moveTo>
                <a:lnTo>
                  <a:pt x="25130" y="3722"/>
                </a:lnTo>
              </a:path>
              <a:path w="33654" h="3809">
                <a:moveTo>
                  <a:pt x="25130" y="3722"/>
                </a:moveTo>
                <a:lnTo>
                  <a:pt x="0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4" name="object 9354"/>
          <p:cNvSpPr/>
          <p:nvPr/>
        </p:nvSpPr>
        <p:spPr>
          <a:xfrm>
            <a:off x="10038089" y="6519871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0" y="930"/>
                </a:lnTo>
              </a:path>
              <a:path w="1270" h="1904">
                <a:moveTo>
                  <a:pt x="0" y="93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5" name="object 9355"/>
          <p:cNvSpPr/>
          <p:nvPr/>
        </p:nvSpPr>
        <p:spPr>
          <a:xfrm>
            <a:off x="5275464" y="6552447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39" h="109854">
                <a:moveTo>
                  <a:pt x="0" y="0"/>
                </a:moveTo>
                <a:lnTo>
                  <a:pt x="5584" y="19545"/>
                </a:lnTo>
              </a:path>
              <a:path w="27939" h="109854">
                <a:moveTo>
                  <a:pt x="9307" y="36299"/>
                </a:moveTo>
                <a:lnTo>
                  <a:pt x="17684" y="70736"/>
                </a:lnTo>
              </a:path>
              <a:path w="27939" h="109854">
                <a:moveTo>
                  <a:pt x="22337" y="87490"/>
                </a:moveTo>
                <a:lnTo>
                  <a:pt x="26991" y="106104"/>
                </a:lnTo>
              </a:path>
              <a:path w="27939" h="109854">
                <a:moveTo>
                  <a:pt x="26991" y="107035"/>
                </a:moveTo>
                <a:lnTo>
                  <a:pt x="27922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6" name="object 9356"/>
          <p:cNvSpPr/>
          <p:nvPr/>
        </p:nvSpPr>
        <p:spPr>
          <a:xfrm>
            <a:off x="10039019" y="6521732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1861" y="0"/>
                </a:lnTo>
              </a:path>
              <a:path w="3175">
                <a:moveTo>
                  <a:pt x="1861" y="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7" name="object 9357"/>
          <p:cNvSpPr/>
          <p:nvPr/>
        </p:nvSpPr>
        <p:spPr>
          <a:xfrm>
            <a:off x="5275464" y="6552447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39" h="109854">
                <a:moveTo>
                  <a:pt x="27922" y="109827"/>
                </a:moveTo>
                <a:lnTo>
                  <a:pt x="26991" y="107035"/>
                </a:lnTo>
              </a:path>
              <a:path w="27939" h="109854">
                <a:moveTo>
                  <a:pt x="26991" y="106104"/>
                </a:moveTo>
                <a:lnTo>
                  <a:pt x="22337" y="87490"/>
                </a:lnTo>
              </a:path>
              <a:path w="27939" h="109854">
                <a:moveTo>
                  <a:pt x="17684" y="70736"/>
                </a:moveTo>
                <a:lnTo>
                  <a:pt x="9307" y="36299"/>
                </a:lnTo>
              </a:path>
              <a:path w="27939" h="109854">
                <a:moveTo>
                  <a:pt x="5584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8" name="object 9358"/>
          <p:cNvSpPr/>
          <p:nvPr/>
        </p:nvSpPr>
        <p:spPr>
          <a:xfrm>
            <a:off x="10041811" y="6519871"/>
            <a:ext cx="5080" cy="1905"/>
          </a:xfrm>
          <a:custGeom>
            <a:avLst/>
            <a:gdLst/>
            <a:ahLst/>
            <a:cxnLst/>
            <a:rect l="l" t="t" r="r" b="b"/>
            <a:pathLst>
              <a:path w="5079" h="1904">
                <a:moveTo>
                  <a:pt x="0" y="1861"/>
                </a:moveTo>
                <a:lnTo>
                  <a:pt x="1861" y="1861"/>
                </a:lnTo>
              </a:path>
              <a:path w="5079" h="1904">
                <a:moveTo>
                  <a:pt x="1861" y="1861"/>
                </a:moveTo>
                <a:lnTo>
                  <a:pt x="2792" y="1861"/>
                </a:lnTo>
              </a:path>
              <a:path w="5079" h="1904">
                <a:moveTo>
                  <a:pt x="2792" y="1861"/>
                </a:moveTo>
                <a:lnTo>
                  <a:pt x="3722" y="930"/>
                </a:lnTo>
              </a:path>
              <a:path w="5079" h="1904">
                <a:moveTo>
                  <a:pt x="3722" y="930"/>
                </a:moveTo>
                <a:lnTo>
                  <a:pt x="4653" y="0"/>
                </a:lnTo>
              </a:path>
              <a:path w="5079" h="1904">
                <a:moveTo>
                  <a:pt x="4653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9" name="object 9359"/>
          <p:cNvSpPr/>
          <p:nvPr/>
        </p:nvSpPr>
        <p:spPr>
          <a:xfrm>
            <a:off x="5254057" y="6466818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16753" y="65152"/>
                </a:moveTo>
                <a:lnTo>
                  <a:pt x="10238" y="40952"/>
                </a:lnTo>
              </a:path>
              <a:path w="17145" h="65404">
                <a:moveTo>
                  <a:pt x="6515" y="24199"/>
                </a:moveTo>
                <a:lnTo>
                  <a:pt x="0" y="0"/>
                </a:lnTo>
              </a:path>
              <a:path w="17145" h="65404">
                <a:moveTo>
                  <a:pt x="0" y="0"/>
                </a:moveTo>
                <a:lnTo>
                  <a:pt x="6515" y="24199"/>
                </a:lnTo>
              </a:path>
              <a:path w="17145" h="65404">
                <a:moveTo>
                  <a:pt x="10238" y="40952"/>
                </a:moveTo>
                <a:lnTo>
                  <a:pt x="16753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0" name="object 9360"/>
          <p:cNvSpPr/>
          <p:nvPr/>
        </p:nvSpPr>
        <p:spPr>
          <a:xfrm>
            <a:off x="10038089" y="6520801"/>
            <a:ext cx="7620" cy="1270"/>
          </a:xfrm>
          <a:custGeom>
            <a:avLst/>
            <a:gdLst/>
            <a:ahLst/>
            <a:cxnLst/>
            <a:rect l="l" t="t" r="r" b="b"/>
            <a:pathLst>
              <a:path w="7620" h="1270">
                <a:moveTo>
                  <a:pt x="7445" y="0"/>
                </a:moveTo>
                <a:lnTo>
                  <a:pt x="6515" y="930"/>
                </a:lnTo>
              </a:path>
              <a:path w="7620" h="1270">
                <a:moveTo>
                  <a:pt x="6515" y="930"/>
                </a:moveTo>
                <a:lnTo>
                  <a:pt x="5584" y="930"/>
                </a:lnTo>
              </a:path>
              <a:path w="7620" h="1270">
                <a:moveTo>
                  <a:pt x="3722" y="930"/>
                </a:moveTo>
                <a:lnTo>
                  <a:pt x="2792" y="930"/>
                </a:lnTo>
              </a:path>
              <a:path w="7620" h="1270">
                <a:moveTo>
                  <a:pt x="2792" y="930"/>
                </a:moveTo>
                <a:lnTo>
                  <a:pt x="930" y="930"/>
                </a:lnTo>
              </a:path>
              <a:path w="762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1" name="object 9361"/>
          <p:cNvSpPr/>
          <p:nvPr/>
        </p:nvSpPr>
        <p:spPr>
          <a:xfrm>
            <a:off x="5275464" y="6552447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39" h="109854">
                <a:moveTo>
                  <a:pt x="0" y="0"/>
                </a:moveTo>
                <a:lnTo>
                  <a:pt x="5584" y="19545"/>
                </a:lnTo>
              </a:path>
              <a:path w="27939" h="109854">
                <a:moveTo>
                  <a:pt x="9307" y="36299"/>
                </a:moveTo>
                <a:lnTo>
                  <a:pt x="17684" y="70736"/>
                </a:lnTo>
              </a:path>
              <a:path w="27939" h="109854">
                <a:moveTo>
                  <a:pt x="22337" y="87490"/>
                </a:moveTo>
                <a:lnTo>
                  <a:pt x="26991" y="106104"/>
                </a:lnTo>
              </a:path>
              <a:path w="27939" h="109854">
                <a:moveTo>
                  <a:pt x="26991" y="107035"/>
                </a:moveTo>
                <a:lnTo>
                  <a:pt x="27922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2" name="object 9362"/>
          <p:cNvSpPr/>
          <p:nvPr/>
        </p:nvSpPr>
        <p:spPr>
          <a:xfrm>
            <a:off x="10038089" y="6519871"/>
            <a:ext cx="8890" cy="25400"/>
          </a:xfrm>
          <a:custGeom>
            <a:avLst/>
            <a:gdLst/>
            <a:ahLst/>
            <a:cxnLst/>
            <a:rect l="l" t="t" r="r" b="b"/>
            <a:pathLst>
              <a:path w="8890" h="25400">
                <a:moveTo>
                  <a:pt x="0" y="930"/>
                </a:moveTo>
                <a:lnTo>
                  <a:pt x="0" y="0"/>
                </a:lnTo>
              </a:path>
              <a:path w="8890" h="25400">
                <a:moveTo>
                  <a:pt x="8376" y="25130"/>
                </a:moveTo>
                <a:lnTo>
                  <a:pt x="8376" y="20476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3" name="object 9363"/>
          <p:cNvSpPr/>
          <p:nvPr/>
        </p:nvSpPr>
        <p:spPr>
          <a:xfrm>
            <a:off x="5275464" y="6552447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39" h="109854">
                <a:moveTo>
                  <a:pt x="27922" y="109827"/>
                </a:moveTo>
                <a:lnTo>
                  <a:pt x="26991" y="107035"/>
                </a:lnTo>
              </a:path>
              <a:path w="27939" h="109854">
                <a:moveTo>
                  <a:pt x="26991" y="106104"/>
                </a:moveTo>
                <a:lnTo>
                  <a:pt x="22337" y="87490"/>
                </a:lnTo>
              </a:path>
              <a:path w="27939" h="109854">
                <a:moveTo>
                  <a:pt x="17684" y="70736"/>
                </a:moveTo>
                <a:lnTo>
                  <a:pt x="9307" y="36299"/>
                </a:lnTo>
              </a:path>
              <a:path w="27939" h="109854">
                <a:moveTo>
                  <a:pt x="5584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364" name="object 9364"/>
          <p:cNvGrpSpPr/>
          <p:nvPr/>
        </p:nvGrpSpPr>
        <p:grpSpPr>
          <a:xfrm>
            <a:off x="10044603" y="6544070"/>
            <a:ext cx="3175" cy="1905"/>
            <a:chOff x="10044603" y="6544070"/>
            <a:chExt cx="3175" cy="1905"/>
          </a:xfrm>
        </p:grpSpPr>
        <p:sp>
          <p:nvSpPr>
            <p:cNvPr id="9365" name="object 9365"/>
            <p:cNvSpPr/>
            <p:nvPr/>
          </p:nvSpPr>
          <p:spPr>
            <a:xfrm>
              <a:off x="10045535" y="65440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6" name="object 9366"/>
            <p:cNvSpPr/>
            <p:nvPr/>
          </p:nvSpPr>
          <p:spPr>
            <a:xfrm>
              <a:off x="10045535" y="654500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7" name="object 9367"/>
            <p:cNvSpPr/>
            <p:nvPr/>
          </p:nvSpPr>
          <p:spPr>
            <a:xfrm>
              <a:off x="10044603" y="65440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68" name="object 9368"/>
            <p:cNvSpPr/>
            <p:nvPr/>
          </p:nvSpPr>
          <p:spPr>
            <a:xfrm>
              <a:off x="10044604" y="654500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369" name="object 9369"/>
          <p:cNvSpPr/>
          <p:nvPr/>
        </p:nvSpPr>
        <p:spPr>
          <a:xfrm>
            <a:off x="5254057" y="6466818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16753" y="65152"/>
                </a:moveTo>
                <a:lnTo>
                  <a:pt x="10238" y="40952"/>
                </a:lnTo>
              </a:path>
              <a:path w="17145" h="65404">
                <a:moveTo>
                  <a:pt x="6515" y="24199"/>
                </a:moveTo>
                <a:lnTo>
                  <a:pt x="0" y="0"/>
                </a:lnTo>
              </a:path>
              <a:path w="17145" h="65404">
                <a:moveTo>
                  <a:pt x="0" y="0"/>
                </a:moveTo>
                <a:lnTo>
                  <a:pt x="6515" y="24199"/>
                </a:lnTo>
              </a:path>
              <a:path w="17145" h="65404">
                <a:moveTo>
                  <a:pt x="10238" y="40952"/>
                </a:moveTo>
                <a:lnTo>
                  <a:pt x="16753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0" name="object 9370"/>
          <p:cNvSpPr/>
          <p:nvPr/>
        </p:nvSpPr>
        <p:spPr>
          <a:xfrm>
            <a:off x="10012028" y="6540347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2576" y="4653"/>
                </a:moveTo>
                <a:lnTo>
                  <a:pt x="31645" y="4653"/>
                </a:lnTo>
              </a:path>
              <a:path w="33020" h="5079">
                <a:moveTo>
                  <a:pt x="31645" y="4653"/>
                </a:moveTo>
                <a:lnTo>
                  <a:pt x="0" y="4653"/>
                </a:lnTo>
              </a:path>
              <a:path w="33020"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1" name="object 9371"/>
          <p:cNvSpPr/>
          <p:nvPr/>
        </p:nvSpPr>
        <p:spPr>
          <a:xfrm>
            <a:off x="9990621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2" name="object 9372"/>
          <p:cNvSpPr/>
          <p:nvPr/>
        </p:nvSpPr>
        <p:spPr>
          <a:xfrm>
            <a:off x="5275464" y="6552447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39" h="109854">
                <a:moveTo>
                  <a:pt x="0" y="0"/>
                </a:moveTo>
                <a:lnTo>
                  <a:pt x="5584" y="19545"/>
                </a:lnTo>
              </a:path>
              <a:path w="27939" h="109854">
                <a:moveTo>
                  <a:pt x="9307" y="36299"/>
                </a:moveTo>
                <a:lnTo>
                  <a:pt x="17684" y="70736"/>
                </a:lnTo>
              </a:path>
              <a:path w="27939" h="109854">
                <a:moveTo>
                  <a:pt x="22337" y="87490"/>
                </a:moveTo>
                <a:lnTo>
                  <a:pt x="26991" y="106104"/>
                </a:lnTo>
              </a:path>
              <a:path w="27939" h="109854">
                <a:moveTo>
                  <a:pt x="26991" y="107035"/>
                </a:moveTo>
                <a:lnTo>
                  <a:pt x="27922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373" name="object 9373"/>
          <p:cNvGrpSpPr/>
          <p:nvPr/>
        </p:nvGrpSpPr>
        <p:grpSpPr>
          <a:xfrm>
            <a:off x="12567854" y="6841909"/>
            <a:ext cx="1905" cy="1905"/>
            <a:chOff x="12567854" y="6841909"/>
            <a:chExt cx="1905" cy="1905"/>
          </a:xfrm>
        </p:grpSpPr>
        <p:sp>
          <p:nvSpPr>
            <p:cNvPr id="9374" name="object 9374"/>
            <p:cNvSpPr/>
            <p:nvPr/>
          </p:nvSpPr>
          <p:spPr>
            <a:xfrm>
              <a:off x="12568785" y="684283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75" name="object 9375"/>
            <p:cNvSpPr/>
            <p:nvPr/>
          </p:nvSpPr>
          <p:spPr>
            <a:xfrm>
              <a:off x="12567854" y="68419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376" name="object 9376"/>
          <p:cNvSpPr/>
          <p:nvPr/>
        </p:nvSpPr>
        <p:spPr>
          <a:xfrm>
            <a:off x="5275464" y="6552447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39" h="109854">
                <a:moveTo>
                  <a:pt x="27922" y="109827"/>
                </a:moveTo>
                <a:lnTo>
                  <a:pt x="26991" y="107035"/>
                </a:lnTo>
              </a:path>
              <a:path w="27939" h="109854">
                <a:moveTo>
                  <a:pt x="26991" y="106104"/>
                </a:moveTo>
                <a:lnTo>
                  <a:pt x="22337" y="87490"/>
                </a:lnTo>
              </a:path>
              <a:path w="27939" h="109854">
                <a:moveTo>
                  <a:pt x="17684" y="70736"/>
                </a:moveTo>
                <a:lnTo>
                  <a:pt x="9307" y="36299"/>
                </a:lnTo>
              </a:path>
              <a:path w="27939" h="109854">
                <a:moveTo>
                  <a:pt x="5584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7" name="object 9377"/>
          <p:cNvSpPr/>
          <p:nvPr/>
        </p:nvSpPr>
        <p:spPr>
          <a:xfrm>
            <a:off x="9990621" y="653104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991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9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8" name="object 9378"/>
          <p:cNvSpPr/>
          <p:nvPr/>
        </p:nvSpPr>
        <p:spPr>
          <a:xfrm>
            <a:off x="9990621" y="6452857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69805" y="0"/>
                </a:moveTo>
                <a:lnTo>
                  <a:pt x="43745" y="0"/>
                </a:lnTo>
              </a:path>
              <a:path w="69850" h="78740">
                <a:moveTo>
                  <a:pt x="26991" y="0"/>
                </a:moveTo>
                <a:lnTo>
                  <a:pt x="0" y="0"/>
                </a:lnTo>
              </a:path>
              <a:path w="69850" h="78740">
                <a:moveTo>
                  <a:pt x="0" y="0"/>
                </a:moveTo>
                <a:lnTo>
                  <a:pt x="26991" y="0"/>
                </a:lnTo>
              </a:path>
              <a:path w="69850" h="78740">
                <a:moveTo>
                  <a:pt x="43745" y="0"/>
                </a:moveTo>
                <a:lnTo>
                  <a:pt x="69805" y="0"/>
                </a:lnTo>
              </a:path>
              <a:path w="69850" h="78740">
                <a:moveTo>
                  <a:pt x="69805" y="0"/>
                </a:moveTo>
                <a:lnTo>
                  <a:pt x="69805" y="30714"/>
                </a:lnTo>
              </a:path>
              <a:path w="69850" h="78740">
                <a:moveTo>
                  <a:pt x="69805" y="48398"/>
                </a:moveTo>
                <a:lnTo>
                  <a:pt x="69805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9" name="object 9379"/>
          <p:cNvSpPr/>
          <p:nvPr/>
        </p:nvSpPr>
        <p:spPr>
          <a:xfrm>
            <a:off x="5254057" y="6466818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16753" y="65152"/>
                </a:moveTo>
                <a:lnTo>
                  <a:pt x="10238" y="40952"/>
                </a:lnTo>
              </a:path>
              <a:path w="17145" h="65404">
                <a:moveTo>
                  <a:pt x="6515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380" name="object 9380"/>
          <p:cNvGrpSpPr/>
          <p:nvPr/>
        </p:nvGrpSpPr>
        <p:grpSpPr>
          <a:xfrm>
            <a:off x="12566923" y="6841908"/>
            <a:ext cx="3175" cy="3175"/>
            <a:chOff x="12566923" y="6841908"/>
            <a:chExt cx="3175" cy="3175"/>
          </a:xfrm>
        </p:grpSpPr>
        <p:sp>
          <p:nvSpPr>
            <p:cNvPr id="9381" name="object 9381"/>
            <p:cNvSpPr/>
            <p:nvPr/>
          </p:nvSpPr>
          <p:spPr>
            <a:xfrm>
              <a:off x="12567854" y="68419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2" name="object 9382"/>
            <p:cNvSpPr/>
            <p:nvPr/>
          </p:nvSpPr>
          <p:spPr>
            <a:xfrm>
              <a:off x="12567854" y="684283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3" name="object 9383"/>
            <p:cNvSpPr/>
            <p:nvPr/>
          </p:nvSpPr>
          <p:spPr>
            <a:xfrm>
              <a:off x="12566916" y="68419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4" name="object 9384"/>
            <p:cNvSpPr/>
            <p:nvPr/>
          </p:nvSpPr>
          <p:spPr>
            <a:xfrm>
              <a:off x="12567854" y="684283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5" name="object 9385"/>
            <p:cNvSpPr/>
            <p:nvPr/>
          </p:nvSpPr>
          <p:spPr>
            <a:xfrm>
              <a:off x="12566916" y="68428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386" name="object 9386"/>
          <p:cNvGrpSpPr/>
          <p:nvPr/>
        </p:nvGrpSpPr>
        <p:grpSpPr>
          <a:xfrm>
            <a:off x="10036227" y="6452857"/>
            <a:ext cx="29845" cy="78740"/>
            <a:chOff x="10036227" y="6452857"/>
            <a:chExt cx="29845" cy="78740"/>
          </a:xfrm>
        </p:grpSpPr>
        <p:sp>
          <p:nvSpPr>
            <p:cNvPr id="9387" name="object 9387"/>
            <p:cNvSpPr/>
            <p:nvPr/>
          </p:nvSpPr>
          <p:spPr>
            <a:xfrm>
              <a:off x="10036227" y="6452857"/>
              <a:ext cx="29209" cy="78740"/>
            </a:xfrm>
            <a:custGeom>
              <a:avLst/>
              <a:gdLst/>
              <a:ahLst/>
              <a:cxnLst/>
              <a:rect l="l" t="t" r="r" b="b"/>
              <a:pathLst>
                <a:path w="29209" h="78740">
                  <a:moveTo>
                    <a:pt x="28853" y="0"/>
                  </a:moveTo>
                  <a:lnTo>
                    <a:pt x="28853" y="30714"/>
                  </a:lnTo>
                </a:path>
                <a:path w="29209" h="78740">
                  <a:moveTo>
                    <a:pt x="28853" y="48398"/>
                  </a:moveTo>
                  <a:lnTo>
                    <a:pt x="28853" y="78182"/>
                  </a:lnTo>
                </a:path>
                <a:path w="29209" h="78740">
                  <a:moveTo>
                    <a:pt x="24199" y="0"/>
                  </a:moveTo>
                  <a:lnTo>
                    <a:pt x="24199" y="30714"/>
                  </a:lnTo>
                </a:path>
                <a:path w="29209" h="78740">
                  <a:moveTo>
                    <a:pt x="24199" y="48398"/>
                  </a:moveTo>
                  <a:lnTo>
                    <a:pt x="24199" y="78182"/>
                  </a:lnTo>
                </a:path>
                <a:path w="29209" h="78740">
                  <a:moveTo>
                    <a:pt x="11168" y="67013"/>
                  </a:moveTo>
                  <a:lnTo>
                    <a:pt x="0" y="67013"/>
                  </a:lnTo>
                </a:path>
                <a:path w="29209" h="78740">
                  <a:moveTo>
                    <a:pt x="0" y="12099"/>
                  </a:moveTo>
                  <a:lnTo>
                    <a:pt x="11168" y="12099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8" name="object 9388"/>
            <p:cNvSpPr/>
            <p:nvPr/>
          </p:nvSpPr>
          <p:spPr>
            <a:xfrm>
              <a:off x="10046465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89" name="object 9389"/>
            <p:cNvSpPr/>
            <p:nvPr/>
          </p:nvSpPr>
          <p:spPr>
            <a:xfrm>
              <a:off x="10047396" y="6464956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0"/>
                  </a:moveTo>
                  <a:lnTo>
                    <a:pt x="0" y="18614"/>
                  </a:lnTo>
                </a:path>
                <a:path h="55245">
                  <a:moveTo>
                    <a:pt x="0" y="36299"/>
                  </a:moveTo>
                  <a:lnTo>
                    <a:pt x="0" y="53983"/>
                  </a:lnTo>
                </a:path>
                <a:path h="55245">
                  <a:moveTo>
                    <a:pt x="0" y="53983"/>
                  </a:moveTo>
                  <a:lnTo>
                    <a:pt x="0" y="54913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390" name="object 9390"/>
          <p:cNvGrpSpPr/>
          <p:nvPr/>
        </p:nvGrpSpPr>
        <p:grpSpPr>
          <a:xfrm>
            <a:off x="12436619" y="6874485"/>
            <a:ext cx="3175" cy="1905"/>
            <a:chOff x="12436619" y="6874485"/>
            <a:chExt cx="3175" cy="1905"/>
          </a:xfrm>
        </p:grpSpPr>
        <p:sp>
          <p:nvSpPr>
            <p:cNvPr id="9391" name="object 9391"/>
            <p:cNvSpPr/>
            <p:nvPr/>
          </p:nvSpPr>
          <p:spPr>
            <a:xfrm>
              <a:off x="12437550" y="68744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2" name="object 9392"/>
            <p:cNvSpPr/>
            <p:nvPr/>
          </p:nvSpPr>
          <p:spPr>
            <a:xfrm>
              <a:off x="12437551" y="687541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3" name="object 9393"/>
            <p:cNvSpPr/>
            <p:nvPr/>
          </p:nvSpPr>
          <p:spPr>
            <a:xfrm>
              <a:off x="12436615" y="68744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4" name="object 9394"/>
            <p:cNvSpPr/>
            <p:nvPr/>
          </p:nvSpPr>
          <p:spPr>
            <a:xfrm>
              <a:off x="12437551" y="68754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395" name="object 9395"/>
          <p:cNvGrpSpPr/>
          <p:nvPr/>
        </p:nvGrpSpPr>
        <p:grpSpPr>
          <a:xfrm>
            <a:off x="10035296" y="6452857"/>
            <a:ext cx="31115" cy="78740"/>
            <a:chOff x="10035296" y="6452857"/>
            <a:chExt cx="31115" cy="78740"/>
          </a:xfrm>
        </p:grpSpPr>
        <p:sp>
          <p:nvSpPr>
            <p:cNvPr id="9396" name="object 9396"/>
            <p:cNvSpPr/>
            <p:nvPr/>
          </p:nvSpPr>
          <p:spPr>
            <a:xfrm>
              <a:off x="10035296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97" name="object 9397"/>
            <p:cNvSpPr/>
            <p:nvPr/>
          </p:nvSpPr>
          <p:spPr>
            <a:xfrm>
              <a:off x="10036227" y="6452857"/>
              <a:ext cx="29209" cy="78740"/>
            </a:xfrm>
            <a:custGeom>
              <a:avLst/>
              <a:gdLst/>
              <a:ahLst/>
              <a:cxnLst/>
              <a:rect l="l" t="t" r="r" b="b"/>
              <a:pathLst>
                <a:path w="29209" h="78740">
                  <a:moveTo>
                    <a:pt x="0" y="66082"/>
                  </a:moveTo>
                  <a:lnTo>
                    <a:pt x="0" y="48398"/>
                  </a:lnTo>
                </a:path>
                <a:path w="29209" h="78740">
                  <a:moveTo>
                    <a:pt x="0" y="30714"/>
                  </a:moveTo>
                  <a:lnTo>
                    <a:pt x="0" y="12099"/>
                  </a:lnTo>
                </a:path>
                <a:path w="29209" h="78740">
                  <a:moveTo>
                    <a:pt x="0" y="67013"/>
                  </a:moveTo>
                  <a:lnTo>
                    <a:pt x="0" y="66082"/>
                  </a:lnTo>
                </a:path>
                <a:path w="29209" h="78740">
                  <a:moveTo>
                    <a:pt x="28853" y="78182"/>
                  </a:moveTo>
                  <a:lnTo>
                    <a:pt x="28853" y="48398"/>
                  </a:lnTo>
                </a:path>
                <a:path w="29209" h="78740">
                  <a:moveTo>
                    <a:pt x="28853" y="30714"/>
                  </a:moveTo>
                  <a:lnTo>
                    <a:pt x="28853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398" name="object 9398"/>
          <p:cNvSpPr/>
          <p:nvPr/>
        </p:nvSpPr>
        <p:spPr>
          <a:xfrm>
            <a:off x="9986898" y="6623184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09">
                <a:moveTo>
                  <a:pt x="0" y="0"/>
                </a:moveTo>
                <a:lnTo>
                  <a:pt x="3722" y="0"/>
                </a:lnTo>
              </a:path>
              <a:path w="3809" h="3809">
                <a:moveTo>
                  <a:pt x="0" y="3722"/>
                </a:moveTo>
                <a:lnTo>
                  <a:pt x="3722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99" name="object 9399"/>
          <p:cNvSpPr/>
          <p:nvPr/>
        </p:nvSpPr>
        <p:spPr>
          <a:xfrm>
            <a:off x="10060427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0" name="object 9400"/>
          <p:cNvSpPr/>
          <p:nvPr/>
        </p:nvSpPr>
        <p:spPr>
          <a:xfrm>
            <a:off x="9986898" y="6452857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3722" y="4653"/>
                </a:moveTo>
                <a:lnTo>
                  <a:pt x="0" y="4653"/>
                </a:lnTo>
              </a:path>
              <a:path w="3809" h="507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1" name="object 9401"/>
          <p:cNvSpPr/>
          <p:nvPr/>
        </p:nvSpPr>
        <p:spPr>
          <a:xfrm>
            <a:off x="9650899" y="6511494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48398" y="0"/>
                </a:moveTo>
                <a:lnTo>
                  <a:pt x="42814" y="24199"/>
                </a:lnTo>
              </a:path>
              <a:path w="48895" h="195579">
                <a:moveTo>
                  <a:pt x="38160" y="40952"/>
                </a:moveTo>
                <a:lnTo>
                  <a:pt x="32576" y="65152"/>
                </a:lnTo>
              </a:path>
              <a:path w="48895" h="195579">
                <a:moveTo>
                  <a:pt x="26991" y="86559"/>
                </a:moveTo>
                <a:lnTo>
                  <a:pt x="22337" y="105174"/>
                </a:lnTo>
              </a:path>
              <a:path w="48895" h="195579">
                <a:moveTo>
                  <a:pt x="18614" y="121927"/>
                </a:moveTo>
                <a:lnTo>
                  <a:pt x="10238" y="156365"/>
                </a:lnTo>
              </a:path>
              <a:path w="48895" h="195579">
                <a:moveTo>
                  <a:pt x="5584" y="173118"/>
                </a:moveTo>
                <a:lnTo>
                  <a:pt x="930" y="191733"/>
                </a:lnTo>
              </a:path>
              <a:path w="48895" h="195579">
                <a:moveTo>
                  <a:pt x="930" y="192664"/>
                </a:moveTo>
                <a:lnTo>
                  <a:pt x="0" y="195456"/>
                </a:lnTo>
              </a:path>
              <a:path w="48895" h="195579">
                <a:moveTo>
                  <a:pt x="0" y="195456"/>
                </a:moveTo>
                <a:lnTo>
                  <a:pt x="930" y="192664"/>
                </a:lnTo>
              </a:path>
              <a:path w="48895" h="195579">
                <a:moveTo>
                  <a:pt x="930" y="191733"/>
                </a:moveTo>
                <a:lnTo>
                  <a:pt x="5584" y="173118"/>
                </a:lnTo>
              </a:path>
              <a:path w="48895" h="195579">
                <a:moveTo>
                  <a:pt x="10238" y="156365"/>
                </a:moveTo>
                <a:lnTo>
                  <a:pt x="18614" y="121927"/>
                </a:lnTo>
              </a:path>
              <a:path w="48895" h="195579">
                <a:moveTo>
                  <a:pt x="22337" y="105174"/>
                </a:moveTo>
                <a:lnTo>
                  <a:pt x="26991" y="86559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2" name="object 9402"/>
          <p:cNvSpPr/>
          <p:nvPr/>
        </p:nvSpPr>
        <p:spPr>
          <a:xfrm>
            <a:off x="12438481" y="68744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403" name="object 9403"/>
          <p:cNvGrpSpPr/>
          <p:nvPr/>
        </p:nvGrpSpPr>
        <p:grpSpPr>
          <a:xfrm>
            <a:off x="5051155" y="6263916"/>
            <a:ext cx="148590" cy="39370"/>
            <a:chOff x="5051155" y="6263916"/>
            <a:chExt cx="148590" cy="39370"/>
          </a:xfrm>
        </p:grpSpPr>
        <p:sp>
          <p:nvSpPr>
            <p:cNvPr id="9404" name="object 9404"/>
            <p:cNvSpPr/>
            <p:nvPr/>
          </p:nvSpPr>
          <p:spPr>
            <a:xfrm>
              <a:off x="5195420" y="6264846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2792" y="0"/>
                  </a:moveTo>
                  <a:lnTo>
                    <a:pt x="1861" y="930"/>
                  </a:lnTo>
                </a:path>
                <a:path w="3175" h="1270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5" name="object 9405"/>
            <p:cNvSpPr/>
            <p:nvPr/>
          </p:nvSpPr>
          <p:spPr>
            <a:xfrm>
              <a:off x="5195420" y="62648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6" name="object 9406"/>
            <p:cNvSpPr/>
            <p:nvPr/>
          </p:nvSpPr>
          <p:spPr>
            <a:xfrm>
              <a:off x="5137714" y="6265777"/>
              <a:ext cx="59690" cy="15240"/>
            </a:xfrm>
            <a:custGeom>
              <a:avLst/>
              <a:gdLst/>
              <a:ahLst/>
              <a:cxnLst/>
              <a:rect l="l" t="t" r="r" b="b"/>
              <a:pathLst>
                <a:path w="59689" h="15239">
                  <a:moveTo>
                    <a:pt x="59567" y="0"/>
                  </a:moveTo>
                  <a:lnTo>
                    <a:pt x="58636" y="0"/>
                  </a:lnTo>
                </a:path>
                <a:path w="59689" h="15239">
                  <a:moveTo>
                    <a:pt x="57706" y="0"/>
                  </a:moveTo>
                  <a:lnTo>
                    <a:pt x="40952" y="4653"/>
                  </a:lnTo>
                </a:path>
                <a:path w="59689" h="15239">
                  <a:moveTo>
                    <a:pt x="23268" y="8376"/>
                  </a:moveTo>
                  <a:lnTo>
                    <a:pt x="5584" y="13030"/>
                  </a:lnTo>
                </a:path>
                <a:path w="59689" h="15239">
                  <a:moveTo>
                    <a:pt x="1861" y="13961"/>
                  </a:moveTo>
                  <a:lnTo>
                    <a:pt x="0" y="14891"/>
                  </a:lnTo>
                </a:path>
                <a:path w="59689" h="15239">
                  <a:moveTo>
                    <a:pt x="2792" y="13961"/>
                  </a:moveTo>
                  <a:lnTo>
                    <a:pt x="1861" y="13961"/>
                  </a:lnTo>
                </a:path>
                <a:path w="59689" h="15239">
                  <a:moveTo>
                    <a:pt x="4653" y="13030"/>
                  </a:moveTo>
                  <a:lnTo>
                    <a:pt x="2792" y="13961"/>
                  </a:lnTo>
                </a:path>
                <a:path w="59689" h="15239">
                  <a:moveTo>
                    <a:pt x="5584" y="13030"/>
                  </a:moveTo>
                  <a:lnTo>
                    <a:pt x="4653" y="130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7" name="object 9407"/>
            <p:cNvSpPr/>
            <p:nvPr/>
          </p:nvSpPr>
          <p:spPr>
            <a:xfrm>
              <a:off x="5142357" y="62778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8" name="object 9408"/>
            <p:cNvSpPr/>
            <p:nvPr/>
          </p:nvSpPr>
          <p:spPr>
            <a:xfrm>
              <a:off x="5108861" y="6280669"/>
              <a:ext cx="29209" cy="6985"/>
            </a:xfrm>
            <a:custGeom>
              <a:avLst/>
              <a:gdLst/>
              <a:ahLst/>
              <a:cxnLst/>
              <a:rect l="l" t="t" r="r" b="b"/>
              <a:pathLst>
                <a:path w="29210" h="6985">
                  <a:moveTo>
                    <a:pt x="28853" y="0"/>
                  </a:moveTo>
                  <a:lnTo>
                    <a:pt x="14891" y="2792"/>
                  </a:lnTo>
                </a:path>
                <a:path w="29210" h="6985">
                  <a:moveTo>
                    <a:pt x="14891" y="2792"/>
                  </a:moveTo>
                  <a:lnTo>
                    <a:pt x="0" y="6515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09" name="object 9409"/>
            <p:cNvSpPr/>
            <p:nvPr/>
          </p:nvSpPr>
          <p:spPr>
            <a:xfrm>
              <a:off x="5102346" y="62881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0" name="object 9410"/>
            <p:cNvSpPr/>
            <p:nvPr/>
          </p:nvSpPr>
          <p:spPr>
            <a:xfrm>
              <a:off x="5052085" y="6287184"/>
              <a:ext cx="57150" cy="15240"/>
            </a:xfrm>
            <a:custGeom>
              <a:avLst/>
              <a:gdLst/>
              <a:ahLst/>
              <a:cxnLst/>
              <a:rect l="l" t="t" r="r" b="b"/>
              <a:pathLst>
                <a:path w="57150" h="15239">
                  <a:moveTo>
                    <a:pt x="52121" y="1861"/>
                  </a:moveTo>
                  <a:lnTo>
                    <a:pt x="51190" y="1861"/>
                  </a:lnTo>
                </a:path>
                <a:path w="57150" h="15239">
                  <a:moveTo>
                    <a:pt x="53052" y="930"/>
                  </a:moveTo>
                  <a:lnTo>
                    <a:pt x="52121" y="1861"/>
                  </a:lnTo>
                </a:path>
                <a:path w="57150" h="15239">
                  <a:moveTo>
                    <a:pt x="53983" y="930"/>
                  </a:moveTo>
                  <a:lnTo>
                    <a:pt x="53052" y="930"/>
                  </a:lnTo>
                </a:path>
                <a:path w="57150" h="15239">
                  <a:moveTo>
                    <a:pt x="54913" y="930"/>
                  </a:moveTo>
                  <a:lnTo>
                    <a:pt x="53983" y="930"/>
                  </a:lnTo>
                </a:path>
                <a:path w="57150" h="15239">
                  <a:moveTo>
                    <a:pt x="56775" y="0"/>
                  </a:moveTo>
                  <a:lnTo>
                    <a:pt x="54913" y="930"/>
                  </a:lnTo>
                </a:path>
                <a:path w="57150" h="15239">
                  <a:moveTo>
                    <a:pt x="51190" y="1861"/>
                  </a:moveTo>
                  <a:lnTo>
                    <a:pt x="1861" y="13961"/>
                  </a:lnTo>
                </a:path>
                <a:path w="57150" h="15239">
                  <a:moveTo>
                    <a:pt x="930" y="13961"/>
                  </a:moveTo>
                  <a:lnTo>
                    <a:pt x="0" y="14891"/>
                  </a:lnTo>
                </a:path>
                <a:path w="57150" h="15239">
                  <a:moveTo>
                    <a:pt x="1861" y="13961"/>
                  </a:moveTo>
                  <a:lnTo>
                    <a:pt x="930" y="13961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1" name="object 9411"/>
            <p:cNvSpPr/>
            <p:nvPr/>
          </p:nvSpPr>
          <p:spPr>
            <a:xfrm>
              <a:off x="5053016" y="63002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2" name="object 9412"/>
            <p:cNvSpPr/>
            <p:nvPr/>
          </p:nvSpPr>
          <p:spPr>
            <a:xfrm>
              <a:off x="5051155" y="63020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413" name="object 9413"/>
          <p:cNvGrpSpPr/>
          <p:nvPr/>
        </p:nvGrpSpPr>
        <p:grpSpPr>
          <a:xfrm>
            <a:off x="12437550" y="6874485"/>
            <a:ext cx="1905" cy="1905"/>
            <a:chOff x="12437550" y="6874485"/>
            <a:chExt cx="1905" cy="1905"/>
          </a:xfrm>
        </p:grpSpPr>
        <p:sp>
          <p:nvSpPr>
            <p:cNvPr id="9414" name="object 9414"/>
            <p:cNvSpPr/>
            <p:nvPr/>
          </p:nvSpPr>
          <p:spPr>
            <a:xfrm>
              <a:off x="12438481" y="687541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15" name="object 9415"/>
            <p:cNvSpPr/>
            <p:nvPr/>
          </p:nvSpPr>
          <p:spPr>
            <a:xfrm>
              <a:off x="12437542" y="68744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416" name="object 9416"/>
          <p:cNvSpPr/>
          <p:nvPr/>
        </p:nvSpPr>
        <p:spPr>
          <a:xfrm>
            <a:off x="12664652" y="7205830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5">
                <a:moveTo>
                  <a:pt x="0" y="0"/>
                </a:moveTo>
                <a:lnTo>
                  <a:pt x="930" y="1861"/>
                </a:lnTo>
              </a:path>
              <a:path w="1904" h="5715">
                <a:moveTo>
                  <a:pt x="930" y="1861"/>
                </a:moveTo>
                <a:lnTo>
                  <a:pt x="930" y="2792"/>
                </a:lnTo>
              </a:path>
              <a:path w="1904" h="5715">
                <a:moveTo>
                  <a:pt x="930" y="2792"/>
                </a:moveTo>
                <a:lnTo>
                  <a:pt x="930" y="3722"/>
                </a:lnTo>
              </a:path>
              <a:path w="1904" h="5715">
                <a:moveTo>
                  <a:pt x="930" y="3722"/>
                </a:moveTo>
                <a:lnTo>
                  <a:pt x="1861" y="4653"/>
                </a:lnTo>
              </a:path>
              <a:path w="1904" h="5715">
                <a:moveTo>
                  <a:pt x="1861" y="4653"/>
                </a:moveTo>
                <a:lnTo>
                  <a:pt x="1861" y="558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7" name="object 9417"/>
          <p:cNvSpPr/>
          <p:nvPr/>
        </p:nvSpPr>
        <p:spPr>
          <a:xfrm>
            <a:off x="5112584" y="6571061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4" h="21590">
                <a:moveTo>
                  <a:pt x="0" y="0"/>
                </a:moveTo>
                <a:lnTo>
                  <a:pt x="3722" y="15822"/>
                </a:lnTo>
              </a:path>
              <a:path w="5714" h="21590">
                <a:moveTo>
                  <a:pt x="3722" y="15822"/>
                </a:moveTo>
                <a:lnTo>
                  <a:pt x="4653" y="16753"/>
                </a:lnTo>
              </a:path>
              <a:path w="5714" h="21590">
                <a:moveTo>
                  <a:pt x="4653" y="16753"/>
                </a:moveTo>
                <a:lnTo>
                  <a:pt x="4653" y="18614"/>
                </a:lnTo>
              </a:path>
              <a:path w="5714" h="21590">
                <a:moveTo>
                  <a:pt x="4653" y="18614"/>
                </a:moveTo>
                <a:lnTo>
                  <a:pt x="4653" y="19545"/>
                </a:lnTo>
              </a:path>
              <a:path w="5714" h="21590">
                <a:moveTo>
                  <a:pt x="4653" y="19545"/>
                </a:moveTo>
                <a:lnTo>
                  <a:pt x="5584" y="20476"/>
                </a:lnTo>
              </a:path>
              <a:path w="5714" h="21590">
                <a:moveTo>
                  <a:pt x="5584" y="20476"/>
                </a:moveTo>
                <a:lnTo>
                  <a:pt x="5584" y="2140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8" name="object 9418"/>
          <p:cNvSpPr/>
          <p:nvPr/>
        </p:nvSpPr>
        <p:spPr>
          <a:xfrm>
            <a:off x="12599500" y="6944290"/>
            <a:ext cx="65405" cy="261620"/>
          </a:xfrm>
          <a:custGeom>
            <a:avLst/>
            <a:gdLst/>
            <a:ahLst/>
            <a:cxnLst/>
            <a:rect l="l" t="t" r="r" b="b"/>
            <a:pathLst>
              <a:path w="65404" h="261620">
                <a:moveTo>
                  <a:pt x="0" y="0"/>
                </a:moveTo>
                <a:lnTo>
                  <a:pt x="5584" y="20476"/>
                </a:lnTo>
              </a:path>
              <a:path w="65404" h="261620">
                <a:moveTo>
                  <a:pt x="9307" y="37229"/>
                </a:moveTo>
                <a:lnTo>
                  <a:pt x="17684" y="71667"/>
                </a:lnTo>
              </a:path>
              <a:path w="65404" h="261620">
                <a:moveTo>
                  <a:pt x="22337" y="88420"/>
                </a:moveTo>
                <a:lnTo>
                  <a:pt x="30714" y="121927"/>
                </a:lnTo>
              </a:path>
              <a:path w="65404" h="261620">
                <a:moveTo>
                  <a:pt x="35368" y="138681"/>
                </a:moveTo>
                <a:lnTo>
                  <a:pt x="43745" y="173118"/>
                </a:lnTo>
              </a:path>
              <a:path w="65404" h="261620">
                <a:moveTo>
                  <a:pt x="47468" y="189872"/>
                </a:moveTo>
                <a:lnTo>
                  <a:pt x="55844" y="223378"/>
                </a:lnTo>
              </a:path>
              <a:path w="65404" h="261620">
                <a:moveTo>
                  <a:pt x="60498" y="241063"/>
                </a:moveTo>
                <a:lnTo>
                  <a:pt x="65152" y="261539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9" name="object 9419"/>
          <p:cNvSpPr/>
          <p:nvPr/>
        </p:nvSpPr>
        <p:spPr>
          <a:xfrm>
            <a:off x="9651830" y="6511494"/>
            <a:ext cx="47625" cy="191770"/>
          </a:xfrm>
          <a:custGeom>
            <a:avLst/>
            <a:gdLst/>
            <a:ahLst/>
            <a:cxnLst/>
            <a:rect l="l" t="t" r="r" b="b"/>
            <a:pathLst>
              <a:path w="47625" h="191770">
                <a:moveTo>
                  <a:pt x="31645" y="65152"/>
                </a:moveTo>
                <a:lnTo>
                  <a:pt x="37229" y="40952"/>
                </a:lnTo>
              </a:path>
              <a:path w="47625" h="191770">
                <a:moveTo>
                  <a:pt x="41883" y="24199"/>
                </a:moveTo>
                <a:lnTo>
                  <a:pt x="47468" y="0"/>
                </a:lnTo>
              </a:path>
              <a:path w="47625" h="191770">
                <a:moveTo>
                  <a:pt x="47468" y="0"/>
                </a:moveTo>
                <a:lnTo>
                  <a:pt x="41883" y="24199"/>
                </a:lnTo>
              </a:path>
              <a:path w="47625" h="191770">
                <a:moveTo>
                  <a:pt x="37229" y="40952"/>
                </a:moveTo>
                <a:lnTo>
                  <a:pt x="31645" y="65152"/>
                </a:lnTo>
              </a:path>
              <a:path w="47625" h="191770">
                <a:moveTo>
                  <a:pt x="26060" y="86559"/>
                </a:moveTo>
                <a:lnTo>
                  <a:pt x="21407" y="105174"/>
                </a:lnTo>
              </a:path>
              <a:path w="47625" h="191770">
                <a:moveTo>
                  <a:pt x="17684" y="121927"/>
                </a:moveTo>
                <a:lnTo>
                  <a:pt x="9307" y="156365"/>
                </a:lnTo>
              </a:path>
              <a:path w="47625" h="191770">
                <a:moveTo>
                  <a:pt x="4653" y="173118"/>
                </a:moveTo>
                <a:lnTo>
                  <a:pt x="0" y="191733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420" name="object 9420"/>
          <p:cNvGrpSpPr/>
          <p:nvPr/>
        </p:nvGrpSpPr>
        <p:grpSpPr>
          <a:xfrm>
            <a:off x="5269880" y="6531040"/>
            <a:ext cx="6985" cy="22860"/>
            <a:chOff x="5269880" y="6531040"/>
            <a:chExt cx="6985" cy="22860"/>
          </a:xfrm>
        </p:grpSpPr>
        <p:sp>
          <p:nvSpPr>
            <p:cNvPr id="9421" name="object 9421"/>
            <p:cNvSpPr/>
            <p:nvPr/>
          </p:nvSpPr>
          <p:spPr>
            <a:xfrm>
              <a:off x="5274534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22" name="object 9422"/>
            <p:cNvSpPr/>
            <p:nvPr/>
          </p:nvSpPr>
          <p:spPr>
            <a:xfrm>
              <a:off x="5270811" y="6531970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4653" y="20476"/>
                  </a:moveTo>
                  <a:lnTo>
                    <a:pt x="4653" y="19545"/>
                  </a:lnTo>
                </a:path>
                <a:path w="5079" h="20954">
                  <a:moveTo>
                    <a:pt x="4653" y="19545"/>
                  </a:moveTo>
                  <a:lnTo>
                    <a:pt x="4653" y="17684"/>
                  </a:lnTo>
                </a:path>
                <a:path w="5079" h="20954">
                  <a:moveTo>
                    <a:pt x="4653" y="17684"/>
                  </a:moveTo>
                  <a:lnTo>
                    <a:pt x="3722" y="16753"/>
                  </a:lnTo>
                </a:path>
                <a:path w="5079" h="20954">
                  <a:moveTo>
                    <a:pt x="3722" y="167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423" name="object 9423"/>
          <p:cNvSpPr/>
          <p:nvPr/>
        </p:nvSpPr>
        <p:spPr>
          <a:xfrm>
            <a:off x="9650899" y="6598053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930" y="106104"/>
                </a:moveTo>
                <a:lnTo>
                  <a:pt x="0" y="108897"/>
                </a:lnTo>
              </a:path>
              <a:path w="27304" h="109220">
                <a:moveTo>
                  <a:pt x="0" y="108897"/>
                </a:moveTo>
                <a:lnTo>
                  <a:pt x="930" y="106104"/>
                </a:lnTo>
              </a:path>
              <a:path w="27304" h="109220">
                <a:moveTo>
                  <a:pt x="930" y="105174"/>
                </a:moveTo>
                <a:lnTo>
                  <a:pt x="5584" y="86559"/>
                </a:lnTo>
              </a:path>
              <a:path w="27304" h="109220">
                <a:moveTo>
                  <a:pt x="10238" y="69805"/>
                </a:moveTo>
                <a:lnTo>
                  <a:pt x="18614" y="35368"/>
                </a:lnTo>
              </a:path>
              <a:path w="27304" h="109220">
                <a:moveTo>
                  <a:pt x="22337" y="18614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4" name="object 9424"/>
          <p:cNvSpPr/>
          <p:nvPr/>
        </p:nvSpPr>
        <p:spPr>
          <a:xfrm>
            <a:off x="12550171" y="6812125"/>
            <a:ext cx="67310" cy="410845"/>
          </a:xfrm>
          <a:custGeom>
            <a:avLst/>
            <a:gdLst/>
            <a:ahLst/>
            <a:cxnLst/>
            <a:rect l="l" t="t" r="r" b="b"/>
            <a:pathLst>
              <a:path w="67309" h="410845">
                <a:moveTo>
                  <a:pt x="16753" y="0"/>
                </a:moveTo>
                <a:lnTo>
                  <a:pt x="22337" y="21407"/>
                </a:lnTo>
              </a:path>
              <a:path w="67309" h="410845">
                <a:moveTo>
                  <a:pt x="26060" y="38160"/>
                </a:moveTo>
                <a:lnTo>
                  <a:pt x="34437" y="72598"/>
                </a:lnTo>
              </a:path>
              <a:path w="67309" h="410845">
                <a:moveTo>
                  <a:pt x="39091" y="89351"/>
                </a:moveTo>
                <a:lnTo>
                  <a:pt x="43745" y="110758"/>
                </a:lnTo>
              </a:path>
              <a:path w="67309" h="410845">
                <a:moveTo>
                  <a:pt x="0" y="143334"/>
                </a:moveTo>
                <a:lnTo>
                  <a:pt x="5584" y="165672"/>
                </a:lnTo>
              </a:path>
              <a:path w="67309" h="410845">
                <a:moveTo>
                  <a:pt x="9307" y="182426"/>
                </a:moveTo>
                <a:lnTo>
                  <a:pt x="18614" y="216863"/>
                </a:lnTo>
              </a:path>
              <a:path w="67309" h="410845">
                <a:moveTo>
                  <a:pt x="22337" y="233617"/>
                </a:moveTo>
                <a:lnTo>
                  <a:pt x="30714" y="267123"/>
                </a:lnTo>
              </a:path>
              <a:path w="67309" h="410845">
                <a:moveTo>
                  <a:pt x="35368" y="283877"/>
                </a:moveTo>
                <a:lnTo>
                  <a:pt x="43745" y="318314"/>
                </a:lnTo>
              </a:path>
              <a:path w="67309" h="410845">
                <a:moveTo>
                  <a:pt x="47468" y="335068"/>
                </a:moveTo>
                <a:lnTo>
                  <a:pt x="55844" y="368575"/>
                </a:lnTo>
              </a:path>
              <a:path w="67309" h="410845">
                <a:moveTo>
                  <a:pt x="60498" y="385328"/>
                </a:moveTo>
                <a:lnTo>
                  <a:pt x="66082" y="407666"/>
                </a:lnTo>
              </a:path>
              <a:path w="67309" h="410845">
                <a:moveTo>
                  <a:pt x="66082" y="407666"/>
                </a:moveTo>
                <a:lnTo>
                  <a:pt x="66082" y="409527"/>
                </a:lnTo>
              </a:path>
              <a:path w="67309" h="410845">
                <a:moveTo>
                  <a:pt x="66082" y="410458"/>
                </a:moveTo>
                <a:lnTo>
                  <a:pt x="67013" y="41045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5" name="object 9425"/>
          <p:cNvSpPr/>
          <p:nvPr/>
        </p:nvSpPr>
        <p:spPr>
          <a:xfrm>
            <a:off x="9683475" y="6511494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10238" y="24199"/>
                </a:moveTo>
                <a:lnTo>
                  <a:pt x="158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6" name="object 9426"/>
          <p:cNvSpPr/>
          <p:nvPr/>
        </p:nvSpPr>
        <p:spPr>
          <a:xfrm>
            <a:off x="5268019" y="6555239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26991" y="109827"/>
                </a:moveTo>
                <a:lnTo>
                  <a:pt x="26060" y="105174"/>
                </a:lnTo>
              </a:path>
              <a:path w="27304" h="109854">
                <a:moveTo>
                  <a:pt x="26060" y="105174"/>
                </a:moveTo>
                <a:lnTo>
                  <a:pt x="21407" y="86559"/>
                </a:lnTo>
              </a:path>
              <a:path w="27304" h="109854">
                <a:moveTo>
                  <a:pt x="17684" y="68875"/>
                </a:moveTo>
                <a:lnTo>
                  <a:pt x="9307" y="35368"/>
                </a:lnTo>
              </a:path>
              <a:path w="27304" h="109854">
                <a:moveTo>
                  <a:pt x="4653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7" name="object 9427"/>
          <p:cNvSpPr/>
          <p:nvPr/>
        </p:nvSpPr>
        <p:spPr>
          <a:xfrm>
            <a:off x="9650899" y="6511494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48398" y="0"/>
                </a:moveTo>
                <a:lnTo>
                  <a:pt x="42814" y="24199"/>
                </a:lnTo>
              </a:path>
              <a:path w="48895" h="195579">
                <a:moveTo>
                  <a:pt x="38160" y="40952"/>
                </a:moveTo>
                <a:lnTo>
                  <a:pt x="32576" y="65152"/>
                </a:lnTo>
              </a:path>
              <a:path w="48895" h="195579">
                <a:moveTo>
                  <a:pt x="26991" y="86559"/>
                </a:moveTo>
                <a:lnTo>
                  <a:pt x="22337" y="105174"/>
                </a:lnTo>
              </a:path>
              <a:path w="48895" h="195579">
                <a:moveTo>
                  <a:pt x="18614" y="121927"/>
                </a:moveTo>
                <a:lnTo>
                  <a:pt x="10238" y="156365"/>
                </a:lnTo>
              </a:path>
              <a:path w="48895" h="195579">
                <a:moveTo>
                  <a:pt x="5584" y="173118"/>
                </a:moveTo>
                <a:lnTo>
                  <a:pt x="930" y="191733"/>
                </a:lnTo>
              </a:path>
              <a:path w="48895" h="195579">
                <a:moveTo>
                  <a:pt x="930" y="192664"/>
                </a:moveTo>
                <a:lnTo>
                  <a:pt x="0" y="195456"/>
                </a:lnTo>
              </a:path>
              <a:path w="48895" h="195579">
                <a:moveTo>
                  <a:pt x="0" y="195456"/>
                </a:moveTo>
                <a:lnTo>
                  <a:pt x="930" y="192664"/>
                </a:lnTo>
              </a:path>
              <a:path w="48895" h="195579">
                <a:moveTo>
                  <a:pt x="930" y="191733"/>
                </a:moveTo>
                <a:lnTo>
                  <a:pt x="5584" y="173118"/>
                </a:lnTo>
              </a:path>
              <a:path w="48895" h="195579">
                <a:moveTo>
                  <a:pt x="10238" y="156365"/>
                </a:moveTo>
                <a:lnTo>
                  <a:pt x="18614" y="121927"/>
                </a:lnTo>
              </a:path>
              <a:path w="48895" h="195579">
                <a:moveTo>
                  <a:pt x="22337" y="105174"/>
                </a:moveTo>
                <a:lnTo>
                  <a:pt x="26991" y="86559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8" name="object 9428"/>
          <p:cNvSpPr/>
          <p:nvPr/>
        </p:nvSpPr>
        <p:spPr>
          <a:xfrm>
            <a:off x="5196351" y="6265777"/>
            <a:ext cx="66675" cy="268605"/>
          </a:xfrm>
          <a:custGeom>
            <a:avLst/>
            <a:gdLst/>
            <a:ahLst/>
            <a:cxnLst/>
            <a:rect l="l" t="t" r="r" b="b"/>
            <a:pathLst>
              <a:path w="66675" h="268604">
                <a:moveTo>
                  <a:pt x="66082" y="268054"/>
                </a:moveTo>
                <a:lnTo>
                  <a:pt x="62359" y="250370"/>
                </a:lnTo>
              </a:path>
              <a:path w="66675" h="268604">
                <a:moveTo>
                  <a:pt x="57706" y="233617"/>
                </a:moveTo>
                <a:lnTo>
                  <a:pt x="49329" y="200110"/>
                </a:lnTo>
              </a:path>
              <a:path w="66675" h="268604">
                <a:moveTo>
                  <a:pt x="44675" y="182426"/>
                </a:moveTo>
                <a:lnTo>
                  <a:pt x="36299" y="148919"/>
                </a:lnTo>
              </a:path>
              <a:path w="66675" h="268604">
                <a:moveTo>
                  <a:pt x="32576" y="132165"/>
                </a:moveTo>
                <a:lnTo>
                  <a:pt x="24199" y="97728"/>
                </a:lnTo>
              </a:path>
              <a:path w="66675" h="268604">
                <a:moveTo>
                  <a:pt x="19545" y="80974"/>
                </a:moveTo>
                <a:lnTo>
                  <a:pt x="11168" y="47468"/>
                </a:lnTo>
              </a:path>
              <a:path w="66675" h="268604">
                <a:moveTo>
                  <a:pt x="7445" y="30714"/>
                </a:moveTo>
                <a:lnTo>
                  <a:pt x="2792" y="13030"/>
                </a:lnTo>
              </a:path>
              <a:path w="66675" h="268604">
                <a:moveTo>
                  <a:pt x="2792" y="12099"/>
                </a:moveTo>
                <a:lnTo>
                  <a:pt x="930" y="5584"/>
                </a:lnTo>
              </a:path>
              <a:path w="66675" h="268604">
                <a:moveTo>
                  <a:pt x="930" y="5584"/>
                </a:moveTo>
                <a:lnTo>
                  <a:pt x="930" y="4653"/>
                </a:lnTo>
              </a:path>
              <a:path w="66675" h="268604">
                <a:moveTo>
                  <a:pt x="930" y="4653"/>
                </a:moveTo>
                <a:lnTo>
                  <a:pt x="0" y="2792"/>
                </a:lnTo>
              </a:path>
              <a:path w="66675" h="268604">
                <a:moveTo>
                  <a:pt x="0" y="2792"/>
                </a:moveTo>
                <a:lnTo>
                  <a:pt x="0" y="1861"/>
                </a:lnTo>
              </a:path>
              <a:path w="66675" h="268604">
                <a:moveTo>
                  <a:pt x="0" y="1861"/>
                </a:moveTo>
                <a:lnTo>
                  <a:pt x="0" y="930"/>
                </a:lnTo>
              </a:path>
              <a:path w="66675" h="2686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9" name="object 9429"/>
          <p:cNvSpPr/>
          <p:nvPr/>
        </p:nvSpPr>
        <p:spPr>
          <a:xfrm>
            <a:off x="9683475" y="6511494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10238" y="24199"/>
                </a:moveTo>
                <a:lnTo>
                  <a:pt x="158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0" name="object 9430"/>
          <p:cNvSpPr/>
          <p:nvPr/>
        </p:nvSpPr>
        <p:spPr>
          <a:xfrm>
            <a:off x="5215897" y="6568269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26991" y="109827"/>
                </a:moveTo>
                <a:lnTo>
                  <a:pt x="22337" y="88420"/>
                </a:lnTo>
              </a:path>
              <a:path w="27304" h="109854">
                <a:moveTo>
                  <a:pt x="17684" y="71667"/>
                </a:moveTo>
                <a:lnTo>
                  <a:pt x="9307" y="38160"/>
                </a:lnTo>
              </a:path>
              <a:path w="27304" h="109854">
                <a:moveTo>
                  <a:pt x="5584" y="21407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1" name="object 9431"/>
          <p:cNvSpPr/>
          <p:nvPr/>
        </p:nvSpPr>
        <p:spPr>
          <a:xfrm>
            <a:off x="9735597" y="6305799"/>
            <a:ext cx="6985" cy="1270"/>
          </a:xfrm>
          <a:custGeom>
            <a:avLst/>
            <a:gdLst/>
            <a:ahLst/>
            <a:cxnLst/>
            <a:rect l="l" t="t" r="r" b="b"/>
            <a:pathLst>
              <a:path w="6984" h="1270">
                <a:moveTo>
                  <a:pt x="4653" y="930"/>
                </a:moveTo>
                <a:lnTo>
                  <a:pt x="6515" y="930"/>
                </a:lnTo>
              </a:path>
              <a:path w="6984" h="1270">
                <a:moveTo>
                  <a:pt x="0" y="0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432" name="object 9432"/>
          <p:cNvGrpSpPr/>
          <p:nvPr/>
        </p:nvGrpSpPr>
        <p:grpSpPr>
          <a:xfrm>
            <a:off x="5143298" y="6278808"/>
            <a:ext cx="67945" cy="269240"/>
            <a:chOff x="5143298" y="6278808"/>
            <a:chExt cx="67945" cy="269240"/>
          </a:xfrm>
        </p:grpSpPr>
        <p:sp>
          <p:nvSpPr>
            <p:cNvPr id="9433" name="object 9433"/>
            <p:cNvSpPr/>
            <p:nvPr/>
          </p:nvSpPr>
          <p:spPr>
            <a:xfrm>
              <a:off x="5144229" y="6280669"/>
              <a:ext cx="66675" cy="266700"/>
            </a:xfrm>
            <a:custGeom>
              <a:avLst/>
              <a:gdLst/>
              <a:ahLst/>
              <a:cxnLst/>
              <a:rect l="l" t="t" r="r" b="b"/>
              <a:pathLst>
                <a:path w="66675" h="266700">
                  <a:moveTo>
                    <a:pt x="66082" y="266193"/>
                  </a:moveTo>
                  <a:lnTo>
                    <a:pt x="60498" y="244786"/>
                  </a:lnTo>
                </a:path>
                <a:path w="66675" h="266700">
                  <a:moveTo>
                    <a:pt x="56775" y="228032"/>
                  </a:moveTo>
                  <a:lnTo>
                    <a:pt x="48398" y="193595"/>
                  </a:lnTo>
                </a:path>
                <a:path w="66675" h="266700">
                  <a:moveTo>
                    <a:pt x="43745" y="176841"/>
                  </a:moveTo>
                  <a:lnTo>
                    <a:pt x="35368" y="143334"/>
                  </a:lnTo>
                </a:path>
                <a:path w="66675" h="266700">
                  <a:moveTo>
                    <a:pt x="31645" y="126581"/>
                  </a:moveTo>
                  <a:lnTo>
                    <a:pt x="23268" y="92143"/>
                  </a:lnTo>
                </a:path>
                <a:path w="66675" h="266700">
                  <a:moveTo>
                    <a:pt x="18614" y="75390"/>
                  </a:moveTo>
                  <a:lnTo>
                    <a:pt x="10238" y="41883"/>
                  </a:lnTo>
                </a:path>
                <a:path w="66675" h="266700">
                  <a:moveTo>
                    <a:pt x="6515" y="25130"/>
                  </a:moveTo>
                  <a:lnTo>
                    <a:pt x="930" y="3722"/>
                  </a:lnTo>
                </a:path>
                <a:path w="66675" h="266700">
                  <a:moveTo>
                    <a:pt x="930" y="2792"/>
                  </a:moveTo>
                  <a:lnTo>
                    <a:pt x="0" y="930"/>
                  </a:lnTo>
                </a:path>
                <a:path w="66675" h="26670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34" name="object 9434"/>
            <p:cNvSpPr/>
            <p:nvPr/>
          </p:nvSpPr>
          <p:spPr>
            <a:xfrm>
              <a:off x="5143298" y="62788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435" name="object 9435"/>
          <p:cNvSpPr/>
          <p:nvPr/>
        </p:nvSpPr>
        <p:spPr>
          <a:xfrm>
            <a:off x="9735597" y="6305799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0" y="0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6" name="object 9436"/>
          <p:cNvSpPr/>
          <p:nvPr/>
        </p:nvSpPr>
        <p:spPr>
          <a:xfrm>
            <a:off x="5174944" y="6577577"/>
            <a:ext cx="27940" cy="111125"/>
          </a:xfrm>
          <a:custGeom>
            <a:avLst/>
            <a:gdLst/>
            <a:ahLst/>
            <a:cxnLst/>
            <a:rect l="l" t="t" r="r" b="b"/>
            <a:pathLst>
              <a:path w="27939" h="111125">
                <a:moveTo>
                  <a:pt x="27922" y="110758"/>
                </a:moveTo>
                <a:lnTo>
                  <a:pt x="22337" y="89351"/>
                </a:lnTo>
              </a:path>
              <a:path w="27939" h="111125">
                <a:moveTo>
                  <a:pt x="18614" y="72598"/>
                </a:moveTo>
                <a:lnTo>
                  <a:pt x="10238" y="39091"/>
                </a:lnTo>
              </a:path>
              <a:path w="27939" h="111125">
                <a:moveTo>
                  <a:pt x="5584" y="21407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7" name="object 9437"/>
          <p:cNvSpPr/>
          <p:nvPr/>
        </p:nvSpPr>
        <p:spPr>
          <a:xfrm>
            <a:off x="9740250" y="6306730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8" name="object 9438"/>
          <p:cNvSpPr/>
          <p:nvPr/>
        </p:nvSpPr>
        <p:spPr>
          <a:xfrm>
            <a:off x="9600638" y="6271362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1861" y="930"/>
                </a:moveTo>
                <a:lnTo>
                  <a:pt x="0" y="0"/>
                </a:lnTo>
              </a:path>
              <a:path w="5715" h="1904">
                <a:moveTo>
                  <a:pt x="5584" y="1861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9" name="object 9439"/>
          <p:cNvSpPr/>
          <p:nvPr/>
        </p:nvSpPr>
        <p:spPr>
          <a:xfrm>
            <a:off x="5103277" y="6289976"/>
            <a:ext cx="67310" cy="267335"/>
          </a:xfrm>
          <a:custGeom>
            <a:avLst/>
            <a:gdLst/>
            <a:ahLst/>
            <a:cxnLst/>
            <a:rect l="l" t="t" r="r" b="b"/>
            <a:pathLst>
              <a:path w="67310" h="267334">
                <a:moveTo>
                  <a:pt x="67013" y="267123"/>
                </a:moveTo>
                <a:lnTo>
                  <a:pt x="61429" y="244786"/>
                </a:lnTo>
              </a:path>
              <a:path w="67310" h="267334">
                <a:moveTo>
                  <a:pt x="56775" y="228032"/>
                </a:moveTo>
                <a:lnTo>
                  <a:pt x="48398" y="194525"/>
                </a:lnTo>
              </a:path>
              <a:path w="67310" h="267334">
                <a:moveTo>
                  <a:pt x="44675" y="177772"/>
                </a:moveTo>
                <a:lnTo>
                  <a:pt x="36299" y="143334"/>
                </a:lnTo>
              </a:path>
              <a:path w="67310" h="267334">
                <a:moveTo>
                  <a:pt x="31645" y="126581"/>
                </a:moveTo>
                <a:lnTo>
                  <a:pt x="23268" y="93074"/>
                </a:lnTo>
              </a:path>
              <a:path w="67310" h="267334">
                <a:moveTo>
                  <a:pt x="19545" y="75390"/>
                </a:moveTo>
                <a:lnTo>
                  <a:pt x="10238" y="41883"/>
                </a:lnTo>
              </a:path>
              <a:path w="67310" h="267334">
                <a:moveTo>
                  <a:pt x="6515" y="25130"/>
                </a:moveTo>
                <a:lnTo>
                  <a:pt x="930" y="2792"/>
                </a:lnTo>
              </a:path>
              <a:path w="67310" h="267334">
                <a:moveTo>
                  <a:pt x="930" y="2792"/>
                </a:moveTo>
                <a:lnTo>
                  <a:pt x="930" y="930"/>
                </a:lnTo>
              </a:path>
              <a:path w="67310" h="26733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0" name="object 9440"/>
          <p:cNvSpPr/>
          <p:nvPr/>
        </p:nvSpPr>
        <p:spPr>
          <a:xfrm>
            <a:off x="12517594" y="6824224"/>
            <a:ext cx="27305" cy="111125"/>
          </a:xfrm>
          <a:custGeom>
            <a:avLst/>
            <a:gdLst/>
            <a:ahLst/>
            <a:cxnLst/>
            <a:rect l="l" t="t" r="r" b="b"/>
            <a:pathLst>
              <a:path w="27304" h="111125">
                <a:moveTo>
                  <a:pt x="0" y="0"/>
                </a:moveTo>
                <a:lnTo>
                  <a:pt x="5584" y="21407"/>
                </a:lnTo>
              </a:path>
              <a:path w="27304" h="111125">
                <a:moveTo>
                  <a:pt x="9307" y="38160"/>
                </a:moveTo>
                <a:lnTo>
                  <a:pt x="17684" y="72598"/>
                </a:lnTo>
              </a:path>
              <a:path w="27304" h="111125">
                <a:moveTo>
                  <a:pt x="22337" y="89351"/>
                </a:moveTo>
                <a:lnTo>
                  <a:pt x="26991" y="11075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1" name="object 9441"/>
          <p:cNvSpPr/>
          <p:nvPr/>
        </p:nvSpPr>
        <p:spPr>
          <a:xfrm>
            <a:off x="5125615" y="6590607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39" h="109854">
                <a:moveTo>
                  <a:pt x="27922" y="109827"/>
                </a:moveTo>
                <a:lnTo>
                  <a:pt x="26991" y="107035"/>
                </a:lnTo>
              </a:path>
              <a:path w="27939" h="109854">
                <a:moveTo>
                  <a:pt x="26991" y="107035"/>
                </a:moveTo>
                <a:lnTo>
                  <a:pt x="22337" y="87490"/>
                </a:lnTo>
              </a:path>
              <a:path w="27939" h="109854">
                <a:moveTo>
                  <a:pt x="17684" y="70736"/>
                </a:moveTo>
                <a:lnTo>
                  <a:pt x="9307" y="36299"/>
                </a:lnTo>
              </a:path>
              <a:path w="27939" h="109854">
                <a:moveTo>
                  <a:pt x="5584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2" name="object 9442"/>
          <p:cNvSpPr/>
          <p:nvPr/>
        </p:nvSpPr>
        <p:spPr>
          <a:xfrm>
            <a:off x="9600638" y="6271362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1861" y="930"/>
                </a:moveTo>
                <a:lnTo>
                  <a:pt x="0" y="0"/>
                </a:lnTo>
              </a:path>
              <a:path w="5715" h="1904">
                <a:moveTo>
                  <a:pt x="5584" y="1861"/>
                </a:moveTo>
                <a:lnTo>
                  <a:pt x="1861" y="930"/>
                </a:lnTo>
              </a:path>
              <a:path w="5715" h="1904">
                <a:moveTo>
                  <a:pt x="1861" y="930"/>
                </a:moveTo>
                <a:lnTo>
                  <a:pt x="0" y="0"/>
                </a:lnTo>
              </a:path>
              <a:path w="5715" h="1904">
                <a:moveTo>
                  <a:pt x="5584" y="1861"/>
                </a:moveTo>
                <a:lnTo>
                  <a:pt x="1861" y="930"/>
                </a:lnTo>
              </a:path>
              <a:path w="5715" h="1904">
                <a:moveTo>
                  <a:pt x="1861" y="930"/>
                </a:moveTo>
                <a:lnTo>
                  <a:pt x="0" y="0"/>
                </a:lnTo>
              </a:path>
              <a:path w="5715" h="1904">
                <a:moveTo>
                  <a:pt x="5584" y="1861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3" name="object 9443"/>
          <p:cNvSpPr/>
          <p:nvPr/>
        </p:nvSpPr>
        <p:spPr>
          <a:xfrm>
            <a:off x="5053947" y="6301146"/>
            <a:ext cx="67310" cy="268605"/>
          </a:xfrm>
          <a:custGeom>
            <a:avLst/>
            <a:gdLst/>
            <a:ahLst/>
            <a:cxnLst/>
            <a:rect l="l" t="t" r="r" b="b"/>
            <a:pathLst>
              <a:path w="67310" h="268604">
                <a:moveTo>
                  <a:pt x="67013" y="268054"/>
                </a:moveTo>
                <a:lnTo>
                  <a:pt x="61429" y="246647"/>
                </a:lnTo>
              </a:path>
              <a:path w="67310" h="268604">
                <a:moveTo>
                  <a:pt x="56775" y="229894"/>
                </a:moveTo>
                <a:lnTo>
                  <a:pt x="48398" y="196387"/>
                </a:lnTo>
              </a:path>
              <a:path w="67310" h="268604">
                <a:moveTo>
                  <a:pt x="44675" y="178703"/>
                </a:moveTo>
                <a:lnTo>
                  <a:pt x="36299" y="145196"/>
                </a:lnTo>
              </a:path>
              <a:path w="67310" h="268604">
                <a:moveTo>
                  <a:pt x="31645" y="128442"/>
                </a:moveTo>
                <a:lnTo>
                  <a:pt x="23268" y="94005"/>
                </a:lnTo>
              </a:path>
              <a:path w="67310" h="268604">
                <a:moveTo>
                  <a:pt x="19545" y="77251"/>
                </a:moveTo>
                <a:lnTo>
                  <a:pt x="11168" y="43745"/>
                </a:lnTo>
              </a:path>
              <a:path w="67310" h="268604">
                <a:moveTo>
                  <a:pt x="6515" y="26991"/>
                </a:moveTo>
                <a:lnTo>
                  <a:pt x="930" y="5584"/>
                </a:lnTo>
              </a:path>
              <a:path w="67310" h="268604">
                <a:moveTo>
                  <a:pt x="930" y="5584"/>
                </a:moveTo>
                <a:lnTo>
                  <a:pt x="930" y="4653"/>
                </a:lnTo>
              </a:path>
              <a:path w="67310" h="268604">
                <a:moveTo>
                  <a:pt x="930" y="4653"/>
                </a:moveTo>
                <a:lnTo>
                  <a:pt x="930" y="2792"/>
                </a:lnTo>
              </a:path>
              <a:path w="67310" h="268604">
                <a:moveTo>
                  <a:pt x="930" y="2792"/>
                </a:moveTo>
                <a:lnTo>
                  <a:pt x="0" y="1861"/>
                </a:lnTo>
              </a:path>
              <a:path w="67310" h="268604">
                <a:moveTo>
                  <a:pt x="0" y="1861"/>
                </a:moveTo>
                <a:lnTo>
                  <a:pt x="0" y="930"/>
                </a:lnTo>
              </a:path>
              <a:path w="67310" h="2686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444" name="object 9444"/>
          <p:cNvGrpSpPr/>
          <p:nvPr/>
        </p:nvGrpSpPr>
        <p:grpSpPr>
          <a:xfrm>
            <a:off x="12575300" y="7231891"/>
            <a:ext cx="1905" cy="1905"/>
            <a:chOff x="12575300" y="7231891"/>
            <a:chExt cx="1905" cy="1905"/>
          </a:xfrm>
        </p:grpSpPr>
        <p:sp>
          <p:nvSpPr>
            <p:cNvPr id="9445" name="object 9445"/>
            <p:cNvSpPr/>
            <p:nvPr/>
          </p:nvSpPr>
          <p:spPr>
            <a:xfrm>
              <a:off x="12576231" y="723189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6" name="object 9446"/>
            <p:cNvSpPr/>
            <p:nvPr/>
          </p:nvSpPr>
          <p:spPr>
            <a:xfrm>
              <a:off x="12575300" y="72318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447" name="object 9447"/>
          <p:cNvGrpSpPr/>
          <p:nvPr/>
        </p:nvGrpSpPr>
        <p:grpSpPr>
          <a:xfrm>
            <a:off x="5280118" y="6636214"/>
            <a:ext cx="3175" cy="1905"/>
            <a:chOff x="5280118" y="6636214"/>
            <a:chExt cx="3175" cy="1905"/>
          </a:xfrm>
        </p:grpSpPr>
        <p:sp>
          <p:nvSpPr>
            <p:cNvPr id="9448" name="object 9448"/>
            <p:cNvSpPr/>
            <p:nvPr/>
          </p:nvSpPr>
          <p:spPr>
            <a:xfrm>
              <a:off x="5280114" y="66362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49" name="object 9449"/>
            <p:cNvSpPr/>
            <p:nvPr/>
          </p:nvSpPr>
          <p:spPr>
            <a:xfrm>
              <a:off x="5281049" y="663714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0" name="object 9450"/>
            <p:cNvSpPr/>
            <p:nvPr/>
          </p:nvSpPr>
          <p:spPr>
            <a:xfrm>
              <a:off x="5281041" y="66362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451" name="object 9451"/>
          <p:cNvSpPr/>
          <p:nvPr/>
        </p:nvSpPr>
        <p:spPr>
          <a:xfrm>
            <a:off x="9735597" y="6305799"/>
            <a:ext cx="6985" cy="1270"/>
          </a:xfrm>
          <a:custGeom>
            <a:avLst/>
            <a:gdLst/>
            <a:ahLst/>
            <a:cxnLst/>
            <a:rect l="l" t="t" r="r" b="b"/>
            <a:pathLst>
              <a:path w="6984" h="1270">
                <a:moveTo>
                  <a:pt x="4653" y="930"/>
                </a:moveTo>
                <a:lnTo>
                  <a:pt x="0" y="0"/>
                </a:lnTo>
              </a:path>
              <a:path w="6984" h="1270">
                <a:moveTo>
                  <a:pt x="6515" y="930"/>
                </a:moveTo>
                <a:lnTo>
                  <a:pt x="4653" y="930"/>
                </a:lnTo>
              </a:path>
              <a:path w="6984" h="1270">
                <a:moveTo>
                  <a:pt x="4653" y="930"/>
                </a:moveTo>
                <a:lnTo>
                  <a:pt x="0" y="0"/>
                </a:lnTo>
              </a:path>
              <a:path w="6984" h="1270">
                <a:moveTo>
                  <a:pt x="6515" y="930"/>
                </a:moveTo>
                <a:lnTo>
                  <a:pt x="4653" y="930"/>
                </a:lnTo>
              </a:path>
              <a:path w="6984" h="1270">
                <a:moveTo>
                  <a:pt x="4653" y="930"/>
                </a:moveTo>
                <a:lnTo>
                  <a:pt x="6515" y="930"/>
                </a:lnTo>
              </a:path>
              <a:path w="6984" h="1270">
                <a:moveTo>
                  <a:pt x="0" y="0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52" name="object 9452"/>
          <p:cNvSpPr/>
          <p:nvPr/>
        </p:nvSpPr>
        <p:spPr>
          <a:xfrm>
            <a:off x="9600638" y="6271362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1861" y="930"/>
                </a:moveTo>
                <a:lnTo>
                  <a:pt x="0" y="0"/>
                </a:lnTo>
              </a:path>
              <a:path w="5715" h="1904">
                <a:moveTo>
                  <a:pt x="5584" y="1861"/>
                </a:moveTo>
                <a:lnTo>
                  <a:pt x="1861" y="930"/>
                </a:lnTo>
              </a:path>
              <a:path w="5715" h="1904">
                <a:moveTo>
                  <a:pt x="1861" y="930"/>
                </a:moveTo>
                <a:lnTo>
                  <a:pt x="0" y="0"/>
                </a:lnTo>
              </a:path>
              <a:path w="5715" h="1904">
                <a:moveTo>
                  <a:pt x="5584" y="1861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53" name="object 9453"/>
          <p:cNvSpPr/>
          <p:nvPr/>
        </p:nvSpPr>
        <p:spPr>
          <a:xfrm>
            <a:off x="9735597" y="6305799"/>
            <a:ext cx="6985" cy="1270"/>
          </a:xfrm>
          <a:custGeom>
            <a:avLst/>
            <a:gdLst/>
            <a:ahLst/>
            <a:cxnLst/>
            <a:rect l="l" t="t" r="r" b="b"/>
            <a:pathLst>
              <a:path w="6984" h="1270">
                <a:moveTo>
                  <a:pt x="4653" y="930"/>
                </a:moveTo>
                <a:lnTo>
                  <a:pt x="0" y="0"/>
                </a:lnTo>
              </a:path>
              <a:path w="6984" h="1270">
                <a:moveTo>
                  <a:pt x="6515" y="930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54" name="object 9454"/>
          <p:cNvSpPr/>
          <p:nvPr/>
        </p:nvSpPr>
        <p:spPr>
          <a:xfrm>
            <a:off x="9606223" y="6273223"/>
            <a:ext cx="129539" cy="33020"/>
          </a:xfrm>
          <a:custGeom>
            <a:avLst/>
            <a:gdLst/>
            <a:ahLst/>
            <a:cxnLst/>
            <a:rect l="l" t="t" r="r" b="b"/>
            <a:pathLst>
              <a:path w="129540" h="33020">
                <a:moveTo>
                  <a:pt x="0" y="0"/>
                </a:moveTo>
                <a:lnTo>
                  <a:pt x="30714" y="7445"/>
                </a:lnTo>
              </a:path>
              <a:path w="129540" h="33020">
                <a:moveTo>
                  <a:pt x="48398" y="12099"/>
                </a:moveTo>
                <a:lnTo>
                  <a:pt x="81905" y="20476"/>
                </a:lnTo>
              </a:path>
              <a:path w="129540" h="33020">
                <a:moveTo>
                  <a:pt x="98659" y="24199"/>
                </a:moveTo>
                <a:lnTo>
                  <a:pt x="129373" y="32576"/>
                </a:lnTo>
              </a:path>
              <a:path w="129540" h="33020">
                <a:moveTo>
                  <a:pt x="129373" y="32576"/>
                </a:moveTo>
                <a:lnTo>
                  <a:pt x="98659" y="24199"/>
                </a:lnTo>
              </a:path>
              <a:path w="129540" h="33020">
                <a:moveTo>
                  <a:pt x="81905" y="20476"/>
                </a:moveTo>
                <a:lnTo>
                  <a:pt x="48398" y="12099"/>
                </a:lnTo>
              </a:path>
              <a:path w="129540" h="33020">
                <a:moveTo>
                  <a:pt x="30714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455" name="object 9455"/>
          <p:cNvGrpSpPr/>
          <p:nvPr/>
        </p:nvGrpSpPr>
        <p:grpSpPr>
          <a:xfrm>
            <a:off x="5281049" y="6636214"/>
            <a:ext cx="3175" cy="1905"/>
            <a:chOff x="5281049" y="6636214"/>
            <a:chExt cx="3175" cy="1905"/>
          </a:xfrm>
        </p:grpSpPr>
        <p:sp>
          <p:nvSpPr>
            <p:cNvPr id="9456" name="object 9456"/>
            <p:cNvSpPr/>
            <p:nvPr/>
          </p:nvSpPr>
          <p:spPr>
            <a:xfrm>
              <a:off x="5281041" y="66362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7" name="object 9457"/>
            <p:cNvSpPr/>
            <p:nvPr/>
          </p:nvSpPr>
          <p:spPr>
            <a:xfrm>
              <a:off x="5281980" y="663714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58" name="object 9458"/>
            <p:cNvSpPr/>
            <p:nvPr/>
          </p:nvSpPr>
          <p:spPr>
            <a:xfrm>
              <a:off x="5281980" y="66362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459" name="object 9459"/>
          <p:cNvSpPr/>
          <p:nvPr/>
        </p:nvSpPr>
        <p:spPr>
          <a:xfrm>
            <a:off x="12510148" y="6965698"/>
            <a:ext cx="66675" cy="265430"/>
          </a:xfrm>
          <a:custGeom>
            <a:avLst/>
            <a:gdLst/>
            <a:ahLst/>
            <a:cxnLst/>
            <a:rect l="l" t="t" r="r" b="b"/>
            <a:pathLst>
              <a:path w="66675" h="265429">
                <a:moveTo>
                  <a:pt x="0" y="0"/>
                </a:moveTo>
                <a:lnTo>
                  <a:pt x="5584" y="23268"/>
                </a:lnTo>
              </a:path>
              <a:path w="66675" h="265429">
                <a:moveTo>
                  <a:pt x="9307" y="40022"/>
                </a:moveTo>
                <a:lnTo>
                  <a:pt x="17684" y="73528"/>
                </a:lnTo>
              </a:path>
              <a:path w="66675" h="265429">
                <a:moveTo>
                  <a:pt x="22337" y="90282"/>
                </a:moveTo>
                <a:lnTo>
                  <a:pt x="30714" y="124719"/>
                </a:lnTo>
              </a:path>
              <a:path w="66675" h="265429">
                <a:moveTo>
                  <a:pt x="34437" y="141473"/>
                </a:moveTo>
                <a:lnTo>
                  <a:pt x="42814" y="174980"/>
                </a:lnTo>
              </a:path>
              <a:path w="66675" h="265429">
                <a:moveTo>
                  <a:pt x="47468" y="191733"/>
                </a:moveTo>
                <a:lnTo>
                  <a:pt x="55844" y="226171"/>
                </a:lnTo>
              </a:path>
              <a:path w="66675" h="265429">
                <a:moveTo>
                  <a:pt x="60498" y="242924"/>
                </a:moveTo>
                <a:lnTo>
                  <a:pt x="66082" y="26526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0" name="object 9460"/>
          <p:cNvSpPr/>
          <p:nvPr/>
        </p:nvSpPr>
        <p:spPr>
          <a:xfrm>
            <a:off x="9606223" y="6273223"/>
            <a:ext cx="129539" cy="33020"/>
          </a:xfrm>
          <a:custGeom>
            <a:avLst/>
            <a:gdLst/>
            <a:ahLst/>
            <a:cxnLst/>
            <a:rect l="l" t="t" r="r" b="b"/>
            <a:pathLst>
              <a:path w="129540" h="33020">
                <a:moveTo>
                  <a:pt x="0" y="0"/>
                </a:moveTo>
                <a:lnTo>
                  <a:pt x="30714" y="7445"/>
                </a:lnTo>
              </a:path>
              <a:path w="129540" h="33020">
                <a:moveTo>
                  <a:pt x="48398" y="12099"/>
                </a:moveTo>
                <a:lnTo>
                  <a:pt x="81905" y="20476"/>
                </a:lnTo>
              </a:path>
              <a:path w="129540" h="33020">
                <a:moveTo>
                  <a:pt x="98659" y="24199"/>
                </a:moveTo>
                <a:lnTo>
                  <a:pt x="129373" y="32576"/>
                </a:lnTo>
              </a:path>
              <a:path w="129540" h="33020">
                <a:moveTo>
                  <a:pt x="129373" y="32576"/>
                </a:moveTo>
                <a:lnTo>
                  <a:pt x="98659" y="24199"/>
                </a:lnTo>
              </a:path>
              <a:path w="129540" h="33020">
                <a:moveTo>
                  <a:pt x="81905" y="20476"/>
                </a:moveTo>
                <a:lnTo>
                  <a:pt x="48398" y="12099"/>
                </a:lnTo>
              </a:path>
              <a:path w="129540" h="33020">
                <a:moveTo>
                  <a:pt x="30714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461" name="object 9461"/>
          <p:cNvGrpSpPr/>
          <p:nvPr/>
        </p:nvGrpSpPr>
        <p:grpSpPr>
          <a:xfrm>
            <a:off x="12457096" y="6833532"/>
            <a:ext cx="67945" cy="413384"/>
            <a:chOff x="12457096" y="6833532"/>
            <a:chExt cx="67945" cy="413384"/>
          </a:xfrm>
        </p:grpSpPr>
        <p:sp>
          <p:nvSpPr>
            <p:cNvPr id="9462" name="object 9462"/>
            <p:cNvSpPr/>
            <p:nvPr/>
          </p:nvSpPr>
          <p:spPr>
            <a:xfrm>
              <a:off x="12458026" y="6834463"/>
              <a:ext cx="66675" cy="410845"/>
            </a:xfrm>
            <a:custGeom>
              <a:avLst/>
              <a:gdLst/>
              <a:ahLst/>
              <a:cxnLst/>
              <a:rect l="l" t="t" r="r" b="b"/>
              <a:pathLst>
                <a:path w="66675" h="410845">
                  <a:moveTo>
                    <a:pt x="18614" y="0"/>
                  </a:moveTo>
                  <a:lnTo>
                    <a:pt x="24199" y="21407"/>
                  </a:lnTo>
                </a:path>
                <a:path w="66675" h="410845">
                  <a:moveTo>
                    <a:pt x="28853" y="38160"/>
                  </a:moveTo>
                  <a:lnTo>
                    <a:pt x="37229" y="72598"/>
                  </a:lnTo>
                </a:path>
                <a:path w="66675" h="410845">
                  <a:moveTo>
                    <a:pt x="40952" y="89351"/>
                  </a:moveTo>
                  <a:lnTo>
                    <a:pt x="46537" y="110758"/>
                  </a:lnTo>
                </a:path>
                <a:path w="66675" h="410845">
                  <a:moveTo>
                    <a:pt x="0" y="144265"/>
                  </a:moveTo>
                  <a:lnTo>
                    <a:pt x="3722" y="161949"/>
                  </a:lnTo>
                </a:path>
                <a:path w="66675" h="410845">
                  <a:moveTo>
                    <a:pt x="8376" y="178703"/>
                  </a:moveTo>
                  <a:lnTo>
                    <a:pt x="16753" y="213140"/>
                  </a:lnTo>
                </a:path>
                <a:path w="66675" h="410845">
                  <a:moveTo>
                    <a:pt x="20476" y="229894"/>
                  </a:moveTo>
                  <a:lnTo>
                    <a:pt x="29783" y="263400"/>
                  </a:lnTo>
                </a:path>
                <a:path w="66675" h="410845">
                  <a:moveTo>
                    <a:pt x="33506" y="281085"/>
                  </a:moveTo>
                  <a:lnTo>
                    <a:pt x="41883" y="314591"/>
                  </a:lnTo>
                </a:path>
                <a:path w="66675" h="410845">
                  <a:moveTo>
                    <a:pt x="46537" y="331345"/>
                  </a:moveTo>
                  <a:lnTo>
                    <a:pt x="54913" y="364852"/>
                  </a:lnTo>
                </a:path>
                <a:path w="66675" h="410845">
                  <a:moveTo>
                    <a:pt x="58636" y="382536"/>
                  </a:moveTo>
                  <a:lnTo>
                    <a:pt x="63290" y="400220"/>
                  </a:lnTo>
                </a:path>
                <a:path w="66675" h="410845">
                  <a:moveTo>
                    <a:pt x="63290" y="400220"/>
                  </a:moveTo>
                  <a:lnTo>
                    <a:pt x="65152" y="406735"/>
                  </a:lnTo>
                </a:path>
                <a:path w="66675" h="410845">
                  <a:moveTo>
                    <a:pt x="65152" y="406735"/>
                  </a:moveTo>
                  <a:lnTo>
                    <a:pt x="65152" y="408597"/>
                  </a:lnTo>
                </a:path>
                <a:path w="66675" h="410845">
                  <a:moveTo>
                    <a:pt x="65152" y="408597"/>
                  </a:moveTo>
                  <a:lnTo>
                    <a:pt x="66082" y="409527"/>
                  </a:lnTo>
                </a:path>
                <a:path w="66675" h="410845">
                  <a:moveTo>
                    <a:pt x="66082" y="409527"/>
                  </a:moveTo>
                  <a:lnTo>
                    <a:pt x="66082" y="410458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3" name="object 9463"/>
            <p:cNvSpPr/>
            <p:nvPr/>
          </p:nvSpPr>
          <p:spPr>
            <a:xfrm>
              <a:off x="12523178" y="72449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64" name="object 9464"/>
            <p:cNvSpPr/>
            <p:nvPr/>
          </p:nvSpPr>
          <p:spPr>
            <a:xfrm>
              <a:off x="12524109" y="72458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465" name="object 9465"/>
          <p:cNvSpPr/>
          <p:nvPr/>
        </p:nvSpPr>
        <p:spPr>
          <a:xfrm>
            <a:off x="9606223" y="6273223"/>
            <a:ext cx="129539" cy="33020"/>
          </a:xfrm>
          <a:custGeom>
            <a:avLst/>
            <a:gdLst/>
            <a:ahLst/>
            <a:cxnLst/>
            <a:rect l="l" t="t" r="r" b="b"/>
            <a:pathLst>
              <a:path w="129540" h="33020">
                <a:moveTo>
                  <a:pt x="0" y="0"/>
                </a:moveTo>
                <a:lnTo>
                  <a:pt x="30714" y="7445"/>
                </a:lnTo>
              </a:path>
              <a:path w="129540" h="33020">
                <a:moveTo>
                  <a:pt x="48398" y="12099"/>
                </a:moveTo>
                <a:lnTo>
                  <a:pt x="81905" y="20476"/>
                </a:lnTo>
              </a:path>
              <a:path w="129540" h="33020">
                <a:moveTo>
                  <a:pt x="98659" y="24199"/>
                </a:moveTo>
                <a:lnTo>
                  <a:pt x="129373" y="32576"/>
                </a:lnTo>
              </a:path>
              <a:path w="129540" h="33020">
                <a:moveTo>
                  <a:pt x="129373" y="32576"/>
                </a:moveTo>
                <a:lnTo>
                  <a:pt x="98659" y="24199"/>
                </a:lnTo>
              </a:path>
              <a:path w="129540" h="33020">
                <a:moveTo>
                  <a:pt x="81905" y="20476"/>
                </a:moveTo>
                <a:lnTo>
                  <a:pt x="48398" y="12099"/>
                </a:lnTo>
              </a:path>
              <a:path w="129540" h="33020">
                <a:moveTo>
                  <a:pt x="30714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6" name="object 9466"/>
          <p:cNvSpPr/>
          <p:nvPr/>
        </p:nvSpPr>
        <p:spPr>
          <a:xfrm>
            <a:off x="9493603" y="6472402"/>
            <a:ext cx="48895" cy="193040"/>
          </a:xfrm>
          <a:custGeom>
            <a:avLst/>
            <a:gdLst/>
            <a:ahLst/>
            <a:cxnLst/>
            <a:rect l="l" t="t" r="r" b="b"/>
            <a:pathLst>
              <a:path w="48895" h="193040">
                <a:moveTo>
                  <a:pt x="48398" y="0"/>
                </a:moveTo>
                <a:lnTo>
                  <a:pt x="41883" y="24199"/>
                </a:lnTo>
              </a:path>
              <a:path w="48895" h="193040">
                <a:moveTo>
                  <a:pt x="38160" y="40952"/>
                </a:moveTo>
                <a:lnTo>
                  <a:pt x="31645" y="65152"/>
                </a:lnTo>
              </a:path>
              <a:path w="48895" h="193040">
                <a:moveTo>
                  <a:pt x="26060" y="86559"/>
                </a:moveTo>
                <a:lnTo>
                  <a:pt x="22337" y="103312"/>
                </a:lnTo>
              </a:path>
              <a:path w="48895" h="193040">
                <a:moveTo>
                  <a:pt x="17684" y="120066"/>
                </a:moveTo>
                <a:lnTo>
                  <a:pt x="9307" y="153572"/>
                </a:lnTo>
              </a:path>
              <a:path w="48895" h="193040">
                <a:moveTo>
                  <a:pt x="5584" y="171257"/>
                </a:moveTo>
                <a:lnTo>
                  <a:pt x="930" y="188010"/>
                </a:lnTo>
              </a:path>
              <a:path w="48895" h="193040">
                <a:moveTo>
                  <a:pt x="930" y="188010"/>
                </a:moveTo>
                <a:lnTo>
                  <a:pt x="0" y="19266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7" name="object 9467"/>
          <p:cNvSpPr/>
          <p:nvPr/>
        </p:nvSpPr>
        <p:spPr>
          <a:xfrm>
            <a:off x="12424520" y="6847493"/>
            <a:ext cx="27940" cy="133350"/>
          </a:xfrm>
          <a:custGeom>
            <a:avLst/>
            <a:gdLst/>
            <a:ahLst/>
            <a:cxnLst/>
            <a:rect l="l" t="t" r="r" b="b"/>
            <a:pathLst>
              <a:path w="27940" h="133350">
                <a:moveTo>
                  <a:pt x="0" y="0"/>
                </a:moveTo>
                <a:lnTo>
                  <a:pt x="5584" y="21407"/>
                </a:lnTo>
              </a:path>
              <a:path w="27940" h="133350">
                <a:moveTo>
                  <a:pt x="10238" y="38160"/>
                </a:moveTo>
                <a:lnTo>
                  <a:pt x="18614" y="72598"/>
                </a:lnTo>
              </a:path>
              <a:path w="27940" h="133350">
                <a:moveTo>
                  <a:pt x="22337" y="89351"/>
                </a:moveTo>
                <a:lnTo>
                  <a:pt x="27922" y="110758"/>
                </a:lnTo>
              </a:path>
              <a:path w="27940" h="133350">
                <a:moveTo>
                  <a:pt x="19545" y="112620"/>
                </a:moveTo>
                <a:lnTo>
                  <a:pt x="20476" y="113550"/>
                </a:lnTo>
              </a:path>
              <a:path w="27940" h="133350">
                <a:moveTo>
                  <a:pt x="20476" y="113550"/>
                </a:moveTo>
                <a:lnTo>
                  <a:pt x="20476" y="114481"/>
                </a:lnTo>
              </a:path>
              <a:path w="27940" h="133350">
                <a:moveTo>
                  <a:pt x="20476" y="114481"/>
                </a:moveTo>
                <a:lnTo>
                  <a:pt x="20476" y="115412"/>
                </a:lnTo>
              </a:path>
              <a:path w="27940" h="133350">
                <a:moveTo>
                  <a:pt x="20476" y="115412"/>
                </a:moveTo>
                <a:lnTo>
                  <a:pt x="20476" y="116343"/>
                </a:lnTo>
              </a:path>
              <a:path w="27940" h="133350">
                <a:moveTo>
                  <a:pt x="20476" y="116343"/>
                </a:moveTo>
                <a:lnTo>
                  <a:pt x="25130" y="13309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468" name="object 9468"/>
          <p:cNvGrpSpPr/>
          <p:nvPr/>
        </p:nvGrpSpPr>
        <p:grpSpPr>
          <a:xfrm>
            <a:off x="12601361" y="6920091"/>
            <a:ext cx="3175" cy="5080"/>
            <a:chOff x="12601361" y="6920091"/>
            <a:chExt cx="3175" cy="5080"/>
          </a:xfrm>
        </p:grpSpPr>
        <p:sp>
          <p:nvSpPr>
            <p:cNvPr id="9469" name="object 9469"/>
            <p:cNvSpPr/>
            <p:nvPr/>
          </p:nvSpPr>
          <p:spPr>
            <a:xfrm>
              <a:off x="12602293" y="6921022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09">
                  <a:moveTo>
                    <a:pt x="930" y="3722"/>
                  </a:moveTo>
                  <a:lnTo>
                    <a:pt x="930" y="2792"/>
                  </a:lnTo>
                </a:path>
                <a:path w="1270" h="3809">
                  <a:moveTo>
                    <a:pt x="930" y="2792"/>
                  </a:moveTo>
                  <a:lnTo>
                    <a:pt x="930" y="930"/>
                  </a:lnTo>
                </a:path>
                <a:path w="1270" h="380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0" name="object 9470"/>
            <p:cNvSpPr/>
            <p:nvPr/>
          </p:nvSpPr>
          <p:spPr>
            <a:xfrm>
              <a:off x="12601361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471" name="object 9471"/>
          <p:cNvSpPr/>
          <p:nvPr/>
        </p:nvSpPr>
        <p:spPr>
          <a:xfrm>
            <a:off x="9492672" y="6472402"/>
            <a:ext cx="49530" cy="195580"/>
          </a:xfrm>
          <a:custGeom>
            <a:avLst/>
            <a:gdLst/>
            <a:ahLst/>
            <a:cxnLst/>
            <a:rect l="l" t="t" r="r" b="b"/>
            <a:pathLst>
              <a:path w="49529" h="195579">
                <a:moveTo>
                  <a:pt x="930" y="192664"/>
                </a:moveTo>
                <a:lnTo>
                  <a:pt x="0" y="195456"/>
                </a:lnTo>
              </a:path>
              <a:path w="49529" h="195579">
                <a:moveTo>
                  <a:pt x="0" y="195456"/>
                </a:moveTo>
                <a:lnTo>
                  <a:pt x="930" y="192664"/>
                </a:lnTo>
              </a:path>
              <a:path w="49529" h="195579">
                <a:moveTo>
                  <a:pt x="930" y="192664"/>
                </a:moveTo>
                <a:lnTo>
                  <a:pt x="1861" y="188010"/>
                </a:lnTo>
              </a:path>
              <a:path w="49529" h="195579">
                <a:moveTo>
                  <a:pt x="1861" y="188010"/>
                </a:moveTo>
                <a:lnTo>
                  <a:pt x="6515" y="171257"/>
                </a:lnTo>
              </a:path>
              <a:path w="49529" h="195579">
                <a:moveTo>
                  <a:pt x="10238" y="153572"/>
                </a:moveTo>
                <a:lnTo>
                  <a:pt x="18614" y="120066"/>
                </a:lnTo>
              </a:path>
              <a:path w="49529" h="195579">
                <a:moveTo>
                  <a:pt x="23268" y="103312"/>
                </a:moveTo>
                <a:lnTo>
                  <a:pt x="26991" y="86559"/>
                </a:lnTo>
              </a:path>
              <a:path w="49529" h="195579">
                <a:moveTo>
                  <a:pt x="32576" y="65152"/>
                </a:moveTo>
                <a:lnTo>
                  <a:pt x="39091" y="40952"/>
                </a:lnTo>
              </a:path>
              <a:path w="49529" h="195579">
                <a:moveTo>
                  <a:pt x="42814" y="24199"/>
                </a:moveTo>
                <a:lnTo>
                  <a:pt x="49329" y="0"/>
                </a:lnTo>
              </a:path>
              <a:path w="49529" h="195579">
                <a:moveTo>
                  <a:pt x="49329" y="0"/>
                </a:moveTo>
                <a:lnTo>
                  <a:pt x="42814" y="24199"/>
                </a:lnTo>
              </a:path>
              <a:path w="49529" h="195579">
                <a:moveTo>
                  <a:pt x="39091" y="40952"/>
                </a:moveTo>
                <a:lnTo>
                  <a:pt x="32576" y="65152"/>
                </a:lnTo>
              </a:path>
              <a:path w="49529" h="195579">
                <a:moveTo>
                  <a:pt x="26991" y="86559"/>
                </a:moveTo>
                <a:lnTo>
                  <a:pt x="23268" y="103312"/>
                </a:lnTo>
              </a:path>
              <a:path w="49529" h="195579">
                <a:moveTo>
                  <a:pt x="18614" y="120066"/>
                </a:moveTo>
                <a:lnTo>
                  <a:pt x="10238" y="153572"/>
                </a:lnTo>
              </a:path>
              <a:path w="49529" h="195579">
                <a:moveTo>
                  <a:pt x="6515" y="171257"/>
                </a:moveTo>
                <a:lnTo>
                  <a:pt x="1861" y="18801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472" name="object 9472"/>
          <p:cNvGrpSpPr/>
          <p:nvPr/>
        </p:nvGrpSpPr>
        <p:grpSpPr>
          <a:xfrm>
            <a:off x="5150744" y="6668790"/>
            <a:ext cx="3175" cy="1905"/>
            <a:chOff x="5150744" y="6668790"/>
            <a:chExt cx="3175" cy="1905"/>
          </a:xfrm>
        </p:grpSpPr>
        <p:sp>
          <p:nvSpPr>
            <p:cNvPr id="9473" name="object 9473"/>
            <p:cNvSpPr/>
            <p:nvPr/>
          </p:nvSpPr>
          <p:spPr>
            <a:xfrm>
              <a:off x="5151666" y="6668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4" name="object 9474"/>
            <p:cNvSpPr/>
            <p:nvPr/>
          </p:nvSpPr>
          <p:spPr>
            <a:xfrm>
              <a:off x="5152606" y="666879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5" name="object 9475"/>
            <p:cNvSpPr/>
            <p:nvPr/>
          </p:nvSpPr>
          <p:spPr>
            <a:xfrm>
              <a:off x="5150739" y="6668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76" name="object 9476"/>
            <p:cNvSpPr/>
            <p:nvPr/>
          </p:nvSpPr>
          <p:spPr>
            <a:xfrm>
              <a:off x="5151675" y="666972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477" name="object 9477"/>
          <p:cNvSpPr/>
          <p:nvPr/>
        </p:nvSpPr>
        <p:spPr>
          <a:xfrm>
            <a:off x="9492672" y="6472402"/>
            <a:ext cx="49530" cy="195580"/>
          </a:xfrm>
          <a:custGeom>
            <a:avLst/>
            <a:gdLst/>
            <a:ahLst/>
            <a:cxnLst/>
            <a:rect l="l" t="t" r="r" b="b"/>
            <a:pathLst>
              <a:path w="49529" h="195579">
                <a:moveTo>
                  <a:pt x="1861" y="188010"/>
                </a:moveTo>
                <a:lnTo>
                  <a:pt x="930" y="192664"/>
                </a:lnTo>
              </a:path>
              <a:path w="49529" h="195579">
                <a:moveTo>
                  <a:pt x="930" y="192664"/>
                </a:moveTo>
                <a:lnTo>
                  <a:pt x="0" y="195456"/>
                </a:lnTo>
              </a:path>
              <a:path w="49529" h="195579">
                <a:moveTo>
                  <a:pt x="0" y="195456"/>
                </a:moveTo>
                <a:lnTo>
                  <a:pt x="930" y="192664"/>
                </a:lnTo>
              </a:path>
              <a:path w="49529" h="195579">
                <a:moveTo>
                  <a:pt x="930" y="192664"/>
                </a:moveTo>
                <a:lnTo>
                  <a:pt x="1861" y="188010"/>
                </a:lnTo>
              </a:path>
              <a:path w="49529" h="195579">
                <a:moveTo>
                  <a:pt x="1861" y="188010"/>
                </a:moveTo>
                <a:lnTo>
                  <a:pt x="6515" y="171257"/>
                </a:lnTo>
              </a:path>
              <a:path w="49529" h="195579">
                <a:moveTo>
                  <a:pt x="10238" y="153572"/>
                </a:moveTo>
                <a:lnTo>
                  <a:pt x="18614" y="120066"/>
                </a:lnTo>
              </a:path>
              <a:path w="49529" h="195579">
                <a:moveTo>
                  <a:pt x="23268" y="103312"/>
                </a:moveTo>
                <a:lnTo>
                  <a:pt x="26991" y="86559"/>
                </a:lnTo>
              </a:path>
              <a:path w="49529" h="195579">
                <a:moveTo>
                  <a:pt x="32576" y="65152"/>
                </a:moveTo>
                <a:lnTo>
                  <a:pt x="39091" y="40952"/>
                </a:lnTo>
              </a:path>
              <a:path w="49529" h="195579">
                <a:moveTo>
                  <a:pt x="42814" y="24199"/>
                </a:moveTo>
                <a:lnTo>
                  <a:pt x="49329" y="0"/>
                </a:lnTo>
              </a:path>
              <a:path w="49529" h="195579">
                <a:moveTo>
                  <a:pt x="49329" y="0"/>
                </a:moveTo>
                <a:lnTo>
                  <a:pt x="42814" y="24199"/>
                </a:lnTo>
              </a:path>
              <a:path w="49529" h="195579">
                <a:moveTo>
                  <a:pt x="39091" y="40952"/>
                </a:moveTo>
                <a:lnTo>
                  <a:pt x="32576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78" name="object 9478"/>
          <p:cNvSpPr/>
          <p:nvPr/>
        </p:nvSpPr>
        <p:spPr>
          <a:xfrm>
            <a:off x="12603223" y="6924745"/>
            <a:ext cx="5080" cy="17145"/>
          </a:xfrm>
          <a:custGeom>
            <a:avLst/>
            <a:gdLst/>
            <a:ahLst/>
            <a:cxnLst/>
            <a:rect l="l" t="t" r="r" b="b"/>
            <a:pathLst>
              <a:path w="5079" h="17145">
                <a:moveTo>
                  <a:pt x="4653" y="16753"/>
                </a:moveTo>
                <a:lnTo>
                  <a:pt x="930" y="1861"/>
                </a:lnTo>
              </a:path>
              <a:path w="5079" h="17145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479" name="object 9479"/>
          <p:cNvGrpSpPr/>
          <p:nvPr/>
        </p:nvGrpSpPr>
        <p:grpSpPr>
          <a:xfrm>
            <a:off x="12522248" y="7210483"/>
            <a:ext cx="147320" cy="38735"/>
            <a:chOff x="12522248" y="7210483"/>
            <a:chExt cx="147320" cy="38735"/>
          </a:xfrm>
        </p:grpSpPr>
        <p:sp>
          <p:nvSpPr>
            <p:cNvPr id="9480" name="object 9480"/>
            <p:cNvSpPr/>
            <p:nvPr/>
          </p:nvSpPr>
          <p:spPr>
            <a:xfrm>
              <a:off x="12667444" y="7210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1" name="object 9481"/>
            <p:cNvSpPr/>
            <p:nvPr/>
          </p:nvSpPr>
          <p:spPr>
            <a:xfrm>
              <a:off x="12666514" y="721141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30" y="0"/>
                  </a:moveTo>
                  <a:lnTo>
                    <a:pt x="1861" y="0"/>
                  </a:lnTo>
                </a:path>
                <a:path w="1904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2" name="object 9482"/>
            <p:cNvSpPr/>
            <p:nvPr/>
          </p:nvSpPr>
          <p:spPr>
            <a:xfrm>
              <a:off x="12665583" y="7210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3" name="object 9483"/>
            <p:cNvSpPr/>
            <p:nvPr/>
          </p:nvSpPr>
          <p:spPr>
            <a:xfrm>
              <a:off x="12617184" y="7211414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29" h="12700">
                  <a:moveTo>
                    <a:pt x="0" y="12099"/>
                  </a:moveTo>
                  <a:lnTo>
                    <a:pt x="49329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4" name="object 9484"/>
            <p:cNvSpPr/>
            <p:nvPr/>
          </p:nvSpPr>
          <p:spPr>
            <a:xfrm>
              <a:off x="12616253" y="72225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5" name="object 9485"/>
            <p:cNvSpPr/>
            <p:nvPr/>
          </p:nvSpPr>
          <p:spPr>
            <a:xfrm>
              <a:off x="12577162" y="7223514"/>
              <a:ext cx="40640" cy="10795"/>
            </a:xfrm>
            <a:custGeom>
              <a:avLst/>
              <a:gdLst/>
              <a:ahLst/>
              <a:cxnLst/>
              <a:rect l="l" t="t" r="r" b="b"/>
              <a:pathLst>
                <a:path w="40640" h="10795">
                  <a:moveTo>
                    <a:pt x="39091" y="930"/>
                  </a:moveTo>
                  <a:lnTo>
                    <a:pt x="40022" y="0"/>
                  </a:lnTo>
                </a:path>
                <a:path w="40640" h="10795">
                  <a:moveTo>
                    <a:pt x="38160" y="930"/>
                  </a:moveTo>
                  <a:lnTo>
                    <a:pt x="39091" y="930"/>
                  </a:lnTo>
                </a:path>
                <a:path w="40640" h="10795">
                  <a:moveTo>
                    <a:pt x="37229" y="930"/>
                  </a:moveTo>
                  <a:lnTo>
                    <a:pt x="38160" y="930"/>
                  </a:lnTo>
                </a:path>
                <a:path w="40640" h="10795">
                  <a:moveTo>
                    <a:pt x="35368" y="1861"/>
                  </a:moveTo>
                  <a:lnTo>
                    <a:pt x="37229" y="930"/>
                  </a:lnTo>
                </a:path>
                <a:path w="40640" h="10795">
                  <a:moveTo>
                    <a:pt x="34437" y="1861"/>
                  </a:moveTo>
                  <a:lnTo>
                    <a:pt x="35368" y="1861"/>
                  </a:lnTo>
                </a:path>
                <a:path w="40640" h="10795">
                  <a:moveTo>
                    <a:pt x="19545" y="5584"/>
                  </a:moveTo>
                  <a:lnTo>
                    <a:pt x="34437" y="1861"/>
                  </a:lnTo>
                </a:path>
                <a:path w="40640" h="10795">
                  <a:moveTo>
                    <a:pt x="4653" y="9307"/>
                  </a:moveTo>
                  <a:lnTo>
                    <a:pt x="19545" y="5584"/>
                  </a:lnTo>
                </a:path>
                <a:path w="40640" h="10795">
                  <a:moveTo>
                    <a:pt x="3722" y="9307"/>
                  </a:moveTo>
                  <a:lnTo>
                    <a:pt x="4653" y="9307"/>
                  </a:lnTo>
                </a:path>
                <a:path w="40640" h="10795">
                  <a:moveTo>
                    <a:pt x="1861" y="10238"/>
                  </a:moveTo>
                  <a:lnTo>
                    <a:pt x="3722" y="9307"/>
                  </a:lnTo>
                </a:path>
                <a:path w="40640" h="10795">
                  <a:moveTo>
                    <a:pt x="930" y="10238"/>
                  </a:moveTo>
                  <a:lnTo>
                    <a:pt x="1861" y="10238"/>
                  </a:lnTo>
                </a:path>
                <a:path w="40640" h="10795">
                  <a:moveTo>
                    <a:pt x="0" y="10238"/>
                  </a:moveTo>
                  <a:lnTo>
                    <a:pt x="930" y="10238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6" name="object 9486"/>
            <p:cNvSpPr/>
            <p:nvPr/>
          </p:nvSpPr>
          <p:spPr>
            <a:xfrm>
              <a:off x="12576231" y="72328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7" name="object 9487"/>
            <p:cNvSpPr/>
            <p:nvPr/>
          </p:nvSpPr>
          <p:spPr>
            <a:xfrm>
              <a:off x="12524110" y="7233752"/>
              <a:ext cx="53340" cy="13335"/>
            </a:xfrm>
            <a:custGeom>
              <a:avLst/>
              <a:gdLst/>
              <a:ahLst/>
              <a:cxnLst/>
              <a:rect l="l" t="t" r="r" b="b"/>
              <a:pathLst>
                <a:path w="53340" h="13334">
                  <a:moveTo>
                    <a:pt x="52121" y="0"/>
                  </a:moveTo>
                  <a:lnTo>
                    <a:pt x="53052" y="0"/>
                  </a:lnTo>
                </a:path>
                <a:path w="53340" h="13334">
                  <a:moveTo>
                    <a:pt x="0" y="13030"/>
                  </a:moveTo>
                  <a:lnTo>
                    <a:pt x="17684" y="9307"/>
                  </a:lnTo>
                </a:path>
                <a:path w="53340" h="13334">
                  <a:moveTo>
                    <a:pt x="34437" y="4653"/>
                  </a:moveTo>
                  <a:lnTo>
                    <a:pt x="52121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8" name="object 9488"/>
            <p:cNvSpPr/>
            <p:nvPr/>
          </p:nvSpPr>
          <p:spPr>
            <a:xfrm>
              <a:off x="12523178" y="72458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89" name="object 9489"/>
            <p:cNvSpPr/>
            <p:nvPr/>
          </p:nvSpPr>
          <p:spPr>
            <a:xfrm>
              <a:off x="12522248" y="7246782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930" y="930"/>
                  </a:moveTo>
                  <a:lnTo>
                    <a:pt x="1861" y="0"/>
                  </a:lnTo>
                </a:path>
                <a:path w="1904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490" name="object 9490"/>
          <p:cNvSpPr/>
          <p:nvPr/>
        </p:nvSpPr>
        <p:spPr>
          <a:xfrm>
            <a:off x="12449650" y="6980590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10238" y="40952"/>
                </a:moveTo>
                <a:lnTo>
                  <a:pt x="15822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1" name="object 9491"/>
          <p:cNvSpPr/>
          <p:nvPr/>
        </p:nvSpPr>
        <p:spPr>
          <a:xfrm>
            <a:off x="9492672" y="6558962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0"/>
                </a:moveTo>
                <a:lnTo>
                  <a:pt x="23268" y="16753"/>
                </a:lnTo>
              </a:path>
              <a:path w="27304" h="109220">
                <a:moveTo>
                  <a:pt x="18614" y="33506"/>
                </a:moveTo>
                <a:lnTo>
                  <a:pt x="10238" y="67013"/>
                </a:lnTo>
              </a:path>
              <a:path w="27304" h="109220">
                <a:moveTo>
                  <a:pt x="6515" y="84697"/>
                </a:moveTo>
                <a:lnTo>
                  <a:pt x="1861" y="101451"/>
                </a:lnTo>
              </a:path>
              <a:path w="27304" h="109220">
                <a:moveTo>
                  <a:pt x="1861" y="101451"/>
                </a:moveTo>
                <a:lnTo>
                  <a:pt x="930" y="106104"/>
                </a:lnTo>
              </a:path>
              <a:path w="27304" h="109220">
                <a:moveTo>
                  <a:pt x="930" y="106104"/>
                </a:moveTo>
                <a:lnTo>
                  <a:pt x="0" y="108897"/>
                </a:lnTo>
              </a:path>
              <a:path w="27304" h="109220">
                <a:moveTo>
                  <a:pt x="0" y="108897"/>
                </a:moveTo>
                <a:lnTo>
                  <a:pt x="930" y="106104"/>
                </a:lnTo>
              </a:path>
              <a:path w="27304" h="109220">
                <a:moveTo>
                  <a:pt x="930" y="106104"/>
                </a:moveTo>
                <a:lnTo>
                  <a:pt x="1861" y="10145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2" name="object 9492"/>
          <p:cNvSpPr/>
          <p:nvPr/>
        </p:nvSpPr>
        <p:spPr>
          <a:xfrm>
            <a:off x="12417074" y="6851216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0"/>
                </a:moveTo>
                <a:lnTo>
                  <a:pt x="930" y="1861"/>
                </a:lnTo>
              </a:path>
              <a:path w="27304" h="109220">
                <a:moveTo>
                  <a:pt x="930" y="2792"/>
                </a:moveTo>
                <a:lnTo>
                  <a:pt x="5584" y="21407"/>
                </a:lnTo>
              </a:path>
              <a:path w="27304" h="109220">
                <a:moveTo>
                  <a:pt x="10238" y="39091"/>
                </a:moveTo>
                <a:lnTo>
                  <a:pt x="18614" y="72598"/>
                </a:lnTo>
              </a:path>
              <a:path w="27304" h="109220">
                <a:moveTo>
                  <a:pt x="22337" y="89351"/>
                </a:moveTo>
                <a:lnTo>
                  <a:pt x="26991" y="108897"/>
                </a:lnTo>
              </a:path>
              <a:path w="27304" h="109220">
                <a:moveTo>
                  <a:pt x="26991" y="108897"/>
                </a:moveTo>
                <a:lnTo>
                  <a:pt x="22337" y="89351"/>
                </a:lnTo>
              </a:path>
              <a:path w="27304" h="109220">
                <a:moveTo>
                  <a:pt x="18614" y="72598"/>
                </a:moveTo>
                <a:lnTo>
                  <a:pt x="10238" y="39091"/>
                </a:lnTo>
              </a:path>
              <a:path w="27304" h="109220">
                <a:moveTo>
                  <a:pt x="5584" y="21407"/>
                </a:moveTo>
                <a:lnTo>
                  <a:pt x="930" y="2792"/>
                </a:lnTo>
              </a:path>
              <a:path w="27304" h="109220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3" name="object 9493"/>
          <p:cNvSpPr/>
          <p:nvPr/>
        </p:nvSpPr>
        <p:spPr>
          <a:xfrm>
            <a:off x="9494533" y="6472402"/>
            <a:ext cx="47625" cy="188595"/>
          </a:xfrm>
          <a:custGeom>
            <a:avLst/>
            <a:gdLst/>
            <a:ahLst/>
            <a:cxnLst/>
            <a:rect l="l" t="t" r="r" b="b"/>
            <a:pathLst>
              <a:path w="47625" h="188595">
                <a:moveTo>
                  <a:pt x="0" y="188010"/>
                </a:moveTo>
                <a:lnTo>
                  <a:pt x="4653" y="171257"/>
                </a:lnTo>
              </a:path>
              <a:path w="47625" h="188595">
                <a:moveTo>
                  <a:pt x="8376" y="153572"/>
                </a:moveTo>
                <a:lnTo>
                  <a:pt x="16753" y="120066"/>
                </a:lnTo>
              </a:path>
              <a:path w="47625" h="188595">
                <a:moveTo>
                  <a:pt x="21407" y="103312"/>
                </a:moveTo>
                <a:lnTo>
                  <a:pt x="25130" y="86559"/>
                </a:lnTo>
              </a:path>
              <a:path w="47625" h="188595">
                <a:moveTo>
                  <a:pt x="30714" y="65152"/>
                </a:moveTo>
                <a:lnTo>
                  <a:pt x="37229" y="40952"/>
                </a:lnTo>
              </a:path>
              <a:path w="47625" h="188595">
                <a:moveTo>
                  <a:pt x="40952" y="24199"/>
                </a:moveTo>
                <a:lnTo>
                  <a:pt x="47468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4" name="object 9494"/>
          <p:cNvSpPr/>
          <p:nvPr/>
        </p:nvSpPr>
        <p:spPr>
          <a:xfrm>
            <a:off x="9742112" y="6306730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2792" y="930"/>
                </a:moveTo>
                <a:lnTo>
                  <a:pt x="1861" y="930"/>
                </a:lnTo>
              </a:path>
              <a:path w="3175" h="1270">
                <a:moveTo>
                  <a:pt x="930" y="0"/>
                </a:moveTo>
                <a:lnTo>
                  <a:pt x="0" y="0"/>
                </a:lnTo>
              </a:path>
              <a:path w="3175" h="1270">
                <a:moveTo>
                  <a:pt x="1861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5" name="object 9495"/>
          <p:cNvSpPr/>
          <p:nvPr/>
        </p:nvSpPr>
        <p:spPr>
          <a:xfrm>
            <a:off x="12449650" y="6980590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10238" y="40952"/>
                </a:moveTo>
                <a:lnTo>
                  <a:pt x="15822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496" name="object 9496"/>
          <p:cNvGrpSpPr/>
          <p:nvPr/>
        </p:nvGrpSpPr>
        <p:grpSpPr>
          <a:xfrm>
            <a:off x="9691851" y="6293699"/>
            <a:ext cx="51435" cy="13970"/>
            <a:chOff x="9691851" y="6293699"/>
            <a:chExt cx="51435" cy="13970"/>
          </a:xfrm>
        </p:grpSpPr>
        <p:sp>
          <p:nvSpPr>
            <p:cNvPr id="9497" name="object 9497"/>
            <p:cNvSpPr/>
            <p:nvPr/>
          </p:nvSpPr>
          <p:spPr>
            <a:xfrm>
              <a:off x="9741180" y="6305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98" name="object 9498"/>
            <p:cNvSpPr/>
            <p:nvPr/>
          </p:nvSpPr>
          <p:spPr>
            <a:xfrm>
              <a:off x="9692782" y="6294630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29" h="12700">
                  <a:moveTo>
                    <a:pt x="49329" y="1209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499" name="object 9499"/>
          <p:cNvSpPr/>
          <p:nvPr/>
        </p:nvSpPr>
        <p:spPr>
          <a:xfrm>
            <a:off x="5106999" y="6573854"/>
            <a:ext cx="6985" cy="1905"/>
          </a:xfrm>
          <a:custGeom>
            <a:avLst/>
            <a:gdLst/>
            <a:ahLst/>
            <a:cxnLst/>
            <a:rect l="l" t="t" r="r" b="b"/>
            <a:pathLst>
              <a:path w="6985" h="1904">
                <a:moveTo>
                  <a:pt x="0" y="1861"/>
                </a:moveTo>
                <a:lnTo>
                  <a:pt x="930" y="1861"/>
                </a:lnTo>
              </a:path>
              <a:path w="6985" h="1904">
                <a:moveTo>
                  <a:pt x="930" y="1861"/>
                </a:moveTo>
                <a:lnTo>
                  <a:pt x="1861" y="930"/>
                </a:lnTo>
              </a:path>
              <a:path w="6985" h="1904">
                <a:moveTo>
                  <a:pt x="1861" y="930"/>
                </a:moveTo>
                <a:lnTo>
                  <a:pt x="3722" y="930"/>
                </a:lnTo>
              </a:path>
              <a:path w="6985" h="1904">
                <a:moveTo>
                  <a:pt x="3722" y="930"/>
                </a:moveTo>
                <a:lnTo>
                  <a:pt x="4653" y="930"/>
                </a:lnTo>
              </a:path>
              <a:path w="6985" h="1904">
                <a:moveTo>
                  <a:pt x="4653" y="93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0" name="object 9500"/>
          <p:cNvSpPr/>
          <p:nvPr/>
        </p:nvSpPr>
        <p:spPr>
          <a:xfrm>
            <a:off x="9691851" y="629370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1" name="object 9501"/>
          <p:cNvSpPr/>
          <p:nvPr/>
        </p:nvSpPr>
        <p:spPr>
          <a:xfrm>
            <a:off x="5271742" y="6532901"/>
            <a:ext cx="8890" cy="8890"/>
          </a:xfrm>
          <a:custGeom>
            <a:avLst/>
            <a:gdLst/>
            <a:ahLst/>
            <a:cxnLst/>
            <a:rect l="l" t="t" r="r" b="b"/>
            <a:pathLst>
              <a:path w="8889" h="8890">
                <a:moveTo>
                  <a:pt x="0" y="1861"/>
                </a:moveTo>
                <a:lnTo>
                  <a:pt x="930" y="1861"/>
                </a:lnTo>
              </a:path>
              <a:path w="8889" h="8890">
                <a:moveTo>
                  <a:pt x="930" y="1861"/>
                </a:moveTo>
                <a:lnTo>
                  <a:pt x="2792" y="930"/>
                </a:lnTo>
              </a:path>
              <a:path w="8889" h="8890">
                <a:moveTo>
                  <a:pt x="2792" y="930"/>
                </a:moveTo>
                <a:lnTo>
                  <a:pt x="3722" y="930"/>
                </a:lnTo>
              </a:path>
              <a:path w="8889" h="8890">
                <a:moveTo>
                  <a:pt x="3722" y="930"/>
                </a:moveTo>
                <a:lnTo>
                  <a:pt x="4653" y="930"/>
                </a:lnTo>
              </a:path>
              <a:path w="8889" h="8890">
                <a:moveTo>
                  <a:pt x="4653" y="930"/>
                </a:moveTo>
                <a:lnTo>
                  <a:pt x="5584" y="0"/>
                </a:lnTo>
              </a:path>
              <a:path w="8889" h="8890">
                <a:moveTo>
                  <a:pt x="6515" y="0"/>
                </a:moveTo>
                <a:lnTo>
                  <a:pt x="8376" y="83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2" name="object 9502"/>
          <p:cNvSpPr/>
          <p:nvPr/>
        </p:nvSpPr>
        <p:spPr>
          <a:xfrm>
            <a:off x="9689990" y="6293699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930" y="0"/>
                </a:moveTo>
                <a:lnTo>
                  <a:pt x="0" y="0"/>
                </a:lnTo>
              </a:path>
              <a:path w="3175" h="1270">
                <a:moveTo>
                  <a:pt x="1861" y="930"/>
                </a:moveTo>
                <a:lnTo>
                  <a:pt x="930" y="0"/>
                </a:lnTo>
              </a:path>
              <a:path w="3175" h="1270">
                <a:moveTo>
                  <a:pt x="2792" y="93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3" name="object 9503"/>
          <p:cNvSpPr/>
          <p:nvPr/>
        </p:nvSpPr>
        <p:spPr>
          <a:xfrm>
            <a:off x="12417074" y="6851216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0"/>
                </a:moveTo>
                <a:lnTo>
                  <a:pt x="930" y="1861"/>
                </a:lnTo>
              </a:path>
              <a:path w="27304" h="109220">
                <a:moveTo>
                  <a:pt x="930" y="2792"/>
                </a:moveTo>
                <a:lnTo>
                  <a:pt x="5584" y="21407"/>
                </a:lnTo>
              </a:path>
              <a:path w="27304" h="109220">
                <a:moveTo>
                  <a:pt x="10238" y="39091"/>
                </a:moveTo>
                <a:lnTo>
                  <a:pt x="18614" y="72598"/>
                </a:lnTo>
              </a:path>
              <a:path w="27304" h="109220">
                <a:moveTo>
                  <a:pt x="22337" y="89351"/>
                </a:moveTo>
                <a:lnTo>
                  <a:pt x="26991" y="108897"/>
                </a:lnTo>
              </a:path>
              <a:path w="27304" h="109220">
                <a:moveTo>
                  <a:pt x="26991" y="108897"/>
                </a:moveTo>
                <a:lnTo>
                  <a:pt x="22337" y="89351"/>
                </a:lnTo>
              </a:path>
              <a:path w="27304" h="109220">
                <a:moveTo>
                  <a:pt x="18614" y="72598"/>
                </a:moveTo>
                <a:lnTo>
                  <a:pt x="10238" y="39091"/>
                </a:lnTo>
              </a:path>
              <a:path w="27304" h="109220">
                <a:moveTo>
                  <a:pt x="5584" y="21407"/>
                </a:moveTo>
                <a:lnTo>
                  <a:pt x="930" y="2792"/>
                </a:lnTo>
              </a:path>
              <a:path w="27304" h="109220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4" name="object 9504"/>
          <p:cNvSpPr/>
          <p:nvPr/>
        </p:nvSpPr>
        <p:spPr>
          <a:xfrm>
            <a:off x="9656483" y="6285323"/>
            <a:ext cx="33655" cy="8890"/>
          </a:xfrm>
          <a:custGeom>
            <a:avLst/>
            <a:gdLst/>
            <a:ahLst/>
            <a:cxnLst/>
            <a:rect l="l" t="t" r="r" b="b"/>
            <a:pathLst>
              <a:path w="33654" h="8889">
                <a:moveTo>
                  <a:pt x="32576" y="8376"/>
                </a:moveTo>
                <a:lnTo>
                  <a:pt x="30714" y="7445"/>
                </a:lnTo>
              </a:path>
              <a:path w="33654" h="8889">
                <a:moveTo>
                  <a:pt x="33506" y="8376"/>
                </a:moveTo>
                <a:lnTo>
                  <a:pt x="32576" y="8376"/>
                </a:lnTo>
              </a:path>
              <a:path w="33654" h="8889">
                <a:moveTo>
                  <a:pt x="30714" y="7445"/>
                </a:moveTo>
                <a:lnTo>
                  <a:pt x="15822" y="4653"/>
                </a:lnTo>
              </a:path>
              <a:path w="33654" h="8889">
                <a:moveTo>
                  <a:pt x="15822" y="4653"/>
                </a:moveTo>
                <a:lnTo>
                  <a:pt x="1861" y="930"/>
                </a:lnTo>
              </a:path>
              <a:path w="33654" h="8889">
                <a:moveTo>
                  <a:pt x="1861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5" name="object 9505"/>
          <p:cNvSpPr/>
          <p:nvPr/>
        </p:nvSpPr>
        <p:spPr>
          <a:xfrm>
            <a:off x="12449650" y="6980590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10238" y="40952"/>
                </a:moveTo>
                <a:lnTo>
                  <a:pt x="15822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506" name="object 9506"/>
          <p:cNvGrpSpPr/>
          <p:nvPr/>
        </p:nvGrpSpPr>
        <p:grpSpPr>
          <a:xfrm>
            <a:off x="9651829" y="6283461"/>
            <a:ext cx="5080" cy="3175"/>
            <a:chOff x="9651829" y="6283461"/>
            <a:chExt cx="5080" cy="3175"/>
          </a:xfrm>
        </p:grpSpPr>
        <p:sp>
          <p:nvSpPr>
            <p:cNvPr id="9507" name="object 9507"/>
            <p:cNvSpPr/>
            <p:nvPr/>
          </p:nvSpPr>
          <p:spPr>
            <a:xfrm>
              <a:off x="9651829" y="62834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08" name="object 9508"/>
            <p:cNvSpPr/>
            <p:nvPr/>
          </p:nvSpPr>
          <p:spPr>
            <a:xfrm>
              <a:off x="9652760" y="6284392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70">
                  <a:moveTo>
                    <a:pt x="930" y="930"/>
                  </a:moveTo>
                  <a:lnTo>
                    <a:pt x="0" y="0"/>
                  </a:lnTo>
                </a:path>
                <a:path w="3809" h="1270">
                  <a:moveTo>
                    <a:pt x="2792" y="930"/>
                  </a:moveTo>
                  <a:lnTo>
                    <a:pt x="930" y="930"/>
                  </a:lnTo>
                </a:path>
                <a:path w="3809" h="1270">
                  <a:moveTo>
                    <a:pt x="3722" y="930"/>
                  </a:moveTo>
                  <a:lnTo>
                    <a:pt x="2792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509" name="object 9509"/>
          <p:cNvSpPr/>
          <p:nvPr/>
        </p:nvSpPr>
        <p:spPr>
          <a:xfrm>
            <a:off x="5106069" y="6574784"/>
            <a:ext cx="3175" cy="9525"/>
          </a:xfrm>
          <a:custGeom>
            <a:avLst/>
            <a:gdLst/>
            <a:ahLst/>
            <a:cxnLst/>
            <a:rect l="l" t="t" r="r" b="b"/>
            <a:pathLst>
              <a:path w="3175" h="9525">
                <a:moveTo>
                  <a:pt x="2792" y="9307"/>
                </a:moveTo>
                <a:lnTo>
                  <a:pt x="0" y="930"/>
                </a:lnTo>
              </a:path>
              <a:path w="3175" h="9525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0" name="object 9510"/>
          <p:cNvSpPr/>
          <p:nvPr/>
        </p:nvSpPr>
        <p:spPr>
          <a:xfrm>
            <a:off x="9651829" y="628346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1" name="object 9511"/>
          <p:cNvSpPr/>
          <p:nvPr/>
        </p:nvSpPr>
        <p:spPr>
          <a:xfrm>
            <a:off x="12418005" y="6854008"/>
            <a:ext cx="26670" cy="106680"/>
          </a:xfrm>
          <a:custGeom>
            <a:avLst/>
            <a:gdLst/>
            <a:ahLst/>
            <a:cxnLst/>
            <a:rect l="l" t="t" r="r" b="b"/>
            <a:pathLst>
              <a:path w="26670" h="106679">
                <a:moveTo>
                  <a:pt x="0" y="0"/>
                </a:moveTo>
                <a:lnTo>
                  <a:pt x="4653" y="18614"/>
                </a:lnTo>
              </a:path>
              <a:path w="26670" h="106679">
                <a:moveTo>
                  <a:pt x="9307" y="36299"/>
                </a:moveTo>
                <a:lnTo>
                  <a:pt x="17684" y="69805"/>
                </a:lnTo>
              </a:path>
              <a:path w="26670" h="106679">
                <a:moveTo>
                  <a:pt x="21407" y="86559"/>
                </a:moveTo>
                <a:lnTo>
                  <a:pt x="26060" y="10610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2" name="object 9512"/>
          <p:cNvSpPr/>
          <p:nvPr/>
        </p:nvSpPr>
        <p:spPr>
          <a:xfrm>
            <a:off x="5278257" y="653197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3" name="object 9513"/>
          <p:cNvSpPr/>
          <p:nvPr/>
        </p:nvSpPr>
        <p:spPr>
          <a:xfrm>
            <a:off x="12417074" y="6851216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4" name="object 9514"/>
          <p:cNvSpPr/>
          <p:nvPr/>
        </p:nvSpPr>
        <p:spPr>
          <a:xfrm>
            <a:off x="12417074" y="6851216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108897"/>
                </a:moveTo>
                <a:lnTo>
                  <a:pt x="22337" y="89351"/>
                </a:lnTo>
              </a:path>
              <a:path w="27304" h="109220">
                <a:moveTo>
                  <a:pt x="18614" y="72598"/>
                </a:moveTo>
                <a:lnTo>
                  <a:pt x="10238" y="39091"/>
                </a:lnTo>
              </a:path>
              <a:path w="27304" h="109220">
                <a:moveTo>
                  <a:pt x="5584" y="21407"/>
                </a:moveTo>
                <a:lnTo>
                  <a:pt x="930" y="2792"/>
                </a:lnTo>
              </a:path>
              <a:path w="27304" h="109220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515" name="object 9515"/>
          <p:cNvGrpSpPr/>
          <p:nvPr/>
        </p:nvGrpSpPr>
        <p:grpSpPr>
          <a:xfrm>
            <a:off x="9596915" y="6269500"/>
            <a:ext cx="57150" cy="15875"/>
            <a:chOff x="9596915" y="6269500"/>
            <a:chExt cx="57150" cy="15875"/>
          </a:xfrm>
        </p:grpSpPr>
        <p:sp>
          <p:nvSpPr>
            <p:cNvPr id="9516" name="object 9516"/>
            <p:cNvSpPr/>
            <p:nvPr/>
          </p:nvSpPr>
          <p:spPr>
            <a:xfrm>
              <a:off x="9598777" y="6271362"/>
              <a:ext cx="54610" cy="13335"/>
            </a:xfrm>
            <a:custGeom>
              <a:avLst/>
              <a:gdLst/>
              <a:ahLst/>
              <a:cxnLst/>
              <a:rect l="l" t="t" r="r" b="b"/>
              <a:pathLst>
                <a:path w="54609" h="13335">
                  <a:moveTo>
                    <a:pt x="53983" y="13030"/>
                  </a:moveTo>
                  <a:lnTo>
                    <a:pt x="36299" y="8376"/>
                  </a:lnTo>
                </a:path>
                <a:path w="54609" h="13335">
                  <a:moveTo>
                    <a:pt x="18614" y="4653"/>
                  </a:moveTo>
                  <a:lnTo>
                    <a:pt x="930" y="0"/>
                  </a:lnTo>
                </a:path>
                <a:path w="54609" h="13335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7" name="object 9517"/>
            <p:cNvSpPr/>
            <p:nvPr/>
          </p:nvSpPr>
          <p:spPr>
            <a:xfrm>
              <a:off x="9598774" y="62704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18" name="object 9518"/>
            <p:cNvSpPr/>
            <p:nvPr/>
          </p:nvSpPr>
          <p:spPr>
            <a:xfrm>
              <a:off x="9597846" y="627043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519" name="object 9519"/>
          <p:cNvSpPr/>
          <p:nvPr/>
        </p:nvSpPr>
        <p:spPr>
          <a:xfrm>
            <a:off x="12449650" y="6980590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0" name="object 9520"/>
          <p:cNvSpPr/>
          <p:nvPr/>
        </p:nvSpPr>
        <p:spPr>
          <a:xfrm>
            <a:off x="12525040" y="7211414"/>
            <a:ext cx="140970" cy="35560"/>
          </a:xfrm>
          <a:custGeom>
            <a:avLst/>
            <a:gdLst/>
            <a:ahLst/>
            <a:cxnLst/>
            <a:rect l="l" t="t" r="r" b="b"/>
            <a:pathLst>
              <a:path w="140970" h="35559">
                <a:moveTo>
                  <a:pt x="134958" y="1861"/>
                </a:moveTo>
                <a:lnTo>
                  <a:pt x="104243" y="9307"/>
                </a:lnTo>
              </a:path>
              <a:path w="140970" h="35559">
                <a:moveTo>
                  <a:pt x="87490" y="13961"/>
                </a:moveTo>
                <a:lnTo>
                  <a:pt x="53052" y="22337"/>
                </a:lnTo>
              </a:path>
              <a:path w="140970" h="35559">
                <a:moveTo>
                  <a:pt x="36299" y="26060"/>
                </a:moveTo>
                <a:lnTo>
                  <a:pt x="5584" y="34437"/>
                </a:lnTo>
              </a:path>
              <a:path w="140970" h="35559">
                <a:moveTo>
                  <a:pt x="5584" y="34437"/>
                </a:moveTo>
                <a:lnTo>
                  <a:pt x="36299" y="26060"/>
                </a:lnTo>
              </a:path>
              <a:path w="140970" h="35559">
                <a:moveTo>
                  <a:pt x="53052" y="22337"/>
                </a:moveTo>
                <a:lnTo>
                  <a:pt x="87490" y="13961"/>
                </a:lnTo>
              </a:path>
              <a:path w="140970" h="35559">
                <a:moveTo>
                  <a:pt x="104243" y="9307"/>
                </a:moveTo>
                <a:lnTo>
                  <a:pt x="134958" y="1861"/>
                </a:lnTo>
              </a:path>
              <a:path w="140970" h="35559">
                <a:moveTo>
                  <a:pt x="134958" y="1861"/>
                </a:moveTo>
                <a:lnTo>
                  <a:pt x="104243" y="9307"/>
                </a:lnTo>
              </a:path>
              <a:path w="140970" h="35559">
                <a:moveTo>
                  <a:pt x="87490" y="13961"/>
                </a:moveTo>
                <a:lnTo>
                  <a:pt x="53052" y="22337"/>
                </a:lnTo>
              </a:path>
              <a:path w="140970" h="35559">
                <a:moveTo>
                  <a:pt x="36299" y="26060"/>
                </a:moveTo>
                <a:lnTo>
                  <a:pt x="5584" y="34437"/>
                </a:lnTo>
              </a:path>
              <a:path w="140970" h="35559">
                <a:moveTo>
                  <a:pt x="5584" y="34437"/>
                </a:moveTo>
                <a:lnTo>
                  <a:pt x="36299" y="26060"/>
                </a:lnTo>
              </a:path>
              <a:path w="140970" h="35559">
                <a:moveTo>
                  <a:pt x="53052" y="22337"/>
                </a:moveTo>
                <a:lnTo>
                  <a:pt x="87490" y="13961"/>
                </a:lnTo>
              </a:path>
              <a:path w="140970" h="35559">
                <a:moveTo>
                  <a:pt x="104243" y="9307"/>
                </a:moveTo>
                <a:lnTo>
                  <a:pt x="134958" y="1861"/>
                </a:lnTo>
              </a:path>
              <a:path w="140970" h="35559">
                <a:moveTo>
                  <a:pt x="134958" y="1861"/>
                </a:moveTo>
                <a:lnTo>
                  <a:pt x="104243" y="9307"/>
                </a:lnTo>
              </a:path>
              <a:path w="140970" h="35559">
                <a:moveTo>
                  <a:pt x="87490" y="13961"/>
                </a:moveTo>
                <a:lnTo>
                  <a:pt x="53052" y="22337"/>
                </a:lnTo>
              </a:path>
              <a:path w="140970" h="35559">
                <a:moveTo>
                  <a:pt x="36299" y="26060"/>
                </a:moveTo>
                <a:lnTo>
                  <a:pt x="5584" y="34437"/>
                </a:lnTo>
              </a:path>
              <a:path w="140970" h="35559">
                <a:moveTo>
                  <a:pt x="5584" y="34437"/>
                </a:moveTo>
                <a:lnTo>
                  <a:pt x="36299" y="26060"/>
                </a:lnTo>
              </a:path>
              <a:path w="140970" h="35559">
                <a:moveTo>
                  <a:pt x="53052" y="22337"/>
                </a:moveTo>
                <a:lnTo>
                  <a:pt x="87490" y="13961"/>
                </a:lnTo>
              </a:path>
              <a:path w="140970" h="35559">
                <a:moveTo>
                  <a:pt x="104243" y="9307"/>
                </a:moveTo>
                <a:lnTo>
                  <a:pt x="134958" y="1861"/>
                </a:lnTo>
              </a:path>
              <a:path w="140970" h="35559">
                <a:moveTo>
                  <a:pt x="139611" y="930"/>
                </a:moveTo>
                <a:lnTo>
                  <a:pt x="134958" y="1861"/>
                </a:lnTo>
              </a:path>
              <a:path w="140970" h="35559">
                <a:moveTo>
                  <a:pt x="140542" y="0"/>
                </a:moveTo>
                <a:lnTo>
                  <a:pt x="139611" y="930"/>
                </a:lnTo>
              </a:path>
              <a:path w="140970" h="35559">
                <a:moveTo>
                  <a:pt x="1861" y="35368"/>
                </a:moveTo>
                <a:lnTo>
                  <a:pt x="0" y="35368"/>
                </a:lnTo>
              </a:path>
              <a:path w="140970" h="35559">
                <a:moveTo>
                  <a:pt x="5584" y="34437"/>
                </a:moveTo>
                <a:lnTo>
                  <a:pt x="1861" y="35368"/>
                </a:lnTo>
              </a:path>
              <a:path w="140970" h="35559">
                <a:moveTo>
                  <a:pt x="1861" y="35368"/>
                </a:moveTo>
                <a:lnTo>
                  <a:pt x="0" y="35368"/>
                </a:lnTo>
              </a:path>
              <a:path w="140970" h="35559">
                <a:moveTo>
                  <a:pt x="5584" y="34437"/>
                </a:moveTo>
                <a:lnTo>
                  <a:pt x="1861" y="35368"/>
                </a:lnTo>
              </a:path>
              <a:path w="140970" h="35559">
                <a:moveTo>
                  <a:pt x="139611" y="930"/>
                </a:moveTo>
                <a:lnTo>
                  <a:pt x="140542" y="0"/>
                </a:lnTo>
              </a:path>
              <a:path w="140970" h="35559">
                <a:moveTo>
                  <a:pt x="134958" y="1861"/>
                </a:moveTo>
                <a:lnTo>
                  <a:pt x="139611" y="930"/>
                </a:lnTo>
              </a:path>
              <a:path w="140970" h="35559">
                <a:moveTo>
                  <a:pt x="139611" y="930"/>
                </a:moveTo>
                <a:lnTo>
                  <a:pt x="134958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1" name="object 9521"/>
          <p:cNvSpPr/>
          <p:nvPr/>
        </p:nvSpPr>
        <p:spPr>
          <a:xfrm>
            <a:off x="5106069" y="6530109"/>
            <a:ext cx="177165" cy="64769"/>
          </a:xfrm>
          <a:custGeom>
            <a:avLst/>
            <a:gdLst/>
            <a:ahLst/>
            <a:cxnLst/>
            <a:rect l="l" t="t" r="r" b="b"/>
            <a:pathLst>
              <a:path w="177164" h="64770">
                <a:moveTo>
                  <a:pt x="171257" y="0"/>
                </a:moveTo>
                <a:lnTo>
                  <a:pt x="176841" y="21407"/>
                </a:lnTo>
              </a:path>
              <a:path w="177164" h="64770">
                <a:moveTo>
                  <a:pt x="176841" y="21407"/>
                </a:moveTo>
                <a:lnTo>
                  <a:pt x="149850" y="27922"/>
                </a:lnTo>
              </a:path>
              <a:path w="177164" h="64770">
                <a:moveTo>
                  <a:pt x="133096" y="31645"/>
                </a:moveTo>
                <a:lnTo>
                  <a:pt x="99589" y="40022"/>
                </a:lnTo>
              </a:path>
              <a:path w="177164" h="64770">
                <a:moveTo>
                  <a:pt x="82836" y="44675"/>
                </a:moveTo>
                <a:lnTo>
                  <a:pt x="48398" y="53052"/>
                </a:lnTo>
              </a:path>
              <a:path w="177164" h="64770">
                <a:moveTo>
                  <a:pt x="31645" y="57706"/>
                </a:moveTo>
                <a:lnTo>
                  <a:pt x="4653" y="64221"/>
                </a:lnTo>
              </a:path>
              <a:path w="177164" h="64770">
                <a:moveTo>
                  <a:pt x="4653" y="64221"/>
                </a:moveTo>
                <a:lnTo>
                  <a:pt x="0" y="4281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2" name="object 9522"/>
          <p:cNvSpPr/>
          <p:nvPr/>
        </p:nvSpPr>
        <p:spPr>
          <a:xfrm>
            <a:off x="12659999" y="7211414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5584" y="0"/>
                </a:moveTo>
                <a:lnTo>
                  <a:pt x="4653" y="930"/>
                </a:lnTo>
              </a:path>
              <a:path w="5715" h="1904">
                <a:moveTo>
                  <a:pt x="4653" y="930"/>
                </a:moveTo>
                <a:lnTo>
                  <a:pt x="0" y="1861"/>
                </a:lnTo>
              </a:path>
              <a:path w="5715" h="1904">
                <a:moveTo>
                  <a:pt x="5584" y="0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3" name="object 9523"/>
          <p:cNvSpPr/>
          <p:nvPr/>
        </p:nvSpPr>
        <p:spPr>
          <a:xfrm>
            <a:off x="12525040" y="7245852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1861" y="930"/>
                </a:moveTo>
                <a:lnTo>
                  <a:pt x="0" y="930"/>
                </a:lnTo>
              </a:path>
              <a:path w="5715" h="1270">
                <a:moveTo>
                  <a:pt x="5584" y="0"/>
                </a:moveTo>
                <a:lnTo>
                  <a:pt x="1861" y="930"/>
                </a:lnTo>
              </a:path>
              <a:path w="5715" h="1270">
                <a:moveTo>
                  <a:pt x="1861" y="930"/>
                </a:moveTo>
                <a:lnTo>
                  <a:pt x="0" y="930"/>
                </a:lnTo>
              </a:path>
              <a:path w="5715" h="1270">
                <a:moveTo>
                  <a:pt x="5584" y="0"/>
                </a:moveTo>
                <a:lnTo>
                  <a:pt x="1861" y="930"/>
                </a:lnTo>
              </a:path>
              <a:path w="5715" h="1270">
                <a:moveTo>
                  <a:pt x="1861" y="930"/>
                </a:moveTo>
                <a:lnTo>
                  <a:pt x="0" y="930"/>
                </a:lnTo>
              </a:path>
              <a:path w="5715" h="1270">
                <a:moveTo>
                  <a:pt x="5584" y="0"/>
                </a:moveTo>
                <a:lnTo>
                  <a:pt x="1861" y="930"/>
                </a:lnTo>
              </a:path>
              <a:path w="5715" h="1270">
                <a:moveTo>
                  <a:pt x="1861" y="930"/>
                </a:moveTo>
                <a:lnTo>
                  <a:pt x="0" y="930"/>
                </a:lnTo>
              </a:path>
              <a:path w="5715" h="1270">
                <a:moveTo>
                  <a:pt x="5584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4" name="object 9524"/>
          <p:cNvSpPr/>
          <p:nvPr/>
        </p:nvSpPr>
        <p:spPr>
          <a:xfrm>
            <a:off x="12659999" y="7211414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4653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4653" y="930"/>
                </a:lnTo>
              </a:path>
              <a:path w="5715" h="1904">
                <a:moveTo>
                  <a:pt x="4653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5" name="object 9525"/>
          <p:cNvSpPr/>
          <p:nvPr/>
        </p:nvSpPr>
        <p:spPr>
          <a:xfrm>
            <a:off x="12607876" y="6941498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10238" y="40952"/>
                </a:moveTo>
                <a:lnTo>
                  <a:pt x="15822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6" name="object 9526"/>
          <p:cNvSpPr/>
          <p:nvPr/>
        </p:nvSpPr>
        <p:spPr>
          <a:xfrm>
            <a:off x="9677890" y="6576646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0" y="21407"/>
                </a:moveTo>
                <a:lnTo>
                  <a:pt x="0" y="20476"/>
                </a:lnTo>
              </a:path>
              <a:path w="5715" h="21590">
                <a:moveTo>
                  <a:pt x="0" y="20476"/>
                </a:moveTo>
                <a:lnTo>
                  <a:pt x="930" y="19545"/>
                </a:lnTo>
              </a:path>
              <a:path w="5715" h="21590">
                <a:moveTo>
                  <a:pt x="930" y="19545"/>
                </a:moveTo>
                <a:lnTo>
                  <a:pt x="930" y="18614"/>
                </a:lnTo>
              </a:path>
              <a:path w="5715" h="21590">
                <a:moveTo>
                  <a:pt x="930" y="18614"/>
                </a:moveTo>
                <a:lnTo>
                  <a:pt x="930" y="16753"/>
                </a:lnTo>
              </a:path>
              <a:path w="5715" h="21590">
                <a:moveTo>
                  <a:pt x="930" y="16753"/>
                </a:moveTo>
                <a:lnTo>
                  <a:pt x="1861" y="15822"/>
                </a:lnTo>
              </a:path>
              <a:path w="5715" h="21590">
                <a:moveTo>
                  <a:pt x="1861" y="15822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7" name="object 9527"/>
          <p:cNvSpPr/>
          <p:nvPr/>
        </p:nvSpPr>
        <p:spPr>
          <a:xfrm>
            <a:off x="5944670" y="672184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8" name="object 9528"/>
          <p:cNvSpPr/>
          <p:nvPr/>
        </p:nvSpPr>
        <p:spPr>
          <a:xfrm>
            <a:off x="9520594" y="6537555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0"/>
                </a:moveTo>
                <a:lnTo>
                  <a:pt x="930" y="16753"/>
                </a:lnTo>
              </a:path>
              <a:path w="5079" h="19684">
                <a:moveTo>
                  <a:pt x="930" y="16753"/>
                </a:moveTo>
                <a:lnTo>
                  <a:pt x="0" y="17684"/>
                </a:lnTo>
              </a:path>
              <a:path w="5079" h="19684">
                <a:moveTo>
                  <a:pt x="0" y="18614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9" name="object 9529"/>
          <p:cNvSpPr/>
          <p:nvPr/>
        </p:nvSpPr>
        <p:spPr>
          <a:xfrm>
            <a:off x="12576231" y="6814917"/>
            <a:ext cx="26670" cy="106680"/>
          </a:xfrm>
          <a:custGeom>
            <a:avLst/>
            <a:gdLst/>
            <a:ahLst/>
            <a:cxnLst/>
            <a:rect l="l" t="t" r="r" b="b"/>
            <a:pathLst>
              <a:path w="26670" h="106679">
                <a:moveTo>
                  <a:pt x="0" y="0"/>
                </a:moveTo>
                <a:lnTo>
                  <a:pt x="4653" y="19545"/>
                </a:lnTo>
              </a:path>
              <a:path w="26670" h="106679">
                <a:moveTo>
                  <a:pt x="8376" y="36299"/>
                </a:moveTo>
                <a:lnTo>
                  <a:pt x="16753" y="69805"/>
                </a:lnTo>
              </a:path>
              <a:path w="26670" h="106679">
                <a:moveTo>
                  <a:pt x="21407" y="86559"/>
                </a:moveTo>
                <a:lnTo>
                  <a:pt x="26060" y="10610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0" name="object 9530"/>
          <p:cNvSpPr/>
          <p:nvPr/>
        </p:nvSpPr>
        <p:spPr>
          <a:xfrm>
            <a:off x="5944670" y="672649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531" name="object 9531"/>
          <p:cNvGrpSpPr/>
          <p:nvPr/>
        </p:nvGrpSpPr>
        <p:grpSpPr>
          <a:xfrm>
            <a:off x="9519663" y="6557100"/>
            <a:ext cx="1905" cy="1905"/>
            <a:chOff x="9519663" y="6557100"/>
            <a:chExt cx="1905" cy="1905"/>
          </a:xfrm>
        </p:grpSpPr>
        <p:sp>
          <p:nvSpPr>
            <p:cNvPr id="9532" name="object 9532"/>
            <p:cNvSpPr/>
            <p:nvPr/>
          </p:nvSpPr>
          <p:spPr>
            <a:xfrm>
              <a:off x="9520595" y="65571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33" name="object 9533"/>
            <p:cNvSpPr/>
            <p:nvPr/>
          </p:nvSpPr>
          <p:spPr>
            <a:xfrm>
              <a:off x="9519663" y="6557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534" name="object 9534"/>
          <p:cNvSpPr/>
          <p:nvPr/>
        </p:nvSpPr>
        <p:spPr>
          <a:xfrm>
            <a:off x="12575301" y="6811194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0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5" name="object 9535"/>
          <p:cNvSpPr/>
          <p:nvPr/>
        </p:nvSpPr>
        <p:spPr>
          <a:xfrm>
            <a:off x="5944670" y="662597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6" name="object 9536"/>
          <p:cNvSpPr/>
          <p:nvPr/>
        </p:nvSpPr>
        <p:spPr>
          <a:xfrm>
            <a:off x="9500118" y="6271362"/>
            <a:ext cx="99695" cy="399415"/>
          </a:xfrm>
          <a:custGeom>
            <a:avLst/>
            <a:gdLst/>
            <a:ahLst/>
            <a:cxnLst/>
            <a:rect l="l" t="t" r="r" b="b"/>
            <a:pathLst>
              <a:path w="99695" h="399415">
                <a:moveTo>
                  <a:pt x="99589" y="0"/>
                </a:moveTo>
                <a:lnTo>
                  <a:pt x="99589" y="930"/>
                </a:lnTo>
              </a:path>
              <a:path w="99695" h="399415">
                <a:moveTo>
                  <a:pt x="99589" y="930"/>
                </a:moveTo>
                <a:lnTo>
                  <a:pt x="99589" y="1861"/>
                </a:lnTo>
              </a:path>
              <a:path w="99695" h="399415">
                <a:moveTo>
                  <a:pt x="99589" y="1861"/>
                </a:moveTo>
                <a:lnTo>
                  <a:pt x="99589" y="2792"/>
                </a:lnTo>
              </a:path>
              <a:path w="99695" h="399415">
                <a:moveTo>
                  <a:pt x="99589" y="2792"/>
                </a:moveTo>
                <a:lnTo>
                  <a:pt x="98659" y="4653"/>
                </a:lnTo>
              </a:path>
              <a:path w="99695" h="399415">
                <a:moveTo>
                  <a:pt x="98659" y="4653"/>
                </a:moveTo>
                <a:lnTo>
                  <a:pt x="98659" y="5584"/>
                </a:lnTo>
              </a:path>
              <a:path w="99695" h="399415">
                <a:moveTo>
                  <a:pt x="98659" y="5584"/>
                </a:moveTo>
                <a:lnTo>
                  <a:pt x="93074" y="26991"/>
                </a:lnTo>
              </a:path>
              <a:path w="99695" h="399415">
                <a:moveTo>
                  <a:pt x="89351" y="43745"/>
                </a:moveTo>
                <a:lnTo>
                  <a:pt x="80974" y="78182"/>
                </a:lnTo>
              </a:path>
              <a:path w="99695" h="399415">
                <a:moveTo>
                  <a:pt x="76321" y="94936"/>
                </a:moveTo>
                <a:lnTo>
                  <a:pt x="67944" y="128442"/>
                </a:lnTo>
              </a:path>
              <a:path w="99695" h="399415">
                <a:moveTo>
                  <a:pt x="64221" y="145196"/>
                </a:moveTo>
                <a:lnTo>
                  <a:pt x="54913" y="179633"/>
                </a:lnTo>
              </a:path>
              <a:path w="99695" h="399415">
                <a:moveTo>
                  <a:pt x="51190" y="196387"/>
                </a:moveTo>
                <a:lnTo>
                  <a:pt x="42814" y="229894"/>
                </a:lnTo>
              </a:path>
              <a:path w="99695" h="399415">
                <a:moveTo>
                  <a:pt x="38160" y="246647"/>
                </a:moveTo>
                <a:lnTo>
                  <a:pt x="33506" y="268054"/>
                </a:lnTo>
              </a:path>
              <a:path w="99695" h="399415">
                <a:moveTo>
                  <a:pt x="27922" y="289461"/>
                </a:moveTo>
                <a:lnTo>
                  <a:pt x="22337" y="310868"/>
                </a:lnTo>
              </a:path>
              <a:path w="99695" h="399415">
                <a:moveTo>
                  <a:pt x="18614" y="327622"/>
                </a:moveTo>
                <a:lnTo>
                  <a:pt x="10238" y="361129"/>
                </a:lnTo>
              </a:path>
              <a:path w="99695" h="399415">
                <a:moveTo>
                  <a:pt x="5584" y="377882"/>
                </a:moveTo>
                <a:lnTo>
                  <a:pt x="0" y="399289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7" name="object 9537"/>
          <p:cNvSpPr/>
          <p:nvPr/>
        </p:nvSpPr>
        <p:spPr>
          <a:xfrm>
            <a:off x="5944670" y="662132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8" name="object 9538"/>
          <p:cNvSpPr/>
          <p:nvPr/>
        </p:nvSpPr>
        <p:spPr>
          <a:xfrm>
            <a:off x="12575301" y="6811194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9" name="object 9539"/>
          <p:cNvSpPr/>
          <p:nvPr/>
        </p:nvSpPr>
        <p:spPr>
          <a:xfrm>
            <a:off x="9585746" y="6285323"/>
            <a:ext cx="66675" cy="267335"/>
          </a:xfrm>
          <a:custGeom>
            <a:avLst/>
            <a:gdLst/>
            <a:ahLst/>
            <a:cxnLst/>
            <a:rect l="l" t="t" r="r" b="b"/>
            <a:pathLst>
              <a:path w="66675" h="267334">
                <a:moveTo>
                  <a:pt x="66082" y="0"/>
                </a:moveTo>
                <a:lnTo>
                  <a:pt x="66082" y="930"/>
                </a:lnTo>
              </a:path>
              <a:path w="66675" h="267334">
                <a:moveTo>
                  <a:pt x="66082" y="930"/>
                </a:moveTo>
                <a:lnTo>
                  <a:pt x="66082" y="1861"/>
                </a:lnTo>
              </a:path>
              <a:path w="66675" h="267334">
                <a:moveTo>
                  <a:pt x="66082" y="1861"/>
                </a:moveTo>
                <a:lnTo>
                  <a:pt x="65152" y="3722"/>
                </a:lnTo>
              </a:path>
              <a:path w="66675" h="267334">
                <a:moveTo>
                  <a:pt x="65152" y="3722"/>
                </a:moveTo>
                <a:lnTo>
                  <a:pt x="60498" y="25130"/>
                </a:lnTo>
              </a:path>
              <a:path w="66675" h="267334">
                <a:moveTo>
                  <a:pt x="55844" y="41883"/>
                </a:moveTo>
                <a:lnTo>
                  <a:pt x="47468" y="76321"/>
                </a:lnTo>
              </a:path>
              <a:path w="66675" h="267334">
                <a:moveTo>
                  <a:pt x="42814" y="93074"/>
                </a:moveTo>
                <a:lnTo>
                  <a:pt x="34437" y="126581"/>
                </a:lnTo>
              </a:path>
              <a:path w="66675" h="267334">
                <a:moveTo>
                  <a:pt x="30714" y="144265"/>
                </a:moveTo>
                <a:lnTo>
                  <a:pt x="22337" y="177772"/>
                </a:lnTo>
              </a:path>
              <a:path w="66675" h="267334">
                <a:moveTo>
                  <a:pt x="17684" y="194525"/>
                </a:moveTo>
                <a:lnTo>
                  <a:pt x="9307" y="228032"/>
                </a:lnTo>
              </a:path>
              <a:path w="66675" h="267334">
                <a:moveTo>
                  <a:pt x="5584" y="245716"/>
                </a:moveTo>
                <a:lnTo>
                  <a:pt x="0" y="267123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0" name="object 9540"/>
          <p:cNvSpPr/>
          <p:nvPr/>
        </p:nvSpPr>
        <p:spPr>
          <a:xfrm>
            <a:off x="5949324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1" name="object 9541"/>
          <p:cNvSpPr/>
          <p:nvPr/>
        </p:nvSpPr>
        <p:spPr>
          <a:xfrm>
            <a:off x="12576231" y="6814917"/>
            <a:ext cx="26670" cy="106680"/>
          </a:xfrm>
          <a:custGeom>
            <a:avLst/>
            <a:gdLst/>
            <a:ahLst/>
            <a:cxnLst/>
            <a:rect l="l" t="t" r="r" b="b"/>
            <a:pathLst>
              <a:path w="26670" h="106679">
                <a:moveTo>
                  <a:pt x="26060" y="106104"/>
                </a:moveTo>
                <a:lnTo>
                  <a:pt x="21407" y="86559"/>
                </a:lnTo>
              </a:path>
              <a:path w="26670" h="106679">
                <a:moveTo>
                  <a:pt x="16753" y="69805"/>
                </a:moveTo>
                <a:lnTo>
                  <a:pt x="8376" y="36299"/>
                </a:lnTo>
              </a:path>
              <a:path w="26670" h="106679">
                <a:moveTo>
                  <a:pt x="4653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2" name="object 9542"/>
          <p:cNvSpPr/>
          <p:nvPr/>
        </p:nvSpPr>
        <p:spPr>
          <a:xfrm>
            <a:off x="9553171" y="6573854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26991" y="0"/>
                </a:moveTo>
                <a:lnTo>
                  <a:pt x="21407" y="21407"/>
                </a:lnTo>
              </a:path>
              <a:path w="27304" h="109854">
                <a:moveTo>
                  <a:pt x="17684" y="38160"/>
                </a:moveTo>
                <a:lnTo>
                  <a:pt x="9307" y="71667"/>
                </a:lnTo>
              </a:path>
              <a:path w="27304" h="109854">
                <a:moveTo>
                  <a:pt x="4653" y="88420"/>
                </a:moveTo>
                <a:lnTo>
                  <a:pt x="0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3" name="object 9543"/>
          <p:cNvSpPr/>
          <p:nvPr/>
        </p:nvSpPr>
        <p:spPr>
          <a:xfrm>
            <a:off x="9593192" y="6295561"/>
            <a:ext cx="99695" cy="398780"/>
          </a:xfrm>
          <a:custGeom>
            <a:avLst/>
            <a:gdLst/>
            <a:ahLst/>
            <a:cxnLst/>
            <a:rect l="l" t="t" r="r" b="b"/>
            <a:pathLst>
              <a:path w="99695" h="398779">
                <a:moveTo>
                  <a:pt x="99589" y="0"/>
                </a:moveTo>
                <a:lnTo>
                  <a:pt x="99589" y="930"/>
                </a:lnTo>
              </a:path>
              <a:path w="99695" h="398779">
                <a:moveTo>
                  <a:pt x="98659" y="930"/>
                </a:moveTo>
                <a:lnTo>
                  <a:pt x="93074" y="24199"/>
                </a:lnTo>
              </a:path>
              <a:path w="99695" h="398779">
                <a:moveTo>
                  <a:pt x="89351" y="40952"/>
                </a:moveTo>
                <a:lnTo>
                  <a:pt x="80974" y="74459"/>
                </a:lnTo>
              </a:path>
              <a:path w="99695" h="398779">
                <a:moveTo>
                  <a:pt x="76321" y="92143"/>
                </a:moveTo>
                <a:lnTo>
                  <a:pt x="67944" y="125650"/>
                </a:lnTo>
              </a:path>
              <a:path w="99695" h="398779">
                <a:moveTo>
                  <a:pt x="64221" y="142404"/>
                </a:moveTo>
                <a:lnTo>
                  <a:pt x="55844" y="175910"/>
                </a:lnTo>
              </a:path>
              <a:path w="99695" h="398779">
                <a:moveTo>
                  <a:pt x="51190" y="193595"/>
                </a:moveTo>
                <a:lnTo>
                  <a:pt x="42814" y="227101"/>
                </a:lnTo>
              </a:path>
              <a:path w="99695" h="398779">
                <a:moveTo>
                  <a:pt x="38160" y="243855"/>
                </a:moveTo>
                <a:lnTo>
                  <a:pt x="32576" y="267123"/>
                </a:lnTo>
              </a:path>
              <a:path w="99695" h="398779">
                <a:moveTo>
                  <a:pt x="27922" y="287600"/>
                </a:moveTo>
                <a:lnTo>
                  <a:pt x="22337" y="309007"/>
                </a:lnTo>
              </a:path>
              <a:path w="99695" h="398779">
                <a:moveTo>
                  <a:pt x="17684" y="326691"/>
                </a:moveTo>
                <a:lnTo>
                  <a:pt x="9307" y="360198"/>
                </a:lnTo>
              </a:path>
              <a:path w="99695" h="398779">
                <a:moveTo>
                  <a:pt x="5584" y="376951"/>
                </a:moveTo>
                <a:lnTo>
                  <a:pt x="0" y="398359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4" name="object 9544"/>
          <p:cNvSpPr/>
          <p:nvPr/>
        </p:nvSpPr>
        <p:spPr>
          <a:xfrm>
            <a:off x="5949324" y="6734873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5" name="object 9545"/>
          <p:cNvSpPr/>
          <p:nvPr/>
        </p:nvSpPr>
        <p:spPr>
          <a:xfrm>
            <a:off x="9742112" y="6306730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6" name="object 9546"/>
          <p:cNvSpPr/>
          <p:nvPr/>
        </p:nvSpPr>
        <p:spPr>
          <a:xfrm>
            <a:off x="12607876" y="6941498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10238" y="40952"/>
                </a:moveTo>
                <a:lnTo>
                  <a:pt x="15822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7" name="object 9547"/>
          <p:cNvSpPr/>
          <p:nvPr/>
        </p:nvSpPr>
        <p:spPr>
          <a:xfrm>
            <a:off x="5949324" y="6534763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8" name="object 9548"/>
          <p:cNvSpPr/>
          <p:nvPr/>
        </p:nvSpPr>
        <p:spPr>
          <a:xfrm>
            <a:off x="9642522" y="6308591"/>
            <a:ext cx="99695" cy="397510"/>
          </a:xfrm>
          <a:custGeom>
            <a:avLst/>
            <a:gdLst/>
            <a:ahLst/>
            <a:cxnLst/>
            <a:rect l="l" t="t" r="r" b="b"/>
            <a:pathLst>
              <a:path w="99695" h="397509">
                <a:moveTo>
                  <a:pt x="99589" y="0"/>
                </a:moveTo>
                <a:lnTo>
                  <a:pt x="98659" y="930"/>
                </a:lnTo>
              </a:path>
              <a:path w="99695" h="397509">
                <a:moveTo>
                  <a:pt x="98659" y="930"/>
                </a:moveTo>
                <a:lnTo>
                  <a:pt x="98659" y="2792"/>
                </a:lnTo>
              </a:path>
              <a:path w="99695" h="397509">
                <a:moveTo>
                  <a:pt x="98659" y="2792"/>
                </a:moveTo>
                <a:lnTo>
                  <a:pt x="96797" y="10238"/>
                </a:lnTo>
              </a:path>
              <a:path w="99695" h="397509">
                <a:moveTo>
                  <a:pt x="96797" y="11168"/>
                </a:moveTo>
                <a:lnTo>
                  <a:pt x="92143" y="28853"/>
                </a:lnTo>
              </a:path>
              <a:path w="99695" h="397509">
                <a:moveTo>
                  <a:pt x="87490" y="45606"/>
                </a:moveTo>
                <a:lnTo>
                  <a:pt x="79113" y="79113"/>
                </a:lnTo>
              </a:path>
              <a:path w="99695" h="397509">
                <a:moveTo>
                  <a:pt x="75390" y="95866"/>
                </a:moveTo>
                <a:lnTo>
                  <a:pt x="67013" y="130304"/>
                </a:lnTo>
              </a:path>
              <a:path w="99695" h="397509">
                <a:moveTo>
                  <a:pt x="62359" y="147057"/>
                </a:moveTo>
                <a:lnTo>
                  <a:pt x="53983" y="180564"/>
                </a:lnTo>
              </a:path>
              <a:path w="99695" h="397509">
                <a:moveTo>
                  <a:pt x="50260" y="197318"/>
                </a:moveTo>
                <a:lnTo>
                  <a:pt x="41883" y="231755"/>
                </a:lnTo>
              </a:path>
              <a:path w="99695" h="397509">
                <a:moveTo>
                  <a:pt x="37229" y="248509"/>
                </a:moveTo>
                <a:lnTo>
                  <a:pt x="32576" y="266193"/>
                </a:lnTo>
              </a:path>
              <a:path w="99695" h="397509">
                <a:moveTo>
                  <a:pt x="27922" y="287600"/>
                </a:moveTo>
                <a:lnTo>
                  <a:pt x="22337" y="309007"/>
                </a:lnTo>
              </a:path>
              <a:path w="99695" h="397509">
                <a:moveTo>
                  <a:pt x="17684" y="325760"/>
                </a:moveTo>
                <a:lnTo>
                  <a:pt x="9307" y="359267"/>
                </a:lnTo>
              </a:path>
              <a:path w="99695" h="397509">
                <a:moveTo>
                  <a:pt x="5584" y="376021"/>
                </a:moveTo>
                <a:lnTo>
                  <a:pt x="0" y="39742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9" name="object 9549"/>
          <p:cNvSpPr/>
          <p:nvPr/>
        </p:nvSpPr>
        <p:spPr>
          <a:xfrm>
            <a:off x="9513138" y="66417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600"/>
                </a:lnTo>
                <a:lnTo>
                  <a:pt x="939" y="1866"/>
                </a:lnTo>
                <a:lnTo>
                  <a:pt x="1587" y="1600"/>
                </a:lnTo>
                <a:lnTo>
                  <a:pt x="1866" y="939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0" name="object 9550"/>
          <p:cNvSpPr/>
          <p:nvPr/>
        </p:nvSpPr>
        <p:spPr>
          <a:xfrm>
            <a:off x="12575301" y="6811194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0" y="0"/>
                </a:moveTo>
                <a:lnTo>
                  <a:pt x="930" y="2792"/>
                </a:lnTo>
              </a:path>
              <a:path w="27304" h="109854">
                <a:moveTo>
                  <a:pt x="930" y="3722"/>
                </a:moveTo>
                <a:lnTo>
                  <a:pt x="5584" y="23268"/>
                </a:lnTo>
              </a:path>
              <a:path w="27304" h="109854">
                <a:moveTo>
                  <a:pt x="9307" y="40022"/>
                </a:moveTo>
                <a:lnTo>
                  <a:pt x="17684" y="73528"/>
                </a:lnTo>
              </a:path>
              <a:path w="27304" h="109854">
                <a:moveTo>
                  <a:pt x="22337" y="90282"/>
                </a:moveTo>
                <a:lnTo>
                  <a:pt x="26991" y="109827"/>
                </a:lnTo>
              </a:path>
              <a:path w="27304" h="109854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1" name="object 9551"/>
          <p:cNvSpPr/>
          <p:nvPr/>
        </p:nvSpPr>
        <p:spPr>
          <a:xfrm>
            <a:off x="9513148" y="664272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2" name="object 9552"/>
          <p:cNvSpPr/>
          <p:nvPr/>
        </p:nvSpPr>
        <p:spPr>
          <a:xfrm>
            <a:off x="12576231" y="6814917"/>
            <a:ext cx="26670" cy="106680"/>
          </a:xfrm>
          <a:custGeom>
            <a:avLst/>
            <a:gdLst/>
            <a:ahLst/>
            <a:cxnLst/>
            <a:rect l="l" t="t" r="r" b="b"/>
            <a:pathLst>
              <a:path w="26670" h="106679">
                <a:moveTo>
                  <a:pt x="26060" y="106104"/>
                </a:moveTo>
                <a:lnTo>
                  <a:pt x="21407" y="86559"/>
                </a:lnTo>
              </a:path>
              <a:path w="26670" h="106679">
                <a:moveTo>
                  <a:pt x="16753" y="69805"/>
                </a:moveTo>
                <a:lnTo>
                  <a:pt x="8376" y="36299"/>
                </a:lnTo>
              </a:path>
              <a:path w="26670" h="106679">
                <a:moveTo>
                  <a:pt x="4653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553" name="object 9553"/>
          <p:cNvGrpSpPr/>
          <p:nvPr/>
        </p:nvGrpSpPr>
        <p:grpSpPr>
          <a:xfrm>
            <a:off x="9512217" y="6641798"/>
            <a:ext cx="3810" cy="1905"/>
            <a:chOff x="9512217" y="6641798"/>
            <a:chExt cx="3810" cy="1905"/>
          </a:xfrm>
        </p:grpSpPr>
        <p:sp>
          <p:nvSpPr>
            <p:cNvPr id="9554" name="object 9554"/>
            <p:cNvSpPr/>
            <p:nvPr/>
          </p:nvSpPr>
          <p:spPr>
            <a:xfrm>
              <a:off x="9512211" y="6641798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39"/>
                  </a:moveTo>
                  <a:lnTo>
                    <a:pt x="2514" y="279"/>
                  </a:lnTo>
                  <a:lnTo>
                    <a:pt x="1866" y="0"/>
                  </a:lnTo>
                  <a:lnTo>
                    <a:pt x="1397" y="203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397" y="1689"/>
                  </a:lnTo>
                  <a:lnTo>
                    <a:pt x="1866" y="1866"/>
                  </a:lnTo>
                  <a:lnTo>
                    <a:pt x="2514" y="1600"/>
                  </a:lnTo>
                  <a:lnTo>
                    <a:pt x="2794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5" name="object 9555"/>
            <p:cNvSpPr/>
            <p:nvPr/>
          </p:nvSpPr>
          <p:spPr>
            <a:xfrm>
              <a:off x="9514079" y="664272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56" name="object 9556"/>
            <p:cNvSpPr/>
            <p:nvPr/>
          </p:nvSpPr>
          <p:spPr>
            <a:xfrm>
              <a:off x="9514079" y="66417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557" name="object 9557"/>
          <p:cNvSpPr/>
          <p:nvPr/>
        </p:nvSpPr>
        <p:spPr>
          <a:xfrm>
            <a:off x="6019130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8" name="object 9558"/>
          <p:cNvSpPr/>
          <p:nvPr/>
        </p:nvSpPr>
        <p:spPr>
          <a:xfrm>
            <a:off x="12607876" y="6941498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10238" y="40952"/>
                </a:moveTo>
                <a:lnTo>
                  <a:pt x="15822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9" name="object 9559"/>
          <p:cNvSpPr/>
          <p:nvPr/>
        </p:nvSpPr>
        <p:spPr>
          <a:xfrm>
            <a:off x="9643452" y="66743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0" name="object 9560"/>
          <p:cNvSpPr/>
          <p:nvPr/>
        </p:nvSpPr>
        <p:spPr>
          <a:xfrm>
            <a:off x="5994000" y="672370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1" name="object 9561"/>
          <p:cNvSpPr/>
          <p:nvPr/>
        </p:nvSpPr>
        <p:spPr>
          <a:xfrm>
            <a:off x="9643453" y="66743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54" y="939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2" name="object 9562"/>
          <p:cNvSpPr/>
          <p:nvPr/>
        </p:nvSpPr>
        <p:spPr>
          <a:xfrm>
            <a:off x="5994000" y="6545932"/>
            <a:ext cx="12700" cy="177800"/>
          </a:xfrm>
          <a:custGeom>
            <a:avLst/>
            <a:gdLst/>
            <a:ahLst/>
            <a:cxnLst/>
            <a:rect l="l" t="t" r="r" b="b"/>
            <a:pathLst>
              <a:path w="12700" h="177800">
                <a:moveTo>
                  <a:pt x="0" y="0"/>
                </a:moveTo>
                <a:lnTo>
                  <a:pt x="12099" y="0"/>
                </a:lnTo>
              </a:path>
              <a:path w="12700" h="177800">
                <a:moveTo>
                  <a:pt x="12099" y="0"/>
                </a:moveTo>
                <a:lnTo>
                  <a:pt x="12099" y="930"/>
                </a:lnTo>
              </a:path>
              <a:path w="12700" h="177800">
                <a:moveTo>
                  <a:pt x="12099" y="930"/>
                </a:moveTo>
                <a:lnTo>
                  <a:pt x="12099" y="27922"/>
                </a:lnTo>
              </a:path>
              <a:path w="12700" h="177800">
                <a:moveTo>
                  <a:pt x="12099" y="45606"/>
                </a:moveTo>
                <a:lnTo>
                  <a:pt x="12099" y="80044"/>
                </a:lnTo>
              </a:path>
              <a:path w="12700" h="177800">
                <a:moveTo>
                  <a:pt x="12099" y="97728"/>
                </a:moveTo>
                <a:lnTo>
                  <a:pt x="12099" y="132165"/>
                </a:lnTo>
              </a:path>
              <a:path w="12700" h="177800">
                <a:moveTo>
                  <a:pt x="12099" y="149850"/>
                </a:moveTo>
                <a:lnTo>
                  <a:pt x="12099" y="176841"/>
                </a:lnTo>
              </a:path>
              <a:path w="12700" h="177800">
                <a:moveTo>
                  <a:pt x="12099" y="176841"/>
                </a:moveTo>
                <a:lnTo>
                  <a:pt x="12099" y="17777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563" name="object 9563"/>
          <p:cNvGrpSpPr/>
          <p:nvPr/>
        </p:nvGrpSpPr>
        <p:grpSpPr>
          <a:xfrm>
            <a:off x="9642522" y="6674374"/>
            <a:ext cx="3175" cy="1905"/>
            <a:chOff x="9642522" y="6674374"/>
            <a:chExt cx="3175" cy="1905"/>
          </a:xfrm>
        </p:grpSpPr>
        <p:sp>
          <p:nvSpPr>
            <p:cNvPr id="9564" name="object 9564"/>
            <p:cNvSpPr/>
            <p:nvPr/>
          </p:nvSpPr>
          <p:spPr>
            <a:xfrm>
              <a:off x="9643453" y="66753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65" name="object 9565"/>
            <p:cNvSpPr/>
            <p:nvPr/>
          </p:nvSpPr>
          <p:spPr>
            <a:xfrm>
              <a:off x="9642513" y="6674374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39"/>
                  </a:moveTo>
                  <a:lnTo>
                    <a:pt x="2527" y="279"/>
                  </a:lnTo>
                  <a:lnTo>
                    <a:pt x="1866" y="0"/>
                  </a:lnTo>
                  <a:lnTo>
                    <a:pt x="1397" y="203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397" y="1689"/>
                  </a:lnTo>
                  <a:lnTo>
                    <a:pt x="1866" y="1866"/>
                  </a:lnTo>
                  <a:lnTo>
                    <a:pt x="2527" y="1600"/>
                  </a:lnTo>
                  <a:lnTo>
                    <a:pt x="2794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566" name="object 9566"/>
          <p:cNvSpPr/>
          <p:nvPr/>
        </p:nvSpPr>
        <p:spPr>
          <a:xfrm>
            <a:off x="5994000" y="654593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7" name="object 9567"/>
          <p:cNvSpPr/>
          <p:nvPr/>
        </p:nvSpPr>
        <p:spPr>
          <a:xfrm>
            <a:off x="5994000" y="6546862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5">
                <a:moveTo>
                  <a:pt x="0" y="175910"/>
                </a:moveTo>
                <a:lnTo>
                  <a:pt x="0" y="148919"/>
                </a:lnTo>
              </a:path>
              <a:path h="177165">
                <a:moveTo>
                  <a:pt x="0" y="131235"/>
                </a:moveTo>
                <a:lnTo>
                  <a:pt x="0" y="96797"/>
                </a:lnTo>
              </a:path>
              <a:path h="177165">
                <a:moveTo>
                  <a:pt x="0" y="79113"/>
                </a:moveTo>
                <a:lnTo>
                  <a:pt x="0" y="44675"/>
                </a:lnTo>
              </a:path>
              <a:path h="177165">
                <a:moveTo>
                  <a:pt x="0" y="26991"/>
                </a:moveTo>
                <a:lnTo>
                  <a:pt x="0" y="0"/>
                </a:lnTo>
              </a:path>
              <a:path h="177165">
                <a:moveTo>
                  <a:pt x="0" y="176841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568" name="object 9568"/>
          <p:cNvGrpSpPr/>
          <p:nvPr/>
        </p:nvGrpSpPr>
        <p:grpSpPr>
          <a:xfrm>
            <a:off x="9642522" y="6674374"/>
            <a:ext cx="1905" cy="1905"/>
            <a:chOff x="9642522" y="6674374"/>
            <a:chExt cx="1905" cy="1905"/>
          </a:xfrm>
        </p:grpSpPr>
        <p:sp>
          <p:nvSpPr>
            <p:cNvPr id="9569" name="object 9569"/>
            <p:cNvSpPr/>
            <p:nvPr/>
          </p:nvSpPr>
          <p:spPr>
            <a:xfrm>
              <a:off x="9643453" y="66743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70" name="object 9570"/>
            <p:cNvSpPr/>
            <p:nvPr/>
          </p:nvSpPr>
          <p:spPr>
            <a:xfrm>
              <a:off x="9642513" y="66743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571" name="object 9571"/>
          <p:cNvSpPr/>
          <p:nvPr/>
        </p:nvSpPr>
        <p:spPr>
          <a:xfrm>
            <a:off x="9687197" y="6581300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90">
                <a:moveTo>
                  <a:pt x="2792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2" name="object 9572"/>
          <p:cNvSpPr/>
          <p:nvPr/>
        </p:nvSpPr>
        <p:spPr>
          <a:xfrm>
            <a:off x="9515940" y="6538486"/>
            <a:ext cx="8890" cy="8890"/>
          </a:xfrm>
          <a:custGeom>
            <a:avLst/>
            <a:gdLst/>
            <a:ahLst/>
            <a:cxnLst/>
            <a:rect l="l" t="t" r="r" b="b"/>
            <a:pathLst>
              <a:path w="8890" h="8890">
                <a:moveTo>
                  <a:pt x="0" y="8376"/>
                </a:moveTo>
                <a:lnTo>
                  <a:pt x="1861" y="0"/>
                </a:lnTo>
              </a:path>
              <a:path w="8890" h="8890">
                <a:moveTo>
                  <a:pt x="2792" y="0"/>
                </a:moveTo>
                <a:lnTo>
                  <a:pt x="2792" y="930"/>
                </a:lnTo>
              </a:path>
              <a:path w="8890" h="8890">
                <a:moveTo>
                  <a:pt x="3722" y="930"/>
                </a:moveTo>
                <a:lnTo>
                  <a:pt x="4653" y="930"/>
                </a:lnTo>
              </a:path>
              <a:path w="8890" h="8890">
                <a:moveTo>
                  <a:pt x="4653" y="930"/>
                </a:moveTo>
                <a:lnTo>
                  <a:pt x="5584" y="930"/>
                </a:lnTo>
              </a:path>
              <a:path w="8890" h="8890">
                <a:moveTo>
                  <a:pt x="5584" y="930"/>
                </a:moveTo>
                <a:lnTo>
                  <a:pt x="7445" y="1861"/>
                </a:lnTo>
              </a:path>
              <a:path w="8890" h="8890">
                <a:moveTo>
                  <a:pt x="7445" y="1861"/>
                </a:moveTo>
                <a:lnTo>
                  <a:pt x="8376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3" name="object 9573"/>
          <p:cNvSpPr/>
          <p:nvPr/>
        </p:nvSpPr>
        <p:spPr>
          <a:xfrm>
            <a:off x="9682544" y="6579438"/>
            <a:ext cx="7620" cy="1905"/>
          </a:xfrm>
          <a:custGeom>
            <a:avLst/>
            <a:gdLst/>
            <a:ahLst/>
            <a:cxnLst/>
            <a:rect l="l" t="t" r="r" b="b"/>
            <a:pathLst>
              <a:path w="7620" h="1904">
                <a:moveTo>
                  <a:pt x="0" y="0"/>
                </a:moveTo>
                <a:lnTo>
                  <a:pt x="1861" y="930"/>
                </a:lnTo>
              </a:path>
              <a:path w="7620" h="1904">
                <a:moveTo>
                  <a:pt x="1861" y="930"/>
                </a:moveTo>
                <a:lnTo>
                  <a:pt x="2792" y="930"/>
                </a:lnTo>
              </a:path>
              <a:path w="7620" h="1904">
                <a:moveTo>
                  <a:pt x="2792" y="930"/>
                </a:moveTo>
                <a:lnTo>
                  <a:pt x="4653" y="1861"/>
                </a:lnTo>
              </a:path>
              <a:path w="7620" h="1904">
                <a:moveTo>
                  <a:pt x="4653" y="1861"/>
                </a:moveTo>
                <a:lnTo>
                  <a:pt x="5584" y="1861"/>
                </a:lnTo>
              </a:path>
              <a:path w="7620" h="1904">
                <a:moveTo>
                  <a:pt x="5584" y="1861"/>
                </a:moveTo>
                <a:lnTo>
                  <a:pt x="6515" y="1861"/>
                </a:lnTo>
              </a:path>
              <a:path w="7620" h="1904">
                <a:moveTo>
                  <a:pt x="7445" y="930"/>
                </a:moveTo>
                <a:lnTo>
                  <a:pt x="7445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4" name="object 9574"/>
          <p:cNvSpPr/>
          <p:nvPr/>
        </p:nvSpPr>
        <p:spPr>
          <a:xfrm>
            <a:off x="9517802" y="653755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5" name="object 9575"/>
          <p:cNvSpPr/>
          <p:nvPr/>
        </p:nvSpPr>
        <p:spPr>
          <a:xfrm>
            <a:off x="9513148" y="6535694"/>
            <a:ext cx="177165" cy="64769"/>
          </a:xfrm>
          <a:custGeom>
            <a:avLst/>
            <a:gdLst/>
            <a:ahLst/>
            <a:cxnLst/>
            <a:rect l="l" t="t" r="r" b="b"/>
            <a:pathLst>
              <a:path w="177165" h="64770">
                <a:moveTo>
                  <a:pt x="176841" y="42814"/>
                </a:moveTo>
                <a:lnTo>
                  <a:pt x="172187" y="64221"/>
                </a:lnTo>
              </a:path>
              <a:path w="177165" h="64770">
                <a:moveTo>
                  <a:pt x="172187" y="64221"/>
                </a:moveTo>
                <a:lnTo>
                  <a:pt x="145196" y="57706"/>
                </a:lnTo>
              </a:path>
              <a:path w="177165" h="64770">
                <a:moveTo>
                  <a:pt x="128442" y="53052"/>
                </a:moveTo>
                <a:lnTo>
                  <a:pt x="94005" y="44675"/>
                </a:lnTo>
              </a:path>
              <a:path w="177165" h="64770">
                <a:moveTo>
                  <a:pt x="77251" y="40022"/>
                </a:moveTo>
                <a:lnTo>
                  <a:pt x="43745" y="31645"/>
                </a:lnTo>
              </a:path>
              <a:path w="177165" h="64770">
                <a:moveTo>
                  <a:pt x="26991" y="27922"/>
                </a:moveTo>
                <a:lnTo>
                  <a:pt x="0" y="21407"/>
                </a:lnTo>
              </a:path>
              <a:path w="177165" h="64770">
                <a:moveTo>
                  <a:pt x="0" y="21407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6" name="object 9576"/>
          <p:cNvSpPr/>
          <p:nvPr/>
        </p:nvSpPr>
        <p:spPr>
          <a:xfrm>
            <a:off x="10167463" y="6727427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0"/>
                </a:moveTo>
                <a:lnTo>
                  <a:pt x="4653" y="0"/>
                </a:lnTo>
              </a:path>
              <a:path w="5079" h="5079">
                <a:moveTo>
                  <a:pt x="0" y="4653"/>
                </a:moveTo>
                <a:lnTo>
                  <a:pt x="4653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7" name="object 9577"/>
          <p:cNvSpPr/>
          <p:nvPr/>
        </p:nvSpPr>
        <p:spPr>
          <a:xfrm>
            <a:off x="10167463" y="6626907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4653"/>
                </a:moveTo>
                <a:lnTo>
                  <a:pt x="4653" y="4653"/>
                </a:lnTo>
              </a:path>
              <a:path w="5079" h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8" name="object 9578"/>
          <p:cNvSpPr/>
          <p:nvPr/>
        </p:nvSpPr>
        <p:spPr>
          <a:xfrm>
            <a:off x="10097657" y="6540347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59">
                <a:moveTo>
                  <a:pt x="69805" y="0"/>
                </a:moveTo>
                <a:lnTo>
                  <a:pt x="69805" y="39091"/>
                </a:lnTo>
              </a:path>
              <a:path w="69850" h="200659">
                <a:moveTo>
                  <a:pt x="69805" y="56775"/>
                </a:moveTo>
                <a:lnTo>
                  <a:pt x="69805" y="91213"/>
                </a:lnTo>
              </a:path>
              <a:path w="69850" h="200659">
                <a:moveTo>
                  <a:pt x="69805" y="108897"/>
                </a:moveTo>
                <a:lnTo>
                  <a:pt x="69805" y="143334"/>
                </a:lnTo>
              </a:path>
              <a:path w="69850" h="200659">
                <a:moveTo>
                  <a:pt x="69805" y="161018"/>
                </a:moveTo>
                <a:lnTo>
                  <a:pt x="69805" y="200110"/>
                </a:lnTo>
              </a:path>
              <a:path w="69850" h="200659">
                <a:moveTo>
                  <a:pt x="69805" y="200110"/>
                </a:moveTo>
                <a:lnTo>
                  <a:pt x="69805" y="161018"/>
                </a:lnTo>
              </a:path>
              <a:path w="69850" h="200659">
                <a:moveTo>
                  <a:pt x="69805" y="143334"/>
                </a:moveTo>
                <a:lnTo>
                  <a:pt x="69805" y="108897"/>
                </a:lnTo>
              </a:path>
              <a:path w="69850" h="200659">
                <a:moveTo>
                  <a:pt x="69805" y="91213"/>
                </a:moveTo>
                <a:lnTo>
                  <a:pt x="69805" y="56775"/>
                </a:lnTo>
              </a:path>
              <a:path w="69850" h="200659">
                <a:moveTo>
                  <a:pt x="69805" y="39091"/>
                </a:moveTo>
                <a:lnTo>
                  <a:pt x="69805" y="0"/>
                </a:lnTo>
              </a:path>
              <a:path w="69850" h="200659">
                <a:moveTo>
                  <a:pt x="69805" y="200110"/>
                </a:moveTo>
                <a:lnTo>
                  <a:pt x="43745" y="200110"/>
                </a:lnTo>
              </a:path>
              <a:path w="69850" h="200659">
                <a:moveTo>
                  <a:pt x="26060" y="200110"/>
                </a:moveTo>
                <a:lnTo>
                  <a:pt x="0" y="200110"/>
                </a:lnTo>
              </a:path>
              <a:path w="69850" h="200659">
                <a:moveTo>
                  <a:pt x="0" y="200110"/>
                </a:moveTo>
                <a:lnTo>
                  <a:pt x="26060" y="200110"/>
                </a:lnTo>
              </a:path>
              <a:path w="69850" h="200659">
                <a:moveTo>
                  <a:pt x="43745" y="200110"/>
                </a:moveTo>
                <a:lnTo>
                  <a:pt x="69805" y="200110"/>
                </a:lnTo>
              </a:path>
              <a:path w="69850" h="200659">
                <a:moveTo>
                  <a:pt x="0" y="0"/>
                </a:moveTo>
                <a:lnTo>
                  <a:pt x="26060" y="0"/>
                </a:lnTo>
              </a:path>
              <a:path w="69850" h="200659">
                <a:moveTo>
                  <a:pt x="43745" y="0"/>
                </a:moveTo>
                <a:lnTo>
                  <a:pt x="69805" y="0"/>
                </a:lnTo>
              </a:path>
              <a:path w="69850" h="200659">
                <a:moveTo>
                  <a:pt x="69805" y="0"/>
                </a:moveTo>
                <a:lnTo>
                  <a:pt x="43745" y="0"/>
                </a:lnTo>
              </a:path>
              <a:path w="69850" h="200659">
                <a:moveTo>
                  <a:pt x="26060" y="0"/>
                </a:moveTo>
                <a:lnTo>
                  <a:pt x="0" y="0"/>
                </a:lnTo>
              </a:path>
              <a:path w="69850" h="200659">
                <a:moveTo>
                  <a:pt x="0" y="200110"/>
                </a:moveTo>
                <a:lnTo>
                  <a:pt x="0" y="161018"/>
                </a:lnTo>
              </a:path>
              <a:path w="69850" h="200659">
                <a:moveTo>
                  <a:pt x="0" y="143334"/>
                </a:moveTo>
                <a:lnTo>
                  <a:pt x="0" y="108897"/>
                </a:lnTo>
              </a:path>
              <a:path w="69850" h="200659">
                <a:moveTo>
                  <a:pt x="0" y="91213"/>
                </a:moveTo>
                <a:lnTo>
                  <a:pt x="0" y="56775"/>
                </a:lnTo>
              </a:path>
              <a:path w="69850" h="200659">
                <a:moveTo>
                  <a:pt x="0" y="39091"/>
                </a:moveTo>
                <a:lnTo>
                  <a:pt x="0" y="0"/>
                </a:lnTo>
              </a:path>
              <a:path w="69850" h="200659">
                <a:moveTo>
                  <a:pt x="25130" y="188941"/>
                </a:moveTo>
                <a:lnTo>
                  <a:pt x="13030" y="188941"/>
                </a:lnTo>
              </a:path>
              <a:path w="69850" h="200659">
                <a:moveTo>
                  <a:pt x="13030" y="11168"/>
                </a:moveTo>
                <a:lnTo>
                  <a:pt x="25130" y="11168"/>
                </a:lnTo>
              </a:path>
              <a:path w="69850" h="200659">
                <a:moveTo>
                  <a:pt x="13030" y="188941"/>
                </a:moveTo>
                <a:lnTo>
                  <a:pt x="13030" y="188010"/>
                </a:lnTo>
              </a:path>
              <a:path w="69850" h="200659">
                <a:moveTo>
                  <a:pt x="13030" y="188010"/>
                </a:moveTo>
                <a:lnTo>
                  <a:pt x="13030" y="161018"/>
                </a:lnTo>
              </a:path>
              <a:path w="69850" h="200659">
                <a:moveTo>
                  <a:pt x="13030" y="143334"/>
                </a:moveTo>
                <a:lnTo>
                  <a:pt x="13030" y="108897"/>
                </a:lnTo>
              </a:path>
              <a:path w="69850" h="200659">
                <a:moveTo>
                  <a:pt x="13030" y="91213"/>
                </a:moveTo>
                <a:lnTo>
                  <a:pt x="13030" y="56775"/>
                </a:lnTo>
              </a:path>
              <a:path w="69850" h="200659">
                <a:moveTo>
                  <a:pt x="13030" y="39091"/>
                </a:moveTo>
                <a:lnTo>
                  <a:pt x="13030" y="12099"/>
                </a:lnTo>
              </a:path>
              <a:path w="69850" h="200659">
                <a:moveTo>
                  <a:pt x="13030" y="12099"/>
                </a:moveTo>
                <a:lnTo>
                  <a:pt x="13030" y="11168"/>
                </a:lnTo>
              </a:path>
              <a:path w="69850" h="200659">
                <a:moveTo>
                  <a:pt x="25130" y="188010"/>
                </a:moveTo>
                <a:lnTo>
                  <a:pt x="25130" y="188941"/>
                </a:lnTo>
              </a:path>
              <a:path w="69850" h="200659">
                <a:moveTo>
                  <a:pt x="25130" y="12099"/>
                </a:moveTo>
                <a:lnTo>
                  <a:pt x="25130" y="39091"/>
                </a:lnTo>
              </a:path>
              <a:path w="69850" h="200659">
                <a:moveTo>
                  <a:pt x="25130" y="56775"/>
                </a:moveTo>
                <a:lnTo>
                  <a:pt x="25130" y="91213"/>
                </a:lnTo>
              </a:path>
              <a:path w="69850" h="200659">
                <a:moveTo>
                  <a:pt x="25130" y="108897"/>
                </a:moveTo>
                <a:lnTo>
                  <a:pt x="25130" y="143334"/>
                </a:lnTo>
              </a:path>
              <a:path w="69850" h="200659">
                <a:moveTo>
                  <a:pt x="25130" y="161018"/>
                </a:moveTo>
                <a:lnTo>
                  <a:pt x="25130" y="188010"/>
                </a:lnTo>
              </a:path>
              <a:path w="69850" h="200659">
                <a:moveTo>
                  <a:pt x="25130" y="11168"/>
                </a:moveTo>
                <a:lnTo>
                  <a:pt x="25130" y="12099"/>
                </a:lnTo>
              </a:path>
              <a:path w="69850" h="200659">
                <a:moveTo>
                  <a:pt x="0" y="200110"/>
                </a:moveTo>
                <a:lnTo>
                  <a:pt x="0" y="161018"/>
                </a:lnTo>
              </a:path>
              <a:path w="69850" h="200659">
                <a:moveTo>
                  <a:pt x="0" y="143334"/>
                </a:moveTo>
                <a:lnTo>
                  <a:pt x="0" y="108897"/>
                </a:lnTo>
              </a:path>
              <a:path w="69850" h="200659">
                <a:moveTo>
                  <a:pt x="0" y="91213"/>
                </a:moveTo>
                <a:lnTo>
                  <a:pt x="0" y="56775"/>
                </a:lnTo>
              </a:path>
              <a:path w="69850"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9" name="object 9579"/>
          <p:cNvSpPr/>
          <p:nvPr/>
        </p:nvSpPr>
        <p:spPr>
          <a:xfrm>
            <a:off x="10167463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0" name="object 9580"/>
          <p:cNvSpPr/>
          <p:nvPr/>
        </p:nvSpPr>
        <p:spPr>
          <a:xfrm>
            <a:off x="10093934" y="644820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1" name="object 9581"/>
          <p:cNvSpPr/>
          <p:nvPr/>
        </p:nvSpPr>
        <p:spPr>
          <a:xfrm>
            <a:off x="10093934" y="67376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2" name="object 9582"/>
          <p:cNvSpPr/>
          <p:nvPr/>
        </p:nvSpPr>
        <p:spPr>
          <a:xfrm>
            <a:off x="10093934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3" name="object 9583"/>
          <p:cNvSpPr/>
          <p:nvPr/>
        </p:nvSpPr>
        <p:spPr>
          <a:xfrm>
            <a:off x="10093934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4" name="object 9584"/>
          <p:cNvSpPr/>
          <p:nvPr/>
        </p:nvSpPr>
        <p:spPr>
          <a:xfrm>
            <a:off x="10093934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5" name="object 9585"/>
          <p:cNvSpPr/>
          <p:nvPr/>
        </p:nvSpPr>
        <p:spPr>
          <a:xfrm>
            <a:off x="10097657" y="673766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6" name="object 9586"/>
          <p:cNvSpPr/>
          <p:nvPr/>
        </p:nvSpPr>
        <p:spPr>
          <a:xfrm>
            <a:off x="10093934" y="644820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7" name="object 9587"/>
          <p:cNvSpPr/>
          <p:nvPr/>
        </p:nvSpPr>
        <p:spPr>
          <a:xfrm>
            <a:off x="10167463" y="673766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8" name="object 9588"/>
          <p:cNvSpPr/>
          <p:nvPr/>
        </p:nvSpPr>
        <p:spPr>
          <a:xfrm>
            <a:off x="10167463" y="649753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9" name="object 9589"/>
          <p:cNvSpPr/>
          <p:nvPr/>
        </p:nvSpPr>
        <p:spPr>
          <a:xfrm>
            <a:off x="10167463" y="658316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0" name="object 9590"/>
          <p:cNvSpPr/>
          <p:nvPr/>
        </p:nvSpPr>
        <p:spPr>
          <a:xfrm>
            <a:off x="10105102" y="6584092"/>
            <a:ext cx="5715" cy="9525"/>
          </a:xfrm>
          <a:custGeom>
            <a:avLst/>
            <a:gdLst/>
            <a:ahLst/>
            <a:cxnLst/>
            <a:rect l="l" t="t" r="r" b="b"/>
            <a:pathLst>
              <a:path w="5715" h="9525">
                <a:moveTo>
                  <a:pt x="0" y="0"/>
                </a:moveTo>
                <a:lnTo>
                  <a:pt x="930" y="3722"/>
                </a:lnTo>
              </a:path>
              <a:path w="5715" h="9525">
                <a:moveTo>
                  <a:pt x="930" y="3722"/>
                </a:moveTo>
                <a:lnTo>
                  <a:pt x="3722" y="7445"/>
                </a:lnTo>
              </a:path>
              <a:path w="5715" h="9525">
                <a:moveTo>
                  <a:pt x="3722" y="7445"/>
                </a:moveTo>
                <a:lnTo>
                  <a:pt x="5584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1" name="object 9591"/>
          <p:cNvSpPr/>
          <p:nvPr/>
        </p:nvSpPr>
        <p:spPr>
          <a:xfrm>
            <a:off x="10496015" y="396125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2" name="object 9592"/>
          <p:cNvSpPr/>
          <p:nvPr/>
        </p:nvSpPr>
        <p:spPr>
          <a:xfrm>
            <a:off x="10586298" y="3965905"/>
            <a:ext cx="387350" cy="0"/>
          </a:xfrm>
          <a:custGeom>
            <a:avLst/>
            <a:gdLst/>
            <a:ahLst/>
            <a:cxnLst/>
            <a:rect l="l" t="t" r="r" b="b"/>
            <a:pathLst>
              <a:path w="387350">
                <a:moveTo>
                  <a:pt x="38719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3" name="object 9593"/>
          <p:cNvSpPr/>
          <p:nvPr/>
        </p:nvSpPr>
        <p:spPr>
          <a:xfrm>
            <a:off x="10122786" y="6595261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4" name="object 9594"/>
          <p:cNvSpPr/>
          <p:nvPr/>
        </p:nvSpPr>
        <p:spPr>
          <a:xfrm>
            <a:off x="10105102" y="6484502"/>
            <a:ext cx="62865" cy="102870"/>
          </a:xfrm>
          <a:custGeom>
            <a:avLst/>
            <a:gdLst/>
            <a:ahLst/>
            <a:cxnLst/>
            <a:rect l="l" t="t" r="r" b="b"/>
            <a:pathLst>
              <a:path w="62865" h="102870">
                <a:moveTo>
                  <a:pt x="62359" y="0"/>
                </a:moveTo>
                <a:lnTo>
                  <a:pt x="17684" y="0"/>
                </a:lnTo>
              </a:path>
              <a:path w="62865" h="102870">
                <a:moveTo>
                  <a:pt x="5584" y="1861"/>
                </a:moveTo>
                <a:lnTo>
                  <a:pt x="3722" y="3722"/>
                </a:lnTo>
              </a:path>
              <a:path w="62865" h="102870">
                <a:moveTo>
                  <a:pt x="3722" y="3722"/>
                </a:moveTo>
                <a:lnTo>
                  <a:pt x="930" y="7445"/>
                </a:lnTo>
              </a:path>
              <a:path w="62865" h="102870">
                <a:moveTo>
                  <a:pt x="930" y="7445"/>
                </a:moveTo>
                <a:lnTo>
                  <a:pt x="0" y="12099"/>
                </a:lnTo>
              </a:path>
              <a:path w="62865" h="102870">
                <a:moveTo>
                  <a:pt x="0" y="12099"/>
                </a:moveTo>
                <a:lnTo>
                  <a:pt x="0" y="46537"/>
                </a:lnTo>
              </a:path>
              <a:path w="62865" h="102870">
                <a:moveTo>
                  <a:pt x="0" y="55844"/>
                </a:moveTo>
                <a:lnTo>
                  <a:pt x="0" y="99589"/>
                </a:lnTo>
              </a:path>
              <a:path w="62865" h="102870">
                <a:moveTo>
                  <a:pt x="62359" y="102381"/>
                </a:moveTo>
                <a:lnTo>
                  <a:pt x="38160" y="102381"/>
                </a:lnTo>
              </a:path>
              <a:path w="62865" h="102870">
                <a:moveTo>
                  <a:pt x="38160" y="102381"/>
                </a:moveTo>
                <a:lnTo>
                  <a:pt x="33506" y="101451"/>
                </a:lnTo>
              </a:path>
              <a:path w="62865" h="102870">
                <a:moveTo>
                  <a:pt x="33506" y="101451"/>
                </a:moveTo>
                <a:lnTo>
                  <a:pt x="29783" y="98659"/>
                </a:lnTo>
              </a:path>
              <a:path w="62865" h="102870">
                <a:moveTo>
                  <a:pt x="29783" y="98659"/>
                </a:moveTo>
                <a:lnTo>
                  <a:pt x="26991" y="94936"/>
                </a:lnTo>
              </a:path>
              <a:path w="62865" h="102870">
                <a:moveTo>
                  <a:pt x="26991" y="94936"/>
                </a:moveTo>
                <a:lnTo>
                  <a:pt x="26060" y="90282"/>
                </a:lnTo>
              </a:path>
              <a:path w="62865" h="102870">
                <a:moveTo>
                  <a:pt x="26060" y="90282"/>
                </a:moveTo>
                <a:lnTo>
                  <a:pt x="26060" y="60498"/>
                </a:lnTo>
              </a:path>
              <a:path w="62865" h="102870">
                <a:moveTo>
                  <a:pt x="26060" y="46537"/>
                </a:moveTo>
                <a:lnTo>
                  <a:pt x="26060" y="20476"/>
                </a:lnTo>
              </a:path>
              <a:path w="62865" h="102870">
                <a:moveTo>
                  <a:pt x="26060" y="20476"/>
                </a:moveTo>
                <a:lnTo>
                  <a:pt x="26991" y="16753"/>
                </a:lnTo>
              </a:path>
              <a:path w="62865" h="102870">
                <a:moveTo>
                  <a:pt x="26991" y="16753"/>
                </a:moveTo>
                <a:lnTo>
                  <a:pt x="29783" y="12099"/>
                </a:lnTo>
              </a:path>
              <a:path w="62865" h="102870">
                <a:moveTo>
                  <a:pt x="29783" y="12099"/>
                </a:moveTo>
                <a:lnTo>
                  <a:pt x="33506" y="10238"/>
                </a:lnTo>
              </a:path>
              <a:path w="62865" h="102870">
                <a:moveTo>
                  <a:pt x="33506" y="10238"/>
                </a:moveTo>
                <a:lnTo>
                  <a:pt x="38160" y="9307"/>
                </a:lnTo>
              </a:path>
              <a:path w="62865" h="102870">
                <a:moveTo>
                  <a:pt x="38160" y="9307"/>
                </a:moveTo>
                <a:lnTo>
                  <a:pt x="62359" y="9307"/>
                </a:lnTo>
              </a:path>
              <a:path w="62865" h="102870">
                <a:moveTo>
                  <a:pt x="7445" y="35368"/>
                </a:moveTo>
                <a:lnTo>
                  <a:pt x="8376" y="36299"/>
                </a:lnTo>
              </a:path>
              <a:path w="62865" h="102870">
                <a:moveTo>
                  <a:pt x="8376" y="36299"/>
                </a:moveTo>
                <a:lnTo>
                  <a:pt x="9307" y="37229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5" name="object 9595"/>
          <p:cNvSpPr/>
          <p:nvPr/>
        </p:nvSpPr>
        <p:spPr>
          <a:xfrm>
            <a:off x="6019130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6" name="object 9596"/>
          <p:cNvSpPr/>
          <p:nvPr/>
        </p:nvSpPr>
        <p:spPr>
          <a:xfrm>
            <a:off x="10114410" y="6521732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930" y="0"/>
                </a:lnTo>
              </a:path>
              <a:path w="3175">
                <a:moveTo>
                  <a:pt x="930" y="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7" name="object 9597"/>
          <p:cNvSpPr/>
          <p:nvPr/>
        </p:nvSpPr>
        <p:spPr>
          <a:xfrm>
            <a:off x="12575301" y="6811194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0" y="0"/>
                </a:moveTo>
                <a:lnTo>
                  <a:pt x="930" y="2792"/>
                </a:lnTo>
              </a:path>
              <a:path w="27304" h="109854">
                <a:moveTo>
                  <a:pt x="930" y="3722"/>
                </a:moveTo>
                <a:lnTo>
                  <a:pt x="5584" y="23268"/>
                </a:lnTo>
              </a:path>
              <a:path w="27304" h="109854">
                <a:moveTo>
                  <a:pt x="9307" y="40022"/>
                </a:moveTo>
                <a:lnTo>
                  <a:pt x="17684" y="73528"/>
                </a:lnTo>
              </a:path>
              <a:path w="27304" h="109854">
                <a:moveTo>
                  <a:pt x="22337" y="90282"/>
                </a:moveTo>
                <a:lnTo>
                  <a:pt x="26991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8" name="object 9598"/>
          <p:cNvSpPr/>
          <p:nvPr/>
        </p:nvSpPr>
        <p:spPr>
          <a:xfrm>
            <a:off x="6019130" y="644261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9" name="object 9599"/>
          <p:cNvSpPr/>
          <p:nvPr/>
        </p:nvSpPr>
        <p:spPr>
          <a:xfrm>
            <a:off x="12575301" y="6811194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26991" y="109827"/>
                </a:moveTo>
                <a:lnTo>
                  <a:pt x="22337" y="90282"/>
                </a:lnTo>
              </a:path>
              <a:path w="27304" h="109854">
                <a:moveTo>
                  <a:pt x="17684" y="73528"/>
                </a:moveTo>
                <a:lnTo>
                  <a:pt x="9307" y="40022"/>
                </a:lnTo>
              </a:path>
              <a:path w="27304" h="109854">
                <a:moveTo>
                  <a:pt x="5584" y="23268"/>
                </a:moveTo>
                <a:lnTo>
                  <a:pt x="930" y="3722"/>
                </a:lnTo>
              </a:path>
              <a:path w="27304" h="109854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0" name="object 9600"/>
          <p:cNvSpPr/>
          <p:nvPr/>
        </p:nvSpPr>
        <p:spPr>
          <a:xfrm>
            <a:off x="10117202" y="652173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1" name="object 9601"/>
          <p:cNvSpPr/>
          <p:nvPr/>
        </p:nvSpPr>
        <p:spPr>
          <a:xfrm>
            <a:off x="5944670" y="644727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2" name="object 9602"/>
          <p:cNvSpPr/>
          <p:nvPr/>
        </p:nvSpPr>
        <p:spPr>
          <a:xfrm>
            <a:off x="10118133" y="652173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3" name="object 9603"/>
          <p:cNvSpPr/>
          <p:nvPr/>
        </p:nvSpPr>
        <p:spPr>
          <a:xfrm>
            <a:off x="12607876" y="6941498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4" name="object 9604"/>
          <p:cNvSpPr/>
          <p:nvPr/>
        </p:nvSpPr>
        <p:spPr>
          <a:xfrm>
            <a:off x="6019130" y="673208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5" name="object 9605"/>
          <p:cNvSpPr/>
          <p:nvPr/>
        </p:nvSpPr>
        <p:spPr>
          <a:xfrm>
            <a:off x="10119063" y="651987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1861"/>
                </a:moveTo>
                <a:lnTo>
                  <a:pt x="930" y="930"/>
                </a:lnTo>
              </a:path>
              <a:path w="1904" h="1904">
                <a:moveTo>
                  <a:pt x="930" y="930"/>
                </a:moveTo>
                <a:lnTo>
                  <a:pt x="1861" y="0"/>
                </a:lnTo>
              </a:path>
              <a:path w="1904" h="1904">
                <a:moveTo>
                  <a:pt x="1861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6" name="object 9606"/>
          <p:cNvSpPr/>
          <p:nvPr/>
        </p:nvSpPr>
        <p:spPr>
          <a:xfrm>
            <a:off x="6023784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7" name="object 9607"/>
          <p:cNvSpPr/>
          <p:nvPr/>
        </p:nvSpPr>
        <p:spPr>
          <a:xfrm>
            <a:off x="10119063" y="652080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8" name="object 9608"/>
          <p:cNvSpPr/>
          <p:nvPr/>
        </p:nvSpPr>
        <p:spPr>
          <a:xfrm>
            <a:off x="6023784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9" name="object 9609"/>
          <p:cNvSpPr/>
          <p:nvPr/>
        </p:nvSpPr>
        <p:spPr>
          <a:xfrm>
            <a:off x="10113479" y="6520801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5584" y="930"/>
                </a:moveTo>
                <a:lnTo>
                  <a:pt x="4653" y="930"/>
                </a:lnTo>
              </a:path>
              <a:path w="5715" h="1270">
                <a:moveTo>
                  <a:pt x="4653" y="930"/>
                </a:moveTo>
                <a:lnTo>
                  <a:pt x="3722" y="930"/>
                </a:lnTo>
              </a:path>
              <a:path w="5715" h="1270">
                <a:moveTo>
                  <a:pt x="1861" y="930"/>
                </a:moveTo>
                <a:lnTo>
                  <a:pt x="930" y="930"/>
                </a:lnTo>
              </a:path>
              <a:path w="5715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0" name="object 9610"/>
          <p:cNvSpPr/>
          <p:nvPr/>
        </p:nvSpPr>
        <p:spPr>
          <a:xfrm>
            <a:off x="5949324" y="673208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1" name="object 9611"/>
          <p:cNvSpPr/>
          <p:nvPr/>
        </p:nvSpPr>
        <p:spPr>
          <a:xfrm>
            <a:off x="10112548" y="6519871"/>
            <a:ext cx="1270" cy="25400"/>
          </a:xfrm>
          <a:custGeom>
            <a:avLst/>
            <a:gdLst/>
            <a:ahLst/>
            <a:cxnLst/>
            <a:rect l="l" t="t" r="r" b="b"/>
            <a:pathLst>
              <a:path w="1270" h="25400">
                <a:moveTo>
                  <a:pt x="930" y="930"/>
                </a:moveTo>
                <a:lnTo>
                  <a:pt x="0" y="0"/>
                </a:lnTo>
              </a:path>
              <a:path w="1270" h="25400">
                <a:moveTo>
                  <a:pt x="0" y="20476"/>
                </a:moveTo>
                <a:lnTo>
                  <a:pt x="0" y="251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2" name="object 9612"/>
          <p:cNvSpPr/>
          <p:nvPr/>
        </p:nvSpPr>
        <p:spPr>
          <a:xfrm>
            <a:off x="6023784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3" name="object 9613"/>
          <p:cNvSpPr/>
          <p:nvPr/>
        </p:nvSpPr>
        <p:spPr>
          <a:xfrm>
            <a:off x="10115340" y="6545001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3164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4" name="object 9614"/>
          <p:cNvSpPr/>
          <p:nvPr/>
        </p:nvSpPr>
        <p:spPr>
          <a:xfrm>
            <a:off x="6023784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615" name="object 9615"/>
          <p:cNvGrpSpPr/>
          <p:nvPr/>
        </p:nvGrpSpPr>
        <p:grpSpPr>
          <a:xfrm>
            <a:off x="10111617" y="6544070"/>
            <a:ext cx="3810" cy="1905"/>
            <a:chOff x="10111617" y="6544070"/>
            <a:chExt cx="3810" cy="1905"/>
          </a:xfrm>
        </p:grpSpPr>
        <p:sp>
          <p:nvSpPr>
            <p:cNvPr id="9616" name="object 9616"/>
            <p:cNvSpPr/>
            <p:nvPr/>
          </p:nvSpPr>
          <p:spPr>
            <a:xfrm>
              <a:off x="10112548" y="6545001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2792" y="0"/>
                  </a:moveTo>
                  <a:lnTo>
                    <a:pt x="1861" y="0"/>
                  </a:lnTo>
                </a:path>
                <a:path w="3175">
                  <a:moveTo>
                    <a:pt x="1861" y="0"/>
                  </a:moveTo>
                  <a:lnTo>
                    <a:pt x="930" y="0"/>
                  </a:lnTo>
                </a:path>
                <a:path w="3175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17" name="object 9617"/>
            <p:cNvSpPr/>
            <p:nvPr/>
          </p:nvSpPr>
          <p:spPr>
            <a:xfrm>
              <a:off x="10111613" y="65440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618" name="object 9618"/>
          <p:cNvSpPr/>
          <p:nvPr/>
        </p:nvSpPr>
        <p:spPr>
          <a:xfrm>
            <a:off x="5944670" y="673208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9" name="object 9619"/>
          <p:cNvSpPr/>
          <p:nvPr/>
        </p:nvSpPr>
        <p:spPr>
          <a:xfrm>
            <a:off x="10146986" y="6540347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0" name="object 9620"/>
          <p:cNvSpPr/>
          <p:nvPr/>
        </p:nvSpPr>
        <p:spPr>
          <a:xfrm>
            <a:off x="12911300" y="706528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1" name="object 9621"/>
          <p:cNvSpPr/>
          <p:nvPr/>
        </p:nvSpPr>
        <p:spPr>
          <a:xfrm>
            <a:off x="10167463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2" name="object 9622"/>
          <p:cNvSpPr/>
          <p:nvPr/>
        </p:nvSpPr>
        <p:spPr>
          <a:xfrm>
            <a:off x="12911300" y="70615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3" name="object 9623"/>
          <p:cNvSpPr/>
          <p:nvPr/>
        </p:nvSpPr>
        <p:spPr>
          <a:xfrm>
            <a:off x="6019130" y="644261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4" name="object 9624"/>
          <p:cNvSpPr/>
          <p:nvPr/>
        </p:nvSpPr>
        <p:spPr>
          <a:xfrm>
            <a:off x="10097657" y="6452857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69805" y="78182"/>
                </a:moveTo>
                <a:lnTo>
                  <a:pt x="69805" y="48398"/>
                </a:lnTo>
              </a:path>
              <a:path w="69850" h="78740">
                <a:moveTo>
                  <a:pt x="69805" y="30714"/>
                </a:moveTo>
                <a:lnTo>
                  <a:pt x="69805" y="0"/>
                </a:lnTo>
              </a:path>
              <a:path w="69850" h="78740">
                <a:moveTo>
                  <a:pt x="69805" y="78182"/>
                </a:moveTo>
                <a:lnTo>
                  <a:pt x="43745" y="78182"/>
                </a:lnTo>
              </a:path>
              <a:path w="69850" h="78740">
                <a:moveTo>
                  <a:pt x="26060" y="78182"/>
                </a:moveTo>
                <a:lnTo>
                  <a:pt x="0" y="78182"/>
                </a:lnTo>
              </a:path>
              <a:path w="69850" h="78740">
                <a:moveTo>
                  <a:pt x="0" y="78182"/>
                </a:moveTo>
                <a:lnTo>
                  <a:pt x="26060" y="78182"/>
                </a:lnTo>
              </a:path>
              <a:path w="69850" h="78740">
                <a:moveTo>
                  <a:pt x="43745" y="78182"/>
                </a:moveTo>
                <a:lnTo>
                  <a:pt x="69805" y="78182"/>
                </a:lnTo>
              </a:path>
              <a:path w="69850" h="78740">
                <a:moveTo>
                  <a:pt x="0" y="0"/>
                </a:moveTo>
                <a:lnTo>
                  <a:pt x="26060" y="0"/>
                </a:lnTo>
              </a:path>
              <a:path w="69850" h="7874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5" name="object 9625"/>
          <p:cNvSpPr/>
          <p:nvPr/>
        </p:nvSpPr>
        <p:spPr>
          <a:xfrm>
            <a:off x="5944670" y="649194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6" name="object 9626"/>
          <p:cNvSpPr/>
          <p:nvPr/>
        </p:nvSpPr>
        <p:spPr>
          <a:xfrm>
            <a:off x="10097657" y="64528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7" name="object 9627"/>
          <p:cNvSpPr/>
          <p:nvPr/>
        </p:nvSpPr>
        <p:spPr>
          <a:xfrm>
            <a:off x="12989483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8" name="object 9628"/>
          <p:cNvSpPr/>
          <p:nvPr/>
        </p:nvSpPr>
        <p:spPr>
          <a:xfrm>
            <a:off x="10093934" y="6452857"/>
            <a:ext cx="3810" cy="78740"/>
          </a:xfrm>
          <a:custGeom>
            <a:avLst/>
            <a:gdLst/>
            <a:ahLst/>
            <a:cxnLst/>
            <a:rect l="l" t="t" r="r" b="b"/>
            <a:pathLst>
              <a:path w="3809" h="78740">
                <a:moveTo>
                  <a:pt x="3722" y="78182"/>
                </a:moveTo>
                <a:lnTo>
                  <a:pt x="3722" y="48398"/>
                </a:lnTo>
              </a:path>
              <a:path w="3809" h="78740">
                <a:moveTo>
                  <a:pt x="3722" y="30714"/>
                </a:moveTo>
                <a:lnTo>
                  <a:pt x="3722" y="0"/>
                </a:lnTo>
              </a:path>
              <a:path w="3809" h="78740">
                <a:moveTo>
                  <a:pt x="0" y="78182"/>
                </a:moveTo>
                <a:lnTo>
                  <a:pt x="0" y="48398"/>
                </a:lnTo>
              </a:path>
              <a:path w="3809"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9" name="object 9629"/>
          <p:cNvSpPr/>
          <p:nvPr/>
        </p:nvSpPr>
        <p:spPr>
          <a:xfrm>
            <a:off x="12984829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0" name="object 9630"/>
          <p:cNvSpPr/>
          <p:nvPr/>
        </p:nvSpPr>
        <p:spPr>
          <a:xfrm>
            <a:off x="10097657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1" name="object 9631"/>
          <p:cNvSpPr/>
          <p:nvPr/>
        </p:nvSpPr>
        <p:spPr>
          <a:xfrm>
            <a:off x="5944670" y="657757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2" name="object 9632"/>
          <p:cNvSpPr/>
          <p:nvPr/>
        </p:nvSpPr>
        <p:spPr>
          <a:xfrm>
            <a:off x="12911300" y="689123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3" name="object 9633"/>
          <p:cNvSpPr/>
          <p:nvPr/>
        </p:nvSpPr>
        <p:spPr>
          <a:xfrm>
            <a:off x="6006100" y="6480779"/>
            <a:ext cx="5715" cy="97790"/>
          </a:xfrm>
          <a:custGeom>
            <a:avLst/>
            <a:gdLst/>
            <a:ahLst/>
            <a:cxnLst/>
            <a:rect l="l" t="t" r="r" b="b"/>
            <a:pathLst>
              <a:path w="5714" h="97790">
                <a:moveTo>
                  <a:pt x="5584" y="97728"/>
                </a:moveTo>
                <a:lnTo>
                  <a:pt x="5584" y="53983"/>
                </a:lnTo>
              </a:path>
              <a:path w="5714" h="97790">
                <a:moveTo>
                  <a:pt x="5584" y="44675"/>
                </a:moveTo>
                <a:lnTo>
                  <a:pt x="5584" y="10238"/>
                </a:lnTo>
              </a:path>
              <a:path w="5714" h="97790">
                <a:moveTo>
                  <a:pt x="5584" y="10238"/>
                </a:moveTo>
                <a:lnTo>
                  <a:pt x="4653" y="5584"/>
                </a:lnTo>
              </a:path>
              <a:path w="5714" h="97790">
                <a:moveTo>
                  <a:pt x="4653" y="5584"/>
                </a:moveTo>
                <a:lnTo>
                  <a:pt x="1861" y="1861"/>
                </a:lnTo>
              </a:path>
              <a:path w="5714" h="97790">
                <a:moveTo>
                  <a:pt x="1861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4" name="object 9634"/>
          <p:cNvSpPr/>
          <p:nvPr/>
        </p:nvSpPr>
        <p:spPr>
          <a:xfrm>
            <a:off x="10110687" y="6519871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5" name="object 9635"/>
          <p:cNvSpPr/>
          <p:nvPr/>
        </p:nvSpPr>
        <p:spPr>
          <a:xfrm>
            <a:off x="10110687" y="6464956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6" name="object 9636"/>
          <p:cNvSpPr/>
          <p:nvPr/>
        </p:nvSpPr>
        <p:spPr>
          <a:xfrm>
            <a:off x="10110687" y="651894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7" name="object 9637"/>
          <p:cNvSpPr/>
          <p:nvPr/>
        </p:nvSpPr>
        <p:spPr>
          <a:xfrm>
            <a:off x="5949324" y="6478918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638" name="object 9638"/>
          <p:cNvGrpSpPr/>
          <p:nvPr/>
        </p:nvGrpSpPr>
        <p:grpSpPr>
          <a:xfrm>
            <a:off x="10109756" y="6464026"/>
            <a:ext cx="1905" cy="55244"/>
            <a:chOff x="10109756" y="6464026"/>
            <a:chExt cx="1905" cy="55244"/>
          </a:xfrm>
        </p:grpSpPr>
        <p:sp>
          <p:nvSpPr>
            <p:cNvPr id="9639" name="object 9639"/>
            <p:cNvSpPr/>
            <p:nvPr/>
          </p:nvSpPr>
          <p:spPr>
            <a:xfrm>
              <a:off x="10110687" y="6464957"/>
              <a:ext cx="0" cy="54610"/>
            </a:xfrm>
            <a:custGeom>
              <a:avLst/>
              <a:gdLst/>
              <a:ahLst/>
              <a:cxnLst/>
              <a:rect l="l" t="t" r="r" b="b"/>
              <a:pathLst>
                <a:path h="54609">
                  <a:moveTo>
                    <a:pt x="0" y="53983"/>
                  </a:moveTo>
                  <a:lnTo>
                    <a:pt x="0" y="36299"/>
                  </a:lnTo>
                </a:path>
                <a:path h="54609">
                  <a:moveTo>
                    <a:pt x="0" y="1861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0" name="object 9640"/>
            <p:cNvSpPr/>
            <p:nvPr/>
          </p:nvSpPr>
          <p:spPr>
            <a:xfrm>
              <a:off x="10109756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641" name="object 9641"/>
          <p:cNvSpPr/>
          <p:nvPr/>
        </p:nvSpPr>
        <p:spPr>
          <a:xfrm>
            <a:off x="5949324" y="6589676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642" name="object 9642"/>
          <p:cNvGrpSpPr/>
          <p:nvPr/>
        </p:nvGrpSpPr>
        <p:grpSpPr>
          <a:xfrm>
            <a:off x="10121855" y="6464026"/>
            <a:ext cx="1905" cy="55880"/>
            <a:chOff x="10121855" y="6464026"/>
            <a:chExt cx="1905" cy="55880"/>
          </a:xfrm>
        </p:grpSpPr>
        <p:sp>
          <p:nvSpPr>
            <p:cNvPr id="9643" name="object 9643"/>
            <p:cNvSpPr/>
            <p:nvPr/>
          </p:nvSpPr>
          <p:spPr>
            <a:xfrm>
              <a:off x="10122786" y="6464957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53983"/>
                  </a:moveTo>
                  <a:lnTo>
                    <a:pt x="0" y="54913"/>
                  </a:lnTo>
                </a:path>
                <a:path h="55245">
                  <a:moveTo>
                    <a:pt x="0" y="0"/>
                  </a:moveTo>
                  <a:lnTo>
                    <a:pt x="0" y="18614"/>
                  </a:lnTo>
                </a:path>
                <a:path h="55245">
                  <a:moveTo>
                    <a:pt x="0" y="36299"/>
                  </a:moveTo>
                  <a:lnTo>
                    <a:pt x="0" y="53983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44" name="object 9644"/>
            <p:cNvSpPr/>
            <p:nvPr/>
          </p:nvSpPr>
          <p:spPr>
            <a:xfrm>
              <a:off x="10121855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645" name="object 9645"/>
          <p:cNvSpPr/>
          <p:nvPr/>
        </p:nvSpPr>
        <p:spPr>
          <a:xfrm>
            <a:off x="6006100" y="6578507"/>
            <a:ext cx="5715" cy="9525"/>
          </a:xfrm>
          <a:custGeom>
            <a:avLst/>
            <a:gdLst/>
            <a:ahLst/>
            <a:cxnLst/>
            <a:rect l="l" t="t" r="r" b="b"/>
            <a:pathLst>
              <a:path w="5714" h="9525">
                <a:moveTo>
                  <a:pt x="0" y="9307"/>
                </a:moveTo>
                <a:lnTo>
                  <a:pt x="1861" y="7445"/>
                </a:lnTo>
              </a:path>
              <a:path w="5714" h="9525">
                <a:moveTo>
                  <a:pt x="1861" y="7445"/>
                </a:moveTo>
                <a:lnTo>
                  <a:pt x="4653" y="3722"/>
                </a:lnTo>
              </a:path>
              <a:path w="5714" h="9525">
                <a:moveTo>
                  <a:pt x="4653" y="3722"/>
                </a:moveTo>
                <a:lnTo>
                  <a:pt x="5584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46" name="object 9646"/>
          <p:cNvSpPr/>
          <p:nvPr/>
        </p:nvSpPr>
        <p:spPr>
          <a:xfrm>
            <a:off x="5949324" y="6488225"/>
            <a:ext cx="36830" cy="37465"/>
          </a:xfrm>
          <a:custGeom>
            <a:avLst/>
            <a:gdLst/>
            <a:ahLst/>
            <a:cxnLst/>
            <a:rect l="l" t="t" r="r" b="b"/>
            <a:pathLst>
              <a:path w="36829" h="37465">
                <a:moveTo>
                  <a:pt x="0" y="0"/>
                </a:moveTo>
                <a:lnTo>
                  <a:pt x="24199" y="0"/>
                </a:lnTo>
              </a:path>
              <a:path w="36829" h="37465">
                <a:moveTo>
                  <a:pt x="24199" y="0"/>
                </a:moveTo>
                <a:lnTo>
                  <a:pt x="28853" y="930"/>
                </a:lnTo>
              </a:path>
              <a:path w="36829" h="37465">
                <a:moveTo>
                  <a:pt x="28853" y="930"/>
                </a:moveTo>
                <a:lnTo>
                  <a:pt x="32576" y="2792"/>
                </a:lnTo>
              </a:path>
              <a:path w="36829" h="37465">
                <a:moveTo>
                  <a:pt x="32576" y="2792"/>
                </a:moveTo>
                <a:lnTo>
                  <a:pt x="35368" y="6515"/>
                </a:lnTo>
              </a:path>
              <a:path w="36829" h="37465">
                <a:moveTo>
                  <a:pt x="35368" y="6515"/>
                </a:moveTo>
                <a:lnTo>
                  <a:pt x="36299" y="11168"/>
                </a:lnTo>
              </a:path>
              <a:path w="36829" h="37465">
                <a:moveTo>
                  <a:pt x="36299" y="11168"/>
                </a:moveTo>
                <a:lnTo>
                  <a:pt x="36299" y="37229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47" name="object 9647"/>
          <p:cNvSpPr/>
          <p:nvPr/>
        </p:nvSpPr>
        <p:spPr>
          <a:xfrm>
            <a:off x="12911300" y="689589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648" name="object 9648"/>
          <p:cNvGrpSpPr/>
          <p:nvPr/>
        </p:nvGrpSpPr>
        <p:grpSpPr>
          <a:xfrm>
            <a:off x="5948393" y="6447272"/>
            <a:ext cx="71120" cy="135255"/>
            <a:chOff x="5948393" y="6447272"/>
            <a:chExt cx="71120" cy="135255"/>
          </a:xfrm>
        </p:grpSpPr>
        <p:sp>
          <p:nvSpPr>
            <p:cNvPr id="9649" name="object 9649"/>
            <p:cNvSpPr/>
            <p:nvPr/>
          </p:nvSpPr>
          <p:spPr>
            <a:xfrm>
              <a:off x="5949324" y="6514286"/>
              <a:ext cx="55880" cy="67310"/>
            </a:xfrm>
            <a:custGeom>
              <a:avLst/>
              <a:gdLst/>
              <a:ahLst/>
              <a:cxnLst/>
              <a:rect l="l" t="t" r="r" b="b"/>
              <a:pathLst>
                <a:path w="55879" h="67309">
                  <a:moveTo>
                    <a:pt x="36299" y="25130"/>
                  </a:moveTo>
                  <a:lnTo>
                    <a:pt x="36299" y="54913"/>
                  </a:lnTo>
                </a:path>
                <a:path w="55879" h="67309">
                  <a:moveTo>
                    <a:pt x="36299" y="54913"/>
                  </a:moveTo>
                  <a:lnTo>
                    <a:pt x="35368" y="59567"/>
                  </a:lnTo>
                </a:path>
                <a:path w="55879" h="67309">
                  <a:moveTo>
                    <a:pt x="35368" y="59567"/>
                  </a:moveTo>
                  <a:lnTo>
                    <a:pt x="32576" y="63290"/>
                  </a:lnTo>
                </a:path>
                <a:path w="55879" h="67309">
                  <a:moveTo>
                    <a:pt x="32576" y="63290"/>
                  </a:moveTo>
                  <a:lnTo>
                    <a:pt x="28853" y="66082"/>
                  </a:lnTo>
                </a:path>
                <a:path w="55879" h="67309">
                  <a:moveTo>
                    <a:pt x="28853" y="66082"/>
                  </a:moveTo>
                  <a:lnTo>
                    <a:pt x="24199" y="67013"/>
                  </a:lnTo>
                </a:path>
                <a:path w="55879" h="67309">
                  <a:moveTo>
                    <a:pt x="24199" y="67013"/>
                  </a:moveTo>
                  <a:lnTo>
                    <a:pt x="0" y="67013"/>
                  </a:lnTo>
                </a:path>
                <a:path w="55879" h="67309">
                  <a:moveTo>
                    <a:pt x="46537" y="0"/>
                  </a:moveTo>
                  <a:lnTo>
                    <a:pt x="47468" y="930"/>
                  </a:lnTo>
                </a:path>
                <a:path w="55879" h="67309">
                  <a:moveTo>
                    <a:pt x="47468" y="930"/>
                  </a:moveTo>
                  <a:lnTo>
                    <a:pt x="48398" y="930"/>
                  </a:lnTo>
                </a:path>
                <a:path w="55879" h="67309">
                  <a:moveTo>
                    <a:pt x="48398" y="930"/>
                  </a:moveTo>
                  <a:lnTo>
                    <a:pt x="49329" y="1861"/>
                  </a:lnTo>
                </a:path>
                <a:path w="55879" h="67309">
                  <a:moveTo>
                    <a:pt x="49329" y="1861"/>
                  </a:moveTo>
                  <a:lnTo>
                    <a:pt x="51190" y="1861"/>
                  </a:lnTo>
                </a:path>
                <a:path w="55879" h="67309">
                  <a:moveTo>
                    <a:pt x="51190" y="1861"/>
                  </a:moveTo>
                  <a:lnTo>
                    <a:pt x="52121" y="1861"/>
                  </a:lnTo>
                </a:path>
                <a:path w="55879" h="67309">
                  <a:moveTo>
                    <a:pt x="52121" y="1861"/>
                  </a:moveTo>
                  <a:lnTo>
                    <a:pt x="53052" y="930"/>
                  </a:lnTo>
                </a:path>
                <a:path w="55879" h="67309">
                  <a:moveTo>
                    <a:pt x="53052" y="930"/>
                  </a:moveTo>
                  <a:lnTo>
                    <a:pt x="53983" y="930"/>
                  </a:lnTo>
                </a:path>
                <a:path w="55879" h="67309">
                  <a:moveTo>
                    <a:pt x="53983" y="930"/>
                  </a:moveTo>
                  <a:lnTo>
                    <a:pt x="54913" y="0"/>
                  </a:lnTo>
                </a:path>
                <a:path w="55879" h="67309">
                  <a:moveTo>
                    <a:pt x="54913" y="0"/>
                  </a:moveTo>
                  <a:lnTo>
                    <a:pt x="53983" y="930"/>
                  </a:lnTo>
                </a:path>
                <a:path w="55879" h="67309">
                  <a:moveTo>
                    <a:pt x="53983" y="930"/>
                  </a:moveTo>
                  <a:lnTo>
                    <a:pt x="53052" y="930"/>
                  </a:lnTo>
                </a:path>
                <a:path w="55879" h="67309">
                  <a:moveTo>
                    <a:pt x="53052" y="930"/>
                  </a:moveTo>
                  <a:lnTo>
                    <a:pt x="52121" y="1861"/>
                  </a:lnTo>
                </a:path>
                <a:path w="55879" h="67309">
                  <a:moveTo>
                    <a:pt x="51190" y="1861"/>
                  </a:moveTo>
                  <a:lnTo>
                    <a:pt x="49329" y="1861"/>
                  </a:lnTo>
                </a:path>
                <a:path w="55879" h="67309">
                  <a:moveTo>
                    <a:pt x="49329" y="1861"/>
                  </a:moveTo>
                  <a:lnTo>
                    <a:pt x="48398" y="930"/>
                  </a:lnTo>
                </a:path>
                <a:path w="55879" h="67309">
                  <a:moveTo>
                    <a:pt x="48398" y="930"/>
                  </a:moveTo>
                  <a:lnTo>
                    <a:pt x="47468" y="930"/>
                  </a:lnTo>
                </a:path>
                <a:path w="55879" h="67309">
                  <a:moveTo>
                    <a:pt x="47468" y="930"/>
                  </a:moveTo>
                  <a:lnTo>
                    <a:pt x="46537" y="0"/>
                  </a:lnTo>
                </a:path>
                <a:path w="55879" h="67309">
                  <a:moveTo>
                    <a:pt x="55844" y="25130"/>
                  </a:moveTo>
                  <a:lnTo>
                    <a:pt x="55844" y="20476"/>
                  </a:lnTo>
                </a:path>
                <a:path w="55879" h="67309">
                  <a:moveTo>
                    <a:pt x="55844" y="25130"/>
                  </a:moveTo>
                  <a:lnTo>
                    <a:pt x="54913" y="2513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0" name="object 9650"/>
            <p:cNvSpPr/>
            <p:nvPr/>
          </p:nvSpPr>
          <p:spPr>
            <a:xfrm>
              <a:off x="6003302" y="6538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1" name="object 9651"/>
            <p:cNvSpPr/>
            <p:nvPr/>
          </p:nvSpPr>
          <p:spPr>
            <a:xfrm>
              <a:off x="5949324" y="6447272"/>
              <a:ext cx="69850" cy="92710"/>
            </a:xfrm>
            <a:custGeom>
              <a:avLst/>
              <a:gdLst/>
              <a:ahLst/>
              <a:cxnLst/>
              <a:rect l="l" t="t" r="r" b="b"/>
              <a:pathLst>
                <a:path w="69850" h="92709">
                  <a:moveTo>
                    <a:pt x="54913" y="92143"/>
                  </a:moveTo>
                  <a:lnTo>
                    <a:pt x="53983" y="92143"/>
                  </a:lnTo>
                </a:path>
                <a:path w="69850" h="92709">
                  <a:moveTo>
                    <a:pt x="53983" y="92143"/>
                  </a:moveTo>
                  <a:lnTo>
                    <a:pt x="53052" y="92143"/>
                  </a:lnTo>
                </a:path>
                <a:path w="69850" h="92709">
                  <a:moveTo>
                    <a:pt x="53052" y="92143"/>
                  </a:moveTo>
                  <a:lnTo>
                    <a:pt x="52121" y="92143"/>
                  </a:lnTo>
                </a:path>
                <a:path w="69850" h="92709">
                  <a:moveTo>
                    <a:pt x="52121" y="92143"/>
                  </a:moveTo>
                  <a:lnTo>
                    <a:pt x="20476" y="92143"/>
                  </a:lnTo>
                </a:path>
                <a:path w="69850" h="92709">
                  <a:moveTo>
                    <a:pt x="20476" y="87490"/>
                  </a:moveTo>
                  <a:lnTo>
                    <a:pt x="20476" y="92143"/>
                  </a:lnTo>
                </a:path>
                <a:path w="69850" h="92709">
                  <a:moveTo>
                    <a:pt x="0" y="0"/>
                  </a:moveTo>
                  <a:lnTo>
                    <a:pt x="0" y="30714"/>
                  </a:lnTo>
                </a:path>
                <a:path w="69850" h="92709">
                  <a:moveTo>
                    <a:pt x="0" y="48398"/>
                  </a:moveTo>
                  <a:lnTo>
                    <a:pt x="0" y="78182"/>
                  </a:lnTo>
                </a:path>
                <a:path w="69850" h="92709">
                  <a:moveTo>
                    <a:pt x="0" y="78182"/>
                  </a:moveTo>
                  <a:lnTo>
                    <a:pt x="0" y="48398"/>
                  </a:lnTo>
                </a:path>
                <a:path w="69850" h="92709">
                  <a:moveTo>
                    <a:pt x="0" y="30714"/>
                  </a:moveTo>
                  <a:lnTo>
                    <a:pt x="0" y="0"/>
                  </a:lnTo>
                </a:path>
                <a:path w="69850" h="92709">
                  <a:moveTo>
                    <a:pt x="0" y="78182"/>
                  </a:moveTo>
                  <a:lnTo>
                    <a:pt x="26060" y="78182"/>
                  </a:lnTo>
                </a:path>
                <a:path w="69850" h="92709">
                  <a:moveTo>
                    <a:pt x="43745" y="78182"/>
                  </a:moveTo>
                  <a:lnTo>
                    <a:pt x="69805" y="78182"/>
                  </a:lnTo>
                </a:path>
                <a:path w="69850" h="92709">
                  <a:moveTo>
                    <a:pt x="69805" y="78182"/>
                  </a:moveTo>
                  <a:lnTo>
                    <a:pt x="43745" y="78182"/>
                  </a:lnTo>
                </a:path>
                <a:path w="69850" h="92709">
                  <a:moveTo>
                    <a:pt x="26060" y="78182"/>
                  </a:moveTo>
                  <a:lnTo>
                    <a:pt x="0" y="78182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652" name="object 9652"/>
          <p:cNvSpPr/>
          <p:nvPr/>
        </p:nvSpPr>
        <p:spPr>
          <a:xfrm>
            <a:off x="10093934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653" name="object 9653"/>
          <p:cNvGrpSpPr/>
          <p:nvPr/>
        </p:nvGrpSpPr>
        <p:grpSpPr>
          <a:xfrm>
            <a:off x="5949324" y="6446342"/>
            <a:ext cx="75565" cy="79375"/>
            <a:chOff x="5949324" y="6446342"/>
            <a:chExt cx="75565" cy="79375"/>
          </a:xfrm>
        </p:grpSpPr>
        <p:sp>
          <p:nvSpPr>
            <p:cNvPr id="9654" name="object 9654"/>
            <p:cNvSpPr/>
            <p:nvPr/>
          </p:nvSpPr>
          <p:spPr>
            <a:xfrm>
              <a:off x="5949324" y="6447272"/>
              <a:ext cx="74930" cy="78740"/>
            </a:xfrm>
            <a:custGeom>
              <a:avLst/>
              <a:gdLst/>
              <a:ahLst/>
              <a:cxnLst/>
              <a:rect l="l" t="t" r="r" b="b"/>
              <a:pathLst>
                <a:path w="74929" h="78740">
                  <a:moveTo>
                    <a:pt x="69805" y="0"/>
                  </a:moveTo>
                  <a:lnTo>
                    <a:pt x="43745" y="0"/>
                  </a:lnTo>
                </a:path>
                <a:path w="74929" h="78740">
                  <a:moveTo>
                    <a:pt x="26060" y="0"/>
                  </a:moveTo>
                  <a:lnTo>
                    <a:pt x="0" y="0"/>
                  </a:lnTo>
                </a:path>
                <a:path w="74929" h="78740">
                  <a:moveTo>
                    <a:pt x="0" y="0"/>
                  </a:moveTo>
                  <a:lnTo>
                    <a:pt x="26060" y="0"/>
                  </a:lnTo>
                </a:path>
                <a:path w="74929" h="78740">
                  <a:moveTo>
                    <a:pt x="43745" y="0"/>
                  </a:moveTo>
                  <a:lnTo>
                    <a:pt x="69805" y="0"/>
                  </a:lnTo>
                </a:path>
                <a:path w="74929" h="78740">
                  <a:moveTo>
                    <a:pt x="69805" y="0"/>
                  </a:moveTo>
                  <a:lnTo>
                    <a:pt x="69805" y="30714"/>
                  </a:lnTo>
                </a:path>
                <a:path w="74929" h="78740">
                  <a:moveTo>
                    <a:pt x="69805" y="48398"/>
                  </a:moveTo>
                  <a:lnTo>
                    <a:pt x="69805" y="78182"/>
                  </a:lnTo>
                </a:path>
                <a:path w="74929" h="78740">
                  <a:moveTo>
                    <a:pt x="74459" y="0"/>
                  </a:moveTo>
                  <a:lnTo>
                    <a:pt x="74459" y="30714"/>
                  </a:lnTo>
                </a:path>
                <a:path w="74929" h="78740">
                  <a:moveTo>
                    <a:pt x="74459" y="48398"/>
                  </a:moveTo>
                  <a:lnTo>
                    <a:pt x="74459" y="78182"/>
                  </a:lnTo>
                </a:path>
                <a:path w="74929" h="78740">
                  <a:moveTo>
                    <a:pt x="69805" y="0"/>
                  </a:moveTo>
                  <a:lnTo>
                    <a:pt x="69805" y="30714"/>
                  </a:lnTo>
                </a:path>
                <a:path w="74929" h="78740">
                  <a:moveTo>
                    <a:pt x="69805" y="48398"/>
                  </a:moveTo>
                  <a:lnTo>
                    <a:pt x="69805" y="78182"/>
                  </a:lnTo>
                </a:path>
                <a:path w="74929" h="78740">
                  <a:moveTo>
                    <a:pt x="56775" y="67013"/>
                  </a:moveTo>
                  <a:lnTo>
                    <a:pt x="44675" y="67013"/>
                  </a:lnTo>
                </a:path>
                <a:path w="74929" h="78740">
                  <a:moveTo>
                    <a:pt x="44675" y="12099"/>
                  </a:moveTo>
                  <a:lnTo>
                    <a:pt x="56775" y="12099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5" name="object 9655"/>
            <p:cNvSpPr/>
            <p:nvPr/>
          </p:nvSpPr>
          <p:spPr>
            <a:xfrm>
              <a:off x="6005168" y="6458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6" name="object 9656"/>
            <p:cNvSpPr/>
            <p:nvPr/>
          </p:nvSpPr>
          <p:spPr>
            <a:xfrm>
              <a:off x="6006099" y="6459372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0"/>
                  </a:moveTo>
                  <a:lnTo>
                    <a:pt x="0" y="18614"/>
                  </a:lnTo>
                </a:path>
                <a:path h="55245">
                  <a:moveTo>
                    <a:pt x="0" y="36299"/>
                  </a:moveTo>
                  <a:lnTo>
                    <a:pt x="0" y="53983"/>
                  </a:lnTo>
                </a:path>
                <a:path h="55245">
                  <a:moveTo>
                    <a:pt x="0" y="53983"/>
                  </a:moveTo>
                  <a:lnTo>
                    <a:pt x="0" y="54913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7" name="object 9657"/>
            <p:cNvSpPr/>
            <p:nvPr/>
          </p:nvSpPr>
          <p:spPr>
            <a:xfrm>
              <a:off x="5993069" y="6458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58" name="object 9658"/>
            <p:cNvSpPr/>
            <p:nvPr/>
          </p:nvSpPr>
          <p:spPr>
            <a:xfrm>
              <a:off x="5994000" y="6459372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53983"/>
                  </a:moveTo>
                  <a:lnTo>
                    <a:pt x="0" y="36299"/>
                  </a:lnTo>
                </a:path>
                <a:path h="55245">
                  <a:moveTo>
                    <a:pt x="0" y="18614"/>
                  </a:moveTo>
                  <a:lnTo>
                    <a:pt x="0" y="0"/>
                  </a:lnTo>
                </a:path>
                <a:path h="55245">
                  <a:moveTo>
                    <a:pt x="0" y="54913"/>
                  </a:moveTo>
                  <a:lnTo>
                    <a:pt x="0" y="53983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659" name="object 9659"/>
          <p:cNvSpPr/>
          <p:nvPr/>
        </p:nvSpPr>
        <p:spPr>
          <a:xfrm>
            <a:off x="10167463" y="6623184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09">
                <a:moveTo>
                  <a:pt x="0" y="0"/>
                </a:moveTo>
                <a:lnTo>
                  <a:pt x="4653" y="0"/>
                </a:lnTo>
              </a:path>
              <a:path w="5079" h="3809">
                <a:moveTo>
                  <a:pt x="0" y="3722"/>
                </a:moveTo>
                <a:lnTo>
                  <a:pt x="4653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0" name="object 9660"/>
          <p:cNvSpPr/>
          <p:nvPr/>
        </p:nvSpPr>
        <p:spPr>
          <a:xfrm>
            <a:off x="11610118" y="3474472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4653"/>
                </a:moveTo>
                <a:lnTo>
                  <a:pt x="4653" y="4653"/>
                </a:lnTo>
              </a:path>
              <a:path w="5079" h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1" name="object 9661"/>
          <p:cNvSpPr/>
          <p:nvPr/>
        </p:nvSpPr>
        <p:spPr>
          <a:xfrm>
            <a:off x="11540312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2" name="object 9662"/>
          <p:cNvSpPr/>
          <p:nvPr/>
        </p:nvSpPr>
        <p:spPr>
          <a:xfrm>
            <a:off x="11610118" y="3305076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4653" y="0"/>
                </a:moveTo>
                <a:lnTo>
                  <a:pt x="0" y="0"/>
                </a:lnTo>
              </a:path>
              <a:path w="5079" h="3810">
                <a:moveTo>
                  <a:pt x="4653" y="3722"/>
                </a:moveTo>
                <a:lnTo>
                  <a:pt x="0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3" name="object 9663"/>
          <p:cNvSpPr/>
          <p:nvPr/>
        </p:nvSpPr>
        <p:spPr>
          <a:xfrm>
            <a:off x="10097657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4" name="object 9664"/>
          <p:cNvSpPr/>
          <p:nvPr/>
        </p:nvSpPr>
        <p:spPr>
          <a:xfrm>
            <a:off x="10167463" y="6452857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653" y="4653"/>
                </a:moveTo>
                <a:lnTo>
                  <a:pt x="0" y="4653"/>
                </a:lnTo>
              </a:path>
              <a:path w="5079" h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665" name="object 9665"/>
          <p:cNvGrpSpPr/>
          <p:nvPr/>
        </p:nvGrpSpPr>
        <p:grpSpPr>
          <a:xfrm>
            <a:off x="11535658" y="3400943"/>
            <a:ext cx="31115" cy="78740"/>
            <a:chOff x="11535658" y="3400943"/>
            <a:chExt cx="31115" cy="78740"/>
          </a:xfrm>
        </p:grpSpPr>
        <p:sp>
          <p:nvSpPr>
            <p:cNvPr id="9666" name="object 9666"/>
            <p:cNvSpPr/>
            <p:nvPr/>
          </p:nvSpPr>
          <p:spPr>
            <a:xfrm>
              <a:off x="11536589" y="3400943"/>
              <a:ext cx="29209" cy="78740"/>
            </a:xfrm>
            <a:custGeom>
              <a:avLst/>
              <a:gdLst/>
              <a:ahLst/>
              <a:cxnLst/>
              <a:rect l="l" t="t" r="r" b="b"/>
              <a:pathLst>
                <a:path w="29209" h="78739">
                  <a:moveTo>
                    <a:pt x="0" y="0"/>
                  </a:moveTo>
                  <a:lnTo>
                    <a:pt x="0" y="29783"/>
                  </a:lnTo>
                </a:path>
                <a:path w="29209" h="78739">
                  <a:moveTo>
                    <a:pt x="0" y="47468"/>
                  </a:moveTo>
                  <a:lnTo>
                    <a:pt x="0" y="78182"/>
                  </a:lnTo>
                </a:path>
                <a:path w="29209" h="78739">
                  <a:moveTo>
                    <a:pt x="28853" y="11168"/>
                  </a:moveTo>
                  <a:lnTo>
                    <a:pt x="28853" y="12099"/>
                  </a:lnTo>
                </a:path>
                <a:path w="29209" h="78739">
                  <a:moveTo>
                    <a:pt x="28853" y="12099"/>
                  </a:moveTo>
                  <a:lnTo>
                    <a:pt x="28853" y="29783"/>
                  </a:lnTo>
                </a:path>
                <a:path w="29209" h="78739">
                  <a:moveTo>
                    <a:pt x="28853" y="47468"/>
                  </a:moveTo>
                  <a:lnTo>
                    <a:pt x="28853" y="66082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7" name="object 9667"/>
            <p:cNvSpPr/>
            <p:nvPr/>
          </p:nvSpPr>
          <p:spPr>
            <a:xfrm>
              <a:off x="11564511" y="34660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8" name="object 9668"/>
            <p:cNvSpPr/>
            <p:nvPr/>
          </p:nvSpPr>
          <p:spPr>
            <a:xfrm>
              <a:off x="11553342" y="3412112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930"/>
                  </a:moveTo>
                  <a:lnTo>
                    <a:pt x="0" y="0"/>
                  </a:lnTo>
                </a:path>
                <a:path h="55245">
                  <a:moveTo>
                    <a:pt x="0" y="54913"/>
                  </a:moveTo>
                  <a:lnTo>
                    <a:pt x="0" y="36299"/>
                  </a:lnTo>
                </a:path>
                <a:path h="55245">
                  <a:moveTo>
                    <a:pt x="0" y="18614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69" name="object 9669"/>
            <p:cNvSpPr/>
            <p:nvPr/>
          </p:nvSpPr>
          <p:spPr>
            <a:xfrm>
              <a:off x="11552411" y="34660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70" name="object 9670"/>
            <p:cNvSpPr/>
            <p:nvPr/>
          </p:nvSpPr>
          <p:spPr>
            <a:xfrm>
              <a:off x="11540312" y="3400943"/>
              <a:ext cx="25400" cy="78740"/>
            </a:xfrm>
            <a:custGeom>
              <a:avLst/>
              <a:gdLst/>
              <a:ahLst/>
              <a:cxnLst/>
              <a:rect l="l" t="t" r="r" b="b"/>
              <a:pathLst>
                <a:path w="25400" h="78739">
                  <a:moveTo>
                    <a:pt x="25130" y="66082"/>
                  </a:moveTo>
                  <a:lnTo>
                    <a:pt x="13030" y="66082"/>
                  </a:lnTo>
                </a:path>
                <a:path w="25400" h="78739">
                  <a:moveTo>
                    <a:pt x="13030" y="11168"/>
                  </a:moveTo>
                  <a:lnTo>
                    <a:pt x="25130" y="11168"/>
                  </a:lnTo>
                </a:path>
                <a:path w="25400" h="78739">
                  <a:moveTo>
                    <a:pt x="0" y="78182"/>
                  </a:moveTo>
                  <a:lnTo>
                    <a:pt x="0" y="47468"/>
                  </a:lnTo>
                </a:path>
                <a:path w="25400" h="78739">
                  <a:moveTo>
                    <a:pt x="0" y="2978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671" name="object 9671"/>
          <p:cNvSpPr/>
          <p:nvPr/>
        </p:nvSpPr>
        <p:spPr>
          <a:xfrm>
            <a:off x="10458786" y="6511494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0"/>
                </a:moveTo>
                <a:lnTo>
                  <a:pt x="6515" y="24199"/>
                </a:lnTo>
              </a:path>
              <a:path w="17145" h="65404">
                <a:moveTo>
                  <a:pt x="10238" y="40952"/>
                </a:moveTo>
                <a:lnTo>
                  <a:pt x="16753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2" name="object 9672"/>
          <p:cNvSpPr/>
          <p:nvPr/>
        </p:nvSpPr>
        <p:spPr>
          <a:xfrm>
            <a:off x="11536589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3" name="object 9673"/>
          <p:cNvSpPr/>
          <p:nvPr/>
        </p:nvSpPr>
        <p:spPr>
          <a:xfrm>
            <a:off x="10480193" y="6598053"/>
            <a:ext cx="27305" cy="105410"/>
          </a:xfrm>
          <a:custGeom>
            <a:avLst/>
            <a:gdLst/>
            <a:ahLst/>
            <a:cxnLst/>
            <a:rect l="l" t="t" r="r" b="b"/>
            <a:pathLst>
              <a:path w="27304" h="105409">
                <a:moveTo>
                  <a:pt x="0" y="0"/>
                </a:moveTo>
                <a:lnTo>
                  <a:pt x="5584" y="18614"/>
                </a:lnTo>
              </a:path>
              <a:path w="27304" h="105409">
                <a:moveTo>
                  <a:pt x="9307" y="35368"/>
                </a:moveTo>
                <a:lnTo>
                  <a:pt x="17684" y="69805"/>
                </a:lnTo>
              </a:path>
              <a:path w="27304" h="105409">
                <a:moveTo>
                  <a:pt x="22337" y="86559"/>
                </a:moveTo>
                <a:lnTo>
                  <a:pt x="26991" y="10517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4" name="object 9674"/>
          <p:cNvSpPr/>
          <p:nvPr/>
        </p:nvSpPr>
        <p:spPr>
          <a:xfrm>
            <a:off x="11540312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5" name="object 9675"/>
          <p:cNvSpPr/>
          <p:nvPr/>
        </p:nvSpPr>
        <p:spPr>
          <a:xfrm>
            <a:off x="10480193" y="6598053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40" h="109220">
                <a:moveTo>
                  <a:pt x="26991" y="106104"/>
                </a:moveTo>
                <a:lnTo>
                  <a:pt x="27922" y="108897"/>
                </a:lnTo>
              </a:path>
              <a:path w="27940" h="109220">
                <a:moveTo>
                  <a:pt x="27922" y="108897"/>
                </a:moveTo>
                <a:lnTo>
                  <a:pt x="26991" y="106104"/>
                </a:lnTo>
              </a:path>
              <a:path w="27940" h="109220">
                <a:moveTo>
                  <a:pt x="26991" y="105174"/>
                </a:moveTo>
                <a:lnTo>
                  <a:pt x="22337" y="86559"/>
                </a:lnTo>
              </a:path>
              <a:path w="27940" h="109220">
                <a:moveTo>
                  <a:pt x="17684" y="69805"/>
                </a:moveTo>
                <a:lnTo>
                  <a:pt x="9307" y="35368"/>
                </a:lnTo>
              </a:path>
              <a:path w="27940" h="109220">
                <a:moveTo>
                  <a:pt x="5584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6" name="object 9676"/>
          <p:cNvSpPr/>
          <p:nvPr/>
        </p:nvSpPr>
        <p:spPr>
          <a:xfrm>
            <a:off x="11540312" y="34791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7" name="object 9677"/>
          <p:cNvSpPr/>
          <p:nvPr/>
        </p:nvSpPr>
        <p:spPr>
          <a:xfrm>
            <a:off x="11540312" y="3400943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8" name="object 9678"/>
          <p:cNvSpPr/>
          <p:nvPr/>
        </p:nvSpPr>
        <p:spPr>
          <a:xfrm>
            <a:off x="10458786" y="6511494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16753" y="65152"/>
                </a:moveTo>
                <a:lnTo>
                  <a:pt x="10238" y="40952"/>
                </a:lnTo>
              </a:path>
              <a:path w="17145" h="65404">
                <a:moveTo>
                  <a:pt x="6515" y="24199"/>
                </a:moveTo>
                <a:lnTo>
                  <a:pt x="0" y="0"/>
                </a:lnTo>
              </a:path>
              <a:path w="17145" h="65404">
                <a:moveTo>
                  <a:pt x="0" y="0"/>
                </a:moveTo>
                <a:lnTo>
                  <a:pt x="6515" y="24199"/>
                </a:lnTo>
              </a:path>
              <a:path w="17145" h="65404">
                <a:moveTo>
                  <a:pt x="10238" y="40952"/>
                </a:moveTo>
                <a:lnTo>
                  <a:pt x="16753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9" name="object 9679"/>
          <p:cNvSpPr/>
          <p:nvPr/>
        </p:nvSpPr>
        <p:spPr>
          <a:xfrm>
            <a:off x="11589642" y="3386982"/>
            <a:ext cx="20955" cy="92710"/>
          </a:xfrm>
          <a:custGeom>
            <a:avLst/>
            <a:gdLst/>
            <a:ahLst/>
            <a:cxnLst/>
            <a:rect l="l" t="t" r="r" b="b"/>
            <a:pathLst>
              <a:path w="20954" h="92710">
                <a:moveTo>
                  <a:pt x="20476" y="13961"/>
                </a:moveTo>
                <a:lnTo>
                  <a:pt x="20476" y="43745"/>
                </a:lnTo>
              </a:path>
              <a:path w="20954" h="92710">
                <a:moveTo>
                  <a:pt x="20476" y="61429"/>
                </a:moveTo>
                <a:lnTo>
                  <a:pt x="20476" y="92143"/>
                </a:lnTo>
              </a:path>
              <a:path w="20954" h="92710">
                <a:moveTo>
                  <a:pt x="20476" y="92143"/>
                </a:moveTo>
                <a:lnTo>
                  <a:pt x="20476" y="61429"/>
                </a:lnTo>
              </a:path>
              <a:path w="20954" h="92710">
                <a:moveTo>
                  <a:pt x="20476" y="43745"/>
                </a:moveTo>
                <a:lnTo>
                  <a:pt x="20476" y="13961"/>
                </a:lnTo>
              </a:path>
              <a:path w="20954" h="92710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80" name="object 9680"/>
          <p:cNvSpPr/>
          <p:nvPr/>
        </p:nvSpPr>
        <p:spPr>
          <a:xfrm>
            <a:off x="10480193" y="6598053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40" h="109220">
                <a:moveTo>
                  <a:pt x="0" y="0"/>
                </a:moveTo>
                <a:lnTo>
                  <a:pt x="5584" y="18614"/>
                </a:lnTo>
              </a:path>
              <a:path w="27940" h="109220">
                <a:moveTo>
                  <a:pt x="9307" y="35368"/>
                </a:moveTo>
                <a:lnTo>
                  <a:pt x="17684" y="69805"/>
                </a:lnTo>
              </a:path>
              <a:path w="27940" h="109220">
                <a:moveTo>
                  <a:pt x="22337" y="86559"/>
                </a:moveTo>
                <a:lnTo>
                  <a:pt x="26991" y="105174"/>
                </a:lnTo>
              </a:path>
              <a:path w="27940" h="109220">
                <a:moveTo>
                  <a:pt x="26991" y="106104"/>
                </a:moveTo>
                <a:lnTo>
                  <a:pt x="27922" y="108897"/>
                </a:lnTo>
              </a:path>
              <a:path w="27940" h="109220">
                <a:moveTo>
                  <a:pt x="27922" y="108897"/>
                </a:moveTo>
                <a:lnTo>
                  <a:pt x="26991" y="106104"/>
                </a:lnTo>
              </a:path>
              <a:path w="27940" h="109220">
                <a:moveTo>
                  <a:pt x="26991" y="105174"/>
                </a:moveTo>
                <a:lnTo>
                  <a:pt x="22337" y="86559"/>
                </a:lnTo>
              </a:path>
              <a:path w="27940" h="109220">
                <a:moveTo>
                  <a:pt x="17684" y="69805"/>
                </a:moveTo>
                <a:lnTo>
                  <a:pt x="9307" y="35368"/>
                </a:lnTo>
              </a:path>
              <a:path w="27940" h="109220">
                <a:moveTo>
                  <a:pt x="5584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681" name="object 9681"/>
          <p:cNvGrpSpPr/>
          <p:nvPr/>
        </p:nvGrpSpPr>
        <p:grpSpPr>
          <a:xfrm>
            <a:off x="11554273" y="3386051"/>
            <a:ext cx="35560" cy="27305"/>
            <a:chOff x="11554273" y="3386051"/>
            <a:chExt cx="35560" cy="27305"/>
          </a:xfrm>
        </p:grpSpPr>
        <p:sp>
          <p:nvSpPr>
            <p:cNvPr id="9682" name="object 9682"/>
            <p:cNvSpPr/>
            <p:nvPr/>
          </p:nvSpPr>
          <p:spPr>
            <a:xfrm>
              <a:off x="11557996" y="3386981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645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3" name="object 9683"/>
            <p:cNvSpPr/>
            <p:nvPr/>
          </p:nvSpPr>
          <p:spPr>
            <a:xfrm>
              <a:off x="11554270" y="33860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4" name="object 9684"/>
            <p:cNvSpPr/>
            <p:nvPr/>
          </p:nvSpPr>
          <p:spPr>
            <a:xfrm>
              <a:off x="11555204" y="338698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5" name="object 9685"/>
            <p:cNvSpPr/>
            <p:nvPr/>
          </p:nvSpPr>
          <p:spPr>
            <a:xfrm>
              <a:off x="11555203" y="33860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86" name="object 9686"/>
            <p:cNvSpPr/>
            <p:nvPr/>
          </p:nvSpPr>
          <p:spPr>
            <a:xfrm>
              <a:off x="11555204" y="3386981"/>
              <a:ext cx="8890" cy="25400"/>
            </a:xfrm>
            <a:custGeom>
              <a:avLst/>
              <a:gdLst/>
              <a:ahLst/>
              <a:cxnLst/>
              <a:rect l="l" t="t" r="r" b="b"/>
              <a:pathLst>
                <a:path w="8890" h="25400">
                  <a:moveTo>
                    <a:pt x="930" y="0"/>
                  </a:moveTo>
                  <a:lnTo>
                    <a:pt x="1861" y="0"/>
                  </a:lnTo>
                </a:path>
                <a:path w="8890" h="25400">
                  <a:moveTo>
                    <a:pt x="1861" y="0"/>
                  </a:moveTo>
                  <a:lnTo>
                    <a:pt x="2792" y="0"/>
                  </a:lnTo>
                </a:path>
                <a:path w="8890" h="25400">
                  <a:moveTo>
                    <a:pt x="0" y="0"/>
                  </a:moveTo>
                  <a:lnTo>
                    <a:pt x="0" y="4653"/>
                  </a:lnTo>
                </a:path>
                <a:path w="8890" h="25400">
                  <a:moveTo>
                    <a:pt x="4653" y="23268"/>
                  </a:moveTo>
                  <a:lnTo>
                    <a:pt x="5584" y="23268"/>
                  </a:lnTo>
                </a:path>
                <a:path w="8890" h="25400">
                  <a:moveTo>
                    <a:pt x="5584" y="23268"/>
                  </a:moveTo>
                  <a:lnTo>
                    <a:pt x="6515" y="24199"/>
                  </a:lnTo>
                </a:path>
                <a:path w="8890" h="25400">
                  <a:moveTo>
                    <a:pt x="6515" y="24199"/>
                  </a:moveTo>
                  <a:lnTo>
                    <a:pt x="7445" y="24199"/>
                  </a:lnTo>
                </a:path>
                <a:path w="8890" h="25400">
                  <a:moveTo>
                    <a:pt x="7445" y="24199"/>
                  </a:moveTo>
                  <a:lnTo>
                    <a:pt x="8376" y="25130"/>
                  </a:lnTo>
                </a:path>
                <a:path w="8890" h="25400">
                  <a:moveTo>
                    <a:pt x="0" y="25130"/>
                  </a:moveTo>
                  <a:lnTo>
                    <a:pt x="930" y="24199"/>
                  </a:lnTo>
                </a:path>
                <a:path w="8890" h="25400">
                  <a:moveTo>
                    <a:pt x="930" y="24199"/>
                  </a:moveTo>
                  <a:lnTo>
                    <a:pt x="1861" y="24199"/>
                  </a:lnTo>
                </a:path>
                <a:path w="8890" h="25400">
                  <a:moveTo>
                    <a:pt x="1861" y="24199"/>
                  </a:moveTo>
                  <a:lnTo>
                    <a:pt x="2792" y="23268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687" name="object 9687"/>
          <p:cNvSpPr/>
          <p:nvPr/>
        </p:nvSpPr>
        <p:spPr>
          <a:xfrm>
            <a:off x="6023784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88" name="object 9688"/>
          <p:cNvSpPr/>
          <p:nvPr/>
        </p:nvSpPr>
        <p:spPr>
          <a:xfrm>
            <a:off x="11555203" y="3410250"/>
            <a:ext cx="8890" cy="1905"/>
          </a:xfrm>
          <a:custGeom>
            <a:avLst/>
            <a:gdLst/>
            <a:ahLst/>
            <a:cxnLst/>
            <a:rect l="l" t="t" r="r" b="b"/>
            <a:pathLst>
              <a:path w="8890" h="1904">
                <a:moveTo>
                  <a:pt x="4653" y="0"/>
                </a:moveTo>
                <a:lnTo>
                  <a:pt x="2792" y="0"/>
                </a:lnTo>
              </a:path>
              <a:path w="8890" h="1904">
                <a:moveTo>
                  <a:pt x="2792" y="0"/>
                </a:moveTo>
                <a:lnTo>
                  <a:pt x="1861" y="930"/>
                </a:lnTo>
              </a:path>
              <a:path w="8890" h="1904">
                <a:moveTo>
                  <a:pt x="1861" y="930"/>
                </a:moveTo>
                <a:lnTo>
                  <a:pt x="930" y="930"/>
                </a:lnTo>
              </a:path>
              <a:path w="8890" h="1904">
                <a:moveTo>
                  <a:pt x="930" y="930"/>
                </a:moveTo>
                <a:lnTo>
                  <a:pt x="0" y="1861"/>
                </a:lnTo>
              </a:path>
              <a:path w="8890" h="1904">
                <a:moveTo>
                  <a:pt x="8376" y="1861"/>
                </a:moveTo>
                <a:lnTo>
                  <a:pt x="7445" y="930"/>
                </a:lnTo>
              </a:path>
              <a:path w="8890" h="1904">
                <a:moveTo>
                  <a:pt x="7445" y="930"/>
                </a:moveTo>
                <a:lnTo>
                  <a:pt x="6515" y="930"/>
                </a:lnTo>
              </a:path>
              <a:path w="8890" h="1904">
                <a:moveTo>
                  <a:pt x="6515" y="930"/>
                </a:moveTo>
                <a:lnTo>
                  <a:pt x="5584" y="0"/>
                </a:lnTo>
              </a:path>
              <a:path w="8890" h="1904">
                <a:moveTo>
                  <a:pt x="5584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89" name="object 9689"/>
          <p:cNvSpPr/>
          <p:nvPr/>
        </p:nvSpPr>
        <p:spPr>
          <a:xfrm>
            <a:off x="11581265" y="3345098"/>
            <a:ext cx="29209" cy="1270"/>
          </a:xfrm>
          <a:custGeom>
            <a:avLst/>
            <a:gdLst/>
            <a:ahLst/>
            <a:cxnLst/>
            <a:rect l="l" t="t" r="r" b="b"/>
            <a:pathLst>
              <a:path w="29209" h="1270">
                <a:moveTo>
                  <a:pt x="4653" y="0"/>
                </a:moveTo>
                <a:lnTo>
                  <a:pt x="28853" y="0"/>
                </a:lnTo>
              </a:path>
              <a:path w="29209" h="1270">
                <a:moveTo>
                  <a:pt x="0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0" name="object 9690"/>
          <p:cNvSpPr/>
          <p:nvPr/>
        </p:nvSpPr>
        <p:spPr>
          <a:xfrm>
            <a:off x="5944670" y="661759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1" name="object 9691"/>
          <p:cNvSpPr/>
          <p:nvPr/>
        </p:nvSpPr>
        <p:spPr>
          <a:xfrm>
            <a:off x="11573819" y="3346029"/>
            <a:ext cx="7620" cy="41275"/>
          </a:xfrm>
          <a:custGeom>
            <a:avLst/>
            <a:gdLst/>
            <a:ahLst/>
            <a:cxnLst/>
            <a:rect l="l" t="t" r="r" b="b"/>
            <a:pathLst>
              <a:path w="7620" h="41275">
                <a:moveTo>
                  <a:pt x="0" y="11168"/>
                </a:moveTo>
                <a:lnTo>
                  <a:pt x="930" y="6515"/>
                </a:lnTo>
              </a:path>
              <a:path w="7620" h="41275">
                <a:moveTo>
                  <a:pt x="930" y="6515"/>
                </a:moveTo>
                <a:lnTo>
                  <a:pt x="3722" y="2792"/>
                </a:lnTo>
              </a:path>
              <a:path w="7620" h="41275">
                <a:moveTo>
                  <a:pt x="3722" y="2792"/>
                </a:moveTo>
                <a:lnTo>
                  <a:pt x="7445" y="0"/>
                </a:lnTo>
              </a:path>
              <a:path w="7620" h="41275">
                <a:moveTo>
                  <a:pt x="0" y="40952"/>
                </a:moveTo>
                <a:lnTo>
                  <a:pt x="0" y="11168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2" name="object 9692"/>
          <p:cNvSpPr/>
          <p:nvPr/>
        </p:nvSpPr>
        <p:spPr>
          <a:xfrm>
            <a:off x="5944670" y="662132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3" name="object 9693"/>
          <p:cNvSpPr/>
          <p:nvPr/>
        </p:nvSpPr>
        <p:spPr>
          <a:xfrm>
            <a:off x="11573819" y="3400943"/>
            <a:ext cx="36830" cy="37465"/>
          </a:xfrm>
          <a:custGeom>
            <a:avLst/>
            <a:gdLst/>
            <a:ahLst/>
            <a:cxnLst/>
            <a:rect l="l" t="t" r="r" b="b"/>
            <a:pathLst>
              <a:path w="36829" h="37464">
                <a:moveTo>
                  <a:pt x="0" y="26060"/>
                </a:moveTo>
                <a:lnTo>
                  <a:pt x="0" y="0"/>
                </a:lnTo>
              </a:path>
              <a:path w="36829" h="37464">
                <a:moveTo>
                  <a:pt x="12099" y="37229"/>
                </a:moveTo>
                <a:lnTo>
                  <a:pt x="7445" y="36299"/>
                </a:lnTo>
              </a:path>
              <a:path w="36829" h="37464">
                <a:moveTo>
                  <a:pt x="7445" y="36299"/>
                </a:moveTo>
                <a:lnTo>
                  <a:pt x="3722" y="34437"/>
                </a:lnTo>
              </a:path>
              <a:path w="36829" h="37464">
                <a:moveTo>
                  <a:pt x="3722" y="34437"/>
                </a:moveTo>
                <a:lnTo>
                  <a:pt x="930" y="30714"/>
                </a:lnTo>
              </a:path>
              <a:path w="36829" h="37464">
                <a:moveTo>
                  <a:pt x="930" y="30714"/>
                </a:moveTo>
                <a:lnTo>
                  <a:pt x="0" y="26060"/>
                </a:lnTo>
              </a:path>
              <a:path w="36829" h="37464">
                <a:moveTo>
                  <a:pt x="36299" y="37229"/>
                </a:moveTo>
                <a:lnTo>
                  <a:pt x="12099" y="37229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4" name="object 9694"/>
          <p:cNvSpPr/>
          <p:nvPr/>
        </p:nvSpPr>
        <p:spPr>
          <a:xfrm>
            <a:off x="11547757" y="3340444"/>
            <a:ext cx="3810" cy="7620"/>
          </a:xfrm>
          <a:custGeom>
            <a:avLst/>
            <a:gdLst/>
            <a:ahLst/>
            <a:cxnLst/>
            <a:rect l="l" t="t" r="r" b="b"/>
            <a:pathLst>
              <a:path w="3809" h="7620">
                <a:moveTo>
                  <a:pt x="3722" y="0"/>
                </a:moveTo>
                <a:lnTo>
                  <a:pt x="930" y="3722"/>
                </a:lnTo>
              </a:path>
              <a:path w="3809" h="7620">
                <a:moveTo>
                  <a:pt x="930" y="3722"/>
                </a:moveTo>
                <a:lnTo>
                  <a:pt x="0" y="7445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5" name="object 9695"/>
          <p:cNvSpPr/>
          <p:nvPr/>
        </p:nvSpPr>
        <p:spPr>
          <a:xfrm>
            <a:off x="6019130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6" name="object 9696"/>
          <p:cNvSpPr/>
          <p:nvPr/>
        </p:nvSpPr>
        <p:spPr>
          <a:xfrm>
            <a:off x="11551480" y="3336721"/>
            <a:ext cx="59055" cy="3810"/>
          </a:xfrm>
          <a:custGeom>
            <a:avLst/>
            <a:gdLst/>
            <a:ahLst/>
            <a:cxnLst/>
            <a:rect l="l" t="t" r="r" b="b"/>
            <a:pathLst>
              <a:path w="59054" h="3810">
                <a:moveTo>
                  <a:pt x="1861" y="1861"/>
                </a:moveTo>
                <a:lnTo>
                  <a:pt x="0" y="3722"/>
                </a:lnTo>
              </a:path>
              <a:path w="59054" h="3810">
                <a:moveTo>
                  <a:pt x="58636" y="0"/>
                </a:moveTo>
                <a:lnTo>
                  <a:pt x="13961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7" name="object 9697"/>
          <p:cNvSpPr/>
          <p:nvPr/>
        </p:nvSpPr>
        <p:spPr>
          <a:xfrm>
            <a:off x="10458786" y="6511494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16753" y="65152"/>
                </a:moveTo>
                <a:lnTo>
                  <a:pt x="10238" y="40952"/>
                </a:lnTo>
              </a:path>
              <a:path w="17145" h="65404">
                <a:moveTo>
                  <a:pt x="6515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8" name="object 9698"/>
          <p:cNvSpPr/>
          <p:nvPr/>
        </p:nvSpPr>
        <p:spPr>
          <a:xfrm>
            <a:off x="11551480" y="3443757"/>
            <a:ext cx="59055" cy="3810"/>
          </a:xfrm>
          <a:custGeom>
            <a:avLst/>
            <a:gdLst/>
            <a:ahLst/>
            <a:cxnLst/>
            <a:rect l="l" t="t" r="r" b="b"/>
            <a:pathLst>
              <a:path w="59054" h="3810">
                <a:moveTo>
                  <a:pt x="13961" y="3722"/>
                </a:moveTo>
                <a:lnTo>
                  <a:pt x="58636" y="3722"/>
                </a:lnTo>
              </a:path>
              <a:path w="59054" h="3810">
                <a:moveTo>
                  <a:pt x="0" y="0"/>
                </a:moveTo>
                <a:lnTo>
                  <a:pt x="1861" y="186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9" name="object 9699"/>
          <p:cNvSpPr/>
          <p:nvPr/>
        </p:nvSpPr>
        <p:spPr>
          <a:xfrm>
            <a:off x="5944670" y="645192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0" name="object 9700"/>
          <p:cNvSpPr/>
          <p:nvPr/>
        </p:nvSpPr>
        <p:spPr>
          <a:xfrm>
            <a:off x="11547757" y="3400943"/>
            <a:ext cx="3810" cy="43180"/>
          </a:xfrm>
          <a:custGeom>
            <a:avLst/>
            <a:gdLst/>
            <a:ahLst/>
            <a:cxnLst/>
            <a:rect l="l" t="t" r="r" b="b"/>
            <a:pathLst>
              <a:path w="3809" h="43179">
                <a:moveTo>
                  <a:pt x="0" y="34437"/>
                </a:moveTo>
                <a:lnTo>
                  <a:pt x="930" y="39091"/>
                </a:lnTo>
              </a:path>
              <a:path w="3809" h="43179">
                <a:moveTo>
                  <a:pt x="930" y="39091"/>
                </a:moveTo>
                <a:lnTo>
                  <a:pt x="3722" y="42814"/>
                </a:lnTo>
              </a:path>
              <a:path w="3809" h="43179">
                <a:moveTo>
                  <a:pt x="0" y="0"/>
                </a:moveTo>
                <a:lnTo>
                  <a:pt x="0" y="3443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1" name="object 9701"/>
          <p:cNvSpPr/>
          <p:nvPr/>
        </p:nvSpPr>
        <p:spPr>
          <a:xfrm>
            <a:off x="5944670" y="644727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2" name="object 9702"/>
          <p:cNvSpPr/>
          <p:nvPr/>
        </p:nvSpPr>
        <p:spPr>
          <a:xfrm>
            <a:off x="10458786" y="6511494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0"/>
                </a:moveTo>
                <a:lnTo>
                  <a:pt x="6515" y="24199"/>
                </a:lnTo>
              </a:path>
              <a:path w="17145" h="65404">
                <a:moveTo>
                  <a:pt x="10238" y="40952"/>
                </a:moveTo>
                <a:lnTo>
                  <a:pt x="16753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3" name="object 9703"/>
          <p:cNvSpPr/>
          <p:nvPr/>
        </p:nvSpPr>
        <p:spPr>
          <a:xfrm>
            <a:off x="11547757" y="3347890"/>
            <a:ext cx="0" cy="43815"/>
          </a:xfrm>
          <a:custGeom>
            <a:avLst/>
            <a:gdLst/>
            <a:ahLst/>
            <a:cxnLst/>
            <a:rect l="l" t="t" r="r" b="b"/>
            <a:pathLst>
              <a:path h="43814">
                <a:moveTo>
                  <a:pt x="0" y="0"/>
                </a:moveTo>
                <a:lnTo>
                  <a:pt x="0" y="43745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4" name="object 9704"/>
          <p:cNvSpPr/>
          <p:nvPr/>
        </p:nvSpPr>
        <p:spPr>
          <a:xfrm>
            <a:off x="11610118" y="334882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5" name="object 9705"/>
          <p:cNvSpPr/>
          <p:nvPr/>
        </p:nvSpPr>
        <p:spPr>
          <a:xfrm>
            <a:off x="10480193" y="6598053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40" h="109220">
                <a:moveTo>
                  <a:pt x="0" y="0"/>
                </a:moveTo>
                <a:lnTo>
                  <a:pt x="5584" y="18614"/>
                </a:lnTo>
              </a:path>
              <a:path w="27940" h="109220">
                <a:moveTo>
                  <a:pt x="9307" y="35368"/>
                </a:moveTo>
                <a:lnTo>
                  <a:pt x="17684" y="69805"/>
                </a:lnTo>
              </a:path>
              <a:path w="27940" h="109220">
                <a:moveTo>
                  <a:pt x="22337" y="86559"/>
                </a:moveTo>
                <a:lnTo>
                  <a:pt x="26991" y="105174"/>
                </a:lnTo>
              </a:path>
              <a:path w="27940" h="109220">
                <a:moveTo>
                  <a:pt x="26991" y="106104"/>
                </a:moveTo>
                <a:lnTo>
                  <a:pt x="27922" y="108897"/>
                </a:lnTo>
              </a:path>
              <a:path w="27940" h="109220">
                <a:moveTo>
                  <a:pt x="27922" y="108897"/>
                </a:moveTo>
                <a:lnTo>
                  <a:pt x="26991" y="10610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6" name="object 9706"/>
          <p:cNvSpPr/>
          <p:nvPr/>
        </p:nvSpPr>
        <p:spPr>
          <a:xfrm>
            <a:off x="11610118" y="343445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7" name="object 9707"/>
          <p:cNvSpPr/>
          <p:nvPr/>
        </p:nvSpPr>
        <p:spPr>
          <a:xfrm>
            <a:off x="10480193" y="6598053"/>
            <a:ext cx="27305" cy="105410"/>
          </a:xfrm>
          <a:custGeom>
            <a:avLst/>
            <a:gdLst/>
            <a:ahLst/>
            <a:cxnLst/>
            <a:rect l="l" t="t" r="r" b="b"/>
            <a:pathLst>
              <a:path w="27304" h="105409">
                <a:moveTo>
                  <a:pt x="26991" y="105174"/>
                </a:moveTo>
                <a:lnTo>
                  <a:pt x="22337" y="86559"/>
                </a:lnTo>
              </a:path>
              <a:path w="27304" h="105409">
                <a:moveTo>
                  <a:pt x="17684" y="69805"/>
                </a:moveTo>
                <a:lnTo>
                  <a:pt x="9307" y="35368"/>
                </a:lnTo>
              </a:path>
              <a:path w="27304" h="105409">
                <a:moveTo>
                  <a:pt x="5584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8" name="object 9708"/>
          <p:cNvSpPr/>
          <p:nvPr/>
        </p:nvSpPr>
        <p:spPr>
          <a:xfrm>
            <a:off x="11536589" y="348377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9" name="object 9709"/>
          <p:cNvSpPr/>
          <p:nvPr/>
        </p:nvSpPr>
        <p:spPr>
          <a:xfrm>
            <a:off x="11610118" y="319431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0" name="object 9710"/>
          <p:cNvSpPr/>
          <p:nvPr/>
        </p:nvSpPr>
        <p:spPr>
          <a:xfrm>
            <a:off x="5641247" y="6505909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16753" y="0"/>
                </a:moveTo>
                <a:lnTo>
                  <a:pt x="10238" y="24199"/>
                </a:lnTo>
              </a:path>
              <a:path w="17145" h="65404">
                <a:moveTo>
                  <a:pt x="6515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1" name="object 9711"/>
          <p:cNvSpPr/>
          <p:nvPr/>
        </p:nvSpPr>
        <p:spPr>
          <a:xfrm>
            <a:off x="11536589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2" name="object 9712"/>
          <p:cNvSpPr/>
          <p:nvPr/>
        </p:nvSpPr>
        <p:spPr>
          <a:xfrm>
            <a:off x="11536589" y="347912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3" name="object 9713"/>
          <p:cNvSpPr/>
          <p:nvPr/>
        </p:nvSpPr>
        <p:spPr>
          <a:xfrm>
            <a:off x="11540312" y="319431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4" name="object 9714"/>
          <p:cNvSpPr/>
          <p:nvPr/>
        </p:nvSpPr>
        <p:spPr>
          <a:xfrm>
            <a:off x="10458786" y="6511494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16753" y="65152"/>
                </a:moveTo>
                <a:lnTo>
                  <a:pt x="10238" y="40952"/>
                </a:lnTo>
              </a:path>
              <a:path w="17145" h="65404">
                <a:moveTo>
                  <a:pt x="6515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5" name="object 9715"/>
          <p:cNvSpPr/>
          <p:nvPr/>
        </p:nvSpPr>
        <p:spPr>
          <a:xfrm>
            <a:off x="11536589" y="347912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6" name="object 9716"/>
          <p:cNvSpPr/>
          <p:nvPr/>
        </p:nvSpPr>
        <p:spPr>
          <a:xfrm>
            <a:off x="11536589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7" name="object 9717"/>
          <p:cNvSpPr/>
          <p:nvPr/>
        </p:nvSpPr>
        <p:spPr>
          <a:xfrm>
            <a:off x="5608671" y="6592468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39" h="109220">
                <a:moveTo>
                  <a:pt x="27922" y="0"/>
                </a:moveTo>
                <a:lnTo>
                  <a:pt x="23268" y="18614"/>
                </a:lnTo>
              </a:path>
              <a:path w="27939" h="109220">
                <a:moveTo>
                  <a:pt x="18614" y="35368"/>
                </a:moveTo>
                <a:lnTo>
                  <a:pt x="10238" y="69805"/>
                </a:lnTo>
              </a:path>
              <a:path w="27939" h="109220">
                <a:moveTo>
                  <a:pt x="5584" y="86559"/>
                </a:moveTo>
                <a:lnTo>
                  <a:pt x="930" y="105174"/>
                </a:lnTo>
              </a:path>
              <a:path w="27939" h="109220">
                <a:moveTo>
                  <a:pt x="930" y="106104"/>
                </a:moveTo>
                <a:lnTo>
                  <a:pt x="0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8" name="object 9718"/>
          <p:cNvSpPr/>
          <p:nvPr/>
        </p:nvSpPr>
        <p:spPr>
          <a:xfrm>
            <a:off x="10416902" y="6305799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1861" y="930"/>
                </a:moveTo>
                <a:lnTo>
                  <a:pt x="0" y="930"/>
                </a:lnTo>
              </a:path>
              <a:path w="5715" h="1270">
                <a:moveTo>
                  <a:pt x="5584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9" name="object 9719"/>
          <p:cNvSpPr/>
          <p:nvPr/>
        </p:nvSpPr>
        <p:spPr>
          <a:xfrm>
            <a:off x="5608671" y="6592468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39" h="109220">
                <a:moveTo>
                  <a:pt x="0" y="108897"/>
                </a:moveTo>
                <a:lnTo>
                  <a:pt x="930" y="106104"/>
                </a:lnTo>
              </a:path>
              <a:path w="27939" h="109220">
                <a:moveTo>
                  <a:pt x="930" y="105174"/>
                </a:moveTo>
                <a:lnTo>
                  <a:pt x="5584" y="86559"/>
                </a:lnTo>
              </a:path>
              <a:path w="27939" h="109220">
                <a:moveTo>
                  <a:pt x="10238" y="69805"/>
                </a:moveTo>
                <a:lnTo>
                  <a:pt x="18614" y="35368"/>
                </a:lnTo>
              </a:path>
              <a:path w="27939" h="109220">
                <a:moveTo>
                  <a:pt x="23268" y="18614"/>
                </a:moveTo>
                <a:lnTo>
                  <a:pt x="279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0" name="object 9720"/>
          <p:cNvSpPr/>
          <p:nvPr/>
        </p:nvSpPr>
        <p:spPr>
          <a:xfrm>
            <a:off x="10418764" y="6305799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1" name="object 9721"/>
          <p:cNvSpPr/>
          <p:nvPr/>
        </p:nvSpPr>
        <p:spPr>
          <a:xfrm>
            <a:off x="11536589" y="319431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2" name="object 9722"/>
          <p:cNvSpPr/>
          <p:nvPr/>
        </p:nvSpPr>
        <p:spPr>
          <a:xfrm>
            <a:off x="10416902" y="6306730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3" name="object 9723"/>
          <p:cNvSpPr/>
          <p:nvPr/>
        </p:nvSpPr>
        <p:spPr>
          <a:xfrm>
            <a:off x="10552791" y="6271362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930"/>
                </a:lnTo>
              </a:path>
              <a:path w="5715" h="1904">
                <a:moveTo>
                  <a:pt x="0" y="1861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4" name="object 9724"/>
          <p:cNvSpPr/>
          <p:nvPr/>
        </p:nvSpPr>
        <p:spPr>
          <a:xfrm>
            <a:off x="5641247" y="6505909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65152"/>
                </a:moveTo>
                <a:lnTo>
                  <a:pt x="6515" y="40952"/>
                </a:lnTo>
              </a:path>
              <a:path w="17145" h="65404">
                <a:moveTo>
                  <a:pt x="10238" y="24199"/>
                </a:moveTo>
                <a:lnTo>
                  <a:pt x="16753" y="0"/>
                </a:lnTo>
              </a:path>
              <a:path w="17145" h="65404">
                <a:moveTo>
                  <a:pt x="16753" y="0"/>
                </a:moveTo>
                <a:lnTo>
                  <a:pt x="10238" y="24199"/>
                </a:lnTo>
              </a:path>
              <a:path w="17145" h="65404">
                <a:moveTo>
                  <a:pt x="6515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5" name="object 9725"/>
          <p:cNvSpPr/>
          <p:nvPr/>
        </p:nvSpPr>
        <p:spPr>
          <a:xfrm>
            <a:off x="10552791" y="6271362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930"/>
                </a:lnTo>
              </a:path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6" name="object 9726"/>
          <p:cNvSpPr/>
          <p:nvPr/>
        </p:nvSpPr>
        <p:spPr>
          <a:xfrm>
            <a:off x="11540312" y="319152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10"/>
                </a:moveTo>
                <a:lnTo>
                  <a:pt x="0" y="161018"/>
                </a:lnTo>
              </a:path>
              <a:path h="200660">
                <a:moveTo>
                  <a:pt x="0" y="143334"/>
                </a:moveTo>
                <a:lnTo>
                  <a:pt x="0" y="108897"/>
                </a:lnTo>
              </a:path>
              <a:path h="200660">
                <a:moveTo>
                  <a:pt x="0" y="91213"/>
                </a:moveTo>
                <a:lnTo>
                  <a:pt x="0" y="56775"/>
                </a:lnTo>
              </a:path>
              <a:path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7" name="object 9727"/>
          <p:cNvSpPr/>
          <p:nvPr/>
        </p:nvSpPr>
        <p:spPr>
          <a:xfrm>
            <a:off x="5608671" y="6592468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39" h="109220">
                <a:moveTo>
                  <a:pt x="27922" y="0"/>
                </a:moveTo>
                <a:lnTo>
                  <a:pt x="23268" y="18614"/>
                </a:lnTo>
              </a:path>
              <a:path w="27939" h="109220">
                <a:moveTo>
                  <a:pt x="18614" y="35368"/>
                </a:moveTo>
                <a:lnTo>
                  <a:pt x="10238" y="69805"/>
                </a:lnTo>
              </a:path>
              <a:path w="27939" h="109220">
                <a:moveTo>
                  <a:pt x="5584" y="86559"/>
                </a:moveTo>
                <a:lnTo>
                  <a:pt x="930" y="105174"/>
                </a:lnTo>
              </a:path>
              <a:path w="27939" h="109220">
                <a:moveTo>
                  <a:pt x="930" y="106104"/>
                </a:moveTo>
                <a:lnTo>
                  <a:pt x="0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8" name="object 9728"/>
          <p:cNvSpPr/>
          <p:nvPr/>
        </p:nvSpPr>
        <p:spPr>
          <a:xfrm>
            <a:off x="10416902" y="6305799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1861" y="930"/>
                </a:moveTo>
                <a:lnTo>
                  <a:pt x="5584" y="0"/>
                </a:lnTo>
              </a:path>
              <a:path w="5715" h="1270">
                <a:moveTo>
                  <a:pt x="0" y="93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9" name="object 9729"/>
          <p:cNvSpPr/>
          <p:nvPr/>
        </p:nvSpPr>
        <p:spPr>
          <a:xfrm>
            <a:off x="5608671" y="6592468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39" h="109220">
                <a:moveTo>
                  <a:pt x="0" y="108897"/>
                </a:moveTo>
                <a:lnTo>
                  <a:pt x="930" y="106104"/>
                </a:lnTo>
              </a:path>
              <a:path w="27939" h="109220">
                <a:moveTo>
                  <a:pt x="930" y="105174"/>
                </a:moveTo>
                <a:lnTo>
                  <a:pt x="5584" y="86559"/>
                </a:lnTo>
              </a:path>
              <a:path w="27939" h="109220">
                <a:moveTo>
                  <a:pt x="10238" y="69805"/>
                </a:moveTo>
                <a:lnTo>
                  <a:pt x="18614" y="35368"/>
                </a:lnTo>
              </a:path>
              <a:path w="27939" h="109220">
                <a:moveTo>
                  <a:pt x="23268" y="18614"/>
                </a:moveTo>
                <a:lnTo>
                  <a:pt x="279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0" name="object 9730"/>
          <p:cNvSpPr/>
          <p:nvPr/>
        </p:nvSpPr>
        <p:spPr>
          <a:xfrm>
            <a:off x="10416902" y="6306730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1" name="object 9731"/>
          <p:cNvSpPr/>
          <p:nvPr/>
        </p:nvSpPr>
        <p:spPr>
          <a:xfrm>
            <a:off x="11565442" y="3202694"/>
            <a:ext cx="0" cy="80645"/>
          </a:xfrm>
          <a:custGeom>
            <a:avLst/>
            <a:gdLst/>
            <a:ahLst/>
            <a:cxnLst/>
            <a:rect l="l" t="t" r="r" b="b"/>
            <a:pathLst>
              <a:path h="80645">
                <a:moveTo>
                  <a:pt x="0" y="0"/>
                </a:moveTo>
                <a:lnTo>
                  <a:pt x="0" y="930"/>
                </a:lnTo>
              </a:path>
              <a:path h="80645">
                <a:moveTo>
                  <a:pt x="0" y="930"/>
                </a:moveTo>
                <a:lnTo>
                  <a:pt x="0" y="27922"/>
                </a:lnTo>
              </a:path>
              <a:path h="80645">
                <a:moveTo>
                  <a:pt x="0" y="45606"/>
                </a:moveTo>
                <a:lnTo>
                  <a:pt x="0" y="8004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2" name="object 9732"/>
          <p:cNvSpPr/>
          <p:nvPr/>
        </p:nvSpPr>
        <p:spPr>
          <a:xfrm>
            <a:off x="11565442" y="3300422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43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3" name="object 9733"/>
          <p:cNvSpPr/>
          <p:nvPr/>
        </p:nvSpPr>
        <p:spPr>
          <a:xfrm>
            <a:off x="11565442" y="3352544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0"/>
                </a:moveTo>
                <a:lnTo>
                  <a:pt x="0" y="26991"/>
                </a:lnTo>
              </a:path>
              <a:path h="27939">
                <a:moveTo>
                  <a:pt x="0" y="26991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4" name="object 9734"/>
          <p:cNvSpPr/>
          <p:nvPr/>
        </p:nvSpPr>
        <p:spPr>
          <a:xfrm>
            <a:off x="11553342" y="3202694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5" name="object 9735"/>
          <p:cNvSpPr/>
          <p:nvPr/>
        </p:nvSpPr>
        <p:spPr>
          <a:xfrm>
            <a:off x="11553342" y="3352544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6" name="object 9736"/>
          <p:cNvSpPr/>
          <p:nvPr/>
        </p:nvSpPr>
        <p:spPr>
          <a:xfrm>
            <a:off x="11553342" y="3300422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7" name="object 9737"/>
          <p:cNvSpPr/>
          <p:nvPr/>
        </p:nvSpPr>
        <p:spPr>
          <a:xfrm>
            <a:off x="11553342" y="3203625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4675"/>
                </a:lnTo>
              </a:path>
              <a:path h="7937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8" name="object 9738"/>
          <p:cNvSpPr/>
          <p:nvPr/>
        </p:nvSpPr>
        <p:spPr>
          <a:xfrm>
            <a:off x="5641247" y="6505909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65152"/>
                </a:moveTo>
                <a:lnTo>
                  <a:pt x="6515" y="40952"/>
                </a:lnTo>
              </a:path>
              <a:path w="17145" h="65404">
                <a:moveTo>
                  <a:pt x="10238" y="24199"/>
                </a:moveTo>
                <a:lnTo>
                  <a:pt x="16753" y="0"/>
                </a:lnTo>
              </a:path>
              <a:path w="17145" h="65404">
                <a:moveTo>
                  <a:pt x="16753" y="0"/>
                </a:moveTo>
                <a:lnTo>
                  <a:pt x="10238" y="24199"/>
                </a:lnTo>
              </a:path>
              <a:path w="17145" h="65404">
                <a:moveTo>
                  <a:pt x="6515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9" name="object 9739"/>
          <p:cNvSpPr/>
          <p:nvPr/>
        </p:nvSpPr>
        <p:spPr>
          <a:xfrm>
            <a:off x="11553342" y="3379535"/>
            <a:ext cx="12700" cy="1270"/>
          </a:xfrm>
          <a:custGeom>
            <a:avLst/>
            <a:gdLst/>
            <a:ahLst/>
            <a:cxnLst/>
            <a:rect l="l" t="t" r="r" b="b"/>
            <a:pathLst>
              <a:path w="12700" h="1270">
                <a:moveTo>
                  <a:pt x="0" y="930"/>
                </a:moveTo>
                <a:lnTo>
                  <a:pt x="0" y="0"/>
                </a:lnTo>
              </a:path>
              <a:path w="12700" h="1270">
                <a:moveTo>
                  <a:pt x="12099" y="93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0" name="object 9740"/>
          <p:cNvSpPr/>
          <p:nvPr/>
        </p:nvSpPr>
        <p:spPr>
          <a:xfrm>
            <a:off x="11553342" y="320269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1" name="object 9741"/>
          <p:cNvSpPr/>
          <p:nvPr/>
        </p:nvSpPr>
        <p:spPr>
          <a:xfrm>
            <a:off x="10416902" y="6305799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1861" y="930"/>
                </a:moveTo>
                <a:lnTo>
                  <a:pt x="5584" y="0"/>
                </a:lnTo>
              </a:path>
              <a:path w="5715" h="1270">
                <a:moveTo>
                  <a:pt x="1861" y="930"/>
                </a:moveTo>
                <a:lnTo>
                  <a:pt x="0" y="930"/>
                </a:lnTo>
              </a:path>
              <a:path w="5715" h="1270">
                <a:moveTo>
                  <a:pt x="5584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2" name="object 9742"/>
          <p:cNvSpPr/>
          <p:nvPr/>
        </p:nvSpPr>
        <p:spPr>
          <a:xfrm>
            <a:off x="5608671" y="6592468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39" h="109220">
                <a:moveTo>
                  <a:pt x="27922" y="0"/>
                </a:moveTo>
                <a:lnTo>
                  <a:pt x="23268" y="18614"/>
                </a:lnTo>
              </a:path>
              <a:path w="27939" h="109220">
                <a:moveTo>
                  <a:pt x="18614" y="35368"/>
                </a:moveTo>
                <a:lnTo>
                  <a:pt x="10238" y="69805"/>
                </a:lnTo>
              </a:path>
              <a:path w="27939" h="109220">
                <a:moveTo>
                  <a:pt x="5584" y="86559"/>
                </a:moveTo>
                <a:lnTo>
                  <a:pt x="930" y="105174"/>
                </a:lnTo>
              </a:path>
              <a:path w="27939" h="109220">
                <a:moveTo>
                  <a:pt x="930" y="106104"/>
                </a:moveTo>
                <a:lnTo>
                  <a:pt x="0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3" name="object 9743"/>
          <p:cNvSpPr/>
          <p:nvPr/>
        </p:nvSpPr>
        <p:spPr>
          <a:xfrm>
            <a:off x="11540312" y="319152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10"/>
                </a:moveTo>
                <a:lnTo>
                  <a:pt x="0" y="161018"/>
                </a:lnTo>
              </a:path>
              <a:path h="200660">
                <a:moveTo>
                  <a:pt x="0" y="143334"/>
                </a:moveTo>
                <a:lnTo>
                  <a:pt x="0" y="108897"/>
                </a:lnTo>
              </a:path>
              <a:path h="200660">
                <a:moveTo>
                  <a:pt x="0" y="91213"/>
                </a:moveTo>
                <a:lnTo>
                  <a:pt x="0" y="56775"/>
                </a:lnTo>
              </a:path>
              <a:path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4" name="object 9744"/>
          <p:cNvSpPr/>
          <p:nvPr/>
        </p:nvSpPr>
        <p:spPr>
          <a:xfrm>
            <a:off x="10552791" y="6272292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5" name="object 9745"/>
          <p:cNvSpPr/>
          <p:nvPr/>
        </p:nvSpPr>
        <p:spPr>
          <a:xfrm>
            <a:off x="5608671" y="6592468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39" h="109220">
                <a:moveTo>
                  <a:pt x="0" y="108897"/>
                </a:moveTo>
                <a:lnTo>
                  <a:pt x="930" y="106104"/>
                </a:lnTo>
              </a:path>
              <a:path w="27939" h="109220">
                <a:moveTo>
                  <a:pt x="930" y="105174"/>
                </a:moveTo>
                <a:lnTo>
                  <a:pt x="5584" y="86559"/>
                </a:lnTo>
              </a:path>
              <a:path w="27939" h="109220">
                <a:moveTo>
                  <a:pt x="10238" y="69805"/>
                </a:moveTo>
                <a:lnTo>
                  <a:pt x="18614" y="35368"/>
                </a:lnTo>
              </a:path>
              <a:path w="27939" h="109220">
                <a:moveTo>
                  <a:pt x="23268" y="18614"/>
                </a:moveTo>
                <a:lnTo>
                  <a:pt x="279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6" name="object 9746"/>
          <p:cNvSpPr/>
          <p:nvPr/>
        </p:nvSpPr>
        <p:spPr>
          <a:xfrm>
            <a:off x="10552791" y="6271362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7" name="object 9747"/>
          <p:cNvSpPr/>
          <p:nvPr/>
        </p:nvSpPr>
        <p:spPr>
          <a:xfrm>
            <a:off x="10416902" y="6305799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1861" y="930"/>
                </a:moveTo>
                <a:lnTo>
                  <a:pt x="5584" y="0"/>
                </a:lnTo>
              </a:path>
              <a:path w="5715" h="1270">
                <a:moveTo>
                  <a:pt x="0" y="93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8" name="object 9748"/>
          <p:cNvSpPr/>
          <p:nvPr/>
        </p:nvSpPr>
        <p:spPr>
          <a:xfrm>
            <a:off x="10422487" y="6273223"/>
            <a:ext cx="130810" cy="33020"/>
          </a:xfrm>
          <a:custGeom>
            <a:avLst/>
            <a:gdLst/>
            <a:ahLst/>
            <a:cxnLst/>
            <a:rect l="l" t="t" r="r" b="b"/>
            <a:pathLst>
              <a:path w="130809" h="33020">
                <a:moveTo>
                  <a:pt x="130304" y="0"/>
                </a:moveTo>
                <a:lnTo>
                  <a:pt x="98659" y="7445"/>
                </a:lnTo>
              </a:path>
              <a:path w="130809" h="33020">
                <a:moveTo>
                  <a:pt x="81905" y="12099"/>
                </a:moveTo>
                <a:lnTo>
                  <a:pt x="48398" y="20476"/>
                </a:lnTo>
              </a:path>
              <a:path w="130809" h="33020">
                <a:moveTo>
                  <a:pt x="31645" y="24199"/>
                </a:moveTo>
                <a:lnTo>
                  <a:pt x="0" y="325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9" name="object 9749"/>
          <p:cNvSpPr/>
          <p:nvPr/>
        </p:nvSpPr>
        <p:spPr>
          <a:xfrm>
            <a:off x="5641247" y="6505909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65152"/>
                </a:moveTo>
                <a:lnTo>
                  <a:pt x="6515" y="40952"/>
                </a:lnTo>
              </a:path>
              <a:path w="17145" h="65404">
                <a:moveTo>
                  <a:pt x="10238" y="24199"/>
                </a:moveTo>
                <a:lnTo>
                  <a:pt x="167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0" name="object 9750"/>
          <p:cNvSpPr/>
          <p:nvPr/>
        </p:nvSpPr>
        <p:spPr>
          <a:xfrm>
            <a:off x="5694300" y="6299284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3722" y="1861"/>
                </a:moveTo>
                <a:lnTo>
                  <a:pt x="5584" y="1861"/>
                </a:lnTo>
              </a:path>
              <a:path w="5714" h="1904">
                <a:moveTo>
                  <a:pt x="0" y="0"/>
                </a:moveTo>
                <a:lnTo>
                  <a:pt x="3722" y="1861"/>
                </a:lnTo>
              </a:path>
              <a:path w="5714" h="1904">
                <a:moveTo>
                  <a:pt x="3722" y="1861"/>
                </a:moveTo>
                <a:lnTo>
                  <a:pt x="5584" y="1861"/>
                </a:lnTo>
              </a:path>
              <a:path w="5714" h="1904">
                <a:moveTo>
                  <a:pt x="0" y="0"/>
                </a:moveTo>
                <a:lnTo>
                  <a:pt x="3722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1" name="object 9751"/>
          <p:cNvSpPr/>
          <p:nvPr/>
        </p:nvSpPr>
        <p:spPr>
          <a:xfrm>
            <a:off x="5558411" y="6265777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1861" y="930"/>
                </a:moveTo>
                <a:lnTo>
                  <a:pt x="0" y="0"/>
                </a:lnTo>
              </a:path>
              <a:path w="5714" h="1904">
                <a:moveTo>
                  <a:pt x="5584" y="1861"/>
                </a:moveTo>
                <a:lnTo>
                  <a:pt x="1861" y="930"/>
                </a:lnTo>
              </a:path>
              <a:path w="5714" h="1904">
                <a:moveTo>
                  <a:pt x="1861" y="930"/>
                </a:moveTo>
                <a:lnTo>
                  <a:pt x="0" y="0"/>
                </a:lnTo>
              </a:path>
              <a:path w="5714" h="1904">
                <a:moveTo>
                  <a:pt x="5584" y="1861"/>
                </a:moveTo>
                <a:lnTo>
                  <a:pt x="1861" y="930"/>
                </a:lnTo>
              </a:path>
              <a:path w="5714" h="1904">
                <a:moveTo>
                  <a:pt x="1861" y="930"/>
                </a:moveTo>
                <a:lnTo>
                  <a:pt x="0" y="0"/>
                </a:lnTo>
              </a:path>
              <a:path w="5714" h="1904">
                <a:moveTo>
                  <a:pt x="5584" y="1861"/>
                </a:moveTo>
                <a:lnTo>
                  <a:pt x="1861" y="930"/>
                </a:lnTo>
              </a:path>
              <a:path w="5714" h="1904">
                <a:moveTo>
                  <a:pt x="1861" y="930"/>
                </a:moveTo>
                <a:lnTo>
                  <a:pt x="0" y="0"/>
                </a:lnTo>
              </a:path>
              <a:path w="5714" h="1904">
                <a:moveTo>
                  <a:pt x="5584" y="1861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2" name="object 9752"/>
          <p:cNvSpPr/>
          <p:nvPr/>
        </p:nvSpPr>
        <p:spPr>
          <a:xfrm>
            <a:off x="5694300" y="6299284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3722" y="1861"/>
                </a:moveTo>
                <a:lnTo>
                  <a:pt x="0" y="0"/>
                </a:lnTo>
              </a:path>
              <a:path w="5714" h="1904">
                <a:moveTo>
                  <a:pt x="5584" y="1861"/>
                </a:moveTo>
                <a:lnTo>
                  <a:pt x="3722" y="1861"/>
                </a:lnTo>
              </a:path>
              <a:path w="5714" h="1904">
                <a:moveTo>
                  <a:pt x="3722" y="1861"/>
                </a:moveTo>
                <a:lnTo>
                  <a:pt x="0" y="0"/>
                </a:lnTo>
              </a:path>
              <a:path w="5714" h="1904">
                <a:moveTo>
                  <a:pt x="5584" y="1861"/>
                </a:moveTo>
                <a:lnTo>
                  <a:pt x="3722" y="1861"/>
                </a:lnTo>
              </a:path>
              <a:path w="5714" h="1904">
                <a:moveTo>
                  <a:pt x="3722" y="1861"/>
                </a:moveTo>
                <a:lnTo>
                  <a:pt x="5584" y="1861"/>
                </a:lnTo>
              </a:path>
              <a:path w="5714" h="1904">
                <a:moveTo>
                  <a:pt x="0" y="0"/>
                </a:moveTo>
                <a:lnTo>
                  <a:pt x="3722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3" name="object 9753"/>
          <p:cNvSpPr/>
          <p:nvPr/>
        </p:nvSpPr>
        <p:spPr>
          <a:xfrm>
            <a:off x="5558411" y="6265777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1861" y="930"/>
                </a:moveTo>
                <a:lnTo>
                  <a:pt x="0" y="0"/>
                </a:lnTo>
              </a:path>
              <a:path w="5714" h="1904">
                <a:moveTo>
                  <a:pt x="5584" y="1861"/>
                </a:moveTo>
                <a:lnTo>
                  <a:pt x="1861" y="930"/>
                </a:lnTo>
              </a:path>
              <a:path w="5714" h="1904">
                <a:moveTo>
                  <a:pt x="1861" y="930"/>
                </a:moveTo>
                <a:lnTo>
                  <a:pt x="0" y="0"/>
                </a:lnTo>
              </a:path>
              <a:path w="5714" h="1904">
                <a:moveTo>
                  <a:pt x="5584" y="1861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4" name="object 9754"/>
          <p:cNvSpPr/>
          <p:nvPr/>
        </p:nvSpPr>
        <p:spPr>
          <a:xfrm>
            <a:off x="5694300" y="6299284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3722" y="1861"/>
                </a:moveTo>
                <a:lnTo>
                  <a:pt x="0" y="0"/>
                </a:lnTo>
              </a:path>
              <a:path w="5714" h="1904">
                <a:moveTo>
                  <a:pt x="5584" y="1861"/>
                </a:moveTo>
                <a:lnTo>
                  <a:pt x="3722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5" name="object 9755"/>
          <p:cNvSpPr/>
          <p:nvPr/>
        </p:nvSpPr>
        <p:spPr>
          <a:xfrm>
            <a:off x="5563996" y="6267639"/>
            <a:ext cx="130810" cy="31750"/>
          </a:xfrm>
          <a:custGeom>
            <a:avLst/>
            <a:gdLst/>
            <a:ahLst/>
            <a:cxnLst/>
            <a:rect l="l" t="t" r="r" b="b"/>
            <a:pathLst>
              <a:path w="130810" h="31750">
                <a:moveTo>
                  <a:pt x="0" y="0"/>
                </a:moveTo>
                <a:lnTo>
                  <a:pt x="31645" y="7445"/>
                </a:lnTo>
              </a:path>
              <a:path w="130810" h="31750">
                <a:moveTo>
                  <a:pt x="48398" y="12099"/>
                </a:moveTo>
                <a:lnTo>
                  <a:pt x="81905" y="20476"/>
                </a:lnTo>
              </a:path>
              <a:path w="130810" h="31750">
                <a:moveTo>
                  <a:pt x="99589" y="24199"/>
                </a:moveTo>
                <a:lnTo>
                  <a:pt x="130304" y="31645"/>
                </a:lnTo>
              </a:path>
              <a:path w="130810" h="31750">
                <a:moveTo>
                  <a:pt x="130304" y="31645"/>
                </a:moveTo>
                <a:lnTo>
                  <a:pt x="99589" y="24199"/>
                </a:lnTo>
              </a:path>
              <a:path w="130810" h="31750">
                <a:moveTo>
                  <a:pt x="81905" y="20476"/>
                </a:moveTo>
                <a:lnTo>
                  <a:pt x="48398" y="12099"/>
                </a:lnTo>
              </a:path>
              <a:path w="130810" h="31750">
                <a:moveTo>
                  <a:pt x="31645" y="7445"/>
                </a:moveTo>
                <a:lnTo>
                  <a:pt x="0" y="0"/>
                </a:lnTo>
              </a:path>
              <a:path w="130810" h="31750">
                <a:moveTo>
                  <a:pt x="0" y="0"/>
                </a:moveTo>
                <a:lnTo>
                  <a:pt x="31645" y="7445"/>
                </a:lnTo>
              </a:path>
              <a:path w="130810" h="31750">
                <a:moveTo>
                  <a:pt x="48398" y="12099"/>
                </a:moveTo>
                <a:lnTo>
                  <a:pt x="81905" y="20476"/>
                </a:lnTo>
              </a:path>
              <a:path w="130810" h="31750">
                <a:moveTo>
                  <a:pt x="99589" y="24199"/>
                </a:moveTo>
                <a:lnTo>
                  <a:pt x="130304" y="31645"/>
                </a:lnTo>
              </a:path>
              <a:path w="130810" h="31750">
                <a:moveTo>
                  <a:pt x="130304" y="31645"/>
                </a:moveTo>
                <a:lnTo>
                  <a:pt x="99589" y="24199"/>
                </a:lnTo>
              </a:path>
              <a:path w="130810" h="31750">
                <a:moveTo>
                  <a:pt x="81905" y="20476"/>
                </a:moveTo>
                <a:lnTo>
                  <a:pt x="48398" y="12099"/>
                </a:lnTo>
              </a:path>
              <a:path w="130810" h="31750">
                <a:moveTo>
                  <a:pt x="31645" y="7445"/>
                </a:moveTo>
                <a:lnTo>
                  <a:pt x="0" y="0"/>
                </a:lnTo>
              </a:path>
              <a:path w="130810" h="31750">
                <a:moveTo>
                  <a:pt x="0" y="0"/>
                </a:moveTo>
                <a:lnTo>
                  <a:pt x="31645" y="7445"/>
                </a:lnTo>
              </a:path>
              <a:path w="130810" h="31750">
                <a:moveTo>
                  <a:pt x="48398" y="12099"/>
                </a:moveTo>
                <a:lnTo>
                  <a:pt x="81905" y="20476"/>
                </a:lnTo>
              </a:path>
              <a:path w="130810" h="31750">
                <a:moveTo>
                  <a:pt x="99589" y="24199"/>
                </a:moveTo>
                <a:lnTo>
                  <a:pt x="130304" y="31645"/>
                </a:lnTo>
              </a:path>
              <a:path w="130810" h="31750">
                <a:moveTo>
                  <a:pt x="130304" y="31645"/>
                </a:moveTo>
                <a:lnTo>
                  <a:pt x="99589" y="24199"/>
                </a:lnTo>
              </a:path>
              <a:path w="130810" h="31750">
                <a:moveTo>
                  <a:pt x="81905" y="20476"/>
                </a:moveTo>
                <a:lnTo>
                  <a:pt x="48398" y="12099"/>
                </a:lnTo>
              </a:path>
              <a:path w="130810" h="31750">
                <a:moveTo>
                  <a:pt x="31645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6" name="object 9756"/>
          <p:cNvSpPr/>
          <p:nvPr/>
        </p:nvSpPr>
        <p:spPr>
          <a:xfrm>
            <a:off x="5483952" y="6466818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0"/>
                </a:moveTo>
                <a:lnTo>
                  <a:pt x="9307" y="24199"/>
                </a:lnTo>
              </a:path>
              <a:path w="15875" h="65404">
                <a:moveTo>
                  <a:pt x="5584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7" name="object 9757"/>
          <p:cNvSpPr/>
          <p:nvPr/>
        </p:nvSpPr>
        <p:spPr>
          <a:xfrm>
            <a:off x="10422487" y="6273223"/>
            <a:ext cx="130810" cy="33020"/>
          </a:xfrm>
          <a:custGeom>
            <a:avLst/>
            <a:gdLst/>
            <a:ahLst/>
            <a:cxnLst/>
            <a:rect l="l" t="t" r="r" b="b"/>
            <a:pathLst>
              <a:path w="130809" h="33020">
                <a:moveTo>
                  <a:pt x="0" y="32576"/>
                </a:moveTo>
                <a:lnTo>
                  <a:pt x="31645" y="24199"/>
                </a:lnTo>
              </a:path>
              <a:path w="130809" h="33020">
                <a:moveTo>
                  <a:pt x="48398" y="20476"/>
                </a:moveTo>
                <a:lnTo>
                  <a:pt x="81905" y="12099"/>
                </a:lnTo>
              </a:path>
              <a:path w="130809" h="33020">
                <a:moveTo>
                  <a:pt x="98659" y="7445"/>
                </a:moveTo>
                <a:lnTo>
                  <a:pt x="130304" y="0"/>
                </a:lnTo>
              </a:path>
              <a:path w="130809" h="33020">
                <a:moveTo>
                  <a:pt x="130304" y="0"/>
                </a:moveTo>
                <a:lnTo>
                  <a:pt x="98659" y="7445"/>
                </a:lnTo>
              </a:path>
              <a:path w="130809" h="33020">
                <a:moveTo>
                  <a:pt x="81905" y="12099"/>
                </a:moveTo>
                <a:lnTo>
                  <a:pt x="48398" y="20476"/>
                </a:lnTo>
              </a:path>
              <a:path w="130809" h="33020">
                <a:moveTo>
                  <a:pt x="31645" y="24199"/>
                </a:moveTo>
                <a:lnTo>
                  <a:pt x="0" y="32576"/>
                </a:lnTo>
              </a:path>
              <a:path w="130809" h="33020">
                <a:moveTo>
                  <a:pt x="0" y="32576"/>
                </a:moveTo>
                <a:lnTo>
                  <a:pt x="31645" y="24199"/>
                </a:lnTo>
              </a:path>
              <a:path w="130809" h="33020">
                <a:moveTo>
                  <a:pt x="48398" y="20476"/>
                </a:moveTo>
                <a:lnTo>
                  <a:pt x="81905" y="12099"/>
                </a:lnTo>
              </a:path>
              <a:path w="130809" h="33020">
                <a:moveTo>
                  <a:pt x="98659" y="7445"/>
                </a:moveTo>
                <a:lnTo>
                  <a:pt x="130304" y="0"/>
                </a:lnTo>
              </a:path>
              <a:path w="130809" h="33020">
                <a:moveTo>
                  <a:pt x="130304" y="0"/>
                </a:moveTo>
                <a:lnTo>
                  <a:pt x="98659" y="7445"/>
                </a:lnTo>
              </a:path>
              <a:path w="130809" h="33020">
                <a:moveTo>
                  <a:pt x="81905" y="12099"/>
                </a:moveTo>
                <a:lnTo>
                  <a:pt x="48398" y="20476"/>
                </a:lnTo>
              </a:path>
              <a:path w="130809" h="33020">
                <a:moveTo>
                  <a:pt x="31645" y="24199"/>
                </a:moveTo>
                <a:lnTo>
                  <a:pt x="0" y="32576"/>
                </a:lnTo>
              </a:path>
              <a:path w="130809" h="33020">
                <a:moveTo>
                  <a:pt x="0" y="32576"/>
                </a:moveTo>
                <a:lnTo>
                  <a:pt x="31645" y="24199"/>
                </a:lnTo>
              </a:path>
              <a:path w="130809" h="33020">
                <a:moveTo>
                  <a:pt x="48398" y="20476"/>
                </a:moveTo>
                <a:lnTo>
                  <a:pt x="81905" y="12099"/>
                </a:lnTo>
              </a:path>
              <a:path w="130809" h="33020">
                <a:moveTo>
                  <a:pt x="98659" y="7445"/>
                </a:moveTo>
                <a:lnTo>
                  <a:pt x="13030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8" name="object 9758"/>
          <p:cNvSpPr/>
          <p:nvPr/>
        </p:nvSpPr>
        <p:spPr>
          <a:xfrm>
            <a:off x="5451375" y="6552447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26991" y="0"/>
                </a:moveTo>
                <a:lnTo>
                  <a:pt x="22337" y="19545"/>
                </a:lnTo>
              </a:path>
              <a:path w="27304" h="109854">
                <a:moveTo>
                  <a:pt x="17684" y="36299"/>
                </a:moveTo>
                <a:lnTo>
                  <a:pt x="9307" y="70736"/>
                </a:lnTo>
              </a:path>
              <a:path w="27304" h="109854">
                <a:moveTo>
                  <a:pt x="5584" y="87490"/>
                </a:moveTo>
                <a:lnTo>
                  <a:pt x="0" y="106104"/>
                </a:lnTo>
              </a:path>
              <a:path w="27304" h="109854">
                <a:moveTo>
                  <a:pt x="0" y="107035"/>
                </a:moveTo>
                <a:lnTo>
                  <a:pt x="0" y="107966"/>
                </a:lnTo>
              </a:path>
              <a:path w="27304" h="109854">
                <a:moveTo>
                  <a:pt x="0" y="107966"/>
                </a:moveTo>
                <a:lnTo>
                  <a:pt x="0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9" name="object 9759"/>
          <p:cNvSpPr/>
          <p:nvPr/>
        </p:nvSpPr>
        <p:spPr>
          <a:xfrm>
            <a:off x="10617013" y="6472402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0"/>
                </a:moveTo>
                <a:lnTo>
                  <a:pt x="6515" y="24199"/>
                </a:lnTo>
              </a:path>
              <a:path w="17145" h="65404">
                <a:moveTo>
                  <a:pt x="10238" y="40952"/>
                </a:moveTo>
                <a:lnTo>
                  <a:pt x="16753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0" name="object 9760"/>
          <p:cNvSpPr/>
          <p:nvPr/>
        </p:nvSpPr>
        <p:spPr>
          <a:xfrm>
            <a:off x="11540312" y="339163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1" name="object 9761"/>
          <p:cNvSpPr/>
          <p:nvPr/>
        </p:nvSpPr>
        <p:spPr>
          <a:xfrm>
            <a:off x="5451375" y="6552447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0" y="109827"/>
                </a:moveTo>
                <a:lnTo>
                  <a:pt x="0" y="107966"/>
                </a:lnTo>
              </a:path>
              <a:path w="27304" h="109854">
                <a:moveTo>
                  <a:pt x="0" y="107966"/>
                </a:moveTo>
                <a:lnTo>
                  <a:pt x="0" y="107035"/>
                </a:lnTo>
              </a:path>
              <a:path w="27304" h="109854">
                <a:moveTo>
                  <a:pt x="0" y="106104"/>
                </a:moveTo>
                <a:lnTo>
                  <a:pt x="5584" y="87490"/>
                </a:lnTo>
              </a:path>
              <a:path w="27304" h="109854">
                <a:moveTo>
                  <a:pt x="9307" y="70736"/>
                </a:moveTo>
                <a:lnTo>
                  <a:pt x="17684" y="36299"/>
                </a:lnTo>
              </a:path>
              <a:path w="27304" h="109854">
                <a:moveTo>
                  <a:pt x="22337" y="19545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2" name="object 9762"/>
          <p:cNvSpPr/>
          <p:nvPr/>
        </p:nvSpPr>
        <p:spPr>
          <a:xfrm>
            <a:off x="11540312" y="339163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3" name="object 9763"/>
          <p:cNvSpPr/>
          <p:nvPr/>
        </p:nvSpPr>
        <p:spPr>
          <a:xfrm>
            <a:off x="10638419" y="6558962"/>
            <a:ext cx="25400" cy="101600"/>
          </a:xfrm>
          <a:custGeom>
            <a:avLst/>
            <a:gdLst/>
            <a:ahLst/>
            <a:cxnLst/>
            <a:rect l="l" t="t" r="r" b="b"/>
            <a:pathLst>
              <a:path w="25400" h="101600">
                <a:moveTo>
                  <a:pt x="0" y="0"/>
                </a:moveTo>
                <a:lnTo>
                  <a:pt x="4653" y="16753"/>
                </a:lnTo>
              </a:path>
              <a:path w="25400" h="101600">
                <a:moveTo>
                  <a:pt x="8376" y="33506"/>
                </a:moveTo>
                <a:lnTo>
                  <a:pt x="16753" y="67013"/>
                </a:lnTo>
              </a:path>
              <a:path w="25400" h="101600">
                <a:moveTo>
                  <a:pt x="21407" y="84697"/>
                </a:moveTo>
                <a:lnTo>
                  <a:pt x="25130" y="10145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4" name="object 9764"/>
          <p:cNvSpPr/>
          <p:nvPr/>
        </p:nvSpPr>
        <p:spPr>
          <a:xfrm>
            <a:off x="11540312" y="31915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5" name="object 9765"/>
          <p:cNvSpPr/>
          <p:nvPr/>
        </p:nvSpPr>
        <p:spPr>
          <a:xfrm>
            <a:off x="10664480" y="6660413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0" y="0"/>
                </a:moveTo>
                <a:lnTo>
                  <a:pt x="930" y="4653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6" name="object 9766"/>
          <p:cNvSpPr/>
          <p:nvPr/>
        </p:nvSpPr>
        <p:spPr>
          <a:xfrm>
            <a:off x="5483952" y="6466818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9307" y="24199"/>
                </a:moveTo>
                <a:lnTo>
                  <a:pt x="15822" y="0"/>
                </a:lnTo>
              </a:path>
              <a:path w="15875" h="65404">
                <a:moveTo>
                  <a:pt x="15822" y="0"/>
                </a:moveTo>
                <a:lnTo>
                  <a:pt x="9307" y="24199"/>
                </a:lnTo>
              </a:path>
              <a:path w="15875" h="65404">
                <a:moveTo>
                  <a:pt x="5584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7" name="object 9767"/>
          <p:cNvSpPr/>
          <p:nvPr/>
        </p:nvSpPr>
        <p:spPr>
          <a:xfrm>
            <a:off x="10638419" y="6558962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106104"/>
                </a:moveTo>
                <a:lnTo>
                  <a:pt x="26991" y="108897"/>
                </a:lnTo>
              </a:path>
              <a:path w="27304" h="109220">
                <a:moveTo>
                  <a:pt x="26991" y="108897"/>
                </a:moveTo>
                <a:lnTo>
                  <a:pt x="26991" y="106104"/>
                </a:lnTo>
              </a:path>
              <a:path w="27304" h="109220">
                <a:moveTo>
                  <a:pt x="26991" y="106104"/>
                </a:moveTo>
                <a:lnTo>
                  <a:pt x="26060" y="101451"/>
                </a:lnTo>
              </a:path>
              <a:path w="27304" h="109220">
                <a:moveTo>
                  <a:pt x="25130" y="101451"/>
                </a:moveTo>
                <a:lnTo>
                  <a:pt x="21407" y="84697"/>
                </a:lnTo>
              </a:path>
              <a:path w="27304" h="109220">
                <a:moveTo>
                  <a:pt x="16753" y="67013"/>
                </a:moveTo>
                <a:lnTo>
                  <a:pt x="8376" y="33506"/>
                </a:lnTo>
              </a:path>
              <a:path w="27304" h="109220">
                <a:moveTo>
                  <a:pt x="4653" y="16753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8" name="object 9768"/>
          <p:cNvSpPr/>
          <p:nvPr/>
        </p:nvSpPr>
        <p:spPr>
          <a:xfrm>
            <a:off x="11610118" y="3191525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9091"/>
                </a:lnTo>
              </a:path>
              <a:path h="91439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9" name="object 9769"/>
          <p:cNvSpPr/>
          <p:nvPr/>
        </p:nvSpPr>
        <p:spPr>
          <a:xfrm>
            <a:off x="11610118" y="3300422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4437"/>
                </a:lnTo>
              </a:path>
              <a:path h="91439">
                <a:moveTo>
                  <a:pt x="0" y="52121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0" name="object 9770"/>
          <p:cNvSpPr/>
          <p:nvPr/>
        </p:nvSpPr>
        <p:spPr>
          <a:xfrm>
            <a:off x="5451375" y="6552447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26991" y="0"/>
                </a:moveTo>
                <a:lnTo>
                  <a:pt x="22337" y="19545"/>
                </a:lnTo>
              </a:path>
              <a:path w="27304" h="109854">
                <a:moveTo>
                  <a:pt x="17684" y="36299"/>
                </a:moveTo>
                <a:lnTo>
                  <a:pt x="9307" y="70736"/>
                </a:lnTo>
              </a:path>
              <a:path w="27304" h="109854">
                <a:moveTo>
                  <a:pt x="5584" y="87490"/>
                </a:moveTo>
                <a:lnTo>
                  <a:pt x="0" y="106104"/>
                </a:lnTo>
              </a:path>
              <a:path w="27304" h="109854">
                <a:moveTo>
                  <a:pt x="0" y="107035"/>
                </a:moveTo>
                <a:lnTo>
                  <a:pt x="0" y="107966"/>
                </a:lnTo>
              </a:path>
              <a:path w="27304" h="109854">
                <a:moveTo>
                  <a:pt x="0" y="107966"/>
                </a:moveTo>
                <a:lnTo>
                  <a:pt x="0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1" name="object 9771"/>
          <p:cNvSpPr/>
          <p:nvPr/>
        </p:nvSpPr>
        <p:spPr>
          <a:xfrm>
            <a:off x="11610118" y="319152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10"/>
                </a:moveTo>
                <a:lnTo>
                  <a:pt x="0" y="161018"/>
                </a:lnTo>
              </a:path>
              <a:path h="200660">
                <a:moveTo>
                  <a:pt x="0" y="143334"/>
                </a:moveTo>
                <a:lnTo>
                  <a:pt x="0" y="108897"/>
                </a:lnTo>
              </a:path>
              <a:path h="200660">
                <a:moveTo>
                  <a:pt x="0" y="91213"/>
                </a:moveTo>
                <a:lnTo>
                  <a:pt x="0" y="56775"/>
                </a:lnTo>
              </a:path>
              <a:path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2" name="object 9772"/>
          <p:cNvSpPr/>
          <p:nvPr/>
        </p:nvSpPr>
        <p:spPr>
          <a:xfrm>
            <a:off x="11610118" y="330507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3" name="object 9773"/>
          <p:cNvSpPr/>
          <p:nvPr/>
        </p:nvSpPr>
        <p:spPr>
          <a:xfrm>
            <a:off x="5451375" y="6552447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0" y="109827"/>
                </a:moveTo>
                <a:lnTo>
                  <a:pt x="0" y="107966"/>
                </a:lnTo>
              </a:path>
              <a:path w="27304" h="109854">
                <a:moveTo>
                  <a:pt x="0" y="107966"/>
                </a:moveTo>
                <a:lnTo>
                  <a:pt x="0" y="107035"/>
                </a:lnTo>
              </a:path>
              <a:path w="27304" h="109854">
                <a:moveTo>
                  <a:pt x="0" y="106104"/>
                </a:moveTo>
                <a:lnTo>
                  <a:pt x="5584" y="87490"/>
                </a:lnTo>
              </a:path>
              <a:path w="27304" h="109854">
                <a:moveTo>
                  <a:pt x="9307" y="70736"/>
                </a:moveTo>
                <a:lnTo>
                  <a:pt x="17684" y="36299"/>
                </a:lnTo>
              </a:path>
              <a:path w="27304" h="109854">
                <a:moveTo>
                  <a:pt x="22337" y="19545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4" name="object 9774"/>
          <p:cNvSpPr/>
          <p:nvPr/>
        </p:nvSpPr>
        <p:spPr>
          <a:xfrm>
            <a:off x="11610118" y="330042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5" name="object 9775"/>
          <p:cNvSpPr/>
          <p:nvPr/>
        </p:nvSpPr>
        <p:spPr>
          <a:xfrm>
            <a:off x="11610118" y="3199902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4653" y="0"/>
                </a:moveTo>
                <a:lnTo>
                  <a:pt x="0" y="0"/>
                </a:lnTo>
              </a:path>
              <a:path w="5079" h="5080">
                <a:moveTo>
                  <a:pt x="4653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6" name="object 9776"/>
          <p:cNvSpPr/>
          <p:nvPr/>
        </p:nvSpPr>
        <p:spPr>
          <a:xfrm>
            <a:off x="10617013" y="6472402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16753" y="65152"/>
                </a:moveTo>
                <a:lnTo>
                  <a:pt x="10238" y="40952"/>
                </a:lnTo>
              </a:path>
              <a:path w="17145" h="65404">
                <a:moveTo>
                  <a:pt x="6515" y="24199"/>
                </a:moveTo>
                <a:lnTo>
                  <a:pt x="0" y="0"/>
                </a:lnTo>
              </a:path>
              <a:path w="17145" h="65404">
                <a:moveTo>
                  <a:pt x="0" y="0"/>
                </a:moveTo>
                <a:lnTo>
                  <a:pt x="6515" y="24199"/>
                </a:lnTo>
              </a:path>
              <a:path w="17145" h="65404">
                <a:moveTo>
                  <a:pt x="10238" y="40952"/>
                </a:moveTo>
                <a:lnTo>
                  <a:pt x="16753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7" name="object 9777"/>
          <p:cNvSpPr/>
          <p:nvPr/>
        </p:nvSpPr>
        <p:spPr>
          <a:xfrm>
            <a:off x="5483952" y="6466818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9307" y="24199"/>
                </a:moveTo>
                <a:lnTo>
                  <a:pt x="15822" y="0"/>
                </a:lnTo>
              </a:path>
              <a:path w="15875" h="65404">
                <a:moveTo>
                  <a:pt x="15822" y="0"/>
                </a:moveTo>
                <a:lnTo>
                  <a:pt x="9307" y="24199"/>
                </a:lnTo>
              </a:path>
              <a:path w="15875" h="65404">
                <a:moveTo>
                  <a:pt x="5584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8" name="object 9778"/>
          <p:cNvSpPr/>
          <p:nvPr/>
        </p:nvSpPr>
        <p:spPr>
          <a:xfrm>
            <a:off x="10638419" y="6558962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0"/>
                </a:moveTo>
                <a:lnTo>
                  <a:pt x="4653" y="16753"/>
                </a:lnTo>
              </a:path>
              <a:path w="27304" h="109220">
                <a:moveTo>
                  <a:pt x="8376" y="33506"/>
                </a:moveTo>
                <a:lnTo>
                  <a:pt x="16753" y="67013"/>
                </a:lnTo>
              </a:path>
              <a:path w="27304" h="109220">
                <a:moveTo>
                  <a:pt x="21407" y="84697"/>
                </a:moveTo>
                <a:lnTo>
                  <a:pt x="25130" y="101451"/>
                </a:lnTo>
              </a:path>
              <a:path w="27304" h="109220">
                <a:moveTo>
                  <a:pt x="26060" y="101451"/>
                </a:moveTo>
                <a:lnTo>
                  <a:pt x="26991" y="106104"/>
                </a:lnTo>
              </a:path>
              <a:path w="27304" h="109220">
                <a:moveTo>
                  <a:pt x="26991" y="106104"/>
                </a:moveTo>
                <a:lnTo>
                  <a:pt x="26991" y="108897"/>
                </a:lnTo>
              </a:path>
              <a:path w="27304" h="109220">
                <a:moveTo>
                  <a:pt x="26991" y="108897"/>
                </a:moveTo>
                <a:lnTo>
                  <a:pt x="26991" y="106104"/>
                </a:lnTo>
              </a:path>
              <a:path w="27304" h="109220">
                <a:moveTo>
                  <a:pt x="26991" y="106104"/>
                </a:moveTo>
                <a:lnTo>
                  <a:pt x="26060" y="10145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9" name="object 9779"/>
          <p:cNvSpPr/>
          <p:nvPr/>
        </p:nvSpPr>
        <p:spPr>
          <a:xfrm>
            <a:off x="5451375" y="6552447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26991" y="0"/>
                </a:moveTo>
                <a:lnTo>
                  <a:pt x="22337" y="19545"/>
                </a:lnTo>
              </a:path>
              <a:path w="27304" h="109854">
                <a:moveTo>
                  <a:pt x="17684" y="36299"/>
                </a:moveTo>
                <a:lnTo>
                  <a:pt x="9307" y="70736"/>
                </a:lnTo>
              </a:path>
              <a:path w="27304" h="109854">
                <a:moveTo>
                  <a:pt x="5584" y="87490"/>
                </a:moveTo>
                <a:lnTo>
                  <a:pt x="0" y="106104"/>
                </a:lnTo>
              </a:path>
              <a:path w="27304" h="109854">
                <a:moveTo>
                  <a:pt x="0" y="107035"/>
                </a:moveTo>
                <a:lnTo>
                  <a:pt x="0" y="107966"/>
                </a:lnTo>
              </a:path>
              <a:path w="27304" h="109854">
                <a:moveTo>
                  <a:pt x="0" y="107966"/>
                </a:moveTo>
                <a:lnTo>
                  <a:pt x="0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0" name="object 9780"/>
          <p:cNvSpPr/>
          <p:nvPr/>
        </p:nvSpPr>
        <p:spPr>
          <a:xfrm>
            <a:off x="10617013" y="6472402"/>
            <a:ext cx="46990" cy="188595"/>
          </a:xfrm>
          <a:custGeom>
            <a:avLst/>
            <a:gdLst/>
            <a:ahLst/>
            <a:cxnLst/>
            <a:rect l="l" t="t" r="r" b="b"/>
            <a:pathLst>
              <a:path w="46990" h="188595">
                <a:moveTo>
                  <a:pt x="46537" y="188010"/>
                </a:moveTo>
                <a:lnTo>
                  <a:pt x="42814" y="171257"/>
                </a:lnTo>
              </a:path>
              <a:path w="46990" h="188595">
                <a:moveTo>
                  <a:pt x="38160" y="153572"/>
                </a:moveTo>
                <a:lnTo>
                  <a:pt x="29783" y="120066"/>
                </a:lnTo>
              </a:path>
              <a:path w="46990" h="188595">
                <a:moveTo>
                  <a:pt x="26060" y="103312"/>
                </a:moveTo>
                <a:lnTo>
                  <a:pt x="21407" y="86559"/>
                </a:lnTo>
              </a:path>
              <a:path w="46990" h="188595">
                <a:moveTo>
                  <a:pt x="16753" y="65152"/>
                </a:moveTo>
                <a:lnTo>
                  <a:pt x="10238" y="40952"/>
                </a:lnTo>
              </a:path>
              <a:path w="46990" h="188595">
                <a:moveTo>
                  <a:pt x="6515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1" name="object 9781"/>
          <p:cNvSpPr/>
          <p:nvPr/>
        </p:nvSpPr>
        <p:spPr>
          <a:xfrm>
            <a:off x="5451375" y="6552447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0" y="109827"/>
                </a:moveTo>
                <a:lnTo>
                  <a:pt x="0" y="107966"/>
                </a:lnTo>
              </a:path>
              <a:path w="27304" h="109854">
                <a:moveTo>
                  <a:pt x="0" y="107966"/>
                </a:moveTo>
                <a:lnTo>
                  <a:pt x="0" y="107035"/>
                </a:lnTo>
              </a:path>
              <a:path w="27304" h="109854">
                <a:moveTo>
                  <a:pt x="0" y="106104"/>
                </a:moveTo>
                <a:lnTo>
                  <a:pt x="5584" y="87490"/>
                </a:lnTo>
              </a:path>
              <a:path w="27304" h="109854">
                <a:moveTo>
                  <a:pt x="9307" y="70736"/>
                </a:moveTo>
                <a:lnTo>
                  <a:pt x="17684" y="36299"/>
                </a:lnTo>
              </a:path>
              <a:path w="27304" h="109854">
                <a:moveTo>
                  <a:pt x="22337" y="19545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2" name="object 9782"/>
          <p:cNvSpPr/>
          <p:nvPr/>
        </p:nvSpPr>
        <p:spPr>
          <a:xfrm>
            <a:off x="10617013" y="6472402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0" y="0"/>
                </a:moveTo>
                <a:lnTo>
                  <a:pt x="6515" y="24199"/>
                </a:lnTo>
              </a:path>
              <a:path w="48895" h="195579">
                <a:moveTo>
                  <a:pt x="10238" y="40952"/>
                </a:moveTo>
                <a:lnTo>
                  <a:pt x="16753" y="65152"/>
                </a:lnTo>
              </a:path>
              <a:path w="48895" h="195579">
                <a:moveTo>
                  <a:pt x="21407" y="86559"/>
                </a:moveTo>
                <a:lnTo>
                  <a:pt x="26060" y="103312"/>
                </a:lnTo>
              </a:path>
              <a:path w="48895" h="195579">
                <a:moveTo>
                  <a:pt x="29783" y="120066"/>
                </a:moveTo>
                <a:lnTo>
                  <a:pt x="38160" y="153572"/>
                </a:lnTo>
              </a:path>
              <a:path w="48895" h="195579">
                <a:moveTo>
                  <a:pt x="42814" y="171257"/>
                </a:moveTo>
                <a:lnTo>
                  <a:pt x="46537" y="188010"/>
                </a:lnTo>
              </a:path>
              <a:path w="48895" h="195579">
                <a:moveTo>
                  <a:pt x="47468" y="188010"/>
                </a:moveTo>
                <a:lnTo>
                  <a:pt x="48398" y="192664"/>
                </a:lnTo>
              </a:path>
              <a:path w="48895" h="195579">
                <a:moveTo>
                  <a:pt x="48398" y="192664"/>
                </a:moveTo>
                <a:lnTo>
                  <a:pt x="48398" y="195456"/>
                </a:lnTo>
              </a:path>
              <a:path w="48895" h="195579">
                <a:moveTo>
                  <a:pt x="48398" y="195456"/>
                </a:moveTo>
                <a:lnTo>
                  <a:pt x="48398" y="19266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3" name="object 9783"/>
          <p:cNvSpPr/>
          <p:nvPr/>
        </p:nvSpPr>
        <p:spPr>
          <a:xfrm>
            <a:off x="5483952" y="6466818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9307" y="24199"/>
                </a:moveTo>
                <a:lnTo>
                  <a:pt x="158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4" name="object 9784"/>
          <p:cNvSpPr/>
          <p:nvPr/>
        </p:nvSpPr>
        <p:spPr>
          <a:xfrm>
            <a:off x="10638419" y="6558962"/>
            <a:ext cx="27305" cy="106680"/>
          </a:xfrm>
          <a:custGeom>
            <a:avLst/>
            <a:gdLst/>
            <a:ahLst/>
            <a:cxnLst/>
            <a:rect l="l" t="t" r="r" b="b"/>
            <a:pathLst>
              <a:path w="27304" h="106679">
                <a:moveTo>
                  <a:pt x="26991" y="106104"/>
                </a:moveTo>
                <a:lnTo>
                  <a:pt x="26060" y="101451"/>
                </a:lnTo>
              </a:path>
              <a:path w="27304" h="106679">
                <a:moveTo>
                  <a:pt x="25130" y="101451"/>
                </a:moveTo>
                <a:lnTo>
                  <a:pt x="21407" y="84697"/>
                </a:lnTo>
              </a:path>
              <a:path w="27304" h="106679">
                <a:moveTo>
                  <a:pt x="16753" y="67013"/>
                </a:moveTo>
                <a:lnTo>
                  <a:pt x="8376" y="33506"/>
                </a:lnTo>
              </a:path>
              <a:path w="27304" h="106679">
                <a:moveTo>
                  <a:pt x="4653" y="16753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5" name="object 9785"/>
          <p:cNvSpPr/>
          <p:nvPr/>
        </p:nvSpPr>
        <p:spPr>
          <a:xfrm>
            <a:off x="12579954" y="3332067"/>
            <a:ext cx="5080" cy="21590"/>
          </a:xfrm>
          <a:custGeom>
            <a:avLst/>
            <a:gdLst/>
            <a:ahLst/>
            <a:cxnLst/>
            <a:rect l="l" t="t" r="r" b="b"/>
            <a:pathLst>
              <a:path w="5079" h="21589">
                <a:moveTo>
                  <a:pt x="0" y="0"/>
                </a:moveTo>
                <a:lnTo>
                  <a:pt x="4653" y="2140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6" name="object 9786"/>
          <p:cNvSpPr/>
          <p:nvPr/>
        </p:nvSpPr>
        <p:spPr>
          <a:xfrm>
            <a:off x="12407766" y="3332067"/>
            <a:ext cx="172720" cy="64769"/>
          </a:xfrm>
          <a:custGeom>
            <a:avLst/>
            <a:gdLst/>
            <a:ahLst/>
            <a:cxnLst/>
            <a:rect l="l" t="t" r="r" b="b"/>
            <a:pathLst>
              <a:path w="172720" h="64770">
                <a:moveTo>
                  <a:pt x="0" y="42814"/>
                </a:moveTo>
                <a:lnTo>
                  <a:pt x="26991" y="36299"/>
                </a:lnTo>
              </a:path>
              <a:path w="172720" h="64770">
                <a:moveTo>
                  <a:pt x="43745" y="32576"/>
                </a:moveTo>
                <a:lnTo>
                  <a:pt x="77251" y="24199"/>
                </a:lnTo>
              </a:path>
              <a:path w="172720" h="64770">
                <a:moveTo>
                  <a:pt x="94005" y="19545"/>
                </a:moveTo>
                <a:lnTo>
                  <a:pt x="128442" y="11168"/>
                </a:lnTo>
              </a:path>
              <a:path w="172720" h="64770">
                <a:moveTo>
                  <a:pt x="145196" y="6515"/>
                </a:moveTo>
                <a:lnTo>
                  <a:pt x="172187" y="0"/>
                </a:lnTo>
              </a:path>
              <a:path w="172720" h="64770">
                <a:moveTo>
                  <a:pt x="5584" y="64221"/>
                </a:moveTo>
                <a:lnTo>
                  <a:pt x="0" y="4281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7" name="object 9787"/>
          <p:cNvSpPr/>
          <p:nvPr/>
        </p:nvSpPr>
        <p:spPr>
          <a:xfrm>
            <a:off x="10617013" y="6472402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16753" y="65152"/>
                </a:moveTo>
                <a:lnTo>
                  <a:pt x="10238" y="40952"/>
                </a:lnTo>
              </a:path>
              <a:path w="17145" h="65404">
                <a:moveTo>
                  <a:pt x="6515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788" name="object 9788"/>
          <p:cNvGrpSpPr/>
          <p:nvPr/>
        </p:nvGrpSpPr>
        <p:grpSpPr>
          <a:xfrm>
            <a:off x="10499738" y="6269500"/>
            <a:ext cx="62865" cy="17780"/>
            <a:chOff x="10499738" y="6269500"/>
            <a:chExt cx="62865" cy="17780"/>
          </a:xfrm>
        </p:grpSpPr>
        <p:sp>
          <p:nvSpPr>
            <p:cNvPr id="9789" name="object 9789"/>
            <p:cNvSpPr/>
            <p:nvPr/>
          </p:nvSpPr>
          <p:spPr>
            <a:xfrm>
              <a:off x="10560237" y="627043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0" name="object 9790"/>
            <p:cNvSpPr/>
            <p:nvPr/>
          </p:nvSpPr>
          <p:spPr>
            <a:xfrm>
              <a:off x="10557444" y="62704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1" name="object 9791"/>
            <p:cNvSpPr/>
            <p:nvPr/>
          </p:nvSpPr>
          <p:spPr>
            <a:xfrm>
              <a:off x="10500669" y="6271362"/>
              <a:ext cx="59690" cy="15240"/>
            </a:xfrm>
            <a:custGeom>
              <a:avLst/>
              <a:gdLst/>
              <a:ahLst/>
              <a:cxnLst/>
              <a:rect l="l" t="t" r="r" b="b"/>
              <a:pathLst>
                <a:path w="59690" h="15239">
                  <a:moveTo>
                    <a:pt x="58636" y="0"/>
                  </a:moveTo>
                  <a:lnTo>
                    <a:pt x="57706" y="0"/>
                  </a:lnTo>
                </a:path>
                <a:path w="59690" h="15239">
                  <a:moveTo>
                    <a:pt x="59567" y="0"/>
                  </a:moveTo>
                  <a:lnTo>
                    <a:pt x="58636" y="0"/>
                  </a:lnTo>
                </a:path>
                <a:path w="59690" h="15239">
                  <a:moveTo>
                    <a:pt x="57706" y="0"/>
                  </a:moveTo>
                  <a:lnTo>
                    <a:pt x="40022" y="4653"/>
                  </a:lnTo>
                </a:path>
                <a:path w="59690" h="15239">
                  <a:moveTo>
                    <a:pt x="23268" y="8376"/>
                  </a:moveTo>
                  <a:lnTo>
                    <a:pt x="5584" y="13030"/>
                  </a:lnTo>
                </a:path>
                <a:path w="59690" h="15239">
                  <a:moveTo>
                    <a:pt x="1861" y="13961"/>
                  </a:moveTo>
                  <a:lnTo>
                    <a:pt x="0" y="14891"/>
                  </a:lnTo>
                </a:path>
                <a:path w="59690" h="15239">
                  <a:moveTo>
                    <a:pt x="2792" y="13961"/>
                  </a:moveTo>
                  <a:lnTo>
                    <a:pt x="1861" y="13961"/>
                  </a:lnTo>
                </a:path>
                <a:path w="59690" h="15239">
                  <a:moveTo>
                    <a:pt x="3722" y="13961"/>
                  </a:moveTo>
                  <a:lnTo>
                    <a:pt x="2792" y="13961"/>
                  </a:lnTo>
                </a:path>
                <a:path w="59690" h="15239">
                  <a:moveTo>
                    <a:pt x="4653" y="13030"/>
                  </a:moveTo>
                  <a:lnTo>
                    <a:pt x="3722" y="13961"/>
                  </a:lnTo>
                </a:path>
                <a:path w="59690" h="15239">
                  <a:moveTo>
                    <a:pt x="5584" y="13030"/>
                  </a:moveTo>
                  <a:lnTo>
                    <a:pt x="4653" y="130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92" name="object 9792"/>
            <p:cNvSpPr/>
            <p:nvPr/>
          </p:nvSpPr>
          <p:spPr>
            <a:xfrm>
              <a:off x="10505323" y="62834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793" name="object 9793"/>
          <p:cNvSpPr/>
          <p:nvPr/>
        </p:nvSpPr>
        <p:spPr>
          <a:xfrm>
            <a:off x="12960629" y="6998274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55844"/>
                </a:moveTo>
                <a:lnTo>
                  <a:pt x="0" y="54913"/>
                </a:lnTo>
              </a:path>
              <a:path h="55879">
                <a:moveTo>
                  <a:pt x="0" y="54913"/>
                </a:moveTo>
                <a:lnTo>
                  <a:pt x="0" y="36299"/>
                </a:lnTo>
              </a:path>
              <a:path h="55879">
                <a:moveTo>
                  <a:pt x="0" y="19545"/>
                </a:moveTo>
                <a:lnTo>
                  <a:pt x="0" y="930"/>
                </a:lnTo>
              </a:path>
              <a:path h="5587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4" name="object 9794"/>
          <p:cNvSpPr/>
          <p:nvPr/>
        </p:nvSpPr>
        <p:spPr>
          <a:xfrm>
            <a:off x="10467162" y="6286253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20">
                <a:moveTo>
                  <a:pt x="33506" y="0"/>
                </a:moveTo>
                <a:lnTo>
                  <a:pt x="18614" y="3722"/>
                </a:lnTo>
              </a:path>
              <a:path w="33654" h="7620">
                <a:moveTo>
                  <a:pt x="18614" y="3722"/>
                </a:moveTo>
                <a:lnTo>
                  <a:pt x="4653" y="6515"/>
                </a:lnTo>
              </a:path>
              <a:path w="33654" h="7620">
                <a:moveTo>
                  <a:pt x="1861" y="7445"/>
                </a:moveTo>
                <a:lnTo>
                  <a:pt x="0" y="7445"/>
                </a:lnTo>
              </a:path>
              <a:path w="33654" h="7620">
                <a:moveTo>
                  <a:pt x="2792" y="7445"/>
                </a:moveTo>
                <a:lnTo>
                  <a:pt x="1861" y="7445"/>
                </a:lnTo>
              </a:path>
              <a:path w="33654" h="7620">
                <a:moveTo>
                  <a:pt x="4653" y="6515"/>
                </a:moveTo>
                <a:lnTo>
                  <a:pt x="2792" y="74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5" name="object 9795"/>
          <p:cNvSpPr/>
          <p:nvPr/>
        </p:nvSpPr>
        <p:spPr>
          <a:xfrm>
            <a:off x="12971798" y="6998274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54913"/>
                </a:moveTo>
                <a:lnTo>
                  <a:pt x="0" y="55844"/>
                </a:lnTo>
              </a:path>
              <a:path h="55879">
                <a:moveTo>
                  <a:pt x="0" y="930"/>
                </a:moveTo>
                <a:lnTo>
                  <a:pt x="0" y="19545"/>
                </a:lnTo>
              </a:path>
              <a:path h="55879">
                <a:moveTo>
                  <a:pt x="0" y="36299"/>
                </a:moveTo>
                <a:lnTo>
                  <a:pt x="0" y="54913"/>
                </a:lnTo>
              </a:path>
              <a:path h="5587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6" name="object 9796"/>
          <p:cNvSpPr/>
          <p:nvPr/>
        </p:nvSpPr>
        <p:spPr>
          <a:xfrm>
            <a:off x="10466232" y="629369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7" name="object 9797"/>
          <p:cNvSpPr/>
          <p:nvPr/>
        </p:nvSpPr>
        <p:spPr>
          <a:xfrm>
            <a:off x="12960629" y="7054119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8" name="object 9798"/>
          <p:cNvSpPr/>
          <p:nvPr/>
        </p:nvSpPr>
        <p:spPr>
          <a:xfrm>
            <a:off x="12960629" y="699827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9" name="object 9799"/>
          <p:cNvSpPr/>
          <p:nvPr/>
        </p:nvSpPr>
        <p:spPr>
          <a:xfrm>
            <a:off x="12412420" y="339349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00" name="object 9800"/>
          <p:cNvSpPr/>
          <p:nvPr/>
        </p:nvSpPr>
        <p:spPr>
          <a:xfrm>
            <a:off x="12984829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01" name="object 9801"/>
          <p:cNvSpPr/>
          <p:nvPr/>
        </p:nvSpPr>
        <p:spPr>
          <a:xfrm>
            <a:off x="10465300" y="629370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802" name="object 9802"/>
          <p:cNvGrpSpPr/>
          <p:nvPr/>
        </p:nvGrpSpPr>
        <p:grpSpPr>
          <a:xfrm>
            <a:off x="5554688" y="6263916"/>
            <a:ext cx="148590" cy="39370"/>
            <a:chOff x="5554688" y="6263916"/>
            <a:chExt cx="148590" cy="39370"/>
          </a:xfrm>
        </p:grpSpPr>
        <p:sp>
          <p:nvSpPr>
            <p:cNvPr id="9803" name="object 9803"/>
            <p:cNvSpPr/>
            <p:nvPr/>
          </p:nvSpPr>
          <p:spPr>
            <a:xfrm>
              <a:off x="5699884" y="6301145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2792" y="930"/>
                  </a:moveTo>
                  <a:lnTo>
                    <a:pt x="1861" y="930"/>
                  </a:lnTo>
                </a:path>
                <a:path w="3175" h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4" name="object 9804"/>
            <p:cNvSpPr/>
            <p:nvPr/>
          </p:nvSpPr>
          <p:spPr>
            <a:xfrm>
              <a:off x="5699884" y="63002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5" name="object 9805"/>
            <p:cNvSpPr/>
            <p:nvPr/>
          </p:nvSpPr>
          <p:spPr>
            <a:xfrm>
              <a:off x="5644970" y="6287184"/>
              <a:ext cx="57150" cy="15240"/>
            </a:xfrm>
            <a:custGeom>
              <a:avLst/>
              <a:gdLst/>
              <a:ahLst/>
              <a:cxnLst/>
              <a:rect l="l" t="t" r="r" b="b"/>
              <a:pathLst>
                <a:path w="57150" h="15239">
                  <a:moveTo>
                    <a:pt x="56775" y="14891"/>
                  </a:moveTo>
                  <a:lnTo>
                    <a:pt x="55844" y="13961"/>
                  </a:lnTo>
                </a:path>
                <a:path w="57150" h="15239">
                  <a:moveTo>
                    <a:pt x="54913" y="13961"/>
                  </a:moveTo>
                  <a:lnTo>
                    <a:pt x="5584" y="1861"/>
                  </a:lnTo>
                </a:path>
                <a:path w="57150" h="15239">
                  <a:moveTo>
                    <a:pt x="1861" y="930"/>
                  </a:moveTo>
                  <a:lnTo>
                    <a:pt x="0" y="0"/>
                  </a:lnTo>
                </a:path>
                <a:path w="57150" h="15239">
                  <a:moveTo>
                    <a:pt x="2792" y="930"/>
                  </a:moveTo>
                  <a:lnTo>
                    <a:pt x="1861" y="930"/>
                  </a:lnTo>
                </a:path>
                <a:path w="57150" h="15239">
                  <a:moveTo>
                    <a:pt x="4653" y="930"/>
                  </a:moveTo>
                  <a:lnTo>
                    <a:pt x="2792" y="930"/>
                  </a:lnTo>
                </a:path>
                <a:path w="57150" h="15239">
                  <a:moveTo>
                    <a:pt x="5584" y="1861"/>
                  </a:moveTo>
                  <a:lnTo>
                    <a:pt x="4653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6" name="object 9806"/>
            <p:cNvSpPr/>
            <p:nvPr/>
          </p:nvSpPr>
          <p:spPr>
            <a:xfrm>
              <a:off x="5649620" y="62881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7" name="object 9807"/>
            <p:cNvSpPr/>
            <p:nvPr/>
          </p:nvSpPr>
          <p:spPr>
            <a:xfrm>
              <a:off x="5616117" y="6280669"/>
              <a:ext cx="29209" cy="6985"/>
            </a:xfrm>
            <a:custGeom>
              <a:avLst/>
              <a:gdLst/>
              <a:ahLst/>
              <a:cxnLst/>
              <a:rect l="l" t="t" r="r" b="b"/>
              <a:pathLst>
                <a:path w="29210" h="6985">
                  <a:moveTo>
                    <a:pt x="28853" y="6515"/>
                  </a:moveTo>
                  <a:lnTo>
                    <a:pt x="14891" y="2792"/>
                  </a:lnTo>
                </a:path>
                <a:path w="29210" h="6985">
                  <a:moveTo>
                    <a:pt x="14891" y="279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8" name="object 9808"/>
            <p:cNvSpPr/>
            <p:nvPr/>
          </p:nvSpPr>
          <p:spPr>
            <a:xfrm>
              <a:off x="5609602" y="62778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09" name="object 9809"/>
            <p:cNvSpPr/>
            <p:nvPr/>
          </p:nvSpPr>
          <p:spPr>
            <a:xfrm>
              <a:off x="5556549" y="6265777"/>
              <a:ext cx="59690" cy="15240"/>
            </a:xfrm>
            <a:custGeom>
              <a:avLst/>
              <a:gdLst/>
              <a:ahLst/>
              <a:cxnLst/>
              <a:rect l="l" t="t" r="r" b="b"/>
              <a:pathLst>
                <a:path w="59689" h="15239">
                  <a:moveTo>
                    <a:pt x="54913" y="13030"/>
                  </a:moveTo>
                  <a:lnTo>
                    <a:pt x="53983" y="13030"/>
                  </a:lnTo>
                </a:path>
                <a:path w="59689" h="15239">
                  <a:moveTo>
                    <a:pt x="55844" y="13030"/>
                  </a:moveTo>
                  <a:lnTo>
                    <a:pt x="54913" y="13030"/>
                  </a:lnTo>
                </a:path>
                <a:path w="59689" h="15239">
                  <a:moveTo>
                    <a:pt x="56775" y="13961"/>
                  </a:moveTo>
                  <a:lnTo>
                    <a:pt x="55844" y="13030"/>
                  </a:lnTo>
                </a:path>
                <a:path w="59689" h="15239">
                  <a:moveTo>
                    <a:pt x="57706" y="13961"/>
                  </a:moveTo>
                  <a:lnTo>
                    <a:pt x="56775" y="13961"/>
                  </a:lnTo>
                </a:path>
                <a:path w="59689" h="15239">
                  <a:moveTo>
                    <a:pt x="59567" y="14891"/>
                  </a:moveTo>
                  <a:lnTo>
                    <a:pt x="57706" y="13961"/>
                  </a:lnTo>
                </a:path>
                <a:path w="59689" h="15239">
                  <a:moveTo>
                    <a:pt x="53983" y="13030"/>
                  </a:moveTo>
                  <a:lnTo>
                    <a:pt x="36299" y="8376"/>
                  </a:lnTo>
                </a:path>
                <a:path w="59689" h="15239">
                  <a:moveTo>
                    <a:pt x="19545" y="4653"/>
                  </a:moveTo>
                  <a:lnTo>
                    <a:pt x="1861" y="0"/>
                  </a:lnTo>
                </a:path>
                <a:path w="59689" h="15239">
                  <a:moveTo>
                    <a:pt x="930" y="0"/>
                  </a:moveTo>
                  <a:lnTo>
                    <a:pt x="0" y="0"/>
                  </a:lnTo>
                </a:path>
                <a:path w="59689" h="15239">
                  <a:moveTo>
                    <a:pt x="1861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0" name="object 9810"/>
            <p:cNvSpPr/>
            <p:nvPr/>
          </p:nvSpPr>
          <p:spPr>
            <a:xfrm>
              <a:off x="5557480" y="62648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11" name="object 9811"/>
            <p:cNvSpPr/>
            <p:nvPr/>
          </p:nvSpPr>
          <p:spPr>
            <a:xfrm>
              <a:off x="5555619" y="626484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812" name="object 9812"/>
          <p:cNvSpPr/>
          <p:nvPr/>
        </p:nvSpPr>
        <p:spPr>
          <a:xfrm>
            <a:off x="10465300" y="629370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3" name="object 9813"/>
          <p:cNvSpPr/>
          <p:nvPr/>
        </p:nvSpPr>
        <p:spPr>
          <a:xfrm>
            <a:off x="12984829" y="6987105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40">
                <a:moveTo>
                  <a:pt x="4653" y="78182"/>
                </a:moveTo>
                <a:lnTo>
                  <a:pt x="4653" y="47468"/>
                </a:lnTo>
              </a:path>
              <a:path w="5079" h="78740">
                <a:moveTo>
                  <a:pt x="4653" y="30714"/>
                </a:moveTo>
                <a:lnTo>
                  <a:pt x="4653" y="0"/>
                </a:lnTo>
              </a:path>
              <a:path w="5079" h="78740">
                <a:moveTo>
                  <a:pt x="0" y="0"/>
                </a:moveTo>
                <a:lnTo>
                  <a:pt x="0" y="30714"/>
                </a:lnTo>
              </a:path>
              <a:path w="5079"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4" name="object 9814"/>
          <p:cNvSpPr/>
          <p:nvPr/>
        </p:nvSpPr>
        <p:spPr>
          <a:xfrm>
            <a:off x="12584608" y="335068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5" name="object 9815"/>
          <p:cNvSpPr/>
          <p:nvPr/>
        </p:nvSpPr>
        <p:spPr>
          <a:xfrm>
            <a:off x="12915023" y="706528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6" name="object 9816"/>
          <p:cNvSpPr/>
          <p:nvPr/>
        </p:nvSpPr>
        <p:spPr>
          <a:xfrm>
            <a:off x="12915023" y="698710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7" name="object 9817"/>
          <p:cNvSpPr/>
          <p:nvPr/>
        </p:nvSpPr>
        <p:spPr>
          <a:xfrm>
            <a:off x="5636594" y="6571061"/>
            <a:ext cx="5080" cy="21590"/>
          </a:xfrm>
          <a:custGeom>
            <a:avLst/>
            <a:gdLst/>
            <a:ahLst/>
            <a:cxnLst/>
            <a:rect l="l" t="t" r="r" b="b"/>
            <a:pathLst>
              <a:path w="5079" h="21590">
                <a:moveTo>
                  <a:pt x="0" y="21407"/>
                </a:moveTo>
                <a:lnTo>
                  <a:pt x="0" y="20476"/>
                </a:lnTo>
              </a:path>
              <a:path w="5079" h="21590">
                <a:moveTo>
                  <a:pt x="0" y="20476"/>
                </a:moveTo>
                <a:lnTo>
                  <a:pt x="0" y="19545"/>
                </a:lnTo>
              </a:path>
              <a:path w="5079" h="21590">
                <a:moveTo>
                  <a:pt x="0" y="19545"/>
                </a:moveTo>
                <a:lnTo>
                  <a:pt x="0" y="18614"/>
                </a:lnTo>
              </a:path>
              <a:path w="5079" h="21590">
                <a:moveTo>
                  <a:pt x="0" y="18614"/>
                </a:moveTo>
                <a:lnTo>
                  <a:pt x="930" y="16753"/>
                </a:lnTo>
              </a:path>
              <a:path w="5079" h="21590">
                <a:moveTo>
                  <a:pt x="930" y="16753"/>
                </a:moveTo>
                <a:lnTo>
                  <a:pt x="930" y="15822"/>
                </a:lnTo>
              </a:path>
              <a:path w="5079" h="21590">
                <a:moveTo>
                  <a:pt x="930" y="15822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818" name="object 9818"/>
          <p:cNvGrpSpPr/>
          <p:nvPr/>
        </p:nvGrpSpPr>
        <p:grpSpPr>
          <a:xfrm>
            <a:off x="12914092" y="6972213"/>
            <a:ext cx="71120" cy="93345"/>
            <a:chOff x="12914092" y="6972213"/>
            <a:chExt cx="71120" cy="93345"/>
          </a:xfrm>
        </p:grpSpPr>
        <p:sp>
          <p:nvSpPr>
            <p:cNvPr id="9819" name="object 9819"/>
            <p:cNvSpPr/>
            <p:nvPr/>
          </p:nvSpPr>
          <p:spPr>
            <a:xfrm>
              <a:off x="12915023" y="6973143"/>
              <a:ext cx="69850" cy="92710"/>
            </a:xfrm>
            <a:custGeom>
              <a:avLst/>
              <a:gdLst/>
              <a:ahLst/>
              <a:cxnLst/>
              <a:rect l="l" t="t" r="r" b="b"/>
              <a:pathLst>
                <a:path w="69850" h="92709">
                  <a:moveTo>
                    <a:pt x="0" y="13961"/>
                  </a:moveTo>
                  <a:lnTo>
                    <a:pt x="26060" y="13961"/>
                  </a:lnTo>
                </a:path>
                <a:path w="69850" h="92709">
                  <a:moveTo>
                    <a:pt x="43745" y="13961"/>
                  </a:moveTo>
                  <a:lnTo>
                    <a:pt x="69805" y="13961"/>
                  </a:lnTo>
                </a:path>
                <a:path w="69850" h="92709">
                  <a:moveTo>
                    <a:pt x="0" y="13961"/>
                  </a:moveTo>
                  <a:lnTo>
                    <a:pt x="0" y="44675"/>
                  </a:lnTo>
                </a:path>
                <a:path w="69850" h="92709">
                  <a:moveTo>
                    <a:pt x="0" y="61429"/>
                  </a:moveTo>
                  <a:lnTo>
                    <a:pt x="0" y="92143"/>
                  </a:lnTo>
                </a:path>
                <a:path w="69850" h="92709">
                  <a:moveTo>
                    <a:pt x="0" y="92143"/>
                  </a:moveTo>
                  <a:lnTo>
                    <a:pt x="0" y="61429"/>
                  </a:lnTo>
                </a:path>
                <a:path w="69850" h="92709">
                  <a:moveTo>
                    <a:pt x="0" y="44675"/>
                  </a:moveTo>
                  <a:lnTo>
                    <a:pt x="0" y="13961"/>
                  </a:lnTo>
                </a:path>
                <a:path w="69850" h="92709">
                  <a:moveTo>
                    <a:pt x="21407" y="0"/>
                  </a:moveTo>
                  <a:lnTo>
                    <a:pt x="21407" y="5584"/>
                  </a:lnTo>
                </a:path>
                <a:path w="69850" h="92709">
                  <a:moveTo>
                    <a:pt x="53052" y="0"/>
                  </a:moveTo>
                  <a:lnTo>
                    <a:pt x="53983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0" name="object 9820"/>
            <p:cNvSpPr/>
            <p:nvPr/>
          </p:nvSpPr>
          <p:spPr>
            <a:xfrm>
              <a:off x="12968075" y="69722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1" name="object 9821"/>
            <p:cNvSpPr/>
            <p:nvPr/>
          </p:nvSpPr>
          <p:spPr>
            <a:xfrm>
              <a:off x="12969006" y="697314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2" name="object 9822"/>
            <p:cNvSpPr/>
            <p:nvPr/>
          </p:nvSpPr>
          <p:spPr>
            <a:xfrm>
              <a:off x="12969926" y="69722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3" name="object 9823"/>
            <p:cNvSpPr/>
            <p:nvPr/>
          </p:nvSpPr>
          <p:spPr>
            <a:xfrm>
              <a:off x="12936430" y="6973143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645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24" name="object 9824"/>
          <p:cNvGrpSpPr/>
          <p:nvPr/>
        </p:nvGrpSpPr>
        <p:grpSpPr>
          <a:xfrm>
            <a:off x="5477436" y="6531040"/>
            <a:ext cx="7620" cy="22860"/>
            <a:chOff x="5477436" y="6531040"/>
            <a:chExt cx="7620" cy="22860"/>
          </a:xfrm>
        </p:grpSpPr>
        <p:sp>
          <p:nvSpPr>
            <p:cNvPr id="9825" name="object 9825"/>
            <p:cNvSpPr/>
            <p:nvPr/>
          </p:nvSpPr>
          <p:spPr>
            <a:xfrm>
              <a:off x="5478367" y="6531970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4" h="20954">
                  <a:moveTo>
                    <a:pt x="5584" y="0"/>
                  </a:moveTo>
                  <a:lnTo>
                    <a:pt x="930" y="16753"/>
                  </a:lnTo>
                </a:path>
                <a:path w="5714" h="20954">
                  <a:moveTo>
                    <a:pt x="930" y="16753"/>
                  </a:moveTo>
                  <a:lnTo>
                    <a:pt x="930" y="17684"/>
                  </a:lnTo>
                </a:path>
                <a:path w="5714" h="20954">
                  <a:moveTo>
                    <a:pt x="930" y="17684"/>
                  </a:moveTo>
                  <a:lnTo>
                    <a:pt x="0" y="19545"/>
                  </a:lnTo>
                </a:path>
                <a:path w="5714" h="20954">
                  <a:moveTo>
                    <a:pt x="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26" name="object 9826"/>
            <p:cNvSpPr/>
            <p:nvPr/>
          </p:nvSpPr>
          <p:spPr>
            <a:xfrm>
              <a:off x="5477436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827" name="object 9827"/>
          <p:cNvSpPr/>
          <p:nvPr/>
        </p:nvSpPr>
        <p:spPr>
          <a:xfrm>
            <a:off x="12970867" y="6973144"/>
            <a:ext cx="0" cy="5715"/>
          </a:xfrm>
          <a:custGeom>
            <a:avLst/>
            <a:gdLst/>
            <a:ahLst/>
            <a:cxnLst/>
            <a:rect l="l" t="t" r="r" b="b"/>
            <a:pathLst>
              <a:path h="5715">
                <a:moveTo>
                  <a:pt x="0" y="558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28" name="object 9828"/>
          <p:cNvSpPr/>
          <p:nvPr/>
        </p:nvSpPr>
        <p:spPr>
          <a:xfrm>
            <a:off x="12581816" y="3342306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0"/>
                </a:moveTo>
                <a:lnTo>
                  <a:pt x="2792" y="83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29" name="object 9829"/>
          <p:cNvSpPr/>
          <p:nvPr/>
        </p:nvSpPr>
        <p:spPr>
          <a:xfrm>
            <a:off x="10416902" y="6294630"/>
            <a:ext cx="49530" cy="12700"/>
          </a:xfrm>
          <a:custGeom>
            <a:avLst/>
            <a:gdLst/>
            <a:ahLst/>
            <a:cxnLst/>
            <a:rect l="l" t="t" r="r" b="b"/>
            <a:pathLst>
              <a:path w="49529" h="12700">
                <a:moveTo>
                  <a:pt x="49329" y="0"/>
                </a:moveTo>
                <a:lnTo>
                  <a:pt x="0" y="12099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0" name="object 9830"/>
          <p:cNvSpPr/>
          <p:nvPr/>
        </p:nvSpPr>
        <p:spPr>
          <a:xfrm>
            <a:off x="5491397" y="6265777"/>
            <a:ext cx="67310" cy="268605"/>
          </a:xfrm>
          <a:custGeom>
            <a:avLst/>
            <a:gdLst/>
            <a:ahLst/>
            <a:cxnLst/>
            <a:rect l="l" t="t" r="r" b="b"/>
            <a:pathLst>
              <a:path w="67310" h="268604">
                <a:moveTo>
                  <a:pt x="67013" y="0"/>
                </a:moveTo>
                <a:lnTo>
                  <a:pt x="67013" y="930"/>
                </a:lnTo>
              </a:path>
              <a:path w="67310" h="268604">
                <a:moveTo>
                  <a:pt x="67013" y="930"/>
                </a:moveTo>
                <a:lnTo>
                  <a:pt x="66082" y="1861"/>
                </a:lnTo>
              </a:path>
              <a:path w="67310" h="268604">
                <a:moveTo>
                  <a:pt x="66082" y="1861"/>
                </a:moveTo>
                <a:lnTo>
                  <a:pt x="66082" y="2792"/>
                </a:lnTo>
              </a:path>
              <a:path w="67310" h="268604">
                <a:moveTo>
                  <a:pt x="66082" y="2792"/>
                </a:moveTo>
                <a:lnTo>
                  <a:pt x="66082" y="4653"/>
                </a:lnTo>
              </a:path>
              <a:path w="67310" h="268604">
                <a:moveTo>
                  <a:pt x="66082" y="4653"/>
                </a:moveTo>
                <a:lnTo>
                  <a:pt x="65152" y="5584"/>
                </a:lnTo>
              </a:path>
              <a:path w="67310" h="268604">
                <a:moveTo>
                  <a:pt x="65152" y="5584"/>
                </a:moveTo>
                <a:lnTo>
                  <a:pt x="60498" y="26991"/>
                </a:lnTo>
              </a:path>
              <a:path w="67310" h="268604">
                <a:moveTo>
                  <a:pt x="55844" y="43745"/>
                </a:moveTo>
                <a:lnTo>
                  <a:pt x="47468" y="78182"/>
                </a:lnTo>
              </a:path>
              <a:path w="67310" h="268604">
                <a:moveTo>
                  <a:pt x="43745" y="94936"/>
                </a:moveTo>
                <a:lnTo>
                  <a:pt x="34437" y="128442"/>
                </a:lnTo>
              </a:path>
              <a:path w="67310" h="268604">
                <a:moveTo>
                  <a:pt x="30714" y="145196"/>
                </a:moveTo>
                <a:lnTo>
                  <a:pt x="22337" y="179633"/>
                </a:lnTo>
              </a:path>
              <a:path w="67310" h="268604">
                <a:moveTo>
                  <a:pt x="17684" y="196387"/>
                </a:moveTo>
                <a:lnTo>
                  <a:pt x="9307" y="229894"/>
                </a:lnTo>
              </a:path>
              <a:path w="67310" h="268604">
                <a:moveTo>
                  <a:pt x="5584" y="246647"/>
                </a:moveTo>
                <a:lnTo>
                  <a:pt x="0" y="26805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831" name="object 9831"/>
          <p:cNvGrpSpPr/>
          <p:nvPr/>
        </p:nvGrpSpPr>
        <p:grpSpPr>
          <a:xfrm>
            <a:off x="10414110" y="6305799"/>
            <a:ext cx="3175" cy="3175"/>
            <a:chOff x="10414110" y="6305799"/>
            <a:chExt cx="3175" cy="3175"/>
          </a:xfrm>
        </p:grpSpPr>
        <p:sp>
          <p:nvSpPr>
            <p:cNvPr id="9832" name="object 9832"/>
            <p:cNvSpPr/>
            <p:nvPr/>
          </p:nvSpPr>
          <p:spPr>
            <a:xfrm>
              <a:off x="10415040" y="630673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3" name="object 9833"/>
            <p:cNvSpPr/>
            <p:nvPr/>
          </p:nvSpPr>
          <p:spPr>
            <a:xfrm>
              <a:off x="10415040" y="6305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34" name="object 9834"/>
            <p:cNvSpPr/>
            <p:nvPr/>
          </p:nvSpPr>
          <p:spPr>
            <a:xfrm>
              <a:off x="10414110" y="6306730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2792" y="0"/>
                  </a:moveTo>
                  <a:lnTo>
                    <a:pt x="1861" y="0"/>
                  </a:lnTo>
                </a:path>
                <a:path w="3175" h="1270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835" name="object 9835"/>
          <p:cNvSpPr/>
          <p:nvPr/>
        </p:nvSpPr>
        <p:spPr>
          <a:xfrm>
            <a:off x="10475539" y="6576646"/>
            <a:ext cx="3810" cy="15875"/>
          </a:xfrm>
          <a:custGeom>
            <a:avLst/>
            <a:gdLst/>
            <a:ahLst/>
            <a:cxnLst/>
            <a:rect l="l" t="t" r="r" b="b"/>
            <a:pathLst>
              <a:path w="3809" h="15875">
                <a:moveTo>
                  <a:pt x="0" y="0"/>
                </a:moveTo>
                <a:lnTo>
                  <a:pt x="3722" y="1582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6" name="object 9836"/>
          <p:cNvSpPr/>
          <p:nvPr/>
        </p:nvSpPr>
        <p:spPr>
          <a:xfrm>
            <a:off x="5458821" y="6555239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26991" y="0"/>
                </a:moveTo>
                <a:lnTo>
                  <a:pt x="22337" y="18614"/>
                </a:lnTo>
              </a:path>
              <a:path w="27304" h="109854">
                <a:moveTo>
                  <a:pt x="18614" y="35368"/>
                </a:moveTo>
                <a:lnTo>
                  <a:pt x="10238" y="68875"/>
                </a:lnTo>
              </a:path>
              <a:path w="27304" h="109854">
                <a:moveTo>
                  <a:pt x="5584" y="86559"/>
                </a:moveTo>
                <a:lnTo>
                  <a:pt x="930" y="105174"/>
                </a:lnTo>
              </a:path>
              <a:path w="27304" h="109854">
                <a:moveTo>
                  <a:pt x="930" y="105174"/>
                </a:moveTo>
                <a:lnTo>
                  <a:pt x="0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7" name="object 9837"/>
          <p:cNvSpPr/>
          <p:nvPr/>
        </p:nvSpPr>
        <p:spPr>
          <a:xfrm>
            <a:off x="10479262" y="659246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838" name="object 9838"/>
          <p:cNvGrpSpPr/>
          <p:nvPr/>
        </p:nvGrpSpPr>
        <p:grpSpPr>
          <a:xfrm>
            <a:off x="5542588" y="6278808"/>
            <a:ext cx="69215" cy="269240"/>
            <a:chOff x="5542588" y="6278808"/>
            <a:chExt cx="69215" cy="269240"/>
          </a:xfrm>
        </p:grpSpPr>
        <p:sp>
          <p:nvSpPr>
            <p:cNvPr id="9839" name="object 9839"/>
            <p:cNvSpPr/>
            <p:nvPr/>
          </p:nvSpPr>
          <p:spPr>
            <a:xfrm>
              <a:off x="5609602" y="62788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0" name="object 9840"/>
            <p:cNvSpPr/>
            <p:nvPr/>
          </p:nvSpPr>
          <p:spPr>
            <a:xfrm>
              <a:off x="5609602" y="6280669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930" y="0"/>
                  </a:moveTo>
                  <a:lnTo>
                    <a:pt x="0" y="930"/>
                  </a:lnTo>
                </a:path>
                <a:path w="1270" h="3175">
                  <a:moveTo>
                    <a:pt x="0" y="930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1" name="object 9841"/>
            <p:cNvSpPr/>
            <p:nvPr/>
          </p:nvSpPr>
          <p:spPr>
            <a:xfrm>
              <a:off x="5608671" y="62825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42" name="object 9842"/>
            <p:cNvSpPr/>
            <p:nvPr/>
          </p:nvSpPr>
          <p:spPr>
            <a:xfrm>
              <a:off x="5543519" y="6284392"/>
              <a:ext cx="66675" cy="262890"/>
            </a:xfrm>
            <a:custGeom>
              <a:avLst/>
              <a:gdLst/>
              <a:ahLst/>
              <a:cxnLst/>
              <a:rect l="l" t="t" r="r" b="b"/>
              <a:pathLst>
                <a:path w="66675" h="262890">
                  <a:moveTo>
                    <a:pt x="66082" y="0"/>
                  </a:moveTo>
                  <a:lnTo>
                    <a:pt x="60498" y="21407"/>
                  </a:lnTo>
                </a:path>
                <a:path w="66675" h="262890">
                  <a:moveTo>
                    <a:pt x="55844" y="38160"/>
                  </a:moveTo>
                  <a:lnTo>
                    <a:pt x="47468" y="71667"/>
                  </a:lnTo>
                </a:path>
                <a:path w="66675" h="262890">
                  <a:moveTo>
                    <a:pt x="43745" y="88420"/>
                  </a:moveTo>
                  <a:lnTo>
                    <a:pt x="35368" y="122858"/>
                  </a:lnTo>
                </a:path>
                <a:path w="66675" h="262890">
                  <a:moveTo>
                    <a:pt x="30714" y="139611"/>
                  </a:moveTo>
                  <a:lnTo>
                    <a:pt x="22337" y="173118"/>
                  </a:lnTo>
                </a:path>
                <a:path w="66675" h="262890">
                  <a:moveTo>
                    <a:pt x="18614" y="189872"/>
                  </a:moveTo>
                  <a:lnTo>
                    <a:pt x="9307" y="224309"/>
                  </a:lnTo>
                </a:path>
                <a:path w="66675" h="262890">
                  <a:moveTo>
                    <a:pt x="5584" y="241063"/>
                  </a:moveTo>
                  <a:lnTo>
                    <a:pt x="0" y="26247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843" name="object 9843"/>
          <p:cNvSpPr/>
          <p:nvPr/>
        </p:nvSpPr>
        <p:spPr>
          <a:xfrm>
            <a:off x="10479262" y="6593399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0"/>
                </a:moveTo>
                <a:lnTo>
                  <a:pt x="930" y="1861"/>
                </a:lnTo>
              </a:path>
              <a:path w="1270" h="3175">
                <a:moveTo>
                  <a:pt x="930" y="1861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4" name="object 9844"/>
          <p:cNvSpPr/>
          <p:nvPr/>
        </p:nvSpPr>
        <p:spPr>
          <a:xfrm>
            <a:off x="5510943" y="6568269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39" h="109854">
                <a:moveTo>
                  <a:pt x="27922" y="0"/>
                </a:moveTo>
                <a:lnTo>
                  <a:pt x="22337" y="21407"/>
                </a:lnTo>
              </a:path>
              <a:path w="27939" h="109854">
                <a:moveTo>
                  <a:pt x="17684" y="38160"/>
                </a:moveTo>
                <a:lnTo>
                  <a:pt x="9307" y="71667"/>
                </a:lnTo>
              </a:path>
              <a:path w="27939" h="109854">
                <a:moveTo>
                  <a:pt x="5584" y="88420"/>
                </a:moveTo>
                <a:lnTo>
                  <a:pt x="0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5" name="object 9845"/>
          <p:cNvSpPr/>
          <p:nvPr/>
        </p:nvSpPr>
        <p:spPr>
          <a:xfrm>
            <a:off x="10480193" y="659619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6" name="object 9846"/>
          <p:cNvSpPr/>
          <p:nvPr/>
        </p:nvSpPr>
        <p:spPr>
          <a:xfrm>
            <a:off x="5584472" y="6289976"/>
            <a:ext cx="66675" cy="267335"/>
          </a:xfrm>
          <a:custGeom>
            <a:avLst/>
            <a:gdLst/>
            <a:ahLst/>
            <a:cxnLst/>
            <a:rect l="l" t="t" r="r" b="b"/>
            <a:pathLst>
              <a:path w="66675" h="267334">
                <a:moveTo>
                  <a:pt x="66082" y="0"/>
                </a:moveTo>
                <a:lnTo>
                  <a:pt x="66082" y="930"/>
                </a:lnTo>
              </a:path>
              <a:path w="66675" h="267334">
                <a:moveTo>
                  <a:pt x="66082" y="930"/>
                </a:moveTo>
                <a:lnTo>
                  <a:pt x="60498" y="24199"/>
                </a:lnTo>
              </a:path>
              <a:path w="66675" h="267334">
                <a:moveTo>
                  <a:pt x="55844" y="40952"/>
                </a:moveTo>
                <a:lnTo>
                  <a:pt x="47468" y="74459"/>
                </a:lnTo>
              </a:path>
              <a:path w="66675" h="267334">
                <a:moveTo>
                  <a:pt x="43745" y="92143"/>
                </a:moveTo>
                <a:lnTo>
                  <a:pt x="35368" y="125650"/>
                </a:lnTo>
              </a:path>
              <a:path w="66675" h="267334">
                <a:moveTo>
                  <a:pt x="30714" y="142404"/>
                </a:moveTo>
                <a:lnTo>
                  <a:pt x="22337" y="175910"/>
                </a:lnTo>
              </a:path>
              <a:path w="66675" h="267334">
                <a:moveTo>
                  <a:pt x="17684" y="193595"/>
                </a:moveTo>
                <a:lnTo>
                  <a:pt x="9307" y="227101"/>
                </a:lnTo>
              </a:path>
              <a:path w="66675" h="267334">
                <a:moveTo>
                  <a:pt x="5584" y="243855"/>
                </a:moveTo>
                <a:lnTo>
                  <a:pt x="0" y="267123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7" name="object 9847"/>
          <p:cNvSpPr/>
          <p:nvPr/>
        </p:nvSpPr>
        <p:spPr>
          <a:xfrm>
            <a:off x="10480193" y="659712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848" name="object 9848"/>
          <p:cNvGrpSpPr/>
          <p:nvPr/>
        </p:nvGrpSpPr>
        <p:grpSpPr>
          <a:xfrm>
            <a:off x="10637488" y="6557100"/>
            <a:ext cx="1905" cy="1905"/>
            <a:chOff x="10637488" y="6557100"/>
            <a:chExt cx="1905" cy="1905"/>
          </a:xfrm>
        </p:grpSpPr>
        <p:sp>
          <p:nvSpPr>
            <p:cNvPr id="9849" name="object 9849"/>
            <p:cNvSpPr/>
            <p:nvPr/>
          </p:nvSpPr>
          <p:spPr>
            <a:xfrm>
              <a:off x="10637488" y="6557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50" name="object 9850"/>
            <p:cNvSpPr/>
            <p:nvPr/>
          </p:nvSpPr>
          <p:spPr>
            <a:xfrm>
              <a:off x="10638419" y="65571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851" name="object 9851"/>
          <p:cNvSpPr/>
          <p:nvPr/>
        </p:nvSpPr>
        <p:spPr>
          <a:xfrm>
            <a:off x="5550965" y="6577577"/>
            <a:ext cx="27940" cy="111125"/>
          </a:xfrm>
          <a:custGeom>
            <a:avLst/>
            <a:gdLst/>
            <a:ahLst/>
            <a:cxnLst/>
            <a:rect l="l" t="t" r="r" b="b"/>
            <a:pathLst>
              <a:path w="27939" h="111125">
                <a:moveTo>
                  <a:pt x="27922" y="0"/>
                </a:moveTo>
                <a:lnTo>
                  <a:pt x="22337" y="21407"/>
                </a:lnTo>
              </a:path>
              <a:path w="27939" h="111125">
                <a:moveTo>
                  <a:pt x="18614" y="39091"/>
                </a:moveTo>
                <a:lnTo>
                  <a:pt x="10238" y="72598"/>
                </a:lnTo>
              </a:path>
              <a:path w="27939" h="111125">
                <a:moveTo>
                  <a:pt x="5584" y="89351"/>
                </a:moveTo>
                <a:lnTo>
                  <a:pt x="0" y="11075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2" name="object 9852"/>
          <p:cNvSpPr/>
          <p:nvPr/>
        </p:nvSpPr>
        <p:spPr>
          <a:xfrm>
            <a:off x="12969006" y="69973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EEE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3" name="object 9853"/>
          <p:cNvSpPr/>
          <p:nvPr/>
        </p:nvSpPr>
        <p:spPr>
          <a:xfrm>
            <a:off x="5633801" y="6301146"/>
            <a:ext cx="66675" cy="268605"/>
          </a:xfrm>
          <a:custGeom>
            <a:avLst/>
            <a:gdLst/>
            <a:ahLst/>
            <a:cxnLst/>
            <a:rect l="l" t="t" r="r" b="b"/>
            <a:pathLst>
              <a:path w="66675" h="268604">
                <a:moveTo>
                  <a:pt x="66082" y="0"/>
                </a:moveTo>
                <a:lnTo>
                  <a:pt x="66082" y="930"/>
                </a:lnTo>
              </a:path>
              <a:path w="66675" h="268604">
                <a:moveTo>
                  <a:pt x="66082" y="930"/>
                </a:moveTo>
                <a:lnTo>
                  <a:pt x="66082" y="1861"/>
                </a:lnTo>
              </a:path>
              <a:path w="66675" h="268604">
                <a:moveTo>
                  <a:pt x="66082" y="1861"/>
                </a:moveTo>
                <a:lnTo>
                  <a:pt x="66082" y="2792"/>
                </a:lnTo>
              </a:path>
              <a:path w="66675" h="268604">
                <a:moveTo>
                  <a:pt x="66082" y="2792"/>
                </a:moveTo>
                <a:lnTo>
                  <a:pt x="65152" y="4653"/>
                </a:lnTo>
              </a:path>
              <a:path w="66675" h="268604">
                <a:moveTo>
                  <a:pt x="65152" y="4653"/>
                </a:moveTo>
                <a:lnTo>
                  <a:pt x="63290" y="12099"/>
                </a:lnTo>
              </a:path>
              <a:path w="66675" h="268604">
                <a:moveTo>
                  <a:pt x="63290" y="13030"/>
                </a:moveTo>
                <a:lnTo>
                  <a:pt x="58636" y="29783"/>
                </a:lnTo>
              </a:path>
              <a:path w="66675" h="268604">
                <a:moveTo>
                  <a:pt x="54913" y="47468"/>
                </a:moveTo>
                <a:lnTo>
                  <a:pt x="46537" y="80974"/>
                </a:lnTo>
              </a:path>
              <a:path w="66675" h="268604">
                <a:moveTo>
                  <a:pt x="41883" y="97728"/>
                </a:moveTo>
                <a:lnTo>
                  <a:pt x="33506" y="132165"/>
                </a:lnTo>
              </a:path>
              <a:path w="66675" h="268604">
                <a:moveTo>
                  <a:pt x="29783" y="148919"/>
                </a:moveTo>
                <a:lnTo>
                  <a:pt x="21407" y="182426"/>
                </a:lnTo>
              </a:path>
              <a:path w="66675" h="268604">
                <a:moveTo>
                  <a:pt x="16753" y="199179"/>
                </a:moveTo>
                <a:lnTo>
                  <a:pt x="8376" y="233617"/>
                </a:lnTo>
              </a:path>
              <a:path w="66675" h="268604">
                <a:moveTo>
                  <a:pt x="3722" y="250370"/>
                </a:moveTo>
                <a:lnTo>
                  <a:pt x="0" y="26805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4" name="object 9854"/>
          <p:cNvSpPr/>
          <p:nvPr/>
        </p:nvSpPr>
        <p:spPr>
          <a:xfrm>
            <a:off x="10633766" y="6537555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19545"/>
                </a:moveTo>
                <a:lnTo>
                  <a:pt x="3722" y="18614"/>
                </a:lnTo>
              </a:path>
              <a:path w="5079" h="19684">
                <a:moveTo>
                  <a:pt x="3722" y="17684"/>
                </a:moveTo>
                <a:lnTo>
                  <a:pt x="3722" y="16753"/>
                </a:lnTo>
              </a:path>
              <a:path w="5079" h="19684">
                <a:moveTo>
                  <a:pt x="3722" y="16753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5" name="object 9855"/>
          <p:cNvSpPr/>
          <p:nvPr/>
        </p:nvSpPr>
        <p:spPr>
          <a:xfrm>
            <a:off x="12410559" y="3385120"/>
            <a:ext cx="5080" cy="8890"/>
          </a:xfrm>
          <a:custGeom>
            <a:avLst/>
            <a:gdLst/>
            <a:ahLst/>
            <a:cxnLst/>
            <a:rect l="l" t="t" r="r" b="b"/>
            <a:pathLst>
              <a:path w="5079" h="8889">
                <a:moveTo>
                  <a:pt x="1861" y="8376"/>
                </a:moveTo>
                <a:lnTo>
                  <a:pt x="0" y="0"/>
                </a:lnTo>
              </a:path>
              <a:path w="5079" h="8889">
                <a:moveTo>
                  <a:pt x="4653" y="7445"/>
                </a:moveTo>
                <a:lnTo>
                  <a:pt x="3722" y="7445"/>
                </a:lnTo>
              </a:path>
              <a:path w="5079" h="8889">
                <a:moveTo>
                  <a:pt x="2792" y="7445"/>
                </a:moveTo>
                <a:lnTo>
                  <a:pt x="2792" y="83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6" name="object 9856"/>
          <p:cNvSpPr/>
          <p:nvPr/>
        </p:nvSpPr>
        <p:spPr>
          <a:xfrm>
            <a:off x="5600294" y="6590607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39" h="109854">
                <a:moveTo>
                  <a:pt x="27922" y="0"/>
                </a:moveTo>
                <a:lnTo>
                  <a:pt x="23268" y="19545"/>
                </a:lnTo>
              </a:path>
              <a:path w="27939" h="109854">
                <a:moveTo>
                  <a:pt x="18614" y="36299"/>
                </a:moveTo>
                <a:lnTo>
                  <a:pt x="10238" y="70736"/>
                </a:lnTo>
              </a:path>
              <a:path w="27939" h="109854">
                <a:moveTo>
                  <a:pt x="6515" y="87490"/>
                </a:moveTo>
                <a:lnTo>
                  <a:pt x="930" y="107035"/>
                </a:lnTo>
              </a:path>
              <a:path w="27939" h="109854">
                <a:moveTo>
                  <a:pt x="930" y="107035"/>
                </a:moveTo>
                <a:lnTo>
                  <a:pt x="0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7" name="object 9857"/>
          <p:cNvSpPr/>
          <p:nvPr/>
        </p:nvSpPr>
        <p:spPr>
          <a:xfrm>
            <a:off x="12965283" y="6996412"/>
            <a:ext cx="5080" cy="1905"/>
          </a:xfrm>
          <a:custGeom>
            <a:avLst/>
            <a:gdLst/>
            <a:ahLst/>
            <a:cxnLst/>
            <a:rect l="l" t="t" r="r" b="b"/>
            <a:pathLst>
              <a:path w="5079" h="1904">
                <a:moveTo>
                  <a:pt x="1861" y="0"/>
                </a:moveTo>
                <a:lnTo>
                  <a:pt x="3722" y="930"/>
                </a:lnTo>
              </a:path>
              <a:path w="5079" h="1904">
                <a:moveTo>
                  <a:pt x="3722" y="930"/>
                </a:moveTo>
                <a:lnTo>
                  <a:pt x="4653" y="1861"/>
                </a:lnTo>
              </a:path>
              <a:path w="5079" h="1904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8" name="object 9858"/>
          <p:cNvSpPr/>
          <p:nvPr/>
        </p:nvSpPr>
        <p:spPr>
          <a:xfrm>
            <a:off x="5470918" y="663622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9" name="object 9859"/>
          <p:cNvSpPr/>
          <p:nvPr/>
        </p:nvSpPr>
        <p:spPr>
          <a:xfrm>
            <a:off x="12577162" y="3350683"/>
            <a:ext cx="6985" cy="1905"/>
          </a:xfrm>
          <a:custGeom>
            <a:avLst/>
            <a:gdLst/>
            <a:ahLst/>
            <a:cxnLst/>
            <a:rect l="l" t="t" r="r" b="b"/>
            <a:pathLst>
              <a:path w="6984" h="1904">
                <a:moveTo>
                  <a:pt x="6515" y="0"/>
                </a:moveTo>
                <a:lnTo>
                  <a:pt x="5584" y="0"/>
                </a:lnTo>
              </a:path>
              <a:path w="6984" h="1904">
                <a:moveTo>
                  <a:pt x="5584" y="0"/>
                </a:moveTo>
                <a:lnTo>
                  <a:pt x="4653" y="930"/>
                </a:lnTo>
              </a:path>
              <a:path w="6984" h="1904">
                <a:moveTo>
                  <a:pt x="4653" y="930"/>
                </a:moveTo>
                <a:lnTo>
                  <a:pt x="2792" y="930"/>
                </a:lnTo>
              </a:path>
              <a:path w="6984" h="1904">
                <a:moveTo>
                  <a:pt x="2792" y="930"/>
                </a:moveTo>
                <a:lnTo>
                  <a:pt x="1861" y="930"/>
                </a:lnTo>
              </a:path>
              <a:path w="6984" h="1904">
                <a:moveTo>
                  <a:pt x="1861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60" name="object 9860"/>
          <p:cNvSpPr/>
          <p:nvPr/>
        </p:nvSpPr>
        <p:spPr>
          <a:xfrm>
            <a:off x="12415212" y="3391635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0"/>
                </a:moveTo>
                <a:lnTo>
                  <a:pt x="2792" y="0"/>
                </a:lnTo>
              </a:path>
              <a:path w="3809" h="1270">
                <a:moveTo>
                  <a:pt x="2792" y="0"/>
                </a:moveTo>
                <a:lnTo>
                  <a:pt x="930" y="930"/>
                </a:lnTo>
              </a:path>
              <a:path w="3809" h="1270">
                <a:moveTo>
                  <a:pt x="930" y="93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61" name="object 9861"/>
          <p:cNvSpPr/>
          <p:nvPr/>
        </p:nvSpPr>
        <p:spPr>
          <a:xfrm>
            <a:off x="10559306" y="6273223"/>
            <a:ext cx="99060" cy="397510"/>
          </a:xfrm>
          <a:custGeom>
            <a:avLst/>
            <a:gdLst/>
            <a:ahLst/>
            <a:cxnLst/>
            <a:rect l="l" t="t" r="r" b="b"/>
            <a:pathLst>
              <a:path w="99059" h="397509">
                <a:moveTo>
                  <a:pt x="98659" y="397428"/>
                </a:moveTo>
                <a:lnTo>
                  <a:pt x="93074" y="376021"/>
                </a:lnTo>
              </a:path>
              <a:path w="99059" h="397509">
                <a:moveTo>
                  <a:pt x="89351" y="359267"/>
                </a:moveTo>
                <a:lnTo>
                  <a:pt x="80974" y="325760"/>
                </a:lnTo>
              </a:path>
              <a:path w="99059" h="397509">
                <a:moveTo>
                  <a:pt x="76321" y="309007"/>
                </a:moveTo>
                <a:lnTo>
                  <a:pt x="71667" y="287600"/>
                </a:lnTo>
              </a:path>
              <a:path w="99059" h="397509">
                <a:moveTo>
                  <a:pt x="66082" y="266193"/>
                </a:moveTo>
                <a:lnTo>
                  <a:pt x="61429" y="248509"/>
                </a:lnTo>
              </a:path>
              <a:path w="99059" h="397509">
                <a:moveTo>
                  <a:pt x="57706" y="231755"/>
                </a:moveTo>
                <a:lnTo>
                  <a:pt x="49329" y="198248"/>
                </a:lnTo>
              </a:path>
              <a:path w="99059" h="397509">
                <a:moveTo>
                  <a:pt x="44675" y="180564"/>
                </a:moveTo>
                <a:lnTo>
                  <a:pt x="36299" y="147057"/>
                </a:lnTo>
              </a:path>
              <a:path w="99059" h="397509">
                <a:moveTo>
                  <a:pt x="31645" y="130304"/>
                </a:moveTo>
                <a:lnTo>
                  <a:pt x="23268" y="95866"/>
                </a:lnTo>
              </a:path>
              <a:path w="99059" h="397509">
                <a:moveTo>
                  <a:pt x="19545" y="79113"/>
                </a:moveTo>
                <a:lnTo>
                  <a:pt x="11168" y="45606"/>
                </a:lnTo>
              </a:path>
              <a:path w="99059" h="397509">
                <a:moveTo>
                  <a:pt x="6515" y="28853"/>
                </a:moveTo>
                <a:lnTo>
                  <a:pt x="2792" y="11168"/>
                </a:lnTo>
              </a:path>
              <a:path w="99059" h="397509">
                <a:moveTo>
                  <a:pt x="1861" y="10238"/>
                </a:moveTo>
                <a:lnTo>
                  <a:pt x="930" y="3722"/>
                </a:lnTo>
              </a:path>
              <a:path w="99059" h="397509">
                <a:moveTo>
                  <a:pt x="930" y="3722"/>
                </a:moveTo>
                <a:lnTo>
                  <a:pt x="0" y="2792"/>
                </a:lnTo>
              </a:path>
              <a:path w="99059" h="397509">
                <a:moveTo>
                  <a:pt x="0" y="2792"/>
                </a:moveTo>
                <a:lnTo>
                  <a:pt x="0" y="930"/>
                </a:lnTo>
              </a:path>
              <a:path w="99059" h="39750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862" name="object 9862"/>
          <p:cNvGrpSpPr/>
          <p:nvPr/>
        </p:nvGrpSpPr>
        <p:grpSpPr>
          <a:xfrm>
            <a:off x="5471852" y="6636214"/>
            <a:ext cx="1905" cy="1905"/>
            <a:chOff x="5471852" y="6636214"/>
            <a:chExt cx="1905" cy="1905"/>
          </a:xfrm>
        </p:grpSpPr>
        <p:sp>
          <p:nvSpPr>
            <p:cNvPr id="9863" name="object 9863"/>
            <p:cNvSpPr/>
            <p:nvPr/>
          </p:nvSpPr>
          <p:spPr>
            <a:xfrm>
              <a:off x="5471852" y="663714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4" name="object 9864"/>
            <p:cNvSpPr/>
            <p:nvPr/>
          </p:nvSpPr>
          <p:spPr>
            <a:xfrm>
              <a:off x="5471846" y="66362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65" name="object 9865"/>
          <p:cNvGrpSpPr/>
          <p:nvPr/>
        </p:nvGrpSpPr>
        <p:grpSpPr>
          <a:xfrm>
            <a:off x="12961560" y="6995482"/>
            <a:ext cx="5080" cy="3810"/>
            <a:chOff x="12961560" y="6995482"/>
            <a:chExt cx="5080" cy="3810"/>
          </a:xfrm>
        </p:grpSpPr>
        <p:sp>
          <p:nvSpPr>
            <p:cNvPr id="9866" name="object 9866"/>
            <p:cNvSpPr/>
            <p:nvPr/>
          </p:nvSpPr>
          <p:spPr>
            <a:xfrm>
              <a:off x="12961560" y="69973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67" name="object 9867"/>
            <p:cNvSpPr/>
            <p:nvPr/>
          </p:nvSpPr>
          <p:spPr>
            <a:xfrm>
              <a:off x="12962491" y="6996413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0" y="1861"/>
                  </a:moveTo>
                  <a:lnTo>
                    <a:pt x="930" y="930"/>
                  </a:lnTo>
                </a:path>
                <a:path w="3175" h="1904">
                  <a:moveTo>
                    <a:pt x="930" y="93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868" name="object 9868"/>
          <p:cNvSpPr/>
          <p:nvPr/>
        </p:nvSpPr>
        <p:spPr>
          <a:xfrm>
            <a:off x="10558375" y="6271362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1861"/>
                </a:moveTo>
                <a:lnTo>
                  <a:pt x="0" y="930"/>
                </a:lnTo>
              </a:path>
              <a:path w="1270"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869" name="object 9869"/>
          <p:cNvGrpSpPr/>
          <p:nvPr/>
        </p:nvGrpSpPr>
        <p:grpSpPr>
          <a:xfrm>
            <a:off x="10415971" y="6285323"/>
            <a:ext cx="230504" cy="421640"/>
            <a:chOff x="10415971" y="6285323"/>
            <a:chExt cx="230504" cy="421640"/>
          </a:xfrm>
        </p:grpSpPr>
        <p:sp>
          <p:nvSpPr>
            <p:cNvPr id="9870" name="object 9870"/>
            <p:cNvSpPr/>
            <p:nvPr/>
          </p:nvSpPr>
          <p:spPr>
            <a:xfrm>
              <a:off x="10416902" y="6285323"/>
              <a:ext cx="189230" cy="421005"/>
            </a:xfrm>
            <a:custGeom>
              <a:avLst/>
              <a:gdLst/>
              <a:ahLst/>
              <a:cxnLst/>
              <a:rect l="l" t="t" r="r" b="b"/>
              <a:pathLst>
                <a:path w="189229" h="421004">
                  <a:moveTo>
                    <a:pt x="188941" y="398359"/>
                  </a:moveTo>
                  <a:lnTo>
                    <a:pt x="183356" y="376951"/>
                  </a:lnTo>
                </a:path>
                <a:path w="189229" h="421004">
                  <a:moveTo>
                    <a:pt x="179633" y="360198"/>
                  </a:moveTo>
                  <a:lnTo>
                    <a:pt x="171257" y="326691"/>
                  </a:lnTo>
                </a:path>
                <a:path w="189229" h="421004">
                  <a:moveTo>
                    <a:pt x="166603" y="309938"/>
                  </a:moveTo>
                  <a:lnTo>
                    <a:pt x="161949" y="288531"/>
                  </a:lnTo>
                </a:path>
                <a:path w="189229" h="421004">
                  <a:moveTo>
                    <a:pt x="156365" y="267123"/>
                  </a:moveTo>
                  <a:lnTo>
                    <a:pt x="150780" y="244786"/>
                  </a:lnTo>
                </a:path>
                <a:path w="189229" h="421004">
                  <a:moveTo>
                    <a:pt x="146127" y="228032"/>
                  </a:moveTo>
                  <a:lnTo>
                    <a:pt x="137750" y="193595"/>
                  </a:lnTo>
                </a:path>
                <a:path w="189229" h="421004">
                  <a:moveTo>
                    <a:pt x="134027" y="176841"/>
                  </a:moveTo>
                  <a:lnTo>
                    <a:pt x="125650" y="143334"/>
                  </a:lnTo>
                </a:path>
                <a:path w="189229" h="421004">
                  <a:moveTo>
                    <a:pt x="120996" y="126581"/>
                  </a:moveTo>
                  <a:lnTo>
                    <a:pt x="112620" y="92143"/>
                  </a:lnTo>
                </a:path>
                <a:path w="189229" h="421004">
                  <a:moveTo>
                    <a:pt x="108897" y="75390"/>
                  </a:moveTo>
                  <a:lnTo>
                    <a:pt x="99589" y="41883"/>
                  </a:lnTo>
                </a:path>
                <a:path w="189229" h="421004">
                  <a:moveTo>
                    <a:pt x="95866" y="24199"/>
                  </a:moveTo>
                  <a:lnTo>
                    <a:pt x="90282" y="1861"/>
                  </a:lnTo>
                </a:path>
                <a:path w="189229" h="421004">
                  <a:moveTo>
                    <a:pt x="90282" y="1861"/>
                  </a:moveTo>
                  <a:lnTo>
                    <a:pt x="90282" y="930"/>
                  </a:lnTo>
                </a:path>
                <a:path w="189229" h="421004">
                  <a:moveTo>
                    <a:pt x="89351" y="930"/>
                  </a:moveTo>
                  <a:lnTo>
                    <a:pt x="89351" y="0"/>
                  </a:lnTo>
                </a:path>
                <a:path w="189229" h="421004">
                  <a:moveTo>
                    <a:pt x="148919" y="408597"/>
                  </a:moveTo>
                  <a:lnTo>
                    <a:pt x="143334" y="387190"/>
                  </a:lnTo>
                </a:path>
                <a:path w="189229" h="421004">
                  <a:moveTo>
                    <a:pt x="138681" y="370436"/>
                  </a:moveTo>
                  <a:lnTo>
                    <a:pt x="130304" y="336929"/>
                  </a:lnTo>
                </a:path>
                <a:path w="189229" h="421004">
                  <a:moveTo>
                    <a:pt x="126581" y="319245"/>
                  </a:moveTo>
                  <a:lnTo>
                    <a:pt x="120996" y="297838"/>
                  </a:lnTo>
                </a:path>
                <a:path w="189229" h="421004">
                  <a:moveTo>
                    <a:pt x="115412" y="277362"/>
                  </a:moveTo>
                  <a:lnTo>
                    <a:pt x="110758" y="255024"/>
                  </a:lnTo>
                </a:path>
                <a:path w="189229" h="421004">
                  <a:moveTo>
                    <a:pt x="106104" y="238270"/>
                  </a:moveTo>
                  <a:lnTo>
                    <a:pt x="97728" y="204763"/>
                  </a:lnTo>
                </a:path>
                <a:path w="189229" h="421004">
                  <a:moveTo>
                    <a:pt x="93074" y="188010"/>
                  </a:moveTo>
                  <a:lnTo>
                    <a:pt x="84697" y="153572"/>
                  </a:lnTo>
                </a:path>
                <a:path w="189229" h="421004">
                  <a:moveTo>
                    <a:pt x="80974" y="136819"/>
                  </a:moveTo>
                  <a:lnTo>
                    <a:pt x="72598" y="103312"/>
                  </a:lnTo>
                </a:path>
                <a:path w="189229" h="421004">
                  <a:moveTo>
                    <a:pt x="67944" y="86559"/>
                  </a:moveTo>
                  <a:lnTo>
                    <a:pt x="59567" y="52121"/>
                  </a:lnTo>
                </a:path>
                <a:path w="189229" h="421004">
                  <a:moveTo>
                    <a:pt x="55844" y="35368"/>
                  </a:moveTo>
                  <a:lnTo>
                    <a:pt x="50260" y="13030"/>
                  </a:lnTo>
                </a:path>
                <a:path w="189229" h="421004">
                  <a:moveTo>
                    <a:pt x="50260" y="13030"/>
                  </a:moveTo>
                  <a:lnTo>
                    <a:pt x="49329" y="11168"/>
                  </a:lnTo>
                </a:path>
                <a:path w="189229" h="421004">
                  <a:moveTo>
                    <a:pt x="49329" y="11168"/>
                  </a:moveTo>
                  <a:lnTo>
                    <a:pt x="49329" y="10238"/>
                  </a:lnTo>
                </a:path>
                <a:path w="189229" h="421004">
                  <a:moveTo>
                    <a:pt x="99589" y="420696"/>
                  </a:moveTo>
                  <a:lnTo>
                    <a:pt x="94005" y="399289"/>
                  </a:lnTo>
                </a:path>
                <a:path w="189229" h="421004">
                  <a:moveTo>
                    <a:pt x="89351" y="382536"/>
                  </a:moveTo>
                  <a:lnTo>
                    <a:pt x="80974" y="349029"/>
                  </a:lnTo>
                </a:path>
                <a:path w="189229" h="421004">
                  <a:moveTo>
                    <a:pt x="77251" y="332276"/>
                  </a:moveTo>
                  <a:lnTo>
                    <a:pt x="71667" y="310868"/>
                  </a:lnTo>
                </a:path>
                <a:path w="189229" h="421004">
                  <a:moveTo>
                    <a:pt x="66082" y="289461"/>
                  </a:moveTo>
                  <a:lnTo>
                    <a:pt x="61429" y="268054"/>
                  </a:lnTo>
                </a:path>
                <a:path w="189229" h="421004">
                  <a:moveTo>
                    <a:pt x="56775" y="251301"/>
                  </a:moveTo>
                  <a:lnTo>
                    <a:pt x="48398" y="217794"/>
                  </a:lnTo>
                </a:path>
                <a:path w="189229" h="421004">
                  <a:moveTo>
                    <a:pt x="44675" y="200110"/>
                  </a:moveTo>
                  <a:lnTo>
                    <a:pt x="35368" y="166603"/>
                  </a:lnTo>
                </a:path>
                <a:path w="189229" h="421004">
                  <a:moveTo>
                    <a:pt x="31645" y="149850"/>
                  </a:moveTo>
                  <a:lnTo>
                    <a:pt x="23268" y="116343"/>
                  </a:lnTo>
                </a:path>
                <a:path w="189229" h="421004">
                  <a:moveTo>
                    <a:pt x="18614" y="98659"/>
                  </a:moveTo>
                  <a:lnTo>
                    <a:pt x="10238" y="65152"/>
                  </a:lnTo>
                </a:path>
                <a:path w="189229" h="421004">
                  <a:moveTo>
                    <a:pt x="6515" y="48398"/>
                  </a:moveTo>
                  <a:lnTo>
                    <a:pt x="930" y="26991"/>
                  </a:lnTo>
                </a:path>
                <a:path w="189229" h="421004">
                  <a:moveTo>
                    <a:pt x="930" y="26991"/>
                  </a:moveTo>
                  <a:lnTo>
                    <a:pt x="930" y="26060"/>
                  </a:lnTo>
                </a:path>
                <a:path w="189229" h="421004">
                  <a:moveTo>
                    <a:pt x="930" y="26060"/>
                  </a:moveTo>
                  <a:lnTo>
                    <a:pt x="0" y="24199"/>
                  </a:lnTo>
                </a:path>
                <a:path w="189229" h="421004">
                  <a:moveTo>
                    <a:pt x="0" y="24199"/>
                  </a:moveTo>
                  <a:lnTo>
                    <a:pt x="0" y="23268"/>
                  </a:lnTo>
                </a:path>
                <a:path w="189229" h="421004">
                  <a:moveTo>
                    <a:pt x="0" y="23268"/>
                  </a:moveTo>
                  <a:lnTo>
                    <a:pt x="0" y="22337"/>
                  </a:lnTo>
                </a:path>
                <a:path w="189229" h="421004">
                  <a:moveTo>
                    <a:pt x="0" y="22337"/>
                  </a:moveTo>
                  <a:lnTo>
                    <a:pt x="0" y="21407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1" name="object 9871"/>
            <p:cNvSpPr/>
            <p:nvPr/>
          </p:nvSpPr>
          <p:spPr>
            <a:xfrm>
              <a:off x="10643070" y="6641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2" name="object 9872"/>
            <p:cNvSpPr/>
            <p:nvPr/>
          </p:nvSpPr>
          <p:spPr>
            <a:xfrm>
              <a:off x="10644004" y="664272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3" name="object 9873"/>
            <p:cNvSpPr/>
            <p:nvPr/>
          </p:nvSpPr>
          <p:spPr>
            <a:xfrm>
              <a:off x="10644004" y="6641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74" name="object 9874"/>
          <p:cNvGrpSpPr/>
          <p:nvPr/>
        </p:nvGrpSpPr>
        <p:grpSpPr>
          <a:xfrm>
            <a:off x="12537140" y="3255747"/>
            <a:ext cx="3175" cy="1905"/>
            <a:chOff x="12537140" y="3255747"/>
            <a:chExt cx="3175" cy="1905"/>
          </a:xfrm>
        </p:grpSpPr>
        <p:sp>
          <p:nvSpPr>
            <p:cNvPr id="9875" name="object 9875"/>
            <p:cNvSpPr/>
            <p:nvPr/>
          </p:nvSpPr>
          <p:spPr>
            <a:xfrm>
              <a:off x="12538062" y="32557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6" name="object 9876"/>
            <p:cNvSpPr/>
            <p:nvPr/>
          </p:nvSpPr>
          <p:spPr>
            <a:xfrm>
              <a:off x="12538071" y="32566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77" name="object 9877"/>
            <p:cNvSpPr/>
            <p:nvPr/>
          </p:nvSpPr>
          <p:spPr>
            <a:xfrm>
              <a:off x="12537135" y="32557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78" name="object 9878"/>
          <p:cNvGrpSpPr/>
          <p:nvPr/>
        </p:nvGrpSpPr>
        <p:grpSpPr>
          <a:xfrm>
            <a:off x="5600294" y="6668790"/>
            <a:ext cx="3175" cy="1905"/>
            <a:chOff x="5600294" y="6668790"/>
            <a:chExt cx="3175" cy="1905"/>
          </a:xfrm>
        </p:grpSpPr>
        <p:sp>
          <p:nvSpPr>
            <p:cNvPr id="9879" name="object 9879"/>
            <p:cNvSpPr/>
            <p:nvPr/>
          </p:nvSpPr>
          <p:spPr>
            <a:xfrm>
              <a:off x="5601221" y="6668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0" name="object 9880"/>
            <p:cNvSpPr/>
            <p:nvPr/>
          </p:nvSpPr>
          <p:spPr>
            <a:xfrm>
              <a:off x="5601225" y="6668790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1861" y="930"/>
                  </a:moveTo>
                  <a:lnTo>
                    <a:pt x="930" y="930"/>
                  </a:lnTo>
                </a:path>
                <a:path w="1904"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1" name="object 9881"/>
            <p:cNvSpPr/>
            <p:nvPr/>
          </p:nvSpPr>
          <p:spPr>
            <a:xfrm>
              <a:off x="5600293" y="6668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2" name="object 9882"/>
            <p:cNvSpPr/>
            <p:nvPr/>
          </p:nvSpPr>
          <p:spPr>
            <a:xfrm>
              <a:off x="5601225" y="666972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3" name="object 9883"/>
            <p:cNvSpPr/>
            <p:nvPr/>
          </p:nvSpPr>
          <p:spPr>
            <a:xfrm>
              <a:off x="5601225" y="66687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84" name="object 9884"/>
          <p:cNvGrpSpPr/>
          <p:nvPr/>
        </p:nvGrpSpPr>
        <p:grpSpPr>
          <a:xfrm>
            <a:off x="12537140" y="3255747"/>
            <a:ext cx="1905" cy="1905"/>
            <a:chOff x="12537140" y="3255747"/>
            <a:chExt cx="1905" cy="1905"/>
          </a:xfrm>
        </p:grpSpPr>
        <p:sp>
          <p:nvSpPr>
            <p:cNvPr id="9885" name="object 9885"/>
            <p:cNvSpPr/>
            <p:nvPr/>
          </p:nvSpPr>
          <p:spPr>
            <a:xfrm>
              <a:off x="12537140" y="32557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86" name="object 9886"/>
            <p:cNvSpPr/>
            <p:nvPr/>
          </p:nvSpPr>
          <p:spPr>
            <a:xfrm>
              <a:off x="12538071" y="32566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887" name="object 9887"/>
          <p:cNvSpPr/>
          <p:nvPr/>
        </p:nvSpPr>
        <p:spPr>
          <a:xfrm>
            <a:off x="10643997" y="66417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66" y="939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88" name="object 9888"/>
          <p:cNvSpPr/>
          <p:nvPr/>
        </p:nvSpPr>
        <p:spPr>
          <a:xfrm>
            <a:off x="10515561" y="667437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89" name="object 9889"/>
          <p:cNvSpPr/>
          <p:nvPr/>
        </p:nvSpPr>
        <p:spPr>
          <a:xfrm>
            <a:off x="12407761" y="32883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39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890" name="object 9890"/>
          <p:cNvGrpSpPr/>
          <p:nvPr/>
        </p:nvGrpSpPr>
        <p:grpSpPr>
          <a:xfrm>
            <a:off x="12961560" y="6995482"/>
            <a:ext cx="9525" cy="3810"/>
            <a:chOff x="12961560" y="6995482"/>
            <a:chExt cx="9525" cy="3810"/>
          </a:xfrm>
        </p:grpSpPr>
        <p:sp>
          <p:nvSpPr>
            <p:cNvPr id="9891" name="object 9891"/>
            <p:cNvSpPr/>
            <p:nvPr/>
          </p:nvSpPr>
          <p:spPr>
            <a:xfrm>
              <a:off x="12962491" y="6996413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09" h="1904">
                  <a:moveTo>
                    <a:pt x="3722" y="0"/>
                  </a:moveTo>
                  <a:lnTo>
                    <a:pt x="2792" y="0"/>
                  </a:lnTo>
                </a:path>
                <a:path w="3809" h="1904">
                  <a:moveTo>
                    <a:pt x="2792" y="0"/>
                  </a:moveTo>
                  <a:lnTo>
                    <a:pt x="930" y="930"/>
                  </a:lnTo>
                </a:path>
                <a:path w="3809" h="1904">
                  <a:moveTo>
                    <a:pt x="930" y="930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2" name="object 9892"/>
            <p:cNvSpPr/>
            <p:nvPr/>
          </p:nvSpPr>
          <p:spPr>
            <a:xfrm>
              <a:off x="12961557" y="6997348"/>
              <a:ext cx="9525" cy="1905"/>
            </a:xfrm>
            <a:custGeom>
              <a:avLst/>
              <a:gdLst/>
              <a:ahLst/>
              <a:cxnLst/>
              <a:rect l="l" t="t" r="r" b="b"/>
              <a:pathLst>
                <a:path w="952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9525" h="1904">
                  <a:moveTo>
                    <a:pt x="9309" y="927"/>
                  </a:moveTo>
                  <a:lnTo>
                    <a:pt x="9029" y="279"/>
                  </a:lnTo>
                  <a:lnTo>
                    <a:pt x="8369" y="0"/>
                  </a:lnTo>
                  <a:lnTo>
                    <a:pt x="7721" y="279"/>
                  </a:lnTo>
                  <a:lnTo>
                    <a:pt x="7442" y="927"/>
                  </a:lnTo>
                  <a:lnTo>
                    <a:pt x="7721" y="1587"/>
                  </a:lnTo>
                  <a:lnTo>
                    <a:pt x="8369" y="1866"/>
                  </a:lnTo>
                  <a:lnTo>
                    <a:pt x="9029" y="1587"/>
                  </a:lnTo>
                  <a:lnTo>
                    <a:pt x="9309" y="927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3" name="object 9893"/>
            <p:cNvSpPr/>
            <p:nvPr/>
          </p:nvSpPr>
          <p:spPr>
            <a:xfrm>
              <a:off x="12966214" y="6996413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09" h="1904">
                  <a:moveTo>
                    <a:pt x="3722" y="1861"/>
                  </a:moveTo>
                  <a:lnTo>
                    <a:pt x="2792" y="930"/>
                  </a:lnTo>
                </a:path>
                <a:path w="3809" h="1904">
                  <a:moveTo>
                    <a:pt x="2792" y="930"/>
                  </a:moveTo>
                  <a:lnTo>
                    <a:pt x="930" y="0"/>
                  </a:lnTo>
                </a:path>
                <a:path w="3809" h="1904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94" name="object 9894"/>
          <p:cNvGrpSpPr/>
          <p:nvPr/>
        </p:nvGrpSpPr>
        <p:grpSpPr>
          <a:xfrm>
            <a:off x="12406835" y="3288322"/>
            <a:ext cx="3810" cy="1905"/>
            <a:chOff x="12406835" y="3288322"/>
            <a:chExt cx="3810" cy="1905"/>
          </a:xfrm>
        </p:grpSpPr>
        <p:sp>
          <p:nvSpPr>
            <p:cNvPr id="9895" name="object 9895"/>
            <p:cNvSpPr/>
            <p:nvPr/>
          </p:nvSpPr>
          <p:spPr>
            <a:xfrm>
              <a:off x="12407766" y="328925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6" name="object 9896"/>
            <p:cNvSpPr/>
            <p:nvPr/>
          </p:nvSpPr>
          <p:spPr>
            <a:xfrm>
              <a:off x="12406833" y="3288325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09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  <a:path w="3809" h="1904">
                  <a:moveTo>
                    <a:pt x="3721" y="939"/>
                  </a:moveTo>
                  <a:lnTo>
                    <a:pt x="3441" y="279"/>
                  </a:lnTo>
                  <a:lnTo>
                    <a:pt x="2794" y="0"/>
                  </a:lnTo>
                  <a:lnTo>
                    <a:pt x="2133" y="279"/>
                  </a:lnTo>
                  <a:lnTo>
                    <a:pt x="1854" y="939"/>
                  </a:lnTo>
                  <a:lnTo>
                    <a:pt x="2133" y="1587"/>
                  </a:lnTo>
                  <a:lnTo>
                    <a:pt x="2794" y="1866"/>
                  </a:lnTo>
                  <a:lnTo>
                    <a:pt x="3441" y="1587"/>
                  </a:lnTo>
                  <a:lnTo>
                    <a:pt x="3721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7" name="object 9897"/>
            <p:cNvSpPr/>
            <p:nvPr/>
          </p:nvSpPr>
          <p:spPr>
            <a:xfrm>
              <a:off x="12408697" y="328925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98" name="object 9898"/>
            <p:cNvSpPr/>
            <p:nvPr/>
          </p:nvSpPr>
          <p:spPr>
            <a:xfrm>
              <a:off x="12407760" y="32883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899" name="object 9899"/>
          <p:cNvSpPr/>
          <p:nvPr/>
        </p:nvSpPr>
        <p:spPr>
          <a:xfrm>
            <a:off x="10514622" y="66743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66" y="939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0" name="object 9900"/>
          <p:cNvSpPr/>
          <p:nvPr/>
        </p:nvSpPr>
        <p:spPr>
          <a:xfrm>
            <a:off x="12537140" y="3225962"/>
            <a:ext cx="88900" cy="355600"/>
          </a:xfrm>
          <a:custGeom>
            <a:avLst/>
            <a:gdLst/>
            <a:ahLst/>
            <a:cxnLst/>
            <a:rect l="l" t="t" r="r" b="b"/>
            <a:pathLst>
              <a:path w="88900" h="355600">
                <a:moveTo>
                  <a:pt x="0" y="0"/>
                </a:moveTo>
                <a:lnTo>
                  <a:pt x="5584" y="21407"/>
                </a:lnTo>
              </a:path>
              <a:path w="88900" h="355600">
                <a:moveTo>
                  <a:pt x="9307" y="38160"/>
                </a:moveTo>
                <a:lnTo>
                  <a:pt x="17684" y="71667"/>
                </a:lnTo>
              </a:path>
              <a:path w="88900" h="355600">
                <a:moveTo>
                  <a:pt x="22337" y="88420"/>
                </a:moveTo>
                <a:lnTo>
                  <a:pt x="27922" y="109827"/>
                </a:lnTo>
              </a:path>
              <a:path w="88900" h="355600">
                <a:moveTo>
                  <a:pt x="32576" y="131235"/>
                </a:moveTo>
                <a:lnTo>
                  <a:pt x="38160" y="152642"/>
                </a:lnTo>
              </a:path>
              <a:path w="88900" h="355600">
                <a:moveTo>
                  <a:pt x="41883" y="169395"/>
                </a:moveTo>
                <a:lnTo>
                  <a:pt x="51190" y="202902"/>
                </a:lnTo>
              </a:path>
              <a:path w="88900" h="355600">
                <a:moveTo>
                  <a:pt x="54913" y="220586"/>
                </a:moveTo>
                <a:lnTo>
                  <a:pt x="63290" y="254093"/>
                </a:lnTo>
              </a:path>
              <a:path w="88900" h="355600">
                <a:moveTo>
                  <a:pt x="67944" y="270846"/>
                </a:moveTo>
                <a:lnTo>
                  <a:pt x="76321" y="305284"/>
                </a:lnTo>
              </a:path>
              <a:path w="88900" h="355600">
                <a:moveTo>
                  <a:pt x="80044" y="322037"/>
                </a:moveTo>
                <a:lnTo>
                  <a:pt x="88420" y="35554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1" name="object 9901"/>
          <p:cNvSpPr/>
          <p:nvPr/>
        </p:nvSpPr>
        <p:spPr>
          <a:xfrm>
            <a:off x="10514630" y="66743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2" name="object 9902"/>
          <p:cNvSpPr/>
          <p:nvPr/>
        </p:nvSpPr>
        <p:spPr>
          <a:xfrm>
            <a:off x="12487811" y="3238062"/>
            <a:ext cx="88900" cy="356870"/>
          </a:xfrm>
          <a:custGeom>
            <a:avLst/>
            <a:gdLst/>
            <a:ahLst/>
            <a:cxnLst/>
            <a:rect l="l" t="t" r="r" b="b"/>
            <a:pathLst>
              <a:path w="88900" h="356870">
                <a:moveTo>
                  <a:pt x="0" y="0"/>
                </a:moveTo>
                <a:lnTo>
                  <a:pt x="5584" y="21407"/>
                </a:lnTo>
              </a:path>
              <a:path w="88900" h="356870">
                <a:moveTo>
                  <a:pt x="9307" y="38160"/>
                </a:moveTo>
                <a:lnTo>
                  <a:pt x="17684" y="71667"/>
                </a:lnTo>
              </a:path>
              <a:path w="88900" h="356870">
                <a:moveTo>
                  <a:pt x="22337" y="89351"/>
                </a:moveTo>
                <a:lnTo>
                  <a:pt x="27922" y="110758"/>
                </a:lnTo>
              </a:path>
              <a:path w="88900" h="356870">
                <a:moveTo>
                  <a:pt x="32576" y="131235"/>
                </a:moveTo>
                <a:lnTo>
                  <a:pt x="38160" y="153572"/>
                </a:lnTo>
              </a:path>
              <a:path w="88900" h="356870">
                <a:moveTo>
                  <a:pt x="42814" y="170326"/>
                </a:moveTo>
                <a:lnTo>
                  <a:pt x="51190" y="203833"/>
                </a:lnTo>
              </a:path>
              <a:path w="88900" h="356870">
                <a:moveTo>
                  <a:pt x="54913" y="220586"/>
                </a:moveTo>
                <a:lnTo>
                  <a:pt x="63290" y="255024"/>
                </a:lnTo>
              </a:path>
              <a:path w="88900" h="356870">
                <a:moveTo>
                  <a:pt x="67944" y="271777"/>
                </a:moveTo>
                <a:lnTo>
                  <a:pt x="76321" y="305284"/>
                </a:lnTo>
              </a:path>
              <a:path w="88900" h="356870">
                <a:moveTo>
                  <a:pt x="80044" y="322968"/>
                </a:moveTo>
                <a:lnTo>
                  <a:pt x="88420" y="35647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3" name="object 9903"/>
          <p:cNvSpPr/>
          <p:nvPr/>
        </p:nvSpPr>
        <p:spPr>
          <a:xfrm>
            <a:off x="10514631" y="667530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4" name="object 9904"/>
          <p:cNvSpPr/>
          <p:nvPr/>
        </p:nvSpPr>
        <p:spPr>
          <a:xfrm>
            <a:off x="12447789" y="3248300"/>
            <a:ext cx="88900" cy="356870"/>
          </a:xfrm>
          <a:custGeom>
            <a:avLst/>
            <a:gdLst/>
            <a:ahLst/>
            <a:cxnLst/>
            <a:rect l="l" t="t" r="r" b="b"/>
            <a:pathLst>
              <a:path w="88900" h="356870">
                <a:moveTo>
                  <a:pt x="0" y="0"/>
                </a:moveTo>
                <a:lnTo>
                  <a:pt x="4653" y="21407"/>
                </a:lnTo>
              </a:path>
              <a:path w="88900" h="356870">
                <a:moveTo>
                  <a:pt x="9307" y="38160"/>
                </a:moveTo>
                <a:lnTo>
                  <a:pt x="17684" y="71667"/>
                </a:lnTo>
              </a:path>
              <a:path w="88900" h="356870">
                <a:moveTo>
                  <a:pt x="21407" y="88420"/>
                </a:moveTo>
                <a:lnTo>
                  <a:pt x="26991" y="109827"/>
                </a:lnTo>
              </a:path>
              <a:path w="88900" h="356870">
                <a:moveTo>
                  <a:pt x="32576" y="131235"/>
                </a:moveTo>
                <a:lnTo>
                  <a:pt x="38160" y="153572"/>
                </a:lnTo>
              </a:path>
              <a:path w="88900" h="356870">
                <a:moveTo>
                  <a:pt x="41883" y="170326"/>
                </a:moveTo>
                <a:lnTo>
                  <a:pt x="50260" y="204763"/>
                </a:lnTo>
              </a:path>
              <a:path w="88900" h="356870">
                <a:moveTo>
                  <a:pt x="54913" y="221517"/>
                </a:moveTo>
                <a:lnTo>
                  <a:pt x="63290" y="255024"/>
                </a:lnTo>
              </a:path>
              <a:path w="88900" h="356870">
                <a:moveTo>
                  <a:pt x="67944" y="272708"/>
                </a:moveTo>
                <a:lnTo>
                  <a:pt x="76321" y="306215"/>
                </a:lnTo>
              </a:path>
              <a:path w="88900" h="356870">
                <a:moveTo>
                  <a:pt x="80044" y="322968"/>
                </a:moveTo>
                <a:lnTo>
                  <a:pt x="88420" y="35647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5" name="object 9905"/>
          <p:cNvSpPr/>
          <p:nvPr/>
        </p:nvSpPr>
        <p:spPr>
          <a:xfrm>
            <a:off x="10513699" y="66743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6" name="object 9906"/>
          <p:cNvSpPr/>
          <p:nvPr/>
        </p:nvSpPr>
        <p:spPr>
          <a:xfrm>
            <a:off x="12491534" y="3648521"/>
            <a:ext cx="3175" cy="12700"/>
          </a:xfrm>
          <a:custGeom>
            <a:avLst/>
            <a:gdLst/>
            <a:ahLst/>
            <a:cxnLst/>
            <a:rect l="l" t="t" r="r" b="b"/>
            <a:pathLst>
              <a:path w="3175" h="12700">
                <a:moveTo>
                  <a:pt x="0" y="0"/>
                </a:moveTo>
                <a:lnTo>
                  <a:pt x="1861" y="6515"/>
                </a:lnTo>
              </a:path>
              <a:path w="3175" h="12700">
                <a:moveTo>
                  <a:pt x="1861" y="6515"/>
                </a:moveTo>
                <a:lnTo>
                  <a:pt x="1861" y="7445"/>
                </a:lnTo>
              </a:path>
              <a:path w="3175" h="12700">
                <a:moveTo>
                  <a:pt x="1861" y="7445"/>
                </a:moveTo>
                <a:lnTo>
                  <a:pt x="2792" y="9307"/>
                </a:lnTo>
              </a:path>
              <a:path w="3175" h="12700">
                <a:moveTo>
                  <a:pt x="2792" y="9307"/>
                </a:moveTo>
                <a:lnTo>
                  <a:pt x="2792" y="10238"/>
                </a:lnTo>
              </a:path>
              <a:path w="3175" h="12700">
                <a:moveTo>
                  <a:pt x="2792" y="10238"/>
                </a:moveTo>
                <a:lnTo>
                  <a:pt x="2792" y="11168"/>
                </a:lnTo>
              </a:path>
              <a:path w="3175" h="12700">
                <a:moveTo>
                  <a:pt x="2792" y="11168"/>
                </a:moveTo>
                <a:lnTo>
                  <a:pt x="2792" y="12099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7" name="object 9907"/>
          <p:cNvSpPr/>
          <p:nvPr/>
        </p:nvSpPr>
        <p:spPr>
          <a:xfrm>
            <a:off x="5645901" y="6575715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1861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8" name="object 9908"/>
          <p:cNvSpPr/>
          <p:nvPr/>
        </p:nvSpPr>
        <p:spPr>
          <a:xfrm>
            <a:off x="12394736" y="3261331"/>
            <a:ext cx="97155" cy="386715"/>
          </a:xfrm>
          <a:custGeom>
            <a:avLst/>
            <a:gdLst/>
            <a:ahLst/>
            <a:cxnLst/>
            <a:rect l="l" t="t" r="r" b="b"/>
            <a:pathLst>
              <a:path w="97154" h="386714">
                <a:moveTo>
                  <a:pt x="0" y="0"/>
                </a:moveTo>
                <a:lnTo>
                  <a:pt x="5584" y="21407"/>
                </a:lnTo>
              </a:path>
              <a:path w="97154" h="386714">
                <a:moveTo>
                  <a:pt x="10238" y="38160"/>
                </a:moveTo>
                <a:lnTo>
                  <a:pt x="18614" y="71667"/>
                </a:lnTo>
              </a:path>
              <a:path w="97154" h="386714">
                <a:moveTo>
                  <a:pt x="22337" y="88420"/>
                </a:moveTo>
                <a:lnTo>
                  <a:pt x="27922" y="109827"/>
                </a:lnTo>
              </a:path>
              <a:path w="97154" h="386714">
                <a:moveTo>
                  <a:pt x="33506" y="131235"/>
                </a:moveTo>
                <a:lnTo>
                  <a:pt x="37229" y="148919"/>
                </a:lnTo>
              </a:path>
              <a:path w="97154" h="386714">
                <a:moveTo>
                  <a:pt x="41883" y="165672"/>
                </a:moveTo>
                <a:lnTo>
                  <a:pt x="50260" y="199179"/>
                </a:lnTo>
              </a:path>
              <a:path w="97154" h="386714">
                <a:moveTo>
                  <a:pt x="54913" y="216863"/>
                </a:moveTo>
                <a:lnTo>
                  <a:pt x="63290" y="250370"/>
                </a:lnTo>
              </a:path>
              <a:path w="97154" h="386714">
                <a:moveTo>
                  <a:pt x="67013" y="267123"/>
                </a:moveTo>
                <a:lnTo>
                  <a:pt x="75390" y="301561"/>
                </a:lnTo>
              </a:path>
              <a:path w="97154" h="386714">
                <a:moveTo>
                  <a:pt x="80044" y="318314"/>
                </a:moveTo>
                <a:lnTo>
                  <a:pt x="88420" y="351821"/>
                </a:lnTo>
              </a:path>
              <a:path w="97154" h="386714">
                <a:moveTo>
                  <a:pt x="92143" y="368575"/>
                </a:moveTo>
                <a:lnTo>
                  <a:pt x="96797" y="386259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9" name="object 9909"/>
          <p:cNvSpPr/>
          <p:nvPr/>
        </p:nvSpPr>
        <p:spPr>
          <a:xfrm>
            <a:off x="12915023" y="6932191"/>
            <a:ext cx="62865" cy="93345"/>
          </a:xfrm>
          <a:custGeom>
            <a:avLst/>
            <a:gdLst/>
            <a:ahLst/>
            <a:cxnLst/>
            <a:rect l="l" t="t" r="r" b="b"/>
            <a:pathLst>
              <a:path w="62865" h="93345">
                <a:moveTo>
                  <a:pt x="25130" y="93074"/>
                </a:moveTo>
                <a:lnTo>
                  <a:pt x="0" y="93074"/>
                </a:lnTo>
              </a:path>
              <a:path w="62865" h="93345">
                <a:moveTo>
                  <a:pt x="36299" y="80974"/>
                </a:moveTo>
                <a:lnTo>
                  <a:pt x="35368" y="85628"/>
                </a:lnTo>
              </a:path>
              <a:path w="62865" h="93345">
                <a:moveTo>
                  <a:pt x="35368" y="85628"/>
                </a:moveTo>
                <a:lnTo>
                  <a:pt x="33506" y="89351"/>
                </a:lnTo>
              </a:path>
              <a:path w="62865" h="93345">
                <a:moveTo>
                  <a:pt x="33506" y="89351"/>
                </a:moveTo>
                <a:lnTo>
                  <a:pt x="29783" y="92143"/>
                </a:lnTo>
              </a:path>
              <a:path w="62865" h="93345">
                <a:moveTo>
                  <a:pt x="29783" y="92143"/>
                </a:moveTo>
                <a:lnTo>
                  <a:pt x="25130" y="93074"/>
                </a:lnTo>
              </a:path>
              <a:path w="62865" h="93345">
                <a:moveTo>
                  <a:pt x="36299" y="11168"/>
                </a:moveTo>
                <a:lnTo>
                  <a:pt x="36299" y="40952"/>
                </a:lnTo>
              </a:path>
              <a:path w="62865" h="93345">
                <a:moveTo>
                  <a:pt x="36299" y="54913"/>
                </a:moveTo>
                <a:lnTo>
                  <a:pt x="36299" y="80974"/>
                </a:lnTo>
              </a:path>
              <a:path w="62865" h="93345">
                <a:moveTo>
                  <a:pt x="25130" y="0"/>
                </a:moveTo>
                <a:lnTo>
                  <a:pt x="29783" y="930"/>
                </a:lnTo>
              </a:path>
              <a:path w="62865" h="93345">
                <a:moveTo>
                  <a:pt x="29783" y="930"/>
                </a:moveTo>
                <a:lnTo>
                  <a:pt x="33506" y="2792"/>
                </a:lnTo>
              </a:path>
              <a:path w="62865" h="93345">
                <a:moveTo>
                  <a:pt x="33506" y="2792"/>
                </a:moveTo>
                <a:lnTo>
                  <a:pt x="35368" y="6515"/>
                </a:lnTo>
              </a:path>
              <a:path w="62865" h="93345">
                <a:moveTo>
                  <a:pt x="35368" y="6515"/>
                </a:moveTo>
                <a:lnTo>
                  <a:pt x="36299" y="11168"/>
                </a:lnTo>
              </a:path>
              <a:path w="62865" h="93345">
                <a:moveTo>
                  <a:pt x="0" y="0"/>
                </a:moveTo>
                <a:lnTo>
                  <a:pt x="25130" y="0"/>
                </a:lnTo>
              </a:path>
              <a:path w="62865" h="93345">
                <a:moveTo>
                  <a:pt x="62359" y="89351"/>
                </a:moveTo>
                <a:lnTo>
                  <a:pt x="62359" y="54913"/>
                </a:lnTo>
              </a:path>
              <a:path w="62865" h="93345">
                <a:moveTo>
                  <a:pt x="62359" y="46537"/>
                </a:moveTo>
                <a:lnTo>
                  <a:pt x="62359" y="279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0" name="object 9910"/>
          <p:cNvSpPr/>
          <p:nvPr/>
        </p:nvSpPr>
        <p:spPr>
          <a:xfrm>
            <a:off x="5473713" y="6532901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8376"/>
                </a:moveTo>
                <a:lnTo>
                  <a:pt x="1861" y="0"/>
                </a:lnTo>
              </a:path>
              <a:path w="9525" h="8890">
                <a:moveTo>
                  <a:pt x="2792" y="0"/>
                </a:moveTo>
                <a:lnTo>
                  <a:pt x="3722" y="930"/>
                </a:lnTo>
              </a:path>
              <a:path w="9525" h="8890">
                <a:moveTo>
                  <a:pt x="3722" y="930"/>
                </a:moveTo>
                <a:lnTo>
                  <a:pt x="4653" y="930"/>
                </a:lnTo>
              </a:path>
              <a:path w="9525" h="8890">
                <a:moveTo>
                  <a:pt x="4653" y="930"/>
                </a:moveTo>
                <a:lnTo>
                  <a:pt x="6515" y="930"/>
                </a:lnTo>
              </a:path>
              <a:path w="9525" h="8890">
                <a:moveTo>
                  <a:pt x="6515" y="930"/>
                </a:moveTo>
                <a:lnTo>
                  <a:pt x="7445" y="1861"/>
                </a:lnTo>
              </a:path>
              <a:path w="9525" h="8890">
                <a:moveTo>
                  <a:pt x="7445" y="1861"/>
                </a:moveTo>
                <a:lnTo>
                  <a:pt x="9307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1" name="object 9911"/>
          <p:cNvSpPr/>
          <p:nvPr/>
        </p:nvSpPr>
        <p:spPr>
          <a:xfrm>
            <a:off x="10513699" y="66743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2" name="object 9912"/>
          <p:cNvSpPr/>
          <p:nvPr/>
        </p:nvSpPr>
        <p:spPr>
          <a:xfrm>
            <a:off x="5640317" y="6573854"/>
            <a:ext cx="6985" cy="1905"/>
          </a:xfrm>
          <a:custGeom>
            <a:avLst/>
            <a:gdLst/>
            <a:ahLst/>
            <a:cxnLst/>
            <a:rect l="l" t="t" r="r" b="b"/>
            <a:pathLst>
              <a:path w="6985" h="1904">
                <a:moveTo>
                  <a:pt x="0" y="0"/>
                </a:moveTo>
                <a:lnTo>
                  <a:pt x="1861" y="930"/>
                </a:lnTo>
              </a:path>
              <a:path w="6985" h="1904">
                <a:moveTo>
                  <a:pt x="1861" y="930"/>
                </a:moveTo>
                <a:lnTo>
                  <a:pt x="3722" y="930"/>
                </a:lnTo>
              </a:path>
              <a:path w="6985" h="1904">
                <a:moveTo>
                  <a:pt x="3722" y="930"/>
                </a:moveTo>
                <a:lnTo>
                  <a:pt x="4653" y="930"/>
                </a:lnTo>
              </a:path>
              <a:path w="6985" h="1904">
                <a:moveTo>
                  <a:pt x="4653" y="930"/>
                </a:moveTo>
                <a:lnTo>
                  <a:pt x="5584" y="1861"/>
                </a:lnTo>
              </a:path>
              <a:path w="6985" h="1904">
                <a:moveTo>
                  <a:pt x="5584" y="1861"/>
                </a:moveTo>
                <a:lnTo>
                  <a:pt x="6515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3" name="object 9913"/>
          <p:cNvSpPr/>
          <p:nvPr/>
        </p:nvSpPr>
        <p:spPr>
          <a:xfrm>
            <a:off x="12977383" y="702154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4" name="object 9914"/>
          <p:cNvSpPr/>
          <p:nvPr/>
        </p:nvSpPr>
        <p:spPr>
          <a:xfrm>
            <a:off x="5647763" y="657478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5" name="object 9915"/>
          <p:cNvSpPr/>
          <p:nvPr/>
        </p:nvSpPr>
        <p:spPr>
          <a:xfrm>
            <a:off x="5475575" y="653197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6" name="object 9916"/>
          <p:cNvSpPr/>
          <p:nvPr/>
        </p:nvSpPr>
        <p:spPr>
          <a:xfrm>
            <a:off x="12971798" y="7026196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5">
                <a:moveTo>
                  <a:pt x="0" y="5584"/>
                </a:moveTo>
                <a:lnTo>
                  <a:pt x="2792" y="3722"/>
                </a:lnTo>
              </a:path>
              <a:path w="5715" h="5715">
                <a:moveTo>
                  <a:pt x="2792" y="3722"/>
                </a:moveTo>
                <a:lnTo>
                  <a:pt x="5584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7" name="object 9917"/>
          <p:cNvSpPr/>
          <p:nvPr/>
        </p:nvSpPr>
        <p:spPr>
          <a:xfrm>
            <a:off x="10513695" y="66743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54" y="939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8" name="object 9918"/>
          <p:cNvSpPr/>
          <p:nvPr/>
        </p:nvSpPr>
        <p:spPr>
          <a:xfrm>
            <a:off x="12915023" y="7033642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9" name="object 9919"/>
          <p:cNvSpPr/>
          <p:nvPr/>
        </p:nvSpPr>
        <p:spPr>
          <a:xfrm>
            <a:off x="12915023" y="6922883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0" name="object 9920"/>
          <p:cNvSpPr/>
          <p:nvPr/>
        </p:nvSpPr>
        <p:spPr>
          <a:xfrm>
            <a:off x="12415212" y="3374882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5">
                <a:moveTo>
                  <a:pt x="0" y="0"/>
                </a:moveTo>
                <a:lnTo>
                  <a:pt x="0" y="1861"/>
                </a:lnTo>
              </a:path>
              <a:path w="5079" h="19685">
                <a:moveTo>
                  <a:pt x="0" y="1861"/>
                </a:moveTo>
                <a:lnTo>
                  <a:pt x="930" y="2792"/>
                </a:lnTo>
              </a:path>
              <a:path w="5079" h="19685">
                <a:moveTo>
                  <a:pt x="930" y="2792"/>
                </a:moveTo>
                <a:lnTo>
                  <a:pt x="4653" y="195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1" name="object 9921"/>
          <p:cNvSpPr/>
          <p:nvPr/>
        </p:nvSpPr>
        <p:spPr>
          <a:xfrm>
            <a:off x="12971798" y="6924745"/>
            <a:ext cx="5715" cy="10795"/>
          </a:xfrm>
          <a:custGeom>
            <a:avLst/>
            <a:gdLst/>
            <a:ahLst/>
            <a:cxnLst/>
            <a:rect l="l" t="t" r="r" b="b"/>
            <a:pathLst>
              <a:path w="5715" h="10795">
                <a:moveTo>
                  <a:pt x="5584" y="10238"/>
                </a:moveTo>
                <a:lnTo>
                  <a:pt x="5584" y="5584"/>
                </a:lnTo>
              </a:path>
              <a:path w="5715" h="10795">
                <a:moveTo>
                  <a:pt x="5584" y="5584"/>
                </a:moveTo>
                <a:lnTo>
                  <a:pt x="2792" y="1861"/>
                </a:lnTo>
              </a:path>
              <a:path w="5715" h="10795">
                <a:moveTo>
                  <a:pt x="2792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922" name="object 9922"/>
          <p:cNvGrpSpPr/>
          <p:nvPr/>
        </p:nvGrpSpPr>
        <p:grpSpPr>
          <a:xfrm>
            <a:off x="12414281" y="3373021"/>
            <a:ext cx="1905" cy="1905"/>
            <a:chOff x="12414281" y="3373021"/>
            <a:chExt cx="1905" cy="1905"/>
          </a:xfrm>
        </p:grpSpPr>
        <p:sp>
          <p:nvSpPr>
            <p:cNvPr id="9923" name="object 9923"/>
            <p:cNvSpPr/>
            <p:nvPr/>
          </p:nvSpPr>
          <p:spPr>
            <a:xfrm>
              <a:off x="12414281" y="33730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24" name="object 9924"/>
            <p:cNvSpPr/>
            <p:nvPr/>
          </p:nvSpPr>
          <p:spPr>
            <a:xfrm>
              <a:off x="12415213" y="33739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925" name="object 9925"/>
          <p:cNvSpPr/>
          <p:nvPr/>
        </p:nvSpPr>
        <p:spPr>
          <a:xfrm>
            <a:off x="10469954" y="658130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6" name="object 9926"/>
          <p:cNvSpPr/>
          <p:nvPr/>
        </p:nvSpPr>
        <p:spPr>
          <a:xfrm>
            <a:off x="12572509" y="3333929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2792"/>
                </a:moveTo>
                <a:lnTo>
                  <a:pt x="930" y="1861"/>
                </a:lnTo>
              </a:path>
              <a:path w="1270" h="3175">
                <a:moveTo>
                  <a:pt x="930" y="1861"/>
                </a:moveTo>
                <a:lnTo>
                  <a:pt x="0" y="930"/>
                </a:lnTo>
              </a:path>
              <a:path w="1270" h="3175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7" name="object 9927"/>
          <p:cNvSpPr/>
          <p:nvPr/>
        </p:nvSpPr>
        <p:spPr>
          <a:xfrm>
            <a:off x="12911300" y="693591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8" name="object 9928"/>
          <p:cNvSpPr/>
          <p:nvPr/>
        </p:nvSpPr>
        <p:spPr>
          <a:xfrm>
            <a:off x="12911300" y="702061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9" name="object 9929"/>
          <p:cNvSpPr/>
          <p:nvPr/>
        </p:nvSpPr>
        <p:spPr>
          <a:xfrm>
            <a:off x="12573439" y="3336721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0" name="object 9930"/>
          <p:cNvSpPr/>
          <p:nvPr/>
        </p:nvSpPr>
        <p:spPr>
          <a:xfrm>
            <a:off x="5470921" y="6530109"/>
            <a:ext cx="177800" cy="64769"/>
          </a:xfrm>
          <a:custGeom>
            <a:avLst/>
            <a:gdLst/>
            <a:ahLst/>
            <a:cxnLst/>
            <a:rect l="l" t="t" r="r" b="b"/>
            <a:pathLst>
              <a:path w="177800" h="64770">
                <a:moveTo>
                  <a:pt x="177772" y="42814"/>
                </a:moveTo>
                <a:lnTo>
                  <a:pt x="172187" y="64221"/>
                </a:lnTo>
              </a:path>
              <a:path w="177800" h="64770">
                <a:moveTo>
                  <a:pt x="172187" y="64221"/>
                </a:moveTo>
                <a:lnTo>
                  <a:pt x="145196" y="57706"/>
                </a:lnTo>
              </a:path>
              <a:path w="177800" h="64770">
                <a:moveTo>
                  <a:pt x="128442" y="53052"/>
                </a:moveTo>
                <a:lnTo>
                  <a:pt x="94936" y="44675"/>
                </a:lnTo>
              </a:path>
              <a:path w="177800" h="64770">
                <a:moveTo>
                  <a:pt x="78182" y="40022"/>
                </a:moveTo>
                <a:lnTo>
                  <a:pt x="43745" y="31645"/>
                </a:lnTo>
              </a:path>
              <a:path w="177800" h="64770">
                <a:moveTo>
                  <a:pt x="26991" y="27922"/>
                </a:moveTo>
                <a:lnTo>
                  <a:pt x="0" y="21407"/>
                </a:lnTo>
              </a:path>
              <a:path w="177800" h="64770">
                <a:moveTo>
                  <a:pt x="0" y="21407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1" name="object 9931"/>
          <p:cNvSpPr/>
          <p:nvPr/>
        </p:nvSpPr>
        <p:spPr>
          <a:xfrm>
            <a:off x="12573439" y="3338583"/>
            <a:ext cx="5080" cy="17145"/>
          </a:xfrm>
          <a:custGeom>
            <a:avLst/>
            <a:gdLst/>
            <a:ahLst/>
            <a:cxnLst/>
            <a:rect l="l" t="t" r="r" b="b"/>
            <a:pathLst>
              <a:path w="5079" h="17145">
                <a:moveTo>
                  <a:pt x="4653" y="16753"/>
                </a:moveTo>
                <a:lnTo>
                  <a:pt x="930" y="930"/>
                </a:lnTo>
              </a:path>
              <a:path w="5079" h="17145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2" name="object 9932"/>
          <p:cNvSpPr/>
          <p:nvPr/>
        </p:nvSpPr>
        <p:spPr>
          <a:xfrm>
            <a:off x="10470885" y="658130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3" name="object 9933"/>
          <p:cNvSpPr/>
          <p:nvPr/>
        </p:nvSpPr>
        <p:spPr>
          <a:xfrm>
            <a:off x="12989483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4" name="object 9934"/>
          <p:cNvSpPr/>
          <p:nvPr/>
        </p:nvSpPr>
        <p:spPr>
          <a:xfrm>
            <a:off x="10471816" y="658036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5" name="object 9935"/>
          <p:cNvSpPr/>
          <p:nvPr/>
        </p:nvSpPr>
        <p:spPr>
          <a:xfrm>
            <a:off x="12989483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6" name="object 9936"/>
          <p:cNvSpPr/>
          <p:nvPr/>
        </p:nvSpPr>
        <p:spPr>
          <a:xfrm>
            <a:off x="10473677" y="6579438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930"/>
                </a:moveTo>
                <a:lnTo>
                  <a:pt x="930" y="930"/>
                </a:lnTo>
              </a:path>
              <a:path w="3175" h="1270">
                <a:moveTo>
                  <a:pt x="930" y="93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7" name="object 9937"/>
          <p:cNvSpPr/>
          <p:nvPr/>
        </p:nvSpPr>
        <p:spPr>
          <a:xfrm>
            <a:off x="10633766" y="6540347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8" name="object 9938"/>
          <p:cNvSpPr/>
          <p:nvPr/>
        </p:nvSpPr>
        <p:spPr>
          <a:xfrm>
            <a:off x="12911300" y="678047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9" name="object 9939"/>
          <p:cNvSpPr/>
          <p:nvPr/>
        </p:nvSpPr>
        <p:spPr>
          <a:xfrm>
            <a:off x="12984829" y="706994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0" name="object 9940"/>
          <p:cNvSpPr/>
          <p:nvPr/>
        </p:nvSpPr>
        <p:spPr>
          <a:xfrm>
            <a:off x="12915023" y="6780479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1" name="object 9941"/>
          <p:cNvSpPr/>
          <p:nvPr/>
        </p:nvSpPr>
        <p:spPr>
          <a:xfrm>
            <a:off x="10635627" y="6539416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930"/>
                </a:moveTo>
                <a:lnTo>
                  <a:pt x="930" y="0"/>
                </a:lnTo>
              </a:path>
              <a:path w="3809" h="1270">
                <a:moveTo>
                  <a:pt x="930" y="0"/>
                </a:moveTo>
                <a:lnTo>
                  <a:pt x="2792" y="0"/>
                </a:lnTo>
              </a:path>
              <a:path w="3809" h="1270">
                <a:moveTo>
                  <a:pt x="2792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2" name="object 9942"/>
          <p:cNvSpPr/>
          <p:nvPr/>
        </p:nvSpPr>
        <p:spPr>
          <a:xfrm>
            <a:off x="12989483" y="6780479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5">
                <a:moveTo>
                  <a:pt x="0" y="284808"/>
                </a:moveTo>
                <a:lnTo>
                  <a:pt x="0" y="206625"/>
                </a:lnTo>
              </a:path>
              <a:path h="285115">
                <a:moveTo>
                  <a:pt x="0" y="198248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3" name="object 9943"/>
          <p:cNvSpPr/>
          <p:nvPr/>
        </p:nvSpPr>
        <p:spPr>
          <a:xfrm>
            <a:off x="6126166" y="6721842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79">
                <a:moveTo>
                  <a:pt x="0" y="0"/>
                </a:moveTo>
                <a:lnTo>
                  <a:pt x="3722" y="0"/>
                </a:lnTo>
              </a:path>
              <a:path w="3810" h="5079">
                <a:moveTo>
                  <a:pt x="0" y="4653"/>
                </a:moveTo>
                <a:lnTo>
                  <a:pt x="930" y="4653"/>
                </a:lnTo>
              </a:path>
              <a:path w="3810" h="5079">
                <a:moveTo>
                  <a:pt x="930" y="4653"/>
                </a:moveTo>
                <a:lnTo>
                  <a:pt x="3722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4" name="object 9944"/>
          <p:cNvSpPr/>
          <p:nvPr/>
        </p:nvSpPr>
        <p:spPr>
          <a:xfrm>
            <a:off x="6126166" y="6625976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5" name="object 9945"/>
          <p:cNvSpPr/>
          <p:nvPr/>
        </p:nvSpPr>
        <p:spPr>
          <a:xfrm>
            <a:off x="12984829" y="678047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6" name="object 9946"/>
          <p:cNvSpPr/>
          <p:nvPr/>
        </p:nvSpPr>
        <p:spPr>
          <a:xfrm>
            <a:off x="12984829" y="706994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7" name="object 9947"/>
          <p:cNvSpPr/>
          <p:nvPr/>
        </p:nvSpPr>
        <p:spPr>
          <a:xfrm>
            <a:off x="6126166" y="6621322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948" name="object 9948"/>
          <p:cNvGrpSpPr/>
          <p:nvPr/>
        </p:nvGrpSpPr>
        <p:grpSpPr>
          <a:xfrm>
            <a:off x="12491534" y="3655036"/>
            <a:ext cx="21590" cy="7620"/>
            <a:chOff x="12491534" y="3655036"/>
            <a:chExt cx="21590" cy="7620"/>
          </a:xfrm>
        </p:grpSpPr>
        <p:sp>
          <p:nvSpPr>
            <p:cNvPr id="9949" name="object 9949"/>
            <p:cNvSpPr/>
            <p:nvPr/>
          </p:nvSpPr>
          <p:spPr>
            <a:xfrm>
              <a:off x="12494326" y="3655967"/>
              <a:ext cx="17780" cy="5080"/>
            </a:xfrm>
            <a:custGeom>
              <a:avLst/>
              <a:gdLst/>
              <a:ahLst/>
              <a:cxnLst/>
              <a:rect l="l" t="t" r="r" b="b"/>
              <a:pathLst>
                <a:path w="17779" h="5079">
                  <a:moveTo>
                    <a:pt x="0" y="4653"/>
                  </a:moveTo>
                  <a:lnTo>
                    <a:pt x="17684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0" name="object 9950"/>
            <p:cNvSpPr/>
            <p:nvPr/>
          </p:nvSpPr>
          <p:spPr>
            <a:xfrm>
              <a:off x="12493384" y="36596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51" name="object 9951"/>
            <p:cNvSpPr/>
            <p:nvPr/>
          </p:nvSpPr>
          <p:spPr>
            <a:xfrm>
              <a:off x="12492465" y="3660621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930" y="0"/>
                  </a:moveTo>
                  <a:lnTo>
                    <a:pt x="1861" y="0"/>
                  </a:lnTo>
                </a:path>
                <a:path w="1904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952" name="object 9952"/>
          <p:cNvSpPr/>
          <p:nvPr/>
        </p:nvSpPr>
        <p:spPr>
          <a:xfrm>
            <a:off x="6126166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3" name="object 9953"/>
          <p:cNvSpPr/>
          <p:nvPr/>
        </p:nvSpPr>
        <p:spPr>
          <a:xfrm>
            <a:off x="12911300" y="706528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4" name="object 9954"/>
          <p:cNvSpPr/>
          <p:nvPr/>
        </p:nvSpPr>
        <p:spPr>
          <a:xfrm>
            <a:off x="10639350" y="6538486"/>
            <a:ext cx="3810" cy="8890"/>
          </a:xfrm>
          <a:custGeom>
            <a:avLst/>
            <a:gdLst/>
            <a:ahLst/>
            <a:cxnLst/>
            <a:rect l="l" t="t" r="r" b="b"/>
            <a:pathLst>
              <a:path w="3809" h="8890">
                <a:moveTo>
                  <a:pt x="0" y="930"/>
                </a:moveTo>
                <a:lnTo>
                  <a:pt x="930" y="0"/>
                </a:lnTo>
              </a:path>
              <a:path w="3809" h="8890">
                <a:moveTo>
                  <a:pt x="1861" y="0"/>
                </a:moveTo>
                <a:lnTo>
                  <a:pt x="3722" y="83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5" name="object 9955"/>
          <p:cNvSpPr/>
          <p:nvPr/>
        </p:nvSpPr>
        <p:spPr>
          <a:xfrm>
            <a:off x="12989483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6" name="object 9956"/>
          <p:cNvSpPr/>
          <p:nvPr/>
        </p:nvSpPr>
        <p:spPr>
          <a:xfrm>
            <a:off x="12984829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7" name="object 9957"/>
          <p:cNvSpPr/>
          <p:nvPr/>
        </p:nvSpPr>
        <p:spPr>
          <a:xfrm>
            <a:off x="10469024" y="6580369"/>
            <a:ext cx="1905" cy="9525"/>
          </a:xfrm>
          <a:custGeom>
            <a:avLst/>
            <a:gdLst/>
            <a:ahLst/>
            <a:cxnLst/>
            <a:rect l="l" t="t" r="r" b="b"/>
            <a:pathLst>
              <a:path w="1904" h="9525">
                <a:moveTo>
                  <a:pt x="1861" y="9307"/>
                </a:moveTo>
                <a:lnTo>
                  <a:pt x="0" y="930"/>
                </a:lnTo>
              </a:path>
              <a:path w="1904" h="9525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8" name="object 9958"/>
          <p:cNvSpPr/>
          <p:nvPr/>
        </p:nvSpPr>
        <p:spPr>
          <a:xfrm>
            <a:off x="10641212" y="653755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9" name="object 9959"/>
          <p:cNvSpPr/>
          <p:nvPr/>
        </p:nvSpPr>
        <p:spPr>
          <a:xfrm>
            <a:off x="6056360" y="6734873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0" name="object 9960"/>
          <p:cNvSpPr/>
          <p:nvPr/>
        </p:nvSpPr>
        <p:spPr>
          <a:xfrm>
            <a:off x="10468093" y="6535694"/>
            <a:ext cx="177800" cy="64769"/>
          </a:xfrm>
          <a:custGeom>
            <a:avLst/>
            <a:gdLst/>
            <a:ahLst/>
            <a:cxnLst/>
            <a:rect l="l" t="t" r="r" b="b"/>
            <a:pathLst>
              <a:path w="177800" h="64770">
                <a:moveTo>
                  <a:pt x="172187" y="0"/>
                </a:moveTo>
                <a:lnTo>
                  <a:pt x="177772" y="21407"/>
                </a:lnTo>
              </a:path>
              <a:path w="177800" h="64770">
                <a:moveTo>
                  <a:pt x="177772" y="21407"/>
                </a:moveTo>
                <a:lnTo>
                  <a:pt x="150780" y="27922"/>
                </a:lnTo>
              </a:path>
              <a:path w="177800" h="64770">
                <a:moveTo>
                  <a:pt x="134027" y="31645"/>
                </a:moveTo>
                <a:lnTo>
                  <a:pt x="99589" y="40022"/>
                </a:lnTo>
              </a:path>
              <a:path w="177800" h="64770">
                <a:moveTo>
                  <a:pt x="82836" y="44675"/>
                </a:moveTo>
                <a:lnTo>
                  <a:pt x="49329" y="53052"/>
                </a:lnTo>
              </a:path>
              <a:path w="177800" h="64770">
                <a:moveTo>
                  <a:pt x="32576" y="57706"/>
                </a:moveTo>
                <a:lnTo>
                  <a:pt x="5584" y="64221"/>
                </a:lnTo>
              </a:path>
              <a:path w="177800" h="64770">
                <a:moveTo>
                  <a:pt x="5584" y="64221"/>
                </a:moveTo>
                <a:lnTo>
                  <a:pt x="0" y="4281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1" name="object 9961"/>
          <p:cNvSpPr/>
          <p:nvPr/>
        </p:nvSpPr>
        <p:spPr>
          <a:xfrm>
            <a:off x="11450029" y="672742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2" name="object 9962"/>
          <p:cNvSpPr/>
          <p:nvPr/>
        </p:nvSpPr>
        <p:spPr>
          <a:xfrm>
            <a:off x="6056360" y="6534763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3" name="object 9963"/>
          <p:cNvSpPr/>
          <p:nvPr/>
        </p:nvSpPr>
        <p:spPr>
          <a:xfrm>
            <a:off x="11450029" y="673208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4" name="object 9964"/>
          <p:cNvSpPr/>
          <p:nvPr/>
        </p:nvSpPr>
        <p:spPr>
          <a:xfrm>
            <a:off x="11450029" y="6626907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4653"/>
                </a:moveTo>
                <a:lnTo>
                  <a:pt x="4653" y="4653"/>
                </a:lnTo>
              </a:path>
              <a:path w="5079" h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5" name="object 9965"/>
          <p:cNvSpPr/>
          <p:nvPr/>
        </p:nvSpPr>
        <p:spPr>
          <a:xfrm>
            <a:off x="11454683" y="6540347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59">
                <a:moveTo>
                  <a:pt x="0" y="0"/>
                </a:moveTo>
                <a:lnTo>
                  <a:pt x="0" y="39091"/>
                </a:lnTo>
              </a:path>
              <a:path w="69850" h="200659">
                <a:moveTo>
                  <a:pt x="0" y="56775"/>
                </a:moveTo>
                <a:lnTo>
                  <a:pt x="0" y="91213"/>
                </a:lnTo>
              </a:path>
              <a:path w="69850" h="200659">
                <a:moveTo>
                  <a:pt x="0" y="108897"/>
                </a:moveTo>
                <a:lnTo>
                  <a:pt x="0" y="143334"/>
                </a:lnTo>
              </a:path>
              <a:path w="69850" h="200659">
                <a:moveTo>
                  <a:pt x="0" y="161018"/>
                </a:moveTo>
                <a:lnTo>
                  <a:pt x="0" y="200110"/>
                </a:lnTo>
              </a:path>
              <a:path w="69850" h="200659">
                <a:moveTo>
                  <a:pt x="0" y="200110"/>
                </a:moveTo>
                <a:lnTo>
                  <a:pt x="0" y="161018"/>
                </a:lnTo>
              </a:path>
              <a:path w="69850" h="200659">
                <a:moveTo>
                  <a:pt x="0" y="143334"/>
                </a:moveTo>
                <a:lnTo>
                  <a:pt x="0" y="108897"/>
                </a:lnTo>
              </a:path>
              <a:path w="69850" h="200659">
                <a:moveTo>
                  <a:pt x="0" y="91213"/>
                </a:moveTo>
                <a:lnTo>
                  <a:pt x="0" y="56775"/>
                </a:lnTo>
              </a:path>
              <a:path w="69850" h="200659">
                <a:moveTo>
                  <a:pt x="0" y="39091"/>
                </a:moveTo>
                <a:lnTo>
                  <a:pt x="0" y="0"/>
                </a:lnTo>
              </a:path>
              <a:path w="69850" h="200659">
                <a:moveTo>
                  <a:pt x="0" y="200110"/>
                </a:moveTo>
                <a:lnTo>
                  <a:pt x="26060" y="200110"/>
                </a:lnTo>
              </a:path>
              <a:path w="69850" h="200659">
                <a:moveTo>
                  <a:pt x="43745" y="200110"/>
                </a:moveTo>
                <a:lnTo>
                  <a:pt x="69805" y="200110"/>
                </a:lnTo>
              </a:path>
              <a:path w="69850" h="200659">
                <a:moveTo>
                  <a:pt x="69805" y="200110"/>
                </a:moveTo>
                <a:lnTo>
                  <a:pt x="43745" y="200110"/>
                </a:lnTo>
              </a:path>
              <a:path w="69850" h="200659">
                <a:moveTo>
                  <a:pt x="26060" y="200110"/>
                </a:moveTo>
                <a:lnTo>
                  <a:pt x="0" y="200110"/>
                </a:lnTo>
              </a:path>
              <a:path w="69850" h="200659">
                <a:moveTo>
                  <a:pt x="69805" y="0"/>
                </a:moveTo>
                <a:lnTo>
                  <a:pt x="43745" y="0"/>
                </a:lnTo>
              </a:path>
              <a:path w="69850" h="200659">
                <a:moveTo>
                  <a:pt x="26060" y="0"/>
                </a:moveTo>
                <a:lnTo>
                  <a:pt x="0" y="0"/>
                </a:lnTo>
              </a:path>
              <a:path w="69850" h="200659">
                <a:moveTo>
                  <a:pt x="0" y="0"/>
                </a:moveTo>
                <a:lnTo>
                  <a:pt x="26060" y="0"/>
                </a:lnTo>
              </a:path>
              <a:path w="69850" h="200659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6" name="object 9966"/>
          <p:cNvSpPr/>
          <p:nvPr/>
        </p:nvSpPr>
        <p:spPr>
          <a:xfrm>
            <a:off x="12387290" y="3264123"/>
            <a:ext cx="49530" cy="195580"/>
          </a:xfrm>
          <a:custGeom>
            <a:avLst/>
            <a:gdLst/>
            <a:ahLst/>
            <a:cxnLst/>
            <a:rect l="l" t="t" r="r" b="b"/>
            <a:pathLst>
              <a:path w="49529" h="195579">
                <a:moveTo>
                  <a:pt x="0" y="0"/>
                </a:moveTo>
                <a:lnTo>
                  <a:pt x="930" y="2792"/>
                </a:lnTo>
              </a:path>
              <a:path w="49529" h="195579">
                <a:moveTo>
                  <a:pt x="930" y="3722"/>
                </a:moveTo>
                <a:lnTo>
                  <a:pt x="5584" y="22337"/>
                </a:lnTo>
              </a:path>
              <a:path w="49529" h="195579">
                <a:moveTo>
                  <a:pt x="10238" y="39091"/>
                </a:moveTo>
                <a:lnTo>
                  <a:pt x="18614" y="73528"/>
                </a:lnTo>
              </a:path>
              <a:path w="49529" h="195579">
                <a:moveTo>
                  <a:pt x="22337" y="90282"/>
                </a:moveTo>
                <a:lnTo>
                  <a:pt x="26991" y="109827"/>
                </a:lnTo>
              </a:path>
              <a:path w="49529" h="195579">
                <a:moveTo>
                  <a:pt x="32576" y="130304"/>
                </a:moveTo>
                <a:lnTo>
                  <a:pt x="39091" y="154503"/>
                </a:lnTo>
              </a:path>
              <a:path w="49529" h="195579">
                <a:moveTo>
                  <a:pt x="42814" y="171257"/>
                </a:moveTo>
                <a:lnTo>
                  <a:pt x="49329" y="195456"/>
                </a:lnTo>
              </a:path>
              <a:path w="49529" h="195579">
                <a:moveTo>
                  <a:pt x="49329" y="195456"/>
                </a:moveTo>
                <a:lnTo>
                  <a:pt x="42814" y="171257"/>
                </a:lnTo>
              </a:path>
              <a:path w="49529" h="195579">
                <a:moveTo>
                  <a:pt x="39091" y="154503"/>
                </a:moveTo>
                <a:lnTo>
                  <a:pt x="32576" y="130304"/>
                </a:lnTo>
              </a:path>
              <a:path w="49529" h="195579">
                <a:moveTo>
                  <a:pt x="26991" y="109827"/>
                </a:moveTo>
                <a:lnTo>
                  <a:pt x="22337" y="90282"/>
                </a:lnTo>
              </a:path>
              <a:path w="49529" h="195579">
                <a:moveTo>
                  <a:pt x="18614" y="73528"/>
                </a:moveTo>
                <a:lnTo>
                  <a:pt x="10238" y="39091"/>
                </a:lnTo>
              </a:path>
              <a:path w="49529" h="195579">
                <a:moveTo>
                  <a:pt x="5584" y="22337"/>
                </a:moveTo>
                <a:lnTo>
                  <a:pt x="930" y="3722"/>
                </a:lnTo>
              </a:path>
              <a:path w="49529" h="195579">
                <a:moveTo>
                  <a:pt x="930" y="2792"/>
                </a:moveTo>
                <a:lnTo>
                  <a:pt x="0" y="0"/>
                </a:lnTo>
              </a:path>
              <a:path w="49529" h="195579">
                <a:moveTo>
                  <a:pt x="0" y="0"/>
                </a:moveTo>
                <a:lnTo>
                  <a:pt x="930" y="2792"/>
                </a:lnTo>
              </a:path>
              <a:path w="49529" h="195579">
                <a:moveTo>
                  <a:pt x="930" y="3722"/>
                </a:moveTo>
                <a:lnTo>
                  <a:pt x="5584" y="22337"/>
                </a:lnTo>
              </a:path>
              <a:path w="49529" h="195579">
                <a:moveTo>
                  <a:pt x="10238" y="39091"/>
                </a:moveTo>
                <a:lnTo>
                  <a:pt x="18614" y="73528"/>
                </a:lnTo>
              </a:path>
              <a:path w="49529" h="195579">
                <a:moveTo>
                  <a:pt x="22337" y="90282"/>
                </a:moveTo>
                <a:lnTo>
                  <a:pt x="26991" y="109827"/>
                </a:lnTo>
              </a:path>
              <a:path w="49529" h="195579">
                <a:moveTo>
                  <a:pt x="32576" y="130304"/>
                </a:moveTo>
                <a:lnTo>
                  <a:pt x="39091" y="154503"/>
                </a:lnTo>
              </a:path>
              <a:path w="49529" h="195579">
                <a:moveTo>
                  <a:pt x="42814" y="171257"/>
                </a:moveTo>
                <a:lnTo>
                  <a:pt x="49329" y="19545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7" name="object 9967"/>
          <p:cNvSpPr/>
          <p:nvPr/>
        </p:nvSpPr>
        <p:spPr>
          <a:xfrm>
            <a:off x="11524489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8" name="object 9968"/>
          <p:cNvSpPr/>
          <p:nvPr/>
        </p:nvSpPr>
        <p:spPr>
          <a:xfrm>
            <a:off x="6056360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9" name="object 9969"/>
          <p:cNvSpPr/>
          <p:nvPr/>
        </p:nvSpPr>
        <p:spPr>
          <a:xfrm>
            <a:off x="11499359" y="672928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0" name="object 9970"/>
          <p:cNvSpPr/>
          <p:nvPr/>
        </p:nvSpPr>
        <p:spPr>
          <a:xfrm>
            <a:off x="6069390" y="672370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1" name="object 9971"/>
          <p:cNvSpPr/>
          <p:nvPr/>
        </p:nvSpPr>
        <p:spPr>
          <a:xfrm>
            <a:off x="6069390" y="654593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2" name="object 9972"/>
          <p:cNvSpPr/>
          <p:nvPr/>
        </p:nvSpPr>
        <p:spPr>
          <a:xfrm>
            <a:off x="12387290" y="3264123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3" name="object 9973"/>
          <p:cNvSpPr/>
          <p:nvPr/>
        </p:nvSpPr>
        <p:spPr>
          <a:xfrm>
            <a:off x="6069390" y="6545932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177772"/>
                </a:moveTo>
                <a:lnTo>
                  <a:pt x="0" y="176841"/>
                </a:lnTo>
              </a:path>
              <a:path h="177800">
                <a:moveTo>
                  <a:pt x="0" y="176841"/>
                </a:moveTo>
                <a:lnTo>
                  <a:pt x="0" y="149850"/>
                </a:lnTo>
              </a:path>
              <a:path h="177800">
                <a:moveTo>
                  <a:pt x="0" y="132165"/>
                </a:moveTo>
                <a:lnTo>
                  <a:pt x="0" y="97728"/>
                </a:lnTo>
              </a:path>
              <a:path h="177800">
                <a:moveTo>
                  <a:pt x="0" y="80044"/>
                </a:moveTo>
                <a:lnTo>
                  <a:pt x="0" y="45606"/>
                </a:lnTo>
              </a:path>
              <a:path h="177800">
                <a:moveTo>
                  <a:pt x="0" y="27922"/>
                </a:moveTo>
                <a:lnTo>
                  <a:pt x="0" y="930"/>
                </a:lnTo>
              </a:path>
              <a:path h="17780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4" name="object 9974"/>
          <p:cNvSpPr/>
          <p:nvPr/>
        </p:nvSpPr>
        <p:spPr>
          <a:xfrm>
            <a:off x="12388221" y="3267846"/>
            <a:ext cx="48895" cy="191770"/>
          </a:xfrm>
          <a:custGeom>
            <a:avLst/>
            <a:gdLst/>
            <a:ahLst/>
            <a:cxnLst/>
            <a:rect l="l" t="t" r="r" b="b"/>
            <a:pathLst>
              <a:path w="48895" h="191770">
                <a:moveTo>
                  <a:pt x="48398" y="191733"/>
                </a:moveTo>
                <a:lnTo>
                  <a:pt x="41883" y="167534"/>
                </a:lnTo>
              </a:path>
              <a:path w="48895" h="191770">
                <a:moveTo>
                  <a:pt x="38160" y="150780"/>
                </a:moveTo>
                <a:lnTo>
                  <a:pt x="31645" y="126581"/>
                </a:lnTo>
              </a:path>
              <a:path w="48895" h="191770">
                <a:moveTo>
                  <a:pt x="26060" y="106104"/>
                </a:moveTo>
                <a:lnTo>
                  <a:pt x="21407" y="86559"/>
                </a:lnTo>
              </a:path>
              <a:path w="48895" h="191770">
                <a:moveTo>
                  <a:pt x="17684" y="69805"/>
                </a:moveTo>
                <a:lnTo>
                  <a:pt x="9307" y="35368"/>
                </a:lnTo>
              </a:path>
              <a:path w="48895" h="191770">
                <a:moveTo>
                  <a:pt x="4653" y="18614"/>
                </a:moveTo>
                <a:lnTo>
                  <a:pt x="0" y="0"/>
                </a:lnTo>
              </a:path>
              <a:path w="48895" h="191770">
                <a:moveTo>
                  <a:pt x="31645" y="126581"/>
                </a:moveTo>
                <a:lnTo>
                  <a:pt x="38160" y="150780"/>
                </a:lnTo>
              </a:path>
              <a:path w="48895" h="191770">
                <a:moveTo>
                  <a:pt x="41883" y="167534"/>
                </a:moveTo>
                <a:lnTo>
                  <a:pt x="48398" y="191733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5" name="object 9975"/>
          <p:cNvSpPr/>
          <p:nvPr/>
        </p:nvSpPr>
        <p:spPr>
          <a:xfrm>
            <a:off x="6080559" y="672277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6" name="object 9976"/>
          <p:cNvSpPr/>
          <p:nvPr/>
        </p:nvSpPr>
        <p:spPr>
          <a:xfrm>
            <a:off x="6080559" y="6545932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5">
                <a:moveTo>
                  <a:pt x="0" y="930"/>
                </a:moveTo>
                <a:lnTo>
                  <a:pt x="0" y="27922"/>
                </a:lnTo>
              </a:path>
              <a:path h="177165">
                <a:moveTo>
                  <a:pt x="0" y="45606"/>
                </a:moveTo>
                <a:lnTo>
                  <a:pt x="0" y="80044"/>
                </a:lnTo>
              </a:path>
              <a:path h="177165">
                <a:moveTo>
                  <a:pt x="0" y="97728"/>
                </a:moveTo>
                <a:lnTo>
                  <a:pt x="0" y="132165"/>
                </a:lnTo>
              </a:path>
              <a:path h="177165">
                <a:moveTo>
                  <a:pt x="0" y="149850"/>
                </a:moveTo>
                <a:lnTo>
                  <a:pt x="0" y="176841"/>
                </a:lnTo>
              </a:path>
              <a:path h="177165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7" name="object 9977"/>
          <p:cNvSpPr/>
          <p:nvPr/>
        </p:nvSpPr>
        <p:spPr>
          <a:xfrm>
            <a:off x="12387290" y="3264123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0" y="0"/>
                </a:moveTo>
                <a:lnTo>
                  <a:pt x="930" y="2792"/>
                </a:lnTo>
              </a:path>
              <a:path w="27304" h="109854">
                <a:moveTo>
                  <a:pt x="930" y="3722"/>
                </a:moveTo>
                <a:lnTo>
                  <a:pt x="5584" y="22337"/>
                </a:lnTo>
              </a:path>
              <a:path w="27304" h="109854">
                <a:moveTo>
                  <a:pt x="10238" y="39091"/>
                </a:moveTo>
                <a:lnTo>
                  <a:pt x="18614" y="73528"/>
                </a:lnTo>
              </a:path>
              <a:path w="27304" h="109854">
                <a:moveTo>
                  <a:pt x="22337" y="90282"/>
                </a:moveTo>
                <a:lnTo>
                  <a:pt x="26991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8" name="object 9978"/>
          <p:cNvSpPr/>
          <p:nvPr/>
        </p:nvSpPr>
        <p:spPr>
          <a:xfrm>
            <a:off x="12387290" y="3264123"/>
            <a:ext cx="49530" cy="195580"/>
          </a:xfrm>
          <a:custGeom>
            <a:avLst/>
            <a:gdLst/>
            <a:ahLst/>
            <a:cxnLst/>
            <a:rect l="l" t="t" r="r" b="b"/>
            <a:pathLst>
              <a:path w="49529" h="195579">
                <a:moveTo>
                  <a:pt x="49329" y="195456"/>
                </a:moveTo>
                <a:lnTo>
                  <a:pt x="42814" y="171257"/>
                </a:lnTo>
              </a:path>
              <a:path w="49529" h="195579">
                <a:moveTo>
                  <a:pt x="39091" y="154503"/>
                </a:moveTo>
                <a:lnTo>
                  <a:pt x="32576" y="130304"/>
                </a:lnTo>
              </a:path>
              <a:path w="49529" h="195579">
                <a:moveTo>
                  <a:pt x="26991" y="109827"/>
                </a:moveTo>
                <a:lnTo>
                  <a:pt x="22337" y="90282"/>
                </a:lnTo>
              </a:path>
              <a:path w="49529" h="195579">
                <a:moveTo>
                  <a:pt x="18614" y="73528"/>
                </a:moveTo>
                <a:lnTo>
                  <a:pt x="10238" y="39091"/>
                </a:lnTo>
              </a:path>
              <a:path w="49529" h="195579">
                <a:moveTo>
                  <a:pt x="5584" y="22337"/>
                </a:moveTo>
                <a:lnTo>
                  <a:pt x="930" y="3722"/>
                </a:lnTo>
              </a:path>
              <a:path w="49529" h="195579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9" name="object 9979"/>
          <p:cNvSpPr/>
          <p:nvPr/>
        </p:nvSpPr>
        <p:spPr>
          <a:xfrm>
            <a:off x="12495257" y="3651313"/>
            <a:ext cx="36830" cy="9525"/>
          </a:xfrm>
          <a:custGeom>
            <a:avLst/>
            <a:gdLst/>
            <a:ahLst/>
            <a:cxnLst/>
            <a:rect l="l" t="t" r="r" b="b"/>
            <a:pathLst>
              <a:path w="36829" h="9525">
                <a:moveTo>
                  <a:pt x="36299" y="0"/>
                </a:moveTo>
                <a:lnTo>
                  <a:pt x="5584" y="7445"/>
                </a:lnTo>
              </a:path>
              <a:path w="36829" h="9525">
                <a:moveTo>
                  <a:pt x="5584" y="7445"/>
                </a:moveTo>
                <a:lnTo>
                  <a:pt x="36299" y="0"/>
                </a:lnTo>
              </a:path>
              <a:path w="36829" h="9525">
                <a:moveTo>
                  <a:pt x="36299" y="0"/>
                </a:moveTo>
                <a:lnTo>
                  <a:pt x="5584" y="7445"/>
                </a:lnTo>
              </a:path>
              <a:path w="36829" h="9525">
                <a:moveTo>
                  <a:pt x="5584" y="7445"/>
                </a:moveTo>
                <a:lnTo>
                  <a:pt x="36299" y="0"/>
                </a:lnTo>
              </a:path>
              <a:path w="36829" h="9525">
                <a:moveTo>
                  <a:pt x="36299" y="0"/>
                </a:moveTo>
                <a:lnTo>
                  <a:pt x="5584" y="7445"/>
                </a:lnTo>
              </a:path>
              <a:path w="36829" h="9525">
                <a:moveTo>
                  <a:pt x="5584" y="7445"/>
                </a:moveTo>
                <a:lnTo>
                  <a:pt x="36299" y="0"/>
                </a:lnTo>
              </a:path>
              <a:path w="36829" h="9525">
                <a:moveTo>
                  <a:pt x="1861" y="8376"/>
                </a:moveTo>
                <a:lnTo>
                  <a:pt x="0" y="9307"/>
                </a:lnTo>
              </a:path>
              <a:path w="36829" h="9525">
                <a:moveTo>
                  <a:pt x="5584" y="7445"/>
                </a:moveTo>
                <a:lnTo>
                  <a:pt x="1861" y="8376"/>
                </a:lnTo>
              </a:path>
              <a:path w="36829" h="9525">
                <a:moveTo>
                  <a:pt x="1861" y="8376"/>
                </a:moveTo>
                <a:lnTo>
                  <a:pt x="0" y="9307"/>
                </a:lnTo>
              </a:path>
              <a:path w="36829" h="9525">
                <a:moveTo>
                  <a:pt x="5584" y="7445"/>
                </a:moveTo>
                <a:lnTo>
                  <a:pt x="1861" y="8376"/>
                </a:lnTo>
              </a:path>
              <a:path w="36829" h="9525">
                <a:moveTo>
                  <a:pt x="1861" y="8376"/>
                </a:moveTo>
                <a:lnTo>
                  <a:pt x="0" y="9307"/>
                </a:lnTo>
              </a:path>
              <a:path w="36829" h="9525">
                <a:moveTo>
                  <a:pt x="5584" y="7445"/>
                </a:moveTo>
                <a:lnTo>
                  <a:pt x="1861" y="8376"/>
                </a:lnTo>
              </a:path>
              <a:path w="36829" h="9525">
                <a:moveTo>
                  <a:pt x="1861" y="8376"/>
                </a:moveTo>
                <a:lnTo>
                  <a:pt x="0" y="9307"/>
                </a:lnTo>
              </a:path>
              <a:path w="36829" h="9525">
                <a:moveTo>
                  <a:pt x="5584" y="7445"/>
                </a:moveTo>
                <a:lnTo>
                  <a:pt x="1861" y="8376"/>
                </a:lnTo>
              </a:path>
              <a:path w="36829" h="9525">
                <a:moveTo>
                  <a:pt x="1861" y="8376"/>
                </a:moveTo>
                <a:lnTo>
                  <a:pt x="0" y="9307"/>
                </a:lnTo>
              </a:path>
              <a:path w="36829" h="9525">
                <a:moveTo>
                  <a:pt x="5584" y="7445"/>
                </a:moveTo>
                <a:lnTo>
                  <a:pt x="1861" y="8376"/>
                </a:lnTo>
              </a:path>
              <a:path w="36829" h="9525">
                <a:moveTo>
                  <a:pt x="1861" y="8376"/>
                </a:moveTo>
                <a:lnTo>
                  <a:pt x="0" y="9307"/>
                </a:lnTo>
              </a:path>
              <a:path w="36829" h="9525">
                <a:moveTo>
                  <a:pt x="5584" y="7445"/>
                </a:moveTo>
                <a:lnTo>
                  <a:pt x="1861" y="83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0" name="object 9980"/>
          <p:cNvSpPr/>
          <p:nvPr/>
        </p:nvSpPr>
        <p:spPr>
          <a:xfrm>
            <a:off x="12545517" y="3225032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0" y="0"/>
                </a:moveTo>
                <a:lnTo>
                  <a:pt x="930" y="2792"/>
                </a:lnTo>
              </a:path>
              <a:path w="48895" h="195579">
                <a:moveTo>
                  <a:pt x="930" y="3722"/>
                </a:moveTo>
                <a:lnTo>
                  <a:pt x="5584" y="22337"/>
                </a:lnTo>
              </a:path>
              <a:path w="48895" h="195579">
                <a:moveTo>
                  <a:pt x="10238" y="39091"/>
                </a:moveTo>
                <a:lnTo>
                  <a:pt x="18614" y="73528"/>
                </a:lnTo>
              </a:path>
              <a:path w="48895" h="195579">
                <a:moveTo>
                  <a:pt x="22337" y="90282"/>
                </a:moveTo>
                <a:lnTo>
                  <a:pt x="26991" y="108897"/>
                </a:lnTo>
              </a:path>
              <a:path w="48895" h="195579">
                <a:moveTo>
                  <a:pt x="32576" y="130304"/>
                </a:moveTo>
                <a:lnTo>
                  <a:pt x="38160" y="154503"/>
                </a:lnTo>
              </a:path>
              <a:path w="48895" h="195579">
                <a:moveTo>
                  <a:pt x="42814" y="171257"/>
                </a:moveTo>
                <a:lnTo>
                  <a:pt x="48398" y="19545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1" name="object 9981"/>
          <p:cNvSpPr/>
          <p:nvPr/>
        </p:nvSpPr>
        <p:spPr>
          <a:xfrm>
            <a:off x="11499359" y="6551516"/>
            <a:ext cx="12700" cy="1270"/>
          </a:xfrm>
          <a:custGeom>
            <a:avLst/>
            <a:gdLst/>
            <a:ahLst/>
            <a:cxnLst/>
            <a:rect l="l" t="t" r="r" b="b"/>
            <a:pathLst>
              <a:path w="12700" h="1270">
                <a:moveTo>
                  <a:pt x="0" y="0"/>
                </a:moveTo>
                <a:lnTo>
                  <a:pt x="12099" y="0"/>
                </a:lnTo>
              </a:path>
              <a:path w="12700" h="1270">
                <a:moveTo>
                  <a:pt x="12099" y="0"/>
                </a:moveTo>
                <a:lnTo>
                  <a:pt x="12099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2" name="object 9982"/>
          <p:cNvSpPr/>
          <p:nvPr/>
        </p:nvSpPr>
        <p:spPr>
          <a:xfrm>
            <a:off x="12545517" y="3225032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48398" y="195456"/>
                </a:moveTo>
                <a:lnTo>
                  <a:pt x="42814" y="171257"/>
                </a:lnTo>
              </a:path>
              <a:path w="48895" h="195579">
                <a:moveTo>
                  <a:pt x="38160" y="154503"/>
                </a:moveTo>
                <a:lnTo>
                  <a:pt x="32576" y="130304"/>
                </a:lnTo>
              </a:path>
              <a:path w="48895" h="195579">
                <a:moveTo>
                  <a:pt x="26991" y="108897"/>
                </a:moveTo>
                <a:lnTo>
                  <a:pt x="22337" y="90282"/>
                </a:lnTo>
              </a:path>
              <a:path w="48895" h="195579">
                <a:moveTo>
                  <a:pt x="18614" y="73528"/>
                </a:moveTo>
                <a:lnTo>
                  <a:pt x="10238" y="39091"/>
                </a:lnTo>
              </a:path>
              <a:path w="48895" h="195579">
                <a:moveTo>
                  <a:pt x="5584" y="22337"/>
                </a:moveTo>
                <a:lnTo>
                  <a:pt x="930" y="3722"/>
                </a:lnTo>
              </a:path>
              <a:path w="48895" h="195579">
                <a:moveTo>
                  <a:pt x="930" y="2792"/>
                </a:moveTo>
                <a:lnTo>
                  <a:pt x="0" y="0"/>
                </a:lnTo>
              </a:path>
              <a:path w="48895" h="195579">
                <a:moveTo>
                  <a:pt x="0" y="0"/>
                </a:moveTo>
                <a:lnTo>
                  <a:pt x="930" y="2792"/>
                </a:lnTo>
              </a:path>
              <a:path w="48895" h="195579">
                <a:moveTo>
                  <a:pt x="930" y="3722"/>
                </a:moveTo>
                <a:lnTo>
                  <a:pt x="5584" y="22337"/>
                </a:lnTo>
              </a:path>
              <a:path w="48895" h="195579">
                <a:moveTo>
                  <a:pt x="10238" y="39091"/>
                </a:moveTo>
                <a:lnTo>
                  <a:pt x="18614" y="73528"/>
                </a:lnTo>
              </a:path>
              <a:path w="48895" h="195579">
                <a:moveTo>
                  <a:pt x="22337" y="90282"/>
                </a:moveTo>
                <a:lnTo>
                  <a:pt x="26991" y="108897"/>
                </a:lnTo>
              </a:path>
              <a:path w="48895" h="195579">
                <a:moveTo>
                  <a:pt x="32576" y="130304"/>
                </a:moveTo>
                <a:lnTo>
                  <a:pt x="38160" y="154503"/>
                </a:lnTo>
              </a:path>
              <a:path w="48895" h="195579">
                <a:moveTo>
                  <a:pt x="42814" y="171257"/>
                </a:moveTo>
                <a:lnTo>
                  <a:pt x="48398" y="19545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3" name="object 9983"/>
          <p:cNvSpPr/>
          <p:nvPr/>
        </p:nvSpPr>
        <p:spPr>
          <a:xfrm>
            <a:off x="11511459" y="6552447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5">
                <a:moveTo>
                  <a:pt x="0" y="0"/>
                </a:moveTo>
                <a:lnTo>
                  <a:pt x="0" y="26991"/>
                </a:lnTo>
              </a:path>
              <a:path h="177165">
                <a:moveTo>
                  <a:pt x="0" y="44675"/>
                </a:moveTo>
                <a:lnTo>
                  <a:pt x="0" y="79113"/>
                </a:lnTo>
              </a:path>
              <a:path h="177165">
                <a:moveTo>
                  <a:pt x="0" y="96797"/>
                </a:moveTo>
                <a:lnTo>
                  <a:pt x="0" y="131235"/>
                </a:lnTo>
              </a:path>
              <a:path h="177165">
                <a:moveTo>
                  <a:pt x="0" y="148919"/>
                </a:moveTo>
                <a:lnTo>
                  <a:pt x="0" y="175910"/>
                </a:lnTo>
              </a:path>
              <a:path h="177165">
                <a:moveTo>
                  <a:pt x="0" y="175910"/>
                </a:moveTo>
                <a:lnTo>
                  <a:pt x="0" y="17684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4" name="object 9984"/>
          <p:cNvSpPr/>
          <p:nvPr/>
        </p:nvSpPr>
        <p:spPr>
          <a:xfrm>
            <a:off x="12545517" y="3225032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48398" y="195456"/>
                </a:moveTo>
                <a:lnTo>
                  <a:pt x="42814" y="171257"/>
                </a:lnTo>
              </a:path>
              <a:path w="48895" h="195579">
                <a:moveTo>
                  <a:pt x="38160" y="154503"/>
                </a:moveTo>
                <a:lnTo>
                  <a:pt x="32576" y="130304"/>
                </a:lnTo>
              </a:path>
              <a:path w="48895" h="195579">
                <a:moveTo>
                  <a:pt x="26991" y="108897"/>
                </a:moveTo>
                <a:lnTo>
                  <a:pt x="22337" y="90282"/>
                </a:lnTo>
              </a:path>
              <a:path w="48895" h="195579">
                <a:moveTo>
                  <a:pt x="18614" y="73528"/>
                </a:moveTo>
                <a:lnTo>
                  <a:pt x="10238" y="39091"/>
                </a:lnTo>
              </a:path>
              <a:path w="48895" h="195579">
                <a:moveTo>
                  <a:pt x="5584" y="22337"/>
                </a:moveTo>
                <a:lnTo>
                  <a:pt x="930" y="3722"/>
                </a:lnTo>
              </a:path>
              <a:path w="48895" h="195579">
                <a:moveTo>
                  <a:pt x="930" y="2792"/>
                </a:moveTo>
                <a:lnTo>
                  <a:pt x="0" y="0"/>
                </a:lnTo>
              </a:path>
              <a:path w="48895" h="195579">
                <a:moveTo>
                  <a:pt x="0" y="0"/>
                </a:moveTo>
                <a:lnTo>
                  <a:pt x="930" y="2792"/>
                </a:lnTo>
              </a:path>
              <a:path w="48895" h="195579">
                <a:moveTo>
                  <a:pt x="930" y="3722"/>
                </a:moveTo>
                <a:lnTo>
                  <a:pt x="5584" y="22337"/>
                </a:lnTo>
              </a:path>
              <a:path w="48895" h="195579">
                <a:moveTo>
                  <a:pt x="10238" y="39091"/>
                </a:moveTo>
                <a:lnTo>
                  <a:pt x="18614" y="73528"/>
                </a:lnTo>
              </a:path>
              <a:path w="48895" h="195579">
                <a:moveTo>
                  <a:pt x="22337" y="90282"/>
                </a:moveTo>
                <a:lnTo>
                  <a:pt x="26991" y="108897"/>
                </a:lnTo>
              </a:path>
              <a:path w="48895" h="195579">
                <a:moveTo>
                  <a:pt x="32576" y="130304"/>
                </a:moveTo>
                <a:lnTo>
                  <a:pt x="38160" y="154503"/>
                </a:lnTo>
              </a:path>
              <a:path w="48895" h="195579">
                <a:moveTo>
                  <a:pt x="42814" y="171257"/>
                </a:moveTo>
                <a:lnTo>
                  <a:pt x="48398" y="195456"/>
                </a:lnTo>
              </a:path>
              <a:path w="48895" h="195579">
                <a:moveTo>
                  <a:pt x="48398" y="195456"/>
                </a:moveTo>
                <a:lnTo>
                  <a:pt x="42814" y="171257"/>
                </a:lnTo>
              </a:path>
              <a:path w="48895" h="195579">
                <a:moveTo>
                  <a:pt x="38160" y="154503"/>
                </a:moveTo>
                <a:lnTo>
                  <a:pt x="32576" y="130304"/>
                </a:lnTo>
              </a:path>
              <a:path w="48895" h="195579">
                <a:moveTo>
                  <a:pt x="26991" y="108897"/>
                </a:moveTo>
                <a:lnTo>
                  <a:pt x="22337" y="90282"/>
                </a:lnTo>
              </a:path>
              <a:path w="48895" h="195579">
                <a:moveTo>
                  <a:pt x="18614" y="73528"/>
                </a:moveTo>
                <a:lnTo>
                  <a:pt x="10238" y="39091"/>
                </a:lnTo>
              </a:path>
              <a:path w="48895" h="195579">
                <a:moveTo>
                  <a:pt x="5584" y="22337"/>
                </a:moveTo>
                <a:lnTo>
                  <a:pt x="930" y="3722"/>
                </a:lnTo>
              </a:path>
              <a:path w="48895" h="195579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5" name="object 9985"/>
          <p:cNvSpPr/>
          <p:nvPr/>
        </p:nvSpPr>
        <p:spPr>
          <a:xfrm>
            <a:off x="11499359" y="655151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6" name="object 9986"/>
          <p:cNvSpPr/>
          <p:nvPr/>
        </p:nvSpPr>
        <p:spPr>
          <a:xfrm>
            <a:off x="11499359" y="6552447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5">
                <a:moveTo>
                  <a:pt x="0" y="175910"/>
                </a:moveTo>
                <a:lnTo>
                  <a:pt x="0" y="148919"/>
                </a:lnTo>
              </a:path>
              <a:path h="177165">
                <a:moveTo>
                  <a:pt x="0" y="131235"/>
                </a:moveTo>
                <a:lnTo>
                  <a:pt x="0" y="96797"/>
                </a:lnTo>
              </a:path>
              <a:path h="177165">
                <a:moveTo>
                  <a:pt x="0" y="79113"/>
                </a:moveTo>
                <a:lnTo>
                  <a:pt x="0" y="44675"/>
                </a:lnTo>
              </a:path>
              <a:path h="177165">
                <a:moveTo>
                  <a:pt x="0" y="26991"/>
                </a:moveTo>
                <a:lnTo>
                  <a:pt x="0" y="0"/>
                </a:lnTo>
              </a:path>
              <a:path h="177165">
                <a:moveTo>
                  <a:pt x="0" y="176841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7" name="object 9987"/>
          <p:cNvSpPr/>
          <p:nvPr/>
        </p:nvSpPr>
        <p:spPr>
          <a:xfrm>
            <a:off x="12881516" y="3474472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0" y="4653"/>
                </a:moveTo>
                <a:lnTo>
                  <a:pt x="3722" y="4653"/>
                </a:lnTo>
              </a:path>
              <a:path w="3809" h="507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8" name="object 9988"/>
          <p:cNvSpPr/>
          <p:nvPr/>
        </p:nvSpPr>
        <p:spPr>
          <a:xfrm>
            <a:off x="12955045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9" name="object 9989"/>
          <p:cNvSpPr/>
          <p:nvPr/>
        </p:nvSpPr>
        <p:spPr>
          <a:xfrm>
            <a:off x="12881516" y="3305076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722" y="0"/>
                </a:moveTo>
                <a:lnTo>
                  <a:pt x="0" y="0"/>
                </a:lnTo>
              </a:path>
              <a:path w="3809" h="3810">
                <a:moveTo>
                  <a:pt x="3722" y="3722"/>
                </a:moveTo>
                <a:lnTo>
                  <a:pt x="0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990" name="object 9990"/>
          <p:cNvGrpSpPr/>
          <p:nvPr/>
        </p:nvGrpSpPr>
        <p:grpSpPr>
          <a:xfrm>
            <a:off x="12885239" y="3400012"/>
            <a:ext cx="75565" cy="80645"/>
            <a:chOff x="12885239" y="3400012"/>
            <a:chExt cx="75565" cy="80645"/>
          </a:xfrm>
        </p:grpSpPr>
        <p:sp>
          <p:nvSpPr>
            <p:cNvPr id="9991" name="object 9991"/>
            <p:cNvSpPr/>
            <p:nvPr/>
          </p:nvSpPr>
          <p:spPr>
            <a:xfrm>
              <a:off x="12959698" y="3400943"/>
              <a:ext cx="0" cy="78740"/>
            </a:xfrm>
            <a:custGeom>
              <a:avLst/>
              <a:gdLst/>
              <a:ahLst/>
              <a:cxnLst/>
              <a:rect l="l" t="t" r="r" b="b"/>
              <a:pathLst>
                <a:path h="78739">
                  <a:moveTo>
                    <a:pt x="0" y="78182"/>
                  </a:moveTo>
                  <a:lnTo>
                    <a:pt x="0" y="47468"/>
                  </a:lnTo>
                </a:path>
                <a:path h="78739">
                  <a:moveTo>
                    <a:pt x="0" y="2978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2" name="object 9992"/>
            <p:cNvSpPr/>
            <p:nvPr/>
          </p:nvSpPr>
          <p:spPr>
            <a:xfrm>
              <a:off x="12929914" y="34660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3" name="object 9993"/>
            <p:cNvSpPr/>
            <p:nvPr/>
          </p:nvSpPr>
          <p:spPr>
            <a:xfrm>
              <a:off x="12930845" y="3412112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54913"/>
                  </a:moveTo>
                  <a:lnTo>
                    <a:pt x="0" y="36299"/>
                  </a:lnTo>
                </a:path>
                <a:path h="55245">
                  <a:moveTo>
                    <a:pt x="0" y="18614"/>
                  </a:moveTo>
                  <a:lnTo>
                    <a:pt x="0" y="930"/>
                  </a:lnTo>
                </a:path>
                <a:path h="55245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4" name="object 9994"/>
            <p:cNvSpPr/>
            <p:nvPr/>
          </p:nvSpPr>
          <p:spPr>
            <a:xfrm>
              <a:off x="12941083" y="34660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5" name="object 9995"/>
            <p:cNvSpPr/>
            <p:nvPr/>
          </p:nvSpPr>
          <p:spPr>
            <a:xfrm>
              <a:off x="12885239" y="3400943"/>
              <a:ext cx="74930" cy="78740"/>
            </a:xfrm>
            <a:custGeom>
              <a:avLst/>
              <a:gdLst/>
              <a:ahLst/>
              <a:cxnLst/>
              <a:rect l="l" t="t" r="r" b="b"/>
              <a:pathLst>
                <a:path w="74929" h="78739">
                  <a:moveTo>
                    <a:pt x="56775" y="12099"/>
                  </a:moveTo>
                  <a:lnTo>
                    <a:pt x="56775" y="29783"/>
                  </a:lnTo>
                </a:path>
                <a:path w="74929" h="78739">
                  <a:moveTo>
                    <a:pt x="56775" y="47468"/>
                  </a:moveTo>
                  <a:lnTo>
                    <a:pt x="56775" y="66082"/>
                  </a:lnTo>
                </a:path>
                <a:path w="74929" h="78739">
                  <a:moveTo>
                    <a:pt x="56775" y="11168"/>
                  </a:moveTo>
                  <a:lnTo>
                    <a:pt x="56775" y="12099"/>
                  </a:lnTo>
                </a:path>
                <a:path w="74929" h="78739">
                  <a:moveTo>
                    <a:pt x="56775" y="66082"/>
                  </a:moveTo>
                  <a:lnTo>
                    <a:pt x="45606" y="66082"/>
                  </a:lnTo>
                </a:path>
                <a:path w="74929" h="78739">
                  <a:moveTo>
                    <a:pt x="45606" y="11168"/>
                  </a:moveTo>
                  <a:lnTo>
                    <a:pt x="56775" y="11168"/>
                  </a:lnTo>
                </a:path>
                <a:path w="74929" h="78739">
                  <a:moveTo>
                    <a:pt x="69805" y="0"/>
                  </a:moveTo>
                  <a:lnTo>
                    <a:pt x="69805" y="29783"/>
                  </a:lnTo>
                </a:path>
                <a:path w="74929" h="78739">
                  <a:moveTo>
                    <a:pt x="69805" y="47468"/>
                  </a:moveTo>
                  <a:lnTo>
                    <a:pt x="69805" y="78182"/>
                  </a:lnTo>
                </a:path>
                <a:path w="74929" h="78739">
                  <a:moveTo>
                    <a:pt x="74459" y="0"/>
                  </a:moveTo>
                  <a:lnTo>
                    <a:pt x="74459" y="29783"/>
                  </a:lnTo>
                </a:path>
                <a:path w="74929" h="78739">
                  <a:moveTo>
                    <a:pt x="74459" y="47468"/>
                  </a:moveTo>
                  <a:lnTo>
                    <a:pt x="74459" y="78182"/>
                  </a:lnTo>
                </a:path>
                <a:path w="74929" h="78739">
                  <a:moveTo>
                    <a:pt x="69805" y="0"/>
                  </a:moveTo>
                  <a:lnTo>
                    <a:pt x="69805" y="29783"/>
                  </a:lnTo>
                </a:path>
                <a:path w="74929" h="78739">
                  <a:moveTo>
                    <a:pt x="69805" y="47468"/>
                  </a:moveTo>
                  <a:lnTo>
                    <a:pt x="69805" y="78182"/>
                  </a:lnTo>
                </a:path>
                <a:path w="74929" h="78739">
                  <a:moveTo>
                    <a:pt x="0" y="78182"/>
                  </a:moveTo>
                  <a:lnTo>
                    <a:pt x="26991" y="78182"/>
                  </a:lnTo>
                </a:path>
                <a:path w="74929" h="78739">
                  <a:moveTo>
                    <a:pt x="43745" y="78182"/>
                  </a:moveTo>
                  <a:lnTo>
                    <a:pt x="69805" y="78182"/>
                  </a:lnTo>
                </a:path>
                <a:path w="74929" h="78739">
                  <a:moveTo>
                    <a:pt x="69805" y="78182"/>
                  </a:moveTo>
                  <a:lnTo>
                    <a:pt x="43745" y="78182"/>
                  </a:lnTo>
                </a:path>
                <a:path w="74929" h="78739">
                  <a:moveTo>
                    <a:pt x="26991" y="78182"/>
                  </a:moveTo>
                  <a:lnTo>
                    <a:pt x="0" y="78182"/>
                  </a:lnTo>
                </a:path>
                <a:path w="74929" h="78739">
                  <a:moveTo>
                    <a:pt x="69805" y="0"/>
                  </a:moveTo>
                  <a:lnTo>
                    <a:pt x="43745" y="0"/>
                  </a:lnTo>
                </a:path>
                <a:path w="74929" h="78739">
                  <a:moveTo>
                    <a:pt x="26991" y="0"/>
                  </a:moveTo>
                  <a:lnTo>
                    <a:pt x="0" y="0"/>
                  </a:lnTo>
                </a:path>
                <a:path w="74929" h="78739">
                  <a:moveTo>
                    <a:pt x="0" y="0"/>
                  </a:moveTo>
                  <a:lnTo>
                    <a:pt x="26991" y="0"/>
                  </a:lnTo>
                </a:path>
                <a:path w="74929" h="78739">
                  <a:moveTo>
                    <a:pt x="43745" y="0"/>
                  </a:moveTo>
                  <a:lnTo>
                    <a:pt x="69805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996" name="object 9996"/>
          <p:cNvSpPr/>
          <p:nvPr/>
        </p:nvSpPr>
        <p:spPr>
          <a:xfrm>
            <a:off x="6056360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997" name="object 9997"/>
          <p:cNvGrpSpPr/>
          <p:nvPr/>
        </p:nvGrpSpPr>
        <p:grpSpPr>
          <a:xfrm>
            <a:off x="12884308" y="3386051"/>
            <a:ext cx="57785" cy="93345"/>
            <a:chOff x="12884308" y="3386051"/>
            <a:chExt cx="57785" cy="93345"/>
          </a:xfrm>
        </p:grpSpPr>
        <p:sp>
          <p:nvSpPr>
            <p:cNvPr id="9998" name="object 9998"/>
            <p:cNvSpPr/>
            <p:nvPr/>
          </p:nvSpPr>
          <p:spPr>
            <a:xfrm>
              <a:off x="12885239" y="3386981"/>
              <a:ext cx="55244" cy="92710"/>
            </a:xfrm>
            <a:custGeom>
              <a:avLst/>
              <a:gdLst/>
              <a:ahLst/>
              <a:cxnLst/>
              <a:rect l="l" t="t" r="r" b="b"/>
              <a:pathLst>
                <a:path w="55245" h="92710">
                  <a:moveTo>
                    <a:pt x="0" y="13961"/>
                  </a:moveTo>
                  <a:lnTo>
                    <a:pt x="0" y="43745"/>
                  </a:lnTo>
                </a:path>
                <a:path w="55245" h="92710">
                  <a:moveTo>
                    <a:pt x="0" y="61429"/>
                  </a:moveTo>
                  <a:lnTo>
                    <a:pt x="0" y="92143"/>
                  </a:lnTo>
                </a:path>
                <a:path w="55245" h="92710">
                  <a:moveTo>
                    <a:pt x="0" y="92143"/>
                  </a:moveTo>
                  <a:lnTo>
                    <a:pt x="0" y="61429"/>
                  </a:lnTo>
                </a:path>
                <a:path w="55245" h="92710">
                  <a:moveTo>
                    <a:pt x="0" y="43745"/>
                  </a:moveTo>
                  <a:lnTo>
                    <a:pt x="0" y="13961"/>
                  </a:lnTo>
                </a:path>
                <a:path w="55245" h="92710">
                  <a:moveTo>
                    <a:pt x="21407" y="0"/>
                  </a:moveTo>
                  <a:lnTo>
                    <a:pt x="21407" y="4653"/>
                  </a:lnTo>
                </a:path>
                <a:path w="55245" h="92710">
                  <a:moveTo>
                    <a:pt x="53983" y="0"/>
                  </a:moveTo>
                  <a:lnTo>
                    <a:pt x="54913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99" name="object 9999"/>
            <p:cNvSpPr/>
            <p:nvPr/>
          </p:nvSpPr>
          <p:spPr>
            <a:xfrm>
              <a:off x="12939222" y="33860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0" name="object 10000"/>
            <p:cNvSpPr/>
            <p:nvPr/>
          </p:nvSpPr>
          <p:spPr>
            <a:xfrm>
              <a:off x="12940153" y="338698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01" name="object 10001"/>
            <p:cNvSpPr/>
            <p:nvPr/>
          </p:nvSpPr>
          <p:spPr>
            <a:xfrm>
              <a:off x="12940145" y="33860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002" name="object 10002"/>
          <p:cNvSpPr/>
          <p:nvPr/>
        </p:nvSpPr>
        <p:spPr>
          <a:xfrm>
            <a:off x="6126166" y="6447272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3" name="object 10003"/>
          <p:cNvSpPr/>
          <p:nvPr/>
        </p:nvSpPr>
        <p:spPr>
          <a:xfrm>
            <a:off x="12906646" y="3386982"/>
            <a:ext cx="34925" cy="25400"/>
          </a:xfrm>
          <a:custGeom>
            <a:avLst/>
            <a:gdLst/>
            <a:ahLst/>
            <a:cxnLst/>
            <a:rect l="l" t="t" r="r" b="b"/>
            <a:pathLst>
              <a:path w="34925" h="25400">
                <a:moveTo>
                  <a:pt x="31645" y="0"/>
                </a:moveTo>
                <a:lnTo>
                  <a:pt x="32576" y="0"/>
                </a:lnTo>
              </a:path>
              <a:path w="34925" h="25400">
                <a:moveTo>
                  <a:pt x="0" y="0"/>
                </a:moveTo>
                <a:lnTo>
                  <a:pt x="31645" y="0"/>
                </a:lnTo>
              </a:path>
              <a:path w="34925" h="25400">
                <a:moveTo>
                  <a:pt x="34437" y="4653"/>
                </a:moveTo>
                <a:lnTo>
                  <a:pt x="34437" y="0"/>
                </a:lnTo>
              </a:path>
              <a:path w="34925" h="25400">
                <a:moveTo>
                  <a:pt x="33506" y="24199"/>
                </a:moveTo>
                <a:lnTo>
                  <a:pt x="34437" y="251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4" name="object 10004"/>
          <p:cNvSpPr/>
          <p:nvPr/>
        </p:nvSpPr>
        <p:spPr>
          <a:xfrm>
            <a:off x="6051706" y="644261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5" name="object 10005"/>
          <p:cNvSpPr/>
          <p:nvPr/>
        </p:nvSpPr>
        <p:spPr>
          <a:xfrm>
            <a:off x="12939222" y="341118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6" name="object 10006"/>
          <p:cNvSpPr/>
          <p:nvPr/>
        </p:nvSpPr>
        <p:spPr>
          <a:xfrm>
            <a:off x="6051706" y="673208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7" name="object 10007"/>
          <p:cNvSpPr/>
          <p:nvPr/>
        </p:nvSpPr>
        <p:spPr>
          <a:xfrm>
            <a:off x="12932707" y="3410250"/>
            <a:ext cx="6985" cy="1905"/>
          </a:xfrm>
          <a:custGeom>
            <a:avLst/>
            <a:gdLst/>
            <a:ahLst/>
            <a:cxnLst/>
            <a:rect l="l" t="t" r="r" b="b"/>
            <a:pathLst>
              <a:path w="6984" h="1904">
                <a:moveTo>
                  <a:pt x="5584" y="0"/>
                </a:moveTo>
                <a:lnTo>
                  <a:pt x="6515" y="930"/>
                </a:lnTo>
              </a:path>
              <a:path w="6984" h="1904">
                <a:moveTo>
                  <a:pt x="0" y="1861"/>
                </a:moveTo>
                <a:lnTo>
                  <a:pt x="0" y="930"/>
                </a:lnTo>
              </a:path>
              <a:path w="6984" h="1904">
                <a:moveTo>
                  <a:pt x="0" y="930"/>
                </a:moveTo>
                <a:lnTo>
                  <a:pt x="930" y="930"/>
                </a:lnTo>
              </a:path>
              <a:path w="6984" h="1904">
                <a:moveTo>
                  <a:pt x="930" y="930"/>
                </a:moveTo>
                <a:lnTo>
                  <a:pt x="2792" y="0"/>
                </a:lnTo>
              </a:path>
              <a:path w="6984" h="1904">
                <a:moveTo>
                  <a:pt x="2792" y="0"/>
                </a:moveTo>
                <a:lnTo>
                  <a:pt x="3722" y="0"/>
                </a:lnTo>
              </a:path>
              <a:path w="6984" h="1904">
                <a:moveTo>
                  <a:pt x="3722" y="0"/>
                </a:moveTo>
                <a:lnTo>
                  <a:pt x="2792" y="0"/>
                </a:lnTo>
              </a:path>
              <a:path w="6984" h="1904">
                <a:moveTo>
                  <a:pt x="2792" y="0"/>
                </a:moveTo>
                <a:lnTo>
                  <a:pt x="930" y="930"/>
                </a:lnTo>
              </a:path>
              <a:path w="6984" h="1904">
                <a:moveTo>
                  <a:pt x="930" y="930"/>
                </a:moveTo>
                <a:lnTo>
                  <a:pt x="0" y="930"/>
                </a:lnTo>
              </a:path>
              <a:path w="6984" h="1904">
                <a:moveTo>
                  <a:pt x="0" y="930"/>
                </a:moveTo>
                <a:lnTo>
                  <a:pt x="0" y="1861"/>
                </a:lnTo>
              </a:path>
              <a:path w="6984" h="1904">
                <a:moveTo>
                  <a:pt x="5584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8" name="object 10008"/>
          <p:cNvSpPr/>
          <p:nvPr/>
        </p:nvSpPr>
        <p:spPr>
          <a:xfrm>
            <a:off x="6051706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9" name="object 10009"/>
          <p:cNvSpPr/>
          <p:nvPr/>
        </p:nvSpPr>
        <p:spPr>
          <a:xfrm>
            <a:off x="12938291" y="341025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0" name="object 10010"/>
          <p:cNvSpPr/>
          <p:nvPr/>
        </p:nvSpPr>
        <p:spPr>
          <a:xfrm>
            <a:off x="6051706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1" name="object 10011"/>
          <p:cNvSpPr/>
          <p:nvPr/>
        </p:nvSpPr>
        <p:spPr>
          <a:xfrm>
            <a:off x="12885239" y="3411181"/>
            <a:ext cx="55880" cy="27305"/>
          </a:xfrm>
          <a:custGeom>
            <a:avLst/>
            <a:gdLst/>
            <a:ahLst/>
            <a:cxnLst/>
            <a:rect l="l" t="t" r="r" b="b"/>
            <a:pathLst>
              <a:path w="55879" h="27304">
                <a:moveTo>
                  <a:pt x="55844" y="930"/>
                </a:moveTo>
                <a:lnTo>
                  <a:pt x="54913" y="0"/>
                </a:lnTo>
              </a:path>
              <a:path w="55879" h="27304">
                <a:moveTo>
                  <a:pt x="54913" y="0"/>
                </a:moveTo>
                <a:lnTo>
                  <a:pt x="53983" y="0"/>
                </a:lnTo>
              </a:path>
              <a:path w="55879" h="27304">
                <a:moveTo>
                  <a:pt x="25130" y="26991"/>
                </a:moveTo>
                <a:lnTo>
                  <a:pt x="0" y="26991"/>
                </a:lnTo>
              </a:path>
              <a:path w="55879" h="27304">
                <a:moveTo>
                  <a:pt x="36299" y="20476"/>
                </a:moveTo>
                <a:lnTo>
                  <a:pt x="33506" y="24199"/>
                </a:lnTo>
              </a:path>
              <a:path w="55879" h="27304">
                <a:moveTo>
                  <a:pt x="33506" y="24199"/>
                </a:moveTo>
                <a:lnTo>
                  <a:pt x="29783" y="26060"/>
                </a:lnTo>
              </a:path>
              <a:path w="55879" h="27304">
                <a:moveTo>
                  <a:pt x="29783" y="26060"/>
                </a:moveTo>
                <a:lnTo>
                  <a:pt x="25130" y="2699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2" name="object 10012"/>
          <p:cNvSpPr/>
          <p:nvPr/>
        </p:nvSpPr>
        <p:spPr>
          <a:xfrm>
            <a:off x="6051706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3" name="object 10013"/>
          <p:cNvSpPr/>
          <p:nvPr/>
        </p:nvSpPr>
        <p:spPr>
          <a:xfrm>
            <a:off x="12921538" y="34270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4" name="object 10014"/>
          <p:cNvSpPr/>
          <p:nvPr/>
        </p:nvSpPr>
        <p:spPr>
          <a:xfrm>
            <a:off x="6051706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5" name="object 10015"/>
          <p:cNvSpPr/>
          <p:nvPr/>
        </p:nvSpPr>
        <p:spPr>
          <a:xfrm>
            <a:off x="12921538" y="3357198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29783"/>
                </a:lnTo>
              </a:path>
              <a:path h="69850">
                <a:moveTo>
                  <a:pt x="0" y="43745"/>
                </a:moveTo>
                <a:lnTo>
                  <a:pt x="0" y="69805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6" name="object 10016"/>
          <p:cNvSpPr/>
          <p:nvPr/>
        </p:nvSpPr>
        <p:spPr>
          <a:xfrm>
            <a:off x="6056360" y="673208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7" name="object 10017"/>
          <p:cNvSpPr/>
          <p:nvPr/>
        </p:nvSpPr>
        <p:spPr>
          <a:xfrm>
            <a:off x="12915023" y="3346029"/>
            <a:ext cx="6985" cy="11430"/>
          </a:xfrm>
          <a:custGeom>
            <a:avLst/>
            <a:gdLst/>
            <a:ahLst/>
            <a:cxnLst/>
            <a:rect l="l" t="t" r="r" b="b"/>
            <a:pathLst>
              <a:path w="6984" h="11429">
                <a:moveTo>
                  <a:pt x="0" y="0"/>
                </a:moveTo>
                <a:lnTo>
                  <a:pt x="3722" y="2792"/>
                </a:lnTo>
              </a:path>
              <a:path w="6984" h="11429">
                <a:moveTo>
                  <a:pt x="3722" y="2792"/>
                </a:moveTo>
                <a:lnTo>
                  <a:pt x="6515" y="6515"/>
                </a:lnTo>
              </a:path>
              <a:path w="6984" h="11429">
                <a:moveTo>
                  <a:pt x="6515" y="6515"/>
                </a:moveTo>
                <a:lnTo>
                  <a:pt x="6515" y="11168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8" name="object 10018"/>
          <p:cNvSpPr/>
          <p:nvPr/>
        </p:nvSpPr>
        <p:spPr>
          <a:xfrm>
            <a:off x="6051706" y="644261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9" name="object 10019"/>
          <p:cNvSpPr/>
          <p:nvPr/>
        </p:nvSpPr>
        <p:spPr>
          <a:xfrm>
            <a:off x="12885239" y="3345098"/>
            <a:ext cx="29845" cy="1270"/>
          </a:xfrm>
          <a:custGeom>
            <a:avLst/>
            <a:gdLst/>
            <a:ahLst/>
            <a:cxnLst/>
            <a:rect l="l" t="t" r="r" b="b"/>
            <a:pathLst>
              <a:path w="29845" h="1270">
                <a:moveTo>
                  <a:pt x="25130" y="0"/>
                </a:moveTo>
                <a:lnTo>
                  <a:pt x="29783" y="930"/>
                </a:lnTo>
              </a:path>
              <a:path w="29845" h="1270">
                <a:moveTo>
                  <a:pt x="0" y="0"/>
                </a:moveTo>
                <a:lnTo>
                  <a:pt x="2513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0" name="object 10020"/>
          <p:cNvSpPr/>
          <p:nvPr/>
        </p:nvSpPr>
        <p:spPr>
          <a:xfrm>
            <a:off x="12948529" y="3347890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87490"/>
                </a:moveTo>
                <a:lnTo>
                  <a:pt x="0" y="53052"/>
                </a:lnTo>
              </a:path>
              <a:path h="87629">
                <a:moveTo>
                  <a:pt x="0" y="43745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1" name="object 10021"/>
          <p:cNvSpPr/>
          <p:nvPr/>
        </p:nvSpPr>
        <p:spPr>
          <a:xfrm>
            <a:off x="6126166" y="6732081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2" name="object 10022"/>
          <p:cNvSpPr/>
          <p:nvPr/>
        </p:nvSpPr>
        <p:spPr>
          <a:xfrm>
            <a:off x="12885239" y="3435380"/>
            <a:ext cx="63500" cy="12700"/>
          </a:xfrm>
          <a:custGeom>
            <a:avLst/>
            <a:gdLst/>
            <a:ahLst/>
            <a:cxnLst/>
            <a:rect l="l" t="t" r="r" b="b"/>
            <a:pathLst>
              <a:path w="63500" h="12700">
                <a:moveTo>
                  <a:pt x="56775" y="10238"/>
                </a:moveTo>
                <a:lnTo>
                  <a:pt x="59567" y="8376"/>
                </a:lnTo>
              </a:path>
              <a:path w="63500" h="12700">
                <a:moveTo>
                  <a:pt x="59567" y="8376"/>
                </a:moveTo>
                <a:lnTo>
                  <a:pt x="62359" y="4653"/>
                </a:lnTo>
              </a:path>
              <a:path w="63500" h="12700">
                <a:moveTo>
                  <a:pt x="62359" y="4653"/>
                </a:moveTo>
                <a:lnTo>
                  <a:pt x="63290" y="0"/>
                </a:lnTo>
              </a:path>
              <a:path w="63500" h="12700">
                <a:moveTo>
                  <a:pt x="0" y="12099"/>
                </a:moveTo>
                <a:lnTo>
                  <a:pt x="45606" y="12099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3" name="object 10023"/>
          <p:cNvSpPr/>
          <p:nvPr/>
        </p:nvSpPr>
        <p:spPr>
          <a:xfrm>
            <a:off x="12881516" y="3336721"/>
            <a:ext cx="67310" cy="12700"/>
          </a:xfrm>
          <a:custGeom>
            <a:avLst/>
            <a:gdLst/>
            <a:ahLst/>
            <a:cxnLst/>
            <a:rect l="l" t="t" r="r" b="b"/>
            <a:pathLst>
              <a:path w="67309" h="12700">
                <a:moveTo>
                  <a:pt x="49329" y="0"/>
                </a:moveTo>
                <a:lnTo>
                  <a:pt x="3722" y="0"/>
                </a:lnTo>
              </a:path>
              <a:path w="67309" h="12700">
                <a:moveTo>
                  <a:pt x="67013" y="11168"/>
                </a:moveTo>
                <a:lnTo>
                  <a:pt x="66082" y="7445"/>
                </a:lnTo>
              </a:path>
              <a:path w="67309" h="12700">
                <a:moveTo>
                  <a:pt x="66082" y="7445"/>
                </a:moveTo>
                <a:lnTo>
                  <a:pt x="63290" y="3722"/>
                </a:lnTo>
              </a:path>
              <a:path w="67309" h="12700">
                <a:moveTo>
                  <a:pt x="63290" y="3722"/>
                </a:moveTo>
                <a:lnTo>
                  <a:pt x="60498" y="1861"/>
                </a:lnTo>
              </a:path>
              <a:path w="67309" h="12700">
                <a:moveTo>
                  <a:pt x="0" y="12099"/>
                </a:moveTo>
                <a:lnTo>
                  <a:pt x="3722" y="12099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4" name="object 10024"/>
          <p:cNvSpPr/>
          <p:nvPr/>
        </p:nvSpPr>
        <p:spPr>
          <a:xfrm>
            <a:off x="12881516" y="343445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5" name="object 10025"/>
          <p:cNvSpPr/>
          <p:nvPr/>
        </p:nvSpPr>
        <p:spPr>
          <a:xfrm>
            <a:off x="6126166" y="6491948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6" name="object 10026"/>
          <p:cNvSpPr/>
          <p:nvPr/>
        </p:nvSpPr>
        <p:spPr>
          <a:xfrm>
            <a:off x="12881516" y="319431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7" name="object 10027"/>
          <p:cNvSpPr/>
          <p:nvPr/>
        </p:nvSpPr>
        <p:spPr>
          <a:xfrm>
            <a:off x="12955045" y="348377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8" name="object 10028"/>
          <p:cNvSpPr/>
          <p:nvPr/>
        </p:nvSpPr>
        <p:spPr>
          <a:xfrm>
            <a:off x="12885239" y="319431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9" name="object 10029"/>
          <p:cNvSpPr/>
          <p:nvPr/>
        </p:nvSpPr>
        <p:spPr>
          <a:xfrm>
            <a:off x="12959698" y="347912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0" name="object 10030"/>
          <p:cNvSpPr/>
          <p:nvPr/>
        </p:nvSpPr>
        <p:spPr>
          <a:xfrm>
            <a:off x="12959698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1" name="object 10031"/>
          <p:cNvSpPr/>
          <p:nvPr/>
        </p:nvSpPr>
        <p:spPr>
          <a:xfrm>
            <a:off x="12959698" y="347912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2" name="object 10032"/>
          <p:cNvSpPr/>
          <p:nvPr/>
        </p:nvSpPr>
        <p:spPr>
          <a:xfrm>
            <a:off x="11524489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3" name="object 10033"/>
          <p:cNvSpPr/>
          <p:nvPr/>
        </p:nvSpPr>
        <p:spPr>
          <a:xfrm>
            <a:off x="12955045" y="319431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4" name="object 10034"/>
          <p:cNvSpPr/>
          <p:nvPr/>
        </p:nvSpPr>
        <p:spPr>
          <a:xfrm>
            <a:off x="6126166" y="6577577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5" name="object 10035"/>
          <p:cNvSpPr/>
          <p:nvPr/>
        </p:nvSpPr>
        <p:spPr>
          <a:xfrm>
            <a:off x="11524489" y="644820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6" name="object 10036"/>
          <p:cNvSpPr/>
          <p:nvPr/>
        </p:nvSpPr>
        <p:spPr>
          <a:xfrm>
            <a:off x="11450029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7" name="object 10037"/>
          <p:cNvSpPr/>
          <p:nvPr/>
        </p:nvSpPr>
        <p:spPr>
          <a:xfrm>
            <a:off x="12930845" y="3191525"/>
            <a:ext cx="24765" cy="200660"/>
          </a:xfrm>
          <a:custGeom>
            <a:avLst/>
            <a:gdLst/>
            <a:ahLst/>
            <a:cxnLst/>
            <a:rect l="l" t="t" r="r" b="b"/>
            <a:pathLst>
              <a:path w="24765" h="200660">
                <a:moveTo>
                  <a:pt x="24199" y="0"/>
                </a:moveTo>
                <a:lnTo>
                  <a:pt x="24199" y="39091"/>
                </a:lnTo>
              </a:path>
              <a:path w="24765" h="200660">
                <a:moveTo>
                  <a:pt x="24199" y="56775"/>
                </a:moveTo>
                <a:lnTo>
                  <a:pt x="24199" y="91213"/>
                </a:lnTo>
              </a:path>
              <a:path w="24765" h="200660">
                <a:moveTo>
                  <a:pt x="24199" y="108897"/>
                </a:moveTo>
                <a:lnTo>
                  <a:pt x="24199" y="143334"/>
                </a:lnTo>
              </a:path>
              <a:path w="24765" h="200660">
                <a:moveTo>
                  <a:pt x="24199" y="161018"/>
                </a:moveTo>
                <a:lnTo>
                  <a:pt x="24199" y="200110"/>
                </a:lnTo>
              </a:path>
              <a:path w="24765" h="200660">
                <a:moveTo>
                  <a:pt x="0" y="188941"/>
                </a:moveTo>
                <a:lnTo>
                  <a:pt x="0" y="188010"/>
                </a:lnTo>
              </a:path>
              <a:path w="24765" h="200660">
                <a:moveTo>
                  <a:pt x="0" y="188010"/>
                </a:moveTo>
                <a:lnTo>
                  <a:pt x="0" y="161018"/>
                </a:lnTo>
              </a:path>
              <a:path w="24765" h="200660">
                <a:moveTo>
                  <a:pt x="0" y="143334"/>
                </a:moveTo>
                <a:lnTo>
                  <a:pt x="0" y="108897"/>
                </a:lnTo>
              </a:path>
              <a:path w="24765" h="200660">
                <a:moveTo>
                  <a:pt x="0" y="91213"/>
                </a:moveTo>
                <a:lnTo>
                  <a:pt x="0" y="56775"/>
                </a:lnTo>
              </a:path>
              <a:path w="24765" h="200660">
                <a:moveTo>
                  <a:pt x="0" y="39091"/>
                </a:moveTo>
                <a:lnTo>
                  <a:pt x="0" y="12099"/>
                </a:lnTo>
              </a:path>
              <a:path w="24765" h="200660">
                <a:moveTo>
                  <a:pt x="0" y="12099"/>
                </a:moveTo>
                <a:lnTo>
                  <a:pt x="0" y="11168"/>
                </a:lnTo>
              </a:path>
              <a:path w="24765" h="200660">
                <a:moveTo>
                  <a:pt x="11168" y="188010"/>
                </a:moveTo>
                <a:lnTo>
                  <a:pt x="11168" y="18894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8" name="object 10038"/>
          <p:cNvSpPr/>
          <p:nvPr/>
        </p:nvSpPr>
        <p:spPr>
          <a:xfrm>
            <a:off x="6062875" y="6578507"/>
            <a:ext cx="6985" cy="9525"/>
          </a:xfrm>
          <a:custGeom>
            <a:avLst/>
            <a:gdLst/>
            <a:ahLst/>
            <a:cxnLst/>
            <a:rect l="l" t="t" r="r" b="b"/>
            <a:pathLst>
              <a:path w="6985" h="9525">
                <a:moveTo>
                  <a:pt x="0" y="0"/>
                </a:moveTo>
                <a:lnTo>
                  <a:pt x="930" y="3722"/>
                </a:lnTo>
              </a:path>
              <a:path w="6985" h="9525">
                <a:moveTo>
                  <a:pt x="930" y="3722"/>
                </a:moveTo>
                <a:lnTo>
                  <a:pt x="3722" y="7445"/>
                </a:lnTo>
              </a:path>
              <a:path w="6985" h="9525">
                <a:moveTo>
                  <a:pt x="3722" y="7445"/>
                </a:moveTo>
                <a:lnTo>
                  <a:pt x="6515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9" name="object 10039"/>
          <p:cNvSpPr/>
          <p:nvPr/>
        </p:nvSpPr>
        <p:spPr>
          <a:xfrm>
            <a:off x="12930845" y="3202694"/>
            <a:ext cx="11430" cy="177800"/>
          </a:xfrm>
          <a:custGeom>
            <a:avLst/>
            <a:gdLst/>
            <a:ahLst/>
            <a:cxnLst/>
            <a:rect l="l" t="t" r="r" b="b"/>
            <a:pathLst>
              <a:path w="11429" h="177800">
                <a:moveTo>
                  <a:pt x="11168" y="930"/>
                </a:moveTo>
                <a:lnTo>
                  <a:pt x="11168" y="27922"/>
                </a:lnTo>
              </a:path>
              <a:path w="11429" h="177800">
                <a:moveTo>
                  <a:pt x="11168" y="45606"/>
                </a:moveTo>
                <a:lnTo>
                  <a:pt x="11168" y="80044"/>
                </a:lnTo>
              </a:path>
              <a:path w="11429" h="177800">
                <a:moveTo>
                  <a:pt x="11168" y="97728"/>
                </a:moveTo>
                <a:lnTo>
                  <a:pt x="11168" y="132165"/>
                </a:lnTo>
              </a:path>
              <a:path w="11429" h="177800">
                <a:moveTo>
                  <a:pt x="11168" y="149850"/>
                </a:moveTo>
                <a:lnTo>
                  <a:pt x="11168" y="176841"/>
                </a:lnTo>
              </a:path>
              <a:path w="11429" h="177800">
                <a:moveTo>
                  <a:pt x="11168" y="0"/>
                </a:moveTo>
                <a:lnTo>
                  <a:pt x="11168" y="930"/>
                </a:lnTo>
              </a:path>
              <a:path w="11429" h="177800">
                <a:moveTo>
                  <a:pt x="11168" y="177772"/>
                </a:moveTo>
                <a:lnTo>
                  <a:pt x="0" y="17777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0" name="object 10040"/>
          <p:cNvSpPr/>
          <p:nvPr/>
        </p:nvSpPr>
        <p:spPr>
          <a:xfrm>
            <a:off x="6080559" y="6589676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1" name="object 10041"/>
          <p:cNvSpPr/>
          <p:nvPr/>
        </p:nvSpPr>
        <p:spPr>
          <a:xfrm>
            <a:off x="12930845" y="3191525"/>
            <a:ext cx="24765" cy="200660"/>
          </a:xfrm>
          <a:custGeom>
            <a:avLst/>
            <a:gdLst/>
            <a:ahLst/>
            <a:cxnLst/>
            <a:rect l="l" t="t" r="r" b="b"/>
            <a:pathLst>
              <a:path w="24765" h="200660">
                <a:moveTo>
                  <a:pt x="0" y="11168"/>
                </a:moveTo>
                <a:lnTo>
                  <a:pt x="11168" y="11168"/>
                </a:lnTo>
              </a:path>
              <a:path w="24765" h="200660">
                <a:moveTo>
                  <a:pt x="24199" y="0"/>
                </a:moveTo>
                <a:lnTo>
                  <a:pt x="24199" y="39091"/>
                </a:lnTo>
              </a:path>
              <a:path w="24765" h="200660">
                <a:moveTo>
                  <a:pt x="24199" y="56775"/>
                </a:moveTo>
                <a:lnTo>
                  <a:pt x="24199" y="91213"/>
                </a:lnTo>
              </a:path>
              <a:path w="24765" h="200660">
                <a:moveTo>
                  <a:pt x="24199" y="108897"/>
                </a:moveTo>
                <a:lnTo>
                  <a:pt x="24199" y="143334"/>
                </a:lnTo>
              </a:path>
              <a:path w="24765" h="200660">
                <a:moveTo>
                  <a:pt x="24199" y="161018"/>
                </a:moveTo>
                <a:lnTo>
                  <a:pt x="24199" y="20011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2" name="object 10042"/>
          <p:cNvSpPr/>
          <p:nvPr/>
        </p:nvSpPr>
        <p:spPr>
          <a:xfrm>
            <a:off x="6080559" y="6478918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3" name="object 10043"/>
          <p:cNvSpPr/>
          <p:nvPr/>
        </p:nvSpPr>
        <p:spPr>
          <a:xfrm>
            <a:off x="11524489" y="673766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4" name="object 10044"/>
          <p:cNvSpPr/>
          <p:nvPr/>
        </p:nvSpPr>
        <p:spPr>
          <a:xfrm>
            <a:off x="11529143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5" name="object 10045"/>
          <p:cNvSpPr/>
          <p:nvPr/>
        </p:nvSpPr>
        <p:spPr>
          <a:xfrm>
            <a:off x="11529143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6" name="object 10046"/>
          <p:cNvSpPr/>
          <p:nvPr/>
        </p:nvSpPr>
        <p:spPr>
          <a:xfrm>
            <a:off x="6062875" y="6480779"/>
            <a:ext cx="6985" cy="45085"/>
          </a:xfrm>
          <a:custGeom>
            <a:avLst/>
            <a:gdLst/>
            <a:ahLst/>
            <a:cxnLst/>
            <a:rect l="l" t="t" r="r" b="b"/>
            <a:pathLst>
              <a:path w="6985" h="45084">
                <a:moveTo>
                  <a:pt x="6515" y="0"/>
                </a:moveTo>
                <a:lnTo>
                  <a:pt x="3722" y="1861"/>
                </a:lnTo>
              </a:path>
              <a:path w="6985" h="45084">
                <a:moveTo>
                  <a:pt x="3722" y="1861"/>
                </a:moveTo>
                <a:lnTo>
                  <a:pt x="930" y="5584"/>
                </a:lnTo>
              </a:path>
              <a:path w="6985" h="45084">
                <a:moveTo>
                  <a:pt x="930" y="5584"/>
                </a:moveTo>
                <a:lnTo>
                  <a:pt x="0" y="10238"/>
                </a:lnTo>
              </a:path>
              <a:path w="6985" h="45084">
                <a:moveTo>
                  <a:pt x="0" y="10238"/>
                </a:moveTo>
                <a:lnTo>
                  <a:pt x="0" y="44675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7" name="object 10047"/>
          <p:cNvSpPr/>
          <p:nvPr/>
        </p:nvSpPr>
        <p:spPr>
          <a:xfrm>
            <a:off x="11454683" y="673766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8" name="object 10048"/>
          <p:cNvSpPr/>
          <p:nvPr/>
        </p:nvSpPr>
        <p:spPr>
          <a:xfrm>
            <a:off x="6062875" y="6534763"/>
            <a:ext cx="0" cy="43815"/>
          </a:xfrm>
          <a:custGeom>
            <a:avLst/>
            <a:gdLst/>
            <a:ahLst/>
            <a:cxnLst/>
            <a:rect l="l" t="t" r="r" b="b"/>
            <a:pathLst>
              <a:path h="43815">
                <a:moveTo>
                  <a:pt x="0" y="0"/>
                </a:moveTo>
                <a:lnTo>
                  <a:pt x="0" y="43745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9" name="object 10049"/>
          <p:cNvSpPr/>
          <p:nvPr/>
        </p:nvSpPr>
        <p:spPr>
          <a:xfrm>
            <a:off x="11529143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0" name="object 10050"/>
          <p:cNvSpPr/>
          <p:nvPr/>
        </p:nvSpPr>
        <p:spPr>
          <a:xfrm>
            <a:off x="6089867" y="6539416"/>
            <a:ext cx="36830" cy="41910"/>
          </a:xfrm>
          <a:custGeom>
            <a:avLst/>
            <a:gdLst/>
            <a:ahLst/>
            <a:cxnLst/>
            <a:rect l="l" t="t" r="r" b="b"/>
            <a:pathLst>
              <a:path w="36829" h="41909">
                <a:moveTo>
                  <a:pt x="36299" y="41883"/>
                </a:moveTo>
                <a:lnTo>
                  <a:pt x="11168" y="41883"/>
                </a:lnTo>
              </a:path>
              <a:path w="36829" h="41909">
                <a:moveTo>
                  <a:pt x="11168" y="41883"/>
                </a:moveTo>
                <a:lnTo>
                  <a:pt x="6515" y="40952"/>
                </a:lnTo>
              </a:path>
              <a:path w="36829" h="41909">
                <a:moveTo>
                  <a:pt x="6515" y="40952"/>
                </a:moveTo>
                <a:lnTo>
                  <a:pt x="2792" y="38160"/>
                </a:lnTo>
              </a:path>
              <a:path w="36829" h="41909">
                <a:moveTo>
                  <a:pt x="2792" y="38160"/>
                </a:moveTo>
                <a:lnTo>
                  <a:pt x="930" y="34437"/>
                </a:lnTo>
              </a:path>
              <a:path w="36829" h="41909">
                <a:moveTo>
                  <a:pt x="930" y="34437"/>
                </a:moveTo>
                <a:lnTo>
                  <a:pt x="0" y="29783"/>
                </a:lnTo>
              </a:path>
              <a:path w="36829" h="4190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1" name="object 10051"/>
          <p:cNvSpPr/>
          <p:nvPr/>
        </p:nvSpPr>
        <p:spPr>
          <a:xfrm>
            <a:off x="11529143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2" name="object 10052"/>
          <p:cNvSpPr/>
          <p:nvPr/>
        </p:nvSpPr>
        <p:spPr>
          <a:xfrm>
            <a:off x="6089867" y="6488225"/>
            <a:ext cx="36830" cy="37465"/>
          </a:xfrm>
          <a:custGeom>
            <a:avLst/>
            <a:gdLst/>
            <a:ahLst/>
            <a:cxnLst/>
            <a:rect l="l" t="t" r="r" b="b"/>
            <a:pathLst>
              <a:path w="36829" h="37465">
                <a:moveTo>
                  <a:pt x="0" y="37229"/>
                </a:moveTo>
                <a:lnTo>
                  <a:pt x="0" y="11168"/>
                </a:lnTo>
              </a:path>
              <a:path w="36829" h="37465">
                <a:moveTo>
                  <a:pt x="0" y="11168"/>
                </a:moveTo>
                <a:lnTo>
                  <a:pt x="930" y="6515"/>
                </a:lnTo>
              </a:path>
              <a:path w="36829" h="37465">
                <a:moveTo>
                  <a:pt x="930" y="6515"/>
                </a:moveTo>
                <a:lnTo>
                  <a:pt x="2792" y="2792"/>
                </a:lnTo>
              </a:path>
              <a:path w="36829" h="37465">
                <a:moveTo>
                  <a:pt x="2792" y="2792"/>
                </a:moveTo>
                <a:lnTo>
                  <a:pt x="6515" y="930"/>
                </a:lnTo>
              </a:path>
              <a:path w="36829" h="37465">
                <a:moveTo>
                  <a:pt x="6515" y="930"/>
                </a:moveTo>
                <a:lnTo>
                  <a:pt x="11168" y="0"/>
                </a:lnTo>
              </a:path>
              <a:path w="36829" h="37465">
                <a:moveTo>
                  <a:pt x="11168" y="0"/>
                </a:moveTo>
                <a:lnTo>
                  <a:pt x="3629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3" name="object 10053"/>
          <p:cNvSpPr/>
          <p:nvPr/>
        </p:nvSpPr>
        <p:spPr>
          <a:xfrm>
            <a:off x="12885239" y="339163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991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9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4" name="object 10054"/>
          <p:cNvSpPr/>
          <p:nvPr/>
        </p:nvSpPr>
        <p:spPr>
          <a:xfrm>
            <a:off x="12885239" y="31915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991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991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5" name="object 10055"/>
          <p:cNvSpPr/>
          <p:nvPr/>
        </p:nvSpPr>
        <p:spPr>
          <a:xfrm>
            <a:off x="11450029" y="673766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6" name="object 10056"/>
          <p:cNvSpPr/>
          <p:nvPr/>
        </p:nvSpPr>
        <p:spPr>
          <a:xfrm>
            <a:off x="11524489" y="644820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7" name="object 10057"/>
          <p:cNvSpPr/>
          <p:nvPr/>
        </p:nvSpPr>
        <p:spPr>
          <a:xfrm>
            <a:off x="12881516" y="3191525"/>
            <a:ext cx="3810" cy="200660"/>
          </a:xfrm>
          <a:custGeom>
            <a:avLst/>
            <a:gdLst/>
            <a:ahLst/>
            <a:cxnLst/>
            <a:rect l="l" t="t" r="r" b="b"/>
            <a:pathLst>
              <a:path w="3809" h="200660">
                <a:moveTo>
                  <a:pt x="3722" y="0"/>
                </a:moveTo>
                <a:lnTo>
                  <a:pt x="3722" y="39091"/>
                </a:lnTo>
              </a:path>
              <a:path w="3809" h="200660">
                <a:moveTo>
                  <a:pt x="3722" y="56775"/>
                </a:moveTo>
                <a:lnTo>
                  <a:pt x="3722" y="91213"/>
                </a:lnTo>
              </a:path>
              <a:path w="3809" h="200660">
                <a:moveTo>
                  <a:pt x="3722" y="108897"/>
                </a:moveTo>
                <a:lnTo>
                  <a:pt x="3722" y="143334"/>
                </a:lnTo>
              </a:path>
              <a:path w="3809" h="200660">
                <a:moveTo>
                  <a:pt x="3722" y="161018"/>
                </a:moveTo>
                <a:lnTo>
                  <a:pt x="3722" y="200110"/>
                </a:lnTo>
              </a:path>
              <a:path w="3809" h="200660">
                <a:moveTo>
                  <a:pt x="3722" y="200110"/>
                </a:moveTo>
                <a:lnTo>
                  <a:pt x="3722" y="161018"/>
                </a:lnTo>
              </a:path>
              <a:path w="3809" h="200660">
                <a:moveTo>
                  <a:pt x="3722" y="143334"/>
                </a:moveTo>
                <a:lnTo>
                  <a:pt x="3722" y="108897"/>
                </a:lnTo>
              </a:path>
              <a:path w="3809" h="200660">
                <a:moveTo>
                  <a:pt x="3722" y="91213"/>
                </a:moveTo>
                <a:lnTo>
                  <a:pt x="3722" y="56775"/>
                </a:lnTo>
              </a:path>
              <a:path w="3809" h="200660">
                <a:moveTo>
                  <a:pt x="3722" y="39091"/>
                </a:moveTo>
                <a:lnTo>
                  <a:pt x="3722" y="0"/>
                </a:lnTo>
              </a:path>
              <a:path w="3809" h="200660">
                <a:moveTo>
                  <a:pt x="0" y="113550"/>
                </a:moveTo>
                <a:lnTo>
                  <a:pt x="3722" y="11355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8" name="object 10058"/>
          <p:cNvSpPr/>
          <p:nvPr/>
        </p:nvSpPr>
        <p:spPr>
          <a:xfrm>
            <a:off x="11450029" y="649753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9" name="object 10059"/>
          <p:cNvSpPr/>
          <p:nvPr/>
        </p:nvSpPr>
        <p:spPr>
          <a:xfrm>
            <a:off x="12881516" y="330042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0" name="object 10060"/>
          <p:cNvSpPr/>
          <p:nvPr/>
        </p:nvSpPr>
        <p:spPr>
          <a:xfrm>
            <a:off x="12881516" y="319990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1" name="object 10061"/>
          <p:cNvSpPr/>
          <p:nvPr/>
        </p:nvSpPr>
        <p:spPr>
          <a:xfrm>
            <a:off x="11450029" y="658316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2" name="object 10062"/>
          <p:cNvSpPr/>
          <p:nvPr/>
        </p:nvSpPr>
        <p:spPr>
          <a:xfrm>
            <a:off x="12881516" y="320455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3" name="object 10063"/>
          <p:cNvSpPr/>
          <p:nvPr/>
        </p:nvSpPr>
        <p:spPr>
          <a:xfrm>
            <a:off x="11454683" y="6484502"/>
            <a:ext cx="62865" cy="111125"/>
          </a:xfrm>
          <a:custGeom>
            <a:avLst/>
            <a:gdLst/>
            <a:ahLst/>
            <a:cxnLst/>
            <a:rect l="l" t="t" r="r" b="b"/>
            <a:pathLst>
              <a:path w="62865" h="111125">
                <a:moveTo>
                  <a:pt x="62359" y="99589"/>
                </a:moveTo>
                <a:lnTo>
                  <a:pt x="62359" y="55844"/>
                </a:lnTo>
              </a:path>
              <a:path w="62865" h="111125">
                <a:moveTo>
                  <a:pt x="62359" y="46537"/>
                </a:moveTo>
                <a:lnTo>
                  <a:pt x="62359" y="12099"/>
                </a:lnTo>
              </a:path>
              <a:path w="62865" h="111125">
                <a:moveTo>
                  <a:pt x="62359" y="12099"/>
                </a:moveTo>
                <a:lnTo>
                  <a:pt x="61429" y="7445"/>
                </a:lnTo>
              </a:path>
              <a:path w="62865" h="111125">
                <a:moveTo>
                  <a:pt x="61429" y="7445"/>
                </a:moveTo>
                <a:lnTo>
                  <a:pt x="59567" y="3722"/>
                </a:lnTo>
              </a:path>
              <a:path w="62865" h="111125">
                <a:moveTo>
                  <a:pt x="59567" y="3722"/>
                </a:moveTo>
                <a:lnTo>
                  <a:pt x="56775" y="1861"/>
                </a:lnTo>
              </a:path>
              <a:path w="62865" h="111125">
                <a:moveTo>
                  <a:pt x="44675" y="0"/>
                </a:moveTo>
                <a:lnTo>
                  <a:pt x="0" y="0"/>
                </a:lnTo>
              </a:path>
              <a:path w="62865" h="111125">
                <a:moveTo>
                  <a:pt x="0" y="110758"/>
                </a:moveTo>
                <a:lnTo>
                  <a:pt x="44675" y="110758"/>
                </a:lnTo>
              </a:path>
              <a:path w="62865" h="111125">
                <a:moveTo>
                  <a:pt x="56775" y="108897"/>
                </a:moveTo>
                <a:lnTo>
                  <a:pt x="59567" y="107035"/>
                </a:lnTo>
              </a:path>
              <a:path w="62865" h="111125">
                <a:moveTo>
                  <a:pt x="59567" y="107035"/>
                </a:moveTo>
                <a:lnTo>
                  <a:pt x="61429" y="103312"/>
                </a:lnTo>
              </a:path>
              <a:path w="62865" h="111125">
                <a:moveTo>
                  <a:pt x="61429" y="103312"/>
                </a:moveTo>
                <a:lnTo>
                  <a:pt x="62359" y="99589"/>
                </a:lnTo>
              </a:path>
              <a:path w="62865" h="111125">
                <a:moveTo>
                  <a:pt x="0" y="9307"/>
                </a:moveTo>
                <a:lnTo>
                  <a:pt x="25130" y="9307"/>
                </a:lnTo>
              </a:path>
              <a:path w="62865" h="111125">
                <a:moveTo>
                  <a:pt x="25130" y="9307"/>
                </a:moveTo>
                <a:lnTo>
                  <a:pt x="28853" y="10238"/>
                </a:lnTo>
              </a:path>
              <a:path w="62865" h="111125">
                <a:moveTo>
                  <a:pt x="28853" y="10238"/>
                </a:moveTo>
                <a:lnTo>
                  <a:pt x="32576" y="12099"/>
                </a:lnTo>
              </a:path>
              <a:path w="62865" h="111125">
                <a:moveTo>
                  <a:pt x="32576" y="12099"/>
                </a:moveTo>
                <a:lnTo>
                  <a:pt x="35368" y="16753"/>
                </a:lnTo>
              </a:path>
              <a:path w="62865" h="111125">
                <a:moveTo>
                  <a:pt x="35368" y="16753"/>
                </a:moveTo>
                <a:lnTo>
                  <a:pt x="36299" y="20476"/>
                </a:lnTo>
              </a:path>
              <a:path w="62865" h="111125">
                <a:moveTo>
                  <a:pt x="36299" y="20476"/>
                </a:moveTo>
                <a:lnTo>
                  <a:pt x="36299" y="46537"/>
                </a:lnTo>
              </a:path>
              <a:path w="62865" h="111125">
                <a:moveTo>
                  <a:pt x="36299" y="60498"/>
                </a:moveTo>
                <a:lnTo>
                  <a:pt x="36299" y="90282"/>
                </a:lnTo>
              </a:path>
              <a:path w="62865" h="111125">
                <a:moveTo>
                  <a:pt x="36299" y="90282"/>
                </a:moveTo>
                <a:lnTo>
                  <a:pt x="35368" y="94936"/>
                </a:lnTo>
              </a:path>
              <a:path w="62865" h="111125">
                <a:moveTo>
                  <a:pt x="35368" y="94936"/>
                </a:moveTo>
                <a:lnTo>
                  <a:pt x="32576" y="98659"/>
                </a:lnTo>
              </a:path>
              <a:path w="62865" h="111125">
                <a:moveTo>
                  <a:pt x="32576" y="98659"/>
                </a:moveTo>
                <a:lnTo>
                  <a:pt x="28853" y="101451"/>
                </a:lnTo>
              </a:path>
              <a:path w="62865" h="111125">
                <a:moveTo>
                  <a:pt x="28853" y="101451"/>
                </a:moveTo>
                <a:lnTo>
                  <a:pt x="25130" y="102381"/>
                </a:lnTo>
              </a:path>
              <a:path w="62865" h="111125">
                <a:moveTo>
                  <a:pt x="25130" y="102381"/>
                </a:moveTo>
                <a:lnTo>
                  <a:pt x="0" y="10238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4" name="object 10064"/>
          <p:cNvSpPr/>
          <p:nvPr/>
        </p:nvSpPr>
        <p:spPr>
          <a:xfrm>
            <a:off x="6071252" y="6514286"/>
            <a:ext cx="7620" cy="1905"/>
          </a:xfrm>
          <a:custGeom>
            <a:avLst/>
            <a:gdLst/>
            <a:ahLst/>
            <a:cxnLst/>
            <a:rect l="l" t="t" r="r" b="b"/>
            <a:pathLst>
              <a:path w="7620" h="1904">
                <a:moveTo>
                  <a:pt x="0" y="0"/>
                </a:moveTo>
                <a:lnTo>
                  <a:pt x="0" y="930"/>
                </a:lnTo>
              </a:path>
              <a:path w="7620" h="1904">
                <a:moveTo>
                  <a:pt x="0" y="930"/>
                </a:moveTo>
                <a:lnTo>
                  <a:pt x="930" y="930"/>
                </a:lnTo>
              </a:path>
              <a:path w="7620" h="1904">
                <a:moveTo>
                  <a:pt x="930" y="930"/>
                </a:moveTo>
                <a:lnTo>
                  <a:pt x="2792" y="1861"/>
                </a:lnTo>
              </a:path>
              <a:path w="7620" h="1904">
                <a:moveTo>
                  <a:pt x="2792" y="1861"/>
                </a:moveTo>
                <a:lnTo>
                  <a:pt x="3722" y="1861"/>
                </a:lnTo>
              </a:path>
              <a:path w="7620" h="1904">
                <a:moveTo>
                  <a:pt x="3722" y="1861"/>
                </a:moveTo>
                <a:lnTo>
                  <a:pt x="4653" y="1861"/>
                </a:lnTo>
              </a:path>
              <a:path w="7620" h="1904">
                <a:moveTo>
                  <a:pt x="4653" y="1861"/>
                </a:moveTo>
                <a:lnTo>
                  <a:pt x="6515" y="930"/>
                </a:lnTo>
              </a:path>
              <a:path w="7620" h="1904">
                <a:moveTo>
                  <a:pt x="6515" y="930"/>
                </a:moveTo>
                <a:lnTo>
                  <a:pt x="7445" y="930"/>
                </a:lnTo>
              </a:path>
              <a:path w="7620" h="1904">
                <a:moveTo>
                  <a:pt x="7445" y="930"/>
                </a:moveTo>
                <a:lnTo>
                  <a:pt x="744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5" name="object 10065"/>
          <p:cNvSpPr/>
          <p:nvPr/>
        </p:nvSpPr>
        <p:spPr>
          <a:xfrm>
            <a:off x="11501221" y="6519871"/>
            <a:ext cx="8890" cy="1905"/>
          </a:xfrm>
          <a:custGeom>
            <a:avLst/>
            <a:gdLst/>
            <a:ahLst/>
            <a:cxnLst/>
            <a:rect l="l" t="t" r="r" b="b"/>
            <a:pathLst>
              <a:path w="8890" h="1904">
                <a:moveTo>
                  <a:pt x="0" y="0"/>
                </a:moveTo>
                <a:lnTo>
                  <a:pt x="930" y="930"/>
                </a:lnTo>
              </a:path>
              <a:path w="8890" h="1904">
                <a:moveTo>
                  <a:pt x="930" y="930"/>
                </a:moveTo>
                <a:lnTo>
                  <a:pt x="1861" y="1861"/>
                </a:lnTo>
              </a:path>
              <a:path w="8890" h="1904">
                <a:moveTo>
                  <a:pt x="1861" y="1861"/>
                </a:moveTo>
                <a:lnTo>
                  <a:pt x="2792" y="1861"/>
                </a:lnTo>
              </a:path>
              <a:path w="8890" h="1904">
                <a:moveTo>
                  <a:pt x="2792" y="1861"/>
                </a:moveTo>
                <a:lnTo>
                  <a:pt x="4653" y="1861"/>
                </a:lnTo>
              </a:path>
              <a:path w="8890" h="1904">
                <a:moveTo>
                  <a:pt x="4653" y="1861"/>
                </a:moveTo>
                <a:lnTo>
                  <a:pt x="5584" y="1861"/>
                </a:lnTo>
              </a:path>
              <a:path w="8890" h="1904">
                <a:moveTo>
                  <a:pt x="5584" y="1861"/>
                </a:moveTo>
                <a:lnTo>
                  <a:pt x="6515" y="1861"/>
                </a:lnTo>
              </a:path>
              <a:path w="8890" h="1904">
                <a:moveTo>
                  <a:pt x="6515" y="1861"/>
                </a:moveTo>
                <a:lnTo>
                  <a:pt x="8376" y="930"/>
                </a:lnTo>
              </a:path>
              <a:path w="8890" h="1904">
                <a:moveTo>
                  <a:pt x="8376" y="930"/>
                </a:moveTo>
                <a:lnTo>
                  <a:pt x="8376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6" name="object 10066"/>
          <p:cNvSpPr/>
          <p:nvPr/>
        </p:nvSpPr>
        <p:spPr>
          <a:xfrm>
            <a:off x="6071252" y="6514286"/>
            <a:ext cx="7620" cy="1905"/>
          </a:xfrm>
          <a:custGeom>
            <a:avLst/>
            <a:gdLst/>
            <a:ahLst/>
            <a:cxnLst/>
            <a:rect l="l" t="t" r="r" b="b"/>
            <a:pathLst>
              <a:path w="7620" h="1904">
                <a:moveTo>
                  <a:pt x="7445" y="0"/>
                </a:moveTo>
                <a:lnTo>
                  <a:pt x="7445" y="930"/>
                </a:lnTo>
              </a:path>
              <a:path w="7620" h="1904">
                <a:moveTo>
                  <a:pt x="7445" y="930"/>
                </a:moveTo>
                <a:lnTo>
                  <a:pt x="6515" y="930"/>
                </a:lnTo>
              </a:path>
              <a:path w="7620" h="1904">
                <a:moveTo>
                  <a:pt x="6515" y="930"/>
                </a:moveTo>
                <a:lnTo>
                  <a:pt x="4653" y="1861"/>
                </a:lnTo>
              </a:path>
              <a:path w="7620" h="1904">
                <a:moveTo>
                  <a:pt x="4653" y="1861"/>
                </a:moveTo>
                <a:lnTo>
                  <a:pt x="3722" y="1861"/>
                </a:lnTo>
              </a:path>
              <a:path w="7620" h="1904">
                <a:moveTo>
                  <a:pt x="2792" y="1861"/>
                </a:moveTo>
                <a:lnTo>
                  <a:pt x="930" y="930"/>
                </a:lnTo>
              </a:path>
              <a:path w="7620" h="1904">
                <a:moveTo>
                  <a:pt x="930" y="930"/>
                </a:moveTo>
                <a:lnTo>
                  <a:pt x="0" y="930"/>
                </a:lnTo>
              </a:path>
              <a:path w="7620"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7" name="object 10067"/>
          <p:cNvSpPr/>
          <p:nvPr/>
        </p:nvSpPr>
        <p:spPr>
          <a:xfrm>
            <a:off x="11504013" y="6519871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5584" y="0"/>
                </a:moveTo>
                <a:lnTo>
                  <a:pt x="5584" y="930"/>
                </a:lnTo>
              </a:path>
              <a:path w="5715" h="1904">
                <a:moveTo>
                  <a:pt x="5584" y="930"/>
                </a:moveTo>
                <a:lnTo>
                  <a:pt x="3722" y="1861"/>
                </a:lnTo>
              </a:path>
              <a:path w="5715" h="1904">
                <a:moveTo>
                  <a:pt x="3722" y="1861"/>
                </a:moveTo>
                <a:lnTo>
                  <a:pt x="2792" y="1861"/>
                </a:lnTo>
              </a:path>
              <a:path w="5715" h="1904">
                <a:moveTo>
                  <a:pt x="1861" y="1861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068" name="object 10068"/>
          <p:cNvGrpSpPr/>
          <p:nvPr/>
        </p:nvGrpSpPr>
        <p:grpSpPr>
          <a:xfrm>
            <a:off x="6069390" y="6534763"/>
            <a:ext cx="35560" cy="5715"/>
            <a:chOff x="6069390" y="6534763"/>
            <a:chExt cx="35560" cy="5715"/>
          </a:xfrm>
        </p:grpSpPr>
        <p:sp>
          <p:nvSpPr>
            <p:cNvPr id="10069" name="object 10069"/>
            <p:cNvSpPr/>
            <p:nvPr/>
          </p:nvSpPr>
          <p:spPr>
            <a:xfrm>
              <a:off x="6070321" y="6534763"/>
              <a:ext cx="34925" cy="5080"/>
            </a:xfrm>
            <a:custGeom>
              <a:avLst/>
              <a:gdLst/>
              <a:ahLst/>
              <a:cxnLst/>
              <a:rect l="l" t="t" r="r" b="b"/>
              <a:pathLst>
                <a:path w="34925" h="5079">
                  <a:moveTo>
                    <a:pt x="0" y="0"/>
                  </a:moveTo>
                  <a:lnTo>
                    <a:pt x="0" y="4653"/>
                  </a:lnTo>
                </a:path>
                <a:path w="34925" h="5079">
                  <a:moveTo>
                    <a:pt x="34437" y="4653"/>
                  </a:moveTo>
                  <a:lnTo>
                    <a:pt x="2792" y="4653"/>
                  </a:lnTo>
                </a:path>
                <a:path w="34925" h="5079">
                  <a:moveTo>
                    <a:pt x="2792" y="4653"/>
                  </a:moveTo>
                  <a:lnTo>
                    <a:pt x="1861" y="4653"/>
                  </a:lnTo>
                </a:path>
                <a:path w="34925" h="5079">
                  <a:moveTo>
                    <a:pt x="1861" y="4653"/>
                  </a:moveTo>
                  <a:lnTo>
                    <a:pt x="930" y="4653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0" name="object 10070"/>
            <p:cNvSpPr/>
            <p:nvPr/>
          </p:nvSpPr>
          <p:spPr>
            <a:xfrm>
              <a:off x="6070321" y="65384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1" name="object 10071"/>
            <p:cNvSpPr/>
            <p:nvPr/>
          </p:nvSpPr>
          <p:spPr>
            <a:xfrm>
              <a:off x="6070321" y="65394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2" name="object 10072"/>
            <p:cNvSpPr/>
            <p:nvPr/>
          </p:nvSpPr>
          <p:spPr>
            <a:xfrm>
              <a:off x="6069380" y="6538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073" name="object 10073"/>
          <p:cNvGrpSpPr/>
          <p:nvPr/>
        </p:nvGrpSpPr>
        <p:grpSpPr>
          <a:xfrm>
            <a:off x="11500290" y="6518940"/>
            <a:ext cx="11430" cy="27305"/>
            <a:chOff x="11500290" y="6518940"/>
            <a:chExt cx="11430" cy="27305"/>
          </a:xfrm>
        </p:grpSpPr>
        <p:sp>
          <p:nvSpPr>
            <p:cNvPr id="10074" name="object 10074"/>
            <p:cNvSpPr/>
            <p:nvPr/>
          </p:nvSpPr>
          <p:spPr>
            <a:xfrm>
              <a:off x="11501221" y="6519870"/>
              <a:ext cx="9525" cy="25400"/>
            </a:xfrm>
            <a:custGeom>
              <a:avLst/>
              <a:gdLst/>
              <a:ahLst/>
              <a:cxnLst/>
              <a:rect l="l" t="t" r="r" b="b"/>
              <a:pathLst>
                <a:path w="9525" h="25400">
                  <a:moveTo>
                    <a:pt x="2792" y="1861"/>
                  </a:moveTo>
                  <a:lnTo>
                    <a:pt x="1861" y="1861"/>
                  </a:lnTo>
                </a:path>
                <a:path w="9525" h="25400">
                  <a:moveTo>
                    <a:pt x="1861" y="1861"/>
                  </a:moveTo>
                  <a:lnTo>
                    <a:pt x="930" y="930"/>
                  </a:lnTo>
                </a:path>
                <a:path w="9525" h="25400">
                  <a:moveTo>
                    <a:pt x="930" y="930"/>
                  </a:moveTo>
                  <a:lnTo>
                    <a:pt x="0" y="0"/>
                  </a:lnTo>
                </a:path>
                <a:path w="9525" h="25400">
                  <a:moveTo>
                    <a:pt x="9307" y="25130"/>
                  </a:moveTo>
                  <a:lnTo>
                    <a:pt x="9307" y="20476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5" name="object 10075"/>
            <p:cNvSpPr/>
            <p:nvPr/>
          </p:nvSpPr>
          <p:spPr>
            <a:xfrm>
              <a:off x="11509597" y="65440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6" name="object 10076"/>
            <p:cNvSpPr/>
            <p:nvPr/>
          </p:nvSpPr>
          <p:spPr>
            <a:xfrm>
              <a:off x="11509597" y="65450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77" name="object 10077"/>
            <p:cNvSpPr/>
            <p:nvPr/>
          </p:nvSpPr>
          <p:spPr>
            <a:xfrm>
              <a:off x="11508666" y="65440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078" name="object 10078"/>
          <p:cNvSpPr/>
          <p:nvPr/>
        </p:nvSpPr>
        <p:spPr>
          <a:xfrm>
            <a:off x="6104759" y="653476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79" name="object 10079"/>
          <p:cNvSpPr/>
          <p:nvPr/>
        </p:nvSpPr>
        <p:spPr>
          <a:xfrm>
            <a:off x="11508667" y="654500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80" name="object 10080"/>
          <p:cNvSpPr/>
          <p:nvPr/>
        </p:nvSpPr>
        <p:spPr>
          <a:xfrm>
            <a:off x="6126166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81" name="object 10081"/>
          <p:cNvSpPr/>
          <p:nvPr/>
        </p:nvSpPr>
        <p:spPr>
          <a:xfrm>
            <a:off x="11507736" y="654500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082" name="object 10082"/>
          <p:cNvGrpSpPr/>
          <p:nvPr/>
        </p:nvGrpSpPr>
        <p:grpSpPr>
          <a:xfrm>
            <a:off x="12959698" y="6788856"/>
            <a:ext cx="1905" cy="177800"/>
            <a:chOff x="12959698" y="6788856"/>
            <a:chExt cx="1905" cy="177800"/>
          </a:xfrm>
        </p:grpSpPr>
        <p:sp>
          <p:nvSpPr>
            <p:cNvPr id="10083" name="object 10083"/>
            <p:cNvSpPr/>
            <p:nvPr/>
          </p:nvSpPr>
          <p:spPr>
            <a:xfrm>
              <a:off x="12960630" y="6789787"/>
              <a:ext cx="0" cy="177165"/>
            </a:xfrm>
            <a:custGeom>
              <a:avLst/>
              <a:gdLst/>
              <a:ahLst/>
              <a:cxnLst/>
              <a:rect l="l" t="t" r="r" b="b"/>
              <a:pathLst>
                <a:path h="177165">
                  <a:moveTo>
                    <a:pt x="0" y="176841"/>
                  </a:moveTo>
                  <a:lnTo>
                    <a:pt x="0" y="175910"/>
                  </a:lnTo>
                </a:path>
                <a:path h="177165">
                  <a:moveTo>
                    <a:pt x="0" y="175910"/>
                  </a:moveTo>
                  <a:lnTo>
                    <a:pt x="0" y="148919"/>
                  </a:lnTo>
                </a:path>
                <a:path h="177165">
                  <a:moveTo>
                    <a:pt x="0" y="132165"/>
                  </a:moveTo>
                  <a:lnTo>
                    <a:pt x="0" y="96797"/>
                  </a:lnTo>
                </a:path>
                <a:path h="177165">
                  <a:moveTo>
                    <a:pt x="0" y="79113"/>
                  </a:moveTo>
                  <a:lnTo>
                    <a:pt x="0" y="44675"/>
                  </a:lnTo>
                </a:path>
                <a:path h="177165">
                  <a:moveTo>
                    <a:pt x="0" y="2699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4" name="object 10084"/>
            <p:cNvSpPr/>
            <p:nvPr/>
          </p:nvSpPr>
          <p:spPr>
            <a:xfrm>
              <a:off x="12959698" y="67888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085" name="object 10085"/>
          <p:cNvSpPr/>
          <p:nvPr/>
        </p:nvSpPr>
        <p:spPr>
          <a:xfrm>
            <a:off x="6056360" y="652545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86" name="object 10086"/>
          <p:cNvSpPr/>
          <p:nvPr/>
        </p:nvSpPr>
        <p:spPr>
          <a:xfrm>
            <a:off x="12971798" y="696569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087" name="object 10087"/>
          <p:cNvGrpSpPr/>
          <p:nvPr/>
        </p:nvGrpSpPr>
        <p:grpSpPr>
          <a:xfrm>
            <a:off x="12970867" y="6788856"/>
            <a:ext cx="1905" cy="177165"/>
            <a:chOff x="12970867" y="6788856"/>
            <a:chExt cx="1905" cy="177165"/>
          </a:xfrm>
        </p:grpSpPr>
        <p:sp>
          <p:nvSpPr>
            <p:cNvPr id="10088" name="object 10088"/>
            <p:cNvSpPr/>
            <p:nvPr/>
          </p:nvSpPr>
          <p:spPr>
            <a:xfrm>
              <a:off x="12971798" y="6789787"/>
              <a:ext cx="0" cy="176530"/>
            </a:xfrm>
            <a:custGeom>
              <a:avLst/>
              <a:gdLst/>
              <a:ahLst/>
              <a:cxnLst/>
              <a:rect l="l" t="t" r="r" b="b"/>
              <a:pathLst>
                <a:path h="176529">
                  <a:moveTo>
                    <a:pt x="0" y="0"/>
                  </a:moveTo>
                  <a:lnTo>
                    <a:pt x="0" y="26991"/>
                  </a:lnTo>
                </a:path>
                <a:path h="176529">
                  <a:moveTo>
                    <a:pt x="0" y="44675"/>
                  </a:moveTo>
                  <a:lnTo>
                    <a:pt x="0" y="79113"/>
                  </a:lnTo>
                </a:path>
                <a:path h="176529">
                  <a:moveTo>
                    <a:pt x="0" y="96797"/>
                  </a:moveTo>
                  <a:lnTo>
                    <a:pt x="0" y="132165"/>
                  </a:lnTo>
                </a:path>
                <a:path h="176529">
                  <a:moveTo>
                    <a:pt x="0" y="148919"/>
                  </a:moveTo>
                  <a:lnTo>
                    <a:pt x="0" y="17591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89" name="object 10089"/>
            <p:cNvSpPr/>
            <p:nvPr/>
          </p:nvSpPr>
          <p:spPr>
            <a:xfrm>
              <a:off x="12970867" y="67888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090" name="object 10090"/>
          <p:cNvSpPr/>
          <p:nvPr/>
        </p:nvSpPr>
        <p:spPr>
          <a:xfrm>
            <a:off x="6056360" y="64472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1" name="object 10091"/>
          <p:cNvSpPr/>
          <p:nvPr/>
        </p:nvSpPr>
        <p:spPr>
          <a:xfrm>
            <a:off x="6056360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2" name="object 10092"/>
          <p:cNvSpPr/>
          <p:nvPr/>
        </p:nvSpPr>
        <p:spPr>
          <a:xfrm>
            <a:off x="12960629" y="6966629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3" name="object 10093"/>
          <p:cNvSpPr/>
          <p:nvPr/>
        </p:nvSpPr>
        <p:spPr>
          <a:xfrm>
            <a:off x="12960629" y="678978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4" name="object 10094"/>
          <p:cNvSpPr/>
          <p:nvPr/>
        </p:nvSpPr>
        <p:spPr>
          <a:xfrm>
            <a:off x="6051706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5" name="object 10095"/>
          <p:cNvSpPr/>
          <p:nvPr/>
        </p:nvSpPr>
        <p:spPr>
          <a:xfrm>
            <a:off x="12984829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6" name="object 10096"/>
          <p:cNvSpPr/>
          <p:nvPr/>
        </p:nvSpPr>
        <p:spPr>
          <a:xfrm>
            <a:off x="11506805" y="654407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EEE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7" name="object 10097"/>
          <p:cNvSpPr/>
          <p:nvPr/>
        </p:nvSpPr>
        <p:spPr>
          <a:xfrm>
            <a:off x="12989483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8" name="object 10098"/>
          <p:cNvSpPr/>
          <p:nvPr/>
        </p:nvSpPr>
        <p:spPr>
          <a:xfrm>
            <a:off x="11475160" y="6540347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2576" y="4653"/>
                </a:moveTo>
                <a:lnTo>
                  <a:pt x="0" y="4653"/>
                </a:lnTo>
              </a:path>
              <a:path w="33020"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9" name="object 10099"/>
          <p:cNvSpPr/>
          <p:nvPr/>
        </p:nvSpPr>
        <p:spPr>
          <a:xfrm>
            <a:off x="11454683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0" name="object 10100"/>
          <p:cNvSpPr/>
          <p:nvPr/>
        </p:nvSpPr>
        <p:spPr>
          <a:xfrm>
            <a:off x="12915023" y="697872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1" name="object 10101"/>
          <p:cNvSpPr/>
          <p:nvPr/>
        </p:nvSpPr>
        <p:spPr>
          <a:xfrm>
            <a:off x="12915023" y="6777687"/>
            <a:ext cx="69850" cy="201295"/>
          </a:xfrm>
          <a:custGeom>
            <a:avLst/>
            <a:gdLst/>
            <a:ahLst/>
            <a:cxnLst/>
            <a:rect l="l" t="t" r="r" b="b"/>
            <a:pathLst>
              <a:path w="69850" h="201295">
                <a:moveTo>
                  <a:pt x="69805" y="0"/>
                </a:moveTo>
                <a:lnTo>
                  <a:pt x="43745" y="0"/>
                </a:lnTo>
              </a:path>
              <a:path w="69850" h="201295">
                <a:moveTo>
                  <a:pt x="26060" y="0"/>
                </a:moveTo>
                <a:lnTo>
                  <a:pt x="0" y="0"/>
                </a:lnTo>
              </a:path>
              <a:path w="69850" h="201295">
                <a:moveTo>
                  <a:pt x="0" y="0"/>
                </a:moveTo>
                <a:lnTo>
                  <a:pt x="26060" y="0"/>
                </a:lnTo>
              </a:path>
              <a:path w="69850" h="201295">
                <a:moveTo>
                  <a:pt x="43745" y="0"/>
                </a:moveTo>
                <a:lnTo>
                  <a:pt x="69805" y="0"/>
                </a:lnTo>
              </a:path>
              <a:path w="69850" h="201295">
                <a:moveTo>
                  <a:pt x="0" y="0"/>
                </a:moveTo>
                <a:lnTo>
                  <a:pt x="0" y="39091"/>
                </a:lnTo>
              </a:path>
              <a:path w="69850" h="201295">
                <a:moveTo>
                  <a:pt x="0" y="56775"/>
                </a:moveTo>
                <a:lnTo>
                  <a:pt x="0" y="91213"/>
                </a:lnTo>
              </a:path>
              <a:path w="69850" h="201295">
                <a:moveTo>
                  <a:pt x="0" y="108897"/>
                </a:moveTo>
                <a:lnTo>
                  <a:pt x="0" y="144265"/>
                </a:lnTo>
              </a:path>
              <a:path w="69850" h="201295">
                <a:moveTo>
                  <a:pt x="0" y="161018"/>
                </a:moveTo>
                <a:lnTo>
                  <a:pt x="0" y="201041"/>
                </a:lnTo>
              </a:path>
              <a:path w="69850" h="201295">
                <a:moveTo>
                  <a:pt x="0" y="201041"/>
                </a:moveTo>
                <a:lnTo>
                  <a:pt x="0" y="161018"/>
                </a:lnTo>
              </a:path>
              <a:path w="69850" h="201295">
                <a:moveTo>
                  <a:pt x="0" y="144265"/>
                </a:moveTo>
                <a:lnTo>
                  <a:pt x="0" y="108897"/>
                </a:lnTo>
              </a:path>
              <a:path w="69850" h="201295">
                <a:moveTo>
                  <a:pt x="0" y="91213"/>
                </a:moveTo>
                <a:lnTo>
                  <a:pt x="0" y="56775"/>
                </a:lnTo>
              </a:path>
              <a:path w="69850"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2" name="object 10102"/>
          <p:cNvSpPr/>
          <p:nvPr/>
        </p:nvSpPr>
        <p:spPr>
          <a:xfrm>
            <a:off x="11454683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3" name="object 10103"/>
          <p:cNvSpPr/>
          <p:nvPr/>
        </p:nvSpPr>
        <p:spPr>
          <a:xfrm>
            <a:off x="6056360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4" name="object 10104"/>
          <p:cNvSpPr/>
          <p:nvPr/>
        </p:nvSpPr>
        <p:spPr>
          <a:xfrm>
            <a:off x="11454683" y="653104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5" name="object 10105"/>
          <p:cNvSpPr/>
          <p:nvPr/>
        </p:nvSpPr>
        <p:spPr>
          <a:xfrm>
            <a:off x="6069390" y="651428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6" name="object 10106"/>
          <p:cNvSpPr/>
          <p:nvPr/>
        </p:nvSpPr>
        <p:spPr>
          <a:xfrm>
            <a:off x="6069390" y="645937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7" name="object 10107"/>
          <p:cNvSpPr/>
          <p:nvPr/>
        </p:nvSpPr>
        <p:spPr>
          <a:xfrm>
            <a:off x="11454683" y="653104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108" name="object 10108"/>
          <p:cNvGrpSpPr/>
          <p:nvPr/>
        </p:nvGrpSpPr>
        <p:grpSpPr>
          <a:xfrm>
            <a:off x="6068459" y="6458442"/>
            <a:ext cx="1905" cy="55880"/>
            <a:chOff x="6068459" y="6458442"/>
            <a:chExt cx="1905" cy="55880"/>
          </a:xfrm>
        </p:grpSpPr>
        <p:sp>
          <p:nvSpPr>
            <p:cNvPr id="10109" name="object 10109"/>
            <p:cNvSpPr/>
            <p:nvPr/>
          </p:nvSpPr>
          <p:spPr>
            <a:xfrm>
              <a:off x="6069390" y="6459372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54913"/>
                  </a:moveTo>
                  <a:lnTo>
                    <a:pt x="0" y="53983"/>
                  </a:lnTo>
                </a:path>
                <a:path h="55245">
                  <a:moveTo>
                    <a:pt x="0" y="53983"/>
                  </a:moveTo>
                  <a:lnTo>
                    <a:pt x="0" y="36299"/>
                  </a:lnTo>
                </a:path>
                <a:path h="55245">
                  <a:moveTo>
                    <a:pt x="0" y="1861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0" name="object 10110"/>
            <p:cNvSpPr/>
            <p:nvPr/>
          </p:nvSpPr>
          <p:spPr>
            <a:xfrm>
              <a:off x="6068459" y="6458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111" name="object 10111"/>
          <p:cNvSpPr/>
          <p:nvPr/>
        </p:nvSpPr>
        <p:spPr>
          <a:xfrm>
            <a:off x="11454683" y="6452857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69805" y="0"/>
                </a:moveTo>
                <a:lnTo>
                  <a:pt x="43745" y="0"/>
                </a:lnTo>
              </a:path>
              <a:path w="69850" h="78740">
                <a:moveTo>
                  <a:pt x="26060" y="0"/>
                </a:moveTo>
                <a:lnTo>
                  <a:pt x="0" y="0"/>
                </a:lnTo>
              </a:path>
              <a:path w="69850" h="78740">
                <a:moveTo>
                  <a:pt x="0" y="0"/>
                </a:moveTo>
                <a:lnTo>
                  <a:pt x="26060" y="0"/>
                </a:lnTo>
              </a:path>
              <a:path w="69850" h="78740">
                <a:moveTo>
                  <a:pt x="43745" y="0"/>
                </a:moveTo>
                <a:lnTo>
                  <a:pt x="69805" y="0"/>
                </a:lnTo>
              </a:path>
              <a:path w="69850" h="78740">
                <a:moveTo>
                  <a:pt x="69805" y="0"/>
                </a:moveTo>
                <a:lnTo>
                  <a:pt x="69805" y="30714"/>
                </a:lnTo>
              </a:path>
              <a:path w="69850" h="78740">
                <a:moveTo>
                  <a:pt x="69805" y="48398"/>
                </a:moveTo>
                <a:lnTo>
                  <a:pt x="69805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112" name="object 10112"/>
          <p:cNvGrpSpPr/>
          <p:nvPr/>
        </p:nvGrpSpPr>
        <p:grpSpPr>
          <a:xfrm>
            <a:off x="6079628" y="6458442"/>
            <a:ext cx="1905" cy="55880"/>
            <a:chOff x="6079628" y="6458442"/>
            <a:chExt cx="1905" cy="55880"/>
          </a:xfrm>
        </p:grpSpPr>
        <p:sp>
          <p:nvSpPr>
            <p:cNvPr id="10113" name="object 10113"/>
            <p:cNvSpPr/>
            <p:nvPr/>
          </p:nvSpPr>
          <p:spPr>
            <a:xfrm>
              <a:off x="6080559" y="6459372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53983"/>
                  </a:moveTo>
                  <a:lnTo>
                    <a:pt x="0" y="54913"/>
                  </a:lnTo>
                </a:path>
                <a:path h="55245">
                  <a:moveTo>
                    <a:pt x="0" y="0"/>
                  </a:moveTo>
                  <a:lnTo>
                    <a:pt x="0" y="18614"/>
                  </a:lnTo>
                </a:path>
                <a:path h="55245">
                  <a:moveTo>
                    <a:pt x="0" y="36299"/>
                  </a:moveTo>
                  <a:lnTo>
                    <a:pt x="0" y="53983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4" name="object 10114"/>
            <p:cNvSpPr/>
            <p:nvPr/>
          </p:nvSpPr>
          <p:spPr>
            <a:xfrm>
              <a:off x="6079628" y="6458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115" name="object 10115"/>
          <p:cNvGrpSpPr/>
          <p:nvPr/>
        </p:nvGrpSpPr>
        <p:grpSpPr>
          <a:xfrm>
            <a:off x="11498428" y="6452857"/>
            <a:ext cx="31750" cy="78740"/>
            <a:chOff x="11498428" y="6452857"/>
            <a:chExt cx="31750" cy="78740"/>
          </a:xfrm>
        </p:grpSpPr>
        <p:sp>
          <p:nvSpPr>
            <p:cNvPr id="10116" name="object 10116"/>
            <p:cNvSpPr/>
            <p:nvPr/>
          </p:nvSpPr>
          <p:spPr>
            <a:xfrm>
              <a:off x="11499359" y="6452857"/>
              <a:ext cx="29845" cy="78740"/>
            </a:xfrm>
            <a:custGeom>
              <a:avLst/>
              <a:gdLst/>
              <a:ahLst/>
              <a:cxnLst/>
              <a:rect l="l" t="t" r="r" b="b"/>
              <a:pathLst>
                <a:path w="29845" h="78740">
                  <a:moveTo>
                    <a:pt x="29783" y="0"/>
                  </a:moveTo>
                  <a:lnTo>
                    <a:pt x="29783" y="30714"/>
                  </a:lnTo>
                </a:path>
                <a:path w="29845" h="78740">
                  <a:moveTo>
                    <a:pt x="29783" y="48398"/>
                  </a:moveTo>
                  <a:lnTo>
                    <a:pt x="29783" y="78182"/>
                  </a:lnTo>
                </a:path>
                <a:path w="29845" h="78740">
                  <a:moveTo>
                    <a:pt x="25130" y="0"/>
                  </a:moveTo>
                  <a:lnTo>
                    <a:pt x="25130" y="30714"/>
                  </a:lnTo>
                </a:path>
                <a:path w="29845" h="78740">
                  <a:moveTo>
                    <a:pt x="25130" y="48398"/>
                  </a:moveTo>
                  <a:lnTo>
                    <a:pt x="25130" y="78182"/>
                  </a:lnTo>
                </a:path>
                <a:path w="29845" h="78740">
                  <a:moveTo>
                    <a:pt x="12099" y="67013"/>
                  </a:moveTo>
                  <a:lnTo>
                    <a:pt x="0" y="67013"/>
                  </a:lnTo>
                </a:path>
                <a:path w="29845" h="78740">
                  <a:moveTo>
                    <a:pt x="0" y="12099"/>
                  </a:moveTo>
                  <a:lnTo>
                    <a:pt x="12099" y="12099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7" name="object 10117"/>
            <p:cNvSpPr/>
            <p:nvPr/>
          </p:nvSpPr>
          <p:spPr>
            <a:xfrm>
              <a:off x="11510528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8" name="object 10118"/>
            <p:cNvSpPr/>
            <p:nvPr/>
          </p:nvSpPr>
          <p:spPr>
            <a:xfrm>
              <a:off x="11511459" y="6464956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0"/>
                  </a:moveTo>
                  <a:lnTo>
                    <a:pt x="0" y="18614"/>
                  </a:lnTo>
                </a:path>
                <a:path h="55245">
                  <a:moveTo>
                    <a:pt x="0" y="36299"/>
                  </a:moveTo>
                  <a:lnTo>
                    <a:pt x="0" y="53983"/>
                  </a:lnTo>
                </a:path>
                <a:path h="55245">
                  <a:moveTo>
                    <a:pt x="0" y="53983"/>
                  </a:moveTo>
                  <a:lnTo>
                    <a:pt x="0" y="54913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19" name="object 10119"/>
            <p:cNvSpPr/>
            <p:nvPr/>
          </p:nvSpPr>
          <p:spPr>
            <a:xfrm>
              <a:off x="11498428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20" name="object 10120"/>
            <p:cNvSpPr/>
            <p:nvPr/>
          </p:nvSpPr>
          <p:spPr>
            <a:xfrm>
              <a:off x="11499359" y="6464956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53983"/>
                  </a:moveTo>
                  <a:lnTo>
                    <a:pt x="0" y="36299"/>
                  </a:lnTo>
                </a:path>
                <a:path h="55245">
                  <a:moveTo>
                    <a:pt x="0" y="18614"/>
                  </a:moveTo>
                  <a:lnTo>
                    <a:pt x="0" y="0"/>
                  </a:lnTo>
                </a:path>
                <a:path h="55245">
                  <a:moveTo>
                    <a:pt x="0" y="54913"/>
                  </a:moveTo>
                  <a:lnTo>
                    <a:pt x="0" y="53983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121" name="object 10121"/>
          <p:cNvSpPr/>
          <p:nvPr/>
        </p:nvSpPr>
        <p:spPr>
          <a:xfrm>
            <a:off x="6051706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2" name="object 10122"/>
          <p:cNvSpPr/>
          <p:nvPr/>
        </p:nvSpPr>
        <p:spPr>
          <a:xfrm>
            <a:off x="12911300" y="689123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3" name="object 10123"/>
          <p:cNvSpPr/>
          <p:nvPr/>
        </p:nvSpPr>
        <p:spPr>
          <a:xfrm>
            <a:off x="6126166" y="6617599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4" name="object 10124"/>
          <p:cNvSpPr/>
          <p:nvPr/>
        </p:nvSpPr>
        <p:spPr>
          <a:xfrm>
            <a:off x="12911300" y="688658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5" name="object 10125"/>
          <p:cNvSpPr/>
          <p:nvPr/>
        </p:nvSpPr>
        <p:spPr>
          <a:xfrm>
            <a:off x="6126166" y="6621322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6" name="object 10126"/>
          <p:cNvSpPr/>
          <p:nvPr/>
        </p:nvSpPr>
        <p:spPr>
          <a:xfrm>
            <a:off x="6056360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7" name="object 10127"/>
          <p:cNvSpPr/>
          <p:nvPr/>
        </p:nvSpPr>
        <p:spPr>
          <a:xfrm>
            <a:off x="6126166" y="6447272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79">
                <a:moveTo>
                  <a:pt x="3722" y="4653"/>
                </a:moveTo>
                <a:lnTo>
                  <a:pt x="0" y="4653"/>
                </a:lnTo>
              </a:path>
              <a:path w="3810" h="507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8" name="object 10128"/>
          <p:cNvSpPr/>
          <p:nvPr/>
        </p:nvSpPr>
        <p:spPr>
          <a:xfrm>
            <a:off x="12911300" y="6786064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3722" y="0"/>
                </a:moveTo>
                <a:lnTo>
                  <a:pt x="0" y="0"/>
                </a:lnTo>
              </a:path>
              <a:path w="3809" h="5079">
                <a:moveTo>
                  <a:pt x="3722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9" name="object 10129"/>
          <p:cNvSpPr/>
          <p:nvPr/>
        </p:nvSpPr>
        <p:spPr>
          <a:xfrm>
            <a:off x="6417489" y="6505909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0" y="0"/>
                </a:moveTo>
                <a:lnTo>
                  <a:pt x="5584" y="24199"/>
                </a:lnTo>
              </a:path>
              <a:path w="48895" h="195579">
                <a:moveTo>
                  <a:pt x="10238" y="40952"/>
                </a:moveTo>
                <a:lnTo>
                  <a:pt x="15822" y="65152"/>
                </a:lnTo>
              </a:path>
              <a:path w="48895" h="195579">
                <a:moveTo>
                  <a:pt x="21407" y="86559"/>
                </a:moveTo>
                <a:lnTo>
                  <a:pt x="26060" y="105174"/>
                </a:lnTo>
              </a:path>
              <a:path w="48895" h="195579">
                <a:moveTo>
                  <a:pt x="29783" y="121927"/>
                </a:moveTo>
                <a:lnTo>
                  <a:pt x="39091" y="156365"/>
                </a:lnTo>
              </a:path>
              <a:path w="48895" h="195579">
                <a:moveTo>
                  <a:pt x="42814" y="173118"/>
                </a:moveTo>
                <a:lnTo>
                  <a:pt x="47468" y="191733"/>
                </a:lnTo>
              </a:path>
              <a:path w="48895" h="195579">
                <a:moveTo>
                  <a:pt x="47468" y="192664"/>
                </a:moveTo>
                <a:lnTo>
                  <a:pt x="48398" y="195456"/>
                </a:lnTo>
              </a:path>
              <a:path w="48895" h="195579">
                <a:moveTo>
                  <a:pt x="48398" y="195456"/>
                </a:moveTo>
                <a:lnTo>
                  <a:pt x="47468" y="192664"/>
                </a:lnTo>
              </a:path>
              <a:path w="48895" h="195579">
                <a:moveTo>
                  <a:pt x="47468" y="191733"/>
                </a:moveTo>
                <a:lnTo>
                  <a:pt x="42814" y="173118"/>
                </a:lnTo>
              </a:path>
              <a:path w="48895" h="195579">
                <a:moveTo>
                  <a:pt x="39091" y="156365"/>
                </a:moveTo>
                <a:lnTo>
                  <a:pt x="29783" y="121927"/>
                </a:lnTo>
              </a:path>
              <a:path w="48895" h="195579">
                <a:moveTo>
                  <a:pt x="26060" y="105174"/>
                </a:moveTo>
                <a:lnTo>
                  <a:pt x="21407" y="86559"/>
                </a:lnTo>
              </a:path>
              <a:path w="48895" h="195579">
                <a:moveTo>
                  <a:pt x="15822" y="65152"/>
                </a:moveTo>
                <a:lnTo>
                  <a:pt x="10238" y="40952"/>
                </a:lnTo>
              </a:path>
              <a:path w="48895" h="195579">
                <a:moveTo>
                  <a:pt x="5584" y="24199"/>
                </a:moveTo>
                <a:lnTo>
                  <a:pt x="0" y="0"/>
                </a:lnTo>
              </a:path>
              <a:path w="48895" h="195579">
                <a:moveTo>
                  <a:pt x="0" y="0"/>
                </a:moveTo>
                <a:lnTo>
                  <a:pt x="5584" y="24199"/>
                </a:lnTo>
              </a:path>
              <a:path w="48895" h="195579">
                <a:moveTo>
                  <a:pt x="10238" y="40952"/>
                </a:moveTo>
                <a:lnTo>
                  <a:pt x="15822" y="65152"/>
                </a:lnTo>
              </a:path>
              <a:path w="48895" h="195579">
                <a:moveTo>
                  <a:pt x="21407" y="86559"/>
                </a:moveTo>
                <a:lnTo>
                  <a:pt x="26060" y="105174"/>
                </a:lnTo>
              </a:path>
              <a:path w="48895" h="195579">
                <a:moveTo>
                  <a:pt x="29783" y="121927"/>
                </a:moveTo>
                <a:lnTo>
                  <a:pt x="39091" y="156365"/>
                </a:lnTo>
              </a:path>
              <a:path w="48895" h="195579">
                <a:moveTo>
                  <a:pt x="42814" y="173118"/>
                </a:moveTo>
                <a:lnTo>
                  <a:pt x="47468" y="191733"/>
                </a:lnTo>
              </a:path>
              <a:path w="48895" h="195579">
                <a:moveTo>
                  <a:pt x="47468" y="192664"/>
                </a:moveTo>
                <a:lnTo>
                  <a:pt x="48398" y="19545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0" name="object 10130"/>
          <p:cNvSpPr/>
          <p:nvPr/>
        </p:nvSpPr>
        <p:spPr>
          <a:xfrm>
            <a:off x="12104344" y="6961975"/>
            <a:ext cx="5080" cy="20955"/>
          </a:xfrm>
          <a:custGeom>
            <a:avLst/>
            <a:gdLst/>
            <a:ahLst/>
            <a:cxnLst/>
            <a:rect l="l" t="t" r="r" b="b"/>
            <a:pathLst>
              <a:path w="5079" h="20954">
                <a:moveTo>
                  <a:pt x="4653" y="0"/>
                </a:moveTo>
                <a:lnTo>
                  <a:pt x="0" y="204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1" name="object 10131"/>
          <p:cNvSpPr/>
          <p:nvPr/>
        </p:nvSpPr>
        <p:spPr>
          <a:xfrm>
            <a:off x="6417489" y="6505909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48398" y="195456"/>
                </a:moveTo>
                <a:lnTo>
                  <a:pt x="47468" y="192664"/>
                </a:lnTo>
              </a:path>
              <a:path w="48895" h="195579">
                <a:moveTo>
                  <a:pt x="47468" y="191733"/>
                </a:moveTo>
                <a:lnTo>
                  <a:pt x="42814" y="173118"/>
                </a:lnTo>
              </a:path>
              <a:path w="48895" h="195579">
                <a:moveTo>
                  <a:pt x="39091" y="156365"/>
                </a:moveTo>
                <a:lnTo>
                  <a:pt x="29783" y="121927"/>
                </a:lnTo>
              </a:path>
              <a:path w="48895" h="195579">
                <a:moveTo>
                  <a:pt x="26060" y="105174"/>
                </a:moveTo>
                <a:lnTo>
                  <a:pt x="21407" y="86559"/>
                </a:lnTo>
              </a:path>
              <a:path w="48895" h="195579">
                <a:moveTo>
                  <a:pt x="15822" y="65152"/>
                </a:moveTo>
                <a:lnTo>
                  <a:pt x="10238" y="40952"/>
                </a:lnTo>
              </a:path>
              <a:path w="48895" h="195579">
                <a:moveTo>
                  <a:pt x="5584" y="24199"/>
                </a:moveTo>
                <a:lnTo>
                  <a:pt x="0" y="0"/>
                </a:lnTo>
              </a:path>
              <a:path w="48895" h="195579">
                <a:moveTo>
                  <a:pt x="0" y="0"/>
                </a:moveTo>
                <a:lnTo>
                  <a:pt x="5584" y="24199"/>
                </a:lnTo>
              </a:path>
              <a:path w="48895" h="195579">
                <a:moveTo>
                  <a:pt x="10238" y="40952"/>
                </a:moveTo>
                <a:lnTo>
                  <a:pt x="15822" y="65152"/>
                </a:lnTo>
              </a:path>
              <a:path w="48895" h="195579">
                <a:moveTo>
                  <a:pt x="21407" y="86559"/>
                </a:moveTo>
                <a:lnTo>
                  <a:pt x="26060" y="105174"/>
                </a:lnTo>
              </a:path>
              <a:path w="48895" h="195579">
                <a:moveTo>
                  <a:pt x="29783" y="121927"/>
                </a:moveTo>
                <a:lnTo>
                  <a:pt x="39091" y="156365"/>
                </a:lnTo>
              </a:path>
              <a:path w="48895" h="195579">
                <a:moveTo>
                  <a:pt x="42814" y="173118"/>
                </a:moveTo>
                <a:lnTo>
                  <a:pt x="47468" y="191733"/>
                </a:lnTo>
              </a:path>
              <a:path w="48895" h="195579">
                <a:moveTo>
                  <a:pt x="47468" y="192664"/>
                </a:moveTo>
                <a:lnTo>
                  <a:pt x="48398" y="19545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2" name="object 10132"/>
          <p:cNvSpPr/>
          <p:nvPr/>
        </p:nvSpPr>
        <p:spPr>
          <a:xfrm>
            <a:off x="11936810" y="6919160"/>
            <a:ext cx="172720" cy="43180"/>
          </a:xfrm>
          <a:custGeom>
            <a:avLst/>
            <a:gdLst/>
            <a:ahLst/>
            <a:cxnLst/>
            <a:rect l="l" t="t" r="r" b="b"/>
            <a:pathLst>
              <a:path w="172720" h="43179">
                <a:moveTo>
                  <a:pt x="0" y="0"/>
                </a:moveTo>
                <a:lnTo>
                  <a:pt x="26991" y="6515"/>
                </a:lnTo>
              </a:path>
              <a:path w="172720" h="43179">
                <a:moveTo>
                  <a:pt x="43745" y="10238"/>
                </a:moveTo>
                <a:lnTo>
                  <a:pt x="78182" y="18614"/>
                </a:lnTo>
              </a:path>
              <a:path w="172720" h="43179">
                <a:moveTo>
                  <a:pt x="94936" y="23268"/>
                </a:moveTo>
                <a:lnTo>
                  <a:pt x="128442" y="31645"/>
                </a:lnTo>
              </a:path>
              <a:path w="172720" h="43179">
                <a:moveTo>
                  <a:pt x="146127" y="36299"/>
                </a:moveTo>
                <a:lnTo>
                  <a:pt x="172187" y="4281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3" name="object 10133"/>
          <p:cNvSpPr/>
          <p:nvPr/>
        </p:nvSpPr>
        <p:spPr>
          <a:xfrm>
            <a:off x="6438896" y="6592468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108897"/>
                </a:moveTo>
                <a:lnTo>
                  <a:pt x="26060" y="106104"/>
                </a:lnTo>
              </a:path>
              <a:path w="27304" h="109220">
                <a:moveTo>
                  <a:pt x="26060" y="105174"/>
                </a:moveTo>
                <a:lnTo>
                  <a:pt x="21407" y="86559"/>
                </a:lnTo>
              </a:path>
              <a:path w="27304" h="109220">
                <a:moveTo>
                  <a:pt x="17684" y="69805"/>
                </a:moveTo>
                <a:lnTo>
                  <a:pt x="8376" y="35368"/>
                </a:lnTo>
              </a:path>
              <a:path w="27304" h="109220">
                <a:moveTo>
                  <a:pt x="4653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4" name="object 10134"/>
          <p:cNvSpPr/>
          <p:nvPr/>
        </p:nvSpPr>
        <p:spPr>
          <a:xfrm>
            <a:off x="13062081" y="3474472"/>
            <a:ext cx="5080" cy="5080"/>
          </a:xfrm>
          <a:custGeom>
            <a:avLst/>
            <a:gdLst/>
            <a:ahLst/>
            <a:cxnLst/>
            <a:rect l="l" t="t" r="r" b="b"/>
            <a:pathLst>
              <a:path w="5080" h="5079">
                <a:moveTo>
                  <a:pt x="0" y="4653"/>
                </a:moveTo>
                <a:lnTo>
                  <a:pt x="4653" y="4653"/>
                </a:lnTo>
              </a:path>
              <a:path w="5080" h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5" name="object 10135"/>
          <p:cNvSpPr/>
          <p:nvPr/>
        </p:nvSpPr>
        <p:spPr>
          <a:xfrm>
            <a:off x="12992275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6" name="object 10136"/>
          <p:cNvSpPr/>
          <p:nvPr/>
        </p:nvSpPr>
        <p:spPr>
          <a:xfrm>
            <a:off x="13062081" y="3305076"/>
            <a:ext cx="5080" cy="3810"/>
          </a:xfrm>
          <a:custGeom>
            <a:avLst/>
            <a:gdLst/>
            <a:ahLst/>
            <a:cxnLst/>
            <a:rect l="l" t="t" r="r" b="b"/>
            <a:pathLst>
              <a:path w="5080" h="3810">
                <a:moveTo>
                  <a:pt x="4653" y="0"/>
                </a:moveTo>
                <a:lnTo>
                  <a:pt x="0" y="0"/>
                </a:lnTo>
              </a:path>
              <a:path w="5080" h="3810">
                <a:moveTo>
                  <a:pt x="4653" y="3722"/>
                </a:moveTo>
                <a:lnTo>
                  <a:pt x="0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7" name="object 10137"/>
          <p:cNvSpPr/>
          <p:nvPr/>
        </p:nvSpPr>
        <p:spPr>
          <a:xfrm>
            <a:off x="11529143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8" name="object 10138"/>
          <p:cNvSpPr/>
          <p:nvPr/>
        </p:nvSpPr>
        <p:spPr>
          <a:xfrm>
            <a:off x="6417489" y="6505909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9" name="object 10139"/>
          <p:cNvSpPr/>
          <p:nvPr/>
        </p:nvSpPr>
        <p:spPr>
          <a:xfrm>
            <a:off x="6375606" y="6299284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930" y="1861"/>
                </a:moveTo>
                <a:lnTo>
                  <a:pt x="0" y="1861"/>
                </a:lnTo>
              </a:path>
              <a:path w="5714" h="1904">
                <a:moveTo>
                  <a:pt x="5584" y="0"/>
                </a:moveTo>
                <a:lnTo>
                  <a:pt x="930" y="1861"/>
                </a:lnTo>
              </a:path>
              <a:path w="5714" h="1904">
                <a:moveTo>
                  <a:pt x="930" y="1861"/>
                </a:moveTo>
                <a:lnTo>
                  <a:pt x="0" y="1861"/>
                </a:lnTo>
              </a:path>
              <a:path w="5714" h="1904">
                <a:moveTo>
                  <a:pt x="5584" y="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0" name="object 10140"/>
          <p:cNvSpPr/>
          <p:nvPr/>
        </p:nvSpPr>
        <p:spPr>
          <a:xfrm>
            <a:off x="6510563" y="6265777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930"/>
                </a:lnTo>
              </a:path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930"/>
                </a:lnTo>
              </a:path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930"/>
                </a:lnTo>
              </a:path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1" name="object 10141"/>
          <p:cNvSpPr/>
          <p:nvPr/>
        </p:nvSpPr>
        <p:spPr>
          <a:xfrm>
            <a:off x="6375606" y="6299284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930" y="1861"/>
                </a:moveTo>
                <a:lnTo>
                  <a:pt x="5584" y="0"/>
                </a:lnTo>
              </a:path>
              <a:path w="5714" h="1904">
                <a:moveTo>
                  <a:pt x="0" y="1861"/>
                </a:moveTo>
                <a:lnTo>
                  <a:pt x="930" y="1861"/>
                </a:lnTo>
              </a:path>
              <a:path w="5714" h="1904">
                <a:moveTo>
                  <a:pt x="930" y="1861"/>
                </a:moveTo>
                <a:lnTo>
                  <a:pt x="5584" y="0"/>
                </a:lnTo>
              </a:path>
              <a:path w="5714" h="1904">
                <a:moveTo>
                  <a:pt x="0" y="1861"/>
                </a:moveTo>
                <a:lnTo>
                  <a:pt x="930" y="1861"/>
                </a:lnTo>
              </a:path>
              <a:path w="5714" h="1904">
                <a:moveTo>
                  <a:pt x="930" y="1861"/>
                </a:moveTo>
                <a:lnTo>
                  <a:pt x="0" y="1861"/>
                </a:lnTo>
              </a:path>
              <a:path w="5714" h="1904">
                <a:moveTo>
                  <a:pt x="5584" y="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2" name="object 10142"/>
          <p:cNvSpPr/>
          <p:nvPr/>
        </p:nvSpPr>
        <p:spPr>
          <a:xfrm>
            <a:off x="6510563" y="6265777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930"/>
                </a:lnTo>
              </a:path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3" name="object 10143"/>
          <p:cNvSpPr/>
          <p:nvPr/>
        </p:nvSpPr>
        <p:spPr>
          <a:xfrm>
            <a:off x="6375606" y="6299284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930" y="1861"/>
                </a:moveTo>
                <a:lnTo>
                  <a:pt x="5584" y="0"/>
                </a:lnTo>
              </a:path>
              <a:path w="5714" h="1904">
                <a:moveTo>
                  <a:pt x="0" y="1861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4" name="object 10144"/>
          <p:cNvSpPr/>
          <p:nvPr/>
        </p:nvSpPr>
        <p:spPr>
          <a:xfrm>
            <a:off x="6381190" y="6267639"/>
            <a:ext cx="129539" cy="31750"/>
          </a:xfrm>
          <a:custGeom>
            <a:avLst/>
            <a:gdLst/>
            <a:ahLst/>
            <a:cxnLst/>
            <a:rect l="l" t="t" r="r" b="b"/>
            <a:pathLst>
              <a:path w="129540" h="31750">
                <a:moveTo>
                  <a:pt x="129373" y="0"/>
                </a:moveTo>
                <a:lnTo>
                  <a:pt x="98659" y="7445"/>
                </a:lnTo>
              </a:path>
              <a:path w="129540" h="31750">
                <a:moveTo>
                  <a:pt x="80974" y="12099"/>
                </a:moveTo>
                <a:lnTo>
                  <a:pt x="47468" y="20476"/>
                </a:lnTo>
              </a:path>
              <a:path w="129540" h="31750">
                <a:moveTo>
                  <a:pt x="30714" y="24199"/>
                </a:moveTo>
                <a:lnTo>
                  <a:pt x="0" y="31645"/>
                </a:lnTo>
              </a:path>
              <a:path w="129540" h="31750">
                <a:moveTo>
                  <a:pt x="0" y="31645"/>
                </a:moveTo>
                <a:lnTo>
                  <a:pt x="30714" y="24199"/>
                </a:lnTo>
              </a:path>
              <a:path w="129540" h="31750">
                <a:moveTo>
                  <a:pt x="47468" y="20476"/>
                </a:moveTo>
                <a:lnTo>
                  <a:pt x="80974" y="12099"/>
                </a:lnTo>
              </a:path>
              <a:path w="129540" h="31750">
                <a:moveTo>
                  <a:pt x="98659" y="7445"/>
                </a:moveTo>
                <a:lnTo>
                  <a:pt x="129373" y="0"/>
                </a:lnTo>
              </a:path>
              <a:path w="129540" h="31750">
                <a:moveTo>
                  <a:pt x="129373" y="0"/>
                </a:moveTo>
                <a:lnTo>
                  <a:pt x="98659" y="7445"/>
                </a:lnTo>
              </a:path>
              <a:path w="129540" h="31750">
                <a:moveTo>
                  <a:pt x="80974" y="12099"/>
                </a:moveTo>
                <a:lnTo>
                  <a:pt x="47468" y="20476"/>
                </a:lnTo>
              </a:path>
              <a:path w="129540" h="31750">
                <a:moveTo>
                  <a:pt x="30714" y="24199"/>
                </a:moveTo>
                <a:lnTo>
                  <a:pt x="0" y="31645"/>
                </a:lnTo>
              </a:path>
              <a:path w="129540" h="31750">
                <a:moveTo>
                  <a:pt x="0" y="31645"/>
                </a:moveTo>
                <a:lnTo>
                  <a:pt x="30714" y="24199"/>
                </a:lnTo>
              </a:path>
              <a:path w="129540" h="31750">
                <a:moveTo>
                  <a:pt x="47468" y="20476"/>
                </a:moveTo>
                <a:lnTo>
                  <a:pt x="80974" y="12099"/>
                </a:lnTo>
              </a:path>
              <a:path w="129540" h="31750">
                <a:moveTo>
                  <a:pt x="98659" y="7445"/>
                </a:moveTo>
                <a:lnTo>
                  <a:pt x="129373" y="0"/>
                </a:lnTo>
              </a:path>
              <a:path w="129540" h="31750">
                <a:moveTo>
                  <a:pt x="129373" y="0"/>
                </a:moveTo>
                <a:lnTo>
                  <a:pt x="98659" y="7445"/>
                </a:lnTo>
              </a:path>
              <a:path w="129540" h="31750">
                <a:moveTo>
                  <a:pt x="80974" y="12099"/>
                </a:moveTo>
                <a:lnTo>
                  <a:pt x="47468" y="20476"/>
                </a:lnTo>
              </a:path>
              <a:path w="129540" h="31750">
                <a:moveTo>
                  <a:pt x="30714" y="24199"/>
                </a:moveTo>
                <a:lnTo>
                  <a:pt x="0" y="31645"/>
                </a:lnTo>
              </a:path>
              <a:path w="129540" h="31750">
                <a:moveTo>
                  <a:pt x="0" y="31645"/>
                </a:moveTo>
                <a:lnTo>
                  <a:pt x="30714" y="24199"/>
                </a:lnTo>
              </a:path>
              <a:path w="129540" h="31750">
                <a:moveTo>
                  <a:pt x="47468" y="20476"/>
                </a:moveTo>
                <a:lnTo>
                  <a:pt x="80974" y="12099"/>
                </a:lnTo>
              </a:path>
              <a:path w="129540" h="31750">
                <a:moveTo>
                  <a:pt x="98659" y="7445"/>
                </a:moveTo>
                <a:lnTo>
                  <a:pt x="12937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5" name="object 10145"/>
          <p:cNvSpPr/>
          <p:nvPr/>
        </p:nvSpPr>
        <p:spPr>
          <a:xfrm>
            <a:off x="6575716" y="6466818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10238" y="40952"/>
                </a:moveTo>
                <a:lnTo>
                  <a:pt x="15822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6" name="object 10146"/>
          <p:cNvSpPr/>
          <p:nvPr/>
        </p:nvSpPr>
        <p:spPr>
          <a:xfrm>
            <a:off x="11450029" y="6623184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09">
                <a:moveTo>
                  <a:pt x="0" y="0"/>
                </a:moveTo>
                <a:lnTo>
                  <a:pt x="4653" y="0"/>
                </a:lnTo>
              </a:path>
              <a:path w="5079" h="3809">
                <a:moveTo>
                  <a:pt x="0" y="3722"/>
                </a:moveTo>
                <a:lnTo>
                  <a:pt x="4653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7" name="object 10147"/>
          <p:cNvSpPr/>
          <p:nvPr/>
        </p:nvSpPr>
        <p:spPr>
          <a:xfrm>
            <a:off x="12988552" y="3400943"/>
            <a:ext cx="29209" cy="78740"/>
          </a:xfrm>
          <a:custGeom>
            <a:avLst/>
            <a:gdLst/>
            <a:ahLst/>
            <a:cxnLst/>
            <a:rect l="l" t="t" r="r" b="b"/>
            <a:pathLst>
              <a:path w="29209" h="78739">
                <a:moveTo>
                  <a:pt x="0" y="0"/>
                </a:moveTo>
                <a:lnTo>
                  <a:pt x="0" y="29783"/>
                </a:lnTo>
              </a:path>
              <a:path w="29209" h="78739">
                <a:moveTo>
                  <a:pt x="0" y="47468"/>
                </a:moveTo>
                <a:lnTo>
                  <a:pt x="0" y="78182"/>
                </a:lnTo>
              </a:path>
              <a:path w="29209" h="78739">
                <a:moveTo>
                  <a:pt x="28853" y="11168"/>
                </a:moveTo>
                <a:lnTo>
                  <a:pt x="28853" y="12099"/>
                </a:lnTo>
              </a:path>
              <a:path w="29209" h="78739">
                <a:moveTo>
                  <a:pt x="28853" y="12099"/>
                </a:moveTo>
                <a:lnTo>
                  <a:pt x="28853" y="29783"/>
                </a:lnTo>
              </a:path>
              <a:path w="29209" h="78739">
                <a:moveTo>
                  <a:pt x="28853" y="47468"/>
                </a:moveTo>
                <a:lnTo>
                  <a:pt x="28853" y="660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8" name="object 10148"/>
          <p:cNvSpPr/>
          <p:nvPr/>
        </p:nvSpPr>
        <p:spPr>
          <a:xfrm>
            <a:off x="6597123" y="6552447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0" y="0"/>
                </a:moveTo>
                <a:lnTo>
                  <a:pt x="4653" y="19545"/>
                </a:lnTo>
              </a:path>
              <a:path w="27304" h="109854">
                <a:moveTo>
                  <a:pt x="8376" y="36299"/>
                </a:moveTo>
                <a:lnTo>
                  <a:pt x="16753" y="70736"/>
                </a:lnTo>
              </a:path>
              <a:path w="27304" h="109854">
                <a:moveTo>
                  <a:pt x="21407" y="87490"/>
                </a:moveTo>
                <a:lnTo>
                  <a:pt x="26060" y="106104"/>
                </a:lnTo>
              </a:path>
              <a:path w="27304" h="109854">
                <a:moveTo>
                  <a:pt x="26060" y="107035"/>
                </a:moveTo>
                <a:lnTo>
                  <a:pt x="26991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9" name="object 10149"/>
          <p:cNvSpPr/>
          <p:nvPr/>
        </p:nvSpPr>
        <p:spPr>
          <a:xfrm>
            <a:off x="11932156" y="6919160"/>
            <a:ext cx="5080" cy="20955"/>
          </a:xfrm>
          <a:custGeom>
            <a:avLst/>
            <a:gdLst/>
            <a:ahLst/>
            <a:cxnLst/>
            <a:rect l="l" t="t" r="r" b="b"/>
            <a:pathLst>
              <a:path w="5079" h="20954">
                <a:moveTo>
                  <a:pt x="0" y="20476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0" name="object 10150"/>
          <p:cNvSpPr/>
          <p:nvPr/>
        </p:nvSpPr>
        <p:spPr>
          <a:xfrm>
            <a:off x="12104344" y="697965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1" name="object 10151"/>
          <p:cNvSpPr/>
          <p:nvPr/>
        </p:nvSpPr>
        <p:spPr>
          <a:xfrm>
            <a:off x="6597123" y="6552447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26991" y="109827"/>
                </a:moveTo>
                <a:lnTo>
                  <a:pt x="26060" y="107035"/>
                </a:lnTo>
              </a:path>
              <a:path w="27304" h="109854">
                <a:moveTo>
                  <a:pt x="26060" y="106104"/>
                </a:moveTo>
                <a:lnTo>
                  <a:pt x="21407" y="87490"/>
                </a:lnTo>
              </a:path>
              <a:path w="27304" h="109854">
                <a:moveTo>
                  <a:pt x="16753" y="70736"/>
                </a:moveTo>
                <a:lnTo>
                  <a:pt x="8376" y="36299"/>
                </a:lnTo>
              </a:path>
              <a:path w="27304" h="109854">
                <a:moveTo>
                  <a:pt x="4653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2" name="object 10152"/>
          <p:cNvSpPr/>
          <p:nvPr/>
        </p:nvSpPr>
        <p:spPr>
          <a:xfrm>
            <a:off x="13016473" y="3466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EEEEE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153" name="object 10153"/>
          <p:cNvGrpSpPr/>
          <p:nvPr/>
        </p:nvGrpSpPr>
        <p:grpSpPr>
          <a:xfrm>
            <a:off x="13004374" y="3412112"/>
            <a:ext cx="13335" cy="55880"/>
            <a:chOff x="13004374" y="3412112"/>
            <a:chExt cx="13335" cy="55880"/>
          </a:xfrm>
        </p:grpSpPr>
        <p:sp>
          <p:nvSpPr>
            <p:cNvPr id="10154" name="object 10154"/>
            <p:cNvSpPr/>
            <p:nvPr/>
          </p:nvSpPr>
          <p:spPr>
            <a:xfrm>
              <a:off x="13005305" y="3412112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930"/>
                  </a:moveTo>
                  <a:lnTo>
                    <a:pt x="0" y="0"/>
                  </a:lnTo>
                </a:path>
                <a:path h="55245">
                  <a:moveTo>
                    <a:pt x="0" y="54913"/>
                  </a:moveTo>
                  <a:lnTo>
                    <a:pt x="0" y="36299"/>
                  </a:lnTo>
                </a:path>
                <a:path h="55245">
                  <a:moveTo>
                    <a:pt x="0" y="18614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5" name="object 10155"/>
            <p:cNvSpPr/>
            <p:nvPr/>
          </p:nvSpPr>
          <p:spPr>
            <a:xfrm>
              <a:off x="13004374" y="34660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56" name="object 10156"/>
            <p:cNvSpPr/>
            <p:nvPr/>
          </p:nvSpPr>
          <p:spPr>
            <a:xfrm>
              <a:off x="13005305" y="3467026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0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157" name="object 10157"/>
          <p:cNvSpPr/>
          <p:nvPr/>
        </p:nvSpPr>
        <p:spPr>
          <a:xfrm>
            <a:off x="6575716" y="6466818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10238" y="40952"/>
                </a:moveTo>
                <a:lnTo>
                  <a:pt x="15822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8" name="object 10158"/>
          <p:cNvSpPr/>
          <p:nvPr/>
        </p:nvSpPr>
        <p:spPr>
          <a:xfrm>
            <a:off x="12992275" y="3400943"/>
            <a:ext cx="25400" cy="78740"/>
          </a:xfrm>
          <a:custGeom>
            <a:avLst/>
            <a:gdLst/>
            <a:ahLst/>
            <a:cxnLst/>
            <a:rect l="l" t="t" r="r" b="b"/>
            <a:pathLst>
              <a:path w="25400" h="78739">
                <a:moveTo>
                  <a:pt x="13030" y="11168"/>
                </a:moveTo>
                <a:lnTo>
                  <a:pt x="25130" y="11168"/>
                </a:lnTo>
              </a:path>
              <a:path w="25400" h="78739">
                <a:moveTo>
                  <a:pt x="0" y="78182"/>
                </a:moveTo>
                <a:lnTo>
                  <a:pt x="0" y="47468"/>
                </a:lnTo>
              </a:path>
              <a:path w="25400"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9" name="object 10159"/>
          <p:cNvSpPr/>
          <p:nvPr/>
        </p:nvSpPr>
        <p:spPr>
          <a:xfrm>
            <a:off x="11524489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0" name="object 10160"/>
          <p:cNvSpPr/>
          <p:nvPr/>
        </p:nvSpPr>
        <p:spPr>
          <a:xfrm>
            <a:off x="12988552" y="3400943"/>
            <a:ext cx="3810" cy="78740"/>
          </a:xfrm>
          <a:custGeom>
            <a:avLst/>
            <a:gdLst/>
            <a:ahLst/>
            <a:cxnLst/>
            <a:rect l="l" t="t" r="r" b="b"/>
            <a:pathLst>
              <a:path w="3809" h="78739">
                <a:moveTo>
                  <a:pt x="0" y="78182"/>
                </a:moveTo>
                <a:lnTo>
                  <a:pt x="0" y="47468"/>
                </a:lnTo>
              </a:path>
              <a:path w="3809" h="78739">
                <a:moveTo>
                  <a:pt x="0" y="29783"/>
                </a:moveTo>
                <a:lnTo>
                  <a:pt x="0" y="0"/>
                </a:lnTo>
              </a:path>
              <a:path w="3809" h="78739">
                <a:moveTo>
                  <a:pt x="3722" y="78182"/>
                </a:moveTo>
                <a:lnTo>
                  <a:pt x="3722" y="47468"/>
                </a:lnTo>
              </a:path>
              <a:path w="3809" h="78739">
                <a:moveTo>
                  <a:pt x="3722" y="29783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1" name="object 10161"/>
          <p:cNvSpPr/>
          <p:nvPr/>
        </p:nvSpPr>
        <p:spPr>
          <a:xfrm>
            <a:off x="6597123" y="6552447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0" y="0"/>
                </a:moveTo>
                <a:lnTo>
                  <a:pt x="4653" y="19545"/>
                </a:lnTo>
              </a:path>
              <a:path w="27304" h="109854">
                <a:moveTo>
                  <a:pt x="8376" y="36299"/>
                </a:moveTo>
                <a:lnTo>
                  <a:pt x="16753" y="70736"/>
                </a:lnTo>
              </a:path>
              <a:path w="27304" h="109854">
                <a:moveTo>
                  <a:pt x="21407" y="87490"/>
                </a:moveTo>
                <a:lnTo>
                  <a:pt x="26060" y="106104"/>
                </a:lnTo>
              </a:path>
              <a:path w="27304" h="109854">
                <a:moveTo>
                  <a:pt x="26060" y="107035"/>
                </a:moveTo>
                <a:lnTo>
                  <a:pt x="26991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2" name="object 10162"/>
          <p:cNvSpPr/>
          <p:nvPr/>
        </p:nvSpPr>
        <p:spPr>
          <a:xfrm>
            <a:off x="11932156" y="6936844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930"/>
                </a:moveTo>
                <a:lnTo>
                  <a:pt x="930" y="0"/>
                </a:lnTo>
              </a:path>
              <a:path w="1904" h="1270">
                <a:moveTo>
                  <a:pt x="1861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3" name="object 10163"/>
          <p:cNvSpPr/>
          <p:nvPr/>
        </p:nvSpPr>
        <p:spPr>
          <a:xfrm>
            <a:off x="6597123" y="6552447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26991" y="109827"/>
                </a:moveTo>
                <a:lnTo>
                  <a:pt x="26060" y="107035"/>
                </a:lnTo>
              </a:path>
              <a:path w="27304" h="109854">
                <a:moveTo>
                  <a:pt x="26060" y="106104"/>
                </a:moveTo>
                <a:lnTo>
                  <a:pt x="21407" y="87490"/>
                </a:lnTo>
              </a:path>
              <a:path w="27304" h="109854">
                <a:moveTo>
                  <a:pt x="16753" y="70736"/>
                </a:moveTo>
                <a:lnTo>
                  <a:pt x="8376" y="36299"/>
                </a:lnTo>
              </a:path>
              <a:path w="27304" h="109854">
                <a:moveTo>
                  <a:pt x="4653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4" name="object 10164"/>
          <p:cNvSpPr/>
          <p:nvPr/>
        </p:nvSpPr>
        <p:spPr>
          <a:xfrm>
            <a:off x="11450029" y="6452857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653" y="4653"/>
                </a:moveTo>
                <a:lnTo>
                  <a:pt x="0" y="4653"/>
                </a:lnTo>
              </a:path>
              <a:path w="5079" h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5" name="object 10165"/>
          <p:cNvSpPr/>
          <p:nvPr/>
        </p:nvSpPr>
        <p:spPr>
          <a:xfrm>
            <a:off x="12992275" y="34791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6" name="object 10166"/>
          <p:cNvSpPr/>
          <p:nvPr/>
        </p:nvSpPr>
        <p:spPr>
          <a:xfrm>
            <a:off x="12992275" y="3400943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7" name="object 10167"/>
          <p:cNvSpPr/>
          <p:nvPr/>
        </p:nvSpPr>
        <p:spPr>
          <a:xfrm>
            <a:off x="6575716" y="6466818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10238" y="40952"/>
                </a:moveTo>
                <a:lnTo>
                  <a:pt x="15822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8" name="object 10168"/>
          <p:cNvSpPr/>
          <p:nvPr/>
        </p:nvSpPr>
        <p:spPr>
          <a:xfrm>
            <a:off x="12992275" y="3400943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9" name="object 10169"/>
          <p:cNvSpPr/>
          <p:nvPr/>
        </p:nvSpPr>
        <p:spPr>
          <a:xfrm>
            <a:off x="11146607" y="6511494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16753" y="0"/>
                </a:moveTo>
                <a:lnTo>
                  <a:pt x="10238" y="24199"/>
                </a:lnTo>
              </a:path>
              <a:path w="17145" h="65404">
                <a:moveTo>
                  <a:pt x="6515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0" name="object 10170"/>
          <p:cNvSpPr/>
          <p:nvPr/>
        </p:nvSpPr>
        <p:spPr>
          <a:xfrm>
            <a:off x="13041603" y="3386982"/>
            <a:ext cx="20955" cy="92710"/>
          </a:xfrm>
          <a:custGeom>
            <a:avLst/>
            <a:gdLst/>
            <a:ahLst/>
            <a:cxnLst/>
            <a:rect l="l" t="t" r="r" b="b"/>
            <a:pathLst>
              <a:path w="20955" h="92710">
                <a:moveTo>
                  <a:pt x="20476" y="13961"/>
                </a:moveTo>
                <a:lnTo>
                  <a:pt x="20476" y="43745"/>
                </a:lnTo>
              </a:path>
              <a:path w="20955" h="92710">
                <a:moveTo>
                  <a:pt x="20476" y="61429"/>
                </a:moveTo>
                <a:lnTo>
                  <a:pt x="20476" y="92143"/>
                </a:lnTo>
              </a:path>
              <a:path w="20955" h="92710">
                <a:moveTo>
                  <a:pt x="20476" y="92143"/>
                </a:moveTo>
                <a:lnTo>
                  <a:pt x="20476" y="61429"/>
                </a:lnTo>
              </a:path>
              <a:path w="20955" h="92710">
                <a:moveTo>
                  <a:pt x="20476" y="43745"/>
                </a:moveTo>
                <a:lnTo>
                  <a:pt x="20476" y="13961"/>
                </a:lnTo>
              </a:path>
              <a:path w="20955" h="92710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1" name="object 10171"/>
          <p:cNvSpPr/>
          <p:nvPr/>
        </p:nvSpPr>
        <p:spPr>
          <a:xfrm>
            <a:off x="6597123" y="6552447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0" y="0"/>
                </a:moveTo>
                <a:lnTo>
                  <a:pt x="4653" y="19545"/>
                </a:lnTo>
              </a:path>
              <a:path w="27304" h="109854">
                <a:moveTo>
                  <a:pt x="8376" y="36299"/>
                </a:moveTo>
                <a:lnTo>
                  <a:pt x="16753" y="70736"/>
                </a:lnTo>
              </a:path>
              <a:path w="27304" h="109854">
                <a:moveTo>
                  <a:pt x="21407" y="87490"/>
                </a:moveTo>
                <a:lnTo>
                  <a:pt x="26060" y="106104"/>
                </a:lnTo>
              </a:path>
              <a:path w="27304" h="109854">
                <a:moveTo>
                  <a:pt x="26060" y="107035"/>
                </a:moveTo>
                <a:lnTo>
                  <a:pt x="26991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2" name="object 10172"/>
          <p:cNvSpPr/>
          <p:nvPr/>
        </p:nvSpPr>
        <p:spPr>
          <a:xfrm>
            <a:off x="11934017" y="6937775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2792" y="0"/>
                </a:moveTo>
                <a:lnTo>
                  <a:pt x="1861" y="0"/>
                </a:lnTo>
              </a:path>
              <a:path w="3175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3" name="object 10173"/>
          <p:cNvSpPr/>
          <p:nvPr/>
        </p:nvSpPr>
        <p:spPr>
          <a:xfrm>
            <a:off x="6597123" y="6552447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26991" y="109827"/>
                </a:moveTo>
                <a:lnTo>
                  <a:pt x="26060" y="107035"/>
                </a:lnTo>
              </a:path>
              <a:path w="27304" h="109854">
                <a:moveTo>
                  <a:pt x="26060" y="106104"/>
                </a:moveTo>
                <a:lnTo>
                  <a:pt x="21407" y="87490"/>
                </a:lnTo>
              </a:path>
              <a:path w="27304" h="109854">
                <a:moveTo>
                  <a:pt x="16753" y="70736"/>
                </a:moveTo>
                <a:lnTo>
                  <a:pt x="8376" y="36299"/>
                </a:lnTo>
              </a:path>
              <a:path w="27304" h="109854">
                <a:moveTo>
                  <a:pt x="4653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4" name="object 10174"/>
          <p:cNvSpPr/>
          <p:nvPr/>
        </p:nvSpPr>
        <p:spPr>
          <a:xfrm>
            <a:off x="11114961" y="6598053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0"/>
                </a:moveTo>
                <a:lnTo>
                  <a:pt x="22337" y="18614"/>
                </a:lnTo>
              </a:path>
              <a:path w="27304" h="109220">
                <a:moveTo>
                  <a:pt x="17684" y="35368"/>
                </a:moveTo>
                <a:lnTo>
                  <a:pt x="9307" y="69805"/>
                </a:lnTo>
              </a:path>
              <a:path w="27304" h="109220">
                <a:moveTo>
                  <a:pt x="5584" y="86559"/>
                </a:moveTo>
                <a:lnTo>
                  <a:pt x="0" y="105174"/>
                </a:lnTo>
              </a:path>
              <a:path w="27304" h="109220">
                <a:moveTo>
                  <a:pt x="0" y="106104"/>
                </a:moveTo>
                <a:lnTo>
                  <a:pt x="0" y="108897"/>
                </a:lnTo>
              </a:path>
              <a:path w="27304" h="109220">
                <a:moveTo>
                  <a:pt x="0" y="108897"/>
                </a:moveTo>
                <a:lnTo>
                  <a:pt x="0" y="106104"/>
                </a:lnTo>
              </a:path>
              <a:path w="27304" h="109220">
                <a:moveTo>
                  <a:pt x="0" y="105174"/>
                </a:moveTo>
                <a:lnTo>
                  <a:pt x="5584" y="86559"/>
                </a:lnTo>
              </a:path>
              <a:path w="27304" h="109220">
                <a:moveTo>
                  <a:pt x="9307" y="69805"/>
                </a:moveTo>
                <a:lnTo>
                  <a:pt x="17684" y="35368"/>
                </a:lnTo>
              </a:path>
              <a:path w="27304" h="109220">
                <a:moveTo>
                  <a:pt x="22337" y="18614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5" name="object 10175"/>
          <p:cNvSpPr/>
          <p:nvPr/>
        </p:nvSpPr>
        <p:spPr>
          <a:xfrm>
            <a:off x="13009959" y="3386982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64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6" name="object 10176"/>
          <p:cNvSpPr/>
          <p:nvPr/>
        </p:nvSpPr>
        <p:spPr>
          <a:xfrm>
            <a:off x="6575716" y="6466818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7" name="object 10177"/>
          <p:cNvSpPr/>
          <p:nvPr/>
        </p:nvSpPr>
        <p:spPr>
          <a:xfrm>
            <a:off x="11936810" y="6937775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2792" y="930"/>
                </a:moveTo>
                <a:lnTo>
                  <a:pt x="1861" y="930"/>
                </a:lnTo>
              </a:path>
              <a:path w="3175" h="1270">
                <a:moveTo>
                  <a:pt x="1861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8" name="object 10178"/>
          <p:cNvSpPr/>
          <p:nvPr/>
        </p:nvSpPr>
        <p:spPr>
          <a:xfrm>
            <a:off x="13009029" y="3386982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9" name="object 10179"/>
          <p:cNvSpPr/>
          <p:nvPr/>
        </p:nvSpPr>
        <p:spPr>
          <a:xfrm>
            <a:off x="12097829" y="6972213"/>
            <a:ext cx="9525" cy="7620"/>
          </a:xfrm>
          <a:custGeom>
            <a:avLst/>
            <a:gdLst/>
            <a:ahLst/>
            <a:cxnLst/>
            <a:rect l="l" t="t" r="r" b="b"/>
            <a:pathLst>
              <a:path w="9525" h="7620">
                <a:moveTo>
                  <a:pt x="6515" y="7445"/>
                </a:moveTo>
                <a:lnTo>
                  <a:pt x="5584" y="7445"/>
                </a:lnTo>
              </a:path>
              <a:path w="9525" h="7620">
                <a:moveTo>
                  <a:pt x="5584" y="7445"/>
                </a:moveTo>
                <a:lnTo>
                  <a:pt x="3722" y="6515"/>
                </a:lnTo>
              </a:path>
              <a:path w="9525" h="7620">
                <a:moveTo>
                  <a:pt x="3722" y="6515"/>
                </a:moveTo>
                <a:lnTo>
                  <a:pt x="2792" y="6515"/>
                </a:lnTo>
              </a:path>
              <a:path w="9525" h="7620">
                <a:moveTo>
                  <a:pt x="2792" y="6515"/>
                </a:moveTo>
                <a:lnTo>
                  <a:pt x="930" y="6515"/>
                </a:lnTo>
              </a:path>
              <a:path w="9525" h="7620">
                <a:moveTo>
                  <a:pt x="930" y="6515"/>
                </a:moveTo>
                <a:lnTo>
                  <a:pt x="0" y="5584"/>
                </a:lnTo>
              </a:path>
              <a:path w="9525" h="7620">
                <a:moveTo>
                  <a:pt x="9307" y="0"/>
                </a:moveTo>
                <a:lnTo>
                  <a:pt x="6515" y="74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80" name="object 10180"/>
          <p:cNvSpPr/>
          <p:nvPr/>
        </p:nvSpPr>
        <p:spPr>
          <a:xfrm>
            <a:off x="11933087" y="6929398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181" name="object 10181"/>
          <p:cNvGrpSpPr/>
          <p:nvPr/>
        </p:nvGrpSpPr>
        <p:grpSpPr>
          <a:xfrm>
            <a:off x="13005305" y="3386051"/>
            <a:ext cx="11430" cy="27305"/>
            <a:chOff x="13005305" y="3386051"/>
            <a:chExt cx="11430" cy="27305"/>
          </a:xfrm>
        </p:grpSpPr>
        <p:sp>
          <p:nvSpPr>
            <p:cNvPr id="10182" name="object 10182"/>
            <p:cNvSpPr/>
            <p:nvPr/>
          </p:nvSpPr>
          <p:spPr>
            <a:xfrm>
              <a:off x="13006236" y="338698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3" name="object 10183"/>
            <p:cNvSpPr/>
            <p:nvPr/>
          </p:nvSpPr>
          <p:spPr>
            <a:xfrm>
              <a:off x="13006235" y="33860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4" name="object 10184"/>
            <p:cNvSpPr/>
            <p:nvPr/>
          </p:nvSpPr>
          <p:spPr>
            <a:xfrm>
              <a:off x="13006236" y="3386981"/>
              <a:ext cx="9525" cy="25400"/>
            </a:xfrm>
            <a:custGeom>
              <a:avLst/>
              <a:gdLst/>
              <a:ahLst/>
              <a:cxnLst/>
              <a:rect l="l" t="t" r="r" b="b"/>
              <a:pathLst>
                <a:path w="9525" h="25400">
                  <a:moveTo>
                    <a:pt x="930" y="0"/>
                  </a:moveTo>
                  <a:lnTo>
                    <a:pt x="1861" y="0"/>
                  </a:lnTo>
                </a:path>
                <a:path w="9525" h="25400">
                  <a:moveTo>
                    <a:pt x="1861" y="0"/>
                  </a:moveTo>
                  <a:lnTo>
                    <a:pt x="2792" y="0"/>
                  </a:lnTo>
                </a:path>
                <a:path w="9525" h="25400">
                  <a:moveTo>
                    <a:pt x="0" y="0"/>
                  </a:moveTo>
                  <a:lnTo>
                    <a:pt x="0" y="4653"/>
                  </a:lnTo>
                </a:path>
                <a:path w="9525" h="25400">
                  <a:moveTo>
                    <a:pt x="8376" y="24199"/>
                  </a:moveTo>
                  <a:lnTo>
                    <a:pt x="9307" y="2513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185" name="object 10185"/>
          <p:cNvGrpSpPr/>
          <p:nvPr/>
        </p:nvGrpSpPr>
        <p:grpSpPr>
          <a:xfrm>
            <a:off x="11976831" y="6841908"/>
            <a:ext cx="3175" cy="3175"/>
            <a:chOff x="11976831" y="6841908"/>
            <a:chExt cx="3175" cy="3175"/>
          </a:xfrm>
        </p:grpSpPr>
        <p:sp>
          <p:nvSpPr>
            <p:cNvPr id="10186" name="object 10186"/>
            <p:cNvSpPr/>
            <p:nvPr/>
          </p:nvSpPr>
          <p:spPr>
            <a:xfrm>
              <a:off x="11977751" y="68428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7" name="object 10187"/>
            <p:cNvSpPr/>
            <p:nvPr/>
          </p:nvSpPr>
          <p:spPr>
            <a:xfrm>
              <a:off x="11978693" y="684283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8" name="object 10188"/>
            <p:cNvSpPr/>
            <p:nvPr/>
          </p:nvSpPr>
          <p:spPr>
            <a:xfrm>
              <a:off x="11977751" y="68419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89" name="object 10189"/>
            <p:cNvSpPr/>
            <p:nvPr/>
          </p:nvSpPr>
          <p:spPr>
            <a:xfrm>
              <a:off x="11977762" y="684283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0" name="object 10190"/>
            <p:cNvSpPr/>
            <p:nvPr/>
          </p:nvSpPr>
          <p:spPr>
            <a:xfrm>
              <a:off x="11976831" y="68419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1" name="object 10191"/>
            <p:cNvSpPr/>
            <p:nvPr/>
          </p:nvSpPr>
          <p:spPr>
            <a:xfrm>
              <a:off x="11977762" y="684283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192" name="object 10192"/>
          <p:cNvSpPr/>
          <p:nvPr/>
        </p:nvSpPr>
        <p:spPr>
          <a:xfrm>
            <a:off x="13007167" y="3410250"/>
            <a:ext cx="7620" cy="1905"/>
          </a:xfrm>
          <a:custGeom>
            <a:avLst/>
            <a:gdLst/>
            <a:ahLst/>
            <a:cxnLst/>
            <a:rect l="l" t="t" r="r" b="b"/>
            <a:pathLst>
              <a:path w="7619" h="1904">
                <a:moveTo>
                  <a:pt x="4653" y="0"/>
                </a:moveTo>
                <a:lnTo>
                  <a:pt x="5584" y="0"/>
                </a:lnTo>
              </a:path>
              <a:path w="7619" h="1904">
                <a:moveTo>
                  <a:pt x="5584" y="0"/>
                </a:moveTo>
                <a:lnTo>
                  <a:pt x="6515" y="930"/>
                </a:lnTo>
              </a:path>
              <a:path w="7619" h="1904">
                <a:moveTo>
                  <a:pt x="6515" y="930"/>
                </a:moveTo>
                <a:lnTo>
                  <a:pt x="7445" y="930"/>
                </a:lnTo>
              </a:path>
              <a:path w="7619" h="1904">
                <a:moveTo>
                  <a:pt x="0" y="1861"/>
                </a:moveTo>
                <a:lnTo>
                  <a:pt x="930" y="930"/>
                </a:lnTo>
              </a:path>
              <a:path w="7619" h="1904">
                <a:moveTo>
                  <a:pt x="930" y="930"/>
                </a:moveTo>
                <a:lnTo>
                  <a:pt x="1861" y="930"/>
                </a:lnTo>
              </a:path>
              <a:path w="7619" h="1904">
                <a:moveTo>
                  <a:pt x="1861" y="930"/>
                </a:moveTo>
                <a:lnTo>
                  <a:pt x="2792" y="0"/>
                </a:lnTo>
              </a:path>
              <a:path w="7619" h="1904">
                <a:moveTo>
                  <a:pt x="93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93" name="object 10193"/>
          <p:cNvSpPr/>
          <p:nvPr/>
        </p:nvSpPr>
        <p:spPr>
          <a:xfrm>
            <a:off x="12107135" y="68744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194" name="object 10194"/>
          <p:cNvGrpSpPr/>
          <p:nvPr/>
        </p:nvGrpSpPr>
        <p:grpSpPr>
          <a:xfrm>
            <a:off x="6371882" y="6263916"/>
            <a:ext cx="148590" cy="39370"/>
            <a:chOff x="6371882" y="6263916"/>
            <a:chExt cx="148590" cy="39370"/>
          </a:xfrm>
        </p:grpSpPr>
        <p:sp>
          <p:nvSpPr>
            <p:cNvPr id="10195" name="object 10195"/>
            <p:cNvSpPr/>
            <p:nvPr/>
          </p:nvSpPr>
          <p:spPr>
            <a:xfrm>
              <a:off x="6518010" y="626484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6" name="object 10196"/>
            <p:cNvSpPr/>
            <p:nvPr/>
          </p:nvSpPr>
          <p:spPr>
            <a:xfrm>
              <a:off x="6516141" y="62648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7" name="object 10197"/>
            <p:cNvSpPr/>
            <p:nvPr/>
          </p:nvSpPr>
          <p:spPr>
            <a:xfrm>
              <a:off x="6458442" y="6265777"/>
              <a:ext cx="59690" cy="15240"/>
            </a:xfrm>
            <a:custGeom>
              <a:avLst/>
              <a:gdLst/>
              <a:ahLst/>
              <a:cxnLst/>
              <a:rect l="l" t="t" r="r" b="b"/>
              <a:pathLst>
                <a:path w="59690" h="15239">
                  <a:moveTo>
                    <a:pt x="59567" y="0"/>
                  </a:moveTo>
                  <a:lnTo>
                    <a:pt x="58636" y="0"/>
                  </a:lnTo>
                </a:path>
                <a:path w="59690" h="15239">
                  <a:moveTo>
                    <a:pt x="58636" y="0"/>
                  </a:moveTo>
                  <a:lnTo>
                    <a:pt x="40952" y="4653"/>
                  </a:lnTo>
                </a:path>
                <a:path w="59690" h="15239">
                  <a:moveTo>
                    <a:pt x="23268" y="8376"/>
                  </a:moveTo>
                  <a:lnTo>
                    <a:pt x="6515" y="13030"/>
                  </a:lnTo>
                </a:path>
                <a:path w="59690" h="15239">
                  <a:moveTo>
                    <a:pt x="1861" y="13961"/>
                  </a:moveTo>
                  <a:lnTo>
                    <a:pt x="0" y="14891"/>
                  </a:lnTo>
                </a:path>
                <a:path w="59690" h="15239">
                  <a:moveTo>
                    <a:pt x="2792" y="13961"/>
                  </a:moveTo>
                  <a:lnTo>
                    <a:pt x="1861" y="13961"/>
                  </a:lnTo>
                </a:path>
                <a:path w="59690" h="15239">
                  <a:moveTo>
                    <a:pt x="4653" y="13030"/>
                  </a:moveTo>
                  <a:lnTo>
                    <a:pt x="2792" y="13961"/>
                  </a:lnTo>
                </a:path>
                <a:path w="59690" h="15239">
                  <a:moveTo>
                    <a:pt x="5584" y="13030"/>
                  </a:moveTo>
                  <a:lnTo>
                    <a:pt x="4653" y="130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8" name="object 10198"/>
            <p:cNvSpPr/>
            <p:nvPr/>
          </p:nvSpPr>
          <p:spPr>
            <a:xfrm>
              <a:off x="6463095" y="62778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99" name="object 10199"/>
            <p:cNvSpPr/>
            <p:nvPr/>
          </p:nvSpPr>
          <p:spPr>
            <a:xfrm>
              <a:off x="6429589" y="6278808"/>
              <a:ext cx="35560" cy="8890"/>
            </a:xfrm>
            <a:custGeom>
              <a:avLst/>
              <a:gdLst/>
              <a:ahLst/>
              <a:cxnLst/>
              <a:rect l="l" t="t" r="r" b="b"/>
              <a:pathLst>
                <a:path w="35560" h="8889">
                  <a:moveTo>
                    <a:pt x="35368" y="0"/>
                  </a:moveTo>
                  <a:lnTo>
                    <a:pt x="34437" y="0"/>
                  </a:lnTo>
                </a:path>
                <a:path w="35560" h="8889">
                  <a:moveTo>
                    <a:pt x="28853" y="1861"/>
                  </a:moveTo>
                  <a:lnTo>
                    <a:pt x="14891" y="4653"/>
                  </a:lnTo>
                </a:path>
                <a:path w="35560" h="8889">
                  <a:moveTo>
                    <a:pt x="14891" y="4653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0" name="object 10200"/>
            <p:cNvSpPr/>
            <p:nvPr/>
          </p:nvSpPr>
          <p:spPr>
            <a:xfrm>
              <a:off x="6423073" y="62881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1" name="object 10201"/>
            <p:cNvSpPr/>
            <p:nvPr/>
          </p:nvSpPr>
          <p:spPr>
            <a:xfrm>
              <a:off x="6372813" y="6287184"/>
              <a:ext cx="57150" cy="15240"/>
            </a:xfrm>
            <a:custGeom>
              <a:avLst/>
              <a:gdLst/>
              <a:ahLst/>
              <a:cxnLst/>
              <a:rect l="l" t="t" r="r" b="b"/>
              <a:pathLst>
                <a:path w="57150" h="15239">
                  <a:moveTo>
                    <a:pt x="52121" y="1861"/>
                  </a:moveTo>
                  <a:lnTo>
                    <a:pt x="51190" y="1861"/>
                  </a:lnTo>
                </a:path>
                <a:path w="57150" h="15239">
                  <a:moveTo>
                    <a:pt x="53052" y="930"/>
                  </a:moveTo>
                  <a:lnTo>
                    <a:pt x="52121" y="1861"/>
                  </a:lnTo>
                </a:path>
                <a:path w="57150" h="15239">
                  <a:moveTo>
                    <a:pt x="53983" y="930"/>
                  </a:moveTo>
                  <a:lnTo>
                    <a:pt x="53052" y="930"/>
                  </a:lnTo>
                </a:path>
                <a:path w="57150" h="15239">
                  <a:moveTo>
                    <a:pt x="55844" y="930"/>
                  </a:moveTo>
                  <a:lnTo>
                    <a:pt x="53983" y="930"/>
                  </a:lnTo>
                </a:path>
                <a:path w="57150" h="15239">
                  <a:moveTo>
                    <a:pt x="56775" y="0"/>
                  </a:moveTo>
                  <a:lnTo>
                    <a:pt x="55844" y="930"/>
                  </a:lnTo>
                </a:path>
                <a:path w="57150" h="15239">
                  <a:moveTo>
                    <a:pt x="51190" y="1861"/>
                  </a:moveTo>
                  <a:lnTo>
                    <a:pt x="1861" y="13961"/>
                  </a:lnTo>
                </a:path>
                <a:path w="57150" h="15239">
                  <a:moveTo>
                    <a:pt x="930" y="13961"/>
                  </a:moveTo>
                  <a:lnTo>
                    <a:pt x="0" y="14891"/>
                  </a:lnTo>
                </a:path>
                <a:path w="57150" h="15239">
                  <a:moveTo>
                    <a:pt x="1861" y="13961"/>
                  </a:moveTo>
                  <a:lnTo>
                    <a:pt x="930" y="13961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2" name="object 10202"/>
            <p:cNvSpPr/>
            <p:nvPr/>
          </p:nvSpPr>
          <p:spPr>
            <a:xfrm>
              <a:off x="6371882" y="6300219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1854" y="1866"/>
                  </a:moveTo>
                  <a:lnTo>
                    <a:pt x="1587" y="1206"/>
                  </a:lnTo>
                  <a:lnTo>
                    <a:pt x="927" y="927"/>
                  </a:lnTo>
                  <a:lnTo>
                    <a:pt x="266" y="1206"/>
                  </a:lnTo>
                  <a:lnTo>
                    <a:pt x="0" y="1866"/>
                  </a:lnTo>
                  <a:lnTo>
                    <a:pt x="266" y="2514"/>
                  </a:lnTo>
                  <a:lnTo>
                    <a:pt x="927" y="2794"/>
                  </a:lnTo>
                  <a:lnTo>
                    <a:pt x="1587" y="2514"/>
                  </a:lnTo>
                  <a:lnTo>
                    <a:pt x="1854" y="1866"/>
                  </a:lnTo>
                  <a:close/>
                </a:path>
                <a:path w="3810" h="3175">
                  <a:moveTo>
                    <a:pt x="3721" y="927"/>
                  </a:moveTo>
                  <a:lnTo>
                    <a:pt x="3441" y="279"/>
                  </a:lnTo>
                  <a:lnTo>
                    <a:pt x="2781" y="0"/>
                  </a:lnTo>
                  <a:lnTo>
                    <a:pt x="2133" y="279"/>
                  </a:lnTo>
                  <a:lnTo>
                    <a:pt x="1854" y="927"/>
                  </a:lnTo>
                  <a:lnTo>
                    <a:pt x="2133" y="1587"/>
                  </a:lnTo>
                  <a:lnTo>
                    <a:pt x="2781" y="1866"/>
                  </a:lnTo>
                  <a:lnTo>
                    <a:pt x="3441" y="1587"/>
                  </a:lnTo>
                  <a:lnTo>
                    <a:pt x="3721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203" name="object 10203"/>
          <p:cNvGrpSpPr/>
          <p:nvPr/>
        </p:nvGrpSpPr>
        <p:grpSpPr>
          <a:xfrm>
            <a:off x="12107135" y="6874485"/>
            <a:ext cx="1905" cy="1905"/>
            <a:chOff x="12107135" y="6874485"/>
            <a:chExt cx="1905" cy="1905"/>
          </a:xfrm>
        </p:grpSpPr>
        <p:sp>
          <p:nvSpPr>
            <p:cNvPr id="10204" name="object 10204"/>
            <p:cNvSpPr/>
            <p:nvPr/>
          </p:nvSpPr>
          <p:spPr>
            <a:xfrm>
              <a:off x="12107126" y="68744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05" name="object 10205"/>
            <p:cNvSpPr/>
            <p:nvPr/>
          </p:nvSpPr>
          <p:spPr>
            <a:xfrm>
              <a:off x="12107135" y="687541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206" name="object 10206"/>
          <p:cNvSpPr/>
          <p:nvPr/>
        </p:nvSpPr>
        <p:spPr>
          <a:xfrm>
            <a:off x="13008097" y="3410250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3722" y="0"/>
                </a:moveTo>
                <a:lnTo>
                  <a:pt x="1861" y="0"/>
                </a:lnTo>
              </a:path>
              <a:path w="5715" h="1270">
                <a:moveTo>
                  <a:pt x="1861" y="0"/>
                </a:moveTo>
                <a:lnTo>
                  <a:pt x="930" y="930"/>
                </a:lnTo>
              </a:path>
              <a:path w="5715" h="1270">
                <a:moveTo>
                  <a:pt x="930" y="930"/>
                </a:moveTo>
                <a:lnTo>
                  <a:pt x="0" y="930"/>
                </a:lnTo>
              </a:path>
              <a:path w="5715" h="1270">
                <a:moveTo>
                  <a:pt x="5584" y="930"/>
                </a:moveTo>
                <a:lnTo>
                  <a:pt x="4653" y="0"/>
                </a:lnTo>
              </a:path>
              <a:path w="5715" h="1270">
                <a:moveTo>
                  <a:pt x="4653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07" name="object 10207"/>
          <p:cNvSpPr/>
          <p:nvPr/>
        </p:nvSpPr>
        <p:spPr>
          <a:xfrm>
            <a:off x="6433312" y="6571061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4" h="21590">
                <a:moveTo>
                  <a:pt x="0" y="0"/>
                </a:moveTo>
                <a:lnTo>
                  <a:pt x="3722" y="15822"/>
                </a:lnTo>
              </a:path>
              <a:path w="5714" h="21590">
                <a:moveTo>
                  <a:pt x="3722" y="15822"/>
                </a:moveTo>
                <a:lnTo>
                  <a:pt x="4653" y="16753"/>
                </a:lnTo>
              </a:path>
              <a:path w="5714" h="21590">
                <a:moveTo>
                  <a:pt x="4653" y="16753"/>
                </a:moveTo>
                <a:lnTo>
                  <a:pt x="4653" y="18614"/>
                </a:lnTo>
              </a:path>
              <a:path w="5714" h="21590">
                <a:moveTo>
                  <a:pt x="4653" y="18614"/>
                </a:moveTo>
                <a:lnTo>
                  <a:pt x="4653" y="19545"/>
                </a:lnTo>
              </a:path>
              <a:path w="5714" h="21590">
                <a:moveTo>
                  <a:pt x="4653" y="19545"/>
                </a:moveTo>
                <a:lnTo>
                  <a:pt x="5584" y="20476"/>
                </a:lnTo>
              </a:path>
              <a:path w="5714" h="21590">
                <a:moveTo>
                  <a:pt x="5584" y="20476"/>
                </a:moveTo>
                <a:lnTo>
                  <a:pt x="5584" y="2140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08" name="object 10208"/>
          <p:cNvSpPr/>
          <p:nvPr/>
        </p:nvSpPr>
        <p:spPr>
          <a:xfrm>
            <a:off x="13013681" y="3411181"/>
            <a:ext cx="1905" cy="1270"/>
          </a:xfrm>
          <a:custGeom>
            <a:avLst/>
            <a:gdLst/>
            <a:ahLst/>
            <a:cxnLst/>
            <a:rect l="l" t="t" r="r" b="b"/>
            <a:pathLst>
              <a:path w="1905" h="1270">
                <a:moveTo>
                  <a:pt x="1861" y="930"/>
                </a:moveTo>
                <a:lnTo>
                  <a:pt x="930" y="0"/>
                </a:lnTo>
              </a:path>
              <a:path w="1905" h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09" name="object 10209"/>
          <p:cNvSpPr/>
          <p:nvPr/>
        </p:nvSpPr>
        <p:spPr>
          <a:xfrm>
            <a:off x="13033227" y="3345098"/>
            <a:ext cx="29209" cy="1270"/>
          </a:xfrm>
          <a:custGeom>
            <a:avLst/>
            <a:gdLst/>
            <a:ahLst/>
            <a:cxnLst/>
            <a:rect l="l" t="t" r="r" b="b"/>
            <a:pathLst>
              <a:path w="29209" h="1270">
                <a:moveTo>
                  <a:pt x="4653" y="0"/>
                </a:moveTo>
                <a:lnTo>
                  <a:pt x="28853" y="0"/>
                </a:lnTo>
              </a:path>
              <a:path w="29209" h="1270">
                <a:moveTo>
                  <a:pt x="0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0" name="object 10210"/>
          <p:cNvSpPr/>
          <p:nvPr/>
        </p:nvSpPr>
        <p:spPr>
          <a:xfrm>
            <a:off x="6591538" y="6531971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5584" y="20476"/>
                </a:moveTo>
                <a:lnTo>
                  <a:pt x="4653" y="20476"/>
                </a:lnTo>
              </a:path>
              <a:path w="5715" h="20954">
                <a:moveTo>
                  <a:pt x="4653" y="20476"/>
                </a:moveTo>
                <a:lnTo>
                  <a:pt x="4653" y="19545"/>
                </a:lnTo>
              </a:path>
              <a:path w="5715" h="20954">
                <a:moveTo>
                  <a:pt x="4653" y="19545"/>
                </a:moveTo>
                <a:lnTo>
                  <a:pt x="4653" y="17684"/>
                </a:lnTo>
              </a:path>
              <a:path w="5715" h="20954">
                <a:moveTo>
                  <a:pt x="4653" y="17684"/>
                </a:moveTo>
                <a:lnTo>
                  <a:pt x="3722" y="16753"/>
                </a:lnTo>
              </a:path>
              <a:path w="5715" h="20954">
                <a:moveTo>
                  <a:pt x="3722" y="16753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1" name="object 10211"/>
          <p:cNvSpPr/>
          <p:nvPr/>
        </p:nvSpPr>
        <p:spPr>
          <a:xfrm>
            <a:off x="13025781" y="3346029"/>
            <a:ext cx="7620" cy="81280"/>
          </a:xfrm>
          <a:custGeom>
            <a:avLst/>
            <a:gdLst/>
            <a:ahLst/>
            <a:cxnLst/>
            <a:rect l="l" t="t" r="r" b="b"/>
            <a:pathLst>
              <a:path w="7619" h="81279">
                <a:moveTo>
                  <a:pt x="0" y="11168"/>
                </a:moveTo>
                <a:lnTo>
                  <a:pt x="930" y="6515"/>
                </a:lnTo>
              </a:path>
              <a:path w="7619" h="81279">
                <a:moveTo>
                  <a:pt x="930" y="6515"/>
                </a:moveTo>
                <a:lnTo>
                  <a:pt x="3722" y="2792"/>
                </a:lnTo>
              </a:path>
              <a:path w="7619" h="81279">
                <a:moveTo>
                  <a:pt x="3722" y="2792"/>
                </a:moveTo>
                <a:lnTo>
                  <a:pt x="7445" y="0"/>
                </a:lnTo>
              </a:path>
              <a:path w="7619" h="81279">
                <a:moveTo>
                  <a:pt x="0" y="80974"/>
                </a:moveTo>
                <a:lnTo>
                  <a:pt x="0" y="54913"/>
                </a:lnTo>
              </a:path>
              <a:path w="7619" h="81279">
                <a:moveTo>
                  <a:pt x="0" y="40952"/>
                </a:moveTo>
                <a:lnTo>
                  <a:pt x="0" y="11168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212" name="object 10212"/>
          <p:cNvGrpSpPr/>
          <p:nvPr/>
        </p:nvGrpSpPr>
        <p:grpSpPr>
          <a:xfrm>
            <a:off x="12108066" y="6874485"/>
            <a:ext cx="1905" cy="1905"/>
            <a:chOff x="12108066" y="6874485"/>
            <a:chExt cx="1905" cy="1905"/>
          </a:xfrm>
        </p:grpSpPr>
        <p:sp>
          <p:nvSpPr>
            <p:cNvPr id="10213" name="object 10213"/>
            <p:cNvSpPr/>
            <p:nvPr/>
          </p:nvSpPr>
          <p:spPr>
            <a:xfrm>
              <a:off x="12108997" y="68754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14" name="object 10214"/>
            <p:cNvSpPr/>
            <p:nvPr/>
          </p:nvSpPr>
          <p:spPr>
            <a:xfrm>
              <a:off x="12108066" y="68744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215" name="object 10215"/>
          <p:cNvSpPr/>
          <p:nvPr/>
        </p:nvSpPr>
        <p:spPr>
          <a:xfrm>
            <a:off x="6588746" y="6555239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40" h="109854">
                <a:moveTo>
                  <a:pt x="27922" y="109827"/>
                </a:moveTo>
                <a:lnTo>
                  <a:pt x="22337" y="88420"/>
                </a:lnTo>
              </a:path>
              <a:path w="27940" h="109854">
                <a:moveTo>
                  <a:pt x="17684" y="71667"/>
                </a:moveTo>
                <a:lnTo>
                  <a:pt x="9307" y="38160"/>
                </a:lnTo>
              </a:path>
              <a:path w="27940" h="109854">
                <a:moveTo>
                  <a:pt x="5584" y="21407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6" name="object 10216"/>
          <p:cNvSpPr/>
          <p:nvPr/>
        </p:nvSpPr>
        <p:spPr>
          <a:xfrm>
            <a:off x="13025781" y="3427003"/>
            <a:ext cx="36830" cy="11430"/>
          </a:xfrm>
          <a:custGeom>
            <a:avLst/>
            <a:gdLst/>
            <a:ahLst/>
            <a:cxnLst/>
            <a:rect l="l" t="t" r="r" b="b"/>
            <a:pathLst>
              <a:path w="36830" h="11429">
                <a:moveTo>
                  <a:pt x="12099" y="11168"/>
                </a:moveTo>
                <a:lnTo>
                  <a:pt x="7445" y="10238"/>
                </a:lnTo>
              </a:path>
              <a:path w="36830" h="11429">
                <a:moveTo>
                  <a:pt x="7445" y="10238"/>
                </a:moveTo>
                <a:lnTo>
                  <a:pt x="3722" y="8376"/>
                </a:lnTo>
              </a:path>
              <a:path w="36830" h="11429">
                <a:moveTo>
                  <a:pt x="3722" y="8376"/>
                </a:moveTo>
                <a:lnTo>
                  <a:pt x="930" y="4653"/>
                </a:lnTo>
              </a:path>
              <a:path w="36830" h="11429">
                <a:moveTo>
                  <a:pt x="930" y="4653"/>
                </a:moveTo>
                <a:lnTo>
                  <a:pt x="0" y="0"/>
                </a:lnTo>
              </a:path>
              <a:path w="36830" h="11429">
                <a:moveTo>
                  <a:pt x="36299" y="11168"/>
                </a:moveTo>
                <a:lnTo>
                  <a:pt x="12099" y="11168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7" name="object 10217"/>
          <p:cNvSpPr/>
          <p:nvPr/>
        </p:nvSpPr>
        <p:spPr>
          <a:xfrm>
            <a:off x="6517079" y="6265777"/>
            <a:ext cx="66675" cy="268605"/>
          </a:xfrm>
          <a:custGeom>
            <a:avLst/>
            <a:gdLst/>
            <a:ahLst/>
            <a:cxnLst/>
            <a:rect l="l" t="t" r="r" b="b"/>
            <a:pathLst>
              <a:path w="66675" h="268604">
                <a:moveTo>
                  <a:pt x="66082" y="268054"/>
                </a:moveTo>
                <a:lnTo>
                  <a:pt x="62359" y="250370"/>
                </a:lnTo>
              </a:path>
              <a:path w="66675" h="268604">
                <a:moveTo>
                  <a:pt x="57706" y="233617"/>
                </a:moveTo>
                <a:lnTo>
                  <a:pt x="49329" y="200110"/>
                </a:lnTo>
              </a:path>
              <a:path w="66675" h="268604">
                <a:moveTo>
                  <a:pt x="45606" y="182426"/>
                </a:moveTo>
                <a:lnTo>
                  <a:pt x="36299" y="148919"/>
                </a:lnTo>
              </a:path>
              <a:path w="66675" h="268604">
                <a:moveTo>
                  <a:pt x="32576" y="132165"/>
                </a:moveTo>
                <a:lnTo>
                  <a:pt x="24199" y="97728"/>
                </a:lnTo>
              </a:path>
              <a:path w="66675" h="268604">
                <a:moveTo>
                  <a:pt x="19545" y="80974"/>
                </a:moveTo>
                <a:lnTo>
                  <a:pt x="11168" y="47468"/>
                </a:lnTo>
              </a:path>
              <a:path w="66675" h="268604">
                <a:moveTo>
                  <a:pt x="7445" y="30714"/>
                </a:moveTo>
                <a:lnTo>
                  <a:pt x="2792" y="13030"/>
                </a:lnTo>
              </a:path>
              <a:path w="66675" h="268604">
                <a:moveTo>
                  <a:pt x="2792" y="12099"/>
                </a:moveTo>
                <a:lnTo>
                  <a:pt x="930" y="5584"/>
                </a:lnTo>
              </a:path>
              <a:path w="66675" h="268604">
                <a:moveTo>
                  <a:pt x="930" y="5584"/>
                </a:moveTo>
                <a:lnTo>
                  <a:pt x="930" y="4653"/>
                </a:lnTo>
              </a:path>
              <a:path w="66675" h="268604">
                <a:moveTo>
                  <a:pt x="930" y="4653"/>
                </a:moveTo>
                <a:lnTo>
                  <a:pt x="0" y="2792"/>
                </a:lnTo>
              </a:path>
              <a:path w="66675" h="268604">
                <a:moveTo>
                  <a:pt x="0" y="2792"/>
                </a:moveTo>
                <a:lnTo>
                  <a:pt x="0" y="1861"/>
                </a:lnTo>
              </a:path>
              <a:path w="66675" h="268604">
                <a:moveTo>
                  <a:pt x="0" y="1861"/>
                </a:moveTo>
                <a:lnTo>
                  <a:pt x="0" y="930"/>
                </a:lnTo>
              </a:path>
              <a:path w="66675" h="2686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8" name="object 10218"/>
          <p:cNvSpPr/>
          <p:nvPr/>
        </p:nvSpPr>
        <p:spPr>
          <a:xfrm>
            <a:off x="12108067" y="687541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9" name="object 10219"/>
          <p:cNvSpPr/>
          <p:nvPr/>
        </p:nvSpPr>
        <p:spPr>
          <a:xfrm>
            <a:off x="6536625" y="6568269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40" h="109854">
                <a:moveTo>
                  <a:pt x="27922" y="109827"/>
                </a:moveTo>
                <a:lnTo>
                  <a:pt x="22337" y="88420"/>
                </a:lnTo>
              </a:path>
              <a:path w="27940" h="109854">
                <a:moveTo>
                  <a:pt x="17684" y="71667"/>
                </a:moveTo>
                <a:lnTo>
                  <a:pt x="9307" y="38160"/>
                </a:lnTo>
              </a:path>
              <a:path w="27940" h="109854">
                <a:moveTo>
                  <a:pt x="5584" y="21407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0" name="object 10220"/>
          <p:cNvSpPr/>
          <p:nvPr/>
        </p:nvSpPr>
        <p:spPr>
          <a:xfrm>
            <a:off x="12999721" y="3340444"/>
            <a:ext cx="3810" cy="7620"/>
          </a:xfrm>
          <a:custGeom>
            <a:avLst/>
            <a:gdLst/>
            <a:ahLst/>
            <a:cxnLst/>
            <a:rect l="l" t="t" r="r" b="b"/>
            <a:pathLst>
              <a:path w="3809" h="7620">
                <a:moveTo>
                  <a:pt x="3722" y="0"/>
                </a:moveTo>
                <a:lnTo>
                  <a:pt x="930" y="3722"/>
                </a:lnTo>
              </a:path>
              <a:path w="3809" h="7620">
                <a:moveTo>
                  <a:pt x="930" y="3722"/>
                </a:moveTo>
                <a:lnTo>
                  <a:pt x="0" y="7445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221" name="object 10221"/>
          <p:cNvGrpSpPr/>
          <p:nvPr/>
        </p:nvGrpSpPr>
        <p:grpSpPr>
          <a:xfrm>
            <a:off x="6464026" y="6278808"/>
            <a:ext cx="67945" cy="269240"/>
            <a:chOff x="6464026" y="6278808"/>
            <a:chExt cx="67945" cy="269240"/>
          </a:xfrm>
        </p:grpSpPr>
        <p:sp>
          <p:nvSpPr>
            <p:cNvPr id="10222" name="object 10222"/>
            <p:cNvSpPr/>
            <p:nvPr/>
          </p:nvSpPr>
          <p:spPr>
            <a:xfrm>
              <a:off x="6464957" y="6280669"/>
              <a:ext cx="66675" cy="266700"/>
            </a:xfrm>
            <a:custGeom>
              <a:avLst/>
              <a:gdLst/>
              <a:ahLst/>
              <a:cxnLst/>
              <a:rect l="l" t="t" r="r" b="b"/>
              <a:pathLst>
                <a:path w="66675" h="266700">
                  <a:moveTo>
                    <a:pt x="66082" y="266193"/>
                  </a:moveTo>
                  <a:lnTo>
                    <a:pt x="61429" y="244786"/>
                  </a:lnTo>
                </a:path>
                <a:path w="66675" h="266700">
                  <a:moveTo>
                    <a:pt x="56775" y="228032"/>
                  </a:moveTo>
                  <a:lnTo>
                    <a:pt x="48398" y="193595"/>
                  </a:lnTo>
                </a:path>
                <a:path w="66675" h="266700">
                  <a:moveTo>
                    <a:pt x="43745" y="176841"/>
                  </a:moveTo>
                  <a:lnTo>
                    <a:pt x="35368" y="143334"/>
                  </a:lnTo>
                </a:path>
                <a:path w="66675" h="266700">
                  <a:moveTo>
                    <a:pt x="31645" y="126581"/>
                  </a:moveTo>
                  <a:lnTo>
                    <a:pt x="23268" y="92143"/>
                  </a:lnTo>
                </a:path>
                <a:path w="66675" h="266700">
                  <a:moveTo>
                    <a:pt x="18614" y="75390"/>
                  </a:moveTo>
                  <a:lnTo>
                    <a:pt x="10238" y="41883"/>
                  </a:lnTo>
                </a:path>
                <a:path w="66675" h="266700">
                  <a:moveTo>
                    <a:pt x="6515" y="25130"/>
                  </a:moveTo>
                  <a:lnTo>
                    <a:pt x="930" y="3722"/>
                  </a:lnTo>
                </a:path>
                <a:path w="66675" h="266700">
                  <a:moveTo>
                    <a:pt x="930" y="2792"/>
                  </a:moveTo>
                  <a:lnTo>
                    <a:pt x="0" y="930"/>
                  </a:lnTo>
                </a:path>
                <a:path w="66675" h="26670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23" name="object 10223"/>
            <p:cNvSpPr/>
            <p:nvPr/>
          </p:nvSpPr>
          <p:spPr>
            <a:xfrm>
              <a:off x="6464026" y="62788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224" name="object 10224"/>
          <p:cNvSpPr/>
          <p:nvPr/>
        </p:nvSpPr>
        <p:spPr>
          <a:xfrm>
            <a:off x="12107135" y="68744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5" name="object 10225"/>
          <p:cNvSpPr/>
          <p:nvPr/>
        </p:nvSpPr>
        <p:spPr>
          <a:xfrm>
            <a:off x="6495672" y="6577577"/>
            <a:ext cx="27940" cy="111125"/>
          </a:xfrm>
          <a:custGeom>
            <a:avLst/>
            <a:gdLst/>
            <a:ahLst/>
            <a:cxnLst/>
            <a:rect l="l" t="t" r="r" b="b"/>
            <a:pathLst>
              <a:path w="27940" h="111125">
                <a:moveTo>
                  <a:pt x="27922" y="110758"/>
                </a:moveTo>
                <a:lnTo>
                  <a:pt x="22337" y="89351"/>
                </a:lnTo>
              </a:path>
              <a:path w="27940" h="111125">
                <a:moveTo>
                  <a:pt x="18614" y="72598"/>
                </a:moveTo>
                <a:lnTo>
                  <a:pt x="10238" y="39091"/>
                </a:lnTo>
              </a:path>
              <a:path w="27940" h="111125">
                <a:moveTo>
                  <a:pt x="5584" y="21407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6" name="object 10226"/>
          <p:cNvSpPr/>
          <p:nvPr/>
        </p:nvSpPr>
        <p:spPr>
          <a:xfrm>
            <a:off x="13003444" y="3336721"/>
            <a:ext cx="59055" cy="3810"/>
          </a:xfrm>
          <a:custGeom>
            <a:avLst/>
            <a:gdLst/>
            <a:ahLst/>
            <a:cxnLst/>
            <a:rect l="l" t="t" r="r" b="b"/>
            <a:pathLst>
              <a:path w="59055" h="3810">
                <a:moveTo>
                  <a:pt x="1861" y="1861"/>
                </a:moveTo>
                <a:lnTo>
                  <a:pt x="0" y="3722"/>
                </a:lnTo>
              </a:path>
              <a:path w="59055" h="3810">
                <a:moveTo>
                  <a:pt x="58636" y="0"/>
                </a:moveTo>
                <a:lnTo>
                  <a:pt x="13961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7" name="object 10227"/>
          <p:cNvSpPr/>
          <p:nvPr/>
        </p:nvSpPr>
        <p:spPr>
          <a:xfrm>
            <a:off x="11146607" y="6511494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65152"/>
                </a:moveTo>
                <a:lnTo>
                  <a:pt x="6515" y="40952"/>
                </a:lnTo>
              </a:path>
              <a:path w="17145" h="65404">
                <a:moveTo>
                  <a:pt x="10238" y="24199"/>
                </a:moveTo>
                <a:lnTo>
                  <a:pt x="167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8" name="object 10228"/>
          <p:cNvSpPr/>
          <p:nvPr/>
        </p:nvSpPr>
        <p:spPr>
          <a:xfrm>
            <a:off x="6424004" y="6289976"/>
            <a:ext cx="67310" cy="267335"/>
          </a:xfrm>
          <a:custGeom>
            <a:avLst/>
            <a:gdLst/>
            <a:ahLst/>
            <a:cxnLst/>
            <a:rect l="l" t="t" r="r" b="b"/>
            <a:pathLst>
              <a:path w="67310" h="267334">
                <a:moveTo>
                  <a:pt x="67013" y="267123"/>
                </a:moveTo>
                <a:lnTo>
                  <a:pt x="61429" y="244786"/>
                </a:lnTo>
              </a:path>
              <a:path w="67310" h="267334">
                <a:moveTo>
                  <a:pt x="56775" y="228032"/>
                </a:moveTo>
                <a:lnTo>
                  <a:pt x="48398" y="194525"/>
                </a:lnTo>
              </a:path>
              <a:path w="67310" h="267334">
                <a:moveTo>
                  <a:pt x="44675" y="177772"/>
                </a:moveTo>
                <a:lnTo>
                  <a:pt x="36299" y="143334"/>
                </a:lnTo>
              </a:path>
              <a:path w="67310" h="267334">
                <a:moveTo>
                  <a:pt x="31645" y="126581"/>
                </a:moveTo>
                <a:lnTo>
                  <a:pt x="23268" y="93074"/>
                </a:lnTo>
              </a:path>
              <a:path w="67310" h="267334">
                <a:moveTo>
                  <a:pt x="19545" y="75390"/>
                </a:moveTo>
                <a:lnTo>
                  <a:pt x="11168" y="41883"/>
                </a:lnTo>
              </a:path>
              <a:path w="67310" h="267334">
                <a:moveTo>
                  <a:pt x="6515" y="25130"/>
                </a:moveTo>
                <a:lnTo>
                  <a:pt x="930" y="2792"/>
                </a:lnTo>
              </a:path>
              <a:path w="67310" h="267334">
                <a:moveTo>
                  <a:pt x="930" y="2792"/>
                </a:moveTo>
                <a:lnTo>
                  <a:pt x="930" y="930"/>
                </a:lnTo>
              </a:path>
              <a:path w="67310" h="26733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9" name="object 10229"/>
          <p:cNvSpPr/>
          <p:nvPr/>
        </p:nvSpPr>
        <p:spPr>
          <a:xfrm>
            <a:off x="11952632" y="6812125"/>
            <a:ext cx="27305" cy="111125"/>
          </a:xfrm>
          <a:custGeom>
            <a:avLst/>
            <a:gdLst/>
            <a:ahLst/>
            <a:cxnLst/>
            <a:rect l="l" t="t" r="r" b="b"/>
            <a:pathLst>
              <a:path w="27304" h="111125">
                <a:moveTo>
                  <a:pt x="0" y="110758"/>
                </a:moveTo>
                <a:lnTo>
                  <a:pt x="4653" y="89351"/>
                </a:lnTo>
              </a:path>
              <a:path w="27304" h="111125">
                <a:moveTo>
                  <a:pt x="9307" y="72598"/>
                </a:moveTo>
                <a:lnTo>
                  <a:pt x="17684" y="38160"/>
                </a:lnTo>
              </a:path>
              <a:path w="27304" h="111125">
                <a:moveTo>
                  <a:pt x="21407" y="21407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0" name="object 10230"/>
          <p:cNvSpPr/>
          <p:nvPr/>
        </p:nvSpPr>
        <p:spPr>
          <a:xfrm>
            <a:off x="6446342" y="6590607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39" h="109854">
                <a:moveTo>
                  <a:pt x="27922" y="109827"/>
                </a:moveTo>
                <a:lnTo>
                  <a:pt x="26991" y="107035"/>
                </a:lnTo>
              </a:path>
              <a:path w="27939" h="109854">
                <a:moveTo>
                  <a:pt x="26991" y="107035"/>
                </a:moveTo>
                <a:lnTo>
                  <a:pt x="22337" y="87490"/>
                </a:lnTo>
              </a:path>
              <a:path w="27939" h="109854">
                <a:moveTo>
                  <a:pt x="17684" y="70736"/>
                </a:moveTo>
                <a:lnTo>
                  <a:pt x="9307" y="36299"/>
                </a:lnTo>
              </a:path>
              <a:path w="27939" h="109854">
                <a:moveTo>
                  <a:pt x="5584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1" name="object 10231"/>
          <p:cNvSpPr/>
          <p:nvPr/>
        </p:nvSpPr>
        <p:spPr>
          <a:xfrm>
            <a:off x="11146607" y="6511494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16753" y="0"/>
                </a:moveTo>
                <a:lnTo>
                  <a:pt x="10238" y="24199"/>
                </a:lnTo>
              </a:path>
              <a:path w="17145" h="65404">
                <a:moveTo>
                  <a:pt x="6515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2" name="object 10232"/>
          <p:cNvSpPr/>
          <p:nvPr/>
        </p:nvSpPr>
        <p:spPr>
          <a:xfrm>
            <a:off x="12999721" y="3400943"/>
            <a:ext cx="62865" cy="46990"/>
          </a:xfrm>
          <a:custGeom>
            <a:avLst/>
            <a:gdLst/>
            <a:ahLst/>
            <a:cxnLst/>
            <a:rect l="l" t="t" r="r" b="b"/>
            <a:pathLst>
              <a:path w="62865" h="46989">
                <a:moveTo>
                  <a:pt x="17684" y="46537"/>
                </a:moveTo>
                <a:lnTo>
                  <a:pt x="62359" y="46537"/>
                </a:lnTo>
              </a:path>
              <a:path w="62865" h="46989">
                <a:moveTo>
                  <a:pt x="0" y="34437"/>
                </a:moveTo>
                <a:lnTo>
                  <a:pt x="930" y="39091"/>
                </a:lnTo>
              </a:path>
              <a:path w="62865" h="46989">
                <a:moveTo>
                  <a:pt x="930" y="39091"/>
                </a:moveTo>
                <a:lnTo>
                  <a:pt x="3722" y="42814"/>
                </a:lnTo>
              </a:path>
              <a:path w="62865" h="46989">
                <a:moveTo>
                  <a:pt x="3722" y="42814"/>
                </a:moveTo>
                <a:lnTo>
                  <a:pt x="5584" y="44675"/>
                </a:lnTo>
              </a:path>
              <a:path w="62865" h="46989">
                <a:moveTo>
                  <a:pt x="0" y="0"/>
                </a:moveTo>
                <a:lnTo>
                  <a:pt x="0" y="3443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3" name="object 10233"/>
          <p:cNvSpPr/>
          <p:nvPr/>
        </p:nvSpPr>
        <p:spPr>
          <a:xfrm>
            <a:off x="6374675" y="6301146"/>
            <a:ext cx="67310" cy="268605"/>
          </a:xfrm>
          <a:custGeom>
            <a:avLst/>
            <a:gdLst/>
            <a:ahLst/>
            <a:cxnLst/>
            <a:rect l="l" t="t" r="r" b="b"/>
            <a:pathLst>
              <a:path w="67310" h="268604">
                <a:moveTo>
                  <a:pt x="67013" y="268054"/>
                </a:moveTo>
                <a:lnTo>
                  <a:pt x="61429" y="246647"/>
                </a:lnTo>
              </a:path>
              <a:path w="67310" h="268604">
                <a:moveTo>
                  <a:pt x="57706" y="229894"/>
                </a:moveTo>
                <a:lnTo>
                  <a:pt x="48398" y="196387"/>
                </a:lnTo>
              </a:path>
              <a:path w="67310" h="268604">
                <a:moveTo>
                  <a:pt x="44675" y="178703"/>
                </a:moveTo>
                <a:lnTo>
                  <a:pt x="36299" y="145196"/>
                </a:lnTo>
              </a:path>
              <a:path w="67310" h="268604">
                <a:moveTo>
                  <a:pt x="31645" y="128442"/>
                </a:moveTo>
                <a:lnTo>
                  <a:pt x="23268" y="94005"/>
                </a:lnTo>
              </a:path>
              <a:path w="67310" h="268604">
                <a:moveTo>
                  <a:pt x="19545" y="77251"/>
                </a:moveTo>
                <a:lnTo>
                  <a:pt x="11168" y="43745"/>
                </a:lnTo>
              </a:path>
              <a:path w="67310" h="268604">
                <a:moveTo>
                  <a:pt x="6515" y="26991"/>
                </a:moveTo>
                <a:lnTo>
                  <a:pt x="1861" y="5584"/>
                </a:lnTo>
              </a:path>
              <a:path w="67310" h="268604">
                <a:moveTo>
                  <a:pt x="1861" y="5584"/>
                </a:moveTo>
                <a:lnTo>
                  <a:pt x="930" y="4653"/>
                </a:lnTo>
              </a:path>
              <a:path w="67310" h="268604">
                <a:moveTo>
                  <a:pt x="930" y="4653"/>
                </a:moveTo>
                <a:lnTo>
                  <a:pt x="930" y="2792"/>
                </a:lnTo>
              </a:path>
              <a:path w="67310" h="268604">
                <a:moveTo>
                  <a:pt x="930" y="2792"/>
                </a:moveTo>
                <a:lnTo>
                  <a:pt x="0" y="1861"/>
                </a:lnTo>
              </a:path>
              <a:path w="67310" h="268604">
                <a:moveTo>
                  <a:pt x="0" y="1861"/>
                </a:moveTo>
                <a:lnTo>
                  <a:pt x="0" y="930"/>
                </a:lnTo>
              </a:path>
              <a:path w="67310" h="2686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4" name="object 10234"/>
          <p:cNvSpPr/>
          <p:nvPr/>
        </p:nvSpPr>
        <p:spPr>
          <a:xfrm>
            <a:off x="12999721" y="3347890"/>
            <a:ext cx="0" cy="43815"/>
          </a:xfrm>
          <a:custGeom>
            <a:avLst/>
            <a:gdLst/>
            <a:ahLst/>
            <a:cxnLst/>
            <a:rect l="l" t="t" r="r" b="b"/>
            <a:pathLst>
              <a:path h="43814">
                <a:moveTo>
                  <a:pt x="0" y="0"/>
                </a:moveTo>
                <a:lnTo>
                  <a:pt x="0" y="43745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5" name="object 10235"/>
          <p:cNvSpPr/>
          <p:nvPr/>
        </p:nvSpPr>
        <p:spPr>
          <a:xfrm>
            <a:off x="13062081" y="3348821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236" name="object 10236"/>
          <p:cNvGrpSpPr/>
          <p:nvPr/>
        </p:nvGrpSpPr>
        <p:grpSpPr>
          <a:xfrm>
            <a:off x="6600845" y="6636214"/>
            <a:ext cx="3175" cy="1905"/>
            <a:chOff x="6600845" y="6636214"/>
            <a:chExt cx="3175" cy="1905"/>
          </a:xfrm>
        </p:grpSpPr>
        <p:sp>
          <p:nvSpPr>
            <p:cNvPr id="10237" name="object 10237"/>
            <p:cNvSpPr/>
            <p:nvPr/>
          </p:nvSpPr>
          <p:spPr>
            <a:xfrm>
              <a:off x="6600845" y="66362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8" name="object 10238"/>
            <p:cNvSpPr/>
            <p:nvPr/>
          </p:nvSpPr>
          <p:spPr>
            <a:xfrm>
              <a:off x="6601776" y="663714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39" name="object 10239"/>
            <p:cNvSpPr/>
            <p:nvPr/>
          </p:nvSpPr>
          <p:spPr>
            <a:xfrm>
              <a:off x="6601764" y="66362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240" name="object 10240"/>
          <p:cNvSpPr/>
          <p:nvPr/>
        </p:nvSpPr>
        <p:spPr>
          <a:xfrm>
            <a:off x="11114961" y="6598053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0"/>
                </a:moveTo>
                <a:lnTo>
                  <a:pt x="22337" y="18614"/>
                </a:lnTo>
              </a:path>
              <a:path w="27304" h="109220">
                <a:moveTo>
                  <a:pt x="17684" y="35368"/>
                </a:moveTo>
                <a:lnTo>
                  <a:pt x="9307" y="69805"/>
                </a:lnTo>
              </a:path>
              <a:path w="27304" h="109220">
                <a:moveTo>
                  <a:pt x="5584" y="86559"/>
                </a:moveTo>
                <a:lnTo>
                  <a:pt x="0" y="105174"/>
                </a:lnTo>
              </a:path>
              <a:path w="27304" h="109220">
                <a:moveTo>
                  <a:pt x="0" y="106104"/>
                </a:moveTo>
                <a:lnTo>
                  <a:pt x="0" y="108897"/>
                </a:lnTo>
              </a:path>
              <a:path w="27304" h="109220">
                <a:moveTo>
                  <a:pt x="0" y="108897"/>
                </a:moveTo>
                <a:lnTo>
                  <a:pt x="0" y="106104"/>
                </a:lnTo>
              </a:path>
              <a:path w="27304" h="109220">
                <a:moveTo>
                  <a:pt x="0" y="105174"/>
                </a:moveTo>
                <a:lnTo>
                  <a:pt x="5584" y="86559"/>
                </a:lnTo>
              </a:path>
              <a:path w="27304" h="109220">
                <a:moveTo>
                  <a:pt x="9307" y="69805"/>
                </a:moveTo>
                <a:lnTo>
                  <a:pt x="17684" y="35368"/>
                </a:lnTo>
              </a:path>
              <a:path w="27304" h="109220">
                <a:moveTo>
                  <a:pt x="22337" y="18614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1" name="object 10241"/>
          <p:cNvSpPr/>
          <p:nvPr/>
        </p:nvSpPr>
        <p:spPr>
          <a:xfrm>
            <a:off x="13062081" y="3434450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2" name="object 10242"/>
          <p:cNvSpPr/>
          <p:nvPr/>
        </p:nvSpPr>
        <p:spPr>
          <a:xfrm>
            <a:off x="12988552" y="348377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3" name="object 10243"/>
          <p:cNvSpPr/>
          <p:nvPr/>
        </p:nvSpPr>
        <p:spPr>
          <a:xfrm>
            <a:off x="13062081" y="3194317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4" name="object 10244"/>
          <p:cNvSpPr/>
          <p:nvPr/>
        </p:nvSpPr>
        <p:spPr>
          <a:xfrm>
            <a:off x="12988552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5" name="object 10245"/>
          <p:cNvSpPr/>
          <p:nvPr/>
        </p:nvSpPr>
        <p:spPr>
          <a:xfrm>
            <a:off x="12988552" y="347912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6" name="object 10246"/>
          <p:cNvSpPr/>
          <p:nvPr/>
        </p:nvSpPr>
        <p:spPr>
          <a:xfrm>
            <a:off x="12992275" y="319431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7" name="object 10247"/>
          <p:cNvSpPr/>
          <p:nvPr/>
        </p:nvSpPr>
        <p:spPr>
          <a:xfrm>
            <a:off x="11146607" y="6511494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65152"/>
                </a:moveTo>
                <a:lnTo>
                  <a:pt x="6515" y="40952"/>
                </a:lnTo>
              </a:path>
              <a:path w="17145" h="65404">
                <a:moveTo>
                  <a:pt x="10238" y="24199"/>
                </a:moveTo>
                <a:lnTo>
                  <a:pt x="16753" y="0"/>
                </a:lnTo>
              </a:path>
              <a:path w="17145" h="65404">
                <a:moveTo>
                  <a:pt x="16753" y="0"/>
                </a:moveTo>
                <a:lnTo>
                  <a:pt x="10238" y="24199"/>
                </a:lnTo>
              </a:path>
              <a:path w="17145" h="65404">
                <a:moveTo>
                  <a:pt x="6515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8" name="object 10248"/>
          <p:cNvSpPr/>
          <p:nvPr/>
        </p:nvSpPr>
        <p:spPr>
          <a:xfrm>
            <a:off x="12988552" y="347912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9" name="object 10249"/>
          <p:cNvSpPr/>
          <p:nvPr/>
        </p:nvSpPr>
        <p:spPr>
          <a:xfrm>
            <a:off x="12988552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250" name="object 10250"/>
          <p:cNvGrpSpPr/>
          <p:nvPr/>
        </p:nvGrpSpPr>
        <p:grpSpPr>
          <a:xfrm>
            <a:off x="6601776" y="6636214"/>
            <a:ext cx="3175" cy="1905"/>
            <a:chOff x="6601776" y="6636214"/>
            <a:chExt cx="3175" cy="1905"/>
          </a:xfrm>
        </p:grpSpPr>
        <p:sp>
          <p:nvSpPr>
            <p:cNvPr id="10251" name="object 10251"/>
            <p:cNvSpPr/>
            <p:nvPr/>
          </p:nvSpPr>
          <p:spPr>
            <a:xfrm>
              <a:off x="6601765" y="66362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2" name="object 10252"/>
            <p:cNvSpPr/>
            <p:nvPr/>
          </p:nvSpPr>
          <p:spPr>
            <a:xfrm>
              <a:off x="6602707" y="663714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53" name="object 10253"/>
            <p:cNvSpPr/>
            <p:nvPr/>
          </p:nvSpPr>
          <p:spPr>
            <a:xfrm>
              <a:off x="6602704" y="66362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254" name="object 10254"/>
          <p:cNvSpPr/>
          <p:nvPr/>
        </p:nvSpPr>
        <p:spPr>
          <a:xfrm>
            <a:off x="12988552" y="319431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55" name="object 10255"/>
          <p:cNvSpPr/>
          <p:nvPr/>
        </p:nvSpPr>
        <p:spPr>
          <a:xfrm>
            <a:off x="11114961" y="6598053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0"/>
                </a:moveTo>
                <a:lnTo>
                  <a:pt x="22337" y="18614"/>
                </a:lnTo>
              </a:path>
              <a:path w="27304" h="109220">
                <a:moveTo>
                  <a:pt x="17684" y="35368"/>
                </a:moveTo>
                <a:lnTo>
                  <a:pt x="9307" y="69805"/>
                </a:lnTo>
              </a:path>
              <a:path w="27304" h="109220">
                <a:moveTo>
                  <a:pt x="5584" y="86559"/>
                </a:moveTo>
                <a:lnTo>
                  <a:pt x="0" y="105174"/>
                </a:lnTo>
              </a:path>
              <a:path w="27304" h="109220">
                <a:moveTo>
                  <a:pt x="0" y="106104"/>
                </a:moveTo>
                <a:lnTo>
                  <a:pt x="0" y="108897"/>
                </a:lnTo>
              </a:path>
              <a:path w="27304" h="109220">
                <a:moveTo>
                  <a:pt x="0" y="108897"/>
                </a:moveTo>
                <a:lnTo>
                  <a:pt x="0" y="10610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56" name="object 10256"/>
          <p:cNvSpPr/>
          <p:nvPr/>
        </p:nvSpPr>
        <p:spPr>
          <a:xfrm>
            <a:off x="11880034" y="6944290"/>
            <a:ext cx="67310" cy="267335"/>
          </a:xfrm>
          <a:custGeom>
            <a:avLst/>
            <a:gdLst/>
            <a:ahLst/>
            <a:cxnLst/>
            <a:rect l="l" t="t" r="r" b="b"/>
            <a:pathLst>
              <a:path w="67309" h="267334">
                <a:moveTo>
                  <a:pt x="0" y="267123"/>
                </a:moveTo>
                <a:lnTo>
                  <a:pt x="0" y="266193"/>
                </a:lnTo>
              </a:path>
              <a:path w="67309" h="267334">
                <a:moveTo>
                  <a:pt x="0" y="266193"/>
                </a:moveTo>
                <a:lnTo>
                  <a:pt x="930" y="265262"/>
                </a:lnTo>
              </a:path>
              <a:path w="67309" h="267334">
                <a:moveTo>
                  <a:pt x="930" y="265262"/>
                </a:moveTo>
                <a:lnTo>
                  <a:pt x="930" y="264331"/>
                </a:lnTo>
              </a:path>
              <a:path w="67309" h="267334">
                <a:moveTo>
                  <a:pt x="930" y="264331"/>
                </a:moveTo>
                <a:lnTo>
                  <a:pt x="930" y="263400"/>
                </a:lnTo>
              </a:path>
              <a:path w="67309" h="267334">
                <a:moveTo>
                  <a:pt x="930" y="263400"/>
                </a:moveTo>
                <a:lnTo>
                  <a:pt x="2792" y="255024"/>
                </a:lnTo>
              </a:path>
              <a:path w="67309" h="267334">
                <a:moveTo>
                  <a:pt x="3722" y="255024"/>
                </a:moveTo>
                <a:lnTo>
                  <a:pt x="7445" y="237340"/>
                </a:lnTo>
              </a:path>
              <a:path w="67309" h="267334">
                <a:moveTo>
                  <a:pt x="12099" y="220586"/>
                </a:moveTo>
                <a:lnTo>
                  <a:pt x="20476" y="186149"/>
                </a:lnTo>
              </a:path>
              <a:path w="67309" h="267334">
                <a:moveTo>
                  <a:pt x="24199" y="169395"/>
                </a:moveTo>
                <a:lnTo>
                  <a:pt x="32576" y="135888"/>
                </a:lnTo>
              </a:path>
              <a:path w="67309" h="267334">
                <a:moveTo>
                  <a:pt x="37229" y="119135"/>
                </a:moveTo>
                <a:lnTo>
                  <a:pt x="45606" y="84697"/>
                </a:lnTo>
              </a:path>
              <a:path w="67309" h="267334">
                <a:moveTo>
                  <a:pt x="50260" y="67944"/>
                </a:moveTo>
                <a:lnTo>
                  <a:pt x="58636" y="34437"/>
                </a:lnTo>
              </a:path>
              <a:path w="67309" h="267334">
                <a:moveTo>
                  <a:pt x="62359" y="16753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57" name="object 10257"/>
          <p:cNvSpPr/>
          <p:nvPr/>
        </p:nvSpPr>
        <p:spPr>
          <a:xfrm>
            <a:off x="12001961" y="6824224"/>
            <a:ext cx="27305" cy="111125"/>
          </a:xfrm>
          <a:custGeom>
            <a:avLst/>
            <a:gdLst/>
            <a:ahLst/>
            <a:cxnLst/>
            <a:rect l="l" t="t" r="r" b="b"/>
            <a:pathLst>
              <a:path w="27304" h="111125">
                <a:moveTo>
                  <a:pt x="0" y="110758"/>
                </a:moveTo>
                <a:lnTo>
                  <a:pt x="4653" y="89351"/>
                </a:lnTo>
              </a:path>
              <a:path w="27304" h="111125">
                <a:moveTo>
                  <a:pt x="9307" y="72598"/>
                </a:moveTo>
                <a:lnTo>
                  <a:pt x="17684" y="38160"/>
                </a:lnTo>
              </a:path>
              <a:path w="27304" h="111125">
                <a:moveTo>
                  <a:pt x="21407" y="21407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58" name="object 10258"/>
          <p:cNvSpPr/>
          <p:nvPr/>
        </p:nvSpPr>
        <p:spPr>
          <a:xfrm>
            <a:off x="11114961" y="6598053"/>
            <a:ext cx="27305" cy="105410"/>
          </a:xfrm>
          <a:custGeom>
            <a:avLst/>
            <a:gdLst/>
            <a:ahLst/>
            <a:cxnLst/>
            <a:rect l="l" t="t" r="r" b="b"/>
            <a:pathLst>
              <a:path w="27304" h="105409">
                <a:moveTo>
                  <a:pt x="0" y="105174"/>
                </a:moveTo>
                <a:lnTo>
                  <a:pt x="5584" y="86559"/>
                </a:lnTo>
              </a:path>
              <a:path w="27304" h="105409">
                <a:moveTo>
                  <a:pt x="9307" y="69805"/>
                </a:moveTo>
                <a:lnTo>
                  <a:pt x="17684" y="35368"/>
                </a:lnTo>
              </a:path>
              <a:path w="27304" h="105409">
                <a:moveTo>
                  <a:pt x="22337" y="18614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59" name="object 10259"/>
          <p:cNvSpPr/>
          <p:nvPr/>
        </p:nvSpPr>
        <p:spPr>
          <a:xfrm>
            <a:off x="12992275" y="3191525"/>
            <a:ext cx="25400" cy="200660"/>
          </a:xfrm>
          <a:custGeom>
            <a:avLst/>
            <a:gdLst/>
            <a:ahLst/>
            <a:cxnLst/>
            <a:rect l="l" t="t" r="r" b="b"/>
            <a:pathLst>
              <a:path w="25400" h="200660">
                <a:moveTo>
                  <a:pt x="0" y="200110"/>
                </a:moveTo>
                <a:lnTo>
                  <a:pt x="0" y="161018"/>
                </a:lnTo>
              </a:path>
              <a:path w="25400" h="200660">
                <a:moveTo>
                  <a:pt x="0" y="143334"/>
                </a:moveTo>
                <a:lnTo>
                  <a:pt x="0" y="108897"/>
                </a:lnTo>
              </a:path>
              <a:path w="25400" h="200660">
                <a:moveTo>
                  <a:pt x="0" y="91213"/>
                </a:moveTo>
                <a:lnTo>
                  <a:pt x="0" y="56775"/>
                </a:lnTo>
              </a:path>
              <a:path w="25400" h="200660">
                <a:moveTo>
                  <a:pt x="0" y="39091"/>
                </a:moveTo>
                <a:lnTo>
                  <a:pt x="0" y="0"/>
                </a:lnTo>
              </a:path>
              <a:path w="25400" h="200660">
                <a:moveTo>
                  <a:pt x="25130" y="11168"/>
                </a:moveTo>
                <a:lnTo>
                  <a:pt x="25130" y="12099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60" name="object 10260"/>
          <p:cNvSpPr/>
          <p:nvPr/>
        </p:nvSpPr>
        <p:spPr>
          <a:xfrm>
            <a:off x="11929364" y="6834462"/>
            <a:ext cx="140970" cy="388620"/>
          </a:xfrm>
          <a:custGeom>
            <a:avLst/>
            <a:gdLst/>
            <a:ahLst/>
            <a:cxnLst/>
            <a:rect l="l" t="t" r="r" b="b"/>
            <a:pathLst>
              <a:path w="140970" h="388620">
                <a:moveTo>
                  <a:pt x="0" y="388120"/>
                </a:moveTo>
                <a:lnTo>
                  <a:pt x="930" y="388120"/>
                </a:lnTo>
              </a:path>
              <a:path w="140970" h="388620">
                <a:moveTo>
                  <a:pt x="930" y="387190"/>
                </a:moveTo>
                <a:lnTo>
                  <a:pt x="6515" y="364852"/>
                </a:lnTo>
              </a:path>
              <a:path w="140970" h="388620">
                <a:moveTo>
                  <a:pt x="10238" y="347168"/>
                </a:moveTo>
                <a:lnTo>
                  <a:pt x="19545" y="313661"/>
                </a:lnTo>
              </a:path>
              <a:path w="140970" h="388620">
                <a:moveTo>
                  <a:pt x="23268" y="296907"/>
                </a:moveTo>
                <a:lnTo>
                  <a:pt x="31645" y="262470"/>
                </a:lnTo>
              </a:path>
              <a:path w="140970" h="388620">
                <a:moveTo>
                  <a:pt x="36299" y="245716"/>
                </a:moveTo>
                <a:lnTo>
                  <a:pt x="44675" y="212209"/>
                </a:lnTo>
              </a:path>
              <a:path w="140970" h="388620">
                <a:moveTo>
                  <a:pt x="48398" y="195456"/>
                </a:moveTo>
                <a:lnTo>
                  <a:pt x="56775" y="161018"/>
                </a:lnTo>
              </a:path>
              <a:path w="140970" h="388620">
                <a:moveTo>
                  <a:pt x="61429" y="144265"/>
                </a:moveTo>
                <a:lnTo>
                  <a:pt x="67013" y="120996"/>
                </a:lnTo>
              </a:path>
              <a:path w="140970" h="388620">
                <a:moveTo>
                  <a:pt x="112620" y="110758"/>
                </a:moveTo>
                <a:lnTo>
                  <a:pt x="118204" y="89351"/>
                </a:lnTo>
              </a:path>
              <a:path w="140970" h="388620">
                <a:moveTo>
                  <a:pt x="121927" y="72598"/>
                </a:moveTo>
                <a:lnTo>
                  <a:pt x="130304" y="38160"/>
                </a:lnTo>
              </a:path>
              <a:path w="140970" h="388620">
                <a:moveTo>
                  <a:pt x="134958" y="21407"/>
                </a:moveTo>
                <a:lnTo>
                  <a:pt x="14054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61" name="object 10261"/>
          <p:cNvSpPr/>
          <p:nvPr/>
        </p:nvSpPr>
        <p:spPr>
          <a:xfrm>
            <a:off x="13017405" y="3203625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26991"/>
                </a:lnTo>
              </a:path>
              <a:path h="177164">
                <a:moveTo>
                  <a:pt x="0" y="44675"/>
                </a:moveTo>
                <a:lnTo>
                  <a:pt x="0" y="79113"/>
                </a:lnTo>
              </a:path>
              <a:path h="177164">
                <a:moveTo>
                  <a:pt x="0" y="96797"/>
                </a:moveTo>
                <a:lnTo>
                  <a:pt x="0" y="131235"/>
                </a:lnTo>
              </a:path>
              <a:path h="177164">
                <a:moveTo>
                  <a:pt x="0" y="148919"/>
                </a:moveTo>
                <a:lnTo>
                  <a:pt x="0" y="175910"/>
                </a:lnTo>
              </a:path>
              <a:path h="177164">
                <a:moveTo>
                  <a:pt x="0" y="175910"/>
                </a:moveTo>
                <a:lnTo>
                  <a:pt x="0" y="17684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262" name="object 10262"/>
          <p:cNvGrpSpPr/>
          <p:nvPr/>
        </p:nvGrpSpPr>
        <p:grpSpPr>
          <a:xfrm>
            <a:off x="11969385" y="6964767"/>
            <a:ext cx="67945" cy="269240"/>
            <a:chOff x="11969385" y="6964767"/>
            <a:chExt cx="67945" cy="269240"/>
          </a:xfrm>
        </p:grpSpPr>
        <p:sp>
          <p:nvSpPr>
            <p:cNvPr id="10263" name="object 10263"/>
            <p:cNvSpPr/>
            <p:nvPr/>
          </p:nvSpPr>
          <p:spPr>
            <a:xfrm>
              <a:off x="11969385" y="72318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64" name="object 10264"/>
            <p:cNvSpPr/>
            <p:nvPr/>
          </p:nvSpPr>
          <p:spPr>
            <a:xfrm>
              <a:off x="11970316" y="6965697"/>
              <a:ext cx="66675" cy="267335"/>
            </a:xfrm>
            <a:custGeom>
              <a:avLst/>
              <a:gdLst/>
              <a:ahLst/>
              <a:cxnLst/>
              <a:rect l="l" t="t" r="r" b="b"/>
              <a:pathLst>
                <a:path w="66675" h="267334">
                  <a:moveTo>
                    <a:pt x="0" y="267123"/>
                  </a:moveTo>
                  <a:lnTo>
                    <a:pt x="0" y="266193"/>
                  </a:lnTo>
                </a:path>
                <a:path w="66675" h="267334">
                  <a:moveTo>
                    <a:pt x="0" y="265262"/>
                  </a:moveTo>
                  <a:lnTo>
                    <a:pt x="930" y="264331"/>
                  </a:lnTo>
                </a:path>
                <a:path w="66675" h="267334">
                  <a:moveTo>
                    <a:pt x="930" y="264331"/>
                  </a:moveTo>
                  <a:lnTo>
                    <a:pt x="6515" y="241993"/>
                  </a:lnTo>
                </a:path>
                <a:path w="66675" h="267334">
                  <a:moveTo>
                    <a:pt x="10238" y="225240"/>
                  </a:moveTo>
                  <a:lnTo>
                    <a:pt x="18614" y="191733"/>
                  </a:lnTo>
                </a:path>
                <a:path w="66675" h="267334">
                  <a:moveTo>
                    <a:pt x="23268" y="174049"/>
                  </a:moveTo>
                  <a:lnTo>
                    <a:pt x="31645" y="140542"/>
                  </a:lnTo>
                </a:path>
                <a:path w="66675" h="267334">
                  <a:moveTo>
                    <a:pt x="35368" y="123789"/>
                  </a:moveTo>
                  <a:lnTo>
                    <a:pt x="43745" y="90282"/>
                  </a:lnTo>
                </a:path>
                <a:path w="66675" h="267334">
                  <a:moveTo>
                    <a:pt x="48398" y="72598"/>
                  </a:moveTo>
                  <a:lnTo>
                    <a:pt x="56775" y="39091"/>
                  </a:lnTo>
                </a:path>
                <a:path w="66675" h="267334">
                  <a:moveTo>
                    <a:pt x="61429" y="22337"/>
                  </a:moveTo>
                  <a:lnTo>
                    <a:pt x="66082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265" name="object 10265"/>
          <p:cNvSpPr/>
          <p:nvPr/>
        </p:nvSpPr>
        <p:spPr>
          <a:xfrm>
            <a:off x="12094105" y="6847493"/>
            <a:ext cx="27940" cy="111125"/>
          </a:xfrm>
          <a:custGeom>
            <a:avLst/>
            <a:gdLst/>
            <a:ahLst/>
            <a:cxnLst/>
            <a:rect l="l" t="t" r="r" b="b"/>
            <a:pathLst>
              <a:path w="27940" h="111125">
                <a:moveTo>
                  <a:pt x="0" y="110758"/>
                </a:moveTo>
                <a:lnTo>
                  <a:pt x="5584" y="89351"/>
                </a:lnTo>
              </a:path>
              <a:path w="27940" h="111125">
                <a:moveTo>
                  <a:pt x="9307" y="72598"/>
                </a:moveTo>
                <a:lnTo>
                  <a:pt x="17684" y="38160"/>
                </a:lnTo>
              </a:path>
              <a:path w="27940" h="111125">
                <a:moveTo>
                  <a:pt x="22337" y="21407"/>
                </a:moveTo>
                <a:lnTo>
                  <a:pt x="279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66" name="object 10266"/>
          <p:cNvSpPr/>
          <p:nvPr/>
        </p:nvSpPr>
        <p:spPr>
          <a:xfrm>
            <a:off x="13005305" y="3202694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67" name="object 10267"/>
          <p:cNvSpPr/>
          <p:nvPr/>
        </p:nvSpPr>
        <p:spPr>
          <a:xfrm>
            <a:off x="13005305" y="3202694"/>
            <a:ext cx="12700" cy="177800"/>
          </a:xfrm>
          <a:custGeom>
            <a:avLst/>
            <a:gdLst/>
            <a:ahLst/>
            <a:cxnLst/>
            <a:rect l="l" t="t" r="r" b="b"/>
            <a:pathLst>
              <a:path w="12700" h="177800">
                <a:moveTo>
                  <a:pt x="0" y="176841"/>
                </a:moveTo>
                <a:lnTo>
                  <a:pt x="0" y="149850"/>
                </a:lnTo>
              </a:path>
              <a:path w="12700" h="177800">
                <a:moveTo>
                  <a:pt x="0" y="132165"/>
                </a:moveTo>
                <a:lnTo>
                  <a:pt x="0" y="97728"/>
                </a:lnTo>
              </a:path>
              <a:path w="12700" h="177800">
                <a:moveTo>
                  <a:pt x="0" y="80044"/>
                </a:moveTo>
                <a:lnTo>
                  <a:pt x="0" y="45606"/>
                </a:lnTo>
              </a:path>
              <a:path w="12700" h="177800">
                <a:moveTo>
                  <a:pt x="0" y="27922"/>
                </a:moveTo>
                <a:lnTo>
                  <a:pt x="0" y="930"/>
                </a:lnTo>
              </a:path>
              <a:path w="12700" h="177800">
                <a:moveTo>
                  <a:pt x="0" y="177772"/>
                </a:moveTo>
                <a:lnTo>
                  <a:pt x="0" y="176841"/>
                </a:lnTo>
              </a:path>
              <a:path w="12700" h="177800">
                <a:moveTo>
                  <a:pt x="12099" y="177772"/>
                </a:moveTo>
                <a:lnTo>
                  <a:pt x="0" y="177772"/>
                </a:lnTo>
              </a:path>
              <a:path w="12700" h="1778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68" name="object 10268"/>
          <p:cNvSpPr/>
          <p:nvPr/>
        </p:nvSpPr>
        <p:spPr>
          <a:xfrm>
            <a:off x="11146607" y="6511494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65152"/>
                </a:moveTo>
                <a:lnTo>
                  <a:pt x="6515" y="40952"/>
                </a:lnTo>
              </a:path>
              <a:path w="17145" h="65404">
                <a:moveTo>
                  <a:pt x="10238" y="24199"/>
                </a:moveTo>
                <a:lnTo>
                  <a:pt x="167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69" name="object 10269"/>
          <p:cNvSpPr/>
          <p:nvPr/>
        </p:nvSpPr>
        <p:spPr>
          <a:xfrm>
            <a:off x="11199659" y="6305799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70" name="object 10270"/>
          <p:cNvSpPr/>
          <p:nvPr/>
        </p:nvSpPr>
        <p:spPr>
          <a:xfrm>
            <a:off x="12992275" y="319152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10"/>
                </a:moveTo>
                <a:lnTo>
                  <a:pt x="0" y="161018"/>
                </a:lnTo>
              </a:path>
              <a:path h="200660">
                <a:moveTo>
                  <a:pt x="0" y="143334"/>
                </a:moveTo>
                <a:lnTo>
                  <a:pt x="0" y="108897"/>
                </a:lnTo>
              </a:path>
              <a:path h="200660">
                <a:moveTo>
                  <a:pt x="0" y="91213"/>
                </a:moveTo>
                <a:lnTo>
                  <a:pt x="0" y="56775"/>
                </a:lnTo>
              </a:path>
              <a:path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71" name="object 10271"/>
          <p:cNvSpPr/>
          <p:nvPr/>
        </p:nvSpPr>
        <p:spPr>
          <a:xfrm>
            <a:off x="11203382" y="6306730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272" name="object 10272"/>
          <p:cNvGrpSpPr/>
          <p:nvPr/>
        </p:nvGrpSpPr>
        <p:grpSpPr>
          <a:xfrm>
            <a:off x="6471472" y="6668790"/>
            <a:ext cx="3175" cy="1905"/>
            <a:chOff x="6471472" y="6668790"/>
            <a:chExt cx="3175" cy="1905"/>
          </a:xfrm>
        </p:grpSpPr>
        <p:sp>
          <p:nvSpPr>
            <p:cNvPr id="10273" name="object 10273"/>
            <p:cNvSpPr/>
            <p:nvPr/>
          </p:nvSpPr>
          <p:spPr>
            <a:xfrm>
              <a:off x="6472402" y="6668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4" name="object 10274"/>
            <p:cNvSpPr/>
            <p:nvPr/>
          </p:nvSpPr>
          <p:spPr>
            <a:xfrm>
              <a:off x="6473334" y="666879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5" name="object 10275"/>
            <p:cNvSpPr/>
            <p:nvPr/>
          </p:nvSpPr>
          <p:spPr>
            <a:xfrm>
              <a:off x="6471462" y="6668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6" name="object 10276"/>
            <p:cNvSpPr/>
            <p:nvPr/>
          </p:nvSpPr>
          <p:spPr>
            <a:xfrm>
              <a:off x="6472403" y="666972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77" name="object 10277"/>
            <p:cNvSpPr/>
            <p:nvPr/>
          </p:nvSpPr>
          <p:spPr>
            <a:xfrm>
              <a:off x="6472403" y="66687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278" name="object 10278"/>
          <p:cNvSpPr/>
          <p:nvPr/>
        </p:nvSpPr>
        <p:spPr>
          <a:xfrm>
            <a:off x="11199659" y="6305799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3722" y="930"/>
                </a:moveTo>
                <a:lnTo>
                  <a:pt x="5584" y="930"/>
                </a:lnTo>
              </a:path>
              <a:path w="5715" h="1270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279" name="object 10279"/>
          <p:cNvGrpSpPr/>
          <p:nvPr/>
        </p:nvGrpSpPr>
        <p:grpSpPr>
          <a:xfrm>
            <a:off x="12021507" y="6960113"/>
            <a:ext cx="81915" cy="287020"/>
            <a:chOff x="12021507" y="6960113"/>
            <a:chExt cx="81915" cy="287020"/>
          </a:xfrm>
        </p:grpSpPr>
        <p:sp>
          <p:nvSpPr>
            <p:cNvPr id="10280" name="object 10280"/>
            <p:cNvSpPr/>
            <p:nvPr/>
          </p:nvSpPr>
          <p:spPr>
            <a:xfrm>
              <a:off x="12022438" y="72458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1" name="object 10281"/>
            <p:cNvSpPr/>
            <p:nvPr/>
          </p:nvSpPr>
          <p:spPr>
            <a:xfrm>
              <a:off x="12021507" y="72449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2" name="object 10282"/>
            <p:cNvSpPr/>
            <p:nvPr/>
          </p:nvSpPr>
          <p:spPr>
            <a:xfrm>
              <a:off x="12022438" y="6960113"/>
              <a:ext cx="80645" cy="285115"/>
            </a:xfrm>
            <a:custGeom>
              <a:avLst/>
              <a:gdLst/>
              <a:ahLst/>
              <a:cxnLst/>
              <a:rect l="l" t="t" r="r" b="b"/>
              <a:pathLst>
                <a:path w="80645" h="285115">
                  <a:moveTo>
                    <a:pt x="0" y="284808"/>
                  </a:moveTo>
                  <a:lnTo>
                    <a:pt x="0" y="283877"/>
                  </a:lnTo>
                </a:path>
                <a:path w="80645" h="285115">
                  <a:moveTo>
                    <a:pt x="0" y="283877"/>
                  </a:moveTo>
                  <a:lnTo>
                    <a:pt x="930" y="282946"/>
                  </a:lnTo>
                </a:path>
                <a:path w="80645" h="285115">
                  <a:moveTo>
                    <a:pt x="930" y="282946"/>
                  </a:moveTo>
                  <a:lnTo>
                    <a:pt x="930" y="281085"/>
                  </a:lnTo>
                </a:path>
                <a:path w="80645" h="285115">
                  <a:moveTo>
                    <a:pt x="930" y="281085"/>
                  </a:moveTo>
                  <a:lnTo>
                    <a:pt x="6515" y="259677"/>
                  </a:lnTo>
                </a:path>
                <a:path w="80645" h="285115">
                  <a:moveTo>
                    <a:pt x="10238" y="242924"/>
                  </a:moveTo>
                  <a:lnTo>
                    <a:pt x="19545" y="209417"/>
                  </a:lnTo>
                </a:path>
                <a:path w="80645" h="285115">
                  <a:moveTo>
                    <a:pt x="23268" y="192664"/>
                  </a:moveTo>
                  <a:lnTo>
                    <a:pt x="31645" y="158226"/>
                  </a:lnTo>
                </a:path>
                <a:path w="80645" h="285115">
                  <a:moveTo>
                    <a:pt x="36299" y="141473"/>
                  </a:moveTo>
                  <a:lnTo>
                    <a:pt x="44675" y="107966"/>
                  </a:lnTo>
                </a:path>
                <a:path w="80645" h="285115">
                  <a:moveTo>
                    <a:pt x="48398" y="91213"/>
                  </a:moveTo>
                  <a:lnTo>
                    <a:pt x="56775" y="56775"/>
                  </a:lnTo>
                </a:path>
                <a:path w="80645" h="285115">
                  <a:moveTo>
                    <a:pt x="61429" y="40022"/>
                  </a:moveTo>
                  <a:lnTo>
                    <a:pt x="67013" y="18614"/>
                  </a:lnTo>
                </a:path>
                <a:path w="80645" h="285115">
                  <a:moveTo>
                    <a:pt x="74459" y="20476"/>
                  </a:moveTo>
                  <a:lnTo>
                    <a:pt x="79113" y="3722"/>
                  </a:lnTo>
                </a:path>
                <a:path w="80645" h="285115">
                  <a:moveTo>
                    <a:pt x="79113" y="3722"/>
                  </a:moveTo>
                  <a:lnTo>
                    <a:pt x="79113" y="2792"/>
                  </a:lnTo>
                </a:path>
                <a:path w="80645" h="285115">
                  <a:moveTo>
                    <a:pt x="79113" y="2792"/>
                  </a:moveTo>
                  <a:lnTo>
                    <a:pt x="79113" y="1861"/>
                  </a:lnTo>
                </a:path>
                <a:path w="80645" h="285115">
                  <a:moveTo>
                    <a:pt x="79113" y="1861"/>
                  </a:moveTo>
                  <a:lnTo>
                    <a:pt x="80044" y="930"/>
                  </a:lnTo>
                </a:path>
                <a:path w="80645" h="285115">
                  <a:moveTo>
                    <a:pt x="80044" y="930"/>
                  </a:moveTo>
                  <a:lnTo>
                    <a:pt x="80044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283" name="object 10283"/>
          <p:cNvGrpSpPr/>
          <p:nvPr/>
        </p:nvGrpSpPr>
        <p:grpSpPr>
          <a:xfrm>
            <a:off x="11937740" y="6920091"/>
            <a:ext cx="7620" cy="22860"/>
            <a:chOff x="11937740" y="6920091"/>
            <a:chExt cx="7620" cy="22860"/>
          </a:xfrm>
        </p:grpSpPr>
        <p:sp>
          <p:nvSpPr>
            <p:cNvPr id="10284" name="object 10284"/>
            <p:cNvSpPr/>
            <p:nvPr/>
          </p:nvSpPr>
          <p:spPr>
            <a:xfrm>
              <a:off x="11943324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5" name="object 10285"/>
            <p:cNvSpPr/>
            <p:nvPr/>
          </p:nvSpPr>
          <p:spPr>
            <a:xfrm>
              <a:off x="11938671" y="6921022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5584" y="0"/>
                  </a:moveTo>
                  <a:lnTo>
                    <a:pt x="5584" y="930"/>
                  </a:lnTo>
                </a:path>
                <a:path w="5715" h="20954">
                  <a:moveTo>
                    <a:pt x="5584" y="930"/>
                  </a:moveTo>
                  <a:lnTo>
                    <a:pt x="4653" y="2792"/>
                  </a:lnTo>
                </a:path>
                <a:path w="5715" h="20954">
                  <a:moveTo>
                    <a:pt x="4653" y="2792"/>
                  </a:moveTo>
                  <a:lnTo>
                    <a:pt x="4653" y="3722"/>
                  </a:lnTo>
                </a:path>
                <a:path w="5715" h="20954">
                  <a:moveTo>
                    <a:pt x="4653" y="3722"/>
                  </a:moveTo>
                  <a:lnTo>
                    <a:pt x="4653" y="5584"/>
                  </a:lnTo>
                </a:path>
                <a:path w="5715" h="20954">
                  <a:moveTo>
                    <a:pt x="4653" y="5584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286" name="object 10286"/>
          <p:cNvGrpSpPr/>
          <p:nvPr/>
        </p:nvGrpSpPr>
        <p:grpSpPr>
          <a:xfrm>
            <a:off x="11877241" y="7210483"/>
            <a:ext cx="147320" cy="38735"/>
            <a:chOff x="11877241" y="7210483"/>
            <a:chExt cx="147320" cy="38735"/>
          </a:xfrm>
        </p:grpSpPr>
        <p:sp>
          <p:nvSpPr>
            <p:cNvPr id="10287" name="object 10287"/>
            <p:cNvSpPr/>
            <p:nvPr/>
          </p:nvSpPr>
          <p:spPr>
            <a:xfrm>
              <a:off x="12022438" y="7246782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930" y="930"/>
                  </a:moveTo>
                  <a:lnTo>
                    <a:pt x="1861" y="930"/>
                  </a:lnTo>
                </a:path>
                <a:path w="1904" h="1270">
                  <a:moveTo>
                    <a:pt x="930" y="0"/>
                  </a:moveTo>
                  <a:lnTo>
                    <a:pt x="930" y="930"/>
                  </a:lnTo>
                </a:path>
                <a:path w="1904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8" name="object 10288"/>
            <p:cNvSpPr/>
            <p:nvPr/>
          </p:nvSpPr>
          <p:spPr>
            <a:xfrm>
              <a:off x="12021507" y="72458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89" name="object 10289"/>
            <p:cNvSpPr/>
            <p:nvPr/>
          </p:nvSpPr>
          <p:spPr>
            <a:xfrm>
              <a:off x="11969385" y="7233752"/>
              <a:ext cx="53340" cy="13335"/>
            </a:xfrm>
            <a:custGeom>
              <a:avLst/>
              <a:gdLst/>
              <a:ahLst/>
              <a:cxnLst/>
              <a:rect l="l" t="t" r="r" b="b"/>
              <a:pathLst>
                <a:path w="53340" h="13334">
                  <a:moveTo>
                    <a:pt x="930" y="0"/>
                  </a:moveTo>
                  <a:lnTo>
                    <a:pt x="18614" y="4653"/>
                  </a:lnTo>
                </a:path>
                <a:path w="53340" h="13334">
                  <a:moveTo>
                    <a:pt x="35368" y="9307"/>
                  </a:moveTo>
                  <a:lnTo>
                    <a:pt x="53052" y="13030"/>
                  </a:lnTo>
                </a:path>
                <a:path w="53340" h="13334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0" name="object 10290"/>
            <p:cNvSpPr/>
            <p:nvPr/>
          </p:nvSpPr>
          <p:spPr>
            <a:xfrm>
              <a:off x="11968454" y="72328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1" name="object 10291"/>
            <p:cNvSpPr/>
            <p:nvPr/>
          </p:nvSpPr>
          <p:spPr>
            <a:xfrm>
              <a:off x="11929363" y="7223514"/>
              <a:ext cx="40640" cy="10795"/>
            </a:xfrm>
            <a:custGeom>
              <a:avLst/>
              <a:gdLst/>
              <a:ahLst/>
              <a:cxnLst/>
              <a:rect l="l" t="t" r="r" b="b"/>
              <a:pathLst>
                <a:path w="40640" h="10795">
                  <a:moveTo>
                    <a:pt x="39091" y="10238"/>
                  </a:moveTo>
                  <a:lnTo>
                    <a:pt x="40022" y="10238"/>
                  </a:lnTo>
                </a:path>
                <a:path w="40640" h="10795">
                  <a:moveTo>
                    <a:pt x="38160" y="10238"/>
                  </a:moveTo>
                  <a:lnTo>
                    <a:pt x="39091" y="10238"/>
                  </a:lnTo>
                </a:path>
                <a:path w="40640" h="10795">
                  <a:moveTo>
                    <a:pt x="36299" y="9307"/>
                  </a:moveTo>
                  <a:lnTo>
                    <a:pt x="38160" y="10238"/>
                  </a:lnTo>
                </a:path>
                <a:path w="40640" h="10795">
                  <a:moveTo>
                    <a:pt x="35368" y="9307"/>
                  </a:moveTo>
                  <a:lnTo>
                    <a:pt x="36299" y="9307"/>
                  </a:lnTo>
                </a:path>
                <a:path w="40640" h="10795">
                  <a:moveTo>
                    <a:pt x="20476" y="5584"/>
                  </a:moveTo>
                  <a:lnTo>
                    <a:pt x="35368" y="9307"/>
                  </a:lnTo>
                </a:path>
                <a:path w="40640" h="10795">
                  <a:moveTo>
                    <a:pt x="5584" y="1861"/>
                  </a:moveTo>
                  <a:lnTo>
                    <a:pt x="20476" y="5584"/>
                  </a:lnTo>
                </a:path>
                <a:path w="40640" h="10795">
                  <a:moveTo>
                    <a:pt x="4653" y="1861"/>
                  </a:moveTo>
                  <a:lnTo>
                    <a:pt x="5584" y="1861"/>
                  </a:lnTo>
                </a:path>
                <a:path w="40640" h="10795">
                  <a:moveTo>
                    <a:pt x="2792" y="930"/>
                  </a:moveTo>
                  <a:lnTo>
                    <a:pt x="4653" y="1861"/>
                  </a:lnTo>
                </a:path>
                <a:path w="40640" h="10795">
                  <a:moveTo>
                    <a:pt x="1861" y="930"/>
                  </a:moveTo>
                  <a:lnTo>
                    <a:pt x="2792" y="930"/>
                  </a:lnTo>
                </a:path>
                <a:path w="40640" h="10795">
                  <a:moveTo>
                    <a:pt x="930" y="930"/>
                  </a:moveTo>
                  <a:lnTo>
                    <a:pt x="1861" y="930"/>
                  </a:lnTo>
                </a:path>
                <a:path w="40640" h="10795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2" name="object 10292"/>
            <p:cNvSpPr/>
            <p:nvPr/>
          </p:nvSpPr>
          <p:spPr>
            <a:xfrm>
              <a:off x="11928432" y="72225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3" name="object 10293"/>
            <p:cNvSpPr/>
            <p:nvPr/>
          </p:nvSpPr>
          <p:spPr>
            <a:xfrm>
              <a:off x="11880034" y="7211414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29" h="12700">
                  <a:moveTo>
                    <a:pt x="0" y="0"/>
                  </a:moveTo>
                  <a:lnTo>
                    <a:pt x="49329" y="12099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4" name="object 10294"/>
            <p:cNvSpPr/>
            <p:nvPr/>
          </p:nvSpPr>
          <p:spPr>
            <a:xfrm>
              <a:off x="11879103" y="7210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5" name="object 10295"/>
            <p:cNvSpPr/>
            <p:nvPr/>
          </p:nvSpPr>
          <p:spPr>
            <a:xfrm>
              <a:off x="11878172" y="721141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30" y="0"/>
                  </a:moveTo>
                  <a:lnTo>
                    <a:pt x="1861" y="0"/>
                  </a:lnTo>
                </a:path>
                <a:path w="1904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96" name="object 10296"/>
            <p:cNvSpPr/>
            <p:nvPr/>
          </p:nvSpPr>
          <p:spPr>
            <a:xfrm>
              <a:off x="11877241" y="7210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297" name="object 10297"/>
          <p:cNvSpPr/>
          <p:nvPr/>
        </p:nvSpPr>
        <p:spPr>
          <a:xfrm>
            <a:off x="12081075" y="6980590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0"/>
                </a:moveTo>
                <a:lnTo>
                  <a:pt x="10238" y="24199"/>
                </a:lnTo>
              </a:path>
              <a:path w="15875" h="65404">
                <a:moveTo>
                  <a:pt x="5584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98" name="object 10298"/>
          <p:cNvSpPr/>
          <p:nvPr/>
        </p:nvSpPr>
        <p:spPr>
          <a:xfrm>
            <a:off x="6427727" y="6573854"/>
            <a:ext cx="6985" cy="1905"/>
          </a:xfrm>
          <a:custGeom>
            <a:avLst/>
            <a:gdLst/>
            <a:ahLst/>
            <a:cxnLst/>
            <a:rect l="l" t="t" r="r" b="b"/>
            <a:pathLst>
              <a:path w="6985" h="1904">
                <a:moveTo>
                  <a:pt x="0" y="1861"/>
                </a:moveTo>
                <a:lnTo>
                  <a:pt x="930" y="1861"/>
                </a:lnTo>
              </a:path>
              <a:path w="6985" h="1904">
                <a:moveTo>
                  <a:pt x="930" y="1861"/>
                </a:moveTo>
                <a:lnTo>
                  <a:pt x="1861" y="930"/>
                </a:lnTo>
              </a:path>
              <a:path w="6985" h="1904">
                <a:moveTo>
                  <a:pt x="1861" y="930"/>
                </a:moveTo>
                <a:lnTo>
                  <a:pt x="3722" y="930"/>
                </a:lnTo>
              </a:path>
              <a:path w="6985" h="1904">
                <a:moveTo>
                  <a:pt x="3722" y="930"/>
                </a:moveTo>
                <a:lnTo>
                  <a:pt x="4653" y="930"/>
                </a:lnTo>
              </a:path>
              <a:path w="6985" h="1904">
                <a:moveTo>
                  <a:pt x="5584" y="93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99" name="object 10299"/>
          <p:cNvSpPr/>
          <p:nvPr/>
        </p:nvSpPr>
        <p:spPr>
          <a:xfrm>
            <a:off x="11203382" y="6306730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0" name="object 10300"/>
          <p:cNvSpPr/>
          <p:nvPr/>
        </p:nvSpPr>
        <p:spPr>
          <a:xfrm>
            <a:off x="6592469" y="6532901"/>
            <a:ext cx="8890" cy="8890"/>
          </a:xfrm>
          <a:custGeom>
            <a:avLst/>
            <a:gdLst/>
            <a:ahLst/>
            <a:cxnLst/>
            <a:rect l="l" t="t" r="r" b="b"/>
            <a:pathLst>
              <a:path w="8890" h="8890">
                <a:moveTo>
                  <a:pt x="0" y="1861"/>
                </a:moveTo>
                <a:lnTo>
                  <a:pt x="930" y="1861"/>
                </a:lnTo>
              </a:path>
              <a:path w="8890" h="8890">
                <a:moveTo>
                  <a:pt x="930" y="1861"/>
                </a:moveTo>
                <a:lnTo>
                  <a:pt x="2792" y="930"/>
                </a:lnTo>
              </a:path>
              <a:path w="8890" h="8890">
                <a:moveTo>
                  <a:pt x="2792" y="930"/>
                </a:moveTo>
                <a:lnTo>
                  <a:pt x="3722" y="930"/>
                </a:lnTo>
              </a:path>
              <a:path w="8890" h="8890">
                <a:moveTo>
                  <a:pt x="3722" y="930"/>
                </a:moveTo>
                <a:lnTo>
                  <a:pt x="5584" y="930"/>
                </a:lnTo>
              </a:path>
              <a:path w="8890" h="8890">
                <a:moveTo>
                  <a:pt x="5584" y="930"/>
                </a:moveTo>
                <a:lnTo>
                  <a:pt x="5584" y="0"/>
                </a:lnTo>
              </a:path>
              <a:path w="8890" h="8890">
                <a:moveTo>
                  <a:pt x="6515" y="0"/>
                </a:moveTo>
                <a:lnTo>
                  <a:pt x="8376" y="83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1" name="object 10301"/>
          <p:cNvSpPr/>
          <p:nvPr/>
        </p:nvSpPr>
        <p:spPr>
          <a:xfrm>
            <a:off x="11199659" y="6305799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3722" y="930"/>
                </a:moveTo>
                <a:lnTo>
                  <a:pt x="0" y="0"/>
                </a:lnTo>
              </a:path>
              <a:path w="5715" h="1270">
                <a:moveTo>
                  <a:pt x="3722" y="930"/>
                </a:moveTo>
                <a:lnTo>
                  <a:pt x="0" y="0"/>
                </a:lnTo>
              </a:path>
              <a:path w="5715" h="1270">
                <a:moveTo>
                  <a:pt x="5584" y="930"/>
                </a:moveTo>
                <a:lnTo>
                  <a:pt x="3722" y="930"/>
                </a:lnTo>
              </a:path>
              <a:path w="5715" h="1270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2" name="object 10302"/>
          <p:cNvSpPr/>
          <p:nvPr/>
        </p:nvSpPr>
        <p:spPr>
          <a:xfrm>
            <a:off x="12992275" y="339163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3" name="object 10303"/>
          <p:cNvSpPr/>
          <p:nvPr/>
        </p:nvSpPr>
        <p:spPr>
          <a:xfrm>
            <a:off x="12102482" y="6851216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0"/>
                </a:moveTo>
                <a:lnTo>
                  <a:pt x="26060" y="2792"/>
                </a:lnTo>
              </a:path>
              <a:path w="27304" h="109220">
                <a:moveTo>
                  <a:pt x="26060" y="2792"/>
                </a:moveTo>
                <a:lnTo>
                  <a:pt x="21407" y="21407"/>
                </a:lnTo>
              </a:path>
              <a:path w="27304" h="109220">
                <a:moveTo>
                  <a:pt x="16753" y="39091"/>
                </a:moveTo>
                <a:lnTo>
                  <a:pt x="8376" y="72598"/>
                </a:lnTo>
              </a:path>
              <a:path w="27304" h="109220">
                <a:moveTo>
                  <a:pt x="4653" y="89351"/>
                </a:moveTo>
                <a:lnTo>
                  <a:pt x="0" y="108897"/>
                </a:lnTo>
              </a:path>
              <a:path w="27304" h="109220">
                <a:moveTo>
                  <a:pt x="0" y="108897"/>
                </a:moveTo>
                <a:lnTo>
                  <a:pt x="4653" y="89351"/>
                </a:lnTo>
              </a:path>
              <a:path w="27304" h="109220">
                <a:moveTo>
                  <a:pt x="8376" y="72598"/>
                </a:moveTo>
                <a:lnTo>
                  <a:pt x="16753" y="39091"/>
                </a:lnTo>
              </a:path>
              <a:path w="27304" h="109220">
                <a:moveTo>
                  <a:pt x="21407" y="21407"/>
                </a:moveTo>
                <a:lnTo>
                  <a:pt x="26060" y="2792"/>
                </a:lnTo>
              </a:path>
              <a:path w="27304" h="109220">
                <a:moveTo>
                  <a:pt x="26060" y="2792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4" name="object 10304"/>
          <p:cNvSpPr/>
          <p:nvPr/>
        </p:nvSpPr>
        <p:spPr>
          <a:xfrm>
            <a:off x="12992275" y="339163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5" name="object 10305"/>
          <p:cNvSpPr/>
          <p:nvPr/>
        </p:nvSpPr>
        <p:spPr>
          <a:xfrm>
            <a:off x="11203382" y="6306730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6" name="object 10306"/>
          <p:cNvSpPr/>
          <p:nvPr/>
        </p:nvSpPr>
        <p:spPr>
          <a:xfrm>
            <a:off x="12992275" y="31915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7" name="object 10307"/>
          <p:cNvSpPr/>
          <p:nvPr/>
        </p:nvSpPr>
        <p:spPr>
          <a:xfrm>
            <a:off x="12081075" y="6980590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10238" y="24199"/>
                </a:moveTo>
                <a:lnTo>
                  <a:pt x="15822" y="0"/>
                </a:lnTo>
              </a:path>
              <a:path w="15875" h="65404">
                <a:moveTo>
                  <a:pt x="15822" y="0"/>
                </a:moveTo>
                <a:lnTo>
                  <a:pt x="10238" y="24199"/>
                </a:lnTo>
              </a:path>
              <a:path w="15875" h="65404">
                <a:moveTo>
                  <a:pt x="5584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8" name="object 10308"/>
          <p:cNvSpPr/>
          <p:nvPr/>
        </p:nvSpPr>
        <p:spPr>
          <a:xfrm>
            <a:off x="12992275" y="31915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9" name="object 10309"/>
          <p:cNvSpPr/>
          <p:nvPr/>
        </p:nvSpPr>
        <p:spPr>
          <a:xfrm>
            <a:off x="6426796" y="6574784"/>
            <a:ext cx="3175" cy="9525"/>
          </a:xfrm>
          <a:custGeom>
            <a:avLst/>
            <a:gdLst/>
            <a:ahLst/>
            <a:cxnLst/>
            <a:rect l="l" t="t" r="r" b="b"/>
            <a:pathLst>
              <a:path w="3175" h="9525">
                <a:moveTo>
                  <a:pt x="2792" y="9307"/>
                </a:moveTo>
                <a:lnTo>
                  <a:pt x="0" y="930"/>
                </a:lnTo>
              </a:path>
              <a:path w="3175" h="9525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0" name="object 10310"/>
          <p:cNvSpPr/>
          <p:nvPr/>
        </p:nvSpPr>
        <p:spPr>
          <a:xfrm>
            <a:off x="11203382" y="6306730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1" name="object 10311"/>
          <p:cNvSpPr/>
          <p:nvPr/>
        </p:nvSpPr>
        <p:spPr>
          <a:xfrm>
            <a:off x="6598984" y="653197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2" name="object 10312"/>
          <p:cNvSpPr/>
          <p:nvPr/>
        </p:nvSpPr>
        <p:spPr>
          <a:xfrm>
            <a:off x="11199659" y="6305799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3" name="object 10313"/>
          <p:cNvSpPr/>
          <p:nvPr/>
        </p:nvSpPr>
        <p:spPr>
          <a:xfrm>
            <a:off x="12102482" y="6851216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0"/>
                </a:moveTo>
                <a:lnTo>
                  <a:pt x="26060" y="2792"/>
                </a:lnTo>
              </a:path>
              <a:path w="27304" h="109220">
                <a:moveTo>
                  <a:pt x="26060" y="2792"/>
                </a:moveTo>
                <a:lnTo>
                  <a:pt x="21407" y="21407"/>
                </a:lnTo>
              </a:path>
              <a:path w="27304" h="109220">
                <a:moveTo>
                  <a:pt x="16753" y="39091"/>
                </a:moveTo>
                <a:lnTo>
                  <a:pt x="8376" y="72598"/>
                </a:lnTo>
              </a:path>
              <a:path w="27304" h="109220">
                <a:moveTo>
                  <a:pt x="4653" y="89351"/>
                </a:moveTo>
                <a:lnTo>
                  <a:pt x="0" y="108897"/>
                </a:lnTo>
              </a:path>
              <a:path w="27304" h="109220">
                <a:moveTo>
                  <a:pt x="0" y="108897"/>
                </a:moveTo>
                <a:lnTo>
                  <a:pt x="4653" y="89351"/>
                </a:lnTo>
              </a:path>
              <a:path w="27304" h="109220">
                <a:moveTo>
                  <a:pt x="8376" y="72598"/>
                </a:moveTo>
                <a:lnTo>
                  <a:pt x="16753" y="39091"/>
                </a:lnTo>
              </a:path>
              <a:path w="27304" h="109220">
                <a:moveTo>
                  <a:pt x="21407" y="21407"/>
                </a:moveTo>
                <a:lnTo>
                  <a:pt x="26060" y="2792"/>
                </a:lnTo>
              </a:path>
              <a:path w="27304" h="109220">
                <a:moveTo>
                  <a:pt x="26060" y="2792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4" name="object 10314"/>
          <p:cNvSpPr/>
          <p:nvPr/>
        </p:nvSpPr>
        <p:spPr>
          <a:xfrm>
            <a:off x="11070285" y="6273223"/>
            <a:ext cx="129539" cy="33020"/>
          </a:xfrm>
          <a:custGeom>
            <a:avLst/>
            <a:gdLst/>
            <a:ahLst/>
            <a:cxnLst/>
            <a:rect l="l" t="t" r="r" b="b"/>
            <a:pathLst>
              <a:path w="129540" h="33020">
                <a:moveTo>
                  <a:pt x="0" y="0"/>
                </a:moveTo>
                <a:lnTo>
                  <a:pt x="30714" y="7445"/>
                </a:lnTo>
              </a:path>
              <a:path w="129540" h="33020">
                <a:moveTo>
                  <a:pt x="47468" y="12099"/>
                </a:moveTo>
                <a:lnTo>
                  <a:pt x="81905" y="20476"/>
                </a:lnTo>
              </a:path>
              <a:path w="129540" h="33020">
                <a:moveTo>
                  <a:pt x="98659" y="24199"/>
                </a:moveTo>
                <a:lnTo>
                  <a:pt x="129373" y="325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5" name="object 10315"/>
          <p:cNvSpPr/>
          <p:nvPr/>
        </p:nvSpPr>
        <p:spPr>
          <a:xfrm>
            <a:off x="13062081" y="319152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39091"/>
                </a:lnTo>
              </a:path>
              <a:path h="200660">
                <a:moveTo>
                  <a:pt x="0" y="56775"/>
                </a:moveTo>
                <a:lnTo>
                  <a:pt x="0" y="91213"/>
                </a:lnTo>
              </a:path>
              <a:path h="200660">
                <a:moveTo>
                  <a:pt x="0" y="108897"/>
                </a:moveTo>
                <a:lnTo>
                  <a:pt x="0" y="143334"/>
                </a:lnTo>
              </a:path>
              <a:path h="200660">
                <a:moveTo>
                  <a:pt x="0" y="161018"/>
                </a:moveTo>
                <a:lnTo>
                  <a:pt x="0" y="200110"/>
                </a:lnTo>
              </a:path>
              <a:path h="200660">
                <a:moveTo>
                  <a:pt x="0" y="200110"/>
                </a:moveTo>
                <a:lnTo>
                  <a:pt x="0" y="161018"/>
                </a:lnTo>
              </a:path>
              <a:path h="200660">
                <a:moveTo>
                  <a:pt x="0" y="143334"/>
                </a:moveTo>
                <a:lnTo>
                  <a:pt x="0" y="108897"/>
                </a:lnTo>
              </a:path>
              <a:path h="200660">
                <a:moveTo>
                  <a:pt x="0" y="91213"/>
                </a:moveTo>
                <a:lnTo>
                  <a:pt x="0" y="56775"/>
                </a:lnTo>
              </a:path>
              <a:path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6" name="object 10316"/>
          <p:cNvSpPr/>
          <p:nvPr/>
        </p:nvSpPr>
        <p:spPr>
          <a:xfrm>
            <a:off x="11070285" y="6273223"/>
            <a:ext cx="129539" cy="33020"/>
          </a:xfrm>
          <a:custGeom>
            <a:avLst/>
            <a:gdLst/>
            <a:ahLst/>
            <a:cxnLst/>
            <a:rect l="l" t="t" r="r" b="b"/>
            <a:pathLst>
              <a:path w="129540" h="33020">
                <a:moveTo>
                  <a:pt x="129373" y="32576"/>
                </a:moveTo>
                <a:lnTo>
                  <a:pt x="98659" y="24199"/>
                </a:lnTo>
              </a:path>
              <a:path w="129540" h="33020">
                <a:moveTo>
                  <a:pt x="81905" y="20476"/>
                </a:moveTo>
                <a:lnTo>
                  <a:pt x="47468" y="12099"/>
                </a:lnTo>
              </a:path>
              <a:path w="129540" h="33020">
                <a:moveTo>
                  <a:pt x="30714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7" name="object 10317"/>
          <p:cNvSpPr/>
          <p:nvPr/>
        </p:nvSpPr>
        <p:spPr>
          <a:xfrm>
            <a:off x="13062081" y="3305076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8" name="object 10318"/>
          <p:cNvSpPr/>
          <p:nvPr/>
        </p:nvSpPr>
        <p:spPr>
          <a:xfrm>
            <a:off x="12081075" y="6980590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10238" y="24199"/>
                </a:moveTo>
                <a:lnTo>
                  <a:pt x="15822" y="0"/>
                </a:lnTo>
              </a:path>
              <a:path w="15875" h="65404">
                <a:moveTo>
                  <a:pt x="15822" y="0"/>
                </a:moveTo>
                <a:lnTo>
                  <a:pt x="10238" y="24199"/>
                </a:lnTo>
              </a:path>
              <a:path w="15875" h="65404">
                <a:moveTo>
                  <a:pt x="5584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9" name="object 10319"/>
          <p:cNvSpPr/>
          <p:nvPr/>
        </p:nvSpPr>
        <p:spPr>
          <a:xfrm>
            <a:off x="13062081" y="3300422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0" name="object 10320"/>
          <p:cNvSpPr/>
          <p:nvPr/>
        </p:nvSpPr>
        <p:spPr>
          <a:xfrm>
            <a:off x="11070285" y="6273223"/>
            <a:ext cx="129539" cy="33020"/>
          </a:xfrm>
          <a:custGeom>
            <a:avLst/>
            <a:gdLst/>
            <a:ahLst/>
            <a:cxnLst/>
            <a:rect l="l" t="t" r="r" b="b"/>
            <a:pathLst>
              <a:path w="129540" h="33020">
                <a:moveTo>
                  <a:pt x="0" y="0"/>
                </a:moveTo>
                <a:lnTo>
                  <a:pt x="30714" y="7445"/>
                </a:lnTo>
              </a:path>
              <a:path w="129540" h="33020">
                <a:moveTo>
                  <a:pt x="47468" y="12099"/>
                </a:moveTo>
                <a:lnTo>
                  <a:pt x="81905" y="20476"/>
                </a:lnTo>
              </a:path>
              <a:path w="129540" h="33020">
                <a:moveTo>
                  <a:pt x="98659" y="24199"/>
                </a:moveTo>
                <a:lnTo>
                  <a:pt x="129373" y="325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1" name="object 10321"/>
          <p:cNvSpPr/>
          <p:nvPr/>
        </p:nvSpPr>
        <p:spPr>
          <a:xfrm>
            <a:off x="13062081" y="3199902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2" name="object 10322"/>
          <p:cNvSpPr/>
          <p:nvPr/>
        </p:nvSpPr>
        <p:spPr>
          <a:xfrm>
            <a:off x="11070285" y="6273223"/>
            <a:ext cx="129539" cy="33020"/>
          </a:xfrm>
          <a:custGeom>
            <a:avLst/>
            <a:gdLst/>
            <a:ahLst/>
            <a:cxnLst/>
            <a:rect l="l" t="t" r="r" b="b"/>
            <a:pathLst>
              <a:path w="129540" h="33020">
                <a:moveTo>
                  <a:pt x="129373" y="32576"/>
                </a:moveTo>
                <a:lnTo>
                  <a:pt x="98659" y="24199"/>
                </a:lnTo>
              </a:path>
              <a:path w="129540" h="33020">
                <a:moveTo>
                  <a:pt x="81905" y="20476"/>
                </a:moveTo>
                <a:lnTo>
                  <a:pt x="47468" y="12099"/>
                </a:lnTo>
              </a:path>
              <a:path w="129540" h="33020">
                <a:moveTo>
                  <a:pt x="30714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3" name="object 10323"/>
          <p:cNvSpPr/>
          <p:nvPr/>
        </p:nvSpPr>
        <p:spPr>
          <a:xfrm>
            <a:off x="13062081" y="3204555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4" name="object 10324"/>
          <p:cNvSpPr/>
          <p:nvPr/>
        </p:nvSpPr>
        <p:spPr>
          <a:xfrm>
            <a:off x="12102482" y="6851216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0"/>
                </a:moveTo>
                <a:lnTo>
                  <a:pt x="26060" y="2792"/>
                </a:lnTo>
              </a:path>
              <a:path w="27304" h="109220">
                <a:moveTo>
                  <a:pt x="26060" y="2792"/>
                </a:moveTo>
                <a:lnTo>
                  <a:pt x="21407" y="21407"/>
                </a:lnTo>
              </a:path>
              <a:path w="27304" h="109220">
                <a:moveTo>
                  <a:pt x="16753" y="39091"/>
                </a:moveTo>
                <a:lnTo>
                  <a:pt x="8376" y="72598"/>
                </a:lnTo>
              </a:path>
              <a:path w="27304" h="109220">
                <a:moveTo>
                  <a:pt x="4653" y="89351"/>
                </a:moveTo>
                <a:lnTo>
                  <a:pt x="0" y="108897"/>
                </a:lnTo>
              </a:path>
              <a:path w="27304" h="109220">
                <a:moveTo>
                  <a:pt x="0" y="108897"/>
                </a:moveTo>
                <a:lnTo>
                  <a:pt x="4653" y="89351"/>
                </a:lnTo>
              </a:path>
              <a:path w="27304" h="109220">
                <a:moveTo>
                  <a:pt x="8376" y="72598"/>
                </a:moveTo>
                <a:lnTo>
                  <a:pt x="16753" y="39091"/>
                </a:lnTo>
              </a:path>
              <a:path w="27304" h="109220">
                <a:moveTo>
                  <a:pt x="21407" y="21407"/>
                </a:moveTo>
                <a:lnTo>
                  <a:pt x="26060" y="2792"/>
                </a:lnTo>
              </a:path>
              <a:path w="27304" h="109220">
                <a:moveTo>
                  <a:pt x="26060" y="2792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5" name="object 10325"/>
          <p:cNvSpPr/>
          <p:nvPr/>
        </p:nvSpPr>
        <p:spPr>
          <a:xfrm>
            <a:off x="11070285" y="6273223"/>
            <a:ext cx="129539" cy="33020"/>
          </a:xfrm>
          <a:custGeom>
            <a:avLst/>
            <a:gdLst/>
            <a:ahLst/>
            <a:cxnLst/>
            <a:rect l="l" t="t" r="r" b="b"/>
            <a:pathLst>
              <a:path w="129540" h="33020">
                <a:moveTo>
                  <a:pt x="0" y="0"/>
                </a:moveTo>
                <a:lnTo>
                  <a:pt x="30714" y="7445"/>
                </a:lnTo>
              </a:path>
              <a:path w="129540" h="33020">
                <a:moveTo>
                  <a:pt x="47468" y="12099"/>
                </a:moveTo>
                <a:lnTo>
                  <a:pt x="81905" y="20476"/>
                </a:lnTo>
              </a:path>
              <a:path w="129540" h="33020">
                <a:moveTo>
                  <a:pt x="98659" y="24199"/>
                </a:moveTo>
                <a:lnTo>
                  <a:pt x="129373" y="325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6" name="object 10326"/>
          <p:cNvSpPr/>
          <p:nvPr/>
        </p:nvSpPr>
        <p:spPr>
          <a:xfrm>
            <a:off x="6426796" y="6530109"/>
            <a:ext cx="177165" cy="64769"/>
          </a:xfrm>
          <a:custGeom>
            <a:avLst/>
            <a:gdLst/>
            <a:ahLst/>
            <a:cxnLst/>
            <a:rect l="l" t="t" r="r" b="b"/>
            <a:pathLst>
              <a:path w="177165" h="64770">
                <a:moveTo>
                  <a:pt x="172187" y="0"/>
                </a:moveTo>
                <a:lnTo>
                  <a:pt x="176841" y="21407"/>
                </a:lnTo>
              </a:path>
              <a:path w="177165" h="64770">
                <a:moveTo>
                  <a:pt x="176841" y="21407"/>
                </a:moveTo>
                <a:lnTo>
                  <a:pt x="149850" y="27922"/>
                </a:lnTo>
              </a:path>
              <a:path w="177165" h="64770">
                <a:moveTo>
                  <a:pt x="133096" y="31645"/>
                </a:moveTo>
                <a:lnTo>
                  <a:pt x="99589" y="40022"/>
                </a:lnTo>
              </a:path>
              <a:path w="177165" h="64770">
                <a:moveTo>
                  <a:pt x="82836" y="44675"/>
                </a:moveTo>
                <a:lnTo>
                  <a:pt x="48398" y="53052"/>
                </a:lnTo>
              </a:path>
              <a:path w="177165" h="64770">
                <a:moveTo>
                  <a:pt x="31645" y="57706"/>
                </a:moveTo>
                <a:lnTo>
                  <a:pt x="4653" y="64221"/>
                </a:lnTo>
              </a:path>
              <a:path w="177165" h="64770">
                <a:moveTo>
                  <a:pt x="4653" y="64221"/>
                </a:moveTo>
                <a:lnTo>
                  <a:pt x="0" y="4281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7" name="object 10327"/>
          <p:cNvSpPr/>
          <p:nvPr/>
        </p:nvSpPr>
        <p:spPr>
          <a:xfrm>
            <a:off x="11070285" y="6273223"/>
            <a:ext cx="129539" cy="33020"/>
          </a:xfrm>
          <a:custGeom>
            <a:avLst/>
            <a:gdLst/>
            <a:ahLst/>
            <a:cxnLst/>
            <a:rect l="l" t="t" r="r" b="b"/>
            <a:pathLst>
              <a:path w="129540" h="33020">
                <a:moveTo>
                  <a:pt x="129373" y="32576"/>
                </a:moveTo>
                <a:lnTo>
                  <a:pt x="98659" y="24199"/>
                </a:lnTo>
              </a:path>
              <a:path w="129540" h="33020">
                <a:moveTo>
                  <a:pt x="81905" y="20476"/>
                </a:moveTo>
                <a:lnTo>
                  <a:pt x="47468" y="12099"/>
                </a:lnTo>
              </a:path>
              <a:path w="129540" h="33020">
                <a:moveTo>
                  <a:pt x="30714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8" name="object 10328"/>
          <p:cNvSpPr/>
          <p:nvPr/>
        </p:nvSpPr>
        <p:spPr>
          <a:xfrm>
            <a:off x="10957666" y="6472402"/>
            <a:ext cx="47625" cy="193040"/>
          </a:xfrm>
          <a:custGeom>
            <a:avLst/>
            <a:gdLst/>
            <a:ahLst/>
            <a:cxnLst/>
            <a:rect l="l" t="t" r="r" b="b"/>
            <a:pathLst>
              <a:path w="47625" h="193040">
                <a:moveTo>
                  <a:pt x="47468" y="0"/>
                </a:moveTo>
                <a:lnTo>
                  <a:pt x="41883" y="24199"/>
                </a:lnTo>
              </a:path>
              <a:path w="47625" h="193040">
                <a:moveTo>
                  <a:pt x="37229" y="40952"/>
                </a:moveTo>
                <a:lnTo>
                  <a:pt x="31645" y="65152"/>
                </a:lnTo>
              </a:path>
              <a:path w="47625" h="193040">
                <a:moveTo>
                  <a:pt x="26060" y="86559"/>
                </a:moveTo>
                <a:lnTo>
                  <a:pt x="21407" y="103312"/>
                </a:lnTo>
              </a:path>
              <a:path w="47625" h="193040">
                <a:moveTo>
                  <a:pt x="17684" y="120066"/>
                </a:moveTo>
                <a:lnTo>
                  <a:pt x="9307" y="154503"/>
                </a:lnTo>
              </a:path>
              <a:path w="47625" h="193040">
                <a:moveTo>
                  <a:pt x="4653" y="171257"/>
                </a:moveTo>
                <a:lnTo>
                  <a:pt x="930" y="188010"/>
                </a:lnTo>
              </a:path>
              <a:path w="47625" h="193040">
                <a:moveTo>
                  <a:pt x="930" y="188941"/>
                </a:moveTo>
                <a:lnTo>
                  <a:pt x="0" y="19266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9" name="object 10329"/>
          <p:cNvSpPr/>
          <p:nvPr/>
        </p:nvSpPr>
        <p:spPr>
          <a:xfrm>
            <a:off x="12081075" y="6980590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10238" y="24199"/>
                </a:moveTo>
                <a:lnTo>
                  <a:pt x="158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0" name="object 10330"/>
          <p:cNvSpPr/>
          <p:nvPr/>
        </p:nvSpPr>
        <p:spPr>
          <a:xfrm>
            <a:off x="11880965" y="7211414"/>
            <a:ext cx="140970" cy="35560"/>
          </a:xfrm>
          <a:custGeom>
            <a:avLst/>
            <a:gdLst/>
            <a:ahLst/>
            <a:cxnLst/>
            <a:rect l="l" t="t" r="r" b="b"/>
            <a:pathLst>
              <a:path w="140970" h="35559">
                <a:moveTo>
                  <a:pt x="5584" y="1861"/>
                </a:moveTo>
                <a:lnTo>
                  <a:pt x="36299" y="9307"/>
                </a:lnTo>
              </a:path>
              <a:path w="140970" h="35559">
                <a:moveTo>
                  <a:pt x="53052" y="13961"/>
                </a:moveTo>
                <a:lnTo>
                  <a:pt x="87490" y="22337"/>
                </a:lnTo>
              </a:path>
              <a:path w="140970" h="35559">
                <a:moveTo>
                  <a:pt x="104243" y="26060"/>
                </a:moveTo>
                <a:lnTo>
                  <a:pt x="134958" y="34437"/>
                </a:lnTo>
              </a:path>
              <a:path w="140970" h="35559">
                <a:moveTo>
                  <a:pt x="134958" y="34437"/>
                </a:moveTo>
                <a:lnTo>
                  <a:pt x="104243" y="26060"/>
                </a:lnTo>
              </a:path>
              <a:path w="140970" h="35559">
                <a:moveTo>
                  <a:pt x="87490" y="22337"/>
                </a:moveTo>
                <a:lnTo>
                  <a:pt x="53052" y="13961"/>
                </a:lnTo>
              </a:path>
              <a:path w="140970" h="35559">
                <a:moveTo>
                  <a:pt x="36299" y="9307"/>
                </a:moveTo>
                <a:lnTo>
                  <a:pt x="5584" y="1861"/>
                </a:lnTo>
              </a:path>
              <a:path w="140970" h="35559">
                <a:moveTo>
                  <a:pt x="5584" y="1861"/>
                </a:moveTo>
                <a:lnTo>
                  <a:pt x="36299" y="9307"/>
                </a:lnTo>
              </a:path>
              <a:path w="140970" h="35559">
                <a:moveTo>
                  <a:pt x="53052" y="13961"/>
                </a:moveTo>
                <a:lnTo>
                  <a:pt x="87490" y="22337"/>
                </a:lnTo>
              </a:path>
              <a:path w="140970" h="35559">
                <a:moveTo>
                  <a:pt x="104243" y="26060"/>
                </a:moveTo>
                <a:lnTo>
                  <a:pt x="134958" y="34437"/>
                </a:lnTo>
              </a:path>
              <a:path w="140970" h="35559">
                <a:moveTo>
                  <a:pt x="134958" y="34437"/>
                </a:moveTo>
                <a:lnTo>
                  <a:pt x="104243" y="26060"/>
                </a:lnTo>
              </a:path>
              <a:path w="140970" h="35559">
                <a:moveTo>
                  <a:pt x="87490" y="22337"/>
                </a:moveTo>
                <a:lnTo>
                  <a:pt x="53052" y="13961"/>
                </a:lnTo>
              </a:path>
              <a:path w="140970" h="35559">
                <a:moveTo>
                  <a:pt x="36299" y="9307"/>
                </a:moveTo>
                <a:lnTo>
                  <a:pt x="5584" y="1861"/>
                </a:lnTo>
              </a:path>
              <a:path w="140970" h="35559">
                <a:moveTo>
                  <a:pt x="5584" y="1861"/>
                </a:moveTo>
                <a:lnTo>
                  <a:pt x="36299" y="9307"/>
                </a:lnTo>
              </a:path>
              <a:path w="140970" h="35559">
                <a:moveTo>
                  <a:pt x="53052" y="13961"/>
                </a:moveTo>
                <a:lnTo>
                  <a:pt x="87490" y="22337"/>
                </a:lnTo>
              </a:path>
              <a:path w="140970" h="35559">
                <a:moveTo>
                  <a:pt x="104243" y="26060"/>
                </a:moveTo>
                <a:lnTo>
                  <a:pt x="134958" y="34437"/>
                </a:lnTo>
              </a:path>
              <a:path w="140970" h="35559">
                <a:moveTo>
                  <a:pt x="134958" y="34437"/>
                </a:moveTo>
                <a:lnTo>
                  <a:pt x="104243" y="26060"/>
                </a:lnTo>
              </a:path>
              <a:path w="140970" h="35559">
                <a:moveTo>
                  <a:pt x="87490" y="22337"/>
                </a:moveTo>
                <a:lnTo>
                  <a:pt x="53052" y="13961"/>
                </a:lnTo>
              </a:path>
              <a:path w="140970" h="35559">
                <a:moveTo>
                  <a:pt x="36299" y="9307"/>
                </a:moveTo>
                <a:lnTo>
                  <a:pt x="5584" y="1861"/>
                </a:lnTo>
              </a:path>
              <a:path w="140970" h="35559">
                <a:moveTo>
                  <a:pt x="930" y="930"/>
                </a:moveTo>
                <a:lnTo>
                  <a:pt x="5584" y="1861"/>
                </a:lnTo>
              </a:path>
              <a:path w="140970" h="35559">
                <a:moveTo>
                  <a:pt x="0" y="0"/>
                </a:moveTo>
                <a:lnTo>
                  <a:pt x="930" y="930"/>
                </a:lnTo>
              </a:path>
              <a:path w="140970" h="35559">
                <a:moveTo>
                  <a:pt x="138681" y="35368"/>
                </a:moveTo>
                <a:lnTo>
                  <a:pt x="140542" y="35368"/>
                </a:lnTo>
              </a:path>
              <a:path w="140970" h="35559">
                <a:moveTo>
                  <a:pt x="134958" y="34437"/>
                </a:moveTo>
                <a:lnTo>
                  <a:pt x="138681" y="35368"/>
                </a:lnTo>
              </a:path>
              <a:path w="140970" h="35559">
                <a:moveTo>
                  <a:pt x="138681" y="35368"/>
                </a:moveTo>
                <a:lnTo>
                  <a:pt x="140542" y="35368"/>
                </a:lnTo>
              </a:path>
              <a:path w="140970" h="35559">
                <a:moveTo>
                  <a:pt x="134958" y="34437"/>
                </a:moveTo>
                <a:lnTo>
                  <a:pt x="138681" y="35368"/>
                </a:lnTo>
              </a:path>
              <a:path w="140970" h="35559">
                <a:moveTo>
                  <a:pt x="930" y="930"/>
                </a:moveTo>
                <a:lnTo>
                  <a:pt x="0" y="0"/>
                </a:lnTo>
              </a:path>
              <a:path w="140970" h="35559">
                <a:moveTo>
                  <a:pt x="5584" y="1861"/>
                </a:moveTo>
                <a:lnTo>
                  <a:pt x="930" y="930"/>
                </a:lnTo>
              </a:path>
              <a:path w="140970" h="35559">
                <a:moveTo>
                  <a:pt x="930" y="930"/>
                </a:moveTo>
                <a:lnTo>
                  <a:pt x="5584" y="1861"/>
                </a:lnTo>
              </a:path>
              <a:path w="140970" h="35559">
                <a:moveTo>
                  <a:pt x="0" y="0"/>
                </a:moveTo>
                <a:lnTo>
                  <a:pt x="930" y="930"/>
                </a:lnTo>
              </a:path>
              <a:path w="140970" h="35559">
                <a:moveTo>
                  <a:pt x="930" y="930"/>
                </a:moveTo>
                <a:lnTo>
                  <a:pt x="5584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1" name="object 10331"/>
          <p:cNvSpPr/>
          <p:nvPr/>
        </p:nvSpPr>
        <p:spPr>
          <a:xfrm>
            <a:off x="4620220" y="672184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2" name="object 10332"/>
          <p:cNvSpPr/>
          <p:nvPr/>
        </p:nvSpPr>
        <p:spPr>
          <a:xfrm>
            <a:off x="10956735" y="6661344"/>
            <a:ext cx="1905" cy="6985"/>
          </a:xfrm>
          <a:custGeom>
            <a:avLst/>
            <a:gdLst/>
            <a:ahLst/>
            <a:cxnLst/>
            <a:rect l="l" t="t" r="r" b="b"/>
            <a:pathLst>
              <a:path w="1904" h="6984">
                <a:moveTo>
                  <a:pt x="930" y="3722"/>
                </a:moveTo>
                <a:lnTo>
                  <a:pt x="0" y="6515"/>
                </a:lnTo>
              </a:path>
              <a:path w="1904" h="6984">
                <a:moveTo>
                  <a:pt x="0" y="6515"/>
                </a:moveTo>
                <a:lnTo>
                  <a:pt x="930" y="3722"/>
                </a:lnTo>
              </a:path>
              <a:path w="1904" h="6984">
                <a:moveTo>
                  <a:pt x="930" y="3722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3" name="object 10333"/>
          <p:cNvSpPr/>
          <p:nvPr/>
        </p:nvSpPr>
        <p:spPr>
          <a:xfrm>
            <a:off x="11880965" y="721141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4" name="object 10334"/>
          <p:cNvSpPr/>
          <p:nvPr/>
        </p:nvSpPr>
        <p:spPr>
          <a:xfrm>
            <a:off x="4620220" y="672649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5" name="object 10335"/>
          <p:cNvSpPr/>
          <p:nvPr/>
        </p:nvSpPr>
        <p:spPr>
          <a:xfrm>
            <a:off x="10958596" y="6472402"/>
            <a:ext cx="46990" cy="188595"/>
          </a:xfrm>
          <a:custGeom>
            <a:avLst/>
            <a:gdLst/>
            <a:ahLst/>
            <a:cxnLst/>
            <a:rect l="l" t="t" r="r" b="b"/>
            <a:pathLst>
              <a:path w="46990" h="188595">
                <a:moveTo>
                  <a:pt x="0" y="188010"/>
                </a:moveTo>
                <a:lnTo>
                  <a:pt x="3722" y="171257"/>
                </a:lnTo>
              </a:path>
              <a:path w="46990" h="188595">
                <a:moveTo>
                  <a:pt x="8376" y="154503"/>
                </a:moveTo>
                <a:lnTo>
                  <a:pt x="16753" y="120066"/>
                </a:lnTo>
              </a:path>
              <a:path w="46990" h="188595">
                <a:moveTo>
                  <a:pt x="20476" y="103312"/>
                </a:moveTo>
                <a:lnTo>
                  <a:pt x="25130" y="86559"/>
                </a:lnTo>
              </a:path>
              <a:path w="46990" h="188595">
                <a:moveTo>
                  <a:pt x="30714" y="65152"/>
                </a:moveTo>
                <a:lnTo>
                  <a:pt x="36299" y="40952"/>
                </a:lnTo>
              </a:path>
              <a:path w="46990" h="188595">
                <a:moveTo>
                  <a:pt x="40952" y="24199"/>
                </a:moveTo>
                <a:lnTo>
                  <a:pt x="46537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6" name="object 10336"/>
          <p:cNvSpPr/>
          <p:nvPr/>
        </p:nvSpPr>
        <p:spPr>
          <a:xfrm>
            <a:off x="12019646" y="7246783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7" name="object 10337"/>
          <p:cNvSpPr/>
          <p:nvPr/>
        </p:nvSpPr>
        <p:spPr>
          <a:xfrm>
            <a:off x="4620220" y="662597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8" name="object 10338"/>
          <p:cNvSpPr/>
          <p:nvPr/>
        </p:nvSpPr>
        <p:spPr>
          <a:xfrm>
            <a:off x="10956735" y="6472402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48398" y="0"/>
                </a:moveTo>
                <a:lnTo>
                  <a:pt x="42814" y="24199"/>
                </a:lnTo>
              </a:path>
              <a:path w="48895" h="195579">
                <a:moveTo>
                  <a:pt x="38160" y="40952"/>
                </a:moveTo>
                <a:lnTo>
                  <a:pt x="32576" y="65152"/>
                </a:lnTo>
              </a:path>
              <a:path w="48895" h="195579">
                <a:moveTo>
                  <a:pt x="26991" y="86559"/>
                </a:moveTo>
                <a:lnTo>
                  <a:pt x="22337" y="103312"/>
                </a:lnTo>
              </a:path>
              <a:path w="48895" h="195579">
                <a:moveTo>
                  <a:pt x="18614" y="120066"/>
                </a:moveTo>
                <a:lnTo>
                  <a:pt x="10238" y="154503"/>
                </a:lnTo>
              </a:path>
              <a:path w="48895" h="195579">
                <a:moveTo>
                  <a:pt x="5584" y="171257"/>
                </a:moveTo>
                <a:lnTo>
                  <a:pt x="1861" y="188010"/>
                </a:lnTo>
              </a:path>
              <a:path w="48895" h="195579">
                <a:moveTo>
                  <a:pt x="1861" y="188941"/>
                </a:moveTo>
                <a:lnTo>
                  <a:pt x="930" y="192664"/>
                </a:lnTo>
              </a:path>
              <a:path w="48895" h="195579">
                <a:moveTo>
                  <a:pt x="930" y="192664"/>
                </a:moveTo>
                <a:lnTo>
                  <a:pt x="0" y="195456"/>
                </a:lnTo>
              </a:path>
              <a:path w="48895" h="195579">
                <a:moveTo>
                  <a:pt x="0" y="195456"/>
                </a:moveTo>
                <a:lnTo>
                  <a:pt x="930" y="192664"/>
                </a:lnTo>
              </a:path>
              <a:path w="48895" h="195579">
                <a:moveTo>
                  <a:pt x="930" y="192664"/>
                </a:moveTo>
                <a:lnTo>
                  <a:pt x="1861" y="188941"/>
                </a:lnTo>
              </a:path>
              <a:path w="48895" h="195579">
                <a:moveTo>
                  <a:pt x="1861" y="188010"/>
                </a:moveTo>
                <a:lnTo>
                  <a:pt x="5584" y="171257"/>
                </a:lnTo>
              </a:path>
              <a:path w="48895" h="195579">
                <a:moveTo>
                  <a:pt x="10238" y="154503"/>
                </a:moveTo>
                <a:lnTo>
                  <a:pt x="18614" y="120066"/>
                </a:lnTo>
              </a:path>
              <a:path w="48895" h="195579">
                <a:moveTo>
                  <a:pt x="22337" y="103312"/>
                </a:moveTo>
                <a:lnTo>
                  <a:pt x="26991" y="86559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9" name="object 10339"/>
          <p:cNvSpPr/>
          <p:nvPr/>
        </p:nvSpPr>
        <p:spPr>
          <a:xfrm>
            <a:off x="4620220" y="662132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0" name="object 10340"/>
          <p:cNvSpPr/>
          <p:nvPr/>
        </p:nvSpPr>
        <p:spPr>
          <a:xfrm>
            <a:off x="12015923" y="7245852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1" name="object 10341"/>
          <p:cNvSpPr/>
          <p:nvPr/>
        </p:nvSpPr>
        <p:spPr>
          <a:xfrm>
            <a:off x="10989311" y="6472402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10238" y="24199"/>
                </a:moveTo>
                <a:lnTo>
                  <a:pt x="158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2" name="object 10342"/>
          <p:cNvSpPr/>
          <p:nvPr/>
        </p:nvSpPr>
        <p:spPr>
          <a:xfrm>
            <a:off x="4624873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3" name="object 10343"/>
          <p:cNvSpPr/>
          <p:nvPr/>
        </p:nvSpPr>
        <p:spPr>
          <a:xfrm>
            <a:off x="12015923" y="7245852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3722" y="930"/>
                </a:moveTo>
                <a:lnTo>
                  <a:pt x="5584" y="930"/>
                </a:lnTo>
              </a:path>
              <a:path w="5715" h="1270">
                <a:moveTo>
                  <a:pt x="0" y="0"/>
                </a:moveTo>
                <a:lnTo>
                  <a:pt x="3722" y="930"/>
                </a:lnTo>
              </a:path>
              <a:path w="5715" h="1270">
                <a:moveTo>
                  <a:pt x="3722" y="930"/>
                </a:moveTo>
                <a:lnTo>
                  <a:pt x="5584" y="930"/>
                </a:lnTo>
              </a:path>
              <a:path w="5715" h="1270">
                <a:moveTo>
                  <a:pt x="0" y="0"/>
                </a:moveTo>
                <a:lnTo>
                  <a:pt x="3722" y="930"/>
                </a:lnTo>
              </a:path>
              <a:path w="5715" h="1270">
                <a:moveTo>
                  <a:pt x="3722" y="930"/>
                </a:moveTo>
                <a:lnTo>
                  <a:pt x="5584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4" name="object 10344"/>
          <p:cNvSpPr/>
          <p:nvPr/>
        </p:nvSpPr>
        <p:spPr>
          <a:xfrm>
            <a:off x="4624873" y="6734873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5" name="object 10345"/>
          <p:cNvSpPr/>
          <p:nvPr/>
        </p:nvSpPr>
        <p:spPr>
          <a:xfrm>
            <a:off x="12015923" y="7245852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6" name="object 10346"/>
          <p:cNvSpPr/>
          <p:nvPr/>
        </p:nvSpPr>
        <p:spPr>
          <a:xfrm>
            <a:off x="11880965" y="7211414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930" y="930"/>
                </a:moveTo>
                <a:lnTo>
                  <a:pt x="0" y="0"/>
                </a:lnTo>
              </a:path>
              <a:path w="5715" h="1904">
                <a:moveTo>
                  <a:pt x="5584" y="1861"/>
                </a:moveTo>
                <a:lnTo>
                  <a:pt x="930" y="930"/>
                </a:lnTo>
              </a:path>
              <a:path w="5715" h="1904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7" name="object 10347"/>
          <p:cNvSpPr/>
          <p:nvPr/>
        </p:nvSpPr>
        <p:spPr>
          <a:xfrm>
            <a:off x="4624873" y="6534763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8" name="object 10348"/>
          <p:cNvSpPr/>
          <p:nvPr/>
        </p:nvSpPr>
        <p:spPr>
          <a:xfrm>
            <a:off x="11881895" y="7212345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4653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9" name="object 10349"/>
          <p:cNvSpPr/>
          <p:nvPr/>
        </p:nvSpPr>
        <p:spPr>
          <a:xfrm>
            <a:off x="11922848" y="6941498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0"/>
                </a:moveTo>
                <a:lnTo>
                  <a:pt x="10238" y="24199"/>
                </a:lnTo>
              </a:path>
              <a:path w="15875" h="65404">
                <a:moveTo>
                  <a:pt x="5584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0" name="object 10350"/>
          <p:cNvSpPr/>
          <p:nvPr/>
        </p:nvSpPr>
        <p:spPr>
          <a:xfrm>
            <a:off x="10956735" y="6472402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48398" y="0"/>
                </a:moveTo>
                <a:lnTo>
                  <a:pt x="42814" y="24199"/>
                </a:lnTo>
              </a:path>
              <a:path w="48895" h="195579">
                <a:moveTo>
                  <a:pt x="38160" y="40952"/>
                </a:moveTo>
                <a:lnTo>
                  <a:pt x="32576" y="65152"/>
                </a:lnTo>
              </a:path>
              <a:path w="48895" h="195579">
                <a:moveTo>
                  <a:pt x="26991" y="86559"/>
                </a:moveTo>
                <a:lnTo>
                  <a:pt x="22337" y="103312"/>
                </a:lnTo>
              </a:path>
              <a:path w="48895" h="195579">
                <a:moveTo>
                  <a:pt x="18614" y="120066"/>
                </a:moveTo>
                <a:lnTo>
                  <a:pt x="10238" y="154503"/>
                </a:lnTo>
              </a:path>
              <a:path w="48895" h="195579">
                <a:moveTo>
                  <a:pt x="5584" y="171257"/>
                </a:moveTo>
                <a:lnTo>
                  <a:pt x="1861" y="188010"/>
                </a:lnTo>
              </a:path>
              <a:path w="48895" h="195579">
                <a:moveTo>
                  <a:pt x="1861" y="188941"/>
                </a:moveTo>
                <a:lnTo>
                  <a:pt x="930" y="192664"/>
                </a:lnTo>
              </a:path>
              <a:path w="48895" h="195579">
                <a:moveTo>
                  <a:pt x="930" y="192664"/>
                </a:moveTo>
                <a:lnTo>
                  <a:pt x="0" y="195456"/>
                </a:lnTo>
              </a:path>
              <a:path w="48895" h="195579">
                <a:moveTo>
                  <a:pt x="0" y="195456"/>
                </a:moveTo>
                <a:lnTo>
                  <a:pt x="930" y="192664"/>
                </a:lnTo>
              </a:path>
              <a:path w="48895" h="195579">
                <a:moveTo>
                  <a:pt x="930" y="192664"/>
                </a:moveTo>
                <a:lnTo>
                  <a:pt x="1861" y="188941"/>
                </a:lnTo>
              </a:path>
              <a:path w="48895" h="195579">
                <a:moveTo>
                  <a:pt x="1861" y="188010"/>
                </a:moveTo>
                <a:lnTo>
                  <a:pt x="5584" y="171257"/>
                </a:lnTo>
              </a:path>
              <a:path w="48895" h="195579">
                <a:moveTo>
                  <a:pt x="10238" y="154503"/>
                </a:moveTo>
                <a:lnTo>
                  <a:pt x="18614" y="120066"/>
                </a:lnTo>
              </a:path>
              <a:path w="48895" h="195579">
                <a:moveTo>
                  <a:pt x="22337" y="103312"/>
                </a:moveTo>
                <a:lnTo>
                  <a:pt x="26991" y="86559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1" name="object 10351"/>
          <p:cNvSpPr/>
          <p:nvPr/>
        </p:nvSpPr>
        <p:spPr>
          <a:xfrm>
            <a:off x="11944256" y="6814917"/>
            <a:ext cx="26670" cy="106680"/>
          </a:xfrm>
          <a:custGeom>
            <a:avLst/>
            <a:gdLst/>
            <a:ahLst/>
            <a:cxnLst/>
            <a:rect l="l" t="t" r="r" b="b"/>
            <a:pathLst>
              <a:path w="26670" h="106679">
                <a:moveTo>
                  <a:pt x="26060" y="0"/>
                </a:moveTo>
                <a:lnTo>
                  <a:pt x="21407" y="19545"/>
                </a:lnTo>
              </a:path>
              <a:path w="26670" h="106679">
                <a:moveTo>
                  <a:pt x="17684" y="36299"/>
                </a:moveTo>
                <a:lnTo>
                  <a:pt x="9307" y="69805"/>
                </a:lnTo>
              </a:path>
              <a:path w="26670" h="106679">
                <a:moveTo>
                  <a:pt x="4653" y="86559"/>
                </a:moveTo>
                <a:lnTo>
                  <a:pt x="0" y="10610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2" name="object 10352"/>
          <p:cNvSpPr/>
          <p:nvPr/>
        </p:nvSpPr>
        <p:spPr>
          <a:xfrm>
            <a:off x="10989311" y="6472402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10238" y="24199"/>
                </a:moveTo>
                <a:lnTo>
                  <a:pt x="158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3" name="object 10353"/>
          <p:cNvSpPr/>
          <p:nvPr/>
        </p:nvSpPr>
        <p:spPr>
          <a:xfrm>
            <a:off x="11970316" y="6812125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4" name="object 10354"/>
          <p:cNvSpPr/>
          <p:nvPr/>
        </p:nvSpPr>
        <p:spPr>
          <a:xfrm>
            <a:off x="11944256" y="6812125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108897"/>
                </a:moveTo>
                <a:lnTo>
                  <a:pt x="4653" y="89351"/>
                </a:lnTo>
              </a:path>
              <a:path w="27304" h="109220">
                <a:moveTo>
                  <a:pt x="9307" y="72598"/>
                </a:moveTo>
                <a:lnTo>
                  <a:pt x="17684" y="39091"/>
                </a:lnTo>
              </a:path>
              <a:path w="27304" h="109220">
                <a:moveTo>
                  <a:pt x="21407" y="22337"/>
                </a:moveTo>
                <a:lnTo>
                  <a:pt x="26060" y="2792"/>
                </a:lnTo>
              </a:path>
              <a:path w="27304" h="109220">
                <a:moveTo>
                  <a:pt x="26060" y="1861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5" name="object 10355"/>
          <p:cNvSpPr/>
          <p:nvPr/>
        </p:nvSpPr>
        <p:spPr>
          <a:xfrm>
            <a:off x="11207105" y="630766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6" name="object 10356"/>
          <p:cNvSpPr/>
          <p:nvPr/>
        </p:nvSpPr>
        <p:spPr>
          <a:xfrm>
            <a:off x="4694679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7" name="object 10357"/>
          <p:cNvSpPr/>
          <p:nvPr/>
        </p:nvSpPr>
        <p:spPr>
          <a:xfrm>
            <a:off x="11922848" y="6941498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10238" y="24199"/>
                </a:moveTo>
                <a:lnTo>
                  <a:pt x="158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8" name="object 10358"/>
          <p:cNvSpPr/>
          <p:nvPr/>
        </p:nvSpPr>
        <p:spPr>
          <a:xfrm>
            <a:off x="4669549" y="672370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9" name="object 10359"/>
          <p:cNvSpPr/>
          <p:nvPr/>
        </p:nvSpPr>
        <p:spPr>
          <a:xfrm>
            <a:off x="4669549" y="6545932"/>
            <a:ext cx="12700" cy="177800"/>
          </a:xfrm>
          <a:custGeom>
            <a:avLst/>
            <a:gdLst/>
            <a:ahLst/>
            <a:cxnLst/>
            <a:rect l="l" t="t" r="r" b="b"/>
            <a:pathLst>
              <a:path w="12700" h="177800">
                <a:moveTo>
                  <a:pt x="0" y="0"/>
                </a:moveTo>
                <a:lnTo>
                  <a:pt x="12099" y="0"/>
                </a:lnTo>
              </a:path>
              <a:path w="12700" h="177800">
                <a:moveTo>
                  <a:pt x="12099" y="0"/>
                </a:moveTo>
                <a:lnTo>
                  <a:pt x="12099" y="930"/>
                </a:lnTo>
              </a:path>
              <a:path w="12700" h="177800">
                <a:moveTo>
                  <a:pt x="12099" y="930"/>
                </a:moveTo>
                <a:lnTo>
                  <a:pt x="12099" y="27922"/>
                </a:lnTo>
              </a:path>
              <a:path w="12700" h="177800">
                <a:moveTo>
                  <a:pt x="12099" y="45606"/>
                </a:moveTo>
                <a:lnTo>
                  <a:pt x="12099" y="80044"/>
                </a:lnTo>
              </a:path>
              <a:path w="12700" h="177800">
                <a:moveTo>
                  <a:pt x="12099" y="97728"/>
                </a:moveTo>
                <a:lnTo>
                  <a:pt x="12099" y="132165"/>
                </a:lnTo>
              </a:path>
              <a:path w="12700" h="177800">
                <a:moveTo>
                  <a:pt x="12099" y="149850"/>
                </a:moveTo>
                <a:lnTo>
                  <a:pt x="12099" y="176841"/>
                </a:lnTo>
              </a:path>
              <a:path w="12700" h="177800">
                <a:moveTo>
                  <a:pt x="12099" y="176841"/>
                </a:moveTo>
                <a:lnTo>
                  <a:pt x="12099" y="177772"/>
                </a:lnTo>
              </a:path>
              <a:path w="12700" h="177800">
                <a:moveTo>
                  <a:pt x="0" y="930"/>
                </a:moveTo>
                <a:lnTo>
                  <a:pt x="0" y="0"/>
                </a:lnTo>
              </a:path>
              <a:path w="12700" h="177800">
                <a:moveTo>
                  <a:pt x="0" y="176841"/>
                </a:moveTo>
                <a:lnTo>
                  <a:pt x="0" y="149850"/>
                </a:lnTo>
              </a:path>
              <a:path w="12700" h="177800">
                <a:moveTo>
                  <a:pt x="0" y="132165"/>
                </a:moveTo>
                <a:lnTo>
                  <a:pt x="0" y="97728"/>
                </a:lnTo>
              </a:path>
              <a:path w="12700" h="177800">
                <a:moveTo>
                  <a:pt x="0" y="80044"/>
                </a:moveTo>
                <a:lnTo>
                  <a:pt x="0" y="45606"/>
                </a:lnTo>
              </a:path>
              <a:path w="12700" h="177800">
                <a:moveTo>
                  <a:pt x="0" y="27922"/>
                </a:moveTo>
                <a:lnTo>
                  <a:pt x="0" y="930"/>
                </a:lnTo>
              </a:path>
              <a:path w="12700" h="177800">
                <a:moveTo>
                  <a:pt x="0" y="177772"/>
                </a:moveTo>
                <a:lnTo>
                  <a:pt x="0" y="17684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360" name="object 10360"/>
          <p:cNvGrpSpPr/>
          <p:nvPr/>
        </p:nvGrpSpPr>
        <p:grpSpPr>
          <a:xfrm>
            <a:off x="11062840" y="6270431"/>
            <a:ext cx="145415" cy="38735"/>
            <a:chOff x="11062840" y="6270431"/>
            <a:chExt cx="145415" cy="38735"/>
          </a:xfrm>
        </p:grpSpPr>
        <p:sp>
          <p:nvSpPr>
            <p:cNvPr id="10361" name="object 10361"/>
            <p:cNvSpPr/>
            <p:nvPr/>
          </p:nvSpPr>
          <p:spPr>
            <a:xfrm>
              <a:off x="11205236" y="63058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2" name="object 10362"/>
            <p:cNvSpPr/>
            <p:nvPr/>
          </p:nvSpPr>
          <p:spPr>
            <a:xfrm>
              <a:off x="11151261" y="6292769"/>
              <a:ext cx="55880" cy="15240"/>
            </a:xfrm>
            <a:custGeom>
              <a:avLst/>
              <a:gdLst/>
              <a:ahLst/>
              <a:cxnLst/>
              <a:rect l="l" t="t" r="r" b="b"/>
              <a:pathLst>
                <a:path w="55879" h="15239">
                  <a:moveTo>
                    <a:pt x="55844" y="14891"/>
                  </a:moveTo>
                  <a:lnTo>
                    <a:pt x="54913" y="13961"/>
                  </a:lnTo>
                </a:path>
                <a:path w="55879" h="15239">
                  <a:moveTo>
                    <a:pt x="54913" y="13961"/>
                  </a:moveTo>
                  <a:lnTo>
                    <a:pt x="5584" y="1861"/>
                  </a:lnTo>
                </a:path>
                <a:path w="55879" h="15239">
                  <a:moveTo>
                    <a:pt x="930" y="930"/>
                  </a:moveTo>
                  <a:lnTo>
                    <a:pt x="0" y="0"/>
                  </a:lnTo>
                </a:path>
                <a:path w="55879" h="15239">
                  <a:moveTo>
                    <a:pt x="2792" y="930"/>
                  </a:moveTo>
                  <a:lnTo>
                    <a:pt x="930" y="930"/>
                  </a:lnTo>
                </a:path>
                <a:path w="55879" h="15239">
                  <a:moveTo>
                    <a:pt x="3722" y="930"/>
                  </a:moveTo>
                  <a:lnTo>
                    <a:pt x="2792" y="930"/>
                  </a:lnTo>
                </a:path>
                <a:path w="55879" h="15239">
                  <a:moveTo>
                    <a:pt x="4653" y="1861"/>
                  </a:moveTo>
                  <a:lnTo>
                    <a:pt x="3722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3" name="object 10363"/>
            <p:cNvSpPr/>
            <p:nvPr/>
          </p:nvSpPr>
          <p:spPr>
            <a:xfrm>
              <a:off x="11154983" y="62937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4" name="object 10364"/>
            <p:cNvSpPr/>
            <p:nvPr/>
          </p:nvSpPr>
          <p:spPr>
            <a:xfrm>
              <a:off x="11117754" y="6285323"/>
              <a:ext cx="39370" cy="9525"/>
            </a:xfrm>
            <a:custGeom>
              <a:avLst/>
              <a:gdLst/>
              <a:ahLst/>
              <a:cxnLst/>
              <a:rect l="l" t="t" r="r" b="b"/>
              <a:pathLst>
                <a:path w="39370" h="9525">
                  <a:moveTo>
                    <a:pt x="39091" y="9307"/>
                  </a:moveTo>
                  <a:lnTo>
                    <a:pt x="38160" y="9307"/>
                  </a:lnTo>
                </a:path>
                <a:path w="39370" h="9525">
                  <a:moveTo>
                    <a:pt x="33506" y="7445"/>
                  </a:moveTo>
                  <a:lnTo>
                    <a:pt x="18614" y="4653"/>
                  </a:lnTo>
                </a:path>
                <a:path w="39370" h="9525">
                  <a:moveTo>
                    <a:pt x="18614" y="4653"/>
                  </a:moveTo>
                  <a:lnTo>
                    <a:pt x="3722" y="930"/>
                  </a:lnTo>
                </a:path>
                <a:path w="39370" h="9525">
                  <a:moveTo>
                    <a:pt x="930" y="0"/>
                  </a:moveTo>
                  <a:lnTo>
                    <a:pt x="0" y="0"/>
                  </a:lnTo>
                </a:path>
                <a:path w="39370" h="9525">
                  <a:moveTo>
                    <a:pt x="2792" y="0"/>
                  </a:moveTo>
                  <a:lnTo>
                    <a:pt x="930" y="0"/>
                  </a:lnTo>
                </a:path>
                <a:path w="39370" h="9525">
                  <a:moveTo>
                    <a:pt x="3722" y="93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5" name="object 10365"/>
            <p:cNvSpPr/>
            <p:nvPr/>
          </p:nvSpPr>
          <p:spPr>
            <a:xfrm>
              <a:off x="11114961" y="62834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66" name="object 10366"/>
            <p:cNvSpPr/>
            <p:nvPr/>
          </p:nvSpPr>
          <p:spPr>
            <a:xfrm>
              <a:off x="11063770" y="6271361"/>
              <a:ext cx="54610" cy="13970"/>
            </a:xfrm>
            <a:custGeom>
              <a:avLst/>
              <a:gdLst/>
              <a:ahLst/>
              <a:cxnLst/>
              <a:rect l="l" t="t" r="r" b="b"/>
              <a:pathLst>
                <a:path w="54609" h="13970">
                  <a:moveTo>
                    <a:pt x="53052" y="13030"/>
                  </a:moveTo>
                  <a:lnTo>
                    <a:pt x="52121" y="13030"/>
                  </a:lnTo>
                </a:path>
                <a:path w="54609" h="13970">
                  <a:moveTo>
                    <a:pt x="53983" y="13961"/>
                  </a:moveTo>
                  <a:lnTo>
                    <a:pt x="53052" y="13030"/>
                  </a:lnTo>
                </a:path>
                <a:path w="54609" h="13970">
                  <a:moveTo>
                    <a:pt x="52121" y="13030"/>
                  </a:moveTo>
                  <a:lnTo>
                    <a:pt x="34437" y="8376"/>
                  </a:lnTo>
                </a:path>
                <a:path w="54609" h="13970">
                  <a:moveTo>
                    <a:pt x="17684" y="46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367" name="object 10367"/>
          <p:cNvSpPr/>
          <p:nvPr/>
        </p:nvSpPr>
        <p:spPr>
          <a:xfrm>
            <a:off x="11141953" y="6576646"/>
            <a:ext cx="5080" cy="21590"/>
          </a:xfrm>
          <a:custGeom>
            <a:avLst/>
            <a:gdLst/>
            <a:ahLst/>
            <a:cxnLst/>
            <a:rect l="l" t="t" r="r" b="b"/>
            <a:pathLst>
              <a:path w="5079" h="21590">
                <a:moveTo>
                  <a:pt x="0" y="21407"/>
                </a:moveTo>
                <a:lnTo>
                  <a:pt x="0" y="20476"/>
                </a:lnTo>
              </a:path>
              <a:path w="5079" h="21590">
                <a:moveTo>
                  <a:pt x="0" y="20476"/>
                </a:moveTo>
                <a:lnTo>
                  <a:pt x="0" y="19545"/>
                </a:lnTo>
              </a:path>
              <a:path w="5079" h="21590">
                <a:moveTo>
                  <a:pt x="0" y="19545"/>
                </a:moveTo>
                <a:lnTo>
                  <a:pt x="0" y="18614"/>
                </a:lnTo>
              </a:path>
              <a:path w="5079" h="21590">
                <a:moveTo>
                  <a:pt x="0" y="18614"/>
                </a:moveTo>
                <a:lnTo>
                  <a:pt x="930" y="16753"/>
                </a:lnTo>
              </a:path>
              <a:path w="5079" h="21590">
                <a:moveTo>
                  <a:pt x="930" y="16753"/>
                </a:moveTo>
                <a:lnTo>
                  <a:pt x="930" y="15822"/>
                </a:lnTo>
              </a:path>
              <a:path w="5079" h="21590">
                <a:moveTo>
                  <a:pt x="930" y="15822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368" name="object 10368"/>
          <p:cNvGrpSpPr/>
          <p:nvPr/>
        </p:nvGrpSpPr>
        <p:grpSpPr>
          <a:xfrm>
            <a:off x="10982795" y="6536624"/>
            <a:ext cx="7620" cy="22860"/>
            <a:chOff x="10982795" y="6536624"/>
            <a:chExt cx="7620" cy="22860"/>
          </a:xfrm>
        </p:grpSpPr>
        <p:sp>
          <p:nvSpPr>
            <p:cNvPr id="10369" name="object 10369"/>
            <p:cNvSpPr/>
            <p:nvPr/>
          </p:nvSpPr>
          <p:spPr>
            <a:xfrm>
              <a:off x="10983726" y="6537555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5584" y="0"/>
                  </a:moveTo>
                  <a:lnTo>
                    <a:pt x="930" y="16753"/>
                  </a:lnTo>
                </a:path>
                <a:path w="5715" h="20954">
                  <a:moveTo>
                    <a:pt x="930" y="16753"/>
                  </a:moveTo>
                  <a:lnTo>
                    <a:pt x="930" y="17684"/>
                  </a:lnTo>
                </a:path>
                <a:path w="5715" h="20954">
                  <a:moveTo>
                    <a:pt x="930" y="18614"/>
                  </a:moveTo>
                  <a:lnTo>
                    <a:pt x="0" y="19545"/>
                  </a:lnTo>
                </a:path>
                <a:path w="5715" h="20954">
                  <a:moveTo>
                    <a:pt x="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70" name="object 10370"/>
            <p:cNvSpPr/>
            <p:nvPr/>
          </p:nvSpPr>
          <p:spPr>
            <a:xfrm>
              <a:off x="10982795" y="6557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371" name="object 10371"/>
          <p:cNvSpPr/>
          <p:nvPr/>
        </p:nvSpPr>
        <p:spPr>
          <a:xfrm>
            <a:off x="10964181" y="6276015"/>
            <a:ext cx="99060" cy="394970"/>
          </a:xfrm>
          <a:custGeom>
            <a:avLst/>
            <a:gdLst/>
            <a:ahLst/>
            <a:cxnLst/>
            <a:rect l="l" t="t" r="r" b="b"/>
            <a:pathLst>
              <a:path w="99059" h="394970">
                <a:moveTo>
                  <a:pt x="98659" y="0"/>
                </a:moveTo>
                <a:lnTo>
                  <a:pt x="98659" y="930"/>
                </a:lnTo>
              </a:path>
              <a:path w="99059" h="394970">
                <a:moveTo>
                  <a:pt x="98659" y="930"/>
                </a:moveTo>
                <a:lnTo>
                  <a:pt x="93074" y="22337"/>
                </a:lnTo>
              </a:path>
              <a:path w="99059" h="394970">
                <a:moveTo>
                  <a:pt x="88420" y="39091"/>
                </a:moveTo>
                <a:lnTo>
                  <a:pt x="80044" y="73528"/>
                </a:lnTo>
              </a:path>
              <a:path w="99059" h="394970">
                <a:moveTo>
                  <a:pt x="76321" y="90282"/>
                </a:moveTo>
                <a:lnTo>
                  <a:pt x="67944" y="123789"/>
                </a:lnTo>
              </a:path>
              <a:path w="99059" h="394970">
                <a:moveTo>
                  <a:pt x="63290" y="140542"/>
                </a:moveTo>
                <a:lnTo>
                  <a:pt x="54913" y="174980"/>
                </a:lnTo>
              </a:path>
              <a:path w="99059" h="394970">
                <a:moveTo>
                  <a:pt x="51190" y="191733"/>
                </a:moveTo>
                <a:lnTo>
                  <a:pt x="41883" y="225240"/>
                </a:lnTo>
              </a:path>
              <a:path w="99059" h="394970">
                <a:moveTo>
                  <a:pt x="38160" y="241993"/>
                </a:moveTo>
                <a:lnTo>
                  <a:pt x="32576" y="263400"/>
                </a:lnTo>
              </a:path>
              <a:path w="99059" h="394970">
                <a:moveTo>
                  <a:pt x="27922" y="284808"/>
                </a:moveTo>
                <a:lnTo>
                  <a:pt x="22337" y="306215"/>
                </a:lnTo>
              </a:path>
              <a:path w="99059" h="394970">
                <a:moveTo>
                  <a:pt x="17684" y="322968"/>
                </a:moveTo>
                <a:lnTo>
                  <a:pt x="9307" y="356475"/>
                </a:lnTo>
              </a:path>
              <a:path w="99059" h="394970">
                <a:moveTo>
                  <a:pt x="5584" y="373228"/>
                </a:moveTo>
                <a:lnTo>
                  <a:pt x="0" y="39463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2" name="object 10372"/>
          <p:cNvSpPr/>
          <p:nvPr/>
        </p:nvSpPr>
        <p:spPr>
          <a:xfrm>
            <a:off x="11016302" y="6285323"/>
            <a:ext cx="139700" cy="408940"/>
          </a:xfrm>
          <a:custGeom>
            <a:avLst/>
            <a:gdLst/>
            <a:ahLst/>
            <a:cxnLst/>
            <a:rect l="l" t="t" r="r" b="b"/>
            <a:pathLst>
              <a:path w="139700" h="408940">
                <a:moveTo>
                  <a:pt x="99589" y="0"/>
                </a:moveTo>
                <a:lnTo>
                  <a:pt x="99589" y="930"/>
                </a:lnTo>
              </a:path>
              <a:path w="139700" h="408940">
                <a:moveTo>
                  <a:pt x="99589" y="930"/>
                </a:moveTo>
                <a:lnTo>
                  <a:pt x="98659" y="1861"/>
                </a:lnTo>
              </a:path>
              <a:path w="139700" h="408940">
                <a:moveTo>
                  <a:pt x="98659" y="1861"/>
                </a:moveTo>
                <a:lnTo>
                  <a:pt x="98659" y="3722"/>
                </a:lnTo>
              </a:path>
              <a:path w="139700" h="408940">
                <a:moveTo>
                  <a:pt x="98659" y="3722"/>
                </a:moveTo>
                <a:lnTo>
                  <a:pt x="93074" y="25130"/>
                </a:lnTo>
              </a:path>
              <a:path w="139700" h="408940">
                <a:moveTo>
                  <a:pt x="89351" y="41883"/>
                </a:moveTo>
                <a:lnTo>
                  <a:pt x="80044" y="76321"/>
                </a:lnTo>
              </a:path>
              <a:path w="139700" h="408940">
                <a:moveTo>
                  <a:pt x="76321" y="93074"/>
                </a:moveTo>
                <a:lnTo>
                  <a:pt x="67944" y="126581"/>
                </a:lnTo>
              </a:path>
              <a:path w="139700" h="408940">
                <a:moveTo>
                  <a:pt x="63290" y="144265"/>
                </a:moveTo>
                <a:lnTo>
                  <a:pt x="54913" y="177772"/>
                </a:lnTo>
              </a:path>
              <a:path w="139700" h="408940">
                <a:moveTo>
                  <a:pt x="51190" y="194525"/>
                </a:moveTo>
                <a:lnTo>
                  <a:pt x="42814" y="228032"/>
                </a:lnTo>
              </a:path>
              <a:path w="139700" h="408940">
                <a:moveTo>
                  <a:pt x="38160" y="245716"/>
                </a:moveTo>
                <a:lnTo>
                  <a:pt x="32576" y="267123"/>
                </a:lnTo>
              </a:path>
              <a:path w="139700" h="408940">
                <a:moveTo>
                  <a:pt x="27922" y="288531"/>
                </a:moveTo>
                <a:lnTo>
                  <a:pt x="22337" y="309938"/>
                </a:lnTo>
              </a:path>
              <a:path w="139700" h="408940">
                <a:moveTo>
                  <a:pt x="17684" y="326691"/>
                </a:moveTo>
                <a:lnTo>
                  <a:pt x="9307" y="360198"/>
                </a:lnTo>
              </a:path>
              <a:path w="139700" h="408940">
                <a:moveTo>
                  <a:pt x="5584" y="376951"/>
                </a:moveTo>
                <a:lnTo>
                  <a:pt x="0" y="398359"/>
                </a:lnTo>
              </a:path>
              <a:path w="139700" h="408940">
                <a:moveTo>
                  <a:pt x="139611" y="10238"/>
                </a:moveTo>
                <a:lnTo>
                  <a:pt x="139611" y="11168"/>
                </a:lnTo>
              </a:path>
              <a:path w="139700" h="408940">
                <a:moveTo>
                  <a:pt x="139611" y="11168"/>
                </a:moveTo>
                <a:lnTo>
                  <a:pt x="134027" y="34437"/>
                </a:lnTo>
              </a:path>
              <a:path w="139700" h="408940">
                <a:moveTo>
                  <a:pt x="129373" y="51190"/>
                </a:moveTo>
                <a:lnTo>
                  <a:pt x="120996" y="84697"/>
                </a:lnTo>
              </a:path>
              <a:path w="139700" h="408940">
                <a:moveTo>
                  <a:pt x="117273" y="102381"/>
                </a:moveTo>
                <a:lnTo>
                  <a:pt x="108897" y="135888"/>
                </a:lnTo>
              </a:path>
              <a:path w="139700" h="408940">
                <a:moveTo>
                  <a:pt x="104243" y="152642"/>
                </a:moveTo>
                <a:lnTo>
                  <a:pt x="95866" y="186149"/>
                </a:lnTo>
              </a:path>
              <a:path w="139700" h="408940">
                <a:moveTo>
                  <a:pt x="92143" y="203833"/>
                </a:moveTo>
                <a:lnTo>
                  <a:pt x="82836" y="237340"/>
                </a:lnTo>
              </a:path>
              <a:path w="139700" h="408940">
                <a:moveTo>
                  <a:pt x="79113" y="254093"/>
                </a:moveTo>
                <a:lnTo>
                  <a:pt x="73528" y="277362"/>
                </a:lnTo>
              </a:path>
              <a:path w="139700" h="408940">
                <a:moveTo>
                  <a:pt x="67944" y="297838"/>
                </a:moveTo>
                <a:lnTo>
                  <a:pt x="62359" y="319245"/>
                </a:lnTo>
              </a:path>
              <a:path w="139700" h="408940">
                <a:moveTo>
                  <a:pt x="58636" y="336929"/>
                </a:moveTo>
                <a:lnTo>
                  <a:pt x="50260" y="370436"/>
                </a:lnTo>
              </a:path>
              <a:path w="139700" h="408940">
                <a:moveTo>
                  <a:pt x="45606" y="387190"/>
                </a:moveTo>
                <a:lnTo>
                  <a:pt x="40952" y="4085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3" name="object 10373"/>
          <p:cNvSpPr/>
          <p:nvPr/>
        </p:nvSpPr>
        <p:spPr>
          <a:xfrm>
            <a:off x="11106584" y="6306730"/>
            <a:ext cx="99695" cy="399415"/>
          </a:xfrm>
          <a:custGeom>
            <a:avLst/>
            <a:gdLst/>
            <a:ahLst/>
            <a:cxnLst/>
            <a:rect l="l" t="t" r="r" b="b"/>
            <a:pathLst>
              <a:path w="99695" h="399415">
                <a:moveTo>
                  <a:pt x="99589" y="0"/>
                </a:moveTo>
                <a:lnTo>
                  <a:pt x="98659" y="930"/>
                </a:lnTo>
              </a:path>
              <a:path w="99695" h="399415">
                <a:moveTo>
                  <a:pt x="98659" y="930"/>
                </a:moveTo>
                <a:lnTo>
                  <a:pt x="98659" y="1861"/>
                </a:lnTo>
              </a:path>
              <a:path w="99695" h="399415">
                <a:moveTo>
                  <a:pt x="98659" y="1861"/>
                </a:moveTo>
                <a:lnTo>
                  <a:pt x="98659" y="2792"/>
                </a:lnTo>
              </a:path>
              <a:path w="99695" h="399415">
                <a:moveTo>
                  <a:pt x="98659" y="2792"/>
                </a:moveTo>
                <a:lnTo>
                  <a:pt x="97728" y="4653"/>
                </a:lnTo>
              </a:path>
              <a:path w="99695" h="399415">
                <a:moveTo>
                  <a:pt x="97728" y="4653"/>
                </a:moveTo>
                <a:lnTo>
                  <a:pt x="95866" y="12099"/>
                </a:lnTo>
              </a:path>
              <a:path w="99695" h="399415">
                <a:moveTo>
                  <a:pt x="95866" y="13030"/>
                </a:moveTo>
                <a:lnTo>
                  <a:pt x="92143" y="30714"/>
                </a:lnTo>
              </a:path>
              <a:path w="99695" h="399415">
                <a:moveTo>
                  <a:pt x="87490" y="47468"/>
                </a:moveTo>
                <a:lnTo>
                  <a:pt x="79113" y="80974"/>
                </a:lnTo>
              </a:path>
              <a:path w="99695" h="399415">
                <a:moveTo>
                  <a:pt x="74459" y="97728"/>
                </a:moveTo>
                <a:lnTo>
                  <a:pt x="66082" y="132165"/>
                </a:lnTo>
              </a:path>
              <a:path w="99695" h="399415">
                <a:moveTo>
                  <a:pt x="62359" y="148919"/>
                </a:moveTo>
                <a:lnTo>
                  <a:pt x="53983" y="182426"/>
                </a:lnTo>
              </a:path>
              <a:path w="99695" h="399415">
                <a:moveTo>
                  <a:pt x="49329" y="199179"/>
                </a:moveTo>
                <a:lnTo>
                  <a:pt x="40952" y="233617"/>
                </a:lnTo>
              </a:path>
              <a:path w="99695" h="399415">
                <a:moveTo>
                  <a:pt x="37229" y="250370"/>
                </a:moveTo>
                <a:lnTo>
                  <a:pt x="32576" y="268054"/>
                </a:lnTo>
              </a:path>
              <a:path w="99695" h="399415">
                <a:moveTo>
                  <a:pt x="26991" y="289461"/>
                </a:moveTo>
                <a:lnTo>
                  <a:pt x="21407" y="310868"/>
                </a:lnTo>
              </a:path>
              <a:path w="99695" h="399415">
                <a:moveTo>
                  <a:pt x="17684" y="327622"/>
                </a:moveTo>
                <a:lnTo>
                  <a:pt x="9307" y="361129"/>
                </a:lnTo>
              </a:path>
              <a:path w="99695" h="399415">
                <a:moveTo>
                  <a:pt x="4653" y="377882"/>
                </a:moveTo>
                <a:lnTo>
                  <a:pt x="0" y="399289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4" name="object 10374"/>
          <p:cNvSpPr/>
          <p:nvPr/>
        </p:nvSpPr>
        <p:spPr>
          <a:xfrm>
            <a:off x="10976280" y="66417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54" y="939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5" name="object 10375"/>
          <p:cNvSpPr/>
          <p:nvPr/>
        </p:nvSpPr>
        <p:spPr>
          <a:xfrm>
            <a:off x="11922848" y="6941498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0"/>
                </a:moveTo>
                <a:lnTo>
                  <a:pt x="10238" y="24199"/>
                </a:lnTo>
              </a:path>
              <a:path w="15875" h="65404">
                <a:moveTo>
                  <a:pt x="5584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6" name="object 10376"/>
          <p:cNvSpPr/>
          <p:nvPr/>
        </p:nvSpPr>
        <p:spPr>
          <a:xfrm>
            <a:off x="4694679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7" name="object 10377"/>
          <p:cNvSpPr/>
          <p:nvPr/>
        </p:nvSpPr>
        <p:spPr>
          <a:xfrm>
            <a:off x="4694679" y="6442619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8" name="object 10378"/>
          <p:cNvSpPr/>
          <p:nvPr/>
        </p:nvSpPr>
        <p:spPr>
          <a:xfrm>
            <a:off x="11944256" y="6812125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0"/>
                </a:moveTo>
                <a:lnTo>
                  <a:pt x="26060" y="1861"/>
                </a:lnTo>
              </a:path>
              <a:path w="27304" h="109220">
                <a:moveTo>
                  <a:pt x="26060" y="2792"/>
                </a:moveTo>
                <a:lnTo>
                  <a:pt x="21407" y="22337"/>
                </a:lnTo>
              </a:path>
              <a:path w="27304" h="109220">
                <a:moveTo>
                  <a:pt x="17684" y="39091"/>
                </a:moveTo>
                <a:lnTo>
                  <a:pt x="9307" y="72598"/>
                </a:lnTo>
              </a:path>
              <a:path w="27304" h="109220">
                <a:moveTo>
                  <a:pt x="4653" y="89351"/>
                </a:moveTo>
                <a:lnTo>
                  <a:pt x="0" y="108897"/>
                </a:lnTo>
              </a:path>
              <a:path w="27304" h="109220">
                <a:moveTo>
                  <a:pt x="0" y="108897"/>
                </a:moveTo>
                <a:lnTo>
                  <a:pt x="4653" y="89351"/>
                </a:lnTo>
              </a:path>
              <a:path w="27304" h="109220">
                <a:moveTo>
                  <a:pt x="9307" y="72598"/>
                </a:moveTo>
                <a:lnTo>
                  <a:pt x="17684" y="39091"/>
                </a:lnTo>
              </a:path>
              <a:path w="27304" h="109220">
                <a:moveTo>
                  <a:pt x="21407" y="22337"/>
                </a:moveTo>
                <a:lnTo>
                  <a:pt x="26060" y="2792"/>
                </a:lnTo>
              </a:path>
              <a:path w="27304" h="109220">
                <a:moveTo>
                  <a:pt x="26060" y="1861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9" name="object 10379"/>
          <p:cNvSpPr/>
          <p:nvPr/>
        </p:nvSpPr>
        <p:spPr>
          <a:xfrm>
            <a:off x="4620220" y="644727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0" name="object 10380"/>
          <p:cNvSpPr/>
          <p:nvPr/>
        </p:nvSpPr>
        <p:spPr>
          <a:xfrm>
            <a:off x="4694679" y="6732081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1" name="object 10381"/>
          <p:cNvSpPr/>
          <p:nvPr/>
        </p:nvSpPr>
        <p:spPr>
          <a:xfrm>
            <a:off x="10977210" y="66417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2" name="object 10382"/>
          <p:cNvSpPr/>
          <p:nvPr/>
        </p:nvSpPr>
        <p:spPr>
          <a:xfrm>
            <a:off x="11922848" y="6941498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10238" y="24199"/>
                </a:moveTo>
                <a:lnTo>
                  <a:pt x="15822" y="0"/>
                </a:lnTo>
              </a:path>
              <a:path w="15875" h="65404">
                <a:moveTo>
                  <a:pt x="15822" y="0"/>
                </a:moveTo>
                <a:lnTo>
                  <a:pt x="10238" y="24199"/>
                </a:lnTo>
              </a:path>
              <a:path w="15875" h="65404">
                <a:moveTo>
                  <a:pt x="5584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3" name="object 10383"/>
          <p:cNvSpPr/>
          <p:nvPr/>
        </p:nvSpPr>
        <p:spPr>
          <a:xfrm>
            <a:off x="4698402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4" name="object 10384"/>
          <p:cNvSpPr/>
          <p:nvPr/>
        </p:nvSpPr>
        <p:spPr>
          <a:xfrm>
            <a:off x="4698402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5" name="object 10385"/>
          <p:cNvSpPr/>
          <p:nvPr/>
        </p:nvSpPr>
        <p:spPr>
          <a:xfrm>
            <a:off x="4624873" y="673208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6" name="object 10386"/>
          <p:cNvSpPr/>
          <p:nvPr/>
        </p:nvSpPr>
        <p:spPr>
          <a:xfrm>
            <a:off x="10977210" y="66417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7" name="object 10387"/>
          <p:cNvSpPr/>
          <p:nvPr/>
        </p:nvSpPr>
        <p:spPr>
          <a:xfrm>
            <a:off x="4698402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8" name="object 10388"/>
          <p:cNvSpPr/>
          <p:nvPr/>
        </p:nvSpPr>
        <p:spPr>
          <a:xfrm>
            <a:off x="10977210" y="66417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9" name="object 10389"/>
          <p:cNvSpPr/>
          <p:nvPr/>
        </p:nvSpPr>
        <p:spPr>
          <a:xfrm>
            <a:off x="4698402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0" name="object 10390"/>
          <p:cNvSpPr/>
          <p:nvPr/>
        </p:nvSpPr>
        <p:spPr>
          <a:xfrm>
            <a:off x="10977210" y="66417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1" name="object 10391"/>
          <p:cNvSpPr/>
          <p:nvPr/>
        </p:nvSpPr>
        <p:spPr>
          <a:xfrm>
            <a:off x="4620220" y="673208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2" name="object 10392"/>
          <p:cNvSpPr/>
          <p:nvPr/>
        </p:nvSpPr>
        <p:spPr>
          <a:xfrm>
            <a:off x="10977211" y="664272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393" name="object 10393"/>
          <p:cNvGrpSpPr/>
          <p:nvPr/>
        </p:nvGrpSpPr>
        <p:grpSpPr>
          <a:xfrm>
            <a:off x="11107515" y="6674374"/>
            <a:ext cx="1905" cy="1905"/>
            <a:chOff x="11107515" y="6674374"/>
            <a:chExt cx="1905" cy="1905"/>
          </a:xfrm>
        </p:grpSpPr>
        <p:sp>
          <p:nvSpPr>
            <p:cNvPr id="10394" name="object 10394"/>
            <p:cNvSpPr/>
            <p:nvPr/>
          </p:nvSpPr>
          <p:spPr>
            <a:xfrm>
              <a:off x="11107515" y="66753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95" name="object 10395"/>
            <p:cNvSpPr/>
            <p:nvPr/>
          </p:nvSpPr>
          <p:spPr>
            <a:xfrm>
              <a:off x="11107515" y="66743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396" name="object 10396"/>
          <p:cNvSpPr/>
          <p:nvPr/>
        </p:nvSpPr>
        <p:spPr>
          <a:xfrm>
            <a:off x="11944256" y="6814917"/>
            <a:ext cx="26670" cy="106680"/>
          </a:xfrm>
          <a:custGeom>
            <a:avLst/>
            <a:gdLst/>
            <a:ahLst/>
            <a:cxnLst/>
            <a:rect l="l" t="t" r="r" b="b"/>
            <a:pathLst>
              <a:path w="26670" h="106679">
                <a:moveTo>
                  <a:pt x="26060" y="0"/>
                </a:moveTo>
                <a:lnTo>
                  <a:pt x="21407" y="19545"/>
                </a:lnTo>
              </a:path>
              <a:path w="26670" h="106679">
                <a:moveTo>
                  <a:pt x="17684" y="36299"/>
                </a:moveTo>
                <a:lnTo>
                  <a:pt x="9307" y="69805"/>
                </a:lnTo>
              </a:path>
              <a:path w="26670" h="106679">
                <a:moveTo>
                  <a:pt x="4653" y="86559"/>
                </a:moveTo>
                <a:lnTo>
                  <a:pt x="0" y="10610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7" name="object 10397"/>
          <p:cNvSpPr/>
          <p:nvPr/>
        </p:nvSpPr>
        <p:spPr>
          <a:xfrm>
            <a:off x="4694679" y="6442619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8" name="object 10398"/>
          <p:cNvSpPr/>
          <p:nvPr/>
        </p:nvSpPr>
        <p:spPr>
          <a:xfrm>
            <a:off x="11106584" y="66743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9" name="object 10399"/>
          <p:cNvSpPr/>
          <p:nvPr/>
        </p:nvSpPr>
        <p:spPr>
          <a:xfrm>
            <a:off x="11970316" y="6812125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00" name="object 10400"/>
          <p:cNvSpPr/>
          <p:nvPr/>
        </p:nvSpPr>
        <p:spPr>
          <a:xfrm>
            <a:off x="4620220" y="649194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01" name="object 10401"/>
          <p:cNvSpPr/>
          <p:nvPr/>
        </p:nvSpPr>
        <p:spPr>
          <a:xfrm>
            <a:off x="11944256" y="6812125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108897"/>
                </a:moveTo>
                <a:lnTo>
                  <a:pt x="4653" y="89351"/>
                </a:lnTo>
              </a:path>
              <a:path w="27304" h="109220">
                <a:moveTo>
                  <a:pt x="9307" y="72598"/>
                </a:moveTo>
                <a:lnTo>
                  <a:pt x="17684" y="39091"/>
                </a:lnTo>
              </a:path>
              <a:path w="27304" h="109220">
                <a:moveTo>
                  <a:pt x="21407" y="22337"/>
                </a:moveTo>
                <a:lnTo>
                  <a:pt x="26060" y="2792"/>
                </a:lnTo>
              </a:path>
              <a:path w="27304" h="109220">
                <a:moveTo>
                  <a:pt x="26060" y="1861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02" name="object 10402"/>
          <p:cNvSpPr/>
          <p:nvPr/>
        </p:nvSpPr>
        <p:spPr>
          <a:xfrm>
            <a:off x="11106582" y="66743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54" y="939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03" name="object 10403"/>
          <p:cNvSpPr/>
          <p:nvPr/>
        </p:nvSpPr>
        <p:spPr>
          <a:xfrm>
            <a:off x="4620220" y="657757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404" name="object 10404"/>
          <p:cNvGrpSpPr/>
          <p:nvPr/>
        </p:nvGrpSpPr>
        <p:grpSpPr>
          <a:xfrm>
            <a:off x="11105653" y="6674374"/>
            <a:ext cx="3175" cy="1905"/>
            <a:chOff x="11105653" y="6674374"/>
            <a:chExt cx="3175" cy="1905"/>
          </a:xfrm>
        </p:grpSpPr>
        <p:sp>
          <p:nvSpPr>
            <p:cNvPr id="10405" name="object 10405"/>
            <p:cNvSpPr/>
            <p:nvPr/>
          </p:nvSpPr>
          <p:spPr>
            <a:xfrm>
              <a:off x="11106585" y="66743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6" name="object 10406"/>
            <p:cNvSpPr/>
            <p:nvPr/>
          </p:nvSpPr>
          <p:spPr>
            <a:xfrm>
              <a:off x="11105653" y="66743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7" name="object 10407"/>
            <p:cNvSpPr/>
            <p:nvPr/>
          </p:nvSpPr>
          <p:spPr>
            <a:xfrm>
              <a:off x="11106585" y="66753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08" name="object 10408"/>
            <p:cNvSpPr/>
            <p:nvPr/>
          </p:nvSpPr>
          <p:spPr>
            <a:xfrm>
              <a:off x="11106584" y="66743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409" name="object 10409"/>
          <p:cNvSpPr/>
          <p:nvPr/>
        </p:nvSpPr>
        <p:spPr>
          <a:xfrm>
            <a:off x="11922848" y="6941498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10238" y="24199"/>
                </a:moveTo>
                <a:lnTo>
                  <a:pt x="158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0" name="object 10410"/>
          <p:cNvSpPr/>
          <p:nvPr/>
        </p:nvSpPr>
        <p:spPr>
          <a:xfrm>
            <a:off x="4624873" y="6478918"/>
            <a:ext cx="62865" cy="111125"/>
          </a:xfrm>
          <a:custGeom>
            <a:avLst/>
            <a:gdLst/>
            <a:ahLst/>
            <a:cxnLst/>
            <a:rect l="l" t="t" r="r" b="b"/>
            <a:pathLst>
              <a:path w="62864" h="111125">
                <a:moveTo>
                  <a:pt x="62359" y="99589"/>
                </a:moveTo>
                <a:lnTo>
                  <a:pt x="62359" y="55844"/>
                </a:lnTo>
              </a:path>
              <a:path w="62864" h="111125">
                <a:moveTo>
                  <a:pt x="62359" y="46537"/>
                </a:moveTo>
                <a:lnTo>
                  <a:pt x="62359" y="12099"/>
                </a:lnTo>
              </a:path>
              <a:path w="62864" h="111125">
                <a:moveTo>
                  <a:pt x="62359" y="12099"/>
                </a:moveTo>
                <a:lnTo>
                  <a:pt x="61429" y="7445"/>
                </a:lnTo>
              </a:path>
              <a:path w="62864" h="111125">
                <a:moveTo>
                  <a:pt x="61429" y="7445"/>
                </a:moveTo>
                <a:lnTo>
                  <a:pt x="58636" y="3722"/>
                </a:lnTo>
              </a:path>
              <a:path w="62864" h="111125">
                <a:moveTo>
                  <a:pt x="58636" y="3722"/>
                </a:moveTo>
                <a:lnTo>
                  <a:pt x="56775" y="1861"/>
                </a:lnTo>
              </a:path>
              <a:path w="62864" h="111125">
                <a:moveTo>
                  <a:pt x="44675" y="0"/>
                </a:moveTo>
                <a:lnTo>
                  <a:pt x="0" y="0"/>
                </a:lnTo>
              </a:path>
              <a:path w="62864" h="111125">
                <a:moveTo>
                  <a:pt x="0" y="110758"/>
                </a:moveTo>
                <a:lnTo>
                  <a:pt x="15822" y="110758"/>
                </a:lnTo>
              </a:path>
              <a:path w="62864" h="111125">
                <a:moveTo>
                  <a:pt x="15822" y="110758"/>
                </a:moveTo>
                <a:lnTo>
                  <a:pt x="44675" y="110758"/>
                </a:lnTo>
              </a:path>
              <a:path w="62864" h="111125">
                <a:moveTo>
                  <a:pt x="56775" y="108897"/>
                </a:moveTo>
                <a:lnTo>
                  <a:pt x="58636" y="107035"/>
                </a:lnTo>
              </a:path>
              <a:path w="62864" h="111125">
                <a:moveTo>
                  <a:pt x="58636" y="107035"/>
                </a:moveTo>
                <a:lnTo>
                  <a:pt x="61429" y="103312"/>
                </a:lnTo>
              </a:path>
              <a:path w="62864" h="111125">
                <a:moveTo>
                  <a:pt x="61429" y="103312"/>
                </a:moveTo>
                <a:lnTo>
                  <a:pt x="62359" y="99589"/>
                </a:lnTo>
              </a:path>
              <a:path w="62864" h="111125">
                <a:moveTo>
                  <a:pt x="0" y="9307"/>
                </a:moveTo>
                <a:lnTo>
                  <a:pt x="24199" y="9307"/>
                </a:lnTo>
              </a:path>
              <a:path w="62864" h="111125">
                <a:moveTo>
                  <a:pt x="24199" y="9307"/>
                </a:moveTo>
                <a:lnTo>
                  <a:pt x="28853" y="10238"/>
                </a:lnTo>
              </a:path>
              <a:path w="62864" h="111125">
                <a:moveTo>
                  <a:pt x="28853" y="10238"/>
                </a:moveTo>
                <a:lnTo>
                  <a:pt x="32576" y="12099"/>
                </a:lnTo>
              </a:path>
              <a:path w="62864" h="111125">
                <a:moveTo>
                  <a:pt x="32576" y="12099"/>
                </a:moveTo>
                <a:lnTo>
                  <a:pt x="35368" y="15822"/>
                </a:lnTo>
              </a:path>
              <a:path w="62864" h="111125">
                <a:moveTo>
                  <a:pt x="35368" y="15822"/>
                </a:moveTo>
                <a:lnTo>
                  <a:pt x="36299" y="20476"/>
                </a:lnTo>
              </a:path>
              <a:path w="62864" h="111125">
                <a:moveTo>
                  <a:pt x="36299" y="20476"/>
                </a:moveTo>
                <a:lnTo>
                  <a:pt x="36299" y="46537"/>
                </a:lnTo>
              </a:path>
              <a:path w="62864" h="111125">
                <a:moveTo>
                  <a:pt x="36299" y="60498"/>
                </a:moveTo>
                <a:lnTo>
                  <a:pt x="36299" y="90282"/>
                </a:lnTo>
              </a:path>
              <a:path w="62864" h="111125">
                <a:moveTo>
                  <a:pt x="36299" y="90282"/>
                </a:moveTo>
                <a:lnTo>
                  <a:pt x="35368" y="94936"/>
                </a:lnTo>
              </a:path>
              <a:path w="62864" h="111125">
                <a:moveTo>
                  <a:pt x="35368" y="94936"/>
                </a:moveTo>
                <a:lnTo>
                  <a:pt x="32576" y="98659"/>
                </a:lnTo>
              </a:path>
              <a:path w="62864" h="111125">
                <a:moveTo>
                  <a:pt x="32576" y="98659"/>
                </a:moveTo>
                <a:lnTo>
                  <a:pt x="28853" y="101451"/>
                </a:lnTo>
              </a:path>
              <a:path w="62864" h="111125">
                <a:moveTo>
                  <a:pt x="28853" y="101451"/>
                </a:moveTo>
                <a:lnTo>
                  <a:pt x="24199" y="102381"/>
                </a:lnTo>
              </a:path>
              <a:path w="62864" h="111125">
                <a:moveTo>
                  <a:pt x="24199" y="102381"/>
                </a:moveTo>
                <a:lnTo>
                  <a:pt x="0" y="10238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1" name="object 10411"/>
          <p:cNvSpPr/>
          <p:nvPr/>
        </p:nvSpPr>
        <p:spPr>
          <a:xfrm>
            <a:off x="11631525" y="706528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2" name="object 10412"/>
          <p:cNvSpPr/>
          <p:nvPr/>
        </p:nvSpPr>
        <p:spPr>
          <a:xfrm>
            <a:off x="11151260" y="6581300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1861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3" name="object 10413"/>
          <p:cNvSpPr/>
          <p:nvPr/>
        </p:nvSpPr>
        <p:spPr>
          <a:xfrm>
            <a:off x="10979072" y="653848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8376"/>
                </a:moveTo>
                <a:lnTo>
                  <a:pt x="1861" y="0"/>
                </a:lnTo>
              </a:path>
              <a:path w="9525" h="8890">
                <a:moveTo>
                  <a:pt x="2792" y="0"/>
                </a:moveTo>
                <a:lnTo>
                  <a:pt x="3722" y="930"/>
                </a:lnTo>
              </a:path>
              <a:path w="9525" h="8890">
                <a:moveTo>
                  <a:pt x="3722" y="930"/>
                </a:moveTo>
                <a:lnTo>
                  <a:pt x="4653" y="930"/>
                </a:lnTo>
              </a:path>
              <a:path w="9525" h="8890">
                <a:moveTo>
                  <a:pt x="4653" y="930"/>
                </a:moveTo>
                <a:lnTo>
                  <a:pt x="6515" y="930"/>
                </a:lnTo>
              </a:path>
              <a:path w="9525" h="8890">
                <a:moveTo>
                  <a:pt x="6515" y="930"/>
                </a:moveTo>
                <a:lnTo>
                  <a:pt x="7445" y="1861"/>
                </a:lnTo>
              </a:path>
              <a:path w="9525" h="8890">
                <a:moveTo>
                  <a:pt x="7445" y="1861"/>
                </a:moveTo>
                <a:lnTo>
                  <a:pt x="9307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4" name="object 10414"/>
          <p:cNvSpPr/>
          <p:nvPr/>
        </p:nvSpPr>
        <p:spPr>
          <a:xfrm>
            <a:off x="11146607" y="6579438"/>
            <a:ext cx="6985" cy="1905"/>
          </a:xfrm>
          <a:custGeom>
            <a:avLst/>
            <a:gdLst/>
            <a:ahLst/>
            <a:cxnLst/>
            <a:rect l="l" t="t" r="r" b="b"/>
            <a:pathLst>
              <a:path w="6984" h="1904">
                <a:moveTo>
                  <a:pt x="0" y="0"/>
                </a:moveTo>
                <a:lnTo>
                  <a:pt x="930" y="930"/>
                </a:lnTo>
              </a:path>
              <a:path w="6984" h="1904">
                <a:moveTo>
                  <a:pt x="930" y="930"/>
                </a:moveTo>
                <a:lnTo>
                  <a:pt x="2792" y="930"/>
                </a:lnTo>
              </a:path>
              <a:path w="6984" h="1904">
                <a:moveTo>
                  <a:pt x="2792" y="930"/>
                </a:moveTo>
                <a:lnTo>
                  <a:pt x="3722" y="1861"/>
                </a:lnTo>
              </a:path>
              <a:path w="6984" h="1904">
                <a:moveTo>
                  <a:pt x="3722" y="1861"/>
                </a:moveTo>
                <a:lnTo>
                  <a:pt x="4653" y="1861"/>
                </a:lnTo>
              </a:path>
              <a:path w="6984" h="1904">
                <a:moveTo>
                  <a:pt x="4653" y="1861"/>
                </a:moveTo>
                <a:lnTo>
                  <a:pt x="5584" y="1861"/>
                </a:lnTo>
              </a:path>
              <a:path w="6984" h="1904">
                <a:moveTo>
                  <a:pt x="6515" y="930"/>
                </a:moveTo>
                <a:lnTo>
                  <a:pt x="6515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5" name="object 10415"/>
          <p:cNvSpPr/>
          <p:nvPr/>
        </p:nvSpPr>
        <p:spPr>
          <a:xfrm>
            <a:off x="10980934" y="653755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6" name="object 10416"/>
          <p:cNvSpPr/>
          <p:nvPr/>
        </p:nvSpPr>
        <p:spPr>
          <a:xfrm>
            <a:off x="10976280" y="6535694"/>
            <a:ext cx="177800" cy="64769"/>
          </a:xfrm>
          <a:custGeom>
            <a:avLst/>
            <a:gdLst/>
            <a:ahLst/>
            <a:cxnLst/>
            <a:rect l="l" t="t" r="r" b="b"/>
            <a:pathLst>
              <a:path w="177800" h="64770">
                <a:moveTo>
                  <a:pt x="177772" y="42814"/>
                </a:moveTo>
                <a:lnTo>
                  <a:pt x="172187" y="64221"/>
                </a:lnTo>
              </a:path>
              <a:path w="177800" h="64770">
                <a:moveTo>
                  <a:pt x="172187" y="64221"/>
                </a:moveTo>
                <a:lnTo>
                  <a:pt x="146127" y="57706"/>
                </a:lnTo>
              </a:path>
              <a:path w="177800" h="64770">
                <a:moveTo>
                  <a:pt x="128442" y="53052"/>
                </a:moveTo>
                <a:lnTo>
                  <a:pt x="94936" y="44675"/>
                </a:lnTo>
              </a:path>
              <a:path w="177800" h="64770">
                <a:moveTo>
                  <a:pt x="78182" y="40022"/>
                </a:moveTo>
                <a:lnTo>
                  <a:pt x="43745" y="31645"/>
                </a:lnTo>
              </a:path>
              <a:path w="177800" h="64770">
                <a:moveTo>
                  <a:pt x="26991" y="27922"/>
                </a:moveTo>
                <a:lnTo>
                  <a:pt x="0" y="21407"/>
                </a:lnTo>
              </a:path>
              <a:path w="177800" h="64770">
                <a:moveTo>
                  <a:pt x="0" y="21407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7" name="object 10417"/>
          <p:cNvSpPr/>
          <p:nvPr/>
        </p:nvSpPr>
        <p:spPr>
          <a:xfrm>
            <a:off x="11631525" y="6727427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0" y="0"/>
                </a:moveTo>
                <a:lnTo>
                  <a:pt x="3722" y="0"/>
                </a:lnTo>
              </a:path>
              <a:path w="3809" h="5079">
                <a:moveTo>
                  <a:pt x="0" y="4653"/>
                </a:moveTo>
                <a:lnTo>
                  <a:pt x="3722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8" name="object 10418"/>
          <p:cNvSpPr/>
          <p:nvPr/>
        </p:nvSpPr>
        <p:spPr>
          <a:xfrm>
            <a:off x="11631525" y="663156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9" name="object 10419"/>
          <p:cNvSpPr/>
          <p:nvPr/>
        </p:nvSpPr>
        <p:spPr>
          <a:xfrm>
            <a:off x="4671411" y="6514286"/>
            <a:ext cx="8890" cy="1905"/>
          </a:xfrm>
          <a:custGeom>
            <a:avLst/>
            <a:gdLst/>
            <a:ahLst/>
            <a:cxnLst/>
            <a:rect l="l" t="t" r="r" b="b"/>
            <a:pathLst>
              <a:path w="8889" h="1904">
                <a:moveTo>
                  <a:pt x="0" y="0"/>
                </a:moveTo>
                <a:lnTo>
                  <a:pt x="0" y="930"/>
                </a:lnTo>
              </a:path>
              <a:path w="8889" h="1904">
                <a:moveTo>
                  <a:pt x="0" y="930"/>
                </a:moveTo>
                <a:lnTo>
                  <a:pt x="1861" y="930"/>
                </a:lnTo>
              </a:path>
              <a:path w="8889" h="1904">
                <a:moveTo>
                  <a:pt x="1861" y="930"/>
                </a:moveTo>
                <a:lnTo>
                  <a:pt x="2792" y="1861"/>
                </a:lnTo>
              </a:path>
              <a:path w="8889" h="1904">
                <a:moveTo>
                  <a:pt x="2792" y="1861"/>
                </a:moveTo>
                <a:lnTo>
                  <a:pt x="3722" y="1861"/>
                </a:lnTo>
              </a:path>
              <a:path w="8889" h="1904">
                <a:moveTo>
                  <a:pt x="3722" y="1861"/>
                </a:moveTo>
                <a:lnTo>
                  <a:pt x="5584" y="1861"/>
                </a:lnTo>
              </a:path>
              <a:path w="8889" h="1904">
                <a:moveTo>
                  <a:pt x="5584" y="1861"/>
                </a:moveTo>
                <a:lnTo>
                  <a:pt x="6515" y="930"/>
                </a:lnTo>
              </a:path>
              <a:path w="8889" h="1904">
                <a:moveTo>
                  <a:pt x="6515" y="930"/>
                </a:moveTo>
                <a:lnTo>
                  <a:pt x="7445" y="930"/>
                </a:lnTo>
              </a:path>
              <a:path w="8889" h="1904">
                <a:moveTo>
                  <a:pt x="7445" y="930"/>
                </a:moveTo>
                <a:lnTo>
                  <a:pt x="8376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20" name="object 10420"/>
          <p:cNvSpPr/>
          <p:nvPr/>
        </p:nvSpPr>
        <p:spPr>
          <a:xfrm>
            <a:off x="11631525" y="662690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421" name="object 10421"/>
          <p:cNvGrpSpPr/>
          <p:nvPr/>
        </p:nvGrpSpPr>
        <p:grpSpPr>
          <a:xfrm>
            <a:off x="4645350" y="6513355"/>
            <a:ext cx="35560" cy="27305"/>
            <a:chOff x="4645350" y="6513355"/>
            <a:chExt cx="35560" cy="27305"/>
          </a:xfrm>
        </p:grpSpPr>
        <p:sp>
          <p:nvSpPr>
            <p:cNvPr id="10422" name="object 10422"/>
            <p:cNvSpPr/>
            <p:nvPr/>
          </p:nvSpPr>
          <p:spPr>
            <a:xfrm>
              <a:off x="4671411" y="6514286"/>
              <a:ext cx="8890" cy="25400"/>
            </a:xfrm>
            <a:custGeom>
              <a:avLst/>
              <a:gdLst/>
              <a:ahLst/>
              <a:cxnLst/>
              <a:rect l="l" t="t" r="r" b="b"/>
              <a:pathLst>
                <a:path w="8889" h="25400">
                  <a:moveTo>
                    <a:pt x="8376" y="0"/>
                  </a:moveTo>
                  <a:lnTo>
                    <a:pt x="7445" y="930"/>
                  </a:lnTo>
                </a:path>
                <a:path w="8889" h="25400">
                  <a:moveTo>
                    <a:pt x="7445" y="930"/>
                  </a:moveTo>
                  <a:lnTo>
                    <a:pt x="6515" y="930"/>
                  </a:lnTo>
                </a:path>
                <a:path w="8889" h="25400">
                  <a:moveTo>
                    <a:pt x="6515" y="930"/>
                  </a:moveTo>
                  <a:lnTo>
                    <a:pt x="5584" y="1861"/>
                  </a:lnTo>
                </a:path>
                <a:path w="8889" h="25400">
                  <a:moveTo>
                    <a:pt x="3722" y="1861"/>
                  </a:moveTo>
                  <a:lnTo>
                    <a:pt x="2792" y="1861"/>
                  </a:lnTo>
                </a:path>
                <a:path w="8889" h="25400">
                  <a:moveTo>
                    <a:pt x="2792" y="1861"/>
                  </a:moveTo>
                  <a:lnTo>
                    <a:pt x="1861" y="930"/>
                  </a:lnTo>
                </a:path>
                <a:path w="8889" h="25400">
                  <a:moveTo>
                    <a:pt x="1861" y="930"/>
                  </a:moveTo>
                  <a:lnTo>
                    <a:pt x="0" y="930"/>
                  </a:lnTo>
                </a:path>
                <a:path w="8889" h="25400">
                  <a:moveTo>
                    <a:pt x="0" y="930"/>
                  </a:moveTo>
                  <a:lnTo>
                    <a:pt x="0" y="0"/>
                  </a:lnTo>
                </a:path>
                <a:path w="8889" h="25400">
                  <a:moveTo>
                    <a:pt x="8376" y="25130"/>
                  </a:moveTo>
                  <a:lnTo>
                    <a:pt x="8376" y="20476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3" name="object 10423"/>
            <p:cNvSpPr/>
            <p:nvPr/>
          </p:nvSpPr>
          <p:spPr>
            <a:xfrm>
              <a:off x="4678845" y="65384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4" name="object 10424"/>
            <p:cNvSpPr/>
            <p:nvPr/>
          </p:nvSpPr>
          <p:spPr>
            <a:xfrm>
              <a:off x="4678857" y="65394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5" name="object 10425"/>
            <p:cNvSpPr/>
            <p:nvPr/>
          </p:nvSpPr>
          <p:spPr>
            <a:xfrm>
              <a:off x="4677926" y="65384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26" name="object 10426"/>
            <p:cNvSpPr/>
            <p:nvPr/>
          </p:nvSpPr>
          <p:spPr>
            <a:xfrm>
              <a:off x="4645350" y="653941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33506" y="0"/>
                  </a:moveTo>
                  <a:lnTo>
                    <a:pt x="32576" y="0"/>
                  </a:lnTo>
                </a:path>
                <a:path w="33654">
                  <a:moveTo>
                    <a:pt x="32576" y="0"/>
                  </a:moveTo>
                  <a:lnTo>
                    <a:pt x="31645" y="0"/>
                  </a:lnTo>
                </a:path>
                <a:path w="33654">
                  <a:moveTo>
                    <a:pt x="3164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427" name="object 10427"/>
          <p:cNvSpPr/>
          <p:nvPr/>
        </p:nvSpPr>
        <p:spPr>
          <a:xfrm>
            <a:off x="11631525" y="70615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28" name="object 10428"/>
          <p:cNvSpPr/>
          <p:nvPr/>
        </p:nvSpPr>
        <p:spPr>
          <a:xfrm>
            <a:off x="11561719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29" name="object 10429"/>
          <p:cNvSpPr/>
          <p:nvPr/>
        </p:nvSpPr>
        <p:spPr>
          <a:xfrm>
            <a:off x="4645350" y="653476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0" name="object 10430"/>
          <p:cNvSpPr/>
          <p:nvPr/>
        </p:nvSpPr>
        <p:spPr>
          <a:xfrm>
            <a:off x="4624873" y="6447272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0" y="0"/>
                </a:moveTo>
                <a:lnTo>
                  <a:pt x="0" y="30714"/>
                </a:lnTo>
              </a:path>
              <a:path w="69850" h="78740">
                <a:moveTo>
                  <a:pt x="0" y="48398"/>
                </a:moveTo>
                <a:lnTo>
                  <a:pt x="0" y="78182"/>
                </a:lnTo>
              </a:path>
              <a:path w="69850" h="78740">
                <a:moveTo>
                  <a:pt x="0" y="78182"/>
                </a:moveTo>
                <a:lnTo>
                  <a:pt x="0" y="48398"/>
                </a:lnTo>
              </a:path>
              <a:path w="69850" h="78740">
                <a:moveTo>
                  <a:pt x="0" y="30714"/>
                </a:moveTo>
                <a:lnTo>
                  <a:pt x="0" y="0"/>
                </a:lnTo>
              </a:path>
              <a:path w="69850" h="78740">
                <a:moveTo>
                  <a:pt x="0" y="78182"/>
                </a:moveTo>
                <a:lnTo>
                  <a:pt x="26060" y="78182"/>
                </a:lnTo>
              </a:path>
              <a:path w="69850" h="78740">
                <a:moveTo>
                  <a:pt x="42814" y="78182"/>
                </a:moveTo>
                <a:lnTo>
                  <a:pt x="69805" y="78182"/>
                </a:lnTo>
              </a:path>
              <a:path w="69850" h="78740">
                <a:moveTo>
                  <a:pt x="69805" y="78182"/>
                </a:moveTo>
                <a:lnTo>
                  <a:pt x="42814" y="78182"/>
                </a:lnTo>
              </a:path>
              <a:path w="69850" h="78740">
                <a:moveTo>
                  <a:pt x="26060" y="78182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1" name="object 10431"/>
          <p:cNvSpPr/>
          <p:nvPr/>
        </p:nvSpPr>
        <p:spPr>
          <a:xfrm>
            <a:off x="11631525" y="689123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2" name="object 10432"/>
          <p:cNvSpPr/>
          <p:nvPr/>
        </p:nvSpPr>
        <p:spPr>
          <a:xfrm>
            <a:off x="4624873" y="64472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3" name="object 10433"/>
          <p:cNvSpPr/>
          <p:nvPr/>
        </p:nvSpPr>
        <p:spPr>
          <a:xfrm>
            <a:off x="11631525" y="689589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4" name="object 10434"/>
          <p:cNvSpPr/>
          <p:nvPr/>
        </p:nvSpPr>
        <p:spPr>
          <a:xfrm>
            <a:off x="4694679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5" name="object 10435"/>
          <p:cNvSpPr/>
          <p:nvPr/>
        </p:nvSpPr>
        <p:spPr>
          <a:xfrm>
            <a:off x="11557065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6" name="object 10436"/>
          <p:cNvSpPr/>
          <p:nvPr/>
        </p:nvSpPr>
        <p:spPr>
          <a:xfrm>
            <a:off x="4698402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7" name="object 10437"/>
          <p:cNvSpPr/>
          <p:nvPr/>
        </p:nvSpPr>
        <p:spPr>
          <a:xfrm>
            <a:off x="11631525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8" name="object 10438"/>
          <p:cNvSpPr/>
          <p:nvPr/>
        </p:nvSpPr>
        <p:spPr>
          <a:xfrm>
            <a:off x="4669549" y="6447272"/>
            <a:ext cx="25400" cy="78740"/>
          </a:xfrm>
          <a:custGeom>
            <a:avLst/>
            <a:gdLst/>
            <a:ahLst/>
            <a:cxnLst/>
            <a:rect l="l" t="t" r="r" b="b"/>
            <a:pathLst>
              <a:path w="25400" h="78740">
                <a:moveTo>
                  <a:pt x="25130" y="0"/>
                </a:moveTo>
                <a:lnTo>
                  <a:pt x="25130" y="30714"/>
                </a:lnTo>
              </a:path>
              <a:path w="25400" h="78740">
                <a:moveTo>
                  <a:pt x="25130" y="48398"/>
                </a:moveTo>
                <a:lnTo>
                  <a:pt x="25130" y="78182"/>
                </a:lnTo>
              </a:path>
              <a:path w="25400" h="78740">
                <a:moveTo>
                  <a:pt x="12099" y="67013"/>
                </a:moveTo>
                <a:lnTo>
                  <a:pt x="0" y="6701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9" name="object 10439"/>
          <p:cNvSpPr/>
          <p:nvPr/>
        </p:nvSpPr>
        <p:spPr>
          <a:xfrm>
            <a:off x="11561719" y="6540347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59">
                <a:moveTo>
                  <a:pt x="69805" y="200110"/>
                </a:moveTo>
                <a:lnTo>
                  <a:pt x="69805" y="161018"/>
                </a:lnTo>
              </a:path>
              <a:path w="69850" h="200659">
                <a:moveTo>
                  <a:pt x="69805" y="143334"/>
                </a:moveTo>
                <a:lnTo>
                  <a:pt x="69805" y="108897"/>
                </a:lnTo>
              </a:path>
              <a:path w="69850" h="200659">
                <a:moveTo>
                  <a:pt x="69805" y="91213"/>
                </a:moveTo>
                <a:lnTo>
                  <a:pt x="69805" y="56775"/>
                </a:lnTo>
              </a:path>
              <a:path w="69850" h="200659">
                <a:moveTo>
                  <a:pt x="69805" y="39091"/>
                </a:moveTo>
                <a:lnTo>
                  <a:pt x="69805" y="0"/>
                </a:lnTo>
              </a:path>
              <a:path w="69850" h="200659">
                <a:moveTo>
                  <a:pt x="69805" y="200110"/>
                </a:moveTo>
                <a:lnTo>
                  <a:pt x="43745" y="200110"/>
                </a:lnTo>
              </a:path>
              <a:path w="69850" h="200659">
                <a:moveTo>
                  <a:pt x="26060" y="200110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440" name="object 10440"/>
          <p:cNvGrpSpPr/>
          <p:nvPr/>
        </p:nvGrpSpPr>
        <p:grpSpPr>
          <a:xfrm>
            <a:off x="4669549" y="6458441"/>
            <a:ext cx="13335" cy="55880"/>
            <a:chOff x="4669549" y="6458441"/>
            <a:chExt cx="13335" cy="55880"/>
          </a:xfrm>
        </p:grpSpPr>
        <p:sp>
          <p:nvSpPr>
            <p:cNvPr id="10441" name="object 10441"/>
            <p:cNvSpPr/>
            <p:nvPr/>
          </p:nvSpPr>
          <p:spPr>
            <a:xfrm>
              <a:off x="4669549" y="6459372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099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2" name="object 10442"/>
            <p:cNvSpPr/>
            <p:nvPr/>
          </p:nvSpPr>
          <p:spPr>
            <a:xfrm>
              <a:off x="4680718" y="6458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3" name="object 10443"/>
            <p:cNvSpPr/>
            <p:nvPr/>
          </p:nvSpPr>
          <p:spPr>
            <a:xfrm>
              <a:off x="4681649" y="6459372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0"/>
                  </a:moveTo>
                  <a:lnTo>
                    <a:pt x="0" y="18614"/>
                  </a:lnTo>
                </a:path>
                <a:path h="55245">
                  <a:moveTo>
                    <a:pt x="0" y="36299"/>
                  </a:moveTo>
                  <a:lnTo>
                    <a:pt x="0" y="53983"/>
                  </a:lnTo>
                </a:path>
                <a:path h="55245">
                  <a:moveTo>
                    <a:pt x="0" y="53983"/>
                  </a:moveTo>
                  <a:lnTo>
                    <a:pt x="0" y="54913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444" name="object 10444"/>
          <p:cNvSpPr/>
          <p:nvPr/>
        </p:nvSpPr>
        <p:spPr>
          <a:xfrm>
            <a:off x="11561719" y="67404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45" name="object 10445"/>
          <p:cNvSpPr/>
          <p:nvPr/>
        </p:nvSpPr>
        <p:spPr>
          <a:xfrm>
            <a:off x="11561719" y="654034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446" name="object 10446"/>
          <p:cNvGrpSpPr/>
          <p:nvPr/>
        </p:nvGrpSpPr>
        <p:grpSpPr>
          <a:xfrm>
            <a:off x="4668618" y="6458442"/>
            <a:ext cx="1905" cy="55880"/>
            <a:chOff x="4668618" y="6458442"/>
            <a:chExt cx="1905" cy="55880"/>
          </a:xfrm>
        </p:grpSpPr>
        <p:sp>
          <p:nvSpPr>
            <p:cNvPr id="10447" name="object 10447"/>
            <p:cNvSpPr/>
            <p:nvPr/>
          </p:nvSpPr>
          <p:spPr>
            <a:xfrm>
              <a:off x="4668618" y="6458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48" name="object 10448"/>
            <p:cNvSpPr/>
            <p:nvPr/>
          </p:nvSpPr>
          <p:spPr>
            <a:xfrm>
              <a:off x="4669549" y="6459372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53983"/>
                  </a:moveTo>
                  <a:lnTo>
                    <a:pt x="0" y="36299"/>
                  </a:lnTo>
                </a:path>
                <a:path h="55245">
                  <a:moveTo>
                    <a:pt x="0" y="18614"/>
                  </a:moveTo>
                  <a:lnTo>
                    <a:pt x="0" y="0"/>
                  </a:lnTo>
                </a:path>
                <a:path h="55245">
                  <a:moveTo>
                    <a:pt x="0" y="54913"/>
                  </a:moveTo>
                  <a:lnTo>
                    <a:pt x="0" y="53983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449" name="object 10449"/>
          <p:cNvSpPr/>
          <p:nvPr/>
        </p:nvSpPr>
        <p:spPr>
          <a:xfrm>
            <a:off x="5463475" y="473190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0" y="3722"/>
                </a:moveTo>
                <a:lnTo>
                  <a:pt x="4653" y="3722"/>
                </a:lnTo>
              </a:path>
              <a:path w="5079" h="381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0" name="object 10450"/>
          <p:cNvSpPr/>
          <p:nvPr/>
        </p:nvSpPr>
        <p:spPr>
          <a:xfrm>
            <a:off x="5393669" y="464907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1" name="object 10451"/>
          <p:cNvSpPr/>
          <p:nvPr/>
        </p:nvSpPr>
        <p:spPr>
          <a:xfrm>
            <a:off x="5463475" y="4561582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653" y="0"/>
                </a:moveTo>
                <a:lnTo>
                  <a:pt x="0" y="0"/>
                </a:lnTo>
              </a:path>
              <a:path w="5079" h="5079">
                <a:moveTo>
                  <a:pt x="4653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2" name="object 10452"/>
          <p:cNvSpPr/>
          <p:nvPr/>
        </p:nvSpPr>
        <p:spPr>
          <a:xfrm>
            <a:off x="11561719" y="6540347"/>
            <a:ext cx="24765" cy="200660"/>
          </a:xfrm>
          <a:custGeom>
            <a:avLst/>
            <a:gdLst/>
            <a:ahLst/>
            <a:cxnLst/>
            <a:rect l="l" t="t" r="r" b="b"/>
            <a:pathLst>
              <a:path w="24765" h="200659">
                <a:moveTo>
                  <a:pt x="0" y="200110"/>
                </a:moveTo>
                <a:lnTo>
                  <a:pt x="0" y="161018"/>
                </a:lnTo>
              </a:path>
              <a:path w="24765" h="200659">
                <a:moveTo>
                  <a:pt x="0" y="143334"/>
                </a:moveTo>
                <a:lnTo>
                  <a:pt x="0" y="108897"/>
                </a:lnTo>
              </a:path>
              <a:path w="24765" h="200659">
                <a:moveTo>
                  <a:pt x="0" y="91213"/>
                </a:moveTo>
                <a:lnTo>
                  <a:pt x="0" y="56775"/>
                </a:lnTo>
              </a:path>
              <a:path w="24765" h="200659">
                <a:moveTo>
                  <a:pt x="0" y="39091"/>
                </a:moveTo>
                <a:lnTo>
                  <a:pt x="0" y="0"/>
                </a:lnTo>
              </a:path>
              <a:path w="24765" h="200659">
                <a:moveTo>
                  <a:pt x="24199" y="188941"/>
                </a:moveTo>
                <a:lnTo>
                  <a:pt x="13030" y="188941"/>
                </a:lnTo>
              </a:path>
              <a:path w="24765" h="200659">
                <a:moveTo>
                  <a:pt x="13030" y="11168"/>
                </a:moveTo>
                <a:lnTo>
                  <a:pt x="24199" y="11168"/>
                </a:lnTo>
              </a:path>
              <a:path w="24765" h="200659">
                <a:moveTo>
                  <a:pt x="13030" y="188941"/>
                </a:moveTo>
                <a:lnTo>
                  <a:pt x="13030" y="188010"/>
                </a:lnTo>
              </a:path>
              <a:path w="24765" h="200659">
                <a:moveTo>
                  <a:pt x="13030" y="188010"/>
                </a:moveTo>
                <a:lnTo>
                  <a:pt x="13030" y="161018"/>
                </a:lnTo>
              </a:path>
              <a:path w="24765" h="200659">
                <a:moveTo>
                  <a:pt x="13030" y="143334"/>
                </a:moveTo>
                <a:lnTo>
                  <a:pt x="13030" y="108897"/>
                </a:lnTo>
              </a:path>
              <a:path w="24765" h="200659">
                <a:moveTo>
                  <a:pt x="13030" y="91213"/>
                </a:moveTo>
                <a:lnTo>
                  <a:pt x="13030" y="56775"/>
                </a:lnTo>
              </a:path>
              <a:path w="24765" h="200659">
                <a:moveTo>
                  <a:pt x="13030" y="39091"/>
                </a:moveTo>
                <a:lnTo>
                  <a:pt x="13030" y="12099"/>
                </a:lnTo>
              </a:path>
              <a:path w="24765" h="200659">
                <a:moveTo>
                  <a:pt x="13030" y="12099"/>
                </a:moveTo>
                <a:lnTo>
                  <a:pt x="13030" y="11168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3" name="object 10453"/>
          <p:cNvSpPr/>
          <p:nvPr/>
        </p:nvSpPr>
        <p:spPr>
          <a:xfrm>
            <a:off x="5389016" y="4657449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4" name="object 10454"/>
          <p:cNvSpPr/>
          <p:nvPr/>
        </p:nvSpPr>
        <p:spPr>
          <a:xfrm>
            <a:off x="5389016" y="4704917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5" name="object 10455"/>
          <p:cNvSpPr/>
          <p:nvPr/>
        </p:nvSpPr>
        <p:spPr>
          <a:xfrm>
            <a:off x="5418799" y="4668618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0"/>
                </a:moveTo>
                <a:lnTo>
                  <a:pt x="0" y="930"/>
                </a:lnTo>
              </a:path>
              <a:path h="55879">
                <a:moveTo>
                  <a:pt x="0" y="930"/>
                </a:moveTo>
                <a:lnTo>
                  <a:pt x="0" y="19545"/>
                </a:lnTo>
              </a:path>
              <a:path h="55879">
                <a:moveTo>
                  <a:pt x="0" y="36299"/>
                </a:moveTo>
                <a:lnTo>
                  <a:pt x="0" y="54913"/>
                </a:lnTo>
              </a:path>
              <a:path h="55879">
                <a:moveTo>
                  <a:pt x="0" y="54913"/>
                </a:moveTo>
                <a:lnTo>
                  <a:pt x="0" y="5584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6" name="object 10456"/>
          <p:cNvSpPr/>
          <p:nvPr/>
        </p:nvSpPr>
        <p:spPr>
          <a:xfrm>
            <a:off x="5406700" y="4668618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930"/>
                </a:moveTo>
                <a:lnTo>
                  <a:pt x="0" y="0"/>
                </a:lnTo>
              </a:path>
              <a:path h="55245">
                <a:moveTo>
                  <a:pt x="0" y="54913"/>
                </a:moveTo>
                <a:lnTo>
                  <a:pt x="0" y="36299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7" name="object 10457"/>
          <p:cNvSpPr/>
          <p:nvPr/>
        </p:nvSpPr>
        <p:spPr>
          <a:xfrm>
            <a:off x="5406700" y="4669549"/>
            <a:ext cx="12700" cy="55244"/>
          </a:xfrm>
          <a:custGeom>
            <a:avLst/>
            <a:gdLst/>
            <a:ahLst/>
            <a:cxnLst/>
            <a:rect l="l" t="t" r="r" b="b"/>
            <a:pathLst>
              <a:path w="12700" h="55245">
                <a:moveTo>
                  <a:pt x="0" y="18614"/>
                </a:moveTo>
                <a:lnTo>
                  <a:pt x="0" y="0"/>
                </a:lnTo>
              </a:path>
              <a:path w="12700" h="55245">
                <a:moveTo>
                  <a:pt x="0" y="54913"/>
                </a:moveTo>
                <a:lnTo>
                  <a:pt x="0" y="53983"/>
                </a:lnTo>
              </a:path>
              <a:path w="12700" h="55245">
                <a:moveTo>
                  <a:pt x="12099" y="54913"/>
                </a:moveTo>
                <a:lnTo>
                  <a:pt x="0" y="5491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8" name="object 10458"/>
          <p:cNvSpPr/>
          <p:nvPr/>
        </p:nvSpPr>
        <p:spPr>
          <a:xfrm>
            <a:off x="5406700" y="466861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9" name="object 10459"/>
          <p:cNvSpPr/>
          <p:nvPr/>
        </p:nvSpPr>
        <p:spPr>
          <a:xfrm>
            <a:off x="5393669" y="4704917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0" name="object 10460"/>
          <p:cNvSpPr/>
          <p:nvPr/>
        </p:nvSpPr>
        <p:spPr>
          <a:xfrm>
            <a:off x="5393669" y="4657449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1" name="object 10461"/>
          <p:cNvSpPr/>
          <p:nvPr/>
        </p:nvSpPr>
        <p:spPr>
          <a:xfrm>
            <a:off x="11585919" y="672835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2" name="object 10462"/>
          <p:cNvSpPr/>
          <p:nvPr/>
        </p:nvSpPr>
        <p:spPr>
          <a:xfrm>
            <a:off x="11585919" y="6551516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5">
                <a:moveTo>
                  <a:pt x="0" y="930"/>
                </a:moveTo>
                <a:lnTo>
                  <a:pt x="0" y="27922"/>
                </a:lnTo>
              </a:path>
              <a:path h="177165">
                <a:moveTo>
                  <a:pt x="0" y="45606"/>
                </a:moveTo>
                <a:lnTo>
                  <a:pt x="0" y="80044"/>
                </a:lnTo>
              </a:path>
              <a:path h="177165">
                <a:moveTo>
                  <a:pt x="0" y="97728"/>
                </a:moveTo>
                <a:lnTo>
                  <a:pt x="0" y="132165"/>
                </a:lnTo>
              </a:path>
              <a:path h="177165">
                <a:moveTo>
                  <a:pt x="0" y="149850"/>
                </a:moveTo>
                <a:lnTo>
                  <a:pt x="0" y="176841"/>
                </a:lnTo>
              </a:path>
              <a:path h="177165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3" name="object 10463"/>
          <p:cNvSpPr/>
          <p:nvPr/>
        </p:nvSpPr>
        <p:spPr>
          <a:xfrm>
            <a:off x="5389016" y="4704917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4" name="object 10464"/>
          <p:cNvSpPr/>
          <p:nvPr/>
        </p:nvSpPr>
        <p:spPr>
          <a:xfrm>
            <a:off x="5389016" y="4657449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5" name="object 10465"/>
          <p:cNvSpPr/>
          <p:nvPr/>
        </p:nvSpPr>
        <p:spPr>
          <a:xfrm>
            <a:off x="5393669" y="4704917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6" name="object 10466"/>
          <p:cNvSpPr/>
          <p:nvPr/>
        </p:nvSpPr>
        <p:spPr>
          <a:xfrm>
            <a:off x="5393669" y="4657449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7" name="object 10467"/>
          <p:cNvSpPr/>
          <p:nvPr/>
        </p:nvSpPr>
        <p:spPr>
          <a:xfrm>
            <a:off x="5393669" y="473563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8" name="object 10468"/>
          <p:cNvSpPr/>
          <p:nvPr/>
        </p:nvSpPr>
        <p:spPr>
          <a:xfrm>
            <a:off x="5393669" y="4657449"/>
            <a:ext cx="69850" cy="31115"/>
          </a:xfrm>
          <a:custGeom>
            <a:avLst/>
            <a:gdLst/>
            <a:ahLst/>
            <a:cxnLst/>
            <a:rect l="l" t="t" r="r" b="b"/>
            <a:pathLst>
              <a:path w="69850" h="31114">
                <a:moveTo>
                  <a:pt x="0" y="0"/>
                </a:moveTo>
                <a:lnTo>
                  <a:pt x="26060" y="0"/>
                </a:lnTo>
              </a:path>
              <a:path w="69850" h="31114">
                <a:moveTo>
                  <a:pt x="43745" y="0"/>
                </a:moveTo>
                <a:lnTo>
                  <a:pt x="69805" y="0"/>
                </a:lnTo>
              </a:path>
              <a:path w="69850" h="31114">
                <a:moveTo>
                  <a:pt x="69805" y="0"/>
                </a:moveTo>
                <a:lnTo>
                  <a:pt x="43745" y="0"/>
                </a:lnTo>
              </a:path>
              <a:path w="69850" h="31114">
                <a:moveTo>
                  <a:pt x="26060" y="0"/>
                </a:moveTo>
                <a:lnTo>
                  <a:pt x="0" y="0"/>
                </a:lnTo>
              </a:path>
              <a:path w="69850" h="31114">
                <a:moveTo>
                  <a:pt x="69805" y="0"/>
                </a:moveTo>
                <a:lnTo>
                  <a:pt x="69805" y="3071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9" name="object 10469"/>
          <p:cNvSpPr/>
          <p:nvPr/>
        </p:nvSpPr>
        <p:spPr>
          <a:xfrm>
            <a:off x="5463475" y="4704917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0"/>
                </a:moveTo>
                <a:lnTo>
                  <a:pt x="0" y="30714"/>
                </a:lnTo>
              </a:path>
              <a:path h="31114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470" name="object 10470"/>
          <p:cNvGrpSpPr/>
          <p:nvPr/>
        </p:nvGrpSpPr>
        <p:grpSpPr>
          <a:xfrm>
            <a:off x="5406699" y="4642557"/>
            <a:ext cx="57785" cy="45720"/>
            <a:chOff x="5406699" y="4642557"/>
            <a:chExt cx="57785" cy="45720"/>
          </a:xfrm>
        </p:grpSpPr>
        <p:sp>
          <p:nvSpPr>
            <p:cNvPr id="10471" name="object 10471"/>
            <p:cNvSpPr/>
            <p:nvPr/>
          </p:nvSpPr>
          <p:spPr>
            <a:xfrm>
              <a:off x="5410423" y="4643488"/>
              <a:ext cx="53340" cy="45085"/>
            </a:xfrm>
            <a:custGeom>
              <a:avLst/>
              <a:gdLst/>
              <a:ahLst/>
              <a:cxnLst/>
              <a:rect l="l" t="t" r="r" b="b"/>
              <a:pathLst>
                <a:path w="53339" h="45085">
                  <a:moveTo>
                    <a:pt x="53052" y="44675"/>
                  </a:moveTo>
                  <a:lnTo>
                    <a:pt x="53052" y="13961"/>
                  </a:lnTo>
                </a:path>
                <a:path w="53339" h="45085">
                  <a:moveTo>
                    <a:pt x="32576" y="5584"/>
                  </a:moveTo>
                  <a:lnTo>
                    <a:pt x="32576" y="0"/>
                  </a:lnTo>
                </a:path>
                <a:path w="53339" h="45085">
                  <a:moveTo>
                    <a:pt x="0" y="0"/>
                  </a:moveTo>
                  <a:lnTo>
                    <a:pt x="32576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2" name="object 10472"/>
            <p:cNvSpPr/>
            <p:nvPr/>
          </p:nvSpPr>
          <p:spPr>
            <a:xfrm>
              <a:off x="5406699" y="46425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3" name="object 10473"/>
            <p:cNvSpPr/>
            <p:nvPr/>
          </p:nvSpPr>
          <p:spPr>
            <a:xfrm>
              <a:off x="5407630" y="464348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4" name="object 10474"/>
            <p:cNvSpPr/>
            <p:nvPr/>
          </p:nvSpPr>
          <p:spPr>
            <a:xfrm>
              <a:off x="5407630" y="46425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5" name="object 10475"/>
            <p:cNvSpPr/>
            <p:nvPr/>
          </p:nvSpPr>
          <p:spPr>
            <a:xfrm>
              <a:off x="5408561" y="464348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6" name="object 10476"/>
            <p:cNvSpPr/>
            <p:nvPr/>
          </p:nvSpPr>
          <p:spPr>
            <a:xfrm>
              <a:off x="5409492" y="46425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7" name="object 10477"/>
            <p:cNvSpPr/>
            <p:nvPr/>
          </p:nvSpPr>
          <p:spPr>
            <a:xfrm>
              <a:off x="5407630" y="4643488"/>
              <a:ext cx="9525" cy="25400"/>
            </a:xfrm>
            <a:custGeom>
              <a:avLst/>
              <a:gdLst/>
              <a:ahLst/>
              <a:cxnLst/>
              <a:rect l="l" t="t" r="r" b="b"/>
              <a:pathLst>
                <a:path w="9525" h="25400">
                  <a:moveTo>
                    <a:pt x="0" y="0"/>
                  </a:moveTo>
                  <a:lnTo>
                    <a:pt x="0" y="5584"/>
                  </a:lnTo>
                </a:path>
                <a:path w="9525" h="25400">
                  <a:moveTo>
                    <a:pt x="4653" y="23268"/>
                  </a:moveTo>
                  <a:lnTo>
                    <a:pt x="6515" y="23268"/>
                  </a:lnTo>
                </a:path>
                <a:path w="9525" h="25400">
                  <a:moveTo>
                    <a:pt x="6515" y="23268"/>
                  </a:moveTo>
                  <a:lnTo>
                    <a:pt x="7445" y="24199"/>
                  </a:lnTo>
                </a:path>
                <a:path w="9525" h="25400">
                  <a:moveTo>
                    <a:pt x="7445" y="24199"/>
                  </a:moveTo>
                  <a:lnTo>
                    <a:pt x="8376" y="25130"/>
                  </a:lnTo>
                </a:path>
                <a:path w="9525" h="25400">
                  <a:moveTo>
                    <a:pt x="8376" y="25130"/>
                  </a:moveTo>
                  <a:lnTo>
                    <a:pt x="9307" y="2513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8" name="object 10478"/>
            <p:cNvSpPr/>
            <p:nvPr/>
          </p:nvSpPr>
          <p:spPr>
            <a:xfrm>
              <a:off x="5407630" y="46676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79" name="object 10479"/>
            <p:cNvSpPr/>
            <p:nvPr/>
          </p:nvSpPr>
          <p:spPr>
            <a:xfrm>
              <a:off x="5408561" y="4666757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10" h="1904">
                  <a:moveTo>
                    <a:pt x="0" y="1861"/>
                  </a:moveTo>
                  <a:lnTo>
                    <a:pt x="1861" y="930"/>
                  </a:lnTo>
                </a:path>
                <a:path w="3810" h="1904">
                  <a:moveTo>
                    <a:pt x="1861" y="930"/>
                  </a:moveTo>
                  <a:lnTo>
                    <a:pt x="2792" y="0"/>
                  </a:lnTo>
                </a:path>
                <a:path w="3810" h="1904">
                  <a:moveTo>
                    <a:pt x="3722" y="0"/>
                  </a:moveTo>
                  <a:lnTo>
                    <a:pt x="2792" y="0"/>
                  </a:lnTo>
                </a:path>
                <a:path w="3810" h="1904">
                  <a:moveTo>
                    <a:pt x="2792" y="0"/>
                  </a:moveTo>
                  <a:lnTo>
                    <a:pt x="1861" y="930"/>
                  </a:lnTo>
                </a:path>
                <a:path w="3810" h="1904">
                  <a:moveTo>
                    <a:pt x="1861" y="930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0" name="object 10480"/>
            <p:cNvSpPr/>
            <p:nvPr/>
          </p:nvSpPr>
          <p:spPr>
            <a:xfrm>
              <a:off x="5407630" y="46676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81" name="object 10481"/>
            <p:cNvSpPr/>
            <p:nvPr/>
          </p:nvSpPr>
          <p:spPr>
            <a:xfrm>
              <a:off x="5412284" y="4666757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4">
                  <a:moveTo>
                    <a:pt x="4653" y="1861"/>
                  </a:moveTo>
                  <a:lnTo>
                    <a:pt x="3722" y="1861"/>
                  </a:lnTo>
                </a:path>
                <a:path w="5079" h="1904">
                  <a:moveTo>
                    <a:pt x="3722" y="1861"/>
                  </a:moveTo>
                  <a:lnTo>
                    <a:pt x="2792" y="930"/>
                  </a:lnTo>
                </a:path>
                <a:path w="5079" h="1904">
                  <a:moveTo>
                    <a:pt x="2792" y="930"/>
                  </a:moveTo>
                  <a:lnTo>
                    <a:pt x="1861" y="0"/>
                  </a:lnTo>
                </a:path>
                <a:path w="5079" h="1904">
                  <a:moveTo>
                    <a:pt x="186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482" name="object 10482"/>
          <p:cNvSpPr/>
          <p:nvPr/>
        </p:nvSpPr>
        <p:spPr>
          <a:xfrm>
            <a:off x="5427176" y="4602535"/>
            <a:ext cx="36830" cy="11430"/>
          </a:xfrm>
          <a:custGeom>
            <a:avLst/>
            <a:gdLst/>
            <a:ahLst/>
            <a:cxnLst/>
            <a:rect l="l" t="t" r="r" b="b"/>
            <a:pathLst>
              <a:path w="36829" h="11429">
                <a:moveTo>
                  <a:pt x="11168" y="0"/>
                </a:moveTo>
                <a:lnTo>
                  <a:pt x="36299" y="0"/>
                </a:lnTo>
              </a:path>
              <a:path w="36829" h="11429">
                <a:moveTo>
                  <a:pt x="0" y="11168"/>
                </a:moveTo>
                <a:lnTo>
                  <a:pt x="930" y="6515"/>
                </a:lnTo>
              </a:path>
              <a:path w="36829" h="11429">
                <a:moveTo>
                  <a:pt x="930" y="6515"/>
                </a:moveTo>
                <a:lnTo>
                  <a:pt x="3722" y="2792"/>
                </a:lnTo>
              </a:path>
              <a:path w="36829" h="11429">
                <a:moveTo>
                  <a:pt x="3722" y="2792"/>
                </a:moveTo>
                <a:lnTo>
                  <a:pt x="7445" y="930"/>
                </a:lnTo>
              </a:path>
              <a:path w="36829" h="11429">
                <a:moveTo>
                  <a:pt x="7445" y="93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3" name="object 10483"/>
          <p:cNvSpPr/>
          <p:nvPr/>
        </p:nvSpPr>
        <p:spPr>
          <a:xfrm>
            <a:off x="5401115" y="4593228"/>
            <a:ext cx="67310" cy="111125"/>
          </a:xfrm>
          <a:custGeom>
            <a:avLst/>
            <a:gdLst/>
            <a:ahLst/>
            <a:cxnLst/>
            <a:rect l="l" t="t" r="r" b="b"/>
            <a:pathLst>
              <a:path w="67310" h="111125">
                <a:moveTo>
                  <a:pt x="26060" y="90282"/>
                </a:moveTo>
                <a:lnTo>
                  <a:pt x="26060" y="64221"/>
                </a:lnTo>
              </a:path>
              <a:path w="67310" h="111125">
                <a:moveTo>
                  <a:pt x="26060" y="50260"/>
                </a:moveTo>
                <a:lnTo>
                  <a:pt x="26060" y="20476"/>
                </a:lnTo>
              </a:path>
              <a:path w="67310" h="111125">
                <a:moveTo>
                  <a:pt x="37229" y="102381"/>
                </a:moveTo>
                <a:lnTo>
                  <a:pt x="33506" y="101451"/>
                </a:lnTo>
              </a:path>
              <a:path w="67310" h="111125">
                <a:moveTo>
                  <a:pt x="33506" y="101451"/>
                </a:moveTo>
                <a:lnTo>
                  <a:pt x="29783" y="98659"/>
                </a:lnTo>
              </a:path>
              <a:path w="67310" h="111125">
                <a:moveTo>
                  <a:pt x="29783" y="98659"/>
                </a:moveTo>
                <a:lnTo>
                  <a:pt x="26991" y="94936"/>
                </a:lnTo>
              </a:path>
              <a:path w="67310" h="111125">
                <a:moveTo>
                  <a:pt x="26991" y="94936"/>
                </a:moveTo>
                <a:lnTo>
                  <a:pt x="26060" y="90282"/>
                </a:lnTo>
              </a:path>
              <a:path w="67310" h="111125">
                <a:moveTo>
                  <a:pt x="62359" y="102381"/>
                </a:moveTo>
                <a:lnTo>
                  <a:pt x="37229" y="102381"/>
                </a:lnTo>
              </a:path>
              <a:path w="67310" h="111125">
                <a:moveTo>
                  <a:pt x="5584" y="1861"/>
                </a:moveTo>
                <a:lnTo>
                  <a:pt x="2792" y="3722"/>
                </a:lnTo>
              </a:path>
              <a:path w="67310" h="111125">
                <a:moveTo>
                  <a:pt x="2792" y="3722"/>
                </a:moveTo>
                <a:lnTo>
                  <a:pt x="930" y="7445"/>
                </a:lnTo>
              </a:path>
              <a:path w="67310" h="111125">
                <a:moveTo>
                  <a:pt x="930" y="7445"/>
                </a:moveTo>
                <a:lnTo>
                  <a:pt x="0" y="12099"/>
                </a:lnTo>
              </a:path>
              <a:path w="67310" h="111125">
                <a:moveTo>
                  <a:pt x="62359" y="0"/>
                </a:moveTo>
                <a:lnTo>
                  <a:pt x="17684" y="0"/>
                </a:lnTo>
              </a:path>
              <a:path w="67310" h="111125">
                <a:moveTo>
                  <a:pt x="17684" y="110758"/>
                </a:moveTo>
                <a:lnTo>
                  <a:pt x="62359" y="110758"/>
                </a:lnTo>
              </a:path>
              <a:path w="67310" h="111125">
                <a:moveTo>
                  <a:pt x="0" y="98659"/>
                </a:moveTo>
                <a:lnTo>
                  <a:pt x="930" y="103312"/>
                </a:lnTo>
              </a:path>
              <a:path w="67310" h="111125">
                <a:moveTo>
                  <a:pt x="930" y="103312"/>
                </a:moveTo>
                <a:lnTo>
                  <a:pt x="2792" y="107035"/>
                </a:lnTo>
              </a:path>
              <a:path w="67310" h="111125">
                <a:moveTo>
                  <a:pt x="2792" y="107035"/>
                </a:moveTo>
                <a:lnTo>
                  <a:pt x="5584" y="108897"/>
                </a:lnTo>
              </a:path>
              <a:path w="67310" h="111125">
                <a:moveTo>
                  <a:pt x="0" y="12099"/>
                </a:moveTo>
                <a:lnTo>
                  <a:pt x="0" y="55844"/>
                </a:lnTo>
              </a:path>
              <a:path w="67310" h="111125">
                <a:moveTo>
                  <a:pt x="0" y="64221"/>
                </a:moveTo>
                <a:lnTo>
                  <a:pt x="0" y="98659"/>
                </a:lnTo>
              </a:path>
              <a:path w="67310" h="111125">
                <a:moveTo>
                  <a:pt x="62359" y="13030"/>
                </a:moveTo>
                <a:lnTo>
                  <a:pt x="67013" y="130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4" name="object 10484"/>
          <p:cNvSpPr/>
          <p:nvPr/>
        </p:nvSpPr>
        <p:spPr>
          <a:xfrm>
            <a:off x="4698402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5" name="object 10485"/>
          <p:cNvSpPr/>
          <p:nvPr/>
        </p:nvSpPr>
        <p:spPr>
          <a:xfrm>
            <a:off x="5463475" y="469095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6" name="object 10486"/>
          <p:cNvSpPr/>
          <p:nvPr/>
        </p:nvSpPr>
        <p:spPr>
          <a:xfrm>
            <a:off x="5389016" y="474028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7" name="object 10487"/>
          <p:cNvSpPr/>
          <p:nvPr/>
        </p:nvSpPr>
        <p:spPr>
          <a:xfrm>
            <a:off x="5463475" y="44508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8" name="object 10488"/>
          <p:cNvSpPr/>
          <p:nvPr/>
        </p:nvSpPr>
        <p:spPr>
          <a:xfrm>
            <a:off x="5389016" y="464907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9" name="object 10489"/>
          <p:cNvSpPr/>
          <p:nvPr/>
        </p:nvSpPr>
        <p:spPr>
          <a:xfrm>
            <a:off x="5389016" y="473563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90" name="object 10490"/>
          <p:cNvSpPr/>
          <p:nvPr/>
        </p:nvSpPr>
        <p:spPr>
          <a:xfrm>
            <a:off x="5393669" y="445082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91" name="object 10491"/>
          <p:cNvSpPr/>
          <p:nvPr/>
        </p:nvSpPr>
        <p:spPr>
          <a:xfrm>
            <a:off x="5389016" y="473563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92" name="object 10492"/>
          <p:cNvSpPr/>
          <p:nvPr/>
        </p:nvSpPr>
        <p:spPr>
          <a:xfrm>
            <a:off x="5389016" y="464907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93" name="object 10493"/>
          <p:cNvSpPr/>
          <p:nvPr/>
        </p:nvSpPr>
        <p:spPr>
          <a:xfrm>
            <a:off x="5389016" y="44508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94" name="object 10494"/>
          <p:cNvSpPr/>
          <p:nvPr/>
        </p:nvSpPr>
        <p:spPr>
          <a:xfrm>
            <a:off x="5393669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92143"/>
                </a:moveTo>
                <a:lnTo>
                  <a:pt x="0" y="52121"/>
                </a:lnTo>
              </a:path>
              <a:path h="9271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95" name="object 10495"/>
          <p:cNvSpPr/>
          <p:nvPr/>
        </p:nvSpPr>
        <p:spPr>
          <a:xfrm>
            <a:off x="5393669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91213"/>
                </a:moveTo>
                <a:lnTo>
                  <a:pt x="0" y="56775"/>
                </a:lnTo>
              </a:path>
              <a:path h="9143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96" name="object 10496"/>
          <p:cNvSpPr/>
          <p:nvPr/>
        </p:nvSpPr>
        <p:spPr>
          <a:xfrm>
            <a:off x="4620220" y="661759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497" name="object 10497"/>
          <p:cNvGrpSpPr/>
          <p:nvPr/>
        </p:nvGrpSpPr>
        <p:grpSpPr>
          <a:xfrm>
            <a:off x="5417868" y="4459201"/>
            <a:ext cx="1905" cy="80645"/>
            <a:chOff x="5417868" y="4459201"/>
            <a:chExt cx="1905" cy="80645"/>
          </a:xfrm>
        </p:grpSpPr>
        <p:sp>
          <p:nvSpPr>
            <p:cNvPr id="10498" name="object 10498"/>
            <p:cNvSpPr/>
            <p:nvPr/>
          </p:nvSpPr>
          <p:spPr>
            <a:xfrm>
              <a:off x="5417868" y="44592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99" name="object 10499"/>
            <p:cNvSpPr/>
            <p:nvPr/>
          </p:nvSpPr>
          <p:spPr>
            <a:xfrm>
              <a:off x="5418799" y="4460131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h="79375">
                  <a:moveTo>
                    <a:pt x="0" y="0"/>
                  </a:moveTo>
                  <a:lnTo>
                    <a:pt x="0" y="26991"/>
                  </a:lnTo>
                </a:path>
                <a:path h="79375">
                  <a:moveTo>
                    <a:pt x="0" y="44675"/>
                  </a:moveTo>
                  <a:lnTo>
                    <a:pt x="0" y="79113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500" name="object 10500"/>
          <p:cNvSpPr/>
          <p:nvPr/>
        </p:nvSpPr>
        <p:spPr>
          <a:xfrm>
            <a:off x="5418799" y="4556928"/>
            <a:ext cx="0" cy="80645"/>
          </a:xfrm>
          <a:custGeom>
            <a:avLst/>
            <a:gdLst/>
            <a:ahLst/>
            <a:cxnLst/>
            <a:rect l="l" t="t" r="r" b="b"/>
            <a:pathLst>
              <a:path h="80645">
                <a:moveTo>
                  <a:pt x="0" y="0"/>
                </a:moveTo>
                <a:lnTo>
                  <a:pt x="0" y="35368"/>
                </a:lnTo>
              </a:path>
              <a:path h="80645">
                <a:moveTo>
                  <a:pt x="0" y="52121"/>
                </a:moveTo>
                <a:lnTo>
                  <a:pt x="0" y="79113"/>
                </a:lnTo>
              </a:path>
              <a:path h="80645">
                <a:moveTo>
                  <a:pt x="0" y="79113"/>
                </a:moveTo>
                <a:lnTo>
                  <a:pt x="0" y="8004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1" name="object 10501"/>
          <p:cNvSpPr/>
          <p:nvPr/>
        </p:nvSpPr>
        <p:spPr>
          <a:xfrm>
            <a:off x="5405769" y="445920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EEE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2" name="object 10502"/>
          <p:cNvSpPr/>
          <p:nvPr/>
        </p:nvSpPr>
        <p:spPr>
          <a:xfrm>
            <a:off x="4620220" y="662132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3" name="object 10503"/>
          <p:cNvSpPr/>
          <p:nvPr/>
        </p:nvSpPr>
        <p:spPr>
          <a:xfrm>
            <a:off x="5406700" y="4556928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52121"/>
                </a:lnTo>
              </a:path>
              <a:path h="79375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4" name="object 10504"/>
          <p:cNvSpPr/>
          <p:nvPr/>
        </p:nvSpPr>
        <p:spPr>
          <a:xfrm>
            <a:off x="5406700" y="44601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4675"/>
                </a:lnTo>
              </a:path>
              <a:path h="7937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5" name="object 10505"/>
          <p:cNvSpPr/>
          <p:nvPr/>
        </p:nvSpPr>
        <p:spPr>
          <a:xfrm>
            <a:off x="5406700" y="4636042"/>
            <a:ext cx="12700" cy="1270"/>
          </a:xfrm>
          <a:custGeom>
            <a:avLst/>
            <a:gdLst/>
            <a:ahLst/>
            <a:cxnLst/>
            <a:rect l="l" t="t" r="r" b="b"/>
            <a:pathLst>
              <a:path w="12700" h="1270">
                <a:moveTo>
                  <a:pt x="0" y="930"/>
                </a:moveTo>
                <a:lnTo>
                  <a:pt x="0" y="0"/>
                </a:lnTo>
              </a:path>
              <a:path w="12700" h="1270">
                <a:moveTo>
                  <a:pt x="12099" y="93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6" name="object 10506"/>
          <p:cNvSpPr/>
          <p:nvPr/>
        </p:nvSpPr>
        <p:spPr>
          <a:xfrm>
            <a:off x="5406700" y="4460131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7" name="object 10507"/>
          <p:cNvSpPr/>
          <p:nvPr/>
        </p:nvSpPr>
        <p:spPr>
          <a:xfrm>
            <a:off x="5393669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92143"/>
                </a:moveTo>
                <a:lnTo>
                  <a:pt x="0" y="52121"/>
                </a:lnTo>
              </a:path>
              <a:path h="9271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8" name="object 10508"/>
          <p:cNvSpPr/>
          <p:nvPr/>
        </p:nvSpPr>
        <p:spPr>
          <a:xfrm>
            <a:off x="5393669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91213"/>
                </a:moveTo>
                <a:lnTo>
                  <a:pt x="0" y="56775"/>
                </a:lnTo>
              </a:path>
              <a:path h="9143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9" name="object 10509"/>
          <p:cNvSpPr/>
          <p:nvPr/>
        </p:nvSpPr>
        <p:spPr>
          <a:xfrm>
            <a:off x="11561719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0" name="object 10510"/>
          <p:cNvSpPr/>
          <p:nvPr/>
        </p:nvSpPr>
        <p:spPr>
          <a:xfrm>
            <a:off x="11631525" y="64528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1" name="object 10511"/>
          <p:cNvSpPr/>
          <p:nvPr/>
        </p:nvSpPr>
        <p:spPr>
          <a:xfrm>
            <a:off x="11557065" y="644820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2" name="object 10512"/>
          <p:cNvSpPr/>
          <p:nvPr/>
        </p:nvSpPr>
        <p:spPr>
          <a:xfrm>
            <a:off x="4694679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3" name="object 10513"/>
          <p:cNvSpPr/>
          <p:nvPr/>
        </p:nvSpPr>
        <p:spPr>
          <a:xfrm>
            <a:off x="11557065" y="673766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4" name="object 10514"/>
          <p:cNvSpPr/>
          <p:nvPr/>
        </p:nvSpPr>
        <p:spPr>
          <a:xfrm>
            <a:off x="5393669" y="46490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5" name="object 10515"/>
          <p:cNvSpPr/>
          <p:nvPr/>
        </p:nvSpPr>
        <p:spPr>
          <a:xfrm>
            <a:off x="5393669" y="444803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6" name="object 10516"/>
          <p:cNvSpPr/>
          <p:nvPr/>
        </p:nvSpPr>
        <p:spPr>
          <a:xfrm>
            <a:off x="4620220" y="645192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7" name="object 10517"/>
          <p:cNvSpPr/>
          <p:nvPr/>
        </p:nvSpPr>
        <p:spPr>
          <a:xfrm>
            <a:off x="11557065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8" name="object 10518"/>
          <p:cNvSpPr/>
          <p:nvPr/>
        </p:nvSpPr>
        <p:spPr>
          <a:xfrm>
            <a:off x="11557065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9" name="object 10519"/>
          <p:cNvSpPr/>
          <p:nvPr/>
        </p:nvSpPr>
        <p:spPr>
          <a:xfrm>
            <a:off x="5463475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9091"/>
                </a:lnTo>
              </a:path>
              <a:path h="91439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0" name="object 10520"/>
          <p:cNvSpPr/>
          <p:nvPr/>
        </p:nvSpPr>
        <p:spPr>
          <a:xfrm>
            <a:off x="5463475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35368"/>
                </a:lnTo>
              </a:path>
              <a:path h="92710">
                <a:moveTo>
                  <a:pt x="0" y="52121"/>
                </a:moveTo>
                <a:lnTo>
                  <a:pt x="0" y="9214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1" name="object 10521"/>
          <p:cNvSpPr/>
          <p:nvPr/>
        </p:nvSpPr>
        <p:spPr>
          <a:xfrm>
            <a:off x="4620220" y="644727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2" name="object 10522"/>
          <p:cNvSpPr/>
          <p:nvPr/>
        </p:nvSpPr>
        <p:spPr>
          <a:xfrm>
            <a:off x="5463475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92143"/>
                </a:moveTo>
                <a:lnTo>
                  <a:pt x="0" y="52121"/>
                </a:lnTo>
              </a:path>
              <a:path h="9271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3" name="object 10523"/>
          <p:cNvSpPr/>
          <p:nvPr/>
        </p:nvSpPr>
        <p:spPr>
          <a:xfrm>
            <a:off x="5463475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91213"/>
                </a:moveTo>
                <a:lnTo>
                  <a:pt x="0" y="56775"/>
                </a:lnTo>
              </a:path>
              <a:path h="9143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4" name="object 10524"/>
          <p:cNvSpPr/>
          <p:nvPr/>
        </p:nvSpPr>
        <p:spPr>
          <a:xfrm>
            <a:off x="5463475" y="455692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4653"/>
                </a:moveTo>
                <a:lnTo>
                  <a:pt x="4653" y="4653"/>
                </a:lnTo>
              </a:path>
              <a:path w="5079" h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5" name="object 10525"/>
          <p:cNvSpPr/>
          <p:nvPr/>
        </p:nvSpPr>
        <p:spPr>
          <a:xfrm>
            <a:off x="11557065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6" name="object 10526"/>
          <p:cNvSpPr/>
          <p:nvPr/>
        </p:nvSpPr>
        <p:spPr>
          <a:xfrm>
            <a:off x="5463475" y="445640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653" y="0"/>
                </a:moveTo>
                <a:lnTo>
                  <a:pt x="0" y="0"/>
                </a:lnTo>
              </a:path>
              <a:path w="5079" h="5079">
                <a:moveTo>
                  <a:pt x="4653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7" name="object 10527"/>
          <p:cNvSpPr/>
          <p:nvPr/>
        </p:nvSpPr>
        <p:spPr>
          <a:xfrm>
            <a:off x="11557065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8" name="object 10528"/>
          <p:cNvSpPr/>
          <p:nvPr/>
        </p:nvSpPr>
        <p:spPr>
          <a:xfrm>
            <a:off x="11561719" y="673766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9" name="object 10529"/>
          <p:cNvSpPr/>
          <p:nvPr/>
        </p:nvSpPr>
        <p:spPr>
          <a:xfrm>
            <a:off x="11557065" y="644820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0" name="object 10530"/>
          <p:cNvSpPr/>
          <p:nvPr/>
        </p:nvSpPr>
        <p:spPr>
          <a:xfrm>
            <a:off x="11631525" y="67376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1" name="object 10531"/>
          <p:cNvSpPr/>
          <p:nvPr/>
        </p:nvSpPr>
        <p:spPr>
          <a:xfrm>
            <a:off x="4316797" y="6505909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0"/>
                </a:moveTo>
                <a:lnTo>
                  <a:pt x="10238" y="24199"/>
                </a:lnTo>
              </a:path>
              <a:path w="15875" h="65404">
                <a:moveTo>
                  <a:pt x="5584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2" name="object 10532"/>
          <p:cNvSpPr/>
          <p:nvPr/>
        </p:nvSpPr>
        <p:spPr>
          <a:xfrm>
            <a:off x="11631525" y="649753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3" name="object 10533"/>
          <p:cNvSpPr/>
          <p:nvPr/>
        </p:nvSpPr>
        <p:spPr>
          <a:xfrm>
            <a:off x="11631525" y="658316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4" name="object 10534"/>
          <p:cNvSpPr/>
          <p:nvPr/>
        </p:nvSpPr>
        <p:spPr>
          <a:xfrm>
            <a:off x="11569165" y="6584092"/>
            <a:ext cx="62865" cy="11430"/>
          </a:xfrm>
          <a:custGeom>
            <a:avLst/>
            <a:gdLst/>
            <a:ahLst/>
            <a:cxnLst/>
            <a:rect l="l" t="t" r="r" b="b"/>
            <a:pathLst>
              <a:path w="62865" h="11429">
                <a:moveTo>
                  <a:pt x="0" y="0"/>
                </a:moveTo>
                <a:lnTo>
                  <a:pt x="930" y="3722"/>
                </a:lnTo>
              </a:path>
              <a:path w="62865" h="11429">
                <a:moveTo>
                  <a:pt x="930" y="3722"/>
                </a:moveTo>
                <a:lnTo>
                  <a:pt x="2792" y="7445"/>
                </a:lnTo>
              </a:path>
              <a:path w="62865" h="11429">
                <a:moveTo>
                  <a:pt x="2792" y="7445"/>
                </a:moveTo>
                <a:lnTo>
                  <a:pt x="5584" y="9307"/>
                </a:lnTo>
              </a:path>
              <a:path w="62865" h="11429">
                <a:moveTo>
                  <a:pt x="16753" y="11168"/>
                </a:moveTo>
                <a:lnTo>
                  <a:pt x="62359" y="11168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5" name="object 10535"/>
          <p:cNvSpPr/>
          <p:nvPr/>
        </p:nvSpPr>
        <p:spPr>
          <a:xfrm>
            <a:off x="4284221" y="6592468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0"/>
                </a:moveTo>
                <a:lnTo>
                  <a:pt x="22337" y="18614"/>
                </a:lnTo>
              </a:path>
              <a:path w="27304" h="109220">
                <a:moveTo>
                  <a:pt x="18614" y="35368"/>
                </a:moveTo>
                <a:lnTo>
                  <a:pt x="10238" y="69805"/>
                </a:lnTo>
              </a:path>
              <a:path w="27304" h="109220">
                <a:moveTo>
                  <a:pt x="5584" y="86559"/>
                </a:moveTo>
                <a:lnTo>
                  <a:pt x="930" y="105174"/>
                </a:lnTo>
              </a:path>
              <a:path w="27304" h="109220">
                <a:moveTo>
                  <a:pt x="930" y="106104"/>
                </a:moveTo>
                <a:lnTo>
                  <a:pt x="0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6" name="object 10536"/>
          <p:cNvSpPr/>
          <p:nvPr/>
        </p:nvSpPr>
        <p:spPr>
          <a:xfrm>
            <a:off x="11585919" y="6484502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7" name="object 10537"/>
          <p:cNvSpPr/>
          <p:nvPr/>
        </p:nvSpPr>
        <p:spPr>
          <a:xfrm>
            <a:off x="4284221" y="6592468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108897"/>
                </a:moveTo>
                <a:lnTo>
                  <a:pt x="930" y="106104"/>
                </a:lnTo>
              </a:path>
              <a:path w="27304" h="109220">
                <a:moveTo>
                  <a:pt x="930" y="105174"/>
                </a:moveTo>
                <a:lnTo>
                  <a:pt x="5584" y="86559"/>
                </a:lnTo>
              </a:path>
              <a:path w="27304" h="109220">
                <a:moveTo>
                  <a:pt x="10238" y="69805"/>
                </a:moveTo>
                <a:lnTo>
                  <a:pt x="18614" y="35368"/>
                </a:lnTo>
              </a:path>
              <a:path w="27304" h="109220">
                <a:moveTo>
                  <a:pt x="22337" y="18614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8" name="object 10538"/>
          <p:cNvSpPr/>
          <p:nvPr/>
        </p:nvSpPr>
        <p:spPr>
          <a:xfrm>
            <a:off x="11569165" y="6486364"/>
            <a:ext cx="5715" cy="45085"/>
          </a:xfrm>
          <a:custGeom>
            <a:avLst/>
            <a:gdLst/>
            <a:ahLst/>
            <a:cxnLst/>
            <a:rect l="l" t="t" r="r" b="b"/>
            <a:pathLst>
              <a:path w="5715" h="45084">
                <a:moveTo>
                  <a:pt x="5584" y="0"/>
                </a:moveTo>
                <a:lnTo>
                  <a:pt x="2792" y="1861"/>
                </a:lnTo>
              </a:path>
              <a:path w="5715" h="45084">
                <a:moveTo>
                  <a:pt x="2792" y="1861"/>
                </a:moveTo>
                <a:lnTo>
                  <a:pt x="930" y="5584"/>
                </a:lnTo>
              </a:path>
              <a:path w="5715" h="45084">
                <a:moveTo>
                  <a:pt x="930" y="5584"/>
                </a:moveTo>
                <a:lnTo>
                  <a:pt x="0" y="10238"/>
                </a:lnTo>
              </a:path>
              <a:path w="5715" h="45084">
                <a:moveTo>
                  <a:pt x="0" y="10238"/>
                </a:moveTo>
                <a:lnTo>
                  <a:pt x="0" y="44675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9" name="object 10539"/>
          <p:cNvSpPr/>
          <p:nvPr/>
        </p:nvSpPr>
        <p:spPr>
          <a:xfrm>
            <a:off x="4316797" y="6505909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10238" y="24199"/>
                </a:moveTo>
                <a:lnTo>
                  <a:pt x="15822" y="0"/>
                </a:lnTo>
              </a:path>
              <a:path w="15875" h="65404">
                <a:moveTo>
                  <a:pt x="15822" y="0"/>
                </a:moveTo>
                <a:lnTo>
                  <a:pt x="10238" y="24199"/>
                </a:lnTo>
              </a:path>
              <a:path w="15875" h="65404">
                <a:moveTo>
                  <a:pt x="5584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0" name="object 10540"/>
          <p:cNvSpPr/>
          <p:nvPr/>
        </p:nvSpPr>
        <p:spPr>
          <a:xfrm>
            <a:off x="11569165" y="6540347"/>
            <a:ext cx="62865" cy="46990"/>
          </a:xfrm>
          <a:custGeom>
            <a:avLst/>
            <a:gdLst/>
            <a:ahLst/>
            <a:cxnLst/>
            <a:rect l="l" t="t" r="r" b="b"/>
            <a:pathLst>
              <a:path w="62865" h="46990">
                <a:moveTo>
                  <a:pt x="0" y="0"/>
                </a:moveTo>
                <a:lnTo>
                  <a:pt x="0" y="43745"/>
                </a:lnTo>
              </a:path>
              <a:path w="62865" h="46990">
                <a:moveTo>
                  <a:pt x="62359" y="46537"/>
                </a:moveTo>
                <a:lnTo>
                  <a:pt x="37229" y="46537"/>
                </a:lnTo>
              </a:path>
              <a:path w="62865" h="46990">
                <a:moveTo>
                  <a:pt x="37229" y="46537"/>
                </a:moveTo>
                <a:lnTo>
                  <a:pt x="32576" y="45606"/>
                </a:lnTo>
              </a:path>
              <a:path w="62865" h="46990">
                <a:moveTo>
                  <a:pt x="32576" y="45606"/>
                </a:moveTo>
                <a:lnTo>
                  <a:pt x="28853" y="42814"/>
                </a:lnTo>
              </a:path>
              <a:path w="62865" h="46990">
                <a:moveTo>
                  <a:pt x="28853" y="42814"/>
                </a:moveTo>
                <a:lnTo>
                  <a:pt x="26991" y="39091"/>
                </a:lnTo>
              </a:path>
              <a:path w="62865" h="46990">
                <a:moveTo>
                  <a:pt x="26991" y="39091"/>
                </a:moveTo>
                <a:lnTo>
                  <a:pt x="26060" y="3443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1" name="object 10541"/>
          <p:cNvSpPr/>
          <p:nvPr/>
        </p:nvSpPr>
        <p:spPr>
          <a:xfrm>
            <a:off x="4284221" y="6592468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0"/>
                </a:moveTo>
                <a:lnTo>
                  <a:pt x="22337" y="18614"/>
                </a:lnTo>
              </a:path>
              <a:path w="27304" h="109220">
                <a:moveTo>
                  <a:pt x="18614" y="35368"/>
                </a:moveTo>
                <a:lnTo>
                  <a:pt x="10238" y="69805"/>
                </a:lnTo>
              </a:path>
              <a:path w="27304" h="109220">
                <a:moveTo>
                  <a:pt x="5584" y="86559"/>
                </a:moveTo>
                <a:lnTo>
                  <a:pt x="930" y="105174"/>
                </a:lnTo>
              </a:path>
              <a:path w="27304" h="109220">
                <a:moveTo>
                  <a:pt x="930" y="106104"/>
                </a:moveTo>
                <a:lnTo>
                  <a:pt x="0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2" name="object 10542"/>
          <p:cNvSpPr/>
          <p:nvPr/>
        </p:nvSpPr>
        <p:spPr>
          <a:xfrm>
            <a:off x="11595226" y="6504978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69805"/>
                </a:moveTo>
                <a:lnTo>
                  <a:pt x="0" y="40022"/>
                </a:lnTo>
              </a:path>
              <a:path h="69850">
                <a:moveTo>
                  <a:pt x="0" y="2606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3" name="object 10543"/>
          <p:cNvSpPr/>
          <p:nvPr/>
        </p:nvSpPr>
        <p:spPr>
          <a:xfrm>
            <a:off x="4284221" y="6592468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108897"/>
                </a:moveTo>
                <a:lnTo>
                  <a:pt x="930" y="106104"/>
                </a:lnTo>
              </a:path>
              <a:path w="27304" h="109220">
                <a:moveTo>
                  <a:pt x="930" y="105174"/>
                </a:moveTo>
                <a:lnTo>
                  <a:pt x="5584" y="86559"/>
                </a:lnTo>
              </a:path>
              <a:path w="27304" h="109220">
                <a:moveTo>
                  <a:pt x="10238" y="69805"/>
                </a:moveTo>
                <a:lnTo>
                  <a:pt x="18614" y="35368"/>
                </a:lnTo>
              </a:path>
              <a:path w="27304" h="109220">
                <a:moveTo>
                  <a:pt x="22337" y="18614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4" name="object 10544"/>
          <p:cNvSpPr/>
          <p:nvPr/>
        </p:nvSpPr>
        <p:spPr>
          <a:xfrm>
            <a:off x="11595226" y="6493810"/>
            <a:ext cx="36830" cy="11430"/>
          </a:xfrm>
          <a:custGeom>
            <a:avLst/>
            <a:gdLst/>
            <a:ahLst/>
            <a:cxnLst/>
            <a:rect l="l" t="t" r="r" b="b"/>
            <a:pathLst>
              <a:path w="36829" h="11429">
                <a:moveTo>
                  <a:pt x="0" y="11168"/>
                </a:moveTo>
                <a:lnTo>
                  <a:pt x="930" y="7445"/>
                </a:lnTo>
              </a:path>
              <a:path w="36829" h="11429">
                <a:moveTo>
                  <a:pt x="930" y="7445"/>
                </a:moveTo>
                <a:lnTo>
                  <a:pt x="2792" y="2792"/>
                </a:lnTo>
              </a:path>
              <a:path w="36829" h="11429">
                <a:moveTo>
                  <a:pt x="2792" y="2792"/>
                </a:moveTo>
                <a:lnTo>
                  <a:pt x="6515" y="930"/>
                </a:lnTo>
              </a:path>
              <a:path w="36829" h="11429">
                <a:moveTo>
                  <a:pt x="6515" y="930"/>
                </a:moveTo>
                <a:lnTo>
                  <a:pt x="11168" y="0"/>
                </a:lnTo>
              </a:path>
              <a:path w="36829" h="11429">
                <a:moveTo>
                  <a:pt x="11168" y="0"/>
                </a:moveTo>
                <a:lnTo>
                  <a:pt x="3629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5" name="object 10545"/>
          <p:cNvSpPr/>
          <p:nvPr/>
        </p:nvSpPr>
        <p:spPr>
          <a:xfrm>
            <a:off x="4284221" y="6505909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32576" y="65152"/>
                </a:moveTo>
                <a:lnTo>
                  <a:pt x="38160" y="40952"/>
                </a:lnTo>
              </a:path>
              <a:path w="48895" h="195579">
                <a:moveTo>
                  <a:pt x="42814" y="24199"/>
                </a:moveTo>
                <a:lnTo>
                  <a:pt x="48398" y="0"/>
                </a:lnTo>
              </a:path>
              <a:path w="48895" h="195579">
                <a:moveTo>
                  <a:pt x="48398" y="0"/>
                </a:moveTo>
                <a:lnTo>
                  <a:pt x="42814" y="24199"/>
                </a:lnTo>
              </a:path>
              <a:path w="48895" h="195579">
                <a:moveTo>
                  <a:pt x="38160" y="40952"/>
                </a:moveTo>
                <a:lnTo>
                  <a:pt x="32576" y="65152"/>
                </a:lnTo>
              </a:path>
              <a:path w="48895" h="195579">
                <a:moveTo>
                  <a:pt x="26991" y="86559"/>
                </a:moveTo>
                <a:lnTo>
                  <a:pt x="22337" y="105174"/>
                </a:lnTo>
              </a:path>
              <a:path w="48895" h="195579">
                <a:moveTo>
                  <a:pt x="18614" y="121927"/>
                </a:moveTo>
                <a:lnTo>
                  <a:pt x="10238" y="156365"/>
                </a:lnTo>
              </a:path>
              <a:path w="48895" h="195579">
                <a:moveTo>
                  <a:pt x="5584" y="173118"/>
                </a:moveTo>
                <a:lnTo>
                  <a:pt x="930" y="191733"/>
                </a:lnTo>
              </a:path>
              <a:path w="48895" h="195579">
                <a:moveTo>
                  <a:pt x="930" y="192664"/>
                </a:moveTo>
                <a:lnTo>
                  <a:pt x="0" y="195456"/>
                </a:lnTo>
              </a:path>
              <a:path w="48895" h="195579">
                <a:moveTo>
                  <a:pt x="0" y="195456"/>
                </a:moveTo>
                <a:lnTo>
                  <a:pt x="930" y="192664"/>
                </a:lnTo>
              </a:path>
              <a:path w="48895" h="195579">
                <a:moveTo>
                  <a:pt x="930" y="191733"/>
                </a:moveTo>
                <a:lnTo>
                  <a:pt x="5584" y="173118"/>
                </a:lnTo>
              </a:path>
              <a:path w="48895" h="195579">
                <a:moveTo>
                  <a:pt x="10238" y="156365"/>
                </a:moveTo>
                <a:lnTo>
                  <a:pt x="18614" y="121927"/>
                </a:lnTo>
              </a:path>
              <a:path w="48895" h="195579">
                <a:moveTo>
                  <a:pt x="22337" y="105174"/>
                </a:moveTo>
                <a:lnTo>
                  <a:pt x="26991" y="86559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6" name="object 10546"/>
          <p:cNvSpPr/>
          <p:nvPr/>
        </p:nvSpPr>
        <p:spPr>
          <a:xfrm>
            <a:off x="11576611" y="651987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7" name="object 10547"/>
          <p:cNvSpPr/>
          <p:nvPr/>
        </p:nvSpPr>
        <p:spPr>
          <a:xfrm>
            <a:off x="4316797" y="6505909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10238" y="24199"/>
                </a:moveTo>
                <a:lnTo>
                  <a:pt x="158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8" name="object 10548"/>
          <p:cNvSpPr/>
          <p:nvPr/>
        </p:nvSpPr>
        <p:spPr>
          <a:xfrm>
            <a:off x="4369849" y="6299284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3722" y="1861"/>
                </a:moveTo>
                <a:lnTo>
                  <a:pt x="5584" y="1861"/>
                </a:lnTo>
              </a:path>
              <a:path w="5714" h="1904">
                <a:moveTo>
                  <a:pt x="0" y="0"/>
                </a:moveTo>
                <a:lnTo>
                  <a:pt x="3722" y="1861"/>
                </a:lnTo>
              </a:path>
              <a:path w="5714" h="1904">
                <a:moveTo>
                  <a:pt x="3722" y="1861"/>
                </a:moveTo>
                <a:lnTo>
                  <a:pt x="5584" y="1861"/>
                </a:lnTo>
              </a:path>
              <a:path w="5714" h="1904">
                <a:moveTo>
                  <a:pt x="0" y="0"/>
                </a:moveTo>
                <a:lnTo>
                  <a:pt x="3722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9" name="object 10549"/>
          <p:cNvSpPr/>
          <p:nvPr/>
        </p:nvSpPr>
        <p:spPr>
          <a:xfrm>
            <a:off x="4233960" y="6265777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1861" y="930"/>
                </a:moveTo>
                <a:lnTo>
                  <a:pt x="0" y="0"/>
                </a:lnTo>
              </a:path>
              <a:path w="5714" h="1904">
                <a:moveTo>
                  <a:pt x="5584" y="1861"/>
                </a:moveTo>
                <a:lnTo>
                  <a:pt x="1861" y="930"/>
                </a:lnTo>
              </a:path>
              <a:path w="5714" h="1904">
                <a:moveTo>
                  <a:pt x="1861" y="930"/>
                </a:moveTo>
                <a:lnTo>
                  <a:pt x="0" y="0"/>
                </a:lnTo>
              </a:path>
              <a:path w="5714" h="1904">
                <a:moveTo>
                  <a:pt x="5584" y="1861"/>
                </a:moveTo>
                <a:lnTo>
                  <a:pt x="1861" y="930"/>
                </a:lnTo>
              </a:path>
              <a:path w="5714" h="1904">
                <a:moveTo>
                  <a:pt x="1861" y="930"/>
                </a:moveTo>
                <a:lnTo>
                  <a:pt x="0" y="0"/>
                </a:lnTo>
              </a:path>
              <a:path w="5714" h="1904">
                <a:moveTo>
                  <a:pt x="5584" y="1861"/>
                </a:moveTo>
                <a:lnTo>
                  <a:pt x="1861" y="930"/>
                </a:lnTo>
              </a:path>
              <a:path w="5714" h="1904">
                <a:moveTo>
                  <a:pt x="1861" y="930"/>
                </a:moveTo>
                <a:lnTo>
                  <a:pt x="0" y="0"/>
                </a:lnTo>
              </a:path>
              <a:path w="5714" h="1904">
                <a:moveTo>
                  <a:pt x="5584" y="1861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0" name="object 10550"/>
          <p:cNvSpPr/>
          <p:nvPr/>
        </p:nvSpPr>
        <p:spPr>
          <a:xfrm>
            <a:off x="4369849" y="6299284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3722" y="1861"/>
                </a:moveTo>
                <a:lnTo>
                  <a:pt x="0" y="0"/>
                </a:lnTo>
              </a:path>
              <a:path w="5714" h="1904">
                <a:moveTo>
                  <a:pt x="5584" y="1861"/>
                </a:moveTo>
                <a:lnTo>
                  <a:pt x="3722" y="1861"/>
                </a:lnTo>
              </a:path>
              <a:path w="5714" h="1904">
                <a:moveTo>
                  <a:pt x="3722" y="1861"/>
                </a:moveTo>
                <a:lnTo>
                  <a:pt x="0" y="0"/>
                </a:lnTo>
              </a:path>
              <a:path w="5714" h="1904">
                <a:moveTo>
                  <a:pt x="5584" y="1861"/>
                </a:moveTo>
                <a:lnTo>
                  <a:pt x="3722" y="1861"/>
                </a:lnTo>
              </a:path>
              <a:path w="5714" h="1904">
                <a:moveTo>
                  <a:pt x="3722" y="1861"/>
                </a:moveTo>
                <a:lnTo>
                  <a:pt x="5584" y="1861"/>
                </a:lnTo>
              </a:path>
              <a:path w="5714" h="1904">
                <a:moveTo>
                  <a:pt x="0" y="0"/>
                </a:moveTo>
                <a:lnTo>
                  <a:pt x="3722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1" name="object 10551"/>
          <p:cNvSpPr/>
          <p:nvPr/>
        </p:nvSpPr>
        <p:spPr>
          <a:xfrm>
            <a:off x="4233960" y="6265777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1861" y="930"/>
                </a:moveTo>
                <a:lnTo>
                  <a:pt x="0" y="0"/>
                </a:lnTo>
              </a:path>
              <a:path w="5714" h="1904">
                <a:moveTo>
                  <a:pt x="5584" y="1861"/>
                </a:moveTo>
                <a:lnTo>
                  <a:pt x="1861" y="930"/>
                </a:lnTo>
              </a:path>
              <a:path w="5714" h="1904">
                <a:moveTo>
                  <a:pt x="1861" y="930"/>
                </a:moveTo>
                <a:lnTo>
                  <a:pt x="0" y="0"/>
                </a:lnTo>
              </a:path>
              <a:path w="5714" h="1904">
                <a:moveTo>
                  <a:pt x="5584" y="1861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2" name="object 10552"/>
          <p:cNvSpPr/>
          <p:nvPr/>
        </p:nvSpPr>
        <p:spPr>
          <a:xfrm>
            <a:off x="4369849" y="6299284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3722" y="1861"/>
                </a:moveTo>
                <a:lnTo>
                  <a:pt x="0" y="0"/>
                </a:lnTo>
              </a:path>
              <a:path w="5714" h="1904">
                <a:moveTo>
                  <a:pt x="5584" y="1861"/>
                </a:moveTo>
                <a:lnTo>
                  <a:pt x="3722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3" name="object 10553"/>
          <p:cNvSpPr/>
          <p:nvPr/>
        </p:nvSpPr>
        <p:spPr>
          <a:xfrm>
            <a:off x="4239545" y="6267639"/>
            <a:ext cx="130810" cy="31750"/>
          </a:xfrm>
          <a:custGeom>
            <a:avLst/>
            <a:gdLst/>
            <a:ahLst/>
            <a:cxnLst/>
            <a:rect l="l" t="t" r="r" b="b"/>
            <a:pathLst>
              <a:path w="130810" h="31750">
                <a:moveTo>
                  <a:pt x="0" y="0"/>
                </a:moveTo>
                <a:lnTo>
                  <a:pt x="31645" y="7445"/>
                </a:lnTo>
              </a:path>
              <a:path w="130810" h="31750">
                <a:moveTo>
                  <a:pt x="48398" y="12099"/>
                </a:moveTo>
                <a:lnTo>
                  <a:pt x="81905" y="20476"/>
                </a:lnTo>
              </a:path>
              <a:path w="130810" h="31750">
                <a:moveTo>
                  <a:pt x="98659" y="24199"/>
                </a:moveTo>
                <a:lnTo>
                  <a:pt x="130304" y="31645"/>
                </a:lnTo>
              </a:path>
              <a:path w="130810" h="31750">
                <a:moveTo>
                  <a:pt x="130304" y="31645"/>
                </a:moveTo>
                <a:lnTo>
                  <a:pt x="98659" y="24199"/>
                </a:lnTo>
              </a:path>
              <a:path w="130810" h="31750">
                <a:moveTo>
                  <a:pt x="81905" y="20476"/>
                </a:moveTo>
                <a:lnTo>
                  <a:pt x="48398" y="12099"/>
                </a:lnTo>
              </a:path>
              <a:path w="130810" h="31750">
                <a:moveTo>
                  <a:pt x="31645" y="7445"/>
                </a:moveTo>
                <a:lnTo>
                  <a:pt x="0" y="0"/>
                </a:lnTo>
              </a:path>
              <a:path w="130810" h="31750">
                <a:moveTo>
                  <a:pt x="0" y="0"/>
                </a:moveTo>
                <a:lnTo>
                  <a:pt x="31645" y="7445"/>
                </a:lnTo>
              </a:path>
              <a:path w="130810" h="31750">
                <a:moveTo>
                  <a:pt x="48398" y="12099"/>
                </a:moveTo>
                <a:lnTo>
                  <a:pt x="81905" y="20476"/>
                </a:lnTo>
              </a:path>
              <a:path w="130810" h="31750">
                <a:moveTo>
                  <a:pt x="98659" y="24199"/>
                </a:moveTo>
                <a:lnTo>
                  <a:pt x="130304" y="31645"/>
                </a:lnTo>
              </a:path>
              <a:path w="130810" h="31750">
                <a:moveTo>
                  <a:pt x="130304" y="31645"/>
                </a:moveTo>
                <a:lnTo>
                  <a:pt x="98659" y="24199"/>
                </a:lnTo>
              </a:path>
              <a:path w="130810" h="31750">
                <a:moveTo>
                  <a:pt x="81905" y="20476"/>
                </a:moveTo>
                <a:lnTo>
                  <a:pt x="48398" y="12099"/>
                </a:lnTo>
              </a:path>
              <a:path w="130810" h="31750">
                <a:moveTo>
                  <a:pt x="31645" y="7445"/>
                </a:moveTo>
                <a:lnTo>
                  <a:pt x="0" y="0"/>
                </a:lnTo>
              </a:path>
              <a:path w="130810" h="31750">
                <a:moveTo>
                  <a:pt x="0" y="0"/>
                </a:moveTo>
                <a:lnTo>
                  <a:pt x="31645" y="7445"/>
                </a:lnTo>
              </a:path>
              <a:path w="130810" h="31750">
                <a:moveTo>
                  <a:pt x="48398" y="12099"/>
                </a:moveTo>
                <a:lnTo>
                  <a:pt x="81905" y="20476"/>
                </a:lnTo>
              </a:path>
              <a:path w="130810" h="31750">
                <a:moveTo>
                  <a:pt x="98659" y="24199"/>
                </a:moveTo>
                <a:lnTo>
                  <a:pt x="130304" y="31645"/>
                </a:lnTo>
              </a:path>
              <a:path w="130810" h="31750">
                <a:moveTo>
                  <a:pt x="130304" y="31645"/>
                </a:moveTo>
                <a:lnTo>
                  <a:pt x="98659" y="24199"/>
                </a:lnTo>
              </a:path>
              <a:path w="130810" h="31750">
                <a:moveTo>
                  <a:pt x="81905" y="20476"/>
                </a:moveTo>
                <a:lnTo>
                  <a:pt x="48398" y="12099"/>
                </a:lnTo>
              </a:path>
              <a:path w="130810" h="31750">
                <a:moveTo>
                  <a:pt x="31645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4" name="object 10554"/>
          <p:cNvSpPr/>
          <p:nvPr/>
        </p:nvSpPr>
        <p:spPr>
          <a:xfrm>
            <a:off x="4158570" y="6466818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16753" y="0"/>
                </a:moveTo>
                <a:lnTo>
                  <a:pt x="10238" y="24199"/>
                </a:lnTo>
              </a:path>
              <a:path w="17145" h="65404">
                <a:moveTo>
                  <a:pt x="6515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5" name="object 10555"/>
          <p:cNvSpPr/>
          <p:nvPr/>
        </p:nvSpPr>
        <p:spPr>
          <a:xfrm>
            <a:off x="11576611" y="6520801"/>
            <a:ext cx="6985" cy="1270"/>
          </a:xfrm>
          <a:custGeom>
            <a:avLst/>
            <a:gdLst/>
            <a:ahLst/>
            <a:cxnLst/>
            <a:rect l="l" t="t" r="r" b="b"/>
            <a:pathLst>
              <a:path w="6984" h="1270">
                <a:moveTo>
                  <a:pt x="0" y="0"/>
                </a:moveTo>
                <a:lnTo>
                  <a:pt x="930" y="930"/>
                </a:lnTo>
              </a:path>
              <a:path w="6984" h="1270">
                <a:moveTo>
                  <a:pt x="930" y="930"/>
                </a:moveTo>
                <a:lnTo>
                  <a:pt x="2792" y="930"/>
                </a:lnTo>
              </a:path>
              <a:path w="6984" h="1270">
                <a:moveTo>
                  <a:pt x="2792" y="930"/>
                </a:moveTo>
                <a:lnTo>
                  <a:pt x="3722" y="930"/>
                </a:lnTo>
              </a:path>
              <a:path w="6984" h="1270">
                <a:moveTo>
                  <a:pt x="3722" y="930"/>
                </a:moveTo>
                <a:lnTo>
                  <a:pt x="5584" y="930"/>
                </a:lnTo>
              </a:path>
              <a:path w="6984" h="1270">
                <a:moveTo>
                  <a:pt x="5584" y="930"/>
                </a:moveTo>
                <a:lnTo>
                  <a:pt x="6515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6" name="object 10556"/>
          <p:cNvSpPr/>
          <p:nvPr/>
        </p:nvSpPr>
        <p:spPr>
          <a:xfrm>
            <a:off x="4125994" y="6552447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39" h="109854">
                <a:moveTo>
                  <a:pt x="27922" y="0"/>
                </a:moveTo>
                <a:lnTo>
                  <a:pt x="23268" y="19545"/>
                </a:lnTo>
              </a:path>
              <a:path w="27939" h="109854">
                <a:moveTo>
                  <a:pt x="18614" y="36299"/>
                </a:moveTo>
                <a:lnTo>
                  <a:pt x="10238" y="70736"/>
                </a:lnTo>
              </a:path>
              <a:path w="27939" h="109854">
                <a:moveTo>
                  <a:pt x="5584" y="87490"/>
                </a:moveTo>
                <a:lnTo>
                  <a:pt x="930" y="106104"/>
                </a:lnTo>
              </a:path>
              <a:path w="27939" h="109854">
                <a:moveTo>
                  <a:pt x="930" y="107035"/>
                </a:moveTo>
                <a:lnTo>
                  <a:pt x="0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7" name="object 10557"/>
          <p:cNvSpPr/>
          <p:nvPr/>
        </p:nvSpPr>
        <p:spPr>
          <a:xfrm>
            <a:off x="11583126" y="651987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1861"/>
                </a:moveTo>
                <a:lnTo>
                  <a:pt x="930" y="930"/>
                </a:lnTo>
              </a:path>
              <a:path w="1904" h="1904">
                <a:moveTo>
                  <a:pt x="93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8" name="object 10558"/>
          <p:cNvSpPr/>
          <p:nvPr/>
        </p:nvSpPr>
        <p:spPr>
          <a:xfrm>
            <a:off x="4125994" y="6466818"/>
            <a:ext cx="49530" cy="195580"/>
          </a:xfrm>
          <a:custGeom>
            <a:avLst/>
            <a:gdLst/>
            <a:ahLst/>
            <a:cxnLst/>
            <a:rect l="l" t="t" r="r" b="b"/>
            <a:pathLst>
              <a:path w="49529" h="195579">
                <a:moveTo>
                  <a:pt x="0" y="195456"/>
                </a:moveTo>
                <a:lnTo>
                  <a:pt x="930" y="192664"/>
                </a:lnTo>
              </a:path>
              <a:path w="49529" h="195579">
                <a:moveTo>
                  <a:pt x="930" y="191733"/>
                </a:moveTo>
                <a:lnTo>
                  <a:pt x="5584" y="173118"/>
                </a:lnTo>
              </a:path>
              <a:path w="49529" h="195579">
                <a:moveTo>
                  <a:pt x="10238" y="156365"/>
                </a:moveTo>
                <a:lnTo>
                  <a:pt x="18614" y="121927"/>
                </a:lnTo>
              </a:path>
              <a:path w="49529" h="195579">
                <a:moveTo>
                  <a:pt x="23268" y="105174"/>
                </a:moveTo>
                <a:lnTo>
                  <a:pt x="27922" y="85628"/>
                </a:lnTo>
              </a:path>
              <a:path w="49529" h="195579">
                <a:moveTo>
                  <a:pt x="32576" y="65152"/>
                </a:moveTo>
                <a:lnTo>
                  <a:pt x="39091" y="40952"/>
                </a:lnTo>
              </a:path>
              <a:path w="49529" h="195579">
                <a:moveTo>
                  <a:pt x="42814" y="24199"/>
                </a:moveTo>
                <a:lnTo>
                  <a:pt x="49329" y="0"/>
                </a:lnTo>
              </a:path>
              <a:path w="49529" h="195579">
                <a:moveTo>
                  <a:pt x="49329" y="0"/>
                </a:moveTo>
                <a:lnTo>
                  <a:pt x="42814" y="24199"/>
                </a:lnTo>
              </a:path>
              <a:path w="49529" h="195579">
                <a:moveTo>
                  <a:pt x="39091" y="40952"/>
                </a:moveTo>
                <a:lnTo>
                  <a:pt x="32576" y="65152"/>
                </a:lnTo>
              </a:path>
              <a:path w="49529" h="195579">
                <a:moveTo>
                  <a:pt x="27922" y="85628"/>
                </a:moveTo>
                <a:lnTo>
                  <a:pt x="23268" y="105174"/>
                </a:lnTo>
              </a:path>
              <a:path w="49529" h="195579">
                <a:moveTo>
                  <a:pt x="18614" y="121927"/>
                </a:moveTo>
                <a:lnTo>
                  <a:pt x="10238" y="156365"/>
                </a:lnTo>
              </a:path>
              <a:path w="49529" h="195579">
                <a:moveTo>
                  <a:pt x="5584" y="173118"/>
                </a:moveTo>
                <a:lnTo>
                  <a:pt x="930" y="191733"/>
                </a:lnTo>
              </a:path>
              <a:path w="49529" h="195579">
                <a:moveTo>
                  <a:pt x="930" y="192664"/>
                </a:moveTo>
                <a:lnTo>
                  <a:pt x="0" y="19545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9" name="object 10559"/>
          <p:cNvSpPr/>
          <p:nvPr/>
        </p:nvSpPr>
        <p:spPr>
          <a:xfrm>
            <a:off x="11583126" y="651987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1" y="0"/>
                </a:moveTo>
                <a:lnTo>
                  <a:pt x="930" y="930"/>
                </a:lnTo>
              </a:path>
              <a:path w="1904" h="1904">
                <a:moveTo>
                  <a:pt x="93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60" name="object 10560"/>
          <p:cNvSpPr/>
          <p:nvPr/>
        </p:nvSpPr>
        <p:spPr>
          <a:xfrm>
            <a:off x="4125994" y="6552447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39" h="109854">
                <a:moveTo>
                  <a:pt x="0" y="109827"/>
                </a:moveTo>
                <a:lnTo>
                  <a:pt x="930" y="107035"/>
                </a:lnTo>
              </a:path>
              <a:path w="27939" h="109854">
                <a:moveTo>
                  <a:pt x="930" y="106104"/>
                </a:moveTo>
                <a:lnTo>
                  <a:pt x="5584" y="87490"/>
                </a:lnTo>
              </a:path>
              <a:path w="27939" h="109854">
                <a:moveTo>
                  <a:pt x="10238" y="70736"/>
                </a:moveTo>
                <a:lnTo>
                  <a:pt x="18614" y="36299"/>
                </a:lnTo>
              </a:path>
              <a:path w="27939" h="109854">
                <a:moveTo>
                  <a:pt x="23268" y="19545"/>
                </a:moveTo>
                <a:lnTo>
                  <a:pt x="279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61" name="object 10561"/>
          <p:cNvSpPr/>
          <p:nvPr/>
        </p:nvSpPr>
        <p:spPr>
          <a:xfrm>
            <a:off x="11576611" y="6519871"/>
            <a:ext cx="6985" cy="1905"/>
          </a:xfrm>
          <a:custGeom>
            <a:avLst/>
            <a:gdLst/>
            <a:ahLst/>
            <a:cxnLst/>
            <a:rect l="l" t="t" r="r" b="b"/>
            <a:pathLst>
              <a:path w="6984" h="1904">
                <a:moveTo>
                  <a:pt x="6515" y="1861"/>
                </a:moveTo>
                <a:lnTo>
                  <a:pt x="5584" y="1861"/>
                </a:lnTo>
              </a:path>
              <a:path w="6984" h="1904">
                <a:moveTo>
                  <a:pt x="5584" y="1861"/>
                </a:moveTo>
                <a:lnTo>
                  <a:pt x="3722" y="1861"/>
                </a:lnTo>
              </a:path>
              <a:path w="6984" h="1904">
                <a:moveTo>
                  <a:pt x="2792" y="1861"/>
                </a:moveTo>
                <a:lnTo>
                  <a:pt x="930" y="1861"/>
                </a:lnTo>
              </a:path>
              <a:path w="6984" h="1904">
                <a:moveTo>
                  <a:pt x="930" y="1861"/>
                </a:moveTo>
                <a:lnTo>
                  <a:pt x="0" y="930"/>
                </a:lnTo>
              </a:path>
              <a:path w="6984"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62" name="object 10562"/>
          <p:cNvSpPr/>
          <p:nvPr/>
        </p:nvSpPr>
        <p:spPr>
          <a:xfrm>
            <a:off x="4158570" y="6466818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65152"/>
                </a:moveTo>
                <a:lnTo>
                  <a:pt x="6515" y="40952"/>
                </a:lnTo>
              </a:path>
              <a:path w="17145" h="65404">
                <a:moveTo>
                  <a:pt x="10238" y="24199"/>
                </a:moveTo>
                <a:lnTo>
                  <a:pt x="16753" y="0"/>
                </a:lnTo>
              </a:path>
              <a:path w="17145" h="65404">
                <a:moveTo>
                  <a:pt x="16753" y="0"/>
                </a:moveTo>
                <a:lnTo>
                  <a:pt x="10238" y="24199"/>
                </a:lnTo>
              </a:path>
              <a:path w="17145" h="65404">
                <a:moveTo>
                  <a:pt x="6515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563" name="object 10563"/>
          <p:cNvGrpSpPr/>
          <p:nvPr/>
        </p:nvGrpSpPr>
        <p:grpSpPr>
          <a:xfrm>
            <a:off x="11574750" y="6540347"/>
            <a:ext cx="36830" cy="5715"/>
            <a:chOff x="11574750" y="6540347"/>
            <a:chExt cx="36830" cy="5715"/>
          </a:xfrm>
        </p:grpSpPr>
        <p:sp>
          <p:nvSpPr>
            <p:cNvPr id="10564" name="object 10564"/>
            <p:cNvSpPr/>
            <p:nvPr/>
          </p:nvSpPr>
          <p:spPr>
            <a:xfrm>
              <a:off x="11575680" y="6540347"/>
              <a:ext cx="35560" cy="5080"/>
            </a:xfrm>
            <a:custGeom>
              <a:avLst/>
              <a:gdLst/>
              <a:ahLst/>
              <a:cxnLst/>
              <a:rect l="l" t="t" r="r" b="b"/>
              <a:pathLst>
                <a:path w="35559" h="5079">
                  <a:moveTo>
                    <a:pt x="0" y="0"/>
                  </a:moveTo>
                  <a:lnTo>
                    <a:pt x="0" y="4653"/>
                  </a:lnTo>
                </a:path>
                <a:path w="35559" h="5079">
                  <a:moveTo>
                    <a:pt x="35368" y="4653"/>
                  </a:moveTo>
                  <a:lnTo>
                    <a:pt x="2792" y="4653"/>
                  </a:lnTo>
                </a:path>
                <a:path w="35559" h="5079">
                  <a:moveTo>
                    <a:pt x="2792" y="4653"/>
                  </a:moveTo>
                  <a:lnTo>
                    <a:pt x="1861" y="4653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5" name="object 10565"/>
            <p:cNvSpPr/>
            <p:nvPr/>
          </p:nvSpPr>
          <p:spPr>
            <a:xfrm>
              <a:off x="11576611" y="65440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66" name="object 10566"/>
            <p:cNvSpPr/>
            <p:nvPr/>
          </p:nvSpPr>
          <p:spPr>
            <a:xfrm>
              <a:off x="11576611" y="654500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567" name="object 10567"/>
          <p:cNvSpPr/>
          <p:nvPr/>
        </p:nvSpPr>
        <p:spPr>
          <a:xfrm>
            <a:off x="4125994" y="6552447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39" h="109854">
                <a:moveTo>
                  <a:pt x="27922" y="0"/>
                </a:moveTo>
                <a:lnTo>
                  <a:pt x="23268" y="19545"/>
                </a:lnTo>
              </a:path>
              <a:path w="27939" h="109854">
                <a:moveTo>
                  <a:pt x="18614" y="36299"/>
                </a:moveTo>
                <a:lnTo>
                  <a:pt x="10238" y="70736"/>
                </a:lnTo>
              </a:path>
              <a:path w="27939" h="109854">
                <a:moveTo>
                  <a:pt x="5584" y="87490"/>
                </a:moveTo>
                <a:lnTo>
                  <a:pt x="930" y="106104"/>
                </a:lnTo>
              </a:path>
              <a:path w="27939" h="109854">
                <a:moveTo>
                  <a:pt x="930" y="107035"/>
                </a:moveTo>
                <a:lnTo>
                  <a:pt x="0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568" name="object 10568"/>
          <p:cNvGrpSpPr/>
          <p:nvPr/>
        </p:nvGrpSpPr>
        <p:grpSpPr>
          <a:xfrm>
            <a:off x="11574749" y="6544070"/>
            <a:ext cx="1905" cy="1905"/>
            <a:chOff x="11574749" y="6544070"/>
            <a:chExt cx="1905" cy="1905"/>
          </a:xfrm>
        </p:grpSpPr>
        <p:sp>
          <p:nvSpPr>
            <p:cNvPr id="10569" name="object 10569"/>
            <p:cNvSpPr/>
            <p:nvPr/>
          </p:nvSpPr>
          <p:spPr>
            <a:xfrm>
              <a:off x="11575680" y="654500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0" name="object 10570"/>
            <p:cNvSpPr/>
            <p:nvPr/>
          </p:nvSpPr>
          <p:spPr>
            <a:xfrm>
              <a:off x="11574749" y="65440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571" name="object 10571"/>
          <p:cNvSpPr/>
          <p:nvPr/>
        </p:nvSpPr>
        <p:spPr>
          <a:xfrm>
            <a:off x="4125994" y="6552447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39" h="109854">
                <a:moveTo>
                  <a:pt x="0" y="109827"/>
                </a:moveTo>
                <a:lnTo>
                  <a:pt x="930" y="107035"/>
                </a:lnTo>
              </a:path>
              <a:path w="27939" h="109854">
                <a:moveTo>
                  <a:pt x="930" y="106104"/>
                </a:moveTo>
                <a:lnTo>
                  <a:pt x="5584" y="87490"/>
                </a:lnTo>
              </a:path>
              <a:path w="27939" h="109854">
                <a:moveTo>
                  <a:pt x="10238" y="70736"/>
                </a:moveTo>
                <a:lnTo>
                  <a:pt x="18614" y="36299"/>
                </a:lnTo>
              </a:path>
              <a:path w="27939" h="109854">
                <a:moveTo>
                  <a:pt x="23268" y="19545"/>
                </a:moveTo>
                <a:lnTo>
                  <a:pt x="279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572" name="object 10572"/>
          <p:cNvGrpSpPr/>
          <p:nvPr/>
        </p:nvGrpSpPr>
        <p:grpSpPr>
          <a:xfrm>
            <a:off x="11574749" y="6540347"/>
            <a:ext cx="37465" cy="5715"/>
            <a:chOff x="11574749" y="6540347"/>
            <a:chExt cx="37465" cy="5715"/>
          </a:xfrm>
        </p:grpSpPr>
        <p:sp>
          <p:nvSpPr>
            <p:cNvPr id="10573" name="object 10573"/>
            <p:cNvSpPr/>
            <p:nvPr/>
          </p:nvSpPr>
          <p:spPr>
            <a:xfrm>
              <a:off x="11574749" y="65440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74" name="object 10574"/>
            <p:cNvSpPr/>
            <p:nvPr/>
          </p:nvSpPr>
          <p:spPr>
            <a:xfrm>
              <a:off x="11611048" y="654034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46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575" name="object 10575"/>
          <p:cNvSpPr/>
          <p:nvPr/>
        </p:nvSpPr>
        <p:spPr>
          <a:xfrm>
            <a:off x="11561719" y="6452857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69805" y="0"/>
                </a:moveTo>
                <a:lnTo>
                  <a:pt x="69805" y="30714"/>
                </a:lnTo>
              </a:path>
              <a:path w="69850" h="78740">
                <a:moveTo>
                  <a:pt x="69805" y="48398"/>
                </a:moveTo>
                <a:lnTo>
                  <a:pt x="69805" y="78182"/>
                </a:lnTo>
              </a:path>
              <a:path w="69850" h="78740">
                <a:moveTo>
                  <a:pt x="69805" y="78182"/>
                </a:moveTo>
                <a:lnTo>
                  <a:pt x="69805" y="48398"/>
                </a:lnTo>
              </a:path>
              <a:path w="69850" h="78740">
                <a:moveTo>
                  <a:pt x="69805" y="30714"/>
                </a:moveTo>
                <a:lnTo>
                  <a:pt x="69805" y="0"/>
                </a:lnTo>
              </a:path>
              <a:path w="69850" h="78740">
                <a:moveTo>
                  <a:pt x="69805" y="78182"/>
                </a:moveTo>
                <a:lnTo>
                  <a:pt x="43745" y="78182"/>
                </a:lnTo>
              </a:path>
              <a:path w="69850" h="78740">
                <a:moveTo>
                  <a:pt x="26060" y="78182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76" name="object 10576"/>
          <p:cNvSpPr/>
          <p:nvPr/>
        </p:nvSpPr>
        <p:spPr>
          <a:xfrm>
            <a:off x="4158570" y="6466818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65152"/>
                </a:moveTo>
                <a:lnTo>
                  <a:pt x="6515" y="40952"/>
                </a:lnTo>
              </a:path>
              <a:path w="17145" h="65404">
                <a:moveTo>
                  <a:pt x="10238" y="24199"/>
                </a:moveTo>
                <a:lnTo>
                  <a:pt x="167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77" name="object 10577"/>
          <p:cNvSpPr/>
          <p:nvPr/>
        </p:nvSpPr>
        <p:spPr>
          <a:xfrm>
            <a:off x="11561719" y="653104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78" name="object 10578"/>
          <p:cNvSpPr/>
          <p:nvPr/>
        </p:nvSpPr>
        <p:spPr>
          <a:xfrm>
            <a:off x="11561719" y="64528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79" name="object 10579"/>
          <p:cNvSpPr/>
          <p:nvPr/>
        </p:nvSpPr>
        <p:spPr>
          <a:xfrm>
            <a:off x="11557065" y="6452857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40">
                <a:moveTo>
                  <a:pt x="4653" y="78182"/>
                </a:moveTo>
                <a:lnTo>
                  <a:pt x="4653" y="48398"/>
                </a:lnTo>
              </a:path>
              <a:path w="5079" h="78740">
                <a:moveTo>
                  <a:pt x="4653" y="30714"/>
                </a:moveTo>
                <a:lnTo>
                  <a:pt x="4653" y="0"/>
                </a:lnTo>
              </a:path>
              <a:path w="5079" h="78740">
                <a:moveTo>
                  <a:pt x="0" y="78182"/>
                </a:moveTo>
                <a:lnTo>
                  <a:pt x="0" y="48398"/>
                </a:lnTo>
              </a:path>
              <a:path w="5079"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580" name="object 10580"/>
          <p:cNvGrpSpPr/>
          <p:nvPr/>
        </p:nvGrpSpPr>
        <p:grpSpPr>
          <a:xfrm>
            <a:off x="4230237" y="6263916"/>
            <a:ext cx="148590" cy="39370"/>
            <a:chOff x="4230237" y="6263916"/>
            <a:chExt cx="148590" cy="39370"/>
          </a:xfrm>
        </p:grpSpPr>
        <p:sp>
          <p:nvSpPr>
            <p:cNvPr id="10581" name="object 10581"/>
            <p:cNvSpPr/>
            <p:nvPr/>
          </p:nvSpPr>
          <p:spPr>
            <a:xfrm>
              <a:off x="4377295" y="63020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2" name="object 10582"/>
            <p:cNvSpPr/>
            <p:nvPr/>
          </p:nvSpPr>
          <p:spPr>
            <a:xfrm>
              <a:off x="4374503" y="63002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3" name="object 10583"/>
            <p:cNvSpPr/>
            <p:nvPr/>
          </p:nvSpPr>
          <p:spPr>
            <a:xfrm>
              <a:off x="4320520" y="6287184"/>
              <a:ext cx="57150" cy="15240"/>
            </a:xfrm>
            <a:custGeom>
              <a:avLst/>
              <a:gdLst/>
              <a:ahLst/>
              <a:cxnLst/>
              <a:rect l="l" t="t" r="r" b="b"/>
              <a:pathLst>
                <a:path w="57150" h="15239">
                  <a:moveTo>
                    <a:pt x="55844" y="13961"/>
                  </a:moveTo>
                  <a:lnTo>
                    <a:pt x="54913" y="13961"/>
                  </a:lnTo>
                </a:path>
                <a:path w="57150" h="15239">
                  <a:moveTo>
                    <a:pt x="56775" y="14891"/>
                  </a:moveTo>
                  <a:lnTo>
                    <a:pt x="55844" y="13961"/>
                  </a:lnTo>
                </a:path>
                <a:path w="57150" h="15239">
                  <a:moveTo>
                    <a:pt x="54913" y="13961"/>
                  </a:moveTo>
                  <a:lnTo>
                    <a:pt x="5584" y="1861"/>
                  </a:lnTo>
                </a:path>
                <a:path w="57150" h="15239">
                  <a:moveTo>
                    <a:pt x="1861" y="930"/>
                  </a:moveTo>
                  <a:lnTo>
                    <a:pt x="0" y="0"/>
                  </a:lnTo>
                </a:path>
                <a:path w="57150" h="15239">
                  <a:moveTo>
                    <a:pt x="2792" y="930"/>
                  </a:moveTo>
                  <a:lnTo>
                    <a:pt x="1861" y="930"/>
                  </a:lnTo>
                </a:path>
                <a:path w="57150" h="15239">
                  <a:moveTo>
                    <a:pt x="3722" y="930"/>
                  </a:moveTo>
                  <a:lnTo>
                    <a:pt x="2792" y="930"/>
                  </a:lnTo>
                </a:path>
                <a:path w="57150" h="15239">
                  <a:moveTo>
                    <a:pt x="4653" y="1861"/>
                  </a:moveTo>
                  <a:lnTo>
                    <a:pt x="3722" y="930"/>
                  </a:lnTo>
                </a:path>
                <a:path w="57150" h="15239">
                  <a:moveTo>
                    <a:pt x="5584" y="1861"/>
                  </a:moveTo>
                  <a:lnTo>
                    <a:pt x="4653" y="1861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4" name="object 10584"/>
            <p:cNvSpPr/>
            <p:nvPr/>
          </p:nvSpPr>
          <p:spPr>
            <a:xfrm>
              <a:off x="4325173" y="62881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5" name="object 10585"/>
            <p:cNvSpPr/>
            <p:nvPr/>
          </p:nvSpPr>
          <p:spPr>
            <a:xfrm>
              <a:off x="4291667" y="6280669"/>
              <a:ext cx="29209" cy="6985"/>
            </a:xfrm>
            <a:custGeom>
              <a:avLst/>
              <a:gdLst/>
              <a:ahLst/>
              <a:cxnLst/>
              <a:rect l="l" t="t" r="r" b="b"/>
              <a:pathLst>
                <a:path w="29210" h="6985">
                  <a:moveTo>
                    <a:pt x="28853" y="6515"/>
                  </a:moveTo>
                  <a:lnTo>
                    <a:pt x="13961" y="2792"/>
                  </a:lnTo>
                </a:path>
                <a:path w="29210" h="6985">
                  <a:moveTo>
                    <a:pt x="13961" y="279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6" name="object 10586"/>
            <p:cNvSpPr/>
            <p:nvPr/>
          </p:nvSpPr>
          <p:spPr>
            <a:xfrm>
              <a:off x="4285151" y="62778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7" name="object 10587"/>
            <p:cNvSpPr/>
            <p:nvPr/>
          </p:nvSpPr>
          <p:spPr>
            <a:xfrm>
              <a:off x="4286082" y="627880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8" name="object 10588"/>
            <p:cNvSpPr/>
            <p:nvPr/>
          </p:nvSpPr>
          <p:spPr>
            <a:xfrm>
              <a:off x="4286082" y="62778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89" name="object 10589"/>
            <p:cNvSpPr/>
            <p:nvPr/>
          </p:nvSpPr>
          <p:spPr>
            <a:xfrm>
              <a:off x="4232099" y="6265777"/>
              <a:ext cx="59690" cy="15240"/>
            </a:xfrm>
            <a:custGeom>
              <a:avLst/>
              <a:gdLst/>
              <a:ahLst/>
              <a:cxnLst/>
              <a:rect l="l" t="t" r="r" b="b"/>
              <a:pathLst>
                <a:path w="59689" h="15239">
                  <a:moveTo>
                    <a:pt x="56775" y="13961"/>
                  </a:moveTo>
                  <a:lnTo>
                    <a:pt x="54913" y="13030"/>
                  </a:lnTo>
                </a:path>
                <a:path w="59689" h="15239">
                  <a:moveTo>
                    <a:pt x="57706" y="13961"/>
                  </a:moveTo>
                  <a:lnTo>
                    <a:pt x="56775" y="13961"/>
                  </a:lnTo>
                </a:path>
                <a:path w="59689" h="15239">
                  <a:moveTo>
                    <a:pt x="59567" y="14891"/>
                  </a:moveTo>
                  <a:lnTo>
                    <a:pt x="57706" y="13961"/>
                  </a:lnTo>
                </a:path>
                <a:path w="59689" h="15239">
                  <a:moveTo>
                    <a:pt x="53983" y="13030"/>
                  </a:moveTo>
                  <a:lnTo>
                    <a:pt x="36299" y="8376"/>
                  </a:lnTo>
                </a:path>
                <a:path w="59689" h="15239">
                  <a:moveTo>
                    <a:pt x="19545" y="4653"/>
                  </a:moveTo>
                  <a:lnTo>
                    <a:pt x="1861" y="0"/>
                  </a:lnTo>
                </a:path>
                <a:path w="59689" h="1523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0" name="object 10590"/>
            <p:cNvSpPr/>
            <p:nvPr/>
          </p:nvSpPr>
          <p:spPr>
            <a:xfrm>
              <a:off x="4232099" y="62648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1" name="object 10591"/>
            <p:cNvSpPr/>
            <p:nvPr/>
          </p:nvSpPr>
          <p:spPr>
            <a:xfrm>
              <a:off x="4231168" y="6264846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2792" y="930"/>
                  </a:moveTo>
                  <a:lnTo>
                    <a:pt x="1861" y="930"/>
                  </a:lnTo>
                </a:path>
                <a:path w="3175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592" name="object 10592"/>
          <p:cNvSpPr/>
          <p:nvPr/>
        </p:nvSpPr>
        <p:spPr>
          <a:xfrm>
            <a:off x="11585919" y="6998274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0"/>
                </a:moveTo>
                <a:lnTo>
                  <a:pt x="0" y="930"/>
                </a:lnTo>
              </a:path>
              <a:path h="55879">
                <a:moveTo>
                  <a:pt x="0" y="930"/>
                </a:moveTo>
                <a:lnTo>
                  <a:pt x="0" y="19545"/>
                </a:lnTo>
              </a:path>
              <a:path h="55879">
                <a:moveTo>
                  <a:pt x="0" y="36299"/>
                </a:moveTo>
                <a:lnTo>
                  <a:pt x="0" y="54913"/>
                </a:lnTo>
              </a:path>
              <a:path h="55879">
                <a:moveTo>
                  <a:pt x="0" y="54913"/>
                </a:moveTo>
                <a:lnTo>
                  <a:pt x="0" y="5584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93" name="object 10593"/>
          <p:cNvSpPr/>
          <p:nvPr/>
        </p:nvSpPr>
        <p:spPr>
          <a:xfrm>
            <a:off x="4311212" y="6571061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4" h="21590">
                <a:moveTo>
                  <a:pt x="0" y="21407"/>
                </a:moveTo>
                <a:lnTo>
                  <a:pt x="930" y="20476"/>
                </a:lnTo>
              </a:path>
              <a:path w="5714" h="21590">
                <a:moveTo>
                  <a:pt x="930" y="20476"/>
                </a:moveTo>
                <a:lnTo>
                  <a:pt x="930" y="19545"/>
                </a:lnTo>
              </a:path>
              <a:path w="5714" h="21590">
                <a:moveTo>
                  <a:pt x="930" y="19545"/>
                </a:moveTo>
                <a:lnTo>
                  <a:pt x="930" y="18614"/>
                </a:lnTo>
              </a:path>
              <a:path w="5714" h="21590">
                <a:moveTo>
                  <a:pt x="930" y="18614"/>
                </a:moveTo>
                <a:lnTo>
                  <a:pt x="930" y="16753"/>
                </a:lnTo>
              </a:path>
              <a:path w="5714" h="21590">
                <a:moveTo>
                  <a:pt x="930" y="16753"/>
                </a:moveTo>
                <a:lnTo>
                  <a:pt x="1861" y="15822"/>
                </a:lnTo>
              </a:path>
              <a:path w="5714" h="21590">
                <a:moveTo>
                  <a:pt x="1861" y="15822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94" name="object 10594"/>
          <p:cNvSpPr/>
          <p:nvPr/>
        </p:nvSpPr>
        <p:spPr>
          <a:xfrm>
            <a:off x="11561719" y="6452857"/>
            <a:ext cx="24765" cy="78740"/>
          </a:xfrm>
          <a:custGeom>
            <a:avLst/>
            <a:gdLst/>
            <a:ahLst/>
            <a:cxnLst/>
            <a:rect l="l" t="t" r="r" b="b"/>
            <a:pathLst>
              <a:path w="24765" h="78740">
                <a:moveTo>
                  <a:pt x="0" y="78182"/>
                </a:moveTo>
                <a:lnTo>
                  <a:pt x="0" y="48398"/>
                </a:lnTo>
              </a:path>
              <a:path w="24765" h="78740">
                <a:moveTo>
                  <a:pt x="0" y="30714"/>
                </a:moveTo>
                <a:lnTo>
                  <a:pt x="0" y="0"/>
                </a:lnTo>
              </a:path>
              <a:path w="24765" h="78740">
                <a:moveTo>
                  <a:pt x="24199" y="67013"/>
                </a:moveTo>
                <a:lnTo>
                  <a:pt x="13030" y="67013"/>
                </a:lnTo>
              </a:path>
              <a:path w="24765" h="78740">
                <a:moveTo>
                  <a:pt x="13030" y="12099"/>
                </a:moveTo>
                <a:lnTo>
                  <a:pt x="24199" y="12099"/>
                </a:lnTo>
              </a:path>
              <a:path w="24765" h="78740">
                <a:moveTo>
                  <a:pt x="13030" y="67013"/>
                </a:moveTo>
                <a:lnTo>
                  <a:pt x="13030" y="660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95" name="object 10595"/>
          <p:cNvSpPr/>
          <p:nvPr/>
        </p:nvSpPr>
        <p:spPr>
          <a:xfrm>
            <a:off x="11574750" y="6998274"/>
            <a:ext cx="11430" cy="55880"/>
          </a:xfrm>
          <a:custGeom>
            <a:avLst/>
            <a:gdLst/>
            <a:ahLst/>
            <a:cxnLst/>
            <a:rect l="l" t="t" r="r" b="b"/>
            <a:pathLst>
              <a:path w="11429" h="55879">
                <a:moveTo>
                  <a:pt x="0" y="930"/>
                </a:moveTo>
                <a:lnTo>
                  <a:pt x="0" y="0"/>
                </a:lnTo>
              </a:path>
              <a:path w="11429" h="55879">
                <a:moveTo>
                  <a:pt x="0" y="54913"/>
                </a:moveTo>
                <a:lnTo>
                  <a:pt x="0" y="36299"/>
                </a:lnTo>
              </a:path>
              <a:path w="11429" h="55879">
                <a:moveTo>
                  <a:pt x="0" y="19545"/>
                </a:moveTo>
                <a:lnTo>
                  <a:pt x="0" y="930"/>
                </a:lnTo>
              </a:path>
              <a:path w="11429" h="55879">
                <a:moveTo>
                  <a:pt x="0" y="55844"/>
                </a:moveTo>
                <a:lnTo>
                  <a:pt x="0" y="54913"/>
                </a:lnTo>
              </a:path>
              <a:path w="11429" h="55879">
                <a:moveTo>
                  <a:pt x="11168" y="55844"/>
                </a:moveTo>
                <a:lnTo>
                  <a:pt x="0" y="5584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596" name="object 10596"/>
          <p:cNvGrpSpPr/>
          <p:nvPr/>
        </p:nvGrpSpPr>
        <p:grpSpPr>
          <a:xfrm>
            <a:off x="4152985" y="6531040"/>
            <a:ext cx="6985" cy="22860"/>
            <a:chOff x="4152985" y="6531040"/>
            <a:chExt cx="6985" cy="22860"/>
          </a:xfrm>
        </p:grpSpPr>
        <p:sp>
          <p:nvSpPr>
            <p:cNvPr id="10597" name="object 10597"/>
            <p:cNvSpPr/>
            <p:nvPr/>
          </p:nvSpPr>
          <p:spPr>
            <a:xfrm>
              <a:off x="4153916" y="6531970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4653" y="0"/>
                  </a:moveTo>
                  <a:lnTo>
                    <a:pt x="930" y="16753"/>
                  </a:lnTo>
                </a:path>
                <a:path w="5079" h="20954">
                  <a:moveTo>
                    <a:pt x="930" y="16753"/>
                  </a:moveTo>
                  <a:lnTo>
                    <a:pt x="0" y="17684"/>
                  </a:lnTo>
                </a:path>
                <a:path w="5079" h="20954">
                  <a:moveTo>
                    <a:pt x="0" y="17684"/>
                  </a:moveTo>
                  <a:lnTo>
                    <a:pt x="0" y="19545"/>
                  </a:lnTo>
                </a:path>
                <a:path w="5079" h="20954">
                  <a:moveTo>
                    <a:pt x="0" y="19545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98" name="object 10598"/>
            <p:cNvSpPr/>
            <p:nvPr/>
          </p:nvSpPr>
          <p:spPr>
            <a:xfrm>
              <a:off x="4152985" y="655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599" name="object 10599"/>
          <p:cNvSpPr/>
          <p:nvPr/>
        </p:nvSpPr>
        <p:spPr>
          <a:xfrm>
            <a:off x="11561719" y="6987105"/>
            <a:ext cx="24765" cy="78740"/>
          </a:xfrm>
          <a:custGeom>
            <a:avLst/>
            <a:gdLst/>
            <a:ahLst/>
            <a:cxnLst/>
            <a:rect l="l" t="t" r="r" b="b"/>
            <a:pathLst>
              <a:path w="24765" h="78740">
                <a:moveTo>
                  <a:pt x="13030" y="11168"/>
                </a:moveTo>
                <a:lnTo>
                  <a:pt x="24199" y="11168"/>
                </a:lnTo>
              </a:path>
              <a:path w="24765" h="78740">
                <a:moveTo>
                  <a:pt x="0" y="78182"/>
                </a:moveTo>
                <a:lnTo>
                  <a:pt x="0" y="47468"/>
                </a:lnTo>
              </a:path>
              <a:path w="24765"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0" name="object 10600"/>
          <p:cNvSpPr/>
          <p:nvPr/>
        </p:nvSpPr>
        <p:spPr>
          <a:xfrm>
            <a:off x="4166947" y="6265777"/>
            <a:ext cx="67310" cy="268605"/>
          </a:xfrm>
          <a:custGeom>
            <a:avLst/>
            <a:gdLst/>
            <a:ahLst/>
            <a:cxnLst/>
            <a:rect l="l" t="t" r="r" b="b"/>
            <a:pathLst>
              <a:path w="67310" h="268604">
                <a:moveTo>
                  <a:pt x="67013" y="0"/>
                </a:moveTo>
                <a:lnTo>
                  <a:pt x="66082" y="930"/>
                </a:lnTo>
              </a:path>
              <a:path w="67310" h="268604">
                <a:moveTo>
                  <a:pt x="66082" y="930"/>
                </a:moveTo>
                <a:lnTo>
                  <a:pt x="66082" y="1861"/>
                </a:lnTo>
              </a:path>
              <a:path w="67310" h="268604">
                <a:moveTo>
                  <a:pt x="66082" y="1861"/>
                </a:moveTo>
                <a:lnTo>
                  <a:pt x="66082" y="2792"/>
                </a:lnTo>
              </a:path>
              <a:path w="67310" h="268604">
                <a:moveTo>
                  <a:pt x="66082" y="2792"/>
                </a:moveTo>
                <a:lnTo>
                  <a:pt x="66082" y="4653"/>
                </a:lnTo>
              </a:path>
              <a:path w="67310" h="268604">
                <a:moveTo>
                  <a:pt x="66082" y="4653"/>
                </a:moveTo>
                <a:lnTo>
                  <a:pt x="65152" y="5584"/>
                </a:lnTo>
              </a:path>
              <a:path w="67310" h="268604">
                <a:moveTo>
                  <a:pt x="65152" y="5584"/>
                </a:moveTo>
                <a:lnTo>
                  <a:pt x="59567" y="26991"/>
                </a:lnTo>
              </a:path>
              <a:path w="67310" h="268604">
                <a:moveTo>
                  <a:pt x="55844" y="43745"/>
                </a:moveTo>
                <a:lnTo>
                  <a:pt x="47468" y="78182"/>
                </a:lnTo>
              </a:path>
              <a:path w="67310" h="268604">
                <a:moveTo>
                  <a:pt x="42814" y="94936"/>
                </a:moveTo>
                <a:lnTo>
                  <a:pt x="34437" y="128442"/>
                </a:lnTo>
              </a:path>
              <a:path w="67310" h="268604">
                <a:moveTo>
                  <a:pt x="30714" y="145196"/>
                </a:moveTo>
                <a:lnTo>
                  <a:pt x="22337" y="179633"/>
                </a:lnTo>
              </a:path>
              <a:path w="67310" h="268604">
                <a:moveTo>
                  <a:pt x="17684" y="196387"/>
                </a:moveTo>
                <a:lnTo>
                  <a:pt x="9307" y="229894"/>
                </a:lnTo>
              </a:path>
              <a:path w="67310" h="268604">
                <a:moveTo>
                  <a:pt x="5584" y="246647"/>
                </a:moveTo>
                <a:lnTo>
                  <a:pt x="0" y="26805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601" name="object 10601"/>
          <p:cNvGrpSpPr/>
          <p:nvPr/>
        </p:nvGrpSpPr>
        <p:grpSpPr>
          <a:xfrm>
            <a:off x="11573818" y="6464026"/>
            <a:ext cx="1905" cy="55244"/>
            <a:chOff x="11573818" y="6464026"/>
            <a:chExt cx="1905" cy="55244"/>
          </a:xfrm>
        </p:grpSpPr>
        <p:sp>
          <p:nvSpPr>
            <p:cNvPr id="10602" name="object 10602"/>
            <p:cNvSpPr/>
            <p:nvPr/>
          </p:nvSpPr>
          <p:spPr>
            <a:xfrm>
              <a:off x="11574749" y="6464957"/>
              <a:ext cx="0" cy="54610"/>
            </a:xfrm>
            <a:custGeom>
              <a:avLst/>
              <a:gdLst/>
              <a:ahLst/>
              <a:cxnLst/>
              <a:rect l="l" t="t" r="r" b="b"/>
              <a:pathLst>
                <a:path h="54609">
                  <a:moveTo>
                    <a:pt x="0" y="53983"/>
                  </a:moveTo>
                  <a:lnTo>
                    <a:pt x="0" y="36299"/>
                  </a:lnTo>
                </a:path>
                <a:path h="54609">
                  <a:moveTo>
                    <a:pt x="0" y="1861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03" name="object 10603"/>
            <p:cNvSpPr/>
            <p:nvPr/>
          </p:nvSpPr>
          <p:spPr>
            <a:xfrm>
              <a:off x="11573818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604" name="object 10604"/>
          <p:cNvSpPr/>
          <p:nvPr/>
        </p:nvSpPr>
        <p:spPr>
          <a:xfrm>
            <a:off x="4134371" y="6555239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26991" y="0"/>
                </a:moveTo>
                <a:lnTo>
                  <a:pt x="21407" y="21407"/>
                </a:lnTo>
              </a:path>
              <a:path w="27304" h="109854">
                <a:moveTo>
                  <a:pt x="17684" y="38160"/>
                </a:moveTo>
                <a:lnTo>
                  <a:pt x="9307" y="71667"/>
                </a:lnTo>
              </a:path>
              <a:path w="27304" h="109854">
                <a:moveTo>
                  <a:pt x="4653" y="88420"/>
                </a:moveTo>
                <a:lnTo>
                  <a:pt x="0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5" name="object 10605"/>
          <p:cNvSpPr/>
          <p:nvPr/>
        </p:nvSpPr>
        <p:spPr>
          <a:xfrm>
            <a:off x="4186492" y="6279738"/>
            <a:ext cx="139700" cy="398780"/>
          </a:xfrm>
          <a:custGeom>
            <a:avLst/>
            <a:gdLst/>
            <a:ahLst/>
            <a:cxnLst/>
            <a:rect l="l" t="t" r="r" b="b"/>
            <a:pathLst>
              <a:path w="139700" h="398779">
                <a:moveTo>
                  <a:pt x="99589" y="0"/>
                </a:moveTo>
                <a:lnTo>
                  <a:pt x="98659" y="0"/>
                </a:lnTo>
              </a:path>
              <a:path w="139700" h="398779">
                <a:moveTo>
                  <a:pt x="98659" y="930"/>
                </a:moveTo>
                <a:lnTo>
                  <a:pt x="98659" y="1861"/>
                </a:lnTo>
              </a:path>
              <a:path w="139700" h="398779">
                <a:moveTo>
                  <a:pt x="98659" y="1861"/>
                </a:moveTo>
                <a:lnTo>
                  <a:pt x="98659" y="3722"/>
                </a:lnTo>
              </a:path>
              <a:path w="139700" h="398779">
                <a:moveTo>
                  <a:pt x="98659" y="3722"/>
                </a:moveTo>
                <a:lnTo>
                  <a:pt x="97728" y="3722"/>
                </a:lnTo>
              </a:path>
              <a:path w="139700" h="398779">
                <a:moveTo>
                  <a:pt x="97728" y="4653"/>
                </a:moveTo>
                <a:lnTo>
                  <a:pt x="93074" y="26060"/>
                </a:lnTo>
              </a:path>
              <a:path w="139700" h="398779">
                <a:moveTo>
                  <a:pt x="88420" y="42814"/>
                </a:moveTo>
                <a:lnTo>
                  <a:pt x="80044" y="76321"/>
                </a:lnTo>
              </a:path>
              <a:path w="139700" h="398779">
                <a:moveTo>
                  <a:pt x="75390" y="93074"/>
                </a:moveTo>
                <a:lnTo>
                  <a:pt x="67013" y="127512"/>
                </a:lnTo>
              </a:path>
              <a:path w="139700" h="398779">
                <a:moveTo>
                  <a:pt x="63290" y="144265"/>
                </a:moveTo>
                <a:lnTo>
                  <a:pt x="54913" y="177772"/>
                </a:lnTo>
              </a:path>
              <a:path w="139700" h="398779">
                <a:moveTo>
                  <a:pt x="50260" y="194525"/>
                </a:moveTo>
                <a:lnTo>
                  <a:pt x="41883" y="228963"/>
                </a:lnTo>
              </a:path>
              <a:path w="139700" h="398779">
                <a:moveTo>
                  <a:pt x="38160" y="245716"/>
                </a:moveTo>
                <a:lnTo>
                  <a:pt x="32576" y="267123"/>
                </a:lnTo>
              </a:path>
              <a:path w="139700" h="398779">
                <a:moveTo>
                  <a:pt x="26991" y="288531"/>
                </a:moveTo>
                <a:lnTo>
                  <a:pt x="22337" y="309938"/>
                </a:lnTo>
              </a:path>
              <a:path w="139700" h="398779">
                <a:moveTo>
                  <a:pt x="17684" y="326691"/>
                </a:moveTo>
                <a:lnTo>
                  <a:pt x="9307" y="360198"/>
                </a:lnTo>
              </a:path>
              <a:path w="139700" h="398779">
                <a:moveTo>
                  <a:pt x="4653" y="376951"/>
                </a:moveTo>
                <a:lnTo>
                  <a:pt x="0" y="398359"/>
                </a:lnTo>
              </a:path>
              <a:path w="139700" h="398779">
                <a:moveTo>
                  <a:pt x="139611" y="10238"/>
                </a:moveTo>
                <a:lnTo>
                  <a:pt x="139611" y="11168"/>
                </a:lnTo>
              </a:path>
              <a:path w="139700" h="398779">
                <a:moveTo>
                  <a:pt x="139611" y="11168"/>
                </a:moveTo>
                <a:lnTo>
                  <a:pt x="133096" y="34437"/>
                </a:lnTo>
              </a:path>
              <a:path w="139700" h="398779">
                <a:moveTo>
                  <a:pt x="129373" y="51190"/>
                </a:moveTo>
                <a:lnTo>
                  <a:pt x="120996" y="84697"/>
                </a:lnTo>
              </a:path>
              <a:path w="139700" h="398779">
                <a:moveTo>
                  <a:pt x="116343" y="102381"/>
                </a:moveTo>
                <a:lnTo>
                  <a:pt x="107966" y="135888"/>
                </a:lnTo>
              </a:path>
              <a:path w="139700" h="398779">
                <a:moveTo>
                  <a:pt x="104243" y="152642"/>
                </a:moveTo>
                <a:lnTo>
                  <a:pt x="95866" y="186149"/>
                </a:lnTo>
              </a:path>
              <a:path w="139700" h="398779">
                <a:moveTo>
                  <a:pt x="91213" y="203833"/>
                </a:moveTo>
                <a:lnTo>
                  <a:pt x="82836" y="237340"/>
                </a:lnTo>
              </a:path>
              <a:path w="139700" h="398779">
                <a:moveTo>
                  <a:pt x="79113" y="254093"/>
                </a:moveTo>
                <a:lnTo>
                  <a:pt x="72598" y="27736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6" name="object 10606"/>
          <p:cNvSpPr/>
          <p:nvPr/>
        </p:nvSpPr>
        <p:spPr>
          <a:xfrm>
            <a:off x="11585919" y="6464956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53983"/>
                </a:moveTo>
                <a:lnTo>
                  <a:pt x="0" y="54913"/>
                </a:lnTo>
              </a:path>
              <a:path h="55245">
                <a:moveTo>
                  <a:pt x="0" y="0"/>
                </a:moveTo>
                <a:lnTo>
                  <a:pt x="0" y="18614"/>
                </a:lnTo>
              </a:path>
              <a:path h="55245">
                <a:moveTo>
                  <a:pt x="0" y="36299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7" name="object 10607"/>
          <p:cNvSpPr/>
          <p:nvPr/>
        </p:nvSpPr>
        <p:spPr>
          <a:xfrm>
            <a:off x="4226514" y="6577577"/>
            <a:ext cx="27940" cy="111125"/>
          </a:xfrm>
          <a:custGeom>
            <a:avLst/>
            <a:gdLst/>
            <a:ahLst/>
            <a:cxnLst/>
            <a:rect l="l" t="t" r="r" b="b"/>
            <a:pathLst>
              <a:path w="27939" h="111125">
                <a:moveTo>
                  <a:pt x="27922" y="0"/>
                </a:moveTo>
                <a:lnTo>
                  <a:pt x="22337" y="21407"/>
                </a:lnTo>
              </a:path>
              <a:path w="27939" h="111125">
                <a:moveTo>
                  <a:pt x="17684" y="39091"/>
                </a:moveTo>
                <a:lnTo>
                  <a:pt x="9307" y="72598"/>
                </a:lnTo>
              </a:path>
              <a:path w="27939" h="111125">
                <a:moveTo>
                  <a:pt x="5584" y="89351"/>
                </a:moveTo>
                <a:lnTo>
                  <a:pt x="0" y="11075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8" name="object 10608"/>
          <p:cNvSpPr/>
          <p:nvPr/>
        </p:nvSpPr>
        <p:spPr>
          <a:xfrm>
            <a:off x="11584987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EEE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9" name="object 10609"/>
          <p:cNvSpPr/>
          <p:nvPr/>
        </p:nvSpPr>
        <p:spPr>
          <a:xfrm>
            <a:off x="4275844" y="6301146"/>
            <a:ext cx="99695" cy="399415"/>
          </a:xfrm>
          <a:custGeom>
            <a:avLst/>
            <a:gdLst/>
            <a:ahLst/>
            <a:cxnLst/>
            <a:rect l="l" t="t" r="r" b="b"/>
            <a:pathLst>
              <a:path w="99695" h="399415">
                <a:moveTo>
                  <a:pt x="99589" y="0"/>
                </a:moveTo>
                <a:lnTo>
                  <a:pt x="99589" y="930"/>
                </a:lnTo>
              </a:path>
              <a:path w="99695" h="399415">
                <a:moveTo>
                  <a:pt x="99589" y="930"/>
                </a:moveTo>
                <a:lnTo>
                  <a:pt x="99589" y="1861"/>
                </a:lnTo>
              </a:path>
              <a:path w="99695" h="399415">
                <a:moveTo>
                  <a:pt x="99589" y="1861"/>
                </a:moveTo>
                <a:lnTo>
                  <a:pt x="98659" y="2792"/>
                </a:lnTo>
              </a:path>
              <a:path w="99695" h="399415">
                <a:moveTo>
                  <a:pt x="98659" y="2792"/>
                </a:moveTo>
                <a:lnTo>
                  <a:pt x="98659" y="4653"/>
                </a:lnTo>
              </a:path>
              <a:path w="99695" h="399415">
                <a:moveTo>
                  <a:pt x="98659" y="4653"/>
                </a:moveTo>
                <a:lnTo>
                  <a:pt x="96797" y="12099"/>
                </a:lnTo>
              </a:path>
              <a:path w="99695" h="399415">
                <a:moveTo>
                  <a:pt x="96797" y="13030"/>
                </a:moveTo>
                <a:lnTo>
                  <a:pt x="92143" y="29783"/>
                </a:lnTo>
              </a:path>
              <a:path w="99695" h="399415">
                <a:moveTo>
                  <a:pt x="88420" y="47468"/>
                </a:moveTo>
                <a:lnTo>
                  <a:pt x="80044" y="80974"/>
                </a:lnTo>
              </a:path>
              <a:path w="99695" h="399415">
                <a:moveTo>
                  <a:pt x="75390" y="97728"/>
                </a:moveTo>
                <a:lnTo>
                  <a:pt x="67013" y="132165"/>
                </a:lnTo>
              </a:path>
              <a:path w="99695" h="399415">
                <a:moveTo>
                  <a:pt x="62359" y="148919"/>
                </a:moveTo>
                <a:lnTo>
                  <a:pt x="53983" y="182426"/>
                </a:lnTo>
              </a:path>
              <a:path w="99695" h="399415">
                <a:moveTo>
                  <a:pt x="50260" y="199179"/>
                </a:moveTo>
                <a:lnTo>
                  <a:pt x="41883" y="233617"/>
                </a:lnTo>
              </a:path>
              <a:path w="99695" h="399415">
                <a:moveTo>
                  <a:pt x="37229" y="250370"/>
                </a:moveTo>
                <a:lnTo>
                  <a:pt x="33506" y="268054"/>
                </a:lnTo>
              </a:path>
              <a:path w="99695" h="399415">
                <a:moveTo>
                  <a:pt x="27922" y="289461"/>
                </a:moveTo>
                <a:lnTo>
                  <a:pt x="22337" y="309007"/>
                </a:lnTo>
              </a:path>
              <a:path w="99695" h="399415">
                <a:moveTo>
                  <a:pt x="18614" y="325760"/>
                </a:moveTo>
                <a:lnTo>
                  <a:pt x="10238" y="360198"/>
                </a:lnTo>
              </a:path>
              <a:path w="99695" h="399415">
                <a:moveTo>
                  <a:pt x="5584" y="376951"/>
                </a:moveTo>
                <a:lnTo>
                  <a:pt x="930" y="396497"/>
                </a:lnTo>
              </a:path>
              <a:path w="99695" h="399415">
                <a:moveTo>
                  <a:pt x="930" y="396497"/>
                </a:moveTo>
                <a:lnTo>
                  <a:pt x="0" y="399289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10" name="object 10610"/>
          <p:cNvSpPr/>
          <p:nvPr/>
        </p:nvSpPr>
        <p:spPr>
          <a:xfrm>
            <a:off x="11557065" y="6987105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40">
                <a:moveTo>
                  <a:pt x="0" y="78182"/>
                </a:moveTo>
                <a:lnTo>
                  <a:pt x="0" y="47468"/>
                </a:lnTo>
              </a:path>
              <a:path w="5079" h="78740">
                <a:moveTo>
                  <a:pt x="0" y="30714"/>
                </a:moveTo>
                <a:lnTo>
                  <a:pt x="0" y="0"/>
                </a:lnTo>
              </a:path>
              <a:path w="5079" h="78740">
                <a:moveTo>
                  <a:pt x="4653" y="78182"/>
                </a:moveTo>
                <a:lnTo>
                  <a:pt x="4653" y="47468"/>
                </a:lnTo>
              </a:path>
              <a:path w="5079" h="78740">
                <a:moveTo>
                  <a:pt x="4653" y="30714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611" name="object 10611"/>
          <p:cNvGrpSpPr/>
          <p:nvPr/>
        </p:nvGrpSpPr>
        <p:grpSpPr>
          <a:xfrm>
            <a:off x="4146470" y="6636214"/>
            <a:ext cx="3175" cy="1905"/>
            <a:chOff x="4146470" y="6636214"/>
            <a:chExt cx="3175" cy="1905"/>
          </a:xfrm>
        </p:grpSpPr>
        <p:sp>
          <p:nvSpPr>
            <p:cNvPr id="10612" name="object 10612"/>
            <p:cNvSpPr/>
            <p:nvPr/>
          </p:nvSpPr>
          <p:spPr>
            <a:xfrm>
              <a:off x="4146461" y="66362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3" name="object 10613"/>
            <p:cNvSpPr/>
            <p:nvPr/>
          </p:nvSpPr>
          <p:spPr>
            <a:xfrm>
              <a:off x="4147401" y="663714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4" name="object 10614"/>
            <p:cNvSpPr/>
            <p:nvPr/>
          </p:nvSpPr>
          <p:spPr>
            <a:xfrm>
              <a:off x="4147401" y="66362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615" name="object 10615"/>
          <p:cNvSpPr/>
          <p:nvPr/>
        </p:nvSpPr>
        <p:spPr>
          <a:xfrm>
            <a:off x="11561719" y="706528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616" name="object 10616"/>
          <p:cNvGrpSpPr/>
          <p:nvPr/>
        </p:nvGrpSpPr>
        <p:grpSpPr>
          <a:xfrm>
            <a:off x="11561719" y="6972213"/>
            <a:ext cx="71120" cy="93345"/>
            <a:chOff x="11561719" y="6972213"/>
            <a:chExt cx="71120" cy="93345"/>
          </a:xfrm>
        </p:grpSpPr>
        <p:sp>
          <p:nvSpPr>
            <p:cNvPr id="10617" name="object 10617"/>
            <p:cNvSpPr/>
            <p:nvPr/>
          </p:nvSpPr>
          <p:spPr>
            <a:xfrm>
              <a:off x="11561719" y="6973143"/>
              <a:ext cx="69850" cy="92710"/>
            </a:xfrm>
            <a:custGeom>
              <a:avLst/>
              <a:gdLst/>
              <a:ahLst/>
              <a:cxnLst/>
              <a:rect l="l" t="t" r="r" b="b"/>
              <a:pathLst>
                <a:path w="69850" h="92709">
                  <a:moveTo>
                    <a:pt x="0" y="13961"/>
                  </a:moveTo>
                  <a:lnTo>
                    <a:pt x="26060" y="13961"/>
                  </a:lnTo>
                </a:path>
                <a:path w="69850" h="92709">
                  <a:moveTo>
                    <a:pt x="43745" y="13961"/>
                  </a:moveTo>
                  <a:lnTo>
                    <a:pt x="69805" y="13961"/>
                  </a:lnTo>
                </a:path>
                <a:path w="69850" h="92709">
                  <a:moveTo>
                    <a:pt x="69805" y="13961"/>
                  </a:moveTo>
                  <a:lnTo>
                    <a:pt x="43745" y="13961"/>
                  </a:lnTo>
                </a:path>
                <a:path w="69850" h="92709">
                  <a:moveTo>
                    <a:pt x="26060" y="13961"/>
                  </a:moveTo>
                  <a:lnTo>
                    <a:pt x="0" y="13961"/>
                  </a:lnTo>
                </a:path>
                <a:path w="69850" h="92709">
                  <a:moveTo>
                    <a:pt x="69805" y="13961"/>
                  </a:moveTo>
                  <a:lnTo>
                    <a:pt x="69805" y="44675"/>
                  </a:lnTo>
                </a:path>
                <a:path w="69850" h="92709">
                  <a:moveTo>
                    <a:pt x="69805" y="61429"/>
                  </a:moveTo>
                  <a:lnTo>
                    <a:pt x="69805" y="92143"/>
                  </a:lnTo>
                </a:path>
                <a:path w="69850" h="92709">
                  <a:moveTo>
                    <a:pt x="69805" y="92143"/>
                  </a:moveTo>
                  <a:lnTo>
                    <a:pt x="69805" y="61429"/>
                  </a:lnTo>
                </a:path>
                <a:path w="69850" h="92709">
                  <a:moveTo>
                    <a:pt x="69805" y="44675"/>
                  </a:moveTo>
                  <a:lnTo>
                    <a:pt x="69805" y="13961"/>
                  </a:lnTo>
                </a:path>
                <a:path w="69850" h="92709">
                  <a:moveTo>
                    <a:pt x="49329" y="5584"/>
                  </a:moveTo>
                  <a:lnTo>
                    <a:pt x="49329" y="0"/>
                  </a:lnTo>
                </a:path>
                <a:path w="69850" h="92709">
                  <a:moveTo>
                    <a:pt x="16753" y="0"/>
                  </a:moveTo>
                  <a:lnTo>
                    <a:pt x="49329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8" name="object 10618"/>
            <p:cNvSpPr/>
            <p:nvPr/>
          </p:nvSpPr>
          <p:spPr>
            <a:xfrm>
              <a:off x="11574742" y="69722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19" name="object 10619"/>
            <p:cNvSpPr/>
            <p:nvPr/>
          </p:nvSpPr>
          <p:spPr>
            <a:xfrm>
              <a:off x="11575680" y="697314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0" name="object 10620"/>
            <p:cNvSpPr/>
            <p:nvPr/>
          </p:nvSpPr>
          <p:spPr>
            <a:xfrm>
              <a:off x="11576610" y="69722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1" name="object 10621"/>
            <p:cNvSpPr/>
            <p:nvPr/>
          </p:nvSpPr>
          <p:spPr>
            <a:xfrm>
              <a:off x="11575680" y="6973143"/>
              <a:ext cx="9525" cy="25400"/>
            </a:xfrm>
            <a:custGeom>
              <a:avLst/>
              <a:gdLst/>
              <a:ahLst/>
              <a:cxnLst/>
              <a:rect l="l" t="t" r="r" b="b"/>
              <a:pathLst>
                <a:path w="9525" h="25400">
                  <a:moveTo>
                    <a:pt x="1861" y="0"/>
                  </a:moveTo>
                  <a:lnTo>
                    <a:pt x="2792" y="0"/>
                  </a:lnTo>
                </a:path>
                <a:path w="9525" h="25400">
                  <a:moveTo>
                    <a:pt x="0" y="0"/>
                  </a:moveTo>
                  <a:lnTo>
                    <a:pt x="0" y="5584"/>
                  </a:lnTo>
                </a:path>
                <a:path w="9525" h="25400">
                  <a:moveTo>
                    <a:pt x="4653" y="23268"/>
                  </a:moveTo>
                  <a:lnTo>
                    <a:pt x="6515" y="23268"/>
                  </a:lnTo>
                </a:path>
                <a:path w="9525" h="25400">
                  <a:moveTo>
                    <a:pt x="6515" y="23268"/>
                  </a:moveTo>
                  <a:lnTo>
                    <a:pt x="7445" y="24199"/>
                  </a:lnTo>
                </a:path>
                <a:path w="9525" h="25400">
                  <a:moveTo>
                    <a:pt x="7445" y="24199"/>
                  </a:moveTo>
                  <a:lnTo>
                    <a:pt x="8376" y="25130"/>
                  </a:lnTo>
                </a:path>
                <a:path w="9525" h="25400">
                  <a:moveTo>
                    <a:pt x="8376" y="25130"/>
                  </a:moveTo>
                  <a:lnTo>
                    <a:pt x="9307" y="2513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2" name="object 10622"/>
            <p:cNvSpPr/>
            <p:nvPr/>
          </p:nvSpPr>
          <p:spPr>
            <a:xfrm>
              <a:off x="11575679" y="69973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3" name="object 10623"/>
            <p:cNvSpPr/>
            <p:nvPr/>
          </p:nvSpPr>
          <p:spPr>
            <a:xfrm>
              <a:off x="11576611" y="6996412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0" y="1861"/>
                  </a:moveTo>
                  <a:lnTo>
                    <a:pt x="930" y="930"/>
                  </a:lnTo>
                </a:path>
                <a:path w="3175" h="1904">
                  <a:moveTo>
                    <a:pt x="930" y="93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624" name="object 10624"/>
          <p:cNvGrpSpPr/>
          <p:nvPr/>
        </p:nvGrpSpPr>
        <p:grpSpPr>
          <a:xfrm>
            <a:off x="4275844" y="6668790"/>
            <a:ext cx="3175" cy="1905"/>
            <a:chOff x="4275844" y="6668790"/>
            <a:chExt cx="3175" cy="1905"/>
          </a:xfrm>
        </p:grpSpPr>
        <p:sp>
          <p:nvSpPr>
            <p:cNvPr id="10625" name="object 10625"/>
            <p:cNvSpPr/>
            <p:nvPr/>
          </p:nvSpPr>
          <p:spPr>
            <a:xfrm>
              <a:off x="4276774" y="666972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6" name="object 10626"/>
            <p:cNvSpPr/>
            <p:nvPr/>
          </p:nvSpPr>
          <p:spPr>
            <a:xfrm>
              <a:off x="4276763" y="6668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7" name="object 10627"/>
            <p:cNvSpPr/>
            <p:nvPr/>
          </p:nvSpPr>
          <p:spPr>
            <a:xfrm>
              <a:off x="4276774" y="666879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28" name="object 10628"/>
            <p:cNvSpPr/>
            <p:nvPr/>
          </p:nvSpPr>
          <p:spPr>
            <a:xfrm>
              <a:off x="4275836" y="6668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629" name="object 10629"/>
          <p:cNvGrpSpPr/>
          <p:nvPr/>
        </p:nvGrpSpPr>
        <p:grpSpPr>
          <a:xfrm>
            <a:off x="11575680" y="6995482"/>
            <a:ext cx="9525" cy="3810"/>
            <a:chOff x="11575680" y="6995482"/>
            <a:chExt cx="9525" cy="3810"/>
          </a:xfrm>
        </p:grpSpPr>
        <p:sp>
          <p:nvSpPr>
            <p:cNvPr id="10630" name="object 10630"/>
            <p:cNvSpPr/>
            <p:nvPr/>
          </p:nvSpPr>
          <p:spPr>
            <a:xfrm>
              <a:off x="11576611" y="6996413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09" h="1904">
                  <a:moveTo>
                    <a:pt x="3722" y="0"/>
                  </a:moveTo>
                  <a:lnTo>
                    <a:pt x="2792" y="0"/>
                  </a:lnTo>
                </a:path>
                <a:path w="3809" h="1904">
                  <a:moveTo>
                    <a:pt x="2792" y="0"/>
                  </a:moveTo>
                  <a:lnTo>
                    <a:pt x="930" y="930"/>
                  </a:lnTo>
                </a:path>
                <a:path w="3809" h="1904">
                  <a:moveTo>
                    <a:pt x="930" y="930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1" name="object 10631"/>
            <p:cNvSpPr/>
            <p:nvPr/>
          </p:nvSpPr>
          <p:spPr>
            <a:xfrm>
              <a:off x="11575680" y="69973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32" name="object 10632"/>
            <p:cNvSpPr/>
            <p:nvPr/>
          </p:nvSpPr>
          <p:spPr>
            <a:xfrm>
              <a:off x="11580334" y="6996413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4">
                  <a:moveTo>
                    <a:pt x="4653" y="1861"/>
                  </a:moveTo>
                  <a:lnTo>
                    <a:pt x="3722" y="1861"/>
                  </a:lnTo>
                </a:path>
                <a:path w="5079" h="1904">
                  <a:moveTo>
                    <a:pt x="3722" y="1861"/>
                  </a:moveTo>
                  <a:lnTo>
                    <a:pt x="2792" y="930"/>
                  </a:lnTo>
                </a:path>
                <a:path w="5079" h="1904">
                  <a:moveTo>
                    <a:pt x="2792" y="930"/>
                  </a:moveTo>
                  <a:lnTo>
                    <a:pt x="1861" y="0"/>
                  </a:lnTo>
                </a:path>
                <a:path w="5079" h="1904">
                  <a:moveTo>
                    <a:pt x="186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633" name="object 10633"/>
          <p:cNvSpPr/>
          <p:nvPr/>
        </p:nvSpPr>
        <p:spPr>
          <a:xfrm>
            <a:off x="4321450" y="6575715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1861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34" name="object 10634"/>
          <p:cNvSpPr/>
          <p:nvPr/>
        </p:nvSpPr>
        <p:spPr>
          <a:xfrm>
            <a:off x="6621322" y="473190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0" y="3722"/>
                </a:moveTo>
                <a:lnTo>
                  <a:pt x="4653" y="3722"/>
                </a:lnTo>
              </a:path>
              <a:path w="5079" h="381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35" name="object 10635"/>
          <p:cNvSpPr/>
          <p:nvPr/>
        </p:nvSpPr>
        <p:spPr>
          <a:xfrm>
            <a:off x="4149263" y="6532901"/>
            <a:ext cx="8890" cy="8890"/>
          </a:xfrm>
          <a:custGeom>
            <a:avLst/>
            <a:gdLst/>
            <a:ahLst/>
            <a:cxnLst/>
            <a:rect l="l" t="t" r="r" b="b"/>
            <a:pathLst>
              <a:path w="8889" h="8890">
                <a:moveTo>
                  <a:pt x="0" y="8376"/>
                </a:moveTo>
                <a:lnTo>
                  <a:pt x="1861" y="0"/>
                </a:lnTo>
              </a:path>
              <a:path w="8889" h="8890">
                <a:moveTo>
                  <a:pt x="2792" y="0"/>
                </a:moveTo>
                <a:lnTo>
                  <a:pt x="3722" y="930"/>
                </a:lnTo>
              </a:path>
              <a:path w="8889" h="8890">
                <a:moveTo>
                  <a:pt x="3722" y="930"/>
                </a:moveTo>
                <a:lnTo>
                  <a:pt x="4653" y="930"/>
                </a:lnTo>
              </a:path>
              <a:path w="8889" h="8890">
                <a:moveTo>
                  <a:pt x="4653" y="930"/>
                </a:moveTo>
                <a:lnTo>
                  <a:pt x="5584" y="930"/>
                </a:lnTo>
              </a:path>
              <a:path w="8889" h="8890">
                <a:moveTo>
                  <a:pt x="5584" y="930"/>
                </a:moveTo>
                <a:lnTo>
                  <a:pt x="7445" y="1861"/>
                </a:lnTo>
              </a:path>
              <a:path w="8889" h="8890">
                <a:moveTo>
                  <a:pt x="7445" y="1861"/>
                </a:moveTo>
                <a:lnTo>
                  <a:pt x="8376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36" name="object 10636"/>
          <p:cNvSpPr/>
          <p:nvPr/>
        </p:nvSpPr>
        <p:spPr>
          <a:xfrm>
            <a:off x="6695782" y="464907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37" name="object 10637"/>
          <p:cNvSpPr/>
          <p:nvPr/>
        </p:nvSpPr>
        <p:spPr>
          <a:xfrm>
            <a:off x="4315866" y="6573854"/>
            <a:ext cx="6985" cy="1905"/>
          </a:xfrm>
          <a:custGeom>
            <a:avLst/>
            <a:gdLst/>
            <a:ahLst/>
            <a:cxnLst/>
            <a:rect l="l" t="t" r="r" b="b"/>
            <a:pathLst>
              <a:path w="6985" h="1904">
                <a:moveTo>
                  <a:pt x="0" y="0"/>
                </a:moveTo>
                <a:lnTo>
                  <a:pt x="1861" y="930"/>
                </a:lnTo>
              </a:path>
              <a:path w="6985" h="1904">
                <a:moveTo>
                  <a:pt x="1861" y="930"/>
                </a:moveTo>
                <a:lnTo>
                  <a:pt x="2792" y="930"/>
                </a:lnTo>
              </a:path>
              <a:path w="6985" h="1904">
                <a:moveTo>
                  <a:pt x="2792" y="930"/>
                </a:moveTo>
                <a:lnTo>
                  <a:pt x="4653" y="930"/>
                </a:lnTo>
              </a:path>
              <a:path w="6985" h="1904">
                <a:moveTo>
                  <a:pt x="4653" y="930"/>
                </a:moveTo>
                <a:lnTo>
                  <a:pt x="5584" y="1861"/>
                </a:lnTo>
              </a:path>
              <a:path w="6985" h="1904">
                <a:moveTo>
                  <a:pt x="5584" y="1861"/>
                </a:moveTo>
                <a:lnTo>
                  <a:pt x="6515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38" name="object 10638"/>
          <p:cNvSpPr/>
          <p:nvPr/>
        </p:nvSpPr>
        <p:spPr>
          <a:xfrm>
            <a:off x="6621322" y="456158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39" name="object 10639"/>
          <p:cNvSpPr/>
          <p:nvPr/>
        </p:nvSpPr>
        <p:spPr>
          <a:xfrm>
            <a:off x="4323312" y="657478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0" name="object 10640"/>
          <p:cNvSpPr/>
          <p:nvPr/>
        </p:nvSpPr>
        <p:spPr>
          <a:xfrm>
            <a:off x="4151124" y="653197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1" name="object 10641"/>
          <p:cNvSpPr/>
          <p:nvPr/>
        </p:nvSpPr>
        <p:spPr>
          <a:xfrm>
            <a:off x="6621322" y="456623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2" name="object 10642"/>
          <p:cNvSpPr/>
          <p:nvPr/>
        </p:nvSpPr>
        <p:spPr>
          <a:xfrm>
            <a:off x="6699505" y="4657449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3" name="object 10643"/>
          <p:cNvSpPr/>
          <p:nvPr/>
        </p:nvSpPr>
        <p:spPr>
          <a:xfrm>
            <a:off x="6670652" y="4668618"/>
            <a:ext cx="12700" cy="55880"/>
          </a:xfrm>
          <a:custGeom>
            <a:avLst/>
            <a:gdLst/>
            <a:ahLst/>
            <a:cxnLst/>
            <a:rect l="l" t="t" r="r" b="b"/>
            <a:pathLst>
              <a:path w="12700" h="55879">
                <a:moveTo>
                  <a:pt x="0" y="55844"/>
                </a:moveTo>
                <a:lnTo>
                  <a:pt x="0" y="54913"/>
                </a:lnTo>
              </a:path>
              <a:path w="12700" h="55879">
                <a:moveTo>
                  <a:pt x="0" y="54913"/>
                </a:moveTo>
                <a:lnTo>
                  <a:pt x="0" y="36299"/>
                </a:lnTo>
              </a:path>
              <a:path w="12700" h="55879">
                <a:moveTo>
                  <a:pt x="0" y="19545"/>
                </a:moveTo>
                <a:lnTo>
                  <a:pt x="0" y="930"/>
                </a:lnTo>
              </a:path>
              <a:path w="12700" h="55879">
                <a:moveTo>
                  <a:pt x="0" y="930"/>
                </a:moveTo>
                <a:lnTo>
                  <a:pt x="0" y="0"/>
                </a:lnTo>
              </a:path>
              <a:path w="12700" h="55879">
                <a:moveTo>
                  <a:pt x="12099" y="54913"/>
                </a:moveTo>
                <a:lnTo>
                  <a:pt x="12099" y="55844"/>
                </a:lnTo>
              </a:path>
              <a:path w="12700" h="55879">
                <a:moveTo>
                  <a:pt x="12099" y="930"/>
                </a:moveTo>
                <a:lnTo>
                  <a:pt x="12099" y="19545"/>
                </a:lnTo>
              </a:path>
              <a:path w="12700" h="55879">
                <a:moveTo>
                  <a:pt x="12099" y="36299"/>
                </a:moveTo>
                <a:lnTo>
                  <a:pt x="12099" y="54913"/>
                </a:lnTo>
              </a:path>
              <a:path w="12700" h="55879">
                <a:moveTo>
                  <a:pt x="12099" y="0"/>
                </a:moveTo>
                <a:lnTo>
                  <a:pt x="12099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4" name="object 10644"/>
          <p:cNvSpPr/>
          <p:nvPr/>
        </p:nvSpPr>
        <p:spPr>
          <a:xfrm>
            <a:off x="11569165" y="6926606"/>
            <a:ext cx="62865" cy="99060"/>
          </a:xfrm>
          <a:custGeom>
            <a:avLst/>
            <a:gdLst/>
            <a:ahLst/>
            <a:cxnLst/>
            <a:rect l="l" t="t" r="r" b="b"/>
            <a:pathLst>
              <a:path w="62865" h="99059">
                <a:moveTo>
                  <a:pt x="37229" y="5584"/>
                </a:moveTo>
                <a:lnTo>
                  <a:pt x="62359" y="5584"/>
                </a:lnTo>
              </a:path>
              <a:path w="62865" h="99059">
                <a:moveTo>
                  <a:pt x="26060" y="16753"/>
                </a:moveTo>
                <a:lnTo>
                  <a:pt x="26991" y="12099"/>
                </a:lnTo>
              </a:path>
              <a:path w="62865" h="99059">
                <a:moveTo>
                  <a:pt x="26991" y="12099"/>
                </a:moveTo>
                <a:lnTo>
                  <a:pt x="28853" y="8376"/>
                </a:lnTo>
              </a:path>
              <a:path w="62865" h="99059">
                <a:moveTo>
                  <a:pt x="28853" y="8376"/>
                </a:moveTo>
                <a:lnTo>
                  <a:pt x="32576" y="6515"/>
                </a:lnTo>
              </a:path>
              <a:path w="62865" h="99059">
                <a:moveTo>
                  <a:pt x="32576" y="6515"/>
                </a:moveTo>
                <a:lnTo>
                  <a:pt x="37229" y="5584"/>
                </a:lnTo>
              </a:path>
              <a:path w="62865" h="99059">
                <a:moveTo>
                  <a:pt x="26060" y="86559"/>
                </a:moveTo>
                <a:lnTo>
                  <a:pt x="26060" y="60498"/>
                </a:lnTo>
              </a:path>
              <a:path w="62865" h="99059">
                <a:moveTo>
                  <a:pt x="26060" y="46537"/>
                </a:moveTo>
                <a:lnTo>
                  <a:pt x="26060" y="16753"/>
                </a:lnTo>
              </a:path>
              <a:path w="62865" h="99059">
                <a:moveTo>
                  <a:pt x="37229" y="98659"/>
                </a:moveTo>
                <a:lnTo>
                  <a:pt x="32576" y="97728"/>
                </a:lnTo>
              </a:path>
              <a:path w="62865" h="99059">
                <a:moveTo>
                  <a:pt x="32576" y="97728"/>
                </a:moveTo>
                <a:lnTo>
                  <a:pt x="28853" y="94936"/>
                </a:lnTo>
              </a:path>
              <a:path w="62865" h="99059">
                <a:moveTo>
                  <a:pt x="28853" y="94936"/>
                </a:moveTo>
                <a:lnTo>
                  <a:pt x="26991" y="91213"/>
                </a:lnTo>
              </a:path>
              <a:path w="62865" h="99059">
                <a:moveTo>
                  <a:pt x="26991" y="91213"/>
                </a:moveTo>
                <a:lnTo>
                  <a:pt x="26060" y="86559"/>
                </a:lnTo>
              </a:path>
              <a:path w="62865" h="99059">
                <a:moveTo>
                  <a:pt x="62359" y="98659"/>
                </a:moveTo>
                <a:lnTo>
                  <a:pt x="37229" y="98659"/>
                </a:lnTo>
              </a:path>
              <a:path w="62865" h="99059">
                <a:moveTo>
                  <a:pt x="2792" y="0"/>
                </a:moveTo>
                <a:lnTo>
                  <a:pt x="930" y="3722"/>
                </a:lnTo>
              </a:path>
              <a:path w="62865" h="99059">
                <a:moveTo>
                  <a:pt x="930" y="3722"/>
                </a:moveTo>
                <a:lnTo>
                  <a:pt x="0" y="8376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5" name="object 10645"/>
          <p:cNvSpPr/>
          <p:nvPr/>
        </p:nvSpPr>
        <p:spPr>
          <a:xfrm>
            <a:off x="4146470" y="6530109"/>
            <a:ext cx="177800" cy="64769"/>
          </a:xfrm>
          <a:custGeom>
            <a:avLst/>
            <a:gdLst/>
            <a:ahLst/>
            <a:cxnLst/>
            <a:rect l="l" t="t" r="r" b="b"/>
            <a:pathLst>
              <a:path w="177800" h="64770">
                <a:moveTo>
                  <a:pt x="177772" y="42814"/>
                </a:moveTo>
                <a:lnTo>
                  <a:pt x="172187" y="64221"/>
                </a:lnTo>
              </a:path>
              <a:path w="177800" h="64770">
                <a:moveTo>
                  <a:pt x="172187" y="64221"/>
                </a:moveTo>
                <a:lnTo>
                  <a:pt x="145196" y="57706"/>
                </a:lnTo>
              </a:path>
              <a:path w="177800" h="64770">
                <a:moveTo>
                  <a:pt x="128442" y="53052"/>
                </a:moveTo>
                <a:lnTo>
                  <a:pt x="94936" y="44675"/>
                </a:lnTo>
              </a:path>
              <a:path w="177800" h="64770">
                <a:moveTo>
                  <a:pt x="77251" y="40022"/>
                </a:moveTo>
                <a:lnTo>
                  <a:pt x="43745" y="31645"/>
                </a:lnTo>
              </a:path>
              <a:path w="177800" h="64770">
                <a:moveTo>
                  <a:pt x="26991" y="27922"/>
                </a:moveTo>
                <a:lnTo>
                  <a:pt x="0" y="21407"/>
                </a:lnTo>
              </a:path>
              <a:path w="177800" h="64770">
                <a:moveTo>
                  <a:pt x="0" y="21407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6" name="object 10646"/>
          <p:cNvSpPr/>
          <p:nvPr/>
        </p:nvSpPr>
        <p:spPr>
          <a:xfrm>
            <a:off x="11571958" y="6924745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2792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7" name="object 10647"/>
          <p:cNvSpPr/>
          <p:nvPr/>
        </p:nvSpPr>
        <p:spPr>
          <a:xfrm>
            <a:off x="6670652" y="4724463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8" name="object 10648"/>
          <p:cNvSpPr/>
          <p:nvPr/>
        </p:nvSpPr>
        <p:spPr>
          <a:xfrm>
            <a:off x="6670652" y="4657449"/>
            <a:ext cx="25400" cy="78740"/>
          </a:xfrm>
          <a:custGeom>
            <a:avLst/>
            <a:gdLst/>
            <a:ahLst/>
            <a:cxnLst/>
            <a:rect l="l" t="t" r="r" b="b"/>
            <a:pathLst>
              <a:path w="25400" h="78739">
                <a:moveTo>
                  <a:pt x="0" y="11168"/>
                </a:moveTo>
                <a:lnTo>
                  <a:pt x="12099" y="11168"/>
                </a:lnTo>
              </a:path>
              <a:path w="25400" h="78739">
                <a:moveTo>
                  <a:pt x="25130" y="0"/>
                </a:moveTo>
                <a:lnTo>
                  <a:pt x="25130" y="30714"/>
                </a:lnTo>
              </a:path>
              <a:path w="25400" h="78739">
                <a:moveTo>
                  <a:pt x="25130" y="47468"/>
                </a:moveTo>
                <a:lnTo>
                  <a:pt x="2513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9" name="object 10649"/>
          <p:cNvSpPr/>
          <p:nvPr/>
        </p:nvSpPr>
        <p:spPr>
          <a:xfrm>
            <a:off x="11585919" y="6922883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0" name="object 10650"/>
          <p:cNvSpPr/>
          <p:nvPr/>
        </p:nvSpPr>
        <p:spPr>
          <a:xfrm>
            <a:off x="11585919" y="7033642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1" name="object 10651"/>
          <p:cNvSpPr/>
          <p:nvPr/>
        </p:nvSpPr>
        <p:spPr>
          <a:xfrm>
            <a:off x="11557065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2" name="object 10652"/>
          <p:cNvSpPr/>
          <p:nvPr/>
        </p:nvSpPr>
        <p:spPr>
          <a:xfrm>
            <a:off x="6695782" y="4657449"/>
            <a:ext cx="3810" cy="78740"/>
          </a:xfrm>
          <a:custGeom>
            <a:avLst/>
            <a:gdLst/>
            <a:ahLst/>
            <a:cxnLst/>
            <a:rect l="l" t="t" r="r" b="b"/>
            <a:pathLst>
              <a:path w="3809" h="78739">
                <a:moveTo>
                  <a:pt x="3722" y="0"/>
                </a:moveTo>
                <a:lnTo>
                  <a:pt x="3722" y="30714"/>
                </a:lnTo>
              </a:path>
              <a:path w="3809" h="78739">
                <a:moveTo>
                  <a:pt x="3722" y="47468"/>
                </a:moveTo>
                <a:lnTo>
                  <a:pt x="3722" y="78182"/>
                </a:lnTo>
              </a:path>
              <a:path w="3809" h="78739">
                <a:moveTo>
                  <a:pt x="0" y="0"/>
                </a:moveTo>
                <a:lnTo>
                  <a:pt x="0" y="30714"/>
                </a:lnTo>
              </a:path>
              <a:path w="3809"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3" name="object 10653"/>
          <p:cNvSpPr/>
          <p:nvPr/>
        </p:nvSpPr>
        <p:spPr>
          <a:xfrm>
            <a:off x="11569165" y="6934983"/>
            <a:ext cx="5715" cy="97155"/>
          </a:xfrm>
          <a:custGeom>
            <a:avLst/>
            <a:gdLst/>
            <a:ahLst/>
            <a:cxnLst/>
            <a:rect l="l" t="t" r="r" b="b"/>
            <a:pathLst>
              <a:path w="5715" h="97154">
                <a:moveTo>
                  <a:pt x="0" y="86559"/>
                </a:moveTo>
                <a:lnTo>
                  <a:pt x="930" y="91213"/>
                </a:lnTo>
              </a:path>
              <a:path w="5715" h="97154">
                <a:moveTo>
                  <a:pt x="930" y="91213"/>
                </a:moveTo>
                <a:lnTo>
                  <a:pt x="2792" y="94936"/>
                </a:lnTo>
              </a:path>
              <a:path w="5715" h="97154">
                <a:moveTo>
                  <a:pt x="2792" y="94936"/>
                </a:moveTo>
                <a:lnTo>
                  <a:pt x="5584" y="96797"/>
                </a:lnTo>
              </a:path>
              <a:path w="5715" h="97154">
                <a:moveTo>
                  <a:pt x="0" y="0"/>
                </a:moveTo>
                <a:lnTo>
                  <a:pt x="0" y="43745"/>
                </a:lnTo>
              </a:path>
              <a:path w="5715" h="97154">
                <a:moveTo>
                  <a:pt x="0" y="52121"/>
                </a:moveTo>
                <a:lnTo>
                  <a:pt x="0" y="86559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4" name="object 10654"/>
          <p:cNvSpPr/>
          <p:nvPr/>
        </p:nvSpPr>
        <p:spPr>
          <a:xfrm>
            <a:off x="6625976" y="473563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5" name="object 10655"/>
          <p:cNvSpPr/>
          <p:nvPr/>
        </p:nvSpPr>
        <p:spPr>
          <a:xfrm>
            <a:off x="11631525" y="662318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6" name="object 10656"/>
          <p:cNvSpPr/>
          <p:nvPr/>
        </p:nvSpPr>
        <p:spPr>
          <a:xfrm>
            <a:off x="6625976" y="4657449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7" name="object 10657"/>
          <p:cNvSpPr/>
          <p:nvPr/>
        </p:nvSpPr>
        <p:spPr>
          <a:xfrm>
            <a:off x="11631525" y="693591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8" name="object 10658"/>
          <p:cNvSpPr/>
          <p:nvPr/>
        </p:nvSpPr>
        <p:spPr>
          <a:xfrm>
            <a:off x="11631525" y="662690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9" name="object 10659"/>
          <p:cNvSpPr/>
          <p:nvPr/>
        </p:nvSpPr>
        <p:spPr>
          <a:xfrm>
            <a:off x="11561719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0" name="object 10660"/>
          <p:cNvSpPr/>
          <p:nvPr/>
        </p:nvSpPr>
        <p:spPr>
          <a:xfrm>
            <a:off x="11631525" y="702061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1" name="object 10661"/>
          <p:cNvSpPr/>
          <p:nvPr/>
        </p:nvSpPr>
        <p:spPr>
          <a:xfrm>
            <a:off x="4805438" y="6785133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2" name="object 10662"/>
          <p:cNvSpPr/>
          <p:nvPr/>
        </p:nvSpPr>
        <p:spPr>
          <a:xfrm>
            <a:off x="6625976" y="4643488"/>
            <a:ext cx="20955" cy="92710"/>
          </a:xfrm>
          <a:custGeom>
            <a:avLst/>
            <a:gdLst/>
            <a:ahLst/>
            <a:cxnLst/>
            <a:rect l="l" t="t" r="r" b="b"/>
            <a:pathLst>
              <a:path w="20954" h="92710">
                <a:moveTo>
                  <a:pt x="0" y="13961"/>
                </a:moveTo>
                <a:lnTo>
                  <a:pt x="0" y="44675"/>
                </a:lnTo>
              </a:path>
              <a:path w="20954" h="92710">
                <a:moveTo>
                  <a:pt x="0" y="61429"/>
                </a:moveTo>
                <a:lnTo>
                  <a:pt x="0" y="92143"/>
                </a:lnTo>
              </a:path>
              <a:path w="20954" h="92710">
                <a:moveTo>
                  <a:pt x="0" y="92143"/>
                </a:moveTo>
                <a:lnTo>
                  <a:pt x="0" y="61429"/>
                </a:lnTo>
              </a:path>
              <a:path w="20954" h="92710">
                <a:moveTo>
                  <a:pt x="0" y="44675"/>
                </a:moveTo>
                <a:lnTo>
                  <a:pt x="0" y="13961"/>
                </a:lnTo>
              </a:path>
              <a:path w="20954" h="92710">
                <a:moveTo>
                  <a:pt x="20476" y="0"/>
                </a:moveTo>
                <a:lnTo>
                  <a:pt x="20476" y="558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3" name="object 10663"/>
          <p:cNvSpPr/>
          <p:nvPr/>
        </p:nvSpPr>
        <p:spPr>
          <a:xfrm>
            <a:off x="11631525" y="645751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4" name="object 10664"/>
          <p:cNvSpPr/>
          <p:nvPr/>
        </p:nvSpPr>
        <p:spPr>
          <a:xfrm>
            <a:off x="4805438" y="6781410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5" name="object 10665"/>
          <p:cNvSpPr/>
          <p:nvPr/>
        </p:nvSpPr>
        <p:spPr>
          <a:xfrm>
            <a:off x="11631525" y="64528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6" name="object 10666"/>
          <p:cNvSpPr/>
          <p:nvPr/>
        </p:nvSpPr>
        <p:spPr>
          <a:xfrm>
            <a:off x="6679958" y="464256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EEEE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7" name="object 10667"/>
          <p:cNvSpPr/>
          <p:nvPr/>
        </p:nvSpPr>
        <p:spPr>
          <a:xfrm>
            <a:off x="4805438" y="6881931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668" name="object 10668"/>
          <p:cNvGrpSpPr/>
          <p:nvPr/>
        </p:nvGrpSpPr>
        <p:grpSpPr>
          <a:xfrm>
            <a:off x="6646453" y="4642557"/>
            <a:ext cx="35560" cy="27305"/>
            <a:chOff x="6646453" y="4642557"/>
            <a:chExt cx="35560" cy="27305"/>
          </a:xfrm>
        </p:grpSpPr>
        <p:sp>
          <p:nvSpPr>
            <p:cNvPr id="10669" name="object 10669"/>
            <p:cNvSpPr/>
            <p:nvPr/>
          </p:nvSpPr>
          <p:spPr>
            <a:xfrm>
              <a:off x="6678098" y="464348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0" name="object 10670"/>
            <p:cNvSpPr/>
            <p:nvPr/>
          </p:nvSpPr>
          <p:spPr>
            <a:xfrm>
              <a:off x="6679029" y="46425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71" name="object 10671"/>
            <p:cNvSpPr/>
            <p:nvPr/>
          </p:nvSpPr>
          <p:spPr>
            <a:xfrm>
              <a:off x="6646453" y="4643488"/>
              <a:ext cx="34925" cy="25400"/>
            </a:xfrm>
            <a:custGeom>
              <a:avLst/>
              <a:gdLst/>
              <a:ahLst/>
              <a:cxnLst/>
              <a:rect l="l" t="t" r="r" b="b"/>
              <a:pathLst>
                <a:path w="34925" h="25400">
                  <a:moveTo>
                    <a:pt x="33506" y="0"/>
                  </a:moveTo>
                  <a:lnTo>
                    <a:pt x="34437" y="0"/>
                  </a:lnTo>
                </a:path>
                <a:path w="34925" h="25400">
                  <a:moveTo>
                    <a:pt x="0" y="0"/>
                  </a:moveTo>
                  <a:lnTo>
                    <a:pt x="31645" y="0"/>
                  </a:lnTo>
                </a:path>
                <a:path w="34925" h="25400">
                  <a:moveTo>
                    <a:pt x="34437" y="5584"/>
                  </a:moveTo>
                  <a:lnTo>
                    <a:pt x="34437" y="0"/>
                  </a:lnTo>
                </a:path>
                <a:path w="34925" h="25400">
                  <a:moveTo>
                    <a:pt x="33506" y="25130"/>
                  </a:moveTo>
                  <a:lnTo>
                    <a:pt x="34437" y="2513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672" name="object 10672"/>
          <p:cNvSpPr/>
          <p:nvPr/>
        </p:nvSpPr>
        <p:spPr>
          <a:xfrm>
            <a:off x="4805438" y="6885654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73" name="object 10673"/>
          <p:cNvSpPr/>
          <p:nvPr/>
        </p:nvSpPr>
        <p:spPr>
          <a:xfrm>
            <a:off x="6673444" y="4666757"/>
            <a:ext cx="6985" cy="1905"/>
          </a:xfrm>
          <a:custGeom>
            <a:avLst/>
            <a:gdLst/>
            <a:ahLst/>
            <a:cxnLst/>
            <a:rect l="l" t="t" r="r" b="b"/>
            <a:pathLst>
              <a:path w="6984" h="1904">
                <a:moveTo>
                  <a:pt x="4653" y="0"/>
                </a:moveTo>
                <a:lnTo>
                  <a:pt x="5584" y="930"/>
                </a:lnTo>
              </a:path>
              <a:path w="6984" h="1904">
                <a:moveTo>
                  <a:pt x="5584" y="930"/>
                </a:moveTo>
                <a:lnTo>
                  <a:pt x="6515" y="1861"/>
                </a:lnTo>
              </a:path>
              <a:path w="6984" h="1904">
                <a:moveTo>
                  <a:pt x="0" y="1861"/>
                </a:moveTo>
                <a:lnTo>
                  <a:pt x="930" y="930"/>
                </a:lnTo>
              </a:path>
              <a:path w="6984" h="1904">
                <a:moveTo>
                  <a:pt x="930" y="930"/>
                </a:moveTo>
                <a:lnTo>
                  <a:pt x="1861" y="0"/>
                </a:lnTo>
              </a:path>
              <a:path w="6984" h="1904">
                <a:moveTo>
                  <a:pt x="1861" y="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74" name="object 10674"/>
          <p:cNvSpPr/>
          <p:nvPr/>
        </p:nvSpPr>
        <p:spPr>
          <a:xfrm>
            <a:off x="4805438" y="6772102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949"/>
                </a:lnTo>
              </a:path>
              <a:path h="201295">
                <a:moveTo>
                  <a:pt x="0" y="144265"/>
                </a:moveTo>
                <a:lnTo>
                  <a:pt x="0" y="109827"/>
                </a:lnTo>
              </a:path>
              <a:path h="201295">
                <a:moveTo>
                  <a:pt x="0" y="92143"/>
                </a:moveTo>
                <a:lnTo>
                  <a:pt x="0" y="56775"/>
                </a:lnTo>
              </a:path>
              <a:path h="201295">
                <a:moveTo>
                  <a:pt x="0" y="40022"/>
                </a:moveTo>
                <a:lnTo>
                  <a:pt x="0" y="0"/>
                </a:lnTo>
              </a:path>
              <a:path h="201295">
                <a:moveTo>
                  <a:pt x="0" y="0"/>
                </a:moveTo>
                <a:lnTo>
                  <a:pt x="0" y="40022"/>
                </a:lnTo>
              </a:path>
              <a:path h="201295">
                <a:moveTo>
                  <a:pt x="0" y="56775"/>
                </a:moveTo>
                <a:lnTo>
                  <a:pt x="0" y="92143"/>
                </a:lnTo>
              </a:path>
              <a:path h="201295">
                <a:moveTo>
                  <a:pt x="0" y="109827"/>
                </a:moveTo>
                <a:lnTo>
                  <a:pt x="0" y="144265"/>
                </a:lnTo>
              </a:path>
              <a:path h="201295">
                <a:moveTo>
                  <a:pt x="0" y="161949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75" name="object 10675"/>
          <p:cNvSpPr/>
          <p:nvPr/>
        </p:nvSpPr>
        <p:spPr>
          <a:xfrm>
            <a:off x="11557065" y="706994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76" name="object 10676"/>
          <p:cNvSpPr/>
          <p:nvPr/>
        </p:nvSpPr>
        <p:spPr>
          <a:xfrm>
            <a:off x="11631525" y="678047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77" name="object 10677"/>
          <p:cNvSpPr/>
          <p:nvPr/>
        </p:nvSpPr>
        <p:spPr>
          <a:xfrm>
            <a:off x="6672513" y="4667687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930"/>
                </a:moveTo>
                <a:lnTo>
                  <a:pt x="930" y="930"/>
                </a:lnTo>
              </a:path>
              <a:path w="1904" h="1270">
                <a:moveTo>
                  <a:pt x="1861" y="0"/>
                </a:moveTo>
                <a:lnTo>
                  <a:pt x="930" y="930"/>
                </a:lnTo>
              </a:path>
              <a:path w="1904" h="1270">
                <a:moveTo>
                  <a:pt x="930" y="93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78" name="object 10678"/>
          <p:cNvSpPr/>
          <p:nvPr/>
        </p:nvSpPr>
        <p:spPr>
          <a:xfrm>
            <a:off x="4735632" y="677210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79" name="object 10679"/>
          <p:cNvSpPr/>
          <p:nvPr/>
        </p:nvSpPr>
        <p:spPr>
          <a:xfrm>
            <a:off x="6674375" y="4666757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1861" y="0"/>
                </a:moveTo>
                <a:lnTo>
                  <a:pt x="930" y="0"/>
                </a:lnTo>
              </a:path>
              <a:path w="3809" h="1270">
                <a:moveTo>
                  <a:pt x="930" y="0"/>
                </a:moveTo>
                <a:lnTo>
                  <a:pt x="0" y="930"/>
                </a:lnTo>
              </a:path>
              <a:path w="3809" h="1270">
                <a:moveTo>
                  <a:pt x="3722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0" name="object 10680"/>
          <p:cNvSpPr/>
          <p:nvPr/>
        </p:nvSpPr>
        <p:spPr>
          <a:xfrm>
            <a:off x="4735632" y="697314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1" name="object 10681"/>
          <p:cNvSpPr/>
          <p:nvPr/>
        </p:nvSpPr>
        <p:spPr>
          <a:xfrm>
            <a:off x="11557065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2" name="object 10682"/>
          <p:cNvSpPr/>
          <p:nvPr/>
        </p:nvSpPr>
        <p:spPr>
          <a:xfrm>
            <a:off x="6678098" y="466675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3" name="object 10683"/>
          <p:cNvSpPr/>
          <p:nvPr/>
        </p:nvSpPr>
        <p:spPr>
          <a:xfrm>
            <a:off x="11557065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4" name="object 10684"/>
          <p:cNvSpPr/>
          <p:nvPr/>
        </p:nvSpPr>
        <p:spPr>
          <a:xfrm>
            <a:off x="6679028" y="4667687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930"/>
                </a:moveTo>
                <a:lnTo>
                  <a:pt x="930" y="930"/>
                </a:lnTo>
              </a:path>
              <a:path w="1904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5" name="object 10685"/>
          <p:cNvSpPr/>
          <p:nvPr/>
        </p:nvSpPr>
        <p:spPr>
          <a:xfrm>
            <a:off x="6625976" y="4695609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241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6" name="object 10686"/>
          <p:cNvSpPr/>
          <p:nvPr/>
        </p:nvSpPr>
        <p:spPr>
          <a:xfrm>
            <a:off x="11561719" y="6780479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7" name="object 10687"/>
          <p:cNvSpPr/>
          <p:nvPr/>
        </p:nvSpPr>
        <p:spPr>
          <a:xfrm>
            <a:off x="6650176" y="4694679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4653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8" name="object 10688"/>
          <p:cNvSpPr/>
          <p:nvPr/>
        </p:nvSpPr>
        <p:spPr>
          <a:xfrm>
            <a:off x="11557065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9" name="object 10689"/>
          <p:cNvSpPr/>
          <p:nvPr/>
        </p:nvSpPr>
        <p:spPr>
          <a:xfrm>
            <a:off x="6654829" y="4691886"/>
            <a:ext cx="3810" cy="3175"/>
          </a:xfrm>
          <a:custGeom>
            <a:avLst/>
            <a:gdLst/>
            <a:ahLst/>
            <a:cxnLst/>
            <a:rect l="l" t="t" r="r" b="b"/>
            <a:pathLst>
              <a:path w="3809" h="3175">
                <a:moveTo>
                  <a:pt x="3722" y="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0" name="object 10690"/>
          <p:cNvSpPr/>
          <p:nvPr/>
        </p:nvSpPr>
        <p:spPr>
          <a:xfrm>
            <a:off x="4730979" y="6772102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40022"/>
                </a:lnTo>
              </a:path>
              <a:path h="201295">
                <a:moveTo>
                  <a:pt x="0" y="56775"/>
                </a:moveTo>
                <a:lnTo>
                  <a:pt x="0" y="92143"/>
                </a:lnTo>
              </a:path>
              <a:path h="201295">
                <a:moveTo>
                  <a:pt x="0" y="109827"/>
                </a:moveTo>
                <a:lnTo>
                  <a:pt x="0" y="144265"/>
                </a:lnTo>
              </a:path>
              <a:path h="201295">
                <a:moveTo>
                  <a:pt x="0" y="161949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1" name="object 10691"/>
          <p:cNvSpPr/>
          <p:nvPr/>
        </p:nvSpPr>
        <p:spPr>
          <a:xfrm>
            <a:off x="11557065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2" name="object 10692"/>
          <p:cNvSpPr/>
          <p:nvPr/>
        </p:nvSpPr>
        <p:spPr>
          <a:xfrm>
            <a:off x="6658552" y="4683510"/>
            <a:ext cx="3810" cy="8890"/>
          </a:xfrm>
          <a:custGeom>
            <a:avLst/>
            <a:gdLst/>
            <a:ahLst/>
            <a:cxnLst/>
            <a:rect l="l" t="t" r="r" b="b"/>
            <a:pathLst>
              <a:path w="3809" h="8889">
                <a:moveTo>
                  <a:pt x="3722" y="0"/>
                </a:moveTo>
                <a:lnTo>
                  <a:pt x="2792" y="4653"/>
                </a:lnTo>
              </a:path>
              <a:path w="3809" h="8889">
                <a:moveTo>
                  <a:pt x="2792" y="4653"/>
                </a:moveTo>
                <a:lnTo>
                  <a:pt x="0" y="8376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3" name="object 10693"/>
          <p:cNvSpPr/>
          <p:nvPr/>
        </p:nvSpPr>
        <p:spPr>
          <a:xfrm>
            <a:off x="6662275" y="4613704"/>
            <a:ext cx="0" cy="29845"/>
          </a:xfrm>
          <a:custGeom>
            <a:avLst/>
            <a:gdLst/>
            <a:ahLst/>
            <a:cxnLst/>
            <a:rect l="l" t="t" r="r" b="b"/>
            <a:pathLst>
              <a:path h="29845">
                <a:moveTo>
                  <a:pt x="0" y="0"/>
                </a:moveTo>
                <a:lnTo>
                  <a:pt x="0" y="2978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4" name="object 10694"/>
          <p:cNvSpPr/>
          <p:nvPr/>
        </p:nvSpPr>
        <p:spPr>
          <a:xfrm>
            <a:off x="6662275" y="4657449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0"/>
                </a:moveTo>
                <a:lnTo>
                  <a:pt x="0" y="2606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5" name="object 10695"/>
          <p:cNvSpPr/>
          <p:nvPr/>
        </p:nvSpPr>
        <p:spPr>
          <a:xfrm>
            <a:off x="11557065" y="678047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6" name="object 10696"/>
          <p:cNvSpPr/>
          <p:nvPr/>
        </p:nvSpPr>
        <p:spPr>
          <a:xfrm>
            <a:off x="6658552" y="4605327"/>
            <a:ext cx="3810" cy="8890"/>
          </a:xfrm>
          <a:custGeom>
            <a:avLst/>
            <a:gdLst/>
            <a:ahLst/>
            <a:cxnLst/>
            <a:rect l="l" t="t" r="r" b="b"/>
            <a:pathLst>
              <a:path w="3809" h="8889">
                <a:moveTo>
                  <a:pt x="0" y="0"/>
                </a:moveTo>
                <a:lnTo>
                  <a:pt x="2792" y="3722"/>
                </a:lnTo>
              </a:path>
              <a:path w="3809" h="8889">
                <a:moveTo>
                  <a:pt x="2792" y="3722"/>
                </a:moveTo>
                <a:lnTo>
                  <a:pt x="3722" y="8376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7" name="object 10697"/>
          <p:cNvSpPr/>
          <p:nvPr/>
        </p:nvSpPr>
        <p:spPr>
          <a:xfrm>
            <a:off x="4735632" y="6772102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949"/>
                </a:lnTo>
              </a:path>
              <a:path h="201295">
                <a:moveTo>
                  <a:pt x="0" y="144265"/>
                </a:moveTo>
                <a:lnTo>
                  <a:pt x="0" y="109827"/>
                </a:lnTo>
              </a:path>
              <a:path h="201295">
                <a:moveTo>
                  <a:pt x="0" y="92143"/>
                </a:moveTo>
                <a:lnTo>
                  <a:pt x="0" y="56775"/>
                </a:lnTo>
              </a:path>
              <a:path h="201295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8" name="object 10698"/>
          <p:cNvSpPr/>
          <p:nvPr/>
        </p:nvSpPr>
        <p:spPr>
          <a:xfrm>
            <a:off x="6625976" y="4602535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24199" y="0"/>
                </a:moveTo>
                <a:lnTo>
                  <a:pt x="28853" y="930"/>
                </a:lnTo>
              </a:path>
              <a:path w="33020" h="3175">
                <a:moveTo>
                  <a:pt x="28853" y="930"/>
                </a:moveTo>
                <a:lnTo>
                  <a:pt x="32576" y="2792"/>
                </a:lnTo>
              </a:path>
              <a:path w="33020" h="3175">
                <a:moveTo>
                  <a:pt x="0" y="0"/>
                </a:moveTo>
                <a:lnTo>
                  <a:pt x="2419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9" name="object 10699"/>
          <p:cNvSpPr/>
          <p:nvPr/>
        </p:nvSpPr>
        <p:spPr>
          <a:xfrm>
            <a:off x="4748663" y="678420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00" name="object 10700"/>
          <p:cNvSpPr/>
          <p:nvPr/>
        </p:nvSpPr>
        <p:spPr>
          <a:xfrm>
            <a:off x="6688336" y="4605327"/>
            <a:ext cx="0" cy="43815"/>
          </a:xfrm>
          <a:custGeom>
            <a:avLst/>
            <a:gdLst/>
            <a:ahLst/>
            <a:cxnLst/>
            <a:rect l="l" t="t" r="r" b="b"/>
            <a:pathLst>
              <a:path h="43814">
                <a:moveTo>
                  <a:pt x="0" y="43745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01" name="object 10701"/>
          <p:cNvSpPr/>
          <p:nvPr/>
        </p:nvSpPr>
        <p:spPr>
          <a:xfrm>
            <a:off x="11922848" y="6511494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10238" y="40952"/>
                </a:moveTo>
                <a:lnTo>
                  <a:pt x="15822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702" name="object 10702"/>
          <p:cNvGrpSpPr/>
          <p:nvPr/>
        </p:nvGrpSpPr>
        <p:grpSpPr>
          <a:xfrm>
            <a:off x="4747732" y="6784202"/>
            <a:ext cx="12700" cy="177800"/>
            <a:chOff x="4747732" y="6784202"/>
            <a:chExt cx="12700" cy="177800"/>
          </a:xfrm>
        </p:grpSpPr>
        <p:sp>
          <p:nvSpPr>
            <p:cNvPr id="10703" name="object 10703"/>
            <p:cNvSpPr/>
            <p:nvPr/>
          </p:nvSpPr>
          <p:spPr>
            <a:xfrm>
              <a:off x="4748663" y="6961044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4" name="object 10704"/>
            <p:cNvSpPr/>
            <p:nvPr/>
          </p:nvSpPr>
          <p:spPr>
            <a:xfrm>
              <a:off x="4747732" y="69601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05" name="object 10705"/>
            <p:cNvSpPr/>
            <p:nvPr/>
          </p:nvSpPr>
          <p:spPr>
            <a:xfrm>
              <a:off x="4748663" y="6784202"/>
              <a:ext cx="0" cy="177165"/>
            </a:xfrm>
            <a:custGeom>
              <a:avLst/>
              <a:gdLst/>
              <a:ahLst/>
              <a:cxnLst/>
              <a:rect l="l" t="t" r="r" b="b"/>
              <a:pathLst>
                <a:path h="177165">
                  <a:moveTo>
                    <a:pt x="0" y="176841"/>
                  </a:moveTo>
                  <a:lnTo>
                    <a:pt x="0" y="149850"/>
                  </a:lnTo>
                </a:path>
                <a:path h="177165">
                  <a:moveTo>
                    <a:pt x="0" y="132165"/>
                  </a:moveTo>
                  <a:lnTo>
                    <a:pt x="0" y="97728"/>
                  </a:lnTo>
                </a:path>
                <a:path h="177165">
                  <a:moveTo>
                    <a:pt x="0" y="80044"/>
                  </a:moveTo>
                  <a:lnTo>
                    <a:pt x="0" y="44675"/>
                  </a:lnTo>
                </a:path>
                <a:path h="177165">
                  <a:moveTo>
                    <a:pt x="0" y="27922"/>
                  </a:moveTo>
                  <a:lnTo>
                    <a:pt x="0" y="930"/>
                  </a:lnTo>
                </a:path>
                <a:path h="177165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706" name="object 10706"/>
          <p:cNvSpPr/>
          <p:nvPr/>
        </p:nvSpPr>
        <p:spPr>
          <a:xfrm>
            <a:off x="6684613" y="4657449"/>
            <a:ext cx="3810" cy="43180"/>
          </a:xfrm>
          <a:custGeom>
            <a:avLst/>
            <a:gdLst/>
            <a:ahLst/>
            <a:cxnLst/>
            <a:rect l="l" t="t" r="r" b="b"/>
            <a:pathLst>
              <a:path w="3809" h="43179">
                <a:moveTo>
                  <a:pt x="3722" y="34437"/>
                </a:moveTo>
                <a:lnTo>
                  <a:pt x="3722" y="0"/>
                </a:lnTo>
              </a:path>
              <a:path w="3809" h="43179">
                <a:moveTo>
                  <a:pt x="0" y="42814"/>
                </a:moveTo>
                <a:lnTo>
                  <a:pt x="2792" y="39091"/>
                </a:lnTo>
              </a:path>
              <a:path w="3809" h="43179">
                <a:moveTo>
                  <a:pt x="2792" y="39091"/>
                </a:moveTo>
                <a:lnTo>
                  <a:pt x="3722" y="3443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07" name="object 10707"/>
          <p:cNvSpPr/>
          <p:nvPr/>
        </p:nvSpPr>
        <p:spPr>
          <a:xfrm>
            <a:off x="4758900" y="69601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EEE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08" name="object 10708"/>
          <p:cNvSpPr/>
          <p:nvPr/>
        </p:nvSpPr>
        <p:spPr>
          <a:xfrm>
            <a:off x="4759831" y="6784202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5">
                <a:moveTo>
                  <a:pt x="0" y="930"/>
                </a:moveTo>
                <a:lnTo>
                  <a:pt x="0" y="27922"/>
                </a:lnTo>
              </a:path>
              <a:path h="177165">
                <a:moveTo>
                  <a:pt x="0" y="44675"/>
                </a:moveTo>
                <a:lnTo>
                  <a:pt x="0" y="80044"/>
                </a:lnTo>
              </a:path>
              <a:path h="177165">
                <a:moveTo>
                  <a:pt x="0" y="97728"/>
                </a:moveTo>
                <a:lnTo>
                  <a:pt x="0" y="132165"/>
                </a:lnTo>
              </a:path>
              <a:path h="177165">
                <a:moveTo>
                  <a:pt x="0" y="149850"/>
                </a:moveTo>
                <a:lnTo>
                  <a:pt x="0" y="176841"/>
                </a:lnTo>
              </a:path>
              <a:path h="177165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09" name="object 10709"/>
          <p:cNvSpPr/>
          <p:nvPr/>
        </p:nvSpPr>
        <p:spPr>
          <a:xfrm>
            <a:off x="6625976" y="4700263"/>
            <a:ext cx="59055" cy="3810"/>
          </a:xfrm>
          <a:custGeom>
            <a:avLst/>
            <a:gdLst/>
            <a:ahLst/>
            <a:cxnLst/>
            <a:rect l="l" t="t" r="r" b="b"/>
            <a:pathLst>
              <a:path w="59054" h="3810">
                <a:moveTo>
                  <a:pt x="56775" y="1861"/>
                </a:moveTo>
                <a:lnTo>
                  <a:pt x="58636" y="0"/>
                </a:lnTo>
              </a:path>
              <a:path w="59054" h="3810">
                <a:moveTo>
                  <a:pt x="0" y="3722"/>
                </a:moveTo>
                <a:lnTo>
                  <a:pt x="44675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0" name="object 10710"/>
          <p:cNvSpPr/>
          <p:nvPr/>
        </p:nvSpPr>
        <p:spPr>
          <a:xfrm>
            <a:off x="6621322" y="4593228"/>
            <a:ext cx="67310" cy="13335"/>
          </a:xfrm>
          <a:custGeom>
            <a:avLst/>
            <a:gdLst/>
            <a:ahLst/>
            <a:cxnLst/>
            <a:rect l="l" t="t" r="r" b="b"/>
            <a:pathLst>
              <a:path w="67309" h="13335">
                <a:moveTo>
                  <a:pt x="49329" y="0"/>
                </a:moveTo>
                <a:lnTo>
                  <a:pt x="4653" y="0"/>
                </a:lnTo>
              </a:path>
              <a:path w="67309" h="13335">
                <a:moveTo>
                  <a:pt x="67013" y="12099"/>
                </a:moveTo>
                <a:lnTo>
                  <a:pt x="66082" y="7445"/>
                </a:lnTo>
              </a:path>
              <a:path w="67309" h="13335">
                <a:moveTo>
                  <a:pt x="66082" y="7445"/>
                </a:moveTo>
                <a:lnTo>
                  <a:pt x="63290" y="3722"/>
                </a:lnTo>
              </a:path>
              <a:path w="67309" h="13335">
                <a:moveTo>
                  <a:pt x="63290" y="3722"/>
                </a:moveTo>
                <a:lnTo>
                  <a:pt x="61429" y="1861"/>
                </a:lnTo>
              </a:path>
              <a:path w="67309" h="13335">
                <a:moveTo>
                  <a:pt x="0" y="13030"/>
                </a:moveTo>
                <a:lnTo>
                  <a:pt x="4653" y="130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1" name="object 10711"/>
          <p:cNvSpPr/>
          <p:nvPr/>
        </p:nvSpPr>
        <p:spPr>
          <a:xfrm>
            <a:off x="11944256" y="6598053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0"/>
                </a:moveTo>
                <a:lnTo>
                  <a:pt x="4653" y="18614"/>
                </a:lnTo>
              </a:path>
              <a:path w="27304" h="109220">
                <a:moveTo>
                  <a:pt x="9307" y="35368"/>
                </a:moveTo>
                <a:lnTo>
                  <a:pt x="17684" y="69805"/>
                </a:lnTo>
              </a:path>
              <a:path w="27304" h="109220">
                <a:moveTo>
                  <a:pt x="21407" y="86559"/>
                </a:moveTo>
                <a:lnTo>
                  <a:pt x="26060" y="105174"/>
                </a:lnTo>
              </a:path>
              <a:path w="27304" h="109220">
                <a:moveTo>
                  <a:pt x="26060" y="106104"/>
                </a:moveTo>
                <a:lnTo>
                  <a:pt x="26991" y="108897"/>
                </a:lnTo>
              </a:path>
              <a:path w="27304" h="109220">
                <a:moveTo>
                  <a:pt x="26991" y="108897"/>
                </a:moveTo>
                <a:lnTo>
                  <a:pt x="26060" y="106104"/>
                </a:lnTo>
              </a:path>
              <a:path w="27304" h="109220">
                <a:moveTo>
                  <a:pt x="26060" y="105174"/>
                </a:moveTo>
                <a:lnTo>
                  <a:pt x="21407" y="86559"/>
                </a:lnTo>
              </a:path>
              <a:path w="27304" h="109220">
                <a:moveTo>
                  <a:pt x="17684" y="69805"/>
                </a:moveTo>
                <a:lnTo>
                  <a:pt x="9307" y="35368"/>
                </a:lnTo>
              </a:path>
              <a:path w="27304" h="109220">
                <a:moveTo>
                  <a:pt x="4653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2" name="object 10712"/>
          <p:cNvSpPr/>
          <p:nvPr/>
        </p:nvSpPr>
        <p:spPr>
          <a:xfrm>
            <a:off x="6621322" y="469095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3" name="object 10713"/>
          <p:cNvSpPr/>
          <p:nvPr/>
        </p:nvSpPr>
        <p:spPr>
          <a:xfrm>
            <a:off x="6621322" y="44508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930" y="0"/>
                </a:lnTo>
              </a:path>
              <a:path w="5079">
                <a:moveTo>
                  <a:pt x="1861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4" name="object 10714"/>
          <p:cNvSpPr/>
          <p:nvPr/>
        </p:nvSpPr>
        <p:spPr>
          <a:xfrm>
            <a:off x="6695782" y="474028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5" name="object 10715"/>
          <p:cNvSpPr/>
          <p:nvPr/>
        </p:nvSpPr>
        <p:spPr>
          <a:xfrm>
            <a:off x="11922848" y="6511494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10238" y="40952"/>
                </a:moveTo>
                <a:lnTo>
                  <a:pt x="15822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6" name="object 10716"/>
          <p:cNvSpPr/>
          <p:nvPr/>
        </p:nvSpPr>
        <p:spPr>
          <a:xfrm>
            <a:off x="6625976" y="445082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7" name="object 10717"/>
          <p:cNvSpPr/>
          <p:nvPr/>
        </p:nvSpPr>
        <p:spPr>
          <a:xfrm>
            <a:off x="6699505" y="473563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8" name="object 10718"/>
          <p:cNvSpPr/>
          <p:nvPr/>
        </p:nvSpPr>
        <p:spPr>
          <a:xfrm>
            <a:off x="6699505" y="464907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8376"/>
                </a:moveTo>
                <a:lnTo>
                  <a:pt x="0" y="0"/>
                </a:lnTo>
              </a:path>
              <a:path h="8889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9" name="object 10719"/>
          <p:cNvSpPr/>
          <p:nvPr/>
        </p:nvSpPr>
        <p:spPr>
          <a:xfrm>
            <a:off x="6699505" y="473563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20" name="object 10720"/>
          <p:cNvSpPr/>
          <p:nvPr/>
        </p:nvSpPr>
        <p:spPr>
          <a:xfrm>
            <a:off x="11944256" y="6598053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0"/>
                </a:moveTo>
                <a:lnTo>
                  <a:pt x="4653" y="18614"/>
                </a:lnTo>
              </a:path>
              <a:path w="27304" h="109220">
                <a:moveTo>
                  <a:pt x="9307" y="35368"/>
                </a:moveTo>
                <a:lnTo>
                  <a:pt x="17684" y="69805"/>
                </a:lnTo>
              </a:path>
              <a:path w="27304" h="109220">
                <a:moveTo>
                  <a:pt x="21407" y="86559"/>
                </a:moveTo>
                <a:lnTo>
                  <a:pt x="26060" y="105174"/>
                </a:lnTo>
              </a:path>
              <a:path w="27304" h="109220">
                <a:moveTo>
                  <a:pt x="26060" y="106104"/>
                </a:moveTo>
                <a:lnTo>
                  <a:pt x="26991" y="108897"/>
                </a:lnTo>
              </a:path>
              <a:path w="27304" h="109220">
                <a:moveTo>
                  <a:pt x="26991" y="108897"/>
                </a:moveTo>
                <a:lnTo>
                  <a:pt x="26060" y="106104"/>
                </a:lnTo>
              </a:path>
              <a:path w="27304" h="109220">
                <a:moveTo>
                  <a:pt x="26060" y="105174"/>
                </a:moveTo>
                <a:lnTo>
                  <a:pt x="21407" y="86559"/>
                </a:lnTo>
              </a:path>
              <a:path w="27304" h="109220">
                <a:moveTo>
                  <a:pt x="17684" y="69805"/>
                </a:moveTo>
                <a:lnTo>
                  <a:pt x="9307" y="35368"/>
                </a:lnTo>
              </a:path>
              <a:path w="27304" h="109220">
                <a:moveTo>
                  <a:pt x="4653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21" name="object 10721"/>
          <p:cNvSpPr/>
          <p:nvPr/>
        </p:nvSpPr>
        <p:spPr>
          <a:xfrm>
            <a:off x="6695782" y="4448031"/>
            <a:ext cx="3810" cy="91440"/>
          </a:xfrm>
          <a:custGeom>
            <a:avLst/>
            <a:gdLst/>
            <a:ahLst/>
            <a:cxnLst/>
            <a:rect l="l" t="t" r="r" b="b"/>
            <a:pathLst>
              <a:path w="3809" h="91439">
                <a:moveTo>
                  <a:pt x="3722" y="2792"/>
                </a:moveTo>
                <a:lnTo>
                  <a:pt x="0" y="2792"/>
                </a:lnTo>
              </a:path>
              <a:path w="3809" h="91439">
                <a:moveTo>
                  <a:pt x="0" y="0"/>
                </a:moveTo>
                <a:lnTo>
                  <a:pt x="0" y="39091"/>
                </a:lnTo>
              </a:path>
              <a:path w="3809" h="91439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22" name="object 10722"/>
          <p:cNvSpPr/>
          <p:nvPr/>
        </p:nvSpPr>
        <p:spPr>
          <a:xfrm>
            <a:off x="6695782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35368"/>
                </a:lnTo>
              </a:path>
              <a:path h="92710">
                <a:moveTo>
                  <a:pt x="0" y="52121"/>
                </a:moveTo>
                <a:lnTo>
                  <a:pt x="0" y="9214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23" name="object 10723"/>
          <p:cNvSpPr/>
          <p:nvPr/>
        </p:nvSpPr>
        <p:spPr>
          <a:xfrm>
            <a:off x="11922848" y="6511494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24" name="object 10724"/>
          <p:cNvSpPr/>
          <p:nvPr/>
        </p:nvSpPr>
        <p:spPr>
          <a:xfrm>
            <a:off x="6670652" y="463604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25" name="object 10725"/>
          <p:cNvSpPr/>
          <p:nvPr/>
        </p:nvSpPr>
        <p:spPr>
          <a:xfrm>
            <a:off x="6670652" y="4556928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52121"/>
                </a:lnTo>
              </a:path>
              <a:path h="79375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726" name="object 10726"/>
          <p:cNvGrpSpPr/>
          <p:nvPr/>
        </p:nvGrpSpPr>
        <p:grpSpPr>
          <a:xfrm>
            <a:off x="6669721" y="4459201"/>
            <a:ext cx="1905" cy="80645"/>
            <a:chOff x="6669721" y="4459201"/>
            <a:chExt cx="1905" cy="80645"/>
          </a:xfrm>
        </p:grpSpPr>
        <p:sp>
          <p:nvSpPr>
            <p:cNvPr id="10727" name="object 10727"/>
            <p:cNvSpPr/>
            <p:nvPr/>
          </p:nvSpPr>
          <p:spPr>
            <a:xfrm>
              <a:off x="6670652" y="4460131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h="79375">
                  <a:moveTo>
                    <a:pt x="0" y="79113"/>
                  </a:moveTo>
                  <a:lnTo>
                    <a:pt x="0" y="44675"/>
                  </a:lnTo>
                </a:path>
                <a:path h="79375">
                  <a:moveTo>
                    <a:pt x="0" y="2699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28" name="object 10728"/>
            <p:cNvSpPr/>
            <p:nvPr/>
          </p:nvSpPr>
          <p:spPr>
            <a:xfrm>
              <a:off x="6669721" y="44592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729" name="object 10729"/>
          <p:cNvSpPr/>
          <p:nvPr/>
        </p:nvSpPr>
        <p:spPr>
          <a:xfrm>
            <a:off x="6682751" y="463604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0" name="object 10730"/>
          <p:cNvSpPr/>
          <p:nvPr/>
        </p:nvSpPr>
        <p:spPr>
          <a:xfrm>
            <a:off x="6682751" y="44601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26991"/>
                </a:lnTo>
              </a:path>
              <a:path h="79375">
                <a:moveTo>
                  <a:pt x="0" y="44675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1" name="object 10731"/>
          <p:cNvSpPr/>
          <p:nvPr/>
        </p:nvSpPr>
        <p:spPr>
          <a:xfrm>
            <a:off x="6682751" y="4556928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35368"/>
                </a:lnTo>
              </a:path>
              <a:path h="79375">
                <a:moveTo>
                  <a:pt x="0" y="52121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2" name="object 10732"/>
          <p:cNvSpPr/>
          <p:nvPr/>
        </p:nvSpPr>
        <p:spPr>
          <a:xfrm>
            <a:off x="6681820" y="445920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EEE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3" name="object 10733"/>
          <p:cNvSpPr/>
          <p:nvPr/>
        </p:nvSpPr>
        <p:spPr>
          <a:xfrm>
            <a:off x="6670652" y="4636973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4" name="object 10734"/>
          <p:cNvSpPr/>
          <p:nvPr/>
        </p:nvSpPr>
        <p:spPr>
          <a:xfrm>
            <a:off x="6670652" y="4448031"/>
            <a:ext cx="25400" cy="91440"/>
          </a:xfrm>
          <a:custGeom>
            <a:avLst/>
            <a:gdLst/>
            <a:ahLst/>
            <a:cxnLst/>
            <a:rect l="l" t="t" r="r" b="b"/>
            <a:pathLst>
              <a:path w="25400" h="91439">
                <a:moveTo>
                  <a:pt x="0" y="12099"/>
                </a:moveTo>
                <a:lnTo>
                  <a:pt x="12099" y="12099"/>
                </a:lnTo>
              </a:path>
              <a:path w="25400" h="91439">
                <a:moveTo>
                  <a:pt x="25130" y="0"/>
                </a:moveTo>
                <a:lnTo>
                  <a:pt x="25130" y="39091"/>
                </a:lnTo>
              </a:path>
              <a:path w="25400" h="91439">
                <a:moveTo>
                  <a:pt x="25130" y="56775"/>
                </a:moveTo>
                <a:lnTo>
                  <a:pt x="25130" y="9121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5" name="object 10735"/>
          <p:cNvSpPr/>
          <p:nvPr/>
        </p:nvSpPr>
        <p:spPr>
          <a:xfrm>
            <a:off x="6695782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35368"/>
                </a:lnTo>
              </a:path>
              <a:path h="92710">
                <a:moveTo>
                  <a:pt x="0" y="52121"/>
                </a:moveTo>
                <a:lnTo>
                  <a:pt x="0" y="9214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6" name="object 10736"/>
          <p:cNvSpPr/>
          <p:nvPr/>
        </p:nvSpPr>
        <p:spPr>
          <a:xfrm>
            <a:off x="11922848" y="6511494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0" y="0"/>
                </a:moveTo>
                <a:lnTo>
                  <a:pt x="5584" y="24199"/>
                </a:lnTo>
              </a:path>
              <a:path w="48895" h="195579">
                <a:moveTo>
                  <a:pt x="10238" y="40952"/>
                </a:moveTo>
                <a:lnTo>
                  <a:pt x="15822" y="65152"/>
                </a:lnTo>
              </a:path>
              <a:path w="48895" h="195579">
                <a:moveTo>
                  <a:pt x="21407" y="86559"/>
                </a:moveTo>
                <a:lnTo>
                  <a:pt x="26060" y="105174"/>
                </a:lnTo>
              </a:path>
              <a:path w="48895" h="195579">
                <a:moveTo>
                  <a:pt x="30714" y="121927"/>
                </a:moveTo>
                <a:lnTo>
                  <a:pt x="39091" y="156365"/>
                </a:lnTo>
              </a:path>
              <a:path w="48895" h="195579">
                <a:moveTo>
                  <a:pt x="42814" y="173118"/>
                </a:moveTo>
                <a:lnTo>
                  <a:pt x="47468" y="191733"/>
                </a:lnTo>
              </a:path>
              <a:path w="48895" h="195579">
                <a:moveTo>
                  <a:pt x="47468" y="192664"/>
                </a:moveTo>
                <a:lnTo>
                  <a:pt x="48398" y="195456"/>
                </a:lnTo>
              </a:path>
              <a:path w="48895" h="195579">
                <a:moveTo>
                  <a:pt x="48398" y="195456"/>
                </a:moveTo>
                <a:lnTo>
                  <a:pt x="47468" y="192664"/>
                </a:lnTo>
              </a:path>
              <a:path w="48895" h="195579">
                <a:moveTo>
                  <a:pt x="47468" y="191733"/>
                </a:moveTo>
                <a:lnTo>
                  <a:pt x="42814" y="173118"/>
                </a:lnTo>
              </a:path>
              <a:path w="48895" h="195579">
                <a:moveTo>
                  <a:pt x="39091" y="156365"/>
                </a:moveTo>
                <a:lnTo>
                  <a:pt x="30714" y="121927"/>
                </a:lnTo>
              </a:path>
              <a:path w="48895" h="195579">
                <a:moveTo>
                  <a:pt x="26060" y="105174"/>
                </a:moveTo>
                <a:lnTo>
                  <a:pt x="21407" y="86559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7" name="object 10737"/>
          <p:cNvSpPr/>
          <p:nvPr/>
        </p:nvSpPr>
        <p:spPr>
          <a:xfrm>
            <a:off x="6625976" y="46490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8" name="object 10738"/>
          <p:cNvSpPr/>
          <p:nvPr/>
        </p:nvSpPr>
        <p:spPr>
          <a:xfrm>
            <a:off x="11922848" y="6511494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9" name="object 10739"/>
          <p:cNvSpPr/>
          <p:nvPr/>
        </p:nvSpPr>
        <p:spPr>
          <a:xfrm>
            <a:off x="11880965" y="6305799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930" y="930"/>
                </a:moveTo>
                <a:lnTo>
                  <a:pt x="0" y="930"/>
                </a:lnTo>
              </a:path>
              <a:path w="5715" h="1270">
                <a:moveTo>
                  <a:pt x="5584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0" name="object 10740"/>
          <p:cNvSpPr/>
          <p:nvPr/>
        </p:nvSpPr>
        <p:spPr>
          <a:xfrm>
            <a:off x="6625976" y="444803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1" name="object 10741"/>
          <p:cNvSpPr/>
          <p:nvPr/>
        </p:nvSpPr>
        <p:spPr>
          <a:xfrm>
            <a:off x="11880965" y="6305799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930" y="930"/>
                </a:moveTo>
                <a:lnTo>
                  <a:pt x="0" y="930"/>
                </a:lnTo>
              </a:path>
              <a:path w="5715" h="1270">
                <a:moveTo>
                  <a:pt x="5584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2" name="object 10742"/>
          <p:cNvSpPr/>
          <p:nvPr/>
        </p:nvSpPr>
        <p:spPr>
          <a:xfrm>
            <a:off x="12015923" y="6271362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930"/>
                </a:lnTo>
              </a:path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930"/>
                </a:lnTo>
              </a:path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3" name="object 10743"/>
          <p:cNvSpPr/>
          <p:nvPr/>
        </p:nvSpPr>
        <p:spPr>
          <a:xfrm>
            <a:off x="6625976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9091"/>
                </a:lnTo>
              </a:path>
              <a:path h="91439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4" name="object 10744"/>
          <p:cNvSpPr/>
          <p:nvPr/>
        </p:nvSpPr>
        <p:spPr>
          <a:xfrm>
            <a:off x="6625976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35368"/>
                </a:lnTo>
              </a:path>
              <a:path h="92710">
                <a:moveTo>
                  <a:pt x="0" y="52121"/>
                </a:moveTo>
                <a:lnTo>
                  <a:pt x="0" y="92143"/>
                </a:lnTo>
              </a:path>
              <a:path h="92710">
                <a:moveTo>
                  <a:pt x="0" y="92143"/>
                </a:moveTo>
                <a:lnTo>
                  <a:pt x="0" y="52121"/>
                </a:lnTo>
              </a:path>
              <a:path h="9271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5" name="object 10745"/>
          <p:cNvSpPr/>
          <p:nvPr/>
        </p:nvSpPr>
        <p:spPr>
          <a:xfrm>
            <a:off x="6625976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91213"/>
                </a:moveTo>
                <a:lnTo>
                  <a:pt x="0" y="56775"/>
                </a:lnTo>
              </a:path>
              <a:path h="9143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6" name="object 10746"/>
          <p:cNvSpPr/>
          <p:nvPr/>
        </p:nvSpPr>
        <p:spPr>
          <a:xfrm>
            <a:off x="6621322" y="456158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7" name="object 10747"/>
          <p:cNvSpPr/>
          <p:nvPr/>
        </p:nvSpPr>
        <p:spPr>
          <a:xfrm>
            <a:off x="12015923" y="6271362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8" name="object 10748"/>
          <p:cNvSpPr/>
          <p:nvPr/>
        </p:nvSpPr>
        <p:spPr>
          <a:xfrm>
            <a:off x="6621322" y="455692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9" name="object 10749"/>
          <p:cNvSpPr/>
          <p:nvPr/>
        </p:nvSpPr>
        <p:spPr>
          <a:xfrm>
            <a:off x="11880965" y="63067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0" name="object 10750"/>
          <p:cNvSpPr/>
          <p:nvPr/>
        </p:nvSpPr>
        <p:spPr>
          <a:xfrm>
            <a:off x="6621322" y="445640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1" name="object 10751"/>
          <p:cNvSpPr/>
          <p:nvPr/>
        </p:nvSpPr>
        <p:spPr>
          <a:xfrm>
            <a:off x="11881895" y="6305799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0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2" name="object 10752"/>
          <p:cNvSpPr/>
          <p:nvPr/>
        </p:nvSpPr>
        <p:spPr>
          <a:xfrm>
            <a:off x="6621322" y="446106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3" name="object 10753"/>
          <p:cNvSpPr/>
          <p:nvPr/>
        </p:nvSpPr>
        <p:spPr>
          <a:xfrm>
            <a:off x="11880965" y="6305799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930" y="930"/>
                </a:moveTo>
                <a:lnTo>
                  <a:pt x="5584" y="0"/>
                </a:lnTo>
              </a:path>
              <a:path w="5715" h="1270">
                <a:moveTo>
                  <a:pt x="0" y="930"/>
                </a:moveTo>
                <a:lnTo>
                  <a:pt x="930" y="930"/>
                </a:lnTo>
              </a:path>
              <a:path w="5715" h="1270">
                <a:moveTo>
                  <a:pt x="930" y="930"/>
                </a:moveTo>
                <a:lnTo>
                  <a:pt x="0" y="930"/>
                </a:lnTo>
              </a:path>
              <a:path w="5715" h="1270">
                <a:moveTo>
                  <a:pt x="5584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4" name="object 10754"/>
          <p:cNvSpPr/>
          <p:nvPr/>
        </p:nvSpPr>
        <p:spPr>
          <a:xfrm>
            <a:off x="12015923" y="6271362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930"/>
                </a:lnTo>
              </a:path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5" name="object 10755"/>
          <p:cNvSpPr/>
          <p:nvPr/>
        </p:nvSpPr>
        <p:spPr>
          <a:xfrm>
            <a:off x="11880965" y="6305799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930" y="930"/>
                </a:moveTo>
                <a:lnTo>
                  <a:pt x="5584" y="0"/>
                </a:lnTo>
              </a:path>
              <a:path w="5715" h="1270">
                <a:moveTo>
                  <a:pt x="0" y="93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6" name="object 10756"/>
          <p:cNvSpPr/>
          <p:nvPr/>
        </p:nvSpPr>
        <p:spPr>
          <a:xfrm>
            <a:off x="11886549" y="6273223"/>
            <a:ext cx="129539" cy="33020"/>
          </a:xfrm>
          <a:custGeom>
            <a:avLst/>
            <a:gdLst/>
            <a:ahLst/>
            <a:cxnLst/>
            <a:rect l="l" t="t" r="r" b="b"/>
            <a:pathLst>
              <a:path w="129540" h="33020">
                <a:moveTo>
                  <a:pt x="129373" y="0"/>
                </a:moveTo>
                <a:lnTo>
                  <a:pt x="98659" y="7445"/>
                </a:lnTo>
              </a:path>
              <a:path w="129540" h="33020">
                <a:moveTo>
                  <a:pt x="81905" y="12099"/>
                </a:moveTo>
                <a:lnTo>
                  <a:pt x="47468" y="20476"/>
                </a:lnTo>
              </a:path>
              <a:path w="129540" h="33020">
                <a:moveTo>
                  <a:pt x="30714" y="24199"/>
                </a:moveTo>
                <a:lnTo>
                  <a:pt x="0" y="32576"/>
                </a:lnTo>
              </a:path>
              <a:path w="129540" h="33020">
                <a:moveTo>
                  <a:pt x="0" y="32576"/>
                </a:moveTo>
                <a:lnTo>
                  <a:pt x="30714" y="24199"/>
                </a:lnTo>
              </a:path>
              <a:path w="129540" h="33020">
                <a:moveTo>
                  <a:pt x="47468" y="20476"/>
                </a:moveTo>
                <a:lnTo>
                  <a:pt x="81905" y="12099"/>
                </a:lnTo>
              </a:path>
              <a:path w="129540" h="33020">
                <a:moveTo>
                  <a:pt x="98659" y="7445"/>
                </a:moveTo>
                <a:lnTo>
                  <a:pt x="129373" y="0"/>
                </a:lnTo>
              </a:path>
              <a:path w="129540" h="33020">
                <a:moveTo>
                  <a:pt x="129373" y="0"/>
                </a:moveTo>
                <a:lnTo>
                  <a:pt x="98659" y="7445"/>
                </a:lnTo>
              </a:path>
              <a:path w="129540" h="33020">
                <a:moveTo>
                  <a:pt x="81905" y="12099"/>
                </a:moveTo>
                <a:lnTo>
                  <a:pt x="47468" y="20476"/>
                </a:lnTo>
              </a:path>
              <a:path w="129540" h="33020">
                <a:moveTo>
                  <a:pt x="30714" y="24199"/>
                </a:moveTo>
                <a:lnTo>
                  <a:pt x="0" y="325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7" name="object 10757"/>
          <p:cNvSpPr/>
          <p:nvPr/>
        </p:nvSpPr>
        <p:spPr>
          <a:xfrm>
            <a:off x="11631525" y="706528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8" name="object 10758"/>
          <p:cNvSpPr/>
          <p:nvPr/>
        </p:nvSpPr>
        <p:spPr>
          <a:xfrm>
            <a:off x="4735632" y="6772102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949"/>
                </a:lnTo>
              </a:path>
              <a:path h="201295">
                <a:moveTo>
                  <a:pt x="0" y="144265"/>
                </a:moveTo>
                <a:lnTo>
                  <a:pt x="0" y="109827"/>
                </a:lnTo>
              </a:path>
              <a:path h="201295">
                <a:moveTo>
                  <a:pt x="0" y="92143"/>
                </a:moveTo>
                <a:lnTo>
                  <a:pt x="0" y="56775"/>
                </a:lnTo>
              </a:path>
              <a:path h="201295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9" name="object 10759"/>
          <p:cNvSpPr/>
          <p:nvPr/>
        </p:nvSpPr>
        <p:spPr>
          <a:xfrm>
            <a:off x="11557065" y="706994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0" name="object 10760"/>
          <p:cNvSpPr/>
          <p:nvPr/>
        </p:nvSpPr>
        <p:spPr>
          <a:xfrm>
            <a:off x="11561719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1" name="object 10761"/>
          <p:cNvSpPr/>
          <p:nvPr/>
        </p:nvSpPr>
        <p:spPr>
          <a:xfrm>
            <a:off x="11886549" y="6273223"/>
            <a:ext cx="129539" cy="33020"/>
          </a:xfrm>
          <a:custGeom>
            <a:avLst/>
            <a:gdLst/>
            <a:ahLst/>
            <a:cxnLst/>
            <a:rect l="l" t="t" r="r" b="b"/>
            <a:pathLst>
              <a:path w="129540" h="33020">
                <a:moveTo>
                  <a:pt x="0" y="32576"/>
                </a:moveTo>
                <a:lnTo>
                  <a:pt x="30714" y="24199"/>
                </a:lnTo>
              </a:path>
              <a:path w="129540" h="33020">
                <a:moveTo>
                  <a:pt x="47468" y="20476"/>
                </a:moveTo>
                <a:lnTo>
                  <a:pt x="81905" y="12099"/>
                </a:lnTo>
              </a:path>
              <a:path w="129540" h="33020">
                <a:moveTo>
                  <a:pt x="98659" y="7445"/>
                </a:moveTo>
                <a:lnTo>
                  <a:pt x="129373" y="0"/>
                </a:lnTo>
              </a:path>
              <a:path w="129540" h="33020">
                <a:moveTo>
                  <a:pt x="129373" y="0"/>
                </a:moveTo>
                <a:lnTo>
                  <a:pt x="98659" y="7445"/>
                </a:lnTo>
              </a:path>
              <a:path w="129540" h="33020">
                <a:moveTo>
                  <a:pt x="81905" y="12099"/>
                </a:moveTo>
                <a:lnTo>
                  <a:pt x="47468" y="20476"/>
                </a:lnTo>
              </a:path>
              <a:path w="129540" h="33020">
                <a:moveTo>
                  <a:pt x="30714" y="24199"/>
                </a:moveTo>
                <a:lnTo>
                  <a:pt x="0" y="325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2" name="object 10762"/>
          <p:cNvSpPr/>
          <p:nvPr/>
        </p:nvSpPr>
        <p:spPr>
          <a:xfrm>
            <a:off x="4730979" y="70643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3" name="object 10763"/>
          <p:cNvSpPr/>
          <p:nvPr/>
        </p:nvSpPr>
        <p:spPr>
          <a:xfrm>
            <a:off x="11886549" y="6273223"/>
            <a:ext cx="129539" cy="33020"/>
          </a:xfrm>
          <a:custGeom>
            <a:avLst/>
            <a:gdLst/>
            <a:ahLst/>
            <a:cxnLst/>
            <a:rect l="l" t="t" r="r" b="b"/>
            <a:pathLst>
              <a:path w="129540" h="33020">
                <a:moveTo>
                  <a:pt x="0" y="32576"/>
                </a:moveTo>
                <a:lnTo>
                  <a:pt x="30714" y="24199"/>
                </a:lnTo>
              </a:path>
              <a:path w="129540" h="33020">
                <a:moveTo>
                  <a:pt x="47468" y="20476"/>
                </a:moveTo>
                <a:lnTo>
                  <a:pt x="81905" y="12099"/>
                </a:lnTo>
              </a:path>
              <a:path w="129540" h="33020">
                <a:moveTo>
                  <a:pt x="98659" y="7445"/>
                </a:moveTo>
                <a:lnTo>
                  <a:pt x="12937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4" name="object 10764"/>
          <p:cNvSpPr/>
          <p:nvPr/>
        </p:nvSpPr>
        <p:spPr>
          <a:xfrm>
            <a:off x="12081075" y="6472402"/>
            <a:ext cx="47625" cy="193040"/>
          </a:xfrm>
          <a:custGeom>
            <a:avLst/>
            <a:gdLst/>
            <a:ahLst/>
            <a:cxnLst/>
            <a:rect l="l" t="t" r="r" b="b"/>
            <a:pathLst>
              <a:path w="47625" h="193040">
                <a:moveTo>
                  <a:pt x="0" y="0"/>
                </a:moveTo>
                <a:lnTo>
                  <a:pt x="5584" y="24199"/>
                </a:lnTo>
              </a:path>
              <a:path w="47625" h="193040">
                <a:moveTo>
                  <a:pt x="10238" y="40952"/>
                </a:moveTo>
                <a:lnTo>
                  <a:pt x="15822" y="65152"/>
                </a:lnTo>
              </a:path>
              <a:path w="47625" h="193040">
                <a:moveTo>
                  <a:pt x="21407" y="86559"/>
                </a:moveTo>
                <a:lnTo>
                  <a:pt x="25130" y="103312"/>
                </a:lnTo>
              </a:path>
              <a:path w="47625" h="193040">
                <a:moveTo>
                  <a:pt x="29783" y="120066"/>
                </a:moveTo>
                <a:lnTo>
                  <a:pt x="38160" y="153572"/>
                </a:lnTo>
              </a:path>
              <a:path w="47625" h="193040">
                <a:moveTo>
                  <a:pt x="41883" y="171257"/>
                </a:moveTo>
                <a:lnTo>
                  <a:pt x="46537" y="188010"/>
                </a:lnTo>
              </a:path>
              <a:path w="47625" h="193040">
                <a:moveTo>
                  <a:pt x="46537" y="188010"/>
                </a:moveTo>
                <a:lnTo>
                  <a:pt x="47468" y="19266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5" name="object 10765"/>
          <p:cNvSpPr/>
          <p:nvPr/>
        </p:nvSpPr>
        <p:spPr>
          <a:xfrm>
            <a:off x="4805438" y="7060634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6" name="object 10766"/>
          <p:cNvSpPr/>
          <p:nvPr/>
        </p:nvSpPr>
        <p:spPr>
          <a:xfrm>
            <a:off x="12128543" y="6665067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0"/>
                </a:moveTo>
                <a:lnTo>
                  <a:pt x="930" y="2792"/>
                </a:lnTo>
              </a:path>
              <a:path w="1270" h="3175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7" name="object 10767"/>
          <p:cNvSpPr/>
          <p:nvPr/>
        </p:nvSpPr>
        <p:spPr>
          <a:xfrm>
            <a:off x="4730979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8" name="object 10768"/>
          <p:cNvSpPr/>
          <p:nvPr/>
        </p:nvSpPr>
        <p:spPr>
          <a:xfrm>
            <a:off x="12127612" y="6660413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93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9" name="object 10769"/>
          <p:cNvSpPr/>
          <p:nvPr/>
        </p:nvSpPr>
        <p:spPr>
          <a:xfrm>
            <a:off x="4730979" y="6775825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4">
                <a:moveTo>
                  <a:pt x="0" y="0"/>
                </a:moveTo>
                <a:lnTo>
                  <a:pt x="0" y="197318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70" name="object 10770"/>
          <p:cNvSpPr/>
          <p:nvPr/>
        </p:nvSpPr>
        <p:spPr>
          <a:xfrm>
            <a:off x="12102482" y="6558962"/>
            <a:ext cx="25400" cy="101600"/>
          </a:xfrm>
          <a:custGeom>
            <a:avLst/>
            <a:gdLst/>
            <a:ahLst/>
            <a:cxnLst/>
            <a:rect l="l" t="t" r="r" b="b"/>
            <a:pathLst>
              <a:path w="25400" h="101600">
                <a:moveTo>
                  <a:pt x="25130" y="101451"/>
                </a:moveTo>
                <a:lnTo>
                  <a:pt x="20476" y="84697"/>
                </a:lnTo>
              </a:path>
              <a:path w="25400" h="101600">
                <a:moveTo>
                  <a:pt x="16753" y="67013"/>
                </a:moveTo>
                <a:lnTo>
                  <a:pt x="8376" y="33506"/>
                </a:lnTo>
              </a:path>
              <a:path w="25400" h="101600">
                <a:moveTo>
                  <a:pt x="3722" y="16753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71" name="object 10771"/>
          <p:cNvSpPr/>
          <p:nvPr/>
        </p:nvSpPr>
        <p:spPr>
          <a:xfrm>
            <a:off x="4730979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72" name="object 10772"/>
          <p:cNvSpPr/>
          <p:nvPr/>
        </p:nvSpPr>
        <p:spPr>
          <a:xfrm>
            <a:off x="12081075" y="6472402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15822" y="65152"/>
                </a:moveTo>
                <a:lnTo>
                  <a:pt x="10238" y="40952"/>
                </a:lnTo>
              </a:path>
              <a:path w="48895" h="195579">
                <a:moveTo>
                  <a:pt x="5584" y="24199"/>
                </a:moveTo>
                <a:lnTo>
                  <a:pt x="0" y="0"/>
                </a:lnTo>
              </a:path>
              <a:path w="48895" h="195579">
                <a:moveTo>
                  <a:pt x="0" y="0"/>
                </a:moveTo>
                <a:lnTo>
                  <a:pt x="5584" y="24199"/>
                </a:lnTo>
              </a:path>
              <a:path w="48895" h="195579">
                <a:moveTo>
                  <a:pt x="10238" y="40952"/>
                </a:moveTo>
                <a:lnTo>
                  <a:pt x="15822" y="65152"/>
                </a:lnTo>
              </a:path>
              <a:path w="48895" h="195579">
                <a:moveTo>
                  <a:pt x="21407" y="86559"/>
                </a:moveTo>
                <a:lnTo>
                  <a:pt x="25130" y="103312"/>
                </a:lnTo>
              </a:path>
              <a:path w="48895" h="195579">
                <a:moveTo>
                  <a:pt x="29783" y="120066"/>
                </a:moveTo>
                <a:lnTo>
                  <a:pt x="38160" y="153572"/>
                </a:lnTo>
              </a:path>
              <a:path w="48895" h="195579">
                <a:moveTo>
                  <a:pt x="41883" y="171257"/>
                </a:moveTo>
                <a:lnTo>
                  <a:pt x="46537" y="188010"/>
                </a:lnTo>
              </a:path>
              <a:path w="48895" h="195579">
                <a:moveTo>
                  <a:pt x="46537" y="188010"/>
                </a:moveTo>
                <a:lnTo>
                  <a:pt x="47468" y="192664"/>
                </a:lnTo>
              </a:path>
              <a:path w="48895" h="195579">
                <a:moveTo>
                  <a:pt x="47468" y="192664"/>
                </a:moveTo>
                <a:lnTo>
                  <a:pt x="48398" y="195456"/>
                </a:lnTo>
              </a:path>
              <a:path w="48895" h="195579">
                <a:moveTo>
                  <a:pt x="48398" y="195456"/>
                </a:moveTo>
                <a:lnTo>
                  <a:pt x="47468" y="19266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73" name="object 10773"/>
          <p:cNvSpPr/>
          <p:nvPr/>
        </p:nvSpPr>
        <p:spPr>
          <a:xfrm>
            <a:off x="4730979" y="6775825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74" name="object 10774"/>
          <p:cNvSpPr/>
          <p:nvPr/>
        </p:nvSpPr>
        <p:spPr>
          <a:xfrm>
            <a:off x="12081075" y="6472402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47468" y="192664"/>
                </a:moveTo>
                <a:lnTo>
                  <a:pt x="46537" y="188010"/>
                </a:lnTo>
              </a:path>
              <a:path w="48895" h="195579">
                <a:moveTo>
                  <a:pt x="46537" y="188010"/>
                </a:moveTo>
                <a:lnTo>
                  <a:pt x="41883" y="171257"/>
                </a:lnTo>
              </a:path>
              <a:path w="48895" h="195579">
                <a:moveTo>
                  <a:pt x="38160" y="153572"/>
                </a:moveTo>
                <a:lnTo>
                  <a:pt x="29783" y="120066"/>
                </a:lnTo>
              </a:path>
              <a:path w="48895" h="195579">
                <a:moveTo>
                  <a:pt x="25130" y="103312"/>
                </a:moveTo>
                <a:lnTo>
                  <a:pt x="21407" y="86559"/>
                </a:lnTo>
              </a:path>
              <a:path w="48895" h="195579">
                <a:moveTo>
                  <a:pt x="15822" y="65152"/>
                </a:moveTo>
                <a:lnTo>
                  <a:pt x="10238" y="40952"/>
                </a:lnTo>
              </a:path>
              <a:path w="48895" h="195579">
                <a:moveTo>
                  <a:pt x="5584" y="24199"/>
                </a:moveTo>
                <a:lnTo>
                  <a:pt x="0" y="0"/>
                </a:lnTo>
              </a:path>
              <a:path w="48895" h="195579">
                <a:moveTo>
                  <a:pt x="0" y="0"/>
                </a:moveTo>
                <a:lnTo>
                  <a:pt x="5584" y="24199"/>
                </a:lnTo>
              </a:path>
              <a:path w="48895" h="195579">
                <a:moveTo>
                  <a:pt x="10238" y="40952"/>
                </a:moveTo>
                <a:lnTo>
                  <a:pt x="15822" y="65152"/>
                </a:lnTo>
              </a:path>
              <a:path w="48895" h="195579">
                <a:moveTo>
                  <a:pt x="21407" y="86559"/>
                </a:moveTo>
                <a:lnTo>
                  <a:pt x="25130" y="103312"/>
                </a:lnTo>
              </a:path>
              <a:path w="48895" h="195579">
                <a:moveTo>
                  <a:pt x="29783" y="120066"/>
                </a:moveTo>
                <a:lnTo>
                  <a:pt x="38160" y="153572"/>
                </a:lnTo>
              </a:path>
              <a:path w="48895" h="195579">
                <a:moveTo>
                  <a:pt x="41883" y="171257"/>
                </a:moveTo>
                <a:lnTo>
                  <a:pt x="46537" y="188010"/>
                </a:lnTo>
              </a:path>
              <a:path w="48895" h="195579">
                <a:moveTo>
                  <a:pt x="46537" y="188010"/>
                </a:moveTo>
                <a:lnTo>
                  <a:pt x="47468" y="192664"/>
                </a:lnTo>
              </a:path>
              <a:path w="48895" h="195579">
                <a:moveTo>
                  <a:pt x="47468" y="192664"/>
                </a:moveTo>
                <a:lnTo>
                  <a:pt x="48398" y="195456"/>
                </a:lnTo>
              </a:path>
              <a:path w="48895" h="195579">
                <a:moveTo>
                  <a:pt x="48398" y="195456"/>
                </a:moveTo>
                <a:lnTo>
                  <a:pt x="47468" y="192664"/>
                </a:lnTo>
              </a:path>
              <a:path w="48895" h="195579">
                <a:moveTo>
                  <a:pt x="47468" y="192664"/>
                </a:moveTo>
                <a:lnTo>
                  <a:pt x="46537" y="188010"/>
                </a:lnTo>
              </a:path>
              <a:path w="48895" h="195579">
                <a:moveTo>
                  <a:pt x="46537" y="188010"/>
                </a:moveTo>
                <a:lnTo>
                  <a:pt x="41883" y="171257"/>
                </a:lnTo>
              </a:path>
              <a:path w="48895" h="195579">
                <a:moveTo>
                  <a:pt x="38160" y="153572"/>
                </a:moveTo>
                <a:lnTo>
                  <a:pt x="29783" y="120066"/>
                </a:lnTo>
              </a:path>
              <a:path w="48895" h="195579">
                <a:moveTo>
                  <a:pt x="25130" y="103312"/>
                </a:moveTo>
                <a:lnTo>
                  <a:pt x="21407" y="86559"/>
                </a:lnTo>
              </a:path>
              <a:path w="48895" h="195579">
                <a:moveTo>
                  <a:pt x="15822" y="65152"/>
                </a:moveTo>
                <a:lnTo>
                  <a:pt x="10238" y="40952"/>
                </a:lnTo>
              </a:path>
              <a:path w="48895" h="195579">
                <a:moveTo>
                  <a:pt x="5584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775" name="object 10775"/>
          <p:cNvGrpSpPr/>
          <p:nvPr/>
        </p:nvGrpSpPr>
        <p:grpSpPr>
          <a:xfrm>
            <a:off x="12022438" y="6269500"/>
            <a:ext cx="3175" cy="3175"/>
            <a:chOff x="12022438" y="6269500"/>
            <a:chExt cx="3175" cy="3175"/>
          </a:xfrm>
        </p:grpSpPr>
        <p:sp>
          <p:nvSpPr>
            <p:cNvPr id="10776" name="object 10776"/>
            <p:cNvSpPr/>
            <p:nvPr/>
          </p:nvSpPr>
          <p:spPr>
            <a:xfrm>
              <a:off x="12023369" y="627043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77" name="object 10777"/>
            <p:cNvSpPr/>
            <p:nvPr/>
          </p:nvSpPr>
          <p:spPr>
            <a:xfrm>
              <a:off x="12022438" y="62704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778" name="object 10778"/>
          <p:cNvSpPr/>
          <p:nvPr/>
        </p:nvSpPr>
        <p:spPr>
          <a:xfrm>
            <a:off x="4735632" y="67758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779" name="object 10779"/>
          <p:cNvGrpSpPr/>
          <p:nvPr/>
        </p:nvGrpSpPr>
        <p:grpSpPr>
          <a:xfrm>
            <a:off x="11968454" y="6270431"/>
            <a:ext cx="55244" cy="15240"/>
            <a:chOff x="11968454" y="6270431"/>
            <a:chExt cx="55244" cy="15240"/>
          </a:xfrm>
        </p:grpSpPr>
        <p:sp>
          <p:nvSpPr>
            <p:cNvPr id="10780" name="object 10780"/>
            <p:cNvSpPr/>
            <p:nvPr/>
          </p:nvSpPr>
          <p:spPr>
            <a:xfrm>
              <a:off x="12021507" y="62704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1" name="object 10781"/>
            <p:cNvSpPr/>
            <p:nvPr/>
          </p:nvSpPr>
          <p:spPr>
            <a:xfrm>
              <a:off x="11970316" y="6271361"/>
              <a:ext cx="53340" cy="13335"/>
            </a:xfrm>
            <a:custGeom>
              <a:avLst/>
              <a:gdLst/>
              <a:ahLst/>
              <a:cxnLst/>
              <a:rect l="l" t="t" r="r" b="b"/>
              <a:pathLst>
                <a:path w="53340" h="13335">
                  <a:moveTo>
                    <a:pt x="53052" y="0"/>
                  </a:moveTo>
                  <a:lnTo>
                    <a:pt x="52121" y="0"/>
                  </a:lnTo>
                </a:path>
                <a:path w="53340" h="13335">
                  <a:moveTo>
                    <a:pt x="52121" y="0"/>
                  </a:moveTo>
                  <a:lnTo>
                    <a:pt x="34437" y="4653"/>
                  </a:lnTo>
                </a:path>
                <a:path w="53340" h="13335">
                  <a:moveTo>
                    <a:pt x="17684" y="8376"/>
                  </a:moveTo>
                  <a:lnTo>
                    <a:pt x="0" y="130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2" name="object 10782"/>
            <p:cNvSpPr/>
            <p:nvPr/>
          </p:nvSpPr>
          <p:spPr>
            <a:xfrm>
              <a:off x="11968454" y="62834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83" name="object 10783"/>
            <p:cNvSpPr/>
            <p:nvPr/>
          </p:nvSpPr>
          <p:spPr>
            <a:xfrm>
              <a:off x="11969385" y="628439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784" name="object 10784"/>
          <p:cNvSpPr/>
          <p:nvPr/>
        </p:nvSpPr>
        <p:spPr>
          <a:xfrm>
            <a:off x="4730979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85" name="object 10785"/>
          <p:cNvSpPr/>
          <p:nvPr/>
        </p:nvSpPr>
        <p:spPr>
          <a:xfrm>
            <a:off x="11968455" y="628439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86" name="object 10786"/>
          <p:cNvSpPr/>
          <p:nvPr/>
        </p:nvSpPr>
        <p:spPr>
          <a:xfrm>
            <a:off x="4730979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87" name="object 10787"/>
          <p:cNvSpPr/>
          <p:nvPr/>
        </p:nvSpPr>
        <p:spPr>
          <a:xfrm>
            <a:off x="11964732" y="6285323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930" y="0"/>
                </a:moveTo>
                <a:lnTo>
                  <a:pt x="0" y="930"/>
                </a:lnTo>
              </a:path>
              <a:path w="3809" h="1270">
                <a:moveTo>
                  <a:pt x="2792" y="0"/>
                </a:moveTo>
                <a:lnTo>
                  <a:pt x="930" y="0"/>
                </a:lnTo>
              </a:path>
              <a:path w="3809" h="1270">
                <a:moveTo>
                  <a:pt x="3722" y="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88" name="object 10788"/>
          <p:cNvSpPr/>
          <p:nvPr/>
        </p:nvSpPr>
        <p:spPr>
          <a:xfrm>
            <a:off x="4805438" y="6775825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89" name="object 10789"/>
          <p:cNvSpPr/>
          <p:nvPr/>
        </p:nvSpPr>
        <p:spPr>
          <a:xfrm>
            <a:off x="11932156" y="6286253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2576" y="0"/>
                </a:moveTo>
                <a:lnTo>
                  <a:pt x="17684" y="3722"/>
                </a:lnTo>
              </a:path>
              <a:path w="33020" h="7620">
                <a:moveTo>
                  <a:pt x="17684" y="3722"/>
                </a:moveTo>
                <a:lnTo>
                  <a:pt x="2792" y="6515"/>
                </a:lnTo>
              </a:path>
              <a:path w="33020" h="7620">
                <a:moveTo>
                  <a:pt x="1861" y="7445"/>
                </a:moveTo>
                <a:lnTo>
                  <a:pt x="0" y="7445"/>
                </a:lnTo>
              </a:path>
              <a:path w="33020" h="7620">
                <a:moveTo>
                  <a:pt x="2792" y="6515"/>
                </a:moveTo>
                <a:lnTo>
                  <a:pt x="1861" y="74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90" name="object 10790"/>
          <p:cNvSpPr/>
          <p:nvPr/>
        </p:nvSpPr>
        <p:spPr>
          <a:xfrm>
            <a:off x="4730979" y="70643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791" name="object 10791"/>
          <p:cNvGrpSpPr/>
          <p:nvPr/>
        </p:nvGrpSpPr>
        <p:grpSpPr>
          <a:xfrm>
            <a:off x="11928432" y="6292768"/>
            <a:ext cx="3810" cy="3175"/>
            <a:chOff x="11928432" y="6292768"/>
            <a:chExt cx="3810" cy="3175"/>
          </a:xfrm>
        </p:grpSpPr>
        <p:sp>
          <p:nvSpPr>
            <p:cNvPr id="10792" name="object 10792"/>
            <p:cNvSpPr/>
            <p:nvPr/>
          </p:nvSpPr>
          <p:spPr>
            <a:xfrm>
              <a:off x="11928432" y="62937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3" name="object 10793"/>
            <p:cNvSpPr/>
            <p:nvPr/>
          </p:nvSpPr>
          <p:spPr>
            <a:xfrm>
              <a:off x="11929363" y="6293699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930" y="930"/>
                  </a:moveTo>
                  <a:lnTo>
                    <a:pt x="0" y="930"/>
                  </a:lnTo>
                </a:path>
                <a:path w="3175" h="1270">
                  <a:moveTo>
                    <a:pt x="1861" y="0"/>
                  </a:moveTo>
                  <a:lnTo>
                    <a:pt x="930" y="930"/>
                  </a:lnTo>
                </a:path>
                <a:path w="3175" h="1270">
                  <a:moveTo>
                    <a:pt x="2792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794" name="object 10794"/>
          <p:cNvSpPr/>
          <p:nvPr/>
        </p:nvSpPr>
        <p:spPr>
          <a:xfrm>
            <a:off x="4805438" y="7015958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795" name="object 10795"/>
          <p:cNvGrpSpPr/>
          <p:nvPr/>
        </p:nvGrpSpPr>
        <p:grpSpPr>
          <a:xfrm>
            <a:off x="11877241" y="6293699"/>
            <a:ext cx="53340" cy="15240"/>
            <a:chOff x="11877241" y="6293699"/>
            <a:chExt cx="53340" cy="15240"/>
          </a:xfrm>
        </p:grpSpPr>
        <p:sp>
          <p:nvSpPr>
            <p:cNvPr id="10796" name="object 10796"/>
            <p:cNvSpPr/>
            <p:nvPr/>
          </p:nvSpPr>
          <p:spPr>
            <a:xfrm>
              <a:off x="11878172" y="6294630"/>
              <a:ext cx="51435" cy="13335"/>
            </a:xfrm>
            <a:custGeom>
              <a:avLst/>
              <a:gdLst/>
              <a:ahLst/>
              <a:cxnLst/>
              <a:rect l="l" t="t" r="r" b="b"/>
              <a:pathLst>
                <a:path w="51434" h="13335">
                  <a:moveTo>
                    <a:pt x="51190" y="0"/>
                  </a:moveTo>
                  <a:lnTo>
                    <a:pt x="1861" y="12099"/>
                  </a:lnTo>
                </a:path>
                <a:path w="51434" h="13335">
                  <a:moveTo>
                    <a:pt x="930" y="12099"/>
                  </a:moveTo>
                  <a:lnTo>
                    <a:pt x="0" y="13030"/>
                  </a:lnTo>
                </a:path>
                <a:path w="51434" h="13335">
                  <a:moveTo>
                    <a:pt x="1861" y="12099"/>
                  </a:moveTo>
                  <a:lnTo>
                    <a:pt x="930" y="12099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97" name="object 10797"/>
            <p:cNvSpPr/>
            <p:nvPr/>
          </p:nvSpPr>
          <p:spPr>
            <a:xfrm>
              <a:off x="11877231" y="6305807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09" h="3175">
                  <a:moveTo>
                    <a:pt x="1866" y="1854"/>
                  </a:moveTo>
                  <a:lnTo>
                    <a:pt x="1600" y="1206"/>
                  </a:lnTo>
                  <a:lnTo>
                    <a:pt x="939" y="927"/>
                  </a:lnTo>
                  <a:lnTo>
                    <a:pt x="279" y="1206"/>
                  </a:lnTo>
                  <a:lnTo>
                    <a:pt x="0" y="1854"/>
                  </a:lnTo>
                  <a:lnTo>
                    <a:pt x="279" y="2514"/>
                  </a:lnTo>
                  <a:lnTo>
                    <a:pt x="939" y="2794"/>
                  </a:lnTo>
                  <a:lnTo>
                    <a:pt x="1600" y="2514"/>
                  </a:lnTo>
                  <a:lnTo>
                    <a:pt x="1866" y="1854"/>
                  </a:lnTo>
                  <a:close/>
                </a:path>
                <a:path w="3809" h="3175">
                  <a:moveTo>
                    <a:pt x="3733" y="927"/>
                  </a:moveTo>
                  <a:lnTo>
                    <a:pt x="3454" y="266"/>
                  </a:lnTo>
                  <a:lnTo>
                    <a:pt x="2794" y="0"/>
                  </a:lnTo>
                  <a:lnTo>
                    <a:pt x="2133" y="266"/>
                  </a:lnTo>
                  <a:lnTo>
                    <a:pt x="1866" y="927"/>
                  </a:lnTo>
                  <a:lnTo>
                    <a:pt x="2133" y="1587"/>
                  </a:lnTo>
                  <a:lnTo>
                    <a:pt x="2794" y="1854"/>
                  </a:lnTo>
                  <a:lnTo>
                    <a:pt x="3454" y="1587"/>
                  </a:lnTo>
                  <a:lnTo>
                    <a:pt x="3733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798" name="object 10798"/>
          <p:cNvSpPr/>
          <p:nvPr/>
        </p:nvSpPr>
        <p:spPr>
          <a:xfrm>
            <a:off x="11938671" y="6576646"/>
            <a:ext cx="5715" cy="19685"/>
          </a:xfrm>
          <a:custGeom>
            <a:avLst/>
            <a:gdLst/>
            <a:ahLst/>
            <a:cxnLst/>
            <a:rect l="l" t="t" r="r" b="b"/>
            <a:pathLst>
              <a:path w="5715" h="19684">
                <a:moveTo>
                  <a:pt x="0" y="0"/>
                </a:moveTo>
                <a:lnTo>
                  <a:pt x="4653" y="15822"/>
                </a:lnTo>
              </a:path>
              <a:path w="5715" h="19684">
                <a:moveTo>
                  <a:pt x="4653" y="15822"/>
                </a:moveTo>
                <a:lnTo>
                  <a:pt x="4653" y="16753"/>
                </a:lnTo>
              </a:path>
              <a:path w="5715" h="19684">
                <a:moveTo>
                  <a:pt x="4653" y="16753"/>
                </a:moveTo>
                <a:lnTo>
                  <a:pt x="4653" y="18614"/>
                </a:lnTo>
              </a:path>
              <a:path w="5715" h="19684">
                <a:moveTo>
                  <a:pt x="4653" y="18614"/>
                </a:moveTo>
                <a:lnTo>
                  <a:pt x="5584" y="195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99" name="object 10799"/>
          <p:cNvSpPr/>
          <p:nvPr/>
        </p:nvSpPr>
        <p:spPr>
          <a:xfrm>
            <a:off x="4805438" y="6930329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00" name="object 10800"/>
          <p:cNvSpPr/>
          <p:nvPr/>
        </p:nvSpPr>
        <p:spPr>
          <a:xfrm>
            <a:off x="11944256" y="6596191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801" name="object 10801"/>
          <p:cNvGrpSpPr/>
          <p:nvPr/>
        </p:nvGrpSpPr>
        <p:grpSpPr>
          <a:xfrm>
            <a:off x="12095967" y="6536624"/>
            <a:ext cx="7620" cy="22860"/>
            <a:chOff x="12095967" y="6536624"/>
            <a:chExt cx="7620" cy="22860"/>
          </a:xfrm>
        </p:grpSpPr>
        <p:sp>
          <p:nvSpPr>
            <p:cNvPr id="10802" name="object 10802"/>
            <p:cNvSpPr/>
            <p:nvPr/>
          </p:nvSpPr>
          <p:spPr>
            <a:xfrm>
              <a:off x="12101551" y="6557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03" name="object 10803"/>
            <p:cNvSpPr/>
            <p:nvPr/>
          </p:nvSpPr>
          <p:spPr>
            <a:xfrm>
              <a:off x="12096897" y="6537555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5584" y="20476"/>
                  </a:moveTo>
                  <a:lnTo>
                    <a:pt x="4653" y="19545"/>
                  </a:lnTo>
                </a:path>
                <a:path w="5715" h="20954">
                  <a:moveTo>
                    <a:pt x="4653" y="19545"/>
                  </a:moveTo>
                  <a:lnTo>
                    <a:pt x="4653" y="18614"/>
                  </a:lnTo>
                </a:path>
                <a:path w="5715" h="20954">
                  <a:moveTo>
                    <a:pt x="4653" y="17684"/>
                  </a:moveTo>
                  <a:lnTo>
                    <a:pt x="4653" y="16753"/>
                  </a:lnTo>
                </a:path>
                <a:path w="5715" h="20954">
                  <a:moveTo>
                    <a:pt x="4653" y="167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804" name="object 10804"/>
          <p:cNvSpPr/>
          <p:nvPr/>
        </p:nvSpPr>
        <p:spPr>
          <a:xfrm>
            <a:off x="4742147" y="6929398"/>
            <a:ext cx="0" cy="43815"/>
          </a:xfrm>
          <a:custGeom>
            <a:avLst/>
            <a:gdLst/>
            <a:ahLst/>
            <a:cxnLst/>
            <a:rect l="l" t="t" r="r" b="b"/>
            <a:pathLst>
              <a:path h="43815">
                <a:moveTo>
                  <a:pt x="0" y="0"/>
                </a:moveTo>
                <a:lnTo>
                  <a:pt x="0" y="43745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05" name="object 10805"/>
          <p:cNvSpPr/>
          <p:nvPr/>
        </p:nvSpPr>
        <p:spPr>
          <a:xfrm>
            <a:off x="12094105" y="6560823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40" h="109854">
                <a:moveTo>
                  <a:pt x="27922" y="109827"/>
                </a:moveTo>
                <a:lnTo>
                  <a:pt x="22337" y="88420"/>
                </a:lnTo>
              </a:path>
              <a:path w="27940" h="109854">
                <a:moveTo>
                  <a:pt x="17684" y="71667"/>
                </a:moveTo>
                <a:lnTo>
                  <a:pt x="9307" y="38160"/>
                </a:lnTo>
              </a:path>
              <a:path w="27940" h="109854">
                <a:moveTo>
                  <a:pt x="5584" y="21407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06" name="object 10806"/>
          <p:cNvSpPr/>
          <p:nvPr/>
        </p:nvSpPr>
        <p:spPr>
          <a:xfrm>
            <a:off x="4742147" y="6981521"/>
            <a:ext cx="6985" cy="45085"/>
          </a:xfrm>
          <a:custGeom>
            <a:avLst/>
            <a:gdLst/>
            <a:ahLst/>
            <a:cxnLst/>
            <a:rect l="l" t="t" r="r" b="b"/>
            <a:pathLst>
              <a:path w="6985" h="45084">
                <a:moveTo>
                  <a:pt x="0" y="0"/>
                </a:moveTo>
                <a:lnTo>
                  <a:pt x="0" y="35368"/>
                </a:lnTo>
              </a:path>
              <a:path w="6985" h="45084">
                <a:moveTo>
                  <a:pt x="0" y="35368"/>
                </a:moveTo>
                <a:lnTo>
                  <a:pt x="930" y="40022"/>
                </a:lnTo>
              </a:path>
              <a:path w="6985" h="45084">
                <a:moveTo>
                  <a:pt x="930" y="40022"/>
                </a:moveTo>
                <a:lnTo>
                  <a:pt x="3722" y="43745"/>
                </a:lnTo>
              </a:path>
              <a:path w="6985" h="45084">
                <a:moveTo>
                  <a:pt x="3722" y="43745"/>
                </a:moveTo>
                <a:lnTo>
                  <a:pt x="6515" y="44675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07" name="object 10807"/>
          <p:cNvSpPr/>
          <p:nvPr/>
        </p:nvSpPr>
        <p:spPr>
          <a:xfrm>
            <a:off x="12023369" y="6276015"/>
            <a:ext cx="66675" cy="263525"/>
          </a:xfrm>
          <a:custGeom>
            <a:avLst/>
            <a:gdLst/>
            <a:ahLst/>
            <a:cxnLst/>
            <a:rect l="l" t="t" r="r" b="b"/>
            <a:pathLst>
              <a:path w="66675" h="263525">
                <a:moveTo>
                  <a:pt x="66082" y="263400"/>
                </a:moveTo>
                <a:lnTo>
                  <a:pt x="61429" y="245716"/>
                </a:lnTo>
              </a:path>
              <a:path w="66675" h="263525">
                <a:moveTo>
                  <a:pt x="56775" y="228963"/>
                </a:moveTo>
                <a:lnTo>
                  <a:pt x="48398" y="195456"/>
                </a:lnTo>
              </a:path>
              <a:path w="66675" h="263525">
                <a:moveTo>
                  <a:pt x="44675" y="177772"/>
                </a:moveTo>
                <a:lnTo>
                  <a:pt x="36299" y="144265"/>
                </a:lnTo>
              </a:path>
              <a:path w="66675" h="263525">
                <a:moveTo>
                  <a:pt x="31645" y="127512"/>
                </a:moveTo>
                <a:lnTo>
                  <a:pt x="23268" y="93074"/>
                </a:lnTo>
              </a:path>
              <a:path w="66675" h="263525">
                <a:moveTo>
                  <a:pt x="18614" y="76321"/>
                </a:moveTo>
                <a:lnTo>
                  <a:pt x="10238" y="42814"/>
                </a:lnTo>
              </a:path>
              <a:path w="66675" h="263525">
                <a:moveTo>
                  <a:pt x="6515" y="26060"/>
                </a:moveTo>
                <a:lnTo>
                  <a:pt x="1861" y="8376"/>
                </a:lnTo>
              </a:path>
              <a:path w="66675" h="263525">
                <a:moveTo>
                  <a:pt x="1861" y="7445"/>
                </a:moveTo>
                <a:lnTo>
                  <a:pt x="0" y="930"/>
                </a:lnTo>
              </a:path>
              <a:path w="66675" h="263525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08" name="object 10808"/>
          <p:cNvSpPr/>
          <p:nvPr/>
        </p:nvSpPr>
        <p:spPr>
          <a:xfrm>
            <a:off x="4759831" y="7028057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09" name="object 10809"/>
          <p:cNvSpPr/>
          <p:nvPr/>
        </p:nvSpPr>
        <p:spPr>
          <a:xfrm>
            <a:off x="12022438" y="6273223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2792"/>
                </a:moveTo>
                <a:lnTo>
                  <a:pt x="0" y="930"/>
                </a:lnTo>
              </a:path>
              <a:path w="1270" h="3175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0" name="object 10810"/>
          <p:cNvSpPr/>
          <p:nvPr/>
        </p:nvSpPr>
        <p:spPr>
          <a:xfrm>
            <a:off x="4759831" y="6918230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1" name="object 10811"/>
          <p:cNvSpPr/>
          <p:nvPr/>
        </p:nvSpPr>
        <p:spPr>
          <a:xfrm>
            <a:off x="12022438" y="6271362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2" name="object 10812"/>
          <p:cNvSpPr/>
          <p:nvPr/>
        </p:nvSpPr>
        <p:spPr>
          <a:xfrm>
            <a:off x="12041984" y="6573854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40" h="109854">
                <a:moveTo>
                  <a:pt x="27922" y="109827"/>
                </a:moveTo>
                <a:lnTo>
                  <a:pt x="22337" y="88420"/>
                </a:lnTo>
              </a:path>
              <a:path w="27940" h="109854">
                <a:moveTo>
                  <a:pt x="17684" y="71667"/>
                </a:moveTo>
                <a:lnTo>
                  <a:pt x="9307" y="38160"/>
                </a:lnTo>
              </a:path>
              <a:path w="27940" h="109854">
                <a:moveTo>
                  <a:pt x="5584" y="21407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3" name="object 10813"/>
          <p:cNvSpPr/>
          <p:nvPr/>
        </p:nvSpPr>
        <p:spPr>
          <a:xfrm>
            <a:off x="4742147" y="6920091"/>
            <a:ext cx="6985" cy="9525"/>
          </a:xfrm>
          <a:custGeom>
            <a:avLst/>
            <a:gdLst/>
            <a:ahLst/>
            <a:cxnLst/>
            <a:rect l="l" t="t" r="r" b="b"/>
            <a:pathLst>
              <a:path w="6985" h="9525">
                <a:moveTo>
                  <a:pt x="6515" y="0"/>
                </a:moveTo>
                <a:lnTo>
                  <a:pt x="3722" y="930"/>
                </a:lnTo>
              </a:path>
              <a:path w="6985" h="9525">
                <a:moveTo>
                  <a:pt x="3722" y="930"/>
                </a:moveTo>
                <a:lnTo>
                  <a:pt x="930" y="4653"/>
                </a:lnTo>
              </a:path>
              <a:path w="6985" h="9525">
                <a:moveTo>
                  <a:pt x="930" y="4653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4" name="object 10814"/>
          <p:cNvSpPr/>
          <p:nvPr/>
        </p:nvSpPr>
        <p:spPr>
          <a:xfrm>
            <a:off x="11970316" y="6287184"/>
            <a:ext cx="66675" cy="265430"/>
          </a:xfrm>
          <a:custGeom>
            <a:avLst/>
            <a:gdLst/>
            <a:ahLst/>
            <a:cxnLst/>
            <a:rect l="l" t="t" r="r" b="b"/>
            <a:pathLst>
              <a:path w="66675" h="265429">
                <a:moveTo>
                  <a:pt x="66082" y="265262"/>
                </a:moveTo>
                <a:lnTo>
                  <a:pt x="60498" y="242924"/>
                </a:lnTo>
              </a:path>
              <a:path w="66675" h="265429">
                <a:moveTo>
                  <a:pt x="56775" y="226171"/>
                </a:moveTo>
                <a:lnTo>
                  <a:pt x="48398" y="191733"/>
                </a:lnTo>
              </a:path>
              <a:path w="66675" h="265429">
                <a:moveTo>
                  <a:pt x="43745" y="174980"/>
                </a:moveTo>
                <a:lnTo>
                  <a:pt x="35368" y="141473"/>
                </a:lnTo>
              </a:path>
              <a:path w="66675" h="265429">
                <a:moveTo>
                  <a:pt x="31645" y="124719"/>
                </a:moveTo>
                <a:lnTo>
                  <a:pt x="23268" y="90282"/>
                </a:lnTo>
              </a:path>
              <a:path w="66675" h="265429">
                <a:moveTo>
                  <a:pt x="18614" y="73528"/>
                </a:moveTo>
                <a:lnTo>
                  <a:pt x="10238" y="40022"/>
                </a:lnTo>
              </a:path>
              <a:path w="66675" h="265429">
                <a:moveTo>
                  <a:pt x="5584" y="22337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5" name="object 10815"/>
          <p:cNvSpPr/>
          <p:nvPr/>
        </p:nvSpPr>
        <p:spPr>
          <a:xfrm>
            <a:off x="4768208" y="6981521"/>
            <a:ext cx="37465" cy="38735"/>
          </a:xfrm>
          <a:custGeom>
            <a:avLst/>
            <a:gdLst/>
            <a:ahLst/>
            <a:cxnLst/>
            <a:rect l="l" t="t" r="r" b="b"/>
            <a:pathLst>
              <a:path w="37464" h="38734">
                <a:moveTo>
                  <a:pt x="37229" y="38160"/>
                </a:moveTo>
                <a:lnTo>
                  <a:pt x="12099" y="38160"/>
                </a:lnTo>
              </a:path>
              <a:path w="37464" h="38734">
                <a:moveTo>
                  <a:pt x="12099" y="38160"/>
                </a:moveTo>
                <a:lnTo>
                  <a:pt x="7445" y="37229"/>
                </a:lnTo>
              </a:path>
              <a:path w="37464" h="38734">
                <a:moveTo>
                  <a:pt x="7445" y="37229"/>
                </a:moveTo>
                <a:lnTo>
                  <a:pt x="3722" y="34437"/>
                </a:lnTo>
              </a:path>
              <a:path w="37464" h="38734">
                <a:moveTo>
                  <a:pt x="3722" y="34437"/>
                </a:moveTo>
                <a:lnTo>
                  <a:pt x="930" y="30714"/>
                </a:lnTo>
              </a:path>
              <a:path w="37464" h="38734">
                <a:moveTo>
                  <a:pt x="930" y="30714"/>
                </a:moveTo>
                <a:lnTo>
                  <a:pt x="0" y="26060"/>
                </a:lnTo>
              </a:path>
              <a:path w="37464" h="38734">
                <a:moveTo>
                  <a:pt x="0" y="2606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6" name="object 10816"/>
          <p:cNvSpPr/>
          <p:nvPr/>
        </p:nvSpPr>
        <p:spPr>
          <a:xfrm>
            <a:off x="11970316" y="628625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7" name="object 10817"/>
          <p:cNvSpPr/>
          <p:nvPr/>
        </p:nvSpPr>
        <p:spPr>
          <a:xfrm>
            <a:off x="4768208" y="6926606"/>
            <a:ext cx="37465" cy="41275"/>
          </a:xfrm>
          <a:custGeom>
            <a:avLst/>
            <a:gdLst/>
            <a:ahLst/>
            <a:cxnLst/>
            <a:rect l="l" t="t" r="r" b="b"/>
            <a:pathLst>
              <a:path w="37464" h="41275">
                <a:moveTo>
                  <a:pt x="0" y="40952"/>
                </a:moveTo>
                <a:lnTo>
                  <a:pt x="0" y="11168"/>
                </a:lnTo>
              </a:path>
              <a:path w="37464" h="41275">
                <a:moveTo>
                  <a:pt x="0" y="11168"/>
                </a:moveTo>
                <a:lnTo>
                  <a:pt x="930" y="7445"/>
                </a:lnTo>
              </a:path>
              <a:path w="37464" h="41275">
                <a:moveTo>
                  <a:pt x="930" y="7445"/>
                </a:moveTo>
                <a:lnTo>
                  <a:pt x="3722" y="3722"/>
                </a:lnTo>
              </a:path>
              <a:path w="37464" h="41275">
                <a:moveTo>
                  <a:pt x="3722" y="3722"/>
                </a:moveTo>
                <a:lnTo>
                  <a:pt x="7445" y="930"/>
                </a:lnTo>
              </a:path>
              <a:path w="37464" h="41275">
                <a:moveTo>
                  <a:pt x="7445" y="930"/>
                </a:moveTo>
                <a:lnTo>
                  <a:pt x="12099" y="0"/>
                </a:lnTo>
              </a:path>
              <a:path w="37464" h="41275">
                <a:moveTo>
                  <a:pt x="12099" y="0"/>
                </a:moveTo>
                <a:lnTo>
                  <a:pt x="3722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8" name="object 10818"/>
          <p:cNvSpPr/>
          <p:nvPr/>
        </p:nvSpPr>
        <p:spPr>
          <a:xfrm>
            <a:off x="11970316" y="628532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9" name="object 10819"/>
          <p:cNvSpPr/>
          <p:nvPr/>
        </p:nvSpPr>
        <p:spPr>
          <a:xfrm>
            <a:off x="11880034" y="6295561"/>
            <a:ext cx="149225" cy="410845"/>
          </a:xfrm>
          <a:custGeom>
            <a:avLst/>
            <a:gdLst/>
            <a:ahLst/>
            <a:cxnLst/>
            <a:rect l="l" t="t" r="r" b="b"/>
            <a:pathLst>
              <a:path w="149225" h="410845">
                <a:moveTo>
                  <a:pt x="148919" y="398359"/>
                </a:moveTo>
                <a:lnTo>
                  <a:pt x="143334" y="376951"/>
                </a:lnTo>
              </a:path>
              <a:path w="149225" h="410845">
                <a:moveTo>
                  <a:pt x="139611" y="360198"/>
                </a:moveTo>
                <a:lnTo>
                  <a:pt x="131235" y="326691"/>
                </a:lnTo>
              </a:path>
              <a:path w="149225" h="410845">
                <a:moveTo>
                  <a:pt x="126581" y="309007"/>
                </a:moveTo>
                <a:lnTo>
                  <a:pt x="121927" y="287600"/>
                </a:lnTo>
              </a:path>
              <a:path w="149225" h="410845">
                <a:moveTo>
                  <a:pt x="116343" y="267123"/>
                </a:moveTo>
                <a:lnTo>
                  <a:pt x="110758" y="244786"/>
                </a:lnTo>
              </a:path>
              <a:path w="149225" h="410845">
                <a:moveTo>
                  <a:pt x="107035" y="228032"/>
                </a:moveTo>
                <a:lnTo>
                  <a:pt x="98659" y="194525"/>
                </a:lnTo>
              </a:path>
              <a:path w="149225" h="410845">
                <a:moveTo>
                  <a:pt x="94005" y="177772"/>
                </a:moveTo>
                <a:lnTo>
                  <a:pt x="85628" y="143334"/>
                </a:lnTo>
              </a:path>
              <a:path w="149225" h="410845">
                <a:moveTo>
                  <a:pt x="80974" y="126581"/>
                </a:moveTo>
                <a:lnTo>
                  <a:pt x="72598" y="93074"/>
                </a:lnTo>
              </a:path>
              <a:path w="149225" h="410845">
                <a:moveTo>
                  <a:pt x="68875" y="76321"/>
                </a:moveTo>
                <a:lnTo>
                  <a:pt x="60498" y="41883"/>
                </a:lnTo>
              </a:path>
              <a:path w="149225" h="410845">
                <a:moveTo>
                  <a:pt x="55844" y="25130"/>
                </a:moveTo>
                <a:lnTo>
                  <a:pt x="50260" y="2792"/>
                </a:lnTo>
              </a:path>
              <a:path w="149225" h="410845">
                <a:moveTo>
                  <a:pt x="50260" y="2792"/>
                </a:moveTo>
                <a:lnTo>
                  <a:pt x="50260" y="930"/>
                </a:lnTo>
              </a:path>
              <a:path w="149225" h="410845">
                <a:moveTo>
                  <a:pt x="50260" y="930"/>
                </a:moveTo>
                <a:lnTo>
                  <a:pt x="49329" y="0"/>
                </a:lnTo>
              </a:path>
              <a:path w="149225" h="410845">
                <a:moveTo>
                  <a:pt x="99589" y="410458"/>
                </a:moveTo>
                <a:lnTo>
                  <a:pt x="94005" y="389051"/>
                </a:lnTo>
              </a:path>
              <a:path w="149225" h="410845">
                <a:moveTo>
                  <a:pt x="90282" y="372298"/>
                </a:moveTo>
                <a:lnTo>
                  <a:pt x="81905" y="338791"/>
                </a:lnTo>
              </a:path>
              <a:path w="149225" h="410845">
                <a:moveTo>
                  <a:pt x="77251" y="322037"/>
                </a:moveTo>
                <a:lnTo>
                  <a:pt x="72598" y="300630"/>
                </a:lnTo>
              </a:path>
              <a:path w="149225" h="410845">
                <a:moveTo>
                  <a:pt x="67013" y="279223"/>
                </a:moveTo>
                <a:lnTo>
                  <a:pt x="61429" y="257816"/>
                </a:lnTo>
              </a:path>
              <a:path w="149225" h="410845">
                <a:moveTo>
                  <a:pt x="57706" y="241063"/>
                </a:moveTo>
                <a:lnTo>
                  <a:pt x="49329" y="207556"/>
                </a:lnTo>
              </a:path>
              <a:path w="149225" h="410845">
                <a:moveTo>
                  <a:pt x="44675" y="189872"/>
                </a:moveTo>
                <a:lnTo>
                  <a:pt x="36299" y="156365"/>
                </a:lnTo>
              </a:path>
              <a:path w="149225" h="410845">
                <a:moveTo>
                  <a:pt x="32576" y="139611"/>
                </a:moveTo>
                <a:lnTo>
                  <a:pt x="23268" y="106104"/>
                </a:lnTo>
              </a:path>
              <a:path w="149225" h="410845">
                <a:moveTo>
                  <a:pt x="19545" y="88420"/>
                </a:moveTo>
                <a:lnTo>
                  <a:pt x="11168" y="54913"/>
                </a:lnTo>
              </a:path>
              <a:path w="149225" h="410845">
                <a:moveTo>
                  <a:pt x="6515" y="38160"/>
                </a:moveTo>
                <a:lnTo>
                  <a:pt x="1861" y="16753"/>
                </a:lnTo>
              </a:path>
              <a:path w="149225" h="410845">
                <a:moveTo>
                  <a:pt x="1861" y="16753"/>
                </a:moveTo>
                <a:lnTo>
                  <a:pt x="930" y="15822"/>
                </a:lnTo>
              </a:path>
              <a:path w="149225" h="410845">
                <a:moveTo>
                  <a:pt x="930" y="15822"/>
                </a:moveTo>
                <a:lnTo>
                  <a:pt x="930" y="13961"/>
                </a:lnTo>
              </a:path>
              <a:path w="149225" h="410845">
                <a:moveTo>
                  <a:pt x="930" y="13961"/>
                </a:moveTo>
                <a:lnTo>
                  <a:pt x="930" y="13030"/>
                </a:lnTo>
              </a:path>
              <a:path w="149225" h="410845">
                <a:moveTo>
                  <a:pt x="930" y="13030"/>
                </a:moveTo>
                <a:lnTo>
                  <a:pt x="0" y="12099"/>
                </a:lnTo>
              </a:path>
              <a:path w="149225" h="410845">
                <a:moveTo>
                  <a:pt x="0" y="12099"/>
                </a:moveTo>
                <a:lnTo>
                  <a:pt x="0" y="1116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820" name="object 10820"/>
          <p:cNvGrpSpPr/>
          <p:nvPr/>
        </p:nvGrpSpPr>
        <p:grpSpPr>
          <a:xfrm>
            <a:off x="12107135" y="6641798"/>
            <a:ext cx="3175" cy="1905"/>
            <a:chOff x="12107135" y="6641798"/>
            <a:chExt cx="3175" cy="1905"/>
          </a:xfrm>
        </p:grpSpPr>
        <p:sp>
          <p:nvSpPr>
            <p:cNvPr id="10821" name="object 10821"/>
            <p:cNvSpPr/>
            <p:nvPr/>
          </p:nvSpPr>
          <p:spPr>
            <a:xfrm>
              <a:off x="12107135" y="664272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2" name="object 10822"/>
            <p:cNvSpPr/>
            <p:nvPr/>
          </p:nvSpPr>
          <p:spPr>
            <a:xfrm>
              <a:off x="12107126" y="66417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3" name="object 10823"/>
            <p:cNvSpPr/>
            <p:nvPr/>
          </p:nvSpPr>
          <p:spPr>
            <a:xfrm>
              <a:off x="12108066" y="664272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4" name="object 10824"/>
            <p:cNvSpPr/>
            <p:nvPr/>
          </p:nvSpPr>
          <p:spPr>
            <a:xfrm>
              <a:off x="12108065" y="66417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825" name="object 10825"/>
          <p:cNvGrpSpPr/>
          <p:nvPr/>
        </p:nvGrpSpPr>
        <p:grpSpPr>
          <a:xfrm>
            <a:off x="11976831" y="6674374"/>
            <a:ext cx="3175" cy="1905"/>
            <a:chOff x="11976831" y="6674374"/>
            <a:chExt cx="3175" cy="1905"/>
          </a:xfrm>
        </p:grpSpPr>
        <p:sp>
          <p:nvSpPr>
            <p:cNvPr id="10826" name="object 10826"/>
            <p:cNvSpPr/>
            <p:nvPr/>
          </p:nvSpPr>
          <p:spPr>
            <a:xfrm>
              <a:off x="11977751" y="66743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7" name="object 10827"/>
            <p:cNvSpPr/>
            <p:nvPr/>
          </p:nvSpPr>
          <p:spPr>
            <a:xfrm>
              <a:off x="11978693" y="66743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8" name="object 10828"/>
            <p:cNvSpPr/>
            <p:nvPr/>
          </p:nvSpPr>
          <p:spPr>
            <a:xfrm>
              <a:off x="11976824" y="66743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29" name="object 10829"/>
            <p:cNvSpPr/>
            <p:nvPr/>
          </p:nvSpPr>
          <p:spPr>
            <a:xfrm>
              <a:off x="11977762" y="66753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30" name="object 10830"/>
            <p:cNvSpPr/>
            <p:nvPr/>
          </p:nvSpPr>
          <p:spPr>
            <a:xfrm>
              <a:off x="11977751" y="66743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831" name="object 10831"/>
          <p:cNvSpPr/>
          <p:nvPr/>
        </p:nvSpPr>
        <p:spPr>
          <a:xfrm>
            <a:off x="11933087" y="6580369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0" y="930"/>
                </a:moveTo>
                <a:lnTo>
                  <a:pt x="930" y="930"/>
                </a:lnTo>
              </a:path>
              <a:path w="5715" h="1270">
                <a:moveTo>
                  <a:pt x="930" y="930"/>
                </a:moveTo>
                <a:lnTo>
                  <a:pt x="2792" y="930"/>
                </a:lnTo>
              </a:path>
              <a:path w="5715" h="1270">
                <a:moveTo>
                  <a:pt x="2792" y="930"/>
                </a:moveTo>
                <a:lnTo>
                  <a:pt x="3722" y="0"/>
                </a:lnTo>
              </a:path>
              <a:path w="5715" h="1270">
                <a:moveTo>
                  <a:pt x="3722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32" name="object 10832"/>
          <p:cNvSpPr/>
          <p:nvPr/>
        </p:nvSpPr>
        <p:spPr>
          <a:xfrm>
            <a:off x="4749593" y="6990828"/>
            <a:ext cx="8890" cy="3175"/>
          </a:xfrm>
          <a:custGeom>
            <a:avLst/>
            <a:gdLst/>
            <a:ahLst/>
            <a:cxnLst/>
            <a:rect l="l" t="t" r="r" b="b"/>
            <a:pathLst>
              <a:path w="8889" h="3175">
                <a:moveTo>
                  <a:pt x="8376" y="2792"/>
                </a:moveTo>
                <a:lnTo>
                  <a:pt x="8376" y="1861"/>
                </a:lnTo>
              </a:path>
              <a:path w="8889" h="3175">
                <a:moveTo>
                  <a:pt x="8376" y="1861"/>
                </a:moveTo>
                <a:lnTo>
                  <a:pt x="7445" y="930"/>
                </a:lnTo>
              </a:path>
              <a:path w="8889" h="3175">
                <a:moveTo>
                  <a:pt x="7445" y="930"/>
                </a:moveTo>
                <a:lnTo>
                  <a:pt x="5584" y="930"/>
                </a:lnTo>
              </a:path>
              <a:path w="8889" h="3175">
                <a:moveTo>
                  <a:pt x="5584" y="930"/>
                </a:moveTo>
                <a:lnTo>
                  <a:pt x="4653" y="0"/>
                </a:lnTo>
              </a:path>
              <a:path w="8889" h="3175">
                <a:moveTo>
                  <a:pt x="4653" y="0"/>
                </a:moveTo>
                <a:lnTo>
                  <a:pt x="2792" y="930"/>
                </a:lnTo>
              </a:path>
              <a:path w="8889" h="3175">
                <a:moveTo>
                  <a:pt x="2792" y="930"/>
                </a:moveTo>
                <a:lnTo>
                  <a:pt x="1861" y="930"/>
                </a:lnTo>
              </a:path>
              <a:path w="8889" h="3175">
                <a:moveTo>
                  <a:pt x="1861" y="930"/>
                </a:moveTo>
                <a:lnTo>
                  <a:pt x="930" y="1861"/>
                </a:lnTo>
              </a:path>
              <a:path w="8889" h="3175">
                <a:moveTo>
                  <a:pt x="930" y="1861"/>
                </a:moveTo>
                <a:lnTo>
                  <a:pt x="0" y="279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33" name="object 10833"/>
          <p:cNvSpPr/>
          <p:nvPr/>
        </p:nvSpPr>
        <p:spPr>
          <a:xfrm>
            <a:off x="11938671" y="657943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34" name="object 10834"/>
          <p:cNvSpPr/>
          <p:nvPr/>
        </p:nvSpPr>
        <p:spPr>
          <a:xfrm>
            <a:off x="12097829" y="653848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1861"/>
                </a:moveTo>
                <a:lnTo>
                  <a:pt x="930" y="1861"/>
                </a:lnTo>
              </a:path>
              <a:path w="9525" h="8890">
                <a:moveTo>
                  <a:pt x="930" y="1861"/>
                </a:moveTo>
                <a:lnTo>
                  <a:pt x="2792" y="930"/>
                </a:lnTo>
              </a:path>
              <a:path w="9525" h="8890">
                <a:moveTo>
                  <a:pt x="2792" y="930"/>
                </a:moveTo>
                <a:lnTo>
                  <a:pt x="3722" y="930"/>
                </a:lnTo>
              </a:path>
              <a:path w="9525" h="8890">
                <a:moveTo>
                  <a:pt x="3722" y="930"/>
                </a:moveTo>
                <a:lnTo>
                  <a:pt x="5584" y="930"/>
                </a:lnTo>
              </a:path>
              <a:path w="9525" h="8890">
                <a:moveTo>
                  <a:pt x="5584" y="930"/>
                </a:moveTo>
                <a:lnTo>
                  <a:pt x="6515" y="0"/>
                </a:lnTo>
              </a:path>
              <a:path w="9525" h="8890">
                <a:moveTo>
                  <a:pt x="6515" y="0"/>
                </a:moveTo>
                <a:lnTo>
                  <a:pt x="9307" y="83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35" name="object 10835"/>
          <p:cNvSpPr/>
          <p:nvPr/>
        </p:nvSpPr>
        <p:spPr>
          <a:xfrm>
            <a:off x="11932156" y="6580369"/>
            <a:ext cx="3175" cy="9525"/>
          </a:xfrm>
          <a:custGeom>
            <a:avLst/>
            <a:gdLst/>
            <a:ahLst/>
            <a:cxnLst/>
            <a:rect l="l" t="t" r="r" b="b"/>
            <a:pathLst>
              <a:path w="3175" h="9525">
                <a:moveTo>
                  <a:pt x="2792" y="9307"/>
                </a:moveTo>
                <a:lnTo>
                  <a:pt x="930" y="930"/>
                </a:lnTo>
              </a:path>
              <a:path w="3175" h="9525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36" name="object 10836"/>
          <p:cNvSpPr/>
          <p:nvPr/>
        </p:nvSpPr>
        <p:spPr>
          <a:xfrm>
            <a:off x="11932156" y="6535694"/>
            <a:ext cx="177165" cy="64769"/>
          </a:xfrm>
          <a:custGeom>
            <a:avLst/>
            <a:gdLst/>
            <a:ahLst/>
            <a:cxnLst/>
            <a:rect l="l" t="t" r="r" b="b"/>
            <a:pathLst>
              <a:path w="177165" h="64770">
                <a:moveTo>
                  <a:pt x="172187" y="1861"/>
                </a:moveTo>
                <a:lnTo>
                  <a:pt x="172187" y="2792"/>
                </a:lnTo>
              </a:path>
              <a:path w="177165" h="64770">
                <a:moveTo>
                  <a:pt x="172187" y="0"/>
                </a:moveTo>
                <a:lnTo>
                  <a:pt x="176841" y="21407"/>
                </a:lnTo>
              </a:path>
              <a:path w="177165" h="64770">
                <a:moveTo>
                  <a:pt x="176841" y="21407"/>
                </a:moveTo>
                <a:lnTo>
                  <a:pt x="150780" y="27922"/>
                </a:lnTo>
              </a:path>
              <a:path w="177165" h="64770">
                <a:moveTo>
                  <a:pt x="133096" y="31645"/>
                </a:moveTo>
                <a:lnTo>
                  <a:pt x="99589" y="40022"/>
                </a:lnTo>
              </a:path>
              <a:path w="177165" h="64770">
                <a:moveTo>
                  <a:pt x="82836" y="44675"/>
                </a:moveTo>
                <a:lnTo>
                  <a:pt x="48398" y="53052"/>
                </a:lnTo>
              </a:path>
              <a:path w="177165" h="64770">
                <a:moveTo>
                  <a:pt x="31645" y="57706"/>
                </a:moveTo>
                <a:lnTo>
                  <a:pt x="4653" y="64221"/>
                </a:lnTo>
              </a:path>
              <a:path w="177165" h="64770">
                <a:moveTo>
                  <a:pt x="4653" y="64221"/>
                </a:moveTo>
                <a:lnTo>
                  <a:pt x="0" y="4281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37" name="object 10837"/>
          <p:cNvSpPr/>
          <p:nvPr/>
        </p:nvSpPr>
        <p:spPr>
          <a:xfrm>
            <a:off x="12911300" y="6727427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0" y="0"/>
                </a:moveTo>
                <a:lnTo>
                  <a:pt x="3722" y="0"/>
                </a:lnTo>
              </a:path>
              <a:path w="3809" h="5079">
                <a:moveTo>
                  <a:pt x="0" y="4653"/>
                </a:moveTo>
                <a:lnTo>
                  <a:pt x="3722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38" name="object 10838"/>
          <p:cNvSpPr/>
          <p:nvPr/>
        </p:nvSpPr>
        <p:spPr>
          <a:xfrm>
            <a:off x="12911300" y="6626907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0" y="4653"/>
                </a:moveTo>
                <a:lnTo>
                  <a:pt x="3722" y="4653"/>
                </a:lnTo>
              </a:path>
              <a:path w="3809" h="507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39" name="object 10839"/>
          <p:cNvSpPr/>
          <p:nvPr/>
        </p:nvSpPr>
        <p:spPr>
          <a:xfrm>
            <a:off x="12915023" y="6540347"/>
            <a:ext cx="74930" cy="200660"/>
          </a:xfrm>
          <a:custGeom>
            <a:avLst/>
            <a:gdLst/>
            <a:ahLst/>
            <a:cxnLst/>
            <a:rect l="l" t="t" r="r" b="b"/>
            <a:pathLst>
              <a:path w="74929" h="200659">
                <a:moveTo>
                  <a:pt x="0" y="0"/>
                </a:moveTo>
                <a:lnTo>
                  <a:pt x="0" y="39091"/>
                </a:lnTo>
              </a:path>
              <a:path w="74929" h="200659">
                <a:moveTo>
                  <a:pt x="0" y="56775"/>
                </a:moveTo>
                <a:lnTo>
                  <a:pt x="0" y="91213"/>
                </a:lnTo>
              </a:path>
              <a:path w="74929" h="200659">
                <a:moveTo>
                  <a:pt x="0" y="108897"/>
                </a:moveTo>
                <a:lnTo>
                  <a:pt x="0" y="143334"/>
                </a:lnTo>
              </a:path>
              <a:path w="74929" h="200659">
                <a:moveTo>
                  <a:pt x="0" y="161018"/>
                </a:moveTo>
                <a:lnTo>
                  <a:pt x="0" y="200110"/>
                </a:lnTo>
              </a:path>
              <a:path w="74929" h="200659">
                <a:moveTo>
                  <a:pt x="0" y="200110"/>
                </a:moveTo>
                <a:lnTo>
                  <a:pt x="0" y="161018"/>
                </a:lnTo>
              </a:path>
              <a:path w="74929" h="200659">
                <a:moveTo>
                  <a:pt x="0" y="143334"/>
                </a:moveTo>
                <a:lnTo>
                  <a:pt x="0" y="108897"/>
                </a:lnTo>
              </a:path>
              <a:path w="74929" h="200659">
                <a:moveTo>
                  <a:pt x="0" y="91213"/>
                </a:moveTo>
                <a:lnTo>
                  <a:pt x="0" y="56775"/>
                </a:lnTo>
              </a:path>
              <a:path w="74929" h="200659">
                <a:moveTo>
                  <a:pt x="0" y="39091"/>
                </a:moveTo>
                <a:lnTo>
                  <a:pt x="0" y="0"/>
                </a:lnTo>
              </a:path>
              <a:path w="74929" h="200659">
                <a:moveTo>
                  <a:pt x="0" y="200110"/>
                </a:moveTo>
                <a:lnTo>
                  <a:pt x="26060" y="200110"/>
                </a:lnTo>
              </a:path>
              <a:path w="74929" h="200659">
                <a:moveTo>
                  <a:pt x="43745" y="200110"/>
                </a:moveTo>
                <a:lnTo>
                  <a:pt x="69805" y="200110"/>
                </a:lnTo>
              </a:path>
              <a:path w="74929" h="200659">
                <a:moveTo>
                  <a:pt x="69805" y="200110"/>
                </a:moveTo>
                <a:lnTo>
                  <a:pt x="43745" y="200110"/>
                </a:lnTo>
              </a:path>
              <a:path w="74929" h="200659">
                <a:moveTo>
                  <a:pt x="26060" y="200110"/>
                </a:moveTo>
                <a:lnTo>
                  <a:pt x="0" y="200110"/>
                </a:lnTo>
              </a:path>
              <a:path w="74929" h="200659">
                <a:moveTo>
                  <a:pt x="69805" y="0"/>
                </a:moveTo>
                <a:lnTo>
                  <a:pt x="43745" y="0"/>
                </a:lnTo>
              </a:path>
              <a:path w="74929" h="200659">
                <a:moveTo>
                  <a:pt x="26060" y="0"/>
                </a:moveTo>
                <a:lnTo>
                  <a:pt x="0" y="0"/>
                </a:lnTo>
              </a:path>
              <a:path w="74929" h="200659">
                <a:moveTo>
                  <a:pt x="0" y="0"/>
                </a:moveTo>
                <a:lnTo>
                  <a:pt x="26060" y="0"/>
                </a:lnTo>
              </a:path>
              <a:path w="74929" h="200659">
                <a:moveTo>
                  <a:pt x="43745" y="0"/>
                </a:moveTo>
                <a:lnTo>
                  <a:pt x="69805" y="0"/>
                </a:lnTo>
              </a:path>
              <a:path w="74929" h="200659">
                <a:moveTo>
                  <a:pt x="74459" y="200110"/>
                </a:moveTo>
                <a:lnTo>
                  <a:pt x="74459" y="161018"/>
                </a:lnTo>
              </a:path>
              <a:path w="74929" h="200659">
                <a:moveTo>
                  <a:pt x="74459" y="143334"/>
                </a:moveTo>
                <a:lnTo>
                  <a:pt x="74459" y="108897"/>
                </a:lnTo>
              </a:path>
              <a:path w="74929" h="200659">
                <a:moveTo>
                  <a:pt x="74459" y="91213"/>
                </a:moveTo>
                <a:lnTo>
                  <a:pt x="74459" y="56775"/>
                </a:lnTo>
              </a:path>
              <a:path w="74929" h="200659">
                <a:moveTo>
                  <a:pt x="74459" y="39091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40" name="object 10840"/>
          <p:cNvSpPr/>
          <p:nvPr/>
        </p:nvSpPr>
        <p:spPr>
          <a:xfrm>
            <a:off x="4749593" y="6990828"/>
            <a:ext cx="8890" cy="3175"/>
          </a:xfrm>
          <a:custGeom>
            <a:avLst/>
            <a:gdLst/>
            <a:ahLst/>
            <a:cxnLst/>
            <a:rect l="l" t="t" r="r" b="b"/>
            <a:pathLst>
              <a:path w="8889" h="3175">
                <a:moveTo>
                  <a:pt x="0" y="2792"/>
                </a:moveTo>
                <a:lnTo>
                  <a:pt x="930" y="1861"/>
                </a:lnTo>
              </a:path>
              <a:path w="8889" h="3175">
                <a:moveTo>
                  <a:pt x="930" y="1861"/>
                </a:moveTo>
                <a:lnTo>
                  <a:pt x="1861" y="930"/>
                </a:lnTo>
              </a:path>
              <a:path w="8889" h="3175">
                <a:moveTo>
                  <a:pt x="1861" y="930"/>
                </a:moveTo>
                <a:lnTo>
                  <a:pt x="2792" y="930"/>
                </a:lnTo>
              </a:path>
              <a:path w="8889" h="3175">
                <a:moveTo>
                  <a:pt x="4653" y="0"/>
                </a:moveTo>
                <a:lnTo>
                  <a:pt x="5584" y="930"/>
                </a:lnTo>
              </a:path>
              <a:path w="8889" h="3175">
                <a:moveTo>
                  <a:pt x="5584" y="930"/>
                </a:moveTo>
                <a:lnTo>
                  <a:pt x="7445" y="930"/>
                </a:lnTo>
              </a:path>
              <a:path w="8889" h="3175">
                <a:moveTo>
                  <a:pt x="7445" y="930"/>
                </a:moveTo>
                <a:lnTo>
                  <a:pt x="8376" y="1861"/>
                </a:lnTo>
              </a:path>
              <a:path w="8889" h="3175">
                <a:moveTo>
                  <a:pt x="8376" y="1861"/>
                </a:moveTo>
                <a:lnTo>
                  <a:pt x="8376" y="279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41" name="object 10841"/>
          <p:cNvSpPr/>
          <p:nvPr/>
        </p:nvSpPr>
        <p:spPr>
          <a:xfrm>
            <a:off x="12960629" y="6540347"/>
            <a:ext cx="24765" cy="200660"/>
          </a:xfrm>
          <a:custGeom>
            <a:avLst/>
            <a:gdLst/>
            <a:ahLst/>
            <a:cxnLst/>
            <a:rect l="l" t="t" r="r" b="b"/>
            <a:pathLst>
              <a:path w="24765" h="200659">
                <a:moveTo>
                  <a:pt x="24199" y="0"/>
                </a:moveTo>
                <a:lnTo>
                  <a:pt x="24199" y="39091"/>
                </a:lnTo>
              </a:path>
              <a:path w="24765" h="200659">
                <a:moveTo>
                  <a:pt x="24199" y="56775"/>
                </a:moveTo>
                <a:lnTo>
                  <a:pt x="24199" y="91213"/>
                </a:lnTo>
              </a:path>
              <a:path w="24765" h="200659">
                <a:moveTo>
                  <a:pt x="24199" y="108897"/>
                </a:moveTo>
                <a:lnTo>
                  <a:pt x="24199" y="143334"/>
                </a:lnTo>
              </a:path>
              <a:path w="24765" h="200659">
                <a:moveTo>
                  <a:pt x="24199" y="161018"/>
                </a:moveTo>
                <a:lnTo>
                  <a:pt x="24199" y="200110"/>
                </a:lnTo>
              </a:path>
              <a:path w="24765" h="200659">
                <a:moveTo>
                  <a:pt x="11168" y="188941"/>
                </a:moveTo>
                <a:lnTo>
                  <a:pt x="0" y="188941"/>
                </a:lnTo>
              </a:path>
              <a:path w="24765" h="200659">
                <a:moveTo>
                  <a:pt x="0" y="11168"/>
                </a:moveTo>
                <a:lnTo>
                  <a:pt x="11168" y="11168"/>
                </a:lnTo>
              </a:path>
              <a:path w="24765" h="200659">
                <a:moveTo>
                  <a:pt x="11168" y="11168"/>
                </a:moveTo>
                <a:lnTo>
                  <a:pt x="11168" y="12099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42" name="object 10842"/>
          <p:cNvSpPr/>
          <p:nvPr/>
        </p:nvSpPr>
        <p:spPr>
          <a:xfrm>
            <a:off x="4749593" y="6967559"/>
            <a:ext cx="0" cy="5715"/>
          </a:xfrm>
          <a:custGeom>
            <a:avLst/>
            <a:gdLst/>
            <a:ahLst/>
            <a:cxnLst/>
            <a:rect l="l" t="t" r="r" b="b"/>
            <a:pathLst>
              <a:path h="5715">
                <a:moveTo>
                  <a:pt x="0" y="0"/>
                </a:moveTo>
                <a:lnTo>
                  <a:pt x="0" y="558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43" name="object 10843"/>
          <p:cNvSpPr/>
          <p:nvPr/>
        </p:nvSpPr>
        <p:spPr>
          <a:xfrm>
            <a:off x="12971798" y="655244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26991"/>
                </a:lnTo>
              </a:path>
              <a:path h="176529">
                <a:moveTo>
                  <a:pt x="0" y="44675"/>
                </a:moveTo>
                <a:lnTo>
                  <a:pt x="0" y="79113"/>
                </a:lnTo>
              </a:path>
              <a:path h="176529">
                <a:moveTo>
                  <a:pt x="0" y="96797"/>
                </a:moveTo>
                <a:lnTo>
                  <a:pt x="0" y="131235"/>
                </a:lnTo>
              </a:path>
              <a:path h="176529">
                <a:moveTo>
                  <a:pt x="0" y="148919"/>
                </a:moveTo>
                <a:lnTo>
                  <a:pt x="0" y="17591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844" name="object 10844"/>
          <p:cNvGrpSpPr/>
          <p:nvPr/>
        </p:nvGrpSpPr>
        <p:grpSpPr>
          <a:xfrm>
            <a:off x="4748662" y="6966629"/>
            <a:ext cx="35560" cy="1905"/>
            <a:chOff x="4748662" y="6966629"/>
            <a:chExt cx="35560" cy="1905"/>
          </a:xfrm>
        </p:grpSpPr>
        <p:sp>
          <p:nvSpPr>
            <p:cNvPr id="10845" name="object 10845"/>
            <p:cNvSpPr/>
            <p:nvPr/>
          </p:nvSpPr>
          <p:spPr>
            <a:xfrm>
              <a:off x="4748657" y="69666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6" name="object 10846"/>
            <p:cNvSpPr/>
            <p:nvPr/>
          </p:nvSpPr>
          <p:spPr>
            <a:xfrm>
              <a:off x="4749593" y="69675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7" name="object 10847"/>
            <p:cNvSpPr/>
            <p:nvPr/>
          </p:nvSpPr>
          <p:spPr>
            <a:xfrm>
              <a:off x="4749593" y="69666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48" name="object 10848"/>
            <p:cNvSpPr/>
            <p:nvPr/>
          </p:nvSpPr>
          <p:spPr>
            <a:xfrm>
              <a:off x="4750524" y="6967559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930" y="0"/>
                  </a:lnTo>
                </a:path>
                <a:path w="33654">
                  <a:moveTo>
                    <a:pt x="930" y="0"/>
                  </a:moveTo>
                  <a:lnTo>
                    <a:pt x="1861" y="0"/>
                  </a:lnTo>
                </a:path>
                <a:path w="33654">
                  <a:moveTo>
                    <a:pt x="1861" y="0"/>
                  </a:moveTo>
                  <a:lnTo>
                    <a:pt x="33506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849" name="object 10849"/>
          <p:cNvSpPr/>
          <p:nvPr/>
        </p:nvSpPr>
        <p:spPr>
          <a:xfrm>
            <a:off x="12971798" y="672835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0" name="object 10850"/>
          <p:cNvSpPr/>
          <p:nvPr/>
        </p:nvSpPr>
        <p:spPr>
          <a:xfrm>
            <a:off x="12960629" y="655151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1" name="object 10851"/>
          <p:cNvSpPr/>
          <p:nvPr/>
        </p:nvSpPr>
        <p:spPr>
          <a:xfrm>
            <a:off x="12960629" y="6540347"/>
            <a:ext cx="24765" cy="200660"/>
          </a:xfrm>
          <a:custGeom>
            <a:avLst/>
            <a:gdLst/>
            <a:ahLst/>
            <a:cxnLst/>
            <a:rect l="l" t="t" r="r" b="b"/>
            <a:pathLst>
              <a:path w="24765" h="200659">
                <a:moveTo>
                  <a:pt x="0" y="188010"/>
                </a:moveTo>
                <a:lnTo>
                  <a:pt x="0" y="161018"/>
                </a:lnTo>
              </a:path>
              <a:path w="24765" h="200659">
                <a:moveTo>
                  <a:pt x="0" y="143334"/>
                </a:moveTo>
                <a:lnTo>
                  <a:pt x="0" y="108897"/>
                </a:lnTo>
              </a:path>
              <a:path w="24765" h="200659">
                <a:moveTo>
                  <a:pt x="0" y="91213"/>
                </a:moveTo>
                <a:lnTo>
                  <a:pt x="0" y="56775"/>
                </a:lnTo>
              </a:path>
              <a:path w="24765" h="200659">
                <a:moveTo>
                  <a:pt x="0" y="39091"/>
                </a:moveTo>
                <a:lnTo>
                  <a:pt x="0" y="12099"/>
                </a:lnTo>
              </a:path>
              <a:path w="24765" h="200659">
                <a:moveTo>
                  <a:pt x="0" y="188941"/>
                </a:moveTo>
                <a:lnTo>
                  <a:pt x="0" y="188010"/>
                </a:lnTo>
              </a:path>
              <a:path w="24765" h="200659">
                <a:moveTo>
                  <a:pt x="24199" y="0"/>
                </a:moveTo>
                <a:lnTo>
                  <a:pt x="24199" y="39091"/>
                </a:lnTo>
              </a:path>
              <a:path w="24765" h="200659">
                <a:moveTo>
                  <a:pt x="24199" y="56775"/>
                </a:moveTo>
                <a:lnTo>
                  <a:pt x="24199" y="91213"/>
                </a:lnTo>
              </a:path>
              <a:path w="24765" h="200659">
                <a:moveTo>
                  <a:pt x="24199" y="108897"/>
                </a:moveTo>
                <a:lnTo>
                  <a:pt x="24199" y="143334"/>
                </a:lnTo>
              </a:path>
              <a:path w="24765" h="200659">
                <a:moveTo>
                  <a:pt x="24199" y="161018"/>
                </a:moveTo>
                <a:lnTo>
                  <a:pt x="24199" y="20011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2" name="object 10852"/>
          <p:cNvSpPr/>
          <p:nvPr/>
        </p:nvSpPr>
        <p:spPr>
          <a:xfrm>
            <a:off x="12984829" y="644820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3" name="object 10853"/>
          <p:cNvSpPr/>
          <p:nvPr/>
        </p:nvSpPr>
        <p:spPr>
          <a:xfrm>
            <a:off x="12911300" y="64528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4" name="object 10854"/>
          <p:cNvSpPr/>
          <p:nvPr/>
        </p:nvSpPr>
        <p:spPr>
          <a:xfrm>
            <a:off x="12989483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5" name="object 10855"/>
          <p:cNvSpPr/>
          <p:nvPr/>
        </p:nvSpPr>
        <p:spPr>
          <a:xfrm>
            <a:off x="4784031" y="6967559"/>
            <a:ext cx="0" cy="5715"/>
          </a:xfrm>
          <a:custGeom>
            <a:avLst/>
            <a:gdLst/>
            <a:ahLst/>
            <a:cxnLst/>
            <a:rect l="l" t="t" r="r" b="b"/>
            <a:pathLst>
              <a:path h="5715">
                <a:moveTo>
                  <a:pt x="0" y="558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6" name="object 10856"/>
          <p:cNvSpPr/>
          <p:nvPr/>
        </p:nvSpPr>
        <p:spPr>
          <a:xfrm>
            <a:off x="4805438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8398"/>
                </a:lnTo>
              </a:path>
              <a:path h="79375">
                <a:moveTo>
                  <a:pt x="0" y="30714"/>
                </a:moveTo>
                <a:lnTo>
                  <a:pt x="0" y="0"/>
                </a:lnTo>
              </a:path>
              <a:path h="79375">
                <a:moveTo>
                  <a:pt x="0" y="0"/>
                </a:moveTo>
                <a:lnTo>
                  <a:pt x="0" y="30714"/>
                </a:lnTo>
              </a:path>
              <a:path h="79375">
                <a:moveTo>
                  <a:pt x="0" y="48398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7" name="object 10857"/>
          <p:cNvSpPr/>
          <p:nvPr/>
        </p:nvSpPr>
        <p:spPr>
          <a:xfrm>
            <a:off x="12915023" y="6448203"/>
            <a:ext cx="74930" cy="289560"/>
          </a:xfrm>
          <a:custGeom>
            <a:avLst/>
            <a:gdLst/>
            <a:ahLst/>
            <a:cxnLst/>
            <a:rect l="l" t="t" r="r" b="b"/>
            <a:pathLst>
              <a:path w="74929" h="289559">
                <a:moveTo>
                  <a:pt x="74459" y="289461"/>
                </a:moveTo>
                <a:lnTo>
                  <a:pt x="74459" y="92143"/>
                </a:lnTo>
              </a:path>
              <a:path w="74929" h="289559">
                <a:moveTo>
                  <a:pt x="74459" y="82836"/>
                </a:moveTo>
                <a:lnTo>
                  <a:pt x="74459" y="4653"/>
                </a:lnTo>
              </a:path>
              <a:path w="74929" h="289559">
                <a:moveTo>
                  <a:pt x="69805" y="289461"/>
                </a:moveTo>
                <a:lnTo>
                  <a:pt x="74459" y="289461"/>
                </a:lnTo>
              </a:path>
              <a:path w="74929" h="289559">
                <a:moveTo>
                  <a:pt x="0" y="289461"/>
                </a:moveTo>
                <a:lnTo>
                  <a:pt x="69805" y="289461"/>
                </a:lnTo>
              </a:path>
              <a:path w="74929" h="289559">
                <a:moveTo>
                  <a:pt x="74459" y="0"/>
                </a:moveTo>
                <a:lnTo>
                  <a:pt x="74459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8" name="object 10858"/>
          <p:cNvSpPr/>
          <p:nvPr/>
        </p:nvSpPr>
        <p:spPr>
          <a:xfrm>
            <a:off x="4735632" y="698152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9" name="object 10859"/>
          <p:cNvSpPr/>
          <p:nvPr/>
        </p:nvSpPr>
        <p:spPr>
          <a:xfrm>
            <a:off x="12989483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0" name="object 10860"/>
          <p:cNvSpPr/>
          <p:nvPr/>
        </p:nvSpPr>
        <p:spPr>
          <a:xfrm>
            <a:off x="12911300" y="67376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1" name="object 10861"/>
          <p:cNvSpPr/>
          <p:nvPr/>
        </p:nvSpPr>
        <p:spPr>
          <a:xfrm>
            <a:off x="12984829" y="644820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2" name="object 10862"/>
          <p:cNvSpPr/>
          <p:nvPr/>
        </p:nvSpPr>
        <p:spPr>
          <a:xfrm>
            <a:off x="12911300" y="649753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3" name="object 10863"/>
          <p:cNvSpPr/>
          <p:nvPr/>
        </p:nvSpPr>
        <p:spPr>
          <a:xfrm>
            <a:off x="12911300" y="658316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4" name="object 10864"/>
          <p:cNvSpPr/>
          <p:nvPr/>
        </p:nvSpPr>
        <p:spPr>
          <a:xfrm>
            <a:off x="4735632" y="706063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5" name="object 10865"/>
          <p:cNvSpPr/>
          <p:nvPr/>
        </p:nvSpPr>
        <p:spPr>
          <a:xfrm>
            <a:off x="12971798" y="6486364"/>
            <a:ext cx="5715" cy="97790"/>
          </a:xfrm>
          <a:custGeom>
            <a:avLst/>
            <a:gdLst/>
            <a:ahLst/>
            <a:cxnLst/>
            <a:rect l="l" t="t" r="r" b="b"/>
            <a:pathLst>
              <a:path w="5715" h="97790">
                <a:moveTo>
                  <a:pt x="5584" y="97728"/>
                </a:moveTo>
                <a:lnTo>
                  <a:pt x="5584" y="53983"/>
                </a:lnTo>
              </a:path>
              <a:path w="5715" h="97790">
                <a:moveTo>
                  <a:pt x="5584" y="44675"/>
                </a:moveTo>
                <a:lnTo>
                  <a:pt x="5584" y="10238"/>
                </a:lnTo>
              </a:path>
              <a:path w="5715" h="97790">
                <a:moveTo>
                  <a:pt x="5584" y="10238"/>
                </a:moveTo>
                <a:lnTo>
                  <a:pt x="5584" y="5584"/>
                </a:lnTo>
              </a:path>
              <a:path w="5715" h="97790">
                <a:moveTo>
                  <a:pt x="5584" y="5584"/>
                </a:moveTo>
                <a:lnTo>
                  <a:pt x="2792" y="1861"/>
                </a:lnTo>
              </a:path>
              <a:path w="5715" h="97790">
                <a:moveTo>
                  <a:pt x="2792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6" name="object 10866"/>
          <p:cNvSpPr/>
          <p:nvPr/>
        </p:nvSpPr>
        <p:spPr>
          <a:xfrm>
            <a:off x="4735632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8398"/>
                </a:lnTo>
              </a:path>
              <a:path h="7937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7" name="object 10867"/>
          <p:cNvSpPr/>
          <p:nvPr/>
        </p:nvSpPr>
        <p:spPr>
          <a:xfrm>
            <a:off x="12915023" y="6484502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8" name="object 10868"/>
          <p:cNvSpPr/>
          <p:nvPr/>
        </p:nvSpPr>
        <p:spPr>
          <a:xfrm>
            <a:off x="12915023" y="6584092"/>
            <a:ext cx="62865" cy="11430"/>
          </a:xfrm>
          <a:custGeom>
            <a:avLst/>
            <a:gdLst/>
            <a:ahLst/>
            <a:cxnLst/>
            <a:rect l="l" t="t" r="r" b="b"/>
            <a:pathLst>
              <a:path w="62865" h="11429">
                <a:moveTo>
                  <a:pt x="0" y="11168"/>
                </a:moveTo>
                <a:lnTo>
                  <a:pt x="45606" y="11168"/>
                </a:lnTo>
              </a:path>
              <a:path w="62865" h="11429">
                <a:moveTo>
                  <a:pt x="56775" y="9307"/>
                </a:moveTo>
                <a:lnTo>
                  <a:pt x="59567" y="7445"/>
                </a:lnTo>
              </a:path>
              <a:path w="62865" h="11429">
                <a:moveTo>
                  <a:pt x="59567" y="7445"/>
                </a:moveTo>
                <a:lnTo>
                  <a:pt x="62359" y="3722"/>
                </a:lnTo>
              </a:path>
              <a:path w="62865" h="11429">
                <a:moveTo>
                  <a:pt x="62359" y="3722"/>
                </a:moveTo>
                <a:lnTo>
                  <a:pt x="6235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9" name="object 10869"/>
          <p:cNvSpPr/>
          <p:nvPr/>
        </p:nvSpPr>
        <p:spPr>
          <a:xfrm>
            <a:off x="4730979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30714"/>
                </a:lnTo>
              </a:path>
              <a:path h="79375">
                <a:moveTo>
                  <a:pt x="0" y="48398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0" name="object 10870"/>
          <p:cNvSpPr/>
          <p:nvPr/>
        </p:nvSpPr>
        <p:spPr>
          <a:xfrm>
            <a:off x="12915023" y="6493810"/>
            <a:ext cx="36830" cy="89535"/>
          </a:xfrm>
          <a:custGeom>
            <a:avLst/>
            <a:gdLst/>
            <a:ahLst/>
            <a:cxnLst/>
            <a:rect l="l" t="t" r="r" b="b"/>
            <a:pathLst>
              <a:path w="36829" h="89534">
                <a:moveTo>
                  <a:pt x="0" y="0"/>
                </a:moveTo>
                <a:lnTo>
                  <a:pt x="25130" y="0"/>
                </a:lnTo>
              </a:path>
              <a:path w="36829" h="89534">
                <a:moveTo>
                  <a:pt x="25130" y="0"/>
                </a:moveTo>
                <a:lnTo>
                  <a:pt x="29783" y="930"/>
                </a:lnTo>
              </a:path>
              <a:path w="36829" h="89534">
                <a:moveTo>
                  <a:pt x="29783" y="930"/>
                </a:moveTo>
                <a:lnTo>
                  <a:pt x="33506" y="2792"/>
                </a:lnTo>
              </a:path>
              <a:path w="36829" h="89534">
                <a:moveTo>
                  <a:pt x="33506" y="2792"/>
                </a:moveTo>
                <a:lnTo>
                  <a:pt x="35368" y="7445"/>
                </a:lnTo>
              </a:path>
              <a:path w="36829" h="89534">
                <a:moveTo>
                  <a:pt x="35368" y="7445"/>
                </a:moveTo>
                <a:lnTo>
                  <a:pt x="36299" y="11168"/>
                </a:lnTo>
              </a:path>
              <a:path w="36829" h="89534">
                <a:moveTo>
                  <a:pt x="36299" y="11168"/>
                </a:moveTo>
                <a:lnTo>
                  <a:pt x="36299" y="37229"/>
                </a:lnTo>
              </a:path>
              <a:path w="36829" h="89534">
                <a:moveTo>
                  <a:pt x="36299" y="51190"/>
                </a:moveTo>
                <a:lnTo>
                  <a:pt x="36299" y="80974"/>
                </a:lnTo>
              </a:path>
              <a:path w="36829" h="89534">
                <a:moveTo>
                  <a:pt x="36299" y="80974"/>
                </a:moveTo>
                <a:lnTo>
                  <a:pt x="35368" y="85628"/>
                </a:lnTo>
              </a:path>
              <a:path w="36829" h="89534">
                <a:moveTo>
                  <a:pt x="35368" y="85628"/>
                </a:moveTo>
                <a:lnTo>
                  <a:pt x="33506" y="8935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1" name="object 10871"/>
          <p:cNvSpPr/>
          <p:nvPr/>
        </p:nvSpPr>
        <p:spPr>
          <a:xfrm>
            <a:off x="4735632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8398"/>
                </a:lnTo>
              </a:path>
              <a:path h="7937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2" name="object 10872"/>
          <p:cNvSpPr/>
          <p:nvPr/>
        </p:nvSpPr>
        <p:spPr>
          <a:xfrm>
            <a:off x="12940153" y="6583161"/>
            <a:ext cx="8890" cy="3810"/>
          </a:xfrm>
          <a:custGeom>
            <a:avLst/>
            <a:gdLst/>
            <a:ahLst/>
            <a:cxnLst/>
            <a:rect l="l" t="t" r="r" b="b"/>
            <a:pathLst>
              <a:path w="8890" h="3809">
                <a:moveTo>
                  <a:pt x="8376" y="0"/>
                </a:moveTo>
                <a:lnTo>
                  <a:pt x="4653" y="2792"/>
                </a:lnTo>
              </a:path>
              <a:path w="8890" h="3809">
                <a:moveTo>
                  <a:pt x="4653" y="2792"/>
                </a:moveTo>
                <a:lnTo>
                  <a:pt x="0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3" name="object 10873"/>
          <p:cNvSpPr/>
          <p:nvPr/>
        </p:nvSpPr>
        <p:spPr>
          <a:xfrm>
            <a:off x="11584987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EEE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4" name="object 10874"/>
          <p:cNvSpPr/>
          <p:nvPr/>
        </p:nvSpPr>
        <p:spPr>
          <a:xfrm>
            <a:off x="4748663" y="699362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5" name="object 10875"/>
          <p:cNvSpPr/>
          <p:nvPr/>
        </p:nvSpPr>
        <p:spPr>
          <a:xfrm>
            <a:off x="12915023" y="6586884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251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6" name="object 10876"/>
          <p:cNvSpPr/>
          <p:nvPr/>
        </p:nvSpPr>
        <p:spPr>
          <a:xfrm>
            <a:off x="12962490" y="651987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7" name="object 10877"/>
          <p:cNvSpPr/>
          <p:nvPr/>
        </p:nvSpPr>
        <p:spPr>
          <a:xfrm>
            <a:off x="4748663" y="6993620"/>
            <a:ext cx="11430" cy="55244"/>
          </a:xfrm>
          <a:custGeom>
            <a:avLst/>
            <a:gdLst/>
            <a:ahLst/>
            <a:cxnLst/>
            <a:rect l="l" t="t" r="r" b="b"/>
            <a:pathLst>
              <a:path w="11429" h="55245">
                <a:moveTo>
                  <a:pt x="11168" y="54913"/>
                </a:moveTo>
                <a:lnTo>
                  <a:pt x="0" y="54913"/>
                </a:lnTo>
              </a:path>
              <a:path w="11429" h="55245">
                <a:moveTo>
                  <a:pt x="0" y="54913"/>
                </a:moveTo>
                <a:lnTo>
                  <a:pt x="0" y="53983"/>
                </a:lnTo>
              </a:path>
              <a:path w="11429" h="55245">
                <a:moveTo>
                  <a:pt x="0" y="53983"/>
                </a:moveTo>
                <a:lnTo>
                  <a:pt x="0" y="36299"/>
                </a:lnTo>
              </a:path>
              <a:path w="11429" h="55245">
                <a:moveTo>
                  <a:pt x="0" y="18614"/>
                </a:moveTo>
                <a:lnTo>
                  <a:pt x="0" y="930"/>
                </a:lnTo>
              </a:path>
              <a:path w="11429" h="55245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8" name="object 10878"/>
          <p:cNvSpPr/>
          <p:nvPr/>
        </p:nvSpPr>
        <p:spPr>
          <a:xfrm>
            <a:off x="12962490" y="6520801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0"/>
                </a:moveTo>
                <a:lnTo>
                  <a:pt x="930" y="930"/>
                </a:lnTo>
              </a:path>
              <a:path w="3809" h="1270">
                <a:moveTo>
                  <a:pt x="930" y="930"/>
                </a:moveTo>
                <a:lnTo>
                  <a:pt x="2792" y="930"/>
                </a:lnTo>
              </a:path>
              <a:path w="3809" h="1270">
                <a:moveTo>
                  <a:pt x="2792" y="93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9" name="object 10879"/>
          <p:cNvSpPr/>
          <p:nvPr/>
        </p:nvSpPr>
        <p:spPr>
          <a:xfrm>
            <a:off x="4759831" y="6993620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53983"/>
                </a:moveTo>
                <a:lnTo>
                  <a:pt x="0" y="54913"/>
                </a:lnTo>
              </a:path>
              <a:path h="55245">
                <a:moveTo>
                  <a:pt x="0" y="930"/>
                </a:moveTo>
                <a:lnTo>
                  <a:pt x="0" y="18614"/>
                </a:lnTo>
              </a:path>
              <a:path h="55245">
                <a:moveTo>
                  <a:pt x="0" y="36299"/>
                </a:moveTo>
                <a:lnTo>
                  <a:pt x="0" y="53983"/>
                </a:lnTo>
              </a:path>
              <a:path h="55245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880" name="object 10880"/>
          <p:cNvGrpSpPr/>
          <p:nvPr/>
        </p:nvGrpSpPr>
        <p:grpSpPr>
          <a:xfrm>
            <a:off x="12914092" y="6451926"/>
            <a:ext cx="76835" cy="94615"/>
            <a:chOff x="12914092" y="6451926"/>
            <a:chExt cx="76835" cy="94615"/>
          </a:xfrm>
        </p:grpSpPr>
        <p:sp>
          <p:nvSpPr>
            <p:cNvPr id="10881" name="object 10881"/>
            <p:cNvSpPr/>
            <p:nvPr/>
          </p:nvSpPr>
          <p:spPr>
            <a:xfrm>
              <a:off x="12962491" y="6519871"/>
              <a:ext cx="8890" cy="25400"/>
            </a:xfrm>
            <a:custGeom>
              <a:avLst/>
              <a:gdLst/>
              <a:ahLst/>
              <a:cxnLst/>
              <a:rect l="l" t="t" r="r" b="b"/>
              <a:pathLst>
                <a:path w="8890" h="25400">
                  <a:moveTo>
                    <a:pt x="3722" y="1861"/>
                  </a:moveTo>
                  <a:lnTo>
                    <a:pt x="4653" y="1861"/>
                  </a:lnTo>
                </a:path>
                <a:path w="8890" h="25400">
                  <a:moveTo>
                    <a:pt x="4653" y="1861"/>
                  </a:moveTo>
                  <a:lnTo>
                    <a:pt x="6515" y="1861"/>
                  </a:lnTo>
                </a:path>
                <a:path w="8890" h="25400">
                  <a:moveTo>
                    <a:pt x="6515" y="1861"/>
                  </a:moveTo>
                  <a:lnTo>
                    <a:pt x="7445" y="930"/>
                  </a:lnTo>
                </a:path>
                <a:path w="8890" h="25400">
                  <a:moveTo>
                    <a:pt x="7445" y="930"/>
                  </a:moveTo>
                  <a:lnTo>
                    <a:pt x="7445" y="0"/>
                  </a:lnTo>
                </a:path>
                <a:path w="8890" h="25400">
                  <a:moveTo>
                    <a:pt x="7445" y="0"/>
                  </a:moveTo>
                  <a:lnTo>
                    <a:pt x="7445" y="930"/>
                  </a:lnTo>
                </a:path>
                <a:path w="8890" h="25400">
                  <a:moveTo>
                    <a:pt x="7445" y="930"/>
                  </a:moveTo>
                  <a:lnTo>
                    <a:pt x="6515" y="1861"/>
                  </a:lnTo>
                </a:path>
                <a:path w="8890" h="25400">
                  <a:moveTo>
                    <a:pt x="6515" y="1861"/>
                  </a:moveTo>
                  <a:lnTo>
                    <a:pt x="4653" y="1861"/>
                  </a:lnTo>
                </a:path>
                <a:path w="8890" h="25400">
                  <a:moveTo>
                    <a:pt x="3722" y="1861"/>
                  </a:moveTo>
                  <a:lnTo>
                    <a:pt x="2792" y="1861"/>
                  </a:lnTo>
                </a:path>
                <a:path w="8890" h="25400">
                  <a:moveTo>
                    <a:pt x="2792" y="1861"/>
                  </a:moveTo>
                  <a:lnTo>
                    <a:pt x="930" y="1861"/>
                  </a:lnTo>
                </a:path>
                <a:path w="8890" h="25400">
                  <a:moveTo>
                    <a:pt x="930" y="1861"/>
                  </a:moveTo>
                  <a:lnTo>
                    <a:pt x="0" y="930"/>
                  </a:lnTo>
                </a:path>
                <a:path w="8890" h="25400">
                  <a:moveTo>
                    <a:pt x="0" y="930"/>
                  </a:moveTo>
                  <a:lnTo>
                    <a:pt x="0" y="0"/>
                  </a:lnTo>
                </a:path>
                <a:path w="8890" h="25400">
                  <a:moveTo>
                    <a:pt x="8376" y="25130"/>
                  </a:moveTo>
                  <a:lnTo>
                    <a:pt x="8376" y="20476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2" name="object 10882"/>
            <p:cNvSpPr/>
            <p:nvPr/>
          </p:nvSpPr>
          <p:spPr>
            <a:xfrm>
              <a:off x="12969926" y="65440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3" name="object 10883"/>
            <p:cNvSpPr/>
            <p:nvPr/>
          </p:nvSpPr>
          <p:spPr>
            <a:xfrm>
              <a:off x="12969006" y="6545001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861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4" name="object 10884"/>
            <p:cNvSpPr/>
            <p:nvPr/>
          </p:nvSpPr>
          <p:spPr>
            <a:xfrm>
              <a:off x="12968075" y="65440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5" name="object 10885"/>
            <p:cNvSpPr/>
            <p:nvPr/>
          </p:nvSpPr>
          <p:spPr>
            <a:xfrm>
              <a:off x="12915023" y="6452857"/>
              <a:ext cx="74930" cy="92710"/>
            </a:xfrm>
            <a:custGeom>
              <a:avLst/>
              <a:gdLst/>
              <a:ahLst/>
              <a:cxnLst/>
              <a:rect l="l" t="t" r="r" b="b"/>
              <a:pathLst>
                <a:path w="74929" h="92709">
                  <a:moveTo>
                    <a:pt x="53983" y="92143"/>
                  </a:moveTo>
                  <a:lnTo>
                    <a:pt x="53052" y="92143"/>
                  </a:lnTo>
                </a:path>
                <a:path w="74929" h="92709">
                  <a:moveTo>
                    <a:pt x="53052" y="92143"/>
                  </a:moveTo>
                  <a:lnTo>
                    <a:pt x="21407" y="92143"/>
                  </a:lnTo>
                </a:path>
                <a:path w="74929" h="92709">
                  <a:moveTo>
                    <a:pt x="21407" y="87490"/>
                  </a:moveTo>
                  <a:lnTo>
                    <a:pt x="21407" y="92143"/>
                  </a:lnTo>
                </a:path>
                <a:path w="74929" h="92709">
                  <a:moveTo>
                    <a:pt x="0" y="0"/>
                  </a:moveTo>
                  <a:lnTo>
                    <a:pt x="0" y="30714"/>
                  </a:lnTo>
                </a:path>
                <a:path w="74929" h="92709">
                  <a:moveTo>
                    <a:pt x="0" y="48398"/>
                  </a:moveTo>
                  <a:lnTo>
                    <a:pt x="0" y="78182"/>
                  </a:lnTo>
                </a:path>
                <a:path w="74929" h="92709">
                  <a:moveTo>
                    <a:pt x="0" y="78182"/>
                  </a:moveTo>
                  <a:lnTo>
                    <a:pt x="0" y="48398"/>
                  </a:lnTo>
                </a:path>
                <a:path w="74929" h="92709">
                  <a:moveTo>
                    <a:pt x="0" y="30714"/>
                  </a:moveTo>
                  <a:lnTo>
                    <a:pt x="0" y="0"/>
                  </a:lnTo>
                </a:path>
                <a:path w="74929" h="92709">
                  <a:moveTo>
                    <a:pt x="0" y="78182"/>
                  </a:moveTo>
                  <a:lnTo>
                    <a:pt x="26060" y="78182"/>
                  </a:lnTo>
                </a:path>
                <a:path w="74929" h="92709">
                  <a:moveTo>
                    <a:pt x="43745" y="78182"/>
                  </a:moveTo>
                  <a:lnTo>
                    <a:pt x="69805" y="78182"/>
                  </a:lnTo>
                </a:path>
                <a:path w="74929" h="92709">
                  <a:moveTo>
                    <a:pt x="69805" y="78182"/>
                  </a:moveTo>
                  <a:lnTo>
                    <a:pt x="43745" y="78182"/>
                  </a:lnTo>
                </a:path>
                <a:path w="74929" h="92709">
                  <a:moveTo>
                    <a:pt x="26060" y="78182"/>
                  </a:moveTo>
                  <a:lnTo>
                    <a:pt x="0" y="78182"/>
                  </a:lnTo>
                </a:path>
                <a:path w="74929" h="92709">
                  <a:moveTo>
                    <a:pt x="69805" y="0"/>
                  </a:moveTo>
                  <a:lnTo>
                    <a:pt x="43745" y="0"/>
                  </a:lnTo>
                </a:path>
                <a:path w="74929" h="92709">
                  <a:moveTo>
                    <a:pt x="26060" y="0"/>
                  </a:moveTo>
                  <a:lnTo>
                    <a:pt x="0" y="0"/>
                  </a:lnTo>
                </a:path>
                <a:path w="74929" h="92709">
                  <a:moveTo>
                    <a:pt x="0" y="0"/>
                  </a:moveTo>
                  <a:lnTo>
                    <a:pt x="26060" y="0"/>
                  </a:lnTo>
                </a:path>
                <a:path w="74929" h="92709">
                  <a:moveTo>
                    <a:pt x="43745" y="0"/>
                  </a:moveTo>
                  <a:lnTo>
                    <a:pt x="69805" y="0"/>
                  </a:lnTo>
                </a:path>
                <a:path w="74929" h="92709">
                  <a:moveTo>
                    <a:pt x="69805" y="0"/>
                  </a:moveTo>
                  <a:lnTo>
                    <a:pt x="69805" y="30714"/>
                  </a:lnTo>
                </a:path>
                <a:path w="74929" h="92709">
                  <a:moveTo>
                    <a:pt x="69805" y="48398"/>
                  </a:moveTo>
                  <a:lnTo>
                    <a:pt x="69805" y="78182"/>
                  </a:lnTo>
                </a:path>
                <a:path w="74929" h="92709">
                  <a:moveTo>
                    <a:pt x="74459" y="78182"/>
                  </a:moveTo>
                  <a:lnTo>
                    <a:pt x="74459" y="48398"/>
                  </a:lnTo>
                </a:path>
                <a:path w="74929" h="92709">
                  <a:moveTo>
                    <a:pt x="74459" y="30714"/>
                  </a:moveTo>
                  <a:lnTo>
                    <a:pt x="74459" y="0"/>
                  </a:lnTo>
                </a:path>
                <a:path w="74929" h="92709">
                  <a:moveTo>
                    <a:pt x="69805" y="0"/>
                  </a:moveTo>
                  <a:lnTo>
                    <a:pt x="69805" y="30714"/>
                  </a:lnTo>
                </a:path>
                <a:path w="74929" h="92709">
                  <a:moveTo>
                    <a:pt x="69805" y="48398"/>
                  </a:moveTo>
                  <a:lnTo>
                    <a:pt x="69805" y="78182"/>
                  </a:lnTo>
                </a:path>
                <a:path w="74929" h="92709">
                  <a:moveTo>
                    <a:pt x="56775" y="67013"/>
                  </a:moveTo>
                  <a:lnTo>
                    <a:pt x="45606" y="67013"/>
                  </a:lnTo>
                </a:path>
                <a:path w="74929" h="92709">
                  <a:moveTo>
                    <a:pt x="45606" y="12099"/>
                  </a:moveTo>
                  <a:lnTo>
                    <a:pt x="56775" y="12099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6" name="object 10886"/>
            <p:cNvSpPr/>
            <p:nvPr/>
          </p:nvSpPr>
          <p:spPr>
            <a:xfrm>
              <a:off x="12970867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7" name="object 10887"/>
            <p:cNvSpPr/>
            <p:nvPr/>
          </p:nvSpPr>
          <p:spPr>
            <a:xfrm>
              <a:off x="12971798" y="6464957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0"/>
                  </a:moveTo>
                  <a:lnTo>
                    <a:pt x="0" y="18614"/>
                  </a:lnTo>
                </a:path>
                <a:path h="55245">
                  <a:moveTo>
                    <a:pt x="0" y="36299"/>
                  </a:moveTo>
                  <a:lnTo>
                    <a:pt x="0" y="53983"/>
                  </a:lnTo>
                </a:path>
                <a:path h="55245">
                  <a:moveTo>
                    <a:pt x="0" y="53983"/>
                  </a:moveTo>
                  <a:lnTo>
                    <a:pt x="0" y="54913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8" name="object 10888"/>
            <p:cNvSpPr/>
            <p:nvPr/>
          </p:nvSpPr>
          <p:spPr>
            <a:xfrm>
              <a:off x="12959698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89" name="object 10889"/>
            <p:cNvSpPr/>
            <p:nvPr/>
          </p:nvSpPr>
          <p:spPr>
            <a:xfrm>
              <a:off x="12960629" y="6464957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53983"/>
                  </a:moveTo>
                  <a:lnTo>
                    <a:pt x="0" y="36299"/>
                  </a:lnTo>
                </a:path>
                <a:path h="55245">
                  <a:moveTo>
                    <a:pt x="0" y="18614"/>
                  </a:moveTo>
                  <a:lnTo>
                    <a:pt x="0" y="0"/>
                  </a:lnTo>
                </a:path>
                <a:path h="55245">
                  <a:moveTo>
                    <a:pt x="0" y="54913"/>
                  </a:moveTo>
                  <a:lnTo>
                    <a:pt x="0" y="53983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890" name="object 10890"/>
          <p:cNvSpPr/>
          <p:nvPr/>
        </p:nvSpPr>
        <p:spPr>
          <a:xfrm>
            <a:off x="12911300" y="6623184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09">
                <a:moveTo>
                  <a:pt x="0" y="0"/>
                </a:moveTo>
                <a:lnTo>
                  <a:pt x="3722" y="0"/>
                </a:lnTo>
              </a:path>
              <a:path w="3809" h="3809">
                <a:moveTo>
                  <a:pt x="0" y="3722"/>
                </a:moveTo>
                <a:lnTo>
                  <a:pt x="3722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1" name="object 10891"/>
          <p:cNvSpPr/>
          <p:nvPr/>
        </p:nvSpPr>
        <p:spPr>
          <a:xfrm>
            <a:off x="12984829" y="6531040"/>
            <a:ext cx="5080" cy="9525"/>
          </a:xfrm>
          <a:custGeom>
            <a:avLst/>
            <a:gdLst/>
            <a:ahLst/>
            <a:cxnLst/>
            <a:rect l="l" t="t" r="r" b="b"/>
            <a:pathLst>
              <a:path w="5079" h="9525">
                <a:moveTo>
                  <a:pt x="0" y="9307"/>
                </a:moveTo>
                <a:lnTo>
                  <a:pt x="0" y="0"/>
                </a:lnTo>
              </a:path>
              <a:path w="5079" h="9525">
                <a:moveTo>
                  <a:pt x="4653" y="9307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2" name="object 10892"/>
          <p:cNvSpPr/>
          <p:nvPr/>
        </p:nvSpPr>
        <p:spPr>
          <a:xfrm>
            <a:off x="12911300" y="6452857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3722" y="4653"/>
                </a:moveTo>
                <a:lnTo>
                  <a:pt x="0" y="4653"/>
                </a:lnTo>
              </a:path>
              <a:path w="3809" h="507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3" name="object 10893"/>
          <p:cNvSpPr/>
          <p:nvPr/>
        </p:nvSpPr>
        <p:spPr>
          <a:xfrm>
            <a:off x="12575301" y="6511494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48398" y="0"/>
                </a:moveTo>
                <a:lnTo>
                  <a:pt x="42814" y="24199"/>
                </a:lnTo>
              </a:path>
              <a:path w="48895" h="195579">
                <a:moveTo>
                  <a:pt x="38160" y="40952"/>
                </a:moveTo>
                <a:lnTo>
                  <a:pt x="32576" y="65152"/>
                </a:lnTo>
              </a:path>
              <a:path w="48895" h="195579">
                <a:moveTo>
                  <a:pt x="26991" y="86559"/>
                </a:moveTo>
                <a:lnTo>
                  <a:pt x="22337" y="105174"/>
                </a:lnTo>
              </a:path>
              <a:path w="48895" h="195579">
                <a:moveTo>
                  <a:pt x="17684" y="121927"/>
                </a:moveTo>
                <a:lnTo>
                  <a:pt x="9307" y="156365"/>
                </a:lnTo>
              </a:path>
              <a:path w="48895" h="195579">
                <a:moveTo>
                  <a:pt x="5584" y="173118"/>
                </a:moveTo>
                <a:lnTo>
                  <a:pt x="930" y="191733"/>
                </a:lnTo>
              </a:path>
              <a:path w="48895" h="195579">
                <a:moveTo>
                  <a:pt x="930" y="192664"/>
                </a:moveTo>
                <a:lnTo>
                  <a:pt x="0" y="195456"/>
                </a:lnTo>
              </a:path>
              <a:path w="48895" h="195579">
                <a:moveTo>
                  <a:pt x="0" y="195456"/>
                </a:moveTo>
                <a:lnTo>
                  <a:pt x="930" y="192664"/>
                </a:lnTo>
              </a:path>
              <a:path w="48895" h="195579">
                <a:moveTo>
                  <a:pt x="930" y="191733"/>
                </a:moveTo>
                <a:lnTo>
                  <a:pt x="5584" y="173118"/>
                </a:lnTo>
              </a:path>
              <a:path w="48895" h="195579">
                <a:moveTo>
                  <a:pt x="9307" y="156365"/>
                </a:moveTo>
                <a:lnTo>
                  <a:pt x="17684" y="121927"/>
                </a:lnTo>
              </a:path>
              <a:path w="48895" h="195579">
                <a:moveTo>
                  <a:pt x="22337" y="105174"/>
                </a:moveTo>
                <a:lnTo>
                  <a:pt x="26991" y="86559"/>
                </a:lnTo>
              </a:path>
              <a:path w="48895" h="195579">
                <a:moveTo>
                  <a:pt x="32576" y="65152"/>
                </a:moveTo>
                <a:lnTo>
                  <a:pt x="38160" y="40952"/>
                </a:lnTo>
              </a:path>
              <a:path w="48895" h="195579">
                <a:moveTo>
                  <a:pt x="42814" y="24199"/>
                </a:moveTo>
                <a:lnTo>
                  <a:pt x="48398" y="0"/>
                </a:lnTo>
              </a:path>
              <a:path w="48895" h="195579">
                <a:moveTo>
                  <a:pt x="48398" y="0"/>
                </a:moveTo>
                <a:lnTo>
                  <a:pt x="42814" y="24199"/>
                </a:lnTo>
              </a:path>
              <a:path w="48895" h="195579">
                <a:moveTo>
                  <a:pt x="38160" y="40952"/>
                </a:moveTo>
                <a:lnTo>
                  <a:pt x="32576" y="65152"/>
                </a:lnTo>
              </a:path>
              <a:path w="48895" h="195579">
                <a:moveTo>
                  <a:pt x="26991" y="86559"/>
                </a:moveTo>
                <a:lnTo>
                  <a:pt x="22337" y="105174"/>
                </a:lnTo>
              </a:path>
              <a:path w="48895" h="195579">
                <a:moveTo>
                  <a:pt x="17684" y="121927"/>
                </a:moveTo>
                <a:lnTo>
                  <a:pt x="9307" y="156365"/>
                </a:lnTo>
              </a:path>
              <a:path w="48895" h="195579">
                <a:moveTo>
                  <a:pt x="5584" y="173118"/>
                </a:moveTo>
                <a:lnTo>
                  <a:pt x="930" y="191733"/>
                </a:lnTo>
              </a:path>
              <a:path w="48895" h="195579">
                <a:moveTo>
                  <a:pt x="930" y="192664"/>
                </a:moveTo>
                <a:lnTo>
                  <a:pt x="0" y="195456"/>
                </a:lnTo>
              </a:path>
              <a:path w="48895" h="195579">
                <a:moveTo>
                  <a:pt x="0" y="195456"/>
                </a:moveTo>
                <a:lnTo>
                  <a:pt x="930" y="192664"/>
                </a:lnTo>
              </a:path>
              <a:path w="48895" h="195579">
                <a:moveTo>
                  <a:pt x="930" y="191733"/>
                </a:moveTo>
                <a:lnTo>
                  <a:pt x="5584" y="173118"/>
                </a:lnTo>
              </a:path>
              <a:path w="48895" h="195579">
                <a:moveTo>
                  <a:pt x="9307" y="156365"/>
                </a:moveTo>
                <a:lnTo>
                  <a:pt x="17684" y="121927"/>
                </a:lnTo>
              </a:path>
              <a:path w="48895" h="195579">
                <a:moveTo>
                  <a:pt x="22337" y="105174"/>
                </a:moveTo>
                <a:lnTo>
                  <a:pt x="26991" y="86559"/>
                </a:lnTo>
              </a:path>
              <a:path w="48895" h="195579">
                <a:moveTo>
                  <a:pt x="32576" y="65152"/>
                </a:moveTo>
                <a:lnTo>
                  <a:pt x="38160" y="40952"/>
                </a:lnTo>
              </a:path>
              <a:path w="48895" h="195579">
                <a:moveTo>
                  <a:pt x="42814" y="24199"/>
                </a:moveTo>
                <a:lnTo>
                  <a:pt x="48398" y="0"/>
                </a:lnTo>
              </a:path>
              <a:path w="48895" h="195579">
                <a:moveTo>
                  <a:pt x="48398" y="0"/>
                </a:moveTo>
                <a:lnTo>
                  <a:pt x="42814" y="24199"/>
                </a:lnTo>
              </a:path>
              <a:path w="48895" h="195579">
                <a:moveTo>
                  <a:pt x="38160" y="40952"/>
                </a:moveTo>
                <a:lnTo>
                  <a:pt x="32576" y="65152"/>
                </a:lnTo>
              </a:path>
              <a:path w="48895" h="195579">
                <a:moveTo>
                  <a:pt x="26991" y="86559"/>
                </a:moveTo>
                <a:lnTo>
                  <a:pt x="22337" y="105174"/>
                </a:lnTo>
              </a:path>
              <a:path w="48895" h="195579">
                <a:moveTo>
                  <a:pt x="17684" y="121927"/>
                </a:moveTo>
                <a:lnTo>
                  <a:pt x="9307" y="156365"/>
                </a:lnTo>
              </a:path>
              <a:path w="48895" h="195579">
                <a:moveTo>
                  <a:pt x="5584" y="173118"/>
                </a:moveTo>
                <a:lnTo>
                  <a:pt x="930" y="191733"/>
                </a:lnTo>
              </a:path>
              <a:path w="48895" h="195579">
                <a:moveTo>
                  <a:pt x="930" y="192664"/>
                </a:moveTo>
                <a:lnTo>
                  <a:pt x="0" y="195456"/>
                </a:lnTo>
              </a:path>
              <a:path w="48895" h="195579">
                <a:moveTo>
                  <a:pt x="0" y="195456"/>
                </a:moveTo>
                <a:lnTo>
                  <a:pt x="930" y="192664"/>
                </a:lnTo>
              </a:path>
              <a:path w="48895" h="195579">
                <a:moveTo>
                  <a:pt x="930" y="191733"/>
                </a:moveTo>
                <a:lnTo>
                  <a:pt x="5584" y="173118"/>
                </a:lnTo>
              </a:path>
              <a:path w="48895" h="195579">
                <a:moveTo>
                  <a:pt x="9307" y="156365"/>
                </a:moveTo>
                <a:lnTo>
                  <a:pt x="17684" y="121927"/>
                </a:lnTo>
              </a:path>
              <a:path w="48895" h="195579">
                <a:moveTo>
                  <a:pt x="22337" y="105174"/>
                </a:moveTo>
                <a:lnTo>
                  <a:pt x="26991" y="86559"/>
                </a:lnTo>
              </a:path>
              <a:path w="48895" h="195579">
                <a:moveTo>
                  <a:pt x="32576" y="65152"/>
                </a:moveTo>
                <a:lnTo>
                  <a:pt x="38160" y="40952"/>
                </a:lnTo>
              </a:path>
              <a:path w="48895" h="195579">
                <a:moveTo>
                  <a:pt x="42814" y="24199"/>
                </a:moveTo>
                <a:lnTo>
                  <a:pt x="48398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4" name="object 10894"/>
          <p:cNvSpPr/>
          <p:nvPr/>
        </p:nvSpPr>
        <p:spPr>
          <a:xfrm>
            <a:off x="12659999" y="6305799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4653" y="930"/>
                </a:moveTo>
                <a:lnTo>
                  <a:pt x="5584" y="930"/>
                </a:lnTo>
              </a:path>
              <a:path w="5715" h="1270">
                <a:moveTo>
                  <a:pt x="0" y="0"/>
                </a:moveTo>
                <a:lnTo>
                  <a:pt x="4653" y="930"/>
                </a:lnTo>
              </a:path>
              <a:path w="5715" h="1270">
                <a:moveTo>
                  <a:pt x="4653" y="930"/>
                </a:moveTo>
                <a:lnTo>
                  <a:pt x="5584" y="930"/>
                </a:lnTo>
              </a:path>
              <a:path w="5715" h="1270">
                <a:moveTo>
                  <a:pt x="0" y="0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5" name="object 10895"/>
          <p:cNvSpPr/>
          <p:nvPr/>
        </p:nvSpPr>
        <p:spPr>
          <a:xfrm>
            <a:off x="12525040" y="6271362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1861" y="930"/>
                </a:moveTo>
                <a:lnTo>
                  <a:pt x="0" y="0"/>
                </a:lnTo>
              </a:path>
              <a:path w="5715" h="1904">
                <a:moveTo>
                  <a:pt x="5584" y="1861"/>
                </a:moveTo>
                <a:lnTo>
                  <a:pt x="1861" y="930"/>
                </a:lnTo>
              </a:path>
              <a:path w="5715" h="1904">
                <a:moveTo>
                  <a:pt x="1861" y="930"/>
                </a:moveTo>
                <a:lnTo>
                  <a:pt x="0" y="0"/>
                </a:lnTo>
              </a:path>
              <a:path w="5715" h="1904">
                <a:moveTo>
                  <a:pt x="5584" y="1861"/>
                </a:moveTo>
                <a:lnTo>
                  <a:pt x="1861" y="930"/>
                </a:lnTo>
              </a:path>
              <a:path w="5715" h="1904">
                <a:moveTo>
                  <a:pt x="1861" y="930"/>
                </a:moveTo>
                <a:lnTo>
                  <a:pt x="0" y="0"/>
                </a:lnTo>
              </a:path>
              <a:path w="5715" h="1904">
                <a:moveTo>
                  <a:pt x="5584" y="1861"/>
                </a:moveTo>
                <a:lnTo>
                  <a:pt x="1861" y="930"/>
                </a:lnTo>
              </a:path>
              <a:path w="5715" h="1904">
                <a:moveTo>
                  <a:pt x="1861" y="930"/>
                </a:moveTo>
                <a:lnTo>
                  <a:pt x="0" y="0"/>
                </a:lnTo>
              </a:path>
              <a:path w="5715" h="1904">
                <a:moveTo>
                  <a:pt x="5584" y="1861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6" name="object 10896"/>
          <p:cNvSpPr/>
          <p:nvPr/>
        </p:nvSpPr>
        <p:spPr>
          <a:xfrm>
            <a:off x="12659999" y="6305799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4653" y="930"/>
                </a:moveTo>
                <a:lnTo>
                  <a:pt x="0" y="0"/>
                </a:lnTo>
              </a:path>
              <a:path w="5715" h="1270">
                <a:moveTo>
                  <a:pt x="5584" y="930"/>
                </a:moveTo>
                <a:lnTo>
                  <a:pt x="4653" y="930"/>
                </a:lnTo>
              </a:path>
              <a:path w="5715" h="1270">
                <a:moveTo>
                  <a:pt x="4653" y="930"/>
                </a:moveTo>
                <a:lnTo>
                  <a:pt x="0" y="0"/>
                </a:lnTo>
              </a:path>
              <a:path w="5715" h="1270">
                <a:moveTo>
                  <a:pt x="5584" y="930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7" name="object 10897"/>
          <p:cNvSpPr/>
          <p:nvPr/>
        </p:nvSpPr>
        <p:spPr>
          <a:xfrm>
            <a:off x="5773413" y="3473541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223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8" name="object 10898"/>
          <p:cNvSpPr/>
          <p:nvPr/>
        </p:nvSpPr>
        <p:spPr>
          <a:xfrm>
            <a:off x="5773413" y="3320899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223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9" name="object 10899"/>
          <p:cNvSpPr/>
          <p:nvPr/>
        </p:nvSpPr>
        <p:spPr>
          <a:xfrm>
            <a:off x="11585919" y="6789787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5">
                <a:moveTo>
                  <a:pt x="0" y="0"/>
                </a:moveTo>
                <a:lnTo>
                  <a:pt x="0" y="26991"/>
                </a:lnTo>
              </a:path>
              <a:path h="177165">
                <a:moveTo>
                  <a:pt x="0" y="44675"/>
                </a:moveTo>
                <a:lnTo>
                  <a:pt x="0" y="79113"/>
                </a:lnTo>
              </a:path>
              <a:path h="177165">
                <a:moveTo>
                  <a:pt x="0" y="96797"/>
                </a:moveTo>
                <a:lnTo>
                  <a:pt x="0" y="132165"/>
                </a:lnTo>
              </a:path>
              <a:path h="177165">
                <a:moveTo>
                  <a:pt x="0" y="148919"/>
                </a:moveTo>
                <a:lnTo>
                  <a:pt x="0" y="175910"/>
                </a:lnTo>
              </a:path>
              <a:path h="177165">
                <a:moveTo>
                  <a:pt x="0" y="175910"/>
                </a:moveTo>
                <a:lnTo>
                  <a:pt x="0" y="17684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0" name="object 10900"/>
          <p:cNvSpPr/>
          <p:nvPr/>
        </p:nvSpPr>
        <p:spPr>
          <a:xfrm>
            <a:off x="12659999" y="6305799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4653" y="930"/>
                </a:moveTo>
                <a:lnTo>
                  <a:pt x="5584" y="930"/>
                </a:lnTo>
              </a:path>
              <a:path w="5715" h="1270">
                <a:moveTo>
                  <a:pt x="0" y="0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1" name="object 10901"/>
          <p:cNvSpPr/>
          <p:nvPr/>
        </p:nvSpPr>
        <p:spPr>
          <a:xfrm>
            <a:off x="12526902" y="6272292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2" name="object 10902"/>
          <p:cNvSpPr/>
          <p:nvPr/>
        </p:nvSpPr>
        <p:spPr>
          <a:xfrm>
            <a:off x="5773413" y="3320899"/>
            <a:ext cx="279400" cy="0"/>
          </a:xfrm>
          <a:custGeom>
            <a:avLst/>
            <a:gdLst/>
            <a:ahLst/>
            <a:cxnLst/>
            <a:rect l="l" t="t" r="r" b="b"/>
            <a:pathLst>
              <a:path w="279400">
                <a:moveTo>
                  <a:pt x="0" y="0"/>
                </a:moveTo>
                <a:lnTo>
                  <a:pt x="26991" y="0"/>
                </a:lnTo>
              </a:path>
              <a:path w="279400">
                <a:moveTo>
                  <a:pt x="43745" y="0"/>
                </a:moveTo>
                <a:lnTo>
                  <a:pt x="79113" y="0"/>
                </a:lnTo>
              </a:path>
              <a:path w="279400">
                <a:moveTo>
                  <a:pt x="95866" y="0"/>
                </a:moveTo>
                <a:lnTo>
                  <a:pt x="131235" y="0"/>
                </a:lnTo>
              </a:path>
              <a:path w="279400">
                <a:moveTo>
                  <a:pt x="148919" y="0"/>
                </a:moveTo>
                <a:lnTo>
                  <a:pt x="183356" y="0"/>
                </a:lnTo>
              </a:path>
              <a:path w="279400">
                <a:moveTo>
                  <a:pt x="201041" y="0"/>
                </a:moveTo>
                <a:lnTo>
                  <a:pt x="235478" y="0"/>
                </a:lnTo>
              </a:path>
              <a:path w="279400">
                <a:moveTo>
                  <a:pt x="253162" y="0"/>
                </a:moveTo>
                <a:lnTo>
                  <a:pt x="2792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3" name="object 10903"/>
          <p:cNvSpPr/>
          <p:nvPr/>
        </p:nvSpPr>
        <p:spPr>
          <a:xfrm>
            <a:off x="11573818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EEE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4" name="object 10904"/>
          <p:cNvSpPr/>
          <p:nvPr/>
        </p:nvSpPr>
        <p:spPr>
          <a:xfrm>
            <a:off x="11574750" y="6789787"/>
            <a:ext cx="11430" cy="177165"/>
          </a:xfrm>
          <a:custGeom>
            <a:avLst/>
            <a:gdLst/>
            <a:ahLst/>
            <a:cxnLst/>
            <a:rect l="l" t="t" r="r" b="b"/>
            <a:pathLst>
              <a:path w="11429" h="177165">
                <a:moveTo>
                  <a:pt x="0" y="175910"/>
                </a:moveTo>
                <a:lnTo>
                  <a:pt x="0" y="148919"/>
                </a:lnTo>
              </a:path>
              <a:path w="11429" h="177165">
                <a:moveTo>
                  <a:pt x="0" y="132165"/>
                </a:moveTo>
                <a:lnTo>
                  <a:pt x="0" y="96797"/>
                </a:lnTo>
              </a:path>
              <a:path w="11429" h="177165">
                <a:moveTo>
                  <a:pt x="0" y="79113"/>
                </a:moveTo>
                <a:lnTo>
                  <a:pt x="0" y="44675"/>
                </a:lnTo>
              </a:path>
              <a:path w="11429" h="177165">
                <a:moveTo>
                  <a:pt x="0" y="26991"/>
                </a:moveTo>
                <a:lnTo>
                  <a:pt x="0" y="0"/>
                </a:lnTo>
              </a:path>
              <a:path w="11429" h="177165">
                <a:moveTo>
                  <a:pt x="0" y="176841"/>
                </a:moveTo>
                <a:lnTo>
                  <a:pt x="0" y="175910"/>
                </a:lnTo>
              </a:path>
              <a:path w="11429" h="177165">
                <a:moveTo>
                  <a:pt x="11168" y="176841"/>
                </a:moveTo>
                <a:lnTo>
                  <a:pt x="0" y="17684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5" name="object 10905"/>
          <p:cNvSpPr/>
          <p:nvPr/>
        </p:nvSpPr>
        <p:spPr>
          <a:xfrm>
            <a:off x="12525040" y="6271362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6" name="object 10906"/>
          <p:cNvSpPr/>
          <p:nvPr/>
        </p:nvSpPr>
        <p:spPr>
          <a:xfrm>
            <a:off x="4805438" y="6890307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7" name="object 10907"/>
          <p:cNvSpPr/>
          <p:nvPr/>
        </p:nvSpPr>
        <p:spPr>
          <a:xfrm>
            <a:off x="12525040" y="6271362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1861" y="930"/>
                </a:moveTo>
                <a:lnTo>
                  <a:pt x="0" y="0"/>
                </a:lnTo>
              </a:path>
              <a:path w="5715" h="1904">
                <a:moveTo>
                  <a:pt x="5584" y="1861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8" name="object 10908"/>
          <p:cNvSpPr/>
          <p:nvPr/>
        </p:nvSpPr>
        <p:spPr>
          <a:xfrm>
            <a:off x="12659999" y="6305799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4653" y="930"/>
                </a:moveTo>
                <a:lnTo>
                  <a:pt x="0" y="0"/>
                </a:lnTo>
              </a:path>
              <a:path w="5715" h="1270">
                <a:moveTo>
                  <a:pt x="5584" y="930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9" name="object 10909"/>
          <p:cNvSpPr/>
          <p:nvPr/>
        </p:nvSpPr>
        <p:spPr>
          <a:xfrm>
            <a:off x="4805438" y="6885654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10" name="object 10910"/>
          <p:cNvSpPr/>
          <p:nvPr/>
        </p:nvSpPr>
        <p:spPr>
          <a:xfrm>
            <a:off x="12530625" y="6273223"/>
            <a:ext cx="129539" cy="33020"/>
          </a:xfrm>
          <a:custGeom>
            <a:avLst/>
            <a:gdLst/>
            <a:ahLst/>
            <a:cxnLst/>
            <a:rect l="l" t="t" r="r" b="b"/>
            <a:pathLst>
              <a:path w="129540" h="33020">
                <a:moveTo>
                  <a:pt x="0" y="0"/>
                </a:moveTo>
                <a:lnTo>
                  <a:pt x="30714" y="7445"/>
                </a:lnTo>
              </a:path>
              <a:path w="129540" h="33020">
                <a:moveTo>
                  <a:pt x="47468" y="12099"/>
                </a:moveTo>
                <a:lnTo>
                  <a:pt x="81905" y="20476"/>
                </a:lnTo>
              </a:path>
              <a:path w="129540" h="33020">
                <a:moveTo>
                  <a:pt x="98659" y="24199"/>
                </a:moveTo>
                <a:lnTo>
                  <a:pt x="129373" y="32576"/>
                </a:lnTo>
              </a:path>
              <a:path w="129540" h="33020">
                <a:moveTo>
                  <a:pt x="129373" y="32576"/>
                </a:moveTo>
                <a:lnTo>
                  <a:pt x="98659" y="24199"/>
                </a:lnTo>
              </a:path>
              <a:path w="129540" h="33020">
                <a:moveTo>
                  <a:pt x="81905" y="20476"/>
                </a:moveTo>
                <a:lnTo>
                  <a:pt x="47468" y="12099"/>
                </a:lnTo>
              </a:path>
              <a:path w="129540" h="33020">
                <a:moveTo>
                  <a:pt x="30714" y="7445"/>
                </a:moveTo>
                <a:lnTo>
                  <a:pt x="0" y="0"/>
                </a:lnTo>
              </a:path>
              <a:path w="129540" h="33020">
                <a:moveTo>
                  <a:pt x="0" y="0"/>
                </a:moveTo>
                <a:lnTo>
                  <a:pt x="30714" y="7445"/>
                </a:lnTo>
              </a:path>
              <a:path w="129540" h="33020">
                <a:moveTo>
                  <a:pt x="47468" y="12099"/>
                </a:moveTo>
                <a:lnTo>
                  <a:pt x="81905" y="20476"/>
                </a:lnTo>
              </a:path>
              <a:path w="129540" h="33020">
                <a:moveTo>
                  <a:pt x="98659" y="24199"/>
                </a:moveTo>
                <a:lnTo>
                  <a:pt x="129373" y="32576"/>
                </a:lnTo>
              </a:path>
              <a:path w="129540" h="33020">
                <a:moveTo>
                  <a:pt x="129373" y="32576"/>
                </a:moveTo>
                <a:lnTo>
                  <a:pt x="98659" y="24199"/>
                </a:lnTo>
              </a:path>
              <a:path w="129540" h="33020">
                <a:moveTo>
                  <a:pt x="81905" y="20476"/>
                </a:moveTo>
                <a:lnTo>
                  <a:pt x="47468" y="12099"/>
                </a:lnTo>
              </a:path>
              <a:path w="129540" h="33020">
                <a:moveTo>
                  <a:pt x="30714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11" name="object 10911"/>
          <p:cNvSpPr/>
          <p:nvPr/>
        </p:nvSpPr>
        <p:spPr>
          <a:xfrm>
            <a:off x="5773413" y="3320899"/>
            <a:ext cx="279400" cy="0"/>
          </a:xfrm>
          <a:custGeom>
            <a:avLst/>
            <a:gdLst/>
            <a:ahLst/>
            <a:cxnLst/>
            <a:rect l="l" t="t" r="r" b="b"/>
            <a:pathLst>
              <a:path w="279400">
                <a:moveTo>
                  <a:pt x="0" y="0"/>
                </a:moveTo>
                <a:lnTo>
                  <a:pt x="26991" y="0"/>
                </a:lnTo>
              </a:path>
              <a:path w="279400">
                <a:moveTo>
                  <a:pt x="43745" y="0"/>
                </a:moveTo>
                <a:lnTo>
                  <a:pt x="79113" y="0"/>
                </a:lnTo>
              </a:path>
              <a:path w="279400">
                <a:moveTo>
                  <a:pt x="95866" y="0"/>
                </a:moveTo>
                <a:lnTo>
                  <a:pt x="131235" y="0"/>
                </a:lnTo>
              </a:path>
              <a:path w="279400">
                <a:moveTo>
                  <a:pt x="148919" y="0"/>
                </a:moveTo>
                <a:lnTo>
                  <a:pt x="183356" y="0"/>
                </a:lnTo>
              </a:path>
              <a:path w="279400">
                <a:moveTo>
                  <a:pt x="201041" y="0"/>
                </a:moveTo>
                <a:lnTo>
                  <a:pt x="235478" y="0"/>
                </a:lnTo>
              </a:path>
              <a:path w="279400">
                <a:moveTo>
                  <a:pt x="253162" y="0"/>
                </a:moveTo>
                <a:lnTo>
                  <a:pt x="2792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12" name="object 10912"/>
          <p:cNvSpPr/>
          <p:nvPr/>
        </p:nvSpPr>
        <p:spPr>
          <a:xfrm>
            <a:off x="12530625" y="6273223"/>
            <a:ext cx="129539" cy="33020"/>
          </a:xfrm>
          <a:custGeom>
            <a:avLst/>
            <a:gdLst/>
            <a:ahLst/>
            <a:cxnLst/>
            <a:rect l="l" t="t" r="r" b="b"/>
            <a:pathLst>
              <a:path w="129540" h="33020">
                <a:moveTo>
                  <a:pt x="0" y="0"/>
                </a:moveTo>
                <a:lnTo>
                  <a:pt x="30714" y="7445"/>
                </a:lnTo>
              </a:path>
              <a:path w="129540" h="33020">
                <a:moveTo>
                  <a:pt x="47468" y="12099"/>
                </a:moveTo>
                <a:lnTo>
                  <a:pt x="81905" y="20476"/>
                </a:lnTo>
              </a:path>
              <a:path w="129540" h="33020">
                <a:moveTo>
                  <a:pt x="98659" y="24199"/>
                </a:moveTo>
                <a:lnTo>
                  <a:pt x="129373" y="32576"/>
                </a:lnTo>
              </a:path>
              <a:path w="129540" h="33020">
                <a:moveTo>
                  <a:pt x="129373" y="32576"/>
                </a:moveTo>
                <a:lnTo>
                  <a:pt x="98659" y="24199"/>
                </a:lnTo>
              </a:path>
              <a:path w="129540" h="33020">
                <a:moveTo>
                  <a:pt x="81905" y="20476"/>
                </a:moveTo>
                <a:lnTo>
                  <a:pt x="47468" y="12099"/>
                </a:lnTo>
              </a:path>
              <a:path w="129540" h="33020">
                <a:moveTo>
                  <a:pt x="30714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13" name="object 10913"/>
          <p:cNvSpPr/>
          <p:nvPr/>
        </p:nvSpPr>
        <p:spPr>
          <a:xfrm>
            <a:off x="12449650" y="6472402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0"/>
                </a:moveTo>
                <a:lnTo>
                  <a:pt x="10238" y="24199"/>
                </a:lnTo>
              </a:path>
              <a:path w="15875" h="65404">
                <a:moveTo>
                  <a:pt x="5584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14" name="object 10914"/>
          <p:cNvSpPr/>
          <p:nvPr/>
        </p:nvSpPr>
        <p:spPr>
          <a:xfrm>
            <a:off x="4735632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15" name="object 10915"/>
          <p:cNvSpPr/>
          <p:nvPr/>
        </p:nvSpPr>
        <p:spPr>
          <a:xfrm>
            <a:off x="12418005" y="6558962"/>
            <a:ext cx="26670" cy="106680"/>
          </a:xfrm>
          <a:custGeom>
            <a:avLst/>
            <a:gdLst/>
            <a:ahLst/>
            <a:cxnLst/>
            <a:rect l="l" t="t" r="r" b="b"/>
            <a:pathLst>
              <a:path w="26670" h="106679">
                <a:moveTo>
                  <a:pt x="26060" y="0"/>
                </a:moveTo>
                <a:lnTo>
                  <a:pt x="22337" y="16753"/>
                </a:lnTo>
              </a:path>
              <a:path w="26670" h="106679">
                <a:moveTo>
                  <a:pt x="17684" y="33506"/>
                </a:moveTo>
                <a:lnTo>
                  <a:pt x="9307" y="67013"/>
                </a:lnTo>
              </a:path>
              <a:path w="26670" h="106679">
                <a:moveTo>
                  <a:pt x="5584" y="84697"/>
                </a:moveTo>
                <a:lnTo>
                  <a:pt x="930" y="101451"/>
                </a:lnTo>
              </a:path>
              <a:path w="26670" h="106679">
                <a:moveTo>
                  <a:pt x="930" y="101451"/>
                </a:moveTo>
                <a:lnTo>
                  <a:pt x="0" y="10610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16" name="object 10916"/>
          <p:cNvSpPr/>
          <p:nvPr/>
        </p:nvSpPr>
        <p:spPr>
          <a:xfrm>
            <a:off x="4730979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17" name="object 10917"/>
          <p:cNvSpPr/>
          <p:nvPr/>
        </p:nvSpPr>
        <p:spPr>
          <a:xfrm>
            <a:off x="12417074" y="6665067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0"/>
                </a:moveTo>
                <a:lnTo>
                  <a:pt x="0" y="2792"/>
                </a:lnTo>
              </a:path>
              <a:path w="1270" h="3175">
                <a:moveTo>
                  <a:pt x="0" y="2792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18" name="object 10918"/>
          <p:cNvSpPr/>
          <p:nvPr/>
        </p:nvSpPr>
        <p:spPr>
          <a:xfrm>
            <a:off x="4805438" y="7055980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19" name="object 10919"/>
          <p:cNvSpPr/>
          <p:nvPr/>
        </p:nvSpPr>
        <p:spPr>
          <a:xfrm>
            <a:off x="11574750" y="678978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20" name="object 10920"/>
          <p:cNvSpPr/>
          <p:nvPr/>
        </p:nvSpPr>
        <p:spPr>
          <a:xfrm>
            <a:off x="12418005" y="6558962"/>
            <a:ext cx="26670" cy="106680"/>
          </a:xfrm>
          <a:custGeom>
            <a:avLst/>
            <a:gdLst/>
            <a:ahLst/>
            <a:cxnLst/>
            <a:rect l="l" t="t" r="r" b="b"/>
            <a:pathLst>
              <a:path w="26670" h="106679">
                <a:moveTo>
                  <a:pt x="0" y="106104"/>
                </a:moveTo>
                <a:lnTo>
                  <a:pt x="930" y="101451"/>
                </a:lnTo>
              </a:path>
              <a:path w="26670" h="106679">
                <a:moveTo>
                  <a:pt x="930" y="101451"/>
                </a:moveTo>
                <a:lnTo>
                  <a:pt x="5584" y="84697"/>
                </a:lnTo>
              </a:path>
              <a:path w="26670" h="106679">
                <a:moveTo>
                  <a:pt x="9307" y="67013"/>
                </a:moveTo>
                <a:lnTo>
                  <a:pt x="17684" y="33506"/>
                </a:lnTo>
              </a:path>
              <a:path w="26670" h="106679">
                <a:moveTo>
                  <a:pt x="22337" y="16753"/>
                </a:moveTo>
                <a:lnTo>
                  <a:pt x="2606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21" name="object 10921"/>
          <p:cNvSpPr/>
          <p:nvPr/>
        </p:nvSpPr>
        <p:spPr>
          <a:xfrm>
            <a:off x="4805438" y="7060634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22" name="object 10922"/>
          <p:cNvSpPr/>
          <p:nvPr/>
        </p:nvSpPr>
        <p:spPr>
          <a:xfrm>
            <a:off x="11561719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23" name="object 10923"/>
          <p:cNvSpPr/>
          <p:nvPr/>
        </p:nvSpPr>
        <p:spPr>
          <a:xfrm>
            <a:off x="5773413" y="3292976"/>
            <a:ext cx="279400" cy="0"/>
          </a:xfrm>
          <a:custGeom>
            <a:avLst/>
            <a:gdLst/>
            <a:ahLst/>
            <a:cxnLst/>
            <a:rect l="l" t="t" r="r" b="b"/>
            <a:pathLst>
              <a:path w="279400">
                <a:moveTo>
                  <a:pt x="279223" y="0"/>
                </a:moveTo>
                <a:lnTo>
                  <a:pt x="253162" y="0"/>
                </a:lnTo>
              </a:path>
              <a:path w="279400">
                <a:moveTo>
                  <a:pt x="235478" y="0"/>
                </a:moveTo>
                <a:lnTo>
                  <a:pt x="201041" y="0"/>
                </a:lnTo>
              </a:path>
              <a:path w="279400">
                <a:moveTo>
                  <a:pt x="183356" y="0"/>
                </a:moveTo>
                <a:lnTo>
                  <a:pt x="148919" y="0"/>
                </a:lnTo>
              </a:path>
              <a:path w="279400">
                <a:moveTo>
                  <a:pt x="131235" y="0"/>
                </a:moveTo>
                <a:lnTo>
                  <a:pt x="95866" y="0"/>
                </a:lnTo>
              </a:path>
              <a:path w="279400">
                <a:moveTo>
                  <a:pt x="79113" y="0"/>
                </a:moveTo>
                <a:lnTo>
                  <a:pt x="43745" y="0"/>
                </a:lnTo>
              </a:path>
              <a:path w="279400">
                <a:moveTo>
                  <a:pt x="269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24" name="object 10924"/>
          <p:cNvSpPr/>
          <p:nvPr/>
        </p:nvSpPr>
        <p:spPr>
          <a:xfrm>
            <a:off x="12449650" y="6472402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10238" y="24199"/>
                </a:moveTo>
                <a:lnTo>
                  <a:pt x="158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25" name="object 10925"/>
          <p:cNvSpPr/>
          <p:nvPr/>
        </p:nvSpPr>
        <p:spPr>
          <a:xfrm>
            <a:off x="5773413" y="3270638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223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26" name="object 10926"/>
          <p:cNvSpPr/>
          <p:nvPr/>
        </p:nvSpPr>
        <p:spPr>
          <a:xfrm>
            <a:off x="5773413" y="3117996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223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27" name="object 10927"/>
          <p:cNvSpPr/>
          <p:nvPr/>
        </p:nvSpPr>
        <p:spPr>
          <a:xfrm>
            <a:off x="12417074" y="6472402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48398" y="0"/>
                </a:moveTo>
                <a:lnTo>
                  <a:pt x="42814" y="24199"/>
                </a:lnTo>
              </a:path>
              <a:path w="48895" h="195579">
                <a:moveTo>
                  <a:pt x="38160" y="40952"/>
                </a:moveTo>
                <a:lnTo>
                  <a:pt x="32576" y="65152"/>
                </a:lnTo>
              </a:path>
              <a:path w="48895" h="195579">
                <a:moveTo>
                  <a:pt x="26991" y="86559"/>
                </a:moveTo>
                <a:lnTo>
                  <a:pt x="23268" y="103312"/>
                </a:lnTo>
              </a:path>
              <a:path w="48895" h="195579">
                <a:moveTo>
                  <a:pt x="18614" y="120066"/>
                </a:moveTo>
                <a:lnTo>
                  <a:pt x="10238" y="153572"/>
                </a:lnTo>
              </a:path>
              <a:path w="48895" h="195579">
                <a:moveTo>
                  <a:pt x="6515" y="171257"/>
                </a:moveTo>
                <a:lnTo>
                  <a:pt x="1861" y="188010"/>
                </a:lnTo>
              </a:path>
              <a:path w="48895" h="195579">
                <a:moveTo>
                  <a:pt x="1861" y="188010"/>
                </a:moveTo>
                <a:lnTo>
                  <a:pt x="930" y="192664"/>
                </a:lnTo>
              </a:path>
              <a:path w="48895" h="195579">
                <a:moveTo>
                  <a:pt x="930" y="192664"/>
                </a:moveTo>
                <a:lnTo>
                  <a:pt x="0" y="19545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28" name="object 10928"/>
          <p:cNvSpPr/>
          <p:nvPr/>
        </p:nvSpPr>
        <p:spPr>
          <a:xfrm>
            <a:off x="11561719" y="697872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29" name="object 10929"/>
          <p:cNvSpPr/>
          <p:nvPr/>
        </p:nvSpPr>
        <p:spPr>
          <a:xfrm>
            <a:off x="5096761" y="6935914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10238" y="24199"/>
                </a:moveTo>
                <a:lnTo>
                  <a:pt x="158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30" name="object 10930"/>
          <p:cNvSpPr/>
          <p:nvPr/>
        </p:nvSpPr>
        <p:spPr>
          <a:xfrm>
            <a:off x="12417074" y="6558962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108897"/>
                </a:moveTo>
                <a:lnTo>
                  <a:pt x="930" y="106104"/>
                </a:lnTo>
              </a:path>
              <a:path w="27304" h="109220">
                <a:moveTo>
                  <a:pt x="930" y="106104"/>
                </a:moveTo>
                <a:lnTo>
                  <a:pt x="1861" y="101451"/>
                </a:lnTo>
              </a:path>
              <a:path w="27304" h="109220">
                <a:moveTo>
                  <a:pt x="1861" y="101451"/>
                </a:moveTo>
                <a:lnTo>
                  <a:pt x="6515" y="84697"/>
                </a:lnTo>
              </a:path>
              <a:path w="27304" h="109220">
                <a:moveTo>
                  <a:pt x="10238" y="67013"/>
                </a:moveTo>
                <a:lnTo>
                  <a:pt x="18614" y="33506"/>
                </a:lnTo>
              </a:path>
              <a:path w="27304" h="109220">
                <a:moveTo>
                  <a:pt x="23268" y="16753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31" name="object 10931"/>
          <p:cNvSpPr/>
          <p:nvPr/>
        </p:nvSpPr>
        <p:spPr>
          <a:xfrm>
            <a:off x="5773413" y="3292976"/>
            <a:ext cx="279400" cy="0"/>
          </a:xfrm>
          <a:custGeom>
            <a:avLst/>
            <a:gdLst/>
            <a:ahLst/>
            <a:cxnLst/>
            <a:rect l="l" t="t" r="r" b="b"/>
            <a:pathLst>
              <a:path w="279400">
                <a:moveTo>
                  <a:pt x="279223" y="0"/>
                </a:moveTo>
                <a:lnTo>
                  <a:pt x="253162" y="0"/>
                </a:lnTo>
              </a:path>
              <a:path w="279400">
                <a:moveTo>
                  <a:pt x="235478" y="0"/>
                </a:moveTo>
                <a:lnTo>
                  <a:pt x="201041" y="0"/>
                </a:lnTo>
              </a:path>
              <a:path w="279400">
                <a:moveTo>
                  <a:pt x="183356" y="0"/>
                </a:moveTo>
                <a:lnTo>
                  <a:pt x="148919" y="0"/>
                </a:lnTo>
              </a:path>
              <a:path w="279400">
                <a:moveTo>
                  <a:pt x="131235" y="0"/>
                </a:moveTo>
                <a:lnTo>
                  <a:pt x="95866" y="0"/>
                </a:lnTo>
              </a:path>
              <a:path w="279400">
                <a:moveTo>
                  <a:pt x="79113" y="0"/>
                </a:moveTo>
                <a:lnTo>
                  <a:pt x="43745" y="0"/>
                </a:lnTo>
              </a:path>
              <a:path w="279400">
                <a:moveTo>
                  <a:pt x="269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32" name="object 10932"/>
          <p:cNvSpPr/>
          <p:nvPr/>
        </p:nvSpPr>
        <p:spPr>
          <a:xfrm>
            <a:off x="12449650" y="6472402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10238" y="24199"/>
                </a:moveTo>
                <a:lnTo>
                  <a:pt x="15822" y="0"/>
                </a:lnTo>
              </a:path>
              <a:path w="15875" h="65404">
                <a:moveTo>
                  <a:pt x="15822" y="0"/>
                </a:moveTo>
                <a:lnTo>
                  <a:pt x="10238" y="24199"/>
                </a:lnTo>
              </a:path>
              <a:path w="15875" h="65404">
                <a:moveTo>
                  <a:pt x="5584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33" name="object 10933"/>
          <p:cNvSpPr/>
          <p:nvPr/>
        </p:nvSpPr>
        <p:spPr>
          <a:xfrm>
            <a:off x="5118168" y="6806540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108897"/>
                </a:moveTo>
                <a:lnTo>
                  <a:pt x="4653" y="90282"/>
                </a:lnTo>
              </a:path>
              <a:path w="27304" h="109220">
                <a:moveTo>
                  <a:pt x="8376" y="73528"/>
                </a:moveTo>
                <a:lnTo>
                  <a:pt x="16753" y="40022"/>
                </a:lnTo>
              </a:path>
              <a:path w="27304" h="109220">
                <a:moveTo>
                  <a:pt x="21407" y="22337"/>
                </a:moveTo>
                <a:lnTo>
                  <a:pt x="26060" y="4653"/>
                </a:lnTo>
              </a:path>
              <a:path w="27304" h="109220">
                <a:moveTo>
                  <a:pt x="26060" y="4653"/>
                </a:moveTo>
                <a:lnTo>
                  <a:pt x="26060" y="3722"/>
                </a:lnTo>
              </a:path>
              <a:path w="27304" h="109220">
                <a:moveTo>
                  <a:pt x="26060" y="2792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34" name="object 10934"/>
          <p:cNvSpPr/>
          <p:nvPr/>
        </p:nvSpPr>
        <p:spPr>
          <a:xfrm>
            <a:off x="11561719" y="697872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35" name="object 10935"/>
          <p:cNvSpPr/>
          <p:nvPr/>
        </p:nvSpPr>
        <p:spPr>
          <a:xfrm>
            <a:off x="11561719" y="677768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36" name="object 10936"/>
          <p:cNvSpPr/>
          <p:nvPr/>
        </p:nvSpPr>
        <p:spPr>
          <a:xfrm>
            <a:off x="5118168" y="6806540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0"/>
                </a:moveTo>
                <a:lnTo>
                  <a:pt x="26060" y="2792"/>
                </a:lnTo>
              </a:path>
              <a:path w="27304" h="109220">
                <a:moveTo>
                  <a:pt x="26060" y="3722"/>
                </a:moveTo>
                <a:lnTo>
                  <a:pt x="26060" y="4653"/>
                </a:lnTo>
              </a:path>
              <a:path w="27304" h="109220">
                <a:moveTo>
                  <a:pt x="26060" y="4653"/>
                </a:moveTo>
                <a:lnTo>
                  <a:pt x="21407" y="22337"/>
                </a:lnTo>
              </a:path>
              <a:path w="27304" h="109220">
                <a:moveTo>
                  <a:pt x="16753" y="40022"/>
                </a:moveTo>
                <a:lnTo>
                  <a:pt x="8376" y="73528"/>
                </a:lnTo>
              </a:path>
              <a:path w="27304" h="109220">
                <a:moveTo>
                  <a:pt x="4653" y="90282"/>
                </a:moveTo>
                <a:lnTo>
                  <a:pt x="0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37" name="object 10937"/>
          <p:cNvSpPr/>
          <p:nvPr/>
        </p:nvSpPr>
        <p:spPr>
          <a:xfrm>
            <a:off x="12418005" y="6558962"/>
            <a:ext cx="26670" cy="106680"/>
          </a:xfrm>
          <a:custGeom>
            <a:avLst/>
            <a:gdLst/>
            <a:ahLst/>
            <a:cxnLst/>
            <a:rect l="l" t="t" r="r" b="b"/>
            <a:pathLst>
              <a:path w="26670" h="106679">
                <a:moveTo>
                  <a:pt x="26060" y="0"/>
                </a:moveTo>
                <a:lnTo>
                  <a:pt x="22337" y="16753"/>
                </a:lnTo>
              </a:path>
              <a:path w="26670" h="106679">
                <a:moveTo>
                  <a:pt x="17684" y="33506"/>
                </a:moveTo>
                <a:lnTo>
                  <a:pt x="9307" y="67013"/>
                </a:lnTo>
              </a:path>
              <a:path w="26670" h="106679">
                <a:moveTo>
                  <a:pt x="5584" y="84697"/>
                </a:moveTo>
                <a:lnTo>
                  <a:pt x="930" y="101451"/>
                </a:lnTo>
              </a:path>
              <a:path w="26670" h="106679">
                <a:moveTo>
                  <a:pt x="930" y="101451"/>
                </a:moveTo>
                <a:lnTo>
                  <a:pt x="0" y="10610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38" name="object 10938"/>
          <p:cNvSpPr/>
          <p:nvPr/>
        </p:nvSpPr>
        <p:spPr>
          <a:xfrm>
            <a:off x="11536589" y="319152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10"/>
                </a:moveTo>
                <a:lnTo>
                  <a:pt x="0" y="0"/>
                </a:lnTo>
              </a:path>
            </a:pathLst>
          </a:custGeom>
          <a:ln w="4653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39" name="object 10939"/>
          <p:cNvSpPr/>
          <p:nvPr/>
        </p:nvSpPr>
        <p:spPr>
          <a:xfrm>
            <a:off x="12417074" y="6660413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930" y="4653"/>
                </a:moveTo>
                <a:lnTo>
                  <a:pt x="0" y="7445"/>
                </a:lnTo>
              </a:path>
              <a:path w="1904" h="7620">
                <a:moveTo>
                  <a:pt x="0" y="7445"/>
                </a:moveTo>
                <a:lnTo>
                  <a:pt x="930" y="4653"/>
                </a:lnTo>
              </a:path>
              <a:path w="1904" h="7620">
                <a:moveTo>
                  <a:pt x="930" y="4653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40" name="object 10940"/>
          <p:cNvSpPr/>
          <p:nvPr/>
        </p:nvSpPr>
        <p:spPr>
          <a:xfrm>
            <a:off x="5096761" y="6935914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0"/>
                </a:moveTo>
                <a:lnTo>
                  <a:pt x="10238" y="24199"/>
                </a:lnTo>
              </a:path>
              <a:path w="15875" h="65404">
                <a:moveTo>
                  <a:pt x="5584" y="40952"/>
                </a:moveTo>
                <a:lnTo>
                  <a:pt x="0" y="65152"/>
                </a:lnTo>
              </a:path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10238" y="24199"/>
                </a:moveTo>
                <a:lnTo>
                  <a:pt x="158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41" name="object 10941"/>
          <p:cNvSpPr/>
          <p:nvPr/>
        </p:nvSpPr>
        <p:spPr>
          <a:xfrm>
            <a:off x="12418935" y="6558962"/>
            <a:ext cx="25400" cy="101600"/>
          </a:xfrm>
          <a:custGeom>
            <a:avLst/>
            <a:gdLst/>
            <a:ahLst/>
            <a:cxnLst/>
            <a:rect l="l" t="t" r="r" b="b"/>
            <a:pathLst>
              <a:path w="25400" h="101600">
                <a:moveTo>
                  <a:pt x="0" y="101451"/>
                </a:moveTo>
                <a:lnTo>
                  <a:pt x="4653" y="84697"/>
                </a:lnTo>
              </a:path>
              <a:path w="25400" h="101600">
                <a:moveTo>
                  <a:pt x="8376" y="67013"/>
                </a:moveTo>
                <a:lnTo>
                  <a:pt x="16753" y="33506"/>
                </a:lnTo>
              </a:path>
              <a:path w="25400" h="101600">
                <a:moveTo>
                  <a:pt x="21407" y="16753"/>
                </a:moveTo>
                <a:lnTo>
                  <a:pt x="251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42" name="object 10942"/>
          <p:cNvSpPr/>
          <p:nvPr/>
        </p:nvSpPr>
        <p:spPr>
          <a:xfrm>
            <a:off x="12959698" y="3191525"/>
            <a:ext cx="29209" cy="200660"/>
          </a:xfrm>
          <a:custGeom>
            <a:avLst/>
            <a:gdLst/>
            <a:ahLst/>
            <a:cxnLst/>
            <a:rect l="l" t="t" r="r" b="b"/>
            <a:pathLst>
              <a:path w="29209" h="200660">
                <a:moveTo>
                  <a:pt x="0" y="0"/>
                </a:moveTo>
                <a:lnTo>
                  <a:pt x="0" y="200110"/>
                </a:lnTo>
              </a:path>
              <a:path w="29209" h="200660">
                <a:moveTo>
                  <a:pt x="28853" y="200110"/>
                </a:moveTo>
                <a:lnTo>
                  <a:pt x="28853" y="0"/>
                </a:lnTo>
              </a:path>
            </a:pathLst>
          </a:custGeom>
          <a:ln w="4653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43" name="object 10943"/>
          <p:cNvSpPr/>
          <p:nvPr/>
        </p:nvSpPr>
        <p:spPr>
          <a:xfrm>
            <a:off x="12449650" y="6472402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10238" y="24199"/>
                </a:moveTo>
                <a:lnTo>
                  <a:pt x="158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944" name="object 10944"/>
          <p:cNvGrpSpPr/>
          <p:nvPr/>
        </p:nvGrpSpPr>
        <p:grpSpPr>
          <a:xfrm>
            <a:off x="12666514" y="6305799"/>
            <a:ext cx="3175" cy="3175"/>
            <a:chOff x="12666514" y="6305799"/>
            <a:chExt cx="3175" cy="3175"/>
          </a:xfrm>
        </p:grpSpPr>
        <p:sp>
          <p:nvSpPr>
            <p:cNvPr id="10945" name="object 10945"/>
            <p:cNvSpPr/>
            <p:nvPr/>
          </p:nvSpPr>
          <p:spPr>
            <a:xfrm>
              <a:off x="12667444" y="63067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6" name="object 10946"/>
            <p:cNvSpPr/>
            <p:nvPr/>
          </p:nvSpPr>
          <p:spPr>
            <a:xfrm>
              <a:off x="12667445" y="630673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947" name="object 10947"/>
          <p:cNvSpPr/>
          <p:nvPr/>
        </p:nvSpPr>
        <p:spPr>
          <a:xfrm>
            <a:off x="5118168" y="6806540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108897"/>
                </a:moveTo>
                <a:lnTo>
                  <a:pt x="4653" y="90282"/>
                </a:lnTo>
              </a:path>
              <a:path w="27304" h="109220">
                <a:moveTo>
                  <a:pt x="8376" y="73528"/>
                </a:moveTo>
                <a:lnTo>
                  <a:pt x="16753" y="40022"/>
                </a:lnTo>
              </a:path>
              <a:path w="27304" h="109220">
                <a:moveTo>
                  <a:pt x="21407" y="22337"/>
                </a:moveTo>
                <a:lnTo>
                  <a:pt x="26060" y="4653"/>
                </a:lnTo>
              </a:path>
              <a:path w="27304" h="109220">
                <a:moveTo>
                  <a:pt x="26060" y="4653"/>
                </a:moveTo>
                <a:lnTo>
                  <a:pt x="26060" y="3722"/>
                </a:lnTo>
              </a:path>
              <a:path w="27304" h="109220">
                <a:moveTo>
                  <a:pt x="26060" y="2792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48" name="object 10948"/>
          <p:cNvSpPr/>
          <p:nvPr/>
        </p:nvSpPr>
        <p:spPr>
          <a:xfrm>
            <a:off x="11561719" y="6777687"/>
            <a:ext cx="69850" cy="201295"/>
          </a:xfrm>
          <a:custGeom>
            <a:avLst/>
            <a:gdLst/>
            <a:ahLst/>
            <a:cxnLst/>
            <a:rect l="l" t="t" r="r" b="b"/>
            <a:pathLst>
              <a:path w="69850" h="201295">
                <a:moveTo>
                  <a:pt x="69805" y="0"/>
                </a:moveTo>
                <a:lnTo>
                  <a:pt x="43745" y="0"/>
                </a:lnTo>
              </a:path>
              <a:path w="69850" h="201295">
                <a:moveTo>
                  <a:pt x="26060" y="0"/>
                </a:moveTo>
                <a:lnTo>
                  <a:pt x="0" y="0"/>
                </a:lnTo>
              </a:path>
              <a:path w="69850" h="201295">
                <a:moveTo>
                  <a:pt x="69805" y="0"/>
                </a:moveTo>
                <a:lnTo>
                  <a:pt x="69805" y="39091"/>
                </a:lnTo>
              </a:path>
              <a:path w="69850" h="201295">
                <a:moveTo>
                  <a:pt x="69805" y="56775"/>
                </a:moveTo>
                <a:lnTo>
                  <a:pt x="69805" y="91213"/>
                </a:lnTo>
              </a:path>
              <a:path w="69850" h="201295">
                <a:moveTo>
                  <a:pt x="69805" y="108897"/>
                </a:moveTo>
                <a:lnTo>
                  <a:pt x="69805" y="144265"/>
                </a:lnTo>
              </a:path>
              <a:path w="69850" h="201295">
                <a:moveTo>
                  <a:pt x="69805" y="161018"/>
                </a:moveTo>
                <a:lnTo>
                  <a:pt x="69805" y="20104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49" name="object 10949"/>
          <p:cNvSpPr/>
          <p:nvPr/>
        </p:nvSpPr>
        <p:spPr>
          <a:xfrm>
            <a:off x="5118168" y="6806540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0"/>
                </a:moveTo>
                <a:lnTo>
                  <a:pt x="26060" y="2792"/>
                </a:lnTo>
              </a:path>
              <a:path w="27304" h="109220">
                <a:moveTo>
                  <a:pt x="26060" y="3722"/>
                </a:moveTo>
                <a:lnTo>
                  <a:pt x="26060" y="4653"/>
                </a:lnTo>
              </a:path>
              <a:path w="27304" h="109220">
                <a:moveTo>
                  <a:pt x="26060" y="4653"/>
                </a:moveTo>
                <a:lnTo>
                  <a:pt x="21407" y="22337"/>
                </a:lnTo>
              </a:path>
              <a:path w="27304" h="109220">
                <a:moveTo>
                  <a:pt x="16753" y="40022"/>
                </a:moveTo>
                <a:lnTo>
                  <a:pt x="8376" y="73528"/>
                </a:lnTo>
              </a:path>
              <a:path w="27304" h="109220">
                <a:moveTo>
                  <a:pt x="4653" y="90282"/>
                </a:moveTo>
                <a:lnTo>
                  <a:pt x="0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950" name="object 10950"/>
          <p:cNvGrpSpPr/>
          <p:nvPr/>
        </p:nvGrpSpPr>
        <p:grpSpPr>
          <a:xfrm>
            <a:off x="12614392" y="6292768"/>
            <a:ext cx="53340" cy="15240"/>
            <a:chOff x="12614392" y="6292768"/>
            <a:chExt cx="53340" cy="15240"/>
          </a:xfrm>
        </p:grpSpPr>
        <p:sp>
          <p:nvSpPr>
            <p:cNvPr id="10951" name="object 10951"/>
            <p:cNvSpPr/>
            <p:nvPr/>
          </p:nvSpPr>
          <p:spPr>
            <a:xfrm>
              <a:off x="12665583" y="6305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2" name="object 10952"/>
            <p:cNvSpPr/>
            <p:nvPr/>
          </p:nvSpPr>
          <p:spPr>
            <a:xfrm>
              <a:off x="12615323" y="6293699"/>
              <a:ext cx="52705" cy="13335"/>
            </a:xfrm>
            <a:custGeom>
              <a:avLst/>
              <a:gdLst/>
              <a:ahLst/>
              <a:cxnLst/>
              <a:rect l="l" t="t" r="r" b="b"/>
              <a:pathLst>
                <a:path w="52704" h="13335">
                  <a:moveTo>
                    <a:pt x="52121" y="13030"/>
                  </a:moveTo>
                  <a:lnTo>
                    <a:pt x="51190" y="13030"/>
                  </a:lnTo>
                </a:path>
                <a:path w="52704" h="13335">
                  <a:moveTo>
                    <a:pt x="51190" y="13030"/>
                  </a:moveTo>
                  <a:lnTo>
                    <a:pt x="1861" y="930"/>
                  </a:lnTo>
                </a:path>
                <a:path w="52704" h="13335">
                  <a:moveTo>
                    <a:pt x="930" y="930"/>
                  </a:moveTo>
                  <a:lnTo>
                    <a:pt x="0" y="0"/>
                  </a:lnTo>
                </a:path>
                <a:path w="52704" h="13335">
                  <a:moveTo>
                    <a:pt x="1861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53" name="object 10953"/>
            <p:cNvSpPr/>
            <p:nvPr/>
          </p:nvSpPr>
          <p:spPr>
            <a:xfrm>
              <a:off x="12616253" y="62937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954" name="object 10954"/>
          <p:cNvSpPr/>
          <p:nvPr/>
        </p:nvSpPr>
        <p:spPr>
          <a:xfrm>
            <a:off x="5096761" y="6935914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0"/>
                </a:moveTo>
                <a:lnTo>
                  <a:pt x="10238" y="24199"/>
                </a:lnTo>
              </a:path>
              <a:path w="15875" h="65404">
                <a:moveTo>
                  <a:pt x="5584" y="40952"/>
                </a:moveTo>
                <a:lnTo>
                  <a:pt x="0" y="65152"/>
                </a:lnTo>
              </a:path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10238" y="24199"/>
                </a:moveTo>
                <a:lnTo>
                  <a:pt x="158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55" name="object 10955"/>
          <p:cNvSpPr/>
          <p:nvPr/>
        </p:nvSpPr>
        <p:spPr>
          <a:xfrm>
            <a:off x="12580885" y="6285323"/>
            <a:ext cx="34925" cy="8890"/>
          </a:xfrm>
          <a:custGeom>
            <a:avLst/>
            <a:gdLst/>
            <a:ahLst/>
            <a:cxnLst/>
            <a:rect l="l" t="t" r="r" b="b"/>
            <a:pathLst>
              <a:path w="34925" h="8889">
                <a:moveTo>
                  <a:pt x="31645" y="8376"/>
                </a:moveTo>
                <a:lnTo>
                  <a:pt x="30714" y="7445"/>
                </a:lnTo>
              </a:path>
              <a:path w="34925" h="8889">
                <a:moveTo>
                  <a:pt x="33506" y="8376"/>
                </a:moveTo>
                <a:lnTo>
                  <a:pt x="31645" y="8376"/>
                </a:lnTo>
              </a:path>
              <a:path w="34925" h="8889">
                <a:moveTo>
                  <a:pt x="34437" y="8376"/>
                </a:moveTo>
                <a:lnTo>
                  <a:pt x="33506" y="8376"/>
                </a:lnTo>
              </a:path>
              <a:path w="34925" h="8889">
                <a:moveTo>
                  <a:pt x="30714" y="7445"/>
                </a:moveTo>
                <a:lnTo>
                  <a:pt x="15822" y="4653"/>
                </a:lnTo>
              </a:path>
              <a:path w="34925" h="8889">
                <a:moveTo>
                  <a:pt x="15822" y="4653"/>
                </a:moveTo>
                <a:lnTo>
                  <a:pt x="930" y="930"/>
                </a:lnTo>
              </a:path>
              <a:path w="34925" h="8889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56" name="object 10956"/>
          <p:cNvSpPr/>
          <p:nvPr/>
        </p:nvSpPr>
        <p:spPr>
          <a:xfrm>
            <a:off x="5118168" y="6806540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108897"/>
                </a:moveTo>
                <a:lnTo>
                  <a:pt x="4653" y="90282"/>
                </a:lnTo>
              </a:path>
              <a:path w="27304" h="109220">
                <a:moveTo>
                  <a:pt x="8376" y="73528"/>
                </a:moveTo>
                <a:lnTo>
                  <a:pt x="16753" y="40022"/>
                </a:lnTo>
              </a:path>
              <a:path w="27304" h="109220">
                <a:moveTo>
                  <a:pt x="21407" y="22337"/>
                </a:moveTo>
                <a:lnTo>
                  <a:pt x="26060" y="4653"/>
                </a:lnTo>
              </a:path>
              <a:path w="27304" h="109220">
                <a:moveTo>
                  <a:pt x="26060" y="4653"/>
                </a:moveTo>
                <a:lnTo>
                  <a:pt x="26060" y="3722"/>
                </a:lnTo>
              </a:path>
              <a:path w="27304" h="109220">
                <a:moveTo>
                  <a:pt x="26060" y="2792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57" name="object 10957"/>
          <p:cNvSpPr/>
          <p:nvPr/>
        </p:nvSpPr>
        <p:spPr>
          <a:xfrm>
            <a:off x="11631525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58" name="object 10958"/>
          <p:cNvSpPr/>
          <p:nvPr/>
        </p:nvSpPr>
        <p:spPr>
          <a:xfrm>
            <a:off x="12579024" y="6285323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59" name="object 10959"/>
          <p:cNvSpPr/>
          <p:nvPr/>
        </p:nvSpPr>
        <p:spPr>
          <a:xfrm>
            <a:off x="5118168" y="6806540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0"/>
                </a:moveTo>
                <a:lnTo>
                  <a:pt x="26060" y="2792"/>
                </a:lnTo>
              </a:path>
              <a:path w="27304" h="109220">
                <a:moveTo>
                  <a:pt x="26060" y="3722"/>
                </a:moveTo>
                <a:lnTo>
                  <a:pt x="26060" y="4653"/>
                </a:lnTo>
              </a:path>
              <a:path w="27304" h="109220">
                <a:moveTo>
                  <a:pt x="26060" y="4653"/>
                </a:moveTo>
                <a:lnTo>
                  <a:pt x="21407" y="22337"/>
                </a:lnTo>
              </a:path>
              <a:path w="27304" h="109220">
                <a:moveTo>
                  <a:pt x="16753" y="40022"/>
                </a:moveTo>
                <a:lnTo>
                  <a:pt x="8376" y="73528"/>
                </a:lnTo>
              </a:path>
              <a:path w="27304" h="109220">
                <a:moveTo>
                  <a:pt x="4653" y="90282"/>
                </a:moveTo>
                <a:lnTo>
                  <a:pt x="0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960" name="object 10960"/>
          <p:cNvGrpSpPr/>
          <p:nvPr/>
        </p:nvGrpSpPr>
        <p:grpSpPr>
          <a:xfrm>
            <a:off x="12523179" y="6270431"/>
            <a:ext cx="55880" cy="15875"/>
            <a:chOff x="12523179" y="6270431"/>
            <a:chExt cx="55880" cy="15875"/>
          </a:xfrm>
        </p:grpSpPr>
        <p:sp>
          <p:nvSpPr>
            <p:cNvPr id="10961" name="object 10961"/>
            <p:cNvSpPr/>
            <p:nvPr/>
          </p:nvSpPr>
          <p:spPr>
            <a:xfrm>
              <a:off x="12576232" y="628439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2" name="object 10962"/>
            <p:cNvSpPr/>
            <p:nvPr/>
          </p:nvSpPr>
          <p:spPr>
            <a:xfrm>
              <a:off x="12576231" y="62834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3" name="object 10963"/>
            <p:cNvSpPr/>
            <p:nvPr/>
          </p:nvSpPr>
          <p:spPr>
            <a:xfrm>
              <a:off x="12524110" y="6271361"/>
              <a:ext cx="55244" cy="13970"/>
            </a:xfrm>
            <a:custGeom>
              <a:avLst/>
              <a:gdLst/>
              <a:ahLst/>
              <a:cxnLst/>
              <a:rect l="l" t="t" r="r" b="b"/>
              <a:pathLst>
                <a:path w="55245" h="13970">
                  <a:moveTo>
                    <a:pt x="53983" y="13961"/>
                  </a:moveTo>
                  <a:lnTo>
                    <a:pt x="53052" y="13030"/>
                  </a:lnTo>
                </a:path>
                <a:path w="55245" h="13970">
                  <a:moveTo>
                    <a:pt x="54913" y="13961"/>
                  </a:moveTo>
                  <a:lnTo>
                    <a:pt x="53983" y="13961"/>
                  </a:lnTo>
                </a:path>
                <a:path w="55245" h="13970">
                  <a:moveTo>
                    <a:pt x="52121" y="13030"/>
                  </a:moveTo>
                  <a:lnTo>
                    <a:pt x="34437" y="8376"/>
                  </a:lnTo>
                </a:path>
                <a:path w="55245" h="13970">
                  <a:moveTo>
                    <a:pt x="17684" y="46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64" name="object 10964"/>
            <p:cNvSpPr/>
            <p:nvPr/>
          </p:nvSpPr>
          <p:spPr>
            <a:xfrm>
              <a:off x="12523179" y="62704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965" name="object 10965"/>
          <p:cNvSpPr/>
          <p:nvPr/>
        </p:nvSpPr>
        <p:spPr>
          <a:xfrm>
            <a:off x="5096761" y="6935914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0"/>
                </a:moveTo>
                <a:lnTo>
                  <a:pt x="10238" y="24199"/>
                </a:lnTo>
              </a:path>
              <a:path w="15875" h="65404">
                <a:moveTo>
                  <a:pt x="5584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66" name="object 10966"/>
          <p:cNvSpPr/>
          <p:nvPr/>
        </p:nvSpPr>
        <p:spPr>
          <a:xfrm>
            <a:off x="5053947" y="7206760"/>
            <a:ext cx="6985" cy="1270"/>
          </a:xfrm>
          <a:custGeom>
            <a:avLst/>
            <a:gdLst/>
            <a:ahLst/>
            <a:cxnLst/>
            <a:rect l="l" t="t" r="r" b="b"/>
            <a:pathLst>
              <a:path w="6985" h="1270">
                <a:moveTo>
                  <a:pt x="1861" y="0"/>
                </a:moveTo>
                <a:lnTo>
                  <a:pt x="0" y="0"/>
                </a:lnTo>
              </a:path>
              <a:path w="6985" h="1270">
                <a:moveTo>
                  <a:pt x="6515" y="930"/>
                </a:moveTo>
                <a:lnTo>
                  <a:pt x="1861" y="0"/>
                </a:lnTo>
              </a:path>
              <a:path w="6985" h="1270">
                <a:moveTo>
                  <a:pt x="1861" y="0"/>
                </a:moveTo>
                <a:lnTo>
                  <a:pt x="0" y="0"/>
                </a:lnTo>
              </a:path>
              <a:path w="6985" h="1270">
                <a:moveTo>
                  <a:pt x="6515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67" name="object 10967"/>
          <p:cNvSpPr/>
          <p:nvPr/>
        </p:nvSpPr>
        <p:spPr>
          <a:xfrm>
            <a:off x="5189836" y="7240268"/>
            <a:ext cx="5715" cy="1270"/>
          </a:xfrm>
          <a:custGeom>
            <a:avLst/>
            <a:gdLst/>
            <a:ahLst/>
            <a:cxnLst/>
            <a:rect l="l" t="t" r="r" b="b"/>
            <a:pathLst>
              <a:path w="5714" h="1270">
                <a:moveTo>
                  <a:pt x="3722" y="930"/>
                </a:moveTo>
                <a:lnTo>
                  <a:pt x="5584" y="930"/>
                </a:lnTo>
              </a:path>
              <a:path w="5714" h="1270">
                <a:moveTo>
                  <a:pt x="0" y="0"/>
                </a:moveTo>
                <a:lnTo>
                  <a:pt x="3722" y="930"/>
                </a:lnTo>
              </a:path>
              <a:path w="5714" h="1270">
                <a:moveTo>
                  <a:pt x="3722" y="930"/>
                </a:moveTo>
                <a:lnTo>
                  <a:pt x="5584" y="930"/>
                </a:lnTo>
              </a:path>
              <a:path w="5714" h="1270">
                <a:moveTo>
                  <a:pt x="0" y="0"/>
                </a:moveTo>
                <a:lnTo>
                  <a:pt x="3722" y="930"/>
                </a:lnTo>
              </a:path>
              <a:path w="5714" h="1270">
                <a:moveTo>
                  <a:pt x="3722" y="930"/>
                </a:moveTo>
                <a:lnTo>
                  <a:pt x="5584" y="930"/>
                </a:lnTo>
              </a:path>
              <a:path w="5714" h="1270">
                <a:moveTo>
                  <a:pt x="0" y="0"/>
                </a:moveTo>
                <a:lnTo>
                  <a:pt x="3722" y="930"/>
                </a:lnTo>
              </a:path>
              <a:path w="5714" h="1270">
                <a:moveTo>
                  <a:pt x="3722" y="930"/>
                </a:moveTo>
                <a:lnTo>
                  <a:pt x="5584" y="930"/>
                </a:lnTo>
              </a:path>
              <a:path w="5714" h="1270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68" name="object 10968"/>
          <p:cNvSpPr/>
          <p:nvPr/>
        </p:nvSpPr>
        <p:spPr>
          <a:xfrm>
            <a:off x="5053947" y="7206760"/>
            <a:ext cx="6985" cy="1270"/>
          </a:xfrm>
          <a:custGeom>
            <a:avLst/>
            <a:gdLst/>
            <a:ahLst/>
            <a:cxnLst/>
            <a:rect l="l" t="t" r="r" b="b"/>
            <a:pathLst>
              <a:path w="6985" h="1270">
                <a:moveTo>
                  <a:pt x="1861" y="0"/>
                </a:moveTo>
                <a:lnTo>
                  <a:pt x="6515" y="930"/>
                </a:lnTo>
              </a:path>
              <a:path w="6985" h="1270">
                <a:moveTo>
                  <a:pt x="0" y="0"/>
                </a:moveTo>
                <a:lnTo>
                  <a:pt x="1861" y="0"/>
                </a:lnTo>
              </a:path>
              <a:path w="6985" h="1270">
                <a:moveTo>
                  <a:pt x="1861" y="0"/>
                </a:moveTo>
                <a:lnTo>
                  <a:pt x="6515" y="930"/>
                </a:lnTo>
              </a:path>
              <a:path w="6985" h="1270">
                <a:moveTo>
                  <a:pt x="0" y="0"/>
                </a:moveTo>
                <a:lnTo>
                  <a:pt x="1861" y="0"/>
                </a:lnTo>
              </a:path>
              <a:path w="6985" h="1270">
                <a:moveTo>
                  <a:pt x="1861" y="0"/>
                </a:moveTo>
                <a:lnTo>
                  <a:pt x="0" y="0"/>
                </a:lnTo>
              </a:path>
              <a:path w="6985" h="1270">
                <a:moveTo>
                  <a:pt x="6515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69" name="object 10969"/>
          <p:cNvSpPr/>
          <p:nvPr/>
        </p:nvSpPr>
        <p:spPr>
          <a:xfrm>
            <a:off x="5189836" y="7240268"/>
            <a:ext cx="5715" cy="1270"/>
          </a:xfrm>
          <a:custGeom>
            <a:avLst/>
            <a:gdLst/>
            <a:ahLst/>
            <a:cxnLst/>
            <a:rect l="l" t="t" r="r" b="b"/>
            <a:pathLst>
              <a:path w="5714" h="1270">
                <a:moveTo>
                  <a:pt x="3722" y="930"/>
                </a:moveTo>
                <a:lnTo>
                  <a:pt x="5584" y="930"/>
                </a:lnTo>
              </a:path>
              <a:path w="5714" h="1270">
                <a:moveTo>
                  <a:pt x="0" y="0"/>
                </a:moveTo>
                <a:lnTo>
                  <a:pt x="3722" y="930"/>
                </a:lnTo>
              </a:path>
              <a:path w="5714" h="1270">
                <a:moveTo>
                  <a:pt x="3722" y="930"/>
                </a:moveTo>
                <a:lnTo>
                  <a:pt x="5584" y="930"/>
                </a:lnTo>
              </a:path>
              <a:path w="5714" h="1270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70" name="object 10970"/>
          <p:cNvSpPr/>
          <p:nvPr/>
        </p:nvSpPr>
        <p:spPr>
          <a:xfrm>
            <a:off x="5053947" y="7206760"/>
            <a:ext cx="6985" cy="1270"/>
          </a:xfrm>
          <a:custGeom>
            <a:avLst/>
            <a:gdLst/>
            <a:ahLst/>
            <a:cxnLst/>
            <a:rect l="l" t="t" r="r" b="b"/>
            <a:pathLst>
              <a:path w="6985" h="1270">
                <a:moveTo>
                  <a:pt x="1861" y="0"/>
                </a:moveTo>
                <a:lnTo>
                  <a:pt x="6515" y="930"/>
                </a:lnTo>
              </a:path>
              <a:path w="6985" h="1270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71" name="object 10971"/>
          <p:cNvSpPr/>
          <p:nvPr/>
        </p:nvSpPr>
        <p:spPr>
          <a:xfrm>
            <a:off x="5060462" y="7207691"/>
            <a:ext cx="129539" cy="33020"/>
          </a:xfrm>
          <a:custGeom>
            <a:avLst/>
            <a:gdLst/>
            <a:ahLst/>
            <a:cxnLst/>
            <a:rect l="l" t="t" r="r" b="b"/>
            <a:pathLst>
              <a:path w="129539" h="33020">
                <a:moveTo>
                  <a:pt x="129373" y="32576"/>
                </a:moveTo>
                <a:lnTo>
                  <a:pt x="98659" y="25130"/>
                </a:lnTo>
              </a:path>
              <a:path w="129539" h="33020">
                <a:moveTo>
                  <a:pt x="80974" y="20476"/>
                </a:moveTo>
                <a:lnTo>
                  <a:pt x="47468" y="12099"/>
                </a:lnTo>
              </a:path>
              <a:path w="129539" h="33020">
                <a:moveTo>
                  <a:pt x="30714" y="8376"/>
                </a:moveTo>
                <a:lnTo>
                  <a:pt x="0" y="0"/>
                </a:lnTo>
              </a:path>
              <a:path w="129539" h="33020">
                <a:moveTo>
                  <a:pt x="0" y="0"/>
                </a:moveTo>
                <a:lnTo>
                  <a:pt x="30714" y="8376"/>
                </a:lnTo>
              </a:path>
              <a:path w="129539" h="33020">
                <a:moveTo>
                  <a:pt x="47468" y="12099"/>
                </a:moveTo>
                <a:lnTo>
                  <a:pt x="80974" y="20476"/>
                </a:lnTo>
              </a:path>
              <a:path w="129539" h="33020">
                <a:moveTo>
                  <a:pt x="98659" y="25130"/>
                </a:moveTo>
                <a:lnTo>
                  <a:pt x="129373" y="32576"/>
                </a:lnTo>
              </a:path>
              <a:path w="129539" h="33020">
                <a:moveTo>
                  <a:pt x="129373" y="32576"/>
                </a:moveTo>
                <a:lnTo>
                  <a:pt x="98659" y="25130"/>
                </a:lnTo>
              </a:path>
              <a:path w="129539" h="33020">
                <a:moveTo>
                  <a:pt x="80974" y="20476"/>
                </a:moveTo>
                <a:lnTo>
                  <a:pt x="47468" y="12099"/>
                </a:lnTo>
              </a:path>
              <a:path w="129539" h="33020">
                <a:moveTo>
                  <a:pt x="30714" y="8376"/>
                </a:moveTo>
                <a:lnTo>
                  <a:pt x="0" y="0"/>
                </a:lnTo>
              </a:path>
              <a:path w="129539" h="33020">
                <a:moveTo>
                  <a:pt x="0" y="0"/>
                </a:moveTo>
                <a:lnTo>
                  <a:pt x="30714" y="8376"/>
                </a:lnTo>
              </a:path>
              <a:path w="129539" h="33020">
                <a:moveTo>
                  <a:pt x="47468" y="12099"/>
                </a:moveTo>
                <a:lnTo>
                  <a:pt x="80974" y="20476"/>
                </a:lnTo>
              </a:path>
              <a:path w="129539" h="33020">
                <a:moveTo>
                  <a:pt x="98659" y="25130"/>
                </a:moveTo>
                <a:lnTo>
                  <a:pt x="129373" y="32576"/>
                </a:lnTo>
              </a:path>
              <a:path w="129539" h="33020">
                <a:moveTo>
                  <a:pt x="129373" y="32576"/>
                </a:moveTo>
                <a:lnTo>
                  <a:pt x="98659" y="25130"/>
                </a:lnTo>
              </a:path>
              <a:path w="129539" h="33020">
                <a:moveTo>
                  <a:pt x="80974" y="20476"/>
                </a:moveTo>
                <a:lnTo>
                  <a:pt x="47468" y="12099"/>
                </a:lnTo>
              </a:path>
              <a:path w="129539" h="33020">
                <a:moveTo>
                  <a:pt x="30714" y="8376"/>
                </a:moveTo>
                <a:lnTo>
                  <a:pt x="0" y="0"/>
                </a:lnTo>
              </a:path>
              <a:path w="129539" h="33020">
                <a:moveTo>
                  <a:pt x="0" y="0"/>
                </a:moveTo>
                <a:lnTo>
                  <a:pt x="30714" y="8376"/>
                </a:lnTo>
              </a:path>
              <a:path w="129539" h="33020">
                <a:moveTo>
                  <a:pt x="47468" y="12099"/>
                </a:moveTo>
                <a:lnTo>
                  <a:pt x="80974" y="20476"/>
                </a:lnTo>
              </a:path>
              <a:path w="129539" h="33020">
                <a:moveTo>
                  <a:pt x="98659" y="25130"/>
                </a:moveTo>
                <a:lnTo>
                  <a:pt x="129373" y="325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72" name="object 10972"/>
          <p:cNvSpPr/>
          <p:nvPr/>
        </p:nvSpPr>
        <p:spPr>
          <a:xfrm>
            <a:off x="5254057" y="6975936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65152"/>
                </a:moveTo>
                <a:lnTo>
                  <a:pt x="6515" y="40952"/>
                </a:lnTo>
              </a:path>
              <a:path w="17145" h="65404">
                <a:moveTo>
                  <a:pt x="10238" y="24199"/>
                </a:moveTo>
                <a:lnTo>
                  <a:pt x="167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973" name="object 10973"/>
          <p:cNvGrpSpPr/>
          <p:nvPr/>
        </p:nvGrpSpPr>
        <p:grpSpPr>
          <a:xfrm>
            <a:off x="12521317" y="6269500"/>
            <a:ext cx="3810" cy="3175"/>
            <a:chOff x="12521317" y="6269500"/>
            <a:chExt cx="3810" cy="3175"/>
          </a:xfrm>
        </p:grpSpPr>
        <p:sp>
          <p:nvSpPr>
            <p:cNvPr id="10974" name="object 10974"/>
            <p:cNvSpPr/>
            <p:nvPr/>
          </p:nvSpPr>
          <p:spPr>
            <a:xfrm>
              <a:off x="12523179" y="62713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5" name="object 10975"/>
            <p:cNvSpPr/>
            <p:nvPr/>
          </p:nvSpPr>
          <p:spPr>
            <a:xfrm>
              <a:off x="12523178" y="62704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76" name="object 10976"/>
            <p:cNvSpPr/>
            <p:nvPr/>
          </p:nvSpPr>
          <p:spPr>
            <a:xfrm>
              <a:off x="12522248" y="627043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977" name="object 10977"/>
          <p:cNvSpPr/>
          <p:nvPr/>
        </p:nvSpPr>
        <p:spPr>
          <a:xfrm>
            <a:off x="12602292" y="6596191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78" name="object 10978"/>
          <p:cNvSpPr/>
          <p:nvPr/>
        </p:nvSpPr>
        <p:spPr>
          <a:xfrm>
            <a:off x="5275464" y="6845631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39" h="109220">
                <a:moveTo>
                  <a:pt x="0" y="108897"/>
                </a:moveTo>
                <a:lnTo>
                  <a:pt x="5584" y="90282"/>
                </a:lnTo>
              </a:path>
              <a:path w="27939" h="109220">
                <a:moveTo>
                  <a:pt x="9307" y="72598"/>
                </a:moveTo>
                <a:lnTo>
                  <a:pt x="17684" y="39091"/>
                </a:lnTo>
              </a:path>
              <a:path w="27939" h="109220">
                <a:moveTo>
                  <a:pt x="22337" y="22337"/>
                </a:moveTo>
                <a:lnTo>
                  <a:pt x="26991" y="2792"/>
                </a:lnTo>
              </a:path>
              <a:path w="27939" h="109220">
                <a:moveTo>
                  <a:pt x="26991" y="2792"/>
                </a:moveTo>
                <a:lnTo>
                  <a:pt x="279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79" name="object 10979"/>
          <p:cNvSpPr/>
          <p:nvPr/>
        </p:nvSpPr>
        <p:spPr>
          <a:xfrm>
            <a:off x="12603223" y="6593399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2792"/>
                </a:moveTo>
                <a:lnTo>
                  <a:pt x="0" y="1861"/>
                </a:lnTo>
              </a:path>
              <a:path h="3175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0" name="object 10980"/>
          <p:cNvSpPr/>
          <p:nvPr/>
        </p:nvSpPr>
        <p:spPr>
          <a:xfrm>
            <a:off x="5275464" y="6845631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39" h="109220">
                <a:moveTo>
                  <a:pt x="27922" y="0"/>
                </a:moveTo>
                <a:lnTo>
                  <a:pt x="26991" y="2792"/>
                </a:lnTo>
              </a:path>
              <a:path w="27939" h="109220">
                <a:moveTo>
                  <a:pt x="26991" y="2792"/>
                </a:moveTo>
                <a:lnTo>
                  <a:pt x="22337" y="22337"/>
                </a:lnTo>
              </a:path>
              <a:path w="27939" h="109220">
                <a:moveTo>
                  <a:pt x="17684" y="39091"/>
                </a:moveTo>
                <a:lnTo>
                  <a:pt x="9307" y="72598"/>
                </a:lnTo>
              </a:path>
              <a:path w="27939" h="109220">
                <a:moveTo>
                  <a:pt x="5584" y="90282"/>
                </a:moveTo>
                <a:lnTo>
                  <a:pt x="0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1" name="object 10981"/>
          <p:cNvSpPr/>
          <p:nvPr/>
        </p:nvSpPr>
        <p:spPr>
          <a:xfrm>
            <a:off x="12603223" y="6576646"/>
            <a:ext cx="5080" cy="17145"/>
          </a:xfrm>
          <a:custGeom>
            <a:avLst/>
            <a:gdLst/>
            <a:ahLst/>
            <a:cxnLst/>
            <a:rect l="l" t="t" r="r" b="b"/>
            <a:pathLst>
              <a:path w="5079" h="17145">
                <a:moveTo>
                  <a:pt x="0" y="16753"/>
                </a:moveTo>
                <a:lnTo>
                  <a:pt x="930" y="15822"/>
                </a:lnTo>
              </a:path>
              <a:path w="5079" h="17145">
                <a:moveTo>
                  <a:pt x="930" y="15822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2" name="object 10982"/>
          <p:cNvSpPr/>
          <p:nvPr/>
        </p:nvSpPr>
        <p:spPr>
          <a:xfrm>
            <a:off x="12444996" y="6537555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0"/>
                </a:moveTo>
                <a:lnTo>
                  <a:pt x="0" y="16753"/>
                </a:lnTo>
              </a:path>
              <a:path w="5079" h="19684">
                <a:moveTo>
                  <a:pt x="0" y="16753"/>
                </a:moveTo>
                <a:lnTo>
                  <a:pt x="0" y="17684"/>
                </a:lnTo>
              </a:path>
              <a:path w="5079" h="19684">
                <a:moveTo>
                  <a:pt x="0" y="18614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3" name="object 10983"/>
          <p:cNvSpPr/>
          <p:nvPr/>
        </p:nvSpPr>
        <p:spPr>
          <a:xfrm>
            <a:off x="5254057" y="6975936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16753" y="0"/>
                </a:moveTo>
                <a:lnTo>
                  <a:pt x="10238" y="24199"/>
                </a:lnTo>
              </a:path>
              <a:path w="17145" h="65404">
                <a:moveTo>
                  <a:pt x="6515" y="40952"/>
                </a:moveTo>
                <a:lnTo>
                  <a:pt x="0" y="65152"/>
                </a:lnTo>
              </a:path>
              <a:path w="17145" h="65404">
                <a:moveTo>
                  <a:pt x="0" y="65152"/>
                </a:moveTo>
                <a:lnTo>
                  <a:pt x="6515" y="40952"/>
                </a:lnTo>
              </a:path>
              <a:path w="17145" h="65404">
                <a:moveTo>
                  <a:pt x="10238" y="24199"/>
                </a:moveTo>
                <a:lnTo>
                  <a:pt x="167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4" name="object 10984"/>
          <p:cNvSpPr/>
          <p:nvPr/>
        </p:nvSpPr>
        <p:spPr>
          <a:xfrm>
            <a:off x="12444066" y="655710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930" y="930"/>
                </a:lnTo>
              </a:path>
              <a:path w="1270" h="1270">
                <a:moveTo>
                  <a:pt x="930" y="93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5" name="object 10985"/>
          <p:cNvSpPr/>
          <p:nvPr/>
        </p:nvSpPr>
        <p:spPr>
          <a:xfrm>
            <a:off x="12524109" y="6271362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0"/>
                </a:moveTo>
                <a:lnTo>
                  <a:pt x="0" y="930"/>
                </a:lnTo>
              </a:path>
              <a:path h="3175">
                <a:moveTo>
                  <a:pt x="0" y="930"/>
                </a:moveTo>
                <a:lnTo>
                  <a:pt x="0" y="1861"/>
                </a:lnTo>
              </a:path>
              <a:path h="3175">
                <a:moveTo>
                  <a:pt x="0" y="1861"/>
                </a:moveTo>
                <a:lnTo>
                  <a:pt x="0" y="279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6" name="object 10986"/>
          <p:cNvSpPr/>
          <p:nvPr/>
        </p:nvSpPr>
        <p:spPr>
          <a:xfrm>
            <a:off x="5275464" y="6845631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39" h="109220">
                <a:moveTo>
                  <a:pt x="0" y="108897"/>
                </a:moveTo>
                <a:lnTo>
                  <a:pt x="5584" y="90282"/>
                </a:lnTo>
              </a:path>
              <a:path w="27939" h="109220">
                <a:moveTo>
                  <a:pt x="9307" y="72598"/>
                </a:moveTo>
                <a:lnTo>
                  <a:pt x="17684" y="39091"/>
                </a:lnTo>
              </a:path>
              <a:path w="27939" h="109220">
                <a:moveTo>
                  <a:pt x="22337" y="22337"/>
                </a:moveTo>
                <a:lnTo>
                  <a:pt x="26991" y="2792"/>
                </a:lnTo>
              </a:path>
              <a:path w="27939" h="109220">
                <a:moveTo>
                  <a:pt x="26991" y="2792"/>
                </a:moveTo>
                <a:lnTo>
                  <a:pt x="279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7" name="object 10987"/>
          <p:cNvSpPr/>
          <p:nvPr/>
        </p:nvSpPr>
        <p:spPr>
          <a:xfrm>
            <a:off x="12523179" y="6274154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8" name="object 10988"/>
          <p:cNvSpPr/>
          <p:nvPr/>
        </p:nvSpPr>
        <p:spPr>
          <a:xfrm>
            <a:off x="11631525" y="689123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9" name="object 10989"/>
          <p:cNvSpPr/>
          <p:nvPr/>
        </p:nvSpPr>
        <p:spPr>
          <a:xfrm>
            <a:off x="5275464" y="6845631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39" h="109220">
                <a:moveTo>
                  <a:pt x="27922" y="0"/>
                </a:moveTo>
                <a:lnTo>
                  <a:pt x="26991" y="2792"/>
                </a:lnTo>
              </a:path>
              <a:path w="27939" h="109220">
                <a:moveTo>
                  <a:pt x="26991" y="2792"/>
                </a:moveTo>
                <a:lnTo>
                  <a:pt x="22337" y="22337"/>
                </a:lnTo>
              </a:path>
              <a:path w="27939" h="109220">
                <a:moveTo>
                  <a:pt x="17684" y="39091"/>
                </a:moveTo>
                <a:lnTo>
                  <a:pt x="9307" y="72598"/>
                </a:lnTo>
              </a:path>
              <a:path w="27939" h="109220">
                <a:moveTo>
                  <a:pt x="5584" y="90282"/>
                </a:moveTo>
                <a:lnTo>
                  <a:pt x="0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0" name="object 10990"/>
          <p:cNvSpPr/>
          <p:nvPr/>
        </p:nvSpPr>
        <p:spPr>
          <a:xfrm>
            <a:off x="12424520" y="6276015"/>
            <a:ext cx="99060" cy="394970"/>
          </a:xfrm>
          <a:custGeom>
            <a:avLst/>
            <a:gdLst/>
            <a:ahLst/>
            <a:cxnLst/>
            <a:rect l="l" t="t" r="r" b="b"/>
            <a:pathLst>
              <a:path w="99059" h="394970">
                <a:moveTo>
                  <a:pt x="98659" y="0"/>
                </a:moveTo>
                <a:lnTo>
                  <a:pt x="98659" y="930"/>
                </a:lnTo>
              </a:path>
              <a:path w="99059" h="394970">
                <a:moveTo>
                  <a:pt x="98659" y="930"/>
                </a:moveTo>
                <a:lnTo>
                  <a:pt x="93074" y="22337"/>
                </a:lnTo>
              </a:path>
              <a:path w="99059" h="394970">
                <a:moveTo>
                  <a:pt x="89351" y="39091"/>
                </a:moveTo>
                <a:lnTo>
                  <a:pt x="80974" y="73528"/>
                </a:lnTo>
              </a:path>
              <a:path w="99059" h="394970">
                <a:moveTo>
                  <a:pt x="76321" y="90282"/>
                </a:moveTo>
                <a:lnTo>
                  <a:pt x="67944" y="123789"/>
                </a:lnTo>
              </a:path>
              <a:path w="99059" h="394970">
                <a:moveTo>
                  <a:pt x="63290" y="140542"/>
                </a:moveTo>
                <a:lnTo>
                  <a:pt x="54913" y="174980"/>
                </a:lnTo>
              </a:path>
              <a:path w="99059" h="394970">
                <a:moveTo>
                  <a:pt x="51190" y="191733"/>
                </a:moveTo>
                <a:lnTo>
                  <a:pt x="42814" y="225240"/>
                </a:lnTo>
              </a:path>
              <a:path w="99059" h="394970">
                <a:moveTo>
                  <a:pt x="38160" y="241993"/>
                </a:moveTo>
                <a:lnTo>
                  <a:pt x="33506" y="263400"/>
                </a:lnTo>
              </a:path>
              <a:path w="99059" h="394970">
                <a:moveTo>
                  <a:pt x="27922" y="284808"/>
                </a:moveTo>
                <a:lnTo>
                  <a:pt x="22337" y="306215"/>
                </a:lnTo>
              </a:path>
              <a:path w="99059" h="394970">
                <a:moveTo>
                  <a:pt x="18614" y="322968"/>
                </a:moveTo>
                <a:lnTo>
                  <a:pt x="10238" y="356475"/>
                </a:lnTo>
              </a:path>
              <a:path w="99059" h="394970">
                <a:moveTo>
                  <a:pt x="5584" y="373228"/>
                </a:moveTo>
                <a:lnTo>
                  <a:pt x="0" y="39463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1" name="object 10991"/>
          <p:cNvSpPr/>
          <p:nvPr/>
        </p:nvSpPr>
        <p:spPr>
          <a:xfrm>
            <a:off x="12576231" y="6285323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2" name="object 10992"/>
          <p:cNvSpPr/>
          <p:nvPr/>
        </p:nvSpPr>
        <p:spPr>
          <a:xfrm>
            <a:off x="5254057" y="6975936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16753" y="0"/>
                </a:moveTo>
                <a:lnTo>
                  <a:pt x="10238" y="24199"/>
                </a:lnTo>
              </a:path>
              <a:path w="17145" h="65404">
                <a:moveTo>
                  <a:pt x="6515" y="40952"/>
                </a:moveTo>
                <a:lnTo>
                  <a:pt x="0" y="65152"/>
                </a:lnTo>
              </a:path>
              <a:path w="17145" h="65404">
                <a:moveTo>
                  <a:pt x="0" y="65152"/>
                </a:moveTo>
                <a:lnTo>
                  <a:pt x="6515" y="40952"/>
                </a:lnTo>
              </a:path>
              <a:path w="17145" h="65404">
                <a:moveTo>
                  <a:pt x="10238" y="24199"/>
                </a:moveTo>
                <a:lnTo>
                  <a:pt x="167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3" name="object 10993"/>
          <p:cNvSpPr/>
          <p:nvPr/>
        </p:nvSpPr>
        <p:spPr>
          <a:xfrm>
            <a:off x="12476642" y="6287184"/>
            <a:ext cx="140970" cy="396875"/>
          </a:xfrm>
          <a:custGeom>
            <a:avLst/>
            <a:gdLst/>
            <a:ahLst/>
            <a:cxnLst/>
            <a:rect l="l" t="t" r="r" b="b"/>
            <a:pathLst>
              <a:path w="140970" h="396875">
                <a:moveTo>
                  <a:pt x="99589" y="0"/>
                </a:moveTo>
                <a:lnTo>
                  <a:pt x="98659" y="1861"/>
                </a:lnTo>
              </a:path>
              <a:path w="140970" h="396875">
                <a:moveTo>
                  <a:pt x="98659" y="1861"/>
                </a:moveTo>
                <a:lnTo>
                  <a:pt x="93074" y="23268"/>
                </a:lnTo>
              </a:path>
              <a:path w="140970" h="396875">
                <a:moveTo>
                  <a:pt x="89351" y="40022"/>
                </a:moveTo>
                <a:lnTo>
                  <a:pt x="80974" y="74459"/>
                </a:lnTo>
              </a:path>
              <a:path w="140970" h="396875">
                <a:moveTo>
                  <a:pt x="76321" y="91213"/>
                </a:moveTo>
                <a:lnTo>
                  <a:pt x="67944" y="124719"/>
                </a:lnTo>
              </a:path>
              <a:path w="140970" h="396875">
                <a:moveTo>
                  <a:pt x="64221" y="142404"/>
                </a:moveTo>
                <a:lnTo>
                  <a:pt x="55844" y="175910"/>
                </a:lnTo>
              </a:path>
              <a:path w="140970" h="396875">
                <a:moveTo>
                  <a:pt x="51190" y="192664"/>
                </a:moveTo>
                <a:lnTo>
                  <a:pt x="42814" y="226171"/>
                </a:lnTo>
              </a:path>
              <a:path w="140970" h="396875">
                <a:moveTo>
                  <a:pt x="38160" y="243855"/>
                </a:moveTo>
                <a:lnTo>
                  <a:pt x="33506" y="265262"/>
                </a:lnTo>
              </a:path>
              <a:path w="140970" h="396875">
                <a:moveTo>
                  <a:pt x="27922" y="286669"/>
                </a:moveTo>
                <a:lnTo>
                  <a:pt x="22337" y="308076"/>
                </a:lnTo>
              </a:path>
              <a:path w="140970" h="396875">
                <a:moveTo>
                  <a:pt x="18614" y="324830"/>
                </a:moveTo>
                <a:lnTo>
                  <a:pt x="10238" y="358336"/>
                </a:lnTo>
              </a:path>
              <a:path w="140970" h="396875">
                <a:moveTo>
                  <a:pt x="5584" y="375090"/>
                </a:moveTo>
                <a:lnTo>
                  <a:pt x="0" y="396497"/>
                </a:lnTo>
              </a:path>
              <a:path w="140970" h="396875">
                <a:moveTo>
                  <a:pt x="140542" y="8376"/>
                </a:moveTo>
                <a:lnTo>
                  <a:pt x="139611" y="9307"/>
                </a:lnTo>
              </a:path>
              <a:path w="140970" h="396875">
                <a:moveTo>
                  <a:pt x="139611" y="9307"/>
                </a:moveTo>
                <a:lnTo>
                  <a:pt x="134027" y="32576"/>
                </a:lnTo>
              </a:path>
              <a:path w="140970" h="396875">
                <a:moveTo>
                  <a:pt x="130304" y="49329"/>
                </a:moveTo>
                <a:lnTo>
                  <a:pt x="121927" y="82836"/>
                </a:lnTo>
              </a:path>
              <a:path w="140970" h="396875">
                <a:moveTo>
                  <a:pt x="117273" y="100520"/>
                </a:moveTo>
                <a:lnTo>
                  <a:pt x="108897" y="134027"/>
                </a:lnTo>
              </a:path>
              <a:path w="140970" h="396875">
                <a:moveTo>
                  <a:pt x="104243" y="150780"/>
                </a:moveTo>
                <a:lnTo>
                  <a:pt x="95866" y="184287"/>
                </a:lnTo>
              </a:path>
              <a:path w="140970" h="396875">
                <a:moveTo>
                  <a:pt x="92143" y="201971"/>
                </a:moveTo>
                <a:lnTo>
                  <a:pt x="83767" y="235478"/>
                </a:lnTo>
              </a:path>
              <a:path w="140970" h="396875">
                <a:moveTo>
                  <a:pt x="79113" y="252232"/>
                </a:moveTo>
                <a:lnTo>
                  <a:pt x="73528" y="27550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4" name="object 10994"/>
          <p:cNvSpPr/>
          <p:nvPr/>
        </p:nvSpPr>
        <p:spPr>
          <a:xfrm>
            <a:off x="5275464" y="6845631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39" h="109220">
                <a:moveTo>
                  <a:pt x="0" y="108897"/>
                </a:moveTo>
                <a:lnTo>
                  <a:pt x="5584" y="90282"/>
                </a:lnTo>
              </a:path>
              <a:path w="27939" h="109220">
                <a:moveTo>
                  <a:pt x="9307" y="72598"/>
                </a:moveTo>
                <a:lnTo>
                  <a:pt x="17684" y="39091"/>
                </a:lnTo>
              </a:path>
              <a:path w="27939" h="109220">
                <a:moveTo>
                  <a:pt x="22337" y="22337"/>
                </a:moveTo>
                <a:lnTo>
                  <a:pt x="26991" y="2792"/>
                </a:lnTo>
              </a:path>
              <a:path w="27939" h="109220">
                <a:moveTo>
                  <a:pt x="26991" y="2792"/>
                </a:moveTo>
                <a:lnTo>
                  <a:pt x="279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5" name="object 10995"/>
          <p:cNvSpPr/>
          <p:nvPr/>
        </p:nvSpPr>
        <p:spPr>
          <a:xfrm>
            <a:off x="12517594" y="6583161"/>
            <a:ext cx="27305" cy="111125"/>
          </a:xfrm>
          <a:custGeom>
            <a:avLst/>
            <a:gdLst/>
            <a:ahLst/>
            <a:cxnLst/>
            <a:rect l="l" t="t" r="r" b="b"/>
            <a:pathLst>
              <a:path w="27304" h="111125">
                <a:moveTo>
                  <a:pt x="26991" y="0"/>
                </a:moveTo>
                <a:lnTo>
                  <a:pt x="22337" y="21407"/>
                </a:lnTo>
              </a:path>
              <a:path w="27304" h="111125">
                <a:moveTo>
                  <a:pt x="17684" y="39091"/>
                </a:moveTo>
                <a:lnTo>
                  <a:pt x="9307" y="72598"/>
                </a:lnTo>
              </a:path>
              <a:path w="27304" h="111125">
                <a:moveTo>
                  <a:pt x="5584" y="89351"/>
                </a:moveTo>
                <a:lnTo>
                  <a:pt x="0" y="11075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6" name="object 10996"/>
          <p:cNvSpPr/>
          <p:nvPr/>
        </p:nvSpPr>
        <p:spPr>
          <a:xfrm>
            <a:off x="12666514" y="630673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7" name="object 10997"/>
          <p:cNvSpPr/>
          <p:nvPr/>
        </p:nvSpPr>
        <p:spPr>
          <a:xfrm>
            <a:off x="5275464" y="6845631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39" h="109220">
                <a:moveTo>
                  <a:pt x="27922" y="0"/>
                </a:moveTo>
                <a:lnTo>
                  <a:pt x="26991" y="2792"/>
                </a:lnTo>
              </a:path>
              <a:path w="27939" h="109220">
                <a:moveTo>
                  <a:pt x="26991" y="2792"/>
                </a:moveTo>
                <a:lnTo>
                  <a:pt x="22337" y="22337"/>
                </a:lnTo>
              </a:path>
              <a:path w="27939" h="109220">
                <a:moveTo>
                  <a:pt x="17684" y="39091"/>
                </a:moveTo>
                <a:lnTo>
                  <a:pt x="9307" y="72598"/>
                </a:lnTo>
              </a:path>
              <a:path w="27939" h="109220">
                <a:moveTo>
                  <a:pt x="5584" y="90282"/>
                </a:moveTo>
                <a:lnTo>
                  <a:pt x="0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8" name="object 10998"/>
          <p:cNvSpPr/>
          <p:nvPr/>
        </p:nvSpPr>
        <p:spPr>
          <a:xfrm>
            <a:off x="12599500" y="6307661"/>
            <a:ext cx="67310" cy="267335"/>
          </a:xfrm>
          <a:custGeom>
            <a:avLst/>
            <a:gdLst/>
            <a:ahLst/>
            <a:cxnLst/>
            <a:rect l="l" t="t" r="r" b="b"/>
            <a:pathLst>
              <a:path w="67309" h="267334">
                <a:moveTo>
                  <a:pt x="67013" y="0"/>
                </a:moveTo>
                <a:lnTo>
                  <a:pt x="66082" y="930"/>
                </a:lnTo>
              </a:path>
              <a:path w="67309" h="267334">
                <a:moveTo>
                  <a:pt x="66082" y="930"/>
                </a:moveTo>
                <a:lnTo>
                  <a:pt x="66082" y="1861"/>
                </a:lnTo>
              </a:path>
              <a:path w="67309" h="267334">
                <a:moveTo>
                  <a:pt x="66082" y="1861"/>
                </a:moveTo>
                <a:lnTo>
                  <a:pt x="66082" y="3722"/>
                </a:lnTo>
              </a:path>
              <a:path w="67309" h="267334">
                <a:moveTo>
                  <a:pt x="66082" y="3722"/>
                </a:moveTo>
                <a:lnTo>
                  <a:pt x="64221" y="11168"/>
                </a:lnTo>
              </a:path>
              <a:path w="67309" h="267334">
                <a:moveTo>
                  <a:pt x="64221" y="12099"/>
                </a:moveTo>
                <a:lnTo>
                  <a:pt x="59567" y="29783"/>
                </a:lnTo>
              </a:path>
              <a:path w="67309" h="267334">
                <a:moveTo>
                  <a:pt x="54913" y="46537"/>
                </a:moveTo>
                <a:lnTo>
                  <a:pt x="46537" y="80044"/>
                </a:lnTo>
              </a:path>
              <a:path w="67309" h="267334">
                <a:moveTo>
                  <a:pt x="42814" y="96797"/>
                </a:moveTo>
                <a:lnTo>
                  <a:pt x="34437" y="131235"/>
                </a:lnTo>
              </a:path>
              <a:path w="67309" h="267334">
                <a:moveTo>
                  <a:pt x="29783" y="147988"/>
                </a:moveTo>
                <a:lnTo>
                  <a:pt x="21407" y="181495"/>
                </a:lnTo>
              </a:path>
              <a:path w="67309" h="267334">
                <a:moveTo>
                  <a:pt x="17684" y="198248"/>
                </a:moveTo>
                <a:lnTo>
                  <a:pt x="8376" y="232686"/>
                </a:lnTo>
              </a:path>
              <a:path w="67309" h="267334">
                <a:moveTo>
                  <a:pt x="4653" y="249439"/>
                </a:moveTo>
                <a:lnTo>
                  <a:pt x="0" y="267123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9" name="object 10999"/>
          <p:cNvSpPr/>
          <p:nvPr/>
        </p:nvSpPr>
        <p:spPr>
          <a:xfrm>
            <a:off x="5254057" y="6975936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16753" y="0"/>
                </a:moveTo>
                <a:lnTo>
                  <a:pt x="10238" y="24199"/>
                </a:lnTo>
              </a:path>
              <a:path w="17145" h="65404">
                <a:moveTo>
                  <a:pt x="6515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00" name="object 11000"/>
          <p:cNvSpPr/>
          <p:nvPr/>
        </p:nvSpPr>
        <p:spPr>
          <a:xfrm>
            <a:off x="12566924" y="6596191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26991" y="0"/>
                </a:moveTo>
                <a:lnTo>
                  <a:pt x="22337" y="21407"/>
                </a:lnTo>
              </a:path>
              <a:path w="27304" h="109854">
                <a:moveTo>
                  <a:pt x="17684" y="38160"/>
                </a:moveTo>
                <a:lnTo>
                  <a:pt x="9307" y="71667"/>
                </a:lnTo>
              </a:path>
              <a:path w="27304" h="109854">
                <a:moveTo>
                  <a:pt x="5584" y="88420"/>
                </a:moveTo>
                <a:lnTo>
                  <a:pt x="0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001" name="object 11001"/>
          <p:cNvGrpSpPr/>
          <p:nvPr/>
        </p:nvGrpSpPr>
        <p:grpSpPr>
          <a:xfrm>
            <a:off x="12436619" y="6641798"/>
            <a:ext cx="3175" cy="1905"/>
            <a:chOff x="12436619" y="6641798"/>
            <a:chExt cx="3175" cy="1905"/>
          </a:xfrm>
        </p:grpSpPr>
        <p:sp>
          <p:nvSpPr>
            <p:cNvPr id="11002" name="object 11002"/>
            <p:cNvSpPr/>
            <p:nvPr/>
          </p:nvSpPr>
          <p:spPr>
            <a:xfrm>
              <a:off x="12436615" y="66417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3" name="object 11003"/>
            <p:cNvSpPr/>
            <p:nvPr/>
          </p:nvSpPr>
          <p:spPr>
            <a:xfrm>
              <a:off x="12437551" y="664272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4" name="object 11004"/>
            <p:cNvSpPr/>
            <p:nvPr/>
          </p:nvSpPr>
          <p:spPr>
            <a:xfrm>
              <a:off x="12437550" y="66417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005" name="object 11005"/>
          <p:cNvSpPr/>
          <p:nvPr/>
        </p:nvSpPr>
        <p:spPr>
          <a:xfrm>
            <a:off x="11631525" y="688658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06" name="object 11006"/>
          <p:cNvSpPr/>
          <p:nvPr/>
        </p:nvSpPr>
        <p:spPr>
          <a:xfrm>
            <a:off x="12436615" y="6641799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66" y="939"/>
                </a:lnTo>
                <a:close/>
              </a:path>
              <a:path w="3809" h="1904">
                <a:moveTo>
                  <a:pt x="3721" y="939"/>
                </a:moveTo>
                <a:lnTo>
                  <a:pt x="3454" y="279"/>
                </a:lnTo>
                <a:lnTo>
                  <a:pt x="2794" y="0"/>
                </a:lnTo>
                <a:lnTo>
                  <a:pt x="2133" y="279"/>
                </a:lnTo>
                <a:lnTo>
                  <a:pt x="1866" y="939"/>
                </a:lnTo>
                <a:lnTo>
                  <a:pt x="2133" y="1600"/>
                </a:lnTo>
                <a:lnTo>
                  <a:pt x="2794" y="1866"/>
                </a:lnTo>
                <a:lnTo>
                  <a:pt x="3454" y="1600"/>
                </a:lnTo>
                <a:lnTo>
                  <a:pt x="3721" y="939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07" name="object 11007"/>
          <p:cNvSpPr/>
          <p:nvPr/>
        </p:nvSpPr>
        <p:spPr>
          <a:xfrm>
            <a:off x="11631525" y="678606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008" name="object 11008"/>
          <p:cNvGrpSpPr/>
          <p:nvPr/>
        </p:nvGrpSpPr>
        <p:grpSpPr>
          <a:xfrm>
            <a:off x="12437550" y="6641798"/>
            <a:ext cx="1905" cy="1905"/>
            <a:chOff x="12437550" y="6641798"/>
            <a:chExt cx="1905" cy="1905"/>
          </a:xfrm>
        </p:grpSpPr>
        <p:sp>
          <p:nvSpPr>
            <p:cNvPr id="11009" name="object 11009"/>
            <p:cNvSpPr/>
            <p:nvPr/>
          </p:nvSpPr>
          <p:spPr>
            <a:xfrm>
              <a:off x="12437542" y="66417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0" name="object 11010"/>
            <p:cNvSpPr/>
            <p:nvPr/>
          </p:nvSpPr>
          <p:spPr>
            <a:xfrm>
              <a:off x="12438481" y="664272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011" name="object 11011"/>
          <p:cNvSpPr/>
          <p:nvPr/>
        </p:nvSpPr>
        <p:spPr>
          <a:xfrm>
            <a:off x="11631525" y="679071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12" name="object 11012"/>
          <p:cNvSpPr/>
          <p:nvPr/>
        </p:nvSpPr>
        <p:spPr>
          <a:xfrm>
            <a:off x="11148468" y="6919160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0" y="0"/>
                </a:moveTo>
                <a:lnTo>
                  <a:pt x="5584" y="204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13" name="object 11013"/>
          <p:cNvSpPr/>
          <p:nvPr/>
        </p:nvSpPr>
        <p:spPr>
          <a:xfrm>
            <a:off x="10976280" y="6919160"/>
            <a:ext cx="172720" cy="43180"/>
          </a:xfrm>
          <a:custGeom>
            <a:avLst/>
            <a:gdLst/>
            <a:ahLst/>
            <a:cxnLst/>
            <a:rect l="l" t="t" r="r" b="b"/>
            <a:pathLst>
              <a:path w="172720" h="43179">
                <a:moveTo>
                  <a:pt x="0" y="42814"/>
                </a:moveTo>
                <a:lnTo>
                  <a:pt x="26991" y="36299"/>
                </a:lnTo>
              </a:path>
              <a:path w="172720" h="43179">
                <a:moveTo>
                  <a:pt x="43745" y="31645"/>
                </a:moveTo>
                <a:lnTo>
                  <a:pt x="78182" y="23268"/>
                </a:lnTo>
              </a:path>
              <a:path w="172720" h="43179">
                <a:moveTo>
                  <a:pt x="94936" y="18614"/>
                </a:moveTo>
                <a:lnTo>
                  <a:pt x="128442" y="10238"/>
                </a:lnTo>
              </a:path>
              <a:path w="172720" h="43179">
                <a:moveTo>
                  <a:pt x="146127" y="6515"/>
                </a:moveTo>
                <a:lnTo>
                  <a:pt x="172187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14" name="object 11014"/>
          <p:cNvSpPr/>
          <p:nvPr/>
        </p:nvSpPr>
        <p:spPr>
          <a:xfrm>
            <a:off x="12437550" y="66417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15" name="object 11015"/>
          <p:cNvSpPr/>
          <p:nvPr/>
        </p:nvSpPr>
        <p:spPr>
          <a:xfrm>
            <a:off x="10976280" y="6961975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5584" y="20476"/>
                </a:moveTo>
                <a:lnTo>
                  <a:pt x="0" y="0"/>
                </a:lnTo>
              </a:path>
              <a:path w="5715" h="20954">
                <a:moveTo>
                  <a:pt x="5584" y="18614"/>
                </a:moveTo>
                <a:lnTo>
                  <a:pt x="4653" y="1768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16" name="object 11016"/>
          <p:cNvSpPr/>
          <p:nvPr/>
        </p:nvSpPr>
        <p:spPr>
          <a:xfrm>
            <a:off x="11151260" y="6929398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1861" y="7445"/>
                </a:moveTo>
                <a:lnTo>
                  <a:pt x="1861" y="8376"/>
                </a:lnTo>
              </a:path>
              <a:path w="1904" h="8890">
                <a:moveTo>
                  <a:pt x="0" y="0"/>
                </a:moveTo>
                <a:lnTo>
                  <a:pt x="1861" y="74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17" name="object 11017"/>
          <p:cNvSpPr/>
          <p:nvPr/>
        </p:nvSpPr>
        <p:spPr>
          <a:xfrm>
            <a:off x="10979072" y="6972213"/>
            <a:ext cx="9525" cy="7620"/>
          </a:xfrm>
          <a:custGeom>
            <a:avLst/>
            <a:gdLst/>
            <a:ahLst/>
            <a:cxnLst/>
            <a:rect l="l" t="t" r="r" b="b"/>
            <a:pathLst>
              <a:path w="9525" h="7620">
                <a:moveTo>
                  <a:pt x="1861" y="7445"/>
                </a:moveTo>
                <a:lnTo>
                  <a:pt x="0" y="0"/>
                </a:lnTo>
              </a:path>
              <a:path w="9525" h="7620">
                <a:moveTo>
                  <a:pt x="9307" y="5584"/>
                </a:moveTo>
                <a:lnTo>
                  <a:pt x="7445" y="6515"/>
                </a:lnTo>
              </a:path>
              <a:path w="9525" h="7620">
                <a:moveTo>
                  <a:pt x="7445" y="6515"/>
                </a:moveTo>
                <a:lnTo>
                  <a:pt x="6515" y="6515"/>
                </a:lnTo>
              </a:path>
              <a:path w="9525" h="7620">
                <a:moveTo>
                  <a:pt x="6515" y="6515"/>
                </a:moveTo>
                <a:lnTo>
                  <a:pt x="4653" y="6515"/>
                </a:lnTo>
              </a:path>
              <a:path w="9525" h="7620">
                <a:moveTo>
                  <a:pt x="4653" y="6515"/>
                </a:moveTo>
                <a:lnTo>
                  <a:pt x="3722" y="7445"/>
                </a:lnTo>
              </a:path>
              <a:path w="9525" h="7620">
                <a:moveTo>
                  <a:pt x="3722" y="7445"/>
                </a:moveTo>
                <a:lnTo>
                  <a:pt x="2792" y="74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18" name="object 11018"/>
          <p:cNvSpPr/>
          <p:nvPr/>
        </p:nvSpPr>
        <p:spPr>
          <a:xfrm>
            <a:off x="12567854" y="66743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19" name="object 11019"/>
          <p:cNvSpPr/>
          <p:nvPr/>
        </p:nvSpPr>
        <p:spPr>
          <a:xfrm>
            <a:off x="11146607" y="6936844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5584" y="0"/>
                </a:moveTo>
                <a:lnTo>
                  <a:pt x="4653" y="930"/>
                </a:lnTo>
              </a:path>
              <a:path w="5715" h="1904">
                <a:moveTo>
                  <a:pt x="4653" y="930"/>
                </a:moveTo>
                <a:lnTo>
                  <a:pt x="3722" y="930"/>
                </a:lnTo>
              </a:path>
              <a:path w="5715" h="1904">
                <a:moveTo>
                  <a:pt x="3722" y="930"/>
                </a:moveTo>
                <a:lnTo>
                  <a:pt x="2792" y="930"/>
                </a:lnTo>
              </a:path>
              <a:path w="5715" h="1904">
                <a:moveTo>
                  <a:pt x="2792" y="930"/>
                </a:moveTo>
                <a:lnTo>
                  <a:pt x="930" y="1861"/>
                </a:lnTo>
              </a:path>
              <a:path w="5715" h="1904">
                <a:moveTo>
                  <a:pt x="930" y="1861"/>
                </a:moveTo>
                <a:lnTo>
                  <a:pt x="0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20" name="object 11020"/>
          <p:cNvSpPr/>
          <p:nvPr/>
        </p:nvSpPr>
        <p:spPr>
          <a:xfrm>
            <a:off x="12567844" y="66743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600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600"/>
                </a:lnTo>
                <a:lnTo>
                  <a:pt x="939" y="1866"/>
                </a:lnTo>
                <a:lnTo>
                  <a:pt x="1600" y="1600"/>
                </a:lnTo>
                <a:lnTo>
                  <a:pt x="1866" y="939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021" name="object 11021"/>
          <p:cNvGrpSpPr/>
          <p:nvPr/>
        </p:nvGrpSpPr>
        <p:grpSpPr>
          <a:xfrm>
            <a:off x="5051155" y="7204899"/>
            <a:ext cx="147320" cy="38735"/>
            <a:chOff x="5051155" y="7204899"/>
            <a:chExt cx="147320" cy="38735"/>
          </a:xfrm>
        </p:grpSpPr>
        <p:sp>
          <p:nvSpPr>
            <p:cNvPr id="11022" name="object 11022"/>
            <p:cNvSpPr/>
            <p:nvPr/>
          </p:nvSpPr>
          <p:spPr>
            <a:xfrm>
              <a:off x="5051155" y="720583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3" name="object 11023"/>
            <p:cNvSpPr/>
            <p:nvPr/>
          </p:nvSpPr>
          <p:spPr>
            <a:xfrm>
              <a:off x="5053016" y="72058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4" name="object 11024"/>
            <p:cNvSpPr/>
            <p:nvPr/>
          </p:nvSpPr>
          <p:spPr>
            <a:xfrm>
              <a:off x="5052085" y="7205830"/>
              <a:ext cx="57150" cy="13970"/>
            </a:xfrm>
            <a:custGeom>
              <a:avLst/>
              <a:gdLst/>
              <a:ahLst/>
              <a:cxnLst/>
              <a:rect l="l" t="t" r="r" b="b"/>
              <a:pathLst>
                <a:path w="57150" h="13970">
                  <a:moveTo>
                    <a:pt x="930" y="0"/>
                  </a:moveTo>
                  <a:lnTo>
                    <a:pt x="1861" y="930"/>
                  </a:lnTo>
                </a:path>
                <a:path w="57150" h="13970">
                  <a:moveTo>
                    <a:pt x="0" y="0"/>
                  </a:moveTo>
                  <a:lnTo>
                    <a:pt x="930" y="0"/>
                  </a:lnTo>
                </a:path>
                <a:path w="57150" h="13970">
                  <a:moveTo>
                    <a:pt x="1861" y="930"/>
                  </a:moveTo>
                  <a:lnTo>
                    <a:pt x="51190" y="13030"/>
                  </a:lnTo>
                </a:path>
                <a:path w="57150" h="13970">
                  <a:moveTo>
                    <a:pt x="54913" y="13961"/>
                  </a:moveTo>
                  <a:lnTo>
                    <a:pt x="56775" y="13961"/>
                  </a:lnTo>
                </a:path>
                <a:path w="57150" h="13970">
                  <a:moveTo>
                    <a:pt x="53983" y="13961"/>
                  </a:moveTo>
                  <a:lnTo>
                    <a:pt x="54913" y="13961"/>
                  </a:lnTo>
                </a:path>
                <a:path w="57150" h="13970">
                  <a:moveTo>
                    <a:pt x="53052" y="13030"/>
                  </a:moveTo>
                  <a:lnTo>
                    <a:pt x="53983" y="13961"/>
                  </a:lnTo>
                </a:path>
                <a:path w="57150" h="13970">
                  <a:moveTo>
                    <a:pt x="52121" y="13030"/>
                  </a:moveTo>
                  <a:lnTo>
                    <a:pt x="53052" y="13030"/>
                  </a:lnTo>
                </a:path>
                <a:path w="57150" h="13970">
                  <a:moveTo>
                    <a:pt x="51190" y="13030"/>
                  </a:moveTo>
                  <a:lnTo>
                    <a:pt x="52121" y="130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5" name="object 11025"/>
            <p:cNvSpPr/>
            <p:nvPr/>
          </p:nvSpPr>
          <p:spPr>
            <a:xfrm>
              <a:off x="5102346" y="72179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6" name="object 11026"/>
            <p:cNvSpPr/>
            <p:nvPr/>
          </p:nvSpPr>
          <p:spPr>
            <a:xfrm>
              <a:off x="5108861" y="7219791"/>
              <a:ext cx="29209" cy="7620"/>
            </a:xfrm>
            <a:custGeom>
              <a:avLst/>
              <a:gdLst/>
              <a:ahLst/>
              <a:cxnLst/>
              <a:rect l="l" t="t" r="r" b="b"/>
              <a:pathLst>
                <a:path w="29210" h="7620">
                  <a:moveTo>
                    <a:pt x="0" y="0"/>
                  </a:moveTo>
                  <a:lnTo>
                    <a:pt x="14891" y="3722"/>
                  </a:lnTo>
                </a:path>
                <a:path w="29210" h="7620">
                  <a:moveTo>
                    <a:pt x="14891" y="3722"/>
                  </a:moveTo>
                  <a:lnTo>
                    <a:pt x="28853" y="7445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7" name="object 11027"/>
            <p:cNvSpPr/>
            <p:nvPr/>
          </p:nvSpPr>
          <p:spPr>
            <a:xfrm>
              <a:off x="5142368" y="72281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8" name="object 11028"/>
            <p:cNvSpPr/>
            <p:nvPr/>
          </p:nvSpPr>
          <p:spPr>
            <a:xfrm>
              <a:off x="5137714" y="7227237"/>
              <a:ext cx="59690" cy="15240"/>
            </a:xfrm>
            <a:custGeom>
              <a:avLst/>
              <a:gdLst/>
              <a:ahLst/>
              <a:cxnLst/>
              <a:rect l="l" t="t" r="r" b="b"/>
              <a:pathLst>
                <a:path w="59689" h="15240">
                  <a:moveTo>
                    <a:pt x="5584" y="930"/>
                  </a:moveTo>
                  <a:lnTo>
                    <a:pt x="5584" y="1861"/>
                  </a:lnTo>
                </a:path>
                <a:path w="59689" h="15240">
                  <a:moveTo>
                    <a:pt x="4653" y="930"/>
                  </a:moveTo>
                  <a:lnTo>
                    <a:pt x="5584" y="930"/>
                  </a:lnTo>
                </a:path>
                <a:path w="59689" h="15240">
                  <a:moveTo>
                    <a:pt x="2792" y="930"/>
                  </a:moveTo>
                  <a:lnTo>
                    <a:pt x="4653" y="930"/>
                  </a:lnTo>
                </a:path>
                <a:path w="59689" h="15240">
                  <a:moveTo>
                    <a:pt x="1861" y="0"/>
                  </a:moveTo>
                  <a:lnTo>
                    <a:pt x="2792" y="930"/>
                  </a:lnTo>
                </a:path>
                <a:path w="59689" h="15240">
                  <a:moveTo>
                    <a:pt x="0" y="0"/>
                  </a:moveTo>
                  <a:lnTo>
                    <a:pt x="1861" y="0"/>
                  </a:lnTo>
                </a:path>
                <a:path w="59689" h="15240">
                  <a:moveTo>
                    <a:pt x="5584" y="1861"/>
                  </a:moveTo>
                  <a:lnTo>
                    <a:pt x="23268" y="5584"/>
                  </a:lnTo>
                </a:path>
                <a:path w="59689" h="15240">
                  <a:moveTo>
                    <a:pt x="40952" y="10238"/>
                  </a:moveTo>
                  <a:lnTo>
                    <a:pt x="57706" y="14891"/>
                  </a:lnTo>
                </a:path>
                <a:path w="59689" h="15240">
                  <a:moveTo>
                    <a:pt x="58636" y="14891"/>
                  </a:moveTo>
                  <a:lnTo>
                    <a:pt x="59567" y="14891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9" name="object 11029"/>
            <p:cNvSpPr/>
            <p:nvPr/>
          </p:nvSpPr>
          <p:spPr>
            <a:xfrm>
              <a:off x="5195420" y="72411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0" name="object 11030"/>
            <p:cNvSpPr/>
            <p:nvPr/>
          </p:nvSpPr>
          <p:spPr>
            <a:xfrm>
              <a:off x="5195420" y="7242129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0" y="0"/>
                  </a:moveTo>
                  <a:lnTo>
                    <a:pt x="930" y="0"/>
                  </a:lnTo>
                </a:path>
                <a:path w="3175">
                  <a:moveTo>
                    <a:pt x="1861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031" name="object 11031"/>
          <p:cNvGrpSpPr/>
          <p:nvPr/>
        </p:nvGrpSpPr>
        <p:grpSpPr>
          <a:xfrm>
            <a:off x="12566923" y="6674374"/>
            <a:ext cx="1905" cy="1905"/>
            <a:chOff x="12566923" y="6674374"/>
            <a:chExt cx="1905" cy="1905"/>
          </a:xfrm>
        </p:grpSpPr>
        <p:sp>
          <p:nvSpPr>
            <p:cNvPr id="11032" name="object 11032"/>
            <p:cNvSpPr/>
            <p:nvPr/>
          </p:nvSpPr>
          <p:spPr>
            <a:xfrm>
              <a:off x="12566923" y="66743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3" name="object 11033"/>
            <p:cNvSpPr/>
            <p:nvPr/>
          </p:nvSpPr>
          <p:spPr>
            <a:xfrm>
              <a:off x="12567854" y="66753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4" name="object 11034"/>
            <p:cNvSpPr/>
            <p:nvPr/>
          </p:nvSpPr>
          <p:spPr>
            <a:xfrm>
              <a:off x="12566916" y="66743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035" name="object 11035"/>
          <p:cNvGrpSpPr/>
          <p:nvPr/>
        </p:nvGrpSpPr>
        <p:grpSpPr>
          <a:xfrm>
            <a:off x="11106584" y="6841908"/>
            <a:ext cx="3175" cy="1905"/>
            <a:chOff x="11106584" y="6841908"/>
            <a:chExt cx="3175" cy="1905"/>
          </a:xfrm>
        </p:grpSpPr>
        <p:sp>
          <p:nvSpPr>
            <p:cNvPr id="11036" name="object 11036"/>
            <p:cNvSpPr/>
            <p:nvPr/>
          </p:nvSpPr>
          <p:spPr>
            <a:xfrm>
              <a:off x="11107516" y="684283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7" name="object 11037"/>
            <p:cNvSpPr/>
            <p:nvPr/>
          </p:nvSpPr>
          <p:spPr>
            <a:xfrm>
              <a:off x="11106584" y="68419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038" name="object 11038"/>
          <p:cNvSpPr/>
          <p:nvPr/>
        </p:nvSpPr>
        <p:spPr>
          <a:xfrm>
            <a:off x="5112584" y="6915437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4" h="20954">
                <a:moveTo>
                  <a:pt x="5584" y="0"/>
                </a:moveTo>
                <a:lnTo>
                  <a:pt x="5584" y="930"/>
                </a:lnTo>
              </a:path>
              <a:path w="5714" h="20954">
                <a:moveTo>
                  <a:pt x="5584" y="930"/>
                </a:moveTo>
                <a:lnTo>
                  <a:pt x="4653" y="1861"/>
                </a:lnTo>
              </a:path>
              <a:path w="5714" h="20954">
                <a:moveTo>
                  <a:pt x="4653" y="1861"/>
                </a:moveTo>
                <a:lnTo>
                  <a:pt x="4653" y="2792"/>
                </a:lnTo>
              </a:path>
              <a:path w="5714" h="20954">
                <a:moveTo>
                  <a:pt x="4653" y="2792"/>
                </a:moveTo>
                <a:lnTo>
                  <a:pt x="4653" y="3722"/>
                </a:lnTo>
              </a:path>
              <a:path w="5714" h="20954">
                <a:moveTo>
                  <a:pt x="4653" y="3722"/>
                </a:moveTo>
                <a:lnTo>
                  <a:pt x="3722" y="5584"/>
                </a:lnTo>
              </a:path>
              <a:path w="5714" h="20954">
                <a:moveTo>
                  <a:pt x="3722" y="5584"/>
                </a:moveTo>
                <a:lnTo>
                  <a:pt x="0" y="204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039" name="object 11039"/>
          <p:cNvGrpSpPr/>
          <p:nvPr/>
        </p:nvGrpSpPr>
        <p:grpSpPr>
          <a:xfrm>
            <a:off x="11105653" y="6841908"/>
            <a:ext cx="3175" cy="3175"/>
            <a:chOff x="11105653" y="6841908"/>
            <a:chExt cx="3175" cy="3175"/>
          </a:xfrm>
        </p:grpSpPr>
        <p:sp>
          <p:nvSpPr>
            <p:cNvPr id="11040" name="object 11040"/>
            <p:cNvSpPr/>
            <p:nvPr/>
          </p:nvSpPr>
          <p:spPr>
            <a:xfrm>
              <a:off x="11106582" y="68419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1" name="object 11041"/>
            <p:cNvSpPr/>
            <p:nvPr/>
          </p:nvSpPr>
          <p:spPr>
            <a:xfrm>
              <a:off x="11106585" y="684283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2" name="object 11042"/>
            <p:cNvSpPr/>
            <p:nvPr/>
          </p:nvSpPr>
          <p:spPr>
            <a:xfrm>
              <a:off x="11105642" y="68428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043" name="object 11043"/>
          <p:cNvGrpSpPr/>
          <p:nvPr/>
        </p:nvGrpSpPr>
        <p:grpSpPr>
          <a:xfrm>
            <a:off x="12566923" y="6674374"/>
            <a:ext cx="1905" cy="1905"/>
            <a:chOff x="12566923" y="6674374"/>
            <a:chExt cx="1905" cy="1905"/>
          </a:xfrm>
        </p:grpSpPr>
        <p:sp>
          <p:nvSpPr>
            <p:cNvPr id="11044" name="object 11044"/>
            <p:cNvSpPr/>
            <p:nvPr/>
          </p:nvSpPr>
          <p:spPr>
            <a:xfrm>
              <a:off x="12567854" y="66743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45" name="object 11045"/>
            <p:cNvSpPr/>
            <p:nvPr/>
          </p:nvSpPr>
          <p:spPr>
            <a:xfrm>
              <a:off x="12566923" y="66743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046" name="object 11046"/>
          <p:cNvSpPr/>
          <p:nvPr/>
        </p:nvSpPr>
        <p:spPr>
          <a:xfrm>
            <a:off x="12611599" y="6581300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1861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47" name="object 11047"/>
          <p:cNvSpPr/>
          <p:nvPr/>
        </p:nvSpPr>
        <p:spPr>
          <a:xfrm>
            <a:off x="12440342" y="6538486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0" y="8376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48" name="object 11048"/>
          <p:cNvSpPr/>
          <p:nvPr/>
        </p:nvSpPr>
        <p:spPr>
          <a:xfrm>
            <a:off x="5270811" y="6954528"/>
            <a:ext cx="5080" cy="21590"/>
          </a:xfrm>
          <a:custGeom>
            <a:avLst/>
            <a:gdLst/>
            <a:ahLst/>
            <a:cxnLst/>
            <a:rect l="l" t="t" r="r" b="b"/>
            <a:pathLst>
              <a:path w="5079" h="21590">
                <a:moveTo>
                  <a:pt x="0" y="21407"/>
                </a:moveTo>
                <a:lnTo>
                  <a:pt x="3722" y="4653"/>
                </a:lnTo>
              </a:path>
              <a:path w="5079" h="21590">
                <a:moveTo>
                  <a:pt x="3722" y="4653"/>
                </a:moveTo>
                <a:lnTo>
                  <a:pt x="4653" y="2792"/>
                </a:lnTo>
              </a:path>
              <a:path w="5079" h="21590">
                <a:moveTo>
                  <a:pt x="4653" y="2792"/>
                </a:moveTo>
                <a:lnTo>
                  <a:pt x="4653" y="1861"/>
                </a:lnTo>
              </a:path>
              <a:path w="5079" h="21590">
                <a:moveTo>
                  <a:pt x="4653" y="1861"/>
                </a:moveTo>
                <a:lnTo>
                  <a:pt x="4653" y="930"/>
                </a:lnTo>
              </a:path>
              <a:path w="5079" h="21590">
                <a:moveTo>
                  <a:pt x="4653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49" name="object 11049"/>
          <p:cNvSpPr/>
          <p:nvPr/>
        </p:nvSpPr>
        <p:spPr>
          <a:xfrm>
            <a:off x="12442204" y="6538486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0"/>
                </a:moveTo>
                <a:lnTo>
                  <a:pt x="930" y="930"/>
                </a:lnTo>
              </a:path>
              <a:path w="3175" h="1270">
                <a:moveTo>
                  <a:pt x="930" y="930"/>
                </a:moveTo>
                <a:lnTo>
                  <a:pt x="279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050" name="object 11050"/>
          <p:cNvGrpSpPr/>
          <p:nvPr/>
        </p:nvGrpSpPr>
        <p:grpSpPr>
          <a:xfrm>
            <a:off x="5195420" y="6973144"/>
            <a:ext cx="67945" cy="269240"/>
            <a:chOff x="5195420" y="6973144"/>
            <a:chExt cx="67945" cy="269240"/>
          </a:xfrm>
        </p:grpSpPr>
        <p:sp>
          <p:nvSpPr>
            <p:cNvPr id="11051" name="object 11051"/>
            <p:cNvSpPr/>
            <p:nvPr/>
          </p:nvSpPr>
          <p:spPr>
            <a:xfrm>
              <a:off x="5195420" y="72402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52" name="object 11052"/>
            <p:cNvSpPr/>
            <p:nvPr/>
          </p:nvSpPr>
          <p:spPr>
            <a:xfrm>
              <a:off x="5196351" y="6974074"/>
              <a:ext cx="66675" cy="267335"/>
            </a:xfrm>
            <a:custGeom>
              <a:avLst/>
              <a:gdLst/>
              <a:ahLst/>
              <a:cxnLst/>
              <a:rect l="l" t="t" r="r" b="b"/>
              <a:pathLst>
                <a:path w="66675" h="267334">
                  <a:moveTo>
                    <a:pt x="0" y="267123"/>
                  </a:moveTo>
                  <a:lnTo>
                    <a:pt x="0" y="266193"/>
                  </a:lnTo>
                </a:path>
                <a:path w="66675" h="267334">
                  <a:moveTo>
                    <a:pt x="0" y="266193"/>
                  </a:moveTo>
                  <a:lnTo>
                    <a:pt x="0" y="265262"/>
                  </a:lnTo>
                </a:path>
                <a:path w="66675" h="267334">
                  <a:moveTo>
                    <a:pt x="0" y="265262"/>
                  </a:moveTo>
                  <a:lnTo>
                    <a:pt x="930" y="263400"/>
                  </a:lnTo>
                </a:path>
                <a:path w="66675" h="267334">
                  <a:moveTo>
                    <a:pt x="930" y="263400"/>
                  </a:moveTo>
                  <a:lnTo>
                    <a:pt x="930" y="262470"/>
                  </a:lnTo>
                </a:path>
                <a:path w="66675" h="267334">
                  <a:moveTo>
                    <a:pt x="930" y="261539"/>
                  </a:moveTo>
                  <a:lnTo>
                    <a:pt x="6515" y="241063"/>
                  </a:lnTo>
                </a:path>
                <a:path w="66675" h="267334">
                  <a:moveTo>
                    <a:pt x="10238" y="224309"/>
                  </a:moveTo>
                  <a:lnTo>
                    <a:pt x="18614" y="189872"/>
                  </a:lnTo>
                </a:path>
                <a:path w="66675" h="267334">
                  <a:moveTo>
                    <a:pt x="23268" y="173118"/>
                  </a:moveTo>
                  <a:lnTo>
                    <a:pt x="31645" y="139611"/>
                  </a:lnTo>
                </a:path>
                <a:path w="66675" h="267334">
                  <a:moveTo>
                    <a:pt x="35368" y="121927"/>
                  </a:moveTo>
                  <a:lnTo>
                    <a:pt x="43745" y="88420"/>
                  </a:lnTo>
                </a:path>
                <a:path w="66675" h="267334">
                  <a:moveTo>
                    <a:pt x="48398" y="71667"/>
                  </a:moveTo>
                  <a:lnTo>
                    <a:pt x="56775" y="38160"/>
                  </a:lnTo>
                </a:path>
                <a:path w="66675" h="267334">
                  <a:moveTo>
                    <a:pt x="61429" y="20476"/>
                  </a:moveTo>
                  <a:lnTo>
                    <a:pt x="66082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053" name="object 11053"/>
          <p:cNvSpPr/>
          <p:nvPr/>
        </p:nvSpPr>
        <p:spPr>
          <a:xfrm>
            <a:off x="12444996" y="6539416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0"/>
                </a:moveTo>
                <a:lnTo>
                  <a:pt x="930" y="0"/>
                </a:lnTo>
              </a:path>
              <a:path w="3809" h="1270">
                <a:moveTo>
                  <a:pt x="930" y="0"/>
                </a:moveTo>
                <a:lnTo>
                  <a:pt x="2792" y="930"/>
                </a:lnTo>
              </a:path>
              <a:path w="3809" h="1270">
                <a:moveTo>
                  <a:pt x="2792" y="93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54" name="object 11054"/>
          <p:cNvSpPr/>
          <p:nvPr/>
        </p:nvSpPr>
        <p:spPr>
          <a:xfrm>
            <a:off x="12606946" y="6579438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0"/>
                </a:moveTo>
                <a:lnTo>
                  <a:pt x="930" y="930"/>
                </a:lnTo>
              </a:path>
              <a:path w="3175" h="1270">
                <a:moveTo>
                  <a:pt x="930" y="930"/>
                </a:moveTo>
                <a:lnTo>
                  <a:pt x="279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55" name="object 11055"/>
          <p:cNvSpPr/>
          <p:nvPr/>
        </p:nvSpPr>
        <p:spPr>
          <a:xfrm>
            <a:off x="5268019" y="6841908"/>
            <a:ext cx="27305" cy="111125"/>
          </a:xfrm>
          <a:custGeom>
            <a:avLst/>
            <a:gdLst/>
            <a:ahLst/>
            <a:cxnLst/>
            <a:rect l="l" t="t" r="r" b="b"/>
            <a:pathLst>
              <a:path w="27304" h="111125">
                <a:moveTo>
                  <a:pt x="0" y="110758"/>
                </a:moveTo>
                <a:lnTo>
                  <a:pt x="5584" y="89351"/>
                </a:lnTo>
              </a:path>
              <a:path w="27304" h="111125">
                <a:moveTo>
                  <a:pt x="9307" y="72598"/>
                </a:moveTo>
                <a:lnTo>
                  <a:pt x="17684" y="39091"/>
                </a:lnTo>
              </a:path>
              <a:path w="27304" h="111125">
                <a:moveTo>
                  <a:pt x="22337" y="21407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56" name="object 11056"/>
          <p:cNvSpPr/>
          <p:nvPr/>
        </p:nvSpPr>
        <p:spPr>
          <a:xfrm>
            <a:off x="12609738" y="658036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57" name="object 11057"/>
          <p:cNvSpPr/>
          <p:nvPr/>
        </p:nvSpPr>
        <p:spPr>
          <a:xfrm>
            <a:off x="5144229" y="6961044"/>
            <a:ext cx="66675" cy="267335"/>
          </a:xfrm>
          <a:custGeom>
            <a:avLst/>
            <a:gdLst/>
            <a:ahLst/>
            <a:cxnLst/>
            <a:rect l="l" t="t" r="r" b="b"/>
            <a:pathLst>
              <a:path w="66675" h="267334">
                <a:moveTo>
                  <a:pt x="0" y="267123"/>
                </a:moveTo>
                <a:lnTo>
                  <a:pt x="0" y="266193"/>
                </a:lnTo>
              </a:path>
              <a:path w="66675" h="267334">
                <a:moveTo>
                  <a:pt x="0" y="266193"/>
                </a:moveTo>
                <a:lnTo>
                  <a:pt x="0" y="265262"/>
                </a:lnTo>
              </a:path>
              <a:path w="66675" h="267334">
                <a:moveTo>
                  <a:pt x="0" y="265262"/>
                </a:moveTo>
                <a:lnTo>
                  <a:pt x="930" y="263400"/>
                </a:lnTo>
              </a:path>
              <a:path w="66675" h="267334">
                <a:moveTo>
                  <a:pt x="930" y="263400"/>
                </a:moveTo>
                <a:lnTo>
                  <a:pt x="5584" y="241063"/>
                </a:lnTo>
              </a:path>
              <a:path w="66675" h="267334">
                <a:moveTo>
                  <a:pt x="10238" y="224309"/>
                </a:moveTo>
                <a:lnTo>
                  <a:pt x="18614" y="190802"/>
                </a:lnTo>
              </a:path>
              <a:path w="66675" h="267334">
                <a:moveTo>
                  <a:pt x="23268" y="174049"/>
                </a:moveTo>
                <a:lnTo>
                  <a:pt x="31645" y="139611"/>
                </a:lnTo>
              </a:path>
              <a:path w="66675" h="267334">
                <a:moveTo>
                  <a:pt x="35368" y="122858"/>
                </a:moveTo>
                <a:lnTo>
                  <a:pt x="43745" y="89351"/>
                </a:lnTo>
              </a:path>
              <a:path w="66675" h="267334">
                <a:moveTo>
                  <a:pt x="48398" y="72598"/>
                </a:moveTo>
                <a:lnTo>
                  <a:pt x="56775" y="38160"/>
                </a:lnTo>
              </a:path>
              <a:path w="66675" h="267334">
                <a:moveTo>
                  <a:pt x="60498" y="21407"/>
                </a:moveTo>
                <a:lnTo>
                  <a:pt x="6608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58" name="object 11058"/>
          <p:cNvSpPr/>
          <p:nvPr/>
        </p:nvSpPr>
        <p:spPr>
          <a:xfrm>
            <a:off x="12611599" y="6581300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930" y="0"/>
                </a:lnTo>
              </a:path>
              <a:path w="1904">
                <a:moveTo>
                  <a:pt x="93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59" name="object 11059"/>
          <p:cNvSpPr/>
          <p:nvPr/>
        </p:nvSpPr>
        <p:spPr>
          <a:xfrm>
            <a:off x="5215897" y="6828878"/>
            <a:ext cx="27305" cy="111125"/>
          </a:xfrm>
          <a:custGeom>
            <a:avLst/>
            <a:gdLst/>
            <a:ahLst/>
            <a:cxnLst/>
            <a:rect l="l" t="t" r="r" b="b"/>
            <a:pathLst>
              <a:path w="27304" h="111125">
                <a:moveTo>
                  <a:pt x="0" y="110758"/>
                </a:moveTo>
                <a:lnTo>
                  <a:pt x="5584" y="89351"/>
                </a:lnTo>
              </a:path>
              <a:path w="27304" h="111125">
                <a:moveTo>
                  <a:pt x="9307" y="72598"/>
                </a:moveTo>
                <a:lnTo>
                  <a:pt x="17684" y="39091"/>
                </a:lnTo>
              </a:path>
              <a:path w="27304" h="111125">
                <a:moveTo>
                  <a:pt x="22337" y="21407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60" name="object 11060"/>
          <p:cNvSpPr/>
          <p:nvPr/>
        </p:nvSpPr>
        <p:spPr>
          <a:xfrm>
            <a:off x="10976280" y="68744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61" name="object 11061"/>
          <p:cNvSpPr/>
          <p:nvPr/>
        </p:nvSpPr>
        <p:spPr>
          <a:xfrm>
            <a:off x="5103277" y="6950805"/>
            <a:ext cx="67310" cy="267335"/>
          </a:xfrm>
          <a:custGeom>
            <a:avLst/>
            <a:gdLst/>
            <a:ahLst/>
            <a:cxnLst/>
            <a:rect l="l" t="t" r="r" b="b"/>
            <a:pathLst>
              <a:path w="67310" h="267334">
                <a:moveTo>
                  <a:pt x="0" y="267123"/>
                </a:moveTo>
                <a:lnTo>
                  <a:pt x="0" y="266193"/>
                </a:lnTo>
              </a:path>
              <a:path w="67310" h="267334">
                <a:moveTo>
                  <a:pt x="930" y="266193"/>
                </a:moveTo>
                <a:lnTo>
                  <a:pt x="6515" y="242924"/>
                </a:lnTo>
              </a:path>
              <a:path w="67310" h="267334">
                <a:moveTo>
                  <a:pt x="10238" y="226171"/>
                </a:moveTo>
                <a:lnTo>
                  <a:pt x="18614" y="191733"/>
                </a:lnTo>
              </a:path>
              <a:path w="67310" h="267334">
                <a:moveTo>
                  <a:pt x="23268" y="174980"/>
                </a:moveTo>
                <a:lnTo>
                  <a:pt x="31645" y="141473"/>
                </a:lnTo>
              </a:path>
              <a:path w="67310" h="267334">
                <a:moveTo>
                  <a:pt x="35368" y="124719"/>
                </a:moveTo>
                <a:lnTo>
                  <a:pt x="43745" y="90282"/>
                </a:lnTo>
              </a:path>
              <a:path w="67310" h="267334">
                <a:moveTo>
                  <a:pt x="48398" y="73528"/>
                </a:moveTo>
                <a:lnTo>
                  <a:pt x="56775" y="40022"/>
                </a:lnTo>
              </a:path>
              <a:path w="67310" h="267334">
                <a:moveTo>
                  <a:pt x="61429" y="22337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62" name="object 11062"/>
          <p:cNvSpPr/>
          <p:nvPr/>
        </p:nvSpPr>
        <p:spPr>
          <a:xfrm>
            <a:off x="12613461" y="658036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63" name="object 11063"/>
          <p:cNvSpPr/>
          <p:nvPr/>
        </p:nvSpPr>
        <p:spPr>
          <a:xfrm>
            <a:off x="12442204" y="653755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64" name="object 11064"/>
          <p:cNvSpPr/>
          <p:nvPr/>
        </p:nvSpPr>
        <p:spPr>
          <a:xfrm>
            <a:off x="12609738" y="6578507"/>
            <a:ext cx="5080" cy="21590"/>
          </a:xfrm>
          <a:custGeom>
            <a:avLst/>
            <a:gdLst/>
            <a:ahLst/>
            <a:cxnLst/>
            <a:rect l="l" t="t" r="r" b="b"/>
            <a:pathLst>
              <a:path w="5079" h="21590">
                <a:moveTo>
                  <a:pt x="4653" y="0"/>
                </a:moveTo>
                <a:lnTo>
                  <a:pt x="0" y="2140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65" name="object 11065"/>
          <p:cNvSpPr/>
          <p:nvPr/>
        </p:nvSpPr>
        <p:spPr>
          <a:xfrm>
            <a:off x="5174944" y="6819571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39" h="109854">
                <a:moveTo>
                  <a:pt x="0" y="109827"/>
                </a:moveTo>
                <a:lnTo>
                  <a:pt x="5584" y="88420"/>
                </a:lnTo>
              </a:path>
              <a:path w="27939" h="109854">
                <a:moveTo>
                  <a:pt x="10238" y="71667"/>
                </a:moveTo>
                <a:lnTo>
                  <a:pt x="18614" y="38160"/>
                </a:lnTo>
              </a:path>
              <a:path w="27939" h="109854">
                <a:moveTo>
                  <a:pt x="22337" y="21407"/>
                </a:moveTo>
                <a:lnTo>
                  <a:pt x="279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66" name="object 11066"/>
          <p:cNvSpPr/>
          <p:nvPr/>
        </p:nvSpPr>
        <p:spPr>
          <a:xfrm>
            <a:off x="10976280" y="68744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067" name="object 11067"/>
          <p:cNvGrpSpPr/>
          <p:nvPr/>
        </p:nvGrpSpPr>
        <p:grpSpPr>
          <a:xfrm>
            <a:off x="5053016" y="6937775"/>
            <a:ext cx="69215" cy="269240"/>
            <a:chOff x="5053016" y="6937775"/>
            <a:chExt cx="69215" cy="269240"/>
          </a:xfrm>
        </p:grpSpPr>
        <p:sp>
          <p:nvSpPr>
            <p:cNvPr id="11068" name="object 11068"/>
            <p:cNvSpPr/>
            <p:nvPr/>
          </p:nvSpPr>
          <p:spPr>
            <a:xfrm>
              <a:off x="5053016" y="72048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69" name="object 11069"/>
            <p:cNvSpPr/>
            <p:nvPr/>
          </p:nvSpPr>
          <p:spPr>
            <a:xfrm>
              <a:off x="5053947" y="6938706"/>
              <a:ext cx="67310" cy="267335"/>
            </a:xfrm>
            <a:custGeom>
              <a:avLst/>
              <a:gdLst/>
              <a:ahLst/>
              <a:cxnLst/>
              <a:rect l="l" t="t" r="r" b="b"/>
              <a:pathLst>
                <a:path w="67310" h="267334">
                  <a:moveTo>
                    <a:pt x="0" y="267123"/>
                  </a:moveTo>
                  <a:lnTo>
                    <a:pt x="0" y="266193"/>
                  </a:lnTo>
                </a:path>
                <a:path w="67310" h="267334">
                  <a:moveTo>
                    <a:pt x="0" y="266193"/>
                  </a:moveTo>
                  <a:lnTo>
                    <a:pt x="930" y="265262"/>
                  </a:lnTo>
                </a:path>
                <a:path w="67310" h="267334">
                  <a:moveTo>
                    <a:pt x="930" y="265262"/>
                  </a:moveTo>
                  <a:lnTo>
                    <a:pt x="930" y="263400"/>
                  </a:lnTo>
                </a:path>
                <a:path w="67310" h="267334">
                  <a:moveTo>
                    <a:pt x="930" y="263400"/>
                  </a:moveTo>
                  <a:lnTo>
                    <a:pt x="2792" y="255024"/>
                  </a:lnTo>
                </a:path>
                <a:path w="67310" h="267334">
                  <a:moveTo>
                    <a:pt x="2792" y="255024"/>
                  </a:moveTo>
                  <a:lnTo>
                    <a:pt x="7445" y="237340"/>
                  </a:lnTo>
                </a:path>
                <a:path w="67310" h="267334">
                  <a:moveTo>
                    <a:pt x="12099" y="220586"/>
                  </a:moveTo>
                  <a:lnTo>
                    <a:pt x="20476" y="187079"/>
                  </a:lnTo>
                </a:path>
                <a:path w="67310" h="267334">
                  <a:moveTo>
                    <a:pt x="24199" y="169395"/>
                  </a:moveTo>
                  <a:lnTo>
                    <a:pt x="32576" y="135888"/>
                  </a:lnTo>
                </a:path>
                <a:path w="67310" h="267334">
                  <a:moveTo>
                    <a:pt x="37229" y="119135"/>
                  </a:moveTo>
                  <a:lnTo>
                    <a:pt x="45606" y="85628"/>
                  </a:lnTo>
                </a:path>
                <a:path w="67310" h="267334">
                  <a:moveTo>
                    <a:pt x="49329" y="67944"/>
                  </a:moveTo>
                  <a:lnTo>
                    <a:pt x="57706" y="34437"/>
                  </a:lnTo>
                </a:path>
                <a:path w="67310" h="267334">
                  <a:moveTo>
                    <a:pt x="62359" y="17684"/>
                  </a:moveTo>
                  <a:lnTo>
                    <a:pt x="67013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070" name="object 11070"/>
          <p:cNvSpPr/>
          <p:nvPr/>
        </p:nvSpPr>
        <p:spPr>
          <a:xfrm>
            <a:off x="12437550" y="6535694"/>
            <a:ext cx="172720" cy="64769"/>
          </a:xfrm>
          <a:custGeom>
            <a:avLst/>
            <a:gdLst/>
            <a:ahLst/>
            <a:cxnLst/>
            <a:rect l="l" t="t" r="r" b="b"/>
            <a:pathLst>
              <a:path w="172720" h="64770">
                <a:moveTo>
                  <a:pt x="172187" y="64221"/>
                </a:moveTo>
                <a:lnTo>
                  <a:pt x="145196" y="57706"/>
                </a:lnTo>
              </a:path>
              <a:path w="172720" h="64770">
                <a:moveTo>
                  <a:pt x="128442" y="53052"/>
                </a:moveTo>
                <a:lnTo>
                  <a:pt x="94005" y="44675"/>
                </a:lnTo>
              </a:path>
              <a:path w="172720" h="64770">
                <a:moveTo>
                  <a:pt x="77251" y="40022"/>
                </a:moveTo>
                <a:lnTo>
                  <a:pt x="43745" y="31645"/>
                </a:lnTo>
              </a:path>
              <a:path w="172720" h="64770">
                <a:moveTo>
                  <a:pt x="26991" y="27922"/>
                </a:moveTo>
                <a:lnTo>
                  <a:pt x="0" y="21407"/>
                </a:lnTo>
              </a:path>
              <a:path w="172720" h="64770">
                <a:moveTo>
                  <a:pt x="0" y="21407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71" name="object 11071"/>
          <p:cNvSpPr/>
          <p:nvPr/>
        </p:nvSpPr>
        <p:spPr>
          <a:xfrm>
            <a:off x="13094656" y="6727427"/>
            <a:ext cx="5080" cy="5080"/>
          </a:xfrm>
          <a:custGeom>
            <a:avLst/>
            <a:gdLst/>
            <a:ahLst/>
            <a:cxnLst/>
            <a:rect l="l" t="t" r="r" b="b"/>
            <a:pathLst>
              <a:path w="5080" h="5079">
                <a:moveTo>
                  <a:pt x="0" y="0"/>
                </a:moveTo>
                <a:lnTo>
                  <a:pt x="4653" y="0"/>
                </a:lnTo>
              </a:path>
              <a:path w="5080" h="5079">
                <a:moveTo>
                  <a:pt x="0" y="4653"/>
                </a:moveTo>
                <a:lnTo>
                  <a:pt x="4653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72" name="object 11072"/>
          <p:cNvSpPr/>
          <p:nvPr/>
        </p:nvSpPr>
        <p:spPr>
          <a:xfrm>
            <a:off x="13094656" y="6626907"/>
            <a:ext cx="5080" cy="5080"/>
          </a:xfrm>
          <a:custGeom>
            <a:avLst/>
            <a:gdLst/>
            <a:ahLst/>
            <a:cxnLst/>
            <a:rect l="l" t="t" r="r" b="b"/>
            <a:pathLst>
              <a:path w="5080" h="5079">
                <a:moveTo>
                  <a:pt x="0" y="4653"/>
                </a:moveTo>
                <a:lnTo>
                  <a:pt x="4653" y="4653"/>
                </a:lnTo>
              </a:path>
              <a:path w="5080" h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73" name="object 11073"/>
          <p:cNvSpPr/>
          <p:nvPr/>
        </p:nvSpPr>
        <p:spPr>
          <a:xfrm>
            <a:off x="5125615" y="6806540"/>
            <a:ext cx="27940" cy="111125"/>
          </a:xfrm>
          <a:custGeom>
            <a:avLst/>
            <a:gdLst/>
            <a:ahLst/>
            <a:cxnLst/>
            <a:rect l="l" t="t" r="r" b="b"/>
            <a:pathLst>
              <a:path w="27939" h="111125">
                <a:moveTo>
                  <a:pt x="0" y="110758"/>
                </a:moveTo>
                <a:lnTo>
                  <a:pt x="5584" y="89351"/>
                </a:lnTo>
              </a:path>
              <a:path w="27939" h="111125">
                <a:moveTo>
                  <a:pt x="10238" y="72598"/>
                </a:moveTo>
                <a:lnTo>
                  <a:pt x="18614" y="39091"/>
                </a:lnTo>
              </a:path>
              <a:path w="27939" h="111125">
                <a:moveTo>
                  <a:pt x="22337" y="21407"/>
                </a:moveTo>
                <a:lnTo>
                  <a:pt x="279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074" name="object 11074"/>
          <p:cNvGrpSpPr/>
          <p:nvPr/>
        </p:nvGrpSpPr>
        <p:grpSpPr>
          <a:xfrm>
            <a:off x="10976280" y="6874485"/>
            <a:ext cx="1905" cy="1905"/>
            <a:chOff x="10976280" y="6874485"/>
            <a:chExt cx="1905" cy="1905"/>
          </a:xfrm>
        </p:grpSpPr>
        <p:sp>
          <p:nvSpPr>
            <p:cNvPr id="11075" name="object 11075"/>
            <p:cNvSpPr/>
            <p:nvPr/>
          </p:nvSpPr>
          <p:spPr>
            <a:xfrm>
              <a:off x="10976280" y="68744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6" name="object 11076"/>
            <p:cNvSpPr/>
            <p:nvPr/>
          </p:nvSpPr>
          <p:spPr>
            <a:xfrm>
              <a:off x="10977211" y="68754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077" name="object 11077"/>
          <p:cNvGrpSpPr/>
          <p:nvPr/>
        </p:nvGrpSpPr>
        <p:grpSpPr>
          <a:xfrm>
            <a:off x="5281049" y="6868900"/>
            <a:ext cx="3175" cy="3175"/>
            <a:chOff x="5281049" y="6868900"/>
            <a:chExt cx="3175" cy="3175"/>
          </a:xfrm>
        </p:grpSpPr>
        <p:sp>
          <p:nvSpPr>
            <p:cNvPr id="11078" name="object 11078"/>
            <p:cNvSpPr/>
            <p:nvPr/>
          </p:nvSpPr>
          <p:spPr>
            <a:xfrm>
              <a:off x="5281980" y="68698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79" name="object 11079"/>
            <p:cNvSpPr/>
            <p:nvPr/>
          </p:nvSpPr>
          <p:spPr>
            <a:xfrm>
              <a:off x="5281980" y="68707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0" name="object 11080"/>
            <p:cNvSpPr/>
            <p:nvPr/>
          </p:nvSpPr>
          <p:spPr>
            <a:xfrm>
              <a:off x="5281049" y="68698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1" name="object 11081"/>
            <p:cNvSpPr/>
            <p:nvPr/>
          </p:nvSpPr>
          <p:spPr>
            <a:xfrm>
              <a:off x="5281980" y="686983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2" name="object 11082"/>
            <p:cNvSpPr/>
            <p:nvPr/>
          </p:nvSpPr>
          <p:spPr>
            <a:xfrm>
              <a:off x="5281049" y="68689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083" name="object 11083"/>
          <p:cNvSpPr/>
          <p:nvPr/>
        </p:nvSpPr>
        <p:spPr>
          <a:xfrm>
            <a:off x="13024851" y="6540347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59">
                <a:moveTo>
                  <a:pt x="69805" y="0"/>
                </a:moveTo>
                <a:lnTo>
                  <a:pt x="69805" y="39091"/>
                </a:lnTo>
              </a:path>
              <a:path w="69850" h="200659">
                <a:moveTo>
                  <a:pt x="69805" y="56775"/>
                </a:moveTo>
                <a:lnTo>
                  <a:pt x="69805" y="91213"/>
                </a:lnTo>
              </a:path>
              <a:path w="69850" h="200659">
                <a:moveTo>
                  <a:pt x="69805" y="108897"/>
                </a:moveTo>
                <a:lnTo>
                  <a:pt x="69805" y="143334"/>
                </a:lnTo>
              </a:path>
              <a:path w="69850" h="200659">
                <a:moveTo>
                  <a:pt x="69805" y="161018"/>
                </a:moveTo>
                <a:lnTo>
                  <a:pt x="69805" y="200110"/>
                </a:lnTo>
              </a:path>
              <a:path w="69850" h="200659">
                <a:moveTo>
                  <a:pt x="69805" y="200110"/>
                </a:moveTo>
                <a:lnTo>
                  <a:pt x="69805" y="161018"/>
                </a:lnTo>
              </a:path>
              <a:path w="69850" h="200659">
                <a:moveTo>
                  <a:pt x="69805" y="143334"/>
                </a:moveTo>
                <a:lnTo>
                  <a:pt x="69805" y="108897"/>
                </a:lnTo>
              </a:path>
              <a:path w="69850" h="200659">
                <a:moveTo>
                  <a:pt x="69805" y="91213"/>
                </a:moveTo>
                <a:lnTo>
                  <a:pt x="69805" y="56775"/>
                </a:lnTo>
              </a:path>
              <a:path w="69850" h="200659">
                <a:moveTo>
                  <a:pt x="69805" y="39091"/>
                </a:moveTo>
                <a:lnTo>
                  <a:pt x="69805" y="0"/>
                </a:lnTo>
              </a:path>
              <a:path w="69850" h="200659">
                <a:moveTo>
                  <a:pt x="69805" y="200110"/>
                </a:moveTo>
                <a:lnTo>
                  <a:pt x="43745" y="200110"/>
                </a:lnTo>
              </a:path>
              <a:path w="69850" h="200659">
                <a:moveTo>
                  <a:pt x="26060" y="200110"/>
                </a:moveTo>
                <a:lnTo>
                  <a:pt x="0" y="200110"/>
                </a:lnTo>
              </a:path>
              <a:path w="69850" h="200659">
                <a:moveTo>
                  <a:pt x="0" y="200110"/>
                </a:moveTo>
                <a:lnTo>
                  <a:pt x="26060" y="200110"/>
                </a:lnTo>
              </a:path>
              <a:path w="69850" h="200659">
                <a:moveTo>
                  <a:pt x="43745" y="200110"/>
                </a:moveTo>
                <a:lnTo>
                  <a:pt x="69805" y="200110"/>
                </a:lnTo>
              </a:path>
              <a:path w="69850" h="200659">
                <a:moveTo>
                  <a:pt x="0" y="0"/>
                </a:moveTo>
                <a:lnTo>
                  <a:pt x="26060" y="0"/>
                </a:lnTo>
              </a:path>
              <a:path w="69850" h="200659">
                <a:moveTo>
                  <a:pt x="43745" y="0"/>
                </a:moveTo>
                <a:lnTo>
                  <a:pt x="69805" y="0"/>
                </a:lnTo>
              </a:path>
              <a:path w="69850" h="200659">
                <a:moveTo>
                  <a:pt x="69805" y="0"/>
                </a:moveTo>
                <a:lnTo>
                  <a:pt x="43745" y="0"/>
                </a:lnTo>
              </a:path>
              <a:path w="69850" h="200659">
                <a:moveTo>
                  <a:pt x="26060" y="0"/>
                </a:moveTo>
                <a:lnTo>
                  <a:pt x="0" y="0"/>
                </a:lnTo>
              </a:path>
              <a:path w="69850" h="200659">
                <a:moveTo>
                  <a:pt x="0" y="200110"/>
                </a:moveTo>
                <a:lnTo>
                  <a:pt x="0" y="161018"/>
                </a:lnTo>
              </a:path>
              <a:path w="69850" h="200659">
                <a:moveTo>
                  <a:pt x="0" y="143334"/>
                </a:moveTo>
                <a:lnTo>
                  <a:pt x="0" y="108897"/>
                </a:lnTo>
              </a:path>
              <a:path w="69850" h="200659">
                <a:moveTo>
                  <a:pt x="0" y="91213"/>
                </a:moveTo>
                <a:lnTo>
                  <a:pt x="0" y="56775"/>
                </a:lnTo>
              </a:path>
              <a:path w="69850" h="200659">
                <a:moveTo>
                  <a:pt x="0" y="39091"/>
                </a:moveTo>
                <a:lnTo>
                  <a:pt x="0" y="0"/>
                </a:lnTo>
              </a:path>
              <a:path w="69850" h="200659">
                <a:moveTo>
                  <a:pt x="25130" y="188941"/>
                </a:moveTo>
                <a:lnTo>
                  <a:pt x="13030" y="188941"/>
                </a:lnTo>
              </a:path>
              <a:path w="69850" h="200659">
                <a:moveTo>
                  <a:pt x="13030" y="11168"/>
                </a:moveTo>
                <a:lnTo>
                  <a:pt x="25130" y="11168"/>
                </a:lnTo>
              </a:path>
              <a:path w="69850" h="200659">
                <a:moveTo>
                  <a:pt x="13030" y="188941"/>
                </a:moveTo>
                <a:lnTo>
                  <a:pt x="13030" y="188010"/>
                </a:lnTo>
              </a:path>
              <a:path w="69850" h="200659">
                <a:moveTo>
                  <a:pt x="13030" y="188010"/>
                </a:moveTo>
                <a:lnTo>
                  <a:pt x="13030" y="161018"/>
                </a:lnTo>
              </a:path>
              <a:path w="69850" h="200659">
                <a:moveTo>
                  <a:pt x="13030" y="143334"/>
                </a:moveTo>
                <a:lnTo>
                  <a:pt x="13030" y="108897"/>
                </a:lnTo>
              </a:path>
              <a:path w="69850" h="200659">
                <a:moveTo>
                  <a:pt x="13030" y="91213"/>
                </a:moveTo>
                <a:lnTo>
                  <a:pt x="13030" y="56775"/>
                </a:lnTo>
              </a:path>
              <a:path w="69850" h="200659">
                <a:moveTo>
                  <a:pt x="13030" y="39091"/>
                </a:moveTo>
                <a:lnTo>
                  <a:pt x="13030" y="12099"/>
                </a:lnTo>
              </a:path>
              <a:path w="69850" h="200659">
                <a:moveTo>
                  <a:pt x="13030" y="12099"/>
                </a:moveTo>
                <a:lnTo>
                  <a:pt x="13030" y="11168"/>
                </a:lnTo>
              </a:path>
              <a:path w="69850" h="200659">
                <a:moveTo>
                  <a:pt x="25130" y="188010"/>
                </a:moveTo>
                <a:lnTo>
                  <a:pt x="25130" y="188941"/>
                </a:lnTo>
              </a:path>
              <a:path w="69850" h="200659">
                <a:moveTo>
                  <a:pt x="25130" y="12099"/>
                </a:moveTo>
                <a:lnTo>
                  <a:pt x="25130" y="39091"/>
                </a:lnTo>
              </a:path>
              <a:path w="69850" h="200659">
                <a:moveTo>
                  <a:pt x="25130" y="56775"/>
                </a:moveTo>
                <a:lnTo>
                  <a:pt x="25130" y="91213"/>
                </a:lnTo>
              </a:path>
              <a:path w="69850" h="200659">
                <a:moveTo>
                  <a:pt x="25130" y="108897"/>
                </a:moveTo>
                <a:lnTo>
                  <a:pt x="25130" y="143334"/>
                </a:lnTo>
              </a:path>
              <a:path w="69850" h="200659">
                <a:moveTo>
                  <a:pt x="25130" y="161018"/>
                </a:moveTo>
                <a:lnTo>
                  <a:pt x="25130" y="18801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084" name="object 11084"/>
          <p:cNvGrpSpPr/>
          <p:nvPr/>
        </p:nvGrpSpPr>
        <p:grpSpPr>
          <a:xfrm>
            <a:off x="5280118" y="6868900"/>
            <a:ext cx="3175" cy="3175"/>
            <a:chOff x="5280118" y="6868900"/>
            <a:chExt cx="3175" cy="3175"/>
          </a:xfrm>
        </p:grpSpPr>
        <p:sp>
          <p:nvSpPr>
            <p:cNvPr id="11085" name="object 11085"/>
            <p:cNvSpPr/>
            <p:nvPr/>
          </p:nvSpPr>
          <p:spPr>
            <a:xfrm>
              <a:off x="5281041" y="68689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6" name="object 11086"/>
            <p:cNvSpPr/>
            <p:nvPr/>
          </p:nvSpPr>
          <p:spPr>
            <a:xfrm>
              <a:off x="5281049" y="686983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87" name="object 11087"/>
            <p:cNvSpPr/>
            <p:nvPr/>
          </p:nvSpPr>
          <p:spPr>
            <a:xfrm>
              <a:off x="5280118" y="68698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088" name="object 11088"/>
          <p:cNvSpPr/>
          <p:nvPr/>
        </p:nvSpPr>
        <p:spPr>
          <a:xfrm>
            <a:off x="13049981" y="655151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89" name="object 11089"/>
          <p:cNvSpPr/>
          <p:nvPr/>
        </p:nvSpPr>
        <p:spPr>
          <a:xfrm>
            <a:off x="13024851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90" name="object 11090"/>
          <p:cNvSpPr/>
          <p:nvPr/>
        </p:nvSpPr>
        <p:spPr>
          <a:xfrm>
            <a:off x="13094656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91" name="object 11091"/>
          <p:cNvSpPr/>
          <p:nvPr/>
        </p:nvSpPr>
        <p:spPr>
          <a:xfrm>
            <a:off x="13021127" y="644820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92" name="object 11092"/>
          <p:cNvSpPr/>
          <p:nvPr/>
        </p:nvSpPr>
        <p:spPr>
          <a:xfrm>
            <a:off x="13021127" y="67376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93" name="object 11093"/>
          <p:cNvSpPr/>
          <p:nvPr/>
        </p:nvSpPr>
        <p:spPr>
          <a:xfrm>
            <a:off x="13021127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94" name="object 11094"/>
          <p:cNvSpPr/>
          <p:nvPr/>
        </p:nvSpPr>
        <p:spPr>
          <a:xfrm>
            <a:off x="13021127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95" name="object 11095"/>
          <p:cNvSpPr/>
          <p:nvPr/>
        </p:nvSpPr>
        <p:spPr>
          <a:xfrm>
            <a:off x="13021127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96" name="object 11096"/>
          <p:cNvSpPr/>
          <p:nvPr/>
        </p:nvSpPr>
        <p:spPr>
          <a:xfrm>
            <a:off x="13024851" y="673766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97" name="object 11097"/>
          <p:cNvSpPr/>
          <p:nvPr/>
        </p:nvSpPr>
        <p:spPr>
          <a:xfrm>
            <a:off x="13021127" y="644820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98" name="object 11098"/>
          <p:cNvSpPr/>
          <p:nvPr/>
        </p:nvSpPr>
        <p:spPr>
          <a:xfrm>
            <a:off x="13094656" y="6737665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99" name="object 11099"/>
          <p:cNvSpPr/>
          <p:nvPr/>
        </p:nvSpPr>
        <p:spPr>
          <a:xfrm>
            <a:off x="13094656" y="6497533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00" name="object 11100"/>
          <p:cNvSpPr/>
          <p:nvPr/>
        </p:nvSpPr>
        <p:spPr>
          <a:xfrm>
            <a:off x="13094656" y="6583161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101" name="object 11101"/>
          <p:cNvGrpSpPr/>
          <p:nvPr/>
        </p:nvGrpSpPr>
        <p:grpSpPr>
          <a:xfrm>
            <a:off x="10977210" y="6874485"/>
            <a:ext cx="1905" cy="1905"/>
            <a:chOff x="10977210" y="6874485"/>
            <a:chExt cx="1905" cy="1905"/>
          </a:xfrm>
        </p:grpSpPr>
        <p:sp>
          <p:nvSpPr>
            <p:cNvPr id="11102" name="object 11102"/>
            <p:cNvSpPr/>
            <p:nvPr/>
          </p:nvSpPr>
          <p:spPr>
            <a:xfrm>
              <a:off x="10977207" y="68744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3" name="object 11103"/>
            <p:cNvSpPr/>
            <p:nvPr/>
          </p:nvSpPr>
          <p:spPr>
            <a:xfrm>
              <a:off x="10977211" y="687541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104" name="object 11104"/>
          <p:cNvSpPr/>
          <p:nvPr/>
        </p:nvSpPr>
        <p:spPr>
          <a:xfrm>
            <a:off x="11139161" y="6944290"/>
            <a:ext cx="67310" cy="267335"/>
          </a:xfrm>
          <a:custGeom>
            <a:avLst/>
            <a:gdLst/>
            <a:ahLst/>
            <a:cxnLst/>
            <a:rect l="l" t="t" r="r" b="b"/>
            <a:pathLst>
              <a:path w="67309" h="267334">
                <a:moveTo>
                  <a:pt x="0" y="0"/>
                </a:moveTo>
                <a:lnTo>
                  <a:pt x="5584" y="20476"/>
                </a:lnTo>
              </a:path>
              <a:path w="67309" h="267334">
                <a:moveTo>
                  <a:pt x="9307" y="37229"/>
                </a:moveTo>
                <a:lnTo>
                  <a:pt x="17684" y="71667"/>
                </a:lnTo>
              </a:path>
              <a:path w="67309" h="267334">
                <a:moveTo>
                  <a:pt x="22337" y="88420"/>
                </a:moveTo>
                <a:lnTo>
                  <a:pt x="30714" y="121927"/>
                </a:lnTo>
              </a:path>
              <a:path w="67309" h="267334">
                <a:moveTo>
                  <a:pt x="34437" y="138681"/>
                </a:moveTo>
                <a:lnTo>
                  <a:pt x="42814" y="173118"/>
                </a:lnTo>
              </a:path>
              <a:path w="67309" h="267334">
                <a:moveTo>
                  <a:pt x="47468" y="189872"/>
                </a:moveTo>
                <a:lnTo>
                  <a:pt x="55844" y="223378"/>
                </a:lnTo>
              </a:path>
              <a:path w="67309" h="267334">
                <a:moveTo>
                  <a:pt x="59567" y="241063"/>
                </a:moveTo>
                <a:lnTo>
                  <a:pt x="65152" y="261539"/>
                </a:lnTo>
              </a:path>
              <a:path w="67309" h="267334">
                <a:moveTo>
                  <a:pt x="65152" y="261539"/>
                </a:moveTo>
                <a:lnTo>
                  <a:pt x="65152" y="263400"/>
                </a:lnTo>
              </a:path>
              <a:path w="67309" h="267334">
                <a:moveTo>
                  <a:pt x="65152" y="263400"/>
                </a:moveTo>
                <a:lnTo>
                  <a:pt x="66082" y="264331"/>
                </a:lnTo>
              </a:path>
              <a:path w="67309" h="267334">
                <a:moveTo>
                  <a:pt x="66082" y="264331"/>
                </a:moveTo>
                <a:lnTo>
                  <a:pt x="66082" y="265262"/>
                </a:lnTo>
              </a:path>
              <a:path w="67309" h="267334">
                <a:moveTo>
                  <a:pt x="66082" y="265262"/>
                </a:moveTo>
                <a:lnTo>
                  <a:pt x="66082" y="266193"/>
                </a:lnTo>
              </a:path>
              <a:path w="67309" h="267334">
                <a:moveTo>
                  <a:pt x="66082" y="266193"/>
                </a:moveTo>
                <a:lnTo>
                  <a:pt x="67013" y="267123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05" name="object 11105"/>
          <p:cNvSpPr/>
          <p:nvPr/>
        </p:nvSpPr>
        <p:spPr>
          <a:xfrm>
            <a:off x="13032297" y="6584092"/>
            <a:ext cx="62865" cy="11430"/>
          </a:xfrm>
          <a:custGeom>
            <a:avLst/>
            <a:gdLst/>
            <a:ahLst/>
            <a:cxnLst/>
            <a:rect l="l" t="t" r="r" b="b"/>
            <a:pathLst>
              <a:path w="62865" h="11429">
                <a:moveTo>
                  <a:pt x="0" y="0"/>
                </a:moveTo>
                <a:lnTo>
                  <a:pt x="930" y="3722"/>
                </a:lnTo>
              </a:path>
              <a:path w="62865" h="11429">
                <a:moveTo>
                  <a:pt x="930" y="3722"/>
                </a:moveTo>
                <a:lnTo>
                  <a:pt x="3722" y="7445"/>
                </a:lnTo>
              </a:path>
              <a:path w="62865" h="11429">
                <a:moveTo>
                  <a:pt x="3722" y="7445"/>
                </a:moveTo>
                <a:lnTo>
                  <a:pt x="5584" y="9307"/>
                </a:lnTo>
              </a:path>
              <a:path w="62865" h="11429">
                <a:moveTo>
                  <a:pt x="17684" y="11168"/>
                </a:moveTo>
                <a:lnTo>
                  <a:pt x="62359" y="11168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06" name="object 11106"/>
          <p:cNvSpPr/>
          <p:nvPr/>
        </p:nvSpPr>
        <p:spPr>
          <a:xfrm>
            <a:off x="13032297" y="6484502"/>
            <a:ext cx="62865" cy="12700"/>
          </a:xfrm>
          <a:custGeom>
            <a:avLst/>
            <a:gdLst/>
            <a:ahLst/>
            <a:cxnLst/>
            <a:rect l="l" t="t" r="r" b="b"/>
            <a:pathLst>
              <a:path w="62865" h="12700">
                <a:moveTo>
                  <a:pt x="62359" y="0"/>
                </a:moveTo>
                <a:lnTo>
                  <a:pt x="17684" y="0"/>
                </a:lnTo>
              </a:path>
              <a:path w="62865" h="12700">
                <a:moveTo>
                  <a:pt x="5584" y="1861"/>
                </a:moveTo>
                <a:lnTo>
                  <a:pt x="3722" y="3722"/>
                </a:lnTo>
              </a:path>
              <a:path w="62865" h="12700">
                <a:moveTo>
                  <a:pt x="3722" y="3722"/>
                </a:moveTo>
                <a:lnTo>
                  <a:pt x="930" y="7445"/>
                </a:lnTo>
              </a:path>
              <a:path w="62865" h="12700">
                <a:moveTo>
                  <a:pt x="930" y="7445"/>
                </a:moveTo>
                <a:lnTo>
                  <a:pt x="0" y="12099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107" name="object 11107"/>
          <p:cNvGrpSpPr/>
          <p:nvPr/>
        </p:nvGrpSpPr>
        <p:grpSpPr>
          <a:xfrm>
            <a:off x="5150744" y="6837255"/>
            <a:ext cx="3175" cy="1905"/>
            <a:chOff x="5150744" y="6837255"/>
            <a:chExt cx="3175" cy="1905"/>
          </a:xfrm>
        </p:grpSpPr>
        <p:sp>
          <p:nvSpPr>
            <p:cNvPr id="11108" name="object 11108"/>
            <p:cNvSpPr/>
            <p:nvPr/>
          </p:nvSpPr>
          <p:spPr>
            <a:xfrm>
              <a:off x="5151675" y="68381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09" name="object 11109"/>
            <p:cNvSpPr/>
            <p:nvPr/>
          </p:nvSpPr>
          <p:spPr>
            <a:xfrm>
              <a:off x="5150739" y="6837265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27"/>
                  </a:moveTo>
                  <a:lnTo>
                    <a:pt x="2514" y="266"/>
                  </a:lnTo>
                  <a:lnTo>
                    <a:pt x="1866" y="0"/>
                  </a:lnTo>
                  <a:lnTo>
                    <a:pt x="1397" y="190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397" y="1676"/>
                  </a:lnTo>
                  <a:lnTo>
                    <a:pt x="1866" y="1854"/>
                  </a:lnTo>
                  <a:lnTo>
                    <a:pt x="2514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110" name="object 11110"/>
          <p:cNvSpPr/>
          <p:nvPr/>
        </p:nvSpPr>
        <p:spPr>
          <a:xfrm>
            <a:off x="13032297" y="6494740"/>
            <a:ext cx="62865" cy="92710"/>
          </a:xfrm>
          <a:custGeom>
            <a:avLst/>
            <a:gdLst/>
            <a:ahLst/>
            <a:cxnLst/>
            <a:rect l="l" t="t" r="r" b="b"/>
            <a:pathLst>
              <a:path w="62865" h="92709">
                <a:moveTo>
                  <a:pt x="0" y="1861"/>
                </a:moveTo>
                <a:lnTo>
                  <a:pt x="0" y="36299"/>
                </a:lnTo>
              </a:path>
              <a:path w="62865" h="92709">
                <a:moveTo>
                  <a:pt x="0" y="45606"/>
                </a:moveTo>
                <a:lnTo>
                  <a:pt x="0" y="89351"/>
                </a:lnTo>
              </a:path>
              <a:path w="62865" h="92709">
                <a:moveTo>
                  <a:pt x="62359" y="92143"/>
                </a:moveTo>
                <a:lnTo>
                  <a:pt x="38160" y="92143"/>
                </a:lnTo>
              </a:path>
              <a:path w="62865" h="92709">
                <a:moveTo>
                  <a:pt x="38160" y="92143"/>
                </a:moveTo>
                <a:lnTo>
                  <a:pt x="33506" y="91213"/>
                </a:lnTo>
              </a:path>
              <a:path w="62865" h="92709">
                <a:moveTo>
                  <a:pt x="33506" y="91213"/>
                </a:moveTo>
                <a:lnTo>
                  <a:pt x="29783" y="88420"/>
                </a:lnTo>
              </a:path>
              <a:path w="62865" h="92709">
                <a:moveTo>
                  <a:pt x="29783" y="88420"/>
                </a:moveTo>
                <a:lnTo>
                  <a:pt x="26991" y="84697"/>
                </a:lnTo>
              </a:path>
              <a:path w="62865" h="92709">
                <a:moveTo>
                  <a:pt x="26991" y="84697"/>
                </a:moveTo>
                <a:lnTo>
                  <a:pt x="26060" y="80044"/>
                </a:lnTo>
              </a:path>
              <a:path w="62865" h="92709">
                <a:moveTo>
                  <a:pt x="26060" y="80044"/>
                </a:moveTo>
                <a:lnTo>
                  <a:pt x="26060" y="50260"/>
                </a:lnTo>
              </a:path>
              <a:path w="62865" h="92709">
                <a:moveTo>
                  <a:pt x="26060" y="36299"/>
                </a:moveTo>
                <a:lnTo>
                  <a:pt x="26060" y="10238"/>
                </a:lnTo>
              </a:path>
              <a:path w="62865" h="92709">
                <a:moveTo>
                  <a:pt x="26060" y="10238"/>
                </a:moveTo>
                <a:lnTo>
                  <a:pt x="26991" y="6515"/>
                </a:lnTo>
              </a:path>
              <a:path w="62865" h="92709">
                <a:moveTo>
                  <a:pt x="26991" y="6515"/>
                </a:moveTo>
                <a:lnTo>
                  <a:pt x="29783" y="1861"/>
                </a:lnTo>
              </a:path>
              <a:path w="62865" h="92709">
                <a:moveTo>
                  <a:pt x="29783" y="1861"/>
                </a:moveTo>
                <a:lnTo>
                  <a:pt x="33506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111" name="object 11111"/>
          <p:cNvGrpSpPr/>
          <p:nvPr/>
        </p:nvGrpSpPr>
        <p:grpSpPr>
          <a:xfrm>
            <a:off x="11088900" y="6811194"/>
            <a:ext cx="67945" cy="412750"/>
            <a:chOff x="11088900" y="6811194"/>
            <a:chExt cx="67945" cy="412750"/>
          </a:xfrm>
        </p:grpSpPr>
        <p:sp>
          <p:nvSpPr>
            <p:cNvPr id="11112" name="object 11112"/>
            <p:cNvSpPr/>
            <p:nvPr/>
          </p:nvSpPr>
          <p:spPr>
            <a:xfrm>
              <a:off x="11089831" y="6812125"/>
              <a:ext cx="66675" cy="409575"/>
            </a:xfrm>
            <a:custGeom>
              <a:avLst/>
              <a:gdLst/>
              <a:ahLst/>
              <a:cxnLst/>
              <a:rect l="l" t="t" r="r" b="b"/>
              <a:pathLst>
                <a:path w="66675" h="409575">
                  <a:moveTo>
                    <a:pt x="16753" y="0"/>
                  </a:moveTo>
                  <a:lnTo>
                    <a:pt x="21407" y="21407"/>
                  </a:lnTo>
                </a:path>
                <a:path w="66675" h="409575">
                  <a:moveTo>
                    <a:pt x="26060" y="38160"/>
                  </a:moveTo>
                  <a:lnTo>
                    <a:pt x="34437" y="72598"/>
                  </a:lnTo>
                </a:path>
                <a:path w="66675" h="409575">
                  <a:moveTo>
                    <a:pt x="38160" y="89351"/>
                  </a:moveTo>
                  <a:lnTo>
                    <a:pt x="43745" y="110758"/>
                  </a:lnTo>
                </a:path>
                <a:path w="66675" h="409575">
                  <a:moveTo>
                    <a:pt x="0" y="143334"/>
                  </a:moveTo>
                  <a:lnTo>
                    <a:pt x="5584" y="165672"/>
                  </a:lnTo>
                </a:path>
                <a:path w="66675" h="409575">
                  <a:moveTo>
                    <a:pt x="9307" y="182426"/>
                  </a:moveTo>
                  <a:lnTo>
                    <a:pt x="17684" y="216863"/>
                  </a:lnTo>
                </a:path>
                <a:path w="66675" h="409575">
                  <a:moveTo>
                    <a:pt x="22337" y="233617"/>
                  </a:moveTo>
                  <a:lnTo>
                    <a:pt x="30714" y="267123"/>
                  </a:lnTo>
                </a:path>
                <a:path w="66675" h="409575">
                  <a:moveTo>
                    <a:pt x="34437" y="283877"/>
                  </a:moveTo>
                  <a:lnTo>
                    <a:pt x="42814" y="318314"/>
                  </a:lnTo>
                </a:path>
                <a:path w="66675" h="409575">
                  <a:moveTo>
                    <a:pt x="47468" y="335068"/>
                  </a:moveTo>
                  <a:lnTo>
                    <a:pt x="55844" y="368575"/>
                  </a:lnTo>
                </a:path>
                <a:path w="66675" h="409575">
                  <a:moveTo>
                    <a:pt x="60498" y="385328"/>
                  </a:moveTo>
                  <a:lnTo>
                    <a:pt x="65152" y="407666"/>
                  </a:lnTo>
                </a:path>
                <a:path w="66675" h="409575">
                  <a:moveTo>
                    <a:pt x="65152" y="407666"/>
                  </a:moveTo>
                  <a:lnTo>
                    <a:pt x="66082" y="409527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3" name="object 11113"/>
            <p:cNvSpPr/>
            <p:nvPr/>
          </p:nvSpPr>
          <p:spPr>
            <a:xfrm>
              <a:off x="11154983" y="7221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114" name="object 11114"/>
          <p:cNvSpPr/>
          <p:nvPr/>
        </p:nvSpPr>
        <p:spPr>
          <a:xfrm>
            <a:off x="13039743" y="6493810"/>
            <a:ext cx="55244" cy="27305"/>
          </a:xfrm>
          <a:custGeom>
            <a:avLst/>
            <a:gdLst/>
            <a:ahLst/>
            <a:cxnLst/>
            <a:rect l="l" t="t" r="r" b="b"/>
            <a:pathLst>
              <a:path w="55244" h="27304">
                <a:moveTo>
                  <a:pt x="26060" y="930"/>
                </a:moveTo>
                <a:lnTo>
                  <a:pt x="30714" y="0"/>
                </a:lnTo>
              </a:path>
              <a:path w="55244" h="27304">
                <a:moveTo>
                  <a:pt x="30714" y="0"/>
                </a:moveTo>
                <a:lnTo>
                  <a:pt x="54913" y="0"/>
                </a:lnTo>
              </a:path>
              <a:path w="55244" h="27304">
                <a:moveTo>
                  <a:pt x="0" y="26060"/>
                </a:moveTo>
                <a:lnTo>
                  <a:pt x="930" y="2699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115" name="object 11115"/>
          <p:cNvGrpSpPr/>
          <p:nvPr/>
        </p:nvGrpSpPr>
        <p:grpSpPr>
          <a:xfrm>
            <a:off x="11047948" y="6823294"/>
            <a:ext cx="69215" cy="410845"/>
            <a:chOff x="11047948" y="6823294"/>
            <a:chExt cx="69215" cy="410845"/>
          </a:xfrm>
        </p:grpSpPr>
        <p:sp>
          <p:nvSpPr>
            <p:cNvPr id="11116" name="object 11116"/>
            <p:cNvSpPr/>
            <p:nvPr/>
          </p:nvSpPr>
          <p:spPr>
            <a:xfrm>
              <a:off x="11048878" y="6824225"/>
              <a:ext cx="67310" cy="408940"/>
            </a:xfrm>
            <a:custGeom>
              <a:avLst/>
              <a:gdLst/>
              <a:ahLst/>
              <a:cxnLst/>
              <a:rect l="l" t="t" r="r" b="b"/>
              <a:pathLst>
                <a:path w="67309" h="408940">
                  <a:moveTo>
                    <a:pt x="8376" y="0"/>
                  </a:moveTo>
                  <a:lnTo>
                    <a:pt x="13030" y="21407"/>
                  </a:lnTo>
                </a:path>
                <a:path w="67309" h="408940">
                  <a:moveTo>
                    <a:pt x="17684" y="38160"/>
                  </a:moveTo>
                  <a:lnTo>
                    <a:pt x="26060" y="72598"/>
                  </a:lnTo>
                </a:path>
                <a:path w="67309" h="408940">
                  <a:moveTo>
                    <a:pt x="29783" y="89351"/>
                  </a:moveTo>
                  <a:lnTo>
                    <a:pt x="35368" y="110758"/>
                  </a:lnTo>
                </a:path>
                <a:path w="67309" h="408940">
                  <a:moveTo>
                    <a:pt x="0" y="141473"/>
                  </a:moveTo>
                  <a:lnTo>
                    <a:pt x="5584" y="164741"/>
                  </a:lnTo>
                </a:path>
                <a:path w="67309" h="408940">
                  <a:moveTo>
                    <a:pt x="10238" y="181495"/>
                  </a:moveTo>
                  <a:lnTo>
                    <a:pt x="18614" y="215002"/>
                  </a:lnTo>
                </a:path>
                <a:path w="67309" h="408940">
                  <a:moveTo>
                    <a:pt x="22337" y="231755"/>
                  </a:moveTo>
                  <a:lnTo>
                    <a:pt x="31645" y="266193"/>
                  </a:lnTo>
                </a:path>
                <a:path w="67309" h="408940">
                  <a:moveTo>
                    <a:pt x="35368" y="282946"/>
                  </a:moveTo>
                  <a:lnTo>
                    <a:pt x="43745" y="316453"/>
                  </a:lnTo>
                </a:path>
                <a:path w="67309" h="408940">
                  <a:moveTo>
                    <a:pt x="48398" y="333206"/>
                  </a:moveTo>
                  <a:lnTo>
                    <a:pt x="56775" y="367644"/>
                  </a:lnTo>
                </a:path>
                <a:path w="67309" h="408940">
                  <a:moveTo>
                    <a:pt x="60498" y="384397"/>
                  </a:moveTo>
                  <a:lnTo>
                    <a:pt x="66082" y="406735"/>
                  </a:lnTo>
                </a:path>
                <a:path w="67309" h="408940">
                  <a:moveTo>
                    <a:pt x="66082" y="407666"/>
                  </a:moveTo>
                  <a:lnTo>
                    <a:pt x="67013" y="408597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17" name="object 11117"/>
            <p:cNvSpPr/>
            <p:nvPr/>
          </p:nvSpPr>
          <p:spPr>
            <a:xfrm>
              <a:off x="11114961" y="72318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118" name="object 11118"/>
          <p:cNvSpPr/>
          <p:nvPr/>
        </p:nvSpPr>
        <p:spPr>
          <a:xfrm>
            <a:off x="13040673" y="6520801"/>
            <a:ext cx="1905" cy="1270"/>
          </a:xfrm>
          <a:custGeom>
            <a:avLst/>
            <a:gdLst/>
            <a:ahLst/>
            <a:cxnLst/>
            <a:rect l="l" t="t" r="r" b="b"/>
            <a:pathLst>
              <a:path w="1905" h="1270">
                <a:moveTo>
                  <a:pt x="0" y="0"/>
                </a:moveTo>
                <a:lnTo>
                  <a:pt x="930" y="930"/>
                </a:lnTo>
              </a:path>
              <a:path w="1905" h="1270">
                <a:moveTo>
                  <a:pt x="930" y="93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119" name="object 11119"/>
          <p:cNvGrpSpPr/>
          <p:nvPr/>
        </p:nvGrpSpPr>
        <p:grpSpPr>
          <a:xfrm>
            <a:off x="10995826" y="6833532"/>
            <a:ext cx="69215" cy="413384"/>
            <a:chOff x="10995826" y="6833532"/>
            <a:chExt cx="69215" cy="413384"/>
          </a:xfrm>
        </p:grpSpPr>
        <p:sp>
          <p:nvSpPr>
            <p:cNvPr id="11120" name="object 11120"/>
            <p:cNvSpPr/>
            <p:nvPr/>
          </p:nvSpPr>
          <p:spPr>
            <a:xfrm>
              <a:off x="10996757" y="6834463"/>
              <a:ext cx="67310" cy="410845"/>
            </a:xfrm>
            <a:custGeom>
              <a:avLst/>
              <a:gdLst/>
              <a:ahLst/>
              <a:cxnLst/>
              <a:rect l="l" t="t" r="r" b="b"/>
              <a:pathLst>
                <a:path w="67309" h="410845">
                  <a:moveTo>
                    <a:pt x="19545" y="0"/>
                  </a:moveTo>
                  <a:lnTo>
                    <a:pt x="25130" y="21407"/>
                  </a:lnTo>
                </a:path>
                <a:path w="67309" h="410845">
                  <a:moveTo>
                    <a:pt x="28853" y="38160"/>
                  </a:moveTo>
                  <a:lnTo>
                    <a:pt x="37229" y="72598"/>
                  </a:lnTo>
                </a:path>
                <a:path w="67309" h="410845">
                  <a:moveTo>
                    <a:pt x="41883" y="89351"/>
                  </a:moveTo>
                  <a:lnTo>
                    <a:pt x="47468" y="110758"/>
                  </a:lnTo>
                </a:path>
                <a:path w="67309" h="410845">
                  <a:moveTo>
                    <a:pt x="0" y="144265"/>
                  </a:moveTo>
                  <a:lnTo>
                    <a:pt x="4653" y="161949"/>
                  </a:lnTo>
                </a:path>
                <a:path w="67309" h="410845">
                  <a:moveTo>
                    <a:pt x="9307" y="178703"/>
                  </a:moveTo>
                  <a:lnTo>
                    <a:pt x="17684" y="213140"/>
                  </a:lnTo>
                </a:path>
                <a:path w="67309" h="410845">
                  <a:moveTo>
                    <a:pt x="21407" y="229894"/>
                  </a:moveTo>
                  <a:lnTo>
                    <a:pt x="29783" y="263400"/>
                  </a:lnTo>
                </a:path>
                <a:path w="67309" h="410845">
                  <a:moveTo>
                    <a:pt x="34437" y="281085"/>
                  </a:moveTo>
                  <a:lnTo>
                    <a:pt x="42814" y="314591"/>
                  </a:lnTo>
                </a:path>
                <a:path w="67309" h="410845">
                  <a:moveTo>
                    <a:pt x="46537" y="331345"/>
                  </a:moveTo>
                  <a:lnTo>
                    <a:pt x="54913" y="364852"/>
                  </a:lnTo>
                </a:path>
                <a:path w="67309" h="410845">
                  <a:moveTo>
                    <a:pt x="59567" y="382536"/>
                  </a:moveTo>
                  <a:lnTo>
                    <a:pt x="64221" y="400220"/>
                  </a:lnTo>
                </a:path>
                <a:path w="67309" h="410845">
                  <a:moveTo>
                    <a:pt x="64221" y="400220"/>
                  </a:moveTo>
                  <a:lnTo>
                    <a:pt x="66082" y="406735"/>
                  </a:lnTo>
                </a:path>
                <a:path w="67309" h="410845">
                  <a:moveTo>
                    <a:pt x="66082" y="406735"/>
                  </a:moveTo>
                  <a:lnTo>
                    <a:pt x="66082" y="408597"/>
                  </a:lnTo>
                </a:path>
                <a:path w="67309" h="410845">
                  <a:moveTo>
                    <a:pt x="66082" y="408597"/>
                  </a:moveTo>
                  <a:lnTo>
                    <a:pt x="66082" y="409527"/>
                  </a:lnTo>
                </a:path>
                <a:path w="67309" h="410845">
                  <a:moveTo>
                    <a:pt x="66082" y="409527"/>
                  </a:moveTo>
                  <a:lnTo>
                    <a:pt x="67013" y="410458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1" name="object 11121"/>
            <p:cNvSpPr/>
            <p:nvPr/>
          </p:nvSpPr>
          <p:spPr>
            <a:xfrm>
              <a:off x="11062839" y="72449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2" name="object 11122"/>
            <p:cNvSpPr/>
            <p:nvPr/>
          </p:nvSpPr>
          <p:spPr>
            <a:xfrm>
              <a:off x="11063770" y="72458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123" name="object 11123"/>
          <p:cNvSpPr/>
          <p:nvPr/>
        </p:nvSpPr>
        <p:spPr>
          <a:xfrm>
            <a:off x="13042535" y="6519871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0" y="1861"/>
                </a:moveTo>
                <a:lnTo>
                  <a:pt x="1861" y="1861"/>
                </a:lnTo>
              </a:path>
              <a:path w="5715" h="1904">
                <a:moveTo>
                  <a:pt x="1861" y="1861"/>
                </a:moveTo>
                <a:lnTo>
                  <a:pt x="2792" y="1861"/>
                </a:lnTo>
              </a:path>
              <a:path w="5715" h="1904">
                <a:moveTo>
                  <a:pt x="2792" y="1861"/>
                </a:moveTo>
                <a:lnTo>
                  <a:pt x="3722" y="1861"/>
                </a:lnTo>
              </a:path>
              <a:path w="5715" h="1904">
                <a:moveTo>
                  <a:pt x="3722" y="1861"/>
                </a:moveTo>
                <a:lnTo>
                  <a:pt x="5584" y="930"/>
                </a:lnTo>
              </a:path>
              <a:path w="5715" h="1904">
                <a:moveTo>
                  <a:pt x="5584" y="93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24" name="object 11124"/>
          <p:cNvSpPr/>
          <p:nvPr/>
        </p:nvSpPr>
        <p:spPr>
          <a:xfrm>
            <a:off x="10964181" y="6847493"/>
            <a:ext cx="27940" cy="133350"/>
          </a:xfrm>
          <a:custGeom>
            <a:avLst/>
            <a:gdLst/>
            <a:ahLst/>
            <a:cxnLst/>
            <a:rect l="l" t="t" r="r" b="b"/>
            <a:pathLst>
              <a:path w="27940" h="133350">
                <a:moveTo>
                  <a:pt x="0" y="0"/>
                </a:moveTo>
                <a:lnTo>
                  <a:pt x="5584" y="21407"/>
                </a:lnTo>
              </a:path>
              <a:path w="27940" h="133350">
                <a:moveTo>
                  <a:pt x="9307" y="38160"/>
                </a:moveTo>
                <a:lnTo>
                  <a:pt x="17684" y="72598"/>
                </a:lnTo>
              </a:path>
              <a:path w="27940" h="133350">
                <a:moveTo>
                  <a:pt x="22337" y="89351"/>
                </a:moveTo>
                <a:lnTo>
                  <a:pt x="27922" y="110758"/>
                </a:lnTo>
              </a:path>
              <a:path w="27940" h="133350">
                <a:moveTo>
                  <a:pt x="19545" y="112620"/>
                </a:moveTo>
                <a:lnTo>
                  <a:pt x="19545" y="113550"/>
                </a:lnTo>
              </a:path>
              <a:path w="27940" h="133350">
                <a:moveTo>
                  <a:pt x="19545" y="113550"/>
                </a:moveTo>
                <a:lnTo>
                  <a:pt x="19545" y="114481"/>
                </a:lnTo>
              </a:path>
              <a:path w="27940" h="133350">
                <a:moveTo>
                  <a:pt x="20476" y="114481"/>
                </a:moveTo>
                <a:lnTo>
                  <a:pt x="20476" y="115412"/>
                </a:lnTo>
              </a:path>
              <a:path w="27940" h="133350">
                <a:moveTo>
                  <a:pt x="20476" y="115412"/>
                </a:moveTo>
                <a:lnTo>
                  <a:pt x="20476" y="116343"/>
                </a:lnTo>
              </a:path>
              <a:path w="27940" h="133350">
                <a:moveTo>
                  <a:pt x="20476" y="116343"/>
                </a:moveTo>
                <a:lnTo>
                  <a:pt x="25130" y="13309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125" name="object 11125"/>
          <p:cNvGrpSpPr/>
          <p:nvPr/>
        </p:nvGrpSpPr>
        <p:grpSpPr>
          <a:xfrm>
            <a:off x="11141022" y="6920091"/>
            <a:ext cx="6985" cy="22860"/>
            <a:chOff x="11141022" y="6920091"/>
            <a:chExt cx="6985" cy="22860"/>
          </a:xfrm>
        </p:grpSpPr>
        <p:sp>
          <p:nvSpPr>
            <p:cNvPr id="11126" name="object 11126"/>
            <p:cNvSpPr/>
            <p:nvPr/>
          </p:nvSpPr>
          <p:spPr>
            <a:xfrm>
              <a:off x="11141953" y="6921022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4653" y="20476"/>
                  </a:moveTo>
                  <a:lnTo>
                    <a:pt x="930" y="5584"/>
                  </a:lnTo>
                </a:path>
                <a:path w="5079" h="20954">
                  <a:moveTo>
                    <a:pt x="930" y="5584"/>
                  </a:moveTo>
                  <a:lnTo>
                    <a:pt x="930" y="3722"/>
                  </a:lnTo>
                </a:path>
                <a:path w="5079" h="20954">
                  <a:moveTo>
                    <a:pt x="930" y="3722"/>
                  </a:moveTo>
                  <a:lnTo>
                    <a:pt x="0" y="2792"/>
                  </a:lnTo>
                </a:path>
                <a:path w="5079" h="20954">
                  <a:moveTo>
                    <a:pt x="0" y="2792"/>
                  </a:moveTo>
                  <a:lnTo>
                    <a:pt x="0" y="930"/>
                  </a:lnTo>
                </a:path>
                <a:path w="5079" h="20954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27" name="object 11127"/>
            <p:cNvSpPr/>
            <p:nvPr/>
          </p:nvSpPr>
          <p:spPr>
            <a:xfrm>
              <a:off x="11141022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128" name="object 11128"/>
          <p:cNvSpPr/>
          <p:nvPr/>
        </p:nvSpPr>
        <p:spPr>
          <a:xfrm>
            <a:off x="11206174" y="7211414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930" y="0"/>
                </a:moveTo>
                <a:lnTo>
                  <a:pt x="1861" y="0"/>
                </a:lnTo>
              </a:path>
              <a:path w="1904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29" name="object 11129"/>
          <p:cNvSpPr/>
          <p:nvPr/>
        </p:nvSpPr>
        <p:spPr>
          <a:xfrm>
            <a:off x="5106069" y="6923814"/>
            <a:ext cx="3175" cy="7620"/>
          </a:xfrm>
          <a:custGeom>
            <a:avLst/>
            <a:gdLst/>
            <a:ahLst/>
            <a:cxnLst/>
            <a:rect l="l" t="t" r="r" b="b"/>
            <a:pathLst>
              <a:path w="3175" h="7620">
                <a:moveTo>
                  <a:pt x="0" y="7445"/>
                </a:moveTo>
                <a:lnTo>
                  <a:pt x="279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130" name="object 11130"/>
          <p:cNvGrpSpPr/>
          <p:nvPr/>
        </p:nvGrpSpPr>
        <p:grpSpPr>
          <a:xfrm>
            <a:off x="11116822" y="7210483"/>
            <a:ext cx="90805" cy="24765"/>
            <a:chOff x="11116822" y="7210483"/>
            <a:chExt cx="90805" cy="24765"/>
          </a:xfrm>
        </p:grpSpPr>
        <p:sp>
          <p:nvSpPr>
            <p:cNvPr id="11131" name="object 11131"/>
            <p:cNvSpPr/>
            <p:nvPr/>
          </p:nvSpPr>
          <p:spPr>
            <a:xfrm>
              <a:off x="11205235" y="72104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32" name="object 11132"/>
            <p:cNvSpPr/>
            <p:nvPr/>
          </p:nvSpPr>
          <p:spPr>
            <a:xfrm>
              <a:off x="11116822" y="7211414"/>
              <a:ext cx="89535" cy="22860"/>
            </a:xfrm>
            <a:custGeom>
              <a:avLst/>
              <a:gdLst/>
              <a:ahLst/>
              <a:cxnLst/>
              <a:rect l="l" t="t" r="r" b="b"/>
              <a:pathLst>
                <a:path w="89534" h="22859">
                  <a:moveTo>
                    <a:pt x="40022" y="12099"/>
                  </a:moveTo>
                  <a:lnTo>
                    <a:pt x="89351" y="0"/>
                  </a:lnTo>
                </a:path>
                <a:path w="89534" h="22859">
                  <a:moveTo>
                    <a:pt x="39091" y="12099"/>
                  </a:moveTo>
                  <a:lnTo>
                    <a:pt x="40022" y="12099"/>
                  </a:lnTo>
                </a:path>
                <a:path w="89534" h="22859">
                  <a:moveTo>
                    <a:pt x="39091" y="13030"/>
                  </a:moveTo>
                  <a:lnTo>
                    <a:pt x="39091" y="12099"/>
                  </a:lnTo>
                </a:path>
                <a:path w="89534" h="22859">
                  <a:moveTo>
                    <a:pt x="38160" y="13030"/>
                  </a:moveTo>
                  <a:lnTo>
                    <a:pt x="39091" y="13030"/>
                  </a:lnTo>
                </a:path>
                <a:path w="89534" h="22859">
                  <a:moveTo>
                    <a:pt x="37229" y="13030"/>
                  </a:moveTo>
                  <a:lnTo>
                    <a:pt x="38160" y="13030"/>
                  </a:lnTo>
                </a:path>
                <a:path w="89534" h="22859">
                  <a:moveTo>
                    <a:pt x="35368" y="13961"/>
                  </a:moveTo>
                  <a:lnTo>
                    <a:pt x="37229" y="13030"/>
                  </a:lnTo>
                </a:path>
                <a:path w="89534" h="22859">
                  <a:moveTo>
                    <a:pt x="34437" y="13961"/>
                  </a:moveTo>
                  <a:lnTo>
                    <a:pt x="35368" y="13961"/>
                  </a:lnTo>
                </a:path>
                <a:path w="89534" h="22859">
                  <a:moveTo>
                    <a:pt x="19545" y="17684"/>
                  </a:moveTo>
                  <a:lnTo>
                    <a:pt x="34437" y="13961"/>
                  </a:lnTo>
                </a:path>
                <a:path w="89534" h="22859">
                  <a:moveTo>
                    <a:pt x="4653" y="21407"/>
                  </a:moveTo>
                  <a:lnTo>
                    <a:pt x="19545" y="17684"/>
                  </a:lnTo>
                </a:path>
                <a:path w="89534" h="22859">
                  <a:moveTo>
                    <a:pt x="3722" y="21407"/>
                  </a:moveTo>
                  <a:lnTo>
                    <a:pt x="4653" y="21407"/>
                  </a:lnTo>
                </a:path>
                <a:path w="89534" h="22859">
                  <a:moveTo>
                    <a:pt x="1861" y="22337"/>
                  </a:moveTo>
                  <a:lnTo>
                    <a:pt x="3722" y="21407"/>
                  </a:lnTo>
                </a:path>
                <a:path w="89534" h="22859">
                  <a:moveTo>
                    <a:pt x="930" y="22337"/>
                  </a:moveTo>
                  <a:lnTo>
                    <a:pt x="1861" y="22337"/>
                  </a:lnTo>
                </a:path>
                <a:path w="89534" h="22859">
                  <a:moveTo>
                    <a:pt x="0" y="22337"/>
                  </a:moveTo>
                  <a:lnTo>
                    <a:pt x="930" y="22337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133" name="object 11133"/>
          <p:cNvSpPr/>
          <p:nvPr/>
        </p:nvSpPr>
        <p:spPr>
          <a:xfrm>
            <a:off x="5271742" y="6966629"/>
            <a:ext cx="8890" cy="8890"/>
          </a:xfrm>
          <a:custGeom>
            <a:avLst/>
            <a:gdLst/>
            <a:ahLst/>
            <a:cxnLst/>
            <a:rect l="l" t="t" r="r" b="b"/>
            <a:pathLst>
              <a:path w="8889" h="8890">
                <a:moveTo>
                  <a:pt x="8376" y="0"/>
                </a:moveTo>
                <a:lnTo>
                  <a:pt x="6515" y="8376"/>
                </a:lnTo>
              </a:path>
              <a:path w="8889" h="8890">
                <a:moveTo>
                  <a:pt x="5584" y="7445"/>
                </a:moveTo>
                <a:lnTo>
                  <a:pt x="4653" y="7445"/>
                </a:lnTo>
              </a:path>
              <a:path w="8889" h="8890">
                <a:moveTo>
                  <a:pt x="4653" y="7445"/>
                </a:moveTo>
                <a:lnTo>
                  <a:pt x="3722" y="7445"/>
                </a:lnTo>
              </a:path>
              <a:path w="8889" h="8890">
                <a:moveTo>
                  <a:pt x="3722" y="7445"/>
                </a:moveTo>
                <a:lnTo>
                  <a:pt x="2792" y="6515"/>
                </a:lnTo>
              </a:path>
              <a:path w="8889" h="8890">
                <a:moveTo>
                  <a:pt x="2792" y="6515"/>
                </a:moveTo>
                <a:lnTo>
                  <a:pt x="930" y="6515"/>
                </a:lnTo>
              </a:path>
              <a:path w="8889" h="8890">
                <a:moveTo>
                  <a:pt x="930" y="6515"/>
                </a:moveTo>
                <a:lnTo>
                  <a:pt x="0" y="651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34" name="object 11134"/>
          <p:cNvSpPr/>
          <p:nvPr/>
        </p:nvSpPr>
        <p:spPr>
          <a:xfrm>
            <a:off x="13048119" y="651987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35" name="object 11135"/>
          <p:cNvSpPr/>
          <p:nvPr/>
        </p:nvSpPr>
        <p:spPr>
          <a:xfrm>
            <a:off x="5106999" y="6932191"/>
            <a:ext cx="6985" cy="1270"/>
          </a:xfrm>
          <a:custGeom>
            <a:avLst/>
            <a:gdLst/>
            <a:ahLst/>
            <a:cxnLst/>
            <a:rect l="l" t="t" r="r" b="b"/>
            <a:pathLst>
              <a:path w="6985" h="1270">
                <a:moveTo>
                  <a:pt x="6515" y="930"/>
                </a:moveTo>
                <a:lnTo>
                  <a:pt x="4653" y="930"/>
                </a:lnTo>
              </a:path>
              <a:path w="6985" h="1270">
                <a:moveTo>
                  <a:pt x="4653" y="930"/>
                </a:moveTo>
                <a:lnTo>
                  <a:pt x="3722" y="930"/>
                </a:lnTo>
              </a:path>
              <a:path w="6985" h="1270">
                <a:moveTo>
                  <a:pt x="3722" y="930"/>
                </a:moveTo>
                <a:lnTo>
                  <a:pt x="1861" y="0"/>
                </a:lnTo>
              </a:path>
              <a:path w="6985" h="1270">
                <a:moveTo>
                  <a:pt x="1861" y="0"/>
                </a:moveTo>
                <a:lnTo>
                  <a:pt x="930" y="0"/>
                </a:lnTo>
              </a:path>
              <a:path w="6985" h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36" name="object 11136"/>
          <p:cNvSpPr/>
          <p:nvPr/>
        </p:nvSpPr>
        <p:spPr>
          <a:xfrm>
            <a:off x="11115892" y="723375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37" name="object 11137"/>
          <p:cNvSpPr/>
          <p:nvPr/>
        </p:nvSpPr>
        <p:spPr>
          <a:xfrm>
            <a:off x="5106069" y="6931260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38" name="object 11138"/>
          <p:cNvSpPr/>
          <p:nvPr/>
        </p:nvSpPr>
        <p:spPr>
          <a:xfrm>
            <a:off x="5278257" y="697500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139" name="object 11139"/>
          <p:cNvGrpSpPr/>
          <p:nvPr/>
        </p:nvGrpSpPr>
        <p:grpSpPr>
          <a:xfrm>
            <a:off x="11060978" y="7232822"/>
            <a:ext cx="55880" cy="15875"/>
            <a:chOff x="11060978" y="7232822"/>
            <a:chExt cx="55880" cy="15875"/>
          </a:xfrm>
        </p:grpSpPr>
        <p:sp>
          <p:nvSpPr>
            <p:cNvPr id="11140" name="object 11140"/>
            <p:cNvSpPr/>
            <p:nvPr/>
          </p:nvSpPr>
          <p:spPr>
            <a:xfrm>
              <a:off x="11114961" y="72328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1" name="object 11141"/>
            <p:cNvSpPr/>
            <p:nvPr/>
          </p:nvSpPr>
          <p:spPr>
            <a:xfrm>
              <a:off x="11063771" y="7233752"/>
              <a:ext cx="52705" cy="13335"/>
            </a:xfrm>
            <a:custGeom>
              <a:avLst/>
              <a:gdLst/>
              <a:ahLst/>
              <a:cxnLst/>
              <a:rect l="l" t="t" r="r" b="b"/>
              <a:pathLst>
                <a:path w="52704" h="13334">
                  <a:moveTo>
                    <a:pt x="0" y="13030"/>
                  </a:moveTo>
                  <a:lnTo>
                    <a:pt x="17684" y="9307"/>
                  </a:lnTo>
                </a:path>
                <a:path w="52704" h="13334">
                  <a:moveTo>
                    <a:pt x="34437" y="4653"/>
                  </a:moveTo>
                  <a:lnTo>
                    <a:pt x="52121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2" name="object 11142"/>
            <p:cNvSpPr/>
            <p:nvPr/>
          </p:nvSpPr>
          <p:spPr>
            <a:xfrm>
              <a:off x="11062839" y="72458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3" name="object 11143"/>
            <p:cNvSpPr/>
            <p:nvPr/>
          </p:nvSpPr>
          <p:spPr>
            <a:xfrm>
              <a:off x="11061909" y="7246783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930" y="0"/>
                  </a:moveTo>
                  <a:lnTo>
                    <a:pt x="1861" y="0"/>
                  </a:lnTo>
                </a:path>
                <a:path w="1904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44" name="object 11144"/>
            <p:cNvSpPr/>
            <p:nvPr/>
          </p:nvSpPr>
          <p:spPr>
            <a:xfrm>
              <a:off x="11060978" y="7246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145" name="object 11145"/>
          <p:cNvSpPr/>
          <p:nvPr/>
        </p:nvSpPr>
        <p:spPr>
          <a:xfrm>
            <a:off x="10989311" y="6980590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10238" y="40952"/>
                </a:moveTo>
                <a:lnTo>
                  <a:pt x="15822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46" name="object 11146"/>
          <p:cNvSpPr/>
          <p:nvPr/>
        </p:nvSpPr>
        <p:spPr>
          <a:xfrm>
            <a:off x="13040673" y="6520801"/>
            <a:ext cx="7620" cy="1270"/>
          </a:xfrm>
          <a:custGeom>
            <a:avLst/>
            <a:gdLst/>
            <a:ahLst/>
            <a:cxnLst/>
            <a:rect l="l" t="t" r="r" b="b"/>
            <a:pathLst>
              <a:path w="7619" h="1270">
                <a:moveTo>
                  <a:pt x="7445" y="0"/>
                </a:moveTo>
                <a:lnTo>
                  <a:pt x="5584" y="930"/>
                </a:lnTo>
              </a:path>
              <a:path w="7619" h="1270">
                <a:moveTo>
                  <a:pt x="5584" y="930"/>
                </a:moveTo>
                <a:lnTo>
                  <a:pt x="4653" y="930"/>
                </a:lnTo>
              </a:path>
              <a:path w="7619" h="1270">
                <a:moveTo>
                  <a:pt x="4653" y="930"/>
                </a:moveTo>
                <a:lnTo>
                  <a:pt x="3722" y="930"/>
                </a:lnTo>
              </a:path>
              <a:path w="7619" h="1270">
                <a:moveTo>
                  <a:pt x="1861" y="930"/>
                </a:moveTo>
                <a:lnTo>
                  <a:pt x="930" y="930"/>
                </a:lnTo>
              </a:path>
              <a:path w="7619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47" name="object 11147"/>
          <p:cNvSpPr/>
          <p:nvPr/>
        </p:nvSpPr>
        <p:spPr>
          <a:xfrm>
            <a:off x="10956735" y="6851216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0"/>
                </a:moveTo>
                <a:lnTo>
                  <a:pt x="0" y="1861"/>
                </a:lnTo>
              </a:path>
              <a:path w="27304" h="109220">
                <a:moveTo>
                  <a:pt x="930" y="2792"/>
                </a:moveTo>
                <a:lnTo>
                  <a:pt x="1861" y="6515"/>
                </a:lnTo>
              </a:path>
              <a:path w="27304" h="109220">
                <a:moveTo>
                  <a:pt x="1861" y="6515"/>
                </a:moveTo>
                <a:lnTo>
                  <a:pt x="5584" y="24199"/>
                </a:lnTo>
              </a:path>
              <a:path w="27304" h="109220">
                <a:moveTo>
                  <a:pt x="10238" y="40952"/>
                </a:moveTo>
                <a:lnTo>
                  <a:pt x="18614" y="74459"/>
                </a:lnTo>
              </a:path>
              <a:path w="27304" h="109220">
                <a:moveTo>
                  <a:pt x="22337" y="91213"/>
                </a:moveTo>
                <a:lnTo>
                  <a:pt x="26991" y="108897"/>
                </a:lnTo>
              </a:path>
              <a:path w="27304" h="109220">
                <a:moveTo>
                  <a:pt x="26991" y="108897"/>
                </a:moveTo>
                <a:lnTo>
                  <a:pt x="22337" y="91213"/>
                </a:lnTo>
              </a:path>
              <a:path w="27304" h="109220">
                <a:moveTo>
                  <a:pt x="18614" y="74459"/>
                </a:moveTo>
                <a:lnTo>
                  <a:pt x="10238" y="40952"/>
                </a:lnTo>
              </a:path>
              <a:path w="27304" h="109220">
                <a:moveTo>
                  <a:pt x="5584" y="24199"/>
                </a:moveTo>
                <a:lnTo>
                  <a:pt x="1861" y="6515"/>
                </a:lnTo>
              </a:path>
              <a:path w="27304" h="109220">
                <a:moveTo>
                  <a:pt x="1861" y="6515"/>
                </a:moveTo>
                <a:lnTo>
                  <a:pt x="930" y="2792"/>
                </a:lnTo>
              </a:path>
              <a:path w="27304" h="109220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48" name="object 11148"/>
          <p:cNvSpPr/>
          <p:nvPr/>
        </p:nvSpPr>
        <p:spPr>
          <a:xfrm>
            <a:off x="13039743" y="6519871"/>
            <a:ext cx="34925" cy="25400"/>
          </a:xfrm>
          <a:custGeom>
            <a:avLst/>
            <a:gdLst/>
            <a:ahLst/>
            <a:cxnLst/>
            <a:rect l="l" t="t" r="r" b="b"/>
            <a:pathLst>
              <a:path w="34925" h="25400">
                <a:moveTo>
                  <a:pt x="930" y="930"/>
                </a:moveTo>
                <a:lnTo>
                  <a:pt x="0" y="0"/>
                </a:lnTo>
              </a:path>
              <a:path w="34925" h="25400">
                <a:moveTo>
                  <a:pt x="0" y="20476"/>
                </a:moveTo>
                <a:lnTo>
                  <a:pt x="0" y="25130"/>
                </a:lnTo>
              </a:path>
              <a:path w="34925" h="25400">
                <a:moveTo>
                  <a:pt x="34437" y="25130"/>
                </a:moveTo>
                <a:lnTo>
                  <a:pt x="2792" y="25130"/>
                </a:lnTo>
              </a:path>
              <a:path w="34925" h="25400">
                <a:moveTo>
                  <a:pt x="2792" y="25130"/>
                </a:moveTo>
                <a:lnTo>
                  <a:pt x="1861" y="25130"/>
                </a:lnTo>
              </a:path>
              <a:path w="34925" h="25400">
                <a:moveTo>
                  <a:pt x="1861" y="25130"/>
                </a:moveTo>
                <a:lnTo>
                  <a:pt x="930" y="251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49" name="object 11149"/>
          <p:cNvSpPr/>
          <p:nvPr/>
        </p:nvSpPr>
        <p:spPr>
          <a:xfrm>
            <a:off x="5106069" y="6913576"/>
            <a:ext cx="177165" cy="64769"/>
          </a:xfrm>
          <a:custGeom>
            <a:avLst/>
            <a:gdLst/>
            <a:ahLst/>
            <a:cxnLst/>
            <a:rect l="l" t="t" r="r" b="b"/>
            <a:pathLst>
              <a:path w="177164" h="64770">
                <a:moveTo>
                  <a:pt x="0" y="21407"/>
                </a:moveTo>
                <a:lnTo>
                  <a:pt x="4653" y="0"/>
                </a:lnTo>
              </a:path>
              <a:path w="177164" h="64770">
                <a:moveTo>
                  <a:pt x="4653" y="0"/>
                </a:moveTo>
                <a:lnTo>
                  <a:pt x="31645" y="6515"/>
                </a:lnTo>
              </a:path>
              <a:path w="177164" h="64770">
                <a:moveTo>
                  <a:pt x="48398" y="11168"/>
                </a:moveTo>
                <a:lnTo>
                  <a:pt x="82836" y="19545"/>
                </a:lnTo>
              </a:path>
              <a:path w="177164" h="64770">
                <a:moveTo>
                  <a:pt x="99589" y="23268"/>
                </a:moveTo>
                <a:lnTo>
                  <a:pt x="133096" y="31645"/>
                </a:lnTo>
              </a:path>
              <a:path w="177164" h="64770">
                <a:moveTo>
                  <a:pt x="149850" y="36299"/>
                </a:moveTo>
                <a:lnTo>
                  <a:pt x="176841" y="42814"/>
                </a:lnTo>
              </a:path>
              <a:path w="177164" h="64770">
                <a:moveTo>
                  <a:pt x="176841" y="42814"/>
                </a:moveTo>
                <a:lnTo>
                  <a:pt x="171257" y="6422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50" name="object 11150"/>
          <p:cNvSpPr/>
          <p:nvPr/>
        </p:nvSpPr>
        <p:spPr>
          <a:xfrm>
            <a:off x="10989311" y="6980590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10238" y="40952"/>
                </a:moveTo>
                <a:lnTo>
                  <a:pt x="15822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151" name="object 11151"/>
          <p:cNvGrpSpPr/>
          <p:nvPr/>
        </p:nvGrpSpPr>
        <p:grpSpPr>
          <a:xfrm>
            <a:off x="13038811" y="6540347"/>
            <a:ext cx="36830" cy="5715"/>
            <a:chOff x="13038811" y="6540347"/>
            <a:chExt cx="36830" cy="5715"/>
          </a:xfrm>
        </p:grpSpPr>
        <p:sp>
          <p:nvSpPr>
            <p:cNvPr id="11152" name="object 11152"/>
            <p:cNvSpPr/>
            <p:nvPr/>
          </p:nvSpPr>
          <p:spPr>
            <a:xfrm>
              <a:off x="13039742" y="65440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3" name="object 11153"/>
            <p:cNvSpPr/>
            <p:nvPr/>
          </p:nvSpPr>
          <p:spPr>
            <a:xfrm>
              <a:off x="13039743" y="654500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4" name="object 11154"/>
            <p:cNvSpPr/>
            <p:nvPr/>
          </p:nvSpPr>
          <p:spPr>
            <a:xfrm>
              <a:off x="13038811" y="65440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55" name="object 11155"/>
            <p:cNvSpPr/>
            <p:nvPr/>
          </p:nvSpPr>
          <p:spPr>
            <a:xfrm>
              <a:off x="13074180" y="654034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46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156" name="object 11156"/>
          <p:cNvSpPr/>
          <p:nvPr/>
        </p:nvSpPr>
        <p:spPr>
          <a:xfrm>
            <a:off x="5197281" y="72411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57" name="object 11157"/>
          <p:cNvSpPr/>
          <p:nvPr/>
        </p:nvSpPr>
        <p:spPr>
          <a:xfrm>
            <a:off x="10956735" y="6851216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0"/>
                </a:moveTo>
                <a:lnTo>
                  <a:pt x="0" y="1861"/>
                </a:lnTo>
              </a:path>
              <a:path w="27304" h="109220">
                <a:moveTo>
                  <a:pt x="930" y="2792"/>
                </a:moveTo>
                <a:lnTo>
                  <a:pt x="1861" y="6515"/>
                </a:lnTo>
              </a:path>
              <a:path w="27304" h="109220">
                <a:moveTo>
                  <a:pt x="1861" y="6515"/>
                </a:moveTo>
                <a:lnTo>
                  <a:pt x="5584" y="24199"/>
                </a:lnTo>
              </a:path>
              <a:path w="27304" h="109220">
                <a:moveTo>
                  <a:pt x="10238" y="40952"/>
                </a:moveTo>
                <a:lnTo>
                  <a:pt x="18614" y="74459"/>
                </a:lnTo>
              </a:path>
              <a:path w="27304" h="109220">
                <a:moveTo>
                  <a:pt x="22337" y="91213"/>
                </a:moveTo>
                <a:lnTo>
                  <a:pt x="26991" y="108897"/>
                </a:lnTo>
              </a:path>
              <a:path w="27304" h="109220">
                <a:moveTo>
                  <a:pt x="26991" y="108897"/>
                </a:moveTo>
                <a:lnTo>
                  <a:pt x="22337" y="91213"/>
                </a:lnTo>
              </a:path>
              <a:path w="27304" h="109220">
                <a:moveTo>
                  <a:pt x="18614" y="74459"/>
                </a:moveTo>
                <a:lnTo>
                  <a:pt x="10238" y="40952"/>
                </a:lnTo>
              </a:path>
              <a:path w="27304" h="109220">
                <a:moveTo>
                  <a:pt x="5584" y="24199"/>
                </a:moveTo>
                <a:lnTo>
                  <a:pt x="1861" y="6515"/>
                </a:lnTo>
              </a:path>
              <a:path w="27304" h="109220">
                <a:moveTo>
                  <a:pt x="1861" y="6515"/>
                </a:moveTo>
                <a:lnTo>
                  <a:pt x="930" y="2792"/>
                </a:lnTo>
              </a:path>
              <a:path w="27304" h="109220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58" name="object 11158"/>
          <p:cNvSpPr/>
          <p:nvPr/>
        </p:nvSpPr>
        <p:spPr>
          <a:xfrm>
            <a:off x="13024851" y="6452857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69805" y="0"/>
                </a:moveTo>
                <a:lnTo>
                  <a:pt x="69805" y="30714"/>
                </a:lnTo>
              </a:path>
              <a:path w="69850" h="78740">
                <a:moveTo>
                  <a:pt x="69805" y="48398"/>
                </a:moveTo>
                <a:lnTo>
                  <a:pt x="69805" y="78182"/>
                </a:lnTo>
              </a:path>
              <a:path w="69850" h="78740">
                <a:moveTo>
                  <a:pt x="69805" y="78182"/>
                </a:moveTo>
                <a:lnTo>
                  <a:pt x="69805" y="48398"/>
                </a:lnTo>
              </a:path>
              <a:path w="69850" h="78740">
                <a:moveTo>
                  <a:pt x="69805" y="30714"/>
                </a:moveTo>
                <a:lnTo>
                  <a:pt x="69805" y="0"/>
                </a:lnTo>
              </a:path>
              <a:path w="69850" h="78740">
                <a:moveTo>
                  <a:pt x="69805" y="78182"/>
                </a:moveTo>
                <a:lnTo>
                  <a:pt x="43745" y="78182"/>
                </a:lnTo>
              </a:path>
              <a:path w="69850" h="78740">
                <a:moveTo>
                  <a:pt x="26060" y="78182"/>
                </a:moveTo>
                <a:lnTo>
                  <a:pt x="0" y="78182"/>
                </a:lnTo>
              </a:path>
              <a:path w="69850" h="78740">
                <a:moveTo>
                  <a:pt x="0" y="78182"/>
                </a:moveTo>
                <a:lnTo>
                  <a:pt x="26060" y="78182"/>
                </a:lnTo>
              </a:path>
              <a:path w="69850" h="78740">
                <a:moveTo>
                  <a:pt x="43745" y="78182"/>
                </a:moveTo>
                <a:lnTo>
                  <a:pt x="69805" y="78182"/>
                </a:lnTo>
              </a:path>
              <a:path w="69850" h="78740">
                <a:moveTo>
                  <a:pt x="0" y="0"/>
                </a:moveTo>
                <a:lnTo>
                  <a:pt x="26060" y="0"/>
                </a:lnTo>
              </a:path>
              <a:path w="69850" h="7874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59" name="object 11159"/>
          <p:cNvSpPr/>
          <p:nvPr/>
        </p:nvSpPr>
        <p:spPr>
          <a:xfrm>
            <a:off x="10989311" y="6980590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10238" y="40952"/>
                </a:moveTo>
                <a:lnTo>
                  <a:pt x="15822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60" name="object 11160"/>
          <p:cNvSpPr/>
          <p:nvPr/>
        </p:nvSpPr>
        <p:spPr>
          <a:xfrm>
            <a:off x="13024851" y="64528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61" name="object 11161"/>
          <p:cNvSpPr/>
          <p:nvPr/>
        </p:nvSpPr>
        <p:spPr>
          <a:xfrm>
            <a:off x="13021127" y="6452857"/>
            <a:ext cx="29209" cy="78740"/>
          </a:xfrm>
          <a:custGeom>
            <a:avLst/>
            <a:gdLst/>
            <a:ahLst/>
            <a:cxnLst/>
            <a:rect l="l" t="t" r="r" b="b"/>
            <a:pathLst>
              <a:path w="29209" h="78740">
                <a:moveTo>
                  <a:pt x="3722" y="78182"/>
                </a:moveTo>
                <a:lnTo>
                  <a:pt x="3722" y="48398"/>
                </a:lnTo>
              </a:path>
              <a:path w="29209" h="78740">
                <a:moveTo>
                  <a:pt x="3722" y="30714"/>
                </a:moveTo>
                <a:lnTo>
                  <a:pt x="3722" y="0"/>
                </a:lnTo>
              </a:path>
              <a:path w="29209" h="78740">
                <a:moveTo>
                  <a:pt x="0" y="78182"/>
                </a:moveTo>
                <a:lnTo>
                  <a:pt x="0" y="48398"/>
                </a:lnTo>
              </a:path>
              <a:path w="29209" h="78740">
                <a:moveTo>
                  <a:pt x="0" y="30714"/>
                </a:moveTo>
                <a:lnTo>
                  <a:pt x="0" y="0"/>
                </a:lnTo>
              </a:path>
              <a:path w="29209" h="78740">
                <a:moveTo>
                  <a:pt x="3722" y="78182"/>
                </a:moveTo>
                <a:lnTo>
                  <a:pt x="3722" y="48398"/>
                </a:lnTo>
              </a:path>
              <a:path w="29209" h="78740">
                <a:moveTo>
                  <a:pt x="3722" y="30714"/>
                </a:moveTo>
                <a:lnTo>
                  <a:pt x="3722" y="0"/>
                </a:lnTo>
              </a:path>
              <a:path w="29209" h="78740">
                <a:moveTo>
                  <a:pt x="28853" y="67013"/>
                </a:moveTo>
                <a:lnTo>
                  <a:pt x="16753" y="6701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62" name="object 11162"/>
          <p:cNvSpPr/>
          <p:nvPr/>
        </p:nvSpPr>
        <p:spPr>
          <a:xfrm>
            <a:off x="5944670" y="678513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63" name="object 11163"/>
          <p:cNvSpPr/>
          <p:nvPr/>
        </p:nvSpPr>
        <p:spPr>
          <a:xfrm>
            <a:off x="13037881" y="6464956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64" name="object 11164"/>
          <p:cNvSpPr/>
          <p:nvPr/>
        </p:nvSpPr>
        <p:spPr>
          <a:xfrm>
            <a:off x="13037881" y="6464956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54913"/>
                </a:moveTo>
                <a:lnTo>
                  <a:pt x="0" y="53983"/>
                </a:lnTo>
              </a:path>
              <a:path h="55245">
                <a:moveTo>
                  <a:pt x="0" y="53983"/>
                </a:moveTo>
                <a:lnTo>
                  <a:pt x="0" y="36299"/>
                </a:lnTo>
              </a:path>
              <a:path h="55245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65" name="object 11165"/>
          <p:cNvSpPr/>
          <p:nvPr/>
        </p:nvSpPr>
        <p:spPr>
          <a:xfrm>
            <a:off x="5944670" y="678141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66" name="object 11166"/>
          <p:cNvSpPr/>
          <p:nvPr/>
        </p:nvSpPr>
        <p:spPr>
          <a:xfrm>
            <a:off x="13036949" y="6464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EEEEE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167" name="object 11167"/>
          <p:cNvGrpSpPr/>
          <p:nvPr/>
        </p:nvGrpSpPr>
        <p:grpSpPr>
          <a:xfrm>
            <a:off x="13049050" y="6464026"/>
            <a:ext cx="1905" cy="55880"/>
            <a:chOff x="13049050" y="6464026"/>
            <a:chExt cx="1905" cy="55880"/>
          </a:xfrm>
        </p:grpSpPr>
        <p:sp>
          <p:nvSpPr>
            <p:cNvPr id="11168" name="object 11168"/>
            <p:cNvSpPr/>
            <p:nvPr/>
          </p:nvSpPr>
          <p:spPr>
            <a:xfrm>
              <a:off x="13049981" y="6464957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53983"/>
                  </a:moveTo>
                  <a:lnTo>
                    <a:pt x="0" y="54913"/>
                  </a:lnTo>
                </a:path>
                <a:path h="55245">
                  <a:moveTo>
                    <a:pt x="0" y="0"/>
                  </a:moveTo>
                  <a:lnTo>
                    <a:pt x="0" y="18614"/>
                  </a:lnTo>
                </a:path>
                <a:path h="55245">
                  <a:moveTo>
                    <a:pt x="0" y="36299"/>
                  </a:moveTo>
                  <a:lnTo>
                    <a:pt x="0" y="53983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69" name="object 11169"/>
            <p:cNvSpPr/>
            <p:nvPr/>
          </p:nvSpPr>
          <p:spPr>
            <a:xfrm>
              <a:off x="13049050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170" name="object 11170"/>
          <p:cNvSpPr/>
          <p:nvPr/>
        </p:nvSpPr>
        <p:spPr>
          <a:xfrm>
            <a:off x="5944670" y="688193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71" name="object 11171"/>
          <p:cNvSpPr/>
          <p:nvPr/>
        </p:nvSpPr>
        <p:spPr>
          <a:xfrm>
            <a:off x="13021127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72" name="object 11172"/>
          <p:cNvSpPr/>
          <p:nvPr/>
        </p:nvSpPr>
        <p:spPr>
          <a:xfrm>
            <a:off x="10958596" y="6857731"/>
            <a:ext cx="25400" cy="102870"/>
          </a:xfrm>
          <a:custGeom>
            <a:avLst/>
            <a:gdLst/>
            <a:ahLst/>
            <a:cxnLst/>
            <a:rect l="l" t="t" r="r" b="b"/>
            <a:pathLst>
              <a:path w="25400" h="102870">
                <a:moveTo>
                  <a:pt x="0" y="0"/>
                </a:moveTo>
                <a:lnTo>
                  <a:pt x="3722" y="17684"/>
                </a:lnTo>
              </a:path>
              <a:path w="25400" h="102870">
                <a:moveTo>
                  <a:pt x="8376" y="34437"/>
                </a:moveTo>
                <a:lnTo>
                  <a:pt x="16753" y="67944"/>
                </a:lnTo>
              </a:path>
              <a:path w="25400" h="102870">
                <a:moveTo>
                  <a:pt x="20476" y="84697"/>
                </a:moveTo>
                <a:lnTo>
                  <a:pt x="25130" y="10238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73" name="object 11173"/>
          <p:cNvSpPr/>
          <p:nvPr/>
        </p:nvSpPr>
        <p:spPr>
          <a:xfrm>
            <a:off x="5944670" y="688565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74" name="object 11174"/>
          <p:cNvSpPr/>
          <p:nvPr/>
        </p:nvSpPr>
        <p:spPr>
          <a:xfrm>
            <a:off x="13094656" y="6623184"/>
            <a:ext cx="5080" cy="3810"/>
          </a:xfrm>
          <a:custGeom>
            <a:avLst/>
            <a:gdLst/>
            <a:ahLst/>
            <a:cxnLst/>
            <a:rect l="l" t="t" r="r" b="b"/>
            <a:pathLst>
              <a:path w="5080" h="3809">
                <a:moveTo>
                  <a:pt x="0" y="0"/>
                </a:moveTo>
                <a:lnTo>
                  <a:pt x="4653" y="0"/>
                </a:lnTo>
              </a:path>
              <a:path w="5080" h="3809">
                <a:moveTo>
                  <a:pt x="0" y="3722"/>
                </a:moveTo>
                <a:lnTo>
                  <a:pt x="4653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75" name="object 11175"/>
          <p:cNvSpPr/>
          <p:nvPr/>
        </p:nvSpPr>
        <p:spPr>
          <a:xfrm>
            <a:off x="13024851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76" name="object 11176"/>
          <p:cNvSpPr/>
          <p:nvPr/>
        </p:nvSpPr>
        <p:spPr>
          <a:xfrm>
            <a:off x="13094656" y="6452857"/>
            <a:ext cx="5080" cy="5080"/>
          </a:xfrm>
          <a:custGeom>
            <a:avLst/>
            <a:gdLst/>
            <a:ahLst/>
            <a:cxnLst/>
            <a:rect l="l" t="t" r="r" b="b"/>
            <a:pathLst>
              <a:path w="5080" h="5079">
                <a:moveTo>
                  <a:pt x="4653" y="4653"/>
                </a:moveTo>
                <a:lnTo>
                  <a:pt x="0" y="4653"/>
                </a:lnTo>
              </a:path>
              <a:path w="5080" h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77" name="object 11177"/>
          <p:cNvSpPr/>
          <p:nvPr/>
        </p:nvSpPr>
        <p:spPr>
          <a:xfrm>
            <a:off x="13386911" y="6511494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4" h="195579">
                <a:moveTo>
                  <a:pt x="0" y="0"/>
                </a:moveTo>
                <a:lnTo>
                  <a:pt x="5584" y="24199"/>
                </a:lnTo>
              </a:path>
              <a:path w="48894" h="195579">
                <a:moveTo>
                  <a:pt x="10238" y="40952"/>
                </a:moveTo>
                <a:lnTo>
                  <a:pt x="15822" y="65152"/>
                </a:lnTo>
              </a:path>
              <a:path w="48894" h="195579">
                <a:moveTo>
                  <a:pt x="21407" y="86559"/>
                </a:moveTo>
                <a:lnTo>
                  <a:pt x="26060" y="105174"/>
                </a:lnTo>
              </a:path>
              <a:path w="48894" h="195579">
                <a:moveTo>
                  <a:pt x="29783" y="121927"/>
                </a:moveTo>
                <a:lnTo>
                  <a:pt x="38160" y="156365"/>
                </a:lnTo>
              </a:path>
              <a:path w="48894" h="195579">
                <a:moveTo>
                  <a:pt x="42814" y="173118"/>
                </a:moveTo>
                <a:lnTo>
                  <a:pt x="47468" y="191733"/>
                </a:lnTo>
              </a:path>
              <a:path w="48894" h="195579">
                <a:moveTo>
                  <a:pt x="47468" y="192664"/>
                </a:moveTo>
                <a:lnTo>
                  <a:pt x="48398" y="19545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78" name="object 11178"/>
          <p:cNvSpPr/>
          <p:nvPr/>
        </p:nvSpPr>
        <p:spPr>
          <a:xfrm>
            <a:off x="5949324" y="6881931"/>
            <a:ext cx="0" cy="91440"/>
          </a:xfrm>
          <a:custGeom>
            <a:avLst/>
            <a:gdLst/>
            <a:ahLst/>
            <a:cxnLst/>
            <a:rect l="l" t="t" r="r" b="b"/>
            <a:pathLst>
              <a:path h="91440">
                <a:moveTo>
                  <a:pt x="0" y="91213"/>
                </a:moveTo>
                <a:lnTo>
                  <a:pt x="0" y="52121"/>
                </a:lnTo>
              </a:path>
              <a:path h="91440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79" name="object 11179"/>
          <p:cNvSpPr/>
          <p:nvPr/>
        </p:nvSpPr>
        <p:spPr>
          <a:xfrm>
            <a:off x="5949324" y="6772102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92143"/>
                </a:moveTo>
                <a:lnTo>
                  <a:pt x="0" y="56775"/>
                </a:lnTo>
              </a:path>
              <a:path h="144779">
                <a:moveTo>
                  <a:pt x="0" y="40022"/>
                </a:moveTo>
                <a:lnTo>
                  <a:pt x="0" y="0"/>
                </a:lnTo>
              </a:path>
              <a:path h="144779">
                <a:moveTo>
                  <a:pt x="0" y="0"/>
                </a:moveTo>
                <a:lnTo>
                  <a:pt x="0" y="40022"/>
                </a:lnTo>
              </a:path>
              <a:path h="144779">
                <a:moveTo>
                  <a:pt x="0" y="56775"/>
                </a:moveTo>
                <a:lnTo>
                  <a:pt x="0" y="92143"/>
                </a:lnTo>
              </a:path>
              <a:path h="144779">
                <a:moveTo>
                  <a:pt x="0" y="109827"/>
                </a:moveTo>
                <a:lnTo>
                  <a:pt x="0" y="144265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80" name="object 11180"/>
          <p:cNvSpPr/>
          <p:nvPr/>
        </p:nvSpPr>
        <p:spPr>
          <a:xfrm>
            <a:off x="5949324" y="693405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81" name="object 11181"/>
          <p:cNvSpPr/>
          <p:nvPr/>
        </p:nvSpPr>
        <p:spPr>
          <a:xfrm>
            <a:off x="10956735" y="6851216"/>
            <a:ext cx="1905" cy="6985"/>
          </a:xfrm>
          <a:custGeom>
            <a:avLst/>
            <a:gdLst/>
            <a:ahLst/>
            <a:cxnLst/>
            <a:rect l="l" t="t" r="r" b="b"/>
            <a:pathLst>
              <a:path w="1904" h="6984">
                <a:moveTo>
                  <a:pt x="0" y="0"/>
                </a:moveTo>
                <a:lnTo>
                  <a:pt x="0" y="1861"/>
                </a:lnTo>
              </a:path>
              <a:path w="1904" h="6984">
                <a:moveTo>
                  <a:pt x="930" y="2792"/>
                </a:moveTo>
                <a:lnTo>
                  <a:pt x="1861" y="651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82" name="object 11182"/>
          <p:cNvSpPr/>
          <p:nvPr/>
        </p:nvSpPr>
        <p:spPr>
          <a:xfrm>
            <a:off x="10956735" y="6851216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108897"/>
                </a:moveTo>
                <a:lnTo>
                  <a:pt x="22337" y="91213"/>
                </a:lnTo>
              </a:path>
              <a:path w="27304" h="109220">
                <a:moveTo>
                  <a:pt x="18614" y="74459"/>
                </a:moveTo>
                <a:lnTo>
                  <a:pt x="10238" y="40952"/>
                </a:lnTo>
              </a:path>
              <a:path w="27304" h="109220">
                <a:moveTo>
                  <a:pt x="5584" y="24199"/>
                </a:moveTo>
                <a:lnTo>
                  <a:pt x="1861" y="6515"/>
                </a:lnTo>
              </a:path>
              <a:path w="27304" h="109220">
                <a:moveTo>
                  <a:pt x="1861" y="6515"/>
                </a:moveTo>
                <a:lnTo>
                  <a:pt x="930" y="2792"/>
                </a:lnTo>
              </a:path>
              <a:path w="27304" h="109220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83" name="object 11183"/>
          <p:cNvSpPr/>
          <p:nvPr/>
        </p:nvSpPr>
        <p:spPr>
          <a:xfrm>
            <a:off x="13386911" y="6511494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4" h="195579">
                <a:moveTo>
                  <a:pt x="48398" y="195456"/>
                </a:moveTo>
                <a:lnTo>
                  <a:pt x="47468" y="192664"/>
                </a:lnTo>
              </a:path>
              <a:path w="48894" h="195579">
                <a:moveTo>
                  <a:pt x="47468" y="191733"/>
                </a:moveTo>
                <a:lnTo>
                  <a:pt x="42814" y="173118"/>
                </a:lnTo>
              </a:path>
              <a:path w="48894" h="195579">
                <a:moveTo>
                  <a:pt x="38160" y="156365"/>
                </a:moveTo>
                <a:lnTo>
                  <a:pt x="29783" y="121927"/>
                </a:lnTo>
              </a:path>
              <a:path w="48894" h="195579">
                <a:moveTo>
                  <a:pt x="26060" y="105174"/>
                </a:moveTo>
                <a:lnTo>
                  <a:pt x="21407" y="86559"/>
                </a:lnTo>
              </a:path>
              <a:path w="48894" h="195579">
                <a:moveTo>
                  <a:pt x="15822" y="65152"/>
                </a:moveTo>
                <a:lnTo>
                  <a:pt x="10238" y="40952"/>
                </a:lnTo>
              </a:path>
              <a:path w="48894" h="195579">
                <a:moveTo>
                  <a:pt x="5584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84" name="object 11184"/>
          <p:cNvSpPr/>
          <p:nvPr/>
        </p:nvSpPr>
        <p:spPr>
          <a:xfrm>
            <a:off x="5949324" y="677210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85" name="object 11185"/>
          <p:cNvSpPr/>
          <p:nvPr/>
        </p:nvSpPr>
        <p:spPr>
          <a:xfrm>
            <a:off x="13386911" y="6511494"/>
            <a:ext cx="47625" cy="191770"/>
          </a:xfrm>
          <a:custGeom>
            <a:avLst/>
            <a:gdLst/>
            <a:ahLst/>
            <a:cxnLst/>
            <a:rect l="l" t="t" r="r" b="b"/>
            <a:pathLst>
              <a:path w="47625" h="191770">
                <a:moveTo>
                  <a:pt x="0" y="0"/>
                </a:moveTo>
                <a:lnTo>
                  <a:pt x="5584" y="24199"/>
                </a:lnTo>
              </a:path>
              <a:path w="47625" h="191770">
                <a:moveTo>
                  <a:pt x="10238" y="40952"/>
                </a:moveTo>
                <a:lnTo>
                  <a:pt x="15822" y="65152"/>
                </a:lnTo>
              </a:path>
              <a:path w="47625" h="191770">
                <a:moveTo>
                  <a:pt x="21407" y="86559"/>
                </a:moveTo>
                <a:lnTo>
                  <a:pt x="26060" y="105174"/>
                </a:lnTo>
              </a:path>
              <a:path w="47625" h="191770">
                <a:moveTo>
                  <a:pt x="29783" y="121927"/>
                </a:moveTo>
                <a:lnTo>
                  <a:pt x="38160" y="156365"/>
                </a:lnTo>
              </a:path>
              <a:path w="47625" h="191770">
                <a:moveTo>
                  <a:pt x="42814" y="173118"/>
                </a:moveTo>
                <a:lnTo>
                  <a:pt x="47468" y="191733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86" name="object 11186"/>
          <p:cNvSpPr/>
          <p:nvPr/>
        </p:nvSpPr>
        <p:spPr>
          <a:xfrm>
            <a:off x="10989311" y="6980590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87" name="object 11187"/>
          <p:cNvSpPr/>
          <p:nvPr/>
        </p:nvSpPr>
        <p:spPr>
          <a:xfrm>
            <a:off x="5949324" y="697314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88" name="object 11188"/>
          <p:cNvSpPr/>
          <p:nvPr/>
        </p:nvSpPr>
        <p:spPr>
          <a:xfrm>
            <a:off x="11070285" y="7213275"/>
            <a:ext cx="129539" cy="33020"/>
          </a:xfrm>
          <a:custGeom>
            <a:avLst/>
            <a:gdLst/>
            <a:ahLst/>
            <a:cxnLst/>
            <a:rect l="l" t="t" r="r" b="b"/>
            <a:pathLst>
              <a:path w="129540" h="33020">
                <a:moveTo>
                  <a:pt x="129373" y="0"/>
                </a:moveTo>
                <a:lnTo>
                  <a:pt x="98659" y="7445"/>
                </a:lnTo>
              </a:path>
              <a:path w="129540" h="33020">
                <a:moveTo>
                  <a:pt x="81905" y="12099"/>
                </a:moveTo>
                <a:lnTo>
                  <a:pt x="47468" y="20476"/>
                </a:lnTo>
              </a:path>
              <a:path w="129540" h="33020">
                <a:moveTo>
                  <a:pt x="30714" y="24199"/>
                </a:moveTo>
                <a:lnTo>
                  <a:pt x="0" y="325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89" name="object 11189"/>
          <p:cNvSpPr/>
          <p:nvPr/>
        </p:nvSpPr>
        <p:spPr>
          <a:xfrm>
            <a:off x="13434379" y="6704159"/>
            <a:ext cx="1270" cy="3175"/>
          </a:xfrm>
          <a:custGeom>
            <a:avLst/>
            <a:gdLst/>
            <a:ahLst/>
            <a:cxnLst/>
            <a:rect l="l" t="t" r="r" b="b"/>
            <a:pathLst>
              <a:path w="1269" h="3175">
                <a:moveTo>
                  <a:pt x="0" y="0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0" name="object 11190"/>
          <p:cNvSpPr/>
          <p:nvPr/>
        </p:nvSpPr>
        <p:spPr>
          <a:xfrm>
            <a:off x="11070285" y="7213275"/>
            <a:ext cx="129539" cy="33020"/>
          </a:xfrm>
          <a:custGeom>
            <a:avLst/>
            <a:gdLst/>
            <a:ahLst/>
            <a:cxnLst/>
            <a:rect l="l" t="t" r="r" b="b"/>
            <a:pathLst>
              <a:path w="129540" h="33020">
                <a:moveTo>
                  <a:pt x="0" y="32576"/>
                </a:moveTo>
                <a:lnTo>
                  <a:pt x="30714" y="24199"/>
                </a:lnTo>
              </a:path>
              <a:path w="129540" h="33020">
                <a:moveTo>
                  <a:pt x="47468" y="20476"/>
                </a:moveTo>
                <a:lnTo>
                  <a:pt x="81905" y="12099"/>
                </a:lnTo>
              </a:path>
              <a:path w="129540" h="33020">
                <a:moveTo>
                  <a:pt x="98659" y="7445"/>
                </a:moveTo>
                <a:lnTo>
                  <a:pt x="129373" y="0"/>
                </a:lnTo>
              </a:path>
              <a:path w="129540" h="33020">
                <a:moveTo>
                  <a:pt x="129373" y="0"/>
                </a:moveTo>
                <a:lnTo>
                  <a:pt x="98659" y="7445"/>
                </a:lnTo>
              </a:path>
              <a:path w="129540" h="33020">
                <a:moveTo>
                  <a:pt x="81905" y="12099"/>
                </a:moveTo>
                <a:lnTo>
                  <a:pt x="47468" y="20476"/>
                </a:lnTo>
              </a:path>
              <a:path w="129540" h="33020">
                <a:moveTo>
                  <a:pt x="30714" y="24199"/>
                </a:moveTo>
                <a:lnTo>
                  <a:pt x="0" y="32576"/>
                </a:lnTo>
              </a:path>
              <a:path w="129540" h="33020">
                <a:moveTo>
                  <a:pt x="0" y="32576"/>
                </a:moveTo>
                <a:lnTo>
                  <a:pt x="30714" y="24199"/>
                </a:lnTo>
              </a:path>
              <a:path w="129540" h="33020">
                <a:moveTo>
                  <a:pt x="47468" y="20476"/>
                </a:moveTo>
                <a:lnTo>
                  <a:pt x="81905" y="12099"/>
                </a:lnTo>
              </a:path>
              <a:path w="129540" h="33020">
                <a:moveTo>
                  <a:pt x="98659" y="7445"/>
                </a:moveTo>
                <a:lnTo>
                  <a:pt x="129373" y="0"/>
                </a:lnTo>
              </a:path>
              <a:path w="129540" h="33020">
                <a:moveTo>
                  <a:pt x="129373" y="0"/>
                </a:moveTo>
                <a:lnTo>
                  <a:pt x="98659" y="7445"/>
                </a:lnTo>
              </a:path>
              <a:path w="129540" h="33020">
                <a:moveTo>
                  <a:pt x="81905" y="12099"/>
                </a:moveTo>
                <a:lnTo>
                  <a:pt x="47468" y="20476"/>
                </a:lnTo>
              </a:path>
              <a:path w="129540" h="33020">
                <a:moveTo>
                  <a:pt x="30714" y="24199"/>
                </a:moveTo>
                <a:lnTo>
                  <a:pt x="0" y="32576"/>
                </a:lnTo>
              </a:path>
              <a:path w="129540" h="33020">
                <a:moveTo>
                  <a:pt x="0" y="32576"/>
                </a:moveTo>
                <a:lnTo>
                  <a:pt x="30714" y="24199"/>
                </a:lnTo>
              </a:path>
              <a:path w="129540" h="33020">
                <a:moveTo>
                  <a:pt x="47468" y="20476"/>
                </a:moveTo>
                <a:lnTo>
                  <a:pt x="81905" y="12099"/>
                </a:lnTo>
              </a:path>
              <a:path w="129540" h="33020">
                <a:moveTo>
                  <a:pt x="98659" y="7445"/>
                </a:moveTo>
                <a:lnTo>
                  <a:pt x="12937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1" name="object 11191"/>
          <p:cNvSpPr/>
          <p:nvPr/>
        </p:nvSpPr>
        <p:spPr>
          <a:xfrm>
            <a:off x="13434379" y="6704159"/>
            <a:ext cx="1270" cy="3175"/>
          </a:xfrm>
          <a:custGeom>
            <a:avLst/>
            <a:gdLst/>
            <a:ahLst/>
            <a:cxnLst/>
            <a:rect l="l" t="t" r="r" b="b"/>
            <a:pathLst>
              <a:path w="1269" h="3175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2" name="object 11192"/>
          <p:cNvSpPr/>
          <p:nvPr/>
        </p:nvSpPr>
        <p:spPr>
          <a:xfrm>
            <a:off x="11199659" y="7211414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930"/>
                </a:moveTo>
                <a:lnTo>
                  <a:pt x="0" y="1861"/>
                </a:lnTo>
              </a:path>
              <a:path w="5715" h="1904">
                <a:moveTo>
                  <a:pt x="5584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3" name="object 11193"/>
          <p:cNvSpPr/>
          <p:nvPr/>
        </p:nvSpPr>
        <p:spPr>
          <a:xfrm>
            <a:off x="11064701" y="724678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4" name="object 11194"/>
          <p:cNvSpPr/>
          <p:nvPr/>
        </p:nvSpPr>
        <p:spPr>
          <a:xfrm>
            <a:off x="13408318" y="6598053"/>
            <a:ext cx="26670" cy="105410"/>
          </a:xfrm>
          <a:custGeom>
            <a:avLst/>
            <a:gdLst/>
            <a:ahLst/>
            <a:cxnLst/>
            <a:rect l="l" t="t" r="r" b="b"/>
            <a:pathLst>
              <a:path w="26669" h="105409">
                <a:moveTo>
                  <a:pt x="26060" y="105174"/>
                </a:moveTo>
                <a:lnTo>
                  <a:pt x="21407" y="86559"/>
                </a:lnTo>
              </a:path>
              <a:path w="26669" h="105409">
                <a:moveTo>
                  <a:pt x="16753" y="69805"/>
                </a:moveTo>
                <a:lnTo>
                  <a:pt x="8376" y="35368"/>
                </a:lnTo>
              </a:path>
              <a:path w="26669" h="105409">
                <a:moveTo>
                  <a:pt x="4653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5" name="object 11195"/>
          <p:cNvSpPr/>
          <p:nvPr/>
        </p:nvSpPr>
        <p:spPr>
          <a:xfrm>
            <a:off x="11064701" y="7245852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5584" y="0"/>
                </a:moveTo>
                <a:lnTo>
                  <a:pt x="930" y="930"/>
                </a:lnTo>
              </a:path>
              <a:path w="5715" h="1270">
                <a:moveTo>
                  <a:pt x="930" y="930"/>
                </a:moveTo>
                <a:lnTo>
                  <a:pt x="0" y="930"/>
                </a:lnTo>
              </a:path>
              <a:path w="5715" h="1270">
                <a:moveTo>
                  <a:pt x="5584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6" name="object 11196"/>
          <p:cNvSpPr/>
          <p:nvPr/>
        </p:nvSpPr>
        <p:spPr>
          <a:xfrm>
            <a:off x="11199659" y="7211414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930"/>
                </a:lnTo>
              </a:path>
              <a:path w="5715" h="1904">
                <a:moveTo>
                  <a:pt x="3722" y="930"/>
                </a:moveTo>
                <a:lnTo>
                  <a:pt x="0" y="1861"/>
                </a:lnTo>
              </a:path>
              <a:path w="5715" h="1904">
                <a:moveTo>
                  <a:pt x="5584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7" name="object 11197"/>
          <p:cNvSpPr/>
          <p:nvPr/>
        </p:nvSpPr>
        <p:spPr>
          <a:xfrm>
            <a:off x="6019130" y="6772102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40022"/>
                </a:lnTo>
              </a:path>
              <a:path h="144779">
                <a:moveTo>
                  <a:pt x="0" y="56775"/>
                </a:moveTo>
                <a:lnTo>
                  <a:pt x="0" y="92143"/>
                </a:lnTo>
              </a:path>
              <a:path h="144779">
                <a:moveTo>
                  <a:pt x="0" y="109827"/>
                </a:moveTo>
                <a:lnTo>
                  <a:pt x="0" y="144265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8" name="object 11198"/>
          <p:cNvSpPr/>
          <p:nvPr/>
        </p:nvSpPr>
        <p:spPr>
          <a:xfrm>
            <a:off x="6019130" y="693405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9" name="object 11199"/>
          <p:cNvSpPr/>
          <p:nvPr/>
        </p:nvSpPr>
        <p:spPr>
          <a:xfrm>
            <a:off x="13386911" y="6511494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00" name="object 11200"/>
          <p:cNvSpPr/>
          <p:nvPr/>
        </p:nvSpPr>
        <p:spPr>
          <a:xfrm>
            <a:off x="5994000" y="6784202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01" name="object 11201"/>
          <p:cNvSpPr/>
          <p:nvPr/>
        </p:nvSpPr>
        <p:spPr>
          <a:xfrm>
            <a:off x="5994000" y="696104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02" name="object 11202"/>
          <p:cNvSpPr/>
          <p:nvPr/>
        </p:nvSpPr>
        <p:spPr>
          <a:xfrm>
            <a:off x="13386911" y="6511494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10238" y="40952"/>
                </a:moveTo>
                <a:lnTo>
                  <a:pt x="15822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03" name="object 11203"/>
          <p:cNvSpPr/>
          <p:nvPr/>
        </p:nvSpPr>
        <p:spPr>
          <a:xfrm>
            <a:off x="6006100" y="6784202"/>
            <a:ext cx="0" cy="132715"/>
          </a:xfrm>
          <a:custGeom>
            <a:avLst/>
            <a:gdLst/>
            <a:ahLst/>
            <a:cxnLst/>
            <a:rect l="l" t="t" r="r" b="b"/>
            <a:pathLst>
              <a:path h="132715">
                <a:moveTo>
                  <a:pt x="0" y="0"/>
                </a:moveTo>
                <a:lnTo>
                  <a:pt x="0" y="930"/>
                </a:lnTo>
              </a:path>
              <a:path h="132715">
                <a:moveTo>
                  <a:pt x="0" y="930"/>
                </a:moveTo>
                <a:lnTo>
                  <a:pt x="0" y="27922"/>
                </a:lnTo>
              </a:path>
              <a:path h="132715">
                <a:moveTo>
                  <a:pt x="0" y="44675"/>
                </a:moveTo>
                <a:lnTo>
                  <a:pt x="0" y="80044"/>
                </a:lnTo>
              </a:path>
              <a:path h="132715">
                <a:moveTo>
                  <a:pt x="0" y="97728"/>
                </a:moveTo>
                <a:lnTo>
                  <a:pt x="0" y="132165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204" name="object 11204"/>
          <p:cNvGrpSpPr/>
          <p:nvPr/>
        </p:nvGrpSpPr>
        <p:grpSpPr>
          <a:xfrm>
            <a:off x="6005169" y="6934052"/>
            <a:ext cx="1905" cy="27940"/>
            <a:chOff x="6005169" y="6934052"/>
            <a:chExt cx="1905" cy="27940"/>
          </a:xfrm>
        </p:grpSpPr>
        <p:sp>
          <p:nvSpPr>
            <p:cNvPr id="11205" name="object 11205"/>
            <p:cNvSpPr/>
            <p:nvPr/>
          </p:nvSpPr>
          <p:spPr>
            <a:xfrm>
              <a:off x="6006100" y="6934052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991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06" name="object 11206"/>
            <p:cNvSpPr/>
            <p:nvPr/>
          </p:nvSpPr>
          <p:spPr>
            <a:xfrm>
              <a:off x="6005169" y="6960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207" name="object 11207"/>
          <p:cNvSpPr/>
          <p:nvPr/>
        </p:nvSpPr>
        <p:spPr>
          <a:xfrm>
            <a:off x="13408318" y="6598053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5" h="109220">
                <a:moveTo>
                  <a:pt x="0" y="0"/>
                </a:moveTo>
                <a:lnTo>
                  <a:pt x="4653" y="18614"/>
                </a:lnTo>
              </a:path>
              <a:path w="27305" h="109220">
                <a:moveTo>
                  <a:pt x="8376" y="35368"/>
                </a:moveTo>
                <a:lnTo>
                  <a:pt x="16753" y="69805"/>
                </a:lnTo>
              </a:path>
              <a:path w="27305" h="109220">
                <a:moveTo>
                  <a:pt x="21407" y="86559"/>
                </a:moveTo>
                <a:lnTo>
                  <a:pt x="26060" y="105174"/>
                </a:lnTo>
              </a:path>
              <a:path w="27305" h="109220">
                <a:moveTo>
                  <a:pt x="26060" y="106104"/>
                </a:moveTo>
                <a:lnTo>
                  <a:pt x="26991" y="108897"/>
                </a:lnTo>
              </a:path>
              <a:path w="27305" h="109220">
                <a:moveTo>
                  <a:pt x="26991" y="108897"/>
                </a:moveTo>
                <a:lnTo>
                  <a:pt x="26060" y="10610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08" name="object 11208"/>
          <p:cNvSpPr/>
          <p:nvPr/>
        </p:nvSpPr>
        <p:spPr>
          <a:xfrm>
            <a:off x="5994000" y="678420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09" name="object 11209"/>
          <p:cNvSpPr/>
          <p:nvPr/>
        </p:nvSpPr>
        <p:spPr>
          <a:xfrm>
            <a:off x="5994000" y="688193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52121"/>
                </a:lnTo>
              </a:path>
              <a:path h="7937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0" name="object 11210"/>
          <p:cNvSpPr/>
          <p:nvPr/>
        </p:nvSpPr>
        <p:spPr>
          <a:xfrm>
            <a:off x="5994000" y="6785133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3745"/>
                </a:lnTo>
              </a:path>
              <a:path h="7937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1" name="object 11211"/>
          <p:cNvSpPr/>
          <p:nvPr/>
        </p:nvSpPr>
        <p:spPr>
          <a:xfrm>
            <a:off x="5993069" y="69601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EEE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2" name="object 11212"/>
          <p:cNvSpPr/>
          <p:nvPr/>
        </p:nvSpPr>
        <p:spPr>
          <a:xfrm>
            <a:off x="13386911" y="6511494"/>
            <a:ext cx="47625" cy="191770"/>
          </a:xfrm>
          <a:custGeom>
            <a:avLst/>
            <a:gdLst/>
            <a:ahLst/>
            <a:cxnLst/>
            <a:rect l="l" t="t" r="r" b="b"/>
            <a:pathLst>
              <a:path w="47625" h="191770">
                <a:moveTo>
                  <a:pt x="47468" y="191733"/>
                </a:moveTo>
                <a:lnTo>
                  <a:pt x="42814" y="173118"/>
                </a:lnTo>
              </a:path>
              <a:path w="47625" h="191770">
                <a:moveTo>
                  <a:pt x="38160" y="156365"/>
                </a:moveTo>
                <a:lnTo>
                  <a:pt x="29783" y="121927"/>
                </a:lnTo>
              </a:path>
              <a:path w="47625" h="191770">
                <a:moveTo>
                  <a:pt x="26060" y="105174"/>
                </a:moveTo>
                <a:lnTo>
                  <a:pt x="21407" y="86559"/>
                </a:lnTo>
              </a:path>
              <a:path w="47625" h="191770">
                <a:moveTo>
                  <a:pt x="15822" y="65152"/>
                </a:moveTo>
                <a:lnTo>
                  <a:pt x="10238" y="40952"/>
                </a:lnTo>
              </a:path>
              <a:path w="47625" h="191770">
                <a:moveTo>
                  <a:pt x="5584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3" name="object 11213"/>
          <p:cNvSpPr/>
          <p:nvPr/>
        </p:nvSpPr>
        <p:spPr>
          <a:xfrm>
            <a:off x="13344097" y="6305799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1861" y="930"/>
                </a:moveTo>
                <a:lnTo>
                  <a:pt x="0" y="930"/>
                </a:lnTo>
              </a:path>
              <a:path w="5715" h="1270">
                <a:moveTo>
                  <a:pt x="5584" y="0"/>
                </a:moveTo>
                <a:lnTo>
                  <a:pt x="1861" y="930"/>
                </a:lnTo>
              </a:path>
              <a:path w="5715" h="1270">
                <a:moveTo>
                  <a:pt x="1861" y="930"/>
                </a:moveTo>
                <a:lnTo>
                  <a:pt x="0" y="930"/>
                </a:lnTo>
              </a:path>
              <a:path w="5715" h="1270">
                <a:moveTo>
                  <a:pt x="5584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4" name="object 11214"/>
          <p:cNvSpPr/>
          <p:nvPr/>
        </p:nvSpPr>
        <p:spPr>
          <a:xfrm>
            <a:off x="13479986" y="6271362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930"/>
                </a:lnTo>
              </a:path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930"/>
                </a:lnTo>
              </a:path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930"/>
                </a:lnTo>
              </a:path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5" name="object 11215"/>
          <p:cNvSpPr/>
          <p:nvPr/>
        </p:nvSpPr>
        <p:spPr>
          <a:xfrm>
            <a:off x="13344097" y="6305799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1861" y="930"/>
                </a:moveTo>
                <a:lnTo>
                  <a:pt x="5584" y="0"/>
                </a:lnTo>
              </a:path>
              <a:path w="5715" h="1270">
                <a:moveTo>
                  <a:pt x="0" y="930"/>
                </a:moveTo>
                <a:lnTo>
                  <a:pt x="1861" y="930"/>
                </a:lnTo>
              </a:path>
              <a:path w="5715" h="1270">
                <a:moveTo>
                  <a:pt x="1861" y="930"/>
                </a:moveTo>
                <a:lnTo>
                  <a:pt x="5584" y="0"/>
                </a:lnTo>
              </a:path>
              <a:path w="5715" h="1270">
                <a:moveTo>
                  <a:pt x="0" y="930"/>
                </a:moveTo>
                <a:lnTo>
                  <a:pt x="1861" y="930"/>
                </a:lnTo>
              </a:path>
              <a:path w="5715" h="1270">
                <a:moveTo>
                  <a:pt x="1861" y="930"/>
                </a:moveTo>
                <a:lnTo>
                  <a:pt x="0" y="930"/>
                </a:lnTo>
              </a:path>
              <a:path w="5715" h="1270">
                <a:moveTo>
                  <a:pt x="5584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6" name="object 11216"/>
          <p:cNvSpPr/>
          <p:nvPr/>
        </p:nvSpPr>
        <p:spPr>
          <a:xfrm>
            <a:off x="13479986" y="6271362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930"/>
                </a:lnTo>
              </a:path>
              <a:path w="5715" h="1904">
                <a:moveTo>
                  <a:pt x="3722" y="93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7" name="object 11217"/>
          <p:cNvSpPr/>
          <p:nvPr/>
        </p:nvSpPr>
        <p:spPr>
          <a:xfrm>
            <a:off x="13344097" y="6305799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1861" y="930"/>
                </a:moveTo>
                <a:lnTo>
                  <a:pt x="5584" y="0"/>
                </a:lnTo>
              </a:path>
              <a:path w="5715" h="1270">
                <a:moveTo>
                  <a:pt x="0" y="93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8" name="object 11218"/>
          <p:cNvSpPr/>
          <p:nvPr/>
        </p:nvSpPr>
        <p:spPr>
          <a:xfrm>
            <a:off x="13349681" y="6273223"/>
            <a:ext cx="130810" cy="33020"/>
          </a:xfrm>
          <a:custGeom>
            <a:avLst/>
            <a:gdLst/>
            <a:ahLst/>
            <a:cxnLst/>
            <a:rect l="l" t="t" r="r" b="b"/>
            <a:pathLst>
              <a:path w="130809" h="33020">
                <a:moveTo>
                  <a:pt x="130304" y="0"/>
                </a:moveTo>
                <a:lnTo>
                  <a:pt x="98659" y="7445"/>
                </a:lnTo>
              </a:path>
              <a:path w="130809" h="33020">
                <a:moveTo>
                  <a:pt x="81905" y="12099"/>
                </a:moveTo>
                <a:lnTo>
                  <a:pt x="48398" y="20476"/>
                </a:lnTo>
              </a:path>
              <a:path w="130809" h="33020">
                <a:moveTo>
                  <a:pt x="31645" y="24199"/>
                </a:moveTo>
                <a:lnTo>
                  <a:pt x="0" y="32576"/>
                </a:lnTo>
              </a:path>
              <a:path w="130809" h="33020">
                <a:moveTo>
                  <a:pt x="0" y="32576"/>
                </a:moveTo>
                <a:lnTo>
                  <a:pt x="31645" y="24199"/>
                </a:lnTo>
              </a:path>
              <a:path w="130809" h="33020">
                <a:moveTo>
                  <a:pt x="48398" y="20476"/>
                </a:moveTo>
                <a:lnTo>
                  <a:pt x="81905" y="12099"/>
                </a:lnTo>
              </a:path>
              <a:path w="130809" h="33020">
                <a:moveTo>
                  <a:pt x="98659" y="7445"/>
                </a:moveTo>
                <a:lnTo>
                  <a:pt x="130304" y="0"/>
                </a:lnTo>
              </a:path>
              <a:path w="130809" h="33020">
                <a:moveTo>
                  <a:pt x="130304" y="0"/>
                </a:moveTo>
                <a:lnTo>
                  <a:pt x="98659" y="7445"/>
                </a:lnTo>
              </a:path>
              <a:path w="130809" h="33020">
                <a:moveTo>
                  <a:pt x="81905" y="12099"/>
                </a:moveTo>
                <a:lnTo>
                  <a:pt x="48398" y="20476"/>
                </a:lnTo>
              </a:path>
              <a:path w="130809" h="33020">
                <a:moveTo>
                  <a:pt x="31645" y="24199"/>
                </a:moveTo>
                <a:lnTo>
                  <a:pt x="0" y="32576"/>
                </a:lnTo>
              </a:path>
              <a:path w="130809" h="33020">
                <a:moveTo>
                  <a:pt x="0" y="32576"/>
                </a:moveTo>
                <a:lnTo>
                  <a:pt x="31645" y="24199"/>
                </a:lnTo>
              </a:path>
              <a:path w="130809" h="33020">
                <a:moveTo>
                  <a:pt x="48398" y="20476"/>
                </a:moveTo>
                <a:lnTo>
                  <a:pt x="81905" y="12099"/>
                </a:lnTo>
              </a:path>
              <a:path w="130809" h="33020">
                <a:moveTo>
                  <a:pt x="98659" y="7445"/>
                </a:moveTo>
                <a:lnTo>
                  <a:pt x="130304" y="0"/>
                </a:lnTo>
              </a:path>
              <a:path w="130809" h="33020">
                <a:moveTo>
                  <a:pt x="130304" y="0"/>
                </a:moveTo>
                <a:lnTo>
                  <a:pt x="98659" y="7445"/>
                </a:lnTo>
              </a:path>
              <a:path w="130809" h="33020">
                <a:moveTo>
                  <a:pt x="81905" y="12099"/>
                </a:moveTo>
                <a:lnTo>
                  <a:pt x="48398" y="20476"/>
                </a:lnTo>
              </a:path>
              <a:path w="130809" h="33020">
                <a:moveTo>
                  <a:pt x="31645" y="24199"/>
                </a:moveTo>
                <a:lnTo>
                  <a:pt x="0" y="32576"/>
                </a:lnTo>
              </a:path>
              <a:path w="130809" h="33020">
                <a:moveTo>
                  <a:pt x="0" y="32576"/>
                </a:moveTo>
                <a:lnTo>
                  <a:pt x="31645" y="24199"/>
                </a:lnTo>
              </a:path>
              <a:path w="130809" h="33020">
                <a:moveTo>
                  <a:pt x="48398" y="20476"/>
                </a:moveTo>
                <a:lnTo>
                  <a:pt x="81905" y="12099"/>
                </a:lnTo>
              </a:path>
              <a:path w="130809" h="33020">
                <a:moveTo>
                  <a:pt x="98659" y="7445"/>
                </a:moveTo>
                <a:lnTo>
                  <a:pt x="13030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9" name="object 11219"/>
          <p:cNvSpPr/>
          <p:nvPr/>
        </p:nvSpPr>
        <p:spPr>
          <a:xfrm>
            <a:off x="13544207" y="6472402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4" h="195579">
                <a:moveTo>
                  <a:pt x="0" y="0"/>
                </a:moveTo>
                <a:lnTo>
                  <a:pt x="6515" y="24199"/>
                </a:lnTo>
              </a:path>
              <a:path w="48894" h="195579">
                <a:moveTo>
                  <a:pt x="10238" y="40952"/>
                </a:moveTo>
                <a:lnTo>
                  <a:pt x="16753" y="65152"/>
                </a:lnTo>
              </a:path>
              <a:path w="48894" h="195579">
                <a:moveTo>
                  <a:pt x="21407" y="86559"/>
                </a:moveTo>
                <a:lnTo>
                  <a:pt x="26060" y="103312"/>
                </a:lnTo>
              </a:path>
              <a:path w="48894" h="195579">
                <a:moveTo>
                  <a:pt x="29783" y="120066"/>
                </a:moveTo>
                <a:lnTo>
                  <a:pt x="38160" y="153572"/>
                </a:lnTo>
              </a:path>
              <a:path w="48894" h="195579">
                <a:moveTo>
                  <a:pt x="42814" y="171257"/>
                </a:moveTo>
                <a:lnTo>
                  <a:pt x="47468" y="188010"/>
                </a:lnTo>
              </a:path>
              <a:path w="48894" h="195579">
                <a:moveTo>
                  <a:pt x="47468" y="188010"/>
                </a:moveTo>
                <a:lnTo>
                  <a:pt x="48398" y="192664"/>
                </a:lnTo>
              </a:path>
              <a:path w="48894" h="195579">
                <a:moveTo>
                  <a:pt x="48398" y="192664"/>
                </a:moveTo>
                <a:lnTo>
                  <a:pt x="48398" y="195456"/>
                </a:lnTo>
              </a:path>
              <a:path w="48894" h="195579">
                <a:moveTo>
                  <a:pt x="48398" y="195456"/>
                </a:moveTo>
                <a:lnTo>
                  <a:pt x="48398" y="192664"/>
                </a:lnTo>
              </a:path>
              <a:path w="48894" h="195579">
                <a:moveTo>
                  <a:pt x="48398" y="192664"/>
                </a:moveTo>
                <a:lnTo>
                  <a:pt x="47468" y="188010"/>
                </a:lnTo>
              </a:path>
              <a:path w="48894" h="195579">
                <a:moveTo>
                  <a:pt x="47468" y="188010"/>
                </a:moveTo>
                <a:lnTo>
                  <a:pt x="42814" y="171257"/>
                </a:lnTo>
              </a:path>
              <a:path w="48894" h="195579">
                <a:moveTo>
                  <a:pt x="38160" y="153572"/>
                </a:moveTo>
                <a:lnTo>
                  <a:pt x="29783" y="120066"/>
                </a:lnTo>
              </a:path>
              <a:path w="48894" h="195579">
                <a:moveTo>
                  <a:pt x="26060" y="103312"/>
                </a:moveTo>
                <a:lnTo>
                  <a:pt x="21407" y="86559"/>
                </a:lnTo>
              </a:path>
              <a:path w="48894" h="195579">
                <a:moveTo>
                  <a:pt x="16753" y="65152"/>
                </a:moveTo>
                <a:lnTo>
                  <a:pt x="10238" y="40952"/>
                </a:lnTo>
              </a:path>
              <a:path w="48894" h="195579">
                <a:moveTo>
                  <a:pt x="6515" y="24199"/>
                </a:moveTo>
                <a:lnTo>
                  <a:pt x="0" y="0"/>
                </a:lnTo>
              </a:path>
              <a:path w="48894" h="195579">
                <a:moveTo>
                  <a:pt x="0" y="0"/>
                </a:moveTo>
                <a:lnTo>
                  <a:pt x="6515" y="24199"/>
                </a:lnTo>
              </a:path>
              <a:path w="48894" h="195579">
                <a:moveTo>
                  <a:pt x="10238" y="40952"/>
                </a:moveTo>
                <a:lnTo>
                  <a:pt x="16753" y="65152"/>
                </a:lnTo>
              </a:path>
              <a:path w="48894" h="195579">
                <a:moveTo>
                  <a:pt x="21407" y="86559"/>
                </a:moveTo>
                <a:lnTo>
                  <a:pt x="26060" y="103312"/>
                </a:lnTo>
              </a:path>
              <a:path w="48894" h="195579">
                <a:moveTo>
                  <a:pt x="29783" y="120066"/>
                </a:moveTo>
                <a:lnTo>
                  <a:pt x="38160" y="153572"/>
                </a:lnTo>
              </a:path>
              <a:path w="48894" h="195579">
                <a:moveTo>
                  <a:pt x="42814" y="171257"/>
                </a:moveTo>
                <a:lnTo>
                  <a:pt x="47468" y="188010"/>
                </a:lnTo>
              </a:path>
              <a:path w="48894" h="195579">
                <a:moveTo>
                  <a:pt x="47468" y="188010"/>
                </a:moveTo>
                <a:lnTo>
                  <a:pt x="48398" y="192664"/>
                </a:lnTo>
              </a:path>
              <a:path w="48894" h="195579">
                <a:moveTo>
                  <a:pt x="48398" y="192664"/>
                </a:moveTo>
                <a:lnTo>
                  <a:pt x="48398" y="195456"/>
                </a:lnTo>
              </a:path>
              <a:path w="48894" h="195579">
                <a:moveTo>
                  <a:pt x="48398" y="195456"/>
                </a:moveTo>
                <a:lnTo>
                  <a:pt x="48398" y="192664"/>
                </a:lnTo>
              </a:path>
              <a:path w="48894" h="195579">
                <a:moveTo>
                  <a:pt x="48398" y="192664"/>
                </a:moveTo>
                <a:lnTo>
                  <a:pt x="47468" y="188010"/>
                </a:lnTo>
              </a:path>
              <a:path w="48894" h="195579">
                <a:moveTo>
                  <a:pt x="47468" y="188010"/>
                </a:moveTo>
                <a:lnTo>
                  <a:pt x="42814" y="171257"/>
                </a:lnTo>
              </a:path>
              <a:path w="48894" h="195579">
                <a:moveTo>
                  <a:pt x="38160" y="153572"/>
                </a:moveTo>
                <a:lnTo>
                  <a:pt x="29783" y="120066"/>
                </a:lnTo>
              </a:path>
              <a:path w="48894" h="195579">
                <a:moveTo>
                  <a:pt x="26060" y="103312"/>
                </a:moveTo>
                <a:lnTo>
                  <a:pt x="21407" y="86559"/>
                </a:lnTo>
              </a:path>
              <a:path w="48894" h="195579">
                <a:moveTo>
                  <a:pt x="16753" y="65152"/>
                </a:moveTo>
                <a:lnTo>
                  <a:pt x="10238" y="40952"/>
                </a:lnTo>
              </a:path>
              <a:path w="48894" h="195579">
                <a:moveTo>
                  <a:pt x="6515" y="24199"/>
                </a:moveTo>
                <a:lnTo>
                  <a:pt x="0" y="0"/>
                </a:lnTo>
              </a:path>
              <a:path w="48894" h="195579">
                <a:moveTo>
                  <a:pt x="0" y="0"/>
                </a:moveTo>
                <a:lnTo>
                  <a:pt x="6515" y="24199"/>
                </a:lnTo>
              </a:path>
              <a:path w="48894" h="195579">
                <a:moveTo>
                  <a:pt x="10238" y="40952"/>
                </a:moveTo>
                <a:lnTo>
                  <a:pt x="16753" y="65152"/>
                </a:lnTo>
              </a:path>
              <a:path w="48894" h="195579">
                <a:moveTo>
                  <a:pt x="21407" y="86559"/>
                </a:moveTo>
                <a:lnTo>
                  <a:pt x="26060" y="103312"/>
                </a:lnTo>
              </a:path>
              <a:path w="48894" h="195579">
                <a:moveTo>
                  <a:pt x="29783" y="120066"/>
                </a:moveTo>
                <a:lnTo>
                  <a:pt x="38160" y="153572"/>
                </a:lnTo>
              </a:path>
              <a:path w="48894" h="195579">
                <a:moveTo>
                  <a:pt x="42814" y="171257"/>
                </a:moveTo>
                <a:lnTo>
                  <a:pt x="47468" y="188010"/>
                </a:lnTo>
              </a:path>
              <a:path w="48894" h="195579">
                <a:moveTo>
                  <a:pt x="47468" y="188010"/>
                </a:moveTo>
                <a:lnTo>
                  <a:pt x="48398" y="192664"/>
                </a:lnTo>
              </a:path>
              <a:path w="48894" h="195579">
                <a:moveTo>
                  <a:pt x="48398" y="192664"/>
                </a:moveTo>
                <a:lnTo>
                  <a:pt x="48398" y="195456"/>
                </a:lnTo>
              </a:path>
              <a:path w="48894" h="195579">
                <a:moveTo>
                  <a:pt x="48398" y="195456"/>
                </a:moveTo>
                <a:lnTo>
                  <a:pt x="48398" y="192664"/>
                </a:lnTo>
              </a:path>
              <a:path w="48894" h="195579">
                <a:moveTo>
                  <a:pt x="48398" y="192664"/>
                </a:moveTo>
                <a:lnTo>
                  <a:pt x="47468" y="188010"/>
                </a:lnTo>
              </a:path>
              <a:path w="48894" h="195579">
                <a:moveTo>
                  <a:pt x="47468" y="188010"/>
                </a:moveTo>
                <a:lnTo>
                  <a:pt x="42814" y="171257"/>
                </a:lnTo>
              </a:path>
              <a:path w="48894" h="195579">
                <a:moveTo>
                  <a:pt x="38160" y="153572"/>
                </a:moveTo>
                <a:lnTo>
                  <a:pt x="29783" y="120066"/>
                </a:lnTo>
              </a:path>
              <a:path w="48894" h="195579">
                <a:moveTo>
                  <a:pt x="26060" y="103312"/>
                </a:moveTo>
                <a:lnTo>
                  <a:pt x="21407" y="86559"/>
                </a:lnTo>
              </a:path>
              <a:path w="48894" h="195579">
                <a:moveTo>
                  <a:pt x="16753" y="65152"/>
                </a:moveTo>
                <a:lnTo>
                  <a:pt x="10238" y="40952"/>
                </a:lnTo>
              </a:path>
              <a:path w="48894" h="195579">
                <a:moveTo>
                  <a:pt x="6515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220" name="object 11220"/>
          <p:cNvGrpSpPr/>
          <p:nvPr/>
        </p:nvGrpSpPr>
        <p:grpSpPr>
          <a:xfrm>
            <a:off x="13341305" y="6269500"/>
            <a:ext cx="148590" cy="39370"/>
            <a:chOff x="13341305" y="6269500"/>
            <a:chExt cx="148590" cy="39370"/>
          </a:xfrm>
        </p:grpSpPr>
        <p:sp>
          <p:nvSpPr>
            <p:cNvPr id="11221" name="object 11221"/>
            <p:cNvSpPr/>
            <p:nvPr/>
          </p:nvSpPr>
          <p:spPr>
            <a:xfrm>
              <a:off x="13487432" y="627043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2" name="object 11222"/>
            <p:cNvSpPr/>
            <p:nvPr/>
          </p:nvSpPr>
          <p:spPr>
            <a:xfrm>
              <a:off x="13484639" y="62704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3" name="object 11223"/>
            <p:cNvSpPr/>
            <p:nvPr/>
          </p:nvSpPr>
          <p:spPr>
            <a:xfrm>
              <a:off x="13427864" y="6271362"/>
              <a:ext cx="59690" cy="15240"/>
            </a:xfrm>
            <a:custGeom>
              <a:avLst/>
              <a:gdLst/>
              <a:ahLst/>
              <a:cxnLst/>
              <a:rect l="l" t="t" r="r" b="b"/>
              <a:pathLst>
                <a:path w="59690" h="15239">
                  <a:moveTo>
                    <a:pt x="58636" y="0"/>
                  </a:moveTo>
                  <a:lnTo>
                    <a:pt x="57706" y="0"/>
                  </a:lnTo>
                </a:path>
                <a:path w="59690" h="15239">
                  <a:moveTo>
                    <a:pt x="59567" y="0"/>
                  </a:moveTo>
                  <a:lnTo>
                    <a:pt x="58636" y="0"/>
                  </a:lnTo>
                </a:path>
                <a:path w="59690" h="15239">
                  <a:moveTo>
                    <a:pt x="57706" y="0"/>
                  </a:moveTo>
                  <a:lnTo>
                    <a:pt x="40022" y="4653"/>
                  </a:lnTo>
                </a:path>
                <a:path w="59690" h="15239">
                  <a:moveTo>
                    <a:pt x="23268" y="8376"/>
                  </a:moveTo>
                  <a:lnTo>
                    <a:pt x="5584" y="13030"/>
                  </a:lnTo>
                </a:path>
                <a:path w="59690" h="15239">
                  <a:moveTo>
                    <a:pt x="1861" y="13961"/>
                  </a:moveTo>
                  <a:lnTo>
                    <a:pt x="0" y="14891"/>
                  </a:lnTo>
                </a:path>
                <a:path w="59690" h="15239">
                  <a:moveTo>
                    <a:pt x="2792" y="13961"/>
                  </a:moveTo>
                  <a:lnTo>
                    <a:pt x="1861" y="13961"/>
                  </a:lnTo>
                </a:path>
                <a:path w="59690" h="15239">
                  <a:moveTo>
                    <a:pt x="3722" y="13961"/>
                  </a:moveTo>
                  <a:lnTo>
                    <a:pt x="2792" y="13961"/>
                  </a:lnTo>
                </a:path>
                <a:path w="59690" h="15239">
                  <a:moveTo>
                    <a:pt x="4653" y="13030"/>
                  </a:moveTo>
                  <a:lnTo>
                    <a:pt x="3722" y="13961"/>
                  </a:lnTo>
                </a:path>
                <a:path w="59690" h="15239">
                  <a:moveTo>
                    <a:pt x="5584" y="13030"/>
                  </a:moveTo>
                  <a:lnTo>
                    <a:pt x="4653" y="130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4" name="object 11224"/>
            <p:cNvSpPr/>
            <p:nvPr/>
          </p:nvSpPr>
          <p:spPr>
            <a:xfrm>
              <a:off x="13432517" y="62834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5" name="object 11225"/>
            <p:cNvSpPr/>
            <p:nvPr/>
          </p:nvSpPr>
          <p:spPr>
            <a:xfrm>
              <a:off x="13399011" y="6286254"/>
              <a:ext cx="29209" cy="6985"/>
            </a:xfrm>
            <a:custGeom>
              <a:avLst/>
              <a:gdLst/>
              <a:ahLst/>
              <a:cxnLst/>
              <a:rect l="l" t="t" r="r" b="b"/>
              <a:pathLst>
                <a:path w="29209" h="6985">
                  <a:moveTo>
                    <a:pt x="28853" y="0"/>
                  </a:moveTo>
                  <a:lnTo>
                    <a:pt x="13961" y="3722"/>
                  </a:lnTo>
                </a:path>
                <a:path w="29209" h="6985">
                  <a:moveTo>
                    <a:pt x="13961" y="3722"/>
                  </a:moveTo>
                  <a:lnTo>
                    <a:pt x="0" y="6515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6" name="object 11226"/>
            <p:cNvSpPr/>
            <p:nvPr/>
          </p:nvSpPr>
          <p:spPr>
            <a:xfrm>
              <a:off x="13392495" y="62937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7" name="object 11227"/>
            <p:cNvSpPr/>
            <p:nvPr/>
          </p:nvSpPr>
          <p:spPr>
            <a:xfrm>
              <a:off x="13342235" y="6292769"/>
              <a:ext cx="57150" cy="15240"/>
            </a:xfrm>
            <a:custGeom>
              <a:avLst/>
              <a:gdLst/>
              <a:ahLst/>
              <a:cxnLst/>
              <a:rect l="l" t="t" r="r" b="b"/>
              <a:pathLst>
                <a:path w="57150" h="15239">
                  <a:moveTo>
                    <a:pt x="52121" y="1861"/>
                  </a:moveTo>
                  <a:lnTo>
                    <a:pt x="51190" y="1861"/>
                  </a:lnTo>
                </a:path>
                <a:path w="57150" h="15239">
                  <a:moveTo>
                    <a:pt x="53052" y="930"/>
                  </a:moveTo>
                  <a:lnTo>
                    <a:pt x="52121" y="1861"/>
                  </a:lnTo>
                </a:path>
                <a:path w="57150" h="15239">
                  <a:moveTo>
                    <a:pt x="53983" y="930"/>
                  </a:moveTo>
                  <a:lnTo>
                    <a:pt x="53052" y="930"/>
                  </a:lnTo>
                </a:path>
                <a:path w="57150" h="15239">
                  <a:moveTo>
                    <a:pt x="54913" y="930"/>
                  </a:moveTo>
                  <a:lnTo>
                    <a:pt x="53983" y="930"/>
                  </a:lnTo>
                </a:path>
                <a:path w="57150" h="15239">
                  <a:moveTo>
                    <a:pt x="56775" y="0"/>
                  </a:moveTo>
                  <a:lnTo>
                    <a:pt x="54913" y="930"/>
                  </a:lnTo>
                </a:path>
                <a:path w="57150" h="15239">
                  <a:moveTo>
                    <a:pt x="51190" y="1861"/>
                  </a:moveTo>
                  <a:lnTo>
                    <a:pt x="1861" y="13961"/>
                  </a:lnTo>
                </a:path>
                <a:path w="57150" h="15239">
                  <a:moveTo>
                    <a:pt x="930" y="13961"/>
                  </a:moveTo>
                  <a:lnTo>
                    <a:pt x="0" y="14891"/>
                  </a:lnTo>
                </a:path>
                <a:path w="57150" h="15239">
                  <a:moveTo>
                    <a:pt x="1861" y="13961"/>
                  </a:moveTo>
                  <a:lnTo>
                    <a:pt x="930" y="13961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28" name="object 11228"/>
            <p:cNvSpPr/>
            <p:nvPr/>
          </p:nvSpPr>
          <p:spPr>
            <a:xfrm>
              <a:off x="13343165" y="63058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229" name="object 11229"/>
          <p:cNvSpPr/>
          <p:nvPr/>
        </p:nvSpPr>
        <p:spPr>
          <a:xfrm>
            <a:off x="11199659" y="7211414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930"/>
                </a:moveTo>
                <a:lnTo>
                  <a:pt x="0" y="1861"/>
                </a:lnTo>
              </a:path>
              <a:path w="5715" h="1904">
                <a:moveTo>
                  <a:pt x="5584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0" name="object 11230"/>
          <p:cNvSpPr/>
          <p:nvPr/>
        </p:nvSpPr>
        <p:spPr>
          <a:xfrm>
            <a:off x="6019130" y="6772102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40022"/>
                </a:lnTo>
              </a:path>
              <a:path h="144779">
                <a:moveTo>
                  <a:pt x="0" y="56775"/>
                </a:moveTo>
                <a:lnTo>
                  <a:pt x="0" y="92143"/>
                </a:lnTo>
              </a:path>
              <a:path h="144779">
                <a:moveTo>
                  <a:pt x="0" y="109827"/>
                </a:moveTo>
                <a:lnTo>
                  <a:pt x="0" y="144265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1" name="object 11231"/>
          <p:cNvSpPr/>
          <p:nvPr/>
        </p:nvSpPr>
        <p:spPr>
          <a:xfrm>
            <a:off x="6019130" y="693405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2" name="object 11232"/>
          <p:cNvSpPr/>
          <p:nvPr/>
        </p:nvSpPr>
        <p:spPr>
          <a:xfrm>
            <a:off x="11064701" y="7245852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930" y="930"/>
                </a:moveTo>
                <a:lnTo>
                  <a:pt x="0" y="930"/>
                </a:lnTo>
              </a:path>
              <a:path w="5715" h="1270">
                <a:moveTo>
                  <a:pt x="5584" y="0"/>
                </a:moveTo>
                <a:lnTo>
                  <a:pt x="930" y="930"/>
                </a:lnTo>
              </a:path>
              <a:path w="5715" h="1270">
                <a:moveTo>
                  <a:pt x="930" y="930"/>
                </a:moveTo>
                <a:lnTo>
                  <a:pt x="0" y="930"/>
                </a:lnTo>
              </a:path>
              <a:path w="5715" h="1270">
                <a:moveTo>
                  <a:pt x="5584" y="0"/>
                </a:moveTo>
                <a:lnTo>
                  <a:pt x="930" y="930"/>
                </a:lnTo>
              </a:path>
              <a:path w="5715" h="1270">
                <a:moveTo>
                  <a:pt x="930" y="93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3" name="object 11233"/>
          <p:cNvSpPr/>
          <p:nvPr/>
        </p:nvSpPr>
        <p:spPr>
          <a:xfrm>
            <a:off x="13341305" y="6307661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4" name="object 11234"/>
          <p:cNvSpPr/>
          <p:nvPr/>
        </p:nvSpPr>
        <p:spPr>
          <a:xfrm>
            <a:off x="13402733" y="6576646"/>
            <a:ext cx="3810" cy="17145"/>
          </a:xfrm>
          <a:custGeom>
            <a:avLst/>
            <a:gdLst/>
            <a:ahLst/>
            <a:cxnLst/>
            <a:rect l="l" t="t" r="r" b="b"/>
            <a:pathLst>
              <a:path w="3809" h="17145">
                <a:moveTo>
                  <a:pt x="0" y="0"/>
                </a:moveTo>
                <a:lnTo>
                  <a:pt x="3722" y="15822"/>
                </a:lnTo>
              </a:path>
              <a:path w="3809" h="17145">
                <a:moveTo>
                  <a:pt x="3722" y="15822"/>
                </a:moveTo>
                <a:lnTo>
                  <a:pt x="3722" y="16753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5" name="object 11235"/>
          <p:cNvSpPr/>
          <p:nvPr/>
        </p:nvSpPr>
        <p:spPr>
          <a:xfrm>
            <a:off x="5944670" y="70606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6" name="object 11236"/>
          <p:cNvSpPr/>
          <p:nvPr/>
        </p:nvSpPr>
        <p:spPr>
          <a:xfrm>
            <a:off x="11064701" y="7245852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5584" y="0"/>
                </a:moveTo>
                <a:lnTo>
                  <a:pt x="930" y="930"/>
                </a:lnTo>
              </a:path>
              <a:path w="5715" h="1270">
                <a:moveTo>
                  <a:pt x="930" y="930"/>
                </a:moveTo>
                <a:lnTo>
                  <a:pt x="0" y="930"/>
                </a:lnTo>
              </a:path>
              <a:path w="5715" h="1270">
                <a:moveTo>
                  <a:pt x="5584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7" name="object 11237"/>
          <p:cNvSpPr/>
          <p:nvPr/>
        </p:nvSpPr>
        <p:spPr>
          <a:xfrm>
            <a:off x="11203382" y="7211414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8" name="object 11238"/>
          <p:cNvSpPr/>
          <p:nvPr/>
        </p:nvSpPr>
        <p:spPr>
          <a:xfrm>
            <a:off x="6019130" y="70643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9" name="object 11239"/>
          <p:cNvSpPr/>
          <p:nvPr/>
        </p:nvSpPr>
        <p:spPr>
          <a:xfrm>
            <a:off x="11199659" y="7212345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40" name="object 11240"/>
          <p:cNvSpPr/>
          <p:nvPr/>
        </p:nvSpPr>
        <p:spPr>
          <a:xfrm>
            <a:off x="6019130" y="6775825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41" name="object 11241"/>
          <p:cNvSpPr/>
          <p:nvPr/>
        </p:nvSpPr>
        <p:spPr>
          <a:xfrm>
            <a:off x="13406456" y="6593399"/>
            <a:ext cx="1270" cy="1905"/>
          </a:xfrm>
          <a:custGeom>
            <a:avLst/>
            <a:gdLst/>
            <a:ahLst/>
            <a:cxnLst/>
            <a:rect l="l" t="t" r="r" b="b"/>
            <a:pathLst>
              <a:path w="1269" h="1904">
                <a:moveTo>
                  <a:pt x="0" y="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42" name="object 11242"/>
          <p:cNvSpPr/>
          <p:nvPr/>
        </p:nvSpPr>
        <p:spPr>
          <a:xfrm>
            <a:off x="11203382" y="7211414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43" name="object 11243"/>
          <p:cNvSpPr/>
          <p:nvPr/>
        </p:nvSpPr>
        <p:spPr>
          <a:xfrm>
            <a:off x="13407387" y="659526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44" name="object 11244"/>
          <p:cNvSpPr/>
          <p:nvPr/>
        </p:nvSpPr>
        <p:spPr>
          <a:xfrm>
            <a:off x="11199659" y="7212345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45" name="object 11245"/>
          <p:cNvSpPr/>
          <p:nvPr/>
        </p:nvSpPr>
        <p:spPr>
          <a:xfrm>
            <a:off x="11146607" y="6941498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0"/>
                </a:moveTo>
                <a:lnTo>
                  <a:pt x="6515" y="24199"/>
                </a:lnTo>
              </a:path>
              <a:path w="17145" h="65404">
                <a:moveTo>
                  <a:pt x="10238" y="40952"/>
                </a:moveTo>
                <a:lnTo>
                  <a:pt x="16753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46" name="object 11246"/>
          <p:cNvSpPr/>
          <p:nvPr/>
        </p:nvSpPr>
        <p:spPr>
          <a:xfrm>
            <a:off x="13407387" y="6596191"/>
            <a:ext cx="1270" cy="1905"/>
          </a:xfrm>
          <a:custGeom>
            <a:avLst/>
            <a:gdLst/>
            <a:ahLst/>
            <a:cxnLst/>
            <a:rect l="l" t="t" r="r" b="b"/>
            <a:pathLst>
              <a:path w="1269" h="1904">
                <a:moveTo>
                  <a:pt x="0" y="0"/>
                </a:moveTo>
                <a:lnTo>
                  <a:pt x="0" y="930"/>
                </a:lnTo>
              </a:path>
              <a:path w="1269" h="1904">
                <a:moveTo>
                  <a:pt x="0" y="93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247" name="object 11247"/>
          <p:cNvGrpSpPr/>
          <p:nvPr/>
        </p:nvGrpSpPr>
        <p:grpSpPr>
          <a:xfrm>
            <a:off x="13564683" y="6556170"/>
            <a:ext cx="1905" cy="3175"/>
            <a:chOff x="13564683" y="6556170"/>
            <a:chExt cx="1905" cy="3175"/>
          </a:xfrm>
        </p:grpSpPr>
        <p:sp>
          <p:nvSpPr>
            <p:cNvPr id="11248" name="object 11248"/>
            <p:cNvSpPr/>
            <p:nvPr/>
          </p:nvSpPr>
          <p:spPr>
            <a:xfrm>
              <a:off x="13564683" y="65571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49" name="object 11249"/>
            <p:cNvSpPr/>
            <p:nvPr/>
          </p:nvSpPr>
          <p:spPr>
            <a:xfrm>
              <a:off x="13565614" y="655617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0" y="1861"/>
                  </a:moveTo>
                  <a:lnTo>
                    <a:pt x="0" y="930"/>
                  </a:lnTo>
                </a:path>
                <a:path h="1904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250" name="object 11250"/>
          <p:cNvSpPr/>
          <p:nvPr/>
        </p:nvSpPr>
        <p:spPr>
          <a:xfrm>
            <a:off x="6023784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51" name="object 11251"/>
          <p:cNvSpPr/>
          <p:nvPr/>
        </p:nvSpPr>
        <p:spPr>
          <a:xfrm>
            <a:off x="13564683" y="6554308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52" name="object 11252"/>
          <p:cNvSpPr/>
          <p:nvPr/>
        </p:nvSpPr>
        <p:spPr>
          <a:xfrm>
            <a:off x="6023784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53" name="object 11253"/>
          <p:cNvSpPr/>
          <p:nvPr/>
        </p:nvSpPr>
        <p:spPr>
          <a:xfrm>
            <a:off x="13560959" y="6537555"/>
            <a:ext cx="3810" cy="17145"/>
          </a:xfrm>
          <a:custGeom>
            <a:avLst/>
            <a:gdLst/>
            <a:ahLst/>
            <a:cxnLst/>
            <a:rect l="l" t="t" r="r" b="b"/>
            <a:pathLst>
              <a:path w="3809" h="17145">
                <a:moveTo>
                  <a:pt x="3722" y="16753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54" name="object 11254"/>
          <p:cNvSpPr/>
          <p:nvPr/>
        </p:nvSpPr>
        <p:spPr>
          <a:xfrm>
            <a:off x="13486500" y="6274154"/>
            <a:ext cx="99060" cy="396875"/>
          </a:xfrm>
          <a:custGeom>
            <a:avLst/>
            <a:gdLst/>
            <a:ahLst/>
            <a:cxnLst/>
            <a:rect l="l" t="t" r="r" b="b"/>
            <a:pathLst>
              <a:path w="99059" h="396875">
                <a:moveTo>
                  <a:pt x="98659" y="396497"/>
                </a:moveTo>
                <a:lnTo>
                  <a:pt x="94005" y="375090"/>
                </a:lnTo>
              </a:path>
              <a:path w="99059" h="396875">
                <a:moveTo>
                  <a:pt x="89351" y="358336"/>
                </a:moveTo>
                <a:lnTo>
                  <a:pt x="80974" y="324830"/>
                </a:lnTo>
              </a:path>
              <a:path w="99059" h="396875">
                <a:moveTo>
                  <a:pt x="76321" y="308076"/>
                </a:moveTo>
                <a:lnTo>
                  <a:pt x="71667" y="286669"/>
                </a:lnTo>
              </a:path>
              <a:path w="99059" h="396875">
                <a:moveTo>
                  <a:pt x="66082" y="265262"/>
                </a:moveTo>
                <a:lnTo>
                  <a:pt x="61429" y="247578"/>
                </a:lnTo>
              </a:path>
              <a:path w="99059" h="396875">
                <a:moveTo>
                  <a:pt x="57706" y="230824"/>
                </a:moveTo>
                <a:lnTo>
                  <a:pt x="49329" y="197318"/>
                </a:lnTo>
              </a:path>
              <a:path w="99059" h="396875">
                <a:moveTo>
                  <a:pt x="44675" y="179633"/>
                </a:moveTo>
                <a:lnTo>
                  <a:pt x="36299" y="146127"/>
                </a:lnTo>
              </a:path>
              <a:path w="99059" h="396875">
                <a:moveTo>
                  <a:pt x="32576" y="129373"/>
                </a:moveTo>
                <a:lnTo>
                  <a:pt x="24199" y="94936"/>
                </a:lnTo>
              </a:path>
              <a:path w="99059" h="396875">
                <a:moveTo>
                  <a:pt x="19545" y="78182"/>
                </a:moveTo>
                <a:lnTo>
                  <a:pt x="11168" y="44675"/>
                </a:lnTo>
              </a:path>
              <a:path w="99059" h="396875">
                <a:moveTo>
                  <a:pt x="6515" y="27922"/>
                </a:moveTo>
                <a:lnTo>
                  <a:pt x="2792" y="10238"/>
                </a:lnTo>
              </a:path>
              <a:path w="99059" h="396875">
                <a:moveTo>
                  <a:pt x="2792" y="9307"/>
                </a:moveTo>
                <a:lnTo>
                  <a:pt x="930" y="2792"/>
                </a:lnTo>
              </a:path>
              <a:path w="99059" h="396875">
                <a:moveTo>
                  <a:pt x="930" y="2792"/>
                </a:moveTo>
                <a:lnTo>
                  <a:pt x="0" y="1861"/>
                </a:lnTo>
              </a:path>
              <a:path w="99059" h="396875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55" name="object 11255"/>
          <p:cNvSpPr/>
          <p:nvPr/>
        </p:nvSpPr>
        <p:spPr>
          <a:xfrm>
            <a:off x="6023784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56" name="object 11256"/>
          <p:cNvSpPr/>
          <p:nvPr/>
        </p:nvSpPr>
        <p:spPr>
          <a:xfrm>
            <a:off x="13486500" y="627322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57" name="object 11257"/>
          <p:cNvSpPr/>
          <p:nvPr/>
        </p:nvSpPr>
        <p:spPr>
          <a:xfrm>
            <a:off x="6023784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58" name="object 11258"/>
          <p:cNvSpPr/>
          <p:nvPr/>
        </p:nvSpPr>
        <p:spPr>
          <a:xfrm>
            <a:off x="13485570" y="6271362"/>
            <a:ext cx="1270" cy="1905"/>
          </a:xfrm>
          <a:custGeom>
            <a:avLst/>
            <a:gdLst/>
            <a:ahLst/>
            <a:cxnLst/>
            <a:rect l="l" t="t" r="r" b="b"/>
            <a:pathLst>
              <a:path w="1269" h="1904">
                <a:moveTo>
                  <a:pt x="930" y="1861"/>
                </a:moveTo>
                <a:lnTo>
                  <a:pt x="0" y="930"/>
                </a:lnTo>
              </a:path>
              <a:path w="1269"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59" name="object 11259"/>
          <p:cNvSpPr/>
          <p:nvPr/>
        </p:nvSpPr>
        <p:spPr>
          <a:xfrm>
            <a:off x="5949324" y="67758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0" name="object 11260"/>
          <p:cNvSpPr/>
          <p:nvPr/>
        </p:nvSpPr>
        <p:spPr>
          <a:xfrm>
            <a:off x="13506046" y="6573854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5" h="109854">
                <a:moveTo>
                  <a:pt x="26991" y="109827"/>
                </a:moveTo>
                <a:lnTo>
                  <a:pt x="21407" y="88420"/>
                </a:lnTo>
              </a:path>
              <a:path w="27305" h="109854">
                <a:moveTo>
                  <a:pt x="17684" y="71667"/>
                </a:moveTo>
                <a:lnTo>
                  <a:pt x="9307" y="38160"/>
                </a:lnTo>
              </a:path>
              <a:path w="27305" h="109854">
                <a:moveTo>
                  <a:pt x="4653" y="21407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1" name="object 11261"/>
          <p:cNvSpPr/>
          <p:nvPr/>
        </p:nvSpPr>
        <p:spPr>
          <a:xfrm>
            <a:off x="11114961" y="6811194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0" y="0"/>
                </a:moveTo>
                <a:lnTo>
                  <a:pt x="0" y="2792"/>
                </a:lnTo>
              </a:path>
              <a:path w="27304" h="109854">
                <a:moveTo>
                  <a:pt x="0" y="3722"/>
                </a:moveTo>
                <a:lnTo>
                  <a:pt x="5584" y="23268"/>
                </a:lnTo>
              </a:path>
              <a:path w="27304" h="109854">
                <a:moveTo>
                  <a:pt x="9307" y="40022"/>
                </a:moveTo>
                <a:lnTo>
                  <a:pt x="17684" y="73528"/>
                </a:lnTo>
              </a:path>
              <a:path w="27304" h="109854">
                <a:moveTo>
                  <a:pt x="22337" y="90282"/>
                </a:moveTo>
                <a:lnTo>
                  <a:pt x="26991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2" name="object 11262"/>
          <p:cNvSpPr/>
          <p:nvPr/>
        </p:nvSpPr>
        <p:spPr>
          <a:xfrm>
            <a:off x="6019130" y="70643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3" name="object 11263"/>
          <p:cNvSpPr/>
          <p:nvPr/>
        </p:nvSpPr>
        <p:spPr>
          <a:xfrm>
            <a:off x="11114961" y="6811194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26991" y="109827"/>
                </a:moveTo>
                <a:lnTo>
                  <a:pt x="22337" y="90282"/>
                </a:lnTo>
              </a:path>
              <a:path w="27304" h="109854">
                <a:moveTo>
                  <a:pt x="17684" y="73528"/>
                </a:moveTo>
                <a:lnTo>
                  <a:pt x="9307" y="40022"/>
                </a:lnTo>
              </a:path>
              <a:path w="27304" h="109854">
                <a:moveTo>
                  <a:pt x="5584" y="23268"/>
                </a:moveTo>
                <a:lnTo>
                  <a:pt x="0" y="3722"/>
                </a:lnTo>
              </a:path>
              <a:path w="27304" h="109854">
                <a:moveTo>
                  <a:pt x="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4" name="object 11264"/>
          <p:cNvSpPr/>
          <p:nvPr/>
        </p:nvSpPr>
        <p:spPr>
          <a:xfrm>
            <a:off x="13434379" y="6286253"/>
            <a:ext cx="66675" cy="266700"/>
          </a:xfrm>
          <a:custGeom>
            <a:avLst/>
            <a:gdLst/>
            <a:ahLst/>
            <a:cxnLst/>
            <a:rect l="l" t="t" r="r" b="b"/>
            <a:pathLst>
              <a:path w="66675" h="266700">
                <a:moveTo>
                  <a:pt x="66082" y="266193"/>
                </a:moveTo>
                <a:lnTo>
                  <a:pt x="60498" y="243855"/>
                </a:lnTo>
              </a:path>
              <a:path w="66675" h="266700">
                <a:moveTo>
                  <a:pt x="55844" y="227101"/>
                </a:moveTo>
                <a:lnTo>
                  <a:pt x="47468" y="192664"/>
                </a:lnTo>
              </a:path>
              <a:path w="66675" h="266700">
                <a:moveTo>
                  <a:pt x="43745" y="175910"/>
                </a:moveTo>
                <a:lnTo>
                  <a:pt x="35368" y="142404"/>
                </a:lnTo>
              </a:path>
              <a:path w="66675" h="266700">
                <a:moveTo>
                  <a:pt x="30714" y="125650"/>
                </a:moveTo>
                <a:lnTo>
                  <a:pt x="22337" y="91213"/>
                </a:lnTo>
              </a:path>
              <a:path w="66675" h="266700">
                <a:moveTo>
                  <a:pt x="18614" y="74459"/>
                </a:moveTo>
                <a:lnTo>
                  <a:pt x="10238" y="40952"/>
                </a:lnTo>
              </a:path>
              <a:path w="66675" h="266700">
                <a:moveTo>
                  <a:pt x="5584" y="23268"/>
                </a:moveTo>
                <a:lnTo>
                  <a:pt x="0" y="930"/>
                </a:lnTo>
              </a:path>
              <a:path w="66675" h="26670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5" name="object 11265"/>
          <p:cNvSpPr/>
          <p:nvPr/>
        </p:nvSpPr>
        <p:spPr>
          <a:xfrm>
            <a:off x="5944670" y="677582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6" name="object 11266"/>
          <p:cNvSpPr/>
          <p:nvPr/>
        </p:nvSpPr>
        <p:spPr>
          <a:xfrm>
            <a:off x="13433448" y="6285323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7" name="object 11267"/>
          <p:cNvSpPr/>
          <p:nvPr/>
        </p:nvSpPr>
        <p:spPr>
          <a:xfrm>
            <a:off x="13344097" y="6295561"/>
            <a:ext cx="149225" cy="410845"/>
          </a:xfrm>
          <a:custGeom>
            <a:avLst/>
            <a:gdLst/>
            <a:ahLst/>
            <a:cxnLst/>
            <a:rect l="l" t="t" r="r" b="b"/>
            <a:pathLst>
              <a:path w="149225" h="410845">
                <a:moveTo>
                  <a:pt x="148919" y="398359"/>
                </a:moveTo>
                <a:lnTo>
                  <a:pt x="143334" y="376951"/>
                </a:lnTo>
              </a:path>
              <a:path w="149225" h="410845">
                <a:moveTo>
                  <a:pt x="138681" y="360198"/>
                </a:moveTo>
                <a:lnTo>
                  <a:pt x="130304" y="326691"/>
                </a:lnTo>
              </a:path>
              <a:path w="149225" h="410845">
                <a:moveTo>
                  <a:pt x="126581" y="309007"/>
                </a:moveTo>
                <a:lnTo>
                  <a:pt x="120996" y="287600"/>
                </a:lnTo>
              </a:path>
              <a:path w="149225" h="410845">
                <a:moveTo>
                  <a:pt x="116343" y="267123"/>
                </a:moveTo>
                <a:lnTo>
                  <a:pt x="110758" y="244786"/>
                </a:lnTo>
              </a:path>
              <a:path w="149225" h="410845">
                <a:moveTo>
                  <a:pt x="106104" y="228032"/>
                </a:moveTo>
                <a:lnTo>
                  <a:pt x="97728" y="194525"/>
                </a:lnTo>
              </a:path>
              <a:path w="149225" h="410845">
                <a:moveTo>
                  <a:pt x="94005" y="177772"/>
                </a:moveTo>
                <a:lnTo>
                  <a:pt x="84697" y="143334"/>
                </a:lnTo>
              </a:path>
              <a:path w="149225" h="410845">
                <a:moveTo>
                  <a:pt x="80974" y="126581"/>
                </a:moveTo>
                <a:lnTo>
                  <a:pt x="72598" y="93074"/>
                </a:lnTo>
              </a:path>
              <a:path w="149225" h="410845">
                <a:moveTo>
                  <a:pt x="67944" y="76321"/>
                </a:moveTo>
                <a:lnTo>
                  <a:pt x="59567" y="41883"/>
                </a:lnTo>
              </a:path>
              <a:path w="149225" h="410845">
                <a:moveTo>
                  <a:pt x="55844" y="25130"/>
                </a:moveTo>
                <a:lnTo>
                  <a:pt x="50260" y="2792"/>
                </a:lnTo>
              </a:path>
              <a:path w="149225" h="410845">
                <a:moveTo>
                  <a:pt x="50260" y="2792"/>
                </a:moveTo>
                <a:lnTo>
                  <a:pt x="49329" y="930"/>
                </a:lnTo>
              </a:path>
              <a:path w="149225" h="410845">
                <a:moveTo>
                  <a:pt x="49329" y="930"/>
                </a:moveTo>
                <a:lnTo>
                  <a:pt x="49329" y="0"/>
                </a:lnTo>
              </a:path>
              <a:path w="149225" h="410845">
                <a:moveTo>
                  <a:pt x="99589" y="410458"/>
                </a:moveTo>
                <a:lnTo>
                  <a:pt x="94005" y="389051"/>
                </a:lnTo>
              </a:path>
              <a:path w="149225" h="410845">
                <a:moveTo>
                  <a:pt x="89351" y="372298"/>
                </a:moveTo>
                <a:lnTo>
                  <a:pt x="80974" y="338791"/>
                </a:lnTo>
              </a:path>
              <a:path w="149225" h="410845">
                <a:moveTo>
                  <a:pt x="77251" y="322037"/>
                </a:moveTo>
                <a:lnTo>
                  <a:pt x="71667" y="300630"/>
                </a:lnTo>
              </a:path>
              <a:path w="149225" h="410845">
                <a:moveTo>
                  <a:pt x="66082" y="279223"/>
                </a:moveTo>
                <a:lnTo>
                  <a:pt x="61429" y="257816"/>
                </a:lnTo>
              </a:path>
              <a:path w="149225" h="410845">
                <a:moveTo>
                  <a:pt x="56775" y="241063"/>
                </a:moveTo>
                <a:lnTo>
                  <a:pt x="48398" y="207556"/>
                </a:lnTo>
              </a:path>
              <a:path w="149225" h="410845">
                <a:moveTo>
                  <a:pt x="44675" y="189872"/>
                </a:moveTo>
                <a:lnTo>
                  <a:pt x="36299" y="156365"/>
                </a:lnTo>
              </a:path>
              <a:path w="149225" h="410845">
                <a:moveTo>
                  <a:pt x="31645" y="139611"/>
                </a:moveTo>
                <a:lnTo>
                  <a:pt x="23268" y="106104"/>
                </a:lnTo>
              </a:path>
              <a:path w="149225" h="410845">
                <a:moveTo>
                  <a:pt x="18614" y="88420"/>
                </a:moveTo>
                <a:lnTo>
                  <a:pt x="10238" y="54913"/>
                </a:lnTo>
              </a:path>
              <a:path w="149225" h="410845">
                <a:moveTo>
                  <a:pt x="6515" y="38160"/>
                </a:moveTo>
                <a:lnTo>
                  <a:pt x="930" y="16753"/>
                </a:lnTo>
              </a:path>
              <a:path w="149225" h="410845">
                <a:moveTo>
                  <a:pt x="930" y="16753"/>
                </a:moveTo>
                <a:lnTo>
                  <a:pt x="930" y="15822"/>
                </a:lnTo>
              </a:path>
              <a:path w="149225" h="410845">
                <a:moveTo>
                  <a:pt x="930" y="15822"/>
                </a:moveTo>
                <a:lnTo>
                  <a:pt x="0" y="13961"/>
                </a:lnTo>
              </a:path>
              <a:path w="149225" h="410845">
                <a:moveTo>
                  <a:pt x="0" y="13961"/>
                </a:moveTo>
                <a:lnTo>
                  <a:pt x="0" y="130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8" name="object 11268"/>
          <p:cNvSpPr/>
          <p:nvPr/>
        </p:nvSpPr>
        <p:spPr>
          <a:xfrm>
            <a:off x="5944670" y="701595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9" name="object 11269"/>
          <p:cNvSpPr/>
          <p:nvPr/>
        </p:nvSpPr>
        <p:spPr>
          <a:xfrm>
            <a:off x="13344097" y="6306730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270" name="object 11270"/>
          <p:cNvGrpSpPr/>
          <p:nvPr/>
        </p:nvGrpSpPr>
        <p:grpSpPr>
          <a:xfrm>
            <a:off x="13571197" y="6641798"/>
            <a:ext cx="1905" cy="1905"/>
            <a:chOff x="13571197" y="6641798"/>
            <a:chExt cx="1905" cy="1905"/>
          </a:xfrm>
        </p:grpSpPr>
        <p:sp>
          <p:nvSpPr>
            <p:cNvPr id="11271" name="object 11271"/>
            <p:cNvSpPr/>
            <p:nvPr/>
          </p:nvSpPr>
          <p:spPr>
            <a:xfrm>
              <a:off x="13571198" y="664272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2" name="object 11272"/>
            <p:cNvSpPr/>
            <p:nvPr/>
          </p:nvSpPr>
          <p:spPr>
            <a:xfrm>
              <a:off x="13571197" y="66417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273" name="object 11273"/>
          <p:cNvSpPr/>
          <p:nvPr/>
        </p:nvSpPr>
        <p:spPr>
          <a:xfrm>
            <a:off x="11146607" y="6941498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16753" y="65152"/>
                </a:moveTo>
                <a:lnTo>
                  <a:pt x="10238" y="40952"/>
                </a:lnTo>
              </a:path>
              <a:path w="17145" h="65404">
                <a:moveTo>
                  <a:pt x="6515" y="24199"/>
                </a:moveTo>
                <a:lnTo>
                  <a:pt x="0" y="0"/>
                </a:lnTo>
              </a:path>
              <a:path w="17145" h="65404">
                <a:moveTo>
                  <a:pt x="0" y="0"/>
                </a:moveTo>
                <a:lnTo>
                  <a:pt x="6515" y="24199"/>
                </a:lnTo>
              </a:path>
              <a:path w="17145" h="65404">
                <a:moveTo>
                  <a:pt x="10238" y="40952"/>
                </a:moveTo>
                <a:lnTo>
                  <a:pt x="16753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74" name="object 11274"/>
          <p:cNvSpPr/>
          <p:nvPr/>
        </p:nvSpPr>
        <p:spPr>
          <a:xfrm>
            <a:off x="13570267" y="66417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54" y="939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75" name="object 11275"/>
          <p:cNvSpPr/>
          <p:nvPr/>
        </p:nvSpPr>
        <p:spPr>
          <a:xfrm>
            <a:off x="5944670" y="693032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76" name="object 11276"/>
          <p:cNvSpPr/>
          <p:nvPr/>
        </p:nvSpPr>
        <p:spPr>
          <a:xfrm>
            <a:off x="13571194" y="66417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54" y="939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277" name="object 11277"/>
          <p:cNvGrpSpPr/>
          <p:nvPr/>
        </p:nvGrpSpPr>
        <p:grpSpPr>
          <a:xfrm>
            <a:off x="13441824" y="6674374"/>
            <a:ext cx="1905" cy="1905"/>
            <a:chOff x="13441824" y="6674374"/>
            <a:chExt cx="1905" cy="1905"/>
          </a:xfrm>
        </p:grpSpPr>
        <p:sp>
          <p:nvSpPr>
            <p:cNvPr id="11278" name="object 11278"/>
            <p:cNvSpPr/>
            <p:nvPr/>
          </p:nvSpPr>
          <p:spPr>
            <a:xfrm>
              <a:off x="13441824" y="66743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79" name="object 11279"/>
            <p:cNvSpPr/>
            <p:nvPr/>
          </p:nvSpPr>
          <p:spPr>
            <a:xfrm>
              <a:off x="13442755" y="66743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280" name="object 11280"/>
          <p:cNvSpPr/>
          <p:nvPr/>
        </p:nvSpPr>
        <p:spPr>
          <a:xfrm>
            <a:off x="6006100" y="6920091"/>
            <a:ext cx="5715" cy="9525"/>
          </a:xfrm>
          <a:custGeom>
            <a:avLst/>
            <a:gdLst/>
            <a:ahLst/>
            <a:cxnLst/>
            <a:rect l="l" t="t" r="r" b="b"/>
            <a:pathLst>
              <a:path w="5714" h="9525">
                <a:moveTo>
                  <a:pt x="5584" y="9307"/>
                </a:moveTo>
                <a:lnTo>
                  <a:pt x="4653" y="4653"/>
                </a:lnTo>
              </a:path>
              <a:path w="5714" h="9525">
                <a:moveTo>
                  <a:pt x="4653" y="4653"/>
                </a:moveTo>
                <a:lnTo>
                  <a:pt x="1861" y="930"/>
                </a:lnTo>
              </a:path>
              <a:path w="5714" h="9525">
                <a:moveTo>
                  <a:pt x="1861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281" name="object 11281"/>
          <p:cNvGrpSpPr/>
          <p:nvPr/>
        </p:nvGrpSpPr>
        <p:grpSpPr>
          <a:xfrm>
            <a:off x="13441824" y="6674374"/>
            <a:ext cx="1905" cy="1905"/>
            <a:chOff x="13441824" y="6674374"/>
            <a:chExt cx="1905" cy="1905"/>
          </a:xfrm>
        </p:grpSpPr>
        <p:sp>
          <p:nvSpPr>
            <p:cNvPr id="11282" name="object 11282"/>
            <p:cNvSpPr/>
            <p:nvPr/>
          </p:nvSpPr>
          <p:spPr>
            <a:xfrm>
              <a:off x="13441825" y="66753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83" name="object 11283"/>
            <p:cNvSpPr/>
            <p:nvPr/>
          </p:nvSpPr>
          <p:spPr>
            <a:xfrm>
              <a:off x="13441820" y="66743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284" name="object 11284"/>
          <p:cNvSpPr/>
          <p:nvPr/>
        </p:nvSpPr>
        <p:spPr>
          <a:xfrm>
            <a:off x="5949324" y="6918230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85" name="object 11285"/>
          <p:cNvSpPr/>
          <p:nvPr/>
        </p:nvSpPr>
        <p:spPr>
          <a:xfrm>
            <a:off x="13440892" y="66743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54" y="939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86" name="object 11286"/>
          <p:cNvSpPr/>
          <p:nvPr/>
        </p:nvSpPr>
        <p:spPr>
          <a:xfrm>
            <a:off x="5949324" y="7028057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87" name="object 11287"/>
          <p:cNvSpPr/>
          <p:nvPr/>
        </p:nvSpPr>
        <p:spPr>
          <a:xfrm>
            <a:off x="13440892" y="66743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54" y="939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88" name="object 11288"/>
          <p:cNvSpPr/>
          <p:nvPr/>
        </p:nvSpPr>
        <p:spPr>
          <a:xfrm>
            <a:off x="6006100" y="7016888"/>
            <a:ext cx="5715" cy="9525"/>
          </a:xfrm>
          <a:custGeom>
            <a:avLst/>
            <a:gdLst/>
            <a:ahLst/>
            <a:cxnLst/>
            <a:rect l="l" t="t" r="r" b="b"/>
            <a:pathLst>
              <a:path w="5714" h="9525">
                <a:moveTo>
                  <a:pt x="0" y="9307"/>
                </a:moveTo>
                <a:lnTo>
                  <a:pt x="1861" y="8376"/>
                </a:lnTo>
              </a:path>
              <a:path w="5714" h="9525">
                <a:moveTo>
                  <a:pt x="1861" y="8376"/>
                </a:moveTo>
                <a:lnTo>
                  <a:pt x="4653" y="4653"/>
                </a:lnTo>
              </a:path>
              <a:path w="5714" h="9525">
                <a:moveTo>
                  <a:pt x="4653" y="4653"/>
                </a:moveTo>
                <a:lnTo>
                  <a:pt x="5584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89" name="object 11289"/>
          <p:cNvSpPr/>
          <p:nvPr/>
        </p:nvSpPr>
        <p:spPr>
          <a:xfrm>
            <a:off x="6011684" y="6981521"/>
            <a:ext cx="0" cy="35560"/>
          </a:xfrm>
          <a:custGeom>
            <a:avLst/>
            <a:gdLst/>
            <a:ahLst/>
            <a:cxnLst/>
            <a:rect l="l" t="t" r="r" b="b"/>
            <a:pathLst>
              <a:path h="35559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90" name="object 11290"/>
          <p:cNvSpPr/>
          <p:nvPr/>
        </p:nvSpPr>
        <p:spPr>
          <a:xfrm>
            <a:off x="11114961" y="6814917"/>
            <a:ext cx="27305" cy="106680"/>
          </a:xfrm>
          <a:custGeom>
            <a:avLst/>
            <a:gdLst/>
            <a:ahLst/>
            <a:cxnLst/>
            <a:rect l="l" t="t" r="r" b="b"/>
            <a:pathLst>
              <a:path w="27304" h="106679">
                <a:moveTo>
                  <a:pt x="0" y="0"/>
                </a:moveTo>
                <a:lnTo>
                  <a:pt x="5584" y="19545"/>
                </a:lnTo>
              </a:path>
              <a:path w="27304" h="106679">
                <a:moveTo>
                  <a:pt x="9307" y="36299"/>
                </a:moveTo>
                <a:lnTo>
                  <a:pt x="17684" y="69805"/>
                </a:lnTo>
              </a:path>
              <a:path w="27304" h="106679">
                <a:moveTo>
                  <a:pt x="22337" y="86559"/>
                </a:moveTo>
                <a:lnTo>
                  <a:pt x="26991" y="10610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91" name="object 11291"/>
          <p:cNvSpPr/>
          <p:nvPr/>
        </p:nvSpPr>
        <p:spPr>
          <a:xfrm>
            <a:off x="6011684" y="6929398"/>
            <a:ext cx="0" cy="43815"/>
          </a:xfrm>
          <a:custGeom>
            <a:avLst/>
            <a:gdLst/>
            <a:ahLst/>
            <a:cxnLst/>
            <a:rect l="l" t="t" r="r" b="b"/>
            <a:pathLst>
              <a:path h="43815">
                <a:moveTo>
                  <a:pt x="0" y="43745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92" name="object 11292"/>
          <p:cNvSpPr/>
          <p:nvPr/>
        </p:nvSpPr>
        <p:spPr>
          <a:xfrm>
            <a:off x="11114961" y="6811194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93" name="object 11293"/>
          <p:cNvSpPr/>
          <p:nvPr/>
        </p:nvSpPr>
        <p:spPr>
          <a:xfrm>
            <a:off x="5949324" y="6926606"/>
            <a:ext cx="36830" cy="41275"/>
          </a:xfrm>
          <a:custGeom>
            <a:avLst/>
            <a:gdLst/>
            <a:ahLst/>
            <a:cxnLst/>
            <a:rect l="l" t="t" r="r" b="b"/>
            <a:pathLst>
              <a:path w="36829" h="41275">
                <a:moveTo>
                  <a:pt x="0" y="0"/>
                </a:moveTo>
                <a:lnTo>
                  <a:pt x="24199" y="0"/>
                </a:lnTo>
              </a:path>
              <a:path w="36829" h="41275">
                <a:moveTo>
                  <a:pt x="24199" y="0"/>
                </a:moveTo>
                <a:lnTo>
                  <a:pt x="28853" y="930"/>
                </a:lnTo>
              </a:path>
              <a:path w="36829" h="41275">
                <a:moveTo>
                  <a:pt x="28853" y="930"/>
                </a:moveTo>
                <a:lnTo>
                  <a:pt x="32576" y="3722"/>
                </a:lnTo>
              </a:path>
              <a:path w="36829" h="41275">
                <a:moveTo>
                  <a:pt x="32576" y="3722"/>
                </a:moveTo>
                <a:lnTo>
                  <a:pt x="35368" y="7445"/>
                </a:lnTo>
              </a:path>
              <a:path w="36829" h="41275">
                <a:moveTo>
                  <a:pt x="35368" y="7445"/>
                </a:moveTo>
                <a:lnTo>
                  <a:pt x="36299" y="11168"/>
                </a:lnTo>
              </a:path>
              <a:path w="36829" h="41275">
                <a:moveTo>
                  <a:pt x="36299" y="11168"/>
                </a:moveTo>
                <a:lnTo>
                  <a:pt x="36299" y="4095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94" name="object 11294"/>
          <p:cNvSpPr/>
          <p:nvPr/>
        </p:nvSpPr>
        <p:spPr>
          <a:xfrm>
            <a:off x="11114961" y="6811194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95" name="object 11295"/>
          <p:cNvSpPr/>
          <p:nvPr/>
        </p:nvSpPr>
        <p:spPr>
          <a:xfrm>
            <a:off x="5984692" y="6981521"/>
            <a:ext cx="1270" cy="31115"/>
          </a:xfrm>
          <a:custGeom>
            <a:avLst/>
            <a:gdLst/>
            <a:ahLst/>
            <a:cxnLst/>
            <a:rect l="l" t="t" r="r" b="b"/>
            <a:pathLst>
              <a:path w="1270" h="31115">
                <a:moveTo>
                  <a:pt x="930" y="0"/>
                </a:moveTo>
                <a:lnTo>
                  <a:pt x="930" y="26060"/>
                </a:lnTo>
              </a:path>
              <a:path w="1270" h="31115">
                <a:moveTo>
                  <a:pt x="930" y="2606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96" name="object 11296"/>
          <p:cNvSpPr/>
          <p:nvPr/>
        </p:nvSpPr>
        <p:spPr>
          <a:xfrm>
            <a:off x="5981900" y="7012235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09">
                <a:moveTo>
                  <a:pt x="2792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97" name="object 11297"/>
          <p:cNvSpPr/>
          <p:nvPr/>
        </p:nvSpPr>
        <p:spPr>
          <a:xfrm>
            <a:off x="5949324" y="7015958"/>
            <a:ext cx="33020" cy="3810"/>
          </a:xfrm>
          <a:custGeom>
            <a:avLst/>
            <a:gdLst/>
            <a:ahLst/>
            <a:cxnLst/>
            <a:rect l="l" t="t" r="r" b="b"/>
            <a:pathLst>
              <a:path w="33020" h="3809">
                <a:moveTo>
                  <a:pt x="32576" y="0"/>
                </a:moveTo>
                <a:lnTo>
                  <a:pt x="28853" y="2792"/>
                </a:lnTo>
              </a:path>
              <a:path w="33020" h="3809">
                <a:moveTo>
                  <a:pt x="28853" y="2792"/>
                </a:moveTo>
                <a:lnTo>
                  <a:pt x="24199" y="3722"/>
                </a:lnTo>
              </a:path>
              <a:path w="33020" h="3809">
                <a:moveTo>
                  <a:pt x="24199" y="3722"/>
                </a:moveTo>
                <a:lnTo>
                  <a:pt x="0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98" name="object 11298"/>
          <p:cNvSpPr/>
          <p:nvPr/>
        </p:nvSpPr>
        <p:spPr>
          <a:xfrm>
            <a:off x="11114961" y="6814917"/>
            <a:ext cx="27305" cy="106680"/>
          </a:xfrm>
          <a:custGeom>
            <a:avLst/>
            <a:gdLst/>
            <a:ahLst/>
            <a:cxnLst/>
            <a:rect l="l" t="t" r="r" b="b"/>
            <a:pathLst>
              <a:path w="27304" h="106679">
                <a:moveTo>
                  <a:pt x="26991" y="106104"/>
                </a:moveTo>
                <a:lnTo>
                  <a:pt x="22337" y="86559"/>
                </a:lnTo>
              </a:path>
              <a:path w="27304" h="106679">
                <a:moveTo>
                  <a:pt x="17684" y="69805"/>
                </a:moveTo>
                <a:lnTo>
                  <a:pt x="9307" y="36299"/>
                </a:lnTo>
              </a:path>
              <a:path w="27304" h="106679">
                <a:moveTo>
                  <a:pt x="5584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99" name="object 11299"/>
          <p:cNvSpPr/>
          <p:nvPr/>
        </p:nvSpPr>
        <p:spPr>
          <a:xfrm>
            <a:off x="13397149" y="6579438"/>
            <a:ext cx="6985" cy="1905"/>
          </a:xfrm>
          <a:custGeom>
            <a:avLst/>
            <a:gdLst/>
            <a:ahLst/>
            <a:cxnLst/>
            <a:rect l="l" t="t" r="r" b="b"/>
            <a:pathLst>
              <a:path w="6984" h="1904">
                <a:moveTo>
                  <a:pt x="0" y="1861"/>
                </a:moveTo>
                <a:lnTo>
                  <a:pt x="930" y="1861"/>
                </a:lnTo>
              </a:path>
              <a:path w="6984" h="1904">
                <a:moveTo>
                  <a:pt x="930" y="1861"/>
                </a:moveTo>
                <a:lnTo>
                  <a:pt x="1861" y="1861"/>
                </a:lnTo>
              </a:path>
              <a:path w="6984" h="1904">
                <a:moveTo>
                  <a:pt x="1861" y="1861"/>
                </a:moveTo>
                <a:lnTo>
                  <a:pt x="3722" y="930"/>
                </a:lnTo>
              </a:path>
              <a:path w="6984" h="1904">
                <a:moveTo>
                  <a:pt x="3722" y="930"/>
                </a:moveTo>
                <a:lnTo>
                  <a:pt x="4653" y="930"/>
                </a:lnTo>
              </a:path>
              <a:path w="6984" h="1904">
                <a:moveTo>
                  <a:pt x="4653" y="93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00" name="object 11300"/>
          <p:cNvSpPr/>
          <p:nvPr/>
        </p:nvSpPr>
        <p:spPr>
          <a:xfrm>
            <a:off x="13560959" y="6538486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0" y="1861"/>
                </a:moveTo>
                <a:lnTo>
                  <a:pt x="1861" y="1861"/>
                </a:lnTo>
              </a:path>
              <a:path w="9525" h="8890">
                <a:moveTo>
                  <a:pt x="1861" y="1861"/>
                </a:moveTo>
                <a:lnTo>
                  <a:pt x="3722" y="930"/>
                </a:lnTo>
              </a:path>
              <a:path w="9525" h="8890">
                <a:moveTo>
                  <a:pt x="3722" y="930"/>
                </a:moveTo>
                <a:lnTo>
                  <a:pt x="4653" y="930"/>
                </a:lnTo>
              </a:path>
              <a:path w="9525" h="8890">
                <a:moveTo>
                  <a:pt x="4653" y="930"/>
                </a:moveTo>
                <a:lnTo>
                  <a:pt x="5584" y="930"/>
                </a:lnTo>
              </a:path>
              <a:path w="9525" h="8890">
                <a:moveTo>
                  <a:pt x="5584" y="930"/>
                </a:moveTo>
                <a:lnTo>
                  <a:pt x="6515" y="0"/>
                </a:lnTo>
              </a:path>
              <a:path w="9525" h="8890">
                <a:moveTo>
                  <a:pt x="7445" y="0"/>
                </a:moveTo>
                <a:lnTo>
                  <a:pt x="9307" y="83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01" name="object 11301"/>
          <p:cNvSpPr/>
          <p:nvPr/>
        </p:nvSpPr>
        <p:spPr>
          <a:xfrm>
            <a:off x="13396217" y="6580369"/>
            <a:ext cx="1905" cy="9525"/>
          </a:xfrm>
          <a:custGeom>
            <a:avLst/>
            <a:gdLst/>
            <a:ahLst/>
            <a:cxnLst/>
            <a:rect l="l" t="t" r="r" b="b"/>
            <a:pathLst>
              <a:path w="1905" h="9525">
                <a:moveTo>
                  <a:pt x="1861" y="9307"/>
                </a:moveTo>
                <a:lnTo>
                  <a:pt x="0" y="930"/>
                </a:lnTo>
              </a:path>
              <a:path w="1905" h="9525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02" name="object 11302"/>
          <p:cNvSpPr/>
          <p:nvPr/>
        </p:nvSpPr>
        <p:spPr>
          <a:xfrm>
            <a:off x="13395287" y="6535694"/>
            <a:ext cx="177800" cy="64769"/>
          </a:xfrm>
          <a:custGeom>
            <a:avLst/>
            <a:gdLst/>
            <a:ahLst/>
            <a:cxnLst/>
            <a:rect l="l" t="t" r="r" b="b"/>
            <a:pathLst>
              <a:path w="177800" h="64770">
                <a:moveTo>
                  <a:pt x="173118" y="1861"/>
                </a:moveTo>
                <a:lnTo>
                  <a:pt x="173118" y="2792"/>
                </a:lnTo>
              </a:path>
              <a:path w="177800" h="64770">
                <a:moveTo>
                  <a:pt x="172187" y="0"/>
                </a:moveTo>
                <a:lnTo>
                  <a:pt x="177772" y="21407"/>
                </a:lnTo>
              </a:path>
              <a:path w="177800" h="64770">
                <a:moveTo>
                  <a:pt x="177772" y="21407"/>
                </a:moveTo>
                <a:lnTo>
                  <a:pt x="150780" y="27922"/>
                </a:lnTo>
              </a:path>
              <a:path w="177800" h="64770">
                <a:moveTo>
                  <a:pt x="134027" y="31645"/>
                </a:moveTo>
                <a:lnTo>
                  <a:pt x="100520" y="40022"/>
                </a:lnTo>
              </a:path>
              <a:path w="177800" h="64770">
                <a:moveTo>
                  <a:pt x="82836" y="44675"/>
                </a:moveTo>
                <a:lnTo>
                  <a:pt x="49329" y="53052"/>
                </a:lnTo>
              </a:path>
              <a:path w="177800" h="64770">
                <a:moveTo>
                  <a:pt x="32576" y="57706"/>
                </a:moveTo>
                <a:lnTo>
                  <a:pt x="5584" y="64221"/>
                </a:lnTo>
              </a:path>
              <a:path w="177800" h="64770">
                <a:moveTo>
                  <a:pt x="5584" y="64221"/>
                </a:moveTo>
                <a:lnTo>
                  <a:pt x="0" y="4281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03" name="object 11303"/>
          <p:cNvSpPr/>
          <p:nvPr/>
        </p:nvSpPr>
        <p:spPr>
          <a:xfrm>
            <a:off x="14392116" y="6727427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0" y="0"/>
                </a:moveTo>
                <a:lnTo>
                  <a:pt x="3722" y="0"/>
                </a:lnTo>
              </a:path>
              <a:path w="3809" h="5079">
                <a:moveTo>
                  <a:pt x="0" y="4653"/>
                </a:moveTo>
                <a:lnTo>
                  <a:pt x="3722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04" name="object 11304"/>
          <p:cNvSpPr/>
          <p:nvPr/>
        </p:nvSpPr>
        <p:spPr>
          <a:xfrm>
            <a:off x="14392116" y="6626907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0" y="4653"/>
                </a:moveTo>
                <a:lnTo>
                  <a:pt x="3722" y="4653"/>
                </a:lnTo>
              </a:path>
              <a:path w="3809" h="507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05" name="object 11305"/>
          <p:cNvSpPr/>
          <p:nvPr/>
        </p:nvSpPr>
        <p:spPr>
          <a:xfrm>
            <a:off x="14395839" y="6540347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59">
                <a:moveTo>
                  <a:pt x="0" y="0"/>
                </a:moveTo>
                <a:lnTo>
                  <a:pt x="0" y="39091"/>
                </a:lnTo>
              </a:path>
              <a:path w="69850" h="200659">
                <a:moveTo>
                  <a:pt x="0" y="56775"/>
                </a:moveTo>
                <a:lnTo>
                  <a:pt x="0" y="91213"/>
                </a:lnTo>
              </a:path>
              <a:path w="69850" h="200659">
                <a:moveTo>
                  <a:pt x="0" y="108897"/>
                </a:moveTo>
                <a:lnTo>
                  <a:pt x="0" y="143334"/>
                </a:lnTo>
              </a:path>
              <a:path w="69850" h="200659">
                <a:moveTo>
                  <a:pt x="0" y="161018"/>
                </a:moveTo>
                <a:lnTo>
                  <a:pt x="0" y="200110"/>
                </a:lnTo>
              </a:path>
              <a:path w="69850" h="200659">
                <a:moveTo>
                  <a:pt x="0" y="200110"/>
                </a:moveTo>
                <a:lnTo>
                  <a:pt x="0" y="161018"/>
                </a:lnTo>
              </a:path>
              <a:path w="69850" h="200659">
                <a:moveTo>
                  <a:pt x="0" y="143334"/>
                </a:moveTo>
                <a:lnTo>
                  <a:pt x="0" y="108897"/>
                </a:lnTo>
              </a:path>
              <a:path w="69850" h="200659">
                <a:moveTo>
                  <a:pt x="0" y="91213"/>
                </a:moveTo>
                <a:lnTo>
                  <a:pt x="0" y="56775"/>
                </a:lnTo>
              </a:path>
              <a:path w="69850" h="200659">
                <a:moveTo>
                  <a:pt x="0" y="39091"/>
                </a:moveTo>
                <a:lnTo>
                  <a:pt x="0" y="0"/>
                </a:lnTo>
              </a:path>
              <a:path w="69850" h="200659">
                <a:moveTo>
                  <a:pt x="0" y="200110"/>
                </a:moveTo>
                <a:lnTo>
                  <a:pt x="26060" y="200110"/>
                </a:lnTo>
              </a:path>
              <a:path w="69850" h="200659">
                <a:moveTo>
                  <a:pt x="43745" y="200110"/>
                </a:moveTo>
                <a:lnTo>
                  <a:pt x="69805" y="200110"/>
                </a:lnTo>
              </a:path>
              <a:path w="69850" h="200659">
                <a:moveTo>
                  <a:pt x="69805" y="200110"/>
                </a:moveTo>
                <a:lnTo>
                  <a:pt x="43745" y="200110"/>
                </a:lnTo>
              </a:path>
              <a:path w="69850" h="200659">
                <a:moveTo>
                  <a:pt x="26060" y="200110"/>
                </a:moveTo>
                <a:lnTo>
                  <a:pt x="0" y="200110"/>
                </a:lnTo>
              </a:path>
              <a:path w="69850" h="200659">
                <a:moveTo>
                  <a:pt x="69805" y="0"/>
                </a:moveTo>
                <a:lnTo>
                  <a:pt x="43745" y="0"/>
                </a:lnTo>
              </a:path>
              <a:path w="69850" h="200659">
                <a:moveTo>
                  <a:pt x="26060" y="0"/>
                </a:moveTo>
                <a:lnTo>
                  <a:pt x="0" y="0"/>
                </a:lnTo>
              </a:path>
              <a:path w="69850" h="200659">
                <a:moveTo>
                  <a:pt x="0" y="0"/>
                </a:moveTo>
                <a:lnTo>
                  <a:pt x="26060" y="0"/>
                </a:lnTo>
              </a:path>
              <a:path w="69850" h="200659">
                <a:moveTo>
                  <a:pt x="43745" y="0"/>
                </a:moveTo>
                <a:lnTo>
                  <a:pt x="69805" y="0"/>
                </a:lnTo>
              </a:path>
              <a:path w="69850" h="200659">
                <a:moveTo>
                  <a:pt x="69805" y="0"/>
                </a:moveTo>
                <a:lnTo>
                  <a:pt x="69805" y="39091"/>
                </a:lnTo>
              </a:path>
              <a:path w="69850" h="200659">
                <a:moveTo>
                  <a:pt x="69805" y="56775"/>
                </a:moveTo>
                <a:lnTo>
                  <a:pt x="69805" y="91213"/>
                </a:lnTo>
              </a:path>
              <a:path w="69850" h="200659">
                <a:moveTo>
                  <a:pt x="69805" y="108897"/>
                </a:moveTo>
                <a:lnTo>
                  <a:pt x="69805" y="143334"/>
                </a:lnTo>
              </a:path>
              <a:path w="69850" h="200659">
                <a:moveTo>
                  <a:pt x="69805" y="161018"/>
                </a:moveTo>
                <a:lnTo>
                  <a:pt x="69805" y="200110"/>
                </a:lnTo>
              </a:path>
              <a:path w="69850" h="200659">
                <a:moveTo>
                  <a:pt x="56775" y="188941"/>
                </a:moveTo>
                <a:lnTo>
                  <a:pt x="45606" y="188941"/>
                </a:lnTo>
              </a:path>
              <a:path w="69850" h="200659">
                <a:moveTo>
                  <a:pt x="45606" y="11168"/>
                </a:moveTo>
                <a:lnTo>
                  <a:pt x="56775" y="11168"/>
                </a:lnTo>
              </a:path>
              <a:path w="69850" h="200659">
                <a:moveTo>
                  <a:pt x="56775" y="11168"/>
                </a:moveTo>
                <a:lnTo>
                  <a:pt x="56775" y="12099"/>
                </a:lnTo>
              </a:path>
              <a:path w="69850" h="200659">
                <a:moveTo>
                  <a:pt x="56775" y="12099"/>
                </a:moveTo>
                <a:lnTo>
                  <a:pt x="56775" y="39091"/>
                </a:lnTo>
              </a:path>
              <a:path w="69850" h="200659">
                <a:moveTo>
                  <a:pt x="56775" y="56775"/>
                </a:moveTo>
                <a:lnTo>
                  <a:pt x="56775" y="91213"/>
                </a:lnTo>
              </a:path>
              <a:path w="69850" h="200659">
                <a:moveTo>
                  <a:pt x="56775" y="108897"/>
                </a:moveTo>
                <a:lnTo>
                  <a:pt x="56775" y="143334"/>
                </a:lnTo>
              </a:path>
              <a:path w="69850" h="200659">
                <a:moveTo>
                  <a:pt x="56775" y="161018"/>
                </a:moveTo>
                <a:lnTo>
                  <a:pt x="56775" y="188010"/>
                </a:lnTo>
              </a:path>
              <a:path w="69850" h="200659">
                <a:moveTo>
                  <a:pt x="56775" y="188010"/>
                </a:moveTo>
                <a:lnTo>
                  <a:pt x="56775" y="188941"/>
                </a:lnTo>
              </a:path>
              <a:path w="69850" h="200659">
                <a:moveTo>
                  <a:pt x="45606" y="12099"/>
                </a:moveTo>
                <a:lnTo>
                  <a:pt x="45606" y="11168"/>
                </a:lnTo>
              </a:path>
              <a:path w="69850" h="200659">
                <a:moveTo>
                  <a:pt x="45606" y="188010"/>
                </a:moveTo>
                <a:lnTo>
                  <a:pt x="45606" y="161018"/>
                </a:lnTo>
              </a:path>
              <a:path w="69850" h="200659">
                <a:moveTo>
                  <a:pt x="45606" y="143334"/>
                </a:moveTo>
                <a:lnTo>
                  <a:pt x="45606" y="108897"/>
                </a:lnTo>
              </a:path>
              <a:path w="69850" h="200659">
                <a:moveTo>
                  <a:pt x="45606" y="91213"/>
                </a:moveTo>
                <a:lnTo>
                  <a:pt x="45606" y="56775"/>
                </a:lnTo>
              </a:path>
              <a:path w="69850" h="200659">
                <a:moveTo>
                  <a:pt x="45606" y="39091"/>
                </a:moveTo>
                <a:lnTo>
                  <a:pt x="45606" y="12099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06" name="object 11306"/>
          <p:cNvSpPr/>
          <p:nvPr/>
        </p:nvSpPr>
        <p:spPr>
          <a:xfrm>
            <a:off x="5995861" y="6990828"/>
            <a:ext cx="8890" cy="3175"/>
          </a:xfrm>
          <a:custGeom>
            <a:avLst/>
            <a:gdLst/>
            <a:ahLst/>
            <a:cxnLst/>
            <a:rect l="l" t="t" r="r" b="b"/>
            <a:pathLst>
              <a:path w="8889" h="3175">
                <a:moveTo>
                  <a:pt x="8376" y="2792"/>
                </a:moveTo>
                <a:lnTo>
                  <a:pt x="7445" y="1861"/>
                </a:lnTo>
              </a:path>
              <a:path w="8889" h="3175">
                <a:moveTo>
                  <a:pt x="7445" y="1861"/>
                </a:moveTo>
                <a:lnTo>
                  <a:pt x="6515" y="930"/>
                </a:lnTo>
              </a:path>
              <a:path w="8889" h="3175">
                <a:moveTo>
                  <a:pt x="6515" y="930"/>
                </a:moveTo>
                <a:lnTo>
                  <a:pt x="5584" y="930"/>
                </a:lnTo>
              </a:path>
              <a:path w="8889" h="3175">
                <a:moveTo>
                  <a:pt x="5584" y="930"/>
                </a:moveTo>
                <a:lnTo>
                  <a:pt x="4653" y="0"/>
                </a:lnTo>
              </a:path>
              <a:path w="8889" h="3175">
                <a:moveTo>
                  <a:pt x="4653" y="0"/>
                </a:moveTo>
                <a:lnTo>
                  <a:pt x="2792" y="930"/>
                </a:lnTo>
              </a:path>
              <a:path w="8889" h="3175">
                <a:moveTo>
                  <a:pt x="2792" y="930"/>
                </a:moveTo>
                <a:lnTo>
                  <a:pt x="1861" y="930"/>
                </a:lnTo>
              </a:path>
              <a:path w="8889" h="3175">
                <a:moveTo>
                  <a:pt x="1861" y="930"/>
                </a:moveTo>
                <a:lnTo>
                  <a:pt x="930" y="1861"/>
                </a:lnTo>
              </a:path>
              <a:path w="8889" h="3175">
                <a:moveTo>
                  <a:pt x="930" y="1861"/>
                </a:moveTo>
                <a:lnTo>
                  <a:pt x="0" y="279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07" name="object 11307"/>
          <p:cNvSpPr/>
          <p:nvPr/>
        </p:nvSpPr>
        <p:spPr>
          <a:xfrm>
            <a:off x="14441445" y="672835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08" name="object 11308"/>
          <p:cNvSpPr/>
          <p:nvPr/>
        </p:nvSpPr>
        <p:spPr>
          <a:xfrm>
            <a:off x="14465645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09" name="object 11309"/>
          <p:cNvSpPr/>
          <p:nvPr/>
        </p:nvSpPr>
        <p:spPr>
          <a:xfrm>
            <a:off x="14465645" y="6448203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0" name="object 11310"/>
          <p:cNvSpPr/>
          <p:nvPr/>
        </p:nvSpPr>
        <p:spPr>
          <a:xfrm>
            <a:off x="14392116" y="64528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1" name="object 11311"/>
          <p:cNvSpPr/>
          <p:nvPr/>
        </p:nvSpPr>
        <p:spPr>
          <a:xfrm>
            <a:off x="14465645" y="6737665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2" name="object 11312"/>
          <p:cNvSpPr/>
          <p:nvPr/>
        </p:nvSpPr>
        <p:spPr>
          <a:xfrm>
            <a:off x="14470298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3" name="object 11313"/>
          <p:cNvSpPr/>
          <p:nvPr/>
        </p:nvSpPr>
        <p:spPr>
          <a:xfrm>
            <a:off x="14470298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4" name="object 11314"/>
          <p:cNvSpPr/>
          <p:nvPr/>
        </p:nvSpPr>
        <p:spPr>
          <a:xfrm>
            <a:off x="14395839" y="673766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5" name="object 11315"/>
          <p:cNvSpPr/>
          <p:nvPr/>
        </p:nvSpPr>
        <p:spPr>
          <a:xfrm>
            <a:off x="14470298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6" name="object 11316"/>
          <p:cNvSpPr/>
          <p:nvPr/>
        </p:nvSpPr>
        <p:spPr>
          <a:xfrm>
            <a:off x="14470298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7" name="object 11317"/>
          <p:cNvSpPr/>
          <p:nvPr/>
        </p:nvSpPr>
        <p:spPr>
          <a:xfrm>
            <a:off x="14392116" y="67376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8" name="object 11318"/>
          <p:cNvSpPr/>
          <p:nvPr/>
        </p:nvSpPr>
        <p:spPr>
          <a:xfrm>
            <a:off x="14465645" y="6448203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9" name="object 11319"/>
          <p:cNvSpPr/>
          <p:nvPr/>
        </p:nvSpPr>
        <p:spPr>
          <a:xfrm>
            <a:off x="14392116" y="649753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20" name="object 11320"/>
          <p:cNvSpPr/>
          <p:nvPr/>
        </p:nvSpPr>
        <p:spPr>
          <a:xfrm>
            <a:off x="14392116" y="658316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21" name="object 11321"/>
          <p:cNvSpPr/>
          <p:nvPr/>
        </p:nvSpPr>
        <p:spPr>
          <a:xfrm>
            <a:off x="14395839" y="6484502"/>
            <a:ext cx="62865" cy="111125"/>
          </a:xfrm>
          <a:custGeom>
            <a:avLst/>
            <a:gdLst/>
            <a:ahLst/>
            <a:cxnLst/>
            <a:rect l="l" t="t" r="r" b="b"/>
            <a:pathLst>
              <a:path w="62865" h="111125">
                <a:moveTo>
                  <a:pt x="62359" y="99589"/>
                </a:moveTo>
                <a:lnTo>
                  <a:pt x="62359" y="55844"/>
                </a:lnTo>
              </a:path>
              <a:path w="62865" h="111125">
                <a:moveTo>
                  <a:pt x="62359" y="46537"/>
                </a:moveTo>
                <a:lnTo>
                  <a:pt x="62359" y="12099"/>
                </a:lnTo>
              </a:path>
              <a:path w="62865" h="111125">
                <a:moveTo>
                  <a:pt x="62359" y="12099"/>
                </a:moveTo>
                <a:lnTo>
                  <a:pt x="62359" y="7445"/>
                </a:lnTo>
              </a:path>
              <a:path w="62865" h="111125">
                <a:moveTo>
                  <a:pt x="62359" y="7445"/>
                </a:moveTo>
                <a:lnTo>
                  <a:pt x="59567" y="3722"/>
                </a:lnTo>
              </a:path>
              <a:path w="62865" h="111125">
                <a:moveTo>
                  <a:pt x="59567" y="3722"/>
                </a:moveTo>
                <a:lnTo>
                  <a:pt x="56775" y="1861"/>
                </a:lnTo>
              </a:path>
              <a:path w="62865" h="111125">
                <a:moveTo>
                  <a:pt x="45606" y="0"/>
                </a:moveTo>
                <a:lnTo>
                  <a:pt x="0" y="0"/>
                </a:lnTo>
              </a:path>
              <a:path w="62865" h="111125">
                <a:moveTo>
                  <a:pt x="0" y="110758"/>
                </a:moveTo>
                <a:lnTo>
                  <a:pt x="45606" y="110758"/>
                </a:lnTo>
              </a:path>
              <a:path w="62865" h="111125">
                <a:moveTo>
                  <a:pt x="56775" y="108897"/>
                </a:moveTo>
                <a:lnTo>
                  <a:pt x="59567" y="107035"/>
                </a:lnTo>
              </a:path>
              <a:path w="62865" h="111125">
                <a:moveTo>
                  <a:pt x="59567" y="107035"/>
                </a:moveTo>
                <a:lnTo>
                  <a:pt x="62359" y="103312"/>
                </a:lnTo>
              </a:path>
              <a:path w="62865" h="111125">
                <a:moveTo>
                  <a:pt x="62359" y="103312"/>
                </a:moveTo>
                <a:lnTo>
                  <a:pt x="62359" y="99589"/>
                </a:lnTo>
              </a:path>
              <a:path w="62865" h="111125">
                <a:moveTo>
                  <a:pt x="0" y="9307"/>
                </a:moveTo>
                <a:lnTo>
                  <a:pt x="2513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22" name="object 11322"/>
          <p:cNvSpPr/>
          <p:nvPr/>
        </p:nvSpPr>
        <p:spPr>
          <a:xfrm>
            <a:off x="5995861" y="6990828"/>
            <a:ext cx="8890" cy="3175"/>
          </a:xfrm>
          <a:custGeom>
            <a:avLst/>
            <a:gdLst/>
            <a:ahLst/>
            <a:cxnLst/>
            <a:rect l="l" t="t" r="r" b="b"/>
            <a:pathLst>
              <a:path w="8889" h="3175">
                <a:moveTo>
                  <a:pt x="0" y="2792"/>
                </a:moveTo>
                <a:lnTo>
                  <a:pt x="930" y="1861"/>
                </a:lnTo>
              </a:path>
              <a:path w="8889" h="3175">
                <a:moveTo>
                  <a:pt x="930" y="1861"/>
                </a:moveTo>
                <a:lnTo>
                  <a:pt x="1861" y="930"/>
                </a:lnTo>
              </a:path>
              <a:path w="8889" h="3175">
                <a:moveTo>
                  <a:pt x="1861" y="930"/>
                </a:moveTo>
                <a:lnTo>
                  <a:pt x="2792" y="930"/>
                </a:lnTo>
              </a:path>
              <a:path w="8889" h="3175">
                <a:moveTo>
                  <a:pt x="2792" y="930"/>
                </a:moveTo>
                <a:lnTo>
                  <a:pt x="4653" y="0"/>
                </a:lnTo>
              </a:path>
              <a:path w="8889" h="3175">
                <a:moveTo>
                  <a:pt x="5584" y="930"/>
                </a:moveTo>
                <a:lnTo>
                  <a:pt x="6515" y="930"/>
                </a:lnTo>
              </a:path>
              <a:path w="8889" h="3175">
                <a:moveTo>
                  <a:pt x="6515" y="930"/>
                </a:moveTo>
                <a:lnTo>
                  <a:pt x="7445" y="1861"/>
                </a:lnTo>
              </a:path>
              <a:path w="8889" h="3175">
                <a:moveTo>
                  <a:pt x="7445" y="1861"/>
                </a:moveTo>
                <a:lnTo>
                  <a:pt x="8376" y="279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23" name="object 11323"/>
          <p:cNvSpPr/>
          <p:nvPr/>
        </p:nvSpPr>
        <p:spPr>
          <a:xfrm>
            <a:off x="14420969" y="6493810"/>
            <a:ext cx="11430" cy="11430"/>
          </a:xfrm>
          <a:custGeom>
            <a:avLst/>
            <a:gdLst/>
            <a:ahLst/>
            <a:cxnLst/>
            <a:rect l="l" t="t" r="r" b="b"/>
            <a:pathLst>
              <a:path w="11430" h="11429">
                <a:moveTo>
                  <a:pt x="0" y="0"/>
                </a:moveTo>
                <a:lnTo>
                  <a:pt x="4653" y="930"/>
                </a:lnTo>
              </a:path>
              <a:path w="11430" h="11429">
                <a:moveTo>
                  <a:pt x="4653" y="930"/>
                </a:moveTo>
                <a:lnTo>
                  <a:pt x="8376" y="2792"/>
                </a:lnTo>
              </a:path>
              <a:path w="11430" h="11429">
                <a:moveTo>
                  <a:pt x="8376" y="2792"/>
                </a:moveTo>
                <a:lnTo>
                  <a:pt x="10238" y="7445"/>
                </a:lnTo>
              </a:path>
              <a:path w="11430" h="11429">
                <a:moveTo>
                  <a:pt x="10238" y="7445"/>
                </a:moveTo>
                <a:lnTo>
                  <a:pt x="11168" y="11168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324" name="object 11324"/>
          <p:cNvGrpSpPr/>
          <p:nvPr/>
        </p:nvGrpSpPr>
        <p:grpSpPr>
          <a:xfrm>
            <a:off x="5969801" y="6966629"/>
            <a:ext cx="36830" cy="6985"/>
            <a:chOff x="5969801" y="6966629"/>
            <a:chExt cx="36830" cy="6985"/>
          </a:xfrm>
        </p:grpSpPr>
        <p:sp>
          <p:nvSpPr>
            <p:cNvPr id="11325" name="object 11325"/>
            <p:cNvSpPr/>
            <p:nvPr/>
          </p:nvSpPr>
          <p:spPr>
            <a:xfrm>
              <a:off x="5969801" y="6967559"/>
              <a:ext cx="35560" cy="5715"/>
            </a:xfrm>
            <a:custGeom>
              <a:avLst/>
              <a:gdLst/>
              <a:ahLst/>
              <a:cxnLst/>
              <a:rect l="l" t="t" r="r" b="b"/>
              <a:pathLst>
                <a:path w="35560" h="5715">
                  <a:moveTo>
                    <a:pt x="35368" y="5584"/>
                  </a:moveTo>
                  <a:lnTo>
                    <a:pt x="35368" y="0"/>
                  </a:lnTo>
                </a:path>
                <a:path w="35560" h="5715">
                  <a:moveTo>
                    <a:pt x="0" y="0"/>
                  </a:moveTo>
                  <a:lnTo>
                    <a:pt x="31645" y="0"/>
                  </a:lnTo>
                </a:path>
                <a:path w="35560" h="5715">
                  <a:moveTo>
                    <a:pt x="31645" y="0"/>
                  </a:moveTo>
                  <a:lnTo>
                    <a:pt x="32576" y="0"/>
                  </a:lnTo>
                </a:path>
                <a:path w="35560" h="5715">
                  <a:moveTo>
                    <a:pt x="32576" y="0"/>
                  </a:moveTo>
                  <a:lnTo>
                    <a:pt x="33506" y="0"/>
                  </a:lnTo>
                </a:path>
                <a:path w="35560" h="5715">
                  <a:moveTo>
                    <a:pt x="33506" y="0"/>
                  </a:moveTo>
                  <a:lnTo>
                    <a:pt x="34437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6" name="object 11326"/>
            <p:cNvSpPr/>
            <p:nvPr/>
          </p:nvSpPr>
          <p:spPr>
            <a:xfrm>
              <a:off x="6003303" y="69666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27" name="object 11327"/>
            <p:cNvSpPr/>
            <p:nvPr/>
          </p:nvSpPr>
          <p:spPr>
            <a:xfrm>
              <a:off x="6004238" y="69675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328" name="object 11328"/>
          <p:cNvSpPr/>
          <p:nvPr/>
        </p:nvSpPr>
        <p:spPr>
          <a:xfrm>
            <a:off x="14425623" y="6504978"/>
            <a:ext cx="6985" cy="81280"/>
          </a:xfrm>
          <a:custGeom>
            <a:avLst/>
            <a:gdLst/>
            <a:ahLst/>
            <a:cxnLst/>
            <a:rect l="l" t="t" r="r" b="b"/>
            <a:pathLst>
              <a:path w="6984" h="81279">
                <a:moveTo>
                  <a:pt x="6515" y="0"/>
                </a:moveTo>
                <a:lnTo>
                  <a:pt x="6515" y="26060"/>
                </a:lnTo>
              </a:path>
              <a:path w="6984" h="81279">
                <a:moveTo>
                  <a:pt x="6515" y="40022"/>
                </a:moveTo>
                <a:lnTo>
                  <a:pt x="6515" y="69805"/>
                </a:lnTo>
              </a:path>
              <a:path w="6984" h="81279">
                <a:moveTo>
                  <a:pt x="6515" y="69805"/>
                </a:moveTo>
                <a:lnTo>
                  <a:pt x="5584" y="74459"/>
                </a:lnTo>
              </a:path>
              <a:path w="6984" h="81279">
                <a:moveTo>
                  <a:pt x="5584" y="74459"/>
                </a:moveTo>
                <a:lnTo>
                  <a:pt x="3722" y="78182"/>
                </a:lnTo>
              </a:path>
              <a:path w="6984" h="81279">
                <a:moveTo>
                  <a:pt x="3722" y="78182"/>
                </a:moveTo>
                <a:lnTo>
                  <a:pt x="0" y="8097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29" name="object 11329"/>
          <p:cNvSpPr/>
          <p:nvPr/>
        </p:nvSpPr>
        <p:spPr>
          <a:xfrm>
            <a:off x="11146607" y="6941498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16753" y="65152"/>
                </a:moveTo>
                <a:lnTo>
                  <a:pt x="10238" y="40952"/>
                </a:lnTo>
              </a:path>
              <a:path w="17145" h="65404">
                <a:moveTo>
                  <a:pt x="6515" y="24199"/>
                </a:moveTo>
                <a:lnTo>
                  <a:pt x="0" y="0"/>
                </a:lnTo>
              </a:path>
              <a:path w="17145" h="65404">
                <a:moveTo>
                  <a:pt x="0" y="0"/>
                </a:moveTo>
                <a:lnTo>
                  <a:pt x="6515" y="24199"/>
                </a:lnTo>
              </a:path>
              <a:path w="17145" h="65404">
                <a:moveTo>
                  <a:pt x="10238" y="40952"/>
                </a:moveTo>
                <a:lnTo>
                  <a:pt x="16753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30" name="object 11330"/>
          <p:cNvSpPr/>
          <p:nvPr/>
        </p:nvSpPr>
        <p:spPr>
          <a:xfrm>
            <a:off x="5969801" y="6967559"/>
            <a:ext cx="0" cy="5715"/>
          </a:xfrm>
          <a:custGeom>
            <a:avLst/>
            <a:gdLst/>
            <a:ahLst/>
            <a:cxnLst/>
            <a:rect l="l" t="t" r="r" b="b"/>
            <a:pathLst>
              <a:path h="5715">
                <a:moveTo>
                  <a:pt x="0" y="0"/>
                </a:moveTo>
                <a:lnTo>
                  <a:pt x="0" y="558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31" name="object 11331"/>
          <p:cNvSpPr/>
          <p:nvPr/>
        </p:nvSpPr>
        <p:spPr>
          <a:xfrm>
            <a:off x="14420969" y="6585953"/>
            <a:ext cx="5080" cy="1270"/>
          </a:xfrm>
          <a:custGeom>
            <a:avLst/>
            <a:gdLst/>
            <a:ahLst/>
            <a:cxnLst/>
            <a:rect l="l" t="t" r="r" b="b"/>
            <a:pathLst>
              <a:path w="5080" h="1270">
                <a:moveTo>
                  <a:pt x="4653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32" name="object 11332"/>
          <p:cNvSpPr/>
          <p:nvPr/>
        </p:nvSpPr>
        <p:spPr>
          <a:xfrm>
            <a:off x="5949324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33" name="object 11333"/>
          <p:cNvSpPr/>
          <p:nvPr/>
        </p:nvSpPr>
        <p:spPr>
          <a:xfrm>
            <a:off x="5949324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34" name="object 11334"/>
          <p:cNvSpPr/>
          <p:nvPr/>
        </p:nvSpPr>
        <p:spPr>
          <a:xfrm>
            <a:off x="5949324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35" name="object 11335"/>
          <p:cNvSpPr/>
          <p:nvPr/>
        </p:nvSpPr>
        <p:spPr>
          <a:xfrm>
            <a:off x="14395839" y="6586884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251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36" name="object 11336"/>
          <p:cNvSpPr/>
          <p:nvPr/>
        </p:nvSpPr>
        <p:spPr>
          <a:xfrm>
            <a:off x="14443307" y="6519871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0" y="0"/>
                </a:moveTo>
                <a:lnTo>
                  <a:pt x="0" y="930"/>
                </a:lnTo>
              </a:path>
              <a:path w="3809" h="1904">
                <a:moveTo>
                  <a:pt x="0" y="930"/>
                </a:moveTo>
                <a:lnTo>
                  <a:pt x="930" y="1861"/>
                </a:lnTo>
              </a:path>
              <a:path w="3809" h="1904">
                <a:moveTo>
                  <a:pt x="930" y="1861"/>
                </a:moveTo>
                <a:lnTo>
                  <a:pt x="2792" y="1861"/>
                </a:lnTo>
              </a:path>
              <a:path w="3809" h="1904">
                <a:moveTo>
                  <a:pt x="2792" y="1861"/>
                </a:moveTo>
                <a:lnTo>
                  <a:pt x="3722" y="186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37" name="object 11337"/>
          <p:cNvSpPr/>
          <p:nvPr/>
        </p:nvSpPr>
        <p:spPr>
          <a:xfrm>
            <a:off x="11114961" y="6811194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0" y="0"/>
                </a:moveTo>
                <a:lnTo>
                  <a:pt x="0" y="2792"/>
                </a:lnTo>
              </a:path>
              <a:path w="27304" h="109854">
                <a:moveTo>
                  <a:pt x="0" y="3722"/>
                </a:moveTo>
                <a:lnTo>
                  <a:pt x="5584" y="23268"/>
                </a:lnTo>
              </a:path>
              <a:path w="27304" h="109854">
                <a:moveTo>
                  <a:pt x="9307" y="40022"/>
                </a:moveTo>
                <a:lnTo>
                  <a:pt x="17684" y="73528"/>
                </a:lnTo>
              </a:path>
              <a:path w="27304" h="109854">
                <a:moveTo>
                  <a:pt x="22337" y="90282"/>
                </a:moveTo>
                <a:lnTo>
                  <a:pt x="26991" y="109827"/>
                </a:lnTo>
              </a:path>
              <a:path w="27304" h="109854">
                <a:moveTo>
                  <a:pt x="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38" name="object 11338"/>
          <p:cNvSpPr/>
          <p:nvPr/>
        </p:nvSpPr>
        <p:spPr>
          <a:xfrm>
            <a:off x="5949324" y="698152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39" name="object 11339"/>
          <p:cNvSpPr/>
          <p:nvPr/>
        </p:nvSpPr>
        <p:spPr>
          <a:xfrm>
            <a:off x="11114961" y="6814917"/>
            <a:ext cx="27305" cy="106680"/>
          </a:xfrm>
          <a:custGeom>
            <a:avLst/>
            <a:gdLst/>
            <a:ahLst/>
            <a:cxnLst/>
            <a:rect l="l" t="t" r="r" b="b"/>
            <a:pathLst>
              <a:path w="27304" h="106679">
                <a:moveTo>
                  <a:pt x="26991" y="106104"/>
                </a:moveTo>
                <a:lnTo>
                  <a:pt x="22337" y="86559"/>
                </a:lnTo>
              </a:path>
              <a:path w="27304" h="106679">
                <a:moveTo>
                  <a:pt x="17684" y="69805"/>
                </a:moveTo>
                <a:lnTo>
                  <a:pt x="9307" y="36299"/>
                </a:lnTo>
              </a:path>
              <a:path w="27304" h="106679">
                <a:moveTo>
                  <a:pt x="5584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40" name="object 11340"/>
          <p:cNvSpPr/>
          <p:nvPr/>
        </p:nvSpPr>
        <p:spPr>
          <a:xfrm>
            <a:off x="14447029" y="6519871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0" y="1861"/>
                </a:moveTo>
                <a:lnTo>
                  <a:pt x="930" y="1861"/>
                </a:lnTo>
              </a:path>
              <a:path w="3809" h="1904">
                <a:moveTo>
                  <a:pt x="930" y="1861"/>
                </a:moveTo>
                <a:lnTo>
                  <a:pt x="2792" y="1861"/>
                </a:lnTo>
              </a:path>
              <a:path w="3809" h="1904">
                <a:moveTo>
                  <a:pt x="2792" y="1861"/>
                </a:moveTo>
                <a:lnTo>
                  <a:pt x="3722" y="930"/>
                </a:lnTo>
              </a:path>
              <a:path w="3809" h="1904">
                <a:moveTo>
                  <a:pt x="3722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41" name="object 11341"/>
          <p:cNvSpPr/>
          <p:nvPr/>
        </p:nvSpPr>
        <p:spPr>
          <a:xfrm>
            <a:off x="5949324" y="706063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42" name="object 11342"/>
          <p:cNvSpPr/>
          <p:nvPr/>
        </p:nvSpPr>
        <p:spPr>
          <a:xfrm>
            <a:off x="14449821" y="6519871"/>
            <a:ext cx="1270" cy="1905"/>
          </a:xfrm>
          <a:custGeom>
            <a:avLst/>
            <a:gdLst/>
            <a:ahLst/>
            <a:cxnLst/>
            <a:rect l="l" t="t" r="r" b="b"/>
            <a:pathLst>
              <a:path w="1269" h="1904">
                <a:moveTo>
                  <a:pt x="930" y="0"/>
                </a:moveTo>
                <a:lnTo>
                  <a:pt x="930" y="930"/>
                </a:lnTo>
              </a:path>
              <a:path w="1269" h="1904">
                <a:moveTo>
                  <a:pt x="93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43" name="object 11343"/>
          <p:cNvSpPr/>
          <p:nvPr/>
        </p:nvSpPr>
        <p:spPr>
          <a:xfrm>
            <a:off x="6019130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44" name="object 11344"/>
          <p:cNvSpPr/>
          <p:nvPr/>
        </p:nvSpPr>
        <p:spPr>
          <a:xfrm>
            <a:off x="6019130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45" name="object 11345"/>
          <p:cNvSpPr/>
          <p:nvPr/>
        </p:nvSpPr>
        <p:spPr>
          <a:xfrm>
            <a:off x="14447961" y="6521732"/>
            <a:ext cx="1905" cy="0"/>
          </a:xfrm>
          <a:custGeom>
            <a:avLst/>
            <a:gdLst/>
            <a:ahLst/>
            <a:cxnLst/>
            <a:rect l="l" t="t" r="r" b="b"/>
            <a:pathLst>
              <a:path w="1905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46" name="object 11346"/>
          <p:cNvSpPr/>
          <p:nvPr/>
        </p:nvSpPr>
        <p:spPr>
          <a:xfrm>
            <a:off x="11146607" y="6941498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16753" y="65152"/>
                </a:moveTo>
                <a:lnTo>
                  <a:pt x="10238" y="40952"/>
                </a:lnTo>
              </a:path>
              <a:path w="17145" h="65404">
                <a:moveTo>
                  <a:pt x="6515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47" name="object 11347"/>
          <p:cNvSpPr/>
          <p:nvPr/>
        </p:nvSpPr>
        <p:spPr>
          <a:xfrm>
            <a:off x="6023784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48" name="object 11348"/>
          <p:cNvSpPr/>
          <p:nvPr/>
        </p:nvSpPr>
        <p:spPr>
          <a:xfrm>
            <a:off x="6023784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349" name="object 11349"/>
          <p:cNvGrpSpPr/>
          <p:nvPr/>
        </p:nvGrpSpPr>
        <p:grpSpPr>
          <a:xfrm>
            <a:off x="14442375" y="6519871"/>
            <a:ext cx="10795" cy="26670"/>
            <a:chOff x="14442375" y="6519871"/>
            <a:chExt cx="10795" cy="26670"/>
          </a:xfrm>
        </p:grpSpPr>
        <p:sp>
          <p:nvSpPr>
            <p:cNvPr id="11350" name="object 11350"/>
            <p:cNvSpPr/>
            <p:nvPr/>
          </p:nvSpPr>
          <p:spPr>
            <a:xfrm>
              <a:off x="14443306" y="6519871"/>
              <a:ext cx="8890" cy="25400"/>
            </a:xfrm>
            <a:custGeom>
              <a:avLst/>
              <a:gdLst/>
              <a:ahLst/>
              <a:cxnLst/>
              <a:rect l="l" t="t" r="r" b="b"/>
              <a:pathLst>
                <a:path w="8890" h="25400">
                  <a:moveTo>
                    <a:pt x="3722" y="1861"/>
                  </a:moveTo>
                  <a:lnTo>
                    <a:pt x="2792" y="1861"/>
                  </a:lnTo>
                </a:path>
                <a:path w="8890" h="25400">
                  <a:moveTo>
                    <a:pt x="2792" y="1861"/>
                  </a:moveTo>
                  <a:lnTo>
                    <a:pt x="930" y="1861"/>
                  </a:lnTo>
                </a:path>
                <a:path w="8890" h="25400">
                  <a:moveTo>
                    <a:pt x="930" y="1861"/>
                  </a:moveTo>
                  <a:lnTo>
                    <a:pt x="0" y="930"/>
                  </a:lnTo>
                </a:path>
                <a:path w="8890" h="25400">
                  <a:moveTo>
                    <a:pt x="0" y="930"/>
                  </a:moveTo>
                  <a:lnTo>
                    <a:pt x="0" y="0"/>
                  </a:lnTo>
                </a:path>
                <a:path w="8890" h="25400">
                  <a:moveTo>
                    <a:pt x="8376" y="25130"/>
                  </a:moveTo>
                  <a:lnTo>
                    <a:pt x="8376" y="20476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1" name="object 11351"/>
            <p:cNvSpPr/>
            <p:nvPr/>
          </p:nvSpPr>
          <p:spPr>
            <a:xfrm>
              <a:off x="14450745" y="65440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2" name="object 11352"/>
            <p:cNvSpPr/>
            <p:nvPr/>
          </p:nvSpPr>
          <p:spPr>
            <a:xfrm>
              <a:off x="14449821" y="6545001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1861" y="0"/>
                  </a:moveTo>
                  <a:lnTo>
                    <a:pt x="930" y="0"/>
                  </a:lnTo>
                </a:path>
                <a:path w="1905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53" name="object 11353"/>
            <p:cNvSpPr/>
            <p:nvPr/>
          </p:nvSpPr>
          <p:spPr>
            <a:xfrm>
              <a:off x="14448890" y="65440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354" name="object 11354"/>
          <p:cNvSpPr/>
          <p:nvPr/>
        </p:nvSpPr>
        <p:spPr>
          <a:xfrm>
            <a:off x="11450029" y="706528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55" name="object 11355"/>
          <p:cNvSpPr/>
          <p:nvPr/>
        </p:nvSpPr>
        <p:spPr>
          <a:xfrm>
            <a:off x="14448891" y="6545001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56" name="object 11356"/>
          <p:cNvSpPr/>
          <p:nvPr/>
        </p:nvSpPr>
        <p:spPr>
          <a:xfrm>
            <a:off x="11450029" y="706156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57" name="object 11357"/>
          <p:cNvSpPr/>
          <p:nvPr/>
        </p:nvSpPr>
        <p:spPr>
          <a:xfrm>
            <a:off x="14417247" y="6540347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645" y="4653"/>
                </a:moveTo>
                <a:lnTo>
                  <a:pt x="0" y="4653"/>
                </a:lnTo>
              </a:path>
              <a:path w="31750"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58" name="object 11358"/>
          <p:cNvSpPr/>
          <p:nvPr/>
        </p:nvSpPr>
        <p:spPr>
          <a:xfrm>
            <a:off x="6019130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59" name="object 11359"/>
          <p:cNvSpPr/>
          <p:nvPr/>
        </p:nvSpPr>
        <p:spPr>
          <a:xfrm>
            <a:off x="6019130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0" name="object 11360"/>
          <p:cNvSpPr/>
          <p:nvPr/>
        </p:nvSpPr>
        <p:spPr>
          <a:xfrm>
            <a:off x="14395839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1" name="object 11361"/>
          <p:cNvSpPr/>
          <p:nvPr/>
        </p:nvSpPr>
        <p:spPr>
          <a:xfrm>
            <a:off x="5994000" y="6993620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2" name="object 11362"/>
          <p:cNvSpPr/>
          <p:nvPr/>
        </p:nvSpPr>
        <p:spPr>
          <a:xfrm>
            <a:off x="5994000" y="704853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3" name="object 11363"/>
          <p:cNvSpPr/>
          <p:nvPr/>
        </p:nvSpPr>
        <p:spPr>
          <a:xfrm>
            <a:off x="14395839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4" name="object 11364"/>
          <p:cNvSpPr/>
          <p:nvPr/>
        </p:nvSpPr>
        <p:spPr>
          <a:xfrm>
            <a:off x="6006100" y="6993620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930"/>
                </a:lnTo>
              </a:path>
              <a:path h="19050">
                <a:moveTo>
                  <a:pt x="0" y="93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5" name="object 11365"/>
          <p:cNvSpPr/>
          <p:nvPr/>
        </p:nvSpPr>
        <p:spPr>
          <a:xfrm>
            <a:off x="6006100" y="7029919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7684"/>
                </a:lnTo>
              </a:path>
              <a:path h="19050">
                <a:moveTo>
                  <a:pt x="0" y="17684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6" name="object 11366"/>
          <p:cNvSpPr/>
          <p:nvPr/>
        </p:nvSpPr>
        <p:spPr>
          <a:xfrm>
            <a:off x="14395839" y="653104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7" name="object 11367"/>
          <p:cNvSpPr/>
          <p:nvPr/>
        </p:nvSpPr>
        <p:spPr>
          <a:xfrm>
            <a:off x="14395839" y="64528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8" name="object 11368"/>
          <p:cNvSpPr/>
          <p:nvPr/>
        </p:nvSpPr>
        <p:spPr>
          <a:xfrm>
            <a:off x="5994000" y="69936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9" name="object 11369"/>
          <p:cNvSpPr/>
          <p:nvPr/>
        </p:nvSpPr>
        <p:spPr>
          <a:xfrm>
            <a:off x="5994000" y="7029919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70" name="object 11370"/>
          <p:cNvSpPr/>
          <p:nvPr/>
        </p:nvSpPr>
        <p:spPr>
          <a:xfrm>
            <a:off x="5994000" y="6994551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71" name="object 11371"/>
          <p:cNvSpPr/>
          <p:nvPr/>
        </p:nvSpPr>
        <p:spPr>
          <a:xfrm>
            <a:off x="5994000" y="704760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372" name="object 11372"/>
          <p:cNvGrpSpPr/>
          <p:nvPr/>
        </p:nvGrpSpPr>
        <p:grpSpPr>
          <a:xfrm>
            <a:off x="14395839" y="6451926"/>
            <a:ext cx="75565" cy="79375"/>
            <a:chOff x="14395839" y="6451926"/>
            <a:chExt cx="75565" cy="79375"/>
          </a:xfrm>
        </p:grpSpPr>
        <p:sp>
          <p:nvSpPr>
            <p:cNvPr id="11373" name="object 11373"/>
            <p:cNvSpPr/>
            <p:nvPr/>
          </p:nvSpPr>
          <p:spPr>
            <a:xfrm>
              <a:off x="14395839" y="6452857"/>
              <a:ext cx="74930" cy="78740"/>
            </a:xfrm>
            <a:custGeom>
              <a:avLst/>
              <a:gdLst/>
              <a:ahLst/>
              <a:cxnLst/>
              <a:rect l="l" t="t" r="r" b="b"/>
              <a:pathLst>
                <a:path w="74930" h="78740">
                  <a:moveTo>
                    <a:pt x="0" y="0"/>
                  </a:moveTo>
                  <a:lnTo>
                    <a:pt x="26060" y="0"/>
                  </a:lnTo>
                </a:path>
                <a:path w="74930" h="78740">
                  <a:moveTo>
                    <a:pt x="43745" y="0"/>
                  </a:moveTo>
                  <a:lnTo>
                    <a:pt x="69805" y="0"/>
                  </a:lnTo>
                </a:path>
                <a:path w="74930" h="78740">
                  <a:moveTo>
                    <a:pt x="69805" y="0"/>
                  </a:moveTo>
                  <a:lnTo>
                    <a:pt x="69805" y="30714"/>
                  </a:lnTo>
                </a:path>
                <a:path w="74930" h="78740">
                  <a:moveTo>
                    <a:pt x="69805" y="48398"/>
                  </a:moveTo>
                  <a:lnTo>
                    <a:pt x="69805" y="78182"/>
                  </a:lnTo>
                </a:path>
                <a:path w="74930" h="78740">
                  <a:moveTo>
                    <a:pt x="74459" y="0"/>
                  </a:moveTo>
                  <a:lnTo>
                    <a:pt x="74459" y="30714"/>
                  </a:lnTo>
                </a:path>
                <a:path w="74930" h="78740">
                  <a:moveTo>
                    <a:pt x="74459" y="48398"/>
                  </a:moveTo>
                  <a:lnTo>
                    <a:pt x="74459" y="78182"/>
                  </a:lnTo>
                </a:path>
                <a:path w="74930" h="78740">
                  <a:moveTo>
                    <a:pt x="69805" y="0"/>
                  </a:moveTo>
                  <a:lnTo>
                    <a:pt x="69805" y="30714"/>
                  </a:lnTo>
                </a:path>
                <a:path w="74930" h="78740">
                  <a:moveTo>
                    <a:pt x="69805" y="48398"/>
                  </a:moveTo>
                  <a:lnTo>
                    <a:pt x="69805" y="78182"/>
                  </a:lnTo>
                </a:path>
                <a:path w="74930" h="78740">
                  <a:moveTo>
                    <a:pt x="56775" y="67013"/>
                  </a:moveTo>
                  <a:lnTo>
                    <a:pt x="45606" y="67013"/>
                  </a:lnTo>
                </a:path>
                <a:path w="74930" h="78740">
                  <a:moveTo>
                    <a:pt x="45606" y="12099"/>
                  </a:moveTo>
                  <a:lnTo>
                    <a:pt x="56775" y="12099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4" name="object 11374"/>
            <p:cNvSpPr/>
            <p:nvPr/>
          </p:nvSpPr>
          <p:spPr>
            <a:xfrm>
              <a:off x="14451683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5" name="object 11375"/>
            <p:cNvSpPr/>
            <p:nvPr/>
          </p:nvSpPr>
          <p:spPr>
            <a:xfrm>
              <a:off x="14452614" y="6464957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0"/>
                  </a:moveTo>
                  <a:lnTo>
                    <a:pt x="0" y="18614"/>
                  </a:lnTo>
                </a:path>
                <a:path h="55245">
                  <a:moveTo>
                    <a:pt x="0" y="36299"/>
                  </a:moveTo>
                  <a:lnTo>
                    <a:pt x="0" y="53983"/>
                  </a:lnTo>
                </a:path>
                <a:path h="55245">
                  <a:moveTo>
                    <a:pt x="0" y="53983"/>
                  </a:moveTo>
                  <a:lnTo>
                    <a:pt x="0" y="54913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6" name="object 11376"/>
            <p:cNvSpPr/>
            <p:nvPr/>
          </p:nvSpPr>
          <p:spPr>
            <a:xfrm>
              <a:off x="14440514" y="64640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77" name="object 11377"/>
            <p:cNvSpPr/>
            <p:nvPr/>
          </p:nvSpPr>
          <p:spPr>
            <a:xfrm>
              <a:off x="14441445" y="6452857"/>
              <a:ext cx="29209" cy="78740"/>
            </a:xfrm>
            <a:custGeom>
              <a:avLst/>
              <a:gdLst/>
              <a:ahLst/>
              <a:cxnLst/>
              <a:rect l="l" t="t" r="r" b="b"/>
              <a:pathLst>
                <a:path w="29209" h="78740">
                  <a:moveTo>
                    <a:pt x="0" y="66082"/>
                  </a:moveTo>
                  <a:lnTo>
                    <a:pt x="0" y="48398"/>
                  </a:lnTo>
                </a:path>
                <a:path w="29209" h="78740">
                  <a:moveTo>
                    <a:pt x="0" y="30714"/>
                  </a:moveTo>
                  <a:lnTo>
                    <a:pt x="0" y="12099"/>
                  </a:lnTo>
                </a:path>
                <a:path w="29209" h="78740">
                  <a:moveTo>
                    <a:pt x="0" y="67013"/>
                  </a:moveTo>
                  <a:lnTo>
                    <a:pt x="0" y="66082"/>
                  </a:lnTo>
                </a:path>
                <a:path w="29209" h="78740">
                  <a:moveTo>
                    <a:pt x="28853" y="78182"/>
                  </a:moveTo>
                  <a:lnTo>
                    <a:pt x="28853" y="48398"/>
                  </a:lnTo>
                </a:path>
                <a:path w="29209" h="78740">
                  <a:moveTo>
                    <a:pt x="28853" y="30714"/>
                  </a:moveTo>
                  <a:lnTo>
                    <a:pt x="28853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378" name="object 11378"/>
          <p:cNvSpPr/>
          <p:nvPr/>
        </p:nvSpPr>
        <p:spPr>
          <a:xfrm>
            <a:off x="14392116" y="6623184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09">
                <a:moveTo>
                  <a:pt x="0" y="0"/>
                </a:moveTo>
                <a:lnTo>
                  <a:pt x="3722" y="0"/>
                </a:lnTo>
              </a:path>
              <a:path w="3809" h="3809">
                <a:moveTo>
                  <a:pt x="0" y="3722"/>
                </a:moveTo>
                <a:lnTo>
                  <a:pt x="3722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79" name="object 11379"/>
          <p:cNvSpPr/>
          <p:nvPr/>
        </p:nvSpPr>
        <p:spPr>
          <a:xfrm>
            <a:off x="14465645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80" name="object 11380"/>
          <p:cNvSpPr/>
          <p:nvPr/>
        </p:nvSpPr>
        <p:spPr>
          <a:xfrm>
            <a:off x="14392116" y="6452857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3722" y="4653"/>
                </a:moveTo>
                <a:lnTo>
                  <a:pt x="0" y="4653"/>
                </a:lnTo>
              </a:path>
              <a:path w="3809" h="507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81" name="object 11381"/>
          <p:cNvSpPr/>
          <p:nvPr/>
        </p:nvSpPr>
        <p:spPr>
          <a:xfrm>
            <a:off x="14056117" y="6511494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4" h="195579">
                <a:moveTo>
                  <a:pt x="48398" y="0"/>
                </a:moveTo>
                <a:lnTo>
                  <a:pt x="42814" y="24199"/>
                </a:lnTo>
              </a:path>
              <a:path w="48894" h="195579">
                <a:moveTo>
                  <a:pt x="38160" y="40952"/>
                </a:moveTo>
                <a:lnTo>
                  <a:pt x="32576" y="65152"/>
                </a:lnTo>
              </a:path>
              <a:path w="48894" h="195579">
                <a:moveTo>
                  <a:pt x="26991" y="86559"/>
                </a:moveTo>
                <a:lnTo>
                  <a:pt x="22337" y="105174"/>
                </a:lnTo>
              </a:path>
              <a:path w="48894" h="195579">
                <a:moveTo>
                  <a:pt x="17684" y="121927"/>
                </a:moveTo>
                <a:lnTo>
                  <a:pt x="9307" y="156365"/>
                </a:lnTo>
              </a:path>
              <a:path w="48894" h="195579">
                <a:moveTo>
                  <a:pt x="5584" y="173118"/>
                </a:moveTo>
                <a:lnTo>
                  <a:pt x="930" y="191733"/>
                </a:lnTo>
              </a:path>
              <a:path w="48894" h="195579">
                <a:moveTo>
                  <a:pt x="930" y="192664"/>
                </a:moveTo>
                <a:lnTo>
                  <a:pt x="0" y="195456"/>
                </a:lnTo>
              </a:path>
              <a:path w="48894" h="195579">
                <a:moveTo>
                  <a:pt x="0" y="195456"/>
                </a:moveTo>
                <a:lnTo>
                  <a:pt x="930" y="192664"/>
                </a:lnTo>
              </a:path>
              <a:path w="48894" h="195579">
                <a:moveTo>
                  <a:pt x="930" y="191733"/>
                </a:moveTo>
                <a:lnTo>
                  <a:pt x="5584" y="173118"/>
                </a:lnTo>
              </a:path>
              <a:path w="48894" h="195579">
                <a:moveTo>
                  <a:pt x="9307" y="156365"/>
                </a:moveTo>
                <a:lnTo>
                  <a:pt x="17684" y="121927"/>
                </a:lnTo>
              </a:path>
              <a:path w="48894" h="195579">
                <a:moveTo>
                  <a:pt x="22337" y="105174"/>
                </a:moveTo>
                <a:lnTo>
                  <a:pt x="26991" y="86559"/>
                </a:lnTo>
              </a:path>
              <a:path w="48894" h="195579">
                <a:moveTo>
                  <a:pt x="32576" y="65152"/>
                </a:moveTo>
                <a:lnTo>
                  <a:pt x="38160" y="40952"/>
                </a:lnTo>
              </a:path>
              <a:path w="48894" h="195579">
                <a:moveTo>
                  <a:pt x="42814" y="24199"/>
                </a:moveTo>
                <a:lnTo>
                  <a:pt x="48398" y="0"/>
                </a:lnTo>
              </a:path>
              <a:path w="48894" h="195579">
                <a:moveTo>
                  <a:pt x="48398" y="0"/>
                </a:moveTo>
                <a:lnTo>
                  <a:pt x="42814" y="24199"/>
                </a:lnTo>
              </a:path>
              <a:path w="48894" h="195579">
                <a:moveTo>
                  <a:pt x="38160" y="40952"/>
                </a:moveTo>
                <a:lnTo>
                  <a:pt x="32576" y="65152"/>
                </a:lnTo>
              </a:path>
              <a:path w="48894" h="195579">
                <a:moveTo>
                  <a:pt x="26991" y="86559"/>
                </a:moveTo>
                <a:lnTo>
                  <a:pt x="22337" y="105174"/>
                </a:lnTo>
              </a:path>
              <a:path w="48894" h="195579">
                <a:moveTo>
                  <a:pt x="17684" y="121927"/>
                </a:moveTo>
                <a:lnTo>
                  <a:pt x="9307" y="156365"/>
                </a:lnTo>
              </a:path>
              <a:path w="48894" h="195579">
                <a:moveTo>
                  <a:pt x="5584" y="173118"/>
                </a:moveTo>
                <a:lnTo>
                  <a:pt x="930" y="191733"/>
                </a:lnTo>
              </a:path>
              <a:path w="48894" h="195579">
                <a:moveTo>
                  <a:pt x="930" y="192664"/>
                </a:moveTo>
                <a:lnTo>
                  <a:pt x="0" y="195456"/>
                </a:lnTo>
              </a:path>
              <a:path w="48894" h="195579">
                <a:moveTo>
                  <a:pt x="0" y="195456"/>
                </a:moveTo>
                <a:lnTo>
                  <a:pt x="930" y="192664"/>
                </a:lnTo>
              </a:path>
              <a:path w="48894" h="195579">
                <a:moveTo>
                  <a:pt x="930" y="191733"/>
                </a:moveTo>
                <a:lnTo>
                  <a:pt x="5584" y="173118"/>
                </a:lnTo>
              </a:path>
              <a:path w="48894" h="195579">
                <a:moveTo>
                  <a:pt x="9307" y="156365"/>
                </a:moveTo>
                <a:lnTo>
                  <a:pt x="17684" y="121927"/>
                </a:lnTo>
              </a:path>
              <a:path w="48894" h="195579">
                <a:moveTo>
                  <a:pt x="22337" y="105174"/>
                </a:moveTo>
                <a:lnTo>
                  <a:pt x="26991" y="86559"/>
                </a:lnTo>
              </a:path>
              <a:path w="48894" h="195579">
                <a:moveTo>
                  <a:pt x="32576" y="65152"/>
                </a:moveTo>
                <a:lnTo>
                  <a:pt x="38160" y="40952"/>
                </a:lnTo>
              </a:path>
              <a:path w="48894" h="195579">
                <a:moveTo>
                  <a:pt x="42814" y="24199"/>
                </a:moveTo>
                <a:lnTo>
                  <a:pt x="48398" y="0"/>
                </a:lnTo>
              </a:path>
              <a:path w="48894" h="195579">
                <a:moveTo>
                  <a:pt x="48398" y="0"/>
                </a:moveTo>
                <a:lnTo>
                  <a:pt x="42814" y="24199"/>
                </a:lnTo>
              </a:path>
              <a:path w="48894" h="195579">
                <a:moveTo>
                  <a:pt x="38160" y="40952"/>
                </a:moveTo>
                <a:lnTo>
                  <a:pt x="32576" y="65152"/>
                </a:lnTo>
              </a:path>
              <a:path w="48894" h="195579">
                <a:moveTo>
                  <a:pt x="26991" y="86559"/>
                </a:moveTo>
                <a:lnTo>
                  <a:pt x="22337" y="105174"/>
                </a:lnTo>
              </a:path>
              <a:path w="48894" h="195579">
                <a:moveTo>
                  <a:pt x="17684" y="121927"/>
                </a:moveTo>
                <a:lnTo>
                  <a:pt x="9307" y="156365"/>
                </a:lnTo>
              </a:path>
              <a:path w="48894" h="195579">
                <a:moveTo>
                  <a:pt x="5584" y="173118"/>
                </a:moveTo>
                <a:lnTo>
                  <a:pt x="930" y="191733"/>
                </a:lnTo>
              </a:path>
              <a:path w="48894" h="195579">
                <a:moveTo>
                  <a:pt x="930" y="192664"/>
                </a:moveTo>
                <a:lnTo>
                  <a:pt x="0" y="195456"/>
                </a:lnTo>
              </a:path>
              <a:path w="48894" h="195579">
                <a:moveTo>
                  <a:pt x="0" y="195456"/>
                </a:moveTo>
                <a:lnTo>
                  <a:pt x="930" y="192664"/>
                </a:lnTo>
              </a:path>
              <a:path w="48894" h="195579">
                <a:moveTo>
                  <a:pt x="930" y="191733"/>
                </a:moveTo>
                <a:lnTo>
                  <a:pt x="5584" y="173118"/>
                </a:lnTo>
              </a:path>
              <a:path w="48894" h="195579">
                <a:moveTo>
                  <a:pt x="9307" y="156365"/>
                </a:moveTo>
                <a:lnTo>
                  <a:pt x="17684" y="121927"/>
                </a:lnTo>
              </a:path>
              <a:path w="48894" h="195579">
                <a:moveTo>
                  <a:pt x="22337" y="105174"/>
                </a:moveTo>
                <a:lnTo>
                  <a:pt x="26991" y="86559"/>
                </a:lnTo>
              </a:path>
              <a:path w="48894" h="195579">
                <a:moveTo>
                  <a:pt x="32576" y="65152"/>
                </a:moveTo>
                <a:lnTo>
                  <a:pt x="38160" y="40952"/>
                </a:lnTo>
              </a:path>
              <a:path w="48894" h="195579">
                <a:moveTo>
                  <a:pt x="42814" y="24199"/>
                </a:moveTo>
                <a:lnTo>
                  <a:pt x="48398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82" name="object 11382"/>
          <p:cNvSpPr/>
          <p:nvPr/>
        </p:nvSpPr>
        <p:spPr>
          <a:xfrm>
            <a:off x="14140814" y="6305799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4653" y="930"/>
                </a:moveTo>
                <a:lnTo>
                  <a:pt x="5584" y="930"/>
                </a:lnTo>
              </a:path>
              <a:path w="5715" h="1270">
                <a:moveTo>
                  <a:pt x="0" y="0"/>
                </a:moveTo>
                <a:lnTo>
                  <a:pt x="4653" y="930"/>
                </a:lnTo>
              </a:path>
              <a:path w="5715" h="1270">
                <a:moveTo>
                  <a:pt x="4653" y="930"/>
                </a:moveTo>
                <a:lnTo>
                  <a:pt x="5584" y="930"/>
                </a:lnTo>
              </a:path>
              <a:path w="5715" h="1270">
                <a:moveTo>
                  <a:pt x="0" y="0"/>
                </a:moveTo>
                <a:lnTo>
                  <a:pt x="4653" y="930"/>
                </a:lnTo>
              </a:path>
              <a:path w="5715" h="1270">
                <a:moveTo>
                  <a:pt x="4653" y="930"/>
                </a:moveTo>
                <a:lnTo>
                  <a:pt x="0" y="0"/>
                </a:lnTo>
              </a:path>
              <a:path w="5715" h="1270">
                <a:moveTo>
                  <a:pt x="5584" y="930"/>
                </a:moveTo>
                <a:lnTo>
                  <a:pt x="4653" y="930"/>
                </a:lnTo>
              </a:path>
              <a:path w="5715" h="1270">
                <a:moveTo>
                  <a:pt x="4653" y="930"/>
                </a:moveTo>
                <a:lnTo>
                  <a:pt x="0" y="0"/>
                </a:lnTo>
              </a:path>
              <a:path w="5715" h="1270">
                <a:moveTo>
                  <a:pt x="5584" y="930"/>
                </a:moveTo>
                <a:lnTo>
                  <a:pt x="4653" y="930"/>
                </a:lnTo>
              </a:path>
              <a:path w="5715" h="1270">
                <a:moveTo>
                  <a:pt x="4653" y="930"/>
                </a:moveTo>
                <a:lnTo>
                  <a:pt x="5584" y="930"/>
                </a:lnTo>
              </a:path>
              <a:path w="5715" h="1270">
                <a:moveTo>
                  <a:pt x="0" y="0"/>
                </a:moveTo>
                <a:lnTo>
                  <a:pt x="4653" y="930"/>
                </a:lnTo>
              </a:path>
              <a:path w="5715" h="1270">
                <a:moveTo>
                  <a:pt x="4653" y="930"/>
                </a:moveTo>
                <a:lnTo>
                  <a:pt x="0" y="0"/>
                </a:lnTo>
              </a:path>
              <a:path w="5715" h="1270">
                <a:moveTo>
                  <a:pt x="5584" y="930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83" name="object 11383"/>
          <p:cNvSpPr/>
          <p:nvPr/>
        </p:nvSpPr>
        <p:spPr>
          <a:xfrm>
            <a:off x="14011440" y="6273223"/>
            <a:ext cx="129539" cy="33020"/>
          </a:xfrm>
          <a:custGeom>
            <a:avLst/>
            <a:gdLst/>
            <a:ahLst/>
            <a:cxnLst/>
            <a:rect l="l" t="t" r="r" b="b"/>
            <a:pathLst>
              <a:path w="129540" h="33020">
                <a:moveTo>
                  <a:pt x="0" y="0"/>
                </a:moveTo>
                <a:lnTo>
                  <a:pt x="30714" y="7445"/>
                </a:lnTo>
              </a:path>
              <a:path w="129540" h="33020">
                <a:moveTo>
                  <a:pt x="47468" y="12099"/>
                </a:moveTo>
                <a:lnTo>
                  <a:pt x="81905" y="20476"/>
                </a:lnTo>
              </a:path>
              <a:path w="129540" h="33020">
                <a:moveTo>
                  <a:pt x="98659" y="24199"/>
                </a:moveTo>
                <a:lnTo>
                  <a:pt x="129373" y="32576"/>
                </a:lnTo>
              </a:path>
              <a:path w="129540" h="33020">
                <a:moveTo>
                  <a:pt x="129373" y="32576"/>
                </a:moveTo>
                <a:lnTo>
                  <a:pt x="98659" y="24199"/>
                </a:lnTo>
              </a:path>
              <a:path w="129540" h="33020">
                <a:moveTo>
                  <a:pt x="81905" y="20476"/>
                </a:moveTo>
                <a:lnTo>
                  <a:pt x="47468" y="12099"/>
                </a:lnTo>
              </a:path>
              <a:path w="129540" h="33020">
                <a:moveTo>
                  <a:pt x="30714" y="7445"/>
                </a:moveTo>
                <a:lnTo>
                  <a:pt x="0" y="0"/>
                </a:lnTo>
              </a:path>
              <a:path w="129540" h="33020">
                <a:moveTo>
                  <a:pt x="0" y="0"/>
                </a:moveTo>
                <a:lnTo>
                  <a:pt x="30714" y="7445"/>
                </a:lnTo>
              </a:path>
              <a:path w="129540" h="33020">
                <a:moveTo>
                  <a:pt x="47468" y="12099"/>
                </a:moveTo>
                <a:lnTo>
                  <a:pt x="81905" y="20476"/>
                </a:lnTo>
              </a:path>
              <a:path w="129540" h="33020">
                <a:moveTo>
                  <a:pt x="98659" y="24199"/>
                </a:moveTo>
                <a:lnTo>
                  <a:pt x="129373" y="32576"/>
                </a:lnTo>
              </a:path>
              <a:path w="129540" h="33020">
                <a:moveTo>
                  <a:pt x="129373" y="32576"/>
                </a:moveTo>
                <a:lnTo>
                  <a:pt x="98659" y="24199"/>
                </a:lnTo>
              </a:path>
              <a:path w="129540" h="33020">
                <a:moveTo>
                  <a:pt x="81905" y="20476"/>
                </a:moveTo>
                <a:lnTo>
                  <a:pt x="47468" y="12099"/>
                </a:lnTo>
              </a:path>
              <a:path w="129540" h="33020">
                <a:moveTo>
                  <a:pt x="30714" y="7445"/>
                </a:moveTo>
                <a:lnTo>
                  <a:pt x="0" y="0"/>
                </a:lnTo>
              </a:path>
              <a:path w="129540" h="33020">
                <a:moveTo>
                  <a:pt x="0" y="0"/>
                </a:moveTo>
                <a:lnTo>
                  <a:pt x="30714" y="7445"/>
                </a:lnTo>
              </a:path>
              <a:path w="129540" h="33020">
                <a:moveTo>
                  <a:pt x="47468" y="12099"/>
                </a:moveTo>
                <a:lnTo>
                  <a:pt x="81905" y="20476"/>
                </a:lnTo>
              </a:path>
              <a:path w="129540" h="33020">
                <a:moveTo>
                  <a:pt x="98659" y="24199"/>
                </a:moveTo>
                <a:lnTo>
                  <a:pt x="129373" y="32576"/>
                </a:lnTo>
              </a:path>
              <a:path w="129540" h="33020">
                <a:moveTo>
                  <a:pt x="129373" y="32576"/>
                </a:moveTo>
                <a:lnTo>
                  <a:pt x="98659" y="24199"/>
                </a:lnTo>
              </a:path>
              <a:path w="129540" h="33020">
                <a:moveTo>
                  <a:pt x="81905" y="20476"/>
                </a:moveTo>
                <a:lnTo>
                  <a:pt x="47468" y="12099"/>
                </a:lnTo>
              </a:path>
              <a:path w="129540" h="33020">
                <a:moveTo>
                  <a:pt x="30714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84" name="object 11384"/>
          <p:cNvSpPr/>
          <p:nvPr/>
        </p:nvSpPr>
        <p:spPr>
          <a:xfrm>
            <a:off x="13897889" y="6472402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4" h="195579">
                <a:moveTo>
                  <a:pt x="48398" y="0"/>
                </a:moveTo>
                <a:lnTo>
                  <a:pt x="42814" y="24199"/>
                </a:lnTo>
              </a:path>
              <a:path w="48894" h="195579">
                <a:moveTo>
                  <a:pt x="38160" y="40952"/>
                </a:moveTo>
                <a:lnTo>
                  <a:pt x="32576" y="65152"/>
                </a:lnTo>
              </a:path>
              <a:path w="48894" h="195579">
                <a:moveTo>
                  <a:pt x="26991" y="86559"/>
                </a:moveTo>
                <a:lnTo>
                  <a:pt x="23268" y="103312"/>
                </a:lnTo>
              </a:path>
              <a:path w="48894" h="195579">
                <a:moveTo>
                  <a:pt x="18614" y="120066"/>
                </a:moveTo>
                <a:lnTo>
                  <a:pt x="10238" y="153572"/>
                </a:lnTo>
              </a:path>
              <a:path w="48894" h="195579">
                <a:moveTo>
                  <a:pt x="6515" y="171257"/>
                </a:moveTo>
                <a:lnTo>
                  <a:pt x="1861" y="188010"/>
                </a:lnTo>
              </a:path>
              <a:path w="48894" h="195579">
                <a:moveTo>
                  <a:pt x="1861" y="188010"/>
                </a:moveTo>
                <a:lnTo>
                  <a:pt x="930" y="192664"/>
                </a:lnTo>
              </a:path>
              <a:path w="48894" h="195579">
                <a:moveTo>
                  <a:pt x="930" y="192664"/>
                </a:moveTo>
                <a:lnTo>
                  <a:pt x="0" y="195456"/>
                </a:lnTo>
              </a:path>
              <a:path w="48894" h="195579">
                <a:moveTo>
                  <a:pt x="0" y="195456"/>
                </a:moveTo>
                <a:lnTo>
                  <a:pt x="930" y="192664"/>
                </a:lnTo>
              </a:path>
              <a:path w="48894" h="195579">
                <a:moveTo>
                  <a:pt x="930" y="192664"/>
                </a:moveTo>
                <a:lnTo>
                  <a:pt x="1861" y="188010"/>
                </a:lnTo>
              </a:path>
              <a:path w="48894" h="195579">
                <a:moveTo>
                  <a:pt x="1861" y="188010"/>
                </a:moveTo>
                <a:lnTo>
                  <a:pt x="6515" y="171257"/>
                </a:lnTo>
              </a:path>
              <a:path w="48894" h="195579">
                <a:moveTo>
                  <a:pt x="10238" y="153572"/>
                </a:moveTo>
                <a:lnTo>
                  <a:pt x="18614" y="120066"/>
                </a:lnTo>
              </a:path>
              <a:path w="48894" h="195579">
                <a:moveTo>
                  <a:pt x="23268" y="103312"/>
                </a:moveTo>
                <a:lnTo>
                  <a:pt x="26991" y="86559"/>
                </a:lnTo>
              </a:path>
              <a:path w="48894" h="195579">
                <a:moveTo>
                  <a:pt x="32576" y="65152"/>
                </a:moveTo>
                <a:lnTo>
                  <a:pt x="38160" y="40952"/>
                </a:lnTo>
              </a:path>
              <a:path w="48894" h="195579">
                <a:moveTo>
                  <a:pt x="42814" y="24199"/>
                </a:moveTo>
                <a:lnTo>
                  <a:pt x="48398" y="0"/>
                </a:lnTo>
              </a:path>
              <a:path w="48894" h="195579">
                <a:moveTo>
                  <a:pt x="48398" y="0"/>
                </a:moveTo>
                <a:lnTo>
                  <a:pt x="42814" y="24199"/>
                </a:lnTo>
              </a:path>
              <a:path w="48894" h="195579">
                <a:moveTo>
                  <a:pt x="38160" y="40952"/>
                </a:moveTo>
                <a:lnTo>
                  <a:pt x="32576" y="65152"/>
                </a:lnTo>
              </a:path>
              <a:path w="48894" h="195579">
                <a:moveTo>
                  <a:pt x="26991" y="86559"/>
                </a:moveTo>
                <a:lnTo>
                  <a:pt x="23268" y="103312"/>
                </a:lnTo>
              </a:path>
              <a:path w="48894" h="195579">
                <a:moveTo>
                  <a:pt x="18614" y="120066"/>
                </a:moveTo>
                <a:lnTo>
                  <a:pt x="10238" y="153572"/>
                </a:lnTo>
              </a:path>
              <a:path w="48894" h="195579">
                <a:moveTo>
                  <a:pt x="6515" y="171257"/>
                </a:moveTo>
                <a:lnTo>
                  <a:pt x="1861" y="188010"/>
                </a:lnTo>
              </a:path>
              <a:path w="48894" h="195579">
                <a:moveTo>
                  <a:pt x="1861" y="188010"/>
                </a:moveTo>
                <a:lnTo>
                  <a:pt x="930" y="192664"/>
                </a:lnTo>
              </a:path>
              <a:path w="48894" h="195579">
                <a:moveTo>
                  <a:pt x="930" y="192664"/>
                </a:moveTo>
                <a:lnTo>
                  <a:pt x="0" y="195456"/>
                </a:lnTo>
              </a:path>
              <a:path w="48894" h="195579">
                <a:moveTo>
                  <a:pt x="0" y="195456"/>
                </a:moveTo>
                <a:lnTo>
                  <a:pt x="930" y="192664"/>
                </a:lnTo>
              </a:path>
              <a:path w="48894" h="195579">
                <a:moveTo>
                  <a:pt x="930" y="192664"/>
                </a:moveTo>
                <a:lnTo>
                  <a:pt x="1861" y="18801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85" name="object 11385"/>
          <p:cNvSpPr/>
          <p:nvPr/>
        </p:nvSpPr>
        <p:spPr>
          <a:xfrm>
            <a:off x="6023784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86" name="object 11386"/>
          <p:cNvSpPr/>
          <p:nvPr/>
        </p:nvSpPr>
        <p:spPr>
          <a:xfrm>
            <a:off x="6023784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87" name="object 11387"/>
          <p:cNvSpPr/>
          <p:nvPr/>
        </p:nvSpPr>
        <p:spPr>
          <a:xfrm>
            <a:off x="13899751" y="6472402"/>
            <a:ext cx="46990" cy="188595"/>
          </a:xfrm>
          <a:custGeom>
            <a:avLst/>
            <a:gdLst/>
            <a:ahLst/>
            <a:cxnLst/>
            <a:rect l="l" t="t" r="r" b="b"/>
            <a:pathLst>
              <a:path w="46990" h="188595">
                <a:moveTo>
                  <a:pt x="0" y="188010"/>
                </a:moveTo>
                <a:lnTo>
                  <a:pt x="4653" y="171257"/>
                </a:lnTo>
              </a:path>
              <a:path w="46990" h="188595">
                <a:moveTo>
                  <a:pt x="8376" y="153572"/>
                </a:moveTo>
                <a:lnTo>
                  <a:pt x="16753" y="120066"/>
                </a:lnTo>
              </a:path>
              <a:path w="46990" h="188595">
                <a:moveTo>
                  <a:pt x="21407" y="103312"/>
                </a:moveTo>
                <a:lnTo>
                  <a:pt x="25130" y="86559"/>
                </a:lnTo>
              </a:path>
              <a:path w="46990" h="188595">
                <a:moveTo>
                  <a:pt x="30714" y="65152"/>
                </a:moveTo>
                <a:lnTo>
                  <a:pt x="36299" y="40952"/>
                </a:lnTo>
              </a:path>
              <a:path w="46990" h="188595">
                <a:moveTo>
                  <a:pt x="40952" y="24199"/>
                </a:moveTo>
                <a:lnTo>
                  <a:pt x="46537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88" name="object 11388"/>
          <p:cNvSpPr/>
          <p:nvPr/>
        </p:nvSpPr>
        <p:spPr>
          <a:xfrm>
            <a:off x="11524489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89" name="object 11389"/>
          <p:cNvSpPr/>
          <p:nvPr/>
        </p:nvSpPr>
        <p:spPr>
          <a:xfrm>
            <a:off x="13930465" y="6472402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0"/>
                </a:moveTo>
                <a:lnTo>
                  <a:pt x="10238" y="24199"/>
                </a:lnTo>
              </a:path>
              <a:path w="15875" h="65404">
                <a:moveTo>
                  <a:pt x="5584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90" name="object 11390"/>
          <p:cNvSpPr/>
          <p:nvPr/>
        </p:nvSpPr>
        <p:spPr>
          <a:xfrm>
            <a:off x="4050603" y="4478746"/>
            <a:ext cx="0" cy="207010"/>
          </a:xfrm>
          <a:custGeom>
            <a:avLst/>
            <a:gdLst/>
            <a:ahLst/>
            <a:cxnLst/>
            <a:rect l="l" t="t" r="r" b="b"/>
            <a:pathLst>
              <a:path h="207010">
                <a:moveTo>
                  <a:pt x="0" y="206625"/>
                </a:moveTo>
                <a:lnTo>
                  <a:pt x="0" y="163811"/>
                </a:lnTo>
              </a:path>
              <a:path h="207010">
                <a:moveTo>
                  <a:pt x="0" y="147057"/>
                </a:moveTo>
                <a:lnTo>
                  <a:pt x="0" y="111689"/>
                </a:lnTo>
              </a:path>
              <a:path h="207010">
                <a:moveTo>
                  <a:pt x="0" y="94936"/>
                </a:moveTo>
                <a:lnTo>
                  <a:pt x="0" y="59567"/>
                </a:lnTo>
              </a:path>
              <a:path h="207010">
                <a:moveTo>
                  <a:pt x="0" y="4188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91" name="object 11391"/>
          <p:cNvSpPr/>
          <p:nvPr/>
        </p:nvSpPr>
        <p:spPr>
          <a:xfrm>
            <a:off x="13898821" y="6558962"/>
            <a:ext cx="26670" cy="106680"/>
          </a:xfrm>
          <a:custGeom>
            <a:avLst/>
            <a:gdLst/>
            <a:ahLst/>
            <a:cxnLst/>
            <a:rect l="l" t="t" r="r" b="b"/>
            <a:pathLst>
              <a:path w="26669" h="106679">
                <a:moveTo>
                  <a:pt x="26060" y="0"/>
                </a:moveTo>
                <a:lnTo>
                  <a:pt x="22337" y="16753"/>
                </a:lnTo>
              </a:path>
              <a:path w="26669" h="106679">
                <a:moveTo>
                  <a:pt x="17684" y="33506"/>
                </a:moveTo>
                <a:lnTo>
                  <a:pt x="9307" y="67013"/>
                </a:lnTo>
              </a:path>
              <a:path w="26669" h="106679">
                <a:moveTo>
                  <a:pt x="5584" y="84697"/>
                </a:moveTo>
                <a:lnTo>
                  <a:pt x="930" y="101451"/>
                </a:lnTo>
              </a:path>
              <a:path w="26669" h="106679">
                <a:moveTo>
                  <a:pt x="930" y="101451"/>
                </a:moveTo>
                <a:lnTo>
                  <a:pt x="0" y="10610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92" name="object 11392"/>
          <p:cNvSpPr/>
          <p:nvPr/>
        </p:nvSpPr>
        <p:spPr>
          <a:xfrm>
            <a:off x="11450029" y="689123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93" name="object 11393"/>
          <p:cNvSpPr/>
          <p:nvPr/>
        </p:nvSpPr>
        <p:spPr>
          <a:xfrm>
            <a:off x="13897889" y="6665067"/>
            <a:ext cx="1270" cy="3175"/>
          </a:xfrm>
          <a:custGeom>
            <a:avLst/>
            <a:gdLst/>
            <a:ahLst/>
            <a:cxnLst/>
            <a:rect l="l" t="t" r="r" b="b"/>
            <a:pathLst>
              <a:path w="1269" h="3175">
                <a:moveTo>
                  <a:pt x="930" y="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94" name="object 11394"/>
          <p:cNvSpPr/>
          <p:nvPr/>
        </p:nvSpPr>
        <p:spPr>
          <a:xfrm>
            <a:off x="4050603" y="4478746"/>
            <a:ext cx="22860" cy="0"/>
          </a:xfrm>
          <a:custGeom>
            <a:avLst/>
            <a:gdLst/>
            <a:ahLst/>
            <a:cxnLst/>
            <a:rect l="l" t="t" r="r" b="b"/>
            <a:pathLst>
              <a:path w="22860">
                <a:moveTo>
                  <a:pt x="0" y="0"/>
                </a:moveTo>
                <a:lnTo>
                  <a:pt x="223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95" name="object 11395"/>
          <p:cNvSpPr/>
          <p:nvPr/>
        </p:nvSpPr>
        <p:spPr>
          <a:xfrm>
            <a:off x="4202315" y="4478746"/>
            <a:ext cx="22860" cy="0"/>
          </a:xfrm>
          <a:custGeom>
            <a:avLst/>
            <a:gdLst/>
            <a:ahLst/>
            <a:cxnLst/>
            <a:rect l="l" t="t" r="r" b="b"/>
            <a:pathLst>
              <a:path w="22860">
                <a:moveTo>
                  <a:pt x="0" y="0"/>
                </a:moveTo>
                <a:lnTo>
                  <a:pt x="223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96" name="object 11396"/>
          <p:cNvSpPr/>
          <p:nvPr/>
        </p:nvSpPr>
        <p:spPr>
          <a:xfrm>
            <a:off x="5944670" y="689030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97" name="object 11397"/>
          <p:cNvSpPr/>
          <p:nvPr/>
        </p:nvSpPr>
        <p:spPr>
          <a:xfrm>
            <a:off x="13897889" y="6472402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4" h="195579">
                <a:moveTo>
                  <a:pt x="0" y="195456"/>
                </a:moveTo>
                <a:lnTo>
                  <a:pt x="930" y="192664"/>
                </a:lnTo>
              </a:path>
              <a:path w="48894" h="195579">
                <a:moveTo>
                  <a:pt x="930" y="192664"/>
                </a:moveTo>
                <a:lnTo>
                  <a:pt x="1861" y="188010"/>
                </a:lnTo>
              </a:path>
              <a:path w="48894" h="195579">
                <a:moveTo>
                  <a:pt x="1861" y="188010"/>
                </a:moveTo>
                <a:lnTo>
                  <a:pt x="6515" y="171257"/>
                </a:lnTo>
              </a:path>
              <a:path w="48894" h="195579">
                <a:moveTo>
                  <a:pt x="10238" y="153572"/>
                </a:moveTo>
                <a:lnTo>
                  <a:pt x="18614" y="120066"/>
                </a:lnTo>
              </a:path>
              <a:path w="48894" h="195579">
                <a:moveTo>
                  <a:pt x="23268" y="103312"/>
                </a:moveTo>
                <a:lnTo>
                  <a:pt x="26991" y="86559"/>
                </a:lnTo>
              </a:path>
              <a:path w="48894" h="195579">
                <a:moveTo>
                  <a:pt x="32576" y="65152"/>
                </a:moveTo>
                <a:lnTo>
                  <a:pt x="38160" y="40952"/>
                </a:lnTo>
              </a:path>
              <a:path w="48894" h="195579">
                <a:moveTo>
                  <a:pt x="42814" y="24199"/>
                </a:moveTo>
                <a:lnTo>
                  <a:pt x="48398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98" name="object 11398"/>
          <p:cNvSpPr/>
          <p:nvPr/>
        </p:nvSpPr>
        <p:spPr>
          <a:xfrm>
            <a:off x="14148260" y="630673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99" name="object 11399"/>
          <p:cNvSpPr/>
          <p:nvPr/>
        </p:nvSpPr>
        <p:spPr>
          <a:xfrm>
            <a:off x="5944670" y="688565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400" name="object 11400"/>
          <p:cNvGrpSpPr/>
          <p:nvPr/>
        </p:nvGrpSpPr>
        <p:grpSpPr>
          <a:xfrm>
            <a:off x="14097069" y="6293699"/>
            <a:ext cx="53340" cy="15240"/>
            <a:chOff x="14097069" y="6293699"/>
            <a:chExt cx="53340" cy="15240"/>
          </a:xfrm>
        </p:grpSpPr>
        <p:sp>
          <p:nvSpPr>
            <p:cNvPr id="11401" name="object 11401"/>
            <p:cNvSpPr/>
            <p:nvPr/>
          </p:nvSpPr>
          <p:spPr>
            <a:xfrm>
              <a:off x="14146399" y="6305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2" name="object 11402"/>
            <p:cNvSpPr/>
            <p:nvPr/>
          </p:nvSpPr>
          <p:spPr>
            <a:xfrm>
              <a:off x="14098001" y="6294630"/>
              <a:ext cx="51435" cy="13335"/>
            </a:xfrm>
            <a:custGeom>
              <a:avLst/>
              <a:gdLst/>
              <a:ahLst/>
              <a:cxnLst/>
              <a:rect l="l" t="t" r="r" b="b"/>
              <a:pathLst>
                <a:path w="51434" h="13335">
                  <a:moveTo>
                    <a:pt x="50260" y="12099"/>
                  </a:moveTo>
                  <a:lnTo>
                    <a:pt x="49329" y="12099"/>
                  </a:lnTo>
                </a:path>
                <a:path w="51434" h="13335">
                  <a:moveTo>
                    <a:pt x="51190" y="13030"/>
                  </a:moveTo>
                  <a:lnTo>
                    <a:pt x="50260" y="12099"/>
                  </a:lnTo>
                </a:path>
                <a:path w="51434" h="13335">
                  <a:moveTo>
                    <a:pt x="49329" y="1209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03" name="object 11403"/>
            <p:cNvSpPr/>
            <p:nvPr/>
          </p:nvSpPr>
          <p:spPr>
            <a:xfrm>
              <a:off x="14097069" y="62937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404" name="object 11404"/>
          <p:cNvSpPr/>
          <p:nvPr/>
        </p:nvSpPr>
        <p:spPr>
          <a:xfrm>
            <a:off x="6019130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05" name="object 11405"/>
          <p:cNvSpPr/>
          <p:nvPr/>
        </p:nvSpPr>
        <p:spPr>
          <a:xfrm>
            <a:off x="4050603" y="4478746"/>
            <a:ext cx="0" cy="207010"/>
          </a:xfrm>
          <a:custGeom>
            <a:avLst/>
            <a:gdLst/>
            <a:ahLst/>
            <a:cxnLst/>
            <a:rect l="l" t="t" r="r" b="b"/>
            <a:pathLst>
              <a:path h="207010">
                <a:moveTo>
                  <a:pt x="0" y="206625"/>
                </a:moveTo>
                <a:lnTo>
                  <a:pt x="0" y="163811"/>
                </a:lnTo>
              </a:path>
              <a:path h="207010">
                <a:moveTo>
                  <a:pt x="0" y="147057"/>
                </a:moveTo>
                <a:lnTo>
                  <a:pt x="0" y="111689"/>
                </a:lnTo>
              </a:path>
              <a:path h="207010">
                <a:moveTo>
                  <a:pt x="0" y="94936"/>
                </a:moveTo>
                <a:lnTo>
                  <a:pt x="0" y="59567"/>
                </a:lnTo>
              </a:path>
              <a:path h="207010">
                <a:moveTo>
                  <a:pt x="0" y="4188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06" name="object 11406"/>
          <p:cNvSpPr/>
          <p:nvPr/>
        </p:nvSpPr>
        <p:spPr>
          <a:xfrm>
            <a:off x="14093347" y="6293699"/>
            <a:ext cx="5080" cy="1270"/>
          </a:xfrm>
          <a:custGeom>
            <a:avLst/>
            <a:gdLst/>
            <a:ahLst/>
            <a:cxnLst/>
            <a:rect l="l" t="t" r="r" b="b"/>
            <a:pathLst>
              <a:path w="5080" h="1270">
                <a:moveTo>
                  <a:pt x="1861" y="0"/>
                </a:moveTo>
                <a:lnTo>
                  <a:pt x="0" y="0"/>
                </a:lnTo>
              </a:path>
              <a:path w="5080" h="1270">
                <a:moveTo>
                  <a:pt x="2792" y="0"/>
                </a:moveTo>
                <a:lnTo>
                  <a:pt x="1861" y="0"/>
                </a:lnTo>
              </a:path>
              <a:path w="5080" h="1270">
                <a:moveTo>
                  <a:pt x="3722" y="930"/>
                </a:moveTo>
                <a:lnTo>
                  <a:pt x="2792" y="0"/>
                </a:lnTo>
              </a:path>
              <a:path w="5080" h="1270">
                <a:moveTo>
                  <a:pt x="4653" y="93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07" name="object 11407"/>
          <p:cNvSpPr/>
          <p:nvPr/>
        </p:nvSpPr>
        <p:spPr>
          <a:xfrm>
            <a:off x="5944670" y="705598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08" name="object 11408"/>
          <p:cNvSpPr/>
          <p:nvPr/>
        </p:nvSpPr>
        <p:spPr>
          <a:xfrm>
            <a:off x="14077523" y="6289976"/>
            <a:ext cx="15875" cy="3810"/>
          </a:xfrm>
          <a:custGeom>
            <a:avLst/>
            <a:gdLst/>
            <a:ahLst/>
            <a:cxnLst/>
            <a:rect l="l" t="t" r="r" b="b"/>
            <a:pathLst>
              <a:path w="15875" h="3810">
                <a:moveTo>
                  <a:pt x="15822" y="3722"/>
                </a:moveTo>
                <a:lnTo>
                  <a:pt x="14891" y="2792"/>
                </a:lnTo>
              </a:path>
              <a:path w="15875" h="3810">
                <a:moveTo>
                  <a:pt x="14891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09" name="object 11409"/>
          <p:cNvSpPr/>
          <p:nvPr/>
        </p:nvSpPr>
        <p:spPr>
          <a:xfrm>
            <a:off x="5944670" y="70606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410" name="object 11410"/>
          <p:cNvGrpSpPr/>
          <p:nvPr/>
        </p:nvGrpSpPr>
        <p:grpSpPr>
          <a:xfrm>
            <a:off x="14057047" y="6283461"/>
            <a:ext cx="21590" cy="7620"/>
            <a:chOff x="14057047" y="6283461"/>
            <a:chExt cx="21590" cy="7620"/>
          </a:xfrm>
        </p:grpSpPr>
        <p:sp>
          <p:nvSpPr>
            <p:cNvPr id="11411" name="object 11411"/>
            <p:cNvSpPr/>
            <p:nvPr/>
          </p:nvSpPr>
          <p:spPr>
            <a:xfrm>
              <a:off x="14057047" y="6284392"/>
              <a:ext cx="20955" cy="5715"/>
            </a:xfrm>
            <a:custGeom>
              <a:avLst/>
              <a:gdLst/>
              <a:ahLst/>
              <a:cxnLst/>
              <a:rect l="l" t="t" r="r" b="b"/>
              <a:pathLst>
                <a:path w="20955" h="5714">
                  <a:moveTo>
                    <a:pt x="20476" y="5584"/>
                  </a:moveTo>
                  <a:lnTo>
                    <a:pt x="5584" y="1861"/>
                  </a:lnTo>
                </a:path>
                <a:path w="20955" h="5714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2" name="object 11412"/>
            <p:cNvSpPr/>
            <p:nvPr/>
          </p:nvSpPr>
          <p:spPr>
            <a:xfrm>
              <a:off x="14057047" y="62834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13" name="object 11413"/>
            <p:cNvSpPr/>
            <p:nvPr/>
          </p:nvSpPr>
          <p:spPr>
            <a:xfrm>
              <a:off x="14057978" y="6284392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80" h="1904">
                  <a:moveTo>
                    <a:pt x="930" y="930"/>
                  </a:moveTo>
                  <a:lnTo>
                    <a:pt x="0" y="0"/>
                  </a:lnTo>
                </a:path>
                <a:path w="5080" h="1904">
                  <a:moveTo>
                    <a:pt x="1861" y="930"/>
                  </a:moveTo>
                  <a:lnTo>
                    <a:pt x="930" y="930"/>
                  </a:lnTo>
                </a:path>
                <a:path w="5080" h="1904">
                  <a:moveTo>
                    <a:pt x="3722" y="930"/>
                  </a:moveTo>
                  <a:lnTo>
                    <a:pt x="1861" y="930"/>
                  </a:lnTo>
                </a:path>
                <a:path w="5080" h="1904">
                  <a:moveTo>
                    <a:pt x="4653" y="1861"/>
                  </a:moveTo>
                  <a:lnTo>
                    <a:pt x="3722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414" name="object 11414"/>
          <p:cNvSpPr/>
          <p:nvPr/>
        </p:nvSpPr>
        <p:spPr>
          <a:xfrm>
            <a:off x="11450029" y="689589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15" name="object 11415"/>
          <p:cNvSpPr/>
          <p:nvPr/>
        </p:nvSpPr>
        <p:spPr>
          <a:xfrm>
            <a:off x="14004926" y="6271362"/>
            <a:ext cx="52705" cy="13335"/>
          </a:xfrm>
          <a:custGeom>
            <a:avLst/>
            <a:gdLst/>
            <a:ahLst/>
            <a:cxnLst/>
            <a:rect l="l" t="t" r="r" b="b"/>
            <a:pathLst>
              <a:path w="52705" h="13335">
                <a:moveTo>
                  <a:pt x="52121" y="13030"/>
                </a:moveTo>
                <a:lnTo>
                  <a:pt x="34437" y="8376"/>
                </a:lnTo>
              </a:path>
              <a:path w="52705" h="13335">
                <a:moveTo>
                  <a:pt x="17684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16" name="object 11416"/>
          <p:cNvSpPr/>
          <p:nvPr/>
        </p:nvSpPr>
        <p:spPr>
          <a:xfrm>
            <a:off x="5641247" y="6935914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16753" y="65152"/>
                </a:moveTo>
                <a:lnTo>
                  <a:pt x="10238" y="40952"/>
                </a:lnTo>
              </a:path>
              <a:path w="17145" h="65404">
                <a:moveTo>
                  <a:pt x="6515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17" name="object 11417"/>
          <p:cNvSpPr/>
          <p:nvPr/>
        </p:nvSpPr>
        <p:spPr>
          <a:xfrm>
            <a:off x="14083109" y="659712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18" name="object 11418"/>
          <p:cNvSpPr/>
          <p:nvPr/>
        </p:nvSpPr>
        <p:spPr>
          <a:xfrm>
            <a:off x="5608671" y="6806540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39" h="109220">
                <a:moveTo>
                  <a:pt x="27922" y="108897"/>
                </a:moveTo>
                <a:lnTo>
                  <a:pt x="23268" y="90282"/>
                </a:lnTo>
              </a:path>
              <a:path w="27939" h="109220">
                <a:moveTo>
                  <a:pt x="18614" y="73528"/>
                </a:moveTo>
                <a:lnTo>
                  <a:pt x="10238" y="40022"/>
                </a:lnTo>
              </a:path>
              <a:path w="27939" h="109220">
                <a:moveTo>
                  <a:pt x="6515" y="22337"/>
                </a:moveTo>
                <a:lnTo>
                  <a:pt x="1861" y="4653"/>
                </a:lnTo>
              </a:path>
              <a:path w="27939" h="109220">
                <a:moveTo>
                  <a:pt x="1861" y="4653"/>
                </a:moveTo>
                <a:lnTo>
                  <a:pt x="930" y="3722"/>
                </a:lnTo>
              </a:path>
              <a:path w="27939" h="109220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19" name="object 11419"/>
          <p:cNvSpPr/>
          <p:nvPr/>
        </p:nvSpPr>
        <p:spPr>
          <a:xfrm>
            <a:off x="14083109" y="6596191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20" name="object 11420"/>
          <p:cNvSpPr/>
          <p:nvPr/>
        </p:nvSpPr>
        <p:spPr>
          <a:xfrm>
            <a:off x="11529143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746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21" name="object 11421"/>
          <p:cNvSpPr/>
          <p:nvPr/>
        </p:nvSpPr>
        <p:spPr>
          <a:xfrm>
            <a:off x="5608671" y="6806540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39" h="109220">
                <a:moveTo>
                  <a:pt x="0" y="0"/>
                </a:moveTo>
                <a:lnTo>
                  <a:pt x="930" y="2792"/>
                </a:lnTo>
              </a:path>
              <a:path w="27939" h="109220">
                <a:moveTo>
                  <a:pt x="930" y="3722"/>
                </a:moveTo>
                <a:lnTo>
                  <a:pt x="1861" y="4653"/>
                </a:lnTo>
              </a:path>
              <a:path w="27939" h="109220">
                <a:moveTo>
                  <a:pt x="1861" y="4653"/>
                </a:moveTo>
                <a:lnTo>
                  <a:pt x="6515" y="22337"/>
                </a:lnTo>
              </a:path>
              <a:path w="27939" h="109220">
                <a:moveTo>
                  <a:pt x="10238" y="40022"/>
                </a:moveTo>
                <a:lnTo>
                  <a:pt x="18614" y="73528"/>
                </a:lnTo>
              </a:path>
              <a:path w="27939" h="109220">
                <a:moveTo>
                  <a:pt x="23268" y="90282"/>
                </a:moveTo>
                <a:lnTo>
                  <a:pt x="27922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22" name="object 11422"/>
          <p:cNvSpPr/>
          <p:nvPr/>
        </p:nvSpPr>
        <p:spPr>
          <a:xfrm>
            <a:off x="14084039" y="6576646"/>
            <a:ext cx="5080" cy="19685"/>
          </a:xfrm>
          <a:custGeom>
            <a:avLst/>
            <a:gdLst/>
            <a:ahLst/>
            <a:cxnLst/>
            <a:rect l="l" t="t" r="r" b="b"/>
            <a:pathLst>
              <a:path w="5080" h="19684">
                <a:moveTo>
                  <a:pt x="0" y="19545"/>
                </a:moveTo>
                <a:lnTo>
                  <a:pt x="0" y="18614"/>
                </a:lnTo>
              </a:path>
              <a:path w="5080" h="19684">
                <a:moveTo>
                  <a:pt x="0" y="18614"/>
                </a:moveTo>
                <a:lnTo>
                  <a:pt x="0" y="16753"/>
                </a:lnTo>
              </a:path>
              <a:path w="5080" h="19684">
                <a:moveTo>
                  <a:pt x="0" y="16753"/>
                </a:moveTo>
                <a:lnTo>
                  <a:pt x="930" y="15822"/>
                </a:lnTo>
              </a:path>
              <a:path w="5080" h="19684">
                <a:moveTo>
                  <a:pt x="930" y="15822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23" name="object 11423"/>
          <p:cNvSpPr/>
          <p:nvPr/>
        </p:nvSpPr>
        <p:spPr>
          <a:xfrm>
            <a:off x="13925813" y="6537555"/>
            <a:ext cx="5080" cy="17780"/>
          </a:xfrm>
          <a:custGeom>
            <a:avLst/>
            <a:gdLst/>
            <a:ahLst/>
            <a:cxnLst/>
            <a:rect l="l" t="t" r="r" b="b"/>
            <a:pathLst>
              <a:path w="5080" h="17779">
                <a:moveTo>
                  <a:pt x="4653" y="0"/>
                </a:moveTo>
                <a:lnTo>
                  <a:pt x="930" y="16753"/>
                </a:lnTo>
              </a:path>
              <a:path w="5080" h="17779">
                <a:moveTo>
                  <a:pt x="0" y="16753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24" name="object 11424"/>
          <p:cNvSpPr/>
          <p:nvPr/>
        </p:nvSpPr>
        <p:spPr>
          <a:xfrm>
            <a:off x="5641247" y="6935914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0"/>
                </a:moveTo>
                <a:lnTo>
                  <a:pt x="6515" y="24199"/>
                </a:lnTo>
              </a:path>
              <a:path w="17145" h="65404">
                <a:moveTo>
                  <a:pt x="10238" y="40952"/>
                </a:moveTo>
                <a:lnTo>
                  <a:pt x="16753" y="65152"/>
                </a:lnTo>
              </a:path>
              <a:path w="17145" h="65404">
                <a:moveTo>
                  <a:pt x="16753" y="65152"/>
                </a:moveTo>
                <a:lnTo>
                  <a:pt x="10238" y="40952"/>
                </a:lnTo>
              </a:path>
              <a:path w="17145" h="65404">
                <a:moveTo>
                  <a:pt x="6515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25" name="object 11425"/>
          <p:cNvSpPr/>
          <p:nvPr/>
        </p:nvSpPr>
        <p:spPr>
          <a:xfrm>
            <a:off x="13924881" y="6556170"/>
            <a:ext cx="1270" cy="1905"/>
          </a:xfrm>
          <a:custGeom>
            <a:avLst/>
            <a:gdLst/>
            <a:ahLst/>
            <a:cxnLst/>
            <a:rect l="l" t="t" r="r" b="b"/>
            <a:pathLst>
              <a:path w="1269" h="1904">
                <a:moveTo>
                  <a:pt x="930" y="0"/>
                </a:moveTo>
                <a:lnTo>
                  <a:pt x="930" y="930"/>
                </a:lnTo>
              </a:path>
              <a:path w="1269" h="1904">
                <a:moveTo>
                  <a:pt x="930" y="930"/>
                </a:moveTo>
                <a:lnTo>
                  <a:pt x="930" y="1861"/>
                </a:lnTo>
              </a:path>
              <a:path w="1269" h="1904">
                <a:moveTo>
                  <a:pt x="930" y="1861"/>
                </a:moveTo>
                <a:lnTo>
                  <a:pt x="0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26" name="object 11426"/>
          <p:cNvSpPr/>
          <p:nvPr/>
        </p:nvSpPr>
        <p:spPr>
          <a:xfrm>
            <a:off x="5608671" y="6806540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39" h="109220">
                <a:moveTo>
                  <a:pt x="27922" y="108897"/>
                </a:moveTo>
                <a:lnTo>
                  <a:pt x="23268" y="90282"/>
                </a:lnTo>
              </a:path>
              <a:path w="27939" h="109220">
                <a:moveTo>
                  <a:pt x="18614" y="73528"/>
                </a:moveTo>
                <a:lnTo>
                  <a:pt x="10238" y="40022"/>
                </a:lnTo>
              </a:path>
              <a:path w="27939" h="109220">
                <a:moveTo>
                  <a:pt x="6515" y="22337"/>
                </a:moveTo>
                <a:lnTo>
                  <a:pt x="1861" y="4653"/>
                </a:lnTo>
              </a:path>
              <a:path w="27939" h="109220">
                <a:moveTo>
                  <a:pt x="1861" y="4653"/>
                </a:moveTo>
                <a:lnTo>
                  <a:pt x="930" y="3722"/>
                </a:lnTo>
              </a:path>
              <a:path w="27939" h="109220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27" name="object 11427"/>
          <p:cNvSpPr/>
          <p:nvPr/>
        </p:nvSpPr>
        <p:spPr>
          <a:xfrm>
            <a:off x="14003994" y="6274154"/>
            <a:ext cx="1270" cy="1905"/>
          </a:xfrm>
          <a:custGeom>
            <a:avLst/>
            <a:gdLst/>
            <a:ahLst/>
            <a:cxnLst/>
            <a:rect l="l" t="t" r="r" b="b"/>
            <a:pathLst>
              <a:path w="1269" h="1904">
                <a:moveTo>
                  <a:pt x="93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28" name="object 11428"/>
          <p:cNvSpPr/>
          <p:nvPr/>
        </p:nvSpPr>
        <p:spPr>
          <a:xfrm>
            <a:off x="5608671" y="6806540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39" h="109220">
                <a:moveTo>
                  <a:pt x="0" y="0"/>
                </a:moveTo>
                <a:lnTo>
                  <a:pt x="930" y="2792"/>
                </a:lnTo>
              </a:path>
              <a:path w="27939" h="109220">
                <a:moveTo>
                  <a:pt x="930" y="3722"/>
                </a:moveTo>
                <a:lnTo>
                  <a:pt x="1861" y="4653"/>
                </a:lnTo>
              </a:path>
              <a:path w="27939" h="109220">
                <a:moveTo>
                  <a:pt x="1861" y="4653"/>
                </a:moveTo>
                <a:lnTo>
                  <a:pt x="6515" y="22337"/>
                </a:lnTo>
              </a:path>
              <a:path w="27939" h="109220">
                <a:moveTo>
                  <a:pt x="10238" y="40022"/>
                </a:moveTo>
                <a:lnTo>
                  <a:pt x="18614" y="73528"/>
                </a:lnTo>
              </a:path>
              <a:path w="27939" h="109220">
                <a:moveTo>
                  <a:pt x="23268" y="90282"/>
                </a:moveTo>
                <a:lnTo>
                  <a:pt x="27922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29" name="object 11429"/>
          <p:cNvSpPr/>
          <p:nvPr/>
        </p:nvSpPr>
        <p:spPr>
          <a:xfrm>
            <a:off x="13905335" y="6276015"/>
            <a:ext cx="99060" cy="394970"/>
          </a:xfrm>
          <a:custGeom>
            <a:avLst/>
            <a:gdLst/>
            <a:ahLst/>
            <a:cxnLst/>
            <a:rect l="l" t="t" r="r" b="b"/>
            <a:pathLst>
              <a:path w="99059" h="394970">
                <a:moveTo>
                  <a:pt x="98659" y="0"/>
                </a:moveTo>
                <a:lnTo>
                  <a:pt x="98659" y="930"/>
                </a:lnTo>
              </a:path>
              <a:path w="99059" h="394970">
                <a:moveTo>
                  <a:pt x="98659" y="930"/>
                </a:moveTo>
                <a:lnTo>
                  <a:pt x="93074" y="22337"/>
                </a:lnTo>
              </a:path>
              <a:path w="99059" h="394970">
                <a:moveTo>
                  <a:pt x="89351" y="39091"/>
                </a:moveTo>
                <a:lnTo>
                  <a:pt x="80974" y="73528"/>
                </a:lnTo>
              </a:path>
              <a:path w="99059" h="394970">
                <a:moveTo>
                  <a:pt x="76321" y="90282"/>
                </a:moveTo>
                <a:lnTo>
                  <a:pt x="67944" y="123789"/>
                </a:lnTo>
              </a:path>
              <a:path w="99059" h="394970">
                <a:moveTo>
                  <a:pt x="63290" y="140542"/>
                </a:moveTo>
                <a:lnTo>
                  <a:pt x="54913" y="174980"/>
                </a:lnTo>
              </a:path>
              <a:path w="99059" h="394970">
                <a:moveTo>
                  <a:pt x="51190" y="191733"/>
                </a:moveTo>
                <a:lnTo>
                  <a:pt x="42814" y="225240"/>
                </a:lnTo>
              </a:path>
              <a:path w="99059" h="394970">
                <a:moveTo>
                  <a:pt x="38160" y="241993"/>
                </a:moveTo>
                <a:lnTo>
                  <a:pt x="33506" y="263400"/>
                </a:lnTo>
              </a:path>
              <a:path w="99059" h="394970">
                <a:moveTo>
                  <a:pt x="27922" y="284808"/>
                </a:moveTo>
                <a:lnTo>
                  <a:pt x="22337" y="306215"/>
                </a:lnTo>
              </a:path>
              <a:path w="99059" h="394970">
                <a:moveTo>
                  <a:pt x="18614" y="322968"/>
                </a:moveTo>
                <a:lnTo>
                  <a:pt x="10238" y="356475"/>
                </a:lnTo>
              </a:path>
              <a:path w="99059" h="394970">
                <a:moveTo>
                  <a:pt x="5584" y="373228"/>
                </a:moveTo>
                <a:lnTo>
                  <a:pt x="0" y="39463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30" name="object 11430"/>
          <p:cNvSpPr/>
          <p:nvPr/>
        </p:nvSpPr>
        <p:spPr>
          <a:xfrm>
            <a:off x="14056117" y="6285323"/>
            <a:ext cx="1270" cy="3810"/>
          </a:xfrm>
          <a:custGeom>
            <a:avLst/>
            <a:gdLst/>
            <a:ahLst/>
            <a:cxnLst/>
            <a:rect l="l" t="t" r="r" b="b"/>
            <a:pathLst>
              <a:path w="1269" h="3810">
                <a:moveTo>
                  <a:pt x="930" y="0"/>
                </a:moveTo>
                <a:lnTo>
                  <a:pt x="930" y="930"/>
                </a:lnTo>
              </a:path>
              <a:path w="1269" h="3810">
                <a:moveTo>
                  <a:pt x="930" y="930"/>
                </a:moveTo>
                <a:lnTo>
                  <a:pt x="930" y="1861"/>
                </a:lnTo>
              </a:path>
              <a:path w="1269" h="3810">
                <a:moveTo>
                  <a:pt x="930" y="1861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31" name="object 11431"/>
          <p:cNvSpPr/>
          <p:nvPr/>
        </p:nvSpPr>
        <p:spPr>
          <a:xfrm>
            <a:off x="5641247" y="6935914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0"/>
                </a:moveTo>
                <a:lnTo>
                  <a:pt x="6515" y="24199"/>
                </a:lnTo>
              </a:path>
              <a:path w="17145" h="65404">
                <a:moveTo>
                  <a:pt x="10238" y="40952"/>
                </a:moveTo>
                <a:lnTo>
                  <a:pt x="16753" y="65152"/>
                </a:lnTo>
              </a:path>
              <a:path w="17145" h="65404">
                <a:moveTo>
                  <a:pt x="16753" y="65152"/>
                </a:moveTo>
                <a:lnTo>
                  <a:pt x="10238" y="40952"/>
                </a:lnTo>
              </a:path>
              <a:path w="17145" h="65404">
                <a:moveTo>
                  <a:pt x="6515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32" name="object 11432"/>
          <p:cNvSpPr/>
          <p:nvPr/>
        </p:nvSpPr>
        <p:spPr>
          <a:xfrm>
            <a:off x="13957458" y="6289046"/>
            <a:ext cx="140970" cy="394970"/>
          </a:xfrm>
          <a:custGeom>
            <a:avLst/>
            <a:gdLst/>
            <a:ahLst/>
            <a:cxnLst/>
            <a:rect l="l" t="t" r="r" b="b"/>
            <a:pathLst>
              <a:path w="140969" h="394970">
                <a:moveTo>
                  <a:pt x="98659" y="0"/>
                </a:moveTo>
                <a:lnTo>
                  <a:pt x="93074" y="21407"/>
                </a:lnTo>
              </a:path>
              <a:path w="140969" h="394970">
                <a:moveTo>
                  <a:pt x="89351" y="38160"/>
                </a:moveTo>
                <a:lnTo>
                  <a:pt x="80974" y="72598"/>
                </a:lnTo>
              </a:path>
              <a:path w="140969" h="394970">
                <a:moveTo>
                  <a:pt x="76321" y="89351"/>
                </a:moveTo>
                <a:lnTo>
                  <a:pt x="67944" y="122858"/>
                </a:lnTo>
              </a:path>
              <a:path w="140969" h="394970">
                <a:moveTo>
                  <a:pt x="64221" y="140542"/>
                </a:moveTo>
                <a:lnTo>
                  <a:pt x="55844" y="174049"/>
                </a:lnTo>
              </a:path>
              <a:path w="140969" h="394970">
                <a:moveTo>
                  <a:pt x="51190" y="190802"/>
                </a:moveTo>
                <a:lnTo>
                  <a:pt x="42814" y="224309"/>
                </a:lnTo>
              </a:path>
              <a:path w="140969" h="394970">
                <a:moveTo>
                  <a:pt x="38160" y="241993"/>
                </a:moveTo>
                <a:lnTo>
                  <a:pt x="33506" y="263400"/>
                </a:lnTo>
              </a:path>
              <a:path w="140969" h="394970">
                <a:moveTo>
                  <a:pt x="27922" y="284808"/>
                </a:moveTo>
                <a:lnTo>
                  <a:pt x="22337" y="306215"/>
                </a:lnTo>
              </a:path>
              <a:path w="140969" h="394970">
                <a:moveTo>
                  <a:pt x="18614" y="322968"/>
                </a:moveTo>
                <a:lnTo>
                  <a:pt x="10238" y="356475"/>
                </a:lnTo>
              </a:path>
              <a:path w="140969" h="394970">
                <a:moveTo>
                  <a:pt x="5584" y="373228"/>
                </a:moveTo>
                <a:lnTo>
                  <a:pt x="0" y="394636"/>
                </a:lnTo>
              </a:path>
              <a:path w="140969" h="394970">
                <a:moveTo>
                  <a:pt x="140542" y="6515"/>
                </a:moveTo>
                <a:lnTo>
                  <a:pt x="139611" y="7445"/>
                </a:lnTo>
              </a:path>
              <a:path w="140969" h="394970">
                <a:moveTo>
                  <a:pt x="139611" y="7445"/>
                </a:moveTo>
                <a:lnTo>
                  <a:pt x="134027" y="30714"/>
                </a:lnTo>
              </a:path>
              <a:path w="140969" h="394970">
                <a:moveTo>
                  <a:pt x="130304" y="47468"/>
                </a:moveTo>
                <a:lnTo>
                  <a:pt x="121927" y="80974"/>
                </a:lnTo>
              </a:path>
              <a:path w="140969" h="394970">
                <a:moveTo>
                  <a:pt x="117273" y="98659"/>
                </a:moveTo>
                <a:lnTo>
                  <a:pt x="108897" y="132165"/>
                </a:lnTo>
              </a:path>
              <a:path w="140969" h="394970">
                <a:moveTo>
                  <a:pt x="104243" y="148919"/>
                </a:moveTo>
                <a:lnTo>
                  <a:pt x="95866" y="182426"/>
                </a:lnTo>
              </a:path>
              <a:path w="140969" h="394970">
                <a:moveTo>
                  <a:pt x="92143" y="200110"/>
                </a:moveTo>
                <a:lnTo>
                  <a:pt x="83767" y="233617"/>
                </a:lnTo>
              </a:path>
              <a:path w="140969" h="394970">
                <a:moveTo>
                  <a:pt x="79113" y="250370"/>
                </a:moveTo>
                <a:lnTo>
                  <a:pt x="73528" y="273639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33" name="object 11433"/>
          <p:cNvSpPr/>
          <p:nvPr/>
        </p:nvSpPr>
        <p:spPr>
          <a:xfrm>
            <a:off x="5608671" y="6806540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39" h="109220">
                <a:moveTo>
                  <a:pt x="27922" y="108897"/>
                </a:moveTo>
                <a:lnTo>
                  <a:pt x="23268" y="90282"/>
                </a:lnTo>
              </a:path>
              <a:path w="27939" h="109220">
                <a:moveTo>
                  <a:pt x="18614" y="73528"/>
                </a:moveTo>
                <a:lnTo>
                  <a:pt x="10238" y="40022"/>
                </a:lnTo>
              </a:path>
              <a:path w="27939" h="109220">
                <a:moveTo>
                  <a:pt x="6515" y="22337"/>
                </a:moveTo>
                <a:lnTo>
                  <a:pt x="1861" y="4653"/>
                </a:lnTo>
              </a:path>
              <a:path w="27939" h="109220">
                <a:moveTo>
                  <a:pt x="1861" y="4653"/>
                </a:moveTo>
                <a:lnTo>
                  <a:pt x="930" y="3722"/>
                </a:lnTo>
              </a:path>
              <a:path w="27939" h="109220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34" name="object 11434"/>
          <p:cNvSpPr/>
          <p:nvPr/>
        </p:nvSpPr>
        <p:spPr>
          <a:xfrm>
            <a:off x="13998410" y="6583161"/>
            <a:ext cx="27305" cy="111125"/>
          </a:xfrm>
          <a:custGeom>
            <a:avLst/>
            <a:gdLst/>
            <a:ahLst/>
            <a:cxnLst/>
            <a:rect l="l" t="t" r="r" b="b"/>
            <a:pathLst>
              <a:path w="27305" h="111125">
                <a:moveTo>
                  <a:pt x="26991" y="0"/>
                </a:moveTo>
                <a:lnTo>
                  <a:pt x="22337" y="21407"/>
                </a:lnTo>
              </a:path>
              <a:path w="27305" h="111125">
                <a:moveTo>
                  <a:pt x="17684" y="39091"/>
                </a:moveTo>
                <a:lnTo>
                  <a:pt x="9307" y="72598"/>
                </a:lnTo>
              </a:path>
              <a:path w="27305" h="111125">
                <a:moveTo>
                  <a:pt x="5584" y="89351"/>
                </a:moveTo>
                <a:lnTo>
                  <a:pt x="0" y="11075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35" name="object 11435"/>
          <p:cNvSpPr/>
          <p:nvPr/>
        </p:nvSpPr>
        <p:spPr>
          <a:xfrm>
            <a:off x="5608671" y="6806540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39" h="109220">
                <a:moveTo>
                  <a:pt x="0" y="0"/>
                </a:moveTo>
                <a:lnTo>
                  <a:pt x="930" y="2792"/>
                </a:lnTo>
              </a:path>
              <a:path w="27939" h="109220">
                <a:moveTo>
                  <a:pt x="930" y="3722"/>
                </a:moveTo>
                <a:lnTo>
                  <a:pt x="1861" y="4653"/>
                </a:lnTo>
              </a:path>
              <a:path w="27939" h="109220">
                <a:moveTo>
                  <a:pt x="1861" y="4653"/>
                </a:moveTo>
                <a:lnTo>
                  <a:pt x="6515" y="22337"/>
                </a:lnTo>
              </a:path>
              <a:path w="27939" h="109220">
                <a:moveTo>
                  <a:pt x="10238" y="40022"/>
                </a:moveTo>
                <a:lnTo>
                  <a:pt x="18614" y="73528"/>
                </a:lnTo>
              </a:path>
              <a:path w="27939" h="109220">
                <a:moveTo>
                  <a:pt x="23268" y="90282"/>
                </a:moveTo>
                <a:lnTo>
                  <a:pt x="27922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36" name="object 11436"/>
          <p:cNvSpPr/>
          <p:nvPr/>
        </p:nvSpPr>
        <p:spPr>
          <a:xfrm>
            <a:off x="14080317" y="6306730"/>
            <a:ext cx="67310" cy="268605"/>
          </a:xfrm>
          <a:custGeom>
            <a:avLst/>
            <a:gdLst/>
            <a:ahLst/>
            <a:cxnLst/>
            <a:rect l="l" t="t" r="r" b="b"/>
            <a:pathLst>
              <a:path w="67309" h="268604">
                <a:moveTo>
                  <a:pt x="67013" y="0"/>
                </a:moveTo>
                <a:lnTo>
                  <a:pt x="67013" y="930"/>
                </a:lnTo>
              </a:path>
              <a:path w="67309" h="268604">
                <a:moveTo>
                  <a:pt x="67013" y="930"/>
                </a:moveTo>
                <a:lnTo>
                  <a:pt x="66082" y="1861"/>
                </a:lnTo>
              </a:path>
              <a:path w="67309" h="268604">
                <a:moveTo>
                  <a:pt x="66082" y="1861"/>
                </a:moveTo>
                <a:lnTo>
                  <a:pt x="66082" y="2792"/>
                </a:lnTo>
              </a:path>
              <a:path w="67309" h="268604">
                <a:moveTo>
                  <a:pt x="66082" y="2792"/>
                </a:moveTo>
                <a:lnTo>
                  <a:pt x="66082" y="4653"/>
                </a:lnTo>
              </a:path>
              <a:path w="67309" h="268604">
                <a:moveTo>
                  <a:pt x="66082" y="4653"/>
                </a:moveTo>
                <a:lnTo>
                  <a:pt x="64221" y="12099"/>
                </a:lnTo>
              </a:path>
              <a:path w="67309" h="268604">
                <a:moveTo>
                  <a:pt x="64221" y="13030"/>
                </a:moveTo>
                <a:lnTo>
                  <a:pt x="59567" y="30714"/>
                </a:lnTo>
              </a:path>
              <a:path w="67309" h="268604">
                <a:moveTo>
                  <a:pt x="54913" y="47468"/>
                </a:moveTo>
                <a:lnTo>
                  <a:pt x="46537" y="80974"/>
                </a:lnTo>
              </a:path>
              <a:path w="67309" h="268604">
                <a:moveTo>
                  <a:pt x="42814" y="97728"/>
                </a:moveTo>
                <a:lnTo>
                  <a:pt x="34437" y="132165"/>
                </a:lnTo>
              </a:path>
              <a:path w="67309" h="268604">
                <a:moveTo>
                  <a:pt x="29783" y="148919"/>
                </a:moveTo>
                <a:lnTo>
                  <a:pt x="21407" y="182426"/>
                </a:lnTo>
              </a:path>
              <a:path w="67309" h="268604">
                <a:moveTo>
                  <a:pt x="17684" y="199179"/>
                </a:moveTo>
                <a:lnTo>
                  <a:pt x="8376" y="233617"/>
                </a:lnTo>
              </a:path>
              <a:path w="67309" h="268604">
                <a:moveTo>
                  <a:pt x="4653" y="250370"/>
                </a:moveTo>
                <a:lnTo>
                  <a:pt x="0" y="26805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37" name="object 11437"/>
          <p:cNvSpPr/>
          <p:nvPr/>
        </p:nvSpPr>
        <p:spPr>
          <a:xfrm>
            <a:off x="5641247" y="6935914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0"/>
                </a:moveTo>
                <a:lnTo>
                  <a:pt x="6515" y="24199"/>
                </a:lnTo>
              </a:path>
              <a:path w="17145" h="65404">
                <a:moveTo>
                  <a:pt x="10238" y="40952"/>
                </a:moveTo>
                <a:lnTo>
                  <a:pt x="16753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38" name="object 11438"/>
          <p:cNvSpPr/>
          <p:nvPr/>
        </p:nvSpPr>
        <p:spPr>
          <a:xfrm>
            <a:off x="5694300" y="7206760"/>
            <a:ext cx="5715" cy="1270"/>
          </a:xfrm>
          <a:custGeom>
            <a:avLst/>
            <a:gdLst/>
            <a:ahLst/>
            <a:cxnLst/>
            <a:rect l="l" t="t" r="r" b="b"/>
            <a:pathLst>
              <a:path w="5714" h="1270">
                <a:moveTo>
                  <a:pt x="3722" y="0"/>
                </a:moveTo>
                <a:lnTo>
                  <a:pt x="5584" y="0"/>
                </a:lnTo>
              </a:path>
              <a:path w="5714" h="1270">
                <a:moveTo>
                  <a:pt x="0" y="930"/>
                </a:moveTo>
                <a:lnTo>
                  <a:pt x="3722" y="0"/>
                </a:lnTo>
              </a:path>
              <a:path w="5714" h="1270">
                <a:moveTo>
                  <a:pt x="3722" y="0"/>
                </a:moveTo>
                <a:lnTo>
                  <a:pt x="5584" y="0"/>
                </a:lnTo>
              </a:path>
              <a:path w="5714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39" name="object 11439"/>
          <p:cNvSpPr/>
          <p:nvPr/>
        </p:nvSpPr>
        <p:spPr>
          <a:xfrm>
            <a:off x="5558411" y="7240268"/>
            <a:ext cx="5715" cy="1270"/>
          </a:xfrm>
          <a:custGeom>
            <a:avLst/>
            <a:gdLst/>
            <a:ahLst/>
            <a:cxnLst/>
            <a:rect l="l" t="t" r="r" b="b"/>
            <a:pathLst>
              <a:path w="5714" h="1270">
                <a:moveTo>
                  <a:pt x="1861" y="930"/>
                </a:moveTo>
                <a:lnTo>
                  <a:pt x="0" y="930"/>
                </a:lnTo>
              </a:path>
              <a:path w="5714" h="1270">
                <a:moveTo>
                  <a:pt x="5584" y="0"/>
                </a:moveTo>
                <a:lnTo>
                  <a:pt x="1861" y="930"/>
                </a:lnTo>
              </a:path>
              <a:path w="5714" h="1270">
                <a:moveTo>
                  <a:pt x="1861" y="930"/>
                </a:moveTo>
                <a:lnTo>
                  <a:pt x="0" y="930"/>
                </a:lnTo>
              </a:path>
              <a:path w="5714" h="1270">
                <a:moveTo>
                  <a:pt x="5584" y="0"/>
                </a:moveTo>
                <a:lnTo>
                  <a:pt x="1861" y="930"/>
                </a:lnTo>
              </a:path>
              <a:path w="5714" h="1270">
                <a:moveTo>
                  <a:pt x="1861" y="930"/>
                </a:moveTo>
                <a:lnTo>
                  <a:pt x="0" y="930"/>
                </a:lnTo>
              </a:path>
              <a:path w="5714" h="1270">
                <a:moveTo>
                  <a:pt x="5584" y="0"/>
                </a:moveTo>
                <a:lnTo>
                  <a:pt x="1861" y="930"/>
                </a:lnTo>
              </a:path>
              <a:path w="5714" h="1270">
                <a:moveTo>
                  <a:pt x="1861" y="930"/>
                </a:moveTo>
                <a:lnTo>
                  <a:pt x="0" y="930"/>
                </a:lnTo>
              </a:path>
              <a:path w="5714" h="1270">
                <a:moveTo>
                  <a:pt x="5584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40" name="object 11440"/>
          <p:cNvSpPr/>
          <p:nvPr/>
        </p:nvSpPr>
        <p:spPr>
          <a:xfrm>
            <a:off x="5694300" y="7206760"/>
            <a:ext cx="5715" cy="1270"/>
          </a:xfrm>
          <a:custGeom>
            <a:avLst/>
            <a:gdLst/>
            <a:ahLst/>
            <a:cxnLst/>
            <a:rect l="l" t="t" r="r" b="b"/>
            <a:pathLst>
              <a:path w="5714" h="1270">
                <a:moveTo>
                  <a:pt x="3722" y="0"/>
                </a:moveTo>
                <a:lnTo>
                  <a:pt x="0" y="930"/>
                </a:lnTo>
              </a:path>
              <a:path w="5714" h="1270">
                <a:moveTo>
                  <a:pt x="5584" y="0"/>
                </a:moveTo>
                <a:lnTo>
                  <a:pt x="3722" y="0"/>
                </a:lnTo>
              </a:path>
              <a:path w="5714" h="1270">
                <a:moveTo>
                  <a:pt x="3722" y="0"/>
                </a:moveTo>
                <a:lnTo>
                  <a:pt x="0" y="930"/>
                </a:lnTo>
              </a:path>
              <a:path w="5714" h="1270">
                <a:moveTo>
                  <a:pt x="5584" y="0"/>
                </a:moveTo>
                <a:lnTo>
                  <a:pt x="3722" y="0"/>
                </a:lnTo>
              </a:path>
              <a:path w="5714" h="1270">
                <a:moveTo>
                  <a:pt x="3722" y="0"/>
                </a:moveTo>
                <a:lnTo>
                  <a:pt x="5584" y="0"/>
                </a:lnTo>
              </a:path>
              <a:path w="5714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41" name="object 11441"/>
          <p:cNvSpPr/>
          <p:nvPr/>
        </p:nvSpPr>
        <p:spPr>
          <a:xfrm>
            <a:off x="5558411" y="7240268"/>
            <a:ext cx="5715" cy="1270"/>
          </a:xfrm>
          <a:custGeom>
            <a:avLst/>
            <a:gdLst/>
            <a:ahLst/>
            <a:cxnLst/>
            <a:rect l="l" t="t" r="r" b="b"/>
            <a:pathLst>
              <a:path w="5714" h="1270">
                <a:moveTo>
                  <a:pt x="1861" y="930"/>
                </a:moveTo>
                <a:lnTo>
                  <a:pt x="0" y="930"/>
                </a:lnTo>
              </a:path>
              <a:path w="5714" h="1270">
                <a:moveTo>
                  <a:pt x="5584" y="0"/>
                </a:moveTo>
                <a:lnTo>
                  <a:pt x="1861" y="930"/>
                </a:lnTo>
              </a:path>
              <a:path w="5714" h="1270">
                <a:moveTo>
                  <a:pt x="1861" y="930"/>
                </a:moveTo>
                <a:lnTo>
                  <a:pt x="0" y="930"/>
                </a:lnTo>
              </a:path>
              <a:path w="5714" h="1270">
                <a:moveTo>
                  <a:pt x="5584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42" name="object 11442"/>
          <p:cNvSpPr/>
          <p:nvPr/>
        </p:nvSpPr>
        <p:spPr>
          <a:xfrm>
            <a:off x="5694300" y="7206760"/>
            <a:ext cx="5715" cy="1270"/>
          </a:xfrm>
          <a:custGeom>
            <a:avLst/>
            <a:gdLst/>
            <a:ahLst/>
            <a:cxnLst/>
            <a:rect l="l" t="t" r="r" b="b"/>
            <a:pathLst>
              <a:path w="5714" h="1270">
                <a:moveTo>
                  <a:pt x="3722" y="0"/>
                </a:moveTo>
                <a:lnTo>
                  <a:pt x="0" y="930"/>
                </a:lnTo>
              </a:path>
              <a:path w="5714" h="1270">
                <a:moveTo>
                  <a:pt x="5584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43" name="object 11443"/>
          <p:cNvSpPr/>
          <p:nvPr/>
        </p:nvSpPr>
        <p:spPr>
          <a:xfrm>
            <a:off x="5563996" y="7207691"/>
            <a:ext cx="130810" cy="33020"/>
          </a:xfrm>
          <a:custGeom>
            <a:avLst/>
            <a:gdLst/>
            <a:ahLst/>
            <a:cxnLst/>
            <a:rect l="l" t="t" r="r" b="b"/>
            <a:pathLst>
              <a:path w="130810" h="33020">
                <a:moveTo>
                  <a:pt x="0" y="32576"/>
                </a:moveTo>
                <a:lnTo>
                  <a:pt x="31645" y="25130"/>
                </a:lnTo>
              </a:path>
              <a:path w="130810" h="33020">
                <a:moveTo>
                  <a:pt x="48398" y="20476"/>
                </a:moveTo>
                <a:lnTo>
                  <a:pt x="81905" y="12099"/>
                </a:lnTo>
              </a:path>
              <a:path w="130810" h="33020">
                <a:moveTo>
                  <a:pt x="99589" y="8376"/>
                </a:moveTo>
                <a:lnTo>
                  <a:pt x="130304" y="0"/>
                </a:lnTo>
              </a:path>
              <a:path w="130810" h="33020">
                <a:moveTo>
                  <a:pt x="130304" y="0"/>
                </a:moveTo>
                <a:lnTo>
                  <a:pt x="99589" y="8376"/>
                </a:lnTo>
              </a:path>
              <a:path w="130810" h="33020">
                <a:moveTo>
                  <a:pt x="81905" y="12099"/>
                </a:moveTo>
                <a:lnTo>
                  <a:pt x="48398" y="20476"/>
                </a:lnTo>
              </a:path>
              <a:path w="130810" h="33020">
                <a:moveTo>
                  <a:pt x="31645" y="25130"/>
                </a:moveTo>
                <a:lnTo>
                  <a:pt x="0" y="32576"/>
                </a:lnTo>
              </a:path>
              <a:path w="130810" h="33020">
                <a:moveTo>
                  <a:pt x="0" y="32576"/>
                </a:moveTo>
                <a:lnTo>
                  <a:pt x="31645" y="25130"/>
                </a:lnTo>
              </a:path>
              <a:path w="130810" h="33020">
                <a:moveTo>
                  <a:pt x="48398" y="20476"/>
                </a:moveTo>
                <a:lnTo>
                  <a:pt x="81905" y="12099"/>
                </a:lnTo>
              </a:path>
              <a:path w="130810" h="33020">
                <a:moveTo>
                  <a:pt x="99589" y="8376"/>
                </a:moveTo>
                <a:lnTo>
                  <a:pt x="130304" y="0"/>
                </a:lnTo>
              </a:path>
              <a:path w="130810" h="33020">
                <a:moveTo>
                  <a:pt x="130304" y="0"/>
                </a:moveTo>
                <a:lnTo>
                  <a:pt x="99589" y="8376"/>
                </a:lnTo>
              </a:path>
              <a:path w="130810" h="33020">
                <a:moveTo>
                  <a:pt x="81905" y="12099"/>
                </a:moveTo>
                <a:lnTo>
                  <a:pt x="48398" y="20476"/>
                </a:lnTo>
              </a:path>
              <a:path w="130810" h="33020">
                <a:moveTo>
                  <a:pt x="31645" y="25130"/>
                </a:moveTo>
                <a:lnTo>
                  <a:pt x="0" y="32576"/>
                </a:lnTo>
              </a:path>
              <a:path w="130810" h="33020">
                <a:moveTo>
                  <a:pt x="0" y="32576"/>
                </a:moveTo>
                <a:lnTo>
                  <a:pt x="31645" y="25130"/>
                </a:lnTo>
              </a:path>
              <a:path w="130810" h="33020">
                <a:moveTo>
                  <a:pt x="48398" y="20476"/>
                </a:moveTo>
                <a:lnTo>
                  <a:pt x="81905" y="12099"/>
                </a:lnTo>
              </a:path>
              <a:path w="130810" h="33020">
                <a:moveTo>
                  <a:pt x="99589" y="8376"/>
                </a:moveTo>
                <a:lnTo>
                  <a:pt x="130304" y="0"/>
                </a:lnTo>
              </a:path>
              <a:path w="130810" h="33020">
                <a:moveTo>
                  <a:pt x="130304" y="0"/>
                </a:moveTo>
                <a:lnTo>
                  <a:pt x="99589" y="8376"/>
                </a:lnTo>
              </a:path>
              <a:path w="130810" h="33020">
                <a:moveTo>
                  <a:pt x="81905" y="12099"/>
                </a:moveTo>
                <a:lnTo>
                  <a:pt x="48398" y="20476"/>
                </a:lnTo>
              </a:path>
              <a:path w="130810" h="33020">
                <a:moveTo>
                  <a:pt x="31645" y="25130"/>
                </a:moveTo>
                <a:lnTo>
                  <a:pt x="0" y="325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44" name="object 11444"/>
          <p:cNvSpPr/>
          <p:nvPr/>
        </p:nvSpPr>
        <p:spPr>
          <a:xfrm>
            <a:off x="5483952" y="6975936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65152"/>
                </a:moveTo>
                <a:lnTo>
                  <a:pt x="9307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45" name="object 11445"/>
          <p:cNvSpPr/>
          <p:nvPr/>
        </p:nvSpPr>
        <p:spPr>
          <a:xfrm>
            <a:off x="14047740" y="6596191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40" h="109854">
                <a:moveTo>
                  <a:pt x="27922" y="0"/>
                </a:moveTo>
                <a:lnTo>
                  <a:pt x="22337" y="21407"/>
                </a:lnTo>
              </a:path>
              <a:path w="27940" h="109854">
                <a:moveTo>
                  <a:pt x="17684" y="38160"/>
                </a:moveTo>
                <a:lnTo>
                  <a:pt x="9307" y="71667"/>
                </a:lnTo>
              </a:path>
              <a:path w="27940" h="109854">
                <a:moveTo>
                  <a:pt x="5584" y="88420"/>
                </a:moveTo>
                <a:lnTo>
                  <a:pt x="0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46" name="object 11446"/>
          <p:cNvSpPr/>
          <p:nvPr/>
        </p:nvSpPr>
        <p:spPr>
          <a:xfrm>
            <a:off x="5389016" y="4448031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0"/>
                </a:lnTo>
              </a:path>
            </a:pathLst>
          </a:custGeom>
          <a:ln w="4653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447" name="object 11447"/>
          <p:cNvGrpSpPr/>
          <p:nvPr/>
        </p:nvGrpSpPr>
        <p:grpSpPr>
          <a:xfrm>
            <a:off x="13918365" y="6641798"/>
            <a:ext cx="1905" cy="1905"/>
            <a:chOff x="13918365" y="6641798"/>
            <a:chExt cx="1905" cy="1905"/>
          </a:xfrm>
        </p:grpSpPr>
        <p:sp>
          <p:nvSpPr>
            <p:cNvPr id="11448" name="object 11448"/>
            <p:cNvSpPr/>
            <p:nvPr/>
          </p:nvSpPr>
          <p:spPr>
            <a:xfrm>
              <a:off x="13918366" y="664272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49" name="object 11449"/>
            <p:cNvSpPr/>
            <p:nvPr/>
          </p:nvSpPr>
          <p:spPr>
            <a:xfrm>
              <a:off x="13918365" y="66417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450" name="object 11450"/>
          <p:cNvSpPr/>
          <p:nvPr/>
        </p:nvSpPr>
        <p:spPr>
          <a:xfrm>
            <a:off x="5451375" y="6845631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108897"/>
                </a:moveTo>
                <a:lnTo>
                  <a:pt x="22337" y="90282"/>
                </a:lnTo>
              </a:path>
              <a:path w="27304" h="109220">
                <a:moveTo>
                  <a:pt x="17684" y="72598"/>
                </a:moveTo>
                <a:lnTo>
                  <a:pt x="9307" y="39091"/>
                </a:lnTo>
              </a:path>
              <a:path w="27304" h="109220">
                <a:moveTo>
                  <a:pt x="5584" y="22337"/>
                </a:moveTo>
                <a:lnTo>
                  <a:pt x="930" y="2792"/>
                </a:lnTo>
              </a:path>
              <a:path w="27304" h="109220">
                <a:moveTo>
                  <a:pt x="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51" name="object 11451"/>
          <p:cNvSpPr/>
          <p:nvPr/>
        </p:nvSpPr>
        <p:spPr>
          <a:xfrm>
            <a:off x="13917435" y="66417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52" name="object 11452"/>
          <p:cNvSpPr/>
          <p:nvPr/>
        </p:nvSpPr>
        <p:spPr>
          <a:xfrm>
            <a:off x="5451375" y="6845631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0"/>
                </a:moveTo>
                <a:lnTo>
                  <a:pt x="0" y="2792"/>
                </a:lnTo>
              </a:path>
              <a:path w="27304" h="109220">
                <a:moveTo>
                  <a:pt x="930" y="2792"/>
                </a:moveTo>
                <a:lnTo>
                  <a:pt x="5584" y="22337"/>
                </a:lnTo>
              </a:path>
              <a:path w="27304" h="109220">
                <a:moveTo>
                  <a:pt x="9307" y="39091"/>
                </a:moveTo>
                <a:lnTo>
                  <a:pt x="17684" y="72598"/>
                </a:lnTo>
              </a:path>
              <a:path w="27304" h="109220">
                <a:moveTo>
                  <a:pt x="22337" y="90282"/>
                </a:moveTo>
                <a:lnTo>
                  <a:pt x="26991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453" name="object 11453"/>
          <p:cNvGrpSpPr/>
          <p:nvPr/>
        </p:nvGrpSpPr>
        <p:grpSpPr>
          <a:xfrm>
            <a:off x="13917435" y="6641798"/>
            <a:ext cx="3810" cy="1905"/>
            <a:chOff x="13917435" y="6641798"/>
            <a:chExt cx="3810" cy="1905"/>
          </a:xfrm>
        </p:grpSpPr>
        <p:sp>
          <p:nvSpPr>
            <p:cNvPr id="11454" name="object 11454"/>
            <p:cNvSpPr/>
            <p:nvPr/>
          </p:nvSpPr>
          <p:spPr>
            <a:xfrm>
              <a:off x="13917435" y="66417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5" name="object 11455"/>
            <p:cNvSpPr/>
            <p:nvPr/>
          </p:nvSpPr>
          <p:spPr>
            <a:xfrm>
              <a:off x="13919297" y="664272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56" name="object 11456"/>
            <p:cNvSpPr/>
            <p:nvPr/>
          </p:nvSpPr>
          <p:spPr>
            <a:xfrm>
              <a:off x="13919297" y="66417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457" name="object 11457"/>
          <p:cNvSpPr/>
          <p:nvPr/>
        </p:nvSpPr>
        <p:spPr>
          <a:xfrm>
            <a:off x="5483952" y="6975936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9307" y="40952"/>
                </a:moveTo>
                <a:lnTo>
                  <a:pt x="15822" y="65152"/>
                </a:lnTo>
              </a:path>
              <a:path w="15875" h="65404">
                <a:moveTo>
                  <a:pt x="15822" y="65152"/>
                </a:moveTo>
                <a:lnTo>
                  <a:pt x="9307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58" name="object 11458"/>
          <p:cNvSpPr/>
          <p:nvPr/>
        </p:nvSpPr>
        <p:spPr>
          <a:xfrm>
            <a:off x="13918362" y="66417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54" y="939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59" name="object 11459"/>
          <p:cNvSpPr/>
          <p:nvPr/>
        </p:nvSpPr>
        <p:spPr>
          <a:xfrm>
            <a:off x="5451375" y="6845631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108897"/>
                </a:moveTo>
                <a:lnTo>
                  <a:pt x="22337" y="90282"/>
                </a:lnTo>
              </a:path>
              <a:path w="27304" h="109220">
                <a:moveTo>
                  <a:pt x="17684" y="72598"/>
                </a:moveTo>
                <a:lnTo>
                  <a:pt x="9307" y="39091"/>
                </a:lnTo>
              </a:path>
              <a:path w="27304" h="109220">
                <a:moveTo>
                  <a:pt x="5584" y="22337"/>
                </a:moveTo>
                <a:lnTo>
                  <a:pt x="930" y="2792"/>
                </a:lnTo>
              </a:path>
              <a:path w="27304" h="109220">
                <a:moveTo>
                  <a:pt x="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60" name="object 11460"/>
          <p:cNvSpPr/>
          <p:nvPr/>
        </p:nvSpPr>
        <p:spPr>
          <a:xfrm>
            <a:off x="14048664" y="667437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66" y="939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61" name="object 11461"/>
          <p:cNvSpPr/>
          <p:nvPr/>
        </p:nvSpPr>
        <p:spPr>
          <a:xfrm>
            <a:off x="5451375" y="6845631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0"/>
                </a:moveTo>
                <a:lnTo>
                  <a:pt x="0" y="2792"/>
                </a:lnTo>
              </a:path>
              <a:path w="27304" h="109220">
                <a:moveTo>
                  <a:pt x="930" y="2792"/>
                </a:moveTo>
                <a:lnTo>
                  <a:pt x="5584" y="22337"/>
                </a:lnTo>
              </a:path>
              <a:path w="27304" h="109220">
                <a:moveTo>
                  <a:pt x="9307" y="39091"/>
                </a:moveTo>
                <a:lnTo>
                  <a:pt x="17684" y="72598"/>
                </a:lnTo>
              </a:path>
              <a:path w="27304" h="109220">
                <a:moveTo>
                  <a:pt x="22337" y="90282"/>
                </a:moveTo>
                <a:lnTo>
                  <a:pt x="26991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462" name="object 11462"/>
          <p:cNvGrpSpPr/>
          <p:nvPr/>
        </p:nvGrpSpPr>
        <p:grpSpPr>
          <a:xfrm>
            <a:off x="14047739" y="6674374"/>
            <a:ext cx="3175" cy="1905"/>
            <a:chOff x="14047739" y="6674374"/>
            <a:chExt cx="3175" cy="1905"/>
          </a:xfrm>
        </p:grpSpPr>
        <p:sp>
          <p:nvSpPr>
            <p:cNvPr id="11463" name="object 11463"/>
            <p:cNvSpPr/>
            <p:nvPr/>
          </p:nvSpPr>
          <p:spPr>
            <a:xfrm>
              <a:off x="14047739" y="66743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4" name="object 11464"/>
            <p:cNvSpPr/>
            <p:nvPr/>
          </p:nvSpPr>
          <p:spPr>
            <a:xfrm>
              <a:off x="14048670" y="66753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5" name="object 11465"/>
            <p:cNvSpPr/>
            <p:nvPr/>
          </p:nvSpPr>
          <p:spPr>
            <a:xfrm>
              <a:off x="14047736" y="6674374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39"/>
                  </a:moveTo>
                  <a:lnTo>
                    <a:pt x="2514" y="279"/>
                  </a:lnTo>
                  <a:lnTo>
                    <a:pt x="1854" y="0"/>
                  </a:lnTo>
                  <a:lnTo>
                    <a:pt x="1384" y="203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384" y="1689"/>
                  </a:lnTo>
                  <a:lnTo>
                    <a:pt x="1854" y="1866"/>
                  </a:lnTo>
                  <a:lnTo>
                    <a:pt x="2514" y="1600"/>
                  </a:lnTo>
                  <a:lnTo>
                    <a:pt x="2794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466" name="object 11466"/>
          <p:cNvSpPr/>
          <p:nvPr/>
        </p:nvSpPr>
        <p:spPr>
          <a:xfrm>
            <a:off x="5483952" y="6975936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9307" y="40952"/>
                </a:moveTo>
                <a:lnTo>
                  <a:pt x="15822" y="65152"/>
                </a:lnTo>
              </a:path>
              <a:path w="15875" h="65404">
                <a:moveTo>
                  <a:pt x="15822" y="65152"/>
                </a:moveTo>
                <a:lnTo>
                  <a:pt x="9307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467" name="object 11467"/>
          <p:cNvGrpSpPr/>
          <p:nvPr/>
        </p:nvGrpSpPr>
        <p:grpSpPr>
          <a:xfrm>
            <a:off x="14047739" y="6674374"/>
            <a:ext cx="1905" cy="1905"/>
            <a:chOff x="14047739" y="6674374"/>
            <a:chExt cx="1905" cy="1905"/>
          </a:xfrm>
        </p:grpSpPr>
        <p:sp>
          <p:nvSpPr>
            <p:cNvPr id="11468" name="object 11468"/>
            <p:cNvSpPr/>
            <p:nvPr/>
          </p:nvSpPr>
          <p:spPr>
            <a:xfrm>
              <a:off x="14048670" y="66743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69" name="object 11469"/>
            <p:cNvSpPr/>
            <p:nvPr/>
          </p:nvSpPr>
          <p:spPr>
            <a:xfrm>
              <a:off x="14047736" y="66743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470" name="object 11470"/>
          <p:cNvSpPr/>
          <p:nvPr/>
        </p:nvSpPr>
        <p:spPr>
          <a:xfrm>
            <a:off x="14092415" y="6581300"/>
            <a:ext cx="1905" cy="8890"/>
          </a:xfrm>
          <a:custGeom>
            <a:avLst/>
            <a:gdLst/>
            <a:ahLst/>
            <a:cxnLst/>
            <a:rect l="l" t="t" r="r" b="b"/>
            <a:pathLst>
              <a:path w="1905" h="8890">
                <a:moveTo>
                  <a:pt x="1861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71" name="object 11471"/>
          <p:cNvSpPr/>
          <p:nvPr/>
        </p:nvSpPr>
        <p:spPr>
          <a:xfrm>
            <a:off x="13921159" y="6538486"/>
            <a:ext cx="1905" cy="8890"/>
          </a:xfrm>
          <a:custGeom>
            <a:avLst/>
            <a:gdLst/>
            <a:ahLst/>
            <a:cxnLst/>
            <a:rect l="l" t="t" r="r" b="b"/>
            <a:pathLst>
              <a:path w="1905" h="8890">
                <a:moveTo>
                  <a:pt x="0" y="8376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72" name="object 11472"/>
          <p:cNvSpPr/>
          <p:nvPr/>
        </p:nvSpPr>
        <p:spPr>
          <a:xfrm>
            <a:off x="5451375" y="6845631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108897"/>
                </a:moveTo>
                <a:lnTo>
                  <a:pt x="22337" y="90282"/>
                </a:lnTo>
              </a:path>
              <a:path w="27304" h="109220">
                <a:moveTo>
                  <a:pt x="17684" y="72598"/>
                </a:moveTo>
                <a:lnTo>
                  <a:pt x="9307" y="39091"/>
                </a:lnTo>
              </a:path>
              <a:path w="27304" h="109220">
                <a:moveTo>
                  <a:pt x="5584" y="22337"/>
                </a:moveTo>
                <a:lnTo>
                  <a:pt x="930" y="2792"/>
                </a:lnTo>
              </a:path>
              <a:path w="27304" h="109220">
                <a:moveTo>
                  <a:pt x="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73" name="object 11473"/>
          <p:cNvSpPr/>
          <p:nvPr/>
        </p:nvSpPr>
        <p:spPr>
          <a:xfrm>
            <a:off x="13923019" y="6538486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0"/>
                </a:moveTo>
                <a:lnTo>
                  <a:pt x="930" y="930"/>
                </a:lnTo>
              </a:path>
              <a:path w="3175" h="1270">
                <a:moveTo>
                  <a:pt x="930" y="930"/>
                </a:moveTo>
                <a:lnTo>
                  <a:pt x="279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74" name="object 11474"/>
          <p:cNvSpPr/>
          <p:nvPr/>
        </p:nvSpPr>
        <p:spPr>
          <a:xfrm>
            <a:off x="5451375" y="6845631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0"/>
                </a:moveTo>
                <a:lnTo>
                  <a:pt x="0" y="2792"/>
                </a:lnTo>
              </a:path>
              <a:path w="27304" h="109220">
                <a:moveTo>
                  <a:pt x="930" y="2792"/>
                </a:moveTo>
                <a:lnTo>
                  <a:pt x="5584" y="22337"/>
                </a:lnTo>
              </a:path>
              <a:path w="27304" h="109220">
                <a:moveTo>
                  <a:pt x="9307" y="39091"/>
                </a:moveTo>
                <a:lnTo>
                  <a:pt x="17684" y="72598"/>
                </a:lnTo>
              </a:path>
              <a:path w="27304" h="109220">
                <a:moveTo>
                  <a:pt x="22337" y="90282"/>
                </a:moveTo>
                <a:lnTo>
                  <a:pt x="26991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75" name="object 11475"/>
          <p:cNvSpPr/>
          <p:nvPr/>
        </p:nvSpPr>
        <p:spPr>
          <a:xfrm>
            <a:off x="13925813" y="6539416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0"/>
                </a:moveTo>
                <a:lnTo>
                  <a:pt x="930" y="0"/>
                </a:lnTo>
              </a:path>
              <a:path w="3809" h="1270">
                <a:moveTo>
                  <a:pt x="930" y="0"/>
                </a:moveTo>
                <a:lnTo>
                  <a:pt x="2792" y="930"/>
                </a:lnTo>
              </a:path>
              <a:path w="3809" h="1270">
                <a:moveTo>
                  <a:pt x="2792" y="93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76" name="object 11476"/>
          <p:cNvSpPr/>
          <p:nvPr/>
        </p:nvSpPr>
        <p:spPr>
          <a:xfrm>
            <a:off x="14087761" y="6579438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0"/>
                </a:moveTo>
                <a:lnTo>
                  <a:pt x="930" y="930"/>
                </a:lnTo>
              </a:path>
              <a:path w="3175" h="1270">
                <a:moveTo>
                  <a:pt x="1861" y="930"/>
                </a:moveTo>
                <a:lnTo>
                  <a:pt x="279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77" name="object 11477"/>
          <p:cNvSpPr/>
          <p:nvPr/>
        </p:nvSpPr>
        <p:spPr>
          <a:xfrm>
            <a:off x="5483952" y="6975936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9307" y="40952"/>
                </a:moveTo>
                <a:lnTo>
                  <a:pt x="15822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78" name="object 11478"/>
          <p:cNvSpPr/>
          <p:nvPr/>
        </p:nvSpPr>
        <p:spPr>
          <a:xfrm>
            <a:off x="14090555" y="6580369"/>
            <a:ext cx="5080" cy="1270"/>
          </a:xfrm>
          <a:custGeom>
            <a:avLst/>
            <a:gdLst/>
            <a:ahLst/>
            <a:cxnLst/>
            <a:rect l="l" t="t" r="r" b="b"/>
            <a:pathLst>
              <a:path w="5080" h="1270">
                <a:moveTo>
                  <a:pt x="0" y="0"/>
                </a:moveTo>
                <a:lnTo>
                  <a:pt x="930" y="930"/>
                </a:lnTo>
              </a:path>
              <a:path w="5080" h="1270">
                <a:moveTo>
                  <a:pt x="1861" y="930"/>
                </a:moveTo>
                <a:lnTo>
                  <a:pt x="2792" y="930"/>
                </a:lnTo>
              </a:path>
              <a:path w="5080" h="1270">
                <a:moveTo>
                  <a:pt x="2792" y="930"/>
                </a:moveTo>
                <a:lnTo>
                  <a:pt x="3722" y="930"/>
                </a:lnTo>
              </a:path>
              <a:path w="5080" h="1270">
                <a:moveTo>
                  <a:pt x="4653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79" name="object 11479"/>
          <p:cNvSpPr/>
          <p:nvPr/>
        </p:nvSpPr>
        <p:spPr>
          <a:xfrm>
            <a:off x="13923019" y="653755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80" name="object 11480"/>
          <p:cNvSpPr/>
          <p:nvPr/>
        </p:nvSpPr>
        <p:spPr>
          <a:xfrm>
            <a:off x="13918367" y="6535694"/>
            <a:ext cx="177165" cy="64769"/>
          </a:xfrm>
          <a:custGeom>
            <a:avLst/>
            <a:gdLst/>
            <a:ahLst/>
            <a:cxnLst/>
            <a:rect l="l" t="t" r="r" b="b"/>
            <a:pathLst>
              <a:path w="177165" h="64770">
                <a:moveTo>
                  <a:pt x="176841" y="42814"/>
                </a:moveTo>
                <a:lnTo>
                  <a:pt x="172187" y="64221"/>
                </a:lnTo>
              </a:path>
              <a:path w="177165" h="64770">
                <a:moveTo>
                  <a:pt x="172187" y="64221"/>
                </a:moveTo>
                <a:lnTo>
                  <a:pt x="145196" y="57706"/>
                </a:lnTo>
              </a:path>
              <a:path w="177165" h="64770">
                <a:moveTo>
                  <a:pt x="128442" y="53052"/>
                </a:moveTo>
                <a:lnTo>
                  <a:pt x="94005" y="44675"/>
                </a:lnTo>
              </a:path>
              <a:path w="177165" h="64770">
                <a:moveTo>
                  <a:pt x="77251" y="40022"/>
                </a:moveTo>
                <a:lnTo>
                  <a:pt x="43745" y="31645"/>
                </a:lnTo>
              </a:path>
              <a:path w="177165" h="64770">
                <a:moveTo>
                  <a:pt x="26991" y="27922"/>
                </a:moveTo>
                <a:lnTo>
                  <a:pt x="0" y="21407"/>
                </a:lnTo>
              </a:path>
              <a:path w="177165" h="64770">
                <a:moveTo>
                  <a:pt x="0" y="21407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81" name="object 11481"/>
          <p:cNvSpPr/>
          <p:nvPr/>
        </p:nvSpPr>
        <p:spPr>
          <a:xfrm>
            <a:off x="11858627" y="4459200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653" y="4653"/>
                </a:moveTo>
                <a:lnTo>
                  <a:pt x="0" y="4653"/>
                </a:lnTo>
              </a:path>
              <a:path w="5079" h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82" name="object 11482"/>
          <p:cNvSpPr/>
          <p:nvPr/>
        </p:nvSpPr>
        <p:spPr>
          <a:xfrm>
            <a:off x="11858627" y="4559721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653" y="0"/>
                </a:moveTo>
                <a:lnTo>
                  <a:pt x="0" y="0"/>
                </a:lnTo>
              </a:path>
              <a:path w="5079" h="5079">
                <a:moveTo>
                  <a:pt x="0" y="4653"/>
                </a:moveTo>
                <a:lnTo>
                  <a:pt x="4653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83" name="object 11483"/>
          <p:cNvSpPr/>
          <p:nvPr/>
        </p:nvSpPr>
        <p:spPr>
          <a:xfrm>
            <a:off x="11863281" y="4450824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60">
                <a:moveTo>
                  <a:pt x="0" y="200110"/>
                </a:moveTo>
                <a:lnTo>
                  <a:pt x="0" y="161018"/>
                </a:lnTo>
              </a:path>
              <a:path w="69850" h="200660">
                <a:moveTo>
                  <a:pt x="0" y="143334"/>
                </a:moveTo>
                <a:lnTo>
                  <a:pt x="0" y="108897"/>
                </a:lnTo>
              </a:path>
              <a:path w="69850" h="200660">
                <a:moveTo>
                  <a:pt x="0" y="91213"/>
                </a:moveTo>
                <a:lnTo>
                  <a:pt x="0" y="56775"/>
                </a:lnTo>
              </a:path>
              <a:path w="69850" h="200660">
                <a:moveTo>
                  <a:pt x="0" y="39091"/>
                </a:moveTo>
                <a:lnTo>
                  <a:pt x="0" y="0"/>
                </a:lnTo>
              </a:path>
              <a:path w="69850" h="200660">
                <a:moveTo>
                  <a:pt x="0" y="0"/>
                </a:moveTo>
                <a:lnTo>
                  <a:pt x="0" y="39091"/>
                </a:lnTo>
              </a:path>
              <a:path w="69850" h="200660">
                <a:moveTo>
                  <a:pt x="0" y="56775"/>
                </a:moveTo>
                <a:lnTo>
                  <a:pt x="0" y="91213"/>
                </a:lnTo>
              </a:path>
              <a:path w="69850" h="200660">
                <a:moveTo>
                  <a:pt x="0" y="108897"/>
                </a:moveTo>
                <a:lnTo>
                  <a:pt x="0" y="143334"/>
                </a:lnTo>
              </a:path>
              <a:path w="69850" h="200660">
                <a:moveTo>
                  <a:pt x="0" y="161018"/>
                </a:moveTo>
                <a:lnTo>
                  <a:pt x="0" y="200110"/>
                </a:lnTo>
              </a:path>
              <a:path w="69850" h="200660">
                <a:moveTo>
                  <a:pt x="0" y="0"/>
                </a:moveTo>
                <a:lnTo>
                  <a:pt x="26060" y="0"/>
                </a:lnTo>
              </a:path>
              <a:path w="69850" h="200660">
                <a:moveTo>
                  <a:pt x="43745" y="0"/>
                </a:moveTo>
                <a:lnTo>
                  <a:pt x="69805" y="0"/>
                </a:lnTo>
              </a:path>
              <a:path w="69850" h="200660">
                <a:moveTo>
                  <a:pt x="69805" y="0"/>
                </a:moveTo>
                <a:lnTo>
                  <a:pt x="43745" y="0"/>
                </a:lnTo>
              </a:path>
              <a:path w="69850" h="20066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84" name="object 11484"/>
          <p:cNvSpPr/>
          <p:nvPr/>
        </p:nvSpPr>
        <p:spPr>
          <a:xfrm>
            <a:off x="11863281" y="465093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85" name="object 11485"/>
          <p:cNvSpPr/>
          <p:nvPr/>
        </p:nvSpPr>
        <p:spPr>
          <a:xfrm>
            <a:off x="11907956" y="4450824"/>
            <a:ext cx="25400" cy="200660"/>
          </a:xfrm>
          <a:custGeom>
            <a:avLst/>
            <a:gdLst/>
            <a:ahLst/>
            <a:cxnLst/>
            <a:rect l="l" t="t" r="r" b="b"/>
            <a:pathLst>
              <a:path w="25400" h="200660">
                <a:moveTo>
                  <a:pt x="25130" y="0"/>
                </a:moveTo>
                <a:lnTo>
                  <a:pt x="25130" y="39091"/>
                </a:lnTo>
              </a:path>
              <a:path w="25400" h="200660">
                <a:moveTo>
                  <a:pt x="25130" y="56775"/>
                </a:moveTo>
                <a:lnTo>
                  <a:pt x="25130" y="91213"/>
                </a:lnTo>
              </a:path>
              <a:path w="25400" h="200660">
                <a:moveTo>
                  <a:pt x="25130" y="108897"/>
                </a:moveTo>
                <a:lnTo>
                  <a:pt x="25130" y="143334"/>
                </a:lnTo>
              </a:path>
              <a:path w="25400" h="200660">
                <a:moveTo>
                  <a:pt x="25130" y="161018"/>
                </a:moveTo>
                <a:lnTo>
                  <a:pt x="25130" y="200110"/>
                </a:lnTo>
              </a:path>
              <a:path w="25400" h="200660">
                <a:moveTo>
                  <a:pt x="0" y="11168"/>
                </a:moveTo>
                <a:lnTo>
                  <a:pt x="12099" y="11168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86" name="object 11486"/>
          <p:cNvSpPr/>
          <p:nvPr/>
        </p:nvSpPr>
        <p:spPr>
          <a:xfrm>
            <a:off x="11907956" y="4639765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87" name="object 11487"/>
          <p:cNvSpPr/>
          <p:nvPr/>
        </p:nvSpPr>
        <p:spPr>
          <a:xfrm>
            <a:off x="11920056" y="4461992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930"/>
                </a:lnTo>
              </a:path>
              <a:path h="177164">
                <a:moveTo>
                  <a:pt x="0" y="930"/>
                </a:moveTo>
                <a:lnTo>
                  <a:pt x="0" y="27922"/>
                </a:lnTo>
              </a:path>
              <a:path h="177164">
                <a:moveTo>
                  <a:pt x="0" y="45606"/>
                </a:moveTo>
                <a:lnTo>
                  <a:pt x="0" y="80044"/>
                </a:lnTo>
              </a:path>
              <a:path h="177164">
                <a:moveTo>
                  <a:pt x="0" y="97728"/>
                </a:moveTo>
                <a:lnTo>
                  <a:pt x="0" y="132165"/>
                </a:lnTo>
              </a:path>
              <a:path h="177164">
                <a:moveTo>
                  <a:pt x="0" y="149850"/>
                </a:moveTo>
                <a:lnTo>
                  <a:pt x="0" y="17684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88" name="object 11488"/>
          <p:cNvSpPr/>
          <p:nvPr/>
        </p:nvSpPr>
        <p:spPr>
          <a:xfrm>
            <a:off x="11920056" y="463883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89" name="object 11489"/>
          <p:cNvSpPr/>
          <p:nvPr/>
        </p:nvSpPr>
        <p:spPr>
          <a:xfrm>
            <a:off x="11907956" y="446199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90" name="object 11490"/>
          <p:cNvSpPr/>
          <p:nvPr/>
        </p:nvSpPr>
        <p:spPr>
          <a:xfrm>
            <a:off x="11907956" y="4462923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175910"/>
                </a:moveTo>
                <a:lnTo>
                  <a:pt x="0" y="148919"/>
                </a:lnTo>
              </a:path>
              <a:path h="176529">
                <a:moveTo>
                  <a:pt x="0" y="131235"/>
                </a:moveTo>
                <a:lnTo>
                  <a:pt x="0" y="96797"/>
                </a:lnTo>
              </a:path>
              <a:path h="176529">
                <a:moveTo>
                  <a:pt x="0" y="79113"/>
                </a:moveTo>
                <a:lnTo>
                  <a:pt x="0" y="44675"/>
                </a:lnTo>
              </a:path>
              <a:path h="17652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91" name="object 11491"/>
          <p:cNvSpPr/>
          <p:nvPr/>
        </p:nvSpPr>
        <p:spPr>
          <a:xfrm>
            <a:off x="11907956" y="463883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92" name="object 11492"/>
          <p:cNvSpPr/>
          <p:nvPr/>
        </p:nvSpPr>
        <p:spPr>
          <a:xfrm>
            <a:off x="11933087" y="445082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39091"/>
                </a:lnTo>
              </a:path>
              <a:path h="200660">
                <a:moveTo>
                  <a:pt x="0" y="56775"/>
                </a:moveTo>
                <a:lnTo>
                  <a:pt x="0" y="91213"/>
                </a:lnTo>
              </a:path>
              <a:path h="200660">
                <a:moveTo>
                  <a:pt x="0" y="108897"/>
                </a:moveTo>
                <a:lnTo>
                  <a:pt x="0" y="143334"/>
                </a:lnTo>
              </a:path>
              <a:path h="200660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93" name="object 11493"/>
          <p:cNvSpPr/>
          <p:nvPr/>
        </p:nvSpPr>
        <p:spPr>
          <a:xfrm>
            <a:off x="11858627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94" name="object 11494"/>
          <p:cNvSpPr/>
          <p:nvPr/>
        </p:nvSpPr>
        <p:spPr>
          <a:xfrm>
            <a:off x="11933087" y="474307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95" name="object 11495"/>
          <p:cNvSpPr/>
          <p:nvPr/>
        </p:nvSpPr>
        <p:spPr>
          <a:xfrm>
            <a:off x="11933087" y="445361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96" name="object 11496"/>
          <p:cNvSpPr/>
          <p:nvPr/>
        </p:nvSpPr>
        <p:spPr>
          <a:xfrm>
            <a:off x="11937740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97" name="object 11497"/>
          <p:cNvSpPr/>
          <p:nvPr/>
        </p:nvSpPr>
        <p:spPr>
          <a:xfrm>
            <a:off x="11937740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498" name="object 11498"/>
          <p:cNvGrpSpPr/>
          <p:nvPr/>
        </p:nvGrpSpPr>
        <p:grpSpPr>
          <a:xfrm>
            <a:off x="5555619" y="7204899"/>
            <a:ext cx="147320" cy="38735"/>
            <a:chOff x="5555619" y="7204899"/>
            <a:chExt cx="147320" cy="38735"/>
          </a:xfrm>
        </p:grpSpPr>
        <p:sp>
          <p:nvSpPr>
            <p:cNvPr id="11499" name="object 11499"/>
            <p:cNvSpPr/>
            <p:nvPr/>
          </p:nvSpPr>
          <p:spPr>
            <a:xfrm>
              <a:off x="5555619" y="724212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0" name="object 11500"/>
            <p:cNvSpPr/>
            <p:nvPr/>
          </p:nvSpPr>
          <p:spPr>
            <a:xfrm>
              <a:off x="5557480" y="72411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1" name="object 11501"/>
            <p:cNvSpPr/>
            <p:nvPr/>
          </p:nvSpPr>
          <p:spPr>
            <a:xfrm>
              <a:off x="5556550" y="7227237"/>
              <a:ext cx="59690" cy="15240"/>
            </a:xfrm>
            <a:custGeom>
              <a:avLst/>
              <a:gdLst/>
              <a:ahLst/>
              <a:cxnLst/>
              <a:rect l="l" t="t" r="r" b="b"/>
              <a:pathLst>
                <a:path w="59689" h="15240">
                  <a:moveTo>
                    <a:pt x="930" y="14891"/>
                  </a:moveTo>
                  <a:lnTo>
                    <a:pt x="1861" y="14891"/>
                  </a:lnTo>
                </a:path>
                <a:path w="59689" h="15240">
                  <a:moveTo>
                    <a:pt x="0" y="14891"/>
                  </a:moveTo>
                  <a:lnTo>
                    <a:pt x="930" y="14891"/>
                  </a:lnTo>
                </a:path>
                <a:path w="59689" h="15240">
                  <a:moveTo>
                    <a:pt x="1861" y="14891"/>
                  </a:moveTo>
                  <a:lnTo>
                    <a:pt x="19545" y="10238"/>
                  </a:lnTo>
                </a:path>
                <a:path w="59689" h="15240">
                  <a:moveTo>
                    <a:pt x="36299" y="5584"/>
                  </a:moveTo>
                  <a:lnTo>
                    <a:pt x="53983" y="1861"/>
                  </a:lnTo>
                </a:path>
                <a:path w="59689" h="15240">
                  <a:moveTo>
                    <a:pt x="57706" y="0"/>
                  </a:moveTo>
                  <a:lnTo>
                    <a:pt x="59567" y="0"/>
                  </a:lnTo>
                </a:path>
                <a:path w="59689" h="15240">
                  <a:moveTo>
                    <a:pt x="56775" y="930"/>
                  </a:moveTo>
                  <a:lnTo>
                    <a:pt x="57706" y="0"/>
                  </a:lnTo>
                </a:path>
                <a:path w="59689" h="15240">
                  <a:moveTo>
                    <a:pt x="55844" y="930"/>
                  </a:moveTo>
                  <a:lnTo>
                    <a:pt x="56775" y="930"/>
                  </a:lnTo>
                </a:path>
                <a:path w="59689" h="15240">
                  <a:moveTo>
                    <a:pt x="54913" y="930"/>
                  </a:moveTo>
                  <a:lnTo>
                    <a:pt x="55844" y="930"/>
                  </a:lnTo>
                </a:path>
                <a:path w="59689" h="15240">
                  <a:moveTo>
                    <a:pt x="53983" y="1861"/>
                  </a:moveTo>
                  <a:lnTo>
                    <a:pt x="54913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2" name="object 11502"/>
            <p:cNvSpPr/>
            <p:nvPr/>
          </p:nvSpPr>
          <p:spPr>
            <a:xfrm>
              <a:off x="5609602" y="72281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3" name="object 11503"/>
            <p:cNvSpPr/>
            <p:nvPr/>
          </p:nvSpPr>
          <p:spPr>
            <a:xfrm>
              <a:off x="5616117" y="7219791"/>
              <a:ext cx="29209" cy="7620"/>
            </a:xfrm>
            <a:custGeom>
              <a:avLst/>
              <a:gdLst/>
              <a:ahLst/>
              <a:cxnLst/>
              <a:rect l="l" t="t" r="r" b="b"/>
              <a:pathLst>
                <a:path w="29210" h="7620">
                  <a:moveTo>
                    <a:pt x="0" y="7445"/>
                  </a:moveTo>
                  <a:lnTo>
                    <a:pt x="14891" y="3722"/>
                  </a:lnTo>
                </a:path>
                <a:path w="29210" h="7620">
                  <a:moveTo>
                    <a:pt x="14891" y="3722"/>
                  </a:moveTo>
                  <a:lnTo>
                    <a:pt x="28853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4" name="object 11504"/>
            <p:cNvSpPr/>
            <p:nvPr/>
          </p:nvSpPr>
          <p:spPr>
            <a:xfrm>
              <a:off x="5649620" y="72179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05" name="object 11505"/>
            <p:cNvSpPr/>
            <p:nvPr/>
          </p:nvSpPr>
          <p:spPr>
            <a:xfrm>
              <a:off x="5644970" y="7205830"/>
              <a:ext cx="57785" cy="13970"/>
            </a:xfrm>
            <a:custGeom>
              <a:avLst/>
              <a:gdLst/>
              <a:ahLst/>
              <a:cxnLst/>
              <a:rect l="l" t="t" r="r" b="b"/>
              <a:pathLst>
                <a:path w="57785" h="13970">
                  <a:moveTo>
                    <a:pt x="4653" y="13030"/>
                  </a:moveTo>
                  <a:lnTo>
                    <a:pt x="5584" y="13030"/>
                  </a:lnTo>
                </a:path>
                <a:path w="57785" h="13970">
                  <a:moveTo>
                    <a:pt x="2792" y="13961"/>
                  </a:moveTo>
                  <a:lnTo>
                    <a:pt x="4653" y="13030"/>
                  </a:lnTo>
                </a:path>
                <a:path w="57785" h="13970">
                  <a:moveTo>
                    <a:pt x="1861" y="13961"/>
                  </a:moveTo>
                  <a:lnTo>
                    <a:pt x="2792" y="13961"/>
                  </a:lnTo>
                </a:path>
                <a:path w="57785" h="13970">
                  <a:moveTo>
                    <a:pt x="0" y="13961"/>
                  </a:moveTo>
                  <a:lnTo>
                    <a:pt x="1861" y="13961"/>
                  </a:lnTo>
                </a:path>
                <a:path w="57785" h="13970">
                  <a:moveTo>
                    <a:pt x="5584" y="13030"/>
                  </a:moveTo>
                  <a:lnTo>
                    <a:pt x="54913" y="930"/>
                  </a:lnTo>
                </a:path>
                <a:path w="57785" h="13970">
                  <a:moveTo>
                    <a:pt x="55844" y="0"/>
                  </a:moveTo>
                  <a:lnTo>
                    <a:pt x="56775" y="0"/>
                  </a:lnTo>
                </a:path>
                <a:path w="57785" h="13970">
                  <a:moveTo>
                    <a:pt x="55844" y="930"/>
                  </a:moveTo>
                  <a:lnTo>
                    <a:pt x="55844" y="0"/>
                  </a:lnTo>
                </a:path>
                <a:path w="57785" h="13970">
                  <a:moveTo>
                    <a:pt x="54913" y="930"/>
                  </a:moveTo>
                  <a:lnTo>
                    <a:pt x="55844" y="930"/>
                  </a:lnTo>
                </a:path>
                <a:path w="57785" h="13970">
                  <a:moveTo>
                    <a:pt x="56775" y="0"/>
                  </a:moveTo>
                  <a:lnTo>
                    <a:pt x="57706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506" name="object 11506"/>
          <p:cNvSpPr/>
          <p:nvPr/>
        </p:nvSpPr>
        <p:spPr>
          <a:xfrm>
            <a:off x="11937740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07" name="object 11507"/>
          <p:cNvSpPr/>
          <p:nvPr/>
        </p:nvSpPr>
        <p:spPr>
          <a:xfrm>
            <a:off x="11863281" y="4453616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08" name="object 11508"/>
          <p:cNvSpPr/>
          <p:nvPr/>
        </p:nvSpPr>
        <p:spPr>
          <a:xfrm>
            <a:off x="11933087" y="474307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09" name="object 11509"/>
          <p:cNvSpPr/>
          <p:nvPr/>
        </p:nvSpPr>
        <p:spPr>
          <a:xfrm>
            <a:off x="11858627" y="445361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10" name="object 11510"/>
          <p:cNvSpPr/>
          <p:nvPr/>
        </p:nvSpPr>
        <p:spPr>
          <a:xfrm>
            <a:off x="11858627" y="469374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11" name="object 11511"/>
          <p:cNvSpPr/>
          <p:nvPr/>
        </p:nvSpPr>
        <p:spPr>
          <a:xfrm>
            <a:off x="11858627" y="460811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12" name="object 11512"/>
          <p:cNvSpPr/>
          <p:nvPr/>
        </p:nvSpPr>
        <p:spPr>
          <a:xfrm>
            <a:off x="11920056" y="4597881"/>
            <a:ext cx="5715" cy="9525"/>
          </a:xfrm>
          <a:custGeom>
            <a:avLst/>
            <a:gdLst/>
            <a:ahLst/>
            <a:cxnLst/>
            <a:rect l="l" t="t" r="r" b="b"/>
            <a:pathLst>
              <a:path w="5715" h="9525">
                <a:moveTo>
                  <a:pt x="5584" y="9307"/>
                </a:moveTo>
                <a:lnTo>
                  <a:pt x="4653" y="5584"/>
                </a:lnTo>
              </a:path>
              <a:path w="5715" h="9525">
                <a:moveTo>
                  <a:pt x="4653" y="5584"/>
                </a:moveTo>
                <a:lnTo>
                  <a:pt x="2792" y="1861"/>
                </a:lnTo>
              </a:path>
              <a:path w="5715" h="9525">
                <a:moveTo>
                  <a:pt x="2792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13" name="object 11513"/>
          <p:cNvSpPr/>
          <p:nvPr/>
        </p:nvSpPr>
        <p:spPr>
          <a:xfrm>
            <a:off x="5636594" y="6915437"/>
            <a:ext cx="5080" cy="20955"/>
          </a:xfrm>
          <a:custGeom>
            <a:avLst/>
            <a:gdLst/>
            <a:ahLst/>
            <a:cxnLst/>
            <a:rect l="l" t="t" r="r" b="b"/>
            <a:pathLst>
              <a:path w="5079" h="20954">
                <a:moveTo>
                  <a:pt x="4653" y="20476"/>
                </a:moveTo>
                <a:lnTo>
                  <a:pt x="930" y="5584"/>
                </a:lnTo>
              </a:path>
              <a:path w="5079" h="20954">
                <a:moveTo>
                  <a:pt x="930" y="5584"/>
                </a:moveTo>
                <a:lnTo>
                  <a:pt x="930" y="3722"/>
                </a:lnTo>
              </a:path>
              <a:path w="5079" h="20954">
                <a:moveTo>
                  <a:pt x="930" y="3722"/>
                </a:moveTo>
                <a:lnTo>
                  <a:pt x="0" y="2792"/>
                </a:lnTo>
              </a:path>
              <a:path w="5079" h="20954">
                <a:moveTo>
                  <a:pt x="0" y="2792"/>
                </a:moveTo>
                <a:lnTo>
                  <a:pt x="0" y="1861"/>
                </a:lnTo>
              </a:path>
              <a:path w="5079" h="20954">
                <a:moveTo>
                  <a:pt x="0" y="1861"/>
                </a:moveTo>
                <a:lnTo>
                  <a:pt x="0" y="930"/>
                </a:lnTo>
              </a:path>
              <a:path w="5079" h="2095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14" name="object 11514"/>
          <p:cNvSpPr/>
          <p:nvPr/>
        </p:nvSpPr>
        <p:spPr>
          <a:xfrm>
            <a:off x="11863281" y="4596020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15" name="object 11515"/>
          <p:cNvSpPr/>
          <p:nvPr/>
        </p:nvSpPr>
        <p:spPr>
          <a:xfrm>
            <a:off x="11863281" y="4694679"/>
            <a:ext cx="62865" cy="12700"/>
          </a:xfrm>
          <a:custGeom>
            <a:avLst/>
            <a:gdLst/>
            <a:ahLst/>
            <a:cxnLst/>
            <a:rect l="l" t="t" r="r" b="b"/>
            <a:pathLst>
              <a:path w="62865" h="12700">
                <a:moveTo>
                  <a:pt x="0" y="12099"/>
                </a:moveTo>
                <a:lnTo>
                  <a:pt x="44675" y="12099"/>
                </a:lnTo>
              </a:path>
              <a:path w="62865" h="12700">
                <a:moveTo>
                  <a:pt x="56775" y="10238"/>
                </a:moveTo>
                <a:lnTo>
                  <a:pt x="59567" y="8376"/>
                </a:lnTo>
              </a:path>
              <a:path w="62865" h="12700">
                <a:moveTo>
                  <a:pt x="59567" y="8376"/>
                </a:moveTo>
                <a:lnTo>
                  <a:pt x="61429" y="4653"/>
                </a:lnTo>
              </a:path>
              <a:path w="62865" h="12700">
                <a:moveTo>
                  <a:pt x="61429" y="4653"/>
                </a:moveTo>
                <a:lnTo>
                  <a:pt x="6235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16" name="object 11516"/>
          <p:cNvSpPr/>
          <p:nvPr/>
        </p:nvSpPr>
        <p:spPr>
          <a:xfrm>
            <a:off x="5478367" y="6954528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4" h="21590">
                <a:moveTo>
                  <a:pt x="0" y="0"/>
                </a:moveTo>
                <a:lnTo>
                  <a:pt x="0" y="930"/>
                </a:lnTo>
              </a:path>
              <a:path w="5714" h="21590">
                <a:moveTo>
                  <a:pt x="0" y="930"/>
                </a:moveTo>
                <a:lnTo>
                  <a:pt x="0" y="1861"/>
                </a:lnTo>
              </a:path>
              <a:path w="5714" h="21590">
                <a:moveTo>
                  <a:pt x="0" y="1861"/>
                </a:moveTo>
                <a:lnTo>
                  <a:pt x="930" y="2792"/>
                </a:lnTo>
              </a:path>
              <a:path w="5714" h="21590">
                <a:moveTo>
                  <a:pt x="930" y="2792"/>
                </a:moveTo>
                <a:lnTo>
                  <a:pt x="930" y="4653"/>
                </a:lnTo>
              </a:path>
              <a:path w="5714" h="21590">
                <a:moveTo>
                  <a:pt x="930" y="4653"/>
                </a:moveTo>
                <a:lnTo>
                  <a:pt x="5584" y="2140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17" name="object 11517"/>
          <p:cNvSpPr/>
          <p:nvPr/>
        </p:nvSpPr>
        <p:spPr>
          <a:xfrm>
            <a:off x="11925641" y="4660241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18" name="object 11518"/>
          <p:cNvSpPr/>
          <p:nvPr/>
        </p:nvSpPr>
        <p:spPr>
          <a:xfrm>
            <a:off x="11863281" y="4604396"/>
            <a:ext cx="62865" cy="46990"/>
          </a:xfrm>
          <a:custGeom>
            <a:avLst/>
            <a:gdLst/>
            <a:ahLst/>
            <a:cxnLst/>
            <a:rect l="l" t="t" r="r" b="b"/>
            <a:pathLst>
              <a:path w="62865" h="46989">
                <a:moveTo>
                  <a:pt x="62359" y="46537"/>
                </a:moveTo>
                <a:lnTo>
                  <a:pt x="62359" y="2792"/>
                </a:lnTo>
              </a:path>
              <a:path w="62865" h="46989">
                <a:moveTo>
                  <a:pt x="0" y="0"/>
                </a:moveTo>
                <a:lnTo>
                  <a:pt x="25130" y="0"/>
                </a:lnTo>
              </a:path>
              <a:path w="62865" h="46989">
                <a:moveTo>
                  <a:pt x="25130" y="0"/>
                </a:moveTo>
                <a:lnTo>
                  <a:pt x="28853" y="930"/>
                </a:lnTo>
              </a:path>
              <a:path w="62865" h="46989">
                <a:moveTo>
                  <a:pt x="28853" y="930"/>
                </a:moveTo>
                <a:lnTo>
                  <a:pt x="32576" y="3722"/>
                </a:lnTo>
              </a:path>
              <a:path w="62865" h="46989">
                <a:moveTo>
                  <a:pt x="32576" y="3722"/>
                </a:moveTo>
                <a:lnTo>
                  <a:pt x="35368" y="7445"/>
                </a:lnTo>
              </a:path>
              <a:path w="62865" h="46989">
                <a:moveTo>
                  <a:pt x="35368" y="7445"/>
                </a:moveTo>
                <a:lnTo>
                  <a:pt x="36299" y="12099"/>
                </a:lnTo>
              </a:path>
              <a:path w="62865" h="46989">
                <a:moveTo>
                  <a:pt x="36299" y="12099"/>
                </a:moveTo>
                <a:lnTo>
                  <a:pt x="36299" y="4653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19" name="object 11519"/>
          <p:cNvSpPr/>
          <p:nvPr/>
        </p:nvSpPr>
        <p:spPr>
          <a:xfrm>
            <a:off x="5458821" y="6841908"/>
            <a:ext cx="27305" cy="111125"/>
          </a:xfrm>
          <a:custGeom>
            <a:avLst/>
            <a:gdLst/>
            <a:ahLst/>
            <a:cxnLst/>
            <a:rect l="l" t="t" r="r" b="b"/>
            <a:pathLst>
              <a:path w="27304" h="111125">
                <a:moveTo>
                  <a:pt x="0" y="0"/>
                </a:moveTo>
                <a:lnTo>
                  <a:pt x="5584" y="21407"/>
                </a:lnTo>
              </a:path>
              <a:path w="27304" h="111125">
                <a:moveTo>
                  <a:pt x="9307" y="39091"/>
                </a:moveTo>
                <a:lnTo>
                  <a:pt x="17684" y="72598"/>
                </a:lnTo>
              </a:path>
              <a:path w="27304" h="111125">
                <a:moveTo>
                  <a:pt x="22337" y="89351"/>
                </a:moveTo>
                <a:lnTo>
                  <a:pt x="26991" y="11075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20" name="object 11520"/>
          <p:cNvSpPr/>
          <p:nvPr/>
        </p:nvSpPr>
        <p:spPr>
          <a:xfrm>
            <a:off x="11888410" y="4660241"/>
            <a:ext cx="11430" cy="37465"/>
          </a:xfrm>
          <a:custGeom>
            <a:avLst/>
            <a:gdLst/>
            <a:ahLst/>
            <a:cxnLst/>
            <a:rect l="l" t="t" r="r" b="b"/>
            <a:pathLst>
              <a:path w="11429" h="37464">
                <a:moveTo>
                  <a:pt x="11168" y="0"/>
                </a:moveTo>
                <a:lnTo>
                  <a:pt x="11168" y="26060"/>
                </a:lnTo>
              </a:path>
              <a:path w="11429" h="37464">
                <a:moveTo>
                  <a:pt x="11168" y="26060"/>
                </a:moveTo>
                <a:lnTo>
                  <a:pt x="10238" y="30714"/>
                </a:lnTo>
              </a:path>
              <a:path w="11429" h="37464">
                <a:moveTo>
                  <a:pt x="10238" y="30714"/>
                </a:moveTo>
                <a:lnTo>
                  <a:pt x="7445" y="34437"/>
                </a:lnTo>
              </a:path>
              <a:path w="11429" h="37464">
                <a:moveTo>
                  <a:pt x="7445" y="34437"/>
                </a:moveTo>
                <a:lnTo>
                  <a:pt x="3722" y="36299"/>
                </a:lnTo>
              </a:path>
              <a:path w="11429" h="37464">
                <a:moveTo>
                  <a:pt x="3722" y="36299"/>
                </a:moveTo>
                <a:lnTo>
                  <a:pt x="0" y="37229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521" name="object 11521"/>
          <p:cNvGrpSpPr/>
          <p:nvPr/>
        </p:nvGrpSpPr>
        <p:grpSpPr>
          <a:xfrm>
            <a:off x="5490467" y="6973144"/>
            <a:ext cx="69215" cy="269240"/>
            <a:chOff x="5490467" y="6973144"/>
            <a:chExt cx="69215" cy="269240"/>
          </a:xfrm>
        </p:grpSpPr>
        <p:sp>
          <p:nvSpPr>
            <p:cNvPr id="11522" name="object 11522"/>
            <p:cNvSpPr/>
            <p:nvPr/>
          </p:nvSpPr>
          <p:spPr>
            <a:xfrm>
              <a:off x="5491397" y="6974074"/>
              <a:ext cx="67310" cy="267335"/>
            </a:xfrm>
            <a:custGeom>
              <a:avLst/>
              <a:gdLst/>
              <a:ahLst/>
              <a:cxnLst/>
              <a:rect l="l" t="t" r="r" b="b"/>
              <a:pathLst>
                <a:path w="67310" h="267334">
                  <a:moveTo>
                    <a:pt x="0" y="0"/>
                  </a:moveTo>
                  <a:lnTo>
                    <a:pt x="4653" y="17684"/>
                  </a:lnTo>
                </a:path>
                <a:path w="67310" h="267334">
                  <a:moveTo>
                    <a:pt x="8376" y="34437"/>
                  </a:moveTo>
                  <a:lnTo>
                    <a:pt x="16753" y="67944"/>
                  </a:lnTo>
                </a:path>
                <a:path w="67310" h="267334">
                  <a:moveTo>
                    <a:pt x="21407" y="84697"/>
                  </a:moveTo>
                  <a:lnTo>
                    <a:pt x="29783" y="119135"/>
                  </a:lnTo>
                </a:path>
                <a:path w="67310" h="267334">
                  <a:moveTo>
                    <a:pt x="34437" y="135888"/>
                  </a:moveTo>
                  <a:lnTo>
                    <a:pt x="42814" y="169395"/>
                  </a:lnTo>
                </a:path>
                <a:path w="67310" h="267334">
                  <a:moveTo>
                    <a:pt x="46537" y="186149"/>
                  </a:moveTo>
                  <a:lnTo>
                    <a:pt x="54913" y="220586"/>
                  </a:lnTo>
                </a:path>
                <a:path w="67310" h="267334">
                  <a:moveTo>
                    <a:pt x="59567" y="237340"/>
                  </a:moveTo>
                  <a:lnTo>
                    <a:pt x="63290" y="255024"/>
                  </a:lnTo>
                </a:path>
                <a:path w="67310" h="267334">
                  <a:moveTo>
                    <a:pt x="64221" y="255024"/>
                  </a:moveTo>
                  <a:lnTo>
                    <a:pt x="65152" y="262470"/>
                  </a:lnTo>
                </a:path>
                <a:path w="67310" h="267334">
                  <a:moveTo>
                    <a:pt x="65152" y="262470"/>
                  </a:moveTo>
                  <a:lnTo>
                    <a:pt x="66082" y="263400"/>
                  </a:lnTo>
                </a:path>
                <a:path w="67310" h="267334">
                  <a:moveTo>
                    <a:pt x="66082" y="263400"/>
                  </a:moveTo>
                  <a:lnTo>
                    <a:pt x="66082" y="265262"/>
                  </a:lnTo>
                </a:path>
                <a:path w="67310" h="267334">
                  <a:moveTo>
                    <a:pt x="66082" y="265262"/>
                  </a:moveTo>
                  <a:lnTo>
                    <a:pt x="66082" y="266193"/>
                  </a:lnTo>
                </a:path>
                <a:path w="67310" h="267334">
                  <a:moveTo>
                    <a:pt x="66082" y="266193"/>
                  </a:moveTo>
                  <a:lnTo>
                    <a:pt x="67013" y="267123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23" name="object 11523"/>
            <p:cNvSpPr/>
            <p:nvPr/>
          </p:nvSpPr>
          <p:spPr>
            <a:xfrm>
              <a:off x="5557480" y="72402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524" name="object 11524"/>
          <p:cNvSpPr/>
          <p:nvPr/>
        </p:nvSpPr>
        <p:spPr>
          <a:xfrm>
            <a:off x="11863281" y="4697471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251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25" name="object 11525"/>
          <p:cNvSpPr/>
          <p:nvPr/>
        </p:nvSpPr>
        <p:spPr>
          <a:xfrm>
            <a:off x="5510943" y="6828878"/>
            <a:ext cx="27940" cy="111125"/>
          </a:xfrm>
          <a:custGeom>
            <a:avLst/>
            <a:gdLst/>
            <a:ahLst/>
            <a:cxnLst/>
            <a:rect l="l" t="t" r="r" b="b"/>
            <a:pathLst>
              <a:path w="27939" h="111125">
                <a:moveTo>
                  <a:pt x="0" y="0"/>
                </a:moveTo>
                <a:lnTo>
                  <a:pt x="5584" y="21407"/>
                </a:lnTo>
              </a:path>
              <a:path w="27939" h="111125">
                <a:moveTo>
                  <a:pt x="9307" y="39091"/>
                </a:moveTo>
                <a:lnTo>
                  <a:pt x="17684" y="72598"/>
                </a:lnTo>
              </a:path>
              <a:path w="27939" h="111125">
                <a:moveTo>
                  <a:pt x="22337" y="89351"/>
                </a:moveTo>
                <a:lnTo>
                  <a:pt x="27922" y="11075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26" name="object 11526"/>
          <p:cNvSpPr/>
          <p:nvPr/>
        </p:nvSpPr>
        <p:spPr>
          <a:xfrm>
            <a:off x="11863281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29783"/>
                </a:moveTo>
                <a:lnTo>
                  <a:pt x="0" y="0"/>
                </a:lnTo>
              </a:path>
              <a:path h="78739">
                <a:moveTo>
                  <a:pt x="0" y="0"/>
                </a:moveTo>
                <a:lnTo>
                  <a:pt x="0" y="29783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27" name="object 11527"/>
          <p:cNvSpPr/>
          <p:nvPr/>
        </p:nvSpPr>
        <p:spPr>
          <a:xfrm>
            <a:off x="5543519" y="6961044"/>
            <a:ext cx="67310" cy="267335"/>
          </a:xfrm>
          <a:custGeom>
            <a:avLst/>
            <a:gdLst/>
            <a:ahLst/>
            <a:cxnLst/>
            <a:rect l="l" t="t" r="r" b="b"/>
            <a:pathLst>
              <a:path w="67310" h="267334">
                <a:moveTo>
                  <a:pt x="0" y="0"/>
                </a:moveTo>
                <a:lnTo>
                  <a:pt x="5584" y="22337"/>
                </a:lnTo>
              </a:path>
              <a:path w="67310" h="267334">
                <a:moveTo>
                  <a:pt x="10238" y="39091"/>
                </a:moveTo>
                <a:lnTo>
                  <a:pt x="18614" y="72598"/>
                </a:lnTo>
              </a:path>
              <a:path w="67310" h="267334">
                <a:moveTo>
                  <a:pt x="22337" y="90282"/>
                </a:moveTo>
                <a:lnTo>
                  <a:pt x="30714" y="123789"/>
                </a:lnTo>
              </a:path>
              <a:path w="67310" h="267334">
                <a:moveTo>
                  <a:pt x="35368" y="140542"/>
                </a:moveTo>
                <a:lnTo>
                  <a:pt x="43745" y="174980"/>
                </a:lnTo>
              </a:path>
              <a:path w="67310" h="267334">
                <a:moveTo>
                  <a:pt x="48398" y="191733"/>
                </a:moveTo>
                <a:lnTo>
                  <a:pt x="56775" y="225240"/>
                </a:lnTo>
              </a:path>
              <a:path w="67310" h="267334">
                <a:moveTo>
                  <a:pt x="60498" y="241993"/>
                </a:moveTo>
                <a:lnTo>
                  <a:pt x="66082" y="265262"/>
                </a:lnTo>
              </a:path>
              <a:path w="67310" h="267334">
                <a:moveTo>
                  <a:pt x="66082" y="265262"/>
                </a:moveTo>
                <a:lnTo>
                  <a:pt x="67013" y="266193"/>
                </a:lnTo>
              </a:path>
              <a:path w="67310" h="267334">
                <a:moveTo>
                  <a:pt x="67013" y="266193"/>
                </a:moveTo>
                <a:lnTo>
                  <a:pt x="67013" y="267123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28" name="object 11528"/>
          <p:cNvSpPr/>
          <p:nvPr/>
        </p:nvSpPr>
        <p:spPr>
          <a:xfrm>
            <a:off x="11863281" y="466024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29" name="object 11529"/>
          <p:cNvSpPr/>
          <p:nvPr/>
        </p:nvSpPr>
        <p:spPr>
          <a:xfrm>
            <a:off x="5550965" y="6819571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39" h="109854">
                <a:moveTo>
                  <a:pt x="0" y="0"/>
                </a:moveTo>
                <a:lnTo>
                  <a:pt x="5584" y="21407"/>
                </a:lnTo>
              </a:path>
              <a:path w="27939" h="109854">
                <a:moveTo>
                  <a:pt x="10238" y="38160"/>
                </a:moveTo>
                <a:lnTo>
                  <a:pt x="18614" y="71667"/>
                </a:lnTo>
              </a:path>
              <a:path w="27939" h="109854">
                <a:moveTo>
                  <a:pt x="22337" y="88420"/>
                </a:moveTo>
                <a:lnTo>
                  <a:pt x="27922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30" name="object 11530"/>
          <p:cNvSpPr/>
          <p:nvPr/>
        </p:nvSpPr>
        <p:spPr>
          <a:xfrm>
            <a:off x="11863281" y="466024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31" name="object 11531"/>
          <p:cNvSpPr/>
          <p:nvPr/>
        </p:nvSpPr>
        <p:spPr>
          <a:xfrm>
            <a:off x="11863281" y="473842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32" name="object 11532"/>
          <p:cNvSpPr/>
          <p:nvPr/>
        </p:nvSpPr>
        <p:spPr>
          <a:xfrm>
            <a:off x="5584472" y="6950805"/>
            <a:ext cx="66675" cy="267335"/>
          </a:xfrm>
          <a:custGeom>
            <a:avLst/>
            <a:gdLst/>
            <a:ahLst/>
            <a:cxnLst/>
            <a:rect l="l" t="t" r="r" b="b"/>
            <a:pathLst>
              <a:path w="66675" h="267334">
                <a:moveTo>
                  <a:pt x="0" y="0"/>
                </a:moveTo>
                <a:lnTo>
                  <a:pt x="4653" y="21407"/>
                </a:lnTo>
              </a:path>
              <a:path w="66675" h="267334">
                <a:moveTo>
                  <a:pt x="9307" y="39091"/>
                </a:moveTo>
                <a:lnTo>
                  <a:pt x="17684" y="72598"/>
                </a:lnTo>
              </a:path>
              <a:path w="66675" h="267334">
                <a:moveTo>
                  <a:pt x="22337" y="89351"/>
                </a:moveTo>
                <a:lnTo>
                  <a:pt x="30714" y="122858"/>
                </a:lnTo>
              </a:path>
              <a:path w="66675" h="267334">
                <a:moveTo>
                  <a:pt x="34437" y="140542"/>
                </a:moveTo>
                <a:lnTo>
                  <a:pt x="42814" y="174049"/>
                </a:lnTo>
              </a:path>
              <a:path w="66675" h="267334">
                <a:moveTo>
                  <a:pt x="47468" y="190802"/>
                </a:moveTo>
                <a:lnTo>
                  <a:pt x="55844" y="225240"/>
                </a:lnTo>
              </a:path>
              <a:path w="66675" h="267334">
                <a:moveTo>
                  <a:pt x="59567" y="241993"/>
                </a:moveTo>
                <a:lnTo>
                  <a:pt x="65152" y="263400"/>
                </a:lnTo>
              </a:path>
              <a:path w="66675" h="267334">
                <a:moveTo>
                  <a:pt x="65152" y="263400"/>
                </a:moveTo>
                <a:lnTo>
                  <a:pt x="66082" y="266193"/>
                </a:lnTo>
              </a:path>
              <a:path w="66675" h="267334">
                <a:moveTo>
                  <a:pt x="66082" y="266193"/>
                </a:moveTo>
                <a:lnTo>
                  <a:pt x="66082" y="267123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33" name="object 11533"/>
          <p:cNvSpPr/>
          <p:nvPr/>
        </p:nvSpPr>
        <p:spPr>
          <a:xfrm>
            <a:off x="11933087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29783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34" name="object 11534"/>
          <p:cNvSpPr/>
          <p:nvPr/>
        </p:nvSpPr>
        <p:spPr>
          <a:xfrm>
            <a:off x="5600294" y="6806540"/>
            <a:ext cx="27940" cy="111125"/>
          </a:xfrm>
          <a:custGeom>
            <a:avLst/>
            <a:gdLst/>
            <a:ahLst/>
            <a:cxnLst/>
            <a:rect l="l" t="t" r="r" b="b"/>
            <a:pathLst>
              <a:path w="27939" h="111125">
                <a:moveTo>
                  <a:pt x="0" y="0"/>
                </a:moveTo>
                <a:lnTo>
                  <a:pt x="5584" y="21407"/>
                </a:lnTo>
              </a:path>
              <a:path w="27939" h="111125">
                <a:moveTo>
                  <a:pt x="10238" y="39091"/>
                </a:moveTo>
                <a:lnTo>
                  <a:pt x="18614" y="72598"/>
                </a:lnTo>
              </a:path>
              <a:path w="27939" h="111125">
                <a:moveTo>
                  <a:pt x="22337" y="89351"/>
                </a:moveTo>
                <a:lnTo>
                  <a:pt x="27922" y="11075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35" name="object 11535"/>
          <p:cNvSpPr/>
          <p:nvPr/>
        </p:nvSpPr>
        <p:spPr>
          <a:xfrm>
            <a:off x="11907956" y="4660241"/>
            <a:ext cx="29845" cy="78740"/>
          </a:xfrm>
          <a:custGeom>
            <a:avLst/>
            <a:gdLst/>
            <a:ahLst/>
            <a:cxnLst/>
            <a:rect l="l" t="t" r="r" b="b"/>
            <a:pathLst>
              <a:path w="29845" h="78739">
                <a:moveTo>
                  <a:pt x="29783" y="0"/>
                </a:moveTo>
                <a:lnTo>
                  <a:pt x="29783" y="29783"/>
                </a:lnTo>
              </a:path>
              <a:path w="29845" h="78739">
                <a:moveTo>
                  <a:pt x="29783" y="47468"/>
                </a:moveTo>
                <a:lnTo>
                  <a:pt x="29783" y="78182"/>
                </a:lnTo>
              </a:path>
              <a:path w="29845" h="78739">
                <a:moveTo>
                  <a:pt x="25130" y="0"/>
                </a:moveTo>
                <a:lnTo>
                  <a:pt x="25130" y="29783"/>
                </a:lnTo>
              </a:path>
              <a:path w="29845" h="78739">
                <a:moveTo>
                  <a:pt x="25130" y="47468"/>
                </a:moveTo>
                <a:lnTo>
                  <a:pt x="25130" y="78182"/>
                </a:lnTo>
              </a:path>
              <a:path w="29845" h="78739">
                <a:moveTo>
                  <a:pt x="0" y="11168"/>
                </a:moveTo>
                <a:lnTo>
                  <a:pt x="12099" y="11168"/>
                </a:lnTo>
              </a:path>
              <a:path w="29845" h="78739">
                <a:moveTo>
                  <a:pt x="12099" y="66082"/>
                </a:moveTo>
                <a:lnTo>
                  <a:pt x="0" y="66082"/>
                </a:lnTo>
              </a:path>
              <a:path w="29845" h="78739">
                <a:moveTo>
                  <a:pt x="12099" y="11168"/>
                </a:moveTo>
                <a:lnTo>
                  <a:pt x="12099" y="12099"/>
                </a:lnTo>
              </a:path>
              <a:path w="29845" h="78739">
                <a:moveTo>
                  <a:pt x="12099" y="12099"/>
                </a:moveTo>
                <a:lnTo>
                  <a:pt x="12099" y="29783"/>
                </a:lnTo>
              </a:path>
              <a:path w="29845" h="78739">
                <a:moveTo>
                  <a:pt x="12099" y="47468"/>
                </a:moveTo>
                <a:lnTo>
                  <a:pt x="12099" y="660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536" name="object 11536"/>
          <p:cNvGrpSpPr/>
          <p:nvPr/>
        </p:nvGrpSpPr>
        <p:grpSpPr>
          <a:xfrm>
            <a:off x="5632871" y="6937775"/>
            <a:ext cx="67945" cy="269240"/>
            <a:chOff x="5632871" y="6937775"/>
            <a:chExt cx="67945" cy="269240"/>
          </a:xfrm>
        </p:grpSpPr>
        <p:sp>
          <p:nvSpPr>
            <p:cNvPr id="11537" name="object 11537"/>
            <p:cNvSpPr/>
            <p:nvPr/>
          </p:nvSpPr>
          <p:spPr>
            <a:xfrm>
              <a:off x="5633802" y="6938706"/>
              <a:ext cx="66675" cy="267335"/>
            </a:xfrm>
            <a:custGeom>
              <a:avLst/>
              <a:gdLst/>
              <a:ahLst/>
              <a:cxnLst/>
              <a:rect l="l" t="t" r="r" b="b"/>
              <a:pathLst>
                <a:path w="66675" h="267334">
                  <a:moveTo>
                    <a:pt x="0" y="0"/>
                  </a:moveTo>
                  <a:lnTo>
                    <a:pt x="4653" y="21407"/>
                  </a:lnTo>
                </a:path>
                <a:path w="66675" h="267334">
                  <a:moveTo>
                    <a:pt x="9307" y="38160"/>
                  </a:moveTo>
                  <a:lnTo>
                    <a:pt x="17684" y="71667"/>
                  </a:lnTo>
                </a:path>
                <a:path w="66675" h="267334">
                  <a:moveTo>
                    <a:pt x="22337" y="88420"/>
                  </a:moveTo>
                  <a:lnTo>
                    <a:pt x="30714" y="122858"/>
                  </a:lnTo>
                </a:path>
                <a:path w="66675" h="267334">
                  <a:moveTo>
                    <a:pt x="34437" y="139611"/>
                  </a:moveTo>
                  <a:lnTo>
                    <a:pt x="42814" y="173118"/>
                  </a:lnTo>
                </a:path>
                <a:path w="66675" h="267334">
                  <a:moveTo>
                    <a:pt x="47468" y="189872"/>
                  </a:moveTo>
                  <a:lnTo>
                    <a:pt x="55844" y="224309"/>
                  </a:lnTo>
                </a:path>
                <a:path w="66675" h="267334">
                  <a:moveTo>
                    <a:pt x="59567" y="241063"/>
                  </a:moveTo>
                  <a:lnTo>
                    <a:pt x="65152" y="261539"/>
                  </a:lnTo>
                </a:path>
                <a:path w="66675" h="267334">
                  <a:moveTo>
                    <a:pt x="65152" y="262470"/>
                  </a:moveTo>
                  <a:lnTo>
                    <a:pt x="65152" y="263400"/>
                  </a:lnTo>
                </a:path>
                <a:path w="66675" h="267334">
                  <a:moveTo>
                    <a:pt x="65152" y="263400"/>
                  </a:moveTo>
                  <a:lnTo>
                    <a:pt x="66082" y="265262"/>
                  </a:lnTo>
                </a:path>
                <a:path w="66675" h="267334">
                  <a:moveTo>
                    <a:pt x="66082" y="265262"/>
                  </a:moveTo>
                  <a:lnTo>
                    <a:pt x="66082" y="266193"/>
                  </a:lnTo>
                </a:path>
                <a:path w="66675" h="267334">
                  <a:moveTo>
                    <a:pt x="66082" y="266193"/>
                  </a:moveTo>
                  <a:lnTo>
                    <a:pt x="66082" y="267123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38" name="object 11538"/>
            <p:cNvSpPr/>
            <p:nvPr/>
          </p:nvSpPr>
          <p:spPr>
            <a:xfrm>
              <a:off x="5698953" y="72048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539" name="object 11539"/>
          <p:cNvSpPr/>
          <p:nvPr/>
        </p:nvSpPr>
        <p:spPr>
          <a:xfrm>
            <a:off x="11919125" y="47253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EEE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40" name="object 11540"/>
          <p:cNvSpPr/>
          <p:nvPr/>
        </p:nvSpPr>
        <p:spPr>
          <a:xfrm>
            <a:off x="11907956" y="467141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541" name="object 11541"/>
          <p:cNvGrpSpPr/>
          <p:nvPr/>
        </p:nvGrpSpPr>
        <p:grpSpPr>
          <a:xfrm>
            <a:off x="5471852" y="6868900"/>
            <a:ext cx="1905" cy="3175"/>
            <a:chOff x="5471852" y="6868900"/>
            <a:chExt cx="1905" cy="3175"/>
          </a:xfrm>
        </p:grpSpPr>
        <p:sp>
          <p:nvSpPr>
            <p:cNvPr id="11542" name="object 11542"/>
            <p:cNvSpPr/>
            <p:nvPr/>
          </p:nvSpPr>
          <p:spPr>
            <a:xfrm>
              <a:off x="5471852" y="68698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3" name="object 11543"/>
            <p:cNvSpPr/>
            <p:nvPr/>
          </p:nvSpPr>
          <p:spPr>
            <a:xfrm>
              <a:off x="5472783" y="686983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4" name="object 11544"/>
            <p:cNvSpPr/>
            <p:nvPr/>
          </p:nvSpPr>
          <p:spPr>
            <a:xfrm>
              <a:off x="5471846" y="68689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5" name="object 11545"/>
            <p:cNvSpPr/>
            <p:nvPr/>
          </p:nvSpPr>
          <p:spPr>
            <a:xfrm>
              <a:off x="5471852" y="68698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546" name="object 11546"/>
          <p:cNvGrpSpPr/>
          <p:nvPr/>
        </p:nvGrpSpPr>
        <p:grpSpPr>
          <a:xfrm>
            <a:off x="11907025" y="4672341"/>
            <a:ext cx="1905" cy="55244"/>
            <a:chOff x="11907025" y="4672341"/>
            <a:chExt cx="1905" cy="55244"/>
          </a:xfrm>
        </p:grpSpPr>
        <p:sp>
          <p:nvSpPr>
            <p:cNvPr id="11547" name="object 11547"/>
            <p:cNvSpPr/>
            <p:nvPr/>
          </p:nvSpPr>
          <p:spPr>
            <a:xfrm>
              <a:off x="11907956" y="4672341"/>
              <a:ext cx="0" cy="54610"/>
            </a:xfrm>
            <a:custGeom>
              <a:avLst/>
              <a:gdLst/>
              <a:ahLst/>
              <a:cxnLst/>
              <a:rect l="l" t="t" r="r" b="b"/>
              <a:pathLst>
                <a:path h="54610">
                  <a:moveTo>
                    <a:pt x="0" y="53983"/>
                  </a:moveTo>
                  <a:lnTo>
                    <a:pt x="0" y="35368"/>
                  </a:lnTo>
                </a:path>
                <a:path h="54610">
                  <a:moveTo>
                    <a:pt x="0" y="176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48" name="object 11548"/>
            <p:cNvSpPr/>
            <p:nvPr/>
          </p:nvSpPr>
          <p:spPr>
            <a:xfrm>
              <a:off x="11907025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549" name="object 11549"/>
          <p:cNvSpPr/>
          <p:nvPr/>
        </p:nvSpPr>
        <p:spPr>
          <a:xfrm>
            <a:off x="11937740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50" name="object 11550"/>
          <p:cNvSpPr/>
          <p:nvPr/>
        </p:nvSpPr>
        <p:spPr>
          <a:xfrm>
            <a:off x="11858627" y="4564374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4653" y="3722"/>
                </a:moveTo>
                <a:lnTo>
                  <a:pt x="0" y="3722"/>
                </a:lnTo>
              </a:path>
              <a:path w="5079" h="381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51" name="object 11551"/>
          <p:cNvSpPr/>
          <p:nvPr/>
        </p:nvSpPr>
        <p:spPr>
          <a:xfrm>
            <a:off x="11933087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52" name="object 11552"/>
          <p:cNvSpPr/>
          <p:nvPr/>
        </p:nvSpPr>
        <p:spPr>
          <a:xfrm>
            <a:off x="11858627" y="4733770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0"/>
                </a:moveTo>
                <a:lnTo>
                  <a:pt x="4653" y="0"/>
                </a:lnTo>
              </a:path>
              <a:path w="5079" h="5079">
                <a:moveTo>
                  <a:pt x="0" y="4653"/>
                </a:moveTo>
                <a:lnTo>
                  <a:pt x="4653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53" name="object 11553"/>
          <p:cNvSpPr/>
          <p:nvPr/>
        </p:nvSpPr>
        <p:spPr>
          <a:xfrm>
            <a:off x="11523558" y="4484330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48398" y="195456"/>
                </a:moveTo>
                <a:lnTo>
                  <a:pt x="41883" y="171257"/>
                </a:lnTo>
              </a:path>
              <a:path w="48895" h="195579">
                <a:moveTo>
                  <a:pt x="38160" y="154503"/>
                </a:moveTo>
                <a:lnTo>
                  <a:pt x="31645" y="130304"/>
                </a:lnTo>
              </a:path>
              <a:path w="48895" h="195579">
                <a:moveTo>
                  <a:pt x="26991" y="108897"/>
                </a:moveTo>
                <a:lnTo>
                  <a:pt x="22337" y="90282"/>
                </a:lnTo>
              </a:path>
              <a:path w="48895" h="195579">
                <a:moveTo>
                  <a:pt x="17684" y="73528"/>
                </a:moveTo>
                <a:lnTo>
                  <a:pt x="9307" y="39091"/>
                </a:lnTo>
              </a:path>
              <a:path w="48895" h="195579">
                <a:moveTo>
                  <a:pt x="5584" y="22337"/>
                </a:moveTo>
                <a:lnTo>
                  <a:pt x="930" y="3722"/>
                </a:lnTo>
              </a:path>
              <a:path w="48895" h="195579">
                <a:moveTo>
                  <a:pt x="0" y="2792"/>
                </a:moveTo>
                <a:lnTo>
                  <a:pt x="0" y="0"/>
                </a:lnTo>
              </a:path>
              <a:path w="48895" h="195579">
                <a:moveTo>
                  <a:pt x="0" y="0"/>
                </a:moveTo>
                <a:lnTo>
                  <a:pt x="0" y="2792"/>
                </a:lnTo>
              </a:path>
              <a:path w="48895" h="195579">
                <a:moveTo>
                  <a:pt x="930" y="3722"/>
                </a:moveTo>
                <a:lnTo>
                  <a:pt x="5584" y="22337"/>
                </a:lnTo>
              </a:path>
              <a:path w="48895" h="195579">
                <a:moveTo>
                  <a:pt x="9307" y="39091"/>
                </a:moveTo>
                <a:lnTo>
                  <a:pt x="17684" y="73528"/>
                </a:lnTo>
              </a:path>
              <a:path w="48895" h="195579">
                <a:moveTo>
                  <a:pt x="22337" y="90282"/>
                </a:moveTo>
                <a:lnTo>
                  <a:pt x="26991" y="108897"/>
                </a:lnTo>
              </a:path>
              <a:path w="48895" h="195579">
                <a:moveTo>
                  <a:pt x="31645" y="130304"/>
                </a:moveTo>
                <a:lnTo>
                  <a:pt x="38160" y="154503"/>
                </a:lnTo>
              </a:path>
              <a:path w="48895" h="195579">
                <a:moveTo>
                  <a:pt x="41883" y="171257"/>
                </a:moveTo>
                <a:lnTo>
                  <a:pt x="48398" y="19545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554" name="object 11554"/>
          <p:cNvGrpSpPr/>
          <p:nvPr/>
        </p:nvGrpSpPr>
        <p:grpSpPr>
          <a:xfrm>
            <a:off x="5470921" y="6868900"/>
            <a:ext cx="1905" cy="3175"/>
            <a:chOff x="5470921" y="6868900"/>
            <a:chExt cx="1905" cy="3175"/>
          </a:xfrm>
        </p:grpSpPr>
        <p:sp>
          <p:nvSpPr>
            <p:cNvPr id="11555" name="object 11555"/>
            <p:cNvSpPr/>
            <p:nvPr/>
          </p:nvSpPr>
          <p:spPr>
            <a:xfrm>
              <a:off x="5470921" y="68689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6" name="object 11556"/>
            <p:cNvSpPr/>
            <p:nvPr/>
          </p:nvSpPr>
          <p:spPr>
            <a:xfrm>
              <a:off x="5471852" y="686983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57" name="object 11557"/>
            <p:cNvSpPr/>
            <p:nvPr/>
          </p:nvSpPr>
          <p:spPr>
            <a:xfrm>
              <a:off x="5470918" y="68698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558" name="object 11558"/>
          <p:cNvSpPr/>
          <p:nvPr/>
        </p:nvSpPr>
        <p:spPr>
          <a:xfrm>
            <a:off x="11523558" y="4484330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48398" y="195456"/>
                </a:moveTo>
                <a:lnTo>
                  <a:pt x="41883" y="171257"/>
                </a:lnTo>
              </a:path>
              <a:path w="48895" h="195579">
                <a:moveTo>
                  <a:pt x="38160" y="154503"/>
                </a:moveTo>
                <a:lnTo>
                  <a:pt x="31645" y="130304"/>
                </a:lnTo>
              </a:path>
              <a:path w="48895" h="195579">
                <a:moveTo>
                  <a:pt x="26991" y="108897"/>
                </a:moveTo>
                <a:lnTo>
                  <a:pt x="22337" y="90282"/>
                </a:lnTo>
              </a:path>
              <a:path w="48895" h="195579">
                <a:moveTo>
                  <a:pt x="17684" y="73528"/>
                </a:moveTo>
                <a:lnTo>
                  <a:pt x="9307" y="39091"/>
                </a:lnTo>
              </a:path>
              <a:path w="48895" h="195579">
                <a:moveTo>
                  <a:pt x="5584" y="22337"/>
                </a:moveTo>
                <a:lnTo>
                  <a:pt x="930" y="3722"/>
                </a:lnTo>
              </a:path>
              <a:path w="48895" h="195579">
                <a:moveTo>
                  <a:pt x="0" y="2792"/>
                </a:moveTo>
                <a:lnTo>
                  <a:pt x="0" y="0"/>
                </a:lnTo>
              </a:path>
              <a:path w="48895" h="195579">
                <a:moveTo>
                  <a:pt x="0" y="0"/>
                </a:moveTo>
                <a:lnTo>
                  <a:pt x="0" y="2792"/>
                </a:lnTo>
              </a:path>
              <a:path w="48895" h="195579">
                <a:moveTo>
                  <a:pt x="930" y="3722"/>
                </a:moveTo>
                <a:lnTo>
                  <a:pt x="5584" y="22337"/>
                </a:lnTo>
              </a:path>
              <a:path w="48895" h="195579">
                <a:moveTo>
                  <a:pt x="9307" y="39091"/>
                </a:moveTo>
                <a:lnTo>
                  <a:pt x="17684" y="73528"/>
                </a:lnTo>
              </a:path>
              <a:path w="48895" h="195579">
                <a:moveTo>
                  <a:pt x="22337" y="90282"/>
                </a:moveTo>
                <a:lnTo>
                  <a:pt x="26991" y="108897"/>
                </a:lnTo>
              </a:path>
              <a:path w="48895" h="195579">
                <a:moveTo>
                  <a:pt x="31645" y="130304"/>
                </a:moveTo>
                <a:lnTo>
                  <a:pt x="38160" y="154503"/>
                </a:lnTo>
              </a:path>
              <a:path w="48895" h="195579">
                <a:moveTo>
                  <a:pt x="41883" y="171257"/>
                </a:moveTo>
                <a:lnTo>
                  <a:pt x="48398" y="195456"/>
                </a:lnTo>
              </a:path>
              <a:path w="48895" h="195579">
                <a:moveTo>
                  <a:pt x="48398" y="195456"/>
                </a:moveTo>
                <a:lnTo>
                  <a:pt x="41883" y="171257"/>
                </a:lnTo>
              </a:path>
              <a:path w="48895" h="195579">
                <a:moveTo>
                  <a:pt x="38160" y="154503"/>
                </a:moveTo>
                <a:lnTo>
                  <a:pt x="31645" y="13030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59" name="object 11559"/>
          <p:cNvSpPr/>
          <p:nvPr/>
        </p:nvSpPr>
        <p:spPr>
          <a:xfrm>
            <a:off x="11499359" y="6998274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55844"/>
                </a:moveTo>
                <a:lnTo>
                  <a:pt x="0" y="54913"/>
                </a:lnTo>
              </a:path>
              <a:path h="55879">
                <a:moveTo>
                  <a:pt x="0" y="54913"/>
                </a:moveTo>
                <a:lnTo>
                  <a:pt x="0" y="36299"/>
                </a:lnTo>
              </a:path>
              <a:path h="55879">
                <a:moveTo>
                  <a:pt x="0" y="19545"/>
                </a:moveTo>
                <a:lnTo>
                  <a:pt x="0" y="930"/>
                </a:lnTo>
              </a:path>
              <a:path h="5587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0" name="object 11560"/>
          <p:cNvSpPr/>
          <p:nvPr/>
        </p:nvSpPr>
        <p:spPr>
          <a:xfrm>
            <a:off x="11523558" y="4484330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26991" y="108897"/>
                </a:moveTo>
                <a:lnTo>
                  <a:pt x="22337" y="90282"/>
                </a:lnTo>
              </a:path>
              <a:path w="48895" h="195579">
                <a:moveTo>
                  <a:pt x="17684" y="73528"/>
                </a:moveTo>
                <a:lnTo>
                  <a:pt x="9307" y="39091"/>
                </a:lnTo>
              </a:path>
              <a:path w="48895" h="195579">
                <a:moveTo>
                  <a:pt x="5584" y="22337"/>
                </a:moveTo>
                <a:lnTo>
                  <a:pt x="930" y="3722"/>
                </a:lnTo>
              </a:path>
              <a:path w="48895" h="195579">
                <a:moveTo>
                  <a:pt x="0" y="2792"/>
                </a:moveTo>
                <a:lnTo>
                  <a:pt x="0" y="0"/>
                </a:lnTo>
              </a:path>
              <a:path w="48895" h="195579">
                <a:moveTo>
                  <a:pt x="0" y="0"/>
                </a:moveTo>
                <a:lnTo>
                  <a:pt x="0" y="2792"/>
                </a:lnTo>
              </a:path>
              <a:path w="48895" h="195579">
                <a:moveTo>
                  <a:pt x="930" y="3722"/>
                </a:moveTo>
                <a:lnTo>
                  <a:pt x="5584" y="22337"/>
                </a:lnTo>
              </a:path>
              <a:path w="48895" h="195579">
                <a:moveTo>
                  <a:pt x="9307" y="39091"/>
                </a:moveTo>
                <a:lnTo>
                  <a:pt x="17684" y="73528"/>
                </a:lnTo>
              </a:path>
              <a:path w="48895" h="195579">
                <a:moveTo>
                  <a:pt x="22337" y="90282"/>
                </a:moveTo>
                <a:lnTo>
                  <a:pt x="26991" y="108897"/>
                </a:lnTo>
              </a:path>
              <a:path w="48895" h="195579">
                <a:moveTo>
                  <a:pt x="31645" y="130304"/>
                </a:moveTo>
                <a:lnTo>
                  <a:pt x="38160" y="154503"/>
                </a:lnTo>
              </a:path>
              <a:path w="48895" h="195579">
                <a:moveTo>
                  <a:pt x="41883" y="171257"/>
                </a:moveTo>
                <a:lnTo>
                  <a:pt x="48398" y="19545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1" name="object 11561"/>
          <p:cNvSpPr/>
          <p:nvPr/>
        </p:nvSpPr>
        <p:spPr>
          <a:xfrm>
            <a:off x="11511459" y="6998274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54913"/>
                </a:moveTo>
                <a:lnTo>
                  <a:pt x="0" y="55844"/>
                </a:lnTo>
              </a:path>
              <a:path h="55879">
                <a:moveTo>
                  <a:pt x="0" y="930"/>
                </a:moveTo>
                <a:lnTo>
                  <a:pt x="0" y="19545"/>
                </a:lnTo>
              </a:path>
              <a:path h="55879">
                <a:moveTo>
                  <a:pt x="0" y="36299"/>
                </a:moveTo>
                <a:lnTo>
                  <a:pt x="0" y="54913"/>
                </a:lnTo>
              </a:path>
              <a:path h="5587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2" name="object 11562"/>
          <p:cNvSpPr/>
          <p:nvPr/>
        </p:nvSpPr>
        <p:spPr>
          <a:xfrm>
            <a:off x="11608256" y="4884551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0" y="1861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3" name="object 11563"/>
          <p:cNvSpPr/>
          <p:nvPr/>
        </p:nvSpPr>
        <p:spPr>
          <a:xfrm>
            <a:off x="11499359" y="7054119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4" name="object 11564"/>
          <p:cNvSpPr/>
          <p:nvPr/>
        </p:nvSpPr>
        <p:spPr>
          <a:xfrm>
            <a:off x="11499359" y="699827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5" name="object 11565"/>
          <p:cNvSpPr/>
          <p:nvPr/>
        </p:nvSpPr>
        <p:spPr>
          <a:xfrm>
            <a:off x="11611979" y="4884551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6" name="object 11566"/>
          <p:cNvSpPr/>
          <p:nvPr/>
        </p:nvSpPr>
        <p:spPr>
          <a:xfrm>
            <a:off x="11524489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7" name="object 11567"/>
          <p:cNvSpPr/>
          <p:nvPr/>
        </p:nvSpPr>
        <p:spPr>
          <a:xfrm>
            <a:off x="11608256" y="4884551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8" name="object 11568"/>
          <p:cNvSpPr/>
          <p:nvPr/>
        </p:nvSpPr>
        <p:spPr>
          <a:xfrm>
            <a:off x="11473298" y="4918058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930" y="930"/>
                </a:moveTo>
                <a:lnTo>
                  <a:pt x="0" y="1861"/>
                </a:lnTo>
              </a:path>
              <a:path w="5715" h="1904">
                <a:moveTo>
                  <a:pt x="5584" y="0"/>
                </a:moveTo>
                <a:lnTo>
                  <a:pt x="930" y="930"/>
                </a:lnTo>
              </a:path>
              <a:path w="5715" h="1904">
                <a:moveTo>
                  <a:pt x="930" y="930"/>
                </a:moveTo>
                <a:lnTo>
                  <a:pt x="0" y="1861"/>
                </a:lnTo>
              </a:path>
              <a:path w="5715" h="1904">
                <a:moveTo>
                  <a:pt x="5584" y="0"/>
                </a:moveTo>
                <a:lnTo>
                  <a:pt x="930" y="930"/>
                </a:lnTo>
              </a:path>
              <a:path w="5715" h="1904">
                <a:moveTo>
                  <a:pt x="930" y="930"/>
                </a:moveTo>
                <a:lnTo>
                  <a:pt x="0" y="1861"/>
                </a:lnTo>
              </a:path>
              <a:path w="5715" h="1904">
                <a:moveTo>
                  <a:pt x="5584" y="0"/>
                </a:moveTo>
                <a:lnTo>
                  <a:pt x="930" y="930"/>
                </a:lnTo>
              </a:path>
              <a:path w="5715" h="1904">
                <a:moveTo>
                  <a:pt x="930" y="930"/>
                </a:moveTo>
                <a:lnTo>
                  <a:pt x="0" y="1861"/>
                </a:lnTo>
              </a:path>
              <a:path w="5715" h="1904">
                <a:moveTo>
                  <a:pt x="5584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569" name="object 11569"/>
          <p:cNvGrpSpPr/>
          <p:nvPr/>
        </p:nvGrpSpPr>
        <p:grpSpPr>
          <a:xfrm>
            <a:off x="5600294" y="6837255"/>
            <a:ext cx="3175" cy="1905"/>
            <a:chOff x="5600294" y="6837255"/>
            <a:chExt cx="3175" cy="1905"/>
          </a:xfrm>
        </p:grpSpPr>
        <p:sp>
          <p:nvSpPr>
            <p:cNvPr id="11570" name="object 11570"/>
            <p:cNvSpPr/>
            <p:nvPr/>
          </p:nvSpPr>
          <p:spPr>
            <a:xfrm>
              <a:off x="5601225" y="68372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1" name="object 11571"/>
            <p:cNvSpPr/>
            <p:nvPr/>
          </p:nvSpPr>
          <p:spPr>
            <a:xfrm>
              <a:off x="5601225" y="68381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2" name="object 11572"/>
            <p:cNvSpPr/>
            <p:nvPr/>
          </p:nvSpPr>
          <p:spPr>
            <a:xfrm>
              <a:off x="5600293" y="68372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3" name="object 11573"/>
            <p:cNvSpPr/>
            <p:nvPr/>
          </p:nvSpPr>
          <p:spPr>
            <a:xfrm>
              <a:off x="5602156" y="68381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74" name="object 11574"/>
            <p:cNvSpPr/>
            <p:nvPr/>
          </p:nvSpPr>
          <p:spPr>
            <a:xfrm>
              <a:off x="5601221" y="68372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575" name="object 11575"/>
          <p:cNvSpPr/>
          <p:nvPr/>
        </p:nvSpPr>
        <p:spPr>
          <a:xfrm>
            <a:off x="11608256" y="4884551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0"/>
                </a:moveTo>
                <a:lnTo>
                  <a:pt x="0" y="1861"/>
                </a:lnTo>
              </a:path>
              <a:path w="5715" h="1904">
                <a:moveTo>
                  <a:pt x="5584" y="0"/>
                </a:moveTo>
                <a:lnTo>
                  <a:pt x="3722" y="0"/>
                </a:lnTo>
              </a:path>
              <a:path w="5715" h="1904">
                <a:moveTo>
                  <a:pt x="3722" y="0"/>
                </a:moveTo>
                <a:lnTo>
                  <a:pt x="0" y="1861"/>
                </a:lnTo>
              </a:path>
              <a:path w="5715" h="1904">
                <a:moveTo>
                  <a:pt x="5584" y="0"/>
                </a:moveTo>
                <a:lnTo>
                  <a:pt x="3722" y="0"/>
                </a:lnTo>
              </a:path>
              <a:path w="5715" h="1904">
                <a:moveTo>
                  <a:pt x="3722" y="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76" name="object 11576"/>
          <p:cNvSpPr/>
          <p:nvPr/>
        </p:nvSpPr>
        <p:spPr>
          <a:xfrm>
            <a:off x="11474229" y="4918058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4653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77" name="object 11577"/>
          <p:cNvSpPr/>
          <p:nvPr/>
        </p:nvSpPr>
        <p:spPr>
          <a:xfrm>
            <a:off x="11524489" y="6987105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40">
                <a:moveTo>
                  <a:pt x="4653" y="0"/>
                </a:moveTo>
                <a:lnTo>
                  <a:pt x="4653" y="30714"/>
                </a:lnTo>
              </a:path>
              <a:path w="5079" h="78740">
                <a:moveTo>
                  <a:pt x="4653" y="47468"/>
                </a:moveTo>
                <a:lnTo>
                  <a:pt x="4653" y="78182"/>
                </a:lnTo>
              </a:path>
              <a:path w="5079" h="78740">
                <a:moveTo>
                  <a:pt x="0" y="0"/>
                </a:moveTo>
                <a:lnTo>
                  <a:pt x="0" y="30714"/>
                </a:lnTo>
              </a:path>
              <a:path w="5079"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78" name="object 11578"/>
          <p:cNvSpPr/>
          <p:nvPr/>
        </p:nvSpPr>
        <p:spPr>
          <a:xfrm>
            <a:off x="11473298" y="491898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79" name="object 11579"/>
          <p:cNvSpPr/>
          <p:nvPr/>
        </p:nvSpPr>
        <p:spPr>
          <a:xfrm>
            <a:off x="11454683" y="706528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580" name="object 11580"/>
          <p:cNvGrpSpPr/>
          <p:nvPr/>
        </p:nvGrpSpPr>
        <p:grpSpPr>
          <a:xfrm>
            <a:off x="11453752" y="6972213"/>
            <a:ext cx="71120" cy="93345"/>
            <a:chOff x="11453752" y="6972213"/>
            <a:chExt cx="71120" cy="93345"/>
          </a:xfrm>
        </p:grpSpPr>
        <p:sp>
          <p:nvSpPr>
            <p:cNvPr id="11581" name="object 11581"/>
            <p:cNvSpPr/>
            <p:nvPr/>
          </p:nvSpPr>
          <p:spPr>
            <a:xfrm>
              <a:off x="11454683" y="6973143"/>
              <a:ext cx="69850" cy="92710"/>
            </a:xfrm>
            <a:custGeom>
              <a:avLst/>
              <a:gdLst/>
              <a:ahLst/>
              <a:cxnLst/>
              <a:rect l="l" t="t" r="r" b="b"/>
              <a:pathLst>
                <a:path w="69850" h="92709">
                  <a:moveTo>
                    <a:pt x="69805" y="13961"/>
                  </a:moveTo>
                  <a:lnTo>
                    <a:pt x="43745" y="13961"/>
                  </a:lnTo>
                </a:path>
                <a:path w="69850" h="92709">
                  <a:moveTo>
                    <a:pt x="26060" y="13961"/>
                  </a:moveTo>
                  <a:lnTo>
                    <a:pt x="0" y="13961"/>
                  </a:lnTo>
                </a:path>
                <a:path w="69850" h="92709">
                  <a:moveTo>
                    <a:pt x="0" y="13961"/>
                  </a:moveTo>
                  <a:lnTo>
                    <a:pt x="26060" y="13961"/>
                  </a:lnTo>
                </a:path>
                <a:path w="69850" h="92709">
                  <a:moveTo>
                    <a:pt x="43745" y="13961"/>
                  </a:moveTo>
                  <a:lnTo>
                    <a:pt x="69805" y="13961"/>
                  </a:lnTo>
                </a:path>
                <a:path w="69850" h="92709">
                  <a:moveTo>
                    <a:pt x="0" y="13961"/>
                  </a:moveTo>
                  <a:lnTo>
                    <a:pt x="0" y="44675"/>
                  </a:lnTo>
                </a:path>
                <a:path w="69850" h="92709">
                  <a:moveTo>
                    <a:pt x="0" y="61429"/>
                  </a:moveTo>
                  <a:lnTo>
                    <a:pt x="0" y="92143"/>
                  </a:lnTo>
                </a:path>
                <a:path w="69850" h="92709">
                  <a:moveTo>
                    <a:pt x="0" y="92143"/>
                  </a:moveTo>
                  <a:lnTo>
                    <a:pt x="0" y="61429"/>
                  </a:lnTo>
                </a:path>
                <a:path w="69850" h="92709">
                  <a:moveTo>
                    <a:pt x="0" y="44675"/>
                  </a:moveTo>
                  <a:lnTo>
                    <a:pt x="0" y="13961"/>
                  </a:lnTo>
                </a:path>
                <a:path w="69850" h="92709">
                  <a:moveTo>
                    <a:pt x="20476" y="0"/>
                  </a:moveTo>
                  <a:lnTo>
                    <a:pt x="20476" y="5584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2" name="object 11582"/>
            <p:cNvSpPr/>
            <p:nvPr/>
          </p:nvSpPr>
          <p:spPr>
            <a:xfrm>
              <a:off x="11506804" y="69722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3" name="object 11583"/>
            <p:cNvSpPr/>
            <p:nvPr/>
          </p:nvSpPr>
          <p:spPr>
            <a:xfrm>
              <a:off x="11507736" y="697314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4" name="object 11584"/>
            <p:cNvSpPr/>
            <p:nvPr/>
          </p:nvSpPr>
          <p:spPr>
            <a:xfrm>
              <a:off x="11508666" y="69722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5" name="object 11585"/>
            <p:cNvSpPr/>
            <p:nvPr/>
          </p:nvSpPr>
          <p:spPr>
            <a:xfrm>
              <a:off x="11509597" y="69731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6" name="object 11586"/>
            <p:cNvSpPr/>
            <p:nvPr/>
          </p:nvSpPr>
          <p:spPr>
            <a:xfrm>
              <a:off x="11509597" y="69722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87" name="object 11587"/>
            <p:cNvSpPr/>
            <p:nvPr/>
          </p:nvSpPr>
          <p:spPr>
            <a:xfrm>
              <a:off x="11475159" y="6973143"/>
              <a:ext cx="35560" cy="5715"/>
            </a:xfrm>
            <a:custGeom>
              <a:avLst/>
              <a:gdLst/>
              <a:ahLst/>
              <a:cxnLst/>
              <a:rect l="l" t="t" r="r" b="b"/>
              <a:pathLst>
                <a:path w="35559" h="5715">
                  <a:moveTo>
                    <a:pt x="0" y="0"/>
                  </a:moveTo>
                  <a:lnTo>
                    <a:pt x="32576" y="0"/>
                  </a:lnTo>
                </a:path>
                <a:path w="35559" h="5715">
                  <a:moveTo>
                    <a:pt x="35368" y="5584"/>
                  </a:moveTo>
                  <a:lnTo>
                    <a:pt x="35368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588" name="object 11588"/>
          <p:cNvSpPr/>
          <p:nvPr/>
        </p:nvSpPr>
        <p:spPr>
          <a:xfrm>
            <a:off x="11473298" y="4918058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930" y="930"/>
                </a:moveTo>
                <a:lnTo>
                  <a:pt x="0" y="1861"/>
                </a:lnTo>
              </a:path>
              <a:path w="5715" h="1904">
                <a:moveTo>
                  <a:pt x="5584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89" name="object 11589"/>
          <p:cNvSpPr/>
          <p:nvPr/>
        </p:nvSpPr>
        <p:spPr>
          <a:xfrm>
            <a:off x="11608256" y="4884551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0"/>
                </a:moveTo>
                <a:lnTo>
                  <a:pt x="0" y="1861"/>
                </a:lnTo>
              </a:path>
              <a:path w="5715" h="1904">
                <a:moveTo>
                  <a:pt x="5584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590" name="object 11590"/>
          <p:cNvGrpSpPr/>
          <p:nvPr/>
        </p:nvGrpSpPr>
        <p:grpSpPr>
          <a:xfrm>
            <a:off x="11501221" y="6995482"/>
            <a:ext cx="9525" cy="3810"/>
            <a:chOff x="11501221" y="6995482"/>
            <a:chExt cx="9525" cy="3810"/>
          </a:xfrm>
        </p:grpSpPr>
        <p:sp>
          <p:nvSpPr>
            <p:cNvPr id="11591" name="object 11591"/>
            <p:cNvSpPr/>
            <p:nvPr/>
          </p:nvSpPr>
          <p:spPr>
            <a:xfrm>
              <a:off x="11506805" y="6996413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0" y="0"/>
                  </a:moveTo>
                  <a:lnTo>
                    <a:pt x="930" y="930"/>
                  </a:lnTo>
                </a:path>
                <a:path w="3175" h="1904">
                  <a:moveTo>
                    <a:pt x="930" y="930"/>
                  </a:moveTo>
                  <a:lnTo>
                    <a:pt x="2792" y="1861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2" name="object 11592"/>
            <p:cNvSpPr/>
            <p:nvPr/>
          </p:nvSpPr>
          <p:spPr>
            <a:xfrm>
              <a:off x="11508666" y="69973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93" name="object 11593"/>
            <p:cNvSpPr/>
            <p:nvPr/>
          </p:nvSpPr>
          <p:spPr>
            <a:xfrm>
              <a:off x="11501221" y="6996413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4">
                  <a:moveTo>
                    <a:pt x="0" y="1861"/>
                  </a:moveTo>
                  <a:lnTo>
                    <a:pt x="930" y="1861"/>
                  </a:lnTo>
                </a:path>
                <a:path w="5079" h="1904">
                  <a:moveTo>
                    <a:pt x="930" y="1861"/>
                  </a:moveTo>
                  <a:lnTo>
                    <a:pt x="1861" y="930"/>
                  </a:lnTo>
                </a:path>
                <a:path w="5079" h="1904">
                  <a:moveTo>
                    <a:pt x="1861" y="930"/>
                  </a:moveTo>
                  <a:lnTo>
                    <a:pt x="2792" y="0"/>
                  </a:lnTo>
                </a:path>
                <a:path w="5079" h="1904">
                  <a:moveTo>
                    <a:pt x="2792" y="0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594" name="object 11594"/>
          <p:cNvSpPr/>
          <p:nvPr/>
        </p:nvSpPr>
        <p:spPr>
          <a:xfrm>
            <a:off x="11478883" y="4886412"/>
            <a:ext cx="129539" cy="31750"/>
          </a:xfrm>
          <a:custGeom>
            <a:avLst/>
            <a:gdLst/>
            <a:ahLst/>
            <a:cxnLst/>
            <a:rect l="l" t="t" r="r" b="b"/>
            <a:pathLst>
              <a:path w="129540" h="31750">
                <a:moveTo>
                  <a:pt x="0" y="31645"/>
                </a:moveTo>
                <a:lnTo>
                  <a:pt x="30714" y="24199"/>
                </a:lnTo>
              </a:path>
              <a:path w="129540" h="31750">
                <a:moveTo>
                  <a:pt x="47468" y="19545"/>
                </a:moveTo>
                <a:lnTo>
                  <a:pt x="81905" y="11168"/>
                </a:lnTo>
              </a:path>
              <a:path w="129540" h="31750">
                <a:moveTo>
                  <a:pt x="98659" y="7445"/>
                </a:moveTo>
                <a:lnTo>
                  <a:pt x="129373" y="0"/>
                </a:lnTo>
              </a:path>
              <a:path w="129540" h="31750">
                <a:moveTo>
                  <a:pt x="129373" y="0"/>
                </a:moveTo>
                <a:lnTo>
                  <a:pt x="98659" y="7445"/>
                </a:lnTo>
              </a:path>
              <a:path w="129540" h="31750">
                <a:moveTo>
                  <a:pt x="81905" y="11168"/>
                </a:moveTo>
                <a:lnTo>
                  <a:pt x="47468" y="19545"/>
                </a:lnTo>
              </a:path>
              <a:path w="129540" h="31750">
                <a:moveTo>
                  <a:pt x="30714" y="24199"/>
                </a:moveTo>
                <a:lnTo>
                  <a:pt x="0" y="31645"/>
                </a:lnTo>
              </a:path>
              <a:path w="129540" h="31750">
                <a:moveTo>
                  <a:pt x="0" y="31645"/>
                </a:moveTo>
                <a:lnTo>
                  <a:pt x="30714" y="24199"/>
                </a:lnTo>
              </a:path>
              <a:path w="129540" h="31750">
                <a:moveTo>
                  <a:pt x="47468" y="19545"/>
                </a:moveTo>
                <a:lnTo>
                  <a:pt x="81905" y="11168"/>
                </a:lnTo>
              </a:path>
              <a:path w="129540" h="31750">
                <a:moveTo>
                  <a:pt x="98659" y="7445"/>
                </a:moveTo>
                <a:lnTo>
                  <a:pt x="129373" y="0"/>
                </a:lnTo>
              </a:path>
              <a:path w="129540" h="31750">
                <a:moveTo>
                  <a:pt x="129373" y="0"/>
                </a:moveTo>
                <a:lnTo>
                  <a:pt x="98659" y="7445"/>
                </a:lnTo>
              </a:path>
              <a:path w="129540" h="31750">
                <a:moveTo>
                  <a:pt x="81905" y="11168"/>
                </a:moveTo>
                <a:lnTo>
                  <a:pt x="47468" y="19545"/>
                </a:lnTo>
              </a:path>
              <a:path w="129540" h="31750">
                <a:moveTo>
                  <a:pt x="30714" y="24199"/>
                </a:moveTo>
                <a:lnTo>
                  <a:pt x="0" y="31645"/>
                </a:lnTo>
              </a:path>
              <a:path w="129540" h="31750">
                <a:moveTo>
                  <a:pt x="0" y="31645"/>
                </a:moveTo>
                <a:lnTo>
                  <a:pt x="30714" y="24199"/>
                </a:lnTo>
              </a:path>
              <a:path w="129540" h="31750">
                <a:moveTo>
                  <a:pt x="47468" y="19545"/>
                </a:moveTo>
                <a:lnTo>
                  <a:pt x="81905" y="11168"/>
                </a:lnTo>
              </a:path>
              <a:path w="129540" h="31750">
                <a:moveTo>
                  <a:pt x="98659" y="7445"/>
                </a:moveTo>
                <a:lnTo>
                  <a:pt x="129373" y="0"/>
                </a:lnTo>
              </a:path>
              <a:path w="129540" h="31750">
                <a:moveTo>
                  <a:pt x="129373" y="0"/>
                </a:moveTo>
                <a:lnTo>
                  <a:pt x="98659" y="7445"/>
                </a:lnTo>
              </a:path>
              <a:path w="129540" h="31750">
                <a:moveTo>
                  <a:pt x="81905" y="11168"/>
                </a:moveTo>
                <a:lnTo>
                  <a:pt x="47468" y="19545"/>
                </a:lnTo>
              </a:path>
              <a:path w="129540" h="31750">
                <a:moveTo>
                  <a:pt x="30714" y="24199"/>
                </a:moveTo>
                <a:lnTo>
                  <a:pt x="0" y="316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95" name="object 11595"/>
          <p:cNvSpPr/>
          <p:nvPr/>
        </p:nvSpPr>
        <p:spPr>
          <a:xfrm>
            <a:off x="11365331" y="4523421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48398" y="195456"/>
                </a:moveTo>
                <a:lnTo>
                  <a:pt x="42814" y="171257"/>
                </a:lnTo>
              </a:path>
              <a:path w="48895" h="195579">
                <a:moveTo>
                  <a:pt x="38160" y="154503"/>
                </a:moveTo>
                <a:lnTo>
                  <a:pt x="32576" y="130304"/>
                </a:lnTo>
              </a:path>
              <a:path w="48895" h="195579">
                <a:moveTo>
                  <a:pt x="26991" y="109827"/>
                </a:moveTo>
                <a:lnTo>
                  <a:pt x="22337" y="90282"/>
                </a:lnTo>
              </a:path>
              <a:path w="48895" h="195579">
                <a:moveTo>
                  <a:pt x="17684" y="73528"/>
                </a:moveTo>
                <a:lnTo>
                  <a:pt x="9307" y="39091"/>
                </a:lnTo>
              </a:path>
              <a:path w="48895" h="195579">
                <a:moveTo>
                  <a:pt x="5584" y="22337"/>
                </a:moveTo>
                <a:lnTo>
                  <a:pt x="930" y="3722"/>
                </a:lnTo>
              </a:path>
              <a:path w="48895" h="195579">
                <a:moveTo>
                  <a:pt x="930" y="2792"/>
                </a:moveTo>
                <a:lnTo>
                  <a:pt x="0" y="0"/>
                </a:lnTo>
              </a:path>
              <a:path w="48895" h="195579">
                <a:moveTo>
                  <a:pt x="0" y="0"/>
                </a:moveTo>
                <a:lnTo>
                  <a:pt x="930" y="2792"/>
                </a:lnTo>
              </a:path>
              <a:path w="48895" h="195579">
                <a:moveTo>
                  <a:pt x="930" y="3722"/>
                </a:moveTo>
                <a:lnTo>
                  <a:pt x="5584" y="22337"/>
                </a:lnTo>
              </a:path>
              <a:path w="48895" h="195579">
                <a:moveTo>
                  <a:pt x="9307" y="39091"/>
                </a:moveTo>
                <a:lnTo>
                  <a:pt x="17684" y="73528"/>
                </a:lnTo>
              </a:path>
              <a:path w="48895" h="195579">
                <a:moveTo>
                  <a:pt x="22337" y="90282"/>
                </a:moveTo>
                <a:lnTo>
                  <a:pt x="26991" y="109827"/>
                </a:lnTo>
              </a:path>
              <a:path w="48895" h="195579">
                <a:moveTo>
                  <a:pt x="32576" y="130304"/>
                </a:moveTo>
                <a:lnTo>
                  <a:pt x="38160" y="154503"/>
                </a:lnTo>
              </a:path>
              <a:path w="48895" h="195579">
                <a:moveTo>
                  <a:pt x="42814" y="171257"/>
                </a:moveTo>
                <a:lnTo>
                  <a:pt x="48398" y="195456"/>
                </a:lnTo>
              </a:path>
              <a:path w="48895" h="195579">
                <a:moveTo>
                  <a:pt x="48398" y="195456"/>
                </a:moveTo>
                <a:lnTo>
                  <a:pt x="42814" y="171257"/>
                </a:lnTo>
              </a:path>
              <a:path w="48895" h="195579">
                <a:moveTo>
                  <a:pt x="38160" y="154503"/>
                </a:moveTo>
                <a:lnTo>
                  <a:pt x="32576" y="130304"/>
                </a:lnTo>
              </a:path>
              <a:path w="48895" h="195579">
                <a:moveTo>
                  <a:pt x="26991" y="109827"/>
                </a:moveTo>
                <a:lnTo>
                  <a:pt x="22337" y="90282"/>
                </a:lnTo>
              </a:path>
              <a:path w="48895" h="195579">
                <a:moveTo>
                  <a:pt x="17684" y="73528"/>
                </a:moveTo>
                <a:lnTo>
                  <a:pt x="9307" y="39091"/>
                </a:lnTo>
              </a:path>
              <a:path w="48895" h="195579">
                <a:moveTo>
                  <a:pt x="5584" y="22337"/>
                </a:moveTo>
                <a:lnTo>
                  <a:pt x="930" y="3722"/>
                </a:lnTo>
              </a:path>
              <a:path w="48895" h="195579">
                <a:moveTo>
                  <a:pt x="930" y="2792"/>
                </a:moveTo>
                <a:lnTo>
                  <a:pt x="0" y="0"/>
                </a:lnTo>
              </a:path>
              <a:path w="48895" h="195579">
                <a:moveTo>
                  <a:pt x="0" y="0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96" name="object 11596"/>
          <p:cNvSpPr/>
          <p:nvPr/>
        </p:nvSpPr>
        <p:spPr>
          <a:xfrm>
            <a:off x="5640317" y="6932191"/>
            <a:ext cx="6985" cy="1270"/>
          </a:xfrm>
          <a:custGeom>
            <a:avLst/>
            <a:gdLst/>
            <a:ahLst/>
            <a:cxnLst/>
            <a:rect l="l" t="t" r="r" b="b"/>
            <a:pathLst>
              <a:path w="6985" h="1270">
                <a:moveTo>
                  <a:pt x="6515" y="0"/>
                </a:moveTo>
                <a:lnTo>
                  <a:pt x="5584" y="0"/>
                </a:lnTo>
              </a:path>
              <a:path w="6985" h="1270">
                <a:moveTo>
                  <a:pt x="5584" y="0"/>
                </a:moveTo>
                <a:lnTo>
                  <a:pt x="4653" y="0"/>
                </a:lnTo>
              </a:path>
              <a:path w="6985" h="1270">
                <a:moveTo>
                  <a:pt x="4653" y="0"/>
                </a:moveTo>
                <a:lnTo>
                  <a:pt x="3722" y="930"/>
                </a:lnTo>
              </a:path>
              <a:path w="6985" h="1270">
                <a:moveTo>
                  <a:pt x="3722" y="930"/>
                </a:moveTo>
                <a:lnTo>
                  <a:pt x="1861" y="930"/>
                </a:lnTo>
              </a:path>
              <a:path w="6985" h="1270">
                <a:moveTo>
                  <a:pt x="1861" y="93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97" name="object 11597"/>
          <p:cNvSpPr/>
          <p:nvPr/>
        </p:nvSpPr>
        <p:spPr>
          <a:xfrm>
            <a:off x="11366262" y="4527144"/>
            <a:ext cx="26670" cy="106680"/>
          </a:xfrm>
          <a:custGeom>
            <a:avLst/>
            <a:gdLst/>
            <a:ahLst/>
            <a:cxnLst/>
            <a:rect l="l" t="t" r="r" b="b"/>
            <a:pathLst>
              <a:path w="26670" h="106679">
                <a:moveTo>
                  <a:pt x="0" y="0"/>
                </a:moveTo>
                <a:lnTo>
                  <a:pt x="4653" y="18614"/>
                </a:lnTo>
              </a:path>
              <a:path w="26670" h="106679">
                <a:moveTo>
                  <a:pt x="8376" y="35368"/>
                </a:moveTo>
                <a:lnTo>
                  <a:pt x="16753" y="69805"/>
                </a:lnTo>
              </a:path>
              <a:path w="26670" h="106679">
                <a:moveTo>
                  <a:pt x="21407" y="86559"/>
                </a:moveTo>
                <a:lnTo>
                  <a:pt x="26060" y="10610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98" name="object 11598"/>
          <p:cNvSpPr/>
          <p:nvPr/>
        </p:nvSpPr>
        <p:spPr>
          <a:xfrm>
            <a:off x="5473713" y="696662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90">
                <a:moveTo>
                  <a:pt x="9307" y="6515"/>
                </a:moveTo>
                <a:lnTo>
                  <a:pt x="7445" y="6515"/>
                </a:lnTo>
              </a:path>
              <a:path w="9525" h="8890">
                <a:moveTo>
                  <a:pt x="7445" y="6515"/>
                </a:moveTo>
                <a:lnTo>
                  <a:pt x="6515" y="6515"/>
                </a:lnTo>
              </a:path>
              <a:path w="9525" h="8890">
                <a:moveTo>
                  <a:pt x="6515" y="6515"/>
                </a:moveTo>
                <a:lnTo>
                  <a:pt x="4653" y="7445"/>
                </a:lnTo>
              </a:path>
              <a:path w="9525" h="8890">
                <a:moveTo>
                  <a:pt x="4653" y="7445"/>
                </a:moveTo>
                <a:lnTo>
                  <a:pt x="3722" y="7445"/>
                </a:lnTo>
              </a:path>
              <a:path w="9525" h="8890">
                <a:moveTo>
                  <a:pt x="3722" y="7445"/>
                </a:moveTo>
                <a:lnTo>
                  <a:pt x="2792" y="7445"/>
                </a:lnTo>
              </a:path>
              <a:path w="9525" h="8890">
                <a:moveTo>
                  <a:pt x="1861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99" name="object 11599"/>
          <p:cNvSpPr/>
          <p:nvPr/>
        </p:nvSpPr>
        <p:spPr>
          <a:xfrm>
            <a:off x="11365331" y="4523421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32576" y="130304"/>
                </a:moveTo>
                <a:lnTo>
                  <a:pt x="38160" y="154503"/>
                </a:lnTo>
              </a:path>
              <a:path w="48895" h="195579">
                <a:moveTo>
                  <a:pt x="42814" y="171257"/>
                </a:moveTo>
                <a:lnTo>
                  <a:pt x="48398" y="195456"/>
                </a:lnTo>
              </a:path>
              <a:path w="48895" h="195579">
                <a:moveTo>
                  <a:pt x="48398" y="195456"/>
                </a:moveTo>
                <a:lnTo>
                  <a:pt x="42814" y="171257"/>
                </a:lnTo>
              </a:path>
              <a:path w="48895" h="195579">
                <a:moveTo>
                  <a:pt x="38160" y="154503"/>
                </a:moveTo>
                <a:lnTo>
                  <a:pt x="32576" y="130304"/>
                </a:lnTo>
              </a:path>
              <a:path w="48895" h="195579">
                <a:moveTo>
                  <a:pt x="26991" y="109827"/>
                </a:moveTo>
                <a:lnTo>
                  <a:pt x="22337" y="90282"/>
                </a:lnTo>
              </a:path>
              <a:path w="48895" h="195579">
                <a:moveTo>
                  <a:pt x="17684" y="73528"/>
                </a:moveTo>
                <a:lnTo>
                  <a:pt x="9307" y="39091"/>
                </a:lnTo>
              </a:path>
              <a:path w="48895" h="195579">
                <a:moveTo>
                  <a:pt x="5584" y="22337"/>
                </a:moveTo>
                <a:lnTo>
                  <a:pt x="930" y="3722"/>
                </a:lnTo>
              </a:path>
              <a:path w="48895" h="195579">
                <a:moveTo>
                  <a:pt x="930" y="2792"/>
                </a:moveTo>
                <a:lnTo>
                  <a:pt x="0" y="0"/>
                </a:lnTo>
              </a:path>
              <a:path w="48895" h="195579">
                <a:moveTo>
                  <a:pt x="0" y="0"/>
                </a:moveTo>
                <a:lnTo>
                  <a:pt x="930" y="2792"/>
                </a:lnTo>
              </a:path>
              <a:path w="48895" h="195579">
                <a:moveTo>
                  <a:pt x="930" y="3722"/>
                </a:moveTo>
                <a:lnTo>
                  <a:pt x="5584" y="22337"/>
                </a:lnTo>
              </a:path>
              <a:path w="48895" h="195579">
                <a:moveTo>
                  <a:pt x="9307" y="39091"/>
                </a:moveTo>
                <a:lnTo>
                  <a:pt x="17684" y="73528"/>
                </a:lnTo>
              </a:path>
              <a:path w="48895" h="195579">
                <a:moveTo>
                  <a:pt x="22337" y="90282"/>
                </a:moveTo>
                <a:lnTo>
                  <a:pt x="26991" y="109827"/>
                </a:lnTo>
              </a:path>
              <a:path w="48895" h="195579">
                <a:moveTo>
                  <a:pt x="32576" y="130304"/>
                </a:moveTo>
                <a:lnTo>
                  <a:pt x="38160" y="154503"/>
                </a:lnTo>
              </a:path>
              <a:path w="48895" h="195579">
                <a:moveTo>
                  <a:pt x="42814" y="171257"/>
                </a:moveTo>
                <a:lnTo>
                  <a:pt x="48398" y="19545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00" name="object 11600"/>
          <p:cNvSpPr/>
          <p:nvPr/>
        </p:nvSpPr>
        <p:spPr>
          <a:xfrm>
            <a:off x="11470506" y="4919919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930"/>
                </a:moveTo>
                <a:lnTo>
                  <a:pt x="0" y="0"/>
                </a:lnTo>
              </a:path>
              <a:path w="1904" h="1270">
                <a:moveTo>
                  <a:pt x="930" y="0"/>
                </a:moveTo>
                <a:lnTo>
                  <a:pt x="1861" y="0"/>
                </a:lnTo>
              </a:path>
              <a:path w="1904" h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01" name="object 11601"/>
          <p:cNvSpPr/>
          <p:nvPr/>
        </p:nvSpPr>
        <p:spPr>
          <a:xfrm>
            <a:off x="11501221" y="6996412"/>
            <a:ext cx="6985" cy="1905"/>
          </a:xfrm>
          <a:custGeom>
            <a:avLst/>
            <a:gdLst/>
            <a:ahLst/>
            <a:cxnLst/>
            <a:rect l="l" t="t" r="r" b="b"/>
            <a:pathLst>
              <a:path w="6984" h="1904">
                <a:moveTo>
                  <a:pt x="4653" y="0"/>
                </a:moveTo>
                <a:lnTo>
                  <a:pt x="2792" y="0"/>
                </a:lnTo>
              </a:path>
              <a:path w="6984" h="1904">
                <a:moveTo>
                  <a:pt x="2792" y="0"/>
                </a:moveTo>
                <a:lnTo>
                  <a:pt x="1861" y="930"/>
                </a:lnTo>
              </a:path>
              <a:path w="6984" h="1904">
                <a:moveTo>
                  <a:pt x="1861" y="930"/>
                </a:moveTo>
                <a:lnTo>
                  <a:pt x="930" y="1861"/>
                </a:lnTo>
              </a:path>
              <a:path w="6984" h="1904">
                <a:moveTo>
                  <a:pt x="930" y="1861"/>
                </a:moveTo>
                <a:lnTo>
                  <a:pt x="0" y="1861"/>
                </a:lnTo>
              </a:path>
              <a:path w="6984" h="1904">
                <a:moveTo>
                  <a:pt x="6515" y="930"/>
                </a:moveTo>
                <a:lnTo>
                  <a:pt x="5584" y="0"/>
                </a:lnTo>
              </a:path>
              <a:path w="6984" h="1904">
                <a:moveTo>
                  <a:pt x="5584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02" name="object 11602"/>
          <p:cNvSpPr/>
          <p:nvPr/>
        </p:nvSpPr>
        <p:spPr>
          <a:xfrm>
            <a:off x="5645901" y="6923814"/>
            <a:ext cx="1905" cy="9525"/>
          </a:xfrm>
          <a:custGeom>
            <a:avLst/>
            <a:gdLst/>
            <a:ahLst/>
            <a:cxnLst/>
            <a:rect l="l" t="t" r="r" b="b"/>
            <a:pathLst>
              <a:path w="1904" h="9525">
                <a:moveTo>
                  <a:pt x="0" y="0"/>
                </a:moveTo>
                <a:lnTo>
                  <a:pt x="1861" y="7445"/>
                </a:lnTo>
              </a:path>
              <a:path w="1904" h="9525">
                <a:moveTo>
                  <a:pt x="1861" y="7445"/>
                </a:moveTo>
                <a:lnTo>
                  <a:pt x="1861" y="930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603" name="object 11603"/>
          <p:cNvGrpSpPr/>
          <p:nvPr/>
        </p:nvGrpSpPr>
        <p:grpSpPr>
          <a:xfrm>
            <a:off x="11506805" y="6996412"/>
            <a:ext cx="3810" cy="3175"/>
            <a:chOff x="11506805" y="6996412"/>
            <a:chExt cx="3810" cy="3175"/>
          </a:xfrm>
        </p:grpSpPr>
        <p:sp>
          <p:nvSpPr>
            <p:cNvPr id="11604" name="object 11604"/>
            <p:cNvSpPr/>
            <p:nvPr/>
          </p:nvSpPr>
          <p:spPr>
            <a:xfrm>
              <a:off x="11508666" y="69973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5" name="object 11605"/>
            <p:cNvSpPr/>
            <p:nvPr/>
          </p:nvSpPr>
          <p:spPr>
            <a:xfrm>
              <a:off x="11507736" y="6997343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1861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606" name="object 11606"/>
          <p:cNvSpPr/>
          <p:nvPr/>
        </p:nvSpPr>
        <p:spPr>
          <a:xfrm>
            <a:off x="5475575" y="697500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607" name="object 11607"/>
          <p:cNvGrpSpPr/>
          <p:nvPr/>
        </p:nvGrpSpPr>
        <p:grpSpPr>
          <a:xfrm>
            <a:off x="11471437" y="4882689"/>
            <a:ext cx="145415" cy="38735"/>
            <a:chOff x="11471437" y="4882689"/>
            <a:chExt cx="145415" cy="38735"/>
          </a:xfrm>
        </p:grpSpPr>
        <p:sp>
          <p:nvSpPr>
            <p:cNvPr id="11608" name="object 11608"/>
            <p:cNvSpPr/>
            <p:nvPr/>
          </p:nvSpPr>
          <p:spPr>
            <a:xfrm>
              <a:off x="11471437" y="49189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09" name="object 11609"/>
            <p:cNvSpPr/>
            <p:nvPr/>
          </p:nvSpPr>
          <p:spPr>
            <a:xfrm>
              <a:off x="11472368" y="4905027"/>
              <a:ext cx="57785" cy="15240"/>
            </a:xfrm>
            <a:custGeom>
              <a:avLst/>
              <a:gdLst/>
              <a:ahLst/>
              <a:cxnLst/>
              <a:rect l="l" t="t" r="r" b="b"/>
              <a:pathLst>
                <a:path w="57784" h="15239">
                  <a:moveTo>
                    <a:pt x="0" y="14891"/>
                  </a:moveTo>
                  <a:lnTo>
                    <a:pt x="17684" y="10238"/>
                  </a:lnTo>
                </a:path>
                <a:path w="57784" h="15239">
                  <a:moveTo>
                    <a:pt x="34437" y="6515"/>
                  </a:moveTo>
                  <a:lnTo>
                    <a:pt x="52121" y="1861"/>
                  </a:lnTo>
                </a:path>
                <a:path w="57784" h="15239">
                  <a:moveTo>
                    <a:pt x="56775" y="930"/>
                  </a:moveTo>
                  <a:lnTo>
                    <a:pt x="57706" y="0"/>
                  </a:lnTo>
                </a:path>
                <a:path w="57784" h="15239">
                  <a:moveTo>
                    <a:pt x="54913" y="930"/>
                  </a:moveTo>
                  <a:lnTo>
                    <a:pt x="56775" y="930"/>
                  </a:lnTo>
                </a:path>
                <a:path w="57784" h="15239">
                  <a:moveTo>
                    <a:pt x="53983" y="1861"/>
                  </a:moveTo>
                  <a:lnTo>
                    <a:pt x="54913" y="930"/>
                  </a:lnTo>
                </a:path>
                <a:path w="57784" h="15239">
                  <a:moveTo>
                    <a:pt x="53052" y="1861"/>
                  </a:moveTo>
                  <a:lnTo>
                    <a:pt x="53983" y="1861"/>
                  </a:lnTo>
                </a:path>
                <a:path w="57784" h="15239">
                  <a:moveTo>
                    <a:pt x="52121" y="1861"/>
                  </a:moveTo>
                  <a:lnTo>
                    <a:pt x="53052" y="1861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0" name="object 11610"/>
            <p:cNvSpPr/>
            <p:nvPr/>
          </p:nvSpPr>
          <p:spPr>
            <a:xfrm>
              <a:off x="11523558" y="49059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1" name="object 11611"/>
            <p:cNvSpPr/>
            <p:nvPr/>
          </p:nvSpPr>
          <p:spPr>
            <a:xfrm>
              <a:off x="11530074" y="4896651"/>
              <a:ext cx="35560" cy="8890"/>
            </a:xfrm>
            <a:custGeom>
              <a:avLst/>
              <a:gdLst/>
              <a:ahLst/>
              <a:cxnLst/>
              <a:rect l="l" t="t" r="r" b="b"/>
              <a:pathLst>
                <a:path w="35559" h="8889">
                  <a:moveTo>
                    <a:pt x="0" y="8376"/>
                  </a:moveTo>
                  <a:lnTo>
                    <a:pt x="14891" y="5584"/>
                  </a:lnTo>
                </a:path>
                <a:path w="35559" h="8889">
                  <a:moveTo>
                    <a:pt x="14891" y="5584"/>
                  </a:moveTo>
                  <a:lnTo>
                    <a:pt x="29783" y="1861"/>
                  </a:lnTo>
                </a:path>
                <a:path w="35559" h="8889">
                  <a:moveTo>
                    <a:pt x="34437" y="0"/>
                  </a:moveTo>
                  <a:lnTo>
                    <a:pt x="35368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2" name="object 11612"/>
            <p:cNvSpPr/>
            <p:nvPr/>
          </p:nvSpPr>
          <p:spPr>
            <a:xfrm>
              <a:off x="11563580" y="4895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3" name="object 11613"/>
            <p:cNvSpPr/>
            <p:nvPr/>
          </p:nvSpPr>
          <p:spPr>
            <a:xfrm>
              <a:off x="11559858" y="4883620"/>
              <a:ext cx="55880" cy="15240"/>
            </a:xfrm>
            <a:custGeom>
              <a:avLst/>
              <a:gdLst/>
              <a:ahLst/>
              <a:cxnLst/>
              <a:rect l="l" t="t" r="r" b="b"/>
              <a:pathLst>
                <a:path w="55879" h="15239">
                  <a:moveTo>
                    <a:pt x="3722" y="13961"/>
                  </a:moveTo>
                  <a:lnTo>
                    <a:pt x="4653" y="13030"/>
                  </a:lnTo>
                </a:path>
                <a:path w="55879" h="15239">
                  <a:moveTo>
                    <a:pt x="2792" y="13961"/>
                  </a:moveTo>
                  <a:lnTo>
                    <a:pt x="3722" y="13961"/>
                  </a:lnTo>
                </a:path>
                <a:path w="55879" h="15239">
                  <a:moveTo>
                    <a:pt x="930" y="13961"/>
                  </a:moveTo>
                  <a:lnTo>
                    <a:pt x="2792" y="13961"/>
                  </a:lnTo>
                </a:path>
                <a:path w="55879" h="15239">
                  <a:moveTo>
                    <a:pt x="0" y="14891"/>
                  </a:moveTo>
                  <a:lnTo>
                    <a:pt x="930" y="13961"/>
                  </a:lnTo>
                </a:path>
                <a:path w="55879" h="15239">
                  <a:moveTo>
                    <a:pt x="5584" y="13030"/>
                  </a:moveTo>
                  <a:lnTo>
                    <a:pt x="54913" y="930"/>
                  </a:lnTo>
                </a:path>
                <a:path w="55879" h="15239">
                  <a:moveTo>
                    <a:pt x="54913" y="930"/>
                  </a:moveTo>
                  <a:lnTo>
                    <a:pt x="55844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4" name="object 11614"/>
            <p:cNvSpPr/>
            <p:nvPr/>
          </p:nvSpPr>
          <p:spPr>
            <a:xfrm>
              <a:off x="11613833" y="48836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15" name="object 11615"/>
            <p:cNvSpPr/>
            <p:nvPr/>
          </p:nvSpPr>
          <p:spPr>
            <a:xfrm>
              <a:off x="11615703" y="488362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616" name="object 11616"/>
          <p:cNvSpPr/>
          <p:nvPr/>
        </p:nvSpPr>
        <p:spPr>
          <a:xfrm>
            <a:off x="11551480" y="4598812"/>
            <a:ext cx="3810" cy="15875"/>
          </a:xfrm>
          <a:custGeom>
            <a:avLst/>
            <a:gdLst/>
            <a:ahLst/>
            <a:cxnLst/>
            <a:rect l="l" t="t" r="r" b="b"/>
            <a:pathLst>
              <a:path w="3809" h="15875">
                <a:moveTo>
                  <a:pt x="3722" y="1582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17" name="object 11617"/>
          <p:cNvSpPr/>
          <p:nvPr/>
        </p:nvSpPr>
        <p:spPr>
          <a:xfrm>
            <a:off x="5470921" y="6913576"/>
            <a:ext cx="177800" cy="64769"/>
          </a:xfrm>
          <a:custGeom>
            <a:avLst/>
            <a:gdLst/>
            <a:ahLst/>
            <a:cxnLst/>
            <a:rect l="l" t="t" r="r" b="b"/>
            <a:pathLst>
              <a:path w="177800" h="64770">
                <a:moveTo>
                  <a:pt x="5584" y="64221"/>
                </a:moveTo>
                <a:lnTo>
                  <a:pt x="0" y="42814"/>
                </a:lnTo>
              </a:path>
              <a:path w="177800" h="64770">
                <a:moveTo>
                  <a:pt x="0" y="42814"/>
                </a:moveTo>
                <a:lnTo>
                  <a:pt x="26991" y="36299"/>
                </a:lnTo>
              </a:path>
              <a:path w="177800" h="64770">
                <a:moveTo>
                  <a:pt x="43745" y="31645"/>
                </a:moveTo>
                <a:lnTo>
                  <a:pt x="78182" y="23268"/>
                </a:lnTo>
              </a:path>
              <a:path w="177800" h="64770">
                <a:moveTo>
                  <a:pt x="94936" y="19545"/>
                </a:moveTo>
                <a:lnTo>
                  <a:pt x="128442" y="11168"/>
                </a:lnTo>
              </a:path>
              <a:path w="177800" h="64770">
                <a:moveTo>
                  <a:pt x="145196" y="6515"/>
                </a:moveTo>
                <a:lnTo>
                  <a:pt x="172187" y="0"/>
                </a:lnTo>
              </a:path>
              <a:path w="177800" h="64770">
                <a:moveTo>
                  <a:pt x="172187" y="0"/>
                </a:moveTo>
                <a:lnTo>
                  <a:pt x="177772" y="2140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18" name="object 11618"/>
          <p:cNvSpPr/>
          <p:nvPr/>
        </p:nvSpPr>
        <p:spPr>
          <a:xfrm>
            <a:off x="11550550" y="4593228"/>
            <a:ext cx="1270" cy="5715"/>
          </a:xfrm>
          <a:custGeom>
            <a:avLst/>
            <a:gdLst/>
            <a:ahLst/>
            <a:cxnLst/>
            <a:rect l="l" t="t" r="r" b="b"/>
            <a:pathLst>
              <a:path w="1270" h="5714">
                <a:moveTo>
                  <a:pt x="930" y="5584"/>
                </a:moveTo>
                <a:lnTo>
                  <a:pt x="930" y="4653"/>
                </a:lnTo>
              </a:path>
              <a:path w="1270" h="5714">
                <a:moveTo>
                  <a:pt x="930" y="4653"/>
                </a:moveTo>
                <a:lnTo>
                  <a:pt x="930" y="2792"/>
                </a:lnTo>
              </a:path>
              <a:path w="1270" h="5714">
                <a:moveTo>
                  <a:pt x="930" y="2792"/>
                </a:moveTo>
                <a:lnTo>
                  <a:pt x="0" y="1861"/>
                </a:lnTo>
              </a:path>
              <a:path w="1270" h="5714">
                <a:moveTo>
                  <a:pt x="0" y="1861"/>
                </a:moveTo>
                <a:lnTo>
                  <a:pt x="0" y="930"/>
                </a:lnTo>
              </a:path>
              <a:path w="1270" h="571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619" name="object 11619"/>
          <p:cNvGrpSpPr/>
          <p:nvPr/>
        </p:nvGrpSpPr>
        <p:grpSpPr>
          <a:xfrm>
            <a:off x="11391392" y="4632319"/>
            <a:ext cx="7620" cy="22860"/>
            <a:chOff x="11391392" y="4632319"/>
            <a:chExt cx="7620" cy="22860"/>
          </a:xfrm>
        </p:grpSpPr>
        <p:sp>
          <p:nvSpPr>
            <p:cNvPr id="11620" name="object 11620"/>
            <p:cNvSpPr/>
            <p:nvPr/>
          </p:nvSpPr>
          <p:spPr>
            <a:xfrm>
              <a:off x="11391392" y="46323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21" name="object 11621"/>
            <p:cNvSpPr/>
            <p:nvPr/>
          </p:nvSpPr>
          <p:spPr>
            <a:xfrm>
              <a:off x="11392323" y="4633249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0" y="0"/>
                  </a:moveTo>
                  <a:lnTo>
                    <a:pt x="930" y="930"/>
                  </a:lnTo>
                </a:path>
                <a:path w="5715" h="20954">
                  <a:moveTo>
                    <a:pt x="930" y="930"/>
                  </a:moveTo>
                  <a:lnTo>
                    <a:pt x="930" y="2792"/>
                  </a:lnTo>
                </a:path>
                <a:path w="5715" h="20954">
                  <a:moveTo>
                    <a:pt x="930" y="2792"/>
                  </a:moveTo>
                  <a:lnTo>
                    <a:pt x="930" y="3722"/>
                  </a:lnTo>
                </a:path>
                <a:path w="5715" h="20954">
                  <a:moveTo>
                    <a:pt x="930" y="3722"/>
                  </a:moveTo>
                  <a:lnTo>
                    <a:pt x="5584" y="20476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622" name="object 11622"/>
          <p:cNvSpPr/>
          <p:nvPr/>
        </p:nvSpPr>
        <p:spPr>
          <a:xfrm>
            <a:off x="11372777" y="4520629"/>
            <a:ext cx="99060" cy="394970"/>
          </a:xfrm>
          <a:custGeom>
            <a:avLst/>
            <a:gdLst/>
            <a:ahLst/>
            <a:cxnLst/>
            <a:rect l="l" t="t" r="r" b="b"/>
            <a:pathLst>
              <a:path w="99059" h="394970">
                <a:moveTo>
                  <a:pt x="0" y="0"/>
                </a:moveTo>
                <a:lnTo>
                  <a:pt x="5584" y="21407"/>
                </a:lnTo>
              </a:path>
              <a:path w="99059" h="394970">
                <a:moveTo>
                  <a:pt x="9307" y="38160"/>
                </a:moveTo>
                <a:lnTo>
                  <a:pt x="17684" y="71667"/>
                </a:lnTo>
              </a:path>
              <a:path w="99059" h="394970">
                <a:moveTo>
                  <a:pt x="22337" y="88420"/>
                </a:moveTo>
                <a:lnTo>
                  <a:pt x="27922" y="109827"/>
                </a:lnTo>
              </a:path>
              <a:path w="99059" h="394970">
                <a:moveTo>
                  <a:pt x="32576" y="131235"/>
                </a:moveTo>
                <a:lnTo>
                  <a:pt x="37229" y="148919"/>
                </a:lnTo>
              </a:path>
              <a:path w="99059" h="394970">
                <a:moveTo>
                  <a:pt x="41883" y="165672"/>
                </a:moveTo>
                <a:lnTo>
                  <a:pt x="50260" y="200110"/>
                </a:lnTo>
              </a:path>
              <a:path w="99059" h="394970">
                <a:moveTo>
                  <a:pt x="53983" y="216863"/>
                </a:moveTo>
                <a:lnTo>
                  <a:pt x="62359" y="250370"/>
                </a:lnTo>
              </a:path>
              <a:path w="99059" h="394970">
                <a:moveTo>
                  <a:pt x="67013" y="267123"/>
                </a:moveTo>
                <a:lnTo>
                  <a:pt x="75390" y="301561"/>
                </a:lnTo>
              </a:path>
              <a:path w="99059" h="394970">
                <a:moveTo>
                  <a:pt x="79113" y="318314"/>
                </a:moveTo>
                <a:lnTo>
                  <a:pt x="87490" y="351821"/>
                </a:lnTo>
              </a:path>
              <a:path w="99059" h="394970">
                <a:moveTo>
                  <a:pt x="92143" y="368575"/>
                </a:moveTo>
                <a:lnTo>
                  <a:pt x="96797" y="386259"/>
                </a:lnTo>
              </a:path>
              <a:path w="99059" h="394970">
                <a:moveTo>
                  <a:pt x="96797" y="387190"/>
                </a:moveTo>
                <a:lnTo>
                  <a:pt x="98659" y="393705"/>
                </a:lnTo>
              </a:path>
              <a:path w="99059" h="394970">
                <a:moveTo>
                  <a:pt x="98659" y="393705"/>
                </a:moveTo>
                <a:lnTo>
                  <a:pt x="98659" y="39463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23" name="object 11623"/>
          <p:cNvSpPr/>
          <p:nvPr/>
        </p:nvSpPr>
        <p:spPr>
          <a:xfrm>
            <a:off x="11454683" y="6938706"/>
            <a:ext cx="36830" cy="86995"/>
          </a:xfrm>
          <a:custGeom>
            <a:avLst/>
            <a:gdLst/>
            <a:ahLst/>
            <a:cxnLst/>
            <a:rect l="l" t="t" r="r" b="b"/>
            <a:pathLst>
              <a:path w="36829" h="86995">
                <a:moveTo>
                  <a:pt x="25130" y="86559"/>
                </a:moveTo>
                <a:lnTo>
                  <a:pt x="0" y="86559"/>
                </a:lnTo>
              </a:path>
              <a:path w="36829" h="86995">
                <a:moveTo>
                  <a:pt x="36299" y="74459"/>
                </a:moveTo>
                <a:lnTo>
                  <a:pt x="35368" y="79113"/>
                </a:lnTo>
              </a:path>
              <a:path w="36829" h="86995">
                <a:moveTo>
                  <a:pt x="35368" y="79113"/>
                </a:moveTo>
                <a:lnTo>
                  <a:pt x="32576" y="82836"/>
                </a:lnTo>
              </a:path>
              <a:path w="36829" h="86995">
                <a:moveTo>
                  <a:pt x="32576" y="82836"/>
                </a:moveTo>
                <a:lnTo>
                  <a:pt x="28853" y="85628"/>
                </a:lnTo>
              </a:path>
              <a:path w="36829" h="86995">
                <a:moveTo>
                  <a:pt x="28853" y="85628"/>
                </a:moveTo>
                <a:lnTo>
                  <a:pt x="25130" y="86559"/>
                </a:lnTo>
              </a:path>
              <a:path w="36829" h="86995">
                <a:moveTo>
                  <a:pt x="36299" y="4653"/>
                </a:moveTo>
                <a:lnTo>
                  <a:pt x="36299" y="34437"/>
                </a:lnTo>
              </a:path>
              <a:path w="36829" h="86995">
                <a:moveTo>
                  <a:pt x="36299" y="48398"/>
                </a:moveTo>
                <a:lnTo>
                  <a:pt x="36299" y="74459"/>
                </a:lnTo>
              </a:path>
              <a:path w="36829" h="86995">
                <a:moveTo>
                  <a:pt x="35368" y="0"/>
                </a:moveTo>
                <a:lnTo>
                  <a:pt x="36299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24" name="object 11624"/>
          <p:cNvSpPr/>
          <p:nvPr/>
        </p:nvSpPr>
        <p:spPr>
          <a:xfrm>
            <a:off x="6126166" y="6785133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25" name="object 11625"/>
          <p:cNvSpPr/>
          <p:nvPr/>
        </p:nvSpPr>
        <p:spPr>
          <a:xfrm>
            <a:off x="11471437" y="4915265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0" y="0"/>
                </a:moveTo>
                <a:lnTo>
                  <a:pt x="0" y="1861"/>
                </a:lnTo>
              </a:path>
              <a:path w="1270" h="3810">
                <a:moveTo>
                  <a:pt x="0" y="1861"/>
                </a:moveTo>
                <a:lnTo>
                  <a:pt x="930" y="2792"/>
                </a:lnTo>
              </a:path>
              <a:path w="1270" h="3810">
                <a:moveTo>
                  <a:pt x="930" y="2792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26" name="object 11626"/>
          <p:cNvSpPr/>
          <p:nvPr/>
        </p:nvSpPr>
        <p:spPr>
          <a:xfrm>
            <a:off x="11487260" y="6934983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09">
                <a:moveTo>
                  <a:pt x="0" y="0"/>
                </a:moveTo>
                <a:lnTo>
                  <a:pt x="2792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27" name="object 11627"/>
          <p:cNvSpPr/>
          <p:nvPr/>
        </p:nvSpPr>
        <p:spPr>
          <a:xfrm>
            <a:off x="6126166" y="6781410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28" name="object 11628"/>
          <p:cNvSpPr/>
          <p:nvPr/>
        </p:nvSpPr>
        <p:spPr>
          <a:xfrm>
            <a:off x="11472367" y="491898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29" name="object 11629"/>
          <p:cNvSpPr/>
          <p:nvPr/>
        </p:nvSpPr>
        <p:spPr>
          <a:xfrm>
            <a:off x="11424899" y="4507599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40" h="109854">
                <a:moveTo>
                  <a:pt x="0" y="0"/>
                </a:moveTo>
                <a:lnTo>
                  <a:pt x="5584" y="21407"/>
                </a:lnTo>
              </a:path>
              <a:path w="27940" h="109854">
                <a:moveTo>
                  <a:pt x="9307" y="38160"/>
                </a:moveTo>
                <a:lnTo>
                  <a:pt x="17684" y="71667"/>
                </a:lnTo>
              </a:path>
              <a:path w="27940" h="109854">
                <a:moveTo>
                  <a:pt x="22337" y="88420"/>
                </a:moveTo>
                <a:lnTo>
                  <a:pt x="27922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30" name="object 11630"/>
          <p:cNvSpPr/>
          <p:nvPr/>
        </p:nvSpPr>
        <p:spPr>
          <a:xfrm>
            <a:off x="11483537" y="6933121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0" y="0"/>
                </a:moveTo>
                <a:lnTo>
                  <a:pt x="3722" y="186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31" name="object 11631"/>
          <p:cNvSpPr/>
          <p:nvPr/>
        </p:nvSpPr>
        <p:spPr>
          <a:xfrm>
            <a:off x="6126166" y="6881931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632" name="object 11632"/>
          <p:cNvGrpSpPr/>
          <p:nvPr/>
        </p:nvGrpSpPr>
        <p:grpSpPr>
          <a:xfrm>
            <a:off x="11456544" y="4637903"/>
            <a:ext cx="69215" cy="269240"/>
            <a:chOff x="11456544" y="4637903"/>
            <a:chExt cx="69215" cy="269240"/>
          </a:xfrm>
        </p:grpSpPr>
        <p:sp>
          <p:nvSpPr>
            <p:cNvPr id="11633" name="object 11633"/>
            <p:cNvSpPr/>
            <p:nvPr/>
          </p:nvSpPr>
          <p:spPr>
            <a:xfrm>
              <a:off x="11457475" y="4638834"/>
              <a:ext cx="67310" cy="266700"/>
            </a:xfrm>
            <a:custGeom>
              <a:avLst/>
              <a:gdLst/>
              <a:ahLst/>
              <a:cxnLst/>
              <a:rect l="l" t="t" r="r" b="b"/>
              <a:pathLst>
                <a:path w="67309" h="266700">
                  <a:moveTo>
                    <a:pt x="0" y="0"/>
                  </a:moveTo>
                  <a:lnTo>
                    <a:pt x="5584" y="22337"/>
                  </a:lnTo>
                </a:path>
                <a:path w="67309" h="266700">
                  <a:moveTo>
                    <a:pt x="10238" y="39091"/>
                  </a:moveTo>
                  <a:lnTo>
                    <a:pt x="18614" y="73528"/>
                  </a:lnTo>
                </a:path>
                <a:path w="67309" h="266700">
                  <a:moveTo>
                    <a:pt x="23268" y="90282"/>
                  </a:moveTo>
                  <a:lnTo>
                    <a:pt x="31645" y="123789"/>
                  </a:lnTo>
                </a:path>
                <a:path w="67309" h="266700">
                  <a:moveTo>
                    <a:pt x="35368" y="141473"/>
                  </a:moveTo>
                  <a:lnTo>
                    <a:pt x="43745" y="174980"/>
                  </a:lnTo>
                </a:path>
                <a:path w="67309" h="266700">
                  <a:moveTo>
                    <a:pt x="48398" y="191733"/>
                  </a:moveTo>
                  <a:lnTo>
                    <a:pt x="56775" y="225240"/>
                  </a:lnTo>
                </a:path>
                <a:path w="67309" h="266700">
                  <a:moveTo>
                    <a:pt x="60498" y="242924"/>
                  </a:moveTo>
                  <a:lnTo>
                    <a:pt x="66082" y="265262"/>
                  </a:lnTo>
                </a:path>
                <a:path w="67309" h="266700">
                  <a:moveTo>
                    <a:pt x="67013" y="265262"/>
                  </a:moveTo>
                  <a:lnTo>
                    <a:pt x="67013" y="266193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34" name="object 11634"/>
            <p:cNvSpPr/>
            <p:nvPr/>
          </p:nvSpPr>
          <p:spPr>
            <a:xfrm>
              <a:off x="11523558" y="49050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635" name="object 11635"/>
          <p:cNvSpPr/>
          <p:nvPr/>
        </p:nvSpPr>
        <p:spPr>
          <a:xfrm>
            <a:off x="11465852" y="4497361"/>
            <a:ext cx="99060" cy="398780"/>
          </a:xfrm>
          <a:custGeom>
            <a:avLst/>
            <a:gdLst/>
            <a:ahLst/>
            <a:cxnLst/>
            <a:rect l="l" t="t" r="r" b="b"/>
            <a:pathLst>
              <a:path w="99059" h="398779">
                <a:moveTo>
                  <a:pt x="0" y="0"/>
                </a:moveTo>
                <a:lnTo>
                  <a:pt x="4653" y="21407"/>
                </a:lnTo>
              </a:path>
              <a:path w="99059" h="398779">
                <a:moveTo>
                  <a:pt x="9307" y="38160"/>
                </a:moveTo>
                <a:lnTo>
                  <a:pt x="17684" y="71667"/>
                </a:lnTo>
              </a:path>
              <a:path w="99059" h="398779">
                <a:moveTo>
                  <a:pt x="21407" y="89351"/>
                </a:moveTo>
                <a:lnTo>
                  <a:pt x="26991" y="110758"/>
                </a:lnTo>
              </a:path>
              <a:path w="99059" h="398779">
                <a:moveTo>
                  <a:pt x="32576" y="131235"/>
                </a:moveTo>
                <a:lnTo>
                  <a:pt x="38160" y="153572"/>
                </a:lnTo>
              </a:path>
              <a:path w="99059" h="398779">
                <a:moveTo>
                  <a:pt x="41883" y="170326"/>
                </a:moveTo>
                <a:lnTo>
                  <a:pt x="50260" y="203833"/>
                </a:lnTo>
              </a:path>
              <a:path w="99059" h="398779">
                <a:moveTo>
                  <a:pt x="54913" y="220586"/>
                </a:moveTo>
                <a:lnTo>
                  <a:pt x="63290" y="255024"/>
                </a:lnTo>
              </a:path>
              <a:path w="99059" h="398779">
                <a:moveTo>
                  <a:pt x="67013" y="271777"/>
                </a:moveTo>
                <a:lnTo>
                  <a:pt x="76321" y="305284"/>
                </a:lnTo>
              </a:path>
              <a:path w="99059" h="398779">
                <a:moveTo>
                  <a:pt x="80044" y="322968"/>
                </a:moveTo>
                <a:lnTo>
                  <a:pt x="88420" y="356475"/>
                </a:lnTo>
              </a:path>
              <a:path w="99059" h="398779">
                <a:moveTo>
                  <a:pt x="93074" y="373228"/>
                </a:moveTo>
                <a:lnTo>
                  <a:pt x="98659" y="395566"/>
                </a:lnTo>
              </a:path>
              <a:path w="99059" h="398779">
                <a:moveTo>
                  <a:pt x="98659" y="395566"/>
                </a:moveTo>
                <a:lnTo>
                  <a:pt x="98659" y="397428"/>
                </a:lnTo>
              </a:path>
              <a:path w="99059" h="398779">
                <a:moveTo>
                  <a:pt x="98659" y="397428"/>
                </a:moveTo>
                <a:lnTo>
                  <a:pt x="98659" y="398359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36" name="object 11636"/>
          <p:cNvSpPr/>
          <p:nvPr/>
        </p:nvSpPr>
        <p:spPr>
          <a:xfrm>
            <a:off x="6126166" y="6885654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37" name="object 11637"/>
          <p:cNvSpPr/>
          <p:nvPr/>
        </p:nvSpPr>
        <p:spPr>
          <a:xfrm>
            <a:off x="11479814" y="6932191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38" name="object 11638"/>
          <p:cNvSpPr/>
          <p:nvPr/>
        </p:nvSpPr>
        <p:spPr>
          <a:xfrm>
            <a:off x="11515182" y="4485261"/>
            <a:ext cx="99060" cy="394970"/>
          </a:xfrm>
          <a:custGeom>
            <a:avLst/>
            <a:gdLst/>
            <a:ahLst/>
            <a:cxnLst/>
            <a:rect l="l" t="t" r="r" b="b"/>
            <a:pathLst>
              <a:path w="99059" h="394970">
                <a:moveTo>
                  <a:pt x="0" y="0"/>
                </a:moveTo>
                <a:lnTo>
                  <a:pt x="0" y="2792"/>
                </a:lnTo>
              </a:path>
              <a:path w="99059" h="394970">
                <a:moveTo>
                  <a:pt x="0" y="2792"/>
                </a:moveTo>
                <a:lnTo>
                  <a:pt x="5584" y="22337"/>
                </a:lnTo>
              </a:path>
              <a:path w="99059" h="394970">
                <a:moveTo>
                  <a:pt x="9307" y="40022"/>
                </a:moveTo>
                <a:lnTo>
                  <a:pt x="17684" y="73528"/>
                </a:lnTo>
              </a:path>
              <a:path w="99059" h="394970">
                <a:moveTo>
                  <a:pt x="22337" y="90282"/>
                </a:moveTo>
                <a:lnTo>
                  <a:pt x="26991" y="109827"/>
                </a:lnTo>
              </a:path>
              <a:path w="99059" h="394970">
                <a:moveTo>
                  <a:pt x="32576" y="131235"/>
                </a:moveTo>
                <a:lnTo>
                  <a:pt x="38160" y="152642"/>
                </a:lnTo>
              </a:path>
              <a:path w="99059" h="394970">
                <a:moveTo>
                  <a:pt x="41883" y="169395"/>
                </a:moveTo>
                <a:lnTo>
                  <a:pt x="50260" y="202902"/>
                </a:lnTo>
              </a:path>
              <a:path w="99059" h="394970">
                <a:moveTo>
                  <a:pt x="54913" y="220586"/>
                </a:moveTo>
                <a:lnTo>
                  <a:pt x="63290" y="254093"/>
                </a:lnTo>
              </a:path>
              <a:path w="99059" h="394970">
                <a:moveTo>
                  <a:pt x="67013" y="270846"/>
                </a:moveTo>
                <a:lnTo>
                  <a:pt x="75390" y="305284"/>
                </a:lnTo>
              </a:path>
              <a:path w="99059" h="394970">
                <a:moveTo>
                  <a:pt x="80044" y="322037"/>
                </a:moveTo>
                <a:lnTo>
                  <a:pt x="88420" y="355544"/>
                </a:lnTo>
              </a:path>
              <a:path w="99059" h="394970">
                <a:moveTo>
                  <a:pt x="93074" y="372298"/>
                </a:moveTo>
                <a:lnTo>
                  <a:pt x="97728" y="393705"/>
                </a:lnTo>
              </a:path>
              <a:path w="99059" h="394970">
                <a:moveTo>
                  <a:pt x="97728" y="393705"/>
                </a:moveTo>
                <a:lnTo>
                  <a:pt x="98659" y="39463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39" name="object 11639"/>
          <p:cNvSpPr/>
          <p:nvPr/>
        </p:nvSpPr>
        <p:spPr>
          <a:xfrm>
            <a:off x="6126166" y="6881931"/>
            <a:ext cx="0" cy="91440"/>
          </a:xfrm>
          <a:custGeom>
            <a:avLst/>
            <a:gdLst/>
            <a:ahLst/>
            <a:cxnLst/>
            <a:rect l="l" t="t" r="r" b="b"/>
            <a:pathLst>
              <a:path h="91440">
                <a:moveTo>
                  <a:pt x="0" y="91213"/>
                </a:moveTo>
                <a:lnTo>
                  <a:pt x="0" y="52121"/>
                </a:lnTo>
              </a:path>
              <a:path h="91440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40" name="object 11640"/>
          <p:cNvSpPr/>
          <p:nvPr/>
        </p:nvSpPr>
        <p:spPr>
          <a:xfrm>
            <a:off x="6126166" y="6772102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92143"/>
                </a:moveTo>
                <a:lnTo>
                  <a:pt x="0" y="56775"/>
                </a:lnTo>
              </a:path>
              <a:path h="144779">
                <a:moveTo>
                  <a:pt x="0" y="40022"/>
                </a:moveTo>
                <a:lnTo>
                  <a:pt x="0" y="0"/>
                </a:lnTo>
              </a:path>
              <a:path h="144779">
                <a:moveTo>
                  <a:pt x="0" y="0"/>
                </a:moveTo>
                <a:lnTo>
                  <a:pt x="0" y="40022"/>
                </a:lnTo>
              </a:path>
              <a:path h="144779">
                <a:moveTo>
                  <a:pt x="0" y="56775"/>
                </a:moveTo>
                <a:lnTo>
                  <a:pt x="0" y="92143"/>
                </a:lnTo>
              </a:path>
              <a:path h="144779">
                <a:moveTo>
                  <a:pt x="0" y="109827"/>
                </a:moveTo>
                <a:lnTo>
                  <a:pt x="0" y="144265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41" name="object 11641"/>
          <p:cNvSpPr/>
          <p:nvPr/>
        </p:nvSpPr>
        <p:spPr>
          <a:xfrm>
            <a:off x="6126166" y="693405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42" name="object 11642"/>
          <p:cNvSpPr/>
          <p:nvPr/>
        </p:nvSpPr>
        <p:spPr>
          <a:xfrm>
            <a:off x="11454683" y="6932191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13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43" name="object 11643"/>
          <p:cNvSpPr/>
          <p:nvPr/>
        </p:nvSpPr>
        <p:spPr>
          <a:xfrm>
            <a:off x="11514251" y="6934983"/>
            <a:ext cx="3175" cy="95250"/>
          </a:xfrm>
          <a:custGeom>
            <a:avLst/>
            <a:gdLst/>
            <a:ahLst/>
            <a:cxnLst/>
            <a:rect l="l" t="t" r="r" b="b"/>
            <a:pathLst>
              <a:path w="3175" h="95250">
                <a:moveTo>
                  <a:pt x="2792" y="86559"/>
                </a:moveTo>
                <a:lnTo>
                  <a:pt x="2792" y="52121"/>
                </a:lnTo>
              </a:path>
              <a:path w="3175" h="95250">
                <a:moveTo>
                  <a:pt x="2792" y="43745"/>
                </a:moveTo>
                <a:lnTo>
                  <a:pt x="2792" y="0"/>
                </a:lnTo>
              </a:path>
              <a:path w="3175" h="95250">
                <a:moveTo>
                  <a:pt x="0" y="94936"/>
                </a:moveTo>
                <a:lnTo>
                  <a:pt x="1861" y="91213"/>
                </a:lnTo>
              </a:path>
              <a:path w="3175" h="95250">
                <a:moveTo>
                  <a:pt x="1861" y="91213"/>
                </a:moveTo>
                <a:lnTo>
                  <a:pt x="2792" y="86559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44" name="object 11644"/>
          <p:cNvSpPr/>
          <p:nvPr/>
        </p:nvSpPr>
        <p:spPr>
          <a:xfrm>
            <a:off x="6056360" y="677210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45" name="object 11645"/>
          <p:cNvSpPr/>
          <p:nvPr/>
        </p:nvSpPr>
        <p:spPr>
          <a:xfrm>
            <a:off x="11511459" y="7029919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0" y="1861"/>
                </a:moveTo>
                <a:lnTo>
                  <a:pt x="279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46" name="object 11646"/>
          <p:cNvSpPr/>
          <p:nvPr/>
        </p:nvSpPr>
        <p:spPr>
          <a:xfrm>
            <a:off x="11613841" y="4879897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0"/>
                </a:moveTo>
                <a:lnTo>
                  <a:pt x="0" y="1861"/>
                </a:lnTo>
              </a:path>
              <a:path h="3175">
                <a:moveTo>
                  <a:pt x="0" y="1861"/>
                </a:moveTo>
                <a:lnTo>
                  <a:pt x="0" y="279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47" name="object 11647"/>
          <p:cNvSpPr/>
          <p:nvPr/>
        </p:nvSpPr>
        <p:spPr>
          <a:xfrm>
            <a:off x="6056360" y="697314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48" name="object 11648"/>
          <p:cNvSpPr/>
          <p:nvPr/>
        </p:nvSpPr>
        <p:spPr>
          <a:xfrm>
            <a:off x="11613841" y="488268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49" name="object 11649"/>
          <p:cNvSpPr/>
          <p:nvPr/>
        </p:nvSpPr>
        <p:spPr>
          <a:xfrm>
            <a:off x="11454683" y="7033642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50" name="object 11650"/>
          <p:cNvSpPr/>
          <p:nvPr/>
        </p:nvSpPr>
        <p:spPr>
          <a:xfrm>
            <a:off x="11454683" y="6922883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51" name="object 11651"/>
          <p:cNvSpPr/>
          <p:nvPr/>
        </p:nvSpPr>
        <p:spPr>
          <a:xfrm>
            <a:off x="11613841" y="488362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52" name="object 11652"/>
          <p:cNvSpPr/>
          <p:nvPr/>
        </p:nvSpPr>
        <p:spPr>
          <a:xfrm>
            <a:off x="11385804" y="45476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53" name="object 11653"/>
          <p:cNvSpPr/>
          <p:nvPr/>
        </p:nvSpPr>
        <p:spPr>
          <a:xfrm>
            <a:off x="11511459" y="6924745"/>
            <a:ext cx="5715" cy="10795"/>
          </a:xfrm>
          <a:custGeom>
            <a:avLst/>
            <a:gdLst/>
            <a:ahLst/>
            <a:cxnLst/>
            <a:rect l="l" t="t" r="r" b="b"/>
            <a:pathLst>
              <a:path w="5715" h="10795">
                <a:moveTo>
                  <a:pt x="5584" y="10238"/>
                </a:moveTo>
                <a:lnTo>
                  <a:pt x="4653" y="5584"/>
                </a:lnTo>
              </a:path>
              <a:path w="5715" h="10795">
                <a:moveTo>
                  <a:pt x="4653" y="5584"/>
                </a:moveTo>
                <a:lnTo>
                  <a:pt x="2792" y="1861"/>
                </a:lnTo>
              </a:path>
              <a:path w="5715" h="10795">
                <a:moveTo>
                  <a:pt x="2792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654" name="object 11654"/>
          <p:cNvGrpSpPr/>
          <p:nvPr/>
        </p:nvGrpSpPr>
        <p:grpSpPr>
          <a:xfrm>
            <a:off x="11384877" y="4547621"/>
            <a:ext cx="3175" cy="1905"/>
            <a:chOff x="11384877" y="4547621"/>
            <a:chExt cx="3175" cy="1905"/>
          </a:xfrm>
        </p:grpSpPr>
        <p:sp>
          <p:nvSpPr>
            <p:cNvPr id="11655" name="object 11655"/>
            <p:cNvSpPr/>
            <p:nvPr/>
          </p:nvSpPr>
          <p:spPr>
            <a:xfrm>
              <a:off x="11385804" y="45476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6" name="object 11656"/>
            <p:cNvSpPr/>
            <p:nvPr/>
          </p:nvSpPr>
          <p:spPr>
            <a:xfrm>
              <a:off x="11385808" y="45485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57" name="object 11657"/>
            <p:cNvSpPr/>
            <p:nvPr/>
          </p:nvSpPr>
          <p:spPr>
            <a:xfrm>
              <a:off x="11384877" y="45476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658" name="object 11658"/>
          <p:cNvSpPr/>
          <p:nvPr/>
        </p:nvSpPr>
        <p:spPr>
          <a:xfrm>
            <a:off x="11515182" y="451597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59" name="object 11659"/>
          <p:cNvSpPr/>
          <p:nvPr/>
        </p:nvSpPr>
        <p:spPr>
          <a:xfrm>
            <a:off x="11450029" y="693591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60" name="object 11660"/>
          <p:cNvSpPr/>
          <p:nvPr/>
        </p:nvSpPr>
        <p:spPr>
          <a:xfrm>
            <a:off x="6056360" y="6881931"/>
            <a:ext cx="0" cy="91440"/>
          </a:xfrm>
          <a:custGeom>
            <a:avLst/>
            <a:gdLst/>
            <a:ahLst/>
            <a:cxnLst/>
            <a:rect l="l" t="t" r="r" b="b"/>
            <a:pathLst>
              <a:path h="91440">
                <a:moveTo>
                  <a:pt x="0" y="91213"/>
                </a:moveTo>
                <a:lnTo>
                  <a:pt x="0" y="52121"/>
                </a:lnTo>
              </a:path>
              <a:path h="91440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61" name="object 11661"/>
          <p:cNvSpPr/>
          <p:nvPr/>
        </p:nvSpPr>
        <p:spPr>
          <a:xfrm>
            <a:off x="6056360" y="6772102"/>
            <a:ext cx="0" cy="92710"/>
          </a:xfrm>
          <a:custGeom>
            <a:avLst/>
            <a:gdLst/>
            <a:ahLst/>
            <a:cxnLst/>
            <a:rect l="l" t="t" r="r" b="b"/>
            <a:pathLst>
              <a:path h="92709">
                <a:moveTo>
                  <a:pt x="0" y="92143"/>
                </a:moveTo>
                <a:lnTo>
                  <a:pt x="0" y="56775"/>
                </a:lnTo>
              </a:path>
              <a:path h="92709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62" name="object 11662"/>
          <p:cNvSpPr/>
          <p:nvPr/>
        </p:nvSpPr>
        <p:spPr>
          <a:xfrm>
            <a:off x="11450029" y="702061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663" name="object 11663"/>
          <p:cNvGrpSpPr/>
          <p:nvPr/>
        </p:nvGrpSpPr>
        <p:grpSpPr>
          <a:xfrm>
            <a:off x="11514250" y="4515045"/>
            <a:ext cx="1905" cy="1905"/>
            <a:chOff x="11514250" y="4515045"/>
            <a:chExt cx="1905" cy="1905"/>
          </a:xfrm>
        </p:grpSpPr>
        <p:sp>
          <p:nvSpPr>
            <p:cNvPr id="11664" name="object 11664"/>
            <p:cNvSpPr/>
            <p:nvPr/>
          </p:nvSpPr>
          <p:spPr>
            <a:xfrm>
              <a:off x="11515181" y="45159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65" name="object 11665"/>
            <p:cNvSpPr/>
            <p:nvPr/>
          </p:nvSpPr>
          <p:spPr>
            <a:xfrm>
              <a:off x="11514250" y="4515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666" name="object 11666"/>
          <p:cNvSpPr/>
          <p:nvPr/>
        </p:nvSpPr>
        <p:spPr>
          <a:xfrm>
            <a:off x="6069390" y="678420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67" name="object 11667"/>
          <p:cNvSpPr/>
          <p:nvPr/>
        </p:nvSpPr>
        <p:spPr>
          <a:xfrm>
            <a:off x="11515179" y="45150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668" name="object 11668"/>
          <p:cNvGrpSpPr/>
          <p:nvPr/>
        </p:nvGrpSpPr>
        <p:grpSpPr>
          <a:xfrm>
            <a:off x="6068459" y="6784202"/>
            <a:ext cx="12700" cy="177800"/>
            <a:chOff x="6068459" y="6784202"/>
            <a:chExt cx="12700" cy="177800"/>
          </a:xfrm>
        </p:grpSpPr>
        <p:sp>
          <p:nvSpPr>
            <p:cNvPr id="11669" name="object 11669"/>
            <p:cNvSpPr/>
            <p:nvPr/>
          </p:nvSpPr>
          <p:spPr>
            <a:xfrm>
              <a:off x="6069390" y="6961044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0" name="object 11670"/>
            <p:cNvSpPr/>
            <p:nvPr/>
          </p:nvSpPr>
          <p:spPr>
            <a:xfrm>
              <a:off x="6068459" y="69601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1" name="object 11671"/>
            <p:cNvSpPr/>
            <p:nvPr/>
          </p:nvSpPr>
          <p:spPr>
            <a:xfrm>
              <a:off x="6069390" y="6784202"/>
              <a:ext cx="0" cy="177165"/>
            </a:xfrm>
            <a:custGeom>
              <a:avLst/>
              <a:gdLst/>
              <a:ahLst/>
              <a:cxnLst/>
              <a:rect l="l" t="t" r="r" b="b"/>
              <a:pathLst>
                <a:path h="177165">
                  <a:moveTo>
                    <a:pt x="0" y="176841"/>
                  </a:moveTo>
                  <a:lnTo>
                    <a:pt x="0" y="149850"/>
                  </a:lnTo>
                </a:path>
                <a:path h="177165">
                  <a:moveTo>
                    <a:pt x="0" y="132165"/>
                  </a:moveTo>
                  <a:lnTo>
                    <a:pt x="0" y="97728"/>
                  </a:lnTo>
                </a:path>
                <a:path h="177165">
                  <a:moveTo>
                    <a:pt x="0" y="80044"/>
                  </a:moveTo>
                  <a:lnTo>
                    <a:pt x="0" y="44675"/>
                  </a:lnTo>
                </a:path>
                <a:path h="177165">
                  <a:moveTo>
                    <a:pt x="0" y="27922"/>
                  </a:moveTo>
                  <a:lnTo>
                    <a:pt x="0" y="930"/>
                  </a:lnTo>
                </a:path>
                <a:path h="177165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672" name="object 11672"/>
          <p:cNvSpPr/>
          <p:nvPr/>
        </p:nvSpPr>
        <p:spPr>
          <a:xfrm>
            <a:off x="11515179" y="45150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73" name="object 11673"/>
          <p:cNvSpPr/>
          <p:nvPr/>
        </p:nvSpPr>
        <p:spPr>
          <a:xfrm>
            <a:off x="6079628" y="69601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EEE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74" name="object 11674"/>
          <p:cNvSpPr/>
          <p:nvPr/>
        </p:nvSpPr>
        <p:spPr>
          <a:xfrm>
            <a:off x="6080559" y="6785133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5">
                <a:moveTo>
                  <a:pt x="0" y="0"/>
                </a:moveTo>
                <a:lnTo>
                  <a:pt x="0" y="26991"/>
                </a:lnTo>
              </a:path>
              <a:path h="131445">
                <a:moveTo>
                  <a:pt x="0" y="43745"/>
                </a:moveTo>
                <a:lnTo>
                  <a:pt x="0" y="79113"/>
                </a:lnTo>
              </a:path>
              <a:path h="131445">
                <a:moveTo>
                  <a:pt x="0" y="96797"/>
                </a:moveTo>
                <a:lnTo>
                  <a:pt x="0" y="131235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75" name="object 11675"/>
          <p:cNvSpPr/>
          <p:nvPr/>
        </p:nvSpPr>
        <p:spPr>
          <a:xfrm>
            <a:off x="6080559" y="693405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76" name="object 11676"/>
          <p:cNvSpPr/>
          <p:nvPr/>
        </p:nvSpPr>
        <p:spPr>
          <a:xfrm>
            <a:off x="6080559" y="678420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677" name="object 11677"/>
          <p:cNvGrpSpPr/>
          <p:nvPr/>
        </p:nvGrpSpPr>
        <p:grpSpPr>
          <a:xfrm>
            <a:off x="11516112" y="4515045"/>
            <a:ext cx="1905" cy="1905"/>
            <a:chOff x="11516112" y="4515045"/>
            <a:chExt cx="1905" cy="1905"/>
          </a:xfrm>
        </p:grpSpPr>
        <p:sp>
          <p:nvSpPr>
            <p:cNvPr id="11678" name="object 11678"/>
            <p:cNvSpPr/>
            <p:nvPr/>
          </p:nvSpPr>
          <p:spPr>
            <a:xfrm>
              <a:off x="11516112" y="4515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79" name="object 11679"/>
            <p:cNvSpPr/>
            <p:nvPr/>
          </p:nvSpPr>
          <p:spPr>
            <a:xfrm>
              <a:off x="11516113" y="45159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680" name="object 11680"/>
          <p:cNvGrpSpPr/>
          <p:nvPr/>
        </p:nvGrpSpPr>
        <p:grpSpPr>
          <a:xfrm>
            <a:off x="11554273" y="4609050"/>
            <a:ext cx="7620" cy="3810"/>
            <a:chOff x="11554273" y="4609050"/>
            <a:chExt cx="7620" cy="3810"/>
          </a:xfrm>
        </p:grpSpPr>
        <p:sp>
          <p:nvSpPr>
            <p:cNvPr id="11681" name="object 11681"/>
            <p:cNvSpPr/>
            <p:nvPr/>
          </p:nvSpPr>
          <p:spPr>
            <a:xfrm>
              <a:off x="11559857" y="46090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82" name="object 11682"/>
            <p:cNvSpPr/>
            <p:nvPr/>
          </p:nvSpPr>
          <p:spPr>
            <a:xfrm>
              <a:off x="11555204" y="4609981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4">
                  <a:moveTo>
                    <a:pt x="4653" y="0"/>
                  </a:moveTo>
                  <a:lnTo>
                    <a:pt x="3722" y="930"/>
                  </a:lnTo>
                </a:path>
                <a:path w="5079" h="1904">
                  <a:moveTo>
                    <a:pt x="3722" y="930"/>
                  </a:moveTo>
                  <a:lnTo>
                    <a:pt x="2792" y="930"/>
                  </a:lnTo>
                </a:path>
                <a:path w="5079" h="1904">
                  <a:moveTo>
                    <a:pt x="2792" y="930"/>
                  </a:moveTo>
                  <a:lnTo>
                    <a:pt x="930" y="930"/>
                  </a:lnTo>
                </a:path>
                <a:path w="5079" h="1904">
                  <a:moveTo>
                    <a:pt x="930" y="930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683" name="object 11683"/>
          <p:cNvSpPr/>
          <p:nvPr/>
        </p:nvSpPr>
        <p:spPr>
          <a:xfrm>
            <a:off x="11387670" y="464441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307" y="6515"/>
                </a:moveTo>
                <a:lnTo>
                  <a:pt x="7445" y="6515"/>
                </a:lnTo>
              </a:path>
              <a:path w="9525" h="8889">
                <a:moveTo>
                  <a:pt x="7445" y="6515"/>
                </a:moveTo>
                <a:lnTo>
                  <a:pt x="6515" y="7445"/>
                </a:lnTo>
              </a:path>
              <a:path w="9525" h="8889">
                <a:moveTo>
                  <a:pt x="6515" y="7445"/>
                </a:moveTo>
                <a:lnTo>
                  <a:pt x="4653" y="7445"/>
                </a:lnTo>
              </a:path>
              <a:path w="9525" h="8889">
                <a:moveTo>
                  <a:pt x="4653" y="7445"/>
                </a:moveTo>
                <a:lnTo>
                  <a:pt x="3722" y="7445"/>
                </a:lnTo>
              </a:path>
              <a:path w="9525" h="8889">
                <a:moveTo>
                  <a:pt x="3722" y="7445"/>
                </a:moveTo>
                <a:lnTo>
                  <a:pt x="2792" y="8376"/>
                </a:lnTo>
              </a:path>
              <a:path w="9525" h="8889">
                <a:moveTo>
                  <a:pt x="1861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84" name="object 11684"/>
          <p:cNvSpPr/>
          <p:nvPr/>
        </p:nvSpPr>
        <p:spPr>
          <a:xfrm>
            <a:off x="11559857" y="4601604"/>
            <a:ext cx="3175" cy="9525"/>
          </a:xfrm>
          <a:custGeom>
            <a:avLst/>
            <a:gdLst/>
            <a:ahLst/>
            <a:cxnLst/>
            <a:rect l="l" t="t" r="r" b="b"/>
            <a:pathLst>
              <a:path w="3175" h="9525">
                <a:moveTo>
                  <a:pt x="0" y="0"/>
                </a:moveTo>
                <a:lnTo>
                  <a:pt x="1861" y="8376"/>
                </a:lnTo>
              </a:path>
              <a:path w="3175" h="9525">
                <a:moveTo>
                  <a:pt x="1861" y="8376"/>
                </a:moveTo>
                <a:lnTo>
                  <a:pt x="2792" y="930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85" name="object 11685"/>
          <p:cNvSpPr/>
          <p:nvPr/>
        </p:nvSpPr>
        <p:spPr>
          <a:xfrm>
            <a:off x="11385808" y="4591366"/>
            <a:ext cx="177165" cy="64769"/>
          </a:xfrm>
          <a:custGeom>
            <a:avLst/>
            <a:gdLst/>
            <a:ahLst/>
            <a:cxnLst/>
            <a:rect l="l" t="t" r="r" b="b"/>
            <a:pathLst>
              <a:path w="177165" h="64770">
                <a:moveTo>
                  <a:pt x="4653" y="62359"/>
                </a:moveTo>
                <a:lnTo>
                  <a:pt x="3722" y="61429"/>
                </a:lnTo>
              </a:path>
              <a:path w="177165" h="64770">
                <a:moveTo>
                  <a:pt x="4653" y="64221"/>
                </a:moveTo>
                <a:lnTo>
                  <a:pt x="0" y="42814"/>
                </a:lnTo>
              </a:path>
              <a:path w="177165" h="64770">
                <a:moveTo>
                  <a:pt x="0" y="42814"/>
                </a:moveTo>
                <a:lnTo>
                  <a:pt x="26060" y="36299"/>
                </a:lnTo>
              </a:path>
              <a:path w="177165" h="64770">
                <a:moveTo>
                  <a:pt x="43745" y="32576"/>
                </a:moveTo>
                <a:lnTo>
                  <a:pt x="77251" y="24199"/>
                </a:lnTo>
              </a:path>
              <a:path w="177165" h="64770">
                <a:moveTo>
                  <a:pt x="94005" y="19545"/>
                </a:moveTo>
                <a:lnTo>
                  <a:pt x="127512" y="11168"/>
                </a:lnTo>
              </a:path>
              <a:path w="177165" h="64770">
                <a:moveTo>
                  <a:pt x="145196" y="7445"/>
                </a:moveTo>
                <a:lnTo>
                  <a:pt x="171257" y="0"/>
                </a:lnTo>
              </a:path>
              <a:path w="177165" h="64770">
                <a:moveTo>
                  <a:pt x="171257" y="0"/>
                </a:moveTo>
                <a:lnTo>
                  <a:pt x="176841" y="2140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86" name="object 11686"/>
          <p:cNvSpPr/>
          <p:nvPr/>
        </p:nvSpPr>
        <p:spPr>
          <a:xfrm>
            <a:off x="10714741" y="4459200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3722" y="4653"/>
                </a:moveTo>
                <a:lnTo>
                  <a:pt x="0" y="4653"/>
                </a:lnTo>
              </a:path>
              <a:path w="3809" h="507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87" name="object 11687"/>
          <p:cNvSpPr/>
          <p:nvPr/>
        </p:nvSpPr>
        <p:spPr>
          <a:xfrm>
            <a:off x="10714741" y="4559721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3722" y="0"/>
                </a:moveTo>
                <a:lnTo>
                  <a:pt x="0" y="0"/>
                </a:lnTo>
              </a:path>
              <a:path w="3809" h="5079">
                <a:moveTo>
                  <a:pt x="0" y="4653"/>
                </a:moveTo>
                <a:lnTo>
                  <a:pt x="3722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88" name="object 11688"/>
          <p:cNvSpPr/>
          <p:nvPr/>
        </p:nvSpPr>
        <p:spPr>
          <a:xfrm>
            <a:off x="10714741" y="461184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89" name="object 11689"/>
          <p:cNvSpPr/>
          <p:nvPr/>
        </p:nvSpPr>
        <p:spPr>
          <a:xfrm>
            <a:off x="10714741" y="4450824"/>
            <a:ext cx="0" cy="143510"/>
          </a:xfrm>
          <a:custGeom>
            <a:avLst/>
            <a:gdLst/>
            <a:ahLst/>
            <a:cxnLst/>
            <a:rect l="l" t="t" r="r" b="b"/>
            <a:pathLst>
              <a:path h="143510">
                <a:moveTo>
                  <a:pt x="0" y="143334"/>
                </a:moveTo>
                <a:lnTo>
                  <a:pt x="0" y="108897"/>
                </a:lnTo>
              </a:path>
              <a:path h="143510">
                <a:moveTo>
                  <a:pt x="0" y="91213"/>
                </a:moveTo>
                <a:lnTo>
                  <a:pt x="0" y="56775"/>
                </a:lnTo>
              </a:path>
              <a:path h="143510">
                <a:moveTo>
                  <a:pt x="0" y="39091"/>
                </a:moveTo>
                <a:lnTo>
                  <a:pt x="0" y="0"/>
                </a:lnTo>
              </a:path>
              <a:path h="143510">
                <a:moveTo>
                  <a:pt x="0" y="0"/>
                </a:moveTo>
                <a:lnTo>
                  <a:pt x="0" y="39091"/>
                </a:lnTo>
              </a:path>
              <a:path h="143510">
                <a:moveTo>
                  <a:pt x="0" y="56775"/>
                </a:moveTo>
                <a:lnTo>
                  <a:pt x="0" y="91213"/>
                </a:lnTo>
              </a:path>
              <a:path h="143510">
                <a:moveTo>
                  <a:pt x="0" y="108897"/>
                </a:moveTo>
                <a:lnTo>
                  <a:pt x="0" y="14333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90" name="object 11690"/>
          <p:cNvSpPr/>
          <p:nvPr/>
        </p:nvSpPr>
        <p:spPr>
          <a:xfrm>
            <a:off x="10714741" y="461184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91" name="object 11691"/>
          <p:cNvSpPr/>
          <p:nvPr/>
        </p:nvSpPr>
        <p:spPr>
          <a:xfrm>
            <a:off x="10644935" y="445082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92" name="object 11692"/>
          <p:cNvSpPr/>
          <p:nvPr/>
        </p:nvSpPr>
        <p:spPr>
          <a:xfrm>
            <a:off x="10644935" y="465093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93" name="object 11693"/>
          <p:cNvSpPr/>
          <p:nvPr/>
        </p:nvSpPr>
        <p:spPr>
          <a:xfrm>
            <a:off x="10640281" y="4450824"/>
            <a:ext cx="0" cy="143510"/>
          </a:xfrm>
          <a:custGeom>
            <a:avLst/>
            <a:gdLst/>
            <a:ahLst/>
            <a:cxnLst/>
            <a:rect l="l" t="t" r="r" b="b"/>
            <a:pathLst>
              <a:path h="143510">
                <a:moveTo>
                  <a:pt x="0" y="0"/>
                </a:moveTo>
                <a:lnTo>
                  <a:pt x="0" y="39091"/>
                </a:lnTo>
              </a:path>
              <a:path h="143510">
                <a:moveTo>
                  <a:pt x="0" y="56775"/>
                </a:moveTo>
                <a:lnTo>
                  <a:pt x="0" y="91213"/>
                </a:lnTo>
              </a:path>
              <a:path h="143510">
                <a:moveTo>
                  <a:pt x="0" y="108897"/>
                </a:moveTo>
                <a:lnTo>
                  <a:pt x="0" y="14333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94" name="object 11694"/>
          <p:cNvSpPr/>
          <p:nvPr/>
        </p:nvSpPr>
        <p:spPr>
          <a:xfrm>
            <a:off x="10640281" y="4611842"/>
            <a:ext cx="5080" cy="39370"/>
          </a:xfrm>
          <a:custGeom>
            <a:avLst/>
            <a:gdLst/>
            <a:ahLst/>
            <a:cxnLst/>
            <a:rect l="l" t="t" r="r" b="b"/>
            <a:pathLst>
              <a:path w="5079" h="39370">
                <a:moveTo>
                  <a:pt x="0" y="0"/>
                </a:moveTo>
                <a:lnTo>
                  <a:pt x="0" y="39091"/>
                </a:lnTo>
              </a:path>
              <a:path w="5079" h="39370">
                <a:moveTo>
                  <a:pt x="4653" y="39091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95" name="object 11695"/>
          <p:cNvSpPr/>
          <p:nvPr/>
        </p:nvSpPr>
        <p:spPr>
          <a:xfrm>
            <a:off x="10644935" y="4450824"/>
            <a:ext cx="24765" cy="143510"/>
          </a:xfrm>
          <a:custGeom>
            <a:avLst/>
            <a:gdLst/>
            <a:ahLst/>
            <a:cxnLst/>
            <a:rect l="l" t="t" r="r" b="b"/>
            <a:pathLst>
              <a:path w="24765" h="143510">
                <a:moveTo>
                  <a:pt x="0" y="143334"/>
                </a:moveTo>
                <a:lnTo>
                  <a:pt x="0" y="108897"/>
                </a:lnTo>
              </a:path>
              <a:path w="24765" h="143510">
                <a:moveTo>
                  <a:pt x="0" y="91213"/>
                </a:moveTo>
                <a:lnTo>
                  <a:pt x="0" y="56775"/>
                </a:lnTo>
              </a:path>
              <a:path w="24765" h="143510">
                <a:moveTo>
                  <a:pt x="0" y="39091"/>
                </a:moveTo>
                <a:lnTo>
                  <a:pt x="0" y="0"/>
                </a:lnTo>
              </a:path>
              <a:path w="24765" h="143510">
                <a:moveTo>
                  <a:pt x="13030" y="11168"/>
                </a:moveTo>
                <a:lnTo>
                  <a:pt x="24199" y="11168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96" name="object 11696"/>
          <p:cNvSpPr/>
          <p:nvPr/>
        </p:nvSpPr>
        <p:spPr>
          <a:xfrm>
            <a:off x="10657965" y="4611842"/>
            <a:ext cx="11430" cy="27940"/>
          </a:xfrm>
          <a:custGeom>
            <a:avLst/>
            <a:gdLst/>
            <a:ahLst/>
            <a:cxnLst/>
            <a:rect l="l" t="t" r="r" b="b"/>
            <a:pathLst>
              <a:path w="11429" h="27939">
                <a:moveTo>
                  <a:pt x="11168" y="27922"/>
                </a:moveTo>
                <a:lnTo>
                  <a:pt x="0" y="27922"/>
                </a:lnTo>
              </a:path>
              <a:path w="11429" h="27939">
                <a:moveTo>
                  <a:pt x="0" y="27922"/>
                </a:moveTo>
                <a:lnTo>
                  <a:pt x="0" y="26991"/>
                </a:lnTo>
              </a:path>
              <a:path w="11429" h="27939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97" name="object 11697"/>
          <p:cNvSpPr/>
          <p:nvPr/>
        </p:nvSpPr>
        <p:spPr>
          <a:xfrm>
            <a:off x="10657965" y="4461992"/>
            <a:ext cx="0" cy="132715"/>
          </a:xfrm>
          <a:custGeom>
            <a:avLst/>
            <a:gdLst/>
            <a:ahLst/>
            <a:cxnLst/>
            <a:rect l="l" t="t" r="r" b="b"/>
            <a:pathLst>
              <a:path h="132714">
                <a:moveTo>
                  <a:pt x="0" y="132165"/>
                </a:moveTo>
                <a:lnTo>
                  <a:pt x="0" y="97728"/>
                </a:lnTo>
              </a:path>
              <a:path h="132714">
                <a:moveTo>
                  <a:pt x="0" y="80044"/>
                </a:moveTo>
                <a:lnTo>
                  <a:pt x="0" y="45606"/>
                </a:lnTo>
              </a:path>
              <a:path h="132714">
                <a:moveTo>
                  <a:pt x="0" y="27922"/>
                </a:moveTo>
                <a:lnTo>
                  <a:pt x="0" y="930"/>
                </a:lnTo>
              </a:path>
              <a:path h="13271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98" name="object 11698"/>
          <p:cNvSpPr/>
          <p:nvPr/>
        </p:nvSpPr>
        <p:spPr>
          <a:xfrm>
            <a:off x="10669134" y="463883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99" name="object 11699"/>
          <p:cNvSpPr/>
          <p:nvPr/>
        </p:nvSpPr>
        <p:spPr>
          <a:xfrm>
            <a:off x="10669134" y="4462923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5">
                <a:moveTo>
                  <a:pt x="0" y="0"/>
                </a:moveTo>
                <a:lnTo>
                  <a:pt x="0" y="26991"/>
                </a:lnTo>
              </a:path>
              <a:path h="131445">
                <a:moveTo>
                  <a:pt x="0" y="44675"/>
                </a:moveTo>
                <a:lnTo>
                  <a:pt x="0" y="79113"/>
                </a:lnTo>
              </a:path>
              <a:path h="131445">
                <a:moveTo>
                  <a:pt x="0" y="96797"/>
                </a:moveTo>
                <a:lnTo>
                  <a:pt x="0" y="131235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00" name="object 11700"/>
          <p:cNvSpPr/>
          <p:nvPr/>
        </p:nvSpPr>
        <p:spPr>
          <a:xfrm>
            <a:off x="10669134" y="461184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01" name="object 11701"/>
          <p:cNvSpPr/>
          <p:nvPr/>
        </p:nvSpPr>
        <p:spPr>
          <a:xfrm>
            <a:off x="10669134" y="446199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02" name="object 11702"/>
          <p:cNvSpPr/>
          <p:nvPr/>
        </p:nvSpPr>
        <p:spPr>
          <a:xfrm>
            <a:off x="10644935" y="461184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03" name="object 11703"/>
          <p:cNvSpPr/>
          <p:nvPr/>
        </p:nvSpPr>
        <p:spPr>
          <a:xfrm>
            <a:off x="10644935" y="4450824"/>
            <a:ext cx="0" cy="143510"/>
          </a:xfrm>
          <a:custGeom>
            <a:avLst/>
            <a:gdLst/>
            <a:ahLst/>
            <a:cxnLst/>
            <a:rect l="l" t="t" r="r" b="b"/>
            <a:pathLst>
              <a:path h="143510">
                <a:moveTo>
                  <a:pt x="0" y="143334"/>
                </a:moveTo>
                <a:lnTo>
                  <a:pt x="0" y="108897"/>
                </a:lnTo>
              </a:path>
              <a:path h="143510">
                <a:moveTo>
                  <a:pt x="0" y="91213"/>
                </a:moveTo>
                <a:lnTo>
                  <a:pt x="0" y="56775"/>
                </a:lnTo>
              </a:path>
              <a:path h="14351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04" name="object 11704"/>
          <p:cNvSpPr/>
          <p:nvPr/>
        </p:nvSpPr>
        <p:spPr>
          <a:xfrm>
            <a:off x="10640281" y="474307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05" name="object 11705"/>
          <p:cNvSpPr/>
          <p:nvPr/>
        </p:nvSpPr>
        <p:spPr>
          <a:xfrm>
            <a:off x="10714741" y="473842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06" name="object 11706"/>
          <p:cNvSpPr/>
          <p:nvPr/>
        </p:nvSpPr>
        <p:spPr>
          <a:xfrm>
            <a:off x="10640281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07" name="object 11707"/>
          <p:cNvSpPr/>
          <p:nvPr/>
        </p:nvSpPr>
        <p:spPr>
          <a:xfrm>
            <a:off x="10640281" y="4453616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4">
                <a:moveTo>
                  <a:pt x="0" y="0"/>
                </a:moveTo>
                <a:lnTo>
                  <a:pt x="0" y="197318"/>
                </a:lnTo>
              </a:path>
              <a:path h="285114">
                <a:moveTo>
                  <a:pt x="0" y="206625"/>
                </a:moveTo>
                <a:lnTo>
                  <a:pt x="0" y="284808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08" name="object 11708"/>
          <p:cNvSpPr/>
          <p:nvPr/>
        </p:nvSpPr>
        <p:spPr>
          <a:xfrm>
            <a:off x="10640281" y="4453616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4653" y="0"/>
                </a:moveTo>
                <a:lnTo>
                  <a:pt x="0" y="0"/>
                </a:lnTo>
              </a:path>
              <a:path w="74929">
                <a:moveTo>
                  <a:pt x="74459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09" name="object 11709"/>
          <p:cNvSpPr/>
          <p:nvPr/>
        </p:nvSpPr>
        <p:spPr>
          <a:xfrm>
            <a:off x="10640281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10" name="object 11710"/>
          <p:cNvSpPr/>
          <p:nvPr/>
        </p:nvSpPr>
        <p:spPr>
          <a:xfrm>
            <a:off x="10640281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11" name="object 11711"/>
          <p:cNvSpPr/>
          <p:nvPr/>
        </p:nvSpPr>
        <p:spPr>
          <a:xfrm>
            <a:off x="10714741" y="445361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12" name="object 11712"/>
          <p:cNvSpPr/>
          <p:nvPr/>
        </p:nvSpPr>
        <p:spPr>
          <a:xfrm>
            <a:off x="10640281" y="474307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13" name="object 11713"/>
          <p:cNvSpPr/>
          <p:nvPr/>
        </p:nvSpPr>
        <p:spPr>
          <a:xfrm>
            <a:off x="10714741" y="469374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14" name="object 11714"/>
          <p:cNvSpPr/>
          <p:nvPr/>
        </p:nvSpPr>
        <p:spPr>
          <a:xfrm>
            <a:off x="10714741" y="460811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15" name="object 11715"/>
          <p:cNvSpPr/>
          <p:nvPr/>
        </p:nvSpPr>
        <p:spPr>
          <a:xfrm>
            <a:off x="10652381" y="4607189"/>
            <a:ext cx="62865" cy="99695"/>
          </a:xfrm>
          <a:custGeom>
            <a:avLst/>
            <a:gdLst/>
            <a:ahLst/>
            <a:cxnLst/>
            <a:rect l="l" t="t" r="r" b="b"/>
            <a:pathLst>
              <a:path w="62865" h="99695">
                <a:moveTo>
                  <a:pt x="0" y="0"/>
                </a:moveTo>
                <a:lnTo>
                  <a:pt x="0" y="43745"/>
                </a:lnTo>
              </a:path>
              <a:path w="62865" h="99695">
                <a:moveTo>
                  <a:pt x="0" y="53052"/>
                </a:moveTo>
                <a:lnTo>
                  <a:pt x="0" y="87490"/>
                </a:lnTo>
              </a:path>
              <a:path w="62865" h="99695">
                <a:moveTo>
                  <a:pt x="0" y="87490"/>
                </a:moveTo>
                <a:lnTo>
                  <a:pt x="930" y="92143"/>
                </a:lnTo>
              </a:path>
              <a:path w="62865" h="99695">
                <a:moveTo>
                  <a:pt x="930" y="92143"/>
                </a:moveTo>
                <a:lnTo>
                  <a:pt x="2792" y="95866"/>
                </a:lnTo>
              </a:path>
              <a:path w="62865" h="99695">
                <a:moveTo>
                  <a:pt x="2792" y="95866"/>
                </a:moveTo>
                <a:lnTo>
                  <a:pt x="5584" y="97728"/>
                </a:lnTo>
              </a:path>
              <a:path w="62865" h="99695">
                <a:moveTo>
                  <a:pt x="16753" y="99589"/>
                </a:moveTo>
                <a:lnTo>
                  <a:pt x="62359" y="99589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16" name="object 11716"/>
          <p:cNvSpPr/>
          <p:nvPr/>
        </p:nvSpPr>
        <p:spPr>
          <a:xfrm>
            <a:off x="10669134" y="4596020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17" name="object 11717"/>
          <p:cNvSpPr/>
          <p:nvPr/>
        </p:nvSpPr>
        <p:spPr>
          <a:xfrm>
            <a:off x="10652381" y="4597881"/>
            <a:ext cx="5715" cy="9525"/>
          </a:xfrm>
          <a:custGeom>
            <a:avLst/>
            <a:gdLst/>
            <a:ahLst/>
            <a:cxnLst/>
            <a:rect l="l" t="t" r="r" b="b"/>
            <a:pathLst>
              <a:path w="5715" h="9525">
                <a:moveTo>
                  <a:pt x="5584" y="0"/>
                </a:moveTo>
                <a:lnTo>
                  <a:pt x="2792" y="1861"/>
                </a:lnTo>
              </a:path>
              <a:path w="5715" h="9525">
                <a:moveTo>
                  <a:pt x="2792" y="1861"/>
                </a:moveTo>
                <a:lnTo>
                  <a:pt x="930" y="5584"/>
                </a:lnTo>
              </a:path>
              <a:path w="5715" h="9525">
                <a:moveTo>
                  <a:pt x="930" y="5584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18" name="object 11718"/>
          <p:cNvSpPr/>
          <p:nvPr/>
        </p:nvSpPr>
        <p:spPr>
          <a:xfrm>
            <a:off x="10644935" y="4604396"/>
            <a:ext cx="69850" cy="134620"/>
          </a:xfrm>
          <a:custGeom>
            <a:avLst/>
            <a:gdLst/>
            <a:ahLst/>
            <a:cxnLst/>
            <a:rect l="l" t="t" r="r" b="b"/>
            <a:pathLst>
              <a:path w="69850" h="134620">
                <a:moveTo>
                  <a:pt x="69805" y="93074"/>
                </a:moveTo>
                <a:lnTo>
                  <a:pt x="44675" y="93074"/>
                </a:lnTo>
              </a:path>
              <a:path w="69850" h="134620">
                <a:moveTo>
                  <a:pt x="44675" y="93074"/>
                </a:moveTo>
                <a:lnTo>
                  <a:pt x="40022" y="92143"/>
                </a:lnTo>
              </a:path>
              <a:path w="69850" h="134620">
                <a:moveTo>
                  <a:pt x="40022" y="92143"/>
                </a:moveTo>
                <a:lnTo>
                  <a:pt x="36299" y="90282"/>
                </a:lnTo>
              </a:path>
              <a:path w="69850" h="134620">
                <a:moveTo>
                  <a:pt x="36299" y="90282"/>
                </a:moveTo>
                <a:lnTo>
                  <a:pt x="34437" y="86559"/>
                </a:lnTo>
              </a:path>
              <a:path w="69850" h="134620">
                <a:moveTo>
                  <a:pt x="34437" y="86559"/>
                </a:moveTo>
                <a:lnTo>
                  <a:pt x="33506" y="81905"/>
                </a:lnTo>
              </a:path>
              <a:path w="69850" h="134620">
                <a:moveTo>
                  <a:pt x="33506" y="81905"/>
                </a:moveTo>
                <a:lnTo>
                  <a:pt x="33506" y="55844"/>
                </a:lnTo>
              </a:path>
              <a:path w="69850" h="134620">
                <a:moveTo>
                  <a:pt x="33506" y="46537"/>
                </a:moveTo>
                <a:lnTo>
                  <a:pt x="33506" y="12099"/>
                </a:lnTo>
              </a:path>
              <a:path w="69850" h="134620">
                <a:moveTo>
                  <a:pt x="33506" y="12099"/>
                </a:moveTo>
                <a:lnTo>
                  <a:pt x="34437" y="7445"/>
                </a:lnTo>
              </a:path>
              <a:path w="69850" h="134620">
                <a:moveTo>
                  <a:pt x="34437" y="7445"/>
                </a:moveTo>
                <a:lnTo>
                  <a:pt x="36299" y="3722"/>
                </a:lnTo>
              </a:path>
              <a:path w="69850" h="134620">
                <a:moveTo>
                  <a:pt x="36299" y="3722"/>
                </a:moveTo>
                <a:lnTo>
                  <a:pt x="40022" y="930"/>
                </a:lnTo>
              </a:path>
              <a:path w="69850" h="134620">
                <a:moveTo>
                  <a:pt x="40022" y="930"/>
                </a:moveTo>
                <a:lnTo>
                  <a:pt x="44675" y="0"/>
                </a:lnTo>
              </a:path>
              <a:path w="69850" h="134620">
                <a:moveTo>
                  <a:pt x="44675" y="0"/>
                </a:moveTo>
                <a:lnTo>
                  <a:pt x="69805" y="0"/>
                </a:lnTo>
              </a:path>
              <a:path w="69850" h="134620">
                <a:moveTo>
                  <a:pt x="69805" y="134027"/>
                </a:moveTo>
                <a:lnTo>
                  <a:pt x="69805" y="103312"/>
                </a:lnTo>
              </a:path>
              <a:path w="69850" h="134620">
                <a:moveTo>
                  <a:pt x="69805" y="85628"/>
                </a:moveTo>
                <a:lnTo>
                  <a:pt x="69805" y="55844"/>
                </a:lnTo>
              </a:path>
              <a:path w="69850" h="134620">
                <a:moveTo>
                  <a:pt x="69805" y="55844"/>
                </a:moveTo>
                <a:lnTo>
                  <a:pt x="69805" y="85628"/>
                </a:lnTo>
              </a:path>
              <a:path w="69850" h="134620">
                <a:moveTo>
                  <a:pt x="69805" y="103312"/>
                </a:moveTo>
                <a:lnTo>
                  <a:pt x="69805" y="134027"/>
                </a:lnTo>
              </a:path>
              <a:path w="69850" h="134620">
                <a:moveTo>
                  <a:pt x="69805" y="55844"/>
                </a:moveTo>
                <a:lnTo>
                  <a:pt x="43745" y="55844"/>
                </a:lnTo>
              </a:path>
              <a:path w="69850" h="134620">
                <a:moveTo>
                  <a:pt x="26060" y="55844"/>
                </a:moveTo>
                <a:lnTo>
                  <a:pt x="0" y="55844"/>
                </a:lnTo>
              </a:path>
              <a:path w="69850" h="134620">
                <a:moveTo>
                  <a:pt x="0" y="55844"/>
                </a:moveTo>
                <a:lnTo>
                  <a:pt x="26060" y="55844"/>
                </a:lnTo>
              </a:path>
              <a:path w="69850" h="134620">
                <a:moveTo>
                  <a:pt x="43745" y="55844"/>
                </a:moveTo>
                <a:lnTo>
                  <a:pt x="69805" y="55844"/>
                </a:lnTo>
              </a:path>
              <a:path w="69850" h="134620">
                <a:moveTo>
                  <a:pt x="0" y="134027"/>
                </a:moveTo>
                <a:lnTo>
                  <a:pt x="26060" y="134027"/>
                </a:lnTo>
              </a:path>
              <a:path w="69850" h="134620">
                <a:moveTo>
                  <a:pt x="43745" y="134027"/>
                </a:moveTo>
                <a:lnTo>
                  <a:pt x="69805" y="134027"/>
                </a:lnTo>
              </a:path>
              <a:path w="69850" h="134620">
                <a:moveTo>
                  <a:pt x="69805" y="134027"/>
                </a:moveTo>
                <a:lnTo>
                  <a:pt x="43745" y="134027"/>
                </a:lnTo>
              </a:path>
              <a:path w="69850" h="134620">
                <a:moveTo>
                  <a:pt x="26060" y="134027"/>
                </a:moveTo>
                <a:lnTo>
                  <a:pt x="0" y="134027"/>
                </a:lnTo>
              </a:path>
              <a:path w="69850" h="134620">
                <a:moveTo>
                  <a:pt x="0" y="134027"/>
                </a:moveTo>
                <a:lnTo>
                  <a:pt x="0" y="103312"/>
                </a:lnTo>
              </a:path>
              <a:path w="69850" h="134620">
                <a:moveTo>
                  <a:pt x="0" y="85628"/>
                </a:moveTo>
                <a:lnTo>
                  <a:pt x="0" y="5584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19" name="object 11719"/>
          <p:cNvSpPr/>
          <p:nvPr/>
        </p:nvSpPr>
        <p:spPr>
          <a:xfrm>
            <a:off x="6056360" y="6881931"/>
            <a:ext cx="0" cy="91440"/>
          </a:xfrm>
          <a:custGeom>
            <a:avLst/>
            <a:gdLst/>
            <a:ahLst/>
            <a:cxnLst/>
            <a:rect l="l" t="t" r="r" b="b"/>
            <a:pathLst>
              <a:path h="91440">
                <a:moveTo>
                  <a:pt x="0" y="91213"/>
                </a:moveTo>
                <a:lnTo>
                  <a:pt x="0" y="52121"/>
                </a:lnTo>
              </a:path>
              <a:path h="91440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20" name="object 11720"/>
          <p:cNvSpPr/>
          <p:nvPr/>
        </p:nvSpPr>
        <p:spPr>
          <a:xfrm>
            <a:off x="6056360" y="6772102"/>
            <a:ext cx="0" cy="92710"/>
          </a:xfrm>
          <a:custGeom>
            <a:avLst/>
            <a:gdLst/>
            <a:ahLst/>
            <a:cxnLst/>
            <a:rect l="l" t="t" r="r" b="b"/>
            <a:pathLst>
              <a:path h="92709">
                <a:moveTo>
                  <a:pt x="0" y="92143"/>
                </a:moveTo>
                <a:lnTo>
                  <a:pt x="0" y="56775"/>
                </a:lnTo>
              </a:path>
              <a:path h="92709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21" name="object 11721"/>
          <p:cNvSpPr/>
          <p:nvPr/>
        </p:nvSpPr>
        <p:spPr>
          <a:xfrm>
            <a:off x="10640281" y="4660241"/>
            <a:ext cx="29209" cy="78740"/>
          </a:xfrm>
          <a:custGeom>
            <a:avLst/>
            <a:gdLst/>
            <a:ahLst/>
            <a:cxnLst/>
            <a:rect l="l" t="t" r="r" b="b"/>
            <a:pathLst>
              <a:path w="29209" h="78739">
                <a:moveTo>
                  <a:pt x="0" y="0"/>
                </a:moveTo>
                <a:lnTo>
                  <a:pt x="0" y="29783"/>
                </a:lnTo>
              </a:path>
              <a:path w="29209" h="78739">
                <a:moveTo>
                  <a:pt x="0" y="47468"/>
                </a:moveTo>
                <a:lnTo>
                  <a:pt x="0" y="78182"/>
                </a:lnTo>
              </a:path>
              <a:path w="29209" h="78739">
                <a:moveTo>
                  <a:pt x="4653" y="78182"/>
                </a:moveTo>
                <a:lnTo>
                  <a:pt x="4653" y="47468"/>
                </a:lnTo>
              </a:path>
              <a:path w="29209" h="78739">
                <a:moveTo>
                  <a:pt x="4653" y="29783"/>
                </a:moveTo>
                <a:lnTo>
                  <a:pt x="4653" y="0"/>
                </a:lnTo>
              </a:path>
              <a:path w="29209" h="78739">
                <a:moveTo>
                  <a:pt x="17684" y="11168"/>
                </a:moveTo>
                <a:lnTo>
                  <a:pt x="28853" y="11168"/>
                </a:lnTo>
              </a:path>
              <a:path w="29209" h="78739">
                <a:moveTo>
                  <a:pt x="28853" y="66082"/>
                </a:moveTo>
                <a:lnTo>
                  <a:pt x="17684" y="660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22" name="object 11722"/>
          <p:cNvSpPr/>
          <p:nvPr/>
        </p:nvSpPr>
        <p:spPr>
          <a:xfrm>
            <a:off x="6051706" y="70643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23" name="object 11723"/>
          <p:cNvSpPr/>
          <p:nvPr/>
        </p:nvSpPr>
        <p:spPr>
          <a:xfrm>
            <a:off x="10657034" y="47253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EEE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24" name="object 11724"/>
          <p:cNvSpPr/>
          <p:nvPr/>
        </p:nvSpPr>
        <p:spPr>
          <a:xfrm>
            <a:off x="11450029" y="678047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25" name="object 11725"/>
          <p:cNvSpPr/>
          <p:nvPr/>
        </p:nvSpPr>
        <p:spPr>
          <a:xfrm>
            <a:off x="11524489" y="706994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26" name="object 11726"/>
          <p:cNvSpPr/>
          <p:nvPr/>
        </p:nvSpPr>
        <p:spPr>
          <a:xfrm>
            <a:off x="11454683" y="6780479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27" name="object 11727"/>
          <p:cNvSpPr/>
          <p:nvPr/>
        </p:nvSpPr>
        <p:spPr>
          <a:xfrm>
            <a:off x="6126166" y="7060634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728" name="object 11728"/>
          <p:cNvGrpSpPr/>
          <p:nvPr/>
        </p:nvGrpSpPr>
        <p:grpSpPr>
          <a:xfrm>
            <a:off x="10657034" y="4671410"/>
            <a:ext cx="13335" cy="55880"/>
            <a:chOff x="10657034" y="4671410"/>
            <a:chExt cx="13335" cy="55880"/>
          </a:xfrm>
        </p:grpSpPr>
        <p:sp>
          <p:nvSpPr>
            <p:cNvPr id="11729" name="object 11729"/>
            <p:cNvSpPr/>
            <p:nvPr/>
          </p:nvSpPr>
          <p:spPr>
            <a:xfrm>
              <a:off x="10657965" y="4671410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54913"/>
                  </a:moveTo>
                  <a:lnTo>
                    <a:pt x="0" y="36299"/>
                  </a:lnTo>
                </a:path>
                <a:path h="55245">
                  <a:moveTo>
                    <a:pt x="0" y="18614"/>
                  </a:moveTo>
                  <a:lnTo>
                    <a:pt x="0" y="930"/>
                  </a:lnTo>
                </a:path>
                <a:path h="55245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0" name="object 11730"/>
            <p:cNvSpPr/>
            <p:nvPr/>
          </p:nvSpPr>
          <p:spPr>
            <a:xfrm>
              <a:off x="10668203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31" name="object 11731"/>
            <p:cNvSpPr/>
            <p:nvPr/>
          </p:nvSpPr>
          <p:spPr>
            <a:xfrm>
              <a:off x="10669134" y="4671410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930"/>
                  </a:moveTo>
                  <a:lnTo>
                    <a:pt x="0" y="18614"/>
                  </a:lnTo>
                </a:path>
                <a:path h="55245">
                  <a:moveTo>
                    <a:pt x="0" y="36299"/>
                  </a:moveTo>
                  <a:lnTo>
                    <a:pt x="0" y="54913"/>
                  </a:lnTo>
                </a:path>
                <a:path h="55245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732" name="object 11732"/>
          <p:cNvSpPr/>
          <p:nvPr/>
        </p:nvSpPr>
        <p:spPr>
          <a:xfrm>
            <a:off x="10714741" y="4564374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722" y="3722"/>
                </a:moveTo>
                <a:lnTo>
                  <a:pt x="0" y="3722"/>
                </a:lnTo>
              </a:path>
              <a:path w="3809" h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33" name="object 11733"/>
          <p:cNvSpPr/>
          <p:nvPr/>
        </p:nvSpPr>
        <p:spPr>
          <a:xfrm>
            <a:off x="11529143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34" name="object 11734"/>
          <p:cNvSpPr/>
          <p:nvPr/>
        </p:nvSpPr>
        <p:spPr>
          <a:xfrm>
            <a:off x="10644935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35" name="object 11735"/>
          <p:cNvSpPr/>
          <p:nvPr/>
        </p:nvSpPr>
        <p:spPr>
          <a:xfrm>
            <a:off x="11529143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36" name="object 11736"/>
          <p:cNvSpPr/>
          <p:nvPr/>
        </p:nvSpPr>
        <p:spPr>
          <a:xfrm>
            <a:off x="10640281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37" name="object 11737"/>
          <p:cNvSpPr/>
          <p:nvPr/>
        </p:nvSpPr>
        <p:spPr>
          <a:xfrm>
            <a:off x="10714741" y="4733770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0" y="0"/>
                </a:moveTo>
                <a:lnTo>
                  <a:pt x="3722" y="0"/>
                </a:lnTo>
              </a:path>
              <a:path w="3809" h="5079">
                <a:moveTo>
                  <a:pt x="0" y="4653"/>
                </a:moveTo>
                <a:lnTo>
                  <a:pt x="3722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38" name="object 11738"/>
          <p:cNvSpPr/>
          <p:nvPr/>
        </p:nvSpPr>
        <p:spPr>
          <a:xfrm>
            <a:off x="6051706" y="677582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39" name="object 11739"/>
          <p:cNvSpPr/>
          <p:nvPr/>
        </p:nvSpPr>
        <p:spPr>
          <a:xfrm>
            <a:off x="11006064" y="4484330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0" y="195456"/>
                </a:moveTo>
                <a:lnTo>
                  <a:pt x="5584" y="171257"/>
                </a:lnTo>
              </a:path>
              <a:path w="48895" h="195579">
                <a:moveTo>
                  <a:pt x="10238" y="154503"/>
                </a:moveTo>
                <a:lnTo>
                  <a:pt x="15822" y="130304"/>
                </a:lnTo>
              </a:path>
              <a:path w="48895" h="195579">
                <a:moveTo>
                  <a:pt x="21407" y="108897"/>
                </a:moveTo>
                <a:lnTo>
                  <a:pt x="26060" y="90282"/>
                </a:lnTo>
              </a:path>
              <a:path w="48895" h="195579">
                <a:moveTo>
                  <a:pt x="30714" y="73528"/>
                </a:moveTo>
                <a:lnTo>
                  <a:pt x="39091" y="39091"/>
                </a:lnTo>
              </a:path>
              <a:path w="48895" h="195579">
                <a:moveTo>
                  <a:pt x="42814" y="22337"/>
                </a:moveTo>
                <a:lnTo>
                  <a:pt x="47468" y="3722"/>
                </a:lnTo>
              </a:path>
              <a:path w="48895" h="195579">
                <a:moveTo>
                  <a:pt x="47468" y="2792"/>
                </a:moveTo>
                <a:lnTo>
                  <a:pt x="48398" y="0"/>
                </a:lnTo>
              </a:path>
              <a:path w="48895" h="195579">
                <a:moveTo>
                  <a:pt x="48398" y="0"/>
                </a:moveTo>
                <a:lnTo>
                  <a:pt x="47468" y="2792"/>
                </a:lnTo>
              </a:path>
              <a:path w="48895" h="195579">
                <a:moveTo>
                  <a:pt x="47468" y="3722"/>
                </a:moveTo>
                <a:lnTo>
                  <a:pt x="42814" y="22337"/>
                </a:lnTo>
              </a:path>
              <a:path w="48895" h="195579">
                <a:moveTo>
                  <a:pt x="39091" y="39091"/>
                </a:moveTo>
                <a:lnTo>
                  <a:pt x="30714" y="73528"/>
                </a:lnTo>
              </a:path>
              <a:path w="48895" h="195579">
                <a:moveTo>
                  <a:pt x="26060" y="90282"/>
                </a:moveTo>
                <a:lnTo>
                  <a:pt x="21407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40" name="object 11740"/>
          <p:cNvSpPr/>
          <p:nvPr/>
        </p:nvSpPr>
        <p:spPr>
          <a:xfrm>
            <a:off x="11529143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41" name="object 11741"/>
          <p:cNvSpPr/>
          <p:nvPr/>
        </p:nvSpPr>
        <p:spPr>
          <a:xfrm>
            <a:off x="6051706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42" name="object 11742"/>
          <p:cNvSpPr/>
          <p:nvPr/>
        </p:nvSpPr>
        <p:spPr>
          <a:xfrm>
            <a:off x="11006064" y="4614635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0"/>
                </a:moveTo>
                <a:lnTo>
                  <a:pt x="10238" y="24199"/>
                </a:lnTo>
              </a:path>
              <a:path w="15875" h="65404">
                <a:moveTo>
                  <a:pt x="5584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43" name="object 11743"/>
          <p:cNvSpPr/>
          <p:nvPr/>
        </p:nvSpPr>
        <p:spPr>
          <a:xfrm>
            <a:off x="6051706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44" name="object 11744"/>
          <p:cNvSpPr/>
          <p:nvPr/>
        </p:nvSpPr>
        <p:spPr>
          <a:xfrm>
            <a:off x="11006064" y="4488053"/>
            <a:ext cx="47625" cy="191770"/>
          </a:xfrm>
          <a:custGeom>
            <a:avLst/>
            <a:gdLst/>
            <a:ahLst/>
            <a:cxnLst/>
            <a:rect l="l" t="t" r="r" b="b"/>
            <a:pathLst>
              <a:path w="47625" h="191770">
                <a:moveTo>
                  <a:pt x="0" y="191733"/>
                </a:moveTo>
                <a:lnTo>
                  <a:pt x="5584" y="167534"/>
                </a:lnTo>
              </a:path>
              <a:path w="47625" h="191770">
                <a:moveTo>
                  <a:pt x="10238" y="150780"/>
                </a:moveTo>
                <a:lnTo>
                  <a:pt x="15822" y="126581"/>
                </a:lnTo>
              </a:path>
              <a:path w="47625" h="191770">
                <a:moveTo>
                  <a:pt x="21407" y="105174"/>
                </a:moveTo>
                <a:lnTo>
                  <a:pt x="26060" y="86559"/>
                </a:lnTo>
              </a:path>
              <a:path w="47625" h="191770">
                <a:moveTo>
                  <a:pt x="30714" y="69805"/>
                </a:moveTo>
                <a:lnTo>
                  <a:pt x="39091" y="35368"/>
                </a:lnTo>
              </a:path>
              <a:path w="47625" h="191770">
                <a:moveTo>
                  <a:pt x="42814" y="18614"/>
                </a:moveTo>
                <a:lnTo>
                  <a:pt x="47468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45" name="object 11745"/>
          <p:cNvSpPr/>
          <p:nvPr/>
        </p:nvSpPr>
        <p:spPr>
          <a:xfrm>
            <a:off x="11529143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46" name="object 11746"/>
          <p:cNvSpPr/>
          <p:nvPr/>
        </p:nvSpPr>
        <p:spPr>
          <a:xfrm>
            <a:off x="11053532" y="4484330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2792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47" name="object 11747"/>
          <p:cNvSpPr/>
          <p:nvPr/>
        </p:nvSpPr>
        <p:spPr>
          <a:xfrm>
            <a:off x="6056360" y="67758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48" name="object 11748"/>
          <p:cNvSpPr/>
          <p:nvPr/>
        </p:nvSpPr>
        <p:spPr>
          <a:xfrm>
            <a:off x="11027471" y="4484330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0"/>
                </a:moveTo>
                <a:lnTo>
                  <a:pt x="26060" y="2792"/>
                </a:lnTo>
              </a:path>
              <a:path w="27304" h="109220">
                <a:moveTo>
                  <a:pt x="26060" y="3722"/>
                </a:moveTo>
                <a:lnTo>
                  <a:pt x="21407" y="22337"/>
                </a:lnTo>
              </a:path>
              <a:path w="27304" h="109220">
                <a:moveTo>
                  <a:pt x="17684" y="39091"/>
                </a:moveTo>
                <a:lnTo>
                  <a:pt x="9307" y="73528"/>
                </a:lnTo>
              </a:path>
              <a:path w="27304" h="109220">
                <a:moveTo>
                  <a:pt x="4653" y="90282"/>
                </a:moveTo>
                <a:lnTo>
                  <a:pt x="0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49" name="object 11749"/>
          <p:cNvSpPr/>
          <p:nvPr/>
        </p:nvSpPr>
        <p:spPr>
          <a:xfrm>
            <a:off x="6051706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50" name="object 11750"/>
          <p:cNvSpPr/>
          <p:nvPr/>
        </p:nvSpPr>
        <p:spPr>
          <a:xfrm>
            <a:off x="11006064" y="4614635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0"/>
                </a:moveTo>
                <a:lnTo>
                  <a:pt x="10238" y="24199"/>
                </a:lnTo>
              </a:path>
              <a:path w="15875" h="65404">
                <a:moveTo>
                  <a:pt x="5584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51" name="object 11751"/>
          <p:cNvSpPr/>
          <p:nvPr/>
        </p:nvSpPr>
        <p:spPr>
          <a:xfrm>
            <a:off x="6051706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52" name="object 11752"/>
          <p:cNvSpPr/>
          <p:nvPr/>
        </p:nvSpPr>
        <p:spPr>
          <a:xfrm>
            <a:off x="11006064" y="4484330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0" y="195456"/>
                </a:moveTo>
                <a:lnTo>
                  <a:pt x="5584" y="171257"/>
                </a:lnTo>
              </a:path>
              <a:path w="48895" h="195579">
                <a:moveTo>
                  <a:pt x="10238" y="154503"/>
                </a:moveTo>
                <a:lnTo>
                  <a:pt x="15822" y="130304"/>
                </a:lnTo>
              </a:path>
              <a:path w="48895" h="195579">
                <a:moveTo>
                  <a:pt x="21407" y="108897"/>
                </a:moveTo>
                <a:lnTo>
                  <a:pt x="26060" y="90282"/>
                </a:lnTo>
              </a:path>
              <a:path w="48895" h="195579">
                <a:moveTo>
                  <a:pt x="30714" y="73528"/>
                </a:moveTo>
                <a:lnTo>
                  <a:pt x="39091" y="39091"/>
                </a:lnTo>
              </a:path>
              <a:path w="48895" h="195579">
                <a:moveTo>
                  <a:pt x="42814" y="22337"/>
                </a:moveTo>
                <a:lnTo>
                  <a:pt x="47468" y="3722"/>
                </a:lnTo>
              </a:path>
              <a:path w="48895" h="195579">
                <a:moveTo>
                  <a:pt x="47468" y="2792"/>
                </a:moveTo>
                <a:lnTo>
                  <a:pt x="48398" y="0"/>
                </a:lnTo>
              </a:path>
              <a:path w="48895" h="195579">
                <a:moveTo>
                  <a:pt x="48398" y="0"/>
                </a:moveTo>
                <a:lnTo>
                  <a:pt x="47468" y="2792"/>
                </a:lnTo>
              </a:path>
              <a:path w="48895" h="195579">
                <a:moveTo>
                  <a:pt x="47468" y="3722"/>
                </a:moveTo>
                <a:lnTo>
                  <a:pt x="42814" y="22337"/>
                </a:lnTo>
              </a:path>
              <a:path w="48895" h="195579">
                <a:moveTo>
                  <a:pt x="39091" y="39091"/>
                </a:moveTo>
                <a:lnTo>
                  <a:pt x="30714" y="73528"/>
                </a:lnTo>
              </a:path>
              <a:path w="48895" h="195579">
                <a:moveTo>
                  <a:pt x="26060" y="90282"/>
                </a:moveTo>
                <a:lnTo>
                  <a:pt x="21407" y="108897"/>
                </a:lnTo>
              </a:path>
              <a:path w="48895" h="195579">
                <a:moveTo>
                  <a:pt x="15822" y="130304"/>
                </a:moveTo>
                <a:lnTo>
                  <a:pt x="10238" y="154503"/>
                </a:lnTo>
              </a:path>
              <a:path w="48895" h="195579">
                <a:moveTo>
                  <a:pt x="5584" y="171257"/>
                </a:moveTo>
                <a:lnTo>
                  <a:pt x="0" y="19545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53" name="object 11753"/>
          <p:cNvSpPr/>
          <p:nvPr/>
        </p:nvSpPr>
        <p:spPr>
          <a:xfrm>
            <a:off x="6126166" y="6775825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54" name="object 11754"/>
          <p:cNvSpPr/>
          <p:nvPr/>
        </p:nvSpPr>
        <p:spPr>
          <a:xfrm>
            <a:off x="10964181" y="4884551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930" y="0"/>
                </a:moveTo>
                <a:lnTo>
                  <a:pt x="0" y="0"/>
                </a:lnTo>
              </a:path>
              <a:path w="5715" h="1904">
                <a:moveTo>
                  <a:pt x="5584" y="1861"/>
                </a:moveTo>
                <a:lnTo>
                  <a:pt x="930" y="0"/>
                </a:lnTo>
              </a:path>
              <a:path w="5715" h="1904">
                <a:moveTo>
                  <a:pt x="930" y="0"/>
                </a:moveTo>
                <a:lnTo>
                  <a:pt x="0" y="0"/>
                </a:lnTo>
              </a:path>
              <a:path w="5715" h="1904">
                <a:moveTo>
                  <a:pt x="5584" y="1861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55" name="object 11755"/>
          <p:cNvSpPr/>
          <p:nvPr/>
        </p:nvSpPr>
        <p:spPr>
          <a:xfrm>
            <a:off x="6051706" y="70643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56" name="object 11756"/>
          <p:cNvSpPr/>
          <p:nvPr/>
        </p:nvSpPr>
        <p:spPr>
          <a:xfrm>
            <a:off x="11099138" y="4918058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930"/>
                </a:moveTo>
                <a:lnTo>
                  <a:pt x="5584" y="1861"/>
                </a:lnTo>
              </a:path>
              <a:path w="5715" h="1904">
                <a:moveTo>
                  <a:pt x="0" y="0"/>
                </a:moveTo>
                <a:lnTo>
                  <a:pt x="3722" y="930"/>
                </a:lnTo>
              </a:path>
              <a:path w="5715" h="1904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57" name="object 11757"/>
          <p:cNvSpPr/>
          <p:nvPr/>
        </p:nvSpPr>
        <p:spPr>
          <a:xfrm>
            <a:off x="11524489" y="678047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58" name="object 11758"/>
          <p:cNvSpPr/>
          <p:nvPr/>
        </p:nvSpPr>
        <p:spPr>
          <a:xfrm>
            <a:off x="6126166" y="7015958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59" name="object 11759"/>
          <p:cNvSpPr/>
          <p:nvPr/>
        </p:nvSpPr>
        <p:spPr>
          <a:xfrm>
            <a:off x="11102861" y="4918988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60" name="object 11760"/>
          <p:cNvSpPr/>
          <p:nvPr/>
        </p:nvSpPr>
        <p:spPr>
          <a:xfrm>
            <a:off x="11524489" y="706994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61" name="object 11761"/>
          <p:cNvSpPr/>
          <p:nvPr/>
        </p:nvSpPr>
        <p:spPr>
          <a:xfrm>
            <a:off x="11450029" y="706528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62" name="object 11762"/>
          <p:cNvSpPr/>
          <p:nvPr/>
        </p:nvSpPr>
        <p:spPr>
          <a:xfrm>
            <a:off x="11099138" y="4918058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930"/>
                </a:moveTo>
                <a:lnTo>
                  <a:pt x="5584" y="1861"/>
                </a:lnTo>
              </a:path>
              <a:path w="5715" h="1904">
                <a:moveTo>
                  <a:pt x="0" y="0"/>
                </a:moveTo>
                <a:lnTo>
                  <a:pt x="3722" y="930"/>
                </a:lnTo>
              </a:path>
              <a:path w="5715" h="1904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63" name="object 11763"/>
          <p:cNvSpPr/>
          <p:nvPr/>
        </p:nvSpPr>
        <p:spPr>
          <a:xfrm>
            <a:off x="11524489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64" name="object 11764"/>
          <p:cNvSpPr/>
          <p:nvPr/>
        </p:nvSpPr>
        <p:spPr>
          <a:xfrm>
            <a:off x="11102861" y="4918988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65" name="object 11765"/>
          <p:cNvSpPr/>
          <p:nvPr/>
        </p:nvSpPr>
        <p:spPr>
          <a:xfrm>
            <a:off x="10964181" y="488455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66" name="object 11766"/>
          <p:cNvSpPr/>
          <p:nvPr/>
        </p:nvSpPr>
        <p:spPr>
          <a:xfrm>
            <a:off x="6126166" y="6930329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67" name="object 11767"/>
          <p:cNvSpPr/>
          <p:nvPr/>
        </p:nvSpPr>
        <p:spPr>
          <a:xfrm>
            <a:off x="10964181" y="4884551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930" y="0"/>
                </a:moveTo>
                <a:lnTo>
                  <a:pt x="5584" y="1861"/>
                </a:lnTo>
              </a:path>
              <a:path w="5715" h="1904">
                <a:moveTo>
                  <a:pt x="930" y="0"/>
                </a:moveTo>
                <a:lnTo>
                  <a:pt x="5584" y="1861"/>
                </a:lnTo>
              </a:path>
              <a:path w="5715" h="1904">
                <a:moveTo>
                  <a:pt x="0" y="0"/>
                </a:moveTo>
                <a:lnTo>
                  <a:pt x="930" y="0"/>
                </a:lnTo>
              </a:path>
              <a:path w="5715" h="1904">
                <a:moveTo>
                  <a:pt x="930" y="0"/>
                </a:moveTo>
                <a:lnTo>
                  <a:pt x="0" y="0"/>
                </a:lnTo>
              </a:path>
              <a:path w="5715" h="1904">
                <a:moveTo>
                  <a:pt x="5584" y="1861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68" name="object 11768"/>
          <p:cNvSpPr/>
          <p:nvPr/>
        </p:nvSpPr>
        <p:spPr>
          <a:xfrm>
            <a:off x="11099138" y="4918058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930"/>
                </a:moveTo>
                <a:lnTo>
                  <a:pt x="5584" y="1861"/>
                </a:lnTo>
              </a:path>
              <a:path w="5715" h="1904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69" name="object 11769"/>
          <p:cNvSpPr/>
          <p:nvPr/>
        </p:nvSpPr>
        <p:spPr>
          <a:xfrm>
            <a:off x="6062875" y="6929398"/>
            <a:ext cx="0" cy="43815"/>
          </a:xfrm>
          <a:custGeom>
            <a:avLst/>
            <a:gdLst/>
            <a:ahLst/>
            <a:cxnLst/>
            <a:rect l="l" t="t" r="r" b="b"/>
            <a:pathLst>
              <a:path h="43815">
                <a:moveTo>
                  <a:pt x="0" y="0"/>
                </a:moveTo>
                <a:lnTo>
                  <a:pt x="0" y="43745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70" name="object 11770"/>
          <p:cNvSpPr/>
          <p:nvPr/>
        </p:nvSpPr>
        <p:spPr>
          <a:xfrm>
            <a:off x="11099138" y="4918058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71" name="object 11771"/>
          <p:cNvSpPr/>
          <p:nvPr/>
        </p:nvSpPr>
        <p:spPr>
          <a:xfrm>
            <a:off x="6062875" y="6981521"/>
            <a:ext cx="6985" cy="45085"/>
          </a:xfrm>
          <a:custGeom>
            <a:avLst/>
            <a:gdLst/>
            <a:ahLst/>
            <a:cxnLst/>
            <a:rect l="l" t="t" r="r" b="b"/>
            <a:pathLst>
              <a:path w="6985" h="45084">
                <a:moveTo>
                  <a:pt x="0" y="0"/>
                </a:moveTo>
                <a:lnTo>
                  <a:pt x="0" y="35368"/>
                </a:lnTo>
              </a:path>
              <a:path w="6985" h="45084">
                <a:moveTo>
                  <a:pt x="0" y="35368"/>
                </a:moveTo>
                <a:lnTo>
                  <a:pt x="930" y="40022"/>
                </a:lnTo>
              </a:path>
              <a:path w="6985" h="45084">
                <a:moveTo>
                  <a:pt x="930" y="40022"/>
                </a:moveTo>
                <a:lnTo>
                  <a:pt x="3722" y="43745"/>
                </a:lnTo>
              </a:path>
              <a:path w="6985" h="45084">
                <a:moveTo>
                  <a:pt x="3722" y="43745"/>
                </a:moveTo>
                <a:lnTo>
                  <a:pt x="6515" y="44675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72" name="object 11772"/>
          <p:cNvSpPr/>
          <p:nvPr/>
        </p:nvSpPr>
        <p:spPr>
          <a:xfrm>
            <a:off x="11102861" y="4918988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73" name="object 11773"/>
          <p:cNvSpPr/>
          <p:nvPr/>
        </p:nvSpPr>
        <p:spPr>
          <a:xfrm>
            <a:off x="10964181" y="4884551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930" y="0"/>
                </a:moveTo>
                <a:lnTo>
                  <a:pt x="5584" y="1861"/>
                </a:lnTo>
              </a:path>
              <a:path w="5715" h="1904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74" name="object 11774"/>
          <p:cNvSpPr/>
          <p:nvPr/>
        </p:nvSpPr>
        <p:spPr>
          <a:xfrm>
            <a:off x="6080559" y="7028057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75" name="object 11775"/>
          <p:cNvSpPr/>
          <p:nvPr/>
        </p:nvSpPr>
        <p:spPr>
          <a:xfrm>
            <a:off x="10969765" y="4886412"/>
            <a:ext cx="129539" cy="31750"/>
          </a:xfrm>
          <a:custGeom>
            <a:avLst/>
            <a:gdLst/>
            <a:ahLst/>
            <a:cxnLst/>
            <a:rect l="l" t="t" r="r" b="b"/>
            <a:pathLst>
              <a:path w="129540" h="31750">
                <a:moveTo>
                  <a:pt x="129373" y="31645"/>
                </a:moveTo>
                <a:lnTo>
                  <a:pt x="98659" y="24199"/>
                </a:lnTo>
              </a:path>
              <a:path w="129540" h="31750">
                <a:moveTo>
                  <a:pt x="81905" y="19545"/>
                </a:moveTo>
                <a:lnTo>
                  <a:pt x="47468" y="11168"/>
                </a:lnTo>
              </a:path>
              <a:path w="129540" h="31750">
                <a:moveTo>
                  <a:pt x="30714" y="7445"/>
                </a:moveTo>
                <a:lnTo>
                  <a:pt x="0" y="0"/>
                </a:lnTo>
              </a:path>
              <a:path w="129540" h="31750">
                <a:moveTo>
                  <a:pt x="0" y="0"/>
                </a:moveTo>
                <a:lnTo>
                  <a:pt x="30714" y="7445"/>
                </a:lnTo>
              </a:path>
              <a:path w="129540" h="31750">
                <a:moveTo>
                  <a:pt x="47468" y="11168"/>
                </a:moveTo>
                <a:lnTo>
                  <a:pt x="81905" y="19545"/>
                </a:lnTo>
              </a:path>
              <a:path w="129540" h="31750">
                <a:moveTo>
                  <a:pt x="98659" y="24199"/>
                </a:moveTo>
                <a:lnTo>
                  <a:pt x="129373" y="316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76" name="object 11776"/>
          <p:cNvSpPr/>
          <p:nvPr/>
        </p:nvSpPr>
        <p:spPr>
          <a:xfrm>
            <a:off x="6080559" y="6918230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77" name="object 11777"/>
          <p:cNvSpPr/>
          <p:nvPr/>
        </p:nvSpPr>
        <p:spPr>
          <a:xfrm>
            <a:off x="10969765" y="4886412"/>
            <a:ext cx="129539" cy="31750"/>
          </a:xfrm>
          <a:custGeom>
            <a:avLst/>
            <a:gdLst/>
            <a:ahLst/>
            <a:cxnLst/>
            <a:rect l="l" t="t" r="r" b="b"/>
            <a:pathLst>
              <a:path w="129540" h="31750">
                <a:moveTo>
                  <a:pt x="129373" y="31645"/>
                </a:moveTo>
                <a:lnTo>
                  <a:pt x="98659" y="24199"/>
                </a:lnTo>
              </a:path>
              <a:path w="129540" h="31750">
                <a:moveTo>
                  <a:pt x="81905" y="19545"/>
                </a:moveTo>
                <a:lnTo>
                  <a:pt x="47468" y="11168"/>
                </a:lnTo>
              </a:path>
              <a:path w="129540" h="31750">
                <a:moveTo>
                  <a:pt x="30714" y="7445"/>
                </a:moveTo>
                <a:lnTo>
                  <a:pt x="0" y="0"/>
                </a:lnTo>
              </a:path>
              <a:path w="129540" h="31750">
                <a:moveTo>
                  <a:pt x="0" y="0"/>
                </a:moveTo>
                <a:lnTo>
                  <a:pt x="30714" y="7445"/>
                </a:lnTo>
              </a:path>
              <a:path w="129540" h="31750">
                <a:moveTo>
                  <a:pt x="47468" y="11168"/>
                </a:moveTo>
                <a:lnTo>
                  <a:pt x="81905" y="19545"/>
                </a:lnTo>
              </a:path>
              <a:path w="129540" h="31750">
                <a:moveTo>
                  <a:pt x="98659" y="24199"/>
                </a:moveTo>
                <a:lnTo>
                  <a:pt x="129373" y="31645"/>
                </a:lnTo>
              </a:path>
              <a:path w="129540" h="31750">
                <a:moveTo>
                  <a:pt x="129373" y="31645"/>
                </a:moveTo>
                <a:lnTo>
                  <a:pt x="98659" y="24199"/>
                </a:lnTo>
              </a:path>
              <a:path w="129540" h="31750">
                <a:moveTo>
                  <a:pt x="81905" y="19545"/>
                </a:moveTo>
                <a:lnTo>
                  <a:pt x="47468" y="11168"/>
                </a:lnTo>
              </a:path>
              <a:path w="129540" h="31750">
                <a:moveTo>
                  <a:pt x="30714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78" name="object 11778"/>
          <p:cNvSpPr/>
          <p:nvPr/>
        </p:nvSpPr>
        <p:spPr>
          <a:xfrm>
            <a:off x="6062875" y="6920091"/>
            <a:ext cx="6985" cy="9525"/>
          </a:xfrm>
          <a:custGeom>
            <a:avLst/>
            <a:gdLst/>
            <a:ahLst/>
            <a:cxnLst/>
            <a:rect l="l" t="t" r="r" b="b"/>
            <a:pathLst>
              <a:path w="6985" h="9525">
                <a:moveTo>
                  <a:pt x="6515" y="0"/>
                </a:moveTo>
                <a:lnTo>
                  <a:pt x="3722" y="930"/>
                </a:lnTo>
              </a:path>
              <a:path w="6985" h="9525">
                <a:moveTo>
                  <a:pt x="3722" y="930"/>
                </a:moveTo>
                <a:lnTo>
                  <a:pt x="930" y="4653"/>
                </a:lnTo>
              </a:path>
              <a:path w="6985" h="9525">
                <a:moveTo>
                  <a:pt x="930" y="4653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79" name="object 11779"/>
          <p:cNvSpPr/>
          <p:nvPr/>
        </p:nvSpPr>
        <p:spPr>
          <a:xfrm>
            <a:off x="10969765" y="4886412"/>
            <a:ext cx="129539" cy="31750"/>
          </a:xfrm>
          <a:custGeom>
            <a:avLst/>
            <a:gdLst/>
            <a:ahLst/>
            <a:cxnLst/>
            <a:rect l="l" t="t" r="r" b="b"/>
            <a:pathLst>
              <a:path w="129540" h="31750">
                <a:moveTo>
                  <a:pt x="0" y="0"/>
                </a:moveTo>
                <a:lnTo>
                  <a:pt x="30714" y="7445"/>
                </a:lnTo>
              </a:path>
              <a:path w="129540" h="31750">
                <a:moveTo>
                  <a:pt x="47468" y="11168"/>
                </a:moveTo>
                <a:lnTo>
                  <a:pt x="81905" y="19545"/>
                </a:lnTo>
              </a:path>
              <a:path w="129540" h="31750">
                <a:moveTo>
                  <a:pt x="98659" y="24199"/>
                </a:moveTo>
                <a:lnTo>
                  <a:pt x="129373" y="316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80" name="object 11780"/>
          <p:cNvSpPr/>
          <p:nvPr/>
        </p:nvSpPr>
        <p:spPr>
          <a:xfrm>
            <a:off x="6096382" y="7018750"/>
            <a:ext cx="29845" cy="1270"/>
          </a:xfrm>
          <a:custGeom>
            <a:avLst/>
            <a:gdLst/>
            <a:ahLst/>
            <a:cxnLst/>
            <a:rect l="l" t="t" r="r" b="b"/>
            <a:pathLst>
              <a:path w="29845" h="1270">
                <a:moveTo>
                  <a:pt x="29783" y="930"/>
                </a:moveTo>
                <a:lnTo>
                  <a:pt x="4653" y="930"/>
                </a:lnTo>
              </a:path>
              <a:path w="29845" h="1270">
                <a:moveTo>
                  <a:pt x="4653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81" name="object 11781"/>
          <p:cNvSpPr/>
          <p:nvPr/>
        </p:nvSpPr>
        <p:spPr>
          <a:xfrm>
            <a:off x="6092659" y="7015958"/>
            <a:ext cx="3810" cy="3175"/>
          </a:xfrm>
          <a:custGeom>
            <a:avLst/>
            <a:gdLst/>
            <a:ahLst/>
            <a:cxnLst/>
            <a:rect l="l" t="t" r="r" b="b"/>
            <a:pathLst>
              <a:path w="3810" h="3175">
                <a:moveTo>
                  <a:pt x="3722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82" name="object 11782"/>
          <p:cNvSpPr/>
          <p:nvPr/>
        </p:nvSpPr>
        <p:spPr>
          <a:xfrm>
            <a:off x="6090797" y="7012235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09">
                <a:moveTo>
                  <a:pt x="1861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83" name="object 11783"/>
          <p:cNvSpPr/>
          <p:nvPr/>
        </p:nvSpPr>
        <p:spPr>
          <a:xfrm>
            <a:off x="6089867" y="6981521"/>
            <a:ext cx="1270" cy="31115"/>
          </a:xfrm>
          <a:custGeom>
            <a:avLst/>
            <a:gdLst/>
            <a:ahLst/>
            <a:cxnLst/>
            <a:rect l="l" t="t" r="r" b="b"/>
            <a:pathLst>
              <a:path w="1270" h="31115">
                <a:moveTo>
                  <a:pt x="930" y="30714"/>
                </a:moveTo>
                <a:lnTo>
                  <a:pt x="0" y="26060"/>
                </a:lnTo>
              </a:path>
              <a:path w="1270" h="31115">
                <a:moveTo>
                  <a:pt x="0" y="2606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84" name="object 11784"/>
          <p:cNvSpPr/>
          <p:nvPr/>
        </p:nvSpPr>
        <p:spPr>
          <a:xfrm>
            <a:off x="11164291" y="4653726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10238" y="24199"/>
                </a:moveTo>
                <a:lnTo>
                  <a:pt x="158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85" name="object 11785"/>
          <p:cNvSpPr/>
          <p:nvPr/>
        </p:nvSpPr>
        <p:spPr>
          <a:xfrm>
            <a:off x="6089867" y="6926606"/>
            <a:ext cx="36830" cy="41275"/>
          </a:xfrm>
          <a:custGeom>
            <a:avLst/>
            <a:gdLst/>
            <a:ahLst/>
            <a:cxnLst/>
            <a:rect l="l" t="t" r="r" b="b"/>
            <a:pathLst>
              <a:path w="36829" h="41275">
                <a:moveTo>
                  <a:pt x="0" y="40952"/>
                </a:moveTo>
                <a:lnTo>
                  <a:pt x="0" y="11168"/>
                </a:lnTo>
              </a:path>
              <a:path w="36829" h="41275">
                <a:moveTo>
                  <a:pt x="0" y="11168"/>
                </a:moveTo>
                <a:lnTo>
                  <a:pt x="930" y="7445"/>
                </a:lnTo>
              </a:path>
              <a:path w="36829" h="41275">
                <a:moveTo>
                  <a:pt x="930" y="7445"/>
                </a:moveTo>
                <a:lnTo>
                  <a:pt x="2792" y="3722"/>
                </a:lnTo>
              </a:path>
              <a:path w="36829" h="41275">
                <a:moveTo>
                  <a:pt x="2792" y="3722"/>
                </a:moveTo>
                <a:lnTo>
                  <a:pt x="6515" y="930"/>
                </a:lnTo>
              </a:path>
              <a:path w="36829" h="41275">
                <a:moveTo>
                  <a:pt x="6515" y="930"/>
                </a:moveTo>
                <a:lnTo>
                  <a:pt x="11168" y="0"/>
                </a:lnTo>
              </a:path>
              <a:path w="36829" h="41275">
                <a:moveTo>
                  <a:pt x="11168" y="0"/>
                </a:moveTo>
                <a:lnTo>
                  <a:pt x="3629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86" name="object 11786"/>
          <p:cNvSpPr/>
          <p:nvPr/>
        </p:nvSpPr>
        <p:spPr>
          <a:xfrm>
            <a:off x="11164291" y="4523421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21407" y="109827"/>
                </a:moveTo>
                <a:lnTo>
                  <a:pt x="26060" y="90282"/>
                </a:lnTo>
              </a:path>
              <a:path w="48895" h="195579">
                <a:moveTo>
                  <a:pt x="29783" y="73528"/>
                </a:moveTo>
                <a:lnTo>
                  <a:pt x="38160" y="39091"/>
                </a:lnTo>
              </a:path>
              <a:path w="48895" h="195579">
                <a:moveTo>
                  <a:pt x="42814" y="22337"/>
                </a:moveTo>
                <a:lnTo>
                  <a:pt x="47468" y="3722"/>
                </a:lnTo>
              </a:path>
              <a:path w="48895" h="195579">
                <a:moveTo>
                  <a:pt x="47468" y="2792"/>
                </a:moveTo>
                <a:lnTo>
                  <a:pt x="48398" y="0"/>
                </a:lnTo>
              </a:path>
              <a:path w="48895" h="195579">
                <a:moveTo>
                  <a:pt x="48398" y="0"/>
                </a:moveTo>
                <a:lnTo>
                  <a:pt x="47468" y="2792"/>
                </a:lnTo>
              </a:path>
              <a:path w="48895" h="195579">
                <a:moveTo>
                  <a:pt x="47468" y="3722"/>
                </a:moveTo>
                <a:lnTo>
                  <a:pt x="42814" y="22337"/>
                </a:lnTo>
              </a:path>
              <a:path w="48895" h="195579">
                <a:moveTo>
                  <a:pt x="38160" y="39091"/>
                </a:moveTo>
                <a:lnTo>
                  <a:pt x="29783" y="73528"/>
                </a:lnTo>
              </a:path>
              <a:path w="48895" h="195579">
                <a:moveTo>
                  <a:pt x="26060" y="90282"/>
                </a:moveTo>
                <a:lnTo>
                  <a:pt x="21407" y="109827"/>
                </a:lnTo>
              </a:path>
              <a:path w="48895" h="195579">
                <a:moveTo>
                  <a:pt x="15822" y="130304"/>
                </a:moveTo>
                <a:lnTo>
                  <a:pt x="10238" y="154503"/>
                </a:lnTo>
              </a:path>
              <a:path w="48895" h="195579">
                <a:moveTo>
                  <a:pt x="5584" y="171257"/>
                </a:moveTo>
                <a:lnTo>
                  <a:pt x="0" y="195456"/>
                </a:lnTo>
              </a:path>
              <a:path w="48895" h="195579">
                <a:moveTo>
                  <a:pt x="0" y="195456"/>
                </a:moveTo>
                <a:lnTo>
                  <a:pt x="5584" y="171257"/>
                </a:lnTo>
              </a:path>
              <a:path w="48895" h="195579">
                <a:moveTo>
                  <a:pt x="10238" y="154503"/>
                </a:moveTo>
                <a:lnTo>
                  <a:pt x="15822" y="130304"/>
                </a:lnTo>
              </a:path>
              <a:path w="48895" h="195579">
                <a:moveTo>
                  <a:pt x="21407" y="109827"/>
                </a:moveTo>
                <a:lnTo>
                  <a:pt x="26060" y="90282"/>
                </a:lnTo>
              </a:path>
              <a:path w="48895" h="195579">
                <a:moveTo>
                  <a:pt x="29783" y="73528"/>
                </a:moveTo>
                <a:lnTo>
                  <a:pt x="38160" y="39091"/>
                </a:lnTo>
              </a:path>
              <a:path w="48895" h="195579">
                <a:moveTo>
                  <a:pt x="42814" y="22337"/>
                </a:moveTo>
                <a:lnTo>
                  <a:pt x="47468" y="3722"/>
                </a:lnTo>
              </a:path>
              <a:path w="48895" h="195579">
                <a:moveTo>
                  <a:pt x="47468" y="2792"/>
                </a:moveTo>
                <a:lnTo>
                  <a:pt x="48398" y="0"/>
                </a:lnTo>
              </a:path>
              <a:path w="48895" h="195579">
                <a:moveTo>
                  <a:pt x="48398" y="0"/>
                </a:moveTo>
                <a:lnTo>
                  <a:pt x="47468" y="2792"/>
                </a:lnTo>
              </a:path>
              <a:path w="48895" h="195579">
                <a:moveTo>
                  <a:pt x="47468" y="3722"/>
                </a:moveTo>
                <a:lnTo>
                  <a:pt x="42814" y="22337"/>
                </a:lnTo>
              </a:path>
              <a:path w="48895" h="195579">
                <a:moveTo>
                  <a:pt x="38160" y="39091"/>
                </a:moveTo>
                <a:lnTo>
                  <a:pt x="29783" y="73528"/>
                </a:lnTo>
              </a:path>
              <a:path w="48895" h="195579">
                <a:moveTo>
                  <a:pt x="26060" y="90282"/>
                </a:moveTo>
                <a:lnTo>
                  <a:pt x="21407" y="109827"/>
                </a:lnTo>
              </a:path>
              <a:path w="48895" h="195579">
                <a:moveTo>
                  <a:pt x="15822" y="130304"/>
                </a:moveTo>
                <a:lnTo>
                  <a:pt x="10238" y="154503"/>
                </a:lnTo>
              </a:path>
              <a:path w="48895" h="195579">
                <a:moveTo>
                  <a:pt x="5584" y="171257"/>
                </a:moveTo>
                <a:lnTo>
                  <a:pt x="0" y="195456"/>
                </a:lnTo>
              </a:path>
              <a:path w="48895" h="195579">
                <a:moveTo>
                  <a:pt x="0" y="195456"/>
                </a:moveTo>
                <a:lnTo>
                  <a:pt x="5584" y="171257"/>
                </a:lnTo>
              </a:path>
              <a:path w="48895" h="195579">
                <a:moveTo>
                  <a:pt x="10238" y="154503"/>
                </a:moveTo>
                <a:lnTo>
                  <a:pt x="15822" y="130304"/>
                </a:lnTo>
              </a:path>
              <a:path w="48895" h="195579">
                <a:moveTo>
                  <a:pt x="21407" y="109827"/>
                </a:moveTo>
                <a:lnTo>
                  <a:pt x="26060" y="90282"/>
                </a:lnTo>
              </a:path>
              <a:path w="48895" h="195579">
                <a:moveTo>
                  <a:pt x="29783" y="73528"/>
                </a:moveTo>
                <a:lnTo>
                  <a:pt x="38160" y="39091"/>
                </a:lnTo>
              </a:path>
              <a:path w="48895" h="195579">
                <a:moveTo>
                  <a:pt x="42814" y="22337"/>
                </a:moveTo>
                <a:lnTo>
                  <a:pt x="47468" y="3722"/>
                </a:lnTo>
              </a:path>
              <a:path w="48895" h="195579">
                <a:moveTo>
                  <a:pt x="47468" y="2792"/>
                </a:moveTo>
                <a:lnTo>
                  <a:pt x="48398" y="0"/>
                </a:lnTo>
              </a:path>
              <a:path w="48895" h="195579">
                <a:moveTo>
                  <a:pt x="48398" y="0"/>
                </a:moveTo>
                <a:lnTo>
                  <a:pt x="47468" y="2792"/>
                </a:lnTo>
              </a:path>
              <a:path w="48895" h="195579">
                <a:moveTo>
                  <a:pt x="47468" y="3722"/>
                </a:moveTo>
                <a:lnTo>
                  <a:pt x="42814" y="22337"/>
                </a:lnTo>
              </a:path>
              <a:path w="48895" h="195579">
                <a:moveTo>
                  <a:pt x="38160" y="39091"/>
                </a:moveTo>
                <a:lnTo>
                  <a:pt x="29783" y="73528"/>
                </a:lnTo>
              </a:path>
              <a:path w="48895" h="195579">
                <a:moveTo>
                  <a:pt x="26060" y="90282"/>
                </a:moveTo>
                <a:lnTo>
                  <a:pt x="21407" y="109827"/>
                </a:lnTo>
              </a:path>
              <a:path w="48895" h="195579">
                <a:moveTo>
                  <a:pt x="15822" y="130304"/>
                </a:moveTo>
                <a:lnTo>
                  <a:pt x="10238" y="154503"/>
                </a:lnTo>
              </a:path>
              <a:path w="48895" h="195579">
                <a:moveTo>
                  <a:pt x="5584" y="171257"/>
                </a:moveTo>
                <a:lnTo>
                  <a:pt x="0" y="19545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787" name="object 11787"/>
          <p:cNvGrpSpPr/>
          <p:nvPr/>
        </p:nvGrpSpPr>
        <p:grpSpPr>
          <a:xfrm>
            <a:off x="10960457" y="4882689"/>
            <a:ext cx="93345" cy="25400"/>
            <a:chOff x="10960457" y="4882689"/>
            <a:chExt cx="93345" cy="25400"/>
          </a:xfrm>
        </p:grpSpPr>
        <p:sp>
          <p:nvSpPr>
            <p:cNvPr id="11788" name="object 11788"/>
            <p:cNvSpPr/>
            <p:nvPr/>
          </p:nvSpPr>
          <p:spPr>
            <a:xfrm>
              <a:off x="10960455" y="4882696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09" h="317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3809" h="3175">
                  <a:moveTo>
                    <a:pt x="3721" y="1866"/>
                  </a:moveTo>
                  <a:lnTo>
                    <a:pt x="3441" y="1206"/>
                  </a:lnTo>
                  <a:lnTo>
                    <a:pt x="2794" y="927"/>
                  </a:lnTo>
                  <a:lnTo>
                    <a:pt x="2133" y="1206"/>
                  </a:lnTo>
                  <a:lnTo>
                    <a:pt x="1854" y="1866"/>
                  </a:lnTo>
                  <a:lnTo>
                    <a:pt x="2133" y="2514"/>
                  </a:lnTo>
                  <a:lnTo>
                    <a:pt x="2794" y="2794"/>
                  </a:lnTo>
                  <a:lnTo>
                    <a:pt x="3441" y="2514"/>
                  </a:lnTo>
                  <a:lnTo>
                    <a:pt x="3721" y="1866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89" name="object 11789"/>
            <p:cNvSpPr/>
            <p:nvPr/>
          </p:nvSpPr>
          <p:spPr>
            <a:xfrm>
              <a:off x="10961388" y="4883620"/>
              <a:ext cx="57150" cy="15240"/>
            </a:xfrm>
            <a:custGeom>
              <a:avLst/>
              <a:gdLst/>
              <a:ahLst/>
              <a:cxnLst/>
              <a:rect l="l" t="t" r="r" b="b"/>
              <a:pathLst>
                <a:path w="57150" h="15239">
                  <a:moveTo>
                    <a:pt x="930" y="930"/>
                  </a:moveTo>
                  <a:lnTo>
                    <a:pt x="1861" y="930"/>
                  </a:lnTo>
                </a:path>
                <a:path w="57150" h="15239">
                  <a:moveTo>
                    <a:pt x="0" y="0"/>
                  </a:moveTo>
                  <a:lnTo>
                    <a:pt x="930" y="930"/>
                  </a:lnTo>
                </a:path>
                <a:path w="57150" h="15239">
                  <a:moveTo>
                    <a:pt x="1861" y="930"/>
                  </a:moveTo>
                  <a:lnTo>
                    <a:pt x="51190" y="13030"/>
                  </a:lnTo>
                </a:path>
                <a:path w="57150" h="15239">
                  <a:moveTo>
                    <a:pt x="55844" y="13961"/>
                  </a:moveTo>
                  <a:lnTo>
                    <a:pt x="56775" y="14891"/>
                  </a:lnTo>
                </a:path>
                <a:path w="57150" h="15239">
                  <a:moveTo>
                    <a:pt x="53983" y="13961"/>
                  </a:moveTo>
                  <a:lnTo>
                    <a:pt x="55844" y="13961"/>
                  </a:lnTo>
                </a:path>
                <a:path w="57150" h="15239">
                  <a:moveTo>
                    <a:pt x="53052" y="13961"/>
                  </a:moveTo>
                  <a:lnTo>
                    <a:pt x="53983" y="13961"/>
                  </a:lnTo>
                </a:path>
                <a:path w="57150" h="15239">
                  <a:moveTo>
                    <a:pt x="52121" y="13030"/>
                  </a:moveTo>
                  <a:lnTo>
                    <a:pt x="53052" y="13961"/>
                  </a:lnTo>
                </a:path>
                <a:path w="57150" h="15239">
                  <a:moveTo>
                    <a:pt x="51190" y="13030"/>
                  </a:moveTo>
                  <a:lnTo>
                    <a:pt x="52121" y="130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0" name="object 11790"/>
            <p:cNvSpPr/>
            <p:nvPr/>
          </p:nvSpPr>
          <p:spPr>
            <a:xfrm>
              <a:off x="11011648" y="4895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1" name="object 11791"/>
            <p:cNvSpPr/>
            <p:nvPr/>
          </p:nvSpPr>
          <p:spPr>
            <a:xfrm>
              <a:off x="11018164" y="4898512"/>
              <a:ext cx="35560" cy="8890"/>
            </a:xfrm>
            <a:custGeom>
              <a:avLst/>
              <a:gdLst/>
              <a:ahLst/>
              <a:cxnLst/>
              <a:rect l="l" t="t" r="r" b="b"/>
              <a:pathLst>
                <a:path w="35559" h="8889">
                  <a:moveTo>
                    <a:pt x="0" y="0"/>
                  </a:moveTo>
                  <a:lnTo>
                    <a:pt x="14891" y="3722"/>
                  </a:lnTo>
                </a:path>
                <a:path w="35559" h="8889">
                  <a:moveTo>
                    <a:pt x="14891" y="3722"/>
                  </a:moveTo>
                  <a:lnTo>
                    <a:pt x="29783" y="6515"/>
                  </a:lnTo>
                </a:path>
                <a:path w="35559" h="8889">
                  <a:moveTo>
                    <a:pt x="34437" y="8376"/>
                  </a:moveTo>
                  <a:lnTo>
                    <a:pt x="35368" y="8376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2" name="object 11792"/>
            <p:cNvSpPr/>
            <p:nvPr/>
          </p:nvSpPr>
          <p:spPr>
            <a:xfrm>
              <a:off x="11051670" y="49059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3" name="object 11793"/>
            <p:cNvSpPr/>
            <p:nvPr/>
          </p:nvSpPr>
          <p:spPr>
            <a:xfrm>
              <a:off x="11047947" y="4905027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4">
                  <a:moveTo>
                    <a:pt x="3722" y="1861"/>
                  </a:moveTo>
                  <a:lnTo>
                    <a:pt x="4653" y="1861"/>
                  </a:lnTo>
                </a:path>
                <a:path w="5079" h="1904">
                  <a:moveTo>
                    <a:pt x="2792" y="930"/>
                  </a:moveTo>
                  <a:lnTo>
                    <a:pt x="3722" y="1861"/>
                  </a:lnTo>
                </a:path>
                <a:path w="5079" h="1904">
                  <a:moveTo>
                    <a:pt x="930" y="930"/>
                  </a:moveTo>
                  <a:lnTo>
                    <a:pt x="2792" y="930"/>
                  </a:lnTo>
                </a:path>
                <a:path w="5079" h="1904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794" name="object 11794"/>
          <p:cNvSpPr/>
          <p:nvPr/>
        </p:nvSpPr>
        <p:spPr>
          <a:xfrm>
            <a:off x="6071252" y="6990828"/>
            <a:ext cx="7620" cy="3175"/>
          </a:xfrm>
          <a:custGeom>
            <a:avLst/>
            <a:gdLst/>
            <a:ahLst/>
            <a:cxnLst/>
            <a:rect l="l" t="t" r="r" b="b"/>
            <a:pathLst>
              <a:path w="7620" h="3175">
                <a:moveTo>
                  <a:pt x="7445" y="2792"/>
                </a:moveTo>
                <a:lnTo>
                  <a:pt x="7445" y="1861"/>
                </a:lnTo>
              </a:path>
              <a:path w="7620" h="3175">
                <a:moveTo>
                  <a:pt x="7445" y="1861"/>
                </a:moveTo>
                <a:lnTo>
                  <a:pt x="6515" y="930"/>
                </a:lnTo>
              </a:path>
              <a:path w="7620" h="3175">
                <a:moveTo>
                  <a:pt x="6515" y="930"/>
                </a:moveTo>
                <a:lnTo>
                  <a:pt x="4653" y="930"/>
                </a:lnTo>
              </a:path>
              <a:path w="7620" h="3175">
                <a:moveTo>
                  <a:pt x="4653" y="930"/>
                </a:moveTo>
                <a:lnTo>
                  <a:pt x="3722" y="0"/>
                </a:lnTo>
              </a:path>
              <a:path w="7620" h="3175">
                <a:moveTo>
                  <a:pt x="3722" y="0"/>
                </a:moveTo>
                <a:lnTo>
                  <a:pt x="2792" y="930"/>
                </a:lnTo>
              </a:path>
              <a:path w="7620" h="3175">
                <a:moveTo>
                  <a:pt x="2792" y="930"/>
                </a:moveTo>
                <a:lnTo>
                  <a:pt x="930" y="930"/>
                </a:lnTo>
              </a:path>
              <a:path w="7620" h="3175">
                <a:moveTo>
                  <a:pt x="930" y="930"/>
                </a:moveTo>
                <a:lnTo>
                  <a:pt x="0" y="1861"/>
                </a:lnTo>
              </a:path>
              <a:path w="7620" h="3175">
                <a:moveTo>
                  <a:pt x="0" y="1861"/>
                </a:moveTo>
                <a:lnTo>
                  <a:pt x="0" y="279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795" name="object 11795"/>
          <p:cNvGrpSpPr/>
          <p:nvPr/>
        </p:nvGrpSpPr>
        <p:grpSpPr>
          <a:xfrm>
            <a:off x="11052602" y="4905958"/>
            <a:ext cx="55880" cy="15875"/>
            <a:chOff x="11052602" y="4905958"/>
            <a:chExt cx="55880" cy="15875"/>
          </a:xfrm>
        </p:grpSpPr>
        <p:sp>
          <p:nvSpPr>
            <p:cNvPr id="11796" name="object 11796"/>
            <p:cNvSpPr/>
            <p:nvPr/>
          </p:nvSpPr>
          <p:spPr>
            <a:xfrm>
              <a:off x="11053532" y="4906889"/>
              <a:ext cx="52705" cy="13335"/>
            </a:xfrm>
            <a:custGeom>
              <a:avLst/>
              <a:gdLst/>
              <a:ahLst/>
              <a:cxnLst/>
              <a:rect l="l" t="t" r="r" b="b"/>
              <a:pathLst>
                <a:path w="52704" h="13335">
                  <a:moveTo>
                    <a:pt x="0" y="0"/>
                  </a:moveTo>
                  <a:lnTo>
                    <a:pt x="17684" y="4653"/>
                  </a:lnTo>
                </a:path>
                <a:path w="52704" h="13335">
                  <a:moveTo>
                    <a:pt x="34437" y="8376"/>
                  </a:moveTo>
                  <a:lnTo>
                    <a:pt x="52121" y="130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7" name="object 11797"/>
            <p:cNvSpPr/>
            <p:nvPr/>
          </p:nvSpPr>
          <p:spPr>
            <a:xfrm>
              <a:off x="11105654" y="49189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8" name="object 11798"/>
            <p:cNvSpPr/>
            <p:nvPr/>
          </p:nvSpPr>
          <p:spPr>
            <a:xfrm>
              <a:off x="11105654" y="49199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99" name="object 11799"/>
            <p:cNvSpPr/>
            <p:nvPr/>
          </p:nvSpPr>
          <p:spPr>
            <a:xfrm>
              <a:off x="11104723" y="49189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0" name="object 11800"/>
            <p:cNvSpPr/>
            <p:nvPr/>
          </p:nvSpPr>
          <p:spPr>
            <a:xfrm>
              <a:off x="11106585" y="491991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801" name="object 11801"/>
          <p:cNvSpPr/>
          <p:nvPr/>
        </p:nvSpPr>
        <p:spPr>
          <a:xfrm>
            <a:off x="11021886" y="4593228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89">
                <a:moveTo>
                  <a:pt x="5584" y="0"/>
                </a:moveTo>
                <a:lnTo>
                  <a:pt x="5584" y="930"/>
                </a:lnTo>
              </a:path>
              <a:path w="5715" h="21589">
                <a:moveTo>
                  <a:pt x="5584" y="930"/>
                </a:moveTo>
                <a:lnTo>
                  <a:pt x="5584" y="1861"/>
                </a:lnTo>
              </a:path>
              <a:path w="5715" h="21589">
                <a:moveTo>
                  <a:pt x="5584" y="1861"/>
                </a:moveTo>
                <a:lnTo>
                  <a:pt x="4653" y="2792"/>
                </a:lnTo>
              </a:path>
              <a:path w="5715" h="21589">
                <a:moveTo>
                  <a:pt x="4653" y="2792"/>
                </a:moveTo>
                <a:lnTo>
                  <a:pt x="4653" y="4653"/>
                </a:lnTo>
              </a:path>
              <a:path w="5715" h="21589">
                <a:moveTo>
                  <a:pt x="4653" y="4653"/>
                </a:moveTo>
                <a:lnTo>
                  <a:pt x="4653" y="5584"/>
                </a:lnTo>
              </a:path>
              <a:path w="5715" h="21589">
                <a:moveTo>
                  <a:pt x="4653" y="5584"/>
                </a:moveTo>
                <a:lnTo>
                  <a:pt x="0" y="2140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802" name="object 11802"/>
          <p:cNvGrpSpPr/>
          <p:nvPr/>
        </p:nvGrpSpPr>
        <p:grpSpPr>
          <a:xfrm>
            <a:off x="11179182" y="4632319"/>
            <a:ext cx="7620" cy="22860"/>
            <a:chOff x="11179182" y="4632319"/>
            <a:chExt cx="7620" cy="22860"/>
          </a:xfrm>
        </p:grpSpPr>
        <p:sp>
          <p:nvSpPr>
            <p:cNvPr id="11803" name="object 11803"/>
            <p:cNvSpPr/>
            <p:nvPr/>
          </p:nvSpPr>
          <p:spPr>
            <a:xfrm>
              <a:off x="11180113" y="4633249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0" y="20476"/>
                  </a:moveTo>
                  <a:lnTo>
                    <a:pt x="4653" y="3722"/>
                  </a:lnTo>
                </a:path>
                <a:path w="5715" h="20954">
                  <a:moveTo>
                    <a:pt x="4653" y="3722"/>
                  </a:moveTo>
                  <a:lnTo>
                    <a:pt x="4653" y="2792"/>
                  </a:lnTo>
                </a:path>
                <a:path w="5715" h="20954">
                  <a:moveTo>
                    <a:pt x="4653" y="2792"/>
                  </a:moveTo>
                  <a:lnTo>
                    <a:pt x="4653" y="930"/>
                  </a:lnTo>
                </a:path>
                <a:path w="5715" h="20954">
                  <a:moveTo>
                    <a:pt x="4653" y="930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04" name="object 11804"/>
            <p:cNvSpPr/>
            <p:nvPr/>
          </p:nvSpPr>
          <p:spPr>
            <a:xfrm>
              <a:off x="11184766" y="46323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805" name="object 11805"/>
          <p:cNvSpPr/>
          <p:nvPr/>
        </p:nvSpPr>
        <p:spPr>
          <a:xfrm>
            <a:off x="11105653" y="4520629"/>
            <a:ext cx="99695" cy="399415"/>
          </a:xfrm>
          <a:custGeom>
            <a:avLst/>
            <a:gdLst/>
            <a:ahLst/>
            <a:cxnLst/>
            <a:rect l="l" t="t" r="r" b="b"/>
            <a:pathLst>
              <a:path w="99695" h="399414">
                <a:moveTo>
                  <a:pt x="0" y="399289"/>
                </a:moveTo>
                <a:lnTo>
                  <a:pt x="0" y="398359"/>
                </a:lnTo>
              </a:path>
              <a:path w="99695" h="399414">
                <a:moveTo>
                  <a:pt x="0" y="398359"/>
                </a:moveTo>
                <a:lnTo>
                  <a:pt x="0" y="397428"/>
                </a:lnTo>
              </a:path>
              <a:path w="99695" h="399414">
                <a:moveTo>
                  <a:pt x="0" y="397428"/>
                </a:moveTo>
                <a:lnTo>
                  <a:pt x="0" y="396497"/>
                </a:lnTo>
              </a:path>
              <a:path w="99695" h="399414">
                <a:moveTo>
                  <a:pt x="0" y="396497"/>
                </a:moveTo>
                <a:lnTo>
                  <a:pt x="930" y="394636"/>
                </a:lnTo>
              </a:path>
              <a:path w="99695" h="399414">
                <a:moveTo>
                  <a:pt x="930" y="394636"/>
                </a:moveTo>
                <a:lnTo>
                  <a:pt x="930" y="393705"/>
                </a:lnTo>
              </a:path>
              <a:path w="99695" h="399414">
                <a:moveTo>
                  <a:pt x="930" y="393705"/>
                </a:moveTo>
                <a:lnTo>
                  <a:pt x="6515" y="372298"/>
                </a:lnTo>
              </a:path>
              <a:path w="99695" h="399414">
                <a:moveTo>
                  <a:pt x="10238" y="355544"/>
                </a:moveTo>
                <a:lnTo>
                  <a:pt x="19545" y="322037"/>
                </a:lnTo>
              </a:path>
              <a:path w="99695" h="399414">
                <a:moveTo>
                  <a:pt x="23268" y="304353"/>
                </a:moveTo>
                <a:lnTo>
                  <a:pt x="31645" y="270846"/>
                </a:lnTo>
              </a:path>
              <a:path w="99695" h="399414">
                <a:moveTo>
                  <a:pt x="36299" y="254093"/>
                </a:moveTo>
                <a:lnTo>
                  <a:pt x="44675" y="219655"/>
                </a:lnTo>
              </a:path>
              <a:path w="99695" h="399414">
                <a:moveTo>
                  <a:pt x="48398" y="202902"/>
                </a:moveTo>
                <a:lnTo>
                  <a:pt x="56775" y="169395"/>
                </a:lnTo>
              </a:path>
              <a:path w="99695" h="399414">
                <a:moveTo>
                  <a:pt x="61429" y="152642"/>
                </a:moveTo>
                <a:lnTo>
                  <a:pt x="67013" y="131235"/>
                </a:lnTo>
              </a:path>
              <a:path w="99695" h="399414">
                <a:moveTo>
                  <a:pt x="71667" y="109827"/>
                </a:moveTo>
                <a:lnTo>
                  <a:pt x="77251" y="88420"/>
                </a:lnTo>
              </a:path>
              <a:path w="99695" h="399414">
                <a:moveTo>
                  <a:pt x="80974" y="71667"/>
                </a:moveTo>
                <a:lnTo>
                  <a:pt x="89351" y="38160"/>
                </a:lnTo>
              </a:path>
              <a:path w="99695" h="399414">
                <a:moveTo>
                  <a:pt x="94005" y="21407"/>
                </a:moveTo>
                <a:lnTo>
                  <a:pt x="99589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06" name="object 11806"/>
          <p:cNvSpPr/>
          <p:nvPr/>
        </p:nvSpPr>
        <p:spPr>
          <a:xfrm>
            <a:off x="11052601" y="490502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07" name="object 11807"/>
          <p:cNvSpPr/>
          <p:nvPr/>
        </p:nvSpPr>
        <p:spPr>
          <a:xfrm>
            <a:off x="6071252" y="6990828"/>
            <a:ext cx="7620" cy="3175"/>
          </a:xfrm>
          <a:custGeom>
            <a:avLst/>
            <a:gdLst/>
            <a:ahLst/>
            <a:cxnLst/>
            <a:rect l="l" t="t" r="r" b="b"/>
            <a:pathLst>
              <a:path w="7620" h="3175">
                <a:moveTo>
                  <a:pt x="0" y="2792"/>
                </a:moveTo>
                <a:lnTo>
                  <a:pt x="0" y="1861"/>
                </a:lnTo>
              </a:path>
              <a:path w="7620" h="3175">
                <a:moveTo>
                  <a:pt x="0" y="1861"/>
                </a:moveTo>
                <a:lnTo>
                  <a:pt x="930" y="930"/>
                </a:lnTo>
              </a:path>
              <a:path w="7620" h="3175">
                <a:moveTo>
                  <a:pt x="930" y="930"/>
                </a:moveTo>
                <a:lnTo>
                  <a:pt x="2792" y="930"/>
                </a:lnTo>
              </a:path>
              <a:path w="7620" h="3175">
                <a:moveTo>
                  <a:pt x="3722" y="0"/>
                </a:moveTo>
                <a:lnTo>
                  <a:pt x="4653" y="930"/>
                </a:lnTo>
              </a:path>
              <a:path w="7620" h="3175">
                <a:moveTo>
                  <a:pt x="4653" y="930"/>
                </a:moveTo>
                <a:lnTo>
                  <a:pt x="6515" y="930"/>
                </a:lnTo>
              </a:path>
              <a:path w="7620" h="3175">
                <a:moveTo>
                  <a:pt x="6515" y="930"/>
                </a:moveTo>
                <a:lnTo>
                  <a:pt x="7445" y="1861"/>
                </a:lnTo>
              </a:path>
              <a:path w="7620" h="3175">
                <a:moveTo>
                  <a:pt x="7445" y="1861"/>
                </a:moveTo>
                <a:lnTo>
                  <a:pt x="7445" y="279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08" name="object 11808"/>
          <p:cNvSpPr/>
          <p:nvPr/>
        </p:nvSpPr>
        <p:spPr>
          <a:xfrm>
            <a:off x="11053532" y="4507599"/>
            <a:ext cx="99695" cy="397510"/>
          </a:xfrm>
          <a:custGeom>
            <a:avLst/>
            <a:gdLst/>
            <a:ahLst/>
            <a:cxnLst/>
            <a:rect l="l" t="t" r="r" b="b"/>
            <a:pathLst>
              <a:path w="99695" h="397510">
                <a:moveTo>
                  <a:pt x="0" y="397428"/>
                </a:moveTo>
                <a:lnTo>
                  <a:pt x="0" y="396497"/>
                </a:lnTo>
              </a:path>
              <a:path w="99695" h="397510">
                <a:moveTo>
                  <a:pt x="0" y="396497"/>
                </a:moveTo>
                <a:lnTo>
                  <a:pt x="930" y="394636"/>
                </a:lnTo>
              </a:path>
              <a:path w="99695" h="397510">
                <a:moveTo>
                  <a:pt x="930" y="394636"/>
                </a:moveTo>
                <a:lnTo>
                  <a:pt x="6515" y="373228"/>
                </a:lnTo>
              </a:path>
              <a:path w="99695" h="397510">
                <a:moveTo>
                  <a:pt x="10238" y="356475"/>
                </a:moveTo>
                <a:lnTo>
                  <a:pt x="18614" y="322037"/>
                </a:lnTo>
              </a:path>
              <a:path w="99695" h="397510">
                <a:moveTo>
                  <a:pt x="23268" y="305284"/>
                </a:moveTo>
                <a:lnTo>
                  <a:pt x="31645" y="271777"/>
                </a:lnTo>
              </a:path>
              <a:path w="99695" h="397510">
                <a:moveTo>
                  <a:pt x="35368" y="255024"/>
                </a:moveTo>
                <a:lnTo>
                  <a:pt x="43745" y="220586"/>
                </a:lnTo>
              </a:path>
              <a:path w="99695" h="397510">
                <a:moveTo>
                  <a:pt x="48398" y="203833"/>
                </a:moveTo>
                <a:lnTo>
                  <a:pt x="56775" y="170326"/>
                </a:lnTo>
              </a:path>
              <a:path w="99695" h="397510">
                <a:moveTo>
                  <a:pt x="61429" y="152642"/>
                </a:moveTo>
                <a:lnTo>
                  <a:pt x="66082" y="131235"/>
                </a:lnTo>
              </a:path>
              <a:path w="99695" h="397510">
                <a:moveTo>
                  <a:pt x="71667" y="109827"/>
                </a:moveTo>
                <a:lnTo>
                  <a:pt x="77251" y="88420"/>
                </a:lnTo>
              </a:path>
              <a:path w="99695" h="397510">
                <a:moveTo>
                  <a:pt x="80974" y="71667"/>
                </a:moveTo>
                <a:lnTo>
                  <a:pt x="89351" y="38160"/>
                </a:lnTo>
              </a:path>
              <a:path w="99695" h="397510">
                <a:moveTo>
                  <a:pt x="94005" y="21407"/>
                </a:moveTo>
                <a:lnTo>
                  <a:pt x="99589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09" name="object 11809"/>
          <p:cNvSpPr/>
          <p:nvPr/>
        </p:nvSpPr>
        <p:spPr>
          <a:xfrm>
            <a:off x="6070321" y="6967559"/>
            <a:ext cx="0" cy="5715"/>
          </a:xfrm>
          <a:custGeom>
            <a:avLst/>
            <a:gdLst/>
            <a:ahLst/>
            <a:cxnLst/>
            <a:rect l="l" t="t" r="r" b="b"/>
            <a:pathLst>
              <a:path h="5715">
                <a:moveTo>
                  <a:pt x="0" y="0"/>
                </a:moveTo>
                <a:lnTo>
                  <a:pt x="0" y="558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10" name="object 11810"/>
          <p:cNvSpPr/>
          <p:nvPr/>
        </p:nvSpPr>
        <p:spPr>
          <a:xfrm>
            <a:off x="11012579" y="489478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811" name="object 11811"/>
          <p:cNvGrpSpPr/>
          <p:nvPr/>
        </p:nvGrpSpPr>
        <p:grpSpPr>
          <a:xfrm>
            <a:off x="6069390" y="6966629"/>
            <a:ext cx="35560" cy="1905"/>
            <a:chOff x="6069390" y="6966629"/>
            <a:chExt cx="35560" cy="1905"/>
          </a:xfrm>
        </p:grpSpPr>
        <p:sp>
          <p:nvSpPr>
            <p:cNvPr id="11812" name="object 11812"/>
            <p:cNvSpPr/>
            <p:nvPr/>
          </p:nvSpPr>
          <p:spPr>
            <a:xfrm>
              <a:off x="6069380" y="69666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3" name="object 11813"/>
            <p:cNvSpPr/>
            <p:nvPr/>
          </p:nvSpPr>
          <p:spPr>
            <a:xfrm>
              <a:off x="6070321" y="69675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4" name="object 11814"/>
            <p:cNvSpPr/>
            <p:nvPr/>
          </p:nvSpPr>
          <p:spPr>
            <a:xfrm>
              <a:off x="6070321" y="69666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15" name="object 11815"/>
            <p:cNvSpPr/>
            <p:nvPr/>
          </p:nvSpPr>
          <p:spPr>
            <a:xfrm>
              <a:off x="6071252" y="6967559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930" y="0"/>
                  </a:lnTo>
                </a:path>
                <a:path w="33654">
                  <a:moveTo>
                    <a:pt x="930" y="0"/>
                  </a:moveTo>
                  <a:lnTo>
                    <a:pt x="1861" y="0"/>
                  </a:lnTo>
                </a:path>
                <a:path w="33654">
                  <a:moveTo>
                    <a:pt x="1861" y="0"/>
                  </a:moveTo>
                  <a:lnTo>
                    <a:pt x="33506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816" name="object 11816"/>
          <p:cNvSpPr/>
          <p:nvPr/>
        </p:nvSpPr>
        <p:spPr>
          <a:xfrm>
            <a:off x="11013510" y="4497361"/>
            <a:ext cx="99060" cy="397510"/>
          </a:xfrm>
          <a:custGeom>
            <a:avLst/>
            <a:gdLst/>
            <a:ahLst/>
            <a:cxnLst/>
            <a:rect l="l" t="t" r="r" b="b"/>
            <a:pathLst>
              <a:path w="99059" h="397510">
                <a:moveTo>
                  <a:pt x="0" y="397428"/>
                </a:moveTo>
                <a:lnTo>
                  <a:pt x="5584" y="374159"/>
                </a:lnTo>
              </a:path>
              <a:path w="99059" h="397510">
                <a:moveTo>
                  <a:pt x="9307" y="357406"/>
                </a:moveTo>
                <a:lnTo>
                  <a:pt x="18614" y="323899"/>
                </a:lnTo>
              </a:path>
              <a:path w="99059" h="397510">
                <a:moveTo>
                  <a:pt x="22337" y="306215"/>
                </a:moveTo>
                <a:lnTo>
                  <a:pt x="30714" y="272708"/>
                </a:lnTo>
              </a:path>
              <a:path w="99059" h="397510">
                <a:moveTo>
                  <a:pt x="35368" y="255954"/>
                </a:moveTo>
                <a:lnTo>
                  <a:pt x="43745" y="222448"/>
                </a:lnTo>
              </a:path>
              <a:path w="99059" h="397510">
                <a:moveTo>
                  <a:pt x="47468" y="204763"/>
                </a:moveTo>
                <a:lnTo>
                  <a:pt x="55844" y="171257"/>
                </a:lnTo>
              </a:path>
              <a:path w="99059" h="397510">
                <a:moveTo>
                  <a:pt x="60498" y="154503"/>
                </a:moveTo>
                <a:lnTo>
                  <a:pt x="66082" y="131235"/>
                </a:lnTo>
              </a:path>
              <a:path w="99059" h="397510">
                <a:moveTo>
                  <a:pt x="71667" y="110758"/>
                </a:moveTo>
                <a:lnTo>
                  <a:pt x="76321" y="89351"/>
                </a:lnTo>
              </a:path>
              <a:path w="99059" h="397510">
                <a:moveTo>
                  <a:pt x="80974" y="71667"/>
                </a:moveTo>
                <a:lnTo>
                  <a:pt x="89351" y="38160"/>
                </a:lnTo>
              </a:path>
              <a:path w="99059" h="397510">
                <a:moveTo>
                  <a:pt x="93074" y="21407"/>
                </a:moveTo>
                <a:lnTo>
                  <a:pt x="98659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17" name="object 11817"/>
          <p:cNvSpPr/>
          <p:nvPr/>
        </p:nvSpPr>
        <p:spPr>
          <a:xfrm>
            <a:off x="10963250" y="4616496"/>
            <a:ext cx="67310" cy="268605"/>
          </a:xfrm>
          <a:custGeom>
            <a:avLst/>
            <a:gdLst/>
            <a:ahLst/>
            <a:cxnLst/>
            <a:rect l="l" t="t" r="r" b="b"/>
            <a:pathLst>
              <a:path w="67309" h="268604">
                <a:moveTo>
                  <a:pt x="0" y="268054"/>
                </a:moveTo>
                <a:lnTo>
                  <a:pt x="0" y="267123"/>
                </a:lnTo>
              </a:path>
              <a:path w="67309" h="268604">
                <a:moveTo>
                  <a:pt x="0" y="267123"/>
                </a:moveTo>
                <a:lnTo>
                  <a:pt x="930" y="266193"/>
                </a:lnTo>
              </a:path>
              <a:path w="67309" h="268604">
                <a:moveTo>
                  <a:pt x="930" y="266193"/>
                </a:moveTo>
                <a:lnTo>
                  <a:pt x="930" y="265262"/>
                </a:lnTo>
              </a:path>
              <a:path w="67309" h="268604">
                <a:moveTo>
                  <a:pt x="930" y="265262"/>
                </a:moveTo>
                <a:lnTo>
                  <a:pt x="930" y="263400"/>
                </a:lnTo>
              </a:path>
              <a:path w="67309" h="268604">
                <a:moveTo>
                  <a:pt x="930" y="263400"/>
                </a:moveTo>
                <a:lnTo>
                  <a:pt x="2792" y="255954"/>
                </a:lnTo>
              </a:path>
              <a:path w="67309" h="268604">
                <a:moveTo>
                  <a:pt x="3722" y="255024"/>
                </a:moveTo>
                <a:lnTo>
                  <a:pt x="7445" y="238270"/>
                </a:lnTo>
              </a:path>
              <a:path w="67309" h="268604">
                <a:moveTo>
                  <a:pt x="12099" y="220586"/>
                </a:moveTo>
                <a:lnTo>
                  <a:pt x="20476" y="187079"/>
                </a:lnTo>
              </a:path>
              <a:path w="67309" h="268604">
                <a:moveTo>
                  <a:pt x="24199" y="170326"/>
                </a:moveTo>
                <a:lnTo>
                  <a:pt x="32576" y="135888"/>
                </a:lnTo>
              </a:path>
              <a:path w="67309" h="268604">
                <a:moveTo>
                  <a:pt x="37229" y="119135"/>
                </a:moveTo>
                <a:lnTo>
                  <a:pt x="45606" y="85628"/>
                </a:lnTo>
              </a:path>
              <a:path w="67309" h="268604">
                <a:moveTo>
                  <a:pt x="50260" y="68875"/>
                </a:moveTo>
                <a:lnTo>
                  <a:pt x="58636" y="34437"/>
                </a:lnTo>
              </a:path>
              <a:path w="67309" h="268604">
                <a:moveTo>
                  <a:pt x="62359" y="17684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18" name="object 11818"/>
          <p:cNvSpPr/>
          <p:nvPr/>
        </p:nvSpPr>
        <p:spPr>
          <a:xfrm>
            <a:off x="6104759" y="6967559"/>
            <a:ext cx="0" cy="5715"/>
          </a:xfrm>
          <a:custGeom>
            <a:avLst/>
            <a:gdLst/>
            <a:ahLst/>
            <a:cxnLst/>
            <a:rect l="l" t="t" r="r" b="b"/>
            <a:pathLst>
              <a:path h="5715">
                <a:moveTo>
                  <a:pt x="0" y="558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19" name="object 11819"/>
          <p:cNvSpPr/>
          <p:nvPr/>
        </p:nvSpPr>
        <p:spPr>
          <a:xfrm>
            <a:off x="6126166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20" name="object 11820"/>
          <p:cNvSpPr/>
          <p:nvPr/>
        </p:nvSpPr>
        <p:spPr>
          <a:xfrm>
            <a:off x="6126166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21" name="object 11821"/>
          <p:cNvSpPr/>
          <p:nvPr/>
        </p:nvSpPr>
        <p:spPr>
          <a:xfrm>
            <a:off x="6126166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22" name="object 11822"/>
          <p:cNvSpPr/>
          <p:nvPr/>
        </p:nvSpPr>
        <p:spPr>
          <a:xfrm>
            <a:off x="11035848" y="4485261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0" y="109827"/>
                </a:moveTo>
                <a:lnTo>
                  <a:pt x="4653" y="88420"/>
                </a:lnTo>
              </a:path>
              <a:path w="27304" h="109854">
                <a:moveTo>
                  <a:pt x="9307" y="71667"/>
                </a:moveTo>
                <a:lnTo>
                  <a:pt x="17684" y="38160"/>
                </a:lnTo>
              </a:path>
              <a:path w="27304" h="109854">
                <a:moveTo>
                  <a:pt x="21407" y="21407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823" name="object 11823"/>
          <p:cNvGrpSpPr/>
          <p:nvPr/>
        </p:nvGrpSpPr>
        <p:grpSpPr>
          <a:xfrm>
            <a:off x="11190351" y="4547621"/>
            <a:ext cx="3175" cy="1905"/>
            <a:chOff x="11190351" y="4547621"/>
            <a:chExt cx="3175" cy="1905"/>
          </a:xfrm>
        </p:grpSpPr>
        <p:sp>
          <p:nvSpPr>
            <p:cNvPr id="11824" name="object 11824"/>
            <p:cNvSpPr/>
            <p:nvPr/>
          </p:nvSpPr>
          <p:spPr>
            <a:xfrm>
              <a:off x="11191278" y="45476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5" name="object 11825"/>
            <p:cNvSpPr/>
            <p:nvPr/>
          </p:nvSpPr>
          <p:spPr>
            <a:xfrm>
              <a:off x="11191283" y="45485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26" name="object 11826"/>
            <p:cNvSpPr/>
            <p:nvPr/>
          </p:nvSpPr>
          <p:spPr>
            <a:xfrm>
              <a:off x="11190351" y="45476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827" name="object 11827"/>
          <p:cNvSpPr/>
          <p:nvPr/>
        </p:nvSpPr>
        <p:spPr>
          <a:xfrm>
            <a:off x="6056360" y="698152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828" name="object 11828"/>
          <p:cNvGrpSpPr/>
          <p:nvPr/>
        </p:nvGrpSpPr>
        <p:grpSpPr>
          <a:xfrm>
            <a:off x="11190351" y="4547621"/>
            <a:ext cx="3175" cy="1905"/>
            <a:chOff x="11190351" y="4547621"/>
            <a:chExt cx="3175" cy="1905"/>
          </a:xfrm>
        </p:grpSpPr>
        <p:sp>
          <p:nvSpPr>
            <p:cNvPr id="11829" name="object 11829"/>
            <p:cNvSpPr/>
            <p:nvPr/>
          </p:nvSpPr>
          <p:spPr>
            <a:xfrm>
              <a:off x="11190351" y="4547632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81" y="927"/>
                  </a:moveTo>
                  <a:lnTo>
                    <a:pt x="2514" y="266"/>
                  </a:lnTo>
                  <a:lnTo>
                    <a:pt x="1854" y="0"/>
                  </a:lnTo>
                  <a:lnTo>
                    <a:pt x="1384" y="190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384" y="1676"/>
                  </a:lnTo>
                  <a:lnTo>
                    <a:pt x="1854" y="1854"/>
                  </a:lnTo>
                  <a:lnTo>
                    <a:pt x="2514" y="1587"/>
                  </a:lnTo>
                  <a:lnTo>
                    <a:pt x="2781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0" name="object 11830"/>
            <p:cNvSpPr/>
            <p:nvPr/>
          </p:nvSpPr>
          <p:spPr>
            <a:xfrm>
              <a:off x="11190352" y="45485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831" name="object 11831"/>
          <p:cNvSpPr/>
          <p:nvPr/>
        </p:nvSpPr>
        <p:spPr>
          <a:xfrm>
            <a:off x="6056360" y="706063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32" name="object 11832"/>
          <p:cNvSpPr/>
          <p:nvPr/>
        </p:nvSpPr>
        <p:spPr>
          <a:xfrm>
            <a:off x="11190351" y="454762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833" name="object 11833"/>
          <p:cNvGrpSpPr/>
          <p:nvPr/>
        </p:nvGrpSpPr>
        <p:grpSpPr>
          <a:xfrm>
            <a:off x="11060047" y="4515045"/>
            <a:ext cx="3175" cy="1905"/>
            <a:chOff x="11060047" y="4515045"/>
            <a:chExt cx="3175" cy="1905"/>
          </a:xfrm>
        </p:grpSpPr>
        <p:sp>
          <p:nvSpPr>
            <p:cNvPr id="11834" name="object 11834"/>
            <p:cNvSpPr/>
            <p:nvPr/>
          </p:nvSpPr>
          <p:spPr>
            <a:xfrm>
              <a:off x="11060978" y="4515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5" name="object 11835"/>
            <p:cNvSpPr/>
            <p:nvPr/>
          </p:nvSpPr>
          <p:spPr>
            <a:xfrm>
              <a:off x="11060978" y="45159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36" name="object 11836"/>
            <p:cNvSpPr/>
            <p:nvPr/>
          </p:nvSpPr>
          <p:spPr>
            <a:xfrm>
              <a:off x="11060036" y="45150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837" name="object 11837"/>
          <p:cNvSpPr/>
          <p:nvPr/>
        </p:nvSpPr>
        <p:spPr>
          <a:xfrm>
            <a:off x="6056360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38" name="object 11838"/>
          <p:cNvSpPr/>
          <p:nvPr/>
        </p:nvSpPr>
        <p:spPr>
          <a:xfrm>
            <a:off x="6056360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39" name="object 11839"/>
          <p:cNvSpPr/>
          <p:nvPr/>
        </p:nvSpPr>
        <p:spPr>
          <a:xfrm>
            <a:off x="11060976" y="45150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40" name="object 11840"/>
          <p:cNvSpPr/>
          <p:nvPr/>
        </p:nvSpPr>
        <p:spPr>
          <a:xfrm>
            <a:off x="6051706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41" name="object 11841"/>
          <p:cNvSpPr/>
          <p:nvPr/>
        </p:nvSpPr>
        <p:spPr>
          <a:xfrm>
            <a:off x="6051706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842" name="object 11842"/>
          <p:cNvGrpSpPr/>
          <p:nvPr/>
        </p:nvGrpSpPr>
        <p:grpSpPr>
          <a:xfrm>
            <a:off x="11060978" y="4515045"/>
            <a:ext cx="1905" cy="1905"/>
            <a:chOff x="11060978" y="4515045"/>
            <a:chExt cx="1905" cy="1905"/>
          </a:xfrm>
        </p:grpSpPr>
        <p:sp>
          <p:nvSpPr>
            <p:cNvPr id="11843" name="object 11843"/>
            <p:cNvSpPr/>
            <p:nvPr/>
          </p:nvSpPr>
          <p:spPr>
            <a:xfrm>
              <a:off x="11061909" y="45159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44" name="object 11844"/>
            <p:cNvSpPr/>
            <p:nvPr/>
          </p:nvSpPr>
          <p:spPr>
            <a:xfrm>
              <a:off x="11060976" y="45150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845" name="object 11845"/>
          <p:cNvSpPr/>
          <p:nvPr/>
        </p:nvSpPr>
        <p:spPr>
          <a:xfrm>
            <a:off x="11016302" y="4601604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89">
                <a:moveTo>
                  <a:pt x="0" y="8376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46" name="object 11846"/>
          <p:cNvSpPr/>
          <p:nvPr/>
        </p:nvSpPr>
        <p:spPr>
          <a:xfrm>
            <a:off x="11181044" y="464441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307" y="0"/>
                </a:moveTo>
                <a:lnTo>
                  <a:pt x="6515" y="8376"/>
                </a:lnTo>
              </a:path>
              <a:path w="9525" h="8889">
                <a:moveTo>
                  <a:pt x="6515" y="8376"/>
                </a:moveTo>
                <a:lnTo>
                  <a:pt x="5584" y="7445"/>
                </a:lnTo>
              </a:path>
              <a:path w="9525" h="8889">
                <a:moveTo>
                  <a:pt x="5584" y="7445"/>
                </a:moveTo>
                <a:lnTo>
                  <a:pt x="3722" y="7445"/>
                </a:lnTo>
              </a:path>
              <a:path w="9525" h="8889">
                <a:moveTo>
                  <a:pt x="3722" y="7445"/>
                </a:moveTo>
                <a:lnTo>
                  <a:pt x="2792" y="7445"/>
                </a:lnTo>
              </a:path>
              <a:path w="9525" h="8889">
                <a:moveTo>
                  <a:pt x="2792" y="7445"/>
                </a:moveTo>
                <a:lnTo>
                  <a:pt x="930" y="6515"/>
                </a:lnTo>
              </a:path>
              <a:path w="9525" h="8889">
                <a:moveTo>
                  <a:pt x="930" y="6515"/>
                </a:moveTo>
                <a:lnTo>
                  <a:pt x="0" y="651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47" name="object 11847"/>
          <p:cNvSpPr/>
          <p:nvPr/>
        </p:nvSpPr>
        <p:spPr>
          <a:xfrm>
            <a:off x="11021886" y="461091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48" name="object 11848"/>
          <p:cNvSpPr/>
          <p:nvPr/>
        </p:nvSpPr>
        <p:spPr>
          <a:xfrm>
            <a:off x="6056360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49" name="object 11849"/>
          <p:cNvSpPr/>
          <p:nvPr/>
        </p:nvSpPr>
        <p:spPr>
          <a:xfrm>
            <a:off x="6056360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50" name="object 11850"/>
          <p:cNvSpPr/>
          <p:nvPr/>
        </p:nvSpPr>
        <p:spPr>
          <a:xfrm>
            <a:off x="11017233" y="4609981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4653" y="930"/>
                </a:moveTo>
                <a:lnTo>
                  <a:pt x="2792" y="930"/>
                </a:lnTo>
              </a:path>
              <a:path w="5079" h="1270">
                <a:moveTo>
                  <a:pt x="2792" y="930"/>
                </a:moveTo>
                <a:lnTo>
                  <a:pt x="1861" y="930"/>
                </a:lnTo>
              </a:path>
              <a:path w="5079" h="1270">
                <a:moveTo>
                  <a:pt x="1861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51" name="object 11851"/>
          <p:cNvSpPr/>
          <p:nvPr/>
        </p:nvSpPr>
        <p:spPr>
          <a:xfrm>
            <a:off x="6069390" y="699362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52" name="object 11852"/>
          <p:cNvSpPr/>
          <p:nvPr/>
        </p:nvSpPr>
        <p:spPr>
          <a:xfrm>
            <a:off x="11015371" y="4609981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0"/>
                </a:moveTo>
                <a:lnTo>
                  <a:pt x="930" y="0"/>
                </a:lnTo>
              </a:path>
              <a:path w="1904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53" name="object 11853"/>
          <p:cNvSpPr/>
          <p:nvPr/>
        </p:nvSpPr>
        <p:spPr>
          <a:xfrm>
            <a:off x="6069390" y="7029919"/>
            <a:ext cx="11430" cy="19050"/>
          </a:xfrm>
          <a:custGeom>
            <a:avLst/>
            <a:gdLst/>
            <a:ahLst/>
            <a:cxnLst/>
            <a:rect l="l" t="t" r="r" b="b"/>
            <a:pathLst>
              <a:path w="11429" h="19050">
                <a:moveTo>
                  <a:pt x="11168" y="18614"/>
                </a:moveTo>
                <a:lnTo>
                  <a:pt x="0" y="18614"/>
                </a:lnTo>
              </a:path>
              <a:path w="11429" h="19050">
                <a:moveTo>
                  <a:pt x="0" y="18614"/>
                </a:moveTo>
                <a:lnTo>
                  <a:pt x="0" y="17684"/>
                </a:lnTo>
              </a:path>
              <a:path w="11429" h="1905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54" name="object 11854"/>
          <p:cNvSpPr/>
          <p:nvPr/>
        </p:nvSpPr>
        <p:spPr>
          <a:xfrm>
            <a:off x="6069390" y="6993620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18614"/>
                </a:moveTo>
                <a:lnTo>
                  <a:pt x="0" y="930"/>
                </a:lnTo>
              </a:path>
              <a:path h="1905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55" name="object 11855"/>
          <p:cNvSpPr/>
          <p:nvPr/>
        </p:nvSpPr>
        <p:spPr>
          <a:xfrm>
            <a:off x="11187559" y="465279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56" name="object 11856"/>
          <p:cNvSpPr/>
          <p:nvPr/>
        </p:nvSpPr>
        <p:spPr>
          <a:xfrm>
            <a:off x="11015371" y="4591366"/>
            <a:ext cx="177165" cy="43180"/>
          </a:xfrm>
          <a:custGeom>
            <a:avLst/>
            <a:gdLst/>
            <a:ahLst/>
            <a:cxnLst/>
            <a:rect l="l" t="t" r="r" b="b"/>
            <a:pathLst>
              <a:path w="177165" h="43179">
                <a:moveTo>
                  <a:pt x="0" y="21407"/>
                </a:moveTo>
                <a:lnTo>
                  <a:pt x="4653" y="0"/>
                </a:lnTo>
              </a:path>
              <a:path w="177165" h="43179">
                <a:moveTo>
                  <a:pt x="4653" y="0"/>
                </a:moveTo>
                <a:lnTo>
                  <a:pt x="31645" y="7445"/>
                </a:lnTo>
              </a:path>
              <a:path w="177165" h="43179">
                <a:moveTo>
                  <a:pt x="48398" y="11168"/>
                </a:moveTo>
                <a:lnTo>
                  <a:pt x="82836" y="19545"/>
                </a:lnTo>
              </a:path>
              <a:path w="177165" h="43179">
                <a:moveTo>
                  <a:pt x="99589" y="24199"/>
                </a:moveTo>
                <a:lnTo>
                  <a:pt x="133096" y="32576"/>
                </a:lnTo>
              </a:path>
              <a:path w="177165" h="43179">
                <a:moveTo>
                  <a:pt x="150780" y="36299"/>
                </a:moveTo>
                <a:lnTo>
                  <a:pt x="176841" y="4281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57" name="object 11857"/>
          <p:cNvSpPr/>
          <p:nvPr/>
        </p:nvSpPr>
        <p:spPr>
          <a:xfrm>
            <a:off x="6080559" y="704760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58" name="object 11858"/>
          <p:cNvSpPr/>
          <p:nvPr/>
        </p:nvSpPr>
        <p:spPr>
          <a:xfrm>
            <a:off x="6080559" y="6994551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59" name="object 11859"/>
          <p:cNvSpPr/>
          <p:nvPr/>
        </p:nvSpPr>
        <p:spPr>
          <a:xfrm>
            <a:off x="6080559" y="7029919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60" name="object 11860"/>
          <p:cNvSpPr/>
          <p:nvPr/>
        </p:nvSpPr>
        <p:spPr>
          <a:xfrm>
            <a:off x="6080559" y="69936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61" name="object 11861"/>
          <p:cNvSpPr/>
          <p:nvPr/>
        </p:nvSpPr>
        <p:spPr>
          <a:xfrm>
            <a:off x="11187559" y="4634180"/>
            <a:ext cx="5080" cy="21590"/>
          </a:xfrm>
          <a:custGeom>
            <a:avLst/>
            <a:gdLst/>
            <a:ahLst/>
            <a:cxnLst/>
            <a:rect l="l" t="t" r="r" b="b"/>
            <a:pathLst>
              <a:path w="5079" h="21589">
                <a:moveTo>
                  <a:pt x="4653" y="0"/>
                </a:moveTo>
                <a:lnTo>
                  <a:pt x="0" y="2140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62" name="object 11862"/>
          <p:cNvSpPr/>
          <p:nvPr/>
        </p:nvSpPr>
        <p:spPr>
          <a:xfrm>
            <a:off x="11937740" y="4450824"/>
            <a:ext cx="27940" cy="200660"/>
          </a:xfrm>
          <a:custGeom>
            <a:avLst/>
            <a:gdLst/>
            <a:ahLst/>
            <a:cxnLst/>
            <a:rect l="l" t="t" r="r" b="b"/>
            <a:pathLst>
              <a:path w="27940" h="200660">
                <a:moveTo>
                  <a:pt x="27922" y="200110"/>
                </a:moveTo>
                <a:lnTo>
                  <a:pt x="27922" y="0"/>
                </a:lnTo>
              </a:path>
              <a:path w="27940" h="200660">
                <a:moveTo>
                  <a:pt x="0" y="0"/>
                </a:moveTo>
                <a:lnTo>
                  <a:pt x="0" y="200110"/>
                </a:lnTo>
              </a:path>
            </a:pathLst>
          </a:custGeom>
          <a:ln w="4653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63" name="object 11863"/>
          <p:cNvSpPr/>
          <p:nvPr/>
        </p:nvSpPr>
        <p:spPr>
          <a:xfrm>
            <a:off x="12040122" y="4459200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3722" y="4653"/>
                </a:moveTo>
                <a:lnTo>
                  <a:pt x="0" y="4653"/>
                </a:lnTo>
              </a:path>
              <a:path w="3809" h="507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64" name="object 11864"/>
          <p:cNvSpPr/>
          <p:nvPr/>
        </p:nvSpPr>
        <p:spPr>
          <a:xfrm>
            <a:off x="12040122" y="4559721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3722" y="0"/>
                </a:moveTo>
                <a:lnTo>
                  <a:pt x="0" y="0"/>
                </a:lnTo>
              </a:path>
              <a:path w="3809" h="5079">
                <a:moveTo>
                  <a:pt x="0" y="4653"/>
                </a:moveTo>
                <a:lnTo>
                  <a:pt x="3722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65" name="object 11865"/>
          <p:cNvSpPr/>
          <p:nvPr/>
        </p:nvSpPr>
        <p:spPr>
          <a:xfrm>
            <a:off x="11970316" y="4450824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60">
                <a:moveTo>
                  <a:pt x="69805" y="200110"/>
                </a:moveTo>
                <a:lnTo>
                  <a:pt x="69805" y="161018"/>
                </a:lnTo>
              </a:path>
              <a:path w="69850" h="200660">
                <a:moveTo>
                  <a:pt x="69805" y="143334"/>
                </a:moveTo>
                <a:lnTo>
                  <a:pt x="69805" y="108897"/>
                </a:lnTo>
              </a:path>
              <a:path w="69850" h="200660">
                <a:moveTo>
                  <a:pt x="69805" y="91213"/>
                </a:moveTo>
                <a:lnTo>
                  <a:pt x="69805" y="56775"/>
                </a:lnTo>
              </a:path>
              <a:path w="69850" h="200660">
                <a:moveTo>
                  <a:pt x="69805" y="39091"/>
                </a:moveTo>
                <a:lnTo>
                  <a:pt x="69805" y="0"/>
                </a:lnTo>
              </a:path>
              <a:path w="69850" h="200660">
                <a:moveTo>
                  <a:pt x="69805" y="0"/>
                </a:moveTo>
                <a:lnTo>
                  <a:pt x="69805" y="39091"/>
                </a:lnTo>
              </a:path>
              <a:path w="69850" h="200660">
                <a:moveTo>
                  <a:pt x="69805" y="56775"/>
                </a:moveTo>
                <a:lnTo>
                  <a:pt x="69805" y="91213"/>
                </a:lnTo>
              </a:path>
              <a:path w="69850" h="200660">
                <a:moveTo>
                  <a:pt x="69805" y="108897"/>
                </a:moveTo>
                <a:lnTo>
                  <a:pt x="69805" y="143334"/>
                </a:lnTo>
              </a:path>
              <a:path w="69850" h="200660">
                <a:moveTo>
                  <a:pt x="69805" y="161018"/>
                </a:moveTo>
                <a:lnTo>
                  <a:pt x="69805" y="200110"/>
                </a:lnTo>
              </a:path>
              <a:path w="69850" h="200660">
                <a:moveTo>
                  <a:pt x="69805" y="0"/>
                </a:moveTo>
                <a:lnTo>
                  <a:pt x="43745" y="0"/>
                </a:lnTo>
              </a:path>
              <a:path w="69850" h="200660">
                <a:moveTo>
                  <a:pt x="26060" y="0"/>
                </a:moveTo>
                <a:lnTo>
                  <a:pt x="0" y="0"/>
                </a:lnTo>
              </a:path>
              <a:path w="69850" h="200660">
                <a:moveTo>
                  <a:pt x="0" y="0"/>
                </a:moveTo>
                <a:lnTo>
                  <a:pt x="26060" y="0"/>
                </a:lnTo>
              </a:path>
              <a:path w="69850" h="200660">
                <a:moveTo>
                  <a:pt x="43745" y="0"/>
                </a:moveTo>
                <a:lnTo>
                  <a:pt x="69805" y="0"/>
                </a:lnTo>
              </a:path>
              <a:path w="69850" h="200660">
                <a:moveTo>
                  <a:pt x="0" y="200110"/>
                </a:moveTo>
                <a:lnTo>
                  <a:pt x="26060" y="200110"/>
                </a:lnTo>
              </a:path>
              <a:path w="69850" h="200660">
                <a:moveTo>
                  <a:pt x="43745" y="200110"/>
                </a:moveTo>
                <a:lnTo>
                  <a:pt x="69805" y="200110"/>
                </a:lnTo>
              </a:path>
              <a:path w="69850" h="200660">
                <a:moveTo>
                  <a:pt x="69805" y="200110"/>
                </a:moveTo>
                <a:lnTo>
                  <a:pt x="43745" y="200110"/>
                </a:lnTo>
              </a:path>
              <a:path w="69850" h="200660">
                <a:moveTo>
                  <a:pt x="26060" y="200110"/>
                </a:moveTo>
                <a:lnTo>
                  <a:pt x="0" y="200110"/>
                </a:lnTo>
              </a:path>
              <a:path w="69850" h="200660">
                <a:moveTo>
                  <a:pt x="0" y="200110"/>
                </a:moveTo>
                <a:lnTo>
                  <a:pt x="0" y="161018"/>
                </a:lnTo>
              </a:path>
              <a:path w="69850" h="200660">
                <a:moveTo>
                  <a:pt x="0" y="143334"/>
                </a:moveTo>
                <a:lnTo>
                  <a:pt x="0" y="108897"/>
                </a:lnTo>
              </a:path>
              <a:path w="69850" h="200660">
                <a:moveTo>
                  <a:pt x="0" y="91213"/>
                </a:moveTo>
                <a:lnTo>
                  <a:pt x="0" y="56775"/>
                </a:lnTo>
              </a:path>
              <a:path w="69850" h="200660">
                <a:moveTo>
                  <a:pt x="0" y="39091"/>
                </a:moveTo>
                <a:lnTo>
                  <a:pt x="0" y="0"/>
                </a:lnTo>
              </a:path>
              <a:path w="69850" h="200660">
                <a:moveTo>
                  <a:pt x="13030" y="11168"/>
                </a:moveTo>
                <a:lnTo>
                  <a:pt x="24199" y="11168"/>
                </a:lnTo>
              </a:path>
              <a:path w="69850" h="200660">
                <a:moveTo>
                  <a:pt x="24199" y="188941"/>
                </a:moveTo>
                <a:lnTo>
                  <a:pt x="13030" y="188941"/>
                </a:lnTo>
              </a:path>
              <a:path w="69850" h="200660">
                <a:moveTo>
                  <a:pt x="13030" y="188941"/>
                </a:moveTo>
                <a:lnTo>
                  <a:pt x="13030" y="188010"/>
                </a:lnTo>
              </a:path>
              <a:path w="69850" h="200660">
                <a:moveTo>
                  <a:pt x="13030" y="188010"/>
                </a:moveTo>
                <a:lnTo>
                  <a:pt x="13030" y="161018"/>
                </a:lnTo>
              </a:path>
              <a:path w="69850" h="200660">
                <a:moveTo>
                  <a:pt x="13030" y="143334"/>
                </a:moveTo>
                <a:lnTo>
                  <a:pt x="13030" y="108897"/>
                </a:lnTo>
              </a:path>
              <a:path w="69850" h="200660">
                <a:moveTo>
                  <a:pt x="13030" y="91213"/>
                </a:moveTo>
                <a:lnTo>
                  <a:pt x="13030" y="56775"/>
                </a:lnTo>
              </a:path>
              <a:path w="69850" h="200660">
                <a:moveTo>
                  <a:pt x="13030" y="39091"/>
                </a:moveTo>
                <a:lnTo>
                  <a:pt x="13030" y="12099"/>
                </a:lnTo>
              </a:path>
              <a:path w="69850" h="200660">
                <a:moveTo>
                  <a:pt x="13030" y="12099"/>
                </a:moveTo>
                <a:lnTo>
                  <a:pt x="13030" y="11168"/>
                </a:lnTo>
              </a:path>
              <a:path w="69850" h="200660">
                <a:moveTo>
                  <a:pt x="24199" y="188010"/>
                </a:moveTo>
                <a:lnTo>
                  <a:pt x="24199" y="188941"/>
                </a:lnTo>
              </a:path>
              <a:path w="69850" h="200660">
                <a:moveTo>
                  <a:pt x="24199" y="12099"/>
                </a:moveTo>
                <a:lnTo>
                  <a:pt x="24199" y="39091"/>
                </a:lnTo>
              </a:path>
              <a:path w="69850" h="200660">
                <a:moveTo>
                  <a:pt x="24199" y="56775"/>
                </a:moveTo>
                <a:lnTo>
                  <a:pt x="24199" y="91213"/>
                </a:lnTo>
              </a:path>
              <a:path w="69850" h="200660">
                <a:moveTo>
                  <a:pt x="24199" y="108897"/>
                </a:moveTo>
                <a:lnTo>
                  <a:pt x="24199" y="143334"/>
                </a:lnTo>
              </a:path>
              <a:path w="69850" h="200660">
                <a:moveTo>
                  <a:pt x="24199" y="161018"/>
                </a:moveTo>
                <a:lnTo>
                  <a:pt x="24199" y="188010"/>
                </a:lnTo>
              </a:path>
              <a:path w="69850" h="200660">
                <a:moveTo>
                  <a:pt x="24199" y="11168"/>
                </a:moveTo>
                <a:lnTo>
                  <a:pt x="24199" y="12099"/>
                </a:lnTo>
              </a:path>
              <a:path w="69850" h="200660">
                <a:moveTo>
                  <a:pt x="0" y="200110"/>
                </a:moveTo>
                <a:lnTo>
                  <a:pt x="0" y="161018"/>
                </a:lnTo>
              </a:path>
              <a:path w="69850" h="200660">
                <a:moveTo>
                  <a:pt x="0" y="143334"/>
                </a:moveTo>
                <a:lnTo>
                  <a:pt x="0" y="108897"/>
                </a:lnTo>
              </a:path>
              <a:path w="69850" h="200660">
                <a:moveTo>
                  <a:pt x="0" y="91213"/>
                </a:moveTo>
                <a:lnTo>
                  <a:pt x="0" y="56775"/>
                </a:lnTo>
              </a:path>
              <a:path w="69850"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66" name="object 11866"/>
          <p:cNvSpPr/>
          <p:nvPr/>
        </p:nvSpPr>
        <p:spPr>
          <a:xfrm>
            <a:off x="11965662" y="474307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67" name="object 11867"/>
          <p:cNvSpPr/>
          <p:nvPr/>
        </p:nvSpPr>
        <p:spPr>
          <a:xfrm>
            <a:off x="12040122" y="473842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68" name="object 11868"/>
          <p:cNvSpPr/>
          <p:nvPr/>
        </p:nvSpPr>
        <p:spPr>
          <a:xfrm>
            <a:off x="11965662" y="445361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69" name="object 11869"/>
          <p:cNvSpPr/>
          <p:nvPr/>
        </p:nvSpPr>
        <p:spPr>
          <a:xfrm>
            <a:off x="11965662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70" name="object 11870"/>
          <p:cNvSpPr/>
          <p:nvPr/>
        </p:nvSpPr>
        <p:spPr>
          <a:xfrm>
            <a:off x="11965662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71" name="object 11871"/>
          <p:cNvSpPr/>
          <p:nvPr/>
        </p:nvSpPr>
        <p:spPr>
          <a:xfrm>
            <a:off x="11970316" y="4453616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72" name="object 11872"/>
          <p:cNvSpPr/>
          <p:nvPr/>
        </p:nvSpPr>
        <p:spPr>
          <a:xfrm>
            <a:off x="11965662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73" name="object 11873"/>
          <p:cNvSpPr/>
          <p:nvPr/>
        </p:nvSpPr>
        <p:spPr>
          <a:xfrm>
            <a:off x="11965662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74" name="object 11874"/>
          <p:cNvSpPr/>
          <p:nvPr/>
        </p:nvSpPr>
        <p:spPr>
          <a:xfrm>
            <a:off x="12040122" y="445361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75" name="object 11875"/>
          <p:cNvSpPr/>
          <p:nvPr/>
        </p:nvSpPr>
        <p:spPr>
          <a:xfrm>
            <a:off x="11965662" y="474307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76" name="object 11876"/>
          <p:cNvSpPr/>
          <p:nvPr/>
        </p:nvSpPr>
        <p:spPr>
          <a:xfrm>
            <a:off x="12040122" y="469374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77" name="object 11877"/>
          <p:cNvSpPr/>
          <p:nvPr/>
        </p:nvSpPr>
        <p:spPr>
          <a:xfrm>
            <a:off x="12040122" y="460811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78" name="object 11878"/>
          <p:cNvSpPr/>
          <p:nvPr/>
        </p:nvSpPr>
        <p:spPr>
          <a:xfrm>
            <a:off x="11970316" y="4596020"/>
            <a:ext cx="69850" cy="142875"/>
          </a:xfrm>
          <a:custGeom>
            <a:avLst/>
            <a:gdLst/>
            <a:ahLst/>
            <a:cxnLst/>
            <a:rect l="l" t="t" r="r" b="b"/>
            <a:pathLst>
              <a:path w="69850" h="142875">
                <a:moveTo>
                  <a:pt x="7445" y="11168"/>
                </a:moveTo>
                <a:lnTo>
                  <a:pt x="7445" y="54913"/>
                </a:lnTo>
              </a:path>
              <a:path w="69850" h="142875">
                <a:moveTo>
                  <a:pt x="7445" y="64221"/>
                </a:moveTo>
                <a:lnTo>
                  <a:pt x="7445" y="98659"/>
                </a:lnTo>
              </a:path>
              <a:path w="69850" h="142875">
                <a:moveTo>
                  <a:pt x="7445" y="98659"/>
                </a:moveTo>
                <a:lnTo>
                  <a:pt x="8376" y="103312"/>
                </a:lnTo>
              </a:path>
              <a:path w="69850" h="142875">
                <a:moveTo>
                  <a:pt x="8376" y="103312"/>
                </a:moveTo>
                <a:lnTo>
                  <a:pt x="10238" y="107035"/>
                </a:lnTo>
              </a:path>
              <a:path w="69850" h="142875">
                <a:moveTo>
                  <a:pt x="10238" y="107035"/>
                </a:moveTo>
                <a:lnTo>
                  <a:pt x="13030" y="108897"/>
                </a:lnTo>
              </a:path>
              <a:path w="69850" h="142875">
                <a:moveTo>
                  <a:pt x="24199" y="110758"/>
                </a:moveTo>
                <a:lnTo>
                  <a:pt x="69805" y="110758"/>
                </a:lnTo>
              </a:path>
              <a:path w="69850" h="142875">
                <a:moveTo>
                  <a:pt x="69805" y="0"/>
                </a:moveTo>
                <a:lnTo>
                  <a:pt x="24199" y="0"/>
                </a:lnTo>
              </a:path>
              <a:path w="69850" h="142875">
                <a:moveTo>
                  <a:pt x="13030" y="1861"/>
                </a:moveTo>
                <a:lnTo>
                  <a:pt x="10238" y="3722"/>
                </a:lnTo>
              </a:path>
              <a:path w="69850" h="142875">
                <a:moveTo>
                  <a:pt x="10238" y="3722"/>
                </a:moveTo>
                <a:lnTo>
                  <a:pt x="8376" y="7445"/>
                </a:lnTo>
              </a:path>
              <a:path w="69850" h="142875">
                <a:moveTo>
                  <a:pt x="8376" y="7445"/>
                </a:moveTo>
                <a:lnTo>
                  <a:pt x="7445" y="11168"/>
                </a:lnTo>
              </a:path>
              <a:path w="69850" h="142875">
                <a:moveTo>
                  <a:pt x="69805" y="101451"/>
                </a:moveTo>
                <a:lnTo>
                  <a:pt x="44675" y="101451"/>
                </a:lnTo>
              </a:path>
              <a:path w="69850" h="142875">
                <a:moveTo>
                  <a:pt x="44675" y="101451"/>
                </a:moveTo>
                <a:lnTo>
                  <a:pt x="40022" y="100520"/>
                </a:lnTo>
              </a:path>
              <a:path w="69850" h="142875">
                <a:moveTo>
                  <a:pt x="40022" y="100520"/>
                </a:moveTo>
                <a:lnTo>
                  <a:pt x="36299" y="98659"/>
                </a:lnTo>
              </a:path>
              <a:path w="69850" h="142875">
                <a:moveTo>
                  <a:pt x="36299" y="98659"/>
                </a:moveTo>
                <a:lnTo>
                  <a:pt x="34437" y="94936"/>
                </a:lnTo>
              </a:path>
              <a:path w="69850" h="142875">
                <a:moveTo>
                  <a:pt x="34437" y="94936"/>
                </a:moveTo>
                <a:lnTo>
                  <a:pt x="33506" y="90282"/>
                </a:lnTo>
              </a:path>
              <a:path w="69850" h="142875">
                <a:moveTo>
                  <a:pt x="33506" y="90282"/>
                </a:moveTo>
                <a:lnTo>
                  <a:pt x="33506" y="64221"/>
                </a:lnTo>
              </a:path>
              <a:path w="69850" h="142875">
                <a:moveTo>
                  <a:pt x="33506" y="54913"/>
                </a:moveTo>
                <a:lnTo>
                  <a:pt x="33506" y="20476"/>
                </a:lnTo>
              </a:path>
              <a:path w="69850" h="142875">
                <a:moveTo>
                  <a:pt x="33506" y="20476"/>
                </a:moveTo>
                <a:lnTo>
                  <a:pt x="34437" y="15822"/>
                </a:lnTo>
              </a:path>
              <a:path w="69850" h="142875">
                <a:moveTo>
                  <a:pt x="34437" y="15822"/>
                </a:moveTo>
                <a:lnTo>
                  <a:pt x="36299" y="12099"/>
                </a:lnTo>
              </a:path>
              <a:path w="69850" h="142875">
                <a:moveTo>
                  <a:pt x="36299" y="12099"/>
                </a:moveTo>
                <a:lnTo>
                  <a:pt x="40022" y="9307"/>
                </a:lnTo>
              </a:path>
              <a:path w="69850" h="142875">
                <a:moveTo>
                  <a:pt x="40022" y="9307"/>
                </a:moveTo>
                <a:lnTo>
                  <a:pt x="44675" y="8376"/>
                </a:lnTo>
              </a:path>
              <a:path w="69850" h="142875">
                <a:moveTo>
                  <a:pt x="44675" y="8376"/>
                </a:moveTo>
                <a:lnTo>
                  <a:pt x="69805" y="8376"/>
                </a:lnTo>
              </a:path>
              <a:path w="69850" h="142875">
                <a:moveTo>
                  <a:pt x="69805" y="142404"/>
                </a:moveTo>
                <a:lnTo>
                  <a:pt x="69805" y="111689"/>
                </a:lnTo>
              </a:path>
              <a:path w="69850" h="142875">
                <a:moveTo>
                  <a:pt x="69805" y="94005"/>
                </a:moveTo>
                <a:lnTo>
                  <a:pt x="69805" y="64221"/>
                </a:lnTo>
              </a:path>
              <a:path w="69850" h="142875">
                <a:moveTo>
                  <a:pt x="69805" y="64221"/>
                </a:moveTo>
                <a:lnTo>
                  <a:pt x="69805" y="94005"/>
                </a:lnTo>
              </a:path>
              <a:path w="69850" h="142875">
                <a:moveTo>
                  <a:pt x="69805" y="111689"/>
                </a:moveTo>
                <a:lnTo>
                  <a:pt x="69805" y="142404"/>
                </a:lnTo>
              </a:path>
              <a:path w="69850" h="142875">
                <a:moveTo>
                  <a:pt x="69805" y="64221"/>
                </a:moveTo>
                <a:lnTo>
                  <a:pt x="43745" y="64221"/>
                </a:lnTo>
              </a:path>
              <a:path w="69850" h="142875">
                <a:moveTo>
                  <a:pt x="26060" y="64221"/>
                </a:moveTo>
                <a:lnTo>
                  <a:pt x="0" y="64221"/>
                </a:lnTo>
              </a:path>
              <a:path w="69850" h="142875">
                <a:moveTo>
                  <a:pt x="0" y="64221"/>
                </a:moveTo>
                <a:lnTo>
                  <a:pt x="26060" y="64221"/>
                </a:lnTo>
              </a:path>
              <a:path w="69850" h="142875">
                <a:moveTo>
                  <a:pt x="43745" y="64221"/>
                </a:moveTo>
                <a:lnTo>
                  <a:pt x="69805" y="64221"/>
                </a:lnTo>
              </a:path>
              <a:path w="69850" h="142875">
                <a:moveTo>
                  <a:pt x="0" y="142404"/>
                </a:moveTo>
                <a:lnTo>
                  <a:pt x="26060" y="142404"/>
                </a:lnTo>
              </a:path>
              <a:path w="69850" h="142875">
                <a:moveTo>
                  <a:pt x="43745" y="142404"/>
                </a:moveTo>
                <a:lnTo>
                  <a:pt x="69805" y="142404"/>
                </a:lnTo>
              </a:path>
              <a:path w="69850" h="142875">
                <a:moveTo>
                  <a:pt x="69805" y="142404"/>
                </a:moveTo>
                <a:lnTo>
                  <a:pt x="43745" y="142404"/>
                </a:lnTo>
              </a:path>
              <a:path w="69850" h="142875">
                <a:moveTo>
                  <a:pt x="26060" y="142404"/>
                </a:moveTo>
                <a:lnTo>
                  <a:pt x="0" y="142404"/>
                </a:lnTo>
              </a:path>
              <a:path w="69850" h="142875">
                <a:moveTo>
                  <a:pt x="0" y="142404"/>
                </a:moveTo>
                <a:lnTo>
                  <a:pt x="0" y="111689"/>
                </a:lnTo>
              </a:path>
              <a:path w="69850" h="142875">
                <a:moveTo>
                  <a:pt x="0" y="94005"/>
                </a:moveTo>
                <a:lnTo>
                  <a:pt x="0" y="6422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79" name="object 11879"/>
          <p:cNvSpPr/>
          <p:nvPr/>
        </p:nvSpPr>
        <p:spPr>
          <a:xfrm>
            <a:off x="11965662" y="4707709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80" name="object 11880"/>
          <p:cNvSpPr/>
          <p:nvPr/>
        </p:nvSpPr>
        <p:spPr>
          <a:xfrm>
            <a:off x="11965662" y="4660241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39">
                <a:moveTo>
                  <a:pt x="0" y="29783"/>
                </a:moveTo>
                <a:lnTo>
                  <a:pt x="0" y="0"/>
                </a:lnTo>
              </a:path>
              <a:path w="5079" h="78739">
                <a:moveTo>
                  <a:pt x="4653" y="78182"/>
                </a:moveTo>
                <a:lnTo>
                  <a:pt x="4653" y="47468"/>
                </a:lnTo>
              </a:path>
              <a:path w="5079" h="78739">
                <a:moveTo>
                  <a:pt x="4653" y="29783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81" name="object 11881"/>
          <p:cNvSpPr/>
          <p:nvPr/>
        </p:nvSpPr>
        <p:spPr>
          <a:xfrm>
            <a:off x="11983346" y="467141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882" name="object 11882"/>
          <p:cNvGrpSpPr/>
          <p:nvPr/>
        </p:nvGrpSpPr>
        <p:grpSpPr>
          <a:xfrm>
            <a:off x="11982415" y="4671410"/>
            <a:ext cx="13335" cy="55880"/>
            <a:chOff x="11982415" y="4671410"/>
            <a:chExt cx="13335" cy="55880"/>
          </a:xfrm>
        </p:grpSpPr>
        <p:sp>
          <p:nvSpPr>
            <p:cNvPr id="11883" name="object 11883"/>
            <p:cNvSpPr/>
            <p:nvPr/>
          </p:nvSpPr>
          <p:spPr>
            <a:xfrm>
              <a:off x="11983347" y="4726324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4" name="object 11884"/>
            <p:cNvSpPr/>
            <p:nvPr/>
          </p:nvSpPr>
          <p:spPr>
            <a:xfrm>
              <a:off x="11982415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5" name="object 11885"/>
            <p:cNvSpPr/>
            <p:nvPr/>
          </p:nvSpPr>
          <p:spPr>
            <a:xfrm>
              <a:off x="11983347" y="4671410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54913"/>
                  </a:moveTo>
                  <a:lnTo>
                    <a:pt x="0" y="36299"/>
                  </a:lnTo>
                </a:path>
                <a:path h="55245">
                  <a:moveTo>
                    <a:pt x="0" y="18614"/>
                  </a:moveTo>
                  <a:lnTo>
                    <a:pt x="0" y="930"/>
                  </a:lnTo>
                </a:path>
                <a:path h="55245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6" name="object 11886"/>
            <p:cNvSpPr/>
            <p:nvPr/>
          </p:nvSpPr>
          <p:spPr>
            <a:xfrm>
              <a:off x="11993584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87" name="object 11887"/>
            <p:cNvSpPr/>
            <p:nvPr/>
          </p:nvSpPr>
          <p:spPr>
            <a:xfrm>
              <a:off x="11994516" y="4671410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930"/>
                  </a:moveTo>
                  <a:lnTo>
                    <a:pt x="0" y="18614"/>
                  </a:lnTo>
                </a:path>
                <a:path h="55245">
                  <a:moveTo>
                    <a:pt x="0" y="36299"/>
                  </a:moveTo>
                  <a:lnTo>
                    <a:pt x="0" y="54913"/>
                  </a:lnTo>
                </a:path>
                <a:path h="55245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888" name="object 11888"/>
          <p:cNvSpPr/>
          <p:nvPr/>
        </p:nvSpPr>
        <p:spPr>
          <a:xfrm>
            <a:off x="11965662" y="4660241"/>
            <a:ext cx="0" cy="29845"/>
          </a:xfrm>
          <a:custGeom>
            <a:avLst/>
            <a:gdLst/>
            <a:ahLst/>
            <a:cxnLst/>
            <a:rect l="l" t="t" r="r" b="b"/>
            <a:pathLst>
              <a:path h="29845">
                <a:moveTo>
                  <a:pt x="0" y="0"/>
                </a:moveTo>
                <a:lnTo>
                  <a:pt x="0" y="2978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89" name="object 11889"/>
          <p:cNvSpPr/>
          <p:nvPr/>
        </p:nvSpPr>
        <p:spPr>
          <a:xfrm>
            <a:off x="11965662" y="4707709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90" name="object 11890"/>
          <p:cNvSpPr/>
          <p:nvPr/>
        </p:nvSpPr>
        <p:spPr>
          <a:xfrm>
            <a:off x="12040122" y="4564374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722" y="3722"/>
                </a:moveTo>
                <a:lnTo>
                  <a:pt x="0" y="3722"/>
                </a:lnTo>
              </a:path>
              <a:path w="3809" h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91" name="object 11891"/>
          <p:cNvSpPr/>
          <p:nvPr/>
        </p:nvSpPr>
        <p:spPr>
          <a:xfrm>
            <a:off x="11970316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92" name="object 11892"/>
          <p:cNvSpPr/>
          <p:nvPr/>
        </p:nvSpPr>
        <p:spPr>
          <a:xfrm>
            <a:off x="12040122" y="473377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93" name="object 11893"/>
          <p:cNvSpPr/>
          <p:nvPr/>
        </p:nvSpPr>
        <p:spPr>
          <a:xfrm>
            <a:off x="6051706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94" name="object 11894"/>
          <p:cNvSpPr/>
          <p:nvPr/>
        </p:nvSpPr>
        <p:spPr>
          <a:xfrm>
            <a:off x="6051706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95" name="object 11895"/>
          <p:cNvSpPr/>
          <p:nvPr/>
        </p:nvSpPr>
        <p:spPr>
          <a:xfrm>
            <a:off x="12040122" y="473842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96" name="object 11896"/>
          <p:cNvSpPr/>
          <p:nvPr/>
        </p:nvSpPr>
        <p:spPr>
          <a:xfrm>
            <a:off x="12331445" y="4484330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0" y="195456"/>
                </a:moveTo>
                <a:lnTo>
                  <a:pt x="6515" y="171257"/>
                </a:lnTo>
              </a:path>
              <a:path w="48895" h="195579">
                <a:moveTo>
                  <a:pt x="10238" y="154503"/>
                </a:moveTo>
                <a:lnTo>
                  <a:pt x="15822" y="130304"/>
                </a:lnTo>
              </a:path>
              <a:path w="48895" h="195579">
                <a:moveTo>
                  <a:pt x="21407" y="108897"/>
                </a:moveTo>
                <a:lnTo>
                  <a:pt x="26060" y="90282"/>
                </a:lnTo>
              </a:path>
              <a:path w="48895" h="195579">
                <a:moveTo>
                  <a:pt x="30714" y="73528"/>
                </a:moveTo>
                <a:lnTo>
                  <a:pt x="39091" y="39091"/>
                </a:lnTo>
              </a:path>
              <a:path w="48895" h="195579">
                <a:moveTo>
                  <a:pt x="42814" y="22337"/>
                </a:moveTo>
                <a:lnTo>
                  <a:pt x="47468" y="3722"/>
                </a:lnTo>
              </a:path>
              <a:path w="48895" h="195579">
                <a:moveTo>
                  <a:pt x="48398" y="2792"/>
                </a:moveTo>
                <a:lnTo>
                  <a:pt x="48398" y="0"/>
                </a:lnTo>
              </a:path>
              <a:path w="48895" h="195579">
                <a:moveTo>
                  <a:pt x="48398" y="0"/>
                </a:moveTo>
                <a:lnTo>
                  <a:pt x="48398" y="2792"/>
                </a:lnTo>
              </a:path>
              <a:path w="48895" h="195579">
                <a:moveTo>
                  <a:pt x="47468" y="3722"/>
                </a:moveTo>
                <a:lnTo>
                  <a:pt x="42814" y="22337"/>
                </a:lnTo>
              </a:path>
              <a:path w="48895" h="195579">
                <a:moveTo>
                  <a:pt x="39091" y="39091"/>
                </a:moveTo>
                <a:lnTo>
                  <a:pt x="30714" y="73528"/>
                </a:lnTo>
              </a:path>
              <a:path w="48895" h="195579">
                <a:moveTo>
                  <a:pt x="26060" y="90282"/>
                </a:moveTo>
                <a:lnTo>
                  <a:pt x="21407" y="108897"/>
                </a:lnTo>
              </a:path>
              <a:path w="48895" h="195579">
                <a:moveTo>
                  <a:pt x="15822" y="130304"/>
                </a:moveTo>
                <a:lnTo>
                  <a:pt x="10238" y="154503"/>
                </a:lnTo>
              </a:path>
              <a:path w="48895" h="195579">
                <a:moveTo>
                  <a:pt x="6515" y="171257"/>
                </a:moveTo>
                <a:lnTo>
                  <a:pt x="0" y="195456"/>
                </a:lnTo>
              </a:path>
              <a:path w="48895" h="195579">
                <a:moveTo>
                  <a:pt x="0" y="195456"/>
                </a:moveTo>
                <a:lnTo>
                  <a:pt x="6515" y="171257"/>
                </a:lnTo>
              </a:path>
              <a:path w="48895" h="195579">
                <a:moveTo>
                  <a:pt x="10238" y="154503"/>
                </a:moveTo>
                <a:lnTo>
                  <a:pt x="15822" y="130304"/>
                </a:lnTo>
              </a:path>
              <a:path w="48895" h="195579">
                <a:moveTo>
                  <a:pt x="21407" y="108897"/>
                </a:moveTo>
                <a:lnTo>
                  <a:pt x="26060" y="90282"/>
                </a:lnTo>
              </a:path>
              <a:path w="48895" h="195579">
                <a:moveTo>
                  <a:pt x="30714" y="73528"/>
                </a:moveTo>
                <a:lnTo>
                  <a:pt x="39091" y="39091"/>
                </a:lnTo>
              </a:path>
              <a:path w="48895" h="195579">
                <a:moveTo>
                  <a:pt x="42814" y="22337"/>
                </a:moveTo>
                <a:lnTo>
                  <a:pt x="47468" y="3722"/>
                </a:lnTo>
              </a:path>
              <a:path w="48895" h="195579">
                <a:moveTo>
                  <a:pt x="48398" y="2792"/>
                </a:moveTo>
                <a:lnTo>
                  <a:pt x="48398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97" name="object 11897"/>
          <p:cNvSpPr/>
          <p:nvPr/>
        </p:nvSpPr>
        <p:spPr>
          <a:xfrm>
            <a:off x="6126166" y="6890307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98" name="object 11898"/>
          <p:cNvSpPr/>
          <p:nvPr/>
        </p:nvSpPr>
        <p:spPr>
          <a:xfrm>
            <a:off x="12331445" y="4484330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48398" y="0"/>
                </a:moveTo>
                <a:lnTo>
                  <a:pt x="48398" y="2792"/>
                </a:lnTo>
              </a:path>
              <a:path w="48895" h="195579">
                <a:moveTo>
                  <a:pt x="47468" y="3722"/>
                </a:moveTo>
                <a:lnTo>
                  <a:pt x="42814" y="22337"/>
                </a:lnTo>
              </a:path>
              <a:path w="48895" h="195579">
                <a:moveTo>
                  <a:pt x="39091" y="39091"/>
                </a:moveTo>
                <a:lnTo>
                  <a:pt x="30714" y="73528"/>
                </a:lnTo>
              </a:path>
              <a:path w="48895" h="195579">
                <a:moveTo>
                  <a:pt x="26060" y="90282"/>
                </a:moveTo>
                <a:lnTo>
                  <a:pt x="21407" y="108897"/>
                </a:lnTo>
              </a:path>
              <a:path w="48895" h="195579">
                <a:moveTo>
                  <a:pt x="15822" y="130304"/>
                </a:moveTo>
                <a:lnTo>
                  <a:pt x="10238" y="154503"/>
                </a:lnTo>
              </a:path>
              <a:path w="48895" h="195579">
                <a:moveTo>
                  <a:pt x="6515" y="171257"/>
                </a:moveTo>
                <a:lnTo>
                  <a:pt x="0" y="195456"/>
                </a:lnTo>
              </a:path>
              <a:path w="48895" h="195579">
                <a:moveTo>
                  <a:pt x="0" y="195456"/>
                </a:moveTo>
                <a:lnTo>
                  <a:pt x="6515" y="171257"/>
                </a:lnTo>
              </a:path>
              <a:path w="48895" h="195579">
                <a:moveTo>
                  <a:pt x="10238" y="154503"/>
                </a:moveTo>
                <a:lnTo>
                  <a:pt x="15822" y="13030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99" name="object 11899"/>
          <p:cNvSpPr/>
          <p:nvPr/>
        </p:nvSpPr>
        <p:spPr>
          <a:xfrm>
            <a:off x="6126166" y="6885654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00" name="object 11900"/>
          <p:cNvSpPr/>
          <p:nvPr/>
        </p:nvSpPr>
        <p:spPr>
          <a:xfrm>
            <a:off x="12331445" y="4484330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21407" y="108897"/>
                </a:moveTo>
                <a:lnTo>
                  <a:pt x="26060" y="90282"/>
                </a:lnTo>
              </a:path>
              <a:path w="48895" h="195579">
                <a:moveTo>
                  <a:pt x="30714" y="73528"/>
                </a:moveTo>
                <a:lnTo>
                  <a:pt x="39091" y="39091"/>
                </a:lnTo>
              </a:path>
              <a:path w="48895" h="195579">
                <a:moveTo>
                  <a:pt x="42814" y="22337"/>
                </a:moveTo>
                <a:lnTo>
                  <a:pt x="47468" y="3722"/>
                </a:lnTo>
              </a:path>
              <a:path w="48895" h="195579">
                <a:moveTo>
                  <a:pt x="48398" y="2792"/>
                </a:moveTo>
                <a:lnTo>
                  <a:pt x="48398" y="0"/>
                </a:lnTo>
              </a:path>
              <a:path w="48895" h="195579">
                <a:moveTo>
                  <a:pt x="48398" y="0"/>
                </a:moveTo>
                <a:lnTo>
                  <a:pt x="48398" y="2792"/>
                </a:lnTo>
              </a:path>
              <a:path w="48895" h="195579">
                <a:moveTo>
                  <a:pt x="47468" y="3722"/>
                </a:moveTo>
                <a:lnTo>
                  <a:pt x="42814" y="22337"/>
                </a:lnTo>
              </a:path>
              <a:path w="48895" h="195579">
                <a:moveTo>
                  <a:pt x="39091" y="39091"/>
                </a:moveTo>
                <a:lnTo>
                  <a:pt x="30714" y="73528"/>
                </a:lnTo>
              </a:path>
              <a:path w="48895" h="195579">
                <a:moveTo>
                  <a:pt x="26060" y="90282"/>
                </a:moveTo>
                <a:lnTo>
                  <a:pt x="21407" y="108897"/>
                </a:lnTo>
              </a:path>
              <a:path w="48895" h="195579">
                <a:moveTo>
                  <a:pt x="15822" y="130304"/>
                </a:moveTo>
                <a:lnTo>
                  <a:pt x="10238" y="154503"/>
                </a:lnTo>
              </a:path>
              <a:path w="48895" h="195579">
                <a:moveTo>
                  <a:pt x="6515" y="171257"/>
                </a:moveTo>
                <a:lnTo>
                  <a:pt x="0" y="19545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01" name="object 11901"/>
          <p:cNvSpPr/>
          <p:nvPr/>
        </p:nvSpPr>
        <p:spPr>
          <a:xfrm>
            <a:off x="12289562" y="4884551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1861" y="0"/>
                </a:moveTo>
                <a:lnTo>
                  <a:pt x="0" y="0"/>
                </a:lnTo>
              </a:path>
              <a:path w="5715" h="1904">
                <a:moveTo>
                  <a:pt x="5584" y="1861"/>
                </a:moveTo>
                <a:lnTo>
                  <a:pt x="1861" y="0"/>
                </a:lnTo>
              </a:path>
              <a:path w="5715" h="1904">
                <a:moveTo>
                  <a:pt x="5584" y="1861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02" name="object 11902"/>
          <p:cNvSpPr/>
          <p:nvPr/>
        </p:nvSpPr>
        <p:spPr>
          <a:xfrm>
            <a:off x="6056360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03" name="object 11903"/>
          <p:cNvSpPr/>
          <p:nvPr/>
        </p:nvSpPr>
        <p:spPr>
          <a:xfrm>
            <a:off x="12289562" y="4884551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04" name="object 11904"/>
          <p:cNvSpPr/>
          <p:nvPr/>
        </p:nvSpPr>
        <p:spPr>
          <a:xfrm>
            <a:off x="12424520" y="4918058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930"/>
                </a:moveTo>
                <a:lnTo>
                  <a:pt x="5584" y="1861"/>
                </a:lnTo>
              </a:path>
              <a:path w="5715" h="1904">
                <a:moveTo>
                  <a:pt x="0" y="0"/>
                </a:moveTo>
                <a:lnTo>
                  <a:pt x="3722" y="930"/>
                </a:lnTo>
              </a:path>
              <a:path w="5715" h="1904">
                <a:moveTo>
                  <a:pt x="3722" y="930"/>
                </a:moveTo>
                <a:lnTo>
                  <a:pt x="5584" y="1861"/>
                </a:lnTo>
              </a:path>
              <a:path w="5715" h="1904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05" name="object 11905"/>
          <p:cNvSpPr/>
          <p:nvPr/>
        </p:nvSpPr>
        <p:spPr>
          <a:xfrm>
            <a:off x="6126166" y="7055980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06" name="object 11906"/>
          <p:cNvSpPr/>
          <p:nvPr/>
        </p:nvSpPr>
        <p:spPr>
          <a:xfrm>
            <a:off x="12424520" y="4918058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930"/>
                </a:moveTo>
                <a:lnTo>
                  <a:pt x="5584" y="1861"/>
                </a:lnTo>
              </a:path>
              <a:path w="5715" h="1904">
                <a:moveTo>
                  <a:pt x="0" y="0"/>
                </a:moveTo>
                <a:lnTo>
                  <a:pt x="3722" y="930"/>
                </a:lnTo>
              </a:path>
              <a:path w="5715" h="1904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07" name="object 11907"/>
          <p:cNvSpPr/>
          <p:nvPr/>
        </p:nvSpPr>
        <p:spPr>
          <a:xfrm>
            <a:off x="6126166" y="7060634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08" name="object 11908"/>
          <p:cNvSpPr/>
          <p:nvPr/>
        </p:nvSpPr>
        <p:spPr>
          <a:xfrm>
            <a:off x="12428243" y="4918988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09" name="object 11909"/>
          <p:cNvSpPr/>
          <p:nvPr/>
        </p:nvSpPr>
        <p:spPr>
          <a:xfrm>
            <a:off x="12289562" y="4884551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1861" y="0"/>
                </a:moveTo>
                <a:lnTo>
                  <a:pt x="5584" y="1861"/>
                </a:lnTo>
              </a:path>
              <a:path w="5715" h="1904">
                <a:moveTo>
                  <a:pt x="0" y="0"/>
                </a:moveTo>
                <a:lnTo>
                  <a:pt x="1861" y="0"/>
                </a:lnTo>
              </a:path>
              <a:path w="5715" h="1904">
                <a:moveTo>
                  <a:pt x="1861" y="0"/>
                </a:moveTo>
                <a:lnTo>
                  <a:pt x="5584" y="1861"/>
                </a:lnTo>
              </a:path>
              <a:path w="5715" h="1904">
                <a:moveTo>
                  <a:pt x="0" y="0"/>
                </a:moveTo>
                <a:lnTo>
                  <a:pt x="1861" y="0"/>
                </a:lnTo>
              </a:path>
              <a:path w="5715" h="1904">
                <a:moveTo>
                  <a:pt x="1861" y="0"/>
                </a:moveTo>
                <a:lnTo>
                  <a:pt x="0" y="0"/>
                </a:lnTo>
              </a:path>
              <a:path w="5715" h="1904">
                <a:moveTo>
                  <a:pt x="5584" y="1861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10" name="object 11910"/>
          <p:cNvSpPr/>
          <p:nvPr/>
        </p:nvSpPr>
        <p:spPr>
          <a:xfrm>
            <a:off x="12424520" y="4918058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930"/>
                </a:moveTo>
                <a:lnTo>
                  <a:pt x="5584" y="1861"/>
                </a:lnTo>
              </a:path>
              <a:path w="5715" h="1904">
                <a:moveTo>
                  <a:pt x="0" y="0"/>
                </a:moveTo>
                <a:lnTo>
                  <a:pt x="3722" y="930"/>
                </a:lnTo>
              </a:path>
              <a:path w="5715" h="1904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11" name="object 11911"/>
          <p:cNvSpPr/>
          <p:nvPr/>
        </p:nvSpPr>
        <p:spPr>
          <a:xfrm>
            <a:off x="6417489" y="6935914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10238" y="24199"/>
                </a:moveTo>
                <a:lnTo>
                  <a:pt x="158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12" name="object 11912"/>
          <p:cNvSpPr/>
          <p:nvPr/>
        </p:nvSpPr>
        <p:spPr>
          <a:xfrm>
            <a:off x="12428243" y="4918988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13" name="object 11913"/>
          <p:cNvSpPr/>
          <p:nvPr/>
        </p:nvSpPr>
        <p:spPr>
          <a:xfrm>
            <a:off x="12289562" y="4884551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1861" y="0"/>
                </a:moveTo>
                <a:lnTo>
                  <a:pt x="5584" y="1861"/>
                </a:lnTo>
              </a:path>
              <a:path w="5715" h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14" name="object 11914"/>
          <p:cNvSpPr/>
          <p:nvPr/>
        </p:nvSpPr>
        <p:spPr>
          <a:xfrm>
            <a:off x="12295147" y="4886412"/>
            <a:ext cx="129539" cy="31750"/>
          </a:xfrm>
          <a:custGeom>
            <a:avLst/>
            <a:gdLst/>
            <a:ahLst/>
            <a:cxnLst/>
            <a:rect l="l" t="t" r="r" b="b"/>
            <a:pathLst>
              <a:path w="129540" h="31750">
                <a:moveTo>
                  <a:pt x="129373" y="31645"/>
                </a:moveTo>
                <a:lnTo>
                  <a:pt x="98659" y="24199"/>
                </a:lnTo>
              </a:path>
              <a:path w="129540" h="31750">
                <a:moveTo>
                  <a:pt x="81905" y="19545"/>
                </a:moveTo>
                <a:lnTo>
                  <a:pt x="47468" y="11168"/>
                </a:lnTo>
              </a:path>
              <a:path w="129540" h="31750">
                <a:moveTo>
                  <a:pt x="30714" y="7445"/>
                </a:moveTo>
                <a:lnTo>
                  <a:pt x="0" y="0"/>
                </a:lnTo>
              </a:path>
              <a:path w="129540" h="31750">
                <a:moveTo>
                  <a:pt x="0" y="0"/>
                </a:moveTo>
                <a:lnTo>
                  <a:pt x="30714" y="7445"/>
                </a:lnTo>
              </a:path>
              <a:path w="129540" h="31750">
                <a:moveTo>
                  <a:pt x="47468" y="11168"/>
                </a:moveTo>
                <a:lnTo>
                  <a:pt x="81905" y="19545"/>
                </a:lnTo>
              </a:path>
              <a:path w="129540" h="31750">
                <a:moveTo>
                  <a:pt x="98659" y="24199"/>
                </a:moveTo>
                <a:lnTo>
                  <a:pt x="129373" y="31645"/>
                </a:lnTo>
              </a:path>
              <a:path w="129540" h="31750">
                <a:moveTo>
                  <a:pt x="129373" y="31645"/>
                </a:moveTo>
                <a:lnTo>
                  <a:pt x="98659" y="24199"/>
                </a:lnTo>
              </a:path>
              <a:path w="129540" h="31750">
                <a:moveTo>
                  <a:pt x="81905" y="19545"/>
                </a:moveTo>
                <a:lnTo>
                  <a:pt x="47468" y="11168"/>
                </a:lnTo>
              </a:path>
              <a:path w="129540" h="31750">
                <a:moveTo>
                  <a:pt x="30714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15" name="object 11915"/>
          <p:cNvSpPr/>
          <p:nvPr/>
        </p:nvSpPr>
        <p:spPr>
          <a:xfrm>
            <a:off x="6438896" y="6896823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0" y="18614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16" name="object 11916"/>
          <p:cNvSpPr/>
          <p:nvPr/>
        </p:nvSpPr>
        <p:spPr>
          <a:xfrm>
            <a:off x="6447273" y="6806540"/>
            <a:ext cx="19050" cy="73660"/>
          </a:xfrm>
          <a:custGeom>
            <a:avLst/>
            <a:gdLst/>
            <a:ahLst/>
            <a:cxnLst/>
            <a:rect l="l" t="t" r="r" b="b"/>
            <a:pathLst>
              <a:path w="19050" h="73659">
                <a:moveTo>
                  <a:pt x="0" y="73528"/>
                </a:moveTo>
                <a:lnTo>
                  <a:pt x="8376" y="40022"/>
                </a:lnTo>
              </a:path>
              <a:path w="19050" h="73659">
                <a:moveTo>
                  <a:pt x="13030" y="22337"/>
                </a:moveTo>
                <a:lnTo>
                  <a:pt x="17684" y="4653"/>
                </a:lnTo>
              </a:path>
              <a:path w="19050" h="73659">
                <a:moveTo>
                  <a:pt x="17684" y="4653"/>
                </a:moveTo>
                <a:lnTo>
                  <a:pt x="17684" y="3722"/>
                </a:lnTo>
              </a:path>
              <a:path w="19050" h="73659">
                <a:moveTo>
                  <a:pt x="17684" y="2792"/>
                </a:moveTo>
                <a:lnTo>
                  <a:pt x="1861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17" name="object 11917"/>
          <p:cNvSpPr/>
          <p:nvPr/>
        </p:nvSpPr>
        <p:spPr>
          <a:xfrm>
            <a:off x="12295147" y="4886412"/>
            <a:ext cx="129539" cy="31750"/>
          </a:xfrm>
          <a:custGeom>
            <a:avLst/>
            <a:gdLst/>
            <a:ahLst/>
            <a:cxnLst/>
            <a:rect l="l" t="t" r="r" b="b"/>
            <a:pathLst>
              <a:path w="129540" h="31750">
                <a:moveTo>
                  <a:pt x="0" y="0"/>
                </a:moveTo>
                <a:lnTo>
                  <a:pt x="30714" y="7445"/>
                </a:lnTo>
              </a:path>
              <a:path w="129540" h="31750">
                <a:moveTo>
                  <a:pt x="47468" y="11168"/>
                </a:moveTo>
                <a:lnTo>
                  <a:pt x="81905" y="19545"/>
                </a:lnTo>
              </a:path>
              <a:path w="129540" h="31750">
                <a:moveTo>
                  <a:pt x="98659" y="24199"/>
                </a:moveTo>
                <a:lnTo>
                  <a:pt x="129373" y="31645"/>
                </a:lnTo>
              </a:path>
              <a:path w="129540" h="31750">
                <a:moveTo>
                  <a:pt x="129373" y="31645"/>
                </a:moveTo>
                <a:lnTo>
                  <a:pt x="98659" y="24199"/>
                </a:lnTo>
              </a:path>
              <a:path w="129540" h="31750">
                <a:moveTo>
                  <a:pt x="81905" y="19545"/>
                </a:moveTo>
                <a:lnTo>
                  <a:pt x="47468" y="11168"/>
                </a:lnTo>
              </a:path>
              <a:path w="129540" h="31750">
                <a:moveTo>
                  <a:pt x="30714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18" name="object 11918"/>
          <p:cNvSpPr/>
          <p:nvPr/>
        </p:nvSpPr>
        <p:spPr>
          <a:xfrm>
            <a:off x="6447273" y="6806540"/>
            <a:ext cx="19050" cy="73660"/>
          </a:xfrm>
          <a:custGeom>
            <a:avLst/>
            <a:gdLst/>
            <a:ahLst/>
            <a:cxnLst/>
            <a:rect l="l" t="t" r="r" b="b"/>
            <a:pathLst>
              <a:path w="19050" h="73659">
                <a:moveTo>
                  <a:pt x="18614" y="0"/>
                </a:moveTo>
                <a:lnTo>
                  <a:pt x="17684" y="2792"/>
                </a:lnTo>
              </a:path>
              <a:path w="19050" h="73659">
                <a:moveTo>
                  <a:pt x="17684" y="3722"/>
                </a:moveTo>
                <a:lnTo>
                  <a:pt x="17684" y="4653"/>
                </a:lnTo>
              </a:path>
              <a:path w="19050" h="73659">
                <a:moveTo>
                  <a:pt x="17684" y="4653"/>
                </a:moveTo>
                <a:lnTo>
                  <a:pt x="13030" y="22337"/>
                </a:lnTo>
              </a:path>
              <a:path w="19050" h="73659">
                <a:moveTo>
                  <a:pt x="8376" y="40022"/>
                </a:moveTo>
                <a:lnTo>
                  <a:pt x="0" y="7352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19" name="object 11919"/>
          <p:cNvSpPr/>
          <p:nvPr/>
        </p:nvSpPr>
        <p:spPr>
          <a:xfrm>
            <a:off x="6438896" y="6896823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4653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20" name="object 11920"/>
          <p:cNvSpPr/>
          <p:nvPr/>
        </p:nvSpPr>
        <p:spPr>
          <a:xfrm>
            <a:off x="12295147" y="4886412"/>
            <a:ext cx="129539" cy="31750"/>
          </a:xfrm>
          <a:custGeom>
            <a:avLst/>
            <a:gdLst/>
            <a:ahLst/>
            <a:cxnLst/>
            <a:rect l="l" t="t" r="r" b="b"/>
            <a:pathLst>
              <a:path w="129540" h="31750">
                <a:moveTo>
                  <a:pt x="0" y="0"/>
                </a:moveTo>
                <a:lnTo>
                  <a:pt x="30714" y="7445"/>
                </a:lnTo>
              </a:path>
              <a:path w="129540" h="31750">
                <a:moveTo>
                  <a:pt x="47468" y="11168"/>
                </a:moveTo>
                <a:lnTo>
                  <a:pt x="81905" y="19545"/>
                </a:lnTo>
              </a:path>
              <a:path w="129540" h="31750">
                <a:moveTo>
                  <a:pt x="98659" y="24199"/>
                </a:moveTo>
                <a:lnTo>
                  <a:pt x="129373" y="316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21" name="object 11921"/>
          <p:cNvSpPr/>
          <p:nvPr/>
        </p:nvSpPr>
        <p:spPr>
          <a:xfrm>
            <a:off x="12489672" y="4523421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0" y="195456"/>
                </a:moveTo>
                <a:lnTo>
                  <a:pt x="5584" y="171257"/>
                </a:lnTo>
              </a:path>
              <a:path w="48895" h="195579">
                <a:moveTo>
                  <a:pt x="10238" y="154503"/>
                </a:moveTo>
                <a:lnTo>
                  <a:pt x="15822" y="130304"/>
                </a:lnTo>
              </a:path>
              <a:path w="48895" h="195579">
                <a:moveTo>
                  <a:pt x="21407" y="109827"/>
                </a:moveTo>
                <a:lnTo>
                  <a:pt x="26060" y="90282"/>
                </a:lnTo>
              </a:path>
              <a:path w="48895" h="195579">
                <a:moveTo>
                  <a:pt x="29783" y="73528"/>
                </a:moveTo>
                <a:lnTo>
                  <a:pt x="39091" y="39091"/>
                </a:lnTo>
              </a:path>
              <a:path w="48895" h="195579">
                <a:moveTo>
                  <a:pt x="42814" y="22337"/>
                </a:moveTo>
                <a:lnTo>
                  <a:pt x="47468" y="3722"/>
                </a:lnTo>
              </a:path>
              <a:path w="48895" h="195579">
                <a:moveTo>
                  <a:pt x="47468" y="2792"/>
                </a:moveTo>
                <a:lnTo>
                  <a:pt x="48398" y="0"/>
                </a:lnTo>
              </a:path>
              <a:path w="48895" h="195579">
                <a:moveTo>
                  <a:pt x="48398" y="0"/>
                </a:moveTo>
                <a:lnTo>
                  <a:pt x="47468" y="2792"/>
                </a:lnTo>
              </a:path>
              <a:path w="48895" h="195579">
                <a:moveTo>
                  <a:pt x="47468" y="3722"/>
                </a:moveTo>
                <a:lnTo>
                  <a:pt x="42814" y="22337"/>
                </a:lnTo>
              </a:path>
              <a:path w="48895" h="195579">
                <a:moveTo>
                  <a:pt x="39091" y="39091"/>
                </a:moveTo>
                <a:lnTo>
                  <a:pt x="29783" y="73528"/>
                </a:lnTo>
              </a:path>
              <a:path w="48895" h="195579">
                <a:moveTo>
                  <a:pt x="26060" y="90282"/>
                </a:moveTo>
                <a:lnTo>
                  <a:pt x="21407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22" name="object 11922"/>
          <p:cNvSpPr/>
          <p:nvPr/>
        </p:nvSpPr>
        <p:spPr>
          <a:xfrm>
            <a:off x="6417489" y="6935914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0"/>
                </a:moveTo>
                <a:lnTo>
                  <a:pt x="10238" y="24199"/>
                </a:lnTo>
              </a:path>
              <a:path w="15875" h="65404">
                <a:moveTo>
                  <a:pt x="5584" y="40952"/>
                </a:moveTo>
                <a:lnTo>
                  <a:pt x="0" y="65152"/>
                </a:lnTo>
              </a:path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10238" y="24199"/>
                </a:moveTo>
                <a:lnTo>
                  <a:pt x="158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23" name="object 11923"/>
          <p:cNvSpPr/>
          <p:nvPr/>
        </p:nvSpPr>
        <p:spPr>
          <a:xfrm>
            <a:off x="12489672" y="4523421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15822" y="130304"/>
                </a:moveTo>
                <a:lnTo>
                  <a:pt x="10238" y="154503"/>
                </a:lnTo>
              </a:path>
              <a:path w="48895" h="195579">
                <a:moveTo>
                  <a:pt x="5584" y="171257"/>
                </a:moveTo>
                <a:lnTo>
                  <a:pt x="0" y="195456"/>
                </a:lnTo>
              </a:path>
              <a:path w="48895" h="195579">
                <a:moveTo>
                  <a:pt x="0" y="195456"/>
                </a:moveTo>
                <a:lnTo>
                  <a:pt x="5584" y="171257"/>
                </a:lnTo>
              </a:path>
              <a:path w="48895" h="195579">
                <a:moveTo>
                  <a:pt x="10238" y="154503"/>
                </a:moveTo>
                <a:lnTo>
                  <a:pt x="15822" y="130304"/>
                </a:lnTo>
              </a:path>
              <a:path w="48895" h="195579">
                <a:moveTo>
                  <a:pt x="21407" y="109827"/>
                </a:moveTo>
                <a:lnTo>
                  <a:pt x="26060" y="90282"/>
                </a:lnTo>
              </a:path>
              <a:path w="48895" h="195579">
                <a:moveTo>
                  <a:pt x="29783" y="73528"/>
                </a:moveTo>
                <a:lnTo>
                  <a:pt x="39091" y="39091"/>
                </a:lnTo>
              </a:path>
              <a:path w="48895" h="195579">
                <a:moveTo>
                  <a:pt x="42814" y="22337"/>
                </a:moveTo>
                <a:lnTo>
                  <a:pt x="47468" y="3722"/>
                </a:lnTo>
              </a:path>
              <a:path w="48895" h="195579">
                <a:moveTo>
                  <a:pt x="47468" y="2792"/>
                </a:moveTo>
                <a:lnTo>
                  <a:pt x="48398" y="0"/>
                </a:lnTo>
              </a:path>
              <a:path w="48895" h="195579">
                <a:moveTo>
                  <a:pt x="48398" y="0"/>
                </a:moveTo>
                <a:lnTo>
                  <a:pt x="47468" y="2792"/>
                </a:lnTo>
              </a:path>
              <a:path w="48895" h="195579">
                <a:moveTo>
                  <a:pt x="47468" y="3722"/>
                </a:moveTo>
                <a:lnTo>
                  <a:pt x="42814" y="22337"/>
                </a:lnTo>
              </a:path>
              <a:path w="48895" h="195579">
                <a:moveTo>
                  <a:pt x="39091" y="39091"/>
                </a:moveTo>
                <a:lnTo>
                  <a:pt x="29783" y="73528"/>
                </a:lnTo>
              </a:path>
              <a:path w="48895" h="195579">
                <a:moveTo>
                  <a:pt x="26060" y="90282"/>
                </a:moveTo>
                <a:lnTo>
                  <a:pt x="21407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24" name="object 11924"/>
          <p:cNvSpPr/>
          <p:nvPr/>
        </p:nvSpPr>
        <p:spPr>
          <a:xfrm>
            <a:off x="6438896" y="6896823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0" y="18614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25" name="object 11925"/>
          <p:cNvSpPr/>
          <p:nvPr/>
        </p:nvSpPr>
        <p:spPr>
          <a:xfrm>
            <a:off x="6447273" y="6806540"/>
            <a:ext cx="19050" cy="73660"/>
          </a:xfrm>
          <a:custGeom>
            <a:avLst/>
            <a:gdLst/>
            <a:ahLst/>
            <a:cxnLst/>
            <a:rect l="l" t="t" r="r" b="b"/>
            <a:pathLst>
              <a:path w="19050" h="73659">
                <a:moveTo>
                  <a:pt x="0" y="73528"/>
                </a:moveTo>
                <a:lnTo>
                  <a:pt x="8376" y="40022"/>
                </a:lnTo>
              </a:path>
              <a:path w="19050" h="73659">
                <a:moveTo>
                  <a:pt x="13030" y="22337"/>
                </a:moveTo>
                <a:lnTo>
                  <a:pt x="17684" y="4653"/>
                </a:lnTo>
              </a:path>
              <a:path w="19050" h="73659">
                <a:moveTo>
                  <a:pt x="17684" y="4653"/>
                </a:moveTo>
                <a:lnTo>
                  <a:pt x="17684" y="3722"/>
                </a:lnTo>
              </a:path>
              <a:path w="19050" h="73659">
                <a:moveTo>
                  <a:pt x="17684" y="2792"/>
                </a:moveTo>
                <a:lnTo>
                  <a:pt x="1861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26" name="object 11926"/>
          <p:cNvSpPr/>
          <p:nvPr/>
        </p:nvSpPr>
        <p:spPr>
          <a:xfrm>
            <a:off x="12489672" y="4653726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0"/>
                </a:moveTo>
                <a:lnTo>
                  <a:pt x="10238" y="24199"/>
                </a:lnTo>
              </a:path>
              <a:path w="15875" h="65404">
                <a:moveTo>
                  <a:pt x="5584" y="40952"/>
                </a:moveTo>
                <a:lnTo>
                  <a:pt x="0" y="65152"/>
                </a:lnTo>
              </a:path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10238" y="24199"/>
                </a:moveTo>
                <a:lnTo>
                  <a:pt x="158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27" name="object 11927"/>
          <p:cNvSpPr/>
          <p:nvPr/>
        </p:nvSpPr>
        <p:spPr>
          <a:xfrm>
            <a:off x="6447273" y="6806540"/>
            <a:ext cx="19050" cy="73660"/>
          </a:xfrm>
          <a:custGeom>
            <a:avLst/>
            <a:gdLst/>
            <a:ahLst/>
            <a:cxnLst/>
            <a:rect l="l" t="t" r="r" b="b"/>
            <a:pathLst>
              <a:path w="19050" h="73659">
                <a:moveTo>
                  <a:pt x="18614" y="0"/>
                </a:moveTo>
                <a:lnTo>
                  <a:pt x="17684" y="2792"/>
                </a:lnTo>
              </a:path>
              <a:path w="19050" h="73659">
                <a:moveTo>
                  <a:pt x="17684" y="3722"/>
                </a:moveTo>
                <a:lnTo>
                  <a:pt x="17684" y="4653"/>
                </a:lnTo>
              </a:path>
              <a:path w="19050" h="73659">
                <a:moveTo>
                  <a:pt x="17684" y="4653"/>
                </a:moveTo>
                <a:lnTo>
                  <a:pt x="13030" y="22337"/>
                </a:lnTo>
              </a:path>
              <a:path w="19050" h="73659">
                <a:moveTo>
                  <a:pt x="8376" y="40022"/>
                </a:moveTo>
                <a:lnTo>
                  <a:pt x="0" y="7352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28" name="object 11928"/>
          <p:cNvSpPr/>
          <p:nvPr/>
        </p:nvSpPr>
        <p:spPr>
          <a:xfrm>
            <a:off x="6438896" y="6896823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4653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29" name="object 11929"/>
          <p:cNvSpPr/>
          <p:nvPr/>
        </p:nvSpPr>
        <p:spPr>
          <a:xfrm>
            <a:off x="12489672" y="4523421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21407" y="109827"/>
                </a:moveTo>
                <a:lnTo>
                  <a:pt x="26060" y="90282"/>
                </a:lnTo>
              </a:path>
              <a:path w="48895" h="195579">
                <a:moveTo>
                  <a:pt x="29783" y="73528"/>
                </a:moveTo>
                <a:lnTo>
                  <a:pt x="39091" y="39091"/>
                </a:lnTo>
              </a:path>
              <a:path w="48895" h="195579">
                <a:moveTo>
                  <a:pt x="42814" y="22337"/>
                </a:moveTo>
                <a:lnTo>
                  <a:pt x="47468" y="3722"/>
                </a:lnTo>
              </a:path>
              <a:path w="48895" h="195579">
                <a:moveTo>
                  <a:pt x="47468" y="2792"/>
                </a:moveTo>
                <a:lnTo>
                  <a:pt x="48398" y="0"/>
                </a:lnTo>
              </a:path>
              <a:path w="48895" h="195579">
                <a:moveTo>
                  <a:pt x="48398" y="0"/>
                </a:moveTo>
                <a:lnTo>
                  <a:pt x="47468" y="2792"/>
                </a:lnTo>
              </a:path>
              <a:path w="48895" h="195579">
                <a:moveTo>
                  <a:pt x="47468" y="3722"/>
                </a:moveTo>
                <a:lnTo>
                  <a:pt x="42814" y="22337"/>
                </a:lnTo>
              </a:path>
              <a:path w="48895" h="195579">
                <a:moveTo>
                  <a:pt x="39091" y="39091"/>
                </a:moveTo>
                <a:lnTo>
                  <a:pt x="29783" y="73528"/>
                </a:lnTo>
              </a:path>
              <a:path w="48895" h="195579">
                <a:moveTo>
                  <a:pt x="26060" y="90282"/>
                </a:moveTo>
                <a:lnTo>
                  <a:pt x="21407" y="109827"/>
                </a:lnTo>
              </a:path>
              <a:path w="48895" h="195579">
                <a:moveTo>
                  <a:pt x="15822" y="130304"/>
                </a:moveTo>
                <a:lnTo>
                  <a:pt x="10238" y="154503"/>
                </a:lnTo>
              </a:path>
              <a:path w="48895" h="195579">
                <a:moveTo>
                  <a:pt x="5584" y="171257"/>
                </a:moveTo>
                <a:lnTo>
                  <a:pt x="0" y="19545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30" name="object 11930"/>
          <p:cNvSpPr/>
          <p:nvPr/>
        </p:nvSpPr>
        <p:spPr>
          <a:xfrm>
            <a:off x="12285839" y="488269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31" name="object 11931"/>
          <p:cNvSpPr/>
          <p:nvPr/>
        </p:nvSpPr>
        <p:spPr>
          <a:xfrm>
            <a:off x="6417489" y="6935914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0"/>
                </a:moveTo>
                <a:lnTo>
                  <a:pt x="10238" y="24199"/>
                </a:lnTo>
              </a:path>
              <a:path w="15875" h="65404">
                <a:moveTo>
                  <a:pt x="5584" y="40952"/>
                </a:moveTo>
                <a:lnTo>
                  <a:pt x="0" y="65152"/>
                </a:lnTo>
              </a:path>
              <a:path w="15875" h="65404">
                <a:moveTo>
                  <a:pt x="0" y="65152"/>
                </a:moveTo>
                <a:lnTo>
                  <a:pt x="5584" y="40952"/>
                </a:lnTo>
              </a:path>
              <a:path w="15875" h="65404">
                <a:moveTo>
                  <a:pt x="10238" y="24199"/>
                </a:moveTo>
                <a:lnTo>
                  <a:pt x="158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932" name="object 11932"/>
          <p:cNvGrpSpPr/>
          <p:nvPr/>
        </p:nvGrpSpPr>
        <p:grpSpPr>
          <a:xfrm>
            <a:off x="12285839" y="4882689"/>
            <a:ext cx="53340" cy="15240"/>
            <a:chOff x="12285839" y="4882689"/>
            <a:chExt cx="53340" cy="15240"/>
          </a:xfrm>
        </p:grpSpPr>
        <p:sp>
          <p:nvSpPr>
            <p:cNvPr id="11933" name="object 11933"/>
            <p:cNvSpPr/>
            <p:nvPr/>
          </p:nvSpPr>
          <p:spPr>
            <a:xfrm>
              <a:off x="12287700" y="48836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4" name="object 11934"/>
            <p:cNvSpPr/>
            <p:nvPr/>
          </p:nvSpPr>
          <p:spPr>
            <a:xfrm>
              <a:off x="12286769" y="4883620"/>
              <a:ext cx="52705" cy="13335"/>
            </a:xfrm>
            <a:custGeom>
              <a:avLst/>
              <a:gdLst/>
              <a:ahLst/>
              <a:cxnLst/>
              <a:rect l="l" t="t" r="r" b="b"/>
              <a:pathLst>
                <a:path w="52704" h="13335">
                  <a:moveTo>
                    <a:pt x="930" y="930"/>
                  </a:moveTo>
                  <a:lnTo>
                    <a:pt x="1861" y="930"/>
                  </a:lnTo>
                </a:path>
                <a:path w="52704" h="13335">
                  <a:moveTo>
                    <a:pt x="0" y="0"/>
                  </a:moveTo>
                  <a:lnTo>
                    <a:pt x="930" y="930"/>
                  </a:lnTo>
                </a:path>
                <a:path w="52704" h="13335">
                  <a:moveTo>
                    <a:pt x="1861" y="930"/>
                  </a:moveTo>
                  <a:lnTo>
                    <a:pt x="51190" y="13030"/>
                  </a:lnTo>
                </a:path>
                <a:path w="52704" h="13335">
                  <a:moveTo>
                    <a:pt x="51190" y="13030"/>
                  </a:moveTo>
                  <a:lnTo>
                    <a:pt x="52121" y="130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35" name="object 11935"/>
            <p:cNvSpPr/>
            <p:nvPr/>
          </p:nvSpPr>
          <p:spPr>
            <a:xfrm>
              <a:off x="12337029" y="4895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936" name="object 11936"/>
          <p:cNvSpPr/>
          <p:nvPr/>
        </p:nvSpPr>
        <p:spPr>
          <a:xfrm>
            <a:off x="6438896" y="6896823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0" y="18614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37" name="object 11937"/>
          <p:cNvSpPr/>
          <p:nvPr/>
        </p:nvSpPr>
        <p:spPr>
          <a:xfrm>
            <a:off x="6447273" y="6806540"/>
            <a:ext cx="19050" cy="73660"/>
          </a:xfrm>
          <a:custGeom>
            <a:avLst/>
            <a:gdLst/>
            <a:ahLst/>
            <a:cxnLst/>
            <a:rect l="l" t="t" r="r" b="b"/>
            <a:pathLst>
              <a:path w="19050" h="73659">
                <a:moveTo>
                  <a:pt x="0" y="73528"/>
                </a:moveTo>
                <a:lnTo>
                  <a:pt x="8376" y="40022"/>
                </a:lnTo>
              </a:path>
              <a:path w="19050" h="73659">
                <a:moveTo>
                  <a:pt x="13030" y="22337"/>
                </a:moveTo>
                <a:lnTo>
                  <a:pt x="17684" y="4653"/>
                </a:lnTo>
              </a:path>
              <a:path w="19050" h="73659">
                <a:moveTo>
                  <a:pt x="17684" y="4653"/>
                </a:moveTo>
                <a:lnTo>
                  <a:pt x="17684" y="3722"/>
                </a:lnTo>
              </a:path>
              <a:path w="19050" h="73659">
                <a:moveTo>
                  <a:pt x="17684" y="2792"/>
                </a:moveTo>
                <a:lnTo>
                  <a:pt x="1861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38" name="object 11938"/>
          <p:cNvSpPr/>
          <p:nvPr/>
        </p:nvSpPr>
        <p:spPr>
          <a:xfrm>
            <a:off x="12338891" y="4896651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930" y="930"/>
                </a:moveTo>
                <a:lnTo>
                  <a:pt x="1861" y="930"/>
                </a:lnTo>
              </a:path>
              <a:path w="1904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39" name="object 11939"/>
          <p:cNvSpPr/>
          <p:nvPr/>
        </p:nvSpPr>
        <p:spPr>
          <a:xfrm>
            <a:off x="6447273" y="6806540"/>
            <a:ext cx="19050" cy="73660"/>
          </a:xfrm>
          <a:custGeom>
            <a:avLst/>
            <a:gdLst/>
            <a:ahLst/>
            <a:cxnLst/>
            <a:rect l="l" t="t" r="r" b="b"/>
            <a:pathLst>
              <a:path w="19050" h="73659">
                <a:moveTo>
                  <a:pt x="18614" y="0"/>
                </a:moveTo>
                <a:lnTo>
                  <a:pt x="17684" y="2792"/>
                </a:lnTo>
              </a:path>
              <a:path w="19050" h="73659">
                <a:moveTo>
                  <a:pt x="17684" y="3722"/>
                </a:moveTo>
                <a:lnTo>
                  <a:pt x="17684" y="4653"/>
                </a:lnTo>
              </a:path>
              <a:path w="19050" h="73659">
                <a:moveTo>
                  <a:pt x="17684" y="4653"/>
                </a:moveTo>
                <a:lnTo>
                  <a:pt x="13030" y="22337"/>
                </a:lnTo>
              </a:path>
              <a:path w="19050" h="73659">
                <a:moveTo>
                  <a:pt x="8376" y="40022"/>
                </a:moveTo>
                <a:lnTo>
                  <a:pt x="0" y="7352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40" name="object 11940"/>
          <p:cNvSpPr/>
          <p:nvPr/>
        </p:nvSpPr>
        <p:spPr>
          <a:xfrm>
            <a:off x="6438896" y="6896823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4653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41" name="object 11941"/>
          <p:cNvSpPr/>
          <p:nvPr/>
        </p:nvSpPr>
        <p:spPr>
          <a:xfrm>
            <a:off x="12340753" y="4897581"/>
            <a:ext cx="35560" cy="8890"/>
          </a:xfrm>
          <a:custGeom>
            <a:avLst/>
            <a:gdLst/>
            <a:ahLst/>
            <a:cxnLst/>
            <a:rect l="l" t="t" r="r" b="b"/>
            <a:pathLst>
              <a:path w="35559" h="8889">
                <a:moveTo>
                  <a:pt x="1861" y="0"/>
                </a:moveTo>
                <a:lnTo>
                  <a:pt x="2792" y="930"/>
                </a:lnTo>
              </a:path>
              <a:path w="35559" h="8889">
                <a:moveTo>
                  <a:pt x="0" y="0"/>
                </a:moveTo>
                <a:lnTo>
                  <a:pt x="1861" y="0"/>
                </a:lnTo>
              </a:path>
              <a:path w="35559" h="8889">
                <a:moveTo>
                  <a:pt x="2792" y="930"/>
                </a:moveTo>
                <a:lnTo>
                  <a:pt x="17684" y="4653"/>
                </a:lnTo>
              </a:path>
              <a:path w="35559" h="8889">
                <a:moveTo>
                  <a:pt x="17684" y="4653"/>
                </a:moveTo>
                <a:lnTo>
                  <a:pt x="32576" y="7445"/>
                </a:lnTo>
              </a:path>
              <a:path w="35559" h="8889">
                <a:moveTo>
                  <a:pt x="33506" y="8376"/>
                </a:moveTo>
                <a:lnTo>
                  <a:pt x="35368" y="8376"/>
                </a:lnTo>
              </a:path>
              <a:path w="35559" h="8889">
                <a:moveTo>
                  <a:pt x="32576" y="7445"/>
                </a:moveTo>
                <a:lnTo>
                  <a:pt x="33506" y="83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42" name="object 11942"/>
          <p:cNvSpPr/>
          <p:nvPr/>
        </p:nvSpPr>
        <p:spPr>
          <a:xfrm>
            <a:off x="6417489" y="6935914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0"/>
                </a:moveTo>
                <a:lnTo>
                  <a:pt x="10238" y="24199"/>
                </a:lnTo>
              </a:path>
              <a:path w="15875" h="65404">
                <a:moveTo>
                  <a:pt x="5584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43" name="object 11943"/>
          <p:cNvSpPr/>
          <p:nvPr/>
        </p:nvSpPr>
        <p:spPr>
          <a:xfrm>
            <a:off x="6375606" y="7206760"/>
            <a:ext cx="5715" cy="1270"/>
          </a:xfrm>
          <a:custGeom>
            <a:avLst/>
            <a:gdLst/>
            <a:ahLst/>
            <a:cxnLst/>
            <a:rect l="l" t="t" r="r" b="b"/>
            <a:pathLst>
              <a:path w="5714" h="1270">
                <a:moveTo>
                  <a:pt x="930" y="0"/>
                </a:moveTo>
                <a:lnTo>
                  <a:pt x="0" y="0"/>
                </a:lnTo>
              </a:path>
              <a:path w="5714" h="1270">
                <a:moveTo>
                  <a:pt x="5584" y="930"/>
                </a:moveTo>
                <a:lnTo>
                  <a:pt x="930" y="0"/>
                </a:lnTo>
              </a:path>
              <a:path w="5714" h="1270">
                <a:moveTo>
                  <a:pt x="930" y="0"/>
                </a:moveTo>
                <a:lnTo>
                  <a:pt x="0" y="0"/>
                </a:lnTo>
              </a:path>
              <a:path w="5714" h="1270">
                <a:moveTo>
                  <a:pt x="5584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44" name="object 11944"/>
          <p:cNvSpPr/>
          <p:nvPr/>
        </p:nvSpPr>
        <p:spPr>
          <a:xfrm>
            <a:off x="6510563" y="7240268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3722" y="930"/>
                </a:moveTo>
                <a:lnTo>
                  <a:pt x="5584" y="930"/>
                </a:lnTo>
              </a:path>
              <a:path w="5715" h="1270">
                <a:moveTo>
                  <a:pt x="0" y="0"/>
                </a:moveTo>
                <a:lnTo>
                  <a:pt x="3722" y="930"/>
                </a:lnTo>
              </a:path>
              <a:path w="5715" h="1270">
                <a:moveTo>
                  <a:pt x="3722" y="930"/>
                </a:moveTo>
                <a:lnTo>
                  <a:pt x="5584" y="930"/>
                </a:lnTo>
              </a:path>
              <a:path w="5715" h="1270">
                <a:moveTo>
                  <a:pt x="0" y="0"/>
                </a:moveTo>
                <a:lnTo>
                  <a:pt x="3722" y="930"/>
                </a:lnTo>
              </a:path>
              <a:path w="5715" h="1270">
                <a:moveTo>
                  <a:pt x="3722" y="930"/>
                </a:moveTo>
                <a:lnTo>
                  <a:pt x="5584" y="930"/>
                </a:lnTo>
              </a:path>
              <a:path w="5715" h="1270">
                <a:moveTo>
                  <a:pt x="0" y="0"/>
                </a:moveTo>
                <a:lnTo>
                  <a:pt x="3722" y="930"/>
                </a:lnTo>
              </a:path>
              <a:path w="5715" h="1270">
                <a:moveTo>
                  <a:pt x="3722" y="930"/>
                </a:moveTo>
                <a:lnTo>
                  <a:pt x="5584" y="930"/>
                </a:lnTo>
              </a:path>
              <a:path w="5715" h="1270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45" name="object 11945"/>
          <p:cNvSpPr/>
          <p:nvPr/>
        </p:nvSpPr>
        <p:spPr>
          <a:xfrm>
            <a:off x="6375606" y="7206760"/>
            <a:ext cx="5715" cy="1270"/>
          </a:xfrm>
          <a:custGeom>
            <a:avLst/>
            <a:gdLst/>
            <a:ahLst/>
            <a:cxnLst/>
            <a:rect l="l" t="t" r="r" b="b"/>
            <a:pathLst>
              <a:path w="5714" h="1270">
                <a:moveTo>
                  <a:pt x="930" y="0"/>
                </a:moveTo>
                <a:lnTo>
                  <a:pt x="5584" y="930"/>
                </a:lnTo>
              </a:path>
              <a:path w="5714" h="1270">
                <a:moveTo>
                  <a:pt x="0" y="0"/>
                </a:moveTo>
                <a:lnTo>
                  <a:pt x="930" y="0"/>
                </a:lnTo>
              </a:path>
              <a:path w="5714" h="1270">
                <a:moveTo>
                  <a:pt x="930" y="0"/>
                </a:moveTo>
                <a:lnTo>
                  <a:pt x="5584" y="930"/>
                </a:lnTo>
              </a:path>
              <a:path w="5714" h="1270">
                <a:moveTo>
                  <a:pt x="0" y="0"/>
                </a:moveTo>
                <a:lnTo>
                  <a:pt x="930" y="0"/>
                </a:lnTo>
              </a:path>
              <a:path w="5714" h="1270">
                <a:moveTo>
                  <a:pt x="930" y="0"/>
                </a:moveTo>
                <a:lnTo>
                  <a:pt x="0" y="0"/>
                </a:lnTo>
              </a:path>
              <a:path w="5714" h="1270">
                <a:moveTo>
                  <a:pt x="5584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46" name="object 11946"/>
          <p:cNvSpPr/>
          <p:nvPr/>
        </p:nvSpPr>
        <p:spPr>
          <a:xfrm>
            <a:off x="6510563" y="7240268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3722" y="930"/>
                </a:moveTo>
                <a:lnTo>
                  <a:pt x="5584" y="930"/>
                </a:lnTo>
              </a:path>
              <a:path w="5715" h="1270">
                <a:moveTo>
                  <a:pt x="0" y="0"/>
                </a:moveTo>
                <a:lnTo>
                  <a:pt x="3722" y="930"/>
                </a:lnTo>
              </a:path>
              <a:path w="5715" h="1270">
                <a:moveTo>
                  <a:pt x="3722" y="930"/>
                </a:moveTo>
                <a:lnTo>
                  <a:pt x="5584" y="930"/>
                </a:lnTo>
              </a:path>
              <a:path w="5715" h="1270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47" name="object 11947"/>
          <p:cNvSpPr/>
          <p:nvPr/>
        </p:nvSpPr>
        <p:spPr>
          <a:xfrm>
            <a:off x="6375606" y="7206760"/>
            <a:ext cx="5715" cy="1270"/>
          </a:xfrm>
          <a:custGeom>
            <a:avLst/>
            <a:gdLst/>
            <a:ahLst/>
            <a:cxnLst/>
            <a:rect l="l" t="t" r="r" b="b"/>
            <a:pathLst>
              <a:path w="5714" h="1270">
                <a:moveTo>
                  <a:pt x="930" y="0"/>
                </a:moveTo>
                <a:lnTo>
                  <a:pt x="5584" y="930"/>
                </a:lnTo>
              </a:path>
              <a:path w="5714" h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48" name="object 11948"/>
          <p:cNvSpPr/>
          <p:nvPr/>
        </p:nvSpPr>
        <p:spPr>
          <a:xfrm>
            <a:off x="6381190" y="7207691"/>
            <a:ext cx="129539" cy="33020"/>
          </a:xfrm>
          <a:custGeom>
            <a:avLst/>
            <a:gdLst/>
            <a:ahLst/>
            <a:cxnLst/>
            <a:rect l="l" t="t" r="r" b="b"/>
            <a:pathLst>
              <a:path w="129540" h="33020">
                <a:moveTo>
                  <a:pt x="129373" y="32576"/>
                </a:moveTo>
                <a:lnTo>
                  <a:pt x="98659" y="25130"/>
                </a:lnTo>
              </a:path>
              <a:path w="129540" h="33020">
                <a:moveTo>
                  <a:pt x="80974" y="20476"/>
                </a:moveTo>
                <a:lnTo>
                  <a:pt x="47468" y="12099"/>
                </a:lnTo>
              </a:path>
              <a:path w="129540" h="33020">
                <a:moveTo>
                  <a:pt x="30714" y="8376"/>
                </a:moveTo>
                <a:lnTo>
                  <a:pt x="0" y="0"/>
                </a:lnTo>
              </a:path>
              <a:path w="129540" h="33020">
                <a:moveTo>
                  <a:pt x="0" y="0"/>
                </a:moveTo>
                <a:lnTo>
                  <a:pt x="30714" y="8376"/>
                </a:lnTo>
              </a:path>
              <a:path w="129540" h="33020">
                <a:moveTo>
                  <a:pt x="47468" y="12099"/>
                </a:moveTo>
                <a:lnTo>
                  <a:pt x="80974" y="20476"/>
                </a:lnTo>
              </a:path>
              <a:path w="129540" h="33020">
                <a:moveTo>
                  <a:pt x="98659" y="25130"/>
                </a:moveTo>
                <a:lnTo>
                  <a:pt x="129373" y="32576"/>
                </a:lnTo>
              </a:path>
              <a:path w="129540" h="33020">
                <a:moveTo>
                  <a:pt x="129373" y="32576"/>
                </a:moveTo>
                <a:lnTo>
                  <a:pt x="98659" y="25130"/>
                </a:lnTo>
              </a:path>
              <a:path w="129540" h="33020">
                <a:moveTo>
                  <a:pt x="80974" y="20476"/>
                </a:moveTo>
                <a:lnTo>
                  <a:pt x="47468" y="12099"/>
                </a:lnTo>
              </a:path>
              <a:path w="129540" h="33020">
                <a:moveTo>
                  <a:pt x="30714" y="8376"/>
                </a:moveTo>
                <a:lnTo>
                  <a:pt x="0" y="0"/>
                </a:lnTo>
              </a:path>
              <a:path w="129540" h="33020">
                <a:moveTo>
                  <a:pt x="0" y="0"/>
                </a:moveTo>
                <a:lnTo>
                  <a:pt x="30714" y="8376"/>
                </a:lnTo>
              </a:path>
              <a:path w="129540" h="33020">
                <a:moveTo>
                  <a:pt x="47468" y="12099"/>
                </a:moveTo>
                <a:lnTo>
                  <a:pt x="80974" y="20476"/>
                </a:lnTo>
              </a:path>
              <a:path w="129540" h="33020">
                <a:moveTo>
                  <a:pt x="98659" y="25130"/>
                </a:moveTo>
                <a:lnTo>
                  <a:pt x="129373" y="32576"/>
                </a:lnTo>
              </a:path>
              <a:path w="129540" h="33020">
                <a:moveTo>
                  <a:pt x="129373" y="32576"/>
                </a:moveTo>
                <a:lnTo>
                  <a:pt x="98659" y="25130"/>
                </a:lnTo>
              </a:path>
              <a:path w="129540" h="33020">
                <a:moveTo>
                  <a:pt x="80974" y="20476"/>
                </a:moveTo>
                <a:lnTo>
                  <a:pt x="47468" y="12099"/>
                </a:lnTo>
              </a:path>
              <a:path w="129540" h="33020">
                <a:moveTo>
                  <a:pt x="30714" y="8376"/>
                </a:moveTo>
                <a:lnTo>
                  <a:pt x="0" y="0"/>
                </a:lnTo>
              </a:path>
              <a:path w="129540" h="33020">
                <a:moveTo>
                  <a:pt x="0" y="0"/>
                </a:moveTo>
                <a:lnTo>
                  <a:pt x="30714" y="8376"/>
                </a:lnTo>
              </a:path>
              <a:path w="129540" h="33020">
                <a:moveTo>
                  <a:pt x="47468" y="12099"/>
                </a:moveTo>
                <a:lnTo>
                  <a:pt x="80974" y="20476"/>
                </a:lnTo>
              </a:path>
              <a:path w="129540" h="33020">
                <a:moveTo>
                  <a:pt x="98659" y="25130"/>
                </a:moveTo>
                <a:lnTo>
                  <a:pt x="129373" y="325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49" name="object 11949"/>
          <p:cNvSpPr/>
          <p:nvPr/>
        </p:nvSpPr>
        <p:spPr>
          <a:xfrm>
            <a:off x="6575716" y="7016888"/>
            <a:ext cx="5715" cy="24765"/>
          </a:xfrm>
          <a:custGeom>
            <a:avLst/>
            <a:gdLst/>
            <a:ahLst/>
            <a:cxnLst/>
            <a:rect l="l" t="t" r="r" b="b"/>
            <a:pathLst>
              <a:path w="5715" h="24765">
                <a:moveTo>
                  <a:pt x="0" y="24199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50" name="object 11950"/>
          <p:cNvSpPr/>
          <p:nvPr/>
        </p:nvSpPr>
        <p:spPr>
          <a:xfrm>
            <a:off x="6585954" y="6975936"/>
            <a:ext cx="5715" cy="24765"/>
          </a:xfrm>
          <a:custGeom>
            <a:avLst/>
            <a:gdLst/>
            <a:ahLst/>
            <a:cxnLst/>
            <a:rect l="l" t="t" r="r" b="b"/>
            <a:pathLst>
              <a:path w="5715" h="24765">
                <a:moveTo>
                  <a:pt x="0" y="24199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951" name="object 11951"/>
          <p:cNvGrpSpPr/>
          <p:nvPr/>
        </p:nvGrpSpPr>
        <p:grpSpPr>
          <a:xfrm>
            <a:off x="12375191" y="4905027"/>
            <a:ext cx="57150" cy="15875"/>
            <a:chOff x="12375191" y="4905027"/>
            <a:chExt cx="57150" cy="15875"/>
          </a:xfrm>
        </p:grpSpPr>
        <p:sp>
          <p:nvSpPr>
            <p:cNvPr id="11952" name="object 11952"/>
            <p:cNvSpPr/>
            <p:nvPr/>
          </p:nvSpPr>
          <p:spPr>
            <a:xfrm>
              <a:off x="12377982" y="49059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3" name="object 11953"/>
            <p:cNvSpPr/>
            <p:nvPr/>
          </p:nvSpPr>
          <p:spPr>
            <a:xfrm>
              <a:off x="12376121" y="4905958"/>
              <a:ext cx="55244" cy="13970"/>
            </a:xfrm>
            <a:custGeom>
              <a:avLst/>
              <a:gdLst/>
              <a:ahLst/>
              <a:cxnLst/>
              <a:rect l="l" t="t" r="r" b="b"/>
              <a:pathLst>
                <a:path w="55245" h="13970">
                  <a:moveTo>
                    <a:pt x="1861" y="930"/>
                  </a:moveTo>
                  <a:lnTo>
                    <a:pt x="2792" y="930"/>
                  </a:lnTo>
                </a:path>
                <a:path w="55245" h="13970">
                  <a:moveTo>
                    <a:pt x="930" y="930"/>
                  </a:moveTo>
                  <a:lnTo>
                    <a:pt x="1861" y="930"/>
                  </a:lnTo>
                </a:path>
                <a:path w="55245" h="13970">
                  <a:moveTo>
                    <a:pt x="0" y="0"/>
                  </a:moveTo>
                  <a:lnTo>
                    <a:pt x="930" y="930"/>
                  </a:lnTo>
                </a:path>
                <a:path w="55245" h="13970">
                  <a:moveTo>
                    <a:pt x="2792" y="930"/>
                  </a:moveTo>
                  <a:lnTo>
                    <a:pt x="20476" y="5584"/>
                  </a:lnTo>
                </a:path>
                <a:path w="55245" h="13970">
                  <a:moveTo>
                    <a:pt x="37229" y="9307"/>
                  </a:moveTo>
                  <a:lnTo>
                    <a:pt x="54913" y="13961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954" name="object 11954"/>
          <p:cNvSpPr/>
          <p:nvPr/>
        </p:nvSpPr>
        <p:spPr>
          <a:xfrm>
            <a:off x="6597123" y="6884723"/>
            <a:ext cx="17145" cy="69850"/>
          </a:xfrm>
          <a:custGeom>
            <a:avLst/>
            <a:gdLst/>
            <a:ahLst/>
            <a:cxnLst/>
            <a:rect l="l" t="t" r="r" b="b"/>
            <a:pathLst>
              <a:path w="17145" h="69850">
                <a:moveTo>
                  <a:pt x="0" y="69805"/>
                </a:moveTo>
                <a:lnTo>
                  <a:pt x="4653" y="51190"/>
                </a:lnTo>
              </a:path>
              <a:path w="17145" h="69850">
                <a:moveTo>
                  <a:pt x="8376" y="33506"/>
                </a:moveTo>
                <a:lnTo>
                  <a:pt x="167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55" name="object 11955"/>
          <p:cNvSpPr/>
          <p:nvPr/>
        </p:nvSpPr>
        <p:spPr>
          <a:xfrm>
            <a:off x="6618530" y="6845631"/>
            <a:ext cx="5715" cy="22860"/>
          </a:xfrm>
          <a:custGeom>
            <a:avLst/>
            <a:gdLst/>
            <a:ahLst/>
            <a:cxnLst/>
            <a:rect l="l" t="t" r="r" b="b"/>
            <a:pathLst>
              <a:path w="5715" h="22859">
                <a:moveTo>
                  <a:pt x="0" y="22337"/>
                </a:moveTo>
                <a:lnTo>
                  <a:pt x="4653" y="2792"/>
                </a:lnTo>
              </a:path>
              <a:path w="5715" h="22859">
                <a:moveTo>
                  <a:pt x="4653" y="2792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956" name="object 11956"/>
          <p:cNvGrpSpPr/>
          <p:nvPr/>
        </p:nvGrpSpPr>
        <p:grpSpPr>
          <a:xfrm>
            <a:off x="12430104" y="4918988"/>
            <a:ext cx="1905" cy="1905"/>
            <a:chOff x="12430104" y="4918988"/>
            <a:chExt cx="1905" cy="1905"/>
          </a:xfrm>
        </p:grpSpPr>
        <p:sp>
          <p:nvSpPr>
            <p:cNvPr id="11957" name="object 11957"/>
            <p:cNvSpPr/>
            <p:nvPr/>
          </p:nvSpPr>
          <p:spPr>
            <a:xfrm>
              <a:off x="12431035" y="49199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58" name="object 11958"/>
            <p:cNvSpPr/>
            <p:nvPr/>
          </p:nvSpPr>
          <p:spPr>
            <a:xfrm>
              <a:off x="12430104" y="49189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959" name="object 11959"/>
          <p:cNvSpPr/>
          <p:nvPr/>
        </p:nvSpPr>
        <p:spPr>
          <a:xfrm>
            <a:off x="6605499" y="6845631"/>
            <a:ext cx="19050" cy="73025"/>
          </a:xfrm>
          <a:custGeom>
            <a:avLst/>
            <a:gdLst/>
            <a:ahLst/>
            <a:cxnLst/>
            <a:rect l="l" t="t" r="r" b="b"/>
            <a:pathLst>
              <a:path w="19050" h="73025">
                <a:moveTo>
                  <a:pt x="18614" y="0"/>
                </a:moveTo>
                <a:lnTo>
                  <a:pt x="17684" y="2792"/>
                </a:lnTo>
              </a:path>
              <a:path w="19050" h="73025">
                <a:moveTo>
                  <a:pt x="17684" y="2792"/>
                </a:moveTo>
                <a:lnTo>
                  <a:pt x="13030" y="22337"/>
                </a:lnTo>
              </a:path>
              <a:path w="19050" h="73025">
                <a:moveTo>
                  <a:pt x="8376" y="39091"/>
                </a:moveTo>
                <a:lnTo>
                  <a:pt x="0" y="7259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60" name="object 11960"/>
          <p:cNvSpPr/>
          <p:nvPr/>
        </p:nvSpPr>
        <p:spPr>
          <a:xfrm>
            <a:off x="6597123" y="6935914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4653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61" name="object 11961"/>
          <p:cNvSpPr/>
          <p:nvPr/>
        </p:nvSpPr>
        <p:spPr>
          <a:xfrm>
            <a:off x="12431966" y="491991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0"/>
                </a:lnTo>
              </a:path>
              <a:path w="1270" h="1270">
                <a:moveTo>
                  <a:pt x="93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62" name="object 11962"/>
          <p:cNvSpPr/>
          <p:nvPr/>
        </p:nvSpPr>
        <p:spPr>
          <a:xfrm>
            <a:off x="12351922" y="4593228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0"/>
                </a:moveTo>
                <a:lnTo>
                  <a:pt x="930" y="930"/>
                </a:lnTo>
              </a:path>
              <a:path w="1270" h="3175">
                <a:moveTo>
                  <a:pt x="930" y="930"/>
                </a:moveTo>
                <a:lnTo>
                  <a:pt x="930" y="1861"/>
                </a:lnTo>
              </a:path>
              <a:path w="1270" h="3175">
                <a:moveTo>
                  <a:pt x="930" y="1861"/>
                </a:moveTo>
                <a:lnTo>
                  <a:pt x="0" y="279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63" name="object 11963"/>
          <p:cNvSpPr/>
          <p:nvPr/>
        </p:nvSpPr>
        <p:spPr>
          <a:xfrm>
            <a:off x="6585954" y="6975936"/>
            <a:ext cx="5715" cy="24765"/>
          </a:xfrm>
          <a:custGeom>
            <a:avLst/>
            <a:gdLst/>
            <a:ahLst/>
            <a:cxnLst/>
            <a:rect l="l" t="t" r="r" b="b"/>
            <a:pathLst>
              <a:path w="5715" h="24765">
                <a:moveTo>
                  <a:pt x="5584" y="0"/>
                </a:moveTo>
                <a:lnTo>
                  <a:pt x="0" y="24199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64" name="object 11964"/>
          <p:cNvSpPr/>
          <p:nvPr/>
        </p:nvSpPr>
        <p:spPr>
          <a:xfrm>
            <a:off x="6575716" y="7016888"/>
            <a:ext cx="5715" cy="24765"/>
          </a:xfrm>
          <a:custGeom>
            <a:avLst/>
            <a:gdLst/>
            <a:ahLst/>
            <a:cxnLst/>
            <a:rect l="l" t="t" r="r" b="b"/>
            <a:pathLst>
              <a:path w="5715" h="24765">
                <a:moveTo>
                  <a:pt x="5584" y="0"/>
                </a:moveTo>
                <a:lnTo>
                  <a:pt x="0" y="24199"/>
                </a:lnTo>
              </a:path>
              <a:path w="5715" h="24765">
                <a:moveTo>
                  <a:pt x="0" y="24199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65" name="object 11965"/>
          <p:cNvSpPr/>
          <p:nvPr/>
        </p:nvSpPr>
        <p:spPr>
          <a:xfrm>
            <a:off x="6585954" y="6975936"/>
            <a:ext cx="5715" cy="24765"/>
          </a:xfrm>
          <a:custGeom>
            <a:avLst/>
            <a:gdLst/>
            <a:ahLst/>
            <a:cxnLst/>
            <a:rect l="l" t="t" r="r" b="b"/>
            <a:pathLst>
              <a:path w="5715" h="24765">
                <a:moveTo>
                  <a:pt x="0" y="24199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66" name="object 11966"/>
          <p:cNvSpPr/>
          <p:nvPr/>
        </p:nvSpPr>
        <p:spPr>
          <a:xfrm>
            <a:off x="12347268" y="4596020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4653" y="0"/>
                </a:moveTo>
                <a:lnTo>
                  <a:pt x="4653" y="1861"/>
                </a:lnTo>
              </a:path>
              <a:path w="5079" h="19050">
                <a:moveTo>
                  <a:pt x="4653" y="1861"/>
                </a:moveTo>
                <a:lnTo>
                  <a:pt x="4653" y="2792"/>
                </a:lnTo>
              </a:path>
              <a:path w="5079" h="19050">
                <a:moveTo>
                  <a:pt x="4653" y="2792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67" name="object 11967"/>
          <p:cNvSpPr/>
          <p:nvPr/>
        </p:nvSpPr>
        <p:spPr>
          <a:xfrm>
            <a:off x="12505495" y="4636042"/>
            <a:ext cx="5080" cy="17780"/>
          </a:xfrm>
          <a:custGeom>
            <a:avLst/>
            <a:gdLst/>
            <a:ahLst/>
            <a:cxnLst/>
            <a:rect l="l" t="t" r="r" b="b"/>
            <a:pathLst>
              <a:path w="5079" h="17779">
                <a:moveTo>
                  <a:pt x="0" y="17684"/>
                </a:moveTo>
                <a:lnTo>
                  <a:pt x="4653" y="930"/>
                </a:lnTo>
              </a:path>
              <a:path w="5079" h="17779">
                <a:moveTo>
                  <a:pt x="4653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68" name="object 11968"/>
          <p:cNvSpPr/>
          <p:nvPr/>
        </p:nvSpPr>
        <p:spPr>
          <a:xfrm>
            <a:off x="6597123" y="6884723"/>
            <a:ext cx="17145" cy="69850"/>
          </a:xfrm>
          <a:custGeom>
            <a:avLst/>
            <a:gdLst/>
            <a:ahLst/>
            <a:cxnLst/>
            <a:rect l="l" t="t" r="r" b="b"/>
            <a:pathLst>
              <a:path w="17145" h="69850">
                <a:moveTo>
                  <a:pt x="0" y="69805"/>
                </a:moveTo>
                <a:lnTo>
                  <a:pt x="4653" y="51190"/>
                </a:lnTo>
              </a:path>
              <a:path w="17145" h="69850">
                <a:moveTo>
                  <a:pt x="8376" y="33506"/>
                </a:moveTo>
                <a:lnTo>
                  <a:pt x="167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69" name="object 11969"/>
          <p:cNvSpPr/>
          <p:nvPr/>
        </p:nvSpPr>
        <p:spPr>
          <a:xfrm>
            <a:off x="6618530" y="6845631"/>
            <a:ext cx="5715" cy="22860"/>
          </a:xfrm>
          <a:custGeom>
            <a:avLst/>
            <a:gdLst/>
            <a:ahLst/>
            <a:cxnLst/>
            <a:rect l="l" t="t" r="r" b="b"/>
            <a:pathLst>
              <a:path w="5715" h="22859">
                <a:moveTo>
                  <a:pt x="0" y="22337"/>
                </a:moveTo>
                <a:lnTo>
                  <a:pt x="4653" y="2792"/>
                </a:lnTo>
              </a:path>
              <a:path w="5715" h="22859">
                <a:moveTo>
                  <a:pt x="4653" y="2792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70" name="object 11970"/>
          <p:cNvSpPr/>
          <p:nvPr/>
        </p:nvSpPr>
        <p:spPr>
          <a:xfrm>
            <a:off x="12510148" y="4633250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2792"/>
                </a:moveTo>
                <a:lnTo>
                  <a:pt x="0" y="930"/>
                </a:lnTo>
              </a:path>
              <a:path w="1270" h="3175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71" name="object 11971"/>
          <p:cNvSpPr/>
          <p:nvPr/>
        </p:nvSpPr>
        <p:spPr>
          <a:xfrm>
            <a:off x="6605499" y="6845631"/>
            <a:ext cx="19050" cy="73025"/>
          </a:xfrm>
          <a:custGeom>
            <a:avLst/>
            <a:gdLst/>
            <a:ahLst/>
            <a:cxnLst/>
            <a:rect l="l" t="t" r="r" b="b"/>
            <a:pathLst>
              <a:path w="19050" h="73025">
                <a:moveTo>
                  <a:pt x="18614" y="0"/>
                </a:moveTo>
                <a:lnTo>
                  <a:pt x="17684" y="2792"/>
                </a:lnTo>
              </a:path>
              <a:path w="19050" h="73025">
                <a:moveTo>
                  <a:pt x="17684" y="2792"/>
                </a:moveTo>
                <a:lnTo>
                  <a:pt x="13030" y="22337"/>
                </a:lnTo>
              </a:path>
              <a:path w="19050" h="73025">
                <a:moveTo>
                  <a:pt x="8376" y="39091"/>
                </a:moveTo>
                <a:lnTo>
                  <a:pt x="0" y="7259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72" name="object 11972"/>
          <p:cNvSpPr/>
          <p:nvPr/>
        </p:nvSpPr>
        <p:spPr>
          <a:xfrm>
            <a:off x="6597123" y="6935914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4653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73" name="object 11973"/>
          <p:cNvSpPr/>
          <p:nvPr/>
        </p:nvSpPr>
        <p:spPr>
          <a:xfrm>
            <a:off x="12510148" y="463231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74" name="object 11974"/>
          <p:cNvSpPr/>
          <p:nvPr/>
        </p:nvSpPr>
        <p:spPr>
          <a:xfrm>
            <a:off x="12431035" y="4915265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0" y="4653"/>
                </a:moveTo>
                <a:lnTo>
                  <a:pt x="0" y="3722"/>
                </a:lnTo>
              </a:path>
              <a:path w="1270" h="5079">
                <a:moveTo>
                  <a:pt x="0" y="3722"/>
                </a:moveTo>
                <a:lnTo>
                  <a:pt x="0" y="2792"/>
                </a:lnTo>
              </a:path>
              <a:path w="1270" h="5079">
                <a:moveTo>
                  <a:pt x="0" y="2792"/>
                </a:moveTo>
                <a:lnTo>
                  <a:pt x="930" y="1861"/>
                </a:lnTo>
              </a:path>
              <a:path w="1270" h="5079">
                <a:moveTo>
                  <a:pt x="930" y="1861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75" name="object 11975"/>
          <p:cNvSpPr/>
          <p:nvPr/>
        </p:nvSpPr>
        <p:spPr>
          <a:xfrm>
            <a:off x="6585954" y="6975936"/>
            <a:ext cx="5715" cy="24765"/>
          </a:xfrm>
          <a:custGeom>
            <a:avLst/>
            <a:gdLst/>
            <a:ahLst/>
            <a:cxnLst/>
            <a:rect l="l" t="t" r="r" b="b"/>
            <a:pathLst>
              <a:path w="5715" h="24765">
                <a:moveTo>
                  <a:pt x="5584" y="0"/>
                </a:moveTo>
                <a:lnTo>
                  <a:pt x="0" y="24199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76" name="object 11976"/>
          <p:cNvSpPr/>
          <p:nvPr/>
        </p:nvSpPr>
        <p:spPr>
          <a:xfrm>
            <a:off x="6575716" y="7016888"/>
            <a:ext cx="5715" cy="24765"/>
          </a:xfrm>
          <a:custGeom>
            <a:avLst/>
            <a:gdLst/>
            <a:ahLst/>
            <a:cxnLst/>
            <a:rect l="l" t="t" r="r" b="b"/>
            <a:pathLst>
              <a:path w="5715" h="24765">
                <a:moveTo>
                  <a:pt x="5584" y="0"/>
                </a:moveTo>
                <a:lnTo>
                  <a:pt x="0" y="24199"/>
                </a:lnTo>
              </a:path>
              <a:path w="5715" h="24765">
                <a:moveTo>
                  <a:pt x="0" y="24199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77" name="object 11977"/>
          <p:cNvSpPr/>
          <p:nvPr/>
        </p:nvSpPr>
        <p:spPr>
          <a:xfrm>
            <a:off x="6585954" y="6975936"/>
            <a:ext cx="5715" cy="24765"/>
          </a:xfrm>
          <a:custGeom>
            <a:avLst/>
            <a:gdLst/>
            <a:ahLst/>
            <a:cxnLst/>
            <a:rect l="l" t="t" r="r" b="b"/>
            <a:pathLst>
              <a:path w="5715" h="24765">
                <a:moveTo>
                  <a:pt x="0" y="24199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78" name="object 11978"/>
          <p:cNvSpPr/>
          <p:nvPr/>
        </p:nvSpPr>
        <p:spPr>
          <a:xfrm>
            <a:off x="12431966" y="4520629"/>
            <a:ext cx="99060" cy="394970"/>
          </a:xfrm>
          <a:custGeom>
            <a:avLst/>
            <a:gdLst/>
            <a:ahLst/>
            <a:cxnLst/>
            <a:rect l="l" t="t" r="r" b="b"/>
            <a:pathLst>
              <a:path w="99059" h="394970">
                <a:moveTo>
                  <a:pt x="0" y="394636"/>
                </a:moveTo>
                <a:lnTo>
                  <a:pt x="0" y="393705"/>
                </a:lnTo>
              </a:path>
              <a:path w="99059" h="394970">
                <a:moveTo>
                  <a:pt x="0" y="393705"/>
                </a:moveTo>
                <a:lnTo>
                  <a:pt x="5584" y="372298"/>
                </a:lnTo>
              </a:path>
              <a:path w="99059" h="394970">
                <a:moveTo>
                  <a:pt x="10238" y="355544"/>
                </a:moveTo>
                <a:lnTo>
                  <a:pt x="18614" y="322037"/>
                </a:lnTo>
              </a:path>
              <a:path w="99059" h="394970">
                <a:moveTo>
                  <a:pt x="22337" y="304353"/>
                </a:moveTo>
                <a:lnTo>
                  <a:pt x="30714" y="270846"/>
                </a:lnTo>
              </a:path>
              <a:path w="99059" h="394970">
                <a:moveTo>
                  <a:pt x="35368" y="254093"/>
                </a:moveTo>
                <a:lnTo>
                  <a:pt x="43745" y="219655"/>
                </a:lnTo>
              </a:path>
              <a:path w="99059" h="394970">
                <a:moveTo>
                  <a:pt x="47468" y="202902"/>
                </a:moveTo>
                <a:lnTo>
                  <a:pt x="55844" y="169395"/>
                </a:lnTo>
              </a:path>
              <a:path w="99059" h="394970">
                <a:moveTo>
                  <a:pt x="60498" y="152642"/>
                </a:moveTo>
                <a:lnTo>
                  <a:pt x="66082" y="131235"/>
                </a:lnTo>
              </a:path>
              <a:path w="99059" h="394970">
                <a:moveTo>
                  <a:pt x="70736" y="109827"/>
                </a:moveTo>
                <a:lnTo>
                  <a:pt x="76321" y="88420"/>
                </a:lnTo>
              </a:path>
              <a:path w="99059" h="394970">
                <a:moveTo>
                  <a:pt x="80044" y="71667"/>
                </a:moveTo>
                <a:lnTo>
                  <a:pt x="89351" y="38160"/>
                </a:lnTo>
              </a:path>
              <a:path w="99059" h="394970">
                <a:moveTo>
                  <a:pt x="93074" y="21407"/>
                </a:moveTo>
                <a:lnTo>
                  <a:pt x="98659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979" name="object 11979"/>
          <p:cNvGrpSpPr/>
          <p:nvPr/>
        </p:nvGrpSpPr>
        <p:grpSpPr>
          <a:xfrm>
            <a:off x="12377982" y="4904097"/>
            <a:ext cx="1905" cy="3175"/>
            <a:chOff x="12377982" y="4904097"/>
            <a:chExt cx="1905" cy="3175"/>
          </a:xfrm>
        </p:grpSpPr>
        <p:sp>
          <p:nvSpPr>
            <p:cNvPr id="11980" name="object 11980"/>
            <p:cNvSpPr/>
            <p:nvPr/>
          </p:nvSpPr>
          <p:spPr>
            <a:xfrm>
              <a:off x="12377982" y="49050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81" name="object 11981"/>
            <p:cNvSpPr/>
            <p:nvPr/>
          </p:nvSpPr>
          <p:spPr>
            <a:xfrm>
              <a:off x="12378913" y="490409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982" name="object 11982"/>
          <p:cNvSpPr/>
          <p:nvPr/>
        </p:nvSpPr>
        <p:spPr>
          <a:xfrm>
            <a:off x="6597123" y="6884723"/>
            <a:ext cx="17145" cy="69850"/>
          </a:xfrm>
          <a:custGeom>
            <a:avLst/>
            <a:gdLst/>
            <a:ahLst/>
            <a:cxnLst/>
            <a:rect l="l" t="t" r="r" b="b"/>
            <a:pathLst>
              <a:path w="17145" h="69850">
                <a:moveTo>
                  <a:pt x="0" y="69805"/>
                </a:moveTo>
                <a:lnTo>
                  <a:pt x="4653" y="51190"/>
                </a:lnTo>
              </a:path>
              <a:path w="17145" h="69850">
                <a:moveTo>
                  <a:pt x="8376" y="33506"/>
                </a:moveTo>
                <a:lnTo>
                  <a:pt x="167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83" name="object 11983"/>
          <p:cNvSpPr/>
          <p:nvPr/>
        </p:nvSpPr>
        <p:spPr>
          <a:xfrm>
            <a:off x="6618530" y="6845631"/>
            <a:ext cx="5715" cy="22860"/>
          </a:xfrm>
          <a:custGeom>
            <a:avLst/>
            <a:gdLst/>
            <a:ahLst/>
            <a:cxnLst/>
            <a:rect l="l" t="t" r="r" b="b"/>
            <a:pathLst>
              <a:path w="5715" h="22859">
                <a:moveTo>
                  <a:pt x="0" y="22337"/>
                </a:moveTo>
                <a:lnTo>
                  <a:pt x="4653" y="2792"/>
                </a:lnTo>
              </a:path>
              <a:path w="5715" h="22859">
                <a:moveTo>
                  <a:pt x="4653" y="2792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84" name="object 11984"/>
          <p:cNvSpPr/>
          <p:nvPr/>
        </p:nvSpPr>
        <p:spPr>
          <a:xfrm>
            <a:off x="12378914" y="4638834"/>
            <a:ext cx="67310" cy="265430"/>
          </a:xfrm>
          <a:custGeom>
            <a:avLst/>
            <a:gdLst/>
            <a:ahLst/>
            <a:cxnLst/>
            <a:rect l="l" t="t" r="r" b="b"/>
            <a:pathLst>
              <a:path w="67309" h="265429">
                <a:moveTo>
                  <a:pt x="0" y="265262"/>
                </a:moveTo>
                <a:lnTo>
                  <a:pt x="930" y="263400"/>
                </a:lnTo>
              </a:path>
              <a:path w="67309" h="265429">
                <a:moveTo>
                  <a:pt x="930" y="263400"/>
                </a:moveTo>
                <a:lnTo>
                  <a:pt x="6515" y="241993"/>
                </a:lnTo>
              </a:path>
              <a:path w="67309" h="265429">
                <a:moveTo>
                  <a:pt x="10238" y="225240"/>
                </a:moveTo>
                <a:lnTo>
                  <a:pt x="18614" y="190802"/>
                </a:lnTo>
              </a:path>
              <a:path w="67309" h="265429">
                <a:moveTo>
                  <a:pt x="23268" y="174049"/>
                </a:moveTo>
                <a:lnTo>
                  <a:pt x="31645" y="140542"/>
                </a:lnTo>
              </a:path>
              <a:path w="67309" h="265429">
                <a:moveTo>
                  <a:pt x="35368" y="123789"/>
                </a:moveTo>
                <a:lnTo>
                  <a:pt x="44675" y="89351"/>
                </a:lnTo>
              </a:path>
              <a:path w="67309" h="265429">
                <a:moveTo>
                  <a:pt x="48398" y="72598"/>
                </a:moveTo>
                <a:lnTo>
                  <a:pt x="56775" y="39091"/>
                </a:lnTo>
              </a:path>
              <a:path w="67309" h="265429">
                <a:moveTo>
                  <a:pt x="61429" y="21407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85" name="object 11985"/>
          <p:cNvSpPr/>
          <p:nvPr/>
        </p:nvSpPr>
        <p:spPr>
          <a:xfrm>
            <a:off x="6605499" y="6845631"/>
            <a:ext cx="19050" cy="73025"/>
          </a:xfrm>
          <a:custGeom>
            <a:avLst/>
            <a:gdLst/>
            <a:ahLst/>
            <a:cxnLst/>
            <a:rect l="l" t="t" r="r" b="b"/>
            <a:pathLst>
              <a:path w="19050" h="73025">
                <a:moveTo>
                  <a:pt x="18614" y="0"/>
                </a:moveTo>
                <a:lnTo>
                  <a:pt x="17684" y="2792"/>
                </a:lnTo>
              </a:path>
              <a:path w="19050" h="73025">
                <a:moveTo>
                  <a:pt x="17684" y="2792"/>
                </a:moveTo>
                <a:lnTo>
                  <a:pt x="13030" y="22337"/>
                </a:lnTo>
              </a:path>
              <a:path w="19050" h="73025">
                <a:moveTo>
                  <a:pt x="8376" y="39091"/>
                </a:moveTo>
                <a:lnTo>
                  <a:pt x="0" y="7259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86" name="object 11986"/>
          <p:cNvSpPr/>
          <p:nvPr/>
        </p:nvSpPr>
        <p:spPr>
          <a:xfrm>
            <a:off x="6597123" y="6935914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4653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87" name="object 11987"/>
          <p:cNvSpPr/>
          <p:nvPr/>
        </p:nvSpPr>
        <p:spPr>
          <a:xfrm>
            <a:off x="12450581" y="4507599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40" h="109854">
                <a:moveTo>
                  <a:pt x="0" y="109827"/>
                </a:moveTo>
                <a:lnTo>
                  <a:pt x="5584" y="88420"/>
                </a:lnTo>
              </a:path>
              <a:path w="27940" h="109854">
                <a:moveTo>
                  <a:pt x="9307" y="71667"/>
                </a:moveTo>
                <a:lnTo>
                  <a:pt x="17684" y="38160"/>
                </a:lnTo>
              </a:path>
              <a:path w="27940" h="109854">
                <a:moveTo>
                  <a:pt x="22337" y="21407"/>
                </a:moveTo>
                <a:lnTo>
                  <a:pt x="279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88" name="object 11988"/>
          <p:cNvSpPr/>
          <p:nvPr/>
        </p:nvSpPr>
        <p:spPr>
          <a:xfrm>
            <a:off x="12338891" y="4497361"/>
            <a:ext cx="99060" cy="398780"/>
          </a:xfrm>
          <a:custGeom>
            <a:avLst/>
            <a:gdLst/>
            <a:ahLst/>
            <a:cxnLst/>
            <a:rect l="l" t="t" r="r" b="b"/>
            <a:pathLst>
              <a:path w="99059" h="398779">
                <a:moveTo>
                  <a:pt x="0" y="398359"/>
                </a:moveTo>
                <a:lnTo>
                  <a:pt x="0" y="397428"/>
                </a:lnTo>
              </a:path>
              <a:path w="99059" h="398779">
                <a:moveTo>
                  <a:pt x="0" y="397428"/>
                </a:moveTo>
                <a:lnTo>
                  <a:pt x="5584" y="374159"/>
                </a:lnTo>
              </a:path>
              <a:path w="99059" h="398779">
                <a:moveTo>
                  <a:pt x="10238" y="357406"/>
                </a:moveTo>
                <a:lnTo>
                  <a:pt x="18614" y="323899"/>
                </a:lnTo>
              </a:path>
              <a:path w="99059" h="398779">
                <a:moveTo>
                  <a:pt x="22337" y="306215"/>
                </a:moveTo>
                <a:lnTo>
                  <a:pt x="30714" y="272708"/>
                </a:lnTo>
              </a:path>
              <a:path w="99059" h="398779">
                <a:moveTo>
                  <a:pt x="35368" y="255954"/>
                </a:moveTo>
                <a:lnTo>
                  <a:pt x="43745" y="222448"/>
                </a:lnTo>
              </a:path>
              <a:path w="99059" h="398779">
                <a:moveTo>
                  <a:pt x="47468" y="204763"/>
                </a:moveTo>
                <a:lnTo>
                  <a:pt x="55844" y="171257"/>
                </a:lnTo>
              </a:path>
              <a:path w="99059" h="398779">
                <a:moveTo>
                  <a:pt x="60498" y="154503"/>
                </a:moveTo>
                <a:lnTo>
                  <a:pt x="66082" y="131235"/>
                </a:lnTo>
              </a:path>
              <a:path w="99059" h="398779">
                <a:moveTo>
                  <a:pt x="71667" y="110758"/>
                </a:moveTo>
                <a:lnTo>
                  <a:pt x="76321" y="89351"/>
                </a:lnTo>
              </a:path>
              <a:path w="99059" h="398779">
                <a:moveTo>
                  <a:pt x="80974" y="71667"/>
                </a:moveTo>
                <a:lnTo>
                  <a:pt x="89351" y="38160"/>
                </a:lnTo>
              </a:path>
              <a:path w="99059" h="398779">
                <a:moveTo>
                  <a:pt x="94005" y="21407"/>
                </a:moveTo>
                <a:lnTo>
                  <a:pt x="98659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89" name="object 11989"/>
          <p:cNvSpPr/>
          <p:nvPr/>
        </p:nvSpPr>
        <p:spPr>
          <a:xfrm>
            <a:off x="12288631" y="48836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90" name="object 11990"/>
          <p:cNvSpPr/>
          <p:nvPr/>
        </p:nvSpPr>
        <p:spPr>
          <a:xfrm>
            <a:off x="6585954" y="6975936"/>
            <a:ext cx="5715" cy="24765"/>
          </a:xfrm>
          <a:custGeom>
            <a:avLst/>
            <a:gdLst/>
            <a:ahLst/>
            <a:cxnLst/>
            <a:rect l="l" t="t" r="r" b="b"/>
            <a:pathLst>
              <a:path w="5715" h="24765">
                <a:moveTo>
                  <a:pt x="5584" y="0"/>
                </a:moveTo>
                <a:lnTo>
                  <a:pt x="0" y="24199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91" name="object 11991"/>
          <p:cNvSpPr/>
          <p:nvPr/>
        </p:nvSpPr>
        <p:spPr>
          <a:xfrm>
            <a:off x="6575716" y="7016888"/>
            <a:ext cx="5715" cy="24765"/>
          </a:xfrm>
          <a:custGeom>
            <a:avLst/>
            <a:gdLst/>
            <a:ahLst/>
            <a:cxnLst/>
            <a:rect l="l" t="t" r="r" b="b"/>
            <a:pathLst>
              <a:path w="5715" h="24765">
                <a:moveTo>
                  <a:pt x="5584" y="0"/>
                </a:moveTo>
                <a:lnTo>
                  <a:pt x="0" y="24199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92" name="object 11992"/>
          <p:cNvSpPr/>
          <p:nvPr/>
        </p:nvSpPr>
        <p:spPr>
          <a:xfrm>
            <a:off x="12288631" y="4616496"/>
            <a:ext cx="67310" cy="267335"/>
          </a:xfrm>
          <a:custGeom>
            <a:avLst/>
            <a:gdLst/>
            <a:ahLst/>
            <a:cxnLst/>
            <a:rect l="l" t="t" r="r" b="b"/>
            <a:pathLst>
              <a:path w="67309" h="267335">
                <a:moveTo>
                  <a:pt x="0" y="267123"/>
                </a:moveTo>
                <a:lnTo>
                  <a:pt x="930" y="266193"/>
                </a:lnTo>
              </a:path>
              <a:path w="67309" h="267335">
                <a:moveTo>
                  <a:pt x="930" y="266193"/>
                </a:moveTo>
                <a:lnTo>
                  <a:pt x="930" y="265262"/>
                </a:lnTo>
              </a:path>
              <a:path w="67309" h="267335">
                <a:moveTo>
                  <a:pt x="930" y="265262"/>
                </a:moveTo>
                <a:lnTo>
                  <a:pt x="930" y="263400"/>
                </a:lnTo>
              </a:path>
              <a:path w="67309" h="267335">
                <a:moveTo>
                  <a:pt x="930" y="263400"/>
                </a:moveTo>
                <a:lnTo>
                  <a:pt x="3722" y="255954"/>
                </a:lnTo>
              </a:path>
              <a:path w="67309" h="267335">
                <a:moveTo>
                  <a:pt x="3722" y="255024"/>
                </a:moveTo>
                <a:lnTo>
                  <a:pt x="7445" y="238270"/>
                </a:lnTo>
              </a:path>
              <a:path w="67309" h="267335">
                <a:moveTo>
                  <a:pt x="12099" y="220586"/>
                </a:moveTo>
                <a:lnTo>
                  <a:pt x="20476" y="187079"/>
                </a:lnTo>
              </a:path>
              <a:path w="67309" h="267335">
                <a:moveTo>
                  <a:pt x="24199" y="170326"/>
                </a:moveTo>
                <a:lnTo>
                  <a:pt x="33506" y="135888"/>
                </a:lnTo>
              </a:path>
              <a:path w="67309" h="267335">
                <a:moveTo>
                  <a:pt x="37229" y="119135"/>
                </a:moveTo>
                <a:lnTo>
                  <a:pt x="45606" y="85628"/>
                </a:lnTo>
              </a:path>
              <a:path w="67309" h="267335">
                <a:moveTo>
                  <a:pt x="50260" y="68875"/>
                </a:moveTo>
                <a:lnTo>
                  <a:pt x="58636" y="34437"/>
                </a:lnTo>
              </a:path>
              <a:path w="67309" h="267335">
                <a:moveTo>
                  <a:pt x="62359" y="17684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993" name="object 11993"/>
          <p:cNvGrpSpPr/>
          <p:nvPr/>
        </p:nvGrpSpPr>
        <p:grpSpPr>
          <a:xfrm>
            <a:off x="11498428" y="6788856"/>
            <a:ext cx="1905" cy="177800"/>
            <a:chOff x="11498428" y="6788856"/>
            <a:chExt cx="1905" cy="177800"/>
          </a:xfrm>
        </p:grpSpPr>
        <p:sp>
          <p:nvSpPr>
            <p:cNvPr id="11994" name="object 11994"/>
            <p:cNvSpPr/>
            <p:nvPr/>
          </p:nvSpPr>
          <p:spPr>
            <a:xfrm>
              <a:off x="11499359" y="6789787"/>
              <a:ext cx="0" cy="177165"/>
            </a:xfrm>
            <a:custGeom>
              <a:avLst/>
              <a:gdLst/>
              <a:ahLst/>
              <a:cxnLst/>
              <a:rect l="l" t="t" r="r" b="b"/>
              <a:pathLst>
                <a:path h="177165">
                  <a:moveTo>
                    <a:pt x="0" y="176841"/>
                  </a:moveTo>
                  <a:lnTo>
                    <a:pt x="0" y="175910"/>
                  </a:lnTo>
                </a:path>
                <a:path h="177165">
                  <a:moveTo>
                    <a:pt x="0" y="175910"/>
                  </a:moveTo>
                  <a:lnTo>
                    <a:pt x="0" y="148919"/>
                  </a:lnTo>
                </a:path>
                <a:path h="177165">
                  <a:moveTo>
                    <a:pt x="0" y="132165"/>
                  </a:moveTo>
                  <a:lnTo>
                    <a:pt x="0" y="96797"/>
                  </a:lnTo>
                </a:path>
                <a:path h="177165">
                  <a:moveTo>
                    <a:pt x="0" y="79113"/>
                  </a:moveTo>
                  <a:lnTo>
                    <a:pt x="0" y="44675"/>
                  </a:lnTo>
                </a:path>
                <a:path h="177165">
                  <a:moveTo>
                    <a:pt x="0" y="2699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5" name="object 11995"/>
            <p:cNvSpPr/>
            <p:nvPr/>
          </p:nvSpPr>
          <p:spPr>
            <a:xfrm>
              <a:off x="11498428" y="67888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996" name="object 11996"/>
          <p:cNvSpPr/>
          <p:nvPr/>
        </p:nvSpPr>
        <p:spPr>
          <a:xfrm>
            <a:off x="12361229" y="4485261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0" y="109827"/>
                </a:moveTo>
                <a:lnTo>
                  <a:pt x="4653" y="88420"/>
                </a:lnTo>
              </a:path>
              <a:path w="27304" h="109854">
                <a:moveTo>
                  <a:pt x="9307" y="71667"/>
                </a:moveTo>
                <a:lnTo>
                  <a:pt x="17684" y="38160"/>
                </a:lnTo>
              </a:path>
              <a:path w="27304" h="109854">
                <a:moveTo>
                  <a:pt x="22337" y="21407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997" name="object 11997"/>
          <p:cNvGrpSpPr/>
          <p:nvPr/>
        </p:nvGrpSpPr>
        <p:grpSpPr>
          <a:xfrm>
            <a:off x="12516663" y="4547621"/>
            <a:ext cx="1905" cy="1905"/>
            <a:chOff x="12516663" y="4547621"/>
            <a:chExt cx="1905" cy="1905"/>
          </a:xfrm>
        </p:grpSpPr>
        <p:sp>
          <p:nvSpPr>
            <p:cNvPr id="11998" name="object 11998"/>
            <p:cNvSpPr/>
            <p:nvPr/>
          </p:nvSpPr>
          <p:spPr>
            <a:xfrm>
              <a:off x="12516663" y="45476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99" name="object 11999"/>
            <p:cNvSpPr/>
            <p:nvPr/>
          </p:nvSpPr>
          <p:spPr>
            <a:xfrm>
              <a:off x="12516664" y="45485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000" name="object 12000"/>
          <p:cNvSpPr/>
          <p:nvPr/>
        </p:nvSpPr>
        <p:spPr>
          <a:xfrm>
            <a:off x="11511459" y="696569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001" name="object 12001"/>
          <p:cNvGrpSpPr/>
          <p:nvPr/>
        </p:nvGrpSpPr>
        <p:grpSpPr>
          <a:xfrm>
            <a:off x="11510527" y="6788856"/>
            <a:ext cx="1905" cy="177165"/>
            <a:chOff x="11510527" y="6788856"/>
            <a:chExt cx="1905" cy="177165"/>
          </a:xfrm>
        </p:grpSpPr>
        <p:sp>
          <p:nvSpPr>
            <p:cNvPr id="12002" name="object 12002"/>
            <p:cNvSpPr/>
            <p:nvPr/>
          </p:nvSpPr>
          <p:spPr>
            <a:xfrm>
              <a:off x="11511458" y="6789787"/>
              <a:ext cx="0" cy="176530"/>
            </a:xfrm>
            <a:custGeom>
              <a:avLst/>
              <a:gdLst/>
              <a:ahLst/>
              <a:cxnLst/>
              <a:rect l="l" t="t" r="r" b="b"/>
              <a:pathLst>
                <a:path h="176529">
                  <a:moveTo>
                    <a:pt x="0" y="0"/>
                  </a:moveTo>
                  <a:lnTo>
                    <a:pt x="0" y="26991"/>
                  </a:lnTo>
                </a:path>
                <a:path h="176529">
                  <a:moveTo>
                    <a:pt x="0" y="44675"/>
                  </a:moveTo>
                  <a:lnTo>
                    <a:pt x="0" y="79113"/>
                  </a:lnTo>
                </a:path>
                <a:path h="176529">
                  <a:moveTo>
                    <a:pt x="0" y="96797"/>
                  </a:moveTo>
                  <a:lnTo>
                    <a:pt x="0" y="132165"/>
                  </a:lnTo>
                </a:path>
                <a:path h="176529">
                  <a:moveTo>
                    <a:pt x="0" y="148919"/>
                  </a:moveTo>
                  <a:lnTo>
                    <a:pt x="0" y="17591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03" name="object 12003"/>
            <p:cNvSpPr/>
            <p:nvPr/>
          </p:nvSpPr>
          <p:spPr>
            <a:xfrm>
              <a:off x="11510527" y="67888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004" name="object 12004"/>
          <p:cNvSpPr/>
          <p:nvPr/>
        </p:nvSpPr>
        <p:spPr>
          <a:xfrm>
            <a:off x="12516663" y="454762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05" name="object 12005"/>
          <p:cNvSpPr/>
          <p:nvPr/>
        </p:nvSpPr>
        <p:spPr>
          <a:xfrm>
            <a:off x="11499359" y="6966629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06" name="object 12006"/>
          <p:cNvSpPr/>
          <p:nvPr/>
        </p:nvSpPr>
        <p:spPr>
          <a:xfrm>
            <a:off x="11499359" y="6789787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07" name="object 12007"/>
          <p:cNvSpPr/>
          <p:nvPr/>
        </p:nvSpPr>
        <p:spPr>
          <a:xfrm>
            <a:off x="12516663" y="454762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08" name="object 12008"/>
          <p:cNvSpPr/>
          <p:nvPr/>
        </p:nvSpPr>
        <p:spPr>
          <a:xfrm>
            <a:off x="11524489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09" name="object 12009"/>
          <p:cNvSpPr/>
          <p:nvPr/>
        </p:nvSpPr>
        <p:spPr>
          <a:xfrm>
            <a:off x="12515723" y="4547632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2794" y="927"/>
                </a:moveTo>
                <a:lnTo>
                  <a:pt x="2527" y="266"/>
                </a:lnTo>
                <a:lnTo>
                  <a:pt x="1866" y="0"/>
                </a:lnTo>
                <a:lnTo>
                  <a:pt x="1397" y="190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397" y="1676"/>
                </a:lnTo>
                <a:lnTo>
                  <a:pt x="1866" y="1854"/>
                </a:lnTo>
                <a:lnTo>
                  <a:pt x="2527" y="1587"/>
                </a:lnTo>
                <a:lnTo>
                  <a:pt x="2794" y="927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10" name="object 12010"/>
          <p:cNvSpPr/>
          <p:nvPr/>
        </p:nvSpPr>
        <p:spPr>
          <a:xfrm>
            <a:off x="11454683" y="697872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11" name="object 12011"/>
          <p:cNvSpPr/>
          <p:nvPr/>
        </p:nvSpPr>
        <p:spPr>
          <a:xfrm>
            <a:off x="11454683" y="6777687"/>
            <a:ext cx="69850" cy="201295"/>
          </a:xfrm>
          <a:custGeom>
            <a:avLst/>
            <a:gdLst/>
            <a:ahLst/>
            <a:cxnLst/>
            <a:rect l="l" t="t" r="r" b="b"/>
            <a:pathLst>
              <a:path w="69850" h="201295">
                <a:moveTo>
                  <a:pt x="69805" y="0"/>
                </a:moveTo>
                <a:lnTo>
                  <a:pt x="43745" y="0"/>
                </a:lnTo>
              </a:path>
              <a:path w="69850" h="201295">
                <a:moveTo>
                  <a:pt x="26060" y="0"/>
                </a:moveTo>
                <a:lnTo>
                  <a:pt x="0" y="0"/>
                </a:lnTo>
              </a:path>
              <a:path w="69850" h="201295">
                <a:moveTo>
                  <a:pt x="0" y="0"/>
                </a:moveTo>
                <a:lnTo>
                  <a:pt x="26060" y="0"/>
                </a:lnTo>
              </a:path>
              <a:path w="69850" h="201295">
                <a:moveTo>
                  <a:pt x="43745" y="0"/>
                </a:moveTo>
                <a:lnTo>
                  <a:pt x="69805" y="0"/>
                </a:lnTo>
              </a:path>
              <a:path w="69850" h="201295">
                <a:moveTo>
                  <a:pt x="0" y="0"/>
                </a:moveTo>
                <a:lnTo>
                  <a:pt x="0" y="39091"/>
                </a:lnTo>
              </a:path>
              <a:path w="69850" h="201295">
                <a:moveTo>
                  <a:pt x="0" y="56775"/>
                </a:moveTo>
                <a:lnTo>
                  <a:pt x="0" y="91213"/>
                </a:lnTo>
              </a:path>
              <a:path w="69850" h="201295">
                <a:moveTo>
                  <a:pt x="0" y="108897"/>
                </a:moveTo>
                <a:lnTo>
                  <a:pt x="0" y="144265"/>
                </a:lnTo>
              </a:path>
              <a:path w="69850" h="201295">
                <a:moveTo>
                  <a:pt x="0" y="161018"/>
                </a:moveTo>
                <a:lnTo>
                  <a:pt x="0" y="201041"/>
                </a:lnTo>
              </a:path>
              <a:path w="69850" h="201295">
                <a:moveTo>
                  <a:pt x="0" y="201041"/>
                </a:moveTo>
                <a:lnTo>
                  <a:pt x="0" y="161018"/>
                </a:lnTo>
              </a:path>
              <a:path w="69850" h="201295">
                <a:moveTo>
                  <a:pt x="0" y="144265"/>
                </a:moveTo>
                <a:lnTo>
                  <a:pt x="0" y="108897"/>
                </a:lnTo>
              </a:path>
              <a:path w="69850" h="201295">
                <a:moveTo>
                  <a:pt x="0" y="91213"/>
                </a:moveTo>
                <a:lnTo>
                  <a:pt x="0" y="56775"/>
                </a:lnTo>
              </a:path>
              <a:path w="69850"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12" name="object 12012"/>
          <p:cNvSpPr/>
          <p:nvPr/>
        </p:nvSpPr>
        <p:spPr>
          <a:xfrm>
            <a:off x="12515723" y="45476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013" name="object 12013"/>
          <p:cNvGrpSpPr/>
          <p:nvPr/>
        </p:nvGrpSpPr>
        <p:grpSpPr>
          <a:xfrm>
            <a:off x="12385428" y="4515045"/>
            <a:ext cx="1905" cy="1905"/>
            <a:chOff x="12385428" y="4515045"/>
            <a:chExt cx="1905" cy="1905"/>
          </a:xfrm>
        </p:grpSpPr>
        <p:sp>
          <p:nvSpPr>
            <p:cNvPr id="12014" name="object 12014"/>
            <p:cNvSpPr/>
            <p:nvPr/>
          </p:nvSpPr>
          <p:spPr>
            <a:xfrm>
              <a:off x="12386359" y="45159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5" name="object 12015"/>
            <p:cNvSpPr/>
            <p:nvPr/>
          </p:nvSpPr>
          <p:spPr>
            <a:xfrm>
              <a:off x="12385421" y="45150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016" name="object 12016"/>
          <p:cNvGrpSpPr/>
          <p:nvPr/>
        </p:nvGrpSpPr>
        <p:grpSpPr>
          <a:xfrm>
            <a:off x="6371882" y="7204899"/>
            <a:ext cx="147320" cy="38735"/>
            <a:chOff x="6371882" y="7204899"/>
            <a:chExt cx="147320" cy="38735"/>
          </a:xfrm>
        </p:grpSpPr>
        <p:sp>
          <p:nvSpPr>
            <p:cNvPr id="12017" name="object 12017"/>
            <p:cNvSpPr/>
            <p:nvPr/>
          </p:nvSpPr>
          <p:spPr>
            <a:xfrm>
              <a:off x="6371882" y="7204904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3810" h="3175">
                  <a:moveTo>
                    <a:pt x="3721" y="1866"/>
                  </a:moveTo>
                  <a:lnTo>
                    <a:pt x="3441" y="1206"/>
                  </a:lnTo>
                  <a:lnTo>
                    <a:pt x="2781" y="927"/>
                  </a:lnTo>
                  <a:lnTo>
                    <a:pt x="2133" y="1206"/>
                  </a:lnTo>
                  <a:lnTo>
                    <a:pt x="1854" y="1866"/>
                  </a:lnTo>
                  <a:lnTo>
                    <a:pt x="2133" y="2514"/>
                  </a:lnTo>
                  <a:lnTo>
                    <a:pt x="2781" y="2794"/>
                  </a:lnTo>
                  <a:lnTo>
                    <a:pt x="3441" y="2514"/>
                  </a:lnTo>
                  <a:lnTo>
                    <a:pt x="3721" y="1866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8" name="object 12018"/>
            <p:cNvSpPr/>
            <p:nvPr/>
          </p:nvSpPr>
          <p:spPr>
            <a:xfrm>
              <a:off x="6372813" y="7205830"/>
              <a:ext cx="57150" cy="13970"/>
            </a:xfrm>
            <a:custGeom>
              <a:avLst/>
              <a:gdLst/>
              <a:ahLst/>
              <a:cxnLst/>
              <a:rect l="l" t="t" r="r" b="b"/>
              <a:pathLst>
                <a:path w="57150" h="13970">
                  <a:moveTo>
                    <a:pt x="930" y="0"/>
                  </a:moveTo>
                  <a:lnTo>
                    <a:pt x="1861" y="930"/>
                  </a:lnTo>
                </a:path>
                <a:path w="57150" h="13970">
                  <a:moveTo>
                    <a:pt x="0" y="0"/>
                  </a:moveTo>
                  <a:lnTo>
                    <a:pt x="930" y="0"/>
                  </a:lnTo>
                </a:path>
                <a:path w="57150" h="13970">
                  <a:moveTo>
                    <a:pt x="1861" y="930"/>
                  </a:moveTo>
                  <a:lnTo>
                    <a:pt x="51190" y="13030"/>
                  </a:lnTo>
                </a:path>
                <a:path w="57150" h="13970">
                  <a:moveTo>
                    <a:pt x="55844" y="13961"/>
                  </a:moveTo>
                  <a:lnTo>
                    <a:pt x="56775" y="13961"/>
                  </a:lnTo>
                </a:path>
                <a:path w="57150" h="13970">
                  <a:moveTo>
                    <a:pt x="53983" y="13961"/>
                  </a:moveTo>
                  <a:lnTo>
                    <a:pt x="55844" y="13961"/>
                  </a:lnTo>
                </a:path>
                <a:path w="57150" h="13970">
                  <a:moveTo>
                    <a:pt x="53052" y="13030"/>
                  </a:moveTo>
                  <a:lnTo>
                    <a:pt x="53983" y="13961"/>
                  </a:lnTo>
                </a:path>
                <a:path w="57150" h="13970">
                  <a:moveTo>
                    <a:pt x="52121" y="13030"/>
                  </a:moveTo>
                  <a:lnTo>
                    <a:pt x="53052" y="13030"/>
                  </a:lnTo>
                </a:path>
                <a:path w="57150" h="13970">
                  <a:moveTo>
                    <a:pt x="51190" y="13030"/>
                  </a:moveTo>
                  <a:lnTo>
                    <a:pt x="52121" y="130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19" name="object 12019"/>
            <p:cNvSpPr/>
            <p:nvPr/>
          </p:nvSpPr>
          <p:spPr>
            <a:xfrm>
              <a:off x="6423073" y="72179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0" name="object 12020"/>
            <p:cNvSpPr/>
            <p:nvPr/>
          </p:nvSpPr>
          <p:spPr>
            <a:xfrm>
              <a:off x="6429589" y="7219791"/>
              <a:ext cx="88900" cy="22860"/>
            </a:xfrm>
            <a:custGeom>
              <a:avLst/>
              <a:gdLst/>
              <a:ahLst/>
              <a:cxnLst/>
              <a:rect l="l" t="t" r="r" b="b"/>
              <a:pathLst>
                <a:path w="88900" h="22859">
                  <a:moveTo>
                    <a:pt x="0" y="0"/>
                  </a:moveTo>
                  <a:lnTo>
                    <a:pt x="14891" y="3722"/>
                  </a:lnTo>
                </a:path>
                <a:path w="88900" h="22859">
                  <a:moveTo>
                    <a:pt x="14891" y="3722"/>
                  </a:moveTo>
                  <a:lnTo>
                    <a:pt x="28853" y="7445"/>
                  </a:lnTo>
                </a:path>
                <a:path w="88900" h="22859">
                  <a:moveTo>
                    <a:pt x="34437" y="9307"/>
                  </a:moveTo>
                  <a:lnTo>
                    <a:pt x="35368" y="9307"/>
                  </a:lnTo>
                </a:path>
                <a:path w="88900" h="22859">
                  <a:moveTo>
                    <a:pt x="34437" y="8376"/>
                  </a:moveTo>
                  <a:lnTo>
                    <a:pt x="34437" y="9307"/>
                  </a:lnTo>
                </a:path>
                <a:path w="88900" h="22859">
                  <a:moveTo>
                    <a:pt x="33506" y="8376"/>
                  </a:moveTo>
                  <a:lnTo>
                    <a:pt x="34437" y="8376"/>
                  </a:lnTo>
                </a:path>
                <a:path w="88900" h="22859">
                  <a:moveTo>
                    <a:pt x="31645" y="8376"/>
                  </a:moveTo>
                  <a:lnTo>
                    <a:pt x="33506" y="8376"/>
                  </a:lnTo>
                </a:path>
                <a:path w="88900" h="22859">
                  <a:moveTo>
                    <a:pt x="30714" y="7445"/>
                  </a:moveTo>
                  <a:lnTo>
                    <a:pt x="31645" y="8376"/>
                  </a:lnTo>
                </a:path>
                <a:path w="88900" h="22859">
                  <a:moveTo>
                    <a:pt x="28853" y="7445"/>
                  </a:moveTo>
                  <a:lnTo>
                    <a:pt x="30714" y="7445"/>
                  </a:lnTo>
                </a:path>
                <a:path w="88900" h="22859">
                  <a:moveTo>
                    <a:pt x="35368" y="9307"/>
                  </a:moveTo>
                  <a:lnTo>
                    <a:pt x="52121" y="13030"/>
                  </a:lnTo>
                </a:path>
                <a:path w="88900" h="22859">
                  <a:moveTo>
                    <a:pt x="69805" y="17684"/>
                  </a:moveTo>
                  <a:lnTo>
                    <a:pt x="87490" y="22337"/>
                  </a:lnTo>
                </a:path>
                <a:path w="88900" h="22859">
                  <a:moveTo>
                    <a:pt x="87490" y="22337"/>
                  </a:moveTo>
                  <a:lnTo>
                    <a:pt x="88420" y="22337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1" name="object 12021"/>
            <p:cNvSpPr/>
            <p:nvPr/>
          </p:nvSpPr>
          <p:spPr>
            <a:xfrm>
              <a:off x="6516141" y="72412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22" name="object 12022"/>
            <p:cNvSpPr/>
            <p:nvPr/>
          </p:nvSpPr>
          <p:spPr>
            <a:xfrm>
              <a:off x="6518010" y="724212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023" name="object 12023"/>
          <p:cNvSpPr/>
          <p:nvPr/>
        </p:nvSpPr>
        <p:spPr>
          <a:xfrm>
            <a:off x="12386348" y="45150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600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24" name="object 12024"/>
          <p:cNvSpPr/>
          <p:nvPr/>
        </p:nvSpPr>
        <p:spPr>
          <a:xfrm>
            <a:off x="11450029" y="6886585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4653"/>
                </a:moveTo>
                <a:lnTo>
                  <a:pt x="4653" y="4653"/>
                </a:lnTo>
              </a:path>
              <a:path w="5079" h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25" name="object 12025"/>
          <p:cNvSpPr/>
          <p:nvPr/>
        </p:nvSpPr>
        <p:spPr>
          <a:xfrm>
            <a:off x="12386348" y="45150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600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26" name="object 12026"/>
          <p:cNvSpPr/>
          <p:nvPr/>
        </p:nvSpPr>
        <p:spPr>
          <a:xfrm>
            <a:off x="11450029" y="678606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27" name="object 12027"/>
          <p:cNvSpPr/>
          <p:nvPr/>
        </p:nvSpPr>
        <p:spPr>
          <a:xfrm>
            <a:off x="6433312" y="6915437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4" h="20954">
                <a:moveTo>
                  <a:pt x="5584" y="0"/>
                </a:moveTo>
                <a:lnTo>
                  <a:pt x="5584" y="930"/>
                </a:lnTo>
              </a:path>
              <a:path w="5714" h="20954">
                <a:moveTo>
                  <a:pt x="5584" y="930"/>
                </a:moveTo>
                <a:lnTo>
                  <a:pt x="4653" y="1861"/>
                </a:lnTo>
              </a:path>
              <a:path w="5714" h="20954">
                <a:moveTo>
                  <a:pt x="4653" y="1861"/>
                </a:moveTo>
                <a:lnTo>
                  <a:pt x="4653" y="2792"/>
                </a:lnTo>
              </a:path>
              <a:path w="5714" h="20954">
                <a:moveTo>
                  <a:pt x="4653" y="2792"/>
                </a:moveTo>
                <a:lnTo>
                  <a:pt x="4653" y="3722"/>
                </a:lnTo>
              </a:path>
              <a:path w="5714" h="20954">
                <a:moveTo>
                  <a:pt x="4653" y="3722"/>
                </a:moveTo>
                <a:lnTo>
                  <a:pt x="3722" y="5584"/>
                </a:lnTo>
              </a:path>
              <a:path w="5714" h="20954">
                <a:moveTo>
                  <a:pt x="3722" y="5584"/>
                </a:moveTo>
                <a:lnTo>
                  <a:pt x="0" y="204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28" name="object 12028"/>
          <p:cNvSpPr/>
          <p:nvPr/>
        </p:nvSpPr>
        <p:spPr>
          <a:xfrm>
            <a:off x="11453752" y="678606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029" name="object 12029"/>
          <p:cNvGrpSpPr/>
          <p:nvPr/>
        </p:nvGrpSpPr>
        <p:grpSpPr>
          <a:xfrm>
            <a:off x="12386359" y="4515045"/>
            <a:ext cx="3175" cy="3175"/>
            <a:chOff x="12386359" y="4515045"/>
            <a:chExt cx="3175" cy="3175"/>
          </a:xfrm>
        </p:grpSpPr>
        <p:sp>
          <p:nvSpPr>
            <p:cNvPr id="12030" name="object 12030"/>
            <p:cNvSpPr/>
            <p:nvPr/>
          </p:nvSpPr>
          <p:spPr>
            <a:xfrm>
              <a:off x="12387290" y="451597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31" name="object 12031"/>
            <p:cNvSpPr/>
            <p:nvPr/>
          </p:nvSpPr>
          <p:spPr>
            <a:xfrm>
              <a:off x="12386359" y="4515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032" name="object 12032"/>
          <p:cNvSpPr/>
          <p:nvPr/>
        </p:nvSpPr>
        <p:spPr>
          <a:xfrm>
            <a:off x="11450029" y="679071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33" name="object 12033"/>
          <p:cNvSpPr/>
          <p:nvPr/>
        </p:nvSpPr>
        <p:spPr>
          <a:xfrm>
            <a:off x="12341683" y="4601604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89">
                <a:moveTo>
                  <a:pt x="0" y="8376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34" name="object 12034"/>
          <p:cNvSpPr/>
          <p:nvPr/>
        </p:nvSpPr>
        <p:spPr>
          <a:xfrm>
            <a:off x="12512010" y="4644419"/>
            <a:ext cx="3810" cy="8890"/>
          </a:xfrm>
          <a:custGeom>
            <a:avLst/>
            <a:gdLst/>
            <a:ahLst/>
            <a:cxnLst/>
            <a:rect l="l" t="t" r="r" b="b"/>
            <a:pathLst>
              <a:path w="3809" h="8889">
                <a:moveTo>
                  <a:pt x="3722" y="0"/>
                </a:moveTo>
                <a:lnTo>
                  <a:pt x="1861" y="8376"/>
                </a:lnTo>
              </a:path>
              <a:path w="3809" h="8889">
                <a:moveTo>
                  <a:pt x="930" y="8376"/>
                </a:moveTo>
                <a:lnTo>
                  <a:pt x="0" y="74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35" name="object 12035"/>
          <p:cNvSpPr/>
          <p:nvPr/>
        </p:nvSpPr>
        <p:spPr>
          <a:xfrm>
            <a:off x="10640281" y="6961975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5584" y="0"/>
                </a:moveTo>
                <a:lnTo>
                  <a:pt x="0" y="204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36" name="object 12036"/>
          <p:cNvSpPr/>
          <p:nvPr/>
        </p:nvSpPr>
        <p:spPr>
          <a:xfrm>
            <a:off x="12511079" y="465186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37" name="object 12037"/>
          <p:cNvSpPr/>
          <p:nvPr/>
        </p:nvSpPr>
        <p:spPr>
          <a:xfrm>
            <a:off x="10468093" y="6919160"/>
            <a:ext cx="177800" cy="43180"/>
          </a:xfrm>
          <a:custGeom>
            <a:avLst/>
            <a:gdLst/>
            <a:ahLst/>
            <a:cxnLst/>
            <a:rect l="l" t="t" r="r" b="b"/>
            <a:pathLst>
              <a:path w="177800" h="43179">
                <a:moveTo>
                  <a:pt x="5584" y="0"/>
                </a:moveTo>
                <a:lnTo>
                  <a:pt x="32576" y="6515"/>
                </a:lnTo>
              </a:path>
              <a:path w="177800" h="43179">
                <a:moveTo>
                  <a:pt x="49329" y="10238"/>
                </a:moveTo>
                <a:lnTo>
                  <a:pt x="82836" y="18614"/>
                </a:lnTo>
              </a:path>
              <a:path w="177800" h="43179">
                <a:moveTo>
                  <a:pt x="99589" y="23268"/>
                </a:moveTo>
                <a:lnTo>
                  <a:pt x="134027" y="31645"/>
                </a:lnTo>
              </a:path>
              <a:path w="177800" h="43179">
                <a:moveTo>
                  <a:pt x="150780" y="36299"/>
                </a:moveTo>
                <a:lnTo>
                  <a:pt x="177772" y="42814"/>
                </a:lnTo>
              </a:path>
              <a:path w="177800" h="43179">
                <a:moveTo>
                  <a:pt x="0" y="20476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38" name="object 12038"/>
          <p:cNvSpPr/>
          <p:nvPr/>
        </p:nvSpPr>
        <p:spPr>
          <a:xfrm>
            <a:off x="6591538" y="6954528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0" y="21407"/>
                </a:moveTo>
                <a:lnTo>
                  <a:pt x="3722" y="4653"/>
                </a:lnTo>
              </a:path>
              <a:path w="5715" h="21590">
                <a:moveTo>
                  <a:pt x="3722" y="4653"/>
                </a:moveTo>
                <a:lnTo>
                  <a:pt x="4653" y="2792"/>
                </a:lnTo>
              </a:path>
              <a:path w="5715" h="21590">
                <a:moveTo>
                  <a:pt x="4653" y="2792"/>
                </a:moveTo>
                <a:lnTo>
                  <a:pt x="4653" y="1861"/>
                </a:lnTo>
              </a:path>
              <a:path w="5715" h="21590">
                <a:moveTo>
                  <a:pt x="4653" y="1861"/>
                </a:moveTo>
                <a:lnTo>
                  <a:pt x="4653" y="930"/>
                </a:lnTo>
              </a:path>
              <a:path w="5715" h="21590">
                <a:moveTo>
                  <a:pt x="4653" y="93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39" name="object 12039"/>
          <p:cNvSpPr/>
          <p:nvPr/>
        </p:nvSpPr>
        <p:spPr>
          <a:xfrm>
            <a:off x="10641212" y="697965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40" name="object 12040"/>
          <p:cNvSpPr/>
          <p:nvPr/>
        </p:nvSpPr>
        <p:spPr>
          <a:xfrm>
            <a:off x="10469024" y="693684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041" name="object 12041"/>
          <p:cNvGrpSpPr/>
          <p:nvPr/>
        </p:nvGrpSpPr>
        <p:grpSpPr>
          <a:xfrm>
            <a:off x="6516147" y="7011304"/>
            <a:ext cx="59055" cy="231140"/>
            <a:chOff x="6516147" y="7011304"/>
            <a:chExt cx="59055" cy="231140"/>
          </a:xfrm>
        </p:grpSpPr>
        <p:sp>
          <p:nvSpPr>
            <p:cNvPr id="12042" name="object 12042"/>
            <p:cNvSpPr/>
            <p:nvPr/>
          </p:nvSpPr>
          <p:spPr>
            <a:xfrm>
              <a:off x="6516147" y="72402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43" name="object 12043"/>
            <p:cNvSpPr/>
            <p:nvPr/>
          </p:nvSpPr>
          <p:spPr>
            <a:xfrm>
              <a:off x="6517079" y="7012235"/>
              <a:ext cx="57150" cy="229235"/>
            </a:xfrm>
            <a:custGeom>
              <a:avLst/>
              <a:gdLst/>
              <a:ahLst/>
              <a:cxnLst/>
              <a:rect l="l" t="t" r="r" b="b"/>
              <a:pathLst>
                <a:path w="57150" h="229234">
                  <a:moveTo>
                    <a:pt x="0" y="228963"/>
                  </a:moveTo>
                  <a:lnTo>
                    <a:pt x="0" y="228032"/>
                  </a:lnTo>
                </a:path>
                <a:path w="57150" h="229234">
                  <a:moveTo>
                    <a:pt x="0" y="228032"/>
                  </a:moveTo>
                  <a:lnTo>
                    <a:pt x="0" y="227101"/>
                  </a:lnTo>
                </a:path>
                <a:path w="57150" h="229234">
                  <a:moveTo>
                    <a:pt x="0" y="227101"/>
                  </a:moveTo>
                  <a:lnTo>
                    <a:pt x="930" y="225240"/>
                  </a:lnTo>
                </a:path>
                <a:path w="57150" h="229234">
                  <a:moveTo>
                    <a:pt x="930" y="225240"/>
                  </a:moveTo>
                  <a:lnTo>
                    <a:pt x="930" y="224309"/>
                  </a:lnTo>
                </a:path>
                <a:path w="57150" h="229234">
                  <a:moveTo>
                    <a:pt x="930" y="223378"/>
                  </a:moveTo>
                  <a:lnTo>
                    <a:pt x="6515" y="202902"/>
                  </a:lnTo>
                </a:path>
                <a:path w="57150" h="229234">
                  <a:moveTo>
                    <a:pt x="10238" y="186149"/>
                  </a:moveTo>
                  <a:lnTo>
                    <a:pt x="18614" y="151711"/>
                  </a:lnTo>
                </a:path>
                <a:path w="57150" h="229234">
                  <a:moveTo>
                    <a:pt x="23268" y="134958"/>
                  </a:moveTo>
                  <a:lnTo>
                    <a:pt x="31645" y="101451"/>
                  </a:lnTo>
                </a:path>
                <a:path w="57150" h="229234">
                  <a:moveTo>
                    <a:pt x="36299" y="83767"/>
                  </a:moveTo>
                  <a:lnTo>
                    <a:pt x="44675" y="50260"/>
                  </a:lnTo>
                </a:path>
                <a:path w="57150" h="229234">
                  <a:moveTo>
                    <a:pt x="48398" y="33506"/>
                  </a:moveTo>
                  <a:lnTo>
                    <a:pt x="56775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044" name="object 12044"/>
          <p:cNvSpPr/>
          <p:nvPr/>
        </p:nvSpPr>
        <p:spPr>
          <a:xfrm>
            <a:off x="6578508" y="6974075"/>
            <a:ext cx="5080" cy="20955"/>
          </a:xfrm>
          <a:custGeom>
            <a:avLst/>
            <a:gdLst/>
            <a:ahLst/>
            <a:cxnLst/>
            <a:rect l="l" t="t" r="r" b="b"/>
            <a:pathLst>
              <a:path w="5079" h="20954">
                <a:moveTo>
                  <a:pt x="0" y="20476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45" name="object 12045"/>
          <p:cNvSpPr/>
          <p:nvPr/>
        </p:nvSpPr>
        <p:spPr>
          <a:xfrm>
            <a:off x="12506425" y="4650934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930"/>
                </a:moveTo>
                <a:lnTo>
                  <a:pt x="2792" y="930"/>
                </a:lnTo>
              </a:path>
              <a:path w="3809" h="1270">
                <a:moveTo>
                  <a:pt x="2792" y="930"/>
                </a:moveTo>
                <a:lnTo>
                  <a:pt x="1861" y="0"/>
                </a:lnTo>
              </a:path>
              <a:path w="3809" h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46" name="object 12046"/>
          <p:cNvSpPr/>
          <p:nvPr/>
        </p:nvSpPr>
        <p:spPr>
          <a:xfrm>
            <a:off x="12347268" y="461091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2047" name="object 12047"/>
          <p:cNvPicPr/>
          <p:nvPr/>
        </p:nvPicPr>
        <p:blipFill>
          <a:blip r:embed="rId105" cstate="print"/>
          <a:stretch>
            <a:fillRect/>
          </a:stretch>
        </p:blipFill>
        <p:spPr>
          <a:xfrm>
            <a:off x="11854904" y="3193386"/>
            <a:ext cx="261539" cy="424419"/>
          </a:xfrm>
          <a:prstGeom prst="rect">
            <a:avLst/>
          </a:prstGeom>
        </p:spPr>
      </p:pic>
      <p:sp>
        <p:nvSpPr>
          <p:cNvPr id="12048" name="object 12048"/>
          <p:cNvSpPr/>
          <p:nvPr/>
        </p:nvSpPr>
        <p:spPr>
          <a:xfrm>
            <a:off x="12345406" y="4610912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49" name="object 12049"/>
          <p:cNvSpPr/>
          <p:nvPr/>
        </p:nvSpPr>
        <p:spPr>
          <a:xfrm>
            <a:off x="6588746" y="6881000"/>
            <a:ext cx="17780" cy="71755"/>
          </a:xfrm>
          <a:custGeom>
            <a:avLst/>
            <a:gdLst/>
            <a:ahLst/>
            <a:cxnLst/>
            <a:rect l="l" t="t" r="r" b="b"/>
            <a:pathLst>
              <a:path w="17779" h="71754">
                <a:moveTo>
                  <a:pt x="0" y="71667"/>
                </a:moveTo>
                <a:lnTo>
                  <a:pt x="5584" y="50260"/>
                </a:lnTo>
              </a:path>
              <a:path w="17779" h="71754">
                <a:moveTo>
                  <a:pt x="9307" y="33506"/>
                </a:moveTo>
                <a:lnTo>
                  <a:pt x="176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50" name="object 12050"/>
          <p:cNvSpPr/>
          <p:nvPr/>
        </p:nvSpPr>
        <p:spPr>
          <a:xfrm>
            <a:off x="6611084" y="6841908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0" y="21407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51" name="object 12051"/>
          <p:cNvSpPr/>
          <p:nvPr/>
        </p:nvSpPr>
        <p:spPr>
          <a:xfrm>
            <a:off x="10469954" y="693684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52" name="object 12052"/>
          <p:cNvSpPr/>
          <p:nvPr/>
        </p:nvSpPr>
        <p:spPr>
          <a:xfrm>
            <a:off x="6464957" y="6999204"/>
            <a:ext cx="57150" cy="229235"/>
          </a:xfrm>
          <a:custGeom>
            <a:avLst/>
            <a:gdLst/>
            <a:ahLst/>
            <a:cxnLst/>
            <a:rect l="l" t="t" r="r" b="b"/>
            <a:pathLst>
              <a:path w="57150" h="229234">
                <a:moveTo>
                  <a:pt x="0" y="228963"/>
                </a:moveTo>
                <a:lnTo>
                  <a:pt x="0" y="228032"/>
                </a:lnTo>
              </a:path>
              <a:path w="57150" h="229234">
                <a:moveTo>
                  <a:pt x="0" y="228032"/>
                </a:moveTo>
                <a:lnTo>
                  <a:pt x="0" y="227101"/>
                </a:lnTo>
              </a:path>
              <a:path w="57150" h="229234">
                <a:moveTo>
                  <a:pt x="0" y="227101"/>
                </a:moveTo>
                <a:lnTo>
                  <a:pt x="930" y="225240"/>
                </a:lnTo>
              </a:path>
              <a:path w="57150" h="229234">
                <a:moveTo>
                  <a:pt x="930" y="225240"/>
                </a:moveTo>
                <a:lnTo>
                  <a:pt x="6515" y="202902"/>
                </a:lnTo>
              </a:path>
              <a:path w="57150" h="229234">
                <a:moveTo>
                  <a:pt x="10238" y="186149"/>
                </a:moveTo>
                <a:lnTo>
                  <a:pt x="18614" y="152642"/>
                </a:lnTo>
              </a:path>
              <a:path w="57150" h="229234">
                <a:moveTo>
                  <a:pt x="23268" y="135888"/>
                </a:moveTo>
                <a:lnTo>
                  <a:pt x="31645" y="101451"/>
                </a:lnTo>
              </a:path>
              <a:path w="57150" h="229234">
                <a:moveTo>
                  <a:pt x="35368" y="84697"/>
                </a:moveTo>
                <a:lnTo>
                  <a:pt x="43745" y="51190"/>
                </a:lnTo>
              </a:path>
              <a:path w="57150" h="229234">
                <a:moveTo>
                  <a:pt x="48398" y="34437"/>
                </a:moveTo>
                <a:lnTo>
                  <a:pt x="56775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53" name="object 12053"/>
          <p:cNvSpPr/>
          <p:nvPr/>
        </p:nvSpPr>
        <p:spPr>
          <a:xfrm>
            <a:off x="6525455" y="6961044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0" y="21407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54" name="object 12054"/>
          <p:cNvSpPr/>
          <p:nvPr/>
        </p:nvSpPr>
        <p:spPr>
          <a:xfrm>
            <a:off x="12342614" y="4609981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2792" y="930"/>
                </a:moveTo>
                <a:lnTo>
                  <a:pt x="1861" y="930"/>
                </a:lnTo>
              </a:path>
              <a:path w="3175" h="1270">
                <a:moveTo>
                  <a:pt x="1861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55" name="object 12055"/>
          <p:cNvSpPr/>
          <p:nvPr/>
        </p:nvSpPr>
        <p:spPr>
          <a:xfrm>
            <a:off x="6536625" y="6918230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0" y="21407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56" name="object 12056"/>
          <p:cNvSpPr/>
          <p:nvPr/>
        </p:nvSpPr>
        <p:spPr>
          <a:xfrm>
            <a:off x="6545932" y="6828878"/>
            <a:ext cx="19050" cy="73025"/>
          </a:xfrm>
          <a:custGeom>
            <a:avLst/>
            <a:gdLst/>
            <a:ahLst/>
            <a:cxnLst/>
            <a:rect l="l" t="t" r="r" b="b"/>
            <a:pathLst>
              <a:path w="19050" h="73025">
                <a:moveTo>
                  <a:pt x="0" y="72598"/>
                </a:moveTo>
                <a:lnTo>
                  <a:pt x="8376" y="39091"/>
                </a:lnTo>
              </a:path>
              <a:path w="19050" h="73025">
                <a:moveTo>
                  <a:pt x="13030" y="21407"/>
                </a:moveTo>
                <a:lnTo>
                  <a:pt x="1861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57" name="object 12057"/>
          <p:cNvSpPr/>
          <p:nvPr/>
        </p:nvSpPr>
        <p:spPr>
          <a:xfrm>
            <a:off x="10470885" y="693777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58" name="object 12058"/>
          <p:cNvSpPr/>
          <p:nvPr/>
        </p:nvSpPr>
        <p:spPr>
          <a:xfrm>
            <a:off x="6424004" y="6990828"/>
            <a:ext cx="57150" cy="227329"/>
          </a:xfrm>
          <a:custGeom>
            <a:avLst/>
            <a:gdLst/>
            <a:ahLst/>
            <a:cxnLst/>
            <a:rect l="l" t="t" r="r" b="b"/>
            <a:pathLst>
              <a:path w="57150" h="227329">
                <a:moveTo>
                  <a:pt x="0" y="227101"/>
                </a:moveTo>
                <a:lnTo>
                  <a:pt x="0" y="226171"/>
                </a:lnTo>
              </a:path>
              <a:path w="57150" h="227329">
                <a:moveTo>
                  <a:pt x="930" y="226171"/>
                </a:moveTo>
                <a:lnTo>
                  <a:pt x="6515" y="202902"/>
                </a:lnTo>
              </a:path>
              <a:path w="57150" h="227329">
                <a:moveTo>
                  <a:pt x="10238" y="186149"/>
                </a:moveTo>
                <a:lnTo>
                  <a:pt x="18614" y="151711"/>
                </a:lnTo>
              </a:path>
              <a:path w="57150" h="227329">
                <a:moveTo>
                  <a:pt x="23268" y="134958"/>
                </a:moveTo>
                <a:lnTo>
                  <a:pt x="31645" y="101451"/>
                </a:lnTo>
              </a:path>
              <a:path w="57150" h="227329">
                <a:moveTo>
                  <a:pt x="35368" y="84697"/>
                </a:moveTo>
                <a:lnTo>
                  <a:pt x="44675" y="50260"/>
                </a:lnTo>
              </a:path>
              <a:path w="57150" h="227329">
                <a:moveTo>
                  <a:pt x="48398" y="33506"/>
                </a:moveTo>
                <a:lnTo>
                  <a:pt x="56775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59" name="object 12059"/>
          <p:cNvSpPr/>
          <p:nvPr/>
        </p:nvSpPr>
        <p:spPr>
          <a:xfrm>
            <a:off x="6485433" y="6950805"/>
            <a:ext cx="5715" cy="22860"/>
          </a:xfrm>
          <a:custGeom>
            <a:avLst/>
            <a:gdLst/>
            <a:ahLst/>
            <a:cxnLst/>
            <a:rect l="l" t="t" r="r" b="b"/>
            <a:pathLst>
              <a:path w="5714" h="22859">
                <a:moveTo>
                  <a:pt x="0" y="22337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60" name="object 12060"/>
          <p:cNvSpPr/>
          <p:nvPr/>
        </p:nvSpPr>
        <p:spPr>
          <a:xfrm>
            <a:off x="12340753" y="4609981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0"/>
                </a:moveTo>
                <a:lnTo>
                  <a:pt x="930" y="0"/>
                </a:lnTo>
              </a:path>
              <a:path w="1904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61" name="object 12061"/>
          <p:cNvSpPr/>
          <p:nvPr/>
        </p:nvSpPr>
        <p:spPr>
          <a:xfrm>
            <a:off x="12512941" y="465279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62" name="object 12062"/>
          <p:cNvSpPr/>
          <p:nvPr/>
        </p:nvSpPr>
        <p:spPr>
          <a:xfrm>
            <a:off x="6495672" y="6907991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4" h="21590">
                <a:moveTo>
                  <a:pt x="0" y="21407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63" name="object 12063"/>
          <p:cNvSpPr/>
          <p:nvPr/>
        </p:nvSpPr>
        <p:spPr>
          <a:xfrm>
            <a:off x="6505910" y="6819571"/>
            <a:ext cx="17780" cy="71755"/>
          </a:xfrm>
          <a:custGeom>
            <a:avLst/>
            <a:gdLst/>
            <a:ahLst/>
            <a:cxnLst/>
            <a:rect l="l" t="t" r="r" b="b"/>
            <a:pathLst>
              <a:path w="17779" h="71754">
                <a:moveTo>
                  <a:pt x="0" y="71667"/>
                </a:moveTo>
                <a:lnTo>
                  <a:pt x="8376" y="38160"/>
                </a:lnTo>
              </a:path>
              <a:path w="17779" h="71754">
                <a:moveTo>
                  <a:pt x="12099" y="21407"/>
                </a:moveTo>
                <a:lnTo>
                  <a:pt x="176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64" name="object 12064"/>
          <p:cNvSpPr/>
          <p:nvPr/>
        </p:nvSpPr>
        <p:spPr>
          <a:xfrm>
            <a:off x="10471816" y="693777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065" name="object 12065"/>
          <p:cNvGrpSpPr/>
          <p:nvPr/>
        </p:nvGrpSpPr>
        <p:grpSpPr>
          <a:xfrm>
            <a:off x="6373744" y="7023404"/>
            <a:ext cx="47625" cy="183515"/>
            <a:chOff x="6373744" y="7023404"/>
            <a:chExt cx="47625" cy="183515"/>
          </a:xfrm>
        </p:grpSpPr>
        <p:sp>
          <p:nvSpPr>
            <p:cNvPr id="12066" name="object 12066"/>
            <p:cNvSpPr/>
            <p:nvPr/>
          </p:nvSpPr>
          <p:spPr>
            <a:xfrm>
              <a:off x="6373744" y="72049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67" name="object 12067"/>
            <p:cNvSpPr/>
            <p:nvPr/>
          </p:nvSpPr>
          <p:spPr>
            <a:xfrm>
              <a:off x="6374675" y="7024335"/>
              <a:ext cx="45720" cy="181610"/>
            </a:xfrm>
            <a:custGeom>
              <a:avLst/>
              <a:gdLst/>
              <a:ahLst/>
              <a:cxnLst/>
              <a:rect l="l" t="t" r="r" b="b"/>
              <a:pathLst>
                <a:path w="45720" h="181609">
                  <a:moveTo>
                    <a:pt x="0" y="181495"/>
                  </a:moveTo>
                  <a:lnTo>
                    <a:pt x="0" y="180564"/>
                  </a:lnTo>
                </a:path>
                <a:path w="45720" h="181609">
                  <a:moveTo>
                    <a:pt x="0" y="180564"/>
                  </a:moveTo>
                  <a:lnTo>
                    <a:pt x="930" y="179633"/>
                  </a:lnTo>
                </a:path>
                <a:path w="45720" h="181609">
                  <a:moveTo>
                    <a:pt x="930" y="179633"/>
                  </a:moveTo>
                  <a:lnTo>
                    <a:pt x="930" y="177772"/>
                  </a:lnTo>
                </a:path>
                <a:path w="45720" h="181609">
                  <a:moveTo>
                    <a:pt x="930" y="177772"/>
                  </a:moveTo>
                  <a:lnTo>
                    <a:pt x="2792" y="169395"/>
                  </a:lnTo>
                </a:path>
                <a:path w="45720" h="181609">
                  <a:moveTo>
                    <a:pt x="2792" y="169395"/>
                  </a:moveTo>
                  <a:lnTo>
                    <a:pt x="7445" y="151711"/>
                  </a:lnTo>
                </a:path>
                <a:path w="45720" h="181609">
                  <a:moveTo>
                    <a:pt x="12099" y="134958"/>
                  </a:moveTo>
                  <a:lnTo>
                    <a:pt x="20476" y="101451"/>
                  </a:lnTo>
                </a:path>
                <a:path w="45720" h="181609">
                  <a:moveTo>
                    <a:pt x="24199" y="83767"/>
                  </a:moveTo>
                  <a:lnTo>
                    <a:pt x="32576" y="50260"/>
                  </a:lnTo>
                </a:path>
                <a:path w="45720" h="181609">
                  <a:moveTo>
                    <a:pt x="37229" y="33506"/>
                  </a:moveTo>
                  <a:lnTo>
                    <a:pt x="45606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068" name="object 12068"/>
          <p:cNvSpPr/>
          <p:nvPr/>
        </p:nvSpPr>
        <p:spPr>
          <a:xfrm>
            <a:off x="6424004" y="6938706"/>
            <a:ext cx="17780" cy="67945"/>
          </a:xfrm>
          <a:custGeom>
            <a:avLst/>
            <a:gdLst/>
            <a:ahLst/>
            <a:cxnLst/>
            <a:rect l="l" t="t" r="r" b="b"/>
            <a:pathLst>
              <a:path w="17779" h="67945">
                <a:moveTo>
                  <a:pt x="0" y="67944"/>
                </a:moveTo>
                <a:lnTo>
                  <a:pt x="8376" y="34437"/>
                </a:lnTo>
              </a:path>
              <a:path w="17779" h="67945">
                <a:moveTo>
                  <a:pt x="13030" y="17684"/>
                </a:moveTo>
                <a:lnTo>
                  <a:pt x="176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69" name="object 12069"/>
          <p:cNvSpPr/>
          <p:nvPr/>
        </p:nvSpPr>
        <p:spPr>
          <a:xfrm>
            <a:off x="12340753" y="4591366"/>
            <a:ext cx="177165" cy="64769"/>
          </a:xfrm>
          <a:custGeom>
            <a:avLst/>
            <a:gdLst/>
            <a:ahLst/>
            <a:cxnLst/>
            <a:rect l="l" t="t" r="r" b="b"/>
            <a:pathLst>
              <a:path w="177165" h="64770">
                <a:moveTo>
                  <a:pt x="0" y="21407"/>
                </a:moveTo>
                <a:lnTo>
                  <a:pt x="5584" y="0"/>
                </a:lnTo>
              </a:path>
              <a:path w="177165" h="64770">
                <a:moveTo>
                  <a:pt x="5584" y="0"/>
                </a:moveTo>
                <a:lnTo>
                  <a:pt x="31645" y="7445"/>
                </a:lnTo>
              </a:path>
              <a:path w="177165" h="64770">
                <a:moveTo>
                  <a:pt x="48398" y="11168"/>
                </a:moveTo>
                <a:lnTo>
                  <a:pt x="82836" y="19545"/>
                </a:lnTo>
              </a:path>
              <a:path w="177165" h="64770">
                <a:moveTo>
                  <a:pt x="99589" y="24199"/>
                </a:moveTo>
                <a:lnTo>
                  <a:pt x="133096" y="32576"/>
                </a:lnTo>
              </a:path>
              <a:path w="177165" h="64770">
                <a:moveTo>
                  <a:pt x="150780" y="36299"/>
                </a:moveTo>
                <a:lnTo>
                  <a:pt x="176841" y="42814"/>
                </a:lnTo>
              </a:path>
              <a:path w="177165" h="64770">
                <a:moveTo>
                  <a:pt x="176841" y="42814"/>
                </a:moveTo>
                <a:lnTo>
                  <a:pt x="172187" y="6422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70" name="object 12070"/>
          <p:cNvSpPr/>
          <p:nvPr/>
        </p:nvSpPr>
        <p:spPr>
          <a:xfrm>
            <a:off x="13184009" y="4459200"/>
            <a:ext cx="5080" cy="5080"/>
          </a:xfrm>
          <a:custGeom>
            <a:avLst/>
            <a:gdLst/>
            <a:ahLst/>
            <a:cxnLst/>
            <a:rect l="l" t="t" r="r" b="b"/>
            <a:pathLst>
              <a:path w="5080" h="5079">
                <a:moveTo>
                  <a:pt x="4653" y="4653"/>
                </a:moveTo>
                <a:lnTo>
                  <a:pt x="0" y="4653"/>
                </a:lnTo>
              </a:path>
              <a:path w="5080" h="5079">
                <a:moveTo>
                  <a:pt x="4653" y="0"/>
                </a:moveTo>
                <a:lnTo>
                  <a:pt x="3722" y="0"/>
                </a:lnTo>
              </a:path>
              <a:path w="5080" h="507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71" name="object 12071"/>
          <p:cNvSpPr/>
          <p:nvPr/>
        </p:nvSpPr>
        <p:spPr>
          <a:xfrm>
            <a:off x="6446342" y="6895892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4" h="21590">
                <a:moveTo>
                  <a:pt x="0" y="21407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72" name="object 12072"/>
          <p:cNvSpPr/>
          <p:nvPr/>
        </p:nvSpPr>
        <p:spPr>
          <a:xfrm>
            <a:off x="6456580" y="6806540"/>
            <a:ext cx="17780" cy="73025"/>
          </a:xfrm>
          <a:custGeom>
            <a:avLst/>
            <a:gdLst/>
            <a:ahLst/>
            <a:cxnLst/>
            <a:rect l="l" t="t" r="r" b="b"/>
            <a:pathLst>
              <a:path w="17779" h="73025">
                <a:moveTo>
                  <a:pt x="0" y="72598"/>
                </a:moveTo>
                <a:lnTo>
                  <a:pt x="8376" y="39091"/>
                </a:lnTo>
              </a:path>
              <a:path w="17779" h="73025">
                <a:moveTo>
                  <a:pt x="12099" y="21407"/>
                </a:moveTo>
                <a:lnTo>
                  <a:pt x="176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73" name="object 12073"/>
          <p:cNvSpPr/>
          <p:nvPr/>
        </p:nvSpPr>
        <p:spPr>
          <a:xfrm>
            <a:off x="10473677" y="6937775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2792" y="930"/>
                </a:moveTo>
                <a:lnTo>
                  <a:pt x="930" y="930"/>
                </a:lnTo>
              </a:path>
              <a:path w="3175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74" name="object 12074"/>
          <p:cNvSpPr/>
          <p:nvPr/>
        </p:nvSpPr>
        <p:spPr>
          <a:xfrm>
            <a:off x="13184009" y="4559721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075" name="object 12075"/>
          <p:cNvGrpSpPr/>
          <p:nvPr/>
        </p:nvGrpSpPr>
        <p:grpSpPr>
          <a:xfrm>
            <a:off x="6601776" y="6868900"/>
            <a:ext cx="3175" cy="3175"/>
            <a:chOff x="6601776" y="6868900"/>
            <a:chExt cx="3175" cy="3175"/>
          </a:xfrm>
        </p:grpSpPr>
        <p:sp>
          <p:nvSpPr>
            <p:cNvPr id="12076" name="object 12076"/>
            <p:cNvSpPr/>
            <p:nvPr/>
          </p:nvSpPr>
          <p:spPr>
            <a:xfrm>
              <a:off x="6602704" y="68698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7" name="object 12077"/>
            <p:cNvSpPr/>
            <p:nvPr/>
          </p:nvSpPr>
          <p:spPr>
            <a:xfrm>
              <a:off x="6602707" y="686983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78" name="object 12078"/>
            <p:cNvSpPr/>
            <p:nvPr/>
          </p:nvSpPr>
          <p:spPr>
            <a:xfrm>
              <a:off x="6601776" y="68689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079" name="object 12079"/>
          <p:cNvSpPr/>
          <p:nvPr/>
        </p:nvSpPr>
        <p:spPr>
          <a:xfrm>
            <a:off x="13184009" y="456437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80" name="object 12080"/>
          <p:cNvSpPr/>
          <p:nvPr/>
        </p:nvSpPr>
        <p:spPr>
          <a:xfrm>
            <a:off x="13188663" y="4450824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60">
                <a:moveTo>
                  <a:pt x="0" y="200110"/>
                </a:moveTo>
                <a:lnTo>
                  <a:pt x="0" y="161018"/>
                </a:lnTo>
              </a:path>
              <a:path w="69850" h="200660">
                <a:moveTo>
                  <a:pt x="0" y="143334"/>
                </a:moveTo>
                <a:lnTo>
                  <a:pt x="0" y="108897"/>
                </a:lnTo>
              </a:path>
              <a:path w="69850" h="200660">
                <a:moveTo>
                  <a:pt x="0" y="91213"/>
                </a:moveTo>
                <a:lnTo>
                  <a:pt x="0" y="56775"/>
                </a:lnTo>
              </a:path>
              <a:path w="69850" h="200660">
                <a:moveTo>
                  <a:pt x="0" y="39091"/>
                </a:moveTo>
                <a:lnTo>
                  <a:pt x="0" y="0"/>
                </a:lnTo>
              </a:path>
              <a:path w="69850" h="200660">
                <a:moveTo>
                  <a:pt x="0" y="0"/>
                </a:moveTo>
                <a:lnTo>
                  <a:pt x="0" y="39091"/>
                </a:lnTo>
              </a:path>
              <a:path w="69850" h="200660">
                <a:moveTo>
                  <a:pt x="0" y="56775"/>
                </a:moveTo>
                <a:lnTo>
                  <a:pt x="0" y="91213"/>
                </a:lnTo>
              </a:path>
              <a:path w="69850" h="200660">
                <a:moveTo>
                  <a:pt x="0" y="108897"/>
                </a:moveTo>
                <a:lnTo>
                  <a:pt x="0" y="143334"/>
                </a:lnTo>
              </a:path>
              <a:path w="69850" h="200660">
                <a:moveTo>
                  <a:pt x="0" y="161018"/>
                </a:moveTo>
                <a:lnTo>
                  <a:pt x="0" y="200110"/>
                </a:lnTo>
              </a:path>
              <a:path w="69850" h="200660">
                <a:moveTo>
                  <a:pt x="0" y="0"/>
                </a:moveTo>
                <a:lnTo>
                  <a:pt x="26060" y="0"/>
                </a:lnTo>
              </a:path>
              <a:path w="69850" h="200660">
                <a:moveTo>
                  <a:pt x="43745" y="0"/>
                </a:moveTo>
                <a:lnTo>
                  <a:pt x="69805" y="0"/>
                </a:lnTo>
              </a:path>
              <a:path w="69850" h="200660">
                <a:moveTo>
                  <a:pt x="69805" y="0"/>
                </a:moveTo>
                <a:lnTo>
                  <a:pt x="43745" y="0"/>
                </a:lnTo>
              </a:path>
              <a:path w="69850" h="200660">
                <a:moveTo>
                  <a:pt x="26060" y="0"/>
                </a:moveTo>
                <a:lnTo>
                  <a:pt x="0" y="0"/>
                </a:lnTo>
              </a:path>
              <a:path w="69850" h="200660">
                <a:moveTo>
                  <a:pt x="69805" y="200110"/>
                </a:moveTo>
                <a:lnTo>
                  <a:pt x="43745" y="200110"/>
                </a:lnTo>
              </a:path>
              <a:path w="69850" h="200660">
                <a:moveTo>
                  <a:pt x="26060" y="200110"/>
                </a:moveTo>
                <a:lnTo>
                  <a:pt x="0" y="200110"/>
                </a:lnTo>
              </a:path>
              <a:path w="69850" h="200660">
                <a:moveTo>
                  <a:pt x="0" y="200110"/>
                </a:moveTo>
                <a:lnTo>
                  <a:pt x="26060" y="200110"/>
                </a:lnTo>
              </a:path>
              <a:path w="69850" h="200660">
                <a:moveTo>
                  <a:pt x="43745" y="200110"/>
                </a:moveTo>
                <a:lnTo>
                  <a:pt x="69805" y="200110"/>
                </a:lnTo>
              </a:path>
              <a:path w="69850" h="200660">
                <a:moveTo>
                  <a:pt x="69805" y="0"/>
                </a:moveTo>
                <a:lnTo>
                  <a:pt x="69805" y="39091"/>
                </a:lnTo>
              </a:path>
              <a:path w="69850" h="200660">
                <a:moveTo>
                  <a:pt x="69805" y="56775"/>
                </a:moveTo>
                <a:lnTo>
                  <a:pt x="69805" y="91213"/>
                </a:lnTo>
              </a:path>
              <a:path w="69850" h="200660">
                <a:moveTo>
                  <a:pt x="69805" y="108897"/>
                </a:moveTo>
                <a:lnTo>
                  <a:pt x="69805" y="143334"/>
                </a:lnTo>
              </a:path>
              <a:path w="69850" h="200660">
                <a:moveTo>
                  <a:pt x="69805" y="161018"/>
                </a:moveTo>
                <a:lnTo>
                  <a:pt x="69805" y="200110"/>
                </a:lnTo>
              </a:path>
              <a:path w="69850" h="200660">
                <a:moveTo>
                  <a:pt x="45606" y="11168"/>
                </a:moveTo>
                <a:lnTo>
                  <a:pt x="56775" y="11168"/>
                </a:lnTo>
              </a:path>
              <a:path w="69850" h="200660">
                <a:moveTo>
                  <a:pt x="56775" y="188941"/>
                </a:moveTo>
                <a:lnTo>
                  <a:pt x="45606" y="188941"/>
                </a:lnTo>
              </a:path>
              <a:path w="69850" h="200660">
                <a:moveTo>
                  <a:pt x="56775" y="11168"/>
                </a:moveTo>
                <a:lnTo>
                  <a:pt x="56775" y="12099"/>
                </a:lnTo>
              </a:path>
              <a:path w="69850" h="200660">
                <a:moveTo>
                  <a:pt x="56775" y="12099"/>
                </a:moveTo>
                <a:lnTo>
                  <a:pt x="56775" y="39091"/>
                </a:lnTo>
              </a:path>
              <a:path w="69850" h="200660">
                <a:moveTo>
                  <a:pt x="56775" y="56775"/>
                </a:moveTo>
                <a:lnTo>
                  <a:pt x="56775" y="91213"/>
                </a:lnTo>
              </a:path>
              <a:path w="69850" h="200660">
                <a:moveTo>
                  <a:pt x="56775" y="108897"/>
                </a:moveTo>
                <a:lnTo>
                  <a:pt x="56775" y="143334"/>
                </a:lnTo>
              </a:path>
              <a:path w="69850" h="200660">
                <a:moveTo>
                  <a:pt x="56775" y="161018"/>
                </a:moveTo>
                <a:lnTo>
                  <a:pt x="56775" y="188010"/>
                </a:lnTo>
              </a:path>
              <a:path w="69850" h="200660">
                <a:moveTo>
                  <a:pt x="56775" y="188010"/>
                </a:moveTo>
                <a:lnTo>
                  <a:pt x="56775" y="188941"/>
                </a:lnTo>
              </a:path>
              <a:path w="69850" h="200660">
                <a:moveTo>
                  <a:pt x="45606" y="12099"/>
                </a:moveTo>
                <a:lnTo>
                  <a:pt x="45606" y="11168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081" name="object 12081"/>
          <p:cNvGrpSpPr/>
          <p:nvPr/>
        </p:nvGrpSpPr>
        <p:grpSpPr>
          <a:xfrm>
            <a:off x="6600845" y="6868900"/>
            <a:ext cx="3175" cy="3175"/>
            <a:chOff x="6600845" y="6868900"/>
            <a:chExt cx="3175" cy="3175"/>
          </a:xfrm>
        </p:grpSpPr>
        <p:sp>
          <p:nvSpPr>
            <p:cNvPr id="12082" name="object 12082"/>
            <p:cNvSpPr/>
            <p:nvPr/>
          </p:nvSpPr>
          <p:spPr>
            <a:xfrm>
              <a:off x="6601764" y="68689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3" name="object 12083"/>
            <p:cNvSpPr/>
            <p:nvPr/>
          </p:nvSpPr>
          <p:spPr>
            <a:xfrm>
              <a:off x="6601776" y="686983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84" name="object 12084"/>
            <p:cNvSpPr/>
            <p:nvPr/>
          </p:nvSpPr>
          <p:spPr>
            <a:xfrm>
              <a:off x="6600845" y="68698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085" name="object 12085"/>
          <p:cNvSpPr/>
          <p:nvPr/>
        </p:nvSpPr>
        <p:spPr>
          <a:xfrm>
            <a:off x="10633766" y="6972213"/>
            <a:ext cx="9525" cy="7620"/>
          </a:xfrm>
          <a:custGeom>
            <a:avLst/>
            <a:gdLst/>
            <a:ahLst/>
            <a:cxnLst/>
            <a:rect l="l" t="t" r="r" b="b"/>
            <a:pathLst>
              <a:path w="9525" h="7620">
                <a:moveTo>
                  <a:pt x="6515" y="7445"/>
                </a:moveTo>
                <a:lnTo>
                  <a:pt x="5584" y="7445"/>
                </a:lnTo>
              </a:path>
              <a:path w="9525" h="7620">
                <a:moveTo>
                  <a:pt x="5584" y="7445"/>
                </a:moveTo>
                <a:lnTo>
                  <a:pt x="4653" y="6515"/>
                </a:lnTo>
              </a:path>
              <a:path w="9525" h="7620">
                <a:moveTo>
                  <a:pt x="4653" y="6515"/>
                </a:moveTo>
                <a:lnTo>
                  <a:pt x="2792" y="6515"/>
                </a:lnTo>
              </a:path>
              <a:path w="9525" h="7620">
                <a:moveTo>
                  <a:pt x="2792" y="6515"/>
                </a:moveTo>
                <a:lnTo>
                  <a:pt x="1861" y="6515"/>
                </a:lnTo>
              </a:path>
              <a:path w="9525" h="7620">
                <a:moveTo>
                  <a:pt x="1861" y="6515"/>
                </a:moveTo>
                <a:lnTo>
                  <a:pt x="0" y="5584"/>
                </a:lnTo>
              </a:path>
              <a:path w="9525" h="7620">
                <a:moveTo>
                  <a:pt x="9307" y="0"/>
                </a:moveTo>
                <a:lnTo>
                  <a:pt x="7445" y="74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86" name="object 12086"/>
          <p:cNvSpPr/>
          <p:nvPr/>
        </p:nvSpPr>
        <p:spPr>
          <a:xfrm>
            <a:off x="10469024" y="6929398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87" name="object 12087"/>
          <p:cNvSpPr/>
          <p:nvPr/>
        </p:nvSpPr>
        <p:spPr>
          <a:xfrm>
            <a:off x="13234269" y="4450824"/>
            <a:ext cx="24765" cy="200660"/>
          </a:xfrm>
          <a:custGeom>
            <a:avLst/>
            <a:gdLst/>
            <a:ahLst/>
            <a:cxnLst/>
            <a:rect l="l" t="t" r="r" b="b"/>
            <a:pathLst>
              <a:path w="24765" h="200660">
                <a:moveTo>
                  <a:pt x="0" y="188010"/>
                </a:moveTo>
                <a:lnTo>
                  <a:pt x="0" y="161018"/>
                </a:lnTo>
              </a:path>
              <a:path w="24765" h="200660">
                <a:moveTo>
                  <a:pt x="0" y="143334"/>
                </a:moveTo>
                <a:lnTo>
                  <a:pt x="0" y="108897"/>
                </a:lnTo>
              </a:path>
              <a:path w="24765" h="200660">
                <a:moveTo>
                  <a:pt x="0" y="91213"/>
                </a:moveTo>
                <a:lnTo>
                  <a:pt x="0" y="56775"/>
                </a:lnTo>
              </a:path>
              <a:path w="24765" h="200660">
                <a:moveTo>
                  <a:pt x="0" y="39091"/>
                </a:moveTo>
                <a:lnTo>
                  <a:pt x="0" y="12099"/>
                </a:lnTo>
              </a:path>
              <a:path w="24765" h="200660">
                <a:moveTo>
                  <a:pt x="0" y="188941"/>
                </a:moveTo>
                <a:lnTo>
                  <a:pt x="0" y="188010"/>
                </a:lnTo>
              </a:path>
              <a:path w="24765" h="200660">
                <a:moveTo>
                  <a:pt x="24199" y="0"/>
                </a:moveTo>
                <a:lnTo>
                  <a:pt x="24199" y="39091"/>
                </a:lnTo>
              </a:path>
              <a:path w="24765" h="200660">
                <a:moveTo>
                  <a:pt x="24199" y="56775"/>
                </a:moveTo>
                <a:lnTo>
                  <a:pt x="24199" y="91213"/>
                </a:lnTo>
              </a:path>
              <a:path w="24765" h="200660">
                <a:moveTo>
                  <a:pt x="24199" y="108897"/>
                </a:moveTo>
                <a:lnTo>
                  <a:pt x="24199" y="143334"/>
                </a:lnTo>
              </a:path>
              <a:path w="24765" h="200660">
                <a:moveTo>
                  <a:pt x="24199" y="161018"/>
                </a:moveTo>
                <a:lnTo>
                  <a:pt x="24199" y="20011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88" name="object 12088"/>
          <p:cNvSpPr/>
          <p:nvPr/>
        </p:nvSpPr>
        <p:spPr>
          <a:xfrm>
            <a:off x="13184009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89" name="object 12089"/>
          <p:cNvSpPr/>
          <p:nvPr/>
        </p:nvSpPr>
        <p:spPr>
          <a:xfrm>
            <a:off x="13258468" y="4743077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90" name="object 12090"/>
          <p:cNvSpPr/>
          <p:nvPr/>
        </p:nvSpPr>
        <p:spPr>
          <a:xfrm>
            <a:off x="13258468" y="4453616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91" name="object 12091"/>
          <p:cNvSpPr/>
          <p:nvPr/>
        </p:nvSpPr>
        <p:spPr>
          <a:xfrm>
            <a:off x="13263122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092" name="object 12092"/>
          <p:cNvGrpSpPr/>
          <p:nvPr/>
        </p:nvGrpSpPr>
        <p:grpSpPr>
          <a:xfrm>
            <a:off x="10513699" y="6841908"/>
            <a:ext cx="3175" cy="3175"/>
            <a:chOff x="10513699" y="6841908"/>
            <a:chExt cx="3175" cy="3175"/>
          </a:xfrm>
        </p:grpSpPr>
        <p:sp>
          <p:nvSpPr>
            <p:cNvPr id="12093" name="object 12093"/>
            <p:cNvSpPr/>
            <p:nvPr/>
          </p:nvSpPr>
          <p:spPr>
            <a:xfrm>
              <a:off x="10514622" y="68428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4" name="object 12094"/>
            <p:cNvSpPr/>
            <p:nvPr/>
          </p:nvSpPr>
          <p:spPr>
            <a:xfrm>
              <a:off x="10515561" y="684283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5" name="object 12095"/>
            <p:cNvSpPr/>
            <p:nvPr/>
          </p:nvSpPr>
          <p:spPr>
            <a:xfrm>
              <a:off x="10514630" y="68419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6" name="object 12096"/>
            <p:cNvSpPr/>
            <p:nvPr/>
          </p:nvSpPr>
          <p:spPr>
            <a:xfrm>
              <a:off x="10514630" y="684283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7" name="object 12097"/>
            <p:cNvSpPr/>
            <p:nvPr/>
          </p:nvSpPr>
          <p:spPr>
            <a:xfrm>
              <a:off x="10513695" y="68419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98" name="object 12098"/>
            <p:cNvSpPr/>
            <p:nvPr/>
          </p:nvSpPr>
          <p:spPr>
            <a:xfrm>
              <a:off x="10514630" y="684283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099" name="object 12099"/>
          <p:cNvSpPr/>
          <p:nvPr/>
        </p:nvSpPr>
        <p:spPr>
          <a:xfrm>
            <a:off x="13263122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00" name="object 12100"/>
          <p:cNvSpPr/>
          <p:nvPr/>
        </p:nvSpPr>
        <p:spPr>
          <a:xfrm>
            <a:off x="13263122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01" name="object 12101"/>
          <p:cNvSpPr/>
          <p:nvPr/>
        </p:nvSpPr>
        <p:spPr>
          <a:xfrm>
            <a:off x="13188663" y="4453616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02" name="object 12102"/>
          <p:cNvSpPr/>
          <p:nvPr/>
        </p:nvSpPr>
        <p:spPr>
          <a:xfrm>
            <a:off x="13258468" y="4743077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03" name="object 12103"/>
          <p:cNvSpPr/>
          <p:nvPr/>
        </p:nvSpPr>
        <p:spPr>
          <a:xfrm>
            <a:off x="13184009" y="4453616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04" name="object 12104"/>
          <p:cNvSpPr/>
          <p:nvPr/>
        </p:nvSpPr>
        <p:spPr>
          <a:xfrm>
            <a:off x="13184009" y="4693748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05" name="object 12105"/>
          <p:cNvSpPr/>
          <p:nvPr/>
        </p:nvSpPr>
        <p:spPr>
          <a:xfrm>
            <a:off x="13184009" y="4608119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06" name="object 12106"/>
          <p:cNvSpPr/>
          <p:nvPr/>
        </p:nvSpPr>
        <p:spPr>
          <a:xfrm>
            <a:off x="13250092" y="4603466"/>
            <a:ext cx="1270" cy="3810"/>
          </a:xfrm>
          <a:custGeom>
            <a:avLst/>
            <a:gdLst/>
            <a:ahLst/>
            <a:cxnLst/>
            <a:rect l="l" t="t" r="r" b="b"/>
            <a:pathLst>
              <a:path w="1269" h="3810">
                <a:moveTo>
                  <a:pt x="93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107" name="object 12107"/>
          <p:cNvGrpSpPr/>
          <p:nvPr/>
        </p:nvGrpSpPr>
        <p:grpSpPr>
          <a:xfrm>
            <a:off x="6471472" y="6837255"/>
            <a:ext cx="3175" cy="1905"/>
            <a:chOff x="6471472" y="6837255"/>
            <a:chExt cx="3175" cy="1905"/>
          </a:xfrm>
        </p:grpSpPr>
        <p:sp>
          <p:nvSpPr>
            <p:cNvPr id="12108" name="object 12108"/>
            <p:cNvSpPr/>
            <p:nvPr/>
          </p:nvSpPr>
          <p:spPr>
            <a:xfrm>
              <a:off x="6472403" y="68372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09" name="object 12109"/>
            <p:cNvSpPr/>
            <p:nvPr/>
          </p:nvSpPr>
          <p:spPr>
            <a:xfrm>
              <a:off x="6472403" y="68381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0" name="object 12110"/>
            <p:cNvSpPr/>
            <p:nvPr/>
          </p:nvSpPr>
          <p:spPr>
            <a:xfrm>
              <a:off x="6471462" y="6837265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27"/>
                  </a:moveTo>
                  <a:lnTo>
                    <a:pt x="2527" y="266"/>
                  </a:lnTo>
                  <a:lnTo>
                    <a:pt x="1866" y="0"/>
                  </a:lnTo>
                  <a:lnTo>
                    <a:pt x="1397" y="190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397" y="1676"/>
                  </a:lnTo>
                  <a:lnTo>
                    <a:pt x="1866" y="1854"/>
                  </a:lnTo>
                  <a:lnTo>
                    <a:pt x="2527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111" name="object 12111"/>
          <p:cNvSpPr/>
          <p:nvPr/>
        </p:nvSpPr>
        <p:spPr>
          <a:xfrm>
            <a:off x="13188663" y="4596020"/>
            <a:ext cx="61594" cy="7620"/>
          </a:xfrm>
          <a:custGeom>
            <a:avLst/>
            <a:gdLst/>
            <a:ahLst/>
            <a:cxnLst/>
            <a:rect l="l" t="t" r="r" b="b"/>
            <a:pathLst>
              <a:path w="61594" h="7620">
                <a:moveTo>
                  <a:pt x="61429" y="7445"/>
                </a:moveTo>
                <a:lnTo>
                  <a:pt x="59567" y="3722"/>
                </a:lnTo>
              </a:path>
              <a:path w="61594" h="7620">
                <a:moveTo>
                  <a:pt x="59567" y="3722"/>
                </a:moveTo>
                <a:lnTo>
                  <a:pt x="56775" y="1861"/>
                </a:lnTo>
              </a:path>
              <a:path w="61594" h="76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12" name="object 12112"/>
          <p:cNvSpPr/>
          <p:nvPr/>
        </p:nvSpPr>
        <p:spPr>
          <a:xfrm>
            <a:off x="13188663" y="4604396"/>
            <a:ext cx="62865" cy="102870"/>
          </a:xfrm>
          <a:custGeom>
            <a:avLst/>
            <a:gdLst/>
            <a:ahLst/>
            <a:cxnLst/>
            <a:rect l="l" t="t" r="r" b="b"/>
            <a:pathLst>
              <a:path w="62865" h="102870">
                <a:moveTo>
                  <a:pt x="0" y="102381"/>
                </a:moveTo>
                <a:lnTo>
                  <a:pt x="45606" y="102381"/>
                </a:lnTo>
              </a:path>
              <a:path w="62865" h="102870">
                <a:moveTo>
                  <a:pt x="56775" y="100520"/>
                </a:moveTo>
                <a:lnTo>
                  <a:pt x="59567" y="98659"/>
                </a:lnTo>
              </a:path>
              <a:path w="62865" h="102870">
                <a:moveTo>
                  <a:pt x="59567" y="98659"/>
                </a:moveTo>
                <a:lnTo>
                  <a:pt x="61429" y="94936"/>
                </a:lnTo>
              </a:path>
              <a:path w="62865" h="102870">
                <a:moveTo>
                  <a:pt x="61429" y="94936"/>
                </a:moveTo>
                <a:lnTo>
                  <a:pt x="62359" y="90282"/>
                </a:lnTo>
              </a:path>
              <a:path w="62865" h="102870">
                <a:moveTo>
                  <a:pt x="62359" y="90282"/>
                </a:moveTo>
                <a:lnTo>
                  <a:pt x="62359" y="55844"/>
                </a:lnTo>
              </a:path>
              <a:path w="62865" h="102870">
                <a:moveTo>
                  <a:pt x="62359" y="46537"/>
                </a:moveTo>
                <a:lnTo>
                  <a:pt x="62359" y="2792"/>
                </a:lnTo>
              </a:path>
              <a:path w="62865" h="102870">
                <a:moveTo>
                  <a:pt x="0" y="0"/>
                </a:moveTo>
                <a:lnTo>
                  <a:pt x="25130" y="0"/>
                </a:lnTo>
              </a:path>
              <a:path w="62865" h="102870">
                <a:moveTo>
                  <a:pt x="25130" y="0"/>
                </a:moveTo>
                <a:lnTo>
                  <a:pt x="28853" y="930"/>
                </a:lnTo>
              </a:path>
              <a:path w="62865" h="102870">
                <a:moveTo>
                  <a:pt x="28853" y="930"/>
                </a:moveTo>
                <a:lnTo>
                  <a:pt x="33506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113" name="object 12113"/>
          <p:cNvGrpSpPr/>
          <p:nvPr/>
        </p:nvGrpSpPr>
        <p:grpSpPr>
          <a:xfrm>
            <a:off x="10643073" y="6874485"/>
            <a:ext cx="3175" cy="1905"/>
            <a:chOff x="10643073" y="6874485"/>
            <a:chExt cx="3175" cy="1905"/>
          </a:xfrm>
        </p:grpSpPr>
        <p:sp>
          <p:nvSpPr>
            <p:cNvPr id="12114" name="object 12114"/>
            <p:cNvSpPr/>
            <p:nvPr/>
          </p:nvSpPr>
          <p:spPr>
            <a:xfrm>
              <a:off x="10644004" y="68744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5" name="object 12115"/>
            <p:cNvSpPr/>
            <p:nvPr/>
          </p:nvSpPr>
          <p:spPr>
            <a:xfrm>
              <a:off x="10644004" y="687541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16" name="object 12116"/>
            <p:cNvSpPr/>
            <p:nvPr/>
          </p:nvSpPr>
          <p:spPr>
            <a:xfrm>
              <a:off x="10643070" y="68744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117" name="object 12117"/>
          <p:cNvSpPr/>
          <p:nvPr/>
        </p:nvSpPr>
        <p:spPr>
          <a:xfrm>
            <a:off x="13188663" y="4608119"/>
            <a:ext cx="69850" cy="130810"/>
          </a:xfrm>
          <a:custGeom>
            <a:avLst/>
            <a:gdLst/>
            <a:ahLst/>
            <a:cxnLst/>
            <a:rect l="l" t="t" r="r" b="b"/>
            <a:pathLst>
              <a:path w="69850" h="130810">
                <a:moveTo>
                  <a:pt x="33506" y="0"/>
                </a:moveTo>
                <a:lnTo>
                  <a:pt x="35368" y="3722"/>
                </a:lnTo>
              </a:path>
              <a:path w="69850" h="130810">
                <a:moveTo>
                  <a:pt x="35368" y="3722"/>
                </a:moveTo>
                <a:lnTo>
                  <a:pt x="36299" y="8376"/>
                </a:lnTo>
              </a:path>
              <a:path w="69850" h="130810">
                <a:moveTo>
                  <a:pt x="36299" y="8376"/>
                </a:moveTo>
                <a:lnTo>
                  <a:pt x="36299" y="42814"/>
                </a:lnTo>
              </a:path>
              <a:path w="69850" h="130810">
                <a:moveTo>
                  <a:pt x="36299" y="52121"/>
                </a:moveTo>
                <a:lnTo>
                  <a:pt x="36299" y="78182"/>
                </a:lnTo>
              </a:path>
              <a:path w="69850" h="130810">
                <a:moveTo>
                  <a:pt x="36299" y="78182"/>
                </a:moveTo>
                <a:lnTo>
                  <a:pt x="35368" y="82836"/>
                </a:lnTo>
              </a:path>
              <a:path w="69850" h="130810">
                <a:moveTo>
                  <a:pt x="35368" y="82836"/>
                </a:moveTo>
                <a:lnTo>
                  <a:pt x="33506" y="86559"/>
                </a:lnTo>
              </a:path>
              <a:path w="69850" h="130810">
                <a:moveTo>
                  <a:pt x="33506" y="86559"/>
                </a:moveTo>
                <a:lnTo>
                  <a:pt x="28853" y="88420"/>
                </a:lnTo>
              </a:path>
              <a:path w="69850" h="130810">
                <a:moveTo>
                  <a:pt x="28853" y="88420"/>
                </a:moveTo>
                <a:lnTo>
                  <a:pt x="25130" y="89351"/>
                </a:lnTo>
              </a:path>
              <a:path w="69850" h="130810">
                <a:moveTo>
                  <a:pt x="25130" y="89351"/>
                </a:moveTo>
                <a:lnTo>
                  <a:pt x="0" y="89351"/>
                </a:lnTo>
              </a:path>
              <a:path w="69850" h="130810">
                <a:moveTo>
                  <a:pt x="0" y="130304"/>
                </a:moveTo>
                <a:lnTo>
                  <a:pt x="0" y="99589"/>
                </a:lnTo>
              </a:path>
              <a:path w="69850" h="130810">
                <a:moveTo>
                  <a:pt x="0" y="81905"/>
                </a:moveTo>
                <a:lnTo>
                  <a:pt x="0" y="52121"/>
                </a:lnTo>
              </a:path>
              <a:path w="69850" h="130810">
                <a:moveTo>
                  <a:pt x="0" y="52121"/>
                </a:moveTo>
                <a:lnTo>
                  <a:pt x="0" y="81905"/>
                </a:lnTo>
              </a:path>
              <a:path w="69850" h="130810">
                <a:moveTo>
                  <a:pt x="0" y="99589"/>
                </a:moveTo>
                <a:lnTo>
                  <a:pt x="0" y="130304"/>
                </a:lnTo>
              </a:path>
              <a:path w="69850" h="130810">
                <a:moveTo>
                  <a:pt x="0" y="52121"/>
                </a:moveTo>
                <a:lnTo>
                  <a:pt x="26060" y="52121"/>
                </a:lnTo>
              </a:path>
              <a:path w="69850" h="130810">
                <a:moveTo>
                  <a:pt x="43745" y="52121"/>
                </a:moveTo>
                <a:lnTo>
                  <a:pt x="69805" y="52121"/>
                </a:lnTo>
              </a:path>
              <a:path w="69850" h="130810">
                <a:moveTo>
                  <a:pt x="69805" y="52121"/>
                </a:moveTo>
                <a:lnTo>
                  <a:pt x="43745" y="52121"/>
                </a:lnTo>
              </a:path>
              <a:path w="69850" h="130810">
                <a:moveTo>
                  <a:pt x="26060" y="52121"/>
                </a:moveTo>
                <a:lnTo>
                  <a:pt x="0" y="52121"/>
                </a:lnTo>
              </a:path>
              <a:path w="69850" h="130810">
                <a:moveTo>
                  <a:pt x="69805" y="130304"/>
                </a:moveTo>
                <a:lnTo>
                  <a:pt x="43745" y="130304"/>
                </a:lnTo>
              </a:path>
              <a:path w="69850" h="130810">
                <a:moveTo>
                  <a:pt x="26060" y="130304"/>
                </a:moveTo>
                <a:lnTo>
                  <a:pt x="0" y="13030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118" name="object 12118"/>
          <p:cNvGrpSpPr/>
          <p:nvPr/>
        </p:nvGrpSpPr>
        <p:grpSpPr>
          <a:xfrm>
            <a:off x="10644003" y="6874485"/>
            <a:ext cx="1905" cy="1905"/>
            <a:chOff x="10644003" y="6874485"/>
            <a:chExt cx="1905" cy="1905"/>
          </a:xfrm>
        </p:grpSpPr>
        <p:sp>
          <p:nvSpPr>
            <p:cNvPr id="12119" name="object 12119"/>
            <p:cNvSpPr/>
            <p:nvPr/>
          </p:nvSpPr>
          <p:spPr>
            <a:xfrm>
              <a:off x="10644934" y="68754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20" name="object 12120"/>
            <p:cNvSpPr/>
            <p:nvPr/>
          </p:nvSpPr>
          <p:spPr>
            <a:xfrm>
              <a:off x="10643997" y="68744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121" name="object 12121"/>
          <p:cNvSpPr/>
          <p:nvPr/>
        </p:nvSpPr>
        <p:spPr>
          <a:xfrm>
            <a:off x="10488569" y="6812125"/>
            <a:ext cx="27940" cy="111125"/>
          </a:xfrm>
          <a:custGeom>
            <a:avLst/>
            <a:gdLst/>
            <a:ahLst/>
            <a:cxnLst/>
            <a:rect l="l" t="t" r="r" b="b"/>
            <a:pathLst>
              <a:path w="27940" h="111125">
                <a:moveTo>
                  <a:pt x="0" y="110758"/>
                </a:moveTo>
                <a:lnTo>
                  <a:pt x="5584" y="89351"/>
                </a:lnTo>
              </a:path>
              <a:path w="27940" h="111125">
                <a:moveTo>
                  <a:pt x="9307" y="72598"/>
                </a:moveTo>
                <a:lnTo>
                  <a:pt x="17684" y="38160"/>
                </a:lnTo>
              </a:path>
              <a:path w="27940" h="111125">
                <a:moveTo>
                  <a:pt x="22337" y="21407"/>
                </a:moveTo>
                <a:lnTo>
                  <a:pt x="279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22" name="object 12122"/>
          <p:cNvSpPr/>
          <p:nvPr/>
        </p:nvSpPr>
        <p:spPr>
          <a:xfrm>
            <a:off x="13188663" y="473842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23" name="object 12123"/>
          <p:cNvSpPr/>
          <p:nvPr/>
        </p:nvSpPr>
        <p:spPr>
          <a:xfrm>
            <a:off x="13234269" y="4660241"/>
            <a:ext cx="29209" cy="78740"/>
          </a:xfrm>
          <a:custGeom>
            <a:avLst/>
            <a:gdLst/>
            <a:ahLst/>
            <a:cxnLst/>
            <a:rect l="l" t="t" r="r" b="b"/>
            <a:pathLst>
              <a:path w="29209" h="78739">
                <a:moveTo>
                  <a:pt x="24199" y="0"/>
                </a:moveTo>
                <a:lnTo>
                  <a:pt x="24199" y="29783"/>
                </a:lnTo>
              </a:path>
              <a:path w="29209" h="78739">
                <a:moveTo>
                  <a:pt x="24199" y="47468"/>
                </a:moveTo>
                <a:lnTo>
                  <a:pt x="24199" y="78182"/>
                </a:lnTo>
              </a:path>
              <a:path w="29209" h="78739">
                <a:moveTo>
                  <a:pt x="28853" y="0"/>
                </a:moveTo>
                <a:lnTo>
                  <a:pt x="28853" y="29783"/>
                </a:lnTo>
              </a:path>
              <a:path w="29209" h="78739">
                <a:moveTo>
                  <a:pt x="28853" y="47468"/>
                </a:moveTo>
                <a:lnTo>
                  <a:pt x="28853" y="78182"/>
                </a:lnTo>
              </a:path>
              <a:path w="29209" h="78739">
                <a:moveTo>
                  <a:pt x="24199" y="0"/>
                </a:moveTo>
                <a:lnTo>
                  <a:pt x="24199" y="29783"/>
                </a:lnTo>
              </a:path>
              <a:path w="29209" h="78739">
                <a:moveTo>
                  <a:pt x="24199" y="47468"/>
                </a:moveTo>
                <a:lnTo>
                  <a:pt x="24199" y="78182"/>
                </a:lnTo>
              </a:path>
              <a:path w="29209" h="78739">
                <a:moveTo>
                  <a:pt x="0" y="11168"/>
                </a:moveTo>
                <a:lnTo>
                  <a:pt x="11168" y="11168"/>
                </a:lnTo>
              </a:path>
              <a:path w="29209" h="78739">
                <a:moveTo>
                  <a:pt x="11168" y="66082"/>
                </a:moveTo>
                <a:lnTo>
                  <a:pt x="0" y="660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24" name="object 12124"/>
          <p:cNvSpPr/>
          <p:nvPr/>
        </p:nvSpPr>
        <p:spPr>
          <a:xfrm>
            <a:off x="10416902" y="6944290"/>
            <a:ext cx="66675" cy="267335"/>
          </a:xfrm>
          <a:custGeom>
            <a:avLst/>
            <a:gdLst/>
            <a:ahLst/>
            <a:cxnLst/>
            <a:rect l="l" t="t" r="r" b="b"/>
            <a:pathLst>
              <a:path w="66675" h="267334">
                <a:moveTo>
                  <a:pt x="0" y="267123"/>
                </a:moveTo>
                <a:lnTo>
                  <a:pt x="0" y="266193"/>
                </a:lnTo>
              </a:path>
              <a:path w="66675" h="267334">
                <a:moveTo>
                  <a:pt x="0" y="266193"/>
                </a:moveTo>
                <a:lnTo>
                  <a:pt x="0" y="265262"/>
                </a:lnTo>
              </a:path>
              <a:path w="66675" h="267334">
                <a:moveTo>
                  <a:pt x="0" y="265262"/>
                </a:moveTo>
                <a:lnTo>
                  <a:pt x="0" y="264331"/>
                </a:lnTo>
              </a:path>
              <a:path w="66675" h="267334">
                <a:moveTo>
                  <a:pt x="0" y="264331"/>
                </a:moveTo>
                <a:lnTo>
                  <a:pt x="930" y="263400"/>
                </a:lnTo>
              </a:path>
              <a:path w="66675" h="267334">
                <a:moveTo>
                  <a:pt x="930" y="263400"/>
                </a:moveTo>
                <a:lnTo>
                  <a:pt x="2792" y="255024"/>
                </a:lnTo>
              </a:path>
              <a:path w="66675" h="267334">
                <a:moveTo>
                  <a:pt x="2792" y="255024"/>
                </a:moveTo>
                <a:lnTo>
                  <a:pt x="7445" y="237340"/>
                </a:lnTo>
              </a:path>
              <a:path w="66675" h="267334">
                <a:moveTo>
                  <a:pt x="11168" y="220586"/>
                </a:moveTo>
                <a:lnTo>
                  <a:pt x="19545" y="186149"/>
                </a:lnTo>
              </a:path>
              <a:path w="66675" h="267334">
                <a:moveTo>
                  <a:pt x="24199" y="169395"/>
                </a:moveTo>
                <a:lnTo>
                  <a:pt x="32576" y="135888"/>
                </a:lnTo>
              </a:path>
              <a:path w="66675" h="267334">
                <a:moveTo>
                  <a:pt x="36299" y="119135"/>
                </a:moveTo>
                <a:lnTo>
                  <a:pt x="44675" y="84697"/>
                </a:lnTo>
              </a:path>
              <a:path w="66675" h="267334">
                <a:moveTo>
                  <a:pt x="49329" y="67944"/>
                </a:moveTo>
                <a:lnTo>
                  <a:pt x="57706" y="34437"/>
                </a:lnTo>
              </a:path>
              <a:path w="66675" h="267334">
                <a:moveTo>
                  <a:pt x="62359" y="16753"/>
                </a:moveTo>
                <a:lnTo>
                  <a:pt x="6608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25" name="object 12125"/>
          <p:cNvSpPr/>
          <p:nvPr/>
        </p:nvSpPr>
        <p:spPr>
          <a:xfrm>
            <a:off x="10537899" y="6824224"/>
            <a:ext cx="27940" cy="111125"/>
          </a:xfrm>
          <a:custGeom>
            <a:avLst/>
            <a:gdLst/>
            <a:ahLst/>
            <a:cxnLst/>
            <a:rect l="l" t="t" r="r" b="b"/>
            <a:pathLst>
              <a:path w="27940" h="111125">
                <a:moveTo>
                  <a:pt x="0" y="110758"/>
                </a:moveTo>
                <a:lnTo>
                  <a:pt x="5584" y="89351"/>
                </a:lnTo>
              </a:path>
              <a:path w="27940" h="111125">
                <a:moveTo>
                  <a:pt x="9307" y="72598"/>
                </a:moveTo>
                <a:lnTo>
                  <a:pt x="17684" y="38160"/>
                </a:lnTo>
              </a:path>
              <a:path w="27940" h="111125">
                <a:moveTo>
                  <a:pt x="22337" y="21407"/>
                </a:moveTo>
                <a:lnTo>
                  <a:pt x="279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26" name="object 12126"/>
          <p:cNvSpPr/>
          <p:nvPr/>
        </p:nvSpPr>
        <p:spPr>
          <a:xfrm>
            <a:off x="13245438" y="4671410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0"/>
                </a:moveTo>
                <a:lnTo>
                  <a:pt x="0" y="930"/>
                </a:lnTo>
              </a:path>
              <a:path h="55245">
                <a:moveTo>
                  <a:pt x="0" y="930"/>
                </a:moveTo>
                <a:lnTo>
                  <a:pt x="0" y="18614"/>
                </a:lnTo>
              </a:path>
              <a:path h="55245">
                <a:moveTo>
                  <a:pt x="0" y="36299"/>
                </a:moveTo>
                <a:lnTo>
                  <a:pt x="0" y="5491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27" name="object 12127"/>
          <p:cNvSpPr/>
          <p:nvPr/>
        </p:nvSpPr>
        <p:spPr>
          <a:xfrm>
            <a:off x="6426796" y="6923814"/>
            <a:ext cx="3175" cy="7620"/>
          </a:xfrm>
          <a:custGeom>
            <a:avLst/>
            <a:gdLst/>
            <a:ahLst/>
            <a:cxnLst/>
            <a:rect l="l" t="t" r="r" b="b"/>
            <a:pathLst>
              <a:path w="3175" h="7620">
                <a:moveTo>
                  <a:pt x="0" y="7445"/>
                </a:moveTo>
                <a:lnTo>
                  <a:pt x="279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28" name="object 12128"/>
          <p:cNvSpPr/>
          <p:nvPr/>
        </p:nvSpPr>
        <p:spPr>
          <a:xfrm>
            <a:off x="13244506" y="47253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EEEEE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129" name="object 12129"/>
          <p:cNvGrpSpPr/>
          <p:nvPr/>
        </p:nvGrpSpPr>
        <p:grpSpPr>
          <a:xfrm>
            <a:off x="10465300" y="6954528"/>
            <a:ext cx="67945" cy="269240"/>
            <a:chOff x="10465300" y="6954528"/>
            <a:chExt cx="67945" cy="269240"/>
          </a:xfrm>
        </p:grpSpPr>
        <p:sp>
          <p:nvSpPr>
            <p:cNvPr id="12130" name="object 12130"/>
            <p:cNvSpPr/>
            <p:nvPr/>
          </p:nvSpPr>
          <p:spPr>
            <a:xfrm>
              <a:off x="10465300" y="7221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1" name="object 12131"/>
            <p:cNvSpPr/>
            <p:nvPr/>
          </p:nvSpPr>
          <p:spPr>
            <a:xfrm>
              <a:off x="10466231" y="6955459"/>
              <a:ext cx="66675" cy="266700"/>
            </a:xfrm>
            <a:custGeom>
              <a:avLst/>
              <a:gdLst/>
              <a:ahLst/>
              <a:cxnLst/>
              <a:rect l="l" t="t" r="r" b="b"/>
              <a:pathLst>
                <a:path w="66675" h="266700">
                  <a:moveTo>
                    <a:pt x="0" y="266193"/>
                  </a:moveTo>
                  <a:lnTo>
                    <a:pt x="5584" y="243855"/>
                  </a:lnTo>
                </a:path>
                <a:path w="66675" h="266700">
                  <a:moveTo>
                    <a:pt x="10238" y="226171"/>
                  </a:moveTo>
                  <a:lnTo>
                    <a:pt x="18614" y="192664"/>
                  </a:lnTo>
                </a:path>
                <a:path w="66675" h="266700">
                  <a:moveTo>
                    <a:pt x="22337" y="175910"/>
                  </a:moveTo>
                  <a:lnTo>
                    <a:pt x="31645" y="141473"/>
                  </a:lnTo>
                </a:path>
                <a:path w="66675" h="266700">
                  <a:moveTo>
                    <a:pt x="35368" y="124719"/>
                  </a:moveTo>
                  <a:lnTo>
                    <a:pt x="43745" y="91213"/>
                  </a:lnTo>
                </a:path>
                <a:path w="66675" h="266700">
                  <a:moveTo>
                    <a:pt x="48398" y="74459"/>
                  </a:moveTo>
                  <a:lnTo>
                    <a:pt x="56775" y="40022"/>
                  </a:lnTo>
                </a:path>
                <a:path w="66675" h="266700">
                  <a:moveTo>
                    <a:pt x="60498" y="23268"/>
                  </a:moveTo>
                  <a:lnTo>
                    <a:pt x="66082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132" name="object 12132"/>
          <p:cNvSpPr/>
          <p:nvPr/>
        </p:nvSpPr>
        <p:spPr>
          <a:xfrm>
            <a:off x="10578851" y="6834462"/>
            <a:ext cx="27305" cy="111125"/>
          </a:xfrm>
          <a:custGeom>
            <a:avLst/>
            <a:gdLst/>
            <a:ahLst/>
            <a:cxnLst/>
            <a:rect l="l" t="t" r="r" b="b"/>
            <a:pathLst>
              <a:path w="27304" h="111125">
                <a:moveTo>
                  <a:pt x="0" y="110758"/>
                </a:moveTo>
                <a:lnTo>
                  <a:pt x="4653" y="89351"/>
                </a:lnTo>
              </a:path>
              <a:path w="27304" h="111125">
                <a:moveTo>
                  <a:pt x="9307" y="72598"/>
                </a:moveTo>
                <a:lnTo>
                  <a:pt x="17684" y="38160"/>
                </a:lnTo>
              </a:path>
              <a:path w="27304" h="111125">
                <a:moveTo>
                  <a:pt x="21407" y="21407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33" name="object 12133"/>
          <p:cNvSpPr/>
          <p:nvPr/>
        </p:nvSpPr>
        <p:spPr>
          <a:xfrm>
            <a:off x="13234269" y="4671410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930"/>
                </a:moveTo>
                <a:lnTo>
                  <a:pt x="0" y="0"/>
                </a:lnTo>
              </a:path>
              <a:path h="55245">
                <a:moveTo>
                  <a:pt x="0" y="54913"/>
                </a:moveTo>
                <a:lnTo>
                  <a:pt x="0" y="36299"/>
                </a:lnTo>
              </a:path>
              <a:path h="55245">
                <a:moveTo>
                  <a:pt x="0" y="18614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134" name="object 12134"/>
          <p:cNvGrpSpPr/>
          <p:nvPr/>
        </p:nvGrpSpPr>
        <p:grpSpPr>
          <a:xfrm>
            <a:off x="10505323" y="6964767"/>
            <a:ext cx="69215" cy="269240"/>
            <a:chOff x="10505323" y="6964767"/>
            <a:chExt cx="69215" cy="269240"/>
          </a:xfrm>
        </p:grpSpPr>
        <p:sp>
          <p:nvSpPr>
            <p:cNvPr id="12135" name="object 12135"/>
            <p:cNvSpPr/>
            <p:nvPr/>
          </p:nvSpPr>
          <p:spPr>
            <a:xfrm>
              <a:off x="10505323" y="72318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36" name="object 12136"/>
            <p:cNvSpPr/>
            <p:nvPr/>
          </p:nvSpPr>
          <p:spPr>
            <a:xfrm>
              <a:off x="10507185" y="6965697"/>
              <a:ext cx="66675" cy="267335"/>
            </a:xfrm>
            <a:custGeom>
              <a:avLst/>
              <a:gdLst/>
              <a:ahLst/>
              <a:cxnLst/>
              <a:rect l="l" t="t" r="r" b="b"/>
              <a:pathLst>
                <a:path w="66675" h="267334">
                  <a:moveTo>
                    <a:pt x="0" y="267123"/>
                  </a:moveTo>
                  <a:lnTo>
                    <a:pt x="0" y="266193"/>
                  </a:lnTo>
                </a:path>
                <a:path w="66675" h="267334">
                  <a:moveTo>
                    <a:pt x="0" y="265262"/>
                  </a:moveTo>
                  <a:lnTo>
                    <a:pt x="0" y="264331"/>
                  </a:lnTo>
                </a:path>
                <a:path w="66675" h="267334">
                  <a:moveTo>
                    <a:pt x="0" y="264331"/>
                  </a:moveTo>
                  <a:lnTo>
                    <a:pt x="5584" y="241993"/>
                  </a:lnTo>
                </a:path>
                <a:path w="66675" h="267334">
                  <a:moveTo>
                    <a:pt x="10238" y="225240"/>
                  </a:moveTo>
                  <a:lnTo>
                    <a:pt x="18614" y="191733"/>
                  </a:lnTo>
                </a:path>
                <a:path w="66675" h="267334">
                  <a:moveTo>
                    <a:pt x="22337" y="174049"/>
                  </a:moveTo>
                  <a:lnTo>
                    <a:pt x="30714" y="140542"/>
                  </a:lnTo>
                </a:path>
                <a:path w="66675" h="267334">
                  <a:moveTo>
                    <a:pt x="35368" y="123789"/>
                  </a:moveTo>
                  <a:lnTo>
                    <a:pt x="43745" y="90282"/>
                  </a:lnTo>
                </a:path>
                <a:path w="66675" h="267334">
                  <a:moveTo>
                    <a:pt x="47468" y="72598"/>
                  </a:moveTo>
                  <a:lnTo>
                    <a:pt x="56775" y="39091"/>
                  </a:lnTo>
                </a:path>
                <a:path w="66675" h="267334">
                  <a:moveTo>
                    <a:pt x="60498" y="22337"/>
                  </a:moveTo>
                  <a:lnTo>
                    <a:pt x="66082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137" name="object 12137"/>
          <p:cNvSpPr/>
          <p:nvPr/>
        </p:nvSpPr>
        <p:spPr>
          <a:xfrm>
            <a:off x="10630974" y="6847493"/>
            <a:ext cx="27305" cy="111125"/>
          </a:xfrm>
          <a:custGeom>
            <a:avLst/>
            <a:gdLst/>
            <a:ahLst/>
            <a:cxnLst/>
            <a:rect l="l" t="t" r="r" b="b"/>
            <a:pathLst>
              <a:path w="27304" h="111125">
                <a:moveTo>
                  <a:pt x="0" y="110758"/>
                </a:moveTo>
                <a:lnTo>
                  <a:pt x="4653" y="89351"/>
                </a:lnTo>
              </a:path>
              <a:path w="27304" h="111125">
                <a:moveTo>
                  <a:pt x="9307" y="72598"/>
                </a:moveTo>
                <a:lnTo>
                  <a:pt x="17684" y="38160"/>
                </a:lnTo>
              </a:path>
              <a:path w="27304" h="111125">
                <a:moveTo>
                  <a:pt x="21407" y="21407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138" name="object 12138"/>
          <p:cNvGrpSpPr/>
          <p:nvPr/>
        </p:nvGrpSpPr>
        <p:grpSpPr>
          <a:xfrm>
            <a:off x="13233337" y="4660241"/>
            <a:ext cx="31115" cy="78740"/>
            <a:chOff x="13233337" y="4660241"/>
            <a:chExt cx="31115" cy="78740"/>
          </a:xfrm>
        </p:grpSpPr>
        <p:sp>
          <p:nvSpPr>
            <p:cNvPr id="12139" name="object 12139"/>
            <p:cNvSpPr/>
            <p:nvPr/>
          </p:nvSpPr>
          <p:spPr>
            <a:xfrm>
              <a:off x="13233337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0" name="object 12140"/>
            <p:cNvSpPr/>
            <p:nvPr/>
          </p:nvSpPr>
          <p:spPr>
            <a:xfrm>
              <a:off x="13263122" y="4660241"/>
              <a:ext cx="0" cy="78740"/>
            </a:xfrm>
            <a:custGeom>
              <a:avLst/>
              <a:gdLst/>
              <a:ahLst/>
              <a:cxnLst/>
              <a:rect l="l" t="t" r="r" b="b"/>
              <a:pathLst>
                <a:path h="78739">
                  <a:moveTo>
                    <a:pt x="0" y="78182"/>
                  </a:moveTo>
                  <a:lnTo>
                    <a:pt x="0" y="47468"/>
                  </a:lnTo>
                </a:path>
                <a:path h="78739">
                  <a:moveTo>
                    <a:pt x="0" y="2978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141" name="object 12141"/>
          <p:cNvSpPr/>
          <p:nvPr/>
        </p:nvSpPr>
        <p:spPr>
          <a:xfrm>
            <a:off x="13184009" y="4564374"/>
            <a:ext cx="5080" cy="3810"/>
          </a:xfrm>
          <a:custGeom>
            <a:avLst/>
            <a:gdLst/>
            <a:ahLst/>
            <a:cxnLst/>
            <a:rect l="l" t="t" r="r" b="b"/>
            <a:pathLst>
              <a:path w="5080" h="3810">
                <a:moveTo>
                  <a:pt x="4653" y="3722"/>
                </a:moveTo>
                <a:lnTo>
                  <a:pt x="0" y="3722"/>
                </a:lnTo>
              </a:path>
              <a:path w="5080" h="381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42" name="object 12142"/>
          <p:cNvSpPr/>
          <p:nvPr/>
        </p:nvSpPr>
        <p:spPr>
          <a:xfrm>
            <a:off x="13258468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143" name="object 12143"/>
          <p:cNvGrpSpPr/>
          <p:nvPr/>
        </p:nvGrpSpPr>
        <p:grpSpPr>
          <a:xfrm>
            <a:off x="6592469" y="6965698"/>
            <a:ext cx="9525" cy="10795"/>
            <a:chOff x="6592469" y="6965698"/>
            <a:chExt cx="9525" cy="10795"/>
          </a:xfrm>
        </p:grpSpPr>
        <p:sp>
          <p:nvSpPr>
            <p:cNvPr id="12144" name="object 12144"/>
            <p:cNvSpPr/>
            <p:nvPr/>
          </p:nvSpPr>
          <p:spPr>
            <a:xfrm>
              <a:off x="6598984" y="6966628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90">
                  <a:moveTo>
                    <a:pt x="1861" y="0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5" name="object 12145"/>
            <p:cNvSpPr/>
            <p:nvPr/>
          </p:nvSpPr>
          <p:spPr>
            <a:xfrm>
              <a:off x="6597123" y="69731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46" name="object 12146"/>
            <p:cNvSpPr/>
            <p:nvPr/>
          </p:nvSpPr>
          <p:spPr>
            <a:xfrm>
              <a:off x="6592469" y="6973144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5" h="1270">
                  <a:moveTo>
                    <a:pt x="5584" y="930"/>
                  </a:moveTo>
                  <a:lnTo>
                    <a:pt x="3722" y="930"/>
                  </a:lnTo>
                </a:path>
                <a:path w="5715" h="1270">
                  <a:moveTo>
                    <a:pt x="3722" y="930"/>
                  </a:moveTo>
                  <a:lnTo>
                    <a:pt x="2792" y="0"/>
                  </a:lnTo>
                </a:path>
                <a:path w="5715" h="1270">
                  <a:moveTo>
                    <a:pt x="2792" y="0"/>
                  </a:moveTo>
                  <a:lnTo>
                    <a:pt x="930" y="0"/>
                  </a:lnTo>
                </a:path>
                <a:path w="5715" h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147" name="object 12147"/>
          <p:cNvSpPr/>
          <p:nvPr/>
        </p:nvSpPr>
        <p:spPr>
          <a:xfrm>
            <a:off x="13184009" y="4733770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48" name="object 12148"/>
          <p:cNvSpPr/>
          <p:nvPr/>
        </p:nvSpPr>
        <p:spPr>
          <a:xfrm>
            <a:off x="6427727" y="6932191"/>
            <a:ext cx="6985" cy="1270"/>
          </a:xfrm>
          <a:custGeom>
            <a:avLst/>
            <a:gdLst/>
            <a:ahLst/>
            <a:cxnLst/>
            <a:rect l="l" t="t" r="r" b="b"/>
            <a:pathLst>
              <a:path w="6985" h="1270">
                <a:moveTo>
                  <a:pt x="6515" y="930"/>
                </a:moveTo>
                <a:lnTo>
                  <a:pt x="5584" y="930"/>
                </a:lnTo>
              </a:path>
              <a:path w="6985" h="1270">
                <a:moveTo>
                  <a:pt x="4653" y="930"/>
                </a:moveTo>
                <a:lnTo>
                  <a:pt x="3722" y="930"/>
                </a:lnTo>
              </a:path>
              <a:path w="6985" h="1270">
                <a:moveTo>
                  <a:pt x="3722" y="930"/>
                </a:moveTo>
                <a:lnTo>
                  <a:pt x="1861" y="0"/>
                </a:lnTo>
              </a:path>
              <a:path w="6985" h="1270">
                <a:moveTo>
                  <a:pt x="1861" y="0"/>
                </a:moveTo>
                <a:lnTo>
                  <a:pt x="930" y="0"/>
                </a:lnTo>
              </a:path>
              <a:path w="6985" h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49" name="object 12149"/>
          <p:cNvSpPr/>
          <p:nvPr/>
        </p:nvSpPr>
        <p:spPr>
          <a:xfrm>
            <a:off x="10560237" y="6978728"/>
            <a:ext cx="65405" cy="262890"/>
          </a:xfrm>
          <a:custGeom>
            <a:avLst/>
            <a:gdLst/>
            <a:ahLst/>
            <a:cxnLst/>
            <a:rect l="l" t="t" r="r" b="b"/>
            <a:pathLst>
              <a:path w="65404" h="262890">
                <a:moveTo>
                  <a:pt x="0" y="262470"/>
                </a:moveTo>
                <a:lnTo>
                  <a:pt x="4653" y="241063"/>
                </a:lnTo>
              </a:path>
              <a:path w="65404" h="262890">
                <a:moveTo>
                  <a:pt x="9307" y="224309"/>
                </a:moveTo>
                <a:lnTo>
                  <a:pt x="17684" y="190802"/>
                </a:lnTo>
              </a:path>
              <a:path w="65404" h="262890">
                <a:moveTo>
                  <a:pt x="21407" y="174049"/>
                </a:moveTo>
                <a:lnTo>
                  <a:pt x="30714" y="139611"/>
                </a:lnTo>
              </a:path>
              <a:path w="65404" h="262890">
                <a:moveTo>
                  <a:pt x="34437" y="122858"/>
                </a:moveTo>
                <a:lnTo>
                  <a:pt x="42814" y="89351"/>
                </a:lnTo>
              </a:path>
              <a:path w="65404" h="262890">
                <a:moveTo>
                  <a:pt x="47468" y="72598"/>
                </a:moveTo>
                <a:lnTo>
                  <a:pt x="55844" y="38160"/>
                </a:lnTo>
              </a:path>
              <a:path w="65404" h="262890">
                <a:moveTo>
                  <a:pt x="59567" y="21407"/>
                </a:moveTo>
                <a:lnTo>
                  <a:pt x="6515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50" name="object 12150"/>
          <p:cNvSpPr/>
          <p:nvPr/>
        </p:nvSpPr>
        <p:spPr>
          <a:xfrm>
            <a:off x="6426796" y="6931260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51" name="object 12151"/>
          <p:cNvSpPr/>
          <p:nvPr/>
        </p:nvSpPr>
        <p:spPr>
          <a:xfrm>
            <a:off x="6598984" y="697500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52" name="object 12152"/>
          <p:cNvSpPr/>
          <p:nvPr/>
        </p:nvSpPr>
        <p:spPr>
          <a:xfrm>
            <a:off x="10558375" y="7241199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5">
                <a:moveTo>
                  <a:pt x="0" y="5584"/>
                </a:moveTo>
                <a:lnTo>
                  <a:pt x="0" y="4653"/>
                </a:lnTo>
              </a:path>
              <a:path w="1904" h="5715">
                <a:moveTo>
                  <a:pt x="0" y="4653"/>
                </a:moveTo>
                <a:lnTo>
                  <a:pt x="930" y="4653"/>
                </a:lnTo>
              </a:path>
              <a:path w="1904" h="5715">
                <a:moveTo>
                  <a:pt x="930" y="3722"/>
                </a:moveTo>
                <a:lnTo>
                  <a:pt x="930" y="2792"/>
                </a:lnTo>
              </a:path>
              <a:path w="1904" h="5715">
                <a:moveTo>
                  <a:pt x="930" y="2792"/>
                </a:moveTo>
                <a:lnTo>
                  <a:pt x="930" y="1861"/>
                </a:lnTo>
              </a:path>
              <a:path w="1904" h="5715">
                <a:moveTo>
                  <a:pt x="930" y="1861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53" name="object 12153"/>
          <p:cNvSpPr/>
          <p:nvPr/>
        </p:nvSpPr>
        <p:spPr>
          <a:xfrm>
            <a:off x="10633766" y="6960113"/>
            <a:ext cx="5080" cy="20955"/>
          </a:xfrm>
          <a:custGeom>
            <a:avLst/>
            <a:gdLst/>
            <a:ahLst/>
            <a:cxnLst/>
            <a:rect l="l" t="t" r="r" b="b"/>
            <a:pathLst>
              <a:path w="5079" h="20954">
                <a:moveTo>
                  <a:pt x="0" y="20476"/>
                </a:moveTo>
                <a:lnTo>
                  <a:pt x="3722" y="3722"/>
                </a:lnTo>
              </a:path>
              <a:path w="5079" h="20954">
                <a:moveTo>
                  <a:pt x="3722" y="3722"/>
                </a:moveTo>
                <a:lnTo>
                  <a:pt x="3722" y="2792"/>
                </a:lnTo>
              </a:path>
              <a:path w="5079" h="20954">
                <a:moveTo>
                  <a:pt x="3722" y="2792"/>
                </a:moveTo>
                <a:lnTo>
                  <a:pt x="4653" y="1861"/>
                </a:lnTo>
              </a:path>
              <a:path w="5079" h="20954">
                <a:moveTo>
                  <a:pt x="4653" y="1861"/>
                </a:moveTo>
                <a:lnTo>
                  <a:pt x="4653" y="930"/>
                </a:lnTo>
              </a:path>
              <a:path w="5079" h="20954">
                <a:moveTo>
                  <a:pt x="4653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154" name="object 12154"/>
          <p:cNvGrpSpPr/>
          <p:nvPr/>
        </p:nvGrpSpPr>
        <p:grpSpPr>
          <a:xfrm>
            <a:off x="10474608" y="6920091"/>
            <a:ext cx="6985" cy="22860"/>
            <a:chOff x="10474608" y="6920091"/>
            <a:chExt cx="6985" cy="22860"/>
          </a:xfrm>
        </p:grpSpPr>
        <p:sp>
          <p:nvSpPr>
            <p:cNvPr id="12155" name="object 12155"/>
            <p:cNvSpPr/>
            <p:nvPr/>
          </p:nvSpPr>
          <p:spPr>
            <a:xfrm>
              <a:off x="10479262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6" name="object 12156"/>
            <p:cNvSpPr/>
            <p:nvPr/>
          </p:nvSpPr>
          <p:spPr>
            <a:xfrm>
              <a:off x="10475539" y="6921022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4653" y="0"/>
                  </a:moveTo>
                  <a:lnTo>
                    <a:pt x="4653" y="930"/>
                  </a:lnTo>
                </a:path>
                <a:path w="5079" h="20954">
                  <a:moveTo>
                    <a:pt x="4653" y="930"/>
                  </a:moveTo>
                  <a:lnTo>
                    <a:pt x="4653" y="2792"/>
                  </a:lnTo>
                </a:path>
                <a:path w="5079" h="20954">
                  <a:moveTo>
                    <a:pt x="4653" y="2792"/>
                  </a:moveTo>
                  <a:lnTo>
                    <a:pt x="3722" y="3722"/>
                  </a:lnTo>
                </a:path>
                <a:path w="5079" h="20954">
                  <a:moveTo>
                    <a:pt x="3722" y="3722"/>
                  </a:moveTo>
                  <a:lnTo>
                    <a:pt x="3722" y="5584"/>
                  </a:lnTo>
                </a:path>
                <a:path w="5079" h="20954">
                  <a:moveTo>
                    <a:pt x="3722" y="5584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157" name="object 12157"/>
          <p:cNvGrpSpPr/>
          <p:nvPr/>
        </p:nvGrpSpPr>
        <p:grpSpPr>
          <a:xfrm>
            <a:off x="10505323" y="7232822"/>
            <a:ext cx="55880" cy="15875"/>
            <a:chOff x="10505323" y="7232822"/>
            <a:chExt cx="55880" cy="15875"/>
          </a:xfrm>
        </p:grpSpPr>
        <p:sp>
          <p:nvSpPr>
            <p:cNvPr id="12158" name="object 12158"/>
            <p:cNvSpPr/>
            <p:nvPr/>
          </p:nvSpPr>
          <p:spPr>
            <a:xfrm>
              <a:off x="10558376" y="7246783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1861" y="930"/>
                  </a:moveTo>
                  <a:lnTo>
                    <a:pt x="2792" y="930"/>
                  </a:lnTo>
                </a:path>
                <a:path w="3175" h="1270">
                  <a:moveTo>
                    <a:pt x="930" y="0"/>
                  </a:moveTo>
                  <a:lnTo>
                    <a:pt x="1861" y="930"/>
                  </a:lnTo>
                </a:path>
                <a:path w="3175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59" name="object 12159"/>
            <p:cNvSpPr/>
            <p:nvPr/>
          </p:nvSpPr>
          <p:spPr>
            <a:xfrm>
              <a:off x="10557444" y="72458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0" name="object 12160"/>
            <p:cNvSpPr/>
            <p:nvPr/>
          </p:nvSpPr>
          <p:spPr>
            <a:xfrm>
              <a:off x="10506254" y="7233752"/>
              <a:ext cx="52705" cy="13335"/>
            </a:xfrm>
            <a:custGeom>
              <a:avLst/>
              <a:gdLst/>
              <a:ahLst/>
              <a:cxnLst/>
              <a:rect l="l" t="t" r="r" b="b"/>
              <a:pathLst>
                <a:path w="52704" h="13334">
                  <a:moveTo>
                    <a:pt x="0" y="0"/>
                  </a:moveTo>
                  <a:lnTo>
                    <a:pt x="17684" y="4653"/>
                  </a:lnTo>
                </a:path>
                <a:path w="52704" h="13334">
                  <a:moveTo>
                    <a:pt x="34437" y="9307"/>
                  </a:moveTo>
                  <a:lnTo>
                    <a:pt x="52121" y="130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1" name="object 12161"/>
            <p:cNvSpPr/>
            <p:nvPr/>
          </p:nvSpPr>
          <p:spPr>
            <a:xfrm>
              <a:off x="10505323" y="72328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162" name="object 12162"/>
          <p:cNvSpPr/>
          <p:nvPr/>
        </p:nvSpPr>
        <p:spPr>
          <a:xfrm>
            <a:off x="6426796" y="6913576"/>
            <a:ext cx="177165" cy="64769"/>
          </a:xfrm>
          <a:custGeom>
            <a:avLst/>
            <a:gdLst/>
            <a:ahLst/>
            <a:cxnLst/>
            <a:rect l="l" t="t" r="r" b="b"/>
            <a:pathLst>
              <a:path w="177165" h="64770">
                <a:moveTo>
                  <a:pt x="0" y="21407"/>
                </a:moveTo>
                <a:lnTo>
                  <a:pt x="4653" y="0"/>
                </a:lnTo>
              </a:path>
              <a:path w="177165" h="64770">
                <a:moveTo>
                  <a:pt x="4653" y="0"/>
                </a:moveTo>
                <a:lnTo>
                  <a:pt x="31645" y="6515"/>
                </a:lnTo>
              </a:path>
              <a:path w="177165" h="64770">
                <a:moveTo>
                  <a:pt x="48398" y="11168"/>
                </a:moveTo>
                <a:lnTo>
                  <a:pt x="82836" y="19545"/>
                </a:lnTo>
              </a:path>
              <a:path w="177165" h="64770">
                <a:moveTo>
                  <a:pt x="99589" y="23268"/>
                </a:moveTo>
                <a:lnTo>
                  <a:pt x="133096" y="31645"/>
                </a:lnTo>
              </a:path>
              <a:path w="177165" h="64770">
                <a:moveTo>
                  <a:pt x="149850" y="36299"/>
                </a:moveTo>
                <a:lnTo>
                  <a:pt x="176841" y="42814"/>
                </a:lnTo>
              </a:path>
              <a:path w="177165" h="64770">
                <a:moveTo>
                  <a:pt x="176841" y="42814"/>
                </a:moveTo>
                <a:lnTo>
                  <a:pt x="172187" y="6422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163" name="object 12163"/>
          <p:cNvGrpSpPr/>
          <p:nvPr/>
        </p:nvGrpSpPr>
        <p:grpSpPr>
          <a:xfrm>
            <a:off x="10414110" y="7210483"/>
            <a:ext cx="92710" cy="24765"/>
            <a:chOff x="10414110" y="7210483"/>
            <a:chExt cx="92710" cy="24765"/>
          </a:xfrm>
        </p:grpSpPr>
        <p:sp>
          <p:nvSpPr>
            <p:cNvPr id="12164" name="object 12164"/>
            <p:cNvSpPr/>
            <p:nvPr/>
          </p:nvSpPr>
          <p:spPr>
            <a:xfrm>
              <a:off x="10466231" y="7223514"/>
              <a:ext cx="40640" cy="10795"/>
            </a:xfrm>
            <a:custGeom>
              <a:avLst/>
              <a:gdLst/>
              <a:ahLst/>
              <a:cxnLst/>
              <a:rect l="l" t="t" r="r" b="b"/>
              <a:pathLst>
                <a:path w="40640" h="10795">
                  <a:moveTo>
                    <a:pt x="39091" y="10238"/>
                  </a:moveTo>
                  <a:lnTo>
                    <a:pt x="40022" y="10238"/>
                  </a:lnTo>
                </a:path>
                <a:path w="40640" h="10795">
                  <a:moveTo>
                    <a:pt x="38160" y="10238"/>
                  </a:moveTo>
                  <a:lnTo>
                    <a:pt x="39091" y="10238"/>
                  </a:lnTo>
                </a:path>
                <a:path w="40640" h="10795">
                  <a:moveTo>
                    <a:pt x="37229" y="10238"/>
                  </a:moveTo>
                  <a:lnTo>
                    <a:pt x="38160" y="10238"/>
                  </a:lnTo>
                </a:path>
                <a:path w="40640" h="10795">
                  <a:moveTo>
                    <a:pt x="36299" y="9307"/>
                  </a:moveTo>
                  <a:lnTo>
                    <a:pt x="37229" y="10238"/>
                  </a:lnTo>
                </a:path>
                <a:path w="40640" h="10795">
                  <a:moveTo>
                    <a:pt x="34437" y="9307"/>
                  </a:moveTo>
                  <a:lnTo>
                    <a:pt x="36299" y="9307"/>
                  </a:lnTo>
                </a:path>
                <a:path w="40640" h="10795">
                  <a:moveTo>
                    <a:pt x="19545" y="5584"/>
                  </a:moveTo>
                  <a:lnTo>
                    <a:pt x="34437" y="9307"/>
                  </a:lnTo>
                </a:path>
                <a:path w="40640" h="10795">
                  <a:moveTo>
                    <a:pt x="5584" y="1861"/>
                  </a:moveTo>
                  <a:lnTo>
                    <a:pt x="19545" y="5584"/>
                  </a:lnTo>
                </a:path>
                <a:path w="40640" h="10795">
                  <a:moveTo>
                    <a:pt x="3722" y="1861"/>
                  </a:moveTo>
                  <a:lnTo>
                    <a:pt x="5584" y="1861"/>
                  </a:lnTo>
                </a:path>
                <a:path w="40640" h="10795">
                  <a:moveTo>
                    <a:pt x="2792" y="930"/>
                  </a:moveTo>
                  <a:lnTo>
                    <a:pt x="3722" y="1861"/>
                  </a:lnTo>
                </a:path>
                <a:path w="40640" h="10795">
                  <a:moveTo>
                    <a:pt x="930" y="930"/>
                  </a:moveTo>
                  <a:lnTo>
                    <a:pt x="2792" y="930"/>
                  </a:lnTo>
                </a:path>
                <a:path w="40640" h="10795">
                  <a:moveTo>
                    <a:pt x="0" y="930"/>
                  </a:moveTo>
                  <a:lnTo>
                    <a:pt x="930" y="930"/>
                  </a:lnTo>
                </a:path>
                <a:path w="40640" h="10795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5" name="object 12165"/>
            <p:cNvSpPr/>
            <p:nvPr/>
          </p:nvSpPr>
          <p:spPr>
            <a:xfrm>
              <a:off x="10465300" y="72225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6" name="object 12166"/>
            <p:cNvSpPr/>
            <p:nvPr/>
          </p:nvSpPr>
          <p:spPr>
            <a:xfrm>
              <a:off x="10415971" y="7211414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930" y="0"/>
                  </a:moveTo>
                  <a:lnTo>
                    <a:pt x="50260" y="12099"/>
                  </a:lnTo>
                </a:path>
                <a:path w="50800" h="1270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7" name="object 12167"/>
            <p:cNvSpPr/>
            <p:nvPr/>
          </p:nvSpPr>
          <p:spPr>
            <a:xfrm>
              <a:off x="10415040" y="7210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68" name="object 12168"/>
            <p:cNvSpPr/>
            <p:nvPr/>
          </p:nvSpPr>
          <p:spPr>
            <a:xfrm>
              <a:off x="10414110" y="721141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30" y="0"/>
                  </a:moveTo>
                  <a:lnTo>
                    <a:pt x="1861" y="0"/>
                  </a:lnTo>
                </a:path>
                <a:path w="1904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169" name="object 12169"/>
          <p:cNvSpPr/>
          <p:nvPr/>
        </p:nvSpPr>
        <p:spPr>
          <a:xfrm>
            <a:off x="10617013" y="6980590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16753" y="0"/>
                </a:moveTo>
                <a:lnTo>
                  <a:pt x="10238" y="24199"/>
                </a:lnTo>
              </a:path>
              <a:path w="17145" h="65404">
                <a:moveTo>
                  <a:pt x="6515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70" name="object 12170"/>
          <p:cNvSpPr/>
          <p:nvPr/>
        </p:nvSpPr>
        <p:spPr>
          <a:xfrm>
            <a:off x="13184009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71" name="object 12171"/>
          <p:cNvSpPr/>
          <p:nvPr/>
        </p:nvSpPr>
        <p:spPr>
          <a:xfrm>
            <a:off x="12848940" y="4484330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48398" y="195456"/>
                </a:moveTo>
                <a:lnTo>
                  <a:pt x="41883" y="171257"/>
                </a:lnTo>
              </a:path>
              <a:path w="48895" h="195579">
                <a:moveTo>
                  <a:pt x="38160" y="154503"/>
                </a:moveTo>
                <a:lnTo>
                  <a:pt x="31645" y="130304"/>
                </a:lnTo>
              </a:path>
              <a:path w="48895" h="195579">
                <a:moveTo>
                  <a:pt x="26991" y="108897"/>
                </a:moveTo>
                <a:lnTo>
                  <a:pt x="22337" y="90282"/>
                </a:lnTo>
              </a:path>
              <a:path w="48895" h="195579">
                <a:moveTo>
                  <a:pt x="17684" y="73528"/>
                </a:moveTo>
                <a:lnTo>
                  <a:pt x="9307" y="39091"/>
                </a:lnTo>
              </a:path>
              <a:path w="48895" h="195579">
                <a:moveTo>
                  <a:pt x="5584" y="22337"/>
                </a:moveTo>
                <a:lnTo>
                  <a:pt x="930" y="3722"/>
                </a:lnTo>
              </a:path>
              <a:path w="48895" h="195579">
                <a:moveTo>
                  <a:pt x="0" y="2792"/>
                </a:moveTo>
                <a:lnTo>
                  <a:pt x="0" y="0"/>
                </a:lnTo>
              </a:path>
              <a:path w="48895" h="195579">
                <a:moveTo>
                  <a:pt x="0" y="0"/>
                </a:moveTo>
                <a:lnTo>
                  <a:pt x="0" y="2792"/>
                </a:lnTo>
              </a:path>
              <a:path w="48895" h="195579">
                <a:moveTo>
                  <a:pt x="930" y="3722"/>
                </a:moveTo>
                <a:lnTo>
                  <a:pt x="5584" y="22337"/>
                </a:lnTo>
              </a:path>
              <a:path w="48895" h="195579">
                <a:moveTo>
                  <a:pt x="9307" y="39091"/>
                </a:moveTo>
                <a:lnTo>
                  <a:pt x="17684" y="73528"/>
                </a:lnTo>
              </a:path>
              <a:path w="48895" h="195579">
                <a:moveTo>
                  <a:pt x="22337" y="90282"/>
                </a:moveTo>
                <a:lnTo>
                  <a:pt x="26991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72" name="object 12172"/>
          <p:cNvSpPr/>
          <p:nvPr/>
        </p:nvSpPr>
        <p:spPr>
          <a:xfrm>
            <a:off x="4620220" y="678513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73" name="object 12173"/>
          <p:cNvSpPr/>
          <p:nvPr/>
        </p:nvSpPr>
        <p:spPr>
          <a:xfrm>
            <a:off x="12849871" y="4488053"/>
            <a:ext cx="47625" cy="191770"/>
          </a:xfrm>
          <a:custGeom>
            <a:avLst/>
            <a:gdLst/>
            <a:ahLst/>
            <a:cxnLst/>
            <a:rect l="l" t="t" r="r" b="b"/>
            <a:pathLst>
              <a:path w="47625" h="191770">
                <a:moveTo>
                  <a:pt x="30714" y="126581"/>
                </a:moveTo>
                <a:lnTo>
                  <a:pt x="37229" y="150780"/>
                </a:lnTo>
              </a:path>
              <a:path w="47625" h="191770">
                <a:moveTo>
                  <a:pt x="40952" y="167534"/>
                </a:moveTo>
                <a:lnTo>
                  <a:pt x="47468" y="191733"/>
                </a:lnTo>
              </a:path>
              <a:path w="47625" h="191770">
                <a:moveTo>
                  <a:pt x="47468" y="191733"/>
                </a:moveTo>
                <a:lnTo>
                  <a:pt x="40952" y="167534"/>
                </a:lnTo>
              </a:path>
              <a:path w="47625" h="191770">
                <a:moveTo>
                  <a:pt x="37229" y="150780"/>
                </a:moveTo>
                <a:lnTo>
                  <a:pt x="30714" y="126581"/>
                </a:lnTo>
              </a:path>
              <a:path w="47625" h="191770">
                <a:moveTo>
                  <a:pt x="26060" y="105174"/>
                </a:moveTo>
                <a:lnTo>
                  <a:pt x="21407" y="86559"/>
                </a:lnTo>
              </a:path>
              <a:path w="47625" h="191770">
                <a:moveTo>
                  <a:pt x="16753" y="69805"/>
                </a:moveTo>
                <a:lnTo>
                  <a:pt x="8376" y="35368"/>
                </a:lnTo>
              </a:path>
              <a:path w="47625" h="191770">
                <a:moveTo>
                  <a:pt x="4653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74" name="object 12174"/>
          <p:cNvSpPr/>
          <p:nvPr/>
        </p:nvSpPr>
        <p:spPr>
          <a:xfrm>
            <a:off x="4620220" y="678141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75" name="object 12175"/>
          <p:cNvSpPr/>
          <p:nvPr/>
        </p:nvSpPr>
        <p:spPr>
          <a:xfrm>
            <a:off x="12848940" y="4484330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0" y="2792"/>
                </a:moveTo>
                <a:lnTo>
                  <a:pt x="0" y="0"/>
                </a:lnTo>
              </a:path>
              <a:path w="48895" h="195579">
                <a:moveTo>
                  <a:pt x="0" y="0"/>
                </a:moveTo>
                <a:lnTo>
                  <a:pt x="0" y="2792"/>
                </a:lnTo>
              </a:path>
              <a:path w="48895" h="195579">
                <a:moveTo>
                  <a:pt x="930" y="3722"/>
                </a:moveTo>
                <a:lnTo>
                  <a:pt x="5584" y="22337"/>
                </a:lnTo>
              </a:path>
              <a:path w="48895" h="195579">
                <a:moveTo>
                  <a:pt x="9307" y="39091"/>
                </a:moveTo>
                <a:lnTo>
                  <a:pt x="17684" y="73528"/>
                </a:lnTo>
              </a:path>
              <a:path w="48895" h="195579">
                <a:moveTo>
                  <a:pt x="22337" y="90282"/>
                </a:moveTo>
                <a:lnTo>
                  <a:pt x="26991" y="108897"/>
                </a:lnTo>
              </a:path>
              <a:path w="48895" h="195579">
                <a:moveTo>
                  <a:pt x="31645" y="130304"/>
                </a:moveTo>
                <a:lnTo>
                  <a:pt x="38160" y="154503"/>
                </a:lnTo>
              </a:path>
              <a:path w="48895" h="195579">
                <a:moveTo>
                  <a:pt x="41883" y="171257"/>
                </a:moveTo>
                <a:lnTo>
                  <a:pt x="48398" y="19545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76" name="object 12176"/>
          <p:cNvSpPr/>
          <p:nvPr/>
        </p:nvSpPr>
        <p:spPr>
          <a:xfrm>
            <a:off x="4620220" y="688193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77" name="object 12177"/>
          <p:cNvSpPr/>
          <p:nvPr/>
        </p:nvSpPr>
        <p:spPr>
          <a:xfrm>
            <a:off x="10638419" y="6851216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0"/>
                </a:moveTo>
                <a:lnTo>
                  <a:pt x="26991" y="2792"/>
                </a:lnTo>
              </a:path>
              <a:path w="27304" h="109220">
                <a:moveTo>
                  <a:pt x="26991" y="2792"/>
                </a:moveTo>
                <a:lnTo>
                  <a:pt x="21407" y="21407"/>
                </a:lnTo>
              </a:path>
              <a:path w="27304" h="109220">
                <a:moveTo>
                  <a:pt x="17684" y="39091"/>
                </a:moveTo>
                <a:lnTo>
                  <a:pt x="9307" y="72598"/>
                </a:lnTo>
              </a:path>
              <a:path w="27304" h="109220">
                <a:moveTo>
                  <a:pt x="4653" y="89351"/>
                </a:moveTo>
                <a:lnTo>
                  <a:pt x="0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78" name="object 12178"/>
          <p:cNvSpPr/>
          <p:nvPr/>
        </p:nvSpPr>
        <p:spPr>
          <a:xfrm>
            <a:off x="4620220" y="688565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79" name="object 12179"/>
          <p:cNvSpPr/>
          <p:nvPr/>
        </p:nvSpPr>
        <p:spPr>
          <a:xfrm>
            <a:off x="12848940" y="4484330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48398" y="195456"/>
                </a:moveTo>
                <a:lnTo>
                  <a:pt x="41883" y="171257"/>
                </a:lnTo>
              </a:path>
              <a:path w="48895" h="195579">
                <a:moveTo>
                  <a:pt x="38160" y="154503"/>
                </a:moveTo>
                <a:lnTo>
                  <a:pt x="31645" y="130304"/>
                </a:lnTo>
              </a:path>
              <a:path w="48895" h="195579">
                <a:moveTo>
                  <a:pt x="26991" y="108897"/>
                </a:moveTo>
                <a:lnTo>
                  <a:pt x="22337" y="90282"/>
                </a:lnTo>
              </a:path>
              <a:path w="48895" h="195579">
                <a:moveTo>
                  <a:pt x="17684" y="73528"/>
                </a:moveTo>
                <a:lnTo>
                  <a:pt x="9307" y="39091"/>
                </a:lnTo>
              </a:path>
              <a:path w="48895" h="195579">
                <a:moveTo>
                  <a:pt x="5584" y="22337"/>
                </a:moveTo>
                <a:lnTo>
                  <a:pt x="930" y="3722"/>
                </a:lnTo>
              </a:path>
              <a:path w="48895" h="195579">
                <a:moveTo>
                  <a:pt x="0" y="2792"/>
                </a:moveTo>
                <a:lnTo>
                  <a:pt x="0" y="0"/>
                </a:lnTo>
              </a:path>
              <a:path w="48895" h="195579">
                <a:moveTo>
                  <a:pt x="0" y="0"/>
                </a:moveTo>
                <a:lnTo>
                  <a:pt x="0" y="2792"/>
                </a:lnTo>
              </a:path>
              <a:path w="48895" h="195579">
                <a:moveTo>
                  <a:pt x="930" y="3722"/>
                </a:moveTo>
                <a:lnTo>
                  <a:pt x="5584" y="22337"/>
                </a:lnTo>
              </a:path>
              <a:path w="48895" h="195579">
                <a:moveTo>
                  <a:pt x="9307" y="39091"/>
                </a:moveTo>
                <a:lnTo>
                  <a:pt x="17684" y="73528"/>
                </a:lnTo>
              </a:path>
              <a:path w="48895" h="195579">
                <a:moveTo>
                  <a:pt x="22337" y="90282"/>
                </a:moveTo>
                <a:lnTo>
                  <a:pt x="26991" y="108897"/>
                </a:lnTo>
              </a:path>
              <a:path w="48895" h="195579">
                <a:moveTo>
                  <a:pt x="31645" y="130304"/>
                </a:moveTo>
                <a:lnTo>
                  <a:pt x="38160" y="154503"/>
                </a:lnTo>
              </a:path>
              <a:path w="48895" h="195579">
                <a:moveTo>
                  <a:pt x="41883" y="171257"/>
                </a:moveTo>
                <a:lnTo>
                  <a:pt x="48398" y="19545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80" name="object 12180"/>
          <p:cNvSpPr/>
          <p:nvPr/>
        </p:nvSpPr>
        <p:spPr>
          <a:xfrm>
            <a:off x="12933638" y="4884551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81" name="object 12181"/>
          <p:cNvSpPr/>
          <p:nvPr/>
        </p:nvSpPr>
        <p:spPr>
          <a:xfrm>
            <a:off x="4624873" y="6772102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949"/>
                </a:lnTo>
              </a:path>
              <a:path h="201295">
                <a:moveTo>
                  <a:pt x="0" y="144265"/>
                </a:moveTo>
                <a:lnTo>
                  <a:pt x="0" y="109827"/>
                </a:lnTo>
              </a:path>
              <a:path h="201295">
                <a:moveTo>
                  <a:pt x="0" y="92143"/>
                </a:moveTo>
                <a:lnTo>
                  <a:pt x="0" y="56775"/>
                </a:lnTo>
              </a:path>
              <a:path h="201295">
                <a:moveTo>
                  <a:pt x="0" y="40022"/>
                </a:moveTo>
                <a:lnTo>
                  <a:pt x="0" y="0"/>
                </a:lnTo>
              </a:path>
              <a:path h="201295">
                <a:moveTo>
                  <a:pt x="0" y="0"/>
                </a:moveTo>
                <a:lnTo>
                  <a:pt x="0" y="40022"/>
                </a:lnTo>
              </a:path>
              <a:path h="201295">
                <a:moveTo>
                  <a:pt x="0" y="56775"/>
                </a:moveTo>
                <a:lnTo>
                  <a:pt x="0" y="92143"/>
                </a:lnTo>
              </a:path>
              <a:path h="201295">
                <a:moveTo>
                  <a:pt x="0" y="109827"/>
                </a:moveTo>
                <a:lnTo>
                  <a:pt x="0" y="144265"/>
                </a:lnTo>
              </a:path>
              <a:path h="201295">
                <a:moveTo>
                  <a:pt x="0" y="161949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82" name="object 12182"/>
          <p:cNvSpPr/>
          <p:nvPr/>
        </p:nvSpPr>
        <p:spPr>
          <a:xfrm>
            <a:off x="10638419" y="6851216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108897"/>
                </a:moveTo>
                <a:lnTo>
                  <a:pt x="4653" y="89351"/>
                </a:lnTo>
              </a:path>
              <a:path w="27304" h="109220">
                <a:moveTo>
                  <a:pt x="9307" y="72598"/>
                </a:moveTo>
                <a:lnTo>
                  <a:pt x="17684" y="39091"/>
                </a:lnTo>
              </a:path>
              <a:path w="27304" h="109220">
                <a:moveTo>
                  <a:pt x="21407" y="21407"/>
                </a:moveTo>
                <a:lnTo>
                  <a:pt x="26991" y="2792"/>
                </a:lnTo>
              </a:path>
              <a:path w="27304" h="109220">
                <a:moveTo>
                  <a:pt x="26991" y="2792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83" name="object 12183"/>
          <p:cNvSpPr/>
          <p:nvPr/>
        </p:nvSpPr>
        <p:spPr>
          <a:xfrm>
            <a:off x="12933638" y="4884551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84" name="object 12184"/>
          <p:cNvSpPr/>
          <p:nvPr/>
        </p:nvSpPr>
        <p:spPr>
          <a:xfrm>
            <a:off x="12798680" y="4918058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930" y="930"/>
                </a:moveTo>
                <a:lnTo>
                  <a:pt x="0" y="1861"/>
                </a:lnTo>
              </a:path>
              <a:path w="5715" h="1904">
                <a:moveTo>
                  <a:pt x="5584" y="0"/>
                </a:moveTo>
                <a:lnTo>
                  <a:pt x="930" y="930"/>
                </a:lnTo>
              </a:path>
              <a:path w="5715" h="1904">
                <a:moveTo>
                  <a:pt x="5584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85" name="object 12185"/>
          <p:cNvSpPr/>
          <p:nvPr/>
        </p:nvSpPr>
        <p:spPr>
          <a:xfrm>
            <a:off x="10617013" y="6980590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65152"/>
                </a:moveTo>
                <a:lnTo>
                  <a:pt x="6515" y="40952"/>
                </a:lnTo>
              </a:path>
              <a:path w="17145" h="65404">
                <a:moveTo>
                  <a:pt x="10238" y="24199"/>
                </a:moveTo>
                <a:lnTo>
                  <a:pt x="167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86" name="object 12186"/>
          <p:cNvSpPr/>
          <p:nvPr/>
        </p:nvSpPr>
        <p:spPr>
          <a:xfrm>
            <a:off x="4624873" y="677210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87" name="object 12187"/>
          <p:cNvSpPr/>
          <p:nvPr/>
        </p:nvSpPr>
        <p:spPr>
          <a:xfrm>
            <a:off x="10617013" y="6980590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16753" y="0"/>
                </a:moveTo>
                <a:lnTo>
                  <a:pt x="10238" y="24199"/>
                </a:lnTo>
              </a:path>
              <a:path w="17145" h="65404">
                <a:moveTo>
                  <a:pt x="6515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88" name="object 12188"/>
          <p:cNvSpPr/>
          <p:nvPr/>
        </p:nvSpPr>
        <p:spPr>
          <a:xfrm>
            <a:off x="12798680" y="4918058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930" y="930"/>
                </a:moveTo>
                <a:lnTo>
                  <a:pt x="0" y="1861"/>
                </a:lnTo>
              </a:path>
              <a:path w="5715" h="1904">
                <a:moveTo>
                  <a:pt x="5584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89" name="object 12189"/>
          <p:cNvSpPr/>
          <p:nvPr/>
        </p:nvSpPr>
        <p:spPr>
          <a:xfrm>
            <a:off x="4624873" y="697314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90" name="object 12190"/>
          <p:cNvSpPr/>
          <p:nvPr/>
        </p:nvSpPr>
        <p:spPr>
          <a:xfrm>
            <a:off x="12798680" y="4918058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930" y="930"/>
                </a:moveTo>
                <a:lnTo>
                  <a:pt x="0" y="1861"/>
                </a:lnTo>
              </a:path>
              <a:path w="5715" h="1904">
                <a:moveTo>
                  <a:pt x="930" y="930"/>
                </a:moveTo>
                <a:lnTo>
                  <a:pt x="0" y="1861"/>
                </a:lnTo>
              </a:path>
              <a:path w="5715" h="1904">
                <a:moveTo>
                  <a:pt x="5584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91" name="object 12191"/>
          <p:cNvSpPr/>
          <p:nvPr/>
        </p:nvSpPr>
        <p:spPr>
          <a:xfrm>
            <a:off x="12937361" y="4884551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92" name="object 12192"/>
          <p:cNvSpPr/>
          <p:nvPr/>
        </p:nvSpPr>
        <p:spPr>
          <a:xfrm>
            <a:off x="10638419" y="6851216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0"/>
                </a:moveTo>
                <a:lnTo>
                  <a:pt x="26991" y="2792"/>
                </a:lnTo>
              </a:path>
              <a:path w="27304" h="109220">
                <a:moveTo>
                  <a:pt x="26991" y="2792"/>
                </a:moveTo>
                <a:lnTo>
                  <a:pt x="21407" y="21407"/>
                </a:lnTo>
              </a:path>
              <a:path w="27304" h="109220">
                <a:moveTo>
                  <a:pt x="17684" y="39091"/>
                </a:moveTo>
                <a:lnTo>
                  <a:pt x="9307" y="72598"/>
                </a:lnTo>
              </a:path>
              <a:path w="27304" h="109220">
                <a:moveTo>
                  <a:pt x="4653" y="89351"/>
                </a:moveTo>
                <a:lnTo>
                  <a:pt x="0" y="108897"/>
                </a:lnTo>
              </a:path>
              <a:path w="27304" h="109220">
                <a:moveTo>
                  <a:pt x="26991" y="2792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93" name="object 12193"/>
          <p:cNvSpPr/>
          <p:nvPr/>
        </p:nvSpPr>
        <p:spPr>
          <a:xfrm>
            <a:off x="12933638" y="4884551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3722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94" name="object 12194"/>
          <p:cNvSpPr/>
          <p:nvPr/>
        </p:nvSpPr>
        <p:spPr>
          <a:xfrm>
            <a:off x="10638419" y="6854008"/>
            <a:ext cx="27305" cy="106680"/>
          </a:xfrm>
          <a:custGeom>
            <a:avLst/>
            <a:gdLst/>
            <a:ahLst/>
            <a:cxnLst/>
            <a:rect l="l" t="t" r="r" b="b"/>
            <a:pathLst>
              <a:path w="27304" h="106679">
                <a:moveTo>
                  <a:pt x="0" y="106104"/>
                </a:moveTo>
                <a:lnTo>
                  <a:pt x="4653" y="86559"/>
                </a:lnTo>
              </a:path>
              <a:path w="27304" h="106679">
                <a:moveTo>
                  <a:pt x="9307" y="69805"/>
                </a:moveTo>
                <a:lnTo>
                  <a:pt x="17684" y="36299"/>
                </a:lnTo>
              </a:path>
              <a:path w="27304" h="106679">
                <a:moveTo>
                  <a:pt x="21407" y="18614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95" name="object 12195"/>
          <p:cNvSpPr/>
          <p:nvPr/>
        </p:nvSpPr>
        <p:spPr>
          <a:xfrm>
            <a:off x="12933638" y="4884551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3722" y="0"/>
                </a:moveTo>
                <a:lnTo>
                  <a:pt x="0" y="1861"/>
                </a:lnTo>
              </a:path>
              <a:path w="5715" h="1904">
                <a:moveTo>
                  <a:pt x="5584" y="0"/>
                </a:moveTo>
                <a:lnTo>
                  <a:pt x="3722" y="0"/>
                </a:lnTo>
              </a:path>
              <a:path w="5715" h="1904">
                <a:moveTo>
                  <a:pt x="3722" y="0"/>
                </a:moveTo>
                <a:lnTo>
                  <a:pt x="5584" y="0"/>
                </a:lnTo>
              </a:path>
              <a:path w="5715" h="1904">
                <a:moveTo>
                  <a:pt x="0" y="1861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96" name="object 12196"/>
          <p:cNvSpPr/>
          <p:nvPr/>
        </p:nvSpPr>
        <p:spPr>
          <a:xfrm>
            <a:off x="12798680" y="4918058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930" y="930"/>
                </a:moveTo>
                <a:lnTo>
                  <a:pt x="0" y="1861"/>
                </a:lnTo>
              </a:path>
              <a:path w="5715" h="1904">
                <a:moveTo>
                  <a:pt x="5584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97" name="object 12197"/>
          <p:cNvSpPr/>
          <p:nvPr/>
        </p:nvSpPr>
        <p:spPr>
          <a:xfrm>
            <a:off x="10617013" y="6980590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65152"/>
                </a:moveTo>
                <a:lnTo>
                  <a:pt x="6515" y="40952"/>
                </a:lnTo>
              </a:path>
              <a:path w="17145" h="65404">
                <a:moveTo>
                  <a:pt x="10238" y="24199"/>
                </a:moveTo>
                <a:lnTo>
                  <a:pt x="16753" y="0"/>
                </a:lnTo>
              </a:path>
              <a:path w="17145" h="65404">
                <a:moveTo>
                  <a:pt x="16753" y="0"/>
                </a:moveTo>
                <a:lnTo>
                  <a:pt x="10238" y="24199"/>
                </a:lnTo>
              </a:path>
              <a:path w="17145" h="65404">
                <a:moveTo>
                  <a:pt x="6515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98" name="object 12198"/>
          <p:cNvSpPr/>
          <p:nvPr/>
        </p:nvSpPr>
        <p:spPr>
          <a:xfrm>
            <a:off x="12798680" y="4918058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930" y="930"/>
                </a:moveTo>
                <a:lnTo>
                  <a:pt x="0" y="1861"/>
                </a:lnTo>
              </a:path>
              <a:path w="5715" h="1904">
                <a:moveTo>
                  <a:pt x="5584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99" name="object 12199"/>
          <p:cNvSpPr/>
          <p:nvPr/>
        </p:nvSpPr>
        <p:spPr>
          <a:xfrm>
            <a:off x="4694679" y="6772102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40022"/>
                </a:lnTo>
              </a:path>
              <a:path h="201295">
                <a:moveTo>
                  <a:pt x="0" y="56775"/>
                </a:moveTo>
                <a:lnTo>
                  <a:pt x="0" y="92143"/>
                </a:lnTo>
              </a:path>
              <a:path h="201295">
                <a:moveTo>
                  <a:pt x="0" y="109827"/>
                </a:moveTo>
                <a:lnTo>
                  <a:pt x="0" y="144265"/>
                </a:lnTo>
              </a:path>
              <a:path h="201295">
                <a:moveTo>
                  <a:pt x="0" y="161949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00" name="object 12200"/>
          <p:cNvSpPr/>
          <p:nvPr/>
        </p:nvSpPr>
        <p:spPr>
          <a:xfrm>
            <a:off x="12937361" y="4884551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01" name="object 12201"/>
          <p:cNvSpPr/>
          <p:nvPr/>
        </p:nvSpPr>
        <p:spPr>
          <a:xfrm>
            <a:off x="4669549" y="6784202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02" name="object 12202"/>
          <p:cNvSpPr/>
          <p:nvPr/>
        </p:nvSpPr>
        <p:spPr>
          <a:xfrm>
            <a:off x="4669549" y="696104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03" name="object 12203"/>
          <p:cNvSpPr/>
          <p:nvPr/>
        </p:nvSpPr>
        <p:spPr>
          <a:xfrm>
            <a:off x="12933638" y="4884551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3722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204" name="object 12204"/>
          <p:cNvGrpSpPr/>
          <p:nvPr/>
        </p:nvGrpSpPr>
        <p:grpSpPr>
          <a:xfrm>
            <a:off x="4680718" y="6784202"/>
            <a:ext cx="1905" cy="177800"/>
            <a:chOff x="4680718" y="6784202"/>
            <a:chExt cx="1905" cy="177800"/>
          </a:xfrm>
        </p:grpSpPr>
        <p:sp>
          <p:nvSpPr>
            <p:cNvPr id="12205" name="object 12205"/>
            <p:cNvSpPr/>
            <p:nvPr/>
          </p:nvSpPr>
          <p:spPr>
            <a:xfrm>
              <a:off x="4681649" y="6784202"/>
              <a:ext cx="0" cy="177165"/>
            </a:xfrm>
            <a:custGeom>
              <a:avLst/>
              <a:gdLst/>
              <a:ahLst/>
              <a:cxnLst/>
              <a:rect l="l" t="t" r="r" b="b"/>
              <a:pathLst>
                <a:path h="177165">
                  <a:moveTo>
                    <a:pt x="0" y="0"/>
                  </a:moveTo>
                  <a:lnTo>
                    <a:pt x="0" y="930"/>
                  </a:lnTo>
                </a:path>
                <a:path h="177165">
                  <a:moveTo>
                    <a:pt x="0" y="930"/>
                  </a:moveTo>
                  <a:lnTo>
                    <a:pt x="0" y="27922"/>
                  </a:lnTo>
                </a:path>
                <a:path h="177165">
                  <a:moveTo>
                    <a:pt x="0" y="44675"/>
                  </a:moveTo>
                  <a:lnTo>
                    <a:pt x="0" y="80044"/>
                  </a:lnTo>
                </a:path>
                <a:path h="177165">
                  <a:moveTo>
                    <a:pt x="0" y="97728"/>
                  </a:moveTo>
                  <a:lnTo>
                    <a:pt x="0" y="132165"/>
                  </a:lnTo>
                </a:path>
                <a:path h="177165">
                  <a:moveTo>
                    <a:pt x="0" y="149850"/>
                  </a:moveTo>
                  <a:lnTo>
                    <a:pt x="0" y="176841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06" name="object 12206"/>
            <p:cNvSpPr/>
            <p:nvPr/>
          </p:nvSpPr>
          <p:spPr>
            <a:xfrm>
              <a:off x="4680718" y="69601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207" name="object 12207"/>
          <p:cNvSpPr/>
          <p:nvPr/>
        </p:nvSpPr>
        <p:spPr>
          <a:xfrm>
            <a:off x="12804264" y="4886412"/>
            <a:ext cx="129539" cy="31750"/>
          </a:xfrm>
          <a:custGeom>
            <a:avLst/>
            <a:gdLst/>
            <a:ahLst/>
            <a:cxnLst/>
            <a:rect l="l" t="t" r="r" b="b"/>
            <a:pathLst>
              <a:path w="129540" h="31750">
                <a:moveTo>
                  <a:pt x="0" y="31645"/>
                </a:moveTo>
                <a:lnTo>
                  <a:pt x="30714" y="24199"/>
                </a:lnTo>
              </a:path>
              <a:path w="129540" h="31750">
                <a:moveTo>
                  <a:pt x="47468" y="19545"/>
                </a:moveTo>
                <a:lnTo>
                  <a:pt x="81905" y="11168"/>
                </a:lnTo>
              </a:path>
              <a:path w="129540" h="31750">
                <a:moveTo>
                  <a:pt x="98659" y="7445"/>
                </a:moveTo>
                <a:lnTo>
                  <a:pt x="129373" y="0"/>
                </a:lnTo>
              </a:path>
              <a:path w="129540" h="31750">
                <a:moveTo>
                  <a:pt x="129373" y="0"/>
                </a:moveTo>
                <a:lnTo>
                  <a:pt x="98659" y="7445"/>
                </a:lnTo>
              </a:path>
              <a:path w="129540" h="31750">
                <a:moveTo>
                  <a:pt x="81905" y="11168"/>
                </a:moveTo>
                <a:lnTo>
                  <a:pt x="47468" y="19545"/>
                </a:lnTo>
              </a:path>
              <a:path w="129540" h="31750">
                <a:moveTo>
                  <a:pt x="30714" y="24199"/>
                </a:moveTo>
                <a:lnTo>
                  <a:pt x="0" y="31645"/>
                </a:lnTo>
              </a:path>
              <a:path w="129540" h="31750">
                <a:moveTo>
                  <a:pt x="0" y="31645"/>
                </a:moveTo>
                <a:lnTo>
                  <a:pt x="30714" y="24199"/>
                </a:lnTo>
              </a:path>
              <a:path w="129540" h="31750">
                <a:moveTo>
                  <a:pt x="47468" y="19545"/>
                </a:moveTo>
                <a:lnTo>
                  <a:pt x="81905" y="11168"/>
                </a:lnTo>
              </a:path>
              <a:path w="129540" h="31750">
                <a:moveTo>
                  <a:pt x="98659" y="7445"/>
                </a:moveTo>
                <a:lnTo>
                  <a:pt x="12937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08" name="object 12208"/>
          <p:cNvSpPr/>
          <p:nvPr/>
        </p:nvSpPr>
        <p:spPr>
          <a:xfrm>
            <a:off x="4669549" y="678420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209" name="object 12209"/>
          <p:cNvGrpSpPr/>
          <p:nvPr/>
        </p:nvGrpSpPr>
        <p:grpSpPr>
          <a:xfrm>
            <a:off x="4668618" y="6785133"/>
            <a:ext cx="1905" cy="177165"/>
            <a:chOff x="4668618" y="6785133"/>
            <a:chExt cx="1905" cy="177165"/>
          </a:xfrm>
        </p:grpSpPr>
        <p:sp>
          <p:nvSpPr>
            <p:cNvPr id="12210" name="object 12210"/>
            <p:cNvSpPr/>
            <p:nvPr/>
          </p:nvSpPr>
          <p:spPr>
            <a:xfrm>
              <a:off x="4669549" y="6785133"/>
              <a:ext cx="0" cy="176530"/>
            </a:xfrm>
            <a:custGeom>
              <a:avLst/>
              <a:gdLst/>
              <a:ahLst/>
              <a:cxnLst/>
              <a:rect l="l" t="t" r="r" b="b"/>
              <a:pathLst>
                <a:path h="176529">
                  <a:moveTo>
                    <a:pt x="0" y="175910"/>
                  </a:moveTo>
                  <a:lnTo>
                    <a:pt x="0" y="148919"/>
                  </a:lnTo>
                </a:path>
                <a:path h="176529">
                  <a:moveTo>
                    <a:pt x="0" y="131235"/>
                  </a:moveTo>
                  <a:lnTo>
                    <a:pt x="0" y="96797"/>
                  </a:lnTo>
                </a:path>
                <a:path h="176529">
                  <a:moveTo>
                    <a:pt x="0" y="79113"/>
                  </a:moveTo>
                  <a:lnTo>
                    <a:pt x="0" y="43745"/>
                  </a:lnTo>
                </a:path>
                <a:path h="176529">
                  <a:moveTo>
                    <a:pt x="0" y="2699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1" name="object 12211"/>
            <p:cNvSpPr/>
            <p:nvPr/>
          </p:nvSpPr>
          <p:spPr>
            <a:xfrm>
              <a:off x="4668618" y="6960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212" name="object 12212"/>
          <p:cNvSpPr/>
          <p:nvPr/>
        </p:nvSpPr>
        <p:spPr>
          <a:xfrm>
            <a:off x="12804264" y="4886412"/>
            <a:ext cx="129539" cy="31750"/>
          </a:xfrm>
          <a:custGeom>
            <a:avLst/>
            <a:gdLst/>
            <a:ahLst/>
            <a:cxnLst/>
            <a:rect l="l" t="t" r="r" b="b"/>
            <a:pathLst>
              <a:path w="129540" h="31750">
                <a:moveTo>
                  <a:pt x="129373" y="0"/>
                </a:moveTo>
                <a:lnTo>
                  <a:pt x="98659" y="7445"/>
                </a:lnTo>
              </a:path>
              <a:path w="129540" h="31750">
                <a:moveTo>
                  <a:pt x="81905" y="11168"/>
                </a:moveTo>
                <a:lnTo>
                  <a:pt x="47468" y="19545"/>
                </a:lnTo>
              </a:path>
              <a:path w="129540" h="31750">
                <a:moveTo>
                  <a:pt x="30714" y="24199"/>
                </a:moveTo>
                <a:lnTo>
                  <a:pt x="0" y="31645"/>
                </a:lnTo>
              </a:path>
              <a:path w="129540" h="31750">
                <a:moveTo>
                  <a:pt x="0" y="31645"/>
                </a:moveTo>
                <a:lnTo>
                  <a:pt x="30714" y="24199"/>
                </a:lnTo>
              </a:path>
              <a:path w="129540" h="31750">
                <a:moveTo>
                  <a:pt x="47468" y="19545"/>
                </a:moveTo>
                <a:lnTo>
                  <a:pt x="81905" y="11168"/>
                </a:lnTo>
              </a:path>
              <a:path w="129540" h="31750">
                <a:moveTo>
                  <a:pt x="98659" y="7445"/>
                </a:moveTo>
                <a:lnTo>
                  <a:pt x="129373" y="0"/>
                </a:lnTo>
              </a:path>
              <a:path w="129540" h="31750">
                <a:moveTo>
                  <a:pt x="129373" y="0"/>
                </a:moveTo>
                <a:lnTo>
                  <a:pt x="98659" y="7445"/>
                </a:lnTo>
              </a:path>
              <a:path w="129540" h="31750">
                <a:moveTo>
                  <a:pt x="81905" y="11168"/>
                </a:moveTo>
                <a:lnTo>
                  <a:pt x="47468" y="19545"/>
                </a:lnTo>
              </a:path>
              <a:path w="129540" h="31750">
                <a:moveTo>
                  <a:pt x="30714" y="24199"/>
                </a:moveTo>
                <a:lnTo>
                  <a:pt x="0" y="316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13" name="object 12213"/>
          <p:cNvSpPr/>
          <p:nvPr/>
        </p:nvSpPr>
        <p:spPr>
          <a:xfrm>
            <a:off x="12690713" y="4523421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5" h="195579">
                <a:moveTo>
                  <a:pt x="48398" y="195456"/>
                </a:moveTo>
                <a:lnTo>
                  <a:pt x="42814" y="171257"/>
                </a:lnTo>
              </a:path>
              <a:path w="48895" h="195579">
                <a:moveTo>
                  <a:pt x="38160" y="154503"/>
                </a:moveTo>
                <a:lnTo>
                  <a:pt x="32576" y="130304"/>
                </a:lnTo>
              </a:path>
              <a:path w="48895" h="195579">
                <a:moveTo>
                  <a:pt x="26991" y="109827"/>
                </a:moveTo>
                <a:lnTo>
                  <a:pt x="23268" y="92143"/>
                </a:lnTo>
              </a:path>
              <a:path w="48895" h="195579">
                <a:moveTo>
                  <a:pt x="18614" y="75390"/>
                </a:moveTo>
                <a:lnTo>
                  <a:pt x="10238" y="40952"/>
                </a:lnTo>
              </a:path>
              <a:path w="48895" h="195579">
                <a:moveTo>
                  <a:pt x="5584" y="24199"/>
                </a:moveTo>
                <a:lnTo>
                  <a:pt x="1861" y="7445"/>
                </a:lnTo>
              </a:path>
              <a:path w="48895" h="195579">
                <a:moveTo>
                  <a:pt x="1861" y="7445"/>
                </a:moveTo>
                <a:lnTo>
                  <a:pt x="930" y="3722"/>
                </a:lnTo>
              </a:path>
              <a:path w="48895" h="195579">
                <a:moveTo>
                  <a:pt x="930" y="2792"/>
                </a:moveTo>
                <a:lnTo>
                  <a:pt x="0" y="0"/>
                </a:lnTo>
              </a:path>
              <a:path w="48895" h="195579">
                <a:moveTo>
                  <a:pt x="0" y="0"/>
                </a:moveTo>
                <a:lnTo>
                  <a:pt x="930" y="2792"/>
                </a:lnTo>
              </a:path>
              <a:path w="48895" h="195579">
                <a:moveTo>
                  <a:pt x="930" y="3722"/>
                </a:moveTo>
                <a:lnTo>
                  <a:pt x="1861" y="7445"/>
                </a:lnTo>
              </a:path>
              <a:path w="48895" h="195579">
                <a:moveTo>
                  <a:pt x="1861" y="7445"/>
                </a:moveTo>
                <a:lnTo>
                  <a:pt x="5584" y="24199"/>
                </a:lnTo>
              </a:path>
              <a:path w="48895" h="195579">
                <a:moveTo>
                  <a:pt x="10238" y="40952"/>
                </a:moveTo>
                <a:lnTo>
                  <a:pt x="18614" y="75390"/>
                </a:lnTo>
              </a:path>
              <a:path w="48895" h="195579">
                <a:moveTo>
                  <a:pt x="23268" y="92143"/>
                </a:moveTo>
                <a:lnTo>
                  <a:pt x="26991" y="109827"/>
                </a:lnTo>
              </a:path>
              <a:path w="48895" h="195579">
                <a:moveTo>
                  <a:pt x="32576" y="130304"/>
                </a:moveTo>
                <a:lnTo>
                  <a:pt x="38160" y="154503"/>
                </a:lnTo>
              </a:path>
              <a:path w="48895" h="195579">
                <a:moveTo>
                  <a:pt x="42814" y="171257"/>
                </a:moveTo>
                <a:lnTo>
                  <a:pt x="48398" y="195456"/>
                </a:lnTo>
              </a:path>
              <a:path w="48895" h="195579">
                <a:moveTo>
                  <a:pt x="48398" y="195456"/>
                </a:moveTo>
                <a:lnTo>
                  <a:pt x="42814" y="171257"/>
                </a:lnTo>
              </a:path>
              <a:path w="48895" h="195579">
                <a:moveTo>
                  <a:pt x="38160" y="154503"/>
                </a:moveTo>
                <a:lnTo>
                  <a:pt x="32576" y="130304"/>
                </a:lnTo>
              </a:path>
              <a:path w="48895" h="195579">
                <a:moveTo>
                  <a:pt x="26991" y="109827"/>
                </a:moveTo>
                <a:lnTo>
                  <a:pt x="23268" y="92143"/>
                </a:lnTo>
              </a:path>
              <a:path w="48895" h="195579">
                <a:moveTo>
                  <a:pt x="18614" y="75390"/>
                </a:moveTo>
                <a:lnTo>
                  <a:pt x="10238" y="40952"/>
                </a:lnTo>
              </a:path>
              <a:path w="48895" h="195579">
                <a:moveTo>
                  <a:pt x="5584" y="24199"/>
                </a:moveTo>
                <a:lnTo>
                  <a:pt x="1861" y="7445"/>
                </a:lnTo>
              </a:path>
              <a:path w="48895" h="195579">
                <a:moveTo>
                  <a:pt x="1861" y="7445"/>
                </a:moveTo>
                <a:lnTo>
                  <a:pt x="930" y="3722"/>
                </a:lnTo>
              </a:path>
              <a:path w="48895" h="195579">
                <a:moveTo>
                  <a:pt x="930" y="2792"/>
                </a:moveTo>
                <a:lnTo>
                  <a:pt x="0" y="0"/>
                </a:lnTo>
              </a:path>
              <a:path w="48895" h="195579">
                <a:moveTo>
                  <a:pt x="0" y="0"/>
                </a:moveTo>
                <a:lnTo>
                  <a:pt x="930" y="2792"/>
                </a:lnTo>
              </a:path>
              <a:path w="48895" h="195579">
                <a:moveTo>
                  <a:pt x="930" y="3722"/>
                </a:moveTo>
                <a:lnTo>
                  <a:pt x="1861" y="7445"/>
                </a:lnTo>
              </a:path>
              <a:path w="48895" h="195579">
                <a:moveTo>
                  <a:pt x="1861" y="7445"/>
                </a:moveTo>
                <a:lnTo>
                  <a:pt x="5584" y="24199"/>
                </a:lnTo>
              </a:path>
              <a:path w="48895" h="195579">
                <a:moveTo>
                  <a:pt x="10238" y="40952"/>
                </a:moveTo>
                <a:lnTo>
                  <a:pt x="18614" y="75390"/>
                </a:lnTo>
              </a:path>
              <a:path w="48895" h="195579">
                <a:moveTo>
                  <a:pt x="23268" y="92143"/>
                </a:moveTo>
                <a:lnTo>
                  <a:pt x="26991" y="109827"/>
                </a:lnTo>
              </a:path>
              <a:path w="48895" h="195579">
                <a:moveTo>
                  <a:pt x="32576" y="130304"/>
                </a:moveTo>
                <a:lnTo>
                  <a:pt x="38160" y="154503"/>
                </a:lnTo>
              </a:path>
              <a:path w="48895" h="195579">
                <a:moveTo>
                  <a:pt x="42814" y="171257"/>
                </a:moveTo>
                <a:lnTo>
                  <a:pt x="48398" y="195456"/>
                </a:lnTo>
              </a:path>
              <a:path w="48895" h="195579">
                <a:moveTo>
                  <a:pt x="48398" y="195456"/>
                </a:moveTo>
                <a:lnTo>
                  <a:pt x="42814" y="171257"/>
                </a:lnTo>
              </a:path>
              <a:path w="48895" h="195579">
                <a:moveTo>
                  <a:pt x="38160" y="154503"/>
                </a:moveTo>
                <a:lnTo>
                  <a:pt x="32576" y="130304"/>
                </a:lnTo>
              </a:path>
              <a:path w="48895" h="195579">
                <a:moveTo>
                  <a:pt x="26991" y="109827"/>
                </a:moveTo>
                <a:lnTo>
                  <a:pt x="23268" y="92143"/>
                </a:lnTo>
              </a:path>
              <a:path w="48895" h="195579">
                <a:moveTo>
                  <a:pt x="18614" y="75390"/>
                </a:moveTo>
                <a:lnTo>
                  <a:pt x="10238" y="40952"/>
                </a:lnTo>
              </a:path>
              <a:path w="48895" h="195579">
                <a:moveTo>
                  <a:pt x="5584" y="24199"/>
                </a:moveTo>
                <a:lnTo>
                  <a:pt x="1861" y="7445"/>
                </a:lnTo>
              </a:path>
              <a:path w="48895" h="195579">
                <a:moveTo>
                  <a:pt x="1861" y="7445"/>
                </a:moveTo>
                <a:lnTo>
                  <a:pt x="930" y="3722"/>
                </a:lnTo>
              </a:path>
              <a:path w="48895" h="195579">
                <a:moveTo>
                  <a:pt x="930" y="2792"/>
                </a:moveTo>
                <a:lnTo>
                  <a:pt x="0" y="0"/>
                </a:lnTo>
              </a:path>
              <a:path w="48895" h="195579">
                <a:moveTo>
                  <a:pt x="0" y="0"/>
                </a:moveTo>
                <a:lnTo>
                  <a:pt x="930" y="2792"/>
                </a:lnTo>
              </a:path>
              <a:path w="48895" h="195579">
                <a:moveTo>
                  <a:pt x="930" y="3722"/>
                </a:moveTo>
                <a:lnTo>
                  <a:pt x="1861" y="7445"/>
                </a:lnTo>
              </a:path>
              <a:path w="48895" h="195579">
                <a:moveTo>
                  <a:pt x="1861" y="7445"/>
                </a:moveTo>
                <a:lnTo>
                  <a:pt x="5584" y="24199"/>
                </a:lnTo>
              </a:path>
              <a:path w="48895" h="195579">
                <a:moveTo>
                  <a:pt x="10238" y="40952"/>
                </a:moveTo>
                <a:lnTo>
                  <a:pt x="18614" y="75390"/>
                </a:lnTo>
              </a:path>
              <a:path w="48895" h="195579">
                <a:moveTo>
                  <a:pt x="23268" y="92143"/>
                </a:moveTo>
                <a:lnTo>
                  <a:pt x="26991" y="109827"/>
                </a:lnTo>
              </a:path>
              <a:path w="48895" h="195579">
                <a:moveTo>
                  <a:pt x="32576" y="130304"/>
                </a:moveTo>
                <a:lnTo>
                  <a:pt x="38160" y="154503"/>
                </a:lnTo>
              </a:path>
              <a:path w="48895" h="195579">
                <a:moveTo>
                  <a:pt x="42814" y="171257"/>
                </a:moveTo>
                <a:lnTo>
                  <a:pt x="48398" y="19545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214" name="object 12214"/>
          <p:cNvGrpSpPr/>
          <p:nvPr/>
        </p:nvGrpSpPr>
        <p:grpSpPr>
          <a:xfrm>
            <a:off x="12794956" y="4882689"/>
            <a:ext cx="148590" cy="38735"/>
            <a:chOff x="12794956" y="4882689"/>
            <a:chExt cx="148590" cy="38735"/>
          </a:xfrm>
        </p:grpSpPr>
        <p:sp>
          <p:nvSpPr>
            <p:cNvPr id="12215" name="object 12215"/>
            <p:cNvSpPr/>
            <p:nvPr/>
          </p:nvSpPr>
          <p:spPr>
            <a:xfrm>
              <a:off x="12795887" y="491991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6" name="object 12216"/>
            <p:cNvSpPr/>
            <p:nvPr/>
          </p:nvSpPr>
          <p:spPr>
            <a:xfrm>
              <a:off x="12796817" y="49189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7" name="object 12217"/>
            <p:cNvSpPr/>
            <p:nvPr/>
          </p:nvSpPr>
          <p:spPr>
            <a:xfrm>
              <a:off x="12795887" y="4905027"/>
              <a:ext cx="59690" cy="15240"/>
            </a:xfrm>
            <a:custGeom>
              <a:avLst/>
              <a:gdLst/>
              <a:ahLst/>
              <a:cxnLst/>
              <a:rect l="l" t="t" r="r" b="b"/>
              <a:pathLst>
                <a:path w="59690" h="15239">
                  <a:moveTo>
                    <a:pt x="930" y="14891"/>
                  </a:moveTo>
                  <a:lnTo>
                    <a:pt x="1861" y="14891"/>
                  </a:lnTo>
                </a:path>
                <a:path w="59690" h="15239">
                  <a:moveTo>
                    <a:pt x="0" y="14891"/>
                  </a:moveTo>
                  <a:lnTo>
                    <a:pt x="930" y="14891"/>
                  </a:lnTo>
                </a:path>
                <a:path w="59690" h="15239">
                  <a:moveTo>
                    <a:pt x="1861" y="14891"/>
                  </a:moveTo>
                  <a:lnTo>
                    <a:pt x="19545" y="10238"/>
                  </a:lnTo>
                </a:path>
                <a:path w="59690" h="15239">
                  <a:moveTo>
                    <a:pt x="36299" y="6515"/>
                  </a:moveTo>
                  <a:lnTo>
                    <a:pt x="53983" y="1861"/>
                  </a:lnTo>
                </a:path>
                <a:path w="59690" h="15239">
                  <a:moveTo>
                    <a:pt x="58636" y="930"/>
                  </a:moveTo>
                  <a:lnTo>
                    <a:pt x="59567" y="0"/>
                  </a:lnTo>
                </a:path>
                <a:path w="59690" h="15239">
                  <a:moveTo>
                    <a:pt x="56775" y="930"/>
                  </a:moveTo>
                  <a:lnTo>
                    <a:pt x="58636" y="930"/>
                  </a:lnTo>
                </a:path>
                <a:path w="59690" h="15239">
                  <a:moveTo>
                    <a:pt x="55844" y="1861"/>
                  </a:moveTo>
                  <a:lnTo>
                    <a:pt x="56775" y="930"/>
                  </a:lnTo>
                </a:path>
                <a:path w="59690" h="15239">
                  <a:moveTo>
                    <a:pt x="54913" y="1861"/>
                  </a:moveTo>
                  <a:lnTo>
                    <a:pt x="55844" y="1861"/>
                  </a:lnTo>
                </a:path>
                <a:path w="59690" h="15239">
                  <a:moveTo>
                    <a:pt x="53983" y="1861"/>
                  </a:moveTo>
                  <a:lnTo>
                    <a:pt x="54913" y="1861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8" name="object 12218"/>
            <p:cNvSpPr/>
            <p:nvPr/>
          </p:nvSpPr>
          <p:spPr>
            <a:xfrm>
              <a:off x="12848939" y="49059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19" name="object 12219"/>
            <p:cNvSpPr/>
            <p:nvPr/>
          </p:nvSpPr>
          <p:spPr>
            <a:xfrm>
              <a:off x="12855455" y="4896651"/>
              <a:ext cx="35560" cy="8890"/>
            </a:xfrm>
            <a:custGeom>
              <a:avLst/>
              <a:gdLst/>
              <a:ahLst/>
              <a:cxnLst/>
              <a:rect l="l" t="t" r="r" b="b"/>
              <a:pathLst>
                <a:path w="35559" h="8889">
                  <a:moveTo>
                    <a:pt x="0" y="8376"/>
                  </a:moveTo>
                  <a:lnTo>
                    <a:pt x="14891" y="5584"/>
                  </a:lnTo>
                </a:path>
                <a:path w="35559" h="8889">
                  <a:moveTo>
                    <a:pt x="14891" y="5584"/>
                  </a:moveTo>
                  <a:lnTo>
                    <a:pt x="29783" y="1861"/>
                  </a:lnTo>
                </a:path>
                <a:path w="35559" h="8889">
                  <a:moveTo>
                    <a:pt x="34437" y="0"/>
                  </a:moveTo>
                  <a:lnTo>
                    <a:pt x="35368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0" name="object 12220"/>
            <p:cNvSpPr/>
            <p:nvPr/>
          </p:nvSpPr>
          <p:spPr>
            <a:xfrm>
              <a:off x="12888961" y="4895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1" name="object 12221"/>
            <p:cNvSpPr/>
            <p:nvPr/>
          </p:nvSpPr>
          <p:spPr>
            <a:xfrm>
              <a:off x="12885239" y="4883620"/>
              <a:ext cx="57150" cy="15240"/>
            </a:xfrm>
            <a:custGeom>
              <a:avLst/>
              <a:gdLst/>
              <a:ahLst/>
              <a:cxnLst/>
              <a:rect l="l" t="t" r="r" b="b"/>
              <a:pathLst>
                <a:path w="57150" h="15239">
                  <a:moveTo>
                    <a:pt x="3722" y="13961"/>
                  </a:moveTo>
                  <a:lnTo>
                    <a:pt x="4653" y="13030"/>
                  </a:lnTo>
                </a:path>
                <a:path w="57150" h="15239">
                  <a:moveTo>
                    <a:pt x="2792" y="13961"/>
                  </a:moveTo>
                  <a:lnTo>
                    <a:pt x="3722" y="13961"/>
                  </a:lnTo>
                </a:path>
                <a:path w="57150" h="15239">
                  <a:moveTo>
                    <a:pt x="930" y="13961"/>
                  </a:moveTo>
                  <a:lnTo>
                    <a:pt x="2792" y="13961"/>
                  </a:lnTo>
                </a:path>
                <a:path w="57150" h="15239">
                  <a:moveTo>
                    <a:pt x="0" y="14891"/>
                  </a:moveTo>
                  <a:lnTo>
                    <a:pt x="930" y="13961"/>
                  </a:lnTo>
                </a:path>
                <a:path w="57150" h="15239">
                  <a:moveTo>
                    <a:pt x="5584" y="13030"/>
                  </a:moveTo>
                  <a:lnTo>
                    <a:pt x="54913" y="930"/>
                  </a:lnTo>
                </a:path>
                <a:path w="57150" h="15239">
                  <a:moveTo>
                    <a:pt x="55844" y="930"/>
                  </a:moveTo>
                  <a:lnTo>
                    <a:pt x="56775" y="0"/>
                  </a:lnTo>
                </a:path>
                <a:path w="57150" h="15239">
                  <a:moveTo>
                    <a:pt x="54913" y="930"/>
                  </a:moveTo>
                  <a:lnTo>
                    <a:pt x="55844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2" name="object 12222"/>
            <p:cNvSpPr/>
            <p:nvPr/>
          </p:nvSpPr>
          <p:spPr>
            <a:xfrm>
              <a:off x="12939217" y="4882696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09" h="3175">
                  <a:moveTo>
                    <a:pt x="1866" y="1866"/>
                  </a:moveTo>
                  <a:lnTo>
                    <a:pt x="1587" y="1206"/>
                  </a:lnTo>
                  <a:lnTo>
                    <a:pt x="927" y="927"/>
                  </a:lnTo>
                  <a:lnTo>
                    <a:pt x="266" y="1206"/>
                  </a:lnTo>
                  <a:lnTo>
                    <a:pt x="0" y="1866"/>
                  </a:lnTo>
                  <a:lnTo>
                    <a:pt x="266" y="2514"/>
                  </a:lnTo>
                  <a:lnTo>
                    <a:pt x="927" y="2794"/>
                  </a:lnTo>
                  <a:lnTo>
                    <a:pt x="1587" y="2514"/>
                  </a:lnTo>
                  <a:lnTo>
                    <a:pt x="1866" y="1866"/>
                  </a:lnTo>
                  <a:close/>
                </a:path>
                <a:path w="3809" h="3175">
                  <a:moveTo>
                    <a:pt x="3721" y="927"/>
                  </a:moveTo>
                  <a:lnTo>
                    <a:pt x="3454" y="266"/>
                  </a:lnTo>
                  <a:lnTo>
                    <a:pt x="2794" y="0"/>
                  </a:lnTo>
                  <a:lnTo>
                    <a:pt x="2133" y="266"/>
                  </a:lnTo>
                  <a:lnTo>
                    <a:pt x="1866" y="927"/>
                  </a:lnTo>
                  <a:lnTo>
                    <a:pt x="2133" y="1587"/>
                  </a:lnTo>
                  <a:lnTo>
                    <a:pt x="2794" y="1866"/>
                  </a:lnTo>
                  <a:lnTo>
                    <a:pt x="3454" y="1587"/>
                  </a:lnTo>
                  <a:lnTo>
                    <a:pt x="3721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223" name="object 12223"/>
          <p:cNvSpPr/>
          <p:nvPr/>
        </p:nvSpPr>
        <p:spPr>
          <a:xfrm>
            <a:off x="12875931" y="4593228"/>
            <a:ext cx="5080" cy="21590"/>
          </a:xfrm>
          <a:custGeom>
            <a:avLst/>
            <a:gdLst/>
            <a:ahLst/>
            <a:cxnLst/>
            <a:rect l="l" t="t" r="r" b="b"/>
            <a:pathLst>
              <a:path w="5079" h="21589">
                <a:moveTo>
                  <a:pt x="4653" y="21407"/>
                </a:moveTo>
                <a:lnTo>
                  <a:pt x="930" y="5584"/>
                </a:lnTo>
              </a:path>
              <a:path w="5079" h="21589">
                <a:moveTo>
                  <a:pt x="930" y="5584"/>
                </a:moveTo>
                <a:lnTo>
                  <a:pt x="930" y="4653"/>
                </a:lnTo>
              </a:path>
              <a:path w="5079" h="21589">
                <a:moveTo>
                  <a:pt x="930" y="4653"/>
                </a:moveTo>
                <a:lnTo>
                  <a:pt x="930" y="2792"/>
                </a:lnTo>
              </a:path>
              <a:path w="5079" h="21589">
                <a:moveTo>
                  <a:pt x="930" y="2792"/>
                </a:moveTo>
                <a:lnTo>
                  <a:pt x="0" y="1861"/>
                </a:lnTo>
              </a:path>
              <a:path w="5079" h="21589">
                <a:moveTo>
                  <a:pt x="0" y="1861"/>
                </a:moveTo>
                <a:lnTo>
                  <a:pt x="0" y="930"/>
                </a:lnTo>
              </a:path>
              <a:path w="5079" h="2158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224" name="object 12224"/>
          <p:cNvGrpSpPr/>
          <p:nvPr/>
        </p:nvGrpSpPr>
        <p:grpSpPr>
          <a:xfrm>
            <a:off x="12716774" y="4632319"/>
            <a:ext cx="7620" cy="22860"/>
            <a:chOff x="12716774" y="4632319"/>
            <a:chExt cx="7620" cy="22860"/>
          </a:xfrm>
        </p:grpSpPr>
        <p:sp>
          <p:nvSpPr>
            <p:cNvPr id="12225" name="object 12225"/>
            <p:cNvSpPr/>
            <p:nvPr/>
          </p:nvSpPr>
          <p:spPr>
            <a:xfrm>
              <a:off x="12716774" y="46323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6" name="object 12226"/>
            <p:cNvSpPr/>
            <p:nvPr/>
          </p:nvSpPr>
          <p:spPr>
            <a:xfrm>
              <a:off x="12717705" y="4633249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0" y="0"/>
                  </a:moveTo>
                  <a:lnTo>
                    <a:pt x="930" y="930"/>
                  </a:lnTo>
                </a:path>
                <a:path w="5715" h="20954">
                  <a:moveTo>
                    <a:pt x="930" y="930"/>
                  </a:moveTo>
                  <a:lnTo>
                    <a:pt x="930" y="2792"/>
                  </a:lnTo>
                </a:path>
                <a:path w="5715" h="20954">
                  <a:moveTo>
                    <a:pt x="930" y="2792"/>
                  </a:moveTo>
                  <a:lnTo>
                    <a:pt x="930" y="3722"/>
                  </a:lnTo>
                </a:path>
                <a:path w="5715" h="20954">
                  <a:moveTo>
                    <a:pt x="930" y="3722"/>
                  </a:moveTo>
                  <a:lnTo>
                    <a:pt x="5584" y="20476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227" name="object 12227"/>
          <p:cNvGrpSpPr/>
          <p:nvPr/>
        </p:nvGrpSpPr>
        <p:grpSpPr>
          <a:xfrm>
            <a:off x="12697228" y="4484330"/>
            <a:ext cx="243204" cy="435609"/>
            <a:chOff x="12697228" y="4484330"/>
            <a:chExt cx="243204" cy="435609"/>
          </a:xfrm>
        </p:grpSpPr>
        <p:sp>
          <p:nvSpPr>
            <p:cNvPr id="12228" name="object 12228"/>
            <p:cNvSpPr/>
            <p:nvPr/>
          </p:nvSpPr>
          <p:spPr>
            <a:xfrm>
              <a:off x="12698159" y="4507599"/>
              <a:ext cx="151765" cy="412750"/>
            </a:xfrm>
            <a:custGeom>
              <a:avLst/>
              <a:gdLst/>
              <a:ahLst/>
              <a:cxnLst/>
              <a:rect l="l" t="t" r="r" b="b"/>
              <a:pathLst>
                <a:path w="151765" h="412750">
                  <a:moveTo>
                    <a:pt x="0" y="13030"/>
                  </a:moveTo>
                  <a:lnTo>
                    <a:pt x="5584" y="34437"/>
                  </a:lnTo>
                </a:path>
                <a:path w="151765" h="412750">
                  <a:moveTo>
                    <a:pt x="9307" y="51190"/>
                  </a:moveTo>
                  <a:lnTo>
                    <a:pt x="17684" y="84697"/>
                  </a:lnTo>
                </a:path>
                <a:path w="151765" h="412750">
                  <a:moveTo>
                    <a:pt x="22337" y="101451"/>
                  </a:moveTo>
                  <a:lnTo>
                    <a:pt x="27922" y="122858"/>
                  </a:lnTo>
                </a:path>
                <a:path w="151765" h="412750">
                  <a:moveTo>
                    <a:pt x="32576" y="144265"/>
                  </a:moveTo>
                  <a:lnTo>
                    <a:pt x="37229" y="161949"/>
                  </a:lnTo>
                </a:path>
                <a:path w="151765" h="412750">
                  <a:moveTo>
                    <a:pt x="41883" y="178703"/>
                  </a:moveTo>
                  <a:lnTo>
                    <a:pt x="50260" y="213140"/>
                  </a:lnTo>
                </a:path>
                <a:path w="151765" h="412750">
                  <a:moveTo>
                    <a:pt x="53983" y="229894"/>
                  </a:moveTo>
                  <a:lnTo>
                    <a:pt x="62359" y="263400"/>
                  </a:lnTo>
                </a:path>
                <a:path w="151765" h="412750">
                  <a:moveTo>
                    <a:pt x="67013" y="280154"/>
                  </a:moveTo>
                  <a:lnTo>
                    <a:pt x="75390" y="314591"/>
                  </a:lnTo>
                </a:path>
                <a:path w="151765" h="412750">
                  <a:moveTo>
                    <a:pt x="79113" y="331345"/>
                  </a:moveTo>
                  <a:lnTo>
                    <a:pt x="88420" y="364852"/>
                  </a:lnTo>
                </a:path>
                <a:path w="151765" h="412750">
                  <a:moveTo>
                    <a:pt x="92143" y="381605"/>
                  </a:moveTo>
                  <a:lnTo>
                    <a:pt x="96797" y="399289"/>
                  </a:lnTo>
                </a:path>
                <a:path w="151765" h="412750">
                  <a:moveTo>
                    <a:pt x="96797" y="400220"/>
                  </a:moveTo>
                  <a:lnTo>
                    <a:pt x="98659" y="406735"/>
                  </a:lnTo>
                </a:path>
                <a:path w="151765" h="412750">
                  <a:moveTo>
                    <a:pt x="98659" y="406735"/>
                  </a:moveTo>
                  <a:lnTo>
                    <a:pt x="98659" y="407666"/>
                  </a:lnTo>
                </a:path>
                <a:path w="151765" h="412750">
                  <a:moveTo>
                    <a:pt x="98659" y="407666"/>
                  </a:moveTo>
                  <a:lnTo>
                    <a:pt x="98659" y="409527"/>
                  </a:lnTo>
                </a:path>
                <a:path w="151765" h="412750">
                  <a:moveTo>
                    <a:pt x="98659" y="409527"/>
                  </a:moveTo>
                  <a:lnTo>
                    <a:pt x="99589" y="410458"/>
                  </a:lnTo>
                </a:path>
                <a:path w="151765" h="412750">
                  <a:moveTo>
                    <a:pt x="99589" y="410458"/>
                  </a:moveTo>
                  <a:lnTo>
                    <a:pt x="99589" y="411389"/>
                  </a:lnTo>
                </a:path>
                <a:path w="151765" h="412750">
                  <a:moveTo>
                    <a:pt x="99589" y="411389"/>
                  </a:moveTo>
                  <a:lnTo>
                    <a:pt x="99589" y="412320"/>
                  </a:lnTo>
                </a:path>
                <a:path w="151765" h="412750">
                  <a:moveTo>
                    <a:pt x="52121" y="0"/>
                  </a:moveTo>
                  <a:lnTo>
                    <a:pt x="57706" y="21407"/>
                  </a:lnTo>
                </a:path>
                <a:path w="151765" h="412750">
                  <a:moveTo>
                    <a:pt x="61429" y="38160"/>
                  </a:moveTo>
                  <a:lnTo>
                    <a:pt x="70736" y="71667"/>
                  </a:lnTo>
                </a:path>
                <a:path w="151765" h="412750">
                  <a:moveTo>
                    <a:pt x="74459" y="88420"/>
                  </a:moveTo>
                  <a:lnTo>
                    <a:pt x="80044" y="109827"/>
                  </a:lnTo>
                </a:path>
                <a:path w="151765" h="412750">
                  <a:moveTo>
                    <a:pt x="84697" y="131235"/>
                  </a:moveTo>
                  <a:lnTo>
                    <a:pt x="90282" y="153572"/>
                  </a:lnTo>
                </a:path>
                <a:path w="151765" h="412750">
                  <a:moveTo>
                    <a:pt x="94936" y="170326"/>
                  </a:moveTo>
                  <a:lnTo>
                    <a:pt x="103312" y="204763"/>
                  </a:lnTo>
                </a:path>
                <a:path w="151765" h="412750">
                  <a:moveTo>
                    <a:pt x="107966" y="221517"/>
                  </a:moveTo>
                  <a:lnTo>
                    <a:pt x="116343" y="255024"/>
                  </a:lnTo>
                </a:path>
                <a:path w="151765" h="412750">
                  <a:moveTo>
                    <a:pt x="120066" y="272708"/>
                  </a:moveTo>
                  <a:lnTo>
                    <a:pt x="128442" y="306215"/>
                  </a:lnTo>
                </a:path>
                <a:path w="151765" h="412750">
                  <a:moveTo>
                    <a:pt x="133096" y="322968"/>
                  </a:moveTo>
                  <a:lnTo>
                    <a:pt x="141473" y="356475"/>
                  </a:lnTo>
                </a:path>
                <a:path w="151765" h="412750">
                  <a:moveTo>
                    <a:pt x="145196" y="374159"/>
                  </a:moveTo>
                  <a:lnTo>
                    <a:pt x="150780" y="396497"/>
                  </a:lnTo>
                </a:path>
                <a:path w="151765" h="412750">
                  <a:moveTo>
                    <a:pt x="151711" y="396497"/>
                  </a:moveTo>
                  <a:lnTo>
                    <a:pt x="151711" y="397428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29" name="object 12229"/>
            <p:cNvSpPr/>
            <p:nvPr/>
          </p:nvSpPr>
          <p:spPr>
            <a:xfrm>
              <a:off x="12848939" y="49050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30" name="object 12230"/>
            <p:cNvSpPr/>
            <p:nvPr/>
          </p:nvSpPr>
          <p:spPr>
            <a:xfrm>
              <a:off x="12791234" y="4485261"/>
              <a:ext cx="148590" cy="410845"/>
            </a:xfrm>
            <a:custGeom>
              <a:avLst/>
              <a:gdLst/>
              <a:ahLst/>
              <a:cxnLst/>
              <a:rect l="l" t="t" r="r" b="b"/>
              <a:pathLst>
                <a:path w="148590" h="410845">
                  <a:moveTo>
                    <a:pt x="0" y="12099"/>
                  </a:moveTo>
                  <a:lnTo>
                    <a:pt x="4653" y="33506"/>
                  </a:lnTo>
                </a:path>
                <a:path w="148590" h="410845">
                  <a:moveTo>
                    <a:pt x="9307" y="50260"/>
                  </a:moveTo>
                  <a:lnTo>
                    <a:pt x="17684" y="83767"/>
                  </a:lnTo>
                </a:path>
                <a:path w="148590" h="410845">
                  <a:moveTo>
                    <a:pt x="22337" y="101451"/>
                  </a:moveTo>
                  <a:lnTo>
                    <a:pt x="26991" y="122858"/>
                  </a:lnTo>
                </a:path>
                <a:path w="148590" h="410845">
                  <a:moveTo>
                    <a:pt x="32576" y="143334"/>
                  </a:moveTo>
                  <a:lnTo>
                    <a:pt x="38160" y="165672"/>
                  </a:lnTo>
                </a:path>
                <a:path w="148590" h="410845">
                  <a:moveTo>
                    <a:pt x="41883" y="182426"/>
                  </a:moveTo>
                  <a:lnTo>
                    <a:pt x="50260" y="215932"/>
                  </a:lnTo>
                </a:path>
                <a:path w="148590" h="410845">
                  <a:moveTo>
                    <a:pt x="54913" y="232686"/>
                  </a:moveTo>
                  <a:lnTo>
                    <a:pt x="63290" y="267123"/>
                  </a:lnTo>
                </a:path>
                <a:path w="148590" h="410845">
                  <a:moveTo>
                    <a:pt x="67944" y="283877"/>
                  </a:moveTo>
                  <a:lnTo>
                    <a:pt x="76321" y="317384"/>
                  </a:lnTo>
                </a:path>
                <a:path w="148590" h="410845">
                  <a:moveTo>
                    <a:pt x="80044" y="335068"/>
                  </a:moveTo>
                  <a:lnTo>
                    <a:pt x="88420" y="368575"/>
                  </a:lnTo>
                </a:path>
                <a:path w="148590" h="410845">
                  <a:moveTo>
                    <a:pt x="93074" y="385328"/>
                  </a:moveTo>
                  <a:lnTo>
                    <a:pt x="98659" y="407666"/>
                  </a:lnTo>
                </a:path>
                <a:path w="148590" h="410845">
                  <a:moveTo>
                    <a:pt x="98659" y="407666"/>
                  </a:moveTo>
                  <a:lnTo>
                    <a:pt x="98659" y="409527"/>
                  </a:lnTo>
                </a:path>
                <a:path w="148590" h="410845">
                  <a:moveTo>
                    <a:pt x="98659" y="409527"/>
                  </a:moveTo>
                  <a:lnTo>
                    <a:pt x="98659" y="410458"/>
                  </a:lnTo>
                </a:path>
                <a:path w="148590" h="410845">
                  <a:moveTo>
                    <a:pt x="49329" y="0"/>
                  </a:moveTo>
                  <a:lnTo>
                    <a:pt x="53983" y="21407"/>
                  </a:lnTo>
                </a:path>
                <a:path w="148590" h="410845">
                  <a:moveTo>
                    <a:pt x="58636" y="38160"/>
                  </a:moveTo>
                  <a:lnTo>
                    <a:pt x="67013" y="71667"/>
                  </a:lnTo>
                </a:path>
                <a:path w="148590" h="410845">
                  <a:moveTo>
                    <a:pt x="71667" y="88420"/>
                  </a:moveTo>
                  <a:lnTo>
                    <a:pt x="76321" y="109827"/>
                  </a:lnTo>
                </a:path>
                <a:path w="148590" h="410845">
                  <a:moveTo>
                    <a:pt x="81905" y="131235"/>
                  </a:moveTo>
                  <a:lnTo>
                    <a:pt x="87490" y="152642"/>
                  </a:lnTo>
                </a:path>
                <a:path w="148590" h="410845">
                  <a:moveTo>
                    <a:pt x="91213" y="169395"/>
                  </a:moveTo>
                  <a:lnTo>
                    <a:pt x="99589" y="202902"/>
                  </a:lnTo>
                </a:path>
                <a:path w="148590" h="410845">
                  <a:moveTo>
                    <a:pt x="104243" y="220586"/>
                  </a:moveTo>
                  <a:lnTo>
                    <a:pt x="112620" y="254093"/>
                  </a:lnTo>
                </a:path>
                <a:path w="148590" h="410845">
                  <a:moveTo>
                    <a:pt x="116343" y="270846"/>
                  </a:moveTo>
                  <a:lnTo>
                    <a:pt x="124719" y="305284"/>
                  </a:lnTo>
                </a:path>
                <a:path w="148590" h="410845">
                  <a:moveTo>
                    <a:pt x="129373" y="322037"/>
                  </a:moveTo>
                  <a:lnTo>
                    <a:pt x="137750" y="355544"/>
                  </a:lnTo>
                </a:path>
                <a:path w="148590" h="410845">
                  <a:moveTo>
                    <a:pt x="142404" y="372298"/>
                  </a:moveTo>
                  <a:lnTo>
                    <a:pt x="147057" y="393705"/>
                  </a:lnTo>
                </a:path>
                <a:path w="148590" h="410845">
                  <a:moveTo>
                    <a:pt x="147057" y="393705"/>
                  </a:moveTo>
                  <a:lnTo>
                    <a:pt x="147988" y="394636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231" name="object 12231"/>
          <p:cNvSpPr/>
          <p:nvPr/>
        </p:nvSpPr>
        <p:spPr>
          <a:xfrm>
            <a:off x="4694679" y="6772102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40022"/>
                </a:lnTo>
              </a:path>
              <a:path h="201295">
                <a:moveTo>
                  <a:pt x="0" y="56775"/>
                </a:moveTo>
                <a:lnTo>
                  <a:pt x="0" y="92143"/>
                </a:lnTo>
              </a:path>
              <a:path h="201295">
                <a:moveTo>
                  <a:pt x="0" y="109827"/>
                </a:moveTo>
                <a:lnTo>
                  <a:pt x="0" y="144265"/>
                </a:lnTo>
              </a:path>
              <a:path h="201295">
                <a:moveTo>
                  <a:pt x="0" y="161949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32" name="object 12232"/>
          <p:cNvSpPr/>
          <p:nvPr/>
        </p:nvSpPr>
        <p:spPr>
          <a:xfrm>
            <a:off x="12939222" y="4879897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33" name="object 12233"/>
          <p:cNvSpPr/>
          <p:nvPr/>
        </p:nvSpPr>
        <p:spPr>
          <a:xfrm>
            <a:off x="10638419" y="6851216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0"/>
                </a:moveTo>
                <a:lnTo>
                  <a:pt x="26991" y="2792"/>
                </a:lnTo>
              </a:path>
              <a:path w="27304" h="109220">
                <a:moveTo>
                  <a:pt x="26991" y="2792"/>
                </a:moveTo>
                <a:lnTo>
                  <a:pt x="21407" y="21407"/>
                </a:lnTo>
              </a:path>
              <a:path w="27304" h="109220">
                <a:moveTo>
                  <a:pt x="17684" y="39091"/>
                </a:moveTo>
                <a:lnTo>
                  <a:pt x="9307" y="72598"/>
                </a:lnTo>
              </a:path>
              <a:path w="27304" h="109220">
                <a:moveTo>
                  <a:pt x="4653" y="89351"/>
                </a:moveTo>
                <a:lnTo>
                  <a:pt x="0" y="108897"/>
                </a:lnTo>
              </a:path>
              <a:path w="27304" h="109220">
                <a:moveTo>
                  <a:pt x="0" y="108897"/>
                </a:moveTo>
                <a:lnTo>
                  <a:pt x="4653" y="89351"/>
                </a:lnTo>
              </a:path>
              <a:path w="27304" h="109220">
                <a:moveTo>
                  <a:pt x="9307" y="72598"/>
                </a:moveTo>
                <a:lnTo>
                  <a:pt x="17684" y="39091"/>
                </a:lnTo>
              </a:path>
              <a:path w="27304" h="109220">
                <a:moveTo>
                  <a:pt x="21407" y="21407"/>
                </a:moveTo>
                <a:lnTo>
                  <a:pt x="26991" y="2792"/>
                </a:lnTo>
              </a:path>
              <a:path w="27304" h="109220">
                <a:moveTo>
                  <a:pt x="26991" y="2792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34" name="object 12234"/>
          <p:cNvSpPr/>
          <p:nvPr/>
        </p:nvSpPr>
        <p:spPr>
          <a:xfrm>
            <a:off x="12939222" y="4881758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0"/>
                </a:moveTo>
                <a:lnTo>
                  <a:pt x="0" y="930"/>
                </a:lnTo>
              </a:path>
              <a:path w="1270" h="3175">
                <a:moveTo>
                  <a:pt x="0" y="930"/>
                </a:moveTo>
                <a:lnTo>
                  <a:pt x="930" y="1861"/>
                </a:lnTo>
              </a:path>
              <a:path w="1270" h="3175">
                <a:moveTo>
                  <a:pt x="930" y="1861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35" name="object 12235"/>
          <p:cNvSpPr/>
          <p:nvPr/>
        </p:nvSpPr>
        <p:spPr>
          <a:xfrm>
            <a:off x="4620220" y="70606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36" name="object 12236"/>
          <p:cNvSpPr/>
          <p:nvPr/>
        </p:nvSpPr>
        <p:spPr>
          <a:xfrm>
            <a:off x="12711189" y="45476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37" name="object 12237"/>
          <p:cNvSpPr/>
          <p:nvPr/>
        </p:nvSpPr>
        <p:spPr>
          <a:xfrm>
            <a:off x="4694679" y="7064357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38" name="object 12238"/>
          <p:cNvSpPr/>
          <p:nvPr/>
        </p:nvSpPr>
        <p:spPr>
          <a:xfrm>
            <a:off x="12711189" y="454762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39" name="object 12239"/>
          <p:cNvSpPr/>
          <p:nvPr/>
        </p:nvSpPr>
        <p:spPr>
          <a:xfrm>
            <a:off x="4694679" y="6775825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40" name="object 12240"/>
          <p:cNvSpPr/>
          <p:nvPr/>
        </p:nvSpPr>
        <p:spPr>
          <a:xfrm>
            <a:off x="12710259" y="454762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41" name="object 12241"/>
          <p:cNvSpPr/>
          <p:nvPr/>
        </p:nvSpPr>
        <p:spPr>
          <a:xfrm>
            <a:off x="10617013" y="6980590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65152"/>
                </a:moveTo>
                <a:lnTo>
                  <a:pt x="6515" y="40952"/>
                </a:lnTo>
              </a:path>
              <a:path w="17145" h="65404">
                <a:moveTo>
                  <a:pt x="10238" y="24199"/>
                </a:moveTo>
                <a:lnTo>
                  <a:pt x="167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42" name="object 12242"/>
          <p:cNvSpPr/>
          <p:nvPr/>
        </p:nvSpPr>
        <p:spPr>
          <a:xfrm>
            <a:off x="12710259" y="454762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43" name="object 12243"/>
          <p:cNvSpPr/>
          <p:nvPr/>
        </p:nvSpPr>
        <p:spPr>
          <a:xfrm>
            <a:off x="10422487" y="7213275"/>
            <a:ext cx="130810" cy="33020"/>
          </a:xfrm>
          <a:custGeom>
            <a:avLst/>
            <a:gdLst/>
            <a:ahLst/>
            <a:cxnLst/>
            <a:rect l="l" t="t" r="r" b="b"/>
            <a:pathLst>
              <a:path w="130809" h="33020">
                <a:moveTo>
                  <a:pt x="0" y="0"/>
                </a:moveTo>
                <a:lnTo>
                  <a:pt x="31645" y="7445"/>
                </a:lnTo>
              </a:path>
              <a:path w="130809" h="33020">
                <a:moveTo>
                  <a:pt x="48398" y="12099"/>
                </a:moveTo>
                <a:lnTo>
                  <a:pt x="81905" y="20476"/>
                </a:lnTo>
              </a:path>
              <a:path w="130809" h="33020">
                <a:moveTo>
                  <a:pt x="98659" y="24199"/>
                </a:moveTo>
                <a:lnTo>
                  <a:pt x="130304" y="32576"/>
                </a:lnTo>
              </a:path>
              <a:path w="130809" h="33020">
                <a:moveTo>
                  <a:pt x="130304" y="32576"/>
                </a:moveTo>
                <a:lnTo>
                  <a:pt x="98659" y="24199"/>
                </a:lnTo>
              </a:path>
              <a:path w="130809" h="33020">
                <a:moveTo>
                  <a:pt x="81905" y="20476"/>
                </a:moveTo>
                <a:lnTo>
                  <a:pt x="48398" y="12099"/>
                </a:lnTo>
              </a:path>
              <a:path w="130809" h="33020">
                <a:moveTo>
                  <a:pt x="31645" y="7445"/>
                </a:moveTo>
                <a:lnTo>
                  <a:pt x="0" y="0"/>
                </a:lnTo>
              </a:path>
              <a:path w="130809" h="33020">
                <a:moveTo>
                  <a:pt x="0" y="0"/>
                </a:moveTo>
                <a:lnTo>
                  <a:pt x="31645" y="7445"/>
                </a:lnTo>
              </a:path>
              <a:path w="130809" h="33020">
                <a:moveTo>
                  <a:pt x="48398" y="12099"/>
                </a:moveTo>
                <a:lnTo>
                  <a:pt x="81905" y="20476"/>
                </a:lnTo>
              </a:path>
              <a:path w="130809" h="33020">
                <a:moveTo>
                  <a:pt x="98659" y="24199"/>
                </a:moveTo>
                <a:lnTo>
                  <a:pt x="130304" y="325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44" name="object 12244"/>
          <p:cNvSpPr/>
          <p:nvPr/>
        </p:nvSpPr>
        <p:spPr>
          <a:xfrm>
            <a:off x="12710259" y="454762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45" name="object 12245"/>
          <p:cNvSpPr/>
          <p:nvPr/>
        </p:nvSpPr>
        <p:spPr>
          <a:xfrm>
            <a:off x="10422487" y="7213275"/>
            <a:ext cx="130810" cy="33020"/>
          </a:xfrm>
          <a:custGeom>
            <a:avLst/>
            <a:gdLst/>
            <a:ahLst/>
            <a:cxnLst/>
            <a:rect l="l" t="t" r="r" b="b"/>
            <a:pathLst>
              <a:path w="130809" h="33020">
                <a:moveTo>
                  <a:pt x="130304" y="32576"/>
                </a:moveTo>
                <a:lnTo>
                  <a:pt x="98659" y="24199"/>
                </a:lnTo>
              </a:path>
              <a:path w="130809" h="33020">
                <a:moveTo>
                  <a:pt x="81905" y="20476"/>
                </a:moveTo>
                <a:lnTo>
                  <a:pt x="48398" y="12099"/>
                </a:lnTo>
              </a:path>
              <a:path w="130809" h="33020">
                <a:moveTo>
                  <a:pt x="31645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246" name="object 12246"/>
          <p:cNvGrpSpPr/>
          <p:nvPr/>
        </p:nvGrpSpPr>
        <p:grpSpPr>
          <a:xfrm>
            <a:off x="12710259" y="4547621"/>
            <a:ext cx="1905" cy="1905"/>
            <a:chOff x="12710259" y="4547621"/>
            <a:chExt cx="1905" cy="1905"/>
          </a:xfrm>
        </p:grpSpPr>
        <p:sp>
          <p:nvSpPr>
            <p:cNvPr id="12247" name="object 12247"/>
            <p:cNvSpPr/>
            <p:nvPr/>
          </p:nvSpPr>
          <p:spPr>
            <a:xfrm>
              <a:off x="12711190" y="45485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48" name="object 12248"/>
            <p:cNvSpPr/>
            <p:nvPr/>
          </p:nvSpPr>
          <p:spPr>
            <a:xfrm>
              <a:off x="12710259" y="45476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249" name="object 12249"/>
          <p:cNvSpPr/>
          <p:nvPr/>
        </p:nvSpPr>
        <p:spPr>
          <a:xfrm>
            <a:off x="4698402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50" name="object 12250"/>
          <p:cNvSpPr/>
          <p:nvPr/>
        </p:nvSpPr>
        <p:spPr>
          <a:xfrm>
            <a:off x="12840563" y="451597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51" name="object 12251"/>
          <p:cNvSpPr/>
          <p:nvPr/>
        </p:nvSpPr>
        <p:spPr>
          <a:xfrm>
            <a:off x="4698402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52" name="object 12252"/>
          <p:cNvSpPr/>
          <p:nvPr/>
        </p:nvSpPr>
        <p:spPr>
          <a:xfrm>
            <a:off x="10422487" y="7213275"/>
            <a:ext cx="130810" cy="33020"/>
          </a:xfrm>
          <a:custGeom>
            <a:avLst/>
            <a:gdLst/>
            <a:ahLst/>
            <a:cxnLst/>
            <a:rect l="l" t="t" r="r" b="b"/>
            <a:pathLst>
              <a:path w="130809" h="33020">
                <a:moveTo>
                  <a:pt x="0" y="0"/>
                </a:moveTo>
                <a:lnTo>
                  <a:pt x="31645" y="7445"/>
                </a:lnTo>
              </a:path>
              <a:path w="130809" h="33020">
                <a:moveTo>
                  <a:pt x="48398" y="12099"/>
                </a:moveTo>
                <a:lnTo>
                  <a:pt x="81905" y="20476"/>
                </a:lnTo>
              </a:path>
              <a:path w="130809" h="33020">
                <a:moveTo>
                  <a:pt x="98659" y="24199"/>
                </a:moveTo>
                <a:lnTo>
                  <a:pt x="130304" y="32576"/>
                </a:lnTo>
              </a:path>
              <a:path w="130809" h="33020">
                <a:moveTo>
                  <a:pt x="130304" y="32576"/>
                </a:moveTo>
                <a:lnTo>
                  <a:pt x="98659" y="24199"/>
                </a:lnTo>
              </a:path>
              <a:path w="130809" h="33020">
                <a:moveTo>
                  <a:pt x="81905" y="20476"/>
                </a:moveTo>
                <a:lnTo>
                  <a:pt x="48398" y="12099"/>
                </a:lnTo>
              </a:path>
              <a:path w="130809" h="33020">
                <a:moveTo>
                  <a:pt x="31645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53" name="object 12253"/>
          <p:cNvSpPr/>
          <p:nvPr/>
        </p:nvSpPr>
        <p:spPr>
          <a:xfrm>
            <a:off x="12840563" y="451597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54" name="object 12254"/>
          <p:cNvSpPr/>
          <p:nvPr/>
        </p:nvSpPr>
        <p:spPr>
          <a:xfrm>
            <a:off x="10418764" y="7212345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55" name="object 12255"/>
          <p:cNvSpPr/>
          <p:nvPr/>
        </p:nvSpPr>
        <p:spPr>
          <a:xfrm>
            <a:off x="12840564" y="45150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56" name="object 12256"/>
          <p:cNvSpPr/>
          <p:nvPr/>
        </p:nvSpPr>
        <p:spPr>
          <a:xfrm>
            <a:off x="4698402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57" name="object 12257"/>
          <p:cNvSpPr/>
          <p:nvPr/>
        </p:nvSpPr>
        <p:spPr>
          <a:xfrm>
            <a:off x="12840563" y="451504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58" name="object 12258"/>
          <p:cNvSpPr/>
          <p:nvPr/>
        </p:nvSpPr>
        <p:spPr>
          <a:xfrm>
            <a:off x="4698402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59" name="object 12259"/>
          <p:cNvSpPr/>
          <p:nvPr/>
        </p:nvSpPr>
        <p:spPr>
          <a:xfrm>
            <a:off x="12840564" y="45150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60" name="object 12260"/>
          <p:cNvSpPr/>
          <p:nvPr/>
        </p:nvSpPr>
        <p:spPr>
          <a:xfrm>
            <a:off x="4624873" y="67758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61" name="object 12261"/>
          <p:cNvSpPr/>
          <p:nvPr/>
        </p:nvSpPr>
        <p:spPr>
          <a:xfrm>
            <a:off x="10416902" y="7211414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62" name="object 12262"/>
          <p:cNvSpPr/>
          <p:nvPr/>
        </p:nvSpPr>
        <p:spPr>
          <a:xfrm>
            <a:off x="10552791" y="7245852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3722" y="930"/>
                </a:moveTo>
                <a:lnTo>
                  <a:pt x="5584" y="930"/>
                </a:lnTo>
              </a:path>
              <a:path w="5715" h="1270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63" name="object 12263"/>
          <p:cNvSpPr/>
          <p:nvPr/>
        </p:nvSpPr>
        <p:spPr>
          <a:xfrm>
            <a:off x="4694679" y="7064357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64" name="object 12264"/>
          <p:cNvSpPr/>
          <p:nvPr/>
        </p:nvSpPr>
        <p:spPr>
          <a:xfrm>
            <a:off x="10552791" y="7245852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3722" y="930"/>
                </a:moveTo>
                <a:lnTo>
                  <a:pt x="5584" y="930"/>
                </a:lnTo>
              </a:path>
              <a:path w="5715" h="1270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65" name="object 12265"/>
          <p:cNvSpPr/>
          <p:nvPr/>
        </p:nvSpPr>
        <p:spPr>
          <a:xfrm>
            <a:off x="10416902" y="7211414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1861" y="930"/>
                </a:moveTo>
                <a:lnTo>
                  <a:pt x="0" y="0"/>
                </a:lnTo>
              </a:path>
              <a:path w="5715" h="1904">
                <a:moveTo>
                  <a:pt x="5584" y="1861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66" name="object 12266"/>
          <p:cNvSpPr/>
          <p:nvPr/>
        </p:nvSpPr>
        <p:spPr>
          <a:xfrm>
            <a:off x="4620220" y="677582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267" name="object 12267"/>
          <p:cNvGrpSpPr/>
          <p:nvPr/>
        </p:nvGrpSpPr>
        <p:grpSpPr>
          <a:xfrm>
            <a:off x="12841493" y="4515045"/>
            <a:ext cx="1905" cy="1905"/>
            <a:chOff x="12841493" y="4515045"/>
            <a:chExt cx="1905" cy="1905"/>
          </a:xfrm>
        </p:grpSpPr>
        <p:sp>
          <p:nvSpPr>
            <p:cNvPr id="12268" name="object 12268"/>
            <p:cNvSpPr/>
            <p:nvPr/>
          </p:nvSpPr>
          <p:spPr>
            <a:xfrm>
              <a:off x="12841491" y="45150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69" name="object 12269"/>
            <p:cNvSpPr/>
            <p:nvPr/>
          </p:nvSpPr>
          <p:spPr>
            <a:xfrm>
              <a:off x="12841494" y="45159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270" name="object 12270"/>
          <p:cNvGrpSpPr/>
          <p:nvPr/>
        </p:nvGrpSpPr>
        <p:grpSpPr>
          <a:xfrm>
            <a:off x="12879654" y="4609050"/>
            <a:ext cx="7620" cy="3810"/>
            <a:chOff x="12879654" y="4609050"/>
            <a:chExt cx="7620" cy="3810"/>
          </a:xfrm>
        </p:grpSpPr>
        <p:sp>
          <p:nvSpPr>
            <p:cNvPr id="12271" name="object 12271"/>
            <p:cNvSpPr/>
            <p:nvPr/>
          </p:nvSpPr>
          <p:spPr>
            <a:xfrm>
              <a:off x="12885238" y="46090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72" name="object 12272"/>
            <p:cNvSpPr/>
            <p:nvPr/>
          </p:nvSpPr>
          <p:spPr>
            <a:xfrm>
              <a:off x="12880585" y="4609981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5" h="1904">
                  <a:moveTo>
                    <a:pt x="5584" y="0"/>
                  </a:moveTo>
                  <a:lnTo>
                    <a:pt x="3722" y="930"/>
                  </a:lnTo>
                </a:path>
                <a:path w="5715" h="1904">
                  <a:moveTo>
                    <a:pt x="3722" y="930"/>
                  </a:moveTo>
                  <a:lnTo>
                    <a:pt x="2792" y="930"/>
                  </a:lnTo>
                </a:path>
                <a:path w="5715" h="1904">
                  <a:moveTo>
                    <a:pt x="2792" y="930"/>
                  </a:moveTo>
                  <a:lnTo>
                    <a:pt x="930" y="930"/>
                  </a:lnTo>
                </a:path>
                <a:path w="5715" h="1904">
                  <a:moveTo>
                    <a:pt x="930" y="930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273" name="object 12273"/>
          <p:cNvSpPr/>
          <p:nvPr/>
        </p:nvSpPr>
        <p:spPr>
          <a:xfrm>
            <a:off x="12719567" y="4650934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2792" y="0"/>
                </a:moveTo>
                <a:lnTo>
                  <a:pt x="1861" y="0"/>
                </a:lnTo>
              </a:path>
              <a:path w="3175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74" name="object 12274"/>
          <p:cNvSpPr/>
          <p:nvPr/>
        </p:nvSpPr>
        <p:spPr>
          <a:xfrm>
            <a:off x="4620220" y="701595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75" name="object 12275"/>
          <p:cNvSpPr/>
          <p:nvPr/>
        </p:nvSpPr>
        <p:spPr>
          <a:xfrm>
            <a:off x="10416902" y="7211414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1861" y="930"/>
                </a:moveTo>
                <a:lnTo>
                  <a:pt x="5584" y="1861"/>
                </a:lnTo>
              </a:path>
              <a:path w="5715" h="1904">
                <a:moveTo>
                  <a:pt x="0" y="0"/>
                </a:moveTo>
                <a:lnTo>
                  <a:pt x="1861" y="930"/>
                </a:lnTo>
              </a:path>
              <a:path w="5715" h="1904">
                <a:moveTo>
                  <a:pt x="1861" y="930"/>
                </a:moveTo>
                <a:lnTo>
                  <a:pt x="5584" y="1861"/>
                </a:lnTo>
              </a:path>
              <a:path w="5715" h="1904">
                <a:moveTo>
                  <a:pt x="0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76" name="object 12276"/>
          <p:cNvSpPr/>
          <p:nvPr/>
        </p:nvSpPr>
        <p:spPr>
          <a:xfrm>
            <a:off x="10552791" y="7245852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3722" y="930"/>
                </a:moveTo>
                <a:lnTo>
                  <a:pt x="5584" y="930"/>
                </a:lnTo>
              </a:path>
              <a:path w="5715" h="1270">
                <a:moveTo>
                  <a:pt x="0" y="0"/>
                </a:moveTo>
                <a:lnTo>
                  <a:pt x="3722" y="930"/>
                </a:lnTo>
              </a:path>
              <a:path w="5715" h="1270">
                <a:moveTo>
                  <a:pt x="3722" y="930"/>
                </a:moveTo>
                <a:lnTo>
                  <a:pt x="5584" y="930"/>
                </a:lnTo>
              </a:path>
              <a:path w="5715" h="1270">
                <a:moveTo>
                  <a:pt x="0" y="0"/>
                </a:moveTo>
                <a:lnTo>
                  <a:pt x="3722" y="930"/>
                </a:lnTo>
              </a:path>
              <a:path w="5715" h="1270">
                <a:moveTo>
                  <a:pt x="3722" y="930"/>
                </a:moveTo>
                <a:lnTo>
                  <a:pt x="5584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77" name="object 12277"/>
          <p:cNvSpPr/>
          <p:nvPr/>
        </p:nvSpPr>
        <p:spPr>
          <a:xfrm>
            <a:off x="4620220" y="693032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78" name="object 12278"/>
          <p:cNvSpPr/>
          <p:nvPr/>
        </p:nvSpPr>
        <p:spPr>
          <a:xfrm>
            <a:off x="12713051" y="4644419"/>
            <a:ext cx="6985" cy="8890"/>
          </a:xfrm>
          <a:custGeom>
            <a:avLst/>
            <a:gdLst/>
            <a:ahLst/>
            <a:cxnLst/>
            <a:rect l="l" t="t" r="r" b="b"/>
            <a:pathLst>
              <a:path w="6984" h="8889">
                <a:moveTo>
                  <a:pt x="6515" y="7445"/>
                </a:moveTo>
                <a:lnTo>
                  <a:pt x="4653" y="7445"/>
                </a:lnTo>
              </a:path>
              <a:path w="6984" h="8889">
                <a:moveTo>
                  <a:pt x="4653" y="7445"/>
                </a:moveTo>
                <a:lnTo>
                  <a:pt x="3722" y="7445"/>
                </a:lnTo>
              </a:path>
              <a:path w="6984" h="8889">
                <a:moveTo>
                  <a:pt x="3722" y="7445"/>
                </a:moveTo>
                <a:lnTo>
                  <a:pt x="2792" y="8376"/>
                </a:lnTo>
              </a:path>
              <a:path w="6984" h="8889">
                <a:moveTo>
                  <a:pt x="1861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79" name="object 12279"/>
          <p:cNvSpPr/>
          <p:nvPr/>
        </p:nvSpPr>
        <p:spPr>
          <a:xfrm>
            <a:off x="12885239" y="4601604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89">
                <a:moveTo>
                  <a:pt x="0" y="0"/>
                </a:moveTo>
                <a:lnTo>
                  <a:pt x="1861" y="83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80" name="object 12280"/>
          <p:cNvSpPr/>
          <p:nvPr/>
        </p:nvSpPr>
        <p:spPr>
          <a:xfrm>
            <a:off x="10552791" y="7245852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81" name="object 12281"/>
          <p:cNvSpPr/>
          <p:nvPr/>
        </p:nvSpPr>
        <p:spPr>
          <a:xfrm>
            <a:off x="12887100" y="460998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82" name="object 12282"/>
          <p:cNvSpPr/>
          <p:nvPr/>
        </p:nvSpPr>
        <p:spPr>
          <a:xfrm>
            <a:off x="4681649" y="6920091"/>
            <a:ext cx="5715" cy="9525"/>
          </a:xfrm>
          <a:custGeom>
            <a:avLst/>
            <a:gdLst/>
            <a:ahLst/>
            <a:cxnLst/>
            <a:rect l="l" t="t" r="r" b="b"/>
            <a:pathLst>
              <a:path w="5714" h="9525">
                <a:moveTo>
                  <a:pt x="5584" y="9307"/>
                </a:moveTo>
                <a:lnTo>
                  <a:pt x="4653" y="4653"/>
                </a:lnTo>
              </a:path>
              <a:path w="5714" h="9525">
                <a:moveTo>
                  <a:pt x="4653" y="4653"/>
                </a:moveTo>
                <a:lnTo>
                  <a:pt x="1861" y="930"/>
                </a:lnTo>
              </a:path>
              <a:path w="5714" h="9525">
                <a:moveTo>
                  <a:pt x="1861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83" name="object 12283"/>
          <p:cNvSpPr/>
          <p:nvPr/>
        </p:nvSpPr>
        <p:spPr>
          <a:xfrm>
            <a:off x="12711190" y="4591366"/>
            <a:ext cx="171450" cy="64769"/>
          </a:xfrm>
          <a:custGeom>
            <a:avLst/>
            <a:gdLst/>
            <a:ahLst/>
            <a:cxnLst/>
            <a:rect l="l" t="t" r="r" b="b"/>
            <a:pathLst>
              <a:path w="171450" h="64770">
                <a:moveTo>
                  <a:pt x="4653" y="62359"/>
                </a:moveTo>
                <a:lnTo>
                  <a:pt x="3722" y="61429"/>
                </a:lnTo>
              </a:path>
              <a:path w="171450" h="64770">
                <a:moveTo>
                  <a:pt x="4653" y="64221"/>
                </a:moveTo>
                <a:lnTo>
                  <a:pt x="0" y="42814"/>
                </a:lnTo>
              </a:path>
              <a:path w="171450" h="64770">
                <a:moveTo>
                  <a:pt x="0" y="42814"/>
                </a:moveTo>
                <a:lnTo>
                  <a:pt x="26060" y="36299"/>
                </a:lnTo>
              </a:path>
              <a:path w="171450" h="64770">
                <a:moveTo>
                  <a:pt x="43745" y="32576"/>
                </a:moveTo>
                <a:lnTo>
                  <a:pt x="77251" y="24199"/>
                </a:lnTo>
              </a:path>
              <a:path w="171450" h="64770">
                <a:moveTo>
                  <a:pt x="94005" y="19545"/>
                </a:moveTo>
                <a:lnTo>
                  <a:pt x="127512" y="11168"/>
                </a:lnTo>
              </a:path>
              <a:path w="171450" h="64770">
                <a:moveTo>
                  <a:pt x="145196" y="7445"/>
                </a:moveTo>
                <a:lnTo>
                  <a:pt x="171257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84" name="object 12284"/>
          <p:cNvSpPr/>
          <p:nvPr/>
        </p:nvSpPr>
        <p:spPr>
          <a:xfrm>
            <a:off x="4624873" y="6918230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2285" name="object 12285"/>
          <p:cNvPicPr/>
          <p:nvPr/>
        </p:nvPicPr>
        <p:blipFill>
          <a:blip r:embed="rId106" cstate="print"/>
          <a:stretch>
            <a:fillRect/>
          </a:stretch>
        </p:blipFill>
        <p:spPr>
          <a:xfrm>
            <a:off x="13306866" y="3193386"/>
            <a:ext cx="261539" cy="424419"/>
          </a:xfrm>
          <a:prstGeom prst="rect">
            <a:avLst/>
          </a:prstGeom>
        </p:spPr>
      </p:pic>
      <p:sp>
        <p:nvSpPr>
          <p:cNvPr id="12286" name="object 12286"/>
          <p:cNvSpPr/>
          <p:nvPr/>
        </p:nvSpPr>
        <p:spPr>
          <a:xfrm>
            <a:off x="10552791" y="7245852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3722" y="930"/>
                </a:moveTo>
                <a:lnTo>
                  <a:pt x="5584" y="930"/>
                </a:lnTo>
              </a:path>
              <a:path w="5715" h="1270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87" name="object 12287"/>
          <p:cNvSpPr/>
          <p:nvPr/>
        </p:nvSpPr>
        <p:spPr>
          <a:xfrm>
            <a:off x="4624873" y="7028057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88" name="object 12288"/>
          <p:cNvSpPr/>
          <p:nvPr/>
        </p:nvSpPr>
        <p:spPr>
          <a:xfrm>
            <a:off x="12882447" y="4591366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89">
                <a:moveTo>
                  <a:pt x="0" y="0"/>
                </a:moveTo>
                <a:lnTo>
                  <a:pt x="5584" y="2140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89" name="object 12289"/>
          <p:cNvSpPr/>
          <p:nvPr/>
        </p:nvSpPr>
        <p:spPr>
          <a:xfrm>
            <a:off x="13263122" y="4450824"/>
            <a:ext cx="27940" cy="200660"/>
          </a:xfrm>
          <a:custGeom>
            <a:avLst/>
            <a:gdLst/>
            <a:ahLst/>
            <a:cxnLst/>
            <a:rect l="l" t="t" r="r" b="b"/>
            <a:pathLst>
              <a:path w="27940" h="200660">
                <a:moveTo>
                  <a:pt x="27922" y="200110"/>
                </a:moveTo>
                <a:lnTo>
                  <a:pt x="27922" y="0"/>
                </a:lnTo>
              </a:path>
              <a:path w="27940" h="200660">
                <a:moveTo>
                  <a:pt x="0" y="0"/>
                </a:moveTo>
                <a:lnTo>
                  <a:pt x="0" y="200110"/>
                </a:lnTo>
              </a:path>
            </a:pathLst>
          </a:custGeom>
          <a:ln w="4653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90" name="object 12290"/>
          <p:cNvSpPr/>
          <p:nvPr/>
        </p:nvSpPr>
        <p:spPr>
          <a:xfrm>
            <a:off x="4681649" y="6981521"/>
            <a:ext cx="5715" cy="45085"/>
          </a:xfrm>
          <a:custGeom>
            <a:avLst/>
            <a:gdLst/>
            <a:ahLst/>
            <a:cxnLst/>
            <a:rect l="l" t="t" r="r" b="b"/>
            <a:pathLst>
              <a:path w="5714" h="45084">
                <a:moveTo>
                  <a:pt x="0" y="44675"/>
                </a:moveTo>
                <a:lnTo>
                  <a:pt x="1861" y="43745"/>
                </a:lnTo>
              </a:path>
              <a:path w="5714" h="45084">
                <a:moveTo>
                  <a:pt x="1861" y="43745"/>
                </a:moveTo>
                <a:lnTo>
                  <a:pt x="4653" y="40022"/>
                </a:lnTo>
              </a:path>
              <a:path w="5714" h="45084">
                <a:moveTo>
                  <a:pt x="4653" y="40022"/>
                </a:moveTo>
                <a:lnTo>
                  <a:pt x="5584" y="35368"/>
                </a:lnTo>
              </a:path>
              <a:path w="5714" h="45084">
                <a:moveTo>
                  <a:pt x="5584" y="35368"/>
                </a:moveTo>
                <a:lnTo>
                  <a:pt x="5584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91" name="object 12291"/>
          <p:cNvSpPr/>
          <p:nvPr/>
        </p:nvSpPr>
        <p:spPr>
          <a:xfrm>
            <a:off x="10416902" y="7211414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92" name="object 12292"/>
          <p:cNvSpPr/>
          <p:nvPr/>
        </p:nvSpPr>
        <p:spPr>
          <a:xfrm>
            <a:off x="4687234" y="6929398"/>
            <a:ext cx="0" cy="43815"/>
          </a:xfrm>
          <a:custGeom>
            <a:avLst/>
            <a:gdLst/>
            <a:ahLst/>
            <a:cxnLst/>
            <a:rect l="l" t="t" r="r" b="b"/>
            <a:pathLst>
              <a:path h="43815">
                <a:moveTo>
                  <a:pt x="0" y="43745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93" name="object 12293"/>
          <p:cNvSpPr/>
          <p:nvPr/>
        </p:nvSpPr>
        <p:spPr>
          <a:xfrm>
            <a:off x="10418764" y="7212345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94" name="object 12294"/>
          <p:cNvSpPr/>
          <p:nvPr/>
        </p:nvSpPr>
        <p:spPr>
          <a:xfrm>
            <a:off x="4624873" y="6926606"/>
            <a:ext cx="36830" cy="41275"/>
          </a:xfrm>
          <a:custGeom>
            <a:avLst/>
            <a:gdLst/>
            <a:ahLst/>
            <a:cxnLst/>
            <a:rect l="l" t="t" r="r" b="b"/>
            <a:pathLst>
              <a:path w="36829" h="41275">
                <a:moveTo>
                  <a:pt x="0" y="0"/>
                </a:moveTo>
                <a:lnTo>
                  <a:pt x="24199" y="0"/>
                </a:lnTo>
              </a:path>
              <a:path w="36829" h="41275">
                <a:moveTo>
                  <a:pt x="24199" y="0"/>
                </a:moveTo>
                <a:lnTo>
                  <a:pt x="28853" y="930"/>
                </a:lnTo>
              </a:path>
              <a:path w="36829" h="41275">
                <a:moveTo>
                  <a:pt x="28853" y="930"/>
                </a:moveTo>
                <a:lnTo>
                  <a:pt x="32576" y="3722"/>
                </a:lnTo>
              </a:path>
              <a:path w="36829" h="41275">
                <a:moveTo>
                  <a:pt x="32576" y="3722"/>
                </a:moveTo>
                <a:lnTo>
                  <a:pt x="35368" y="7445"/>
                </a:lnTo>
              </a:path>
              <a:path w="36829" h="41275">
                <a:moveTo>
                  <a:pt x="35368" y="7445"/>
                </a:moveTo>
                <a:lnTo>
                  <a:pt x="36299" y="11168"/>
                </a:lnTo>
              </a:path>
              <a:path w="36829" h="41275">
                <a:moveTo>
                  <a:pt x="36299" y="11168"/>
                </a:moveTo>
                <a:lnTo>
                  <a:pt x="36299" y="4095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95" name="object 12295"/>
          <p:cNvSpPr/>
          <p:nvPr/>
        </p:nvSpPr>
        <p:spPr>
          <a:xfrm>
            <a:off x="10416902" y="7211414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96" name="object 12296"/>
          <p:cNvSpPr/>
          <p:nvPr/>
        </p:nvSpPr>
        <p:spPr>
          <a:xfrm>
            <a:off x="4624873" y="6981521"/>
            <a:ext cx="36830" cy="38735"/>
          </a:xfrm>
          <a:custGeom>
            <a:avLst/>
            <a:gdLst/>
            <a:ahLst/>
            <a:cxnLst/>
            <a:rect l="l" t="t" r="r" b="b"/>
            <a:pathLst>
              <a:path w="36829" h="38734">
                <a:moveTo>
                  <a:pt x="36299" y="0"/>
                </a:moveTo>
                <a:lnTo>
                  <a:pt x="36299" y="26060"/>
                </a:lnTo>
              </a:path>
              <a:path w="36829" h="38734">
                <a:moveTo>
                  <a:pt x="36299" y="26060"/>
                </a:moveTo>
                <a:lnTo>
                  <a:pt x="35368" y="30714"/>
                </a:lnTo>
              </a:path>
              <a:path w="36829" h="38734">
                <a:moveTo>
                  <a:pt x="35368" y="30714"/>
                </a:moveTo>
                <a:lnTo>
                  <a:pt x="32576" y="34437"/>
                </a:lnTo>
              </a:path>
              <a:path w="36829" h="38734">
                <a:moveTo>
                  <a:pt x="32576" y="34437"/>
                </a:moveTo>
                <a:lnTo>
                  <a:pt x="28853" y="37229"/>
                </a:lnTo>
              </a:path>
              <a:path w="36829" h="38734">
                <a:moveTo>
                  <a:pt x="28853" y="37229"/>
                </a:moveTo>
                <a:lnTo>
                  <a:pt x="24199" y="38160"/>
                </a:lnTo>
              </a:path>
              <a:path w="36829" h="38734">
                <a:moveTo>
                  <a:pt x="24199" y="38160"/>
                </a:moveTo>
                <a:lnTo>
                  <a:pt x="0" y="3816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97" name="object 12297"/>
          <p:cNvSpPr/>
          <p:nvPr/>
        </p:nvSpPr>
        <p:spPr>
          <a:xfrm>
            <a:off x="10418764" y="7212345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98" name="object 12298"/>
          <p:cNvSpPr/>
          <p:nvPr/>
        </p:nvSpPr>
        <p:spPr>
          <a:xfrm>
            <a:off x="13365503" y="4459200"/>
            <a:ext cx="5080" cy="5080"/>
          </a:xfrm>
          <a:custGeom>
            <a:avLst/>
            <a:gdLst/>
            <a:ahLst/>
            <a:cxnLst/>
            <a:rect l="l" t="t" r="r" b="b"/>
            <a:pathLst>
              <a:path w="5080" h="5079">
                <a:moveTo>
                  <a:pt x="4653" y="4653"/>
                </a:moveTo>
                <a:lnTo>
                  <a:pt x="0" y="4653"/>
                </a:lnTo>
              </a:path>
              <a:path w="5080" h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99" name="object 12299"/>
          <p:cNvSpPr/>
          <p:nvPr/>
        </p:nvSpPr>
        <p:spPr>
          <a:xfrm>
            <a:off x="13365503" y="4559721"/>
            <a:ext cx="5080" cy="5080"/>
          </a:xfrm>
          <a:custGeom>
            <a:avLst/>
            <a:gdLst/>
            <a:ahLst/>
            <a:cxnLst/>
            <a:rect l="l" t="t" r="r" b="b"/>
            <a:pathLst>
              <a:path w="5080" h="5079">
                <a:moveTo>
                  <a:pt x="4653" y="0"/>
                </a:moveTo>
                <a:lnTo>
                  <a:pt x="0" y="0"/>
                </a:lnTo>
              </a:path>
              <a:path w="5080" h="5079">
                <a:moveTo>
                  <a:pt x="0" y="4653"/>
                </a:moveTo>
                <a:lnTo>
                  <a:pt x="4653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00" name="object 12300"/>
          <p:cNvSpPr/>
          <p:nvPr/>
        </p:nvSpPr>
        <p:spPr>
          <a:xfrm>
            <a:off x="13295698" y="4450824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60">
                <a:moveTo>
                  <a:pt x="69805" y="200110"/>
                </a:moveTo>
                <a:lnTo>
                  <a:pt x="69805" y="161018"/>
                </a:lnTo>
              </a:path>
              <a:path w="69850" h="200660">
                <a:moveTo>
                  <a:pt x="69805" y="143334"/>
                </a:moveTo>
                <a:lnTo>
                  <a:pt x="69805" y="108897"/>
                </a:lnTo>
              </a:path>
              <a:path w="69850" h="200660">
                <a:moveTo>
                  <a:pt x="69805" y="91213"/>
                </a:moveTo>
                <a:lnTo>
                  <a:pt x="69805" y="56775"/>
                </a:lnTo>
              </a:path>
              <a:path w="69850" h="200660">
                <a:moveTo>
                  <a:pt x="69805" y="39091"/>
                </a:moveTo>
                <a:lnTo>
                  <a:pt x="69805" y="0"/>
                </a:lnTo>
              </a:path>
              <a:path w="69850" h="200660">
                <a:moveTo>
                  <a:pt x="69805" y="0"/>
                </a:moveTo>
                <a:lnTo>
                  <a:pt x="69805" y="39091"/>
                </a:lnTo>
              </a:path>
              <a:path w="69850" h="200660">
                <a:moveTo>
                  <a:pt x="69805" y="56775"/>
                </a:moveTo>
                <a:lnTo>
                  <a:pt x="69805" y="91213"/>
                </a:lnTo>
              </a:path>
              <a:path w="69850" h="200660">
                <a:moveTo>
                  <a:pt x="69805" y="108897"/>
                </a:moveTo>
                <a:lnTo>
                  <a:pt x="69805" y="143334"/>
                </a:lnTo>
              </a:path>
              <a:path w="69850" h="200660">
                <a:moveTo>
                  <a:pt x="69805" y="161018"/>
                </a:moveTo>
                <a:lnTo>
                  <a:pt x="69805" y="200110"/>
                </a:lnTo>
              </a:path>
              <a:path w="69850" h="200660">
                <a:moveTo>
                  <a:pt x="69805" y="0"/>
                </a:moveTo>
                <a:lnTo>
                  <a:pt x="43745" y="0"/>
                </a:lnTo>
              </a:path>
              <a:path w="69850" h="200660">
                <a:moveTo>
                  <a:pt x="26060" y="0"/>
                </a:moveTo>
                <a:lnTo>
                  <a:pt x="0" y="0"/>
                </a:lnTo>
              </a:path>
              <a:path w="69850" h="200660">
                <a:moveTo>
                  <a:pt x="0" y="0"/>
                </a:moveTo>
                <a:lnTo>
                  <a:pt x="26060" y="0"/>
                </a:lnTo>
              </a:path>
              <a:path w="69850" h="200660">
                <a:moveTo>
                  <a:pt x="43745" y="0"/>
                </a:moveTo>
                <a:lnTo>
                  <a:pt x="69805" y="0"/>
                </a:lnTo>
              </a:path>
              <a:path w="69850" h="200660">
                <a:moveTo>
                  <a:pt x="0" y="200110"/>
                </a:moveTo>
                <a:lnTo>
                  <a:pt x="26060" y="200110"/>
                </a:lnTo>
              </a:path>
              <a:path w="69850" h="200660">
                <a:moveTo>
                  <a:pt x="43745" y="200110"/>
                </a:moveTo>
                <a:lnTo>
                  <a:pt x="69805" y="200110"/>
                </a:lnTo>
              </a:path>
              <a:path w="69850" h="200660">
                <a:moveTo>
                  <a:pt x="69805" y="200110"/>
                </a:moveTo>
                <a:lnTo>
                  <a:pt x="43745" y="200110"/>
                </a:lnTo>
              </a:path>
              <a:path w="69850" h="200660">
                <a:moveTo>
                  <a:pt x="26060" y="200110"/>
                </a:moveTo>
                <a:lnTo>
                  <a:pt x="0" y="200110"/>
                </a:lnTo>
              </a:path>
              <a:path w="69850" h="200660">
                <a:moveTo>
                  <a:pt x="0" y="200110"/>
                </a:moveTo>
                <a:lnTo>
                  <a:pt x="0" y="161018"/>
                </a:lnTo>
              </a:path>
              <a:path w="69850" h="200660">
                <a:moveTo>
                  <a:pt x="0" y="143334"/>
                </a:moveTo>
                <a:lnTo>
                  <a:pt x="0" y="108897"/>
                </a:lnTo>
              </a:path>
              <a:path w="69850" h="200660">
                <a:moveTo>
                  <a:pt x="0" y="91213"/>
                </a:moveTo>
                <a:lnTo>
                  <a:pt x="0" y="56775"/>
                </a:lnTo>
              </a:path>
              <a:path w="69850" h="200660">
                <a:moveTo>
                  <a:pt x="0" y="39091"/>
                </a:moveTo>
                <a:lnTo>
                  <a:pt x="0" y="0"/>
                </a:lnTo>
              </a:path>
              <a:path w="69850" h="200660">
                <a:moveTo>
                  <a:pt x="13030" y="11168"/>
                </a:moveTo>
                <a:lnTo>
                  <a:pt x="24199" y="11168"/>
                </a:lnTo>
              </a:path>
              <a:path w="69850" h="200660">
                <a:moveTo>
                  <a:pt x="24199" y="188941"/>
                </a:moveTo>
                <a:lnTo>
                  <a:pt x="13030" y="188941"/>
                </a:lnTo>
              </a:path>
              <a:path w="69850" h="200660">
                <a:moveTo>
                  <a:pt x="13030" y="188941"/>
                </a:moveTo>
                <a:lnTo>
                  <a:pt x="13030" y="188010"/>
                </a:lnTo>
              </a:path>
              <a:path w="69850" h="200660">
                <a:moveTo>
                  <a:pt x="13030" y="188010"/>
                </a:moveTo>
                <a:lnTo>
                  <a:pt x="13030" y="161018"/>
                </a:lnTo>
              </a:path>
              <a:path w="69850" h="200660">
                <a:moveTo>
                  <a:pt x="13030" y="143334"/>
                </a:moveTo>
                <a:lnTo>
                  <a:pt x="13030" y="108897"/>
                </a:lnTo>
              </a:path>
              <a:path w="69850" h="200660">
                <a:moveTo>
                  <a:pt x="13030" y="91213"/>
                </a:moveTo>
                <a:lnTo>
                  <a:pt x="13030" y="56775"/>
                </a:lnTo>
              </a:path>
              <a:path w="69850" h="200660">
                <a:moveTo>
                  <a:pt x="13030" y="39091"/>
                </a:moveTo>
                <a:lnTo>
                  <a:pt x="13030" y="12099"/>
                </a:lnTo>
              </a:path>
              <a:path w="69850" h="200660">
                <a:moveTo>
                  <a:pt x="13030" y="12099"/>
                </a:moveTo>
                <a:lnTo>
                  <a:pt x="13030" y="11168"/>
                </a:lnTo>
              </a:path>
              <a:path w="69850" h="200660">
                <a:moveTo>
                  <a:pt x="24199" y="188010"/>
                </a:moveTo>
                <a:lnTo>
                  <a:pt x="24199" y="188941"/>
                </a:lnTo>
              </a:path>
              <a:path w="69850" h="200660">
                <a:moveTo>
                  <a:pt x="24199" y="12099"/>
                </a:moveTo>
                <a:lnTo>
                  <a:pt x="24199" y="39091"/>
                </a:lnTo>
              </a:path>
              <a:path w="69850" h="200660">
                <a:moveTo>
                  <a:pt x="24199" y="56775"/>
                </a:moveTo>
                <a:lnTo>
                  <a:pt x="24199" y="91213"/>
                </a:lnTo>
              </a:path>
              <a:path w="69850" h="200660">
                <a:moveTo>
                  <a:pt x="24199" y="108897"/>
                </a:moveTo>
                <a:lnTo>
                  <a:pt x="24199" y="143334"/>
                </a:lnTo>
              </a:path>
              <a:path w="69850" h="200660">
                <a:moveTo>
                  <a:pt x="24199" y="161018"/>
                </a:moveTo>
                <a:lnTo>
                  <a:pt x="24199" y="188010"/>
                </a:lnTo>
              </a:path>
              <a:path w="69850" h="200660">
                <a:moveTo>
                  <a:pt x="24199" y="11168"/>
                </a:moveTo>
                <a:lnTo>
                  <a:pt x="24199" y="12099"/>
                </a:lnTo>
              </a:path>
              <a:path w="69850" h="200660">
                <a:moveTo>
                  <a:pt x="0" y="200110"/>
                </a:moveTo>
                <a:lnTo>
                  <a:pt x="0" y="161018"/>
                </a:lnTo>
              </a:path>
              <a:path w="69850" h="200660">
                <a:moveTo>
                  <a:pt x="0" y="143334"/>
                </a:moveTo>
                <a:lnTo>
                  <a:pt x="0" y="108897"/>
                </a:lnTo>
              </a:path>
              <a:path w="69850" h="200660">
                <a:moveTo>
                  <a:pt x="0" y="91213"/>
                </a:moveTo>
                <a:lnTo>
                  <a:pt x="0" y="56775"/>
                </a:lnTo>
              </a:path>
              <a:path w="69850"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01" name="object 12301"/>
          <p:cNvSpPr/>
          <p:nvPr/>
        </p:nvSpPr>
        <p:spPr>
          <a:xfrm>
            <a:off x="13291044" y="4743077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02" name="object 12302"/>
          <p:cNvSpPr/>
          <p:nvPr/>
        </p:nvSpPr>
        <p:spPr>
          <a:xfrm>
            <a:off x="13365503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03" name="object 12303"/>
          <p:cNvSpPr/>
          <p:nvPr/>
        </p:nvSpPr>
        <p:spPr>
          <a:xfrm>
            <a:off x="13291044" y="4453616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04" name="object 12304"/>
          <p:cNvSpPr/>
          <p:nvPr/>
        </p:nvSpPr>
        <p:spPr>
          <a:xfrm>
            <a:off x="13291044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05" name="object 12305"/>
          <p:cNvSpPr/>
          <p:nvPr/>
        </p:nvSpPr>
        <p:spPr>
          <a:xfrm>
            <a:off x="13291044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06" name="object 12306"/>
          <p:cNvSpPr/>
          <p:nvPr/>
        </p:nvSpPr>
        <p:spPr>
          <a:xfrm>
            <a:off x="13295698" y="4453616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07" name="object 12307"/>
          <p:cNvSpPr/>
          <p:nvPr/>
        </p:nvSpPr>
        <p:spPr>
          <a:xfrm>
            <a:off x="13291044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08" name="object 12308"/>
          <p:cNvSpPr/>
          <p:nvPr/>
        </p:nvSpPr>
        <p:spPr>
          <a:xfrm>
            <a:off x="13291044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09" name="object 12309"/>
          <p:cNvSpPr/>
          <p:nvPr/>
        </p:nvSpPr>
        <p:spPr>
          <a:xfrm>
            <a:off x="13365503" y="4453616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10" name="object 12310"/>
          <p:cNvSpPr/>
          <p:nvPr/>
        </p:nvSpPr>
        <p:spPr>
          <a:xfrm>
            <a:off x="13291044" y="4743077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11" name="object 12311"/>
          <p:cNvSpPr/>
          <p:nvPr/>
        </p:nvSpPr>
        <p:spPr>
          <a:xfrm>
            <a:off x="13365503" y="4693748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12" name="object 12312"/>
          <p:cNvSpPr/>
          <p:nvPr/>
        </p:nvSpPr>
        <p:spPr>
          <a:xfrm>
            <a:off x="13365503" y="4608119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13" name="object 12313"/>
          <p:cNvSpPr/>
          <p:nvPr/>
        </p:nvSpPr>
        <p:spPr>
          <a:xfrm>
            <a:off x="13303144" y="4607189"/>
            <a:ext cx="1270" cy="92710"/>
          </a:xfrm>
          <a:custGeom>
            <a:avLst/>
            <a:gdLst/>
            <a:ahLst/>
            <a:cxnLst/>
            <a:rect l="l" t="t" r="r" b="b"/>
            <a:pathLst>
              <a:path w="1269" h="92710">
                <a:moveTo>
                  <a:pt x="0" y="0"/>
                </a:moveTo>
                <a:lnTo>
                  <a:pt x="0" y="43745"/>
                </a:lnTo>
              </a:path>
              <a:path w="1269" h="92710">
                <a:moveTo>
                  <a:pt x="0" y="53052"/>
                </a:moveTo>
                <a:lnTo>
                  <a:pt x="0" y="87490"/>
                </a:lnTo>
              </a:path>
              <a:path w="1269" h="92710">
                <a:moveTo>
                  <a:pt x="0" y="87490"/>
                </a:moveTo>
                <a:lnTo>
                  <a:pt x="930" y="9214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14" name="object 12314"/>
          <p:cNvSpPr/>
          <p:nvPr/>
        </p:nvSpPr>
        <p:spPr>
          <a:xfrm>
            <a:off x="4671411" y="6990828"/>
            <a:ext cx="8890" cy="3175"/>
          </a:xfrm>
          <a:custGeom>
            <a:avLst/>
            <a:gdLst/>
            <a:ahLst/>
            <a:cxnLst/>
            <a:rect l="l" t="t" r="r" b="b"/>
            <a:pathLst>
              <a:path w="8889" h="3175">
                <a:moveTo>
                  <a:pt x="8376" y="2792"/>
                </a:moveTo>
                <a:lnTo>
                  <a:pt x="7445" y="1861"/>
                </a:lnTo>
              </a:path>
              <a:path w="8889" h="3175">
                <a:moveTo>
                  <a:pt x="7445" y="1861"/>
                </a:moveTo>
                <a:lnTo>
                  <a:pt x="6515" y="930"/>
                </a:lnTo>
              </a:path>
              <a:path w="8889" h="3175">
                <a:moveTo>
                  <a:pt x="6515" y="930"/>
                </a:moveTo>
                <a:lnTo>
                  <a:pt x="5584" y="930"/>
                </a:lnTo>
              </a:path>
              <a:path w="8889" h="3175">
                <a:moveTo>
                  <a:pt x="5584" y="930"/>
                </a:moveTo>
                <a:lnTo>
                  <a:pt x="3722" y="0"/>
                </a:lnTo>
              </a:path>
              <a:path w="8889" h="3175">
                <a:moveTo>
                  <a:pt x="3722" y="0"/>
                </a:moveTo>
                <a:lnTo>
                  <a:pt x="2792" y="930"/>
                </a:lnTo>
              </a:path>
              <a:path w="8889" h="3175">
                <a:moveTo>
                  <a:pt x="2792" y="930"/>
                </a:moveTo>
                <a:lnTo>
                  <a:pt x="1861" y="930"/>
                </a:lnTo>
              </a:path>
              <a:path w="8889" h="3175">
                <a:moveTo>
                  <a:pt x="1861" y="930"/>
                </a:moveTo>
                <a:lnTo>
                  <a:pt x="0" y="1861"/>
                </a:lnTo>
              </a:path>
              <a:path w="8889" h="3175">
                <a:moveTo>
                  <a:pt x="0" y="1861"/>
                </a:moveTo>
                <a:lnTo>
                  <a:pt x="0" y="279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15" name="object 12315"/>
          <p:cNvSpPr/>
          <p:nvPr/>
        </p:nvSpPr>
        <p:spPr>
          <a:xfrm>
            <a:off x="13304074" y="4699332"/>
            <a:ext cx="61594" cy="7620"/>
          </a:xfrm>
          <a:custGeom>
            <a:avLst/>
            <a:gdLst/>
            <a:ahLst/>
            <a:cxnLst/>
            <a:rect l="l" t="t" r="r" b="b"/>
            <a:pathLst>
              <a:path w="61594" h="7620">
                <a:moveTo>
                  <a:pt x="0" y="0"/>
                </a:moveTo>
                <a:lnTo>
                  <a:pt x="1861" y="3722"/>
                </a:lnTo>
              </a:path>
              <a:path w="61594" h="7620">
                <a:moveTo>
                  <a:pt x="1861" y="3722"/>
                </a:moveTo>
                <a:lnTo>
                  <a:pt x="4653" y="5584"/>
                </a:lnTo>
              </a:path>
              <a:path w="61594" h="7620">
                <a:moveTo>
                  <a:pt x="15822" y="7445"/>
                </a:moveTo>
                <a:lnTo>
                  <a:pt x="61429" y="7445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16" name="object 12316"/>
          <p:cNvSpPr/>
          <p:nvPr/>
        </p:nvSpPr>
        <p:spPr>
          <a:xfrm>
            <a:off x="13303144" y="4596020"/>
            <a:ext cx="62865" cy="11430"/>
          </a:xfrm>
          <a:custGeom>
            <a:avLst/>
            <a:gdLst/>
            <a:ahLst/>
            <a:cxnLst/>
            <a:rect l="l" t="t" r="r" b="b"/>
            <a:pathLst>
              <a:path w="62865" h="11429">
                <a:moveTo>
                  <a:pt x="62359" y="0"/>
                </a:moveTo>
                <a:lnTo>
                  <a:pt x="16753" y="0"/>
                </a:lnTo>
              </a:path>
              <a:path w="62865" h="11429">
                <a:moveTo>
                  <a:pt x="5584" y="1861"/>
                </a:moveTo>
                <a:lnTo>
                  <a:pt x="2792" y="3722"/>
                </a:lnTo>
              </a:path>
              <a:path w="62865" h="11429">
                <a:moveTo>
                  <a:pt x="2792" y="3722"/>
                </a:moveTo>
                <a:lnTo>
                  <a:pt x="930" y="7445"/>
                </a:lnTo>
              </a:path>
              <a:path w="62865" h="11429">
                <a:moveTo>
                  <a:pt x="930" y="7445"/>
                </a:moveTo>
                <a:lnTo>
                  <a:pt x="0" y="11168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17" name="object 12317"/>
          <p:cNvSpPr/>
          <p:nvPr/>
        </p:nvSpPr>
        <p:spPr>
          <a:xfrm>
            <a:off x="13295698" y="4604396"/>
            <a:ext cx="69850" cy="134620"/>
          </a:xfrm>
          <a:custGeom>
            <a:avLst/>
            <a:gdLst/>
            <a:ahLst/>
            <a:cxnLst/>
            <a:rect l="l" t="t" r="r" b="b"/>
            <a:pathLst>
              <a:path w="69850" h="134620">
                <a:moveTo>
                  <a:pt x="69805" y="93074"/>
                </a:moveTo>
                <a:lnTo>
                  <a:pt x="44675" y="93074"/>
                </a:lnTo>
              </a:path>
              <a:path w="69850" h="134620">
                <a:moveTo>
                  <a:pt x="44675" y="93074"/>
                </a:moveTo>
                <a:lnTo>
                  <a:pt x="40952" y="92143"/>
                </a:lnTo>
              </a:path>
              <a:path w="69850" h="134620">
                <a:moveTo>
                  <a:pt x="40952" y="92143"/>
                </a:moveTo>
                <a:lnTo>
                  <a:pt x="36299" y="90282"/>
                </a:lnTo>
              </a:path>
              <a:path w="69850" h="134620">
                <a:moveTo>
                  <a:pt x="36299" y="90282"/>
                </a:moveTo>
                <a:lnTo>
                  <a:pt x="34437" y="86559"/>
                </a:lnTo>
              </a:path>
              <a:path w="69850" h="134620">
                <a:moveTo>
                  <a:pt x="34437" y="86559"/>
                </a:moveTo>
                <a:lnTo>
                  <a:pt x="33506" y="81905"/>
                </a:lnTo>
              </a:path>
              <a:path w="69850" h="134620">
                <a:moveTo>
                  <a:pt x="33506" y="81905"/>
                </a:moveTo>
                <a:lnTo>
                  <a:pt x="33506" y="55844"/>
                </a:lnTo>
              </a:path>
              <a:path w="69850" h="134620">
                <a:moveTo>
                  <a:pt x="33506" y="46537"/>
                </a:moveTo>
                <a:lnTo>
                  <a:pt x="33506" y="12099"/>
                </a:lnTo>
              </a:path>
              <a:path w="69850" h="134620">
                <a:moveTo>
                  <a:pt x="33506" y="12099"/>
                </a:moveTo>
                <a:lnTo>
                  <a:pt x="34437" y="7445"/>
                </a:lnTo>
              </a:path>
              <a:path w="69850" h="134620">
                <a:moveTo>
                  <a:pt x="34437" y="7445"/>
                </a:moveTo>
                <a:lnTo>
                  <a:pt x="36299" y="3722"/>
                </a:lnTo>
              </a:path>
              <a:path w="69850" h="134620">
                <a:moveTo>
                  <a:pt x="36299" y="3722"/>
                </a:moveTo>
                <a:lnTo>
                  <a:pt x="40952" y="930"/>
                </a:lnTo>
              </a:path>
              <a:path w="69850" h="134620">
                <a:moveTo>
                  <a:pt x="40952" y="930"/>
                </a:moveTo>
                <a:lnTo>
                  <a:pt x="44675" y="0"/>
                </a:lnTo>
              </a:path>
              <a:path w="69850" h="134620">
                <a:moveTo>
                  <a:pt x="44675" y="0"/>
                </a:moveTo>
                <a:lnTo>
                  <a:pt x="69805" y="0"/>
                </a:lnTo>
              </a:path>
              <a:path w="69850" h="134620">
                <a:moveTo>
                  <a:pt x="69805" y="134027"/>
                </a:moveTo>
                <a:lnTo>
                  <a:pt x="69805" y="103312"/>
                </a:lnTo>
              </a:path>
              <a:path w="69850" h="134620">
                <a:moveTo>
                  <a:pt x="69805" y="85628"/>
                </a:moveTo>
                <a:lnTo>
                  <a:pt x="69805" y="55844"/>
                </a:lnTo>
              </a:path>
              <a:path w="69850" h="134620">
                <a:moveTo>
                  <a:pt x="69805" y="55844"/>
                </a:moveTo>
                <a:lnTo>
                  <a:pt x="69805" y="85628"/>
                </a:lnTo>
              </a:path>
              <a:path w="69850" h="134620">
                <a:moveTo>
                  <a:pt x="69805" y="103312"/>
                </a:moveTo>
                <a:lnTo>
                  <a:pt x="69805" y="134027"/>
                </a:lnTo>
              </a:path>
              <a:path w="69850" h="134620">
                <a:moveTo>
                  <a:pt x="69805" y="55844"/>
                </a:moveTo>
                <a:lnTo>
                  <a:pt x="43745" y="55844"/>
                </a:lnTo>
              </a:path>
              <a:path w="69850" h="134620">
                <a:moveTo>
                  <a:pt x="26060" y="55844"/>
                </a:moveTo>
                <a:lnTo>
                  <a:pt x="0" y="55844"/>
                </a:lnTo>
              </a:path>
              <a:path w="69850" h="134620">
                <a:moveTo>
                  <a:pt x="0" y="55844"/>
                </a:moveTo>
                <a:lnTo>
                  <a:pt x="26060" y="55844"/>
                </a:lnTo>
              </a:path>
              <a:path w="69850" h="134620">
                <a:moveTo>
                  <a:pt x="43745" y="55844"/>
                </a:moveTo>
                <a:lnTo>
                  <a:pt x="69805" y="55844"/>
                </a:lnTo>
              </a:path>
              <a:path w="69850" h="134620">
                <a:moveTo>
                  <a:pt x="0" y="134027"/>
                </a:moveTo>
                <a:lnTo>
                  <a:pt x="26060" y="134027"/>
                </a:lnTo>
              </a:path>
              <a:path w="69850" h="134620">
                <a:moveTo>
                  <a:pt x="43745" y="134027"/>
                </a:moveTo>
                <a:lnTo>
                  <a:pt x="69805" y="134027"/>
                </a:lnTo>
              </a:path>
              <a:path w="69850" h="134620">
                <a:moveTo>
                  <a:pt x="69805" y="134027"/>
                </a:moveTo>
                <a:lnTo>
                  <a:pt x="43745" y="134027"/>
                </a:lnTo>
              </a:path>
              <a:path w="69850" h="134620">
                <a:moveTo>
                  <a:pt x="26060" y="134027"/>
                </a:moveTo>
                <a:lnTo>
                  <a:pt x="0" y="13402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18" name="object 12318"/>
          <p:cNvSpPr/>
          <p:nvPr/>
        </p:nvSpPr>
        <p:spPr>
          <a:xfrm>
            <a:off x="4671411" y="6990828"/>
            <a:ext cx="8890" cy="3175"/>
          </a:xfrm>
          <a:custGeom>
            <a:avLst/>
            <a:gdLst/>
            <a:ahLst/>
            <a:cxnLst/>
            <a:rect l="l" t="t" r="r" b="b"/>
            <a:pathLst>
              <a:path w="8889" h="3175">
                <a:moveTo>
                  <a:pt x="0" y="2792"/>
                </a:moveTo>
                <a:lnTo>
                  <a:pt x="0" y="1861"/>
                </a:lnTo>
              </a:path>
              <a:path w="8889" h="3175">
                <a:moveTo>
                  <a:pt x="0" y="1861"/>
                </a:moveTo>
                <a:lnTo>
                  <a:pt x="1861" y="930"/>
                </a:lnTo>
              </a:path>
              <a:path w="8889" h="3175">
                <a:moveTo>
                  <a:pt x="1861" y="930"/>
                </a:moveTo>
                <a:lnTo>
                  <a:pt x="2792" y="930"/>
                </a:lnTo>
              </a:path>
              <a:path w="8889" h="3175">
                <a:moveTo>
                  <a:pt x="2792" y="930"/>
                </a:moveTo>
                <a:lnTo>
                  <a:pt x="3722" y="0"/>
                </a:lnTo>
              </a:path>
              <a:path w="8889" h="3175">
                <a:moveTo>
                  <a:pt x="5584" y="930"/>
                </a:moveTo>
                <a:lnTo>
                  <a:pt x="6515" y="930"/>
                </a:lnTo>
              </a:path>
              <a:path w="8889" h="3175">
                <a:moveTo>
                  <a:pt x="6515" y="930"/>
                </a:moveTo>
                <a:lnTo>
                  <a:pt x="7445" y="1861"/>
                </a:lnTo>
              </a:path>
              <a:path w="8889" h="3175">
                <a:moveTo>
                  <a:pt x="7445" y="1861"/>
                </a:moveTo>
                <a:lnTo>
                  <a:pt x="8376" y="279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19" name="object 12319"/>
          <p:cNvSpPr/>
          <p:nvPr/>
        </p:nvSpPr>
        <p:spPr>
          <a:xfrm>
            <a:off x="13291044" y="4660241"/>
            <a:ext cx="5080" cy="78740"/>
          </a:xfrm>
          <a:custGeom>
            <a:avLst/>
            <a:gdLst/>
            <a:ahLst/>
            <a:cxnLst/>
            <a:rect l="l" t="t" r="r" b="b"/>
            <a:pathLst>
              <a:path w="5080" h="78739">
                <a:moveTo>
                  <a:pt x="4653" y="78182"/>
                </a:moveTo>
                <a:lnTo>
                  <a:pt x="4653" y="47468"/>
                </a:lnTo>
              </a:path>
              <a:path w="5080" h="78739">
                <a:moveTo>
                  <a:pt x="4653" y="29783"/>
                </a:moveTo>
                <a:lnTo>
                  <a:pt x="4653" y="0"/>
                </a:lnTo>
              </a:path>
              <a:path w="5080" h="78739">
                <a:moveTo>
                  <a:pt x="0" y="78182"/>
                </a:moveTo>
                <a:lnTo>
                  <a:pt x="0" y="47468"/>
                </a:lnTo>
              </a:path>
              <a:path w="5080" h="78739">
                <a:moveTo>
                  <a:pt x="0" y="29783"/>
                </a:moveTo>
                <a:lnTo>
                  <a:pt x="0" y="0"/>
                </a:lnTo>
              </a:path>
              <a:path w="5080" h="78739">
                <a:moveTo>
                  <a:pt x="4653" y="78182"/>
                </a:moveTo>
                <a:lnTo>
                  <a:pt x="4653" y="47468"/>
                </a:lnTo>
              </a:path>
              <a:path w="5080" h="78739">
                <a:moveTo>
                  <a:pt x="4653" y="29783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20" name="object 12320"/>
          <p:cNvSpPr/>
          <p:nvPr/>
        </p:nvSpPr>
        <p:spPr>
          <a:xfrm>
            <a:off x="10458786" y="6941498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16753" y="0"/>
                </a:moveTo>
                <a:lnTo>
                  <a:pt x="10238" y="24199"/>
                </a:lnTo>
              </a:path>
              <a:path w="17145" h="65404">
                <a:moveTo>
                  <a:pt x="6515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321" name="object 12321"/>
          <p:cNvGrpSpPr/>
          <p:nvPr/>
        </p:nvGrpSpPr>
        <p:grpSpPr>
          <a:xfrm>
            <a:off x="4645350" y="6966629"/>
            <a:ext cx="35560" cy="6985"/>
            <a:chOff x="4645350" y="6966629"/>
            <a:chExt cx="35560" cy="6985"/>
          </a:xfrm>
        </p:grpSpPr>
        <p:sp>
          <p:nvSpPr>
            <p:cNvPr id="12322" name="object 12322"/>
            <p:cNvSpPr/>
            <p:nvPr/>
          </p:nvSpPr>
          <p:spPr>
            <a:xfrm>
              <a:off x="4645350" y="6967559"/>
              <a:ext cx="34925" cy="5715"/>
            </a:xfrm>
            <a:custGeom>
              <a:avLst/>
              <a:gdLst/>
              <a:ahLst/>
              <a:cxnLst/>
              <a:rect l="l" t="t" r="r" b="b"/>
              <a:pathLst>
                <a:path w="34925" h="5715">
                  <a:moveTo>
                    <a:pt x="34437" y="5584"/>
                  </a:moveTo>
                  <a:lnTo>
                    <a:pt x="34437" y="0"/>
                  </a:lnTo>
                </a:path>
                <a:path w="34925" h="5715">
                  <a:moveTo>
                    <a:pt x="0" y="0"/>
                  </a:moveTo>
                  <a:lnTo>
                    <a:pt x="31645" y="0"/>
                  </a:lnTo>
                </a:path>
                <a:path w="34925" h="5715">
                  <a:moveTo>
                    <a:pt x="31645" y="0"/>
                  </a:moveTo>
                  <a:lnTo>
                    <a:pt x="32576" y="0"/>
                  </a:lnTo>
                </a:path>
                <a:path w="34925" h="5715">
                  <a:moveTo>
                    <a:pt x="32576" y="0"/>
                  </a:moveTo>
                  <a:lnTo>
                    <a:pt x="33506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3" name="object 12323"/>
            <p:cNvSpPr/>
            <p:nvPr/>
          </p:nvSpPr>
          <p:spPr>
            <a:xfrm>
              <a:off x="4677926" y="69666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4" name="object 12324"/>
            <p:cNvSpPr/>
            <p:nvPr/>
          </p:nvSpPr>
          <p:spPr>
            <a:xfrm>
              <a:off x="4678857" y="69675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5" name="object 12325"/>
            <p:cNvSpPr/>
            <p:nvPr/>
          </p:nvSpPr>
          <p:spPr>
            <a:xfrm>
              <a:off x="4678845" y="69666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326" name="object 12326"/>
          <p:cNvSpPr/>
          <p:nvPr/>
        </p:nvSpPr>
        <p:spPr>
          <a:xfrm>
            <a:off x="13308728" y="4671410"/>
            <a:ext cx="11430" cy="0"/>
          </a:xfrm>
          <a:custGeom>
            <a:avLst/>
            <a:gdLst/>
            <a:ahLst/>
            <a:cxnLst/>
            <a:rect l="l" t="t" r="r" b="b"/>
            <a:pathLst>
              <a:path w="11430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327" name="object 12327"/>
          <p:cNvGrpSpPr/>
          <p:nvPr/>
        </p:nvGrpSpPr>
        <p:grpSpPr>
          <a:xfrm>
            <a:off x="13307797" y="4671410"/>
            <a:ext cx="13335" cy="55880"/>
            <a:chOff x="13307797" y="4671410"/>
            <a:chExt cx="13335" cy="55880"/>
          </a:xfrm>
        </p:grpSpPr>
        <p:sp>
          <p:nvSpPr>
            <p:cNvPr id="12328" name="object 12328"/>
            <p:cNvSpPr/>
            <p:nvPr/>
          </p:nvSpPr>
          <p:spPr>
            <a:xfrm>
              <a:off x="13308728" y="4726324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30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29" name="object 12329"/>
            <p:cNvSpPr/>
            <p:nvPr/>
          </p:nvSpPr>
          <p:spPr>
            <a:xfrm>
              <a:off x="13307797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0" name="object 12330"/>
            <p:cNvSpPr/>
            <p:nvPr/>
          </p:nvSpPr>
          <p:spPr>
            <a:xfrm>
              <a:off x="13308728" y="4671410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54913"/>
                  </a:moveTo>
                  <a:lnTo>
                    <a:pt x="0" y="36299"/>
                  </a:lnTo>
                </a:path>
                <a:path h="55245">
                  <a:moveTo>
                    <a:pt x="0" y="18614"/>
                  </a:moveTo>
                  <a:lnTo>
                    <a:pt x="0" y="930"/>
                  </a:lnTo>
                </a:path>
                <a:path h="55245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31" name="object 12331"/>
            <p:cNvSpPr/>
            <p:nvPr/>
          </p:nvSpPr>
          <p:spPr>
            <a:xfrm>
              <a:off x="13318965" y="47253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332" name="object 12332"/>
          <p:cNvSpPr/>
          <p:nvPr/>
        </p:nvSpPr>
        <p:spPr>
          <a:xfrm>
            <a:off x="10480193" y="6814917"/>
            <a:ext cx="27305" cy="106680"/>
          </a:xfrm>
          <a:custGeom>
            <a:avLst/>
            <a:gdLst/>
            <a:ahLst/>
            <a:cxnLst/>
            <a:rect l="l" t="t" r="r" b="b"/>
            <a:pathLst>
              <a:path w="27304" h="106679">
                <a:moveTo>
                  <a:pt x="26991" y="0"/>
                </a:moveTo>
                <a:lnTo>
                  <a:pt x="22337" y="19545"/>
                </a:lnTo>
              </a:path>
              <a:path w="27304" h="106679">
                <a:moveTo>
                  <a:pt x="17684" y="36299"/>
                </a:moveTo>
                <a:lnTo>
                  <a:pt x="9307" y="69805"/>
                </a:lnTo>
              </a:path>
              <a:path w="27304" h="106679">
                <a:moveTo>
                  <a:pt x="5584" y="86559"/>
                </a:moveTo>
                <a:lnTo>
                  <a:pt x="0" y="10610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33" name="object 12333"/>
          <p:cNvSpPr/>
          <p:nvPr/>
        </p:nvSpPr>
        <p:spPr>
          <a:xfrm>
            <a:off x="4645350" y="6967559"/>
            <a:ext cx="0" cy="5715"/>
          </a:xfrm>
          <a:custGeom>
            <a:avLst/>
            <a:gdLst/>
            <a:ahLst/>
            <a:cxnLst/>
            <a:rect l="l" t="t" r="r" b="b"/>
            <a:pathLst>
              <a:path h="5715">
                <a:moveTo>
                  <a:pt x="0" y="0"/>
                </a:moveTo>
                <a:lnTo>
                  <a:pt x="0" y="558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34" name="object 12334"/>
          <p:cNvSpPr/>
          <p:nvPr/>
        </p:nvSpPr>
        <p:spPr>
          <a:xfrm>
            <a:off x="10507185" y="6812125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35" name="object 12335"/>
          <p:cNvSpPr/>
          <p:nvPr/>
        </p:nvSpPr>
        <p:spPr>
          <a:xfrm>
            <a:off x="4624873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8398"/>
                </a:lnTo>
              </a:path>
              <a:path h="79375">
                <a:moveTo>
                  <a:pt x="0" y="30714"/>
                </a:moveTo>
                <a:lnTo>
                  <a:pt x="0" y="0"/>
                </a:lnTo>
              </a:path>
              <a:path h="79375">
                <a:moveTo>
                  <a:pt x="0" y="0"/>
                </a:moveTo>
                <a:lnTo>
                  <a:pt x="0" y="30714"/>
                </a:lnTo>
              </a:path>
              <a:path h="79375">
                <a:moveTo>
                  <a:pt x="0" y="48398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36" name="object 12336"/>
          <p:cNvSpPr/>
          <p:nvPr/>
        </p:nvSpPr>
        <p:spPr>
          <a:xfrm>
            <a:off x="10480193" y="6812125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40" h="109220">
                <a:moveTo>
                  <a:pt x="0" y="108897"/>
                </a:moveTo>
                <a:lnTo>
                  <a:pt x="5584" y="89351"/>
                </a:lnTo>
              </a:path>
              <a:path w="27940" h="109220">
                <a:moveTo>
                  <a:pt x="9307" y="72598"/>
                </a:moveTo>
                <a:lnTo>
                  <a:pt x="17684" y="39091"/>
                </a:lnTo>
              </a:path>
              <a:path w="27940" h="109220">
                <a:moveTo>
                  <a:pt x="22337" y="22337"/>
                </a:moveTo>
                <a:lnTo>
                  <a:pt x="26991" y="2792"/>
                </a:lnTo>
              </a:path>
              <a:path w="27940" h="109220">
                <a:moveTo>
                  <a:pt x="26991" y="1861"/>
                </a:moveTo>
                <a:lnTo>
                  <a:pt x="279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37" name="object 12337"/>
          <p:cNvSpPr/>
          <p:nvPr/>
        </p:nvSpPr>
        <p:spPr>
          <a:xfrm>
            <a:off x="13291044" y="4660241"/>
            <a:ext cx="29209" cy="78740"/>
          </a:xfrm>
          <a:custGeom>
            <a:avLst/>
            <a:gdLst/>
            <a:ahLst/>
            <a:cxnLst/>
            <a:rect l="l" t="t" r="r" b="b"/>
            <a:pathLst>
              <a:path w="29209" h="78739">
                <a:moveTo>
                  <a:pt x="28853" y="12099"/>
                </a:moveTo>
                <a:lnTo>
                  <a:pt x="28853" y="29783"/>
                </a:lnTo>
              </a:path>
              <a:path w="29209" h="78739">
                <a:moveTo>
                  <a:pt x="28853" y="47468"/>
                </a:moveTo>
                <a:lnTo>
                  <a:pt x="28853" y="66082"/>
                </a:lnTo>
              </a:path>
              <a:path w="29209" h="78739">
                <a:moveTo>
                  <a:pt x="28853" y="11168"/>
                </a:moveTo>
                <a:lnTo>
                  <a:pt x="28853" y="12099"/>
                </a:lnTo>
              </a:path>
              <a:path w="29209" h="78739">
                <a:moveTo>
                  <a:pt x="0" y="0"/>
                </a:moveTo>
                <a:lnTo>
                  <a:pt x="0" y="29783"/>
                </a:lnTo>
              </a:path>
              <a:path w="29209"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38" name="object 12338"/>
          <p:cNvSpPr/>
          <p:nvPr/>
        </p:nvSpPr>
        <p:spPr>
          <a:xfrm>
            <a:off x="13365503" y="4564374"/>
            <a:ext cx="5080" cy="3810"/>
          </a:xfrm>
          <a:custGeom>
            <a:avLst/>
            <a:gdLst/>
            <a:ahLst/>
            <a:cxnLst/>
            <a:rect l="l" t="t" r="r" b="b"/>
            <a:pathLst>
              <a:path w="5080" h="3810">
                <a:moveTo>
                  <a:pt x="4653" y="3722"/>
                </a:moveTo>
                <a:lnTo>
                  <a:pt x="0" y="3722"/>
                </a:lnTo>
              </a:path>
              <a:path w="5080" h="381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39" name="object 12339"/>
          <p:cNvSpPr/>
          <p:nvPr/>
        </p:nvSpPr>
        <p:spPr>
          <a:xfrm>
            <a:off x="13295698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40" name="object 12340"/>
          <p:cNvSpPr/>
          <p:nvPr/>
        </p:nvSpPr>
        <p:spPr>
          <a:xfrm>
            <a:off x="4624873" y="698152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41" name="object 12341"/>
          <p:cNvSpPr/>
          <p:nvPr/>
        </p:nvSpPr>
        <p:spPr>
          <a:xfrm>
            <a:off x="10458786" y="6941498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65152"/>
                </a:moveTo>
                <a:lnTo>
                  <a:pt x="6515" y="40952"/>
                </a:lnTo>
              </a:path>
              <a:path w="17145" h="65404">
                <a:moveTo>
                  <a:pt x="10238" y="24199"/>
                </a:moveTo>
                <a:lnTo>
                  <a:pt x="16753" y="0"/>
                </a:lnTo>
              </a:path>
              <a:path w="17145" h="65404">
                <a:moveTo>
                  <a:pt x="16753" y="0"/>
                </a:moveTo>
                <a:lnTo>
                  <a:pt x="10238" y="24199"/>
                </a:lnTo>
              </a:path>
              <a:path w="17145" h="65404">
                <a:moveTo>
                  <a:pt x="6515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42" name="object 12342"/>
          <p:cNvSpPr/>
          <p:nvPr/>
        </p:nvSpPr>
        <p:spPr>
          <a:xfrm>
            <a:off x="13365503" y="4733770"/>
            <a:ext cx="5080" cy="5080"/>
          </a:xfrm>
          <a:custGeom>
            <a:avLst/>
            <a:gdLst/>
            <a:ahLst/>
            <a:cxnLst/>
            <a:rect l="l" t="t" r="r" b="b"/>
            <a:pathLst>
              <a:path w="5080" h="5079">
                <a:moveTo>
                  <a:pt x="0" y="0"/>
                </a:moveTo>
                <a:lnTo>
                  <a:pt x="4653" y="0"/>
                </a:lnTo>
              </a:path>
              <a:path w="5080" h="5079">
                <a:moveTo>
                  <a:pt x="0" y="4653"/>
                </a:moveTo>
                <a:lnTo>
                  <a:pt x="4653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43" name="object 12343"/>
          <p:cNvSpPr/>
          <p:nvPr/>
        </p:nvSpPr>
        <p:spPr>
          <a:xfrm>
            <a:off x="13656826" y="4614635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4" h="65404">
                <a:moveTo>
                  <a:pt x="0" y="65152"/>
                </a:moveTo>
                <a:lnTo>
                  <a:pt x="6515" y="40952"/>
                </a:lnTo>
              </a:path>
              <a:path w="17144" h="65404">
                <a:moveTo>
                  <a:pt x="10238" y="24199"/>
                </a:moveTo>
                <a:lnTo>
                  <a:pt x="167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44" name="object 12344"/>
          <p:cNvSpPr/>
          <p:nvPr/>
        </p:nvSpPr>
        <p:spPr>
          <a:xfrm>
            <a:off x="4624873" y="706063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45" name="object 12345"/>
          <p:cNvSpPr/>
          <p:nvPr/>
        </p:nvSpPr>
        <p:spPr>
          <a:xfrm>
            <a:off x="13678234" y="4484330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5" h="109220">
                <a:moveTo>
                  <a:pt x="0" y="108897"/>
                </a:moveTo>
                <a:lnTo>
                  <a:pt x="4653" y="90282"/>
                </a:lnTo>
              </a:path>
              <a:path w="27305" h="109220">
                <a:moveTo>
                  <a:pt x="9307" y="73528"/>
                </a:moveTo>
                <a:lnTo>
                  <a:pt x="17684" y="39091"/>
                </a:lnTo>
              </a:path>
              <a:path w="27305" h="109220">
                <a:moveTo>
                  <a:pt x="21407" y="22337"/>
                </a:moveTo>
                <a:lnTo>
                  <a:pt x="26060" y="3722"/>
                </a:lnTo>
              </a:path>
              <a:path w="27305" h="109220">
                <a:moveTo>
                  <a:pt x="26991" y="2792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46" name="object 12346"/>
          <p:cNvSpPr/>
          <p:nvPr/>
        </p:nvSpPr>
        <p:spPr>
          <a:xfrm>
            <a:off x="4694679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30714"/>
                </a:lnTo>
              </a:path>
              <a:path h="79375">
                <a:moveTo>
                  <a:pt x="0" y="48398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47" name="object 12347"/>
          <p:cNvSpPr/>
          <p:nvPr/>
        </p:nvSpPr>
        <p:spPr>
          <a:xfrm>
            <a:off x="13678234" y="4484330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5" h="109220">
                <a:moveTo>
                  <a:pt x="26991" y="0"/>
                </a:moveTo>
                <a:lnTo>
                  <a:pt x="26991" y="2792"/>
                </a:lnTo>
              </a:path>
              <a:path w="27305" h="109220">
                <a:moveTo>
                  <a:pt x="26060" y="3722"/>
                </a:moveTo>
                <a:lnTo>
                  <a:pt x="21407" y="22337"/>
                </a:lnTo>
              </a:path>
              <a:path w="27305" h="109220">
                <a:moveTo>
                  <a:pt x="17684" y="39091"/>
                </a:moveTo>
                <a:lnTo>
                  <a:pt x="9307" y="73528"/>
                </a:lnTo>
              </a:path>
              <a:path w="27305" h="109220">
                <a:moveTo>
                  <a:pt x="4653" y="90282"/>
                </a:moveTo>
                <a:lnTo>
                  <a:pt x="0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48" name="object 12348"/>
          <p:cNvSpPr/>
          <p:nvPr/>
        </p:nvSpPr>
        <p:spPr>
          <a:xfrm>
            <a:off x="4698402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30714"/>
                </a:lnTo>
              </a:path>
              <a:path h="79375">
                <a:moveTo>
                  <a:pt x="0" y="48398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49" name="object 12349"/>
          <p:cNvSpPr/>
          <p:nvPr/>
        </p:nvSpPr>
        <p:spPr>
          <a:xfrm>
            <a:off x="10480193" y="6812125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40" h="109220">
                <a:moveTo>
                  <a:pt x="27922" y="0"/>
                </a:moveTo>
                <a:lnTo>
                  <a:pt x="26991" y="1861"/>
                </a:lnTo>
              </a:path>
              <a:path w="27940" h="109220">
                <a:moveTo>
                  <a:pt x="26991" y="2792"/>
                </a:moveTo>
                <a:lnTo>
                  <a:pt x="22337" y="22337"/>
                </a:lnTo>
              </a:path>
              <a:path w="27940" h="109220">
                <a:moveTo>
                  <a:pt x="17684" y="39091"/>
                </a:moveTo>
                <a:lnTo>
                  <a:pt x="9307" y="72598"/>
                </a:lnTo>
              </a:path>
              <a:path w="27940" h="109220">
                <a:moveTo>
                  <a:pt x="5584" y="89351"/>
                </a:moveTo>
                <a:lnTo>
                  <a:pt x="0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50" name="object 12350"/>
          <p:cNvSpPr/>
          <p:nvPr/>
        </p:nvSpPr>
        <p:spPr>
          <a:xfrm>
            <a:off x="13656826" y="4614635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4" h="65404">
                <a:moveTo>
                  <a:pt x="16753" y="0"/>
                </a:moveTo>
                <a:lnTo>
                  <a:pt x="10238" y="24199"/>
                </a:lnTo>
              </a:path>
              <a:path w="17144" h="65404">
                <a:moveTo>
                  <a:pt x="6515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51" name="object 12351"/>
          <p:cNvSpPr/>
          <p:nvPr/>
        </p:nvSpPr>
        <p:spPr>
          <a:xfrm>
            <a:off x="10480193" y="6812125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40" h="109220">
                <a:moveTo>
                  <a:pt x="0" y="108897"/>
                </a:moveTo>
                <a:lnTo>
                  <a:pt x="5584" y="89351"/>
                </a:lnTo>
              </a:path>
              <a:path w="27940" h="109220">
                <a:moveTo>
                  <a:pt x="9307" y="72598"/>
                </a:moveTo>
                <a:lnTo>
                  <a:pt x="17684" y="39091"/>
                </a:lnTo>
              </a:path>
              <a:path w="27940" h="109220">
                <a:moveTo>
                  <a:pt x="22337" y="22337"/>
                </a:moveTo>
                <a:lnTo>
                  <a:pt x="26991" y="2792"/>
                </a:lnTo>
              </a:path>
              <a:path w="27940" h="109220">
                <a:moveTo>
                  <a:pt x="26991" y="1861"/>
                </a:moveTo>
                <a:lnTo>
                  <a:pt x="279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52" name="object 12352"/>
          <p:cNvSpPr/>
          <p:nvPr/>
        </p:nvSpPr>
        <p:spPr>
          <a:xfrm>
            <a:off x="13656826" y="4484330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4" h="195579">
                <a:moveTo>
                  <a:pt x="0" y="195456"/>
                </a:moveTo>
                <a:lnTo>
                  <a:pt x="6515" y="171257"/>
                </a:lnTo>
              </a:path>
              <a:path w="48894" h="195579">
                <a:moveTo>
                  <a:pt x="10238" y="154503"/>
                </a:moveTo>
                <a:lnTo>
                  <a:pt x="16753" y="130304"/>
                </a:lnTo>
              </a:path>
              <a:path w="48894" h="195579">
                <a:moveTo>
                  <a:pt x="21407" y="108897"/>
                </a:moveTo>
                <a:lnTo>
                  <a:pt x="26060" y="90282"/>
                </a:lnTo>
              </a:path>
              <a:path w="48894" h="195579">
                <a:moveTo>
                  <a:pt x="30714" y="73528"/>
                </a:moveTo>
                <a:lnTo>
                  <a:pt x="39091" y="39091"/>
                </a:lnTo>
              </a:path>
              <a:path w="48894" h="195579">
                <a:moveTo>
                  <a:pt x="42814" y="22337"/>
                </a:moveTo>
                <a:lnTo>
                  <a:pt x="47468" y="3722"/>
                </a:lnTo>
              </a:path>
              <a:path w="48894" h="195579">
                <a:moveTo>
                  <a:pt x="48398" y="2792"/>
                </a:moveTo>
                <a:lnTo>
                  <a:pt x="48398" y="0"/>
                </a:lnTo>
              </a:path>
              <a:path w="48894" h="195579">
                <a:moveTo>
                  <a:pt x="48398" y="0"/>
                </a:moveTo>
                <a:lnTo>
                  <a:pt x="48398" y="2792"/>
                </a:lnTo>
              </a:path>
              <a:path w="48894" h="195579">
                <a:moveTo>
                  <a:pt x="47468" y="3722"/>
                </a:moveTo>
                <a:lnTo>
                  <a:pt x="42814" y="22337"/>
                </a:lnTo>
              </a:path>
              <a:path w="48894" h="195579">
                <a:moveTo>
                  <a:pt x="39091" y="39091"/>
                </a:moveTo>
                <a:lnTo>
                  <a:pt x="30714" y="73528"/>
                </a:lnTo>
              </a:path>
              <a:path w="48894" h="195579">
                <a:moveTo>
                  <a:pt x="26060" y="90282"/>
                </a:moveTo>
                <a:lnTo>
                  <a:pt x="21407" y="108897"/>
                </a:lnTo>
              </a:path>
              <a:path w="48894" h="195579">
                <a:moveTo>
                  <a:pt x="16753" y="130304"/>
                </a:moveTo>
                <a:lnTo>
                  <a:pt x="10238" y="154503"/>
                </a:lnTo>
              </a:path>
              <a:path w="48894" h="195579">
                <a:moveTo>
                  <a:pt x="6515" y="171257"/>
                </a:moveTo>
                <a:lnTo>
                  <a:pt x="0" y="195456"/>
                </a:lnTo>
              </a:path>
              <a:path w="48894" h="195579">
                <a:moveTo>
                  <a:pt x="0" y="195456"/>
                </a:moveTo>
                <a:lnTo>
                  <a:pt x="6515" y="171257"/>
                </a:lnTo>
              </a:path>
              <a:path w="48894" h="195579">
                <a:moveTo>
                  <a:pt x="10238" y="154503"/>
                </a:moveTo>
                <a:lnTo>
                  <a:pt x="16753" y="130304"/>
                </a:lnTo>
              </a:path>
              <a:path w="48894" h="195579">
                <a:moveTo>
                  <a:pt x="21407" y="108897"/>
                </a:moveTo>
                <a:lnTo>
                  <a:pt x="26060" y="90282"/>
                </a:lnTo>
              </a:path>
              <a:path w="48894" h="195579">
                <a:moveTo>
                  <a:pt x="30714" y="73528"/>
                </a:moveTo>
                <a:lnTo>
                  <a:pt x="39091" y="39091"/>
                </a:lnTo>
              </a:path>
              <a:path w="48894" h="195579">
                <a:moveTo>
                  <a:pt x="42814" y="22337"/>
                </a:moveTo>
                <a:lnTo>
                  <a:pt x="47468" y="372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53" name="object 12353"/>
          <p:cNvSpPr/>
          <p:nvPr/>
        </p:nvSpPr>
        <p:spPr>
          <a:xfrm>
            <a:off x="10458786" y="6941498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65152"/>
                </a:moveTo>
                <a:lnTo>
                  <a:pt x="6515" y="40952"/>
                </a:lnTo>
              </a:path>
              <a:path w="17145" h="65404">
                <a:moveTo>
                  <a:pt x="10238" y="24199"/>
                </a:moveTo>
                <a:lnTo>
                  <a:pt x="16753" y="0"/>
                </a:lnTo>
              </a:path>
              <a:path w="17145" h="65404">
                <a:moveTo>
                  <a:pt x="16753" y="0"/>
                </a:moveTo>
                <a:lnTo>
                  <a:pt x="10238" y="24199"/>
                </a:lnTo>
              </a:path>
              <a:path w="17145" h="65404">
                <a:moveTo>
                  <a:pt x="6515" y="40952"/>
                </a:moveTo>
                <a:lnTo>
                  <a:pt x="0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54" name="object 12354"/>
          <p:cNvSpPr/>
          <p:nvPr/>
        </p:nvSpPr>
        <p:spPr>
          <a:xfrm>
            <a:off x="4694679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30714"/>
                </a:lnTo>
              </a:path>
              <a:path h="79375">
                <a:moveTo>
                  <a:pt x="0" y="48398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55" name="object 12355"/>
          <p:cNvSpPr/>
          <p:nvPr/>
        </p:nvSpPr>
        <p:spPr>
          <a:xfrm>
            <a:off x="13705225" y="4484330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56" name="object 12356"/>
          <p:cNvSpPr/>
          <p:nvPr/>
        </p:nvSpPr>
        <p:spPr>
          <a:xfrm>
            <a:off x="4669549" y="6993620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57" name="object 12357"/>
          <p:cNvSpPr/>
          <p:nvPr/>
        </p:nvSpPr>
        <p:spPr>
          <a:xfrm>
            <a:off x="4669549" y="704853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58" name="object 12358"/>
          <p:cNvSpPr/>
          <p:nvPr/>
        </p:nvSpPr>
        <p:spPr>
          <a:xfrm>
            <a:off x="13705225" y="4484330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59" name="object 12359"/>
          <p:cNvSpPr/>
          <p:nvPr/>
        </p:nvSpPr>
        <p:spPr>
          <a:xfrm>
            <a:off x="4681649" y="6993620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0"/>
                </a:moveTo>
                <a:lnTo>
                  <a:pt x="0" y="930"/>
                </a:lnTo>
              </a:path>
              <a:path h="55245">
                <a:moveTo>
                  <a:pt x="0" y="930"/>
                </a:moveTo>
                <a:lnTo>
                  <a:pt x="0" y="18614"/>
                </a:lnTo>
              </a:path>
              <a:path h="55245">
                <a:moveTo>
                  <a:pt x="0" y="36299"/>
                </a:moveTo>
                <a:lnTo>
                  <a:pt x="0" y="53983"/>
                </a:lnTo>
              </a:path>
              <a:path h="55245">
                <a:moveTo>
                  <a:pt x="0" y="53983"/>
                </a:moveTo>
                <a:lnTo>
                  <a:pt x="0" y="5491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60" name="object 12360"/>
          <p:cNvSpPr/>
          <p:nvPr/>
        </p:nvSpPr>
        <p:spPr>
          <a:xfrm>
            <a:off x="13656826" y="4488053"/>
            <a:ext cx="47625" cy="191770"/>
          </a:xfrm>
          <a:custGeom>
            <a:avLst/>
            <a:gdLst/>
            <a:ahLst/>
            <a:cxnLst/>
            <a:rect l="l" t="t" r="r" b="b"/>
            <a:pathLst>
              <a:path w="47625" h="191770">
                <a:moveTo>
                  <a:pt x="47468" y="0"/>
                </a:moveTo>
                <a:lnTo>
                  <a:pt x="42814" y="18614"/>
                </a:lnTo>
              </a:path>
              <a:path w="47625" h="191770">
                <a:moveTo>
                  <a:pt x="39091" y="35368"/>
                </a:moveTo>
                <a:lnTo>
                  <a:pt x="30714" y="69805"/>
                </a:lnTo>
              </a:path>
              <a:path w="47625" h="191770">
                <a:moveTo>
                  <a:pt x="26060" y="86559"/>
                </a:moveTo>
                <a:lnTo>
                  <a:pt x="21407" y="105174"/>
                </a:lnTo>
              </a:path>
              <a:path w="47625" h="191770">
                <a:moveTo>
                  <a:pt x="16753" y="126581"/>
                </a:moveTo>
                <a:lnTo>
                  <a:pt x="10238" y="150780"/>
                </a:lnTo>
              </a:path>
              <a:path w="47625" h="191770">
                <a:moveTo>
                  <a:pt x="6515" y="167534"/>
                </a:moveTo>
                <a:lnTo>
                  <a:pt x="0" y="191733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61" name="object 12361"/>
          <p:cNvSpPr/>
          <p:nvPr/>
        </p:nvSpPr>
        <p:spPr>
          <a:xfrm>
            <a:off x="13616806" y="4884551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3722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62" name="object 12362"/>
          <p:cNvSpPr/>
          <p:nvPr/>
        </p:nvSpPr>
        <p:spPr>
          <a:xfrm>
            <a:off x="4669549" y="6993620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930"/>
                </a:moveTo>
                <a:lnTo>
                  <a:pt x="0" y="0"/>
                </a:lnTo>
              </a:path>
              <a:path h="55245">
                <a:moveTo>
                  <a:pt x="0" y="53983"/>
                </a:moveTo>
                <a:lnTo>
                  <a:pt x="0" y="36299"/>
                </a:lnTo>
              </a:path>
              <a:path h="55245">
                <a:moveTo>
                  <a:pt x="0" y="18614"/>
                </a:moveTo>
                <a:lnTo>
                  <a:pt x="0" y="930"/>
                </a:lnTo>
              </a:path>
              <a:path h="55245">
                <a:moveTo>
                  <a:pt x="0" y="54913"/>
                </a:moveTo>
                <a:lnTo>
                  <a:pt x="0" y="5398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63" name="object 12363"/>
          <p:cNvSpPr/>
          <p:nvPr/>
        </p:nvSpPr>
        <p:spPr>
          <a:xfrm>
            <a:off x="13614944" y="4884551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1861" y="0"/>
                </a:moveTo>
                <a:lnTo>
                  <a:pt x="0" y="0"/>
                </a:lnTo>
              </a:path>
              <a:path w="5715" h="1904">
                <a:moveTo>
                  <a:pt x="1861" y="0"/>
                </a:moveTo>
                <a:lnTo>
                  <a:pt x="0" y="0"/>
                </a:lnTo>
              </a:path>
              <a:path w="5715" h="1904">
                <a:moveTo>
                  <a:pt x="5584" y="1861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64" name="object 12364"/>
          <p:cNvSpPr/>
          <p:nvPr/>
        </p:nvSpPr>
        <p:spPr>
          <a:xfrm>
            <a:off x="13749901" y="4918058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4653" y="930"/>
                </a:moveTo>
                <a:lnTo>
                  <a:pt x="5584" y="1861"/>
                </a:lnTo>
              </a:path>
              <a:path w="5715" h="1904">
                <a:moveTo>
                  <a:pt x="0" y="0"/>
                </a:moveTo>
                <a:lnTo>
                  <a:pt x="4653" y="930"/>
                </a:lnTo>
              </a:path>
              <a:path w="5715" h="1904">
                <a:moveTo>
                  <a:pt x="4653" y="930"/>
                </a:moveTo>
                <a:lnTo>
                  <a:pt x="5584" y="1861"/>
                </a:lnTo>
              </a:path>
              <a:path w="5715" h="1904">
                <a:moveTo>
                  <a:pt x="0" y="0"/>
                </a:moveTo>
                <a:lnTo>
                  <a:pt x="4653" y="930"/>
                </a:lnTo>
              </a:path>
              <a:path w="5715" h="1904">
                <a:moveTo>
                  <a:pt x="4653" y="930"/>
                </a:moveTo>
                <a:lnTo>
                  <a:pt x="5584" y="1861"/>
                </a:lnTo>
              </a:path>
              <a:path w="5715" h="1904">
                <a:moveTo>
                  <a:pt x="0" y="0"/>
                </a:moveTo>
                <a:lnTo>
                  <a:pt x="4653" y="930"/>
                </a:lnTo>
              </a:path>
              <a:path w="5715" h="1904">
                <a:moveTo>
                  <a:pt x="4653" y="930"/>
                </a:moveTo>
                <a:lnTo>
                  <a:pt x="5584" y="1861"/>
                </a:lnTo>
              </a:path>
              <a:path w="5715" h="1904">
                <a:moveTo>
                  <a:pt x="0" y="0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65" name="object 12365"/>
          <p:cNvSpPr/>
          <p:nvPr/>
        </p:nvSpPr>
        <p:spPr>
          <a:xfrm>
            <a:off x="13614944" y="4884551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1861" y="0"/>
                </a:moveTo>
                <a:lnTo>
                  <a:pt x="5584" y="1861"/>
                </a:lnTo>
              </a:path>
              <a:path w="5715" h="1904">
                <a:moveTo>
                  <a:pt x="0" y="0"/>
                </a:moveTo>
                <a:lnTo>
                  <a:pt x="1861" y="0"/>
                </a:lnTo>
              </a:path>
              <a:path w="5715" h="1904">
                <a:moveTo>
                  <a:pt x="1861" y="0"/>
                </a:moveTo>
                <a:lnTo>
                  <a:pt x="5584" y="1861"/>
                </a:lnTo>
              </a:path>
              <a:path w="5715" h="1904">
                <a:moveTo>
                  <a:pt x="0" y="0"/>
                </a:moveTo>
                <a:lnTo>
                  <a:pt x="1861" y="0"/>
                </a:lnTo>
              </a:path>
              <a:path w="5715" h="1904">
                <a:moveTo>
                  <a:pt x="1861" y="0"/>
                </a:moveTo>
                <a:lnTo>
                  <a:pt x="0" y="0"/>
                </a:lnTo>
              </a:path>
              <a:path w="5715" h="1904">
                <a:moveTo>
                  <a:pt x="5584" y="1861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66" name="object 12366"/>
          <p:cNvSpPr/>
          <p:nvPr/>
        </p:nvSpPr>
        <p:spPr>
          <a:xfrm>
            <a:off x="13749901" y="4918058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4653" y="930"/>
                </a:moveTo>
                <a:lnTo>
                  <a:pt x="5584" y="1861"/>
                </a:lnTo>
              </a:path>
              <a:path w="5715" h="1904">
                <a:moveTo>
                  <a:pt x="0" y="0"/>
                </a:moveTo>
                <a:lnTo>
                  <a:pt x="4653" y="930"/>
                </a:lnTo>
              </a:path>
              <a:path w="5715" h="1904">
                <a:moveTo>
                  <a:pt x="4653" y="930"/>
                </a:moveTo>
                <a:lnTo>
                  <a:pt x="5584" y="1861"/>
                </a:lnTo>
              </a:path>
              <a:path w="5715" h="1904">
                <a:moveTo>
                  <a:pt x="0" y="0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67" name="object 12367"/>
          <p:cNvSpPr/>
          <p:nvPr/>
        </p:nvSpPr>
        <p:spPr>
          <a:xfrm>
            <a:off x="13614944" y="4884551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1861" y="0"/>
                </a:moveTo>
                <a:lnTo>
                  <a:pt x="5584" y="1861"/>
                </a:lnTo>
              </a:path>
              <a:path w="5715" h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68" name="object 12368"/>
          <p:cNvSpPr/>
          <p:nvPr/>
        </p:nvSpPr>
        <p:spPr>
          <a:xfrm>
            <a:off x="13620528" y="4886412"/>
            <a:ext cx="129539" cy="31750"/>
          </a:xfrm>
          <a:custGeom>
            <a:avLst/>
            <a:gdLst/>
            <a:ahLst/>
            <a:cxnLst/>
            <a:rect l="l" t="t" r="r" b="b"/>
            <a:pathLst>
              <a:path w="129540" h="31750">
                <a:moveTo>
                  <a:pt x="129373" y="31645"/>
                </a:moveTo>
                <a:lnTo>
                  <a:pt x="98659" y="24199"/>
                </a:lnTo>
              </a:path>
              <a:path w="129540" h="31750">
                <a:moveTo>
                  <a:pt x="81905" y="19545"/>
                </a:moveTo>
                <a:lnTo>
                  <a:pt x="47468" y="11168"/>
                </a:lnTo>
              </a:path>
              <a:path w="129540" h="31750">
                <a:moveTo>
                  <a:pt x="30714" y="7445"/>
                </a:moveTo>
                <a:lnTo>
                  <a:pt x="0" y="0"/>
                </a:lnTo>
              </a:path>
              <a:path w="129540" h="31750">
                <a:moveTo>
                  <a:pt x="0" y="0"/>
                </a:moveTo>
                <a:lnTo>
                  <a:pt x="30714" y="7445"/>
                </a:lnTo>
              </a:path>
              <a:path w="129540" h="31750">
                <a:moveTo>
                  <a:pt x="47468" y="11168"/>
                </a:moveTo>
                <a:lnTo>
                  <a:pt x="81905" y="19545"/>
                </a:lnTo>
              </a:path>
              <a:path w="129540" h="31750">
                <a:moveTo>
                  <a:pt x="98659" y="24199"/>
                </a:moveTo>
                <a:lnTo>
                  <a:pt x="129373" y="31645"/>
                </a:lnTo>
              </a:path>
              <a:path w="129540" h="31750">
                <a:moveTo>
                  <a:pt x="129373" y="31645"/>
                </a:moveTo>
                <a:lnTo>
                  <a:pt x="98659" y="24199"/>
                </a:lnTo>
              </a:path>
              <a:path w="129540" h="31750">
                <a:moveTo>
                  <a:pt x="81905" y="19545"/>
                </a:moveTo>
                <a:lnTo>
                  <a:pt x="47468" y="11168"/>
                </a:lnTo>
              </a:path>
              <a:path w="129540" h="31750">
                <a:moveTo>
                  <a:pt x="30714" y="7445"/>
                </a:moveTo>
                <a:lnTo>
                  <a:pt x="0" y="0"/>
                </a:lnTo>
              </a:path>
              <a:path w="129540" h="31750">
                <a:moveTo>
                  <a:pt x="0" y="0"/>
                </a:moveTo>
                <a:lnTo>
                  <a:pt x="30714" y="7445"/>
                </a:lnTo>
              </a:path>
              <a:path w="129540" h="31750">
                <a:moveTo>
                  <a:pt x="47468" y="11168"/>
                </a:moveTo>
                <a:lnTo>
                  <a:pt x="81905" y="19545"/>
                </a:lnTo>
              </a:path>
              <a:path w="129540" h="31750">
                <a:moveTo>
                  <a:pt x="98659" y="24199"/>
                </a:moveTo>
                <a:lnTo>
                  <a:pt x="129373" y="31645"/>
                </a:lnTo>
              </a:path>
              <a:path w="129540" h="31750">
                <a:moveTo>
                  <a:pt x="129373" y="31645"/>
                </a:moveTo>
                <a:lnTo>
                  <a:pt x="98659" y="24199"/>
                </a:lnTo>
              </a:path>
              <a:path w="129540" h="31750">
                <a:moveTo>
                  <a:pt x="81905" y="19545"/>
                </a:moveTo>
                <a:lnTo>
                  <a:pt x="47468" y="11168"/>
                </a:lnTo>
              </a:path>
              <a:path w="129540" h="31750">
                <a:moveTo>
                  <a:pt x="30714" y="7445"/>
                </a:moveTo>
                <a:lnTo>
                  <a:pt x="0" y="0"/>
                </a:lnTo>
              </a:path>
              <a:path w="129540" h="31750">
                <a:moveTo>
                  <a:pt x="0" y="0"/>
                </a:moveTo>
                <a:lnTo>
                  <a:pt x="30714" y="7445"/>
                </a:lnTo>
              </a:path>
              <a:path w="129540" h="31750">
                <a:moveTo>
                  <a:pt x="47468" y="11168"/>
                </a:moveTo>
                <a:lnTo>
                  <a:pt x="81905" y="19545"/>
                </a:lnTo>
              </a:path>
              <a:path w="129540" h="31750">
                <a:moveTo>
                  <a:pt x="98659" y="24199"/>
                </a:moveTo>
                <a:lnTo>
                  <a:pt x="129373" y="316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69" name="object 12369"/>
          <p:cNvSpPr/>
          <p:nvPr/>
        </p:nvSpPr>
        <p:spPr>
          <a:xfrm>
            <a:off x="13815054" y="4523421"/>
            <a:ext cx="48895" cy="195580"/>
          </a:xfrm>
          <a:custGeom>
            <a:avLst/>
            <a:gdLst/>
            <a:ahLst/>
            <a:cxnLst/>
            <a:rect l="l" t="t" r="r" b="b"/>
            <a:pathLst>
              <a:path w="48894" h="195579">
                <a:moveTo>
                  <a:pt x="0" y="195456"/>
                </a:moveTo>
                <a:lnTo>
                  <a:pt x="5584" y="171257"/>
                </a:lnTo>
              </a:path>
              <a:path w="48894" h="195579">
                <a:moveTo>
                  <a:pt x="10238" y="154503"/>
                </a:moveTo>
                <a:lnTo>
                  <a:pt x="15822" y="130304"/>
                </a:lnTo>
              </a:path>
              <a:path w="48894" h="195579">
                <a:moveTo>
                  <a:pt x="21407" y="109827"/>
                </a:moveTo>
                <a:lnTo>
                  <a:pt x="26060" y="90282"/>
                </a:lnTo>
              </a:path>
              <a:path w="48894" h="195579">
                <a:moveTo>
                  <a:pt x="30714" y="73528"/>
                </a:moveTo>
                <a:lnTo>
                  <a:pt x="39091" y="39091"/>
                </a:lnTo>
              </a:path>
              <a:path w="48894" h="195579">
                <a:moveTo>
                  <a:pt x="42814" y="22337"/>
                </a:moveTo>
                <a:lnTo>
                  <a:pt x="47468" y="3722"/>
                </a:lnTo>
              </a:path>
              <a:path w="48894" h="195579">
                <a:moveTo>
                  <a:pt x="47468" y="2792"/>
                </a:moveTo>
                <a:lnTo>
                  <a:pt x="48398" y="0"/>
                </a:lnTo>
              </a:path>
              <a:path w="48894" h="195579">
                <a:moveTo>
                  <a:pt x="48398" y="0"/>
                </a:moveTo>
                <a:lnTo>
                  <a:pt x="47468" y="2792"/>
                </a:lnTo>
              </a:path>
              <a:path w="48894" h="195579">
                <a:moveTo>
                  <a:pt x="47468" y="3722"/>
                </a:moveTo>
                <a:lnTo>
                  <a:pt x="42814" y="22337"/>
                </a:lnTo>
              </a:path>
              <a:path w="48894" h="195579">
                <a:moveTo>
                  <a:pt x="39091" y="39091"/>
                </a:moveTo>
                <a:lnTo>
                  <a:pt x="30714" y="73528"/>
                </a:lnTo>
              </a:path>
              <a:path w="48894" h="195579">
                <a:moveTo>
                  <a:pt x="26060" y="90282"/>
                </a:moveTo>
                <a:lnTo>
                  <a:pt x="21407" y="109827"/>
                </a:lnTo>
              </a:path>
              <a:path w="48894" h="195579">
                <a:moveTo>
                  <a:pt x="15822" y="130304"/>
                </a:moveTo>
                <a:lnTo>
                  <a:pt x="10238" y="154503"/>
                </a:lnTo>
              </a:path>
              <a:path w="48894" h="195579">
                <a:moveTo>
                  <a:pt x="5584" y="171257"/>
                </a:moveTo>
                <a:lnTo>
                  <a:pt x="0" y="195456"/>
                </a:lnTo>
              </a:path>
              <a:path w="48894" h="195579">
                <a:moveTo>
                  <a:pt x="0" y="195456"/>
                </a:moveTo>
                <a:lnTo>
                  <a:pt x="5584" y="171257"/>
                </a:lnTo>
              </a:path>
              <a:path w="48894" h="195579">
                <a:moveTo>
                  <a:pt x="10238" y="154503"/>
                </a:moveTo>
                <a:lnTo>
                  <a:pt x="15822" y="130304"/>
                </a:lnTo>
              </a:path>
              <a:path w="48894" h="195579">
                <a:moveTo>
                  <a:pt x="21407" y="109827"/>
                </a:moveTo>
                <a:lnTo>
                  <a:pt x="26060" y="90282"/>
                </a:lnTo>
              </a:path>
              <a:path w="48894" h="195579">
                <a:moveTo>
                  <a:pt x="30714" y="73528"/>
                </a:moveTo>
                <a:lnTo>
                  <a:pt x="39091" y="39091"/>
                </a:lnTo>
              </a:path>
              <a:path w="48894" h="195579">
                <a:moveTo>
                  <a:pt x="42814" y="22337"/>
                </a:moveTo>
                <a:lnTo>
                  <a:pt x="47468" y="3722"/>
                </a:lnTo>
              </a:path>
              <a:path w="48894" h="195579">
                <a:moveTo>
                  <a:pt x="47468" y="2792"/>
                </a:moveTo>
                <a:lnTo>
                  <a:pt x="48398" y="0"/>
                </a:lnTo>
              </a:path>
              <a:path w="48894" h="195579">
                <a:moveTo>
                  <a:pt x="48398" y="0"/>
                </a:moveTo>
                <a:lnTo>
                  <a:pt x="47468" y="2792"/>
                </a:lnTo>
              </a:path>
              <a:path w="48894" h="195579">
                <a:moveTo>
                  <a:pt x="47468" y="3722"/>
                </a:moveTo>
                <a:lnTo>
                  <a:pt x="42814" y="22337"/>
                </a:lnTo>
              </a:path>
              <a:path w="48894" h="195579">
                <a:moveTo>
                  <a:pt x="39091" y="39091"/>
                </a:moveTo>
                <a:lnTo>
                  <a:pt x="30714" y="73528"/>
                </a:lnTo>
              </a:path>
              <a:path w="48894" h="195579">
                <a:moveTo>
                  <a:pt x="26060" y="90282"/>
                </a:moveTo>
                <a:lnTo>
                  <a:pt x="21407" y="109827"/>
                </a:lnTo>
              </a:path>
              <a:path w="48894" h="195579">
                <a:moveTo>
                  <a:pt x="15822" y="130304"/>
                </a:moveTo>
                <a:lnTo>
                  <a:pt x="10238" y="154503"/>
                </a:lnTo>
              </a:path>
              <a:path w="48894" h="195579">
                <a:moveTo>
                  <a:pt x="5584" y="171257"/>
                </a:moveTo>
                <a:lnTo>
                  <a:pt x="0" y="195456"/>
                </a:lnTo>
              </a:path>
              <a:path w="48894" h="195579">
                <a:moveTo>
                  <a:pt x="0" y="195456"/>
                </a:moveTo>
                <a:lnTo>
                  <a:pt x="5584" y="171257"/>
                </a:lnTo>
              </a:path>
              <a:path w="48894" h="195579">
                <a:moveTo>
                  <a:pt x="10238" y="154503"/>
                </a:moveTo>
                <a:lnTo>
                  <a:pt x="15822" y="130304"/>
                </a:lnTo>
              </a:path>
              <a:path w="48894" h="195579">
                <a:moveTo>
                  <a:pt x="21407" y="109827"/>
                </a:moveTo>
                <a:lnTo>
                  <a:pt x="26060" y="90282"/>
                </a:lnTo>
              </a:path>
              <a:path w="48894" h="195579">
                <a:moveTo>
                  <a:pt x="30714" y="73528"/>
                </a:moveTo>
                <a:lnTo>
                  <a:pt x="39091" y="39091"/>
                </a:lnTo>
              </a:path>
              <a:path w="48894" h="195579">
                <a:moveTo>
                  <a:pt x="42814" y="22337"/>
                </a:moveTo>
                <a:lnTo>
                  <a:pt x="47468" y="3722"/>
                </a:lnTo>
              </a:path>
              <a:path w="48894" h="195579">
                <a:moveTo>
                  <a:pt x="47468" y="2792"/>
                </a:moveTo>
                <a:lnTo>
                  <a:pt x="48398" y="0"/>
                </a:lnTo>
              </a:path>
              <a:path w="48894" h="195579">
                <a:moveTo>
                  <a:pt x="48398" y="0"/>
                </a:moveTo>
                <a:lnTo>
                  <a:pt x="47468" y="2792"/>
                </a:lnTo>
              </a:path>
              <a:path w="48894" h="195579">
                <a:moveTo>
                  <a:pt x="47468" y="3722"/>
                </a:moveTo>
                <a:lnTo>
                  <a:pt x="42814" y="22337"/>
                </a:lnTo>
              </a:path>
              <a:path w="48894" h="195579">
                <a:moveTo>
                  <a:pt x="39091" y="39091"/>
                </a:moveTo>
                <a:lnTo>
                  <a:pt x="30714" y="73528"/>
                </a:lnTo>
              </a:path>
              <a:path w="48894" h="195579">
                <a:moveTo>
                  <a:pt x="26060" y="90282"/>
                </a:moveTo>
                <a:lnTo>
                  <a:pt x="21407" y="109827"/>
                </a:lnTo>
              </a:path>
              <a:path w="48894" h="195579">
                <a:moveTo>
                  <a:pt x="15822" y="130304"/>
                </a:moveTo>
                <a:lnTo>
                  <a:pt x="10238" y="154503"/>
                </a:lnTo>
              </a:path>
              <a:path w="48894" h="195579">
                <a:moveTo>
                  <a:pt x="5584" y="171257"/>
                </a:moveTo>
                <a:lnTo>
                  <a:pt x="0" y="19545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70" name="object 12370"/>
          <p:cNvSpPr/>
          <p:nvPr/>
        </p:nvSpPr>
        <p:spPr>
          <a:xfrm>
            <a:off x="13612152" y="4883620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71" name="object 12371"/>
          <p:cNvSpPr/>
          <p:nvPr/>
        </p:nvSpPr>
        <p:spPr>
          <a:xfrm>
            <a:off x="3017476" y="3968698"/>
            <a:ext cx="664210" cy="0"/>
          </a:xfrm>
          <a:custGeom>
            <a:avLst/>
            <a:gdLst/>
            <a:ahLst/>
            <a:cxnLst/>
            <a:rect l="l" t="t" r="r" b="b"/>
            <a:pathLst>
              <a:path w="664210">
                <a:moveTo>
                  <a:pt x="66362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372" name="object 12372"/>
          <p:cNvGrpSpPr/>
          <p:nvPr/>
        </p:nvGrpSpPr>
        <p:grpSpPr>
          <a:xfrm>
            <a:off x="13612152" y="4883620"/>
            <a:ext cx="147320" cy="37465"/>
            <a:chOff x="13612152" y="4883620"/>
            <a:chExt cx="147320" cy="37465"/>
          </a:xfrm>
        </p:grpSpPr>
        <p:sp>
          <p:nvSpPr>
            <p:cNvPr id="12373" name="object 12373"/>
            <p:cNvSpPr/>
            <p:nvPr/>
          </p:nvSpPr>
          <p:spPr>
            <a:xfrm>
              <a:off x="13613082" y="4883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4" name="object 12374"/>
            <p:cNvSpPr/>
            <p:nvPr/>
          </p:nvSpPr>
          <p:spPr>
            <a:xfrm>
              <a:off x="13613082" y="4883620"/>
              <a:ext cx="55880" cy="15240"/>
            </a:xfrm>
            <a:custGeom>
              <a:avLst/>
              <a:gdLst/>
              <a:ahLst/>
              <a:cxnLst/>
              <a:rect l="l" t="t" r="r" b="b"/>
              <a:pathLst>
                <a:path w="55880" h="15239">
                  <a:moveTo>
                    <a:pt x="0" y="930"/>
                  </a:moveTo>
                  <a:lnTo>
                    <a:pt x="930" y="930"/>
                  </a:lnTo>
                </a:path>
                <a:path w="55880" h="15239">
                  <a:moveTo>
                    <a:pt x="0" y="0"/>
                  </a:moveTo>
                  <a:lnTo>
                    <a:pt x="0" y="930"/>
                  </a:lnTo>
                </a:path>
                <a:path w="55880" h="15239">
                  <a:moveTo>
                    <a:pt x="930" y="930"/>
                  </a:moveTo>
                  <a:lnTo>
                    <a:pt x="50260" y="13030"/>
                  </a:lnTo>
                </a:path>
                <a:path w="55880" h="15239">
                  <a:moveTo>
                    <a:pt x="54913" y="13961"/>
                  </a:moveTo>
                  <a:lnTo>
                    <a:pt x="55844" y="14891"/>
                  </a:lnTo>
                </a:path>
                <a:path w="55880" h="15239">
                  <a:moveTo>
                    <a:pt x="53052" y="13961"/>
                  </a:moveTo>
                  <a:lnTo>
                    <a:pt x="54913" y="13961"/>
                  </a:lnTo>
                </a:path>
                <a:path w="55880" h="15239">
                  <a:moveTo>
                    <a:pt x="52121" y="13961"/>
                  </a:moveTo>
                  <a:lnTo>
                    <a:pt x="53052" y="13961"/>
                  </a:lnTo>
                </a:path>
                <a:path w="55880" h="15239">
                  <a:moveTo>
                    <a:pt x="51190" y="13030"/>
                  </a:moveTo>
                  <a:lnTo>
                    <a:pt x="52121" y="13961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5" name="object 12375"/>
            <p:cNvSpPr/>
            <p:nvPr/>
          </p:nvSpPr>
          <p:spPr>
            <a:xfrm>
              <a:off x="13663342" y="4895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6" name="object 12376"/>
            <p:cNvSpPr/>
            <p:nvPr/>
          </p:nvSpPr>
          <p:spPr>
            <a:xfrm>
              <a:off x="13663343" y="4896650"/>
              <a:ext cx="35560" cy="8890"/>
            </a:xfrm>
            <a:custGeom>
              <a:avLst/>
              <a:gdLst/>
              <a:ahLst/>
              <a:cxnLst/>
              <a:rect l="l" t="t" r="r" b="b"/>
              <a:pathLst>
                <a:path w="35559" h="8889">
                  <a:moveTo>
                    <a:pt x="0" y="0"/>
                  </a:moveTo>
                  <a:lnTo>
                    <a:pt x="930" y="0"/>
                  </a:lnTo>
                </a:path>
                <a:path w="35559" h="8889">
                  <a:moveTo>
                    <a:pt x="5584" y="1861"/>
                  </a:moveTo>
                  <a:lnTo>
                    <a:pt x="20476" y="5584"/>
                  </a:lnTo>
                </a:path>
                <a:path w="35559" h="8889">
                  <a:moveTo>
                    <a:pt x="20476" y="5584"/>
                  </a:moveTo>
                  <a:lnTo>
                    <a:pt x="35368" y="8376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7" name="object 12377"/>
            <p:cNvSpPr/>
            <p:nvPr/>
          </p:nvSpPr>
          <p:spPr>
            <a:xfrm>
              <a:off x="13703364" y="49059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8" name="object 12378"/>
            <p:cNvSpPr/>
            <p:nvPr/>
          </p:nvSpPr>
          <p:spPr>
            <a:xfrm>
              <a:off x="13698711" y="4905027"/>
              <a:ext cx="59690" cy="15240"/>
            </a:xfrm>
            <a:custGeom>
              <a:avLst/>
              <a:gdLst/>
              <a:ahLst/>
              <a:cxnLst/>
              <a:rect l="l" t="t" r="r" b="b"/>
              <a:pathLst>
                <a:path w="59690" h="15239">
                  <a:moveTo>
                    <a:pt x="4653" y="1861"/>
                  </a:moveTo>
                  <a:lnTo>
                    <a:pt x="5584" y="1861"/>
                  </a:lnTo>
                </a:path>
                <a:path w="59690" h="15239">
                  <a:moveTo>
                    <a:pt x="3722" y="1861"/>
                  </a:moveTo>
                  <a:lnTo>
                    <a:pt x="4653" y="1861"/>
                  </a:lnTo>
                </a:path>
                <a:path w="59690" h="15239">
                  <a:moveTo>
                    <a:pt x="2792" y="930"/>
                  </a:moveTo>
                  <a:lnTo>
                    <a:pt x="3722" y="1861"/>
                  </a:lnTo>
                </a:path>
                <a:path w="59690" h="15239">
                  <a:moveTo>
                    <a:pt x="930" y="930"/>
                  </a:moveTo>
                  <a:lnTo>
                    <a:pt x="2792" y="930"/>
                  </a:lnTo>
                </a:path>
                <a:path w="59690" h="15239">
                  <a:moveTo>
                    <a:pt x="0" y="0"/>
                  </a:moveTo>
                  <a:lnTo>
                    <a:pt x="930" y="930"/>
                  </a:lnTo>
                </a:path>
                <a:path w="59690" h="15239">
                  <a:moveTo>
                    <a:pt x="5584" y="1861"/>
                  </a:moveTo>
                  <a:lnTo>
                    <a:pt x="23268" y="6515"/>
                  </a:lnTo>
                </a:path>
                <a:path w="59690" h="15239">
                  <a:moveTo>
                    <a:pt x="40022" y="10238"/>
                  </a:moveTo>
                  <a:lnTo>
                    <a:pt x="57706" y="14891"/>
                  </a:lnTo>
                </a:path>
                <a:path w="59690" h="15239">
                  <a:moveTo>
                    <a:pt x="58636" y="14891"/>
                  </a:moveTo>
                  <a:lnTo>
                    <a:pt x="59567" y="14891"/>
                  </a:lnTo>
                </a:path>
                <a:path w="59690" h="15239">
                  <a:moveTo>
                    <a:pt x="57706" y="14891"/>
                  </a:moveTo>
                  <a:lnTo>
                    <a:pt x="58636" y="14891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79" name="object 12379"/>
            <p:cNvSpPr/>
            <p:nvPr/>
          </p:nvSpPr>
          <p:spPr>
            <a:xfrm>
              <a:off x="13755486" y="49189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0" name="object 12380"/>
            <p:cNvSpPr/>
            <p:nvPr/>
          </p:nvSpPr>
          <p:spPr>
            <a:xfrm>
              <a:off x="13758279" y="491991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381" name="object 12381"/>
          <p:cNvSpPr/>
          <p:nvPr/>
        </p:nvSpPr>
        <p:spPr>
          <a:xfrm>
            <a:off x="13673580" y="4593228"/>
            <a:ext cx="5080" cy="21590"/>
          </a:xfrm>
          <a:custGeom>
            <a:avLst/>
            <a:gdLst/>
            <a:ahLst/>
            <a:cxnLst/>
            <a:rect l="l" t="t" r="r" b="b"/>
            <a:pathLst>
              <a:path w="5080" h="21589">
                <a:moveTo>
                  <a:pt x="4653" y="0"/>
                </a:moveTo>
                <a:lnTo>
                  <a:pt x="4653" y="930"/>
                </a:lnTo>
              </a:path>
              <a:path w="5080" h="21589">
                <a:moveTo>
                  <a:pt x="4653" y="930"/>
                </a:moveTo>
                <a:lnTo>
                  <a:pt x="4653" y="1861"/>
                </a:lnTo>
              </a:path>
              <a:path w="5080" h="21589">
                <a:moveTo>
                  <a:pt x="4653" y="1861"/>
                </a:moveTo>
                <a:lnTo>
                  <a:pt x="3722" y="2792"/>
                </a:lnTo>
              </a:path>
              <a:path w="5080" h="21589">
                <a:moveTo>
                  <a:pt x="3722" y="2792"/>
                </a:moveTo>
                <a:lnTo>
                  <a:pt x="3722" y="4653"/>
                </a:lnTo>
              </a:path>
              <a:path w="5080" h="21589">
                <a:moveTo>
                  <a:pt x="3722" y="4653"/>
                </a:moveTo>
                <a:lnTo>
                  <a:pt x="3722" y="5584"/>
                </a:lnTo>
              </a:path>
              <a:path w="5080" h="21589">
                <a:moveTo>
                  <a:pt x="3722" y="5584"/>
                </a:moveTo>
                <a:lnTo>
                  <a:pt x="0" y="2140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82" name="object 12382"/>
          <p:cNvSpPr/>
          <p:nvPr/>
        </p:nvSpPr>
        <p:spPr>
          <a:xfrm>
            <a:off x="13830876" y="4636042"/>
            <a:ext cx="5080" cy="17780"/>
          </a:xfrm>
          <a:custGeom>
            <a:avLst/>
            <a:gdLst/>
            <a:ahLst/>
            <a:cxnLst/>
            <a:rect l="l" t="t" r="r" b="b"/>
            <a:pathLst>
              <a:path w="5080" h="17779">
                <a:moveTo>
                  <a:pt x="0" y="17684"/>
                </a:moveTo>
                <a:lnTo>
                  <a:pt x="4653" y="930"/>
                </a:lnTo>
              </a:path>
              <a:path w="5080" h="17779">
                <a:moveTo>
                  <a:pt x="4653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83" name="object 12383"/>
          <p:cNvSpPr/>
          <p:nvPr/>
        </p:nvSpPr>
        <p:spPr>
          <a:xfrm>
            <a:off x="4698402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8398"/>
                </a:lnTo>
              </a:path>
              <a:path h="7937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384" name="object 12384"/>
          <p:cNvGrpSpPr/>
          <p:nvPr/>
        </p:nvGrpSpPr>
        <p:grpSpPr>
          <a:xfrm>
            <a:off x="13834600" y="4632319"/>
            <a:ext cx="3175" cy="3810"/>
            <a:chOff x="13834600" y="4632319"/>
            <a:chExt cx="3175" cy="3810"/>
          </a:xfrm>
        </p:grpSpPr>
        <p:sp>
          <p:nvSpPr>
            <p:cNvPr id="12385" name="object 12385"/>
            <p:cNvSpPr/>
            <p:nvPr/>
          </p:nvSpPr>
          <p:spPr>
            <a:xfrm>
              <a:off x="13835531" y="4633249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69" h="3175">
                  <a:moveTo>
                    <a:pt x="0" y="2792"/>
                  </a:moveTo>
                  <a:lnTo>
                    <a:pt x="0" y="930"/>
                  </a:lnTo>
                </a:path>
                <a:path w="1269" h="3175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86" name="object 12386"/>
            <p:cNvSpPr/>
            <p:nvPr/>
          </p:nvSpPr>
          <p:spPr>
            <a:xfrm>
              <a:off x="13835530" y="46323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387" name="object 12387"/>
          <p:cNvSpPr/>
          <p:nvPr/>
        </p:nvSpPr>
        <p:spPr>
          <a:xfrm>
            <a:off x="13756417" y="4917127"/>
            <a:ext cx="1270" cy="3175"/>
          </a:xfrm>
          <a:custGeom>
            <a:avLst/>
            <a:gdLst/>
            <a:ahLst/>
            <a:cxnLst/>
            <a:rect l="l" t="t" r="r" b="b"/>
            <a:pathLst>
              <a:path w="1269" h="3175">
                <a:moveTo>
                  <a:pt x="0" y="2792"/>
                </a:moveTo>
                <a:lnTo>
                  <a:pt x="0" y="1861"/>
                </a:lnTo>
              </a:path>
              <a:path w="1269" h="3175">
                <a:moveTo>
                  <a:pt x="0" y="1861"/>
                </a:moveTo>
                <a:lnTo>
                  <a:pt x="0" y="930"/>
                </a:lnTo>
              </a:path>
              <a:path w="1269" h="3175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88" name="object 12388"/>
          <p:cNvSpPr/>
          <p:nvPr/>
        </p:nvSpPr>
        <p:spPr>
          <a:xfrm>
            <a:off x="10480193" y="6812125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40" h="109220">
                <a:moveTo>
                  <a:pt x="27922" y="0"/>
                </a:moveTo>
                <a:lnTo>
                  <a:pt x="26991" y="1861"/>
                </a:lnTo>
              </a:path>
              <a:path w="27940" h="109220">
                <a:moveTo>
                  <a:pt x="26991" y="2792"/>
                </a:moveTo>
                <a:lnTo>
                  <a:pt x="22337" y="22337"/>
                </a:lnTo>
              </a:path>
              <a:path w="27940" h="109220">
                <a:moveTo>
                  <a:pt x="17684" y="39091"/>
                </a:moveTo>
                <a:lnTo>
                  <a:pt x="9307" y="72598"/>
                </a:lnTo>
              </a:path>
              <a:path w="27940" h="109220">
                <a:moveTo>
                  <a:pt x="5584" y="89351"/>
                </a:moveTo>
                <a:lnTo>
                  <a:pt x="0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89" name="object 12389"/>
          <p:cNvSpPr/>
          <p:nvPr/>
        </p:nvSpPr>
        <p:spPr>
          <a:xfrm>
            <a:off x="13757347" y="4651864"/>
            <a:ext cx="66675" cy="265430"/>
          </a:xfrm>
          <a:custGeom>
            <a:avLst/>
            <a:gdLst/>
            <a:ahLst/>
            <a:cxnLst/>
            <a:rect l="l" t="t" r="r" b="b"/>
            <a:pathLst>
              <a:path w="66675" h="265429">
                <a:moveTo>
                  <a:pt x="0" y="265262"/>
                </a:moveTo>
                <a:lnTo>
                  <a:pt x="0" y="263400"/>
                </a:lnTo>
              </a:path>
              <a:path w="66675" h="265429">
                <a:moveTo>
                  <a:pt x="0" y="263400"/>
                </a:moveTo>
                <a:lnTo>
                  <a:pt x="0" y="262470"/>
                </a:lnTo>
              </a:path>
              <a:path w="66675" h="265429">
                <a:moveTo>
                  <a:pt x="0" y="262470"/>
                </a:moveTo>
                <a:lnTo>
                  <a:pt x="5584" y="241063"/>
                </a:lnTo>
              </a:path>
              <a:path w="66675" h="265429">
                <a:moveTo>
                  <a:pt x="10238" y="224309"/>
                </a:moveTo>
                <a:lnTo>
                  <a:pt x="18614" y="190802"/>
                </a:lnTo>
              </a:path>
              <a:path w="66675" h="265429">
                <a:moveTo>
                  <a:pt x="22337" y="173118"/>
                </a:moveTo>
                <a:lnTo>
                  <a:pt x="30714" y="139611"/>
                </a:lnTo>
              </a:path>
              <a:path w="66675" h="265429">
                <a:moveTo>
                  <a:pt x="35368" y="122858"/>
                </a:moveTo>
                <a:lnTo>
                  <a:pt x="43745" y="88420"/>
                </a:lnTo>
              </a:path>
              <a:path w="66675" h="265429">
                <a:moveTo>
                  <a:pt x="47468" y="71667"/>
                </a:moveTo>
                <a:lnTo>
                  <a:pt x="55844" y="38160"/>
                </a:lnTo>
              </a:path>
              <a:path w="66675" h="265429">
                <a:moveTo>
                  <a:pt x="60498" y="21407"/>
                </a:moveTo>
                <a:lnTo>
                  <a:pt x="6608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90" name="object 12390"/>
          <p:cNvSpPr/>
          <p:nvPr/>
        </p:nvSpPr>
        <p:spPr>
          <a:xfrm>
            <a:off x="4620220" y="689030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91" name="object 12391"/>
          <p:cNvSpPr/>
          <p:nvPr/>
        </p:nvSpPr>
        <p:spPr>
          <a:xfrm>
            <a:off x="10507185" y="6812125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861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92" name="object 12392"/>
          <p:cNvSpPr/>
          <p:nvPr/>
        </p:nvSpPr>
        <p:spPr>
          <a:xfrm>
            <a:off x="13828084" y="4520629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40" h="109854">
                <a:moveTo>
                  <a:pt x="0" y="109827"/>
                </a:moveTo>
                <a:lnTo>
                  <a:pt x="5584" y="88420"/>
                </a:lnTo>
              </a:path>
              <a:path w="27940" h="109854">
                <a:moveTo>
                  <a:pt x="10238" y="71667"/>
                </a:moveTo>
                <a:lnTo>
                  <a:pt x="18614" y="38160"/>
                </a:lnTo>
              </a:path>
              <a:path w="27940" h="109854">
                <a:moveTo>
                  <a:pt x="22337" y="21407"/>
                </a:moveTo>
                <a:lnTo>
                  <a:pt x="279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393" name="object 12393"/>
          <p:cNvGrpSpPr/>
          <p:nvPr/>
        </p:nvGrpSpPr>
        <p:grpSpPr>
          <a:xfrm>
            <a:off x="13703363" y="4902235"/>
            <a:ext cx="3175" cy="5080"/>
            <a:chOff x="13703363" y="4902235"/>
            <a:chExt cx="3175" cy="5080"/>
          </a:xfrm>
        </p:grpSpPr>
        <p:sp>
          <p:nvSpPr>
            <p:cNvPr id="12394" name="object 12394"/>
            <p:cNvSpPr/>
            <p:nvPr/>
          </p:nvSpPr>
          <p:spPr>
            <a:xfrm>
              <a:off x="13703363" y="49050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95" name="object 12395"/>
            <p:cNvSpPr/>
            <p:nvPr/>
          </p:nvSpPr>
          <p:spPr>
            <a:xfrm>
              <a:off x="13704294" y="4902235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69" h="3175">
                  <a:moveTo>
                    <a:pt x="0" y="2792"/>
                  </a:moveTo>
                  <a:lnTo>
                    <a:pt x="0" y="1861"/>
                  </a:lnTo>
                </a:path>
                <a:path w="1269" h="3175">
                  <a:moveTo>
                    <a:pt x="930" y="1861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396" name="object 12396"/>
          <p:cNvSpPr/>
          <p:nvPr/>
        </p:nvSpPr>
        <p:spPr>
          <a:xfrm>
            <a:off x="4620220" y="688565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97" name="object 12397"/>
          <p:cNvSpPr/>
          <p:nvPr/>
        </p:nvSpPr>
        <p:spPr>
          <a:xfrm>
            <a:off x="10480193" y="6814917"/>
            <a:ext cx="27305" cy="106680"/>
          </a:xfrm>
          <a:custGeom>
            <a:avLst/>
            <a:gdLst/>
            <a:ahLst/>
            <a:cxnLst/>
            <a:rect l="l" t="t" r="r" b="b"/>
            <a:pathLst>
              <a:path w="27304" h="106679">
                <a:moveTo>
                  <a:pt x="0" y="106104"/>
                </a:moveTo>
                <a:lnTo>
                  <a:pt x="5584" y="86559"/>
                </a:lnTo>
              </a:path>
              <a:path w="27304" h="106679">
                <a:moveTo>
                  <a:pt x="9307" y="69805"/>
                </a:moveTo>
                <a:lnTo>
                  <a:pt x="17684" y="36299"/>
                </a:lnTo>
              </a:path>
              <a:path w="27304" h="106679">
                <a:moveTo>
                  <a:pt x="22337" y="19545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98" name="object 12398"/>
          <p:cNvSpPr/>
          <p:nvPr/>
        </p:nvSpPr>
        <p:spPr>
          <a:xfrm>
            <a:off x="13664272" y="4507599"/>
            <a:ext cx="139700" cy="394970"/>
          </a:xfrm>
          <a:custGeom>
            <a:avLst/>
            <a:gdLst/>
            <a:ahLst/>
            <a:cxnLst/>
            <a:rect l="l" t="t" r="r" b="b"/>
            <a:pathLst>
              <a:path w="139700" h="394970">
                <a:moveTo>
                  <a:pt x="40952" y="394636"/>
                </a:moveTo>
                <a:lnTo>
                  <a:pt x="46537" y="373228"/>
                </a:lnTo>
              </a:path>
              <a:path w="139700" h="394970">
                <a:moveTo>
                  <a:pt x="50260" y="356475"/>
                </a:moveTo>
                <a:lnTo>
                  <a:pt x="58636" y="322037"/>
                </a:lnTo>
              </a:path>
              <a:path w="139700" h="394970">
                <a:moveTo>
                  <a:pt x="63290" y="305284"/>
                </a:moveTo>
                <a:lnTo>
                  <a:pt x="71667" y="271777"/>
                </a:lnTo>
              </a:path>
              <a:path w="139700" h="394970">
                <a:moveTo>
                  <a:pt x="76321" y="255024"/>
                </a:moveTo>
                <a:lnTo>
                  <a:pt x="84697" y="220586"/>
                </a:lnTo>
              </a:path>
              <a:path w="139700" h="394970">
                <a:moveTo>
                  <a:pt x="88420" y="203833"/>
                </a:moveTo>
                <a:lnTo>
                  <a:pt x="96797" y="170326"/>
                </a:lnTo>
              </a:path>
              <a:path w="139700" h="394970">
                <a:moveTo>
                  <a:pt x="101451" y="152642"/>
                </a:moveTo>
                <a:lnTo>
                  <a:pt x="107035" y="131235"/>
                </a:lnTo>
              </a:path>
              <a:path w="139700" h="394970">
                <a:moveTo>
                  <a:pt x="111689" y="109827"/>
                </a:moveTo>
                <a:lnTo>
                  <a:pt x="117273" y="88420"/>
                </a:lnTo>
              </a:path>
              <a:path w="139700" h="394970">
                <a:moveTo>
                  <a:pt x="120996" y="71667"/>
                </a:moveTo>
                <a:lnTo>
                  <a:pt x="130304" y="38160"/>
                </a:lnTo>
              </a:path>
              <a:path w="139700" h="394970">
                <a:moveTo>
                  <a:pt x="134027" y="21407"/>
                </a:moveTo>
                <a:lnTo>
                  <a:pt x="139611" y="0"/>
                </a:lnTo>
              </a:path>
              <a:path w="139700" h="394970">
                <a:moveTo>
                  <a:pt x="0" y="388120"/>
                </a:moveTo>
                <a:lnTo>
                  <a:pt x="0" y="387190"/>
                </a:lnTo>
              </a:path>
              <a:path w="139700" h="394970">
                <a:moveTo>
                  <a:pt x="0" y="387190"/>
                </a:moveTo>
                <a:lnTo>
                  <a:pt x="5584" y="363921"/>
                </a:lnTo>
              </a:path>
              <a:path w="139700" h="394970">
                <a:moveTo>
                  <a:pt x="10238" y="347168"/>
                </a:moveTo>
                <a:lnTo>
                  <a:pt x="18614" y="313661"/>
                </a:lnTo>
              </a:path>
              <a:path w="139700" h="394970">
                <a:moveTo>
                  <a:pt x="22337" y="295977"/>
                </a:moveTo>
                <a:lnTo>
                  <a:pt x="30714" y="262470"/>
                </a:lnTo>
              </a:path>
              <a:path w="139700" h="394970">
                <a:moveTo>
                  <a:pt x="35368" y="245716"/>
                </a:moveTo>
                <a:lnTo>
                  <a:pt x="43745" y="212209"/>
                </a:lnTo>
              </a:path>
              <a:path w="139700" h="394970">
                <a:moveTo>
                  <a:pt x="47468" y="194525"/>
                </a:moveTo>
                <a:lnTo>
                  <a:pt x="55844" y="161018"/>
                </a:lnTo>
              </a:path>
              <a:path w="139700" h="394970">
                <a:moveTo>
                  <a:pt x="60498" y="144265"/>
                </a:moveTo>
                <a:lnTo>
                  <a:pt x="66082" y="12099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99" name="object 12399"/>
          <p:cNvSpPr/>
          <p:nvPr/>
        </p:nvSpPr>
        <p:spPr>
          <a:xfrm>
            <a:off x="4694679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00" name="object 12400"/>
          <p:cNvSpPr/>
          <p:nvPr/>
        </p:nvSpPr>
        <p:spPr>
          <a:xfrm>
            <a:off x="13735941" y="4497361"/>
            <a:ext cx="27305" cy="111125"/>
          </a:xfrm>
          <a:custGeom>
            <a:avLst/>
            <a:gdLst/>
            <a:ahLst/>
            <a:cxnLst/>
            <a:rect l="l" t="t" r="r" b="b"/>
            <a:pathLst>
              <a:path w="27305" h="111125">
                <a:moveTo>
                  <a:pt x="0" y="110758"/>
                </a:moveTo>
                <a:lnTo>
                  <a:pt x="4653" y="89351"/>
                </a:lnTo>
              </a:path>
              <a:path w="27305" h="111125">
                <a:moveTo>
                  <a:pt x="9307" y="71667"/>
                </a:moveTo>
                <a:lnTo>
                  <a:pt x="17684" y="38160"/>
                </a:lnTo>
              </a:path>
              <a:path w="27305" h="111125">
                <a:moveTo>
                  <a:pt x="22337" y="21407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01" name="object 12401"/>
          <p:cNvSpPr/>
          <p:nvPr/>
        </p:nvSpPr>
        <p:spPr>
          <a:xfrm>
            <a:off x="13614012" y="4879897"/>
            <a:ext cx="1270" cy="5080"/>
          </a:xfrm>
          <a:custGeom>
            <a:avLst/>
            <a:gdLst/>
            <a:ahLst/>
            <a:cxnLst/>
            <a:rect l="l" t="t" r="r" b="b"/>
            <a:pathLst>
              <a:path w="1269" h="5079">
                <a:moveTo>
                  <a:pt x="0" y="4653"/>
                </a:moveTo>
                <a:lnTo>
                  <a:pt x="930" y="3722"/>
                </a:lnTo>
              </a:path>
              <a:path w="1269" h="5079">
                <a:moveTo>
                  <a:pt x="930" y="3722"/>
                </a:moveTo>
                <a:lnTo>
                  <a:pt x="930" y="2792"/>
                </a:lnTo>
              </a:path>
              <a:path w="1269" h="5079">
                <a:moveTo>
                  <a:pt x="930" y="2792"/>
                </a:moveTo>
                <a:lnTo>
                  <a:pt x="930" y="1861"/>
                </a:lnTo>
              </a:path>
              <a:path w="1269" h="5079">
                <a:moveTo>
                  <a:pt x="930" y="1861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02" name="object 12402"/>
          <p:cNvSpPr/>
          <p:nvPr/>
        </p:nvSpPr>
        <p:spPr>
          <a:xfrm>
            <a:off x="4620220" y="705598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03" name="object 12403"/>
          <p:cNvSpPr/>
          <p:nvPr/>
        </p:nvSpPr>
        <p:spPr>
          <a:xfrm>
            <a:off x="13614944" y="4616496"/>
            <a:ext cx="66675" cy="263525"/>
          </a:xfrm>
          <a:custGeom>
            <a:avLst/>
            <a:gdLst/>
            <a:ahLst/>
            <a:cxnLst/>
            <a:rect l="l" t="t" r="r" b="b"/>
            <a:pathLst>
              <a:path w="66675" h="263525">
                <a:moveTo>
                  <a:pt x="0" y="263400"/>
                </a:moveTo>
                <a:lnTo>
                  <a:pt x="2792" y="255954"/>
                </a:lnTo>
              </a:path>
              <a:path w="66675" h="263525">
                <a:moveTo>
                  <a:pt x="2792" y="255024"/>
                </a:moveTo>
                <a:lnTo>
                  <a:pt x="6515" y="238270"/>
                </a:lnTo>
              </a:path>
              <a:path w="66675" h="263525">
                <a:moveTo>
                  <a:pt x="11168" y="220586"/>
                </a:moveTo>
                <a:lnTo>
                  <a:pt x="19545" y="187079"/>
                </a:lnTo>
              </a:path>
              <a:path w="66675" h="263525">
                <a:moveTo>
                  <a:pt x="24199" y="170326"/>
                </a:moveTo>
                <a:lnTo>
                  <a:pt x="32576" y="135888"/>
                </a:lnTo>
              </a:path>
              <a:path w="66675" h="263525">
                <a:moveTo>
                  <a:pt x="36299" y="119135"/>
                </a:moveTo>
                <a:lnTo>
                  <a:pt x="44675" y="85628"/>
                </a:lnTo>
              </a:path>
              <a:path w="66675" h="263525">
                <a:moveTo>
                  <a:pt x="49329" y="68875"/>
                </a:moveTo>
                <a:lnTo>
                  <a:pt x="57706" y="34437"/>
                </a:lnTo>
              </a:path>
              <a:path w="66675" h="263525">
                <a:moveTo>
                  <a:pt x="61429" y="17684"/>
                </a:moveTo>
                <a:lnTo>
                  <a:pt x="6608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04" name="object 12404"/>
          <p:cNvSpPr/>
          <p:nvPr/>
        </p:nvSpPr>
        <p:spPr>
          <a:xfrm>
            <a:off x="4620220" y="70606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05" name="object 12405"/>
          <p:cNvSpPr/>
          <p:nvPr/>
        </p:nvSpPr>
        <p:spPr>
          <a:xfrm>
            <a:off x="13686611" y="4485261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5" h="109854">
                <a:moveTo>
                  <a:pt x="0" y="109827"/>
                </a:moveTo>
                <a:lnTo>
                  <a:pt x="4653" y="88420"/>
                </a:lnTo>
              </a:path>
              <a:path w="27305" h="109854">
                <a:moveTo>
                  <a:pt x="9307" y="71667"/>
                </a:moveTo>
                <a:lnTo>
                  <a:pt x="17684" y="38160"/>
                </a:lnTo>
              </a:path>
              <a:path w="27305" h="109854">
                <a:moveTo>
                  <a:pt x="22337" y="21407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406" name="object 12406"/>
          <p:cNvGrpSpPr/>
          <p:nvPr/>
        </p:nvGrpSpPr>
        <p:grpSpPr>
          <a:xfrm>
            <a:off x="13841114" y="4547621"/>
            <a:ext cx="3175" cy="1905"/>
            <a:chOff x="13841114" y="4547621"/>
            <a:chExt cx="3175" cy="1905"/>
          </a:xfrm>
        </p:grpSpPr>
        <p:sp>
          <p:nvSpPr>
            <p:cNvPr id="12407" name="object 12407"/>
            <p:cNvSpPr/>
            <p:nvPr/>
          </p:nvSpPr>
          <p:spPr>
            <a:xfrm>
              <a:off x="13842035" y="45476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8" name="object 12408"/>
            <p:cNvSpPr/>
            <p:nvPr/>
          </p:nvSpPr>
          <p:spPr>
            <a:xfrm>
              <a:off x="13842046" y="45485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09" name="object 12409"/>
            <p:cNvSpPr/>
            <p:nvPr/>
          </p:nvSpPr>
          <p:spPr>
            <a:xfrm>
              <a:off x="13841108" y="45476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410" name="object 12410"/>
          <p:cNvSpPr/>
          <p:nvPr/>
        </p:nvSpPr>
        <p:spPr>
          <a:xfrm>
            <a:off x="4316797" y="6935914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411" name="object 12411"/>
          <p:cNvGrpSpPr/>
          <p:nvPr/>
        </p:nvGrpSpPr>
        <p:grpSpPr>
          <a:xfrm>
            <a:off x="13710809" y="4515045"/>
            <a:ext cx="3175" cy="1905"/>
            <a:chOff x="13710809" y="4515045"/>
            <a:chExt cx="3175" cy="1905"/>
          </a:xfrm>
        </p:grpSpPr>
        <p:sp>
          <p:nvSpPr>
            <p:cNvPr id="12412" name="object 12412"/>
            <p:cNvSpPr/>
            <p:nvPr/>
          </p:nvSpPr>
          <p:spPr>
            <a:xfrm>
              <a:off x="13711733" y="45150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3" name="object 12413"/>
            <p:cNvSpPr/>
            <p:nvPr/>
          </p:nvSpPr>
          <p:spPr>
            <a:xfrm>
              <a:off x="13711740" y="45159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14" name="object 12414"/>
            <p:cNvSpPr/>
            <p:nvPr/>
          </p:nvSpPr>
          <p:spPr>
            <a:xfrm>
              <a:off x="13710805" y="4515056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27"/>
                  </a:moveTo>
                  <a:lnTo>
                    <a:pt x="2514" y="266"/>
                  </a:lnTo>
                  <a:lnTo>
                    <a:pt x="1854" y="0"/>
                  </a:lnTo>
                  <a:lnTo>
                    <a:pt x="1384" y="190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384" y="1676"/>
                  </a:lnTo>
                  <a:lnTo>
                    <a:pt x="1854" y="1854"/>
                  </a:lnTo>
                  <a:lnTo>
                    <a:pt x="2514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415" name="object 12415"/>
          <p:cNvSpPr/>
          <p:nvPr/>
        </p:nvSpPr>
        <p:spPr>
          <a:xfrm>
            <a:off x="4284221" y="6806540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108897"/>
                </a:moveTo>
                <a:lnTo>
                  <a:pt x="22337" y="90282"/>
                </a:lnTo>
              </a:path>
              <a:path w="27304" h="109220">
                <a:moveTo>
                  <a:pt x="18614" y="73528"/>
                </a:moveTo>
                <a:lnTo>
                  <a:pt x="10238" y="40022"/>
                </a:lnTo>
              </a:path>
              <a:path w="27304" h="109220">
                <a:moveTo>
                  <a:pt x="5584" y="22337"/>
                </a:moveTo>
                <a:lnTo>
                  <a:pt x="930" y="4653"/>
                </a:lnTo>
              </a:path>
              <a:path w="27304" h="109220">
                <a:moveTo>
                  <a:pt x="930" y="4653"/>
                </a:moveTo>
                <a:lnTo>
                  <a:pt x="930" y="3722"/>
                </a:lnTo>
              </a:path>
              <a:path w="27304" h="109220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16" name="object 12416"/>
          <p:cNvSpPr/>
          <p:nvPr/>
        </p:nvSpPr>
        <p:spPr>
          <a:xfrm>
            <a:off x="10458786" y="6941498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65152"/>
                </a:moveTo>
                <a:lnTo>
                  <a:pt x="6515" y="40952"/>
                </a:lnTo>
              </a:path>
              <a:path w="17145" h="65404">
                <a:moveTo>
                  <a:pt x="10238" y="24199"/>
                </a:moveTo>
                <a:lnTo>
                  <a:pt x="167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17" name="object 12417"/>
          <p:cNvSpPr/>
          <p:nvPr/>
        </p:nvSpPr>
        <p:spPr>
          <a:xfrm>
            <a:off x="13711741" y="451504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18" name="object 12418"/>
          <p:cNvSpPr/>
          <p:nvPr/>
        </p:nvSpPr>
        <p:spPr>
          <a:xfrm>
            <a:off x="4284221" y="6806540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0"/>
                </a:moveTo>
                <a:lnTo>
                  <a:pt x="930" y="2792"/>
                </a:lnTo>
              </a:path>
              <a:path w="27304" h="109220">
                <a:moveTo>
                  <a:pt x="930" y="3722"/>
                </a:moveTo>
                <a:lnTo>
                  <a:pt x="930" y="4653"/>
                </a:lnTo>
              </a:path>
              <a:path w="27304" h="109220">
                <a:moveTo>
                  <a:pt x="930" y="4653"/>
                </a:moveTo>
                <a:lnTo>
                  <a:pt x="5584" y="22337"/>
                </a:lnTo>
              </a:path>
              <a:path w="27304" h="109220">
                <a:moveTo>
                  <a:pt x="10238" y="40022"/>
                </a:moveTo>
                <a:lnTo>
                  <a:pt x="18614" y="73528"/>
                </a:lnTo>
              </a:path>
              <a:path w="27304" h="109220">
                <a:moveTo>
                  <a:pt x="22337" y="90282"/>
                </a:moveTo>
                <a:lnTo>
                  <a:pt x="26991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419" name="object 12419"/>
          <p:cNvGrpSpPr/>
          <p:nvPr/>
        </p:nvGrpSpPr>
        <p:grpSpPr>
          <a:xfrm>
            <a:off x="13711741" y="4515045"/>
            <a:ext cx="3175" cy="1905"/>
            <a:chOff x="13711741" y="4515045"/>
            <a:chExt cx="3175" cy="1905"/>
          </a:xfrm>
        </p:grpSpPr>
        <p:sp>
          <p:nvSpPr>
            <p:cNvPr id="12420" name="object 12420"/>
            <p:cNvSpPr/>
            <p:nvPr/>
          </p:nvSpPr>
          <p:spPr>
            <a:xfrm>
              <a:off x="13712672" y="451597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930" y="0"/>
                  </a:moveTo>
                  <a:lnTo>
                    <a:pt x="930" y="930"/>
                  </a:lnTo>
                </a:path>
                <a:path w="1269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21" name="object 12421"/>
            <p:cNvSpPr/>
            <p:nvPr/>
          </p:nvSpPr>
          <p:spPr>
            <a:xfrm>
              <a:off x="13711741" y="45150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422" name="object 12422"/>
          <p:cNvSpPr/>
          <p:nvPr/>
        </p:nvSpPr>
        <p:spPr>
          <a:xfrm>
            <a:off x="13667065" y="4601604"/>
            <a:ext cx="1905" cy="8890"/>
          </a:xfrm>
          <a:custGeom>
            <a:avLst/>
            <a:gdLst/>
            <a:ahLst/>
            <a:cxnLst/>
            <a:rect l="l" t="t" r="r" b="b"/>
            <a:pathLst>
              <a:path w="1905" h="8889">
                <a:moveTo>
                  <a:pt x="0" y="8376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23" name="object 12423"/>
          <p:cNvSpPr/>
          <p:nvPr/>
        </p:nvSpPr>
        <p:spPr>
          <a:xfrm>
            <a:off x="13837392" y="4644419"/>
            <a:ext cx="3810" cy="8890"/>
          </a:xfrm>
          <a:custGeom>
            <a:avLst/>
            <a:gdLst/>
            <a:ahLst/>
            <a:cxnLst/>
            <a:rect l="l" t="t" r="r" b="b"/>
            <a:pathLst>
              <a:path w="3809" h="8889">
                <a:moveTo>
                  <a:pt x="3722" y="0"/>
                </a:moveTo>
                <a:lnTo>
                  <a:pt x="1861" y="8376"/>
                </a:lnTo>
              </a:path>
              <a:path w="3809" h="8889">
                <a:moveTo>
                  <a:pt x="930" y="8376"/>
                </a:moveTo>
                <a:lnTo>
                  <a:pt x="0" y="74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24" name="object 12424"/>
          <p:cNvSpPr/>
          <p:nvPr/>
        </p:nvSpPr>
        <p:spPr>
          <a:xfrm>
            <a:off x="4316797" y="6935914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10238" y="40952"/>
                </a:moveTo>
                <a:lnTo>
                  <a:pt x="15822" y="65152"/>
                </a:lnTo>
              </a:path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25" name="object 12425"/>
          <p:cNvSpPr/>
          <p:nvPr/>
        </p:nvSpPr>
        <p:spPr>
          <a:xfrm>
            <a:off x="13831806" y="4650934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5584" y="930"/>
                </a:moveTo>
                <a:lnTo>
                  <a:pt x="4653" y="930"/>
                </a:lnTo>
              </a:path>
              <a:path w="5715" h="1270">
                <a:moveTo>
                  <a:pt x="4653" y="930"/>
                </a:moveTo>
                <a:lnTo>
                  <a:pt x="2792" y="930"/>
                </a:lnTo>
              </a:path>
              <a:path w="5715" h="1270">
                <a:moveTo>
                  <a:pt x="2792" y="930"/>
                </a:moveTo>
                <a:lnTo>
                  <a:pt x="1861" y="0"/>
                </a:lnTo>
              </a:path>
              <a:path w="5715" h="1270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26" name="object 12426"/>
          <p:cNvSpPr/>
          <p:nvPr/>
        </p:nvSpPr>
        <p:spPr>
          <a:xfrm>
            <a:off x="13670788" y="4610912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2792" y="930"/>
                </a:moveTo>
                <a:lnTo>
                  <a:pt x="1861" y="0"/>
                </a:lnTo>
              </a:path>
              <a:path w="3175" h="1270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27" name="object 12427"/>
          <p:cNvSpPr/>
          <p:nvPr/>
        </p:nvSpPr>
        <p:spPr>
          <a:xfrm>
            <a:off x="4284221" y="6806540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108897"/>
                </a:moveTo>
                <a:lnTo>
                  <a:pt x="22337" y="90282"/>
                </a:lnTo>
              </a:path>
              <a:path w="27304" h="109220">
                <a:moveTo>
                  <a:pt x="18614" y="73528"/>
                </a:moveTo>
                <a:lnTo>
                  <a:pt x="10238" y="40022"/>
                </a:lnTo>
              </a:path>
              <a:path w="27304" h="109220">
                <a:moveTo>
                  <a:pt x="5584" y="22337"/>
                </a:moveTo>
                <a:lnTo>
                  <a:pt x="930" y="4653"/>
                </a:lnTo>
              </a:path>
              <a:path w="27304" h="109220">
                <a:moveTo>
                  <a:pt x="930" y="4653"/>
                </a:moveTo>
                <a:lnTo>
                  <a:pt x="930" y="3722"/>
                </a:lnTo>
              </a:path>
              <a:path w="27304" h="109220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28" name="object 12428"/>
          <p:cNvSpPr/>
          <p:nvPr/>
        </p:nvSpPr>
        <p:spPr>
          <a:xfrm>
            <a:off x="13668926" y="4609981"/>
            <a:ext cx="1905" cy="1270"/>
          </a:xfrm>
          <a:custGeom>
            <a:avLst/>
            <a:gdLst/>
            <a:ahLst/>
            <a:cxnLst/>
            <a:rect l="l" t="t" r="r" b="b"/>
            <a:pathLst>
              <a:path w="1905" h="1270">
                <a:moveTo>
                  <a:pt x="1861" y="930"/>
                </a:moveTo>
                <a:lnTo>
                  <a:pt x="930" y="930"/>
                </a:lnTo>
              </a:path>
              <a:path w="1905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29" name="object 12429"/>
          <p:cNvSpPr/>
          <p:nvPr/>
        </p:nvSpPr>
        <p:spPr>
          <a:xfrm>
            <a:off x="4284221" y="6806540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0"/>
                </a:moveTo>
                <a:lnTo>
                  <a:pt x="930" y="2792"/>
                </a:lnTo>
              </a:path>
              <a:path w="27304" h="109220">
                <a:moveTo>
                  <a:pt x="930" y="3722"/>
                </a:moveTo>
                <a:lnTo>
                  <a:pt x="930" y="4653"/>
                </a:lnTo>
              </a:path>
              <a:path w="27304" h="109220">
                <a:moveTo>
                  <a:pt x="930" y="4653"/>
                </a:moveTo>
                <a:lnTo>
                  <a:pt x="5584" y="22337"/>
                </a:lnTo>
              </a:path>
              <a:path w="27304" h="109220">
                <a:moveTo>
                  <a:pt x="10238" y="40022"/>
                </a:moveTo>
                <a:lnTo>
                  <a:pt x="18614" y="73528"/>
                </a:lnTo>
              </a:path>
              <a:path w="27304" h="109220">
                <a:moveTo>
                  <a:pt x="22337" y="90282"/>
                </a:moveTo>
                <a:lnTo>
                  <a:pt x="26991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430" name="object 12430"/>
          <p:cNvGrpSpPr/>
          <p:nvPr/>
        </p:nvGrpSpPr>
        <p:grpSpPr>
          <a:xfrm>
            <a:off x="13665204" y="4609050"/>
            <a:ext cx="3810" cy="3175"/>
            <a:chOff x="13665204" y="4609050"/>
            <a:chExt cx="3810" cy="3175"/>
          </a:xfrm>
        </p:grpSpPr>
        <p:sp>
          <p:nvSpPr>
            <p:cNvPr id="12431" name="object 12431"/>
            <p:cNvSpPr/>
            <p:nvPr/>
          </p:nvSpPr>
          <p:spPr>
            <a:xfrm>
              <a:off x="13667065" y="46090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32" name="object 12432"/>
            <p:cNvSpPr/>
            <p:nvPr/>
          </p:nvSpPr>
          <p:spPr>
            <a:xfrm>
              <a:off x="13666135" y="460998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433" name="object 12433"/>
          <p:cNvSpPr/>
          <p:nvPr/>
        </p:nvSpPr>
        <p:spPr>
          <a:xfrm>
            <a:off x="13838322" y="4652795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34" name="object 12434"/>
          <p:cNvSpPr/>
          <p:nvPr/>
        </p:nvSpPr>
        <p:spPr>
          <a:xfrm>
            <a:off x="13666134" y="4591366"/>
            <a:ext cx="177165" cy="64769"/>
          </a:xfrm>
          <a:custGeom>
            <a:avLst/>
            <a:gdLst/>
            <a:ahLst/>
            <a:cxnLst/>
            <a:rect l="l" t="t" r="r" b="b"/>
            <a:pathLst>
              <a:path w="177165" h="64770">
                <a:moveTo>
                  <a:pt x="0" y="21407"/>
                </a:moveTo>
                <a:lnTo>
                  <a:pt x="5584" y="0"/>
                </a:lnTo>
              </a:path>
              <a:path w="177165" h="64770">
                <a:moveTo>
                  <a:pt x="5584" y="0"/>
                </a:moveTo>
                <a:lnTo>
                  <a:pt x="31645" y="7445"/>
                </a:lnTo>
              </a:path>
              <a:path w="177165" h="64770">
                <a:moveTo>
                  <a:pt x="49329" y="11168"/>
                </a:moveTo>
                <a:lnTo>
                  <a:pt x="82836" y="19545"/>
                </a:lnTo>
              </a:path>
              <a:path w="177165" h="64770">
                <a:moveTo>
                  <a:pt x="99589" y="24199"/>
                </a:moveTo>
                <a:lnTo>
                  <a:pt x="133096" y="32576"/>
                </a:lnTo>
              </a:path>
              <a:path w="177165" h="64770">
                <a:moveTo>
                  <a:pt x="150780" y="36299"/>
                </a:moveTo>
                <a:lnTo>
                  <a:pt x="176841" y="42814"/>
                </a:lnTo>
              </a:path>
              <a:path w="177165" h="64770">
                <a:moveTo>
                  <a:pt x="176841" y="42814"/>
                </a:moveTo>
                <a:lnTo>
                  <a:pt x="172187" y="6422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35" name="object 12435"/>
          <p:cNvSpPr/>
          <p:nvPr/>
        </p:nvSpPr>
        <p:spPr>
          <a:xfrm>
            <a:off x="4316797" y="6935914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10238" y="40952"/>
                </a:moveTo>
                <a:lnTo>
                  <a:pt x="15822" y="65152"/>
                </a:lnTo>
              </a:path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36" name="object 12436"/>
          <p:cNvSpPr/>
          <p:nvPr/>
        </p:nvSpPr>
        <p:spPr>
          <a:xfrm>
            <a:off x="3566616" y="6377466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4653" y="3722"/>
                </a:moveTo>
                <a:lnTo>
                  <a:pt x="0" y="3722"/>
                </a:lnTo>
              </a:path>
              <a:path w="5079" h="381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37" name="object 12437"/>
          <p:cNvSpPr/>
          <p:nvPr/>
        </p:nvSpPr>
        <p:spPr>
          <a:xfrm>
            <a:off x="3566616" y="6477056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653" y="0"/>
                </a:moveTo>
                <a:lnTo>
                  <a:pt x="0" y="0"/>
                </a:lnTo>
              </a:path>
              <a:path w="5079" h="5079">
                <a:moveTo>
                  <a:pt x="0" y="4653"/>
                </a:moveTo>
                <a:lnTo>
                  <a:pt x="4653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38" name="object 12438"/>
          <p:cNvSpPr/>
          <p:nvPr/>
        </p:nvSpPr>
        <p:spPr>
          <a:xfrm>
            <a:off x="3571269" y="6368159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949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2143"/>
                </a:moveTo>
                <a:lnTo>
                  <a:pt x="0" y="56775"/>
                </a:lnTo>
              </a:path>
              <a:path h="201295">
                <a:moveTo>
                  <a:pt x="0" y="40022"/>
                </a:moveTo>
                <a:lnTo>
                  <a:pt x="0" y="0"/>
                </a:lnTo>
              </a:path>
              <a:path h="201295">
                <a:moveTo>
                  <a:pt x="0" y="0"/>
                </a:moveTo>
                <a:lnTo>
                  <a:pt x="0" y="40022"/>
                </a:lnTo>
              </a:path>
              <a:path h="201295">
                <a:moveTo>
                  <a:pt x="0" y="56775"/>
                </a:moveTo>
                <a:lnTo>
                  <a:pt x="0" y="9214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949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39" name="object 12439"/>
          <p:cNvSpPr/>
          <p:nvPr/>
        </p:nvSpPr>
        <p:spPr>
          <a:xfrm>
            <a:off x="4284221" y="6806540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108897"/>
                </a:moveTo>
                <a:lnTo>
                  <a:pt x="22337" y="90282"/>
                </a:lnTo>
              </a:path>
              <a:path w="27304" h="109220">
                <a:moveTo>
                  <a:pt x="18614" y="73528"/>
                </a:moveTo>
                <a:lnTo>
                  <a:pt x="10238" y="40022"/>
                </a:lnTo>
              </a:path>
              <a:path w="27304" h="109220">
                <a:moveTo>
                  <a:pt x="5584" y="22337"/>
                </a:moveTo>
                <a:lnTo>
                  <a:pt x="930" y="4653"/>
                </a:lnTo>
              </a:path>
              <a:path w="27304" h="109220">
                <a:moveTo>
                  <a:pt x="930" y="4653"/>
                </a:moveTo>
                <a:lnTo>
                  <a:pt x="930" y="3722"/>
                </a:lnTo>
              </a:path>
              <a:path w="27304" h="109220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40" name="object 12440"/>
          <p:cNvSpPr/>
          <p:nvPr/>
        </p:nvSpPr>
        <p:spPr>
          <a:xfrm>
            <a:off x="3571269" y="6368159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41" name="object 12441"/>
          <p:cNvSpPr/>
          <p:nvPr/>
        </p:nvSpPr>
        <p:spPr>
          <a:xfrm>
            <a:off x="4284221" y="6806540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0"/>
                </a:moveTo>
                <a:lnTo>
                  <a:pt x="930" y="2792"/>
                </a:lnTo>
              </a:path>
              <a:path w="27304" h="109220">
                <a:moveTo>
                  <a:pt x="930" y="3722"/>
                </a:moveTo>
                <a:lnTo>
                  <a:pt x="930" y="4653"/>
                </a:lnTo>
              </a:path>
              <a:path w="27304" h="109220">
                <a:moveTo>
                  <a:pt x="930" y="4653"/>
                </a:moveTo>
                <a:lnTo>
                  <a:pt x="5584" y="22337"/>
                </a:lnTo>
              </a:path>
              <a:path w="27304" h="109220">
                <a:moveTo>
                  <a:pt x="10238" y="40022"/>
                </a:moveTo>
                <a:lnTo>
                  <a:pt x="18614" y="73528"/>
                </a:lnTo>
              </a:path>
              <a:path w="27304" h="109220">
                <a:moveTo>
                  <a:pt x="22337" y="90282"/>
                </a:moveTo>
                <a:lnTo>
                  <a:pt x="26991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42" name="object 12442"/>
          <p:cNvSpPr/>
          <p:nvPr/>
        </p:nvSpPr>
        <p:spPr>
          <a:xfrm>
            <a:off x="3571269" y="656920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43" name="object 12443"/>
          <p:cNvSpPr/>
          <p:nvPr/>
        </p:nvSpPr>
        <p:spPr>
          <a:xfrm>
            <a:off x="3615945" y="6368159"/>
            <a:ext cx="25400" cy="201295"/>
          </a:xfrm>
          <a:custGeom>
            <a:avLst/>
            <a:gdLst/>
            <a:ahLst/>
            <a:cxnLst/>
            <a:rect l="l" t="t" r="r" b="b"/>
            <a:pathLst>
              <a:path w="25400" h="201295">
                <a:moveTo>
                  <a:pt x="25130" y="0"/>
                </a:moveTo>
                <a:lnTo>
                  <a:pt x="25130" y="40022"/>
                </a:lnTo>
              </a:path>
              <a:path w="25400" h="201295">
                <a:moveTo>
                  <a:pt x="25130" y="56775"/>
                </a:moveTo>
                <a:lnTo>
                  <a:pt x="25130" y="92143"/>
                </a:lnTo>
              </a:path>
              <a:path w="25400" h="201295">
                <a:moveTo>
                  <a:pt x="25130" y="108897"/>
                </a:moveTo>
                <a:lnTo>
                  <a:pt x="25130" y="144265"/>
                </a:lnTo>
              </a:path>
              <a:path w="25400" h="201295">
                <a:moveTo>
                  <a:pt x="25130" y="161949"/>
                </a:moveTo>
                <a:lnTo>
                  <a:pt x="25130" y="201041"/>
                </a:lnTo>
              </a:path>
              <a:path w="25400" h="201295">
                <a:moveTo>
                  <a:pt x="0" y="12099"/>
                </a:moveTo>
                <a:lnTo>
                  <a:pt x="11168" y="12099"/>
                </a:lnTo>
              </a:path>
              <a:path w="25400" h="201295">
                <a:moveTo>
                  <a:pt x="11168" y="188941"/>
                </a:moveTo>
                <a:lnTo>
                  <a:pt x="0" y="188941"/>
                </a:lnTo>
              </a:path>
              <a:path w="25400" h="201295">
                <a:moveTo>
                  <a:pt x="11168" y="12099"/>
                </a:moveTo>
                <a:lnTo>
                  <a:pt x="11168" y="130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44" name="object 12444"/>
          <p:cNvSpPr/>
          <p:nvPr/>
        </p:nvSpPr>
        <p:spPr>
          <a:xfrm>
            <a:off x="4316797" y="6935914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10238" y="40952"/>
                </a:moveTo>
                <a:lnTo>
                  <a:pt x="15822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45" name="object 12445"/>
          <p:cNvSpPr/>
          <p:nvPr/>
        </p:nvSpPr>
        <p:spPr>
          <a:xfrm>
            <a:off x="4369849" y="7206760"/>
            <a:ext cx="5715" cy="1270"/>
          </a:xfrm>
          <a:custGeom>
            <a:avLst/>
            <a:gdLst/>
            <a:ahLst/>
            <a:cxnLst/>
            <a:rect l="l" t="t" r="r" b="b"/>
            <a:pathLst>
              <a:path w="5714" h="1270">
                <a:moveTo>
                  <a:pt x="3722" y="0"/>
                </a:moveTo>
                <a:lnTo>
                  <a:pt x="5584" y="0"/>
                </a:lnTo>
              </a:path>
              <a:path w="5714" h="1270">
                <a:moveTo>
                  <a:pt x="0" y="930"/>
                </a:moveTo>
                <a:lnTo>
                  <a:pt x="3722" y="0"/>
                </a:lnTo>
              </a:path>
              <a:path w="5714" h="1270">
                <a:moveTo>
                  <a:pt x="3722" y="0"/>
                </a:moveTo>
                <a:lnTo>
                  <a:pt x="5584" y="0"/>
                </a:lnTo>
              </a:path>
              <a:path w="5714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46" name="object 12446"/>
          <p:cNvSpPr/>
          <p:nvPr/>
        </p:nvSpPr>
        <p:spPr>
          <a:xfrm>
            <a:off x="4233960" y="7240268"/>
            <a:ext cx="5715" cy="1270"/>
          </a:xfrm>
          <a:custGeom>
            <a:avLst/>
            <a:gdLst/>
            <a:ahLst/>
            <a:cxnLst/>
            <a:rect l="l" t="t" r="r" b="b"/>
            <a:pathLst>
              <a:path w="5714" h="1270">
                <a:moveTo>
                  <a:pt x="1861" y="930"/>
                </a:moveTo>
                <a:lnTo>
                  <a:pt x="0" y="930"/>
                </a:lnTo>
              </a:path>
              <a:path w="5714" h="1270">
                <a:moveTo>
                  <a:pt x="5584" y="0"/>
                </a:moveTo>
                <a:lnTo>
                  <a:pt x="1861" y="930"/>
                </a:lnTo>
              </a:path>
              <a:path w="5714" h="1270">
                <a:moveTo>
                  <a:pt x="1861" y="930"/>
                </a:moveTo>
                <a:lnTo>
                  <a:pt x="0" y="930"/>
                </a:lnTo>
              </a:path>
              <a:path w="5714" h="1270">
                <a:moveTo>
                  <a:pt x="5584" y="0"/>
                </a:moveTo>
                <a:lnTo>
                  <a:pt x="1861" y="930"/>
                </a:lnTo>
              </a:path>
              <a:path w="5714" h="1270">
                <a:moveTo>
                  <a:pt x="1861" y="930"/>
                </a:moveTo>
                <a:lnTo>
                  <a:pt x="0" y="930"/>
                </a:lnTo>
              </a:path>
              <a:path w="5714" h="1270">
                <a:moveTo>
                  <a:pt x="5584" y="0"/>
                </a:moveTo>
                <a:lnTo>
                  <a:pt x="1861" y="930"/>
                </a:lnTo>
              </a:path>
              <a:path w="5714" h="1270">
                <a:moveTo>
                  <a:pt x="1861" y="930"/>
                </a:moveTo>
                <a:lnTo>
                  <a:pt x="0" y="930"/>
                </a:lnTo>
              </a:path>
              <a:path w="5714" h="1270">
                <a:moveTo>
                  <a:pt x="5584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47" name="object 12447"/>
          <p:cNvSpPr/>
          <p:nvPr/>
        </p:nvSpPr>
        <p:spPr>
          <a:xfrm>
            <a:off x="4369849" y="7206760"/>
            <a:ext cx="5715" cy="1270"/>
          </a:xfrm>
          <a:custGeom>
            <a:avLst/>
            <a:gdLst/>
            <a:ahLst/>
            <a:cxnLst/>
            <a:rect l="l" t="t" r="r" b="b"/>
            <a:pathLst>
              <a:path w="5714" h="1270">
                <a:moveTo>
                  <a:pt x="3722" y="0"/>
                </a:moveTo>
                <a:lnTo>
                  <a:pt x="0" y="930"/>
                </a:lnTo>
              </a:path>
              <a:path w="5714" h="1270">
                <a:moveTo>
                  <a:pt x="5584" y="0"/>
                </a:moveTo>
                <a:lnTo>
                  <a:pt x="3722" y="0"/>
                </a:lnTo>
              </a:path>
              <a:path w="5714" h="1270">
                <a:moveTo>
                  <a:pt x="3722" y="0"/>
                </a:moveTo>
                <a:lnTo>
                  <a:pt x="0" y="930"/>
                </a:lnTo>
              </a:path>
              <a:path w="5714" h="1270">
                <a:moveTo>
                  <a:pt x="5584" y="0"/>
                </a:moveTo>
                <a:lnTo>
                  <a:pt x="3722" y="0"/>
                </a:lnTo>
              </a:path>
              <a:path w="5714" h="1270">
                <a:moveTo>
                  <a:pt x="3722" y="0"/>
                </a:moveTo>
                <a:lnTo>
                  <a:pt x="5584" y="0"/>
                </a:lnTo>
              </a:path>
              <a:path w="5714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48" name="object 12448"/>
          <p:cNvSpPr/>
          <p:nvPr/>
        </p:nvSpPr>
        <p:spPr>
          <a:xfrm>
            <a:off x="4233960" y="7240268"/>
            <a:ext cx="5715" cy="1270"/>
          </a:xfrm>
          <a:custGeom>
            <a:avLst/>
            <a:gdLst/>
            <a:ahLst/>
            <a:cxnLst/>
            <a:rect l="l" t="t" r="r" b="b"/>
            <a:pathLst>
              <a:path w="5714" h="1270">
                <a:moveTo>
                  <a:pt x="1861" y="930"/>
                </a:moveTo>
                <a:lnTo>
                  <a:pt x="0" y="930"/>
                </a:lnTo>
              </a:path>
              <a:path w="5714" h="1270">
                <a:moveTo>
                  <a:pt x="5584" y="0"/>
                </a:moveTo>
                <a:lnTo>
                  <a:pt x="1861" y="930"/>
                </a:lnTo>
              </a:path>
              <a:path w="5714" h="1270">
                <a:moveTo>
                  <a:pt x="1861" y="930"/>
                </a:moveTo>
                <a:lnTo>
                  <a:pt x="0" y="930"/>
                </a:lnTo>
              </a:path>
              <a:path w="5714" h="1270">
                <a:moveTo>
                  <a:pt x="5584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49" name="object 12449"/>
          <p:cNvSpPr/>
          <p:nvPr/>
        </p:nvSpPr>
        <p:spPr>
          <a:xfrm>
            <a:off x="4369849" y="7206760"/>
            <a:ext cx="5715" cy="1270"/>
          </a:xfrm>
          <a:custGeom>
            <a:avLst/>
            <a:gdLst/>
            <a:ahLst/>
            <a:cxnLst/>
            <a:rect l="l" t="t" r="r" b="b"/>
            <a:pathLst>
              <a:path w="5714" h="1270">
                <a:moveTo>
                  <a:pt x="3722" y="0"/>
                </a:moveTo>
                <a:lnTo>
                  <a:pt x="0" y="930"/>
                </a:lnTo>
              </a:path>
              <a:path w="5714" h="1270">
                <a:moveTo>
                  <a:pt x="5584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50" name="object 12450"/>
          <p:cNvSpPr/>
          <p:nvPr/>
        </p:nvSpPr>
        <p:spPr>
          <a:xfrm>
            <a:off x="4239545" y="7207691"/>
            <a:ext cx="130810" cy="33020"/>
          </a:xfrm>
          <a:custGeom>
            <a:avLst/>
            <a:gdLst/>
            <a:ahLst/>
            <a:cxnLst/>
            <a:rect l="l" t="t" r="r" b="b"/>
            <a:pathLst>
              <a:path w="130810" h="33020">
                <a:moveTo>
                  <a:pt x="0" y="32576"/>
                </a:moveTo>
                <a:lnTo>
                  <a:pt x="31645" y="25130"/>
                </a:lnTo>
              </a:path>
              <a:path w="130810" h="33020">
                <a:moveTo>
                  <a:pt x="48398" y="20476"/>
                </a:moveTo>
                <a:lnTo>
                  <a:pt x="81905" y="12099"/>
                </a:lnTo>
              </a:path>
              <a:path w="130810" h="33020">
                <a:moveTo>
                  <a:pt x="98659" y="8376"/>
                </a:moveTo>
                <a:lnTo>
                  <a:pt x="130304" y="0"/>
                </a:lnTo>
              </a:path>
              <a:path w="130810" h="33020">
                <a:moveTo>
                  <a:pt x="130304" y="0"/>
                </a:moveTo>
                <a:lnTo>
                  <a:pt x="98659" y="8376"/>
                </a:lnTo>
              </a:path>
              <a:path w="130810" h="33020">
                <a:moveTo>
                  <a:pt x="81905" y="12099"/>
                </a:moveTo>
                <a:lnTo>
                  <a:pt x="48398" y="20476"/>
                </a:lnTo>
              </a:path>
              <a:path w="130810" h="33020">
                <a:moveTo>
                  <a:pt x="31645" y="25130"/>
                </a:moveTo>
                <a:lnTo>
                  <a:pt x="0" y="32576"/>
                </a:lnTo>
              </a:path>
              <a:path w="130810" h="33020">
                <a:moveTo>
                  <a:pt x="0" y="32576"/>
                </a:moveTo>
                <a:lnTo>
                  <a:pt x="31645" y="25130"/>
                </a:lnTo>
              </a:path>
              <a:path w="130810" h="33020">
                <a:moveTo>
                  <a:pt x="48398" y="20476"/>
                </a:moveTo>
                <a:lnTo>
                  <a:pt x="81905" y="12099"/>
                </a:lnTo>
              </a:path>
              <a:path w="130810" h="33020">
                <a:moveTo>
                  <a:pt x="98659" y="8376"/>
                </a:moveTo>
                <a:lnTo>
                  <a:pt x="130304" y="0"/>
                </a:lnTo>
              </a:path>
              <a:path w="130810" h="33020">
                <a:moveTo>
                  <a:pt x="130304" y="0"/>
                </a:moveTo>
                <a:lnTo>
                  <a:pt x="98659" y="8376"/>
                </a:lnTo>
              </a:path>
              <a:path w="130810" h="33020">
                <a:moveTo>
                  <a:pt x="81905" y="12099"/>
                </a:moveTo>
                <a:lnTo>
                  <a:pt x="48398" y="20476"/>
                </a:lnTo>
              </a:path>
              <a:path w="130810" h="33020">
                <a:moveTo>
                  <a:pt x="31645" y="25130"/>
                </a:moveTo>
                <a:lnTo>
                  <a:pt x="0" y="32576"/>
                </a:lnTo>
              </a:path>
              <a:path w="130810" h="33020">
                <a:moveTo>
                  <a:pt x="0" y="32576"/>
                </a:moveTo>
                <a:lnTo>
                  <a:pt x="31645" y="25130"/>
                </a:lnTo>
              </a:path>
              <a:path w="130810" h="33020">
                <a:moveTo>
                  <a:pt x="48398" y="20476"/>
                </a:moveTo>
                <a:lnTo>
                  <a:pt x="81905" y="12099"/>
                </a:lnTo>
              </a:path>
              <a:path w="130810" h="33020">
                <a:moveTo>
                  <a:pt x="98659" y="8376"/>
                </a:moveTo>
                <a:lnTo>
                  <a:pt x="130304" y="0"/>
                </a:lnTo>
              </a:path>
              <a:path w="130810" h="33020">
                <a:moveTo>
                  <a:pt x="130304" y="0"/>
                </a:moveTo>
                <a:lnTo>
                  <a:pt x="98659" y="8376"/>
                </a:lnTo>
              </a:path>
              <a:path w="130810" h="33020">
                <a:moveTo>
                  <a:pt x="81905" y="12099"/>
                </a:moveTo>
                <a:lnTo>
                  <a:pt x="48398" y="20476"/>
                </a:lnTo>
              </a:path>
              <a:path w="130810" h="33020">
                <a:moveTo>
                  <a:pt x="31645" y="25130"/>
                </a:moveTo>
                <a:lnTo>
                  <a:pt x="0" y="325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51" name="object 12451"/>
          <p:cNvSpPr/>
          <p:nvPr/>
        </p:nvSpPr>
        <p:spPr>
          <a:xfrm>
            <a:off x="4158570" y="6975936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16753" y="65152"/>
                </a:moveTo>
                <a:lnTo>
                  <a:pt x="10238" y="40952"/>
                </a:lnTo>
              </a:path>
              <a:path w="17145" h="65404">
                <a:moveTo>
                  <a:pt x="6515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452" name="object 12452"/>
          <p:cNvGrpSpPr/>
          <p:nvPr/>
        </p:nvGrpSpPr>
        <p:grpSpPr>
          <a:xfrm>
            <a:off x="3615015" y="6380259"/>
            <a:ext cx="13335" cy="177800"/>
            <a:chOff x="3615015" y="6380259"/>
            <a:chExt cx="13335" cy="177800"/>
          </a:xfrm>
        </p:grpSpPr>
        <p:sp>
          <p:nvSpPr>
            <p:cNvPr id="12453" name="object 12453"/>
            <p:cNvSpPr/>
            <p:nvPr/>
          </p:nvSpPr>
          <p:spPr>
            <a:xfrm>
              <a:off x="3627114" y="6381190"/>
              <a:ext cx="0" cy="176530"/>
            </a:xfrm>
            <a:custGeom>
              <a:avLst/>
              <a:gdLst/>
              <a:ahLst/>
              <a:cxnLst/>
              <a:rect l="l" t="t" r="r" b="b"/>
              <a:pathLst>
                <a:path h="176529">
                  <a:moveTo>
                    <a:pt x="0" y="0"/>
                  </a:moveTo>
                  <a:lnTo>
                    <a:pt x="0" y="26991"/>
                  </a:lnTo>
                </a:path>
                <a:path h="176529">
                  <a:moveTo>
                    <a:pt x="0" y="43745"/>
                  </a:moveTo>
                  <a:lnTo>
                    <a:pt x="0" y="79113"/>
                  </a:lnTo>
                </a:path>
                <a:path h="176529">
                  <a:moveTo>
                    <a:pt x="0" y="95866"/>
                  </a:moveTo>
                  <a:lnTo>
                    <a:pt x="0" y="131235"/>
                  </a:lnTo>
                </a:path>
                <a:path h="176529">
                  <a:moveTo>
                    <a:pt x="0" y="148919"/>
                  </a:moveTo>
                  <a:lnTo>
                    <a:pt x="0" y="17591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4" name="object 12454"/>
            <p:cNvSpPr/>
            <p:nvPr/>
          </p:nvSpPr>
          <p:spPr>
            <a:xfrm>
              <a:off x="3626183" y="65561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5" name="object 12455"/>
            <p:cNvSpPr/>
            <p:nvPr/>
          </p:nvSpPr>
          <p:spPr>
            <a:xfrm>
              <a:off x="3615945" y="6380259"/>
              <a:ext cx="0" cy="177165"/>
            </a:xfrm>
            <a:custGeom>
              <a:avLst/>
              <a:gdLst/>
              <a:ahLst/>
              <a:cxnLst/>
              <a:rect l="l" t="t" r="r" b="b"/>
              <a:pathLst>
                <a:path h="177165">
                  <a:moveTo>
                    <a:pt x="0" y="930"/>
                  </a:moveTo>
                  <a:lnTo>
                    <a:pt x="0" y="0"/>
                  </a:lnTo>
                </a:path>
                <a:path h="177165">
                  <a:moveTo>
                    <a:pt x="0" y="176841"/>
                  </a:moveTo>
                  <a:lnTo>
                    <a:pt x="0" y="149850"/>
                  </a:lnTo>
                </a:path>
                <a:path h="177165">
                  <a:moveTo>
                    <a:pt x="0" y="132165"/>
                  </a:moveTo>
                  <a:lnTo>
                    <a:pt x="0" y="96797"/>
                  </a:lnTo>
                </a:path>
                <a:path h="177165">
                  <a:moveTo>
                    <a:pt x="0" y="80044"/>
                  </a:moveTo>
                  <a:lnTo>
                    <a:pt x="0" y="44675"/>
                  </a:lnTo>
                </a:path>
                <a:path h="177165">
                  <a:moveTo>
                    <a:pt x="0" y="27922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56" name="object 12456"/>
            <p:cNvSpPr/>
            <p:nvPr/>
          </p:nvSpPr>
          <p:spPr>
            <a:xfrm>
              <a:off x="3615015" y="65561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457" name="object 12457"/>
          <p:cNvSpPr/>
          <p:nvPr/>
        </p:nvSpPr>
        <p:spPr>
          <a:xfrm>
            <a:off x="4125994" y="6845631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39" h="109220">
                <a:moveTo>
                  <a:pt x="27922" y="108897"/>
                </a:moveTo>
                <a:lnTo>
                  <a:pt x="23268" y="90282"/>
                </a:lnTo>
              </a:path>
              <a:path w="27939" h="109220">
                <a:moveTo>
                  <a:pt x="18614" y="72598"/>
                </a:moveTo>
                <a:lnTo>
                  <a:pt x="10238" y="39091"/>
                </a:lnTo>
              </a:path>
              <a:path w="27939" h="109220">
                <a:moveTo>
                  <a:pt x="5584" y="22337"/>
                </a:moveTo>
                <a:lnTo>
                  <a:pt x="930" y="2792"/>
                </a:lnTo>
              </a:path>
              <a:path w="27939" h="109220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58" name="object 12458"/>
          <p:cNvSpPr/>
          <p:nvPr/>
        </p:nvSpPr>
        <p:spPr>
          <a:xfrm>
            <a:off x="10167463" y="706528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59" name="object 12459"/>
          <p:cNvSpPr/>
          <p:nvPr/>
        </p:nvSpPr>
        <p:spPr>
          <a:xfrm>
            <a:off x="3641076" y="6368159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40022"/>
                </a:lnTo>
              </a:path>
              <a:path h="201295">
                <a:moveTo>
                  <a:pt x="0" y="56775"/>
                </a:moveTo>
                <a:lnTo>
                  <a:pt x="0" y="9214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949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60" name="object 12460"/>
          <p:cNvSpPr/>
          <p:nvPr/>
        </p:nvSpPr>
        <p:spPr>
          <a:xfrm>
            <a:off x="4125994" y="6845631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39" h="109220">
                <a:moveTo>
                  <a:pt x="0" y="0"/>
                </a:moveTo>
                <a:lnTo>
                  <a:pt x="930" y="2792"/>
                </a:lnTo>
              </a:path>
              <a:path w="27939" h="109220">
                <a:moveTo>
                  <a:pt x="930" y="2792"/>
                </a:moveTo>
                <a:lnTo>
                  <a:pt x="5584" y="22337"/>
                </a:lnTo>
              </a:path>
              <a:path w="27939" h="109220">
                <a:moveTo>
                  <a:pt x="10238" y="39091"/>
                </a:moveTo>
                <a:lnTo>
                  <a:pt x="18614" y="72598"/>
                </a:lnTo>
              </a:path>
              <a:path w="27939" h="109220">
                <a:moveTo>
                  <a:pt x="23268" y="90282"/>
                </a:moveTo>
                <a:lnTo>
                  <a:pt x="27922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61" name="object 12461"/>
          <p:cNvSpPr/>
          <p:nvPr/>
        </p:nvSpPr>
        <p:spPr>
          <a:xfrm>
            <a:off x="3566616" y="665669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62" name="object 12462"/>
          <p:cNvSpPr/>
          <p:nvPr/>
        </p:nvSpPr>
        <p:spPr>
          <a:xfrm>
            <a:off x="3641076" y="6660413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63" name="object 12463"/>
          <p:cNvSpPr/>
          <p:nvPr/>
        </p:nvSpPr>
        <p:spPr>
          <a:xfrm>
            <a:off x="3641076" y="6370951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64" name="object 12464"/>
          <p:cNvSpPr/>
          <p:nvPr/>
        </p:nvSpPr>
        <p:spPr>
          <a:xfrm>
            <a:off x="3644798" y="6569200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65" name="object 12465"/>
          <p:cNvSpPr/>
          <p:nvPr/>
        </p:nvSpPr>
        <p:spPr>
          <a:xfrm>
            <a:off x="3644798" y="6656690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66" name="object 12466"/>
          <p:cNvSpPr/>
          <p:nvPr/>
        </p:nvSpPr>
        <p:spPr>
          <a:xfrm>
            <a:off x="4158570" y="6975936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0"/>
                </a:moveTo>
                <a:lnTo>
                  <a:pt x="6515" y="24199"/>
                </a:lnTo>
              </a:path>
              <a:path w="17145" h="65404">
                <a:moveTo>
                  <a:pt x="10238" y="40952"/>
                </a:moveTo>
                <a:lnTo>
                  <a:pt x="16753" y="65152"/>
                </a:lnTo>
              </a:path>
              <a:path w="17145" h="65404">
                <a:moveTo>
                  <a:pt x="16753" y="65152"/>
                </a:moveTo>
                <a:lnTo>
                  <a:pt x="10238" y="40952"/>
                </a:lnTo>
              </a:path>
              <a:path w="17145" h="65404">
                <a:moveTo>
                  <a:pt x="6515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67" name="object 12467"/>
          <p:cNvSpPr/>
          <p:nvPr/>
        </p:nvSpPr>
        <p:spPr>
          <a:xfrm>
            <a:off x="3644798" y="6656690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68" name="object 12468"/>
          <p:cNvSpPr/>
          <p:nvPr/>
        </p:nvSpPr>
        <p:spPr>
          <a:xfrm>
            <a:off x="3644798" y="6569200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69" name="object 12469"/>
          <p:cNvSpPr/>
          <p:nvPr/>
        </p:nvSpPr>
        <p:spPr>
          <a:xfrm>
            <a:off x="3571269" y="637095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70" name="object 12470"/>
          <p:cNvSpPr/>
          <p:nvPr/>
        </p:nvSpPr>
        <p:spPr>
          <a:xfrm>
            <a:off x="3641076" y="6660413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71" name="object 12471"/>
          <p:cNvSpPr/>
          <p:nvPr/>
        </p:nvSpPr>
        <p:spPr>
          <a:xfrm>
            <a:off x="3566616" y="637095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72" name="object 12472"/>
          <p:cNvSpPr/>
          <p:nvPr/>
        </p:nvSpPr>
        <p:spPr>
          <a:xfrm>
            <a:off x="4125994" y="6845631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39" h="109220">
                <a:moveTo>
                  <a:pt x="27922" y="108897"/>
                </a:moveTo>
                <a:lnTo>
                  <a:pt x="23268" y="90282"/>
                </a:lnTo>
              </a:path>
              <a:path w="27939" h="109220">
                <a:moveTo>
                  <a:pt x="18614" y="72598"/>
                </a:moveTo>
                <a:lnTo>
                  <a:pt x="10238" y="39091"/>
                </a:lnTo>
              </a:path>
              <a:path w="27939" h="109220">
                <a:moveTo>
                  <a:pt x="5584" y="22337"/>
                </a:moveTo>
                <a:lnTo>
                  <a:pt x="930" y="2792"/>
                </a:lnTo>
              </a:path>
              <a:path w="27939" h="109220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73" name="object 12473"/>
          <p:cNvSpPr/>
          <p:nvPr/>
        </p:nvSpPr>
        <p:spPr>
          <a:xfrm>
            <a:off x="3566616" y="661201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74" name="object 12474"/>
          <p:cNvSpPr/>
          <p:nvPr/>
        </p:nvSpPr>
        <p:spPr>
          <a:xfrm>
            <a:off x="10167463" y="706156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75" name="object 12475"/>
          <p:cNvSpPr/>
          <p:nvPr/>
        </p:nvSpPr>
        <p:spPr>
          <a:xfrm>
            <a:off x="4125994" y="6845631"/>
            <a:ext cx="5715" cy="22860"/>
          </a:xfrm>
          <a:custGeom>
            <a:avLst/>
            <a:gdLst/>
            <a:ahLst/>
            <a:cxnLst/>
            <a:rect l="l" t="t" r="r" b="b"/>
            <a:pathLst>
              <a:path w="5714" h="22859">
                <a:moveTo>
                  <a:pt x="0" y="0"/>
                </a:moveTo>
                <a:lnTo>
                  <a:pt x="930" y="2792"/>
                </a:lnTo>
              </a:path>
              <a:path w="5714" h="22859">
                <a:moveTo>
                  <a:pt x="930" y="2792"/>
                </a:moveTo>
                <a:lnTo>
                  <a:pt x="5584" y="2233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2476" name="object 12476"/>
          <p:cNvPicPr/>
          <p:nvPr/>
        </p:nvPicPr>
        <p:blipFill>
          <a:blip r:embed="rId107" cstate="print"/>
          <a:stretch>
            <a:fillRect/>
          </a:stretch>
        </p:blipFill>
        <p:spPr>
          <a:xfrm>
            <a:off x="5698954" y="4414525"/>
            <a:ext cx="390913" cy="513771"/>
          </a:xfrm>
          <a:prstGeom prst="rect">
            <a:avLst/>
          </a:prstGeom>
        </p:spPr>
      </p:pic>
      <p:sp>
        <p:nvSpPr>
          <p:cNvPr id="12477" name="object 12477"/>
          <p:cNvSpPr/>
          <p:nvPr/>
        </p:nvSpPr>
        <p:spPr>
          <a:xfrm>
            <a:off x="4136232" y="6884723"/>
            <a:ext cx="17780" cy="69850"/>
          </a:xfrm>
          <a:custGeom>
            <a:avLst/>
            <a:gdLst/>
            <a:ahLst/>
            <a:cxnLst/>
            <a:rect l="l" t="t" r="r" b="b"/>
            <a:pathLst>
              <a:path w="17779" h="69850">
                <a:moveTo>
                  <a:pt x="0" y="0"/>
                </a:moveTo>
                <a:lnTo>
                  <a:pt x="8376" y="33506"/>
                </a:lnTo>
              </a:path>
              <a:path w="17779" h="69850">
                <a:moveTo>
                  <a:pt x="13030" y="51190"/>
                </a:moveTo>
                <a:lnTo>
                  <a:pt x="17684" y="6980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78" name="object 12478"/>
          <p:cNvSpPr/>
          <p:nvPr/>
        </p:nvSpPr>
        <p:spPr>
          <a:xfrm>
            <a:off x="3566616" y="652638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79" name="object 12479"/>
          <p:cNvSpPr/>
          <p:nvPr/>
        </p:nvSpPr>
        <p:spPr>
          <a:xfrm>
            <a:off x="3571269" y="6513355"/>
            <a:ext cx="62865" cy="12700"/>
          </a:xfrm>
          <a:custGeom>
            <a:avLst/>
            <a:gdLst/>
            <a:ahLst/>
            <a:cxnLst/>
            <a:rect l="l" t="t" r="r" b="b"/>
            <a:pathLst>
              <a:path w="62864" h="12700">
                <a:moveTo>
                  <a:pt x="62359" y="12099"/>
                </a:moveTo>
                <a:lnTo>
                  <a:pt x="61429" y="7445"/>
                </a:lnTo>
              </a:path>
              <a:path w="62864" h="12700">
                <a:moveTo>
                  <a:pt x="61429" y="7445"/>
                </a:moveTo>
                <a:lnTo>
                  <a:pt x="58636" y="3722"/>
                </a:lnTo>
              </a:path>
              <a:path w="62864" h="12700">
                <a:moveTo>
                  <a:pt x="58636" y="3722"/>
                </a:moveTo>
                <a:lnTo>
                  <a:pt x="55844" y="1861"/>
                </a:lnTo>
              </a:path>
              <a:path w="62864" h="12700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80" name="object 12480"/>
          <p:cNvSpPr/>
          <p:nvPr/>
        </p:nvSpPr>
        <p:spPr>
          <a:xfrm>
            <a:off x="4158570" y="6975936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0"/>
                </a:moveTo>
                <a:lnTo>
                  <a:pt x="6515" y="24199"/>
                </a:lnTo>
              </a:path>
              <a:path w="17145" h="65404">
                <a:moveTo>
                  <a:pt x="10238" y="40952"/>
                </a:moveTo>
                <a:lnTo>
                  <a:pt x="16753" y="65152"/>
                </a:lnTo>
              </a:path>
              <a:path w="17145" h="65404">
                <a:moveTo>
                  <a:pt x="16753" y="65152"/>
                </a:moveTo>
                <a:lnTo>
                  <a:pt x="10238" y="40952"/>
                </a:lnTo>
              </a:path>
              <a:path w="17145" h="65404">
                <a:moveTo>
                  <a:pt x="6515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81" name="object 12481"/>
          <p:cNvSpPr/>
          <p:nvPr/>
        </p:nvSpPr>
        <p:spPr>
          <a:xfrm>
            <a:off x="3571269" y="6577577"/>
            <a:ext cx="62865" cy="46990"/>
          </a:xfrm>
          <a:custGeom>
            <a:avLst/>
            <a:gdLst/>
            <a:ahLst/>
            <a:cxnLst/>
            <a:rect l="l" t="t" r="r" b="b"/>
            <a:pathLst>
              <a:path w="62864" h="46990">
                <a:moveTo>
                  <a:pt x="0" y="46537"/>
                </a:moveTo>
                <a:lnTo>
                  <a:pt x="44675" y="46537"/>
                </a:lnTo>
              </a:path>
              <a:path w="62864" h="46990">
                <a:moveTo>
                  <a:pt x="55844" y="44675"/>
                </a:moveTo>
                <a:lnTo>
                  <a:pt x="58636" y="43745"/>
                </a:lnTo>
              </a:path>
              <a:path w="62864" h="46990">
                <a:moveTo>
                  <a:pt x="58636" y="43745"/>
                </a:moveTo>
                <a:lnTo>
                  <a:pt x="61429" y="39091"/>
                </a:lnTo>
              </a:path>
              <a:path w="62864" h="46990">
                <a:moveTo>
                  <a:pt x="61429" y="39091"/>
                </a:moveTo>
                <a:lnTo>
                  <a:pt x="62359" y="35368"/>
                </a:lnTo>
              </a:path>
              <a:path w="62864" h="46990">
                <a:moveTo>
                  <a:pt x="62359" y="35368"/>
                </a:moveTo>
                <a:lnTo>
                  <a:pt x="6235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82" name="object 12482"/>
          <p:cNvSpPr/>
          <p:nvPr/>
        </p:nvSpPr>
        <p:spPr>
          <a:xfrm>
            <a:off x="4125994" y="6845631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39" h="109220">
                <a:moveTo>
                  <a:pt x="27922" y="108897"/>
                </a:moveTo>
                <a:lnTo>
                  <a:pt x="23268" y="90282"/>
                </a:lnTo>
              </a:path>
              <a:path w="27939" h="109220">
                <a:moveTo>
                  <a:pt x="18614" y="72598"/>
                </a:moveTo>
                <a:lnTo>
                  <a:pt x="10238" y="39091"/>
                </a:lnTo>
              </a:path>
              <a:path w="27939" h="109220">
                <a:moveTo>
                  <a:pt x="5584" y="22337"/>
                </a:moveTo>
                <a:lnTo>
                  <a:pt x="930" y="2792"/>
                </a:lnTo>
              </a:path>
              <a:path w="27939" h="109220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83" name="object 12483"/>
          <p:cNvSpPr/>
          <p:nvPr/>
        </p:nvSpPr>
        <p:spPr>
          <a:xfrm>
            <a:off x="3571269" y="6522663"/>
            <a:ext cx="62865" cy="46990"/>
          </a:xfrm>
          <a:custGeom>
            <a:avLst/>
            <a:gdLst/>
            <a:ahLst/>
            <a:cxnLst/>
            <a:rect l="l" t="t" r="r" b="b"/>
            <a:pathLst>
              <a:path w="62864" h="46990">
                <a:moveTo>
                  <a:pt x="62359" y="46537"/>
                </a:moveTo>
                <a:lnTo>
                  <a:pt x="62359" y="2792"/>
                </a:lnTo>
              </a:path>
              <a:path w="62864" h="46990">
                <a:moveTo>
                  <a:pt x="0" y="0"/>
                </a:moveTo>
                <a:lnTo>
                  <a:pt x="2419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84" name="object 12484"/>
          <p:cNvSpPr/>
          <p:nvPr/>
        </p:nvSpPr>
        <p:spPr>
          <a:xfrm>
            <a:off x="4125994" y="6845631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39" h="109220">
                <a:moveTo>
                  <a:pt x="0" y="0"/>
                </a:moveTo>
                <a:lnTo>
                  <a:pt x="930" y="2792"/>
                </a:lnTo>
              </a:path>
              <a:path w="27939" h="109220">
                <a:moveTo>
                  <a:pt x="930" y="2792"/>
                </a:moveTo>
                <a:lnTo>
                  <a:pt x="5584" y="22337"/>
                </a:lnTo>
              </a:path>
              <a:path w="27939" h="109220">
                <a:moveTo>
                  <a:pt x="10238" y="39091"/>
                </a:moveTo>
                <a:lnTo>
                  <a:pt x="18614" y="72598"/>
                </a:lnTo>
              </a:path>
              <a:path w="27939" h="109220">
                <a:moveTo>
                  <a:pt x="23268" y="90282"/>
                </a:moveTo>
                <a:lnTo>
                  <a:pt x="27922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85" name="object 12485"/>
          <p:cNvSpPr/>
          <p:nvPr/>
        </p:nvSpPr>
        <p:spPr>
          <a:xfrm>
            <a:off x="3595469" y="6522663"/>
            <a:ext cx="12700" cy="41275"/>
          </a:xfrm>
          <a:custGeom>
            <a:avLst/>
            <a:gdLst/>
            <a:ahLst/>
            <a:cxnLst/>
            <a:rect l="l" t="t" r="r" b="b"/>
            <a:pathLst>
              <a:path w="12700" h="41275">
                <a:moveTo>
                  <a:pt x="0" y="0"/>
                </a:moveTo>
                <a:lnTo>
                  <a:pt x="4653" y="930"/>
                </a:lnTo>
              </a:path>
              <a:path w="12700" h="41275">
                <a:moveTo>
                  <a:pt x="4653" y="930"/>
                </a:moveTo>
                <a:lnTo>
                  <a:pt x="8376" y="3722"/>
                </a:lnTo>
              </a:path>
              <a:path w="12700" h="41275">
                <a:moveTo>
                  <a:pt x="8376" y="3722"/>
                </a:moveTo>
                <a:lnTo>
                  <a:pt x="11168" y="7445"/>
                </a:lnTo>
              </a:path>
              <a:path w="12700" h="41275">
                <a:moveTo>
                  <a:pt x="11168" y="7445"/>
                </a:moveTo>
                <a:lnTo>
                  <a:pt x="12099" y="11168"/>
                </a:lnTo>
              </a:path>
              <a:path w="12700" h="41275">
                <a:moveTo>
                  <a:pt x="12099" y="11168"/>
                </a:moveTo>
                <a:lnTo>
                  <a:pt x="12099" y="4095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86" name="object 12486"/>
          <p:cNvSpPr/>
          <p:nvPr/>
        </p:nvSpPr>
        <p:spPr>
          <a:xfrm>
            <a:off x="4158570" y="6975936"/>
            <a:ext cx="17145" cy="65405"/>
          </a:xfrm>
          <a:custGeom>
            <a:avLst/>
            <a:gdLst/>
            <a:ahLst/>
            <a:cxnLst/>
            <a:rect l="l" t="t" r="r" b="b"/>
            <a:pathLst>
              <a:path w="17145" h="65404">
                <a:moveTo>
                  <a:pt x="0" y="0"/>
                </a:moveTo>
                <a:lnTo>
                  <a:pt x="6515" y="24199"/>
                </a:lnTo>
              </a:path>
              <a:path w="17145" h="65404">
                <a:moveTo>
                  <a:pt x="10238" y="40952"/>
                </a:moveTo>
                <a:lnTo>
                  <a:pt x="16753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87" name="object 12487"/>
          <p:cNvSpPr/>
          <p:nvPr/>
        </p:nvSpPr>
        <p:spPr>
          <a:xfrm>
            <a:off x="3603846" y="6577577"/>
            <a:ext cx="3810" cy="34925"/>
          </a:xfrm>
          <a:custGeom>
            <a:avLst/>
            <a:gdLst/>
            <a:ahLst/>
            <a:cxnLst/>
            <a:rect l="l" t="t" r="r" b="b"/>
            <a:pathLst>
              <a:path w="3810" h="34925">
                <a:moveTo>
                  <a:pt x="3722" y="0"/>
                </a:moveTo>
                <a:lnTo>
                  <a:pt x="3722" y="26060"/>
                </a:lnTo>
              </a:path>
              <a:path w="3810" h="34925">
                <a:moveTo>
                  <a:pt x="3722" y="26060"/>
                </a:moveTo>
                <a:lnTo>
                  <a:pt x="2792" y="30714"/>
                </a:lnTo>
              </a:path>
              <a:path w="3810" h="34925">
                <a:moveTo>
                  <a:pt x="2792" y="30714"/>
                </a:moveTo>
                <a:lnTo>
                  <a:pt x="0" y="3443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88" name="object 12488"/>
          <p:cNvSpPr/>
          <p:nvPr/>
        </p:nvSpPr>
        <p:spPr>
          <a:xfrm>
            <a:off x="10097657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89" name="object 12489"/>
          <p:cNvSpPr/>
          <p:nvPr/>
        </p:nvSpPr>
        <p:spPr>
          <a:xfrm>
            <a:off x="3571269" y="6586884"/>
            <a:ext cx="55244" cy="29209"/>
          </a:xfrm>
          <a:custGeom>
            <a:avLst/>
            <a:gdLst/>
            <a:ahLst/>
            <a:cxnLst/>
            <a:rect l="l" t="t" r="r" b="b"/>
            <a:pathLst>
              <a:path w="55245" h="29209">
                <a:moveTo>
                  <a:pt x="32576" y="25130"/>
                </a:moveTo>
                <a:lnTo>
                  <a:pt x="28853" y="27922"/>
                </a:lnTo>
              </a:path>
              <a:path w="55245" h="29209">
                <a:moveTo>
                  <a:pt x="28853" y="27922"/>
                </a:moveTo>
                <a:lnTo>
                  <a:pt x="24199" y="28853"/>
                </a:lnTo>
              </a:path>
              <a:path w="55245" h="29209">
                <a:moveTo>
                  <a:pt x="24199" y="28853"/>
                </a:moveTo>
                <a:lnTo>
                  <a:pt x="0" y="28853"/>
                </a:lnTo>
              </a:path>
              <a:path w="55245" h="29209">
                <a:moveTo>
                  <a:pt x="54913" y="2792"/>
                </a:moveTo>
                <a:lnTo>
                  <a:pt x="53983" y="1861"/>
                </a:lnTo>
              </a:path>
              <a:path w="55245" h="29209">
                <a:moveTo>
                  <a:pt x="53983" y="1861"/>
                </a:moveTo>
                <a:lnTo>
                  <a:pt x="53052" y="930"/>
                </a:lnTo>
              </a:path>
              <a:path w="55245" h="29209">
                <a:moveTo>
                  <a:pt x="53052" y="930"/>
                </a:moveTo>
                <a:lnTo>
                  <a:pt x="52121" y="930"/>
                </a:lnTo>
              </a:path>
              <a:path w="55245" h="29209">
                <a:moveTo>
                  <a:pt x="52121" y="930"/>
                </a:moveTo>
                <a:lnTo>
                  <a:pt x="50260" y="0"/>
                </a:lnTo>
              </a:path>
              <a:path w="55245" h="29209">
                <a:moveTo>
                  <a:pt x="50260" y="0"/>
                </a:moveTo>
                <a:lnTo>
                  <a:pt x="49329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90" name="object 12490"/>
          <p:cNvSpPr/>
          <p:nvPr/>
        </p:nvSpPr>
        <p:spPr>
          <a:xfrm>
            <a:off x="10167463" y="689123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91" name="object 12491"/>
          <p:cNvSpPr/>
          <p:nvPr/>
        </p:nvSpPr>
        <p:spPr>
          <a:xfrm>
            <a:off x="3617807" y="6587815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2792" y="0"/>
                </a:moveTo>
                <a:lnTo>
                  <a:pt x="930" y="0"/>
                </a:lnTo>
              </a:path>
              <a:path w="3175" h="1904">
                <a:moveTo>
                  <a:pt x="930" y="0"/>
                </a:moveTo>
                <a:lnTo>
                  <a:pt x="0" y="930"/>
                </a:lnTo>
              </a:path>
              <a:path w="3175" h="1904">
                <a:moveTo>
                  <a:pt x="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92" name="object 12492"/>
          <p:cNvSpPr/>
          <p:nvPr/>
        </p:nvSpPr>
        <p:spPr>
          <a:xfrm>
            <a:off x="10167463" y="689589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93" name="object 12493"/>
          <p:cNvSpPr/>
          <p:nvPr/>
        </p:nvSpPr>
        <p:spPr>
          <a:xfrm>
            <a:off x="3617807" y="658874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94" name="object 12494"/>
          <p:cNvSpPr/>
          <p:nvPr/>
        </p:nvSpPr>
        <p:spPr>
          <a:xfrm>
            <a:off x="10093934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495" name="object 12495"/>
          <p:cNvGrpSpPr/>
          <p:nvPr/>
        </p:nvGrpSpPr>
        <p:grpSpPr>
          <a:xfrm>
            <a:off x="3570339" y="6562685"/>
            <a:ext cx="57150" cy="94615"/>
            <a:chOff x="3570339" y="6562685"/>
            <a:chExt cx="57150" cy="94615"/>
          </a:xfrm>
        </p:grpSpPr>
        <p:sp>
          <p:nvSpPr>
            <p:cNvPr id="12496" name="object 12496"/>
            <p:cNvSpPr/>
            <p:nvPr/>
          </p:nvSpPr>
          <p:spPr>
            <a:xfrm>
              <a:off x="3591746" y="6563616"/>
              <a:ext cx="34925" cy="26670"/>
            </a:xfrm>
            <a:custGeom>
              <a:avLst/>
              <a:gdLst/>
              <a:ahLst/>
              <a:cxnLst/>
              <a:rect l="l" t="t" r="r" b="b"/>
              <a:pathLst>
                <a:path w="34925" h="26670">
                  <a:moveTo>
                    <a:pt x="26060" y="25130"/>
                  </a:moveTo>
                  <a:lnTo>
                    <a:pt x="26991" y="24199"/>
                  </a:lnTo>
                </a:path>
                <a:path w="34925" h="26670">
                  <a:moveTo>
                    <a:pt x="26991" y="24199"/>
                  </a:moveTo>
                  <a:lnTo>
                    <a:pt x="28853" y="24199"/>
                  </a:lnTo>
                </a:path>
                <a:path w="34925" h="26670">
                  <a:moveTo>
                    <a:pt x="28853" y="24199"/>
                  </a:moveTo>
                  <a:lnTo>
                    <a:pt x="29783" y="23268"/>
                  </a:lnTo>
                </a:path>
                <a:path w="34925" h="26670">
                  <a:moveTo>
                    <a:pt x="31645" y="24199"/>
                  </a:moveTo>
                  <a:lnTo>
                    <a:pt x="32576" y="24199"/>
                  </a:lnTo>
                </a:path>
                <a:path w="34925" h="26670">
                  <a:moveTo>
                    <a:pt x="32576" y="24199"/>
                  </a:moveTo>
                  <a:lnTo>
                    <a:pt x="33506" y="25130"/>
                  </a:lnTo>
                </a:path>
                <a:path w="34925" h="26670">
                  <a:moveTo>
                    <a:pt x="33506" y="25130"/>
                  </a:moveTo>
                  <a:lnTo>
                    <a:pt x="34437" y="26060"/>
                  </a:lnTo>
                </a:path>
                <a:path w="34925" h="26670">
                  <a:moveTo>
                    <a:pt x="34437" y="5584"/>
                  </a:moveTo>
                  <a:lnTo>
                    <a:pt x="34437" y="0"/>
                  </a:lnTo>
                </a:path>
                <a:path w="34925" h="26670">
                  <a:moveTo>
                    <a:pt x="0" y="0"/>
                  </a:moveTo>
                  <a:lnTo>
                    <a:pt x="31645" y="0"/>
                  </a:lnTo>
                </a:path>
                <a:path w="34925" h="26670">
                  <a:moveTo>
                    <a:pt x="31645" y="0"/>
                  </a:moveTo>
                  <a:lnTo>
                    <a:pt x="32576" y="0"/>
                  </a:lnTo>
                </a:path>
                <a:path w="34925" h="26670">
                  <a:moveTo>
                    <a:pt x="32576" y="0"/>
                  </a:moveTo>
                  <a:lnTo>
                    <a:pt x="33506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7" name="object 12497"/>
            <p:cNvSpPr/>
            <p:nvPr/>
          </p:nvSpPr>
          <p:spPr>
            <a:xfrm>
              <a:off x="3624322" y="6562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8" name="object 12498"/>
            <p:cNvSpPr/>
            <p:nvPr/>
          </p:nvSpPr>
          <p:spPr>
            <a:xfrm>
              <a:off x="3625253" y="65636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99" name="object 12499"/>
            <p:cNvSpPr/>
            <p:nvPr/>
          </p:nvSpPr>
          <p:spPr>
            <a:xfrm>
              <a:off x="3625253" y="65626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0" name="object 12500"/>
            <p:cNvSpPr/>
            <p:nvPr/>
          </p:nvSpPr>
          <p:spPr>
            <a:xfrm>
              <a:off x="3571270" y="6563616"/>
              <a:ext cx="20955" cy="93345"/>
            </a:xfrm>
            <a:custGeom>
              <a:avLst/>
              <a:gdLst/>
              <a:ahLst/>
              <a:cxnLst/>
              <a:rect l="l" t="t" r="r" b="b"/>
              <a:pathLst>
                <a:path w="20954" h="93345">
                  <a:moveTo>
                    <a:pt x="20476" y="0"/>
                  </a:moveTo>
                  <a:lnTo>
                    <a:pt x="20476" y="5584"/>
                  </a:lnTo>
                </a:path>
                <a:path w="20954" h="93345">
                  <a:moveTo>
                    <a:pt x="0" y="93074"/>
                  </a:moveTo>
                  <a:lnTo>
                    <a:pt x="0" y="62359"/>
                  </a:lnTo>
                </a:path>
                <a:path w="20954" h="93345">
                  <a:moveTo>
                    <a:pt x="0" y="44675"/>
                  </a:moveTo>
                  <a:lnTo>
                    <a:pt x="0" y="13961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501" name="object 12501"/>
          <p:cNvGrpSpPr/>
          <p:nvPr/>
        </p:nvGrpSpPr>
        <p:grpSpPr>
          <a:xfrm>
            <a:off x="4231168" y="7204899"/>
            <a:ext cx="147320" cy="38735"/>
            <a:chOff x="4231168" y="7204899"/>
            <a:chExt cx="147320" cy="38735"/>
          </a:xfrm>
        </p:grpSpPr>
        <p:sp>
          <p:nvSpPr>
            <p:cNvPr id="12502" name="object 12502"/>
            <p:cNvSpPr/>
            <p:nvPr/>
          </p:nvSpPr>
          <p:spPr>
            <a:xfrm>
              <a:off x="4231168" y="7242129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0" y="0"/>
                  </a:moveTo>
                  <a:lnTo>
                    <a:pt x="930" y="0"/>
                  </a:lnTo>
                </a:path>
                <a:path w="3175">
                  <a:moveTo>
                    <a:pt x="1861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3" name="object 12503"/>
            <p:cNvSpPr/>
            <p:nvPr/>
          </p:nvSpPr>
          <p:spPr>
            <a:xfrm>
              <a:off x="4232099" y="72411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4" name="object 12504"/>
            <p:cNvSpPr/>
            <p:nvPr/>
          </p:nvSpPr>
          <p:spPr>
            <a:xfrm>
              <a:off x="4232099" y="7227237"/>
              <a:ext cx="59690" cy="15240"/>
            </a:xfrm>
            <a:custGeom>
              <a:avLst/>
              <a:gdLst/>
              <a:ahLst/>
              <a:cxnLst/>
              <a:rect l="l" t="t" r="r" b="b"/>
              <a:pathLst>
                <a:path w="59689" h="15240">
                  <a:moveTo>
                    <a:pt x="0" y="14891"/>
                  </a:moveTo>
                  <a:lnTo>
                    <a:pt x="930" y="14891"/>
                  </a:lnTo>
                </a:path>
                <a:path w="59689" h="15240">
                  <a:moveTo>
                    <a:pt x="1861" y="14891"/>
                  </a:moveTo>
                  <a:lnTo>
                    <a:pt x="19545" y="10238"/>
                  </a:lnTo>
                </a:path>
                <a:path w="59689" h="15240">
                  <a:moveTo>
                    <a:pt x="36299" y="5584"/>
                  </a:moveTo>
                  <a:lnTo>
                    <a:pt x="53983" y="1861"/>
                  </a:lnTo>
                </a:path>
                <a:path w="59689" h="15240">
                  <a:moveTo>
                    <a:pt x="57706" y="0"/>
                  </a:moveTo>
                  <a:lnTo>
                    <a:pt x="59567" y="0"/>
                  </a:lnTo>
                </a:path>
                <a:path w="59689" h="15240">
                  <a:moveTo>
                    <a:pt x="56775" y="930"/>
                  </a:moveTo>
                  <a:lnTo>
                    <a:pt x="57706" y="0"/>
                  </a:lnTo>
                </a:path>
                <a:path w="59689" h="15240">
                  <a:moveTo>
                    <a:pt x="54913" y="930"/>
                  </a:moveTo>
                  <a:lnTo>
                    <a:pt x="56775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5" name="object 12505"/>
            <p:cNvSpPr/>
            <p:nvPr/>
          </p:nvSpPr>
          <p:spPr>
            <a:xfrm>
              <a:off x="4286082" y="7227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6" name="object 12506"/>
            <p:cNvSpPr/>
            <p:nvPr/>
          </p:nvSpPr>
          <p:spPr>
            <a:xfrm>
              <a:off x="4286082" y="722816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7" name="object 12507"/>
            <p:cNvSpPr/>
            <p:nvPr/>
          </p:nvSpPr>
          <p:spPr>
            <a:xfrm>
              <a:off x="4285151" y="72281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8" name="object 12508"/>
            <p:cNvSpPr/>
            <p:nvPr/>
          </p:nvSpPr>
          <p:spPr>
            <a:xfrm>
              <a:off x="4291666" y="7219791"/>
              <a:ext cx="29209" cy="7620"/>
            </a:xfrm>
            <a:custGeom>
              <a:avLst/>
              <a:gdLst/>
              <a:ahLst/>
              <a:cxnLst/>
              <a:rect l="l" t="t" r="r" b="b"/>
              <a:pathLst>
                <a:path w="29210" h="7620">
                  <a:moveTo>
                    <a:pt x="0" y="7445"/>
                  </a:moveTo>
                  <a:lnTo>
                    <a:pt x="13961" y="3722"/>
                  </a:lnTo>
                </a:path>
                <a:path w="29210" h="7620">
                  <a:moveTo>
                    <a:pt x="13961" y="3722"/>
                  </a:moveTo>
                  <a:lnTo>
                    <a:pt x="28853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09" name="object 12509"/>
            <p:cNvSpPr/>
            <p:nvPr/>
          </p:nvSpPr>
          <p:spPr>
            <a:xfrm>
              <a:off x="4325173" y="72179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0" name="object 12510"/>
            <p:cNvSpPr/>
            <p:nvPr/>
          </p:nvSpPr>
          <p:spPr>
            <a:xfrm>
              <a:off x="4320520" y="7205830"/>
              <a:ext cx="57150" cy="13970"/>
            </a:xfrm>
            <a:custGeom>
              <a:avLst/>
              <a:gdLst/>
              <a:ahLst/>
              <a:cxnLst/>
              <a:rect l="l" t="t" r="r" b="b"/>
              <a:pathLst>
                <a:path w="57150" h="13970">
                  <a:moveTo>
                    <a:pt x="4653" y="13030"/>
                  </a:moveTo>
                  <a:lnTo>
                    <a:pt x="5584" y="13030"/>
                  </a:lnTo>
                </a:path>
                <a:path w="57150" h="13970">
                  <a:moveTo>
                    <a:pt x="3722" y="13030"/>
                  </a:moveTo>
                  <a:lnTo>
                    <a:pt x="4653" y="13030"/>
                  </a:lnTo>
                </a:path>
                <a:path w="57150" h="13970">
                  <a:moveTo>
                    <a:pt x="2792" y="13961"/>
                  </a:moveTo>
                  <a:lnTo>
                    <a:pt x="3722" y="13030"/>
                  </a:lnTo>
                </a:path>
                <a:path w="57150" h="13970">
                  <a:moveTo>
                    <a:pt x="1861" y="13961"/>
                  </a:moveTo>
                  <a:lnTo>
                    <a:pt x="2792" y="13961"/>
                  </a:lnTo>
                </a:path>
                <a:path w="57150" h="13970">
                  <a:moveTo>
                    <a:pt x="0" y="13961"/>
                  </a:moveTo>
                  <a:lnTo>
                    <a:pt x="1861" y="13961"/>
                  </a:lnTo>
                </a:path>
                <a:path w="57150" h="13970">
                  <a:moveTo>
                    <a:pt x="5584" y="13030"/>
                  </a:moveTo>
                  <a:lnTo>
                    <a:pt x="54913" y="930"/>
                  </a:lnTo>
                </a:path>
                <a:path w="57150" h="13970">
                  <a:moveTo>
                    <a:pt x="55844" y="0"/>
                  </a:moveTo>
                  <a:lnTo>
                    <a:pt x="56775" y="0"/>
                  </a:lnTo>
                </a:path>
                <a:path w="57150" h="13970">
                  <a:moveTo>
                    <a:pt x="54913" y="930"/>
                  </a:moveTo>
                  <a:lnTo>
                    <a:pt x="55844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1" name="object 12511"/>
            <p:cNvSpPr/>
            <p:nvPr/>
          </p:nvSpPr>
          <p:spPr>
            <a:xfrm>
              <a:off x="4374503" y="72058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2" name="object 12512"/>
            <p:cNvSpPr/>
            <p:nvPr/>
          </p:nvSpPr>
          <p:spPr>
            <a:xfrm>
              <a:off x="4377295" y="720583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513" name="object 12513"/>
          <p:cNvSpPr/>
          <p:nvPr/>
        </p:nvSpPr>
        <p:spPr>
          <a:xfrm>
            <a:off x="3571269" y="6577577"/>
            <a:ext cx="73660" cy="79375"/>
          </a:xfrm>
          <a:custGeom>
            <a:avLst/>
            <a:gdLst/>
            <a:ahLst/>
            <a:cxnLst/>
            <a:rect l="l" t="t" r="r" b="b"/>
            <a:pathLst>
              <a:path w="73660" h="79375">
                <a:moveTo>
                  <a:pt x="0" y="0"/>
                </a:moveTo>
                <a:lnTo>
                  <a:pt x="0" y="30714"/>
                </a:lnTo>
              </a:path>
              <a:path w="73660" h="79375">
                <a:moveTo>
                  <a:pt x="0" y="48398"/>
                </a:moveTo>
                <a:lnTo>
                  <a:pt x="0" y="79113"/>
                </a:lnTo>
              </a:path>
              <a:path w="73660" h="79375">
                <a:moveTo>
                  <a:pt x="0" y="0"/>
                </a:moveTo>
                <a:lnTo>
                  <a:pt x="26060" y="0"/>
                </a:lnTo>
              </a:path>
              <a:path w="73660" h="79375">
                <a:moveTo>
                  <a:pt x="42814" y="0"/>
                </a:moveTo>
                <a:lnTo>
                  <a:pt x="69805" y="0"/>
                </a:lnTo>
              </a:path>
              <a:path w="73660" h="79375">
                <a:moveTo>
                  <a:pt x="69805" y="0"/>
                </a:moveTo>
                <a:lnTo>
                  <a:pt x="42814" y="0"/>
                </a:lnTo>
              </a:path>
              <a:path w="73660" h="79375">
                <a:moveTo>
                  <a:pt x="26060" y="0"/>
                </a:moveTo>
                <a:lnTo>
                  <a:pt x="0" y="0"/>
                </a:lnTo>
              </a:path>
              <a:path w="73660" h="79375">
                <a:moveTo>
                  <a:pt x="69805" y="79113"/>
                </a:moveTo>
                <a:lnTo>
                  <a:pt x="42814" y="79113"/>
                </a:lnTo>
              </a:path>
              <a:path w="73660" h="79375">
                <a:moveTo>
                  <a:pt x="26060" y="79113"/>
                </a:moveTo>
                <a:lnTo>
                  <a:pt x="0" y="79113"/>
                </a:lnTo>
              </a:path>
              <a:path w="73660" h="79375">
                <a:moveTo>
                  <a:pt x="0" y="79113"/>
                </a:moveTo>
                <a:lnTo>
                  <a:pt x="26060" y="79113"/>
                </a:lnTo>
              </a:path>
              <a:path w="73660" h="79375">
                <a:moveTo>
                  <a:pt x="42814" y="79113"/>
                </a:moveTo>
                <a:lnTo>
                  <a:pt x="69805" y="79113"/>
                </a:lnTo>
              </a:path>
              <a:path w="73660" h="79375">
                <a:moveTo>
                  <a:pt x="69805" y="0"/>
                </a:moveTo>
                <a:lnTo>
                  <a:pt x="69805" y="30714"/>
                </a:lnTo>
              </a:path>
              <a:path w="73660" h="79375">
                <a:moveTo>
                  <a:pt x="69805" y="48398"/>
                </a:moveTo>
                <a:lnTo>
                  <a:pt x="69805" y="79113"/>
                </a:lnTo>
              </a:path>
              <a:path w="73660" h="79375">
                <a:moveTo>
                  <a:pt x="73528" y="0"/>
                </a:moveTo>
                <a:lnTo>
                  <a:pt x="73528" y="30714"/>
                </a:lnTo>
              </a:path>
              <a:path w="73660" h="79375">
                <a:moveTo>
                  <a:pt x="73528" y="48398"/>
                </a:moveTo>
                <a:lnTo>
                  <a:pt x="73528" y="79113"/>
                </a:lnTo>
              </a:path>
              <a:path w="73660" h="79375">
                <a:moveTo>
                  <a:pt x="69805" y="0"/>
                </a:moveTo>
                <a:lnTo>
                  <a:pt x="69805" y="30714"/>
                </a:lnTo>
              </a:path>
              <a:path w="73660" h="79375">
                <a:moveTo>
                  <a:pt x="69805" y="48398"/>
                </a:moveTo>
                <a:lnTo>
                  <a:pt x="69805" y="79113"/>
                </a:lnTo>
              </a:path>
              <a:path w="73660" h="79375">
                <a:moveTo>
                  <a:pt x="44675" y="12099"/>
                </a:moveTo>
                <a:lnTo>
                  <a:pt x="55844" y="12099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14" name="object 12514"/>
          <p:cNvSpPr/>
          <p:nvPr/>
        </p:nvSpPr>
        <p:spPr>
          <a:xfrm>
            <a:off x="4311212" y="6915437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4" h="20954">
                <a:moveTo>
                  <a:pt x="5584" y="20476"/>
                </a:moveTo>
                <a:lnTo>
                  <a:pt x="1861" y="5584"/>
                </a:lnTo>
              </a:path>
              <a:path w="5714" h="20954">
                <a:moveTo>
                  <a:pt x="1861" y="5584"/>
                </a:moveTo>
                <a:lnTo>
                  <a:pt x="930" y="3722"/>
                </a:lnTo>
              </a:path>
              <a:path w="5714" h="20954">
                <a:moveTo>
                  <a:pt x="930" y="3722"/>
                </a:moveTo>
                <a:lnTo>
                  <a:pt x="930" y="2792"/>
                </a:lnTo>
              </a:path>
              <a:path w="5714" h="20954">
                <a:moveTo>
                  <a:pt x="930" y="2792"/>
                </a:moveTo>
                <a:lnTo>
                  <a:pt x="930" y="1861"/>
                </a:lnTo>
              </a:path>
              <a:path w="5714" h="20954">
                <a:moveTo>
                  <a:pt x="930" y="1861"/>
                </a:moveTo>
                <a:lnTo>
                  <a:pt x="930" y="930"/>
                </a:lnTo>
              </a:path>
              <a:path w="5714" h="20954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15" name="object 12515"/>
          <p:cNvSpPr/>
          <p:nvPr/>
        </p:nvSpPr>
        <p:spPr>
          <a:xfrm>
            <a:off x="3615945" y="664459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516" name="object 12516"/>
          <p:cNvGrpSpPr/>
          <p:nvPr/>
        </p:nvGrpSpPr>
        <p:grpSpPr>
          <a:xfrm>
            <a:off x="3615015" y="6588746"/>
            <a:ext cx="13335" cy="55880"/>
            <a:chOff x="3615015" y="6588746"/>
            <a:chExt cx="13335" cy="55880"/>
          </a:xfrm>
        </p:grpSpPr>
        <p:sp>
          <p:nvSpPr>
            <p:cNvPr id="12517" name="object 12517"/>
            <p:cNvSpPr/>
            <p:nvPr/>
          </p:nvSpPr>
          <p:spPr>
            <a:xfrm>
              <a:off x="3626183" y="65887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8" name="object 12518"/>
            <p:cNvSpPr/>
            <p:nvPr/>
          </p:nvSpPr>
          <p:spPr>
            <a:xfrm>
              <a:off x="3627114" y="6589677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0"/>
                  </a:moveTo>
                  <a:lnTo>
                    <a:pt x="0" y="18614"/>
                  </a:lnTo>
                </a:path>
                <a:path h="55245">
                  <a:moveTo>
                    <a:pt x="0" y="36299"/>
                  </a:moveTo>
                  <a:lnTo>
                    <a:pt x="0" y="53983"/>
                  </a:lnTo>
                </a:path>
                <a:path h="55245">
                  <a:moveTo>
                    <a:pt x="0" y="53983"/>
                  </a:moveTo>
                  <a:lnTo>
                    <a:pt x="0" y="54913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19" name="object 12519"/>
            <p:cNvSpPr/>
            <p:nvPr/>
          </p:nvSpPr>
          <p:spPr>
            <a:xfrm>
              <a:off x="3615015" y="65887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520" name="object 12520"/>
          <p:cNvSpPr/>
          <p:nvPr/>
        </p:nvSpPr>
        <p:spPr>
          <a:xfrm>
            <a:off x="4153916" y="6954528"/>
            <a:ext cx="5080" cy="21590"/>
          </a:xfrm>
          <a:custGeom>
            <a:avLst/>
            <a:gdLst/>
            <a:ahLst/>
            <a:cxnLst/>
            <a:rect l="l" t="t" r="r" b="b"/>
            <a:pathLst>
              <a:path w="5079" h="21590">
                <a:moveTo>
                  <a:pt x="0" y="0"/>
                </a:moveTo>
                <a:lnTo>
                  <a:pt x="0" y="930"/>
                </a:lnTo>
              </a:path>
              <a:path w="5079" h="21590">
                <a:moveTo>
                  <a:pt x="0" y="930"/>
                </a:moveTo>
                <a:lnTo>
                  <a:pt x="0" y="1861"/>
                </a:lnTo>
              </a:path>
              <a:path w="5079" h="21590">
                <a:moveTo>
                  <a:pt x="0" y="1861"/>
                </a:moveTo>
                <a:lnTo>
                  <a:pt x="0" y="2792"/>
                </a:lnTo>
              </a:path>
              <a:path w="5079" h="21590">
                <a:moveTo>
                  <a:pt x="0" y="2792"/>
                </a:moveTo>
                <a:lnTo>
                  <a:pt x="930" y="4653"/>
                </a:lnTo>
              </a:path>
              <a:path w="5079" h="21590">
                <a:moveTo>
                  <a:pt x="930" y="4653"/>
                </a:moveTo>
                <a:lnTo>
                  <a:pt x="4653" y="2140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21" name="object 12521"/>
          <p:cNvSpPr/>
          <p:nvPr/>
        </p:nvSpPr>
        <p:spPr>
          <a:xfrm>
            <a:off x="3615945" y="6577577"/>
            <a:ext cx="29209" cy="79375"/>
          </a:xfrm>
          <a:custGeom>
            <a:avLst/>
            <a:gdLst/>
            <a:ahLst/>
            <a:cxnLst/>
            <a:rect l="l" t="t" r="r" b="b"/>
            <a:pathLst>
              <a:path w="29210" h="79375">
                <a:moveTo>
                  <a:pt x="0" y="66082"/>
                </a:moveTo>
                <a:lnTo>
                  <a:pt x="0" y="48398"/>
                </a:lnTo>
              </a:path>
              <a:path w="29210" h="79375">
                <a:moveTo>
                  <a:pt x="0" y="30714"/>
                </a:moveTo>
                <a:lnTo>
                  <a:pt x="0" y="12099"/>
                </a:lnTo>
              </a:path>
              <a:path w="29210" h="79375">
                <a:moveTo>
                  <a:pt x="0" y="67013"/>
                </a:moveTo>
                <a:lnTo>
                  <a:pt x="0" y="66082"/>
                </a:lnTo>
              </a:path>
              <a:path w="29210" h="79375">
                <a:moveTo>
                  <a:pt x="28853" y="79113"/>
                </a:moveTo>
                <a:lnTo>
                  <a:pt x="28853" y="48398"/>
                </a:lnTo>
              </a:path>
              <a:path w="29210" h="79375">
                <a:moveTo>
                  <a:pt x="28853" y="30714"/>
                </a:moveTo>
                <a:lnTo>
                  <a:pt x="288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22" name="object 12522"/>
          <p:cNvSpPr/>
          <p:nvPr/>
        </p:nvSpPr>
        <p:spPr>
          <a:xfrm>
            <a:off x="3566616" y="6481710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653" y="4653"/>
                </a:moveTo>
                <a:lnTo>
                  <a:pt x="0" y="4653"/>
                </a:lnTo>
              </a:path>
              <a:path w="5079" h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23" name="object 12523"/>
          <p:cNvSpPr/>
          <p:nvPr/>
        </p:nvSpPr>
        <p:spPr>
          <a:xfrm>
            <a:off x="3641076" y="6569200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24" name="object 12524"/>
          <p:cNvSpPr/>
          <p:nvPr/>
        </p:nvSpPr>
        <p:spPr>
          <a:xfrm>
            <a:off x="3566616" y="6652036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0"/>
                </a:moveTo>
                <a:lnTo>
                  <a:pt x="4653" y="0"/>
                </a:lnTo>
              </a:path>
              <a:path w="5079" h="5079">
                <a:moveTo>
                  <a:pt x="0" y="4653"/>
                </a:moveTo>
                <a:lnTo>
                  <a:pt x="4653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25" name="object 12525"/>
          <p:cNvSpPr/>
          <p:nvPr/>
        </p:nvSpPr>
        <p:spPr>
          <a:xfrm>
            <a:off x="4134371" y="6841908"/>
            <a:ext cx="27305" cy="111125"/>
          </a:xfrm>
          <a:custGeom>
            <a:avLst/>
            <a:gdLst/>
            <a:ahLst/>
            <a:cxnLst/>
            <a:rect l="l" t="t" r="r" b="b"/>
            <a:pathLst>
              <a:path w="27304" h="111125">
                <a:moveTo>
                  <a:pt x="0" y="0"/>
                </a:moveTo>
                <a:lnTo>
                  <a:pt x="4653" y="21407"/>
                </a:lnTo>
              </a:path>
              <a:path w="27304" h="111125">
                <a:moveTo>
                  <a:pt x="9307" y="39091"/>
                </a:moveTo>
                <a:lnTo>
                  <a:pt x="17684" y="72598"/>
                </a:lnTo>
              </a:path>
              <a:path w="27304" h="111125">
                <a:moveTo>
                  <a:pt x="21407" y="89351"/>
                </a:moveTo>
                <a:lnTo>
                  <a:pt x="26991" y="11075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26" name="object 12526"/>
          <p:cNvSpPr/>
          <p:nvPr/>
        </p:nvSpPr>
        <p:spPr>
          <a:xfrm>
            <a:off x="3196179" y="6415627"/>
            <a:ext cx="48895" cy="194945"/>
          </a:xfrm>
          <a:custGeom>
            <a:avLst/>
            <a:gdLst/>
            <a:ahLst/>
            <a:cxnLst/>
            <a:rect l="l" t="t" r="r" b="b"/>
            <a:pathLst>
              <a:path w="48894" h="194945">
                <a:moveTo>
                  <a:pt x="48398" y="194525"/>
                </a:moveTo>
                <a:lnTo>
                  <a:pt x="42814" y="171257"/>
                </a:lnTo>
              </a:path>
              <a:path w="48894" h="194945">
                <a:moveTo>
                  <a:pt x="38160" y="153572"/>
                </a:moveTo>
                <a:lnTo>
                  <a:pt x="32576" y="130304"/>
                </a:lnTo>
              </a:path>
              <a:path w="48894" h="194945">
                <a:moveTo>
                  <a:pt x="26991" y="108897"/>
                </a:moveTo>
                <a:lnTo>
                  <a:pt x="22337" y="90282"/>
                </a:lnTo>
              </a:path>
              <a:path w="48894" h="194945">
                <a:moveTo>
                  <a:pt x="18614" y="73528"/>
                </a:moveTo>
                <a:lnTo>
                  <a:pt x="10238" y="39091"/>
                </a:lnTo>
              </a:path>
              <a:path w="48894" h="194945">
                <a:moveTo>
                  <a:pt x="5584" y="22337"/>
                </a:moveTo>
                <a:lnTo>
                  <a:pt x="930" y="3722"/>
                </a:lnTo>
              </a:path>
              <a:path w="48894" h="194945">
                <a:moveTo>
                  <a:pt x="930" y="2792"/>
                </a:moveTo>
                <a:lnTo>
                  <a:pt x="0" y="0"/>
                </a:lnTo>
              </a:path>
              <a:path w="48894" h="194945">
                <a:moveTo>
                  <a:pt x="0" y="0"/>
                </a:moveTo>
                <a:lnTo>
                  <a:pt x="930" y="2792"/>
                </a:lnTo>
              </a:path>
              <a:path w="48894" h="194945">
                <a:moveTo>
                  <a:pt x="930" y="3722"/>
                </a:moveTo>
                <a:lnTo>
                  <a:pt x="5584" y="22337"/>
                </a:lnTo>
              </a:path>
              <a:path w="48894" h="194945">
                <a:moveTo>
                  <a:pt x="10238" y="39091"/>
                </a:moveTo>
                <a:lnTo>
                  <a:pt x="18614" y="73528"/>
                </a:lnTo>
              </a:path>
              <a:path w="48894" h="194945">
                <a:moveTo>
                  <a:pt x="22337" y="90282"/>
                </a:moveTo>
                <a:lnTo>
                  <a:pt x="26991" y="10889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27" name="object 12527"/>
          <p:cNvSpPr/>
          <p:nvPr/>
        </p:nvSpPr>
        <p:spPr>
          <a:xfrm>
            <a:off x="4166947" y="6974075"/>
            <a:ext cx="67310" cy="267335"/>
          </a:xfrm>
          <a:custGeom>
            <a:avLst/>
            <a:gdLst/>
            <a:ahLst/>
            <a:cxnLst/>
            <a:rect l="l" t="t" r="r" b="b"/>
            <a:pathLst>
              <a:path w="67310" h="267334">
                <a:moveTo>
                  <a:pt x="0" y="0"/>
                </a:moveTo>
                <a:lnTo>
                  <a:pt x="4653" y="17684"/>
                </a:lnTo>
              </a:path>
              <a:path w="67310" h="267334">
                <a:moveTo>
                  <a:pt x="8376" y="34437"/>
                </a:moveTo>
                <a:lnTo>
                  <a:pt x="16753" y="67944"/>
                </a:lnTo>
              </a:path>
              <a:path w="67310" h="267334">
                <a:moveTo>
                  <a:pt x="21407" y="84697"/>
                </a:moveTo>
                <a:lnTo>
                  <a:pt x="29783" y="119135"/>
                </a:lnTo>
              </a:path>
              <a:path w="67310" h="267334">
                <a:moveTo>
                  <a:pt x="33506" y="135888"/>
                </a:moveTo>
                <a:lnTo>
                  <a:pt x="41883" y="169395"/>
                </a:lnTo>
              </a:path>
              <a:path w="67310" h="267334">
                <a:moveTo>
                  <a:pt x="46537" y="186149"/>
                </a:moveTo>
                <a:lnTo>
                  <a:pt x="54913" y="220586"/>
                </a:lnTo>
              </a:path>
              <a:path w="67310" h="267334">
                <a:moveTo>
                  <a:pt x="59567" y="237340"/>
                </a:moveTo>
                <a:lnTo>
                  <a:pt x="63290" y="255024"/>
                </a:lnTo>
              </a:path>
              <a:path w="67310" h="267334">
                <a:moveTo>
                  <a:pt x="63290" y="255024"/>
                </a:moveTo>
                <a:lnTo>
                  <a:pt x="65152" y="262470"/>
                </a:lnTo>
              </a:path>
              <a:path w="67310" h="267334">
                <a:moveTo>
                  <a:pt x="65152" y="262470"/>
                </a:moveTo>
                <a:lnTo>
                  <a:pt x="66082" y="263400"/>
                </a:lnTo>
              </a:path>
              <a:path w="67310" h="267334">
                <a:moveTo>
                  <a:pt x="66082" y="263400"/>
                </a:moveTo>
                <a:lnTo>
                  <a:pt x="66082" y="265262"/>
                </a:lnTo>
              </a:path>
              <a:path w="67310" h="267334">
                <a:moveTo>
                  <a:pt x="66082" y="265262"/>
                </a:moveTo>
                <a:lnTo>
                  <a:pt x="66082" y="266193"/>
                </a:lnTo>
              </a:path>
              <a:path w="67310" h="267334">
                <a:moveTo>
                  <a:pt x="66082" y="266193"/>
                </a:moveTo>
                <a:lnTo>
                  <a:pt x="66082" y="267123"/>
                </a:lnTo>
              </a:path>
              <a:path w="67310" h="267334">
                <a:moveTo>
                  <a:pt x="66082" y="267123"/>
                </a:moveTo>
                <a:lnTo>
                  <a:pt x="67013" y="267123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28" name="object 12528"/>
          <p:cNvSpPr/>
          <p:nvPr/>
        </p:nvSpPr>
        <p:spPr>
          <a:xfrm>
            <a:off x="3228755" y="6545932"/>
            <a:ext cx="15875" cy="64769"/>
          </a:xfrm>
          <a:custGeom>
            <a:avLst/>
            <a:gdLst/>
            <a:ahLst/>
            <a:cxnLst/>
            <a:rect l="l" t="t" r="r" b="b"/>
            <a:pathLst>
              <a:path w="15875" h="64770">
                <a:moveTo>
                  <a:pt x="0" y="0"/>
                </a:moveTo>
                <a:lnTo>
                  <a:pt x="5584" y="23268"/>
                </a:lnTo>
              </a:path>
              <a:path w="15875" h="64770">
                <a:moveTo>
                  <a:pt x="10238" y="40952"/>
                </a:moveTo>
                <a:lnTo>
                  <a:pt x="15822" y="6422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29" name="object 12529"/>
          <p:cNvSpPr/>
          <p:nvPr/>
        </p:nvSpPr>
        <p:spPr>
          <a:xfrm>
            <a:off x="4186492" y="6828878"/>
            <a:ext cx="27305" cy="111125"/>
          </a:xfrm>
          <a:custGeom>
            <a:avLst/>
            <a:gdLst/>
            <a:ahLst/>
            <a:cxnLst/>
            <a:rect l="l" t="t" r="r" b="b"/>
            <a:pathLst>
              <a:path w="27304" h="111125">
                <a:moveTo>
                  <a:pt x="0" y="0"/>
                </a:moveTo>
                <a:lnTo>
                  <a:pt x="4653" y="21407"/>
                </a:lnTo>
              </a:path>
              <a:path w="27304" h="111125">
                <a:moveTo>
                  <a:pt x="9307" y="39091"/>
                </a:moveTo>
                <a:lnTo>
                  <a:pt x="17684" y="72598"/>
                </a:lnTo>
              </a:path>
              <a:path w="27304" h="111125">
                <a:moveTo>
                  <a:pt x="22337" y="89351"/>
                </a:moveTo>
                <a:lnTo>
                  <a:pt x="26991" y="11075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30" name="object 12530"/>
          <p:cNvSpPr/>
          <p:nvPr/>
        </p:nvSpPr>
        <p:spPr>
          <a:xfrm>
            <a:off x="3197110" y="6419350"/>
            <a:ext cx="47625" cy="191135"/>
          </a:xfrm>
          <a:custGeom>
            <a:avLst/>
            <a:gdLst/>
            <a:ahLst/>
            <a:cxnLst/>
            <a:rect l="l" t="t" r="r" b="b"/>
            <a:pathLst>
              <a:path w="47625" h="191134">
                <a:moveTo>
                  <a:pt x="47468" y="190802"/>
                </a:moveTo>
                <a:lnTo>
                  <a:pt x="41883" y="167534"/>
                </a:lnTo>
              </a:path>
              <a:path w="47625" h="191134">
                <a:moveTo>
                  <a:pt x="37229" y="149850"/>
                </a:moveTo>
                <a:lnTo>
                  <a:pt x="31645" y="126581"/>
                </a:lnTo>
              </a:path>
              <a:path w="47625" h="191134">
                <a:moveTo>
                  <a:pt x="26060" y="105174"/>
                </a:moveTo>
                <a:lnTo>
                  <a:pt x="21407" y="86559"/>
                </a:lnTo>
              </a:path>
              <a:path w="47625" h="191134">
                <a:moveTo>
                  <a:pt x="17684" y="69805"/>
                </a:moveTo>
                <a:lnTo>
                  <a:pt x="9307" y="35368"/>
                </a:lnTo>
              </a:path>
              <a:path w="47625" h="191134">
                <a:moveTo>
                  <a:pt x="4653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31" name="object 12531"/>
          <p:cNvSpPr/>
          <p:nvPr/>
        </p:nvSpPr>
        <p:spPr>
          <a:xfrm>
            <a:off x="4219068" y="6961044"/>
            <a:ext cx="67310" cy="267335"/>
          </a:xfrm>
          <a:custGeom>
            <a:avLst/>
            <a:gdLst/>
            <a:ahLst/>
            <a:cxnLst/>
            <a:rect l="l" t="t" r="r" b="b"/>
            <a:pathLst>
              <a:path w="67310" h="267334">
                <a:moveTo>
                  <a:pt x="0" y="0"/>
                </a:moveTo>
                <a:lnTo>
                  <a:pt x="5584" y="22337"/>
                </a:lnTo>
              </a:path>
              <a:path w="67310" h="267334">
                <a:moveTo>
                  <a:pt x="9307" y="39091"/>
                </a:moveTo>
                <a:lnTo>
                  <a:pt x="18614" y="72598"/>
                </a:lnTo>
              </a:path>
              <a:path w="67310" h="267334">
                <a:moveTo>
                  <a:pt x="22337" y="90282"/>
                </a:moveTo>
                <a:lnTo>
                  <a:pt x="30714" y="123789"/>
                </a:lnTo>
              </a:path>
              <a:path w="67310" h="267334">
                <a:moveTo>
                  <a:pt x="35368" y="140542"/>
                </a:moveTo>
                <a:lnTo>
                  <a:pt x="43745" y="174980"/>
                </a:lnTo>
              </a:path>
              <a:path w="67310" h="267334">
                <a:moveTo>
                  <a:pt x="47468" y="191733"/>
                </a:moveTo>
                <a:lnTo>
                  <a:pt x="55844" y="225240"/>
                </a:lnTo>
              </a:path>
              <a:path w="67310" h="267334">
                <a:moveTo>
                  <a:pt x="60498" y="241993"/>
                </a:moveTo>
                <a:lnTo>
                  <a:pt x="66082" y="265262"/>
                </a:lnTo>
              </a:path>
              <a:path w="67310" h="267334">
                <a:moveTo>
                  <a:pt x="66082" y="265262"/>
                </a:moveTo>
                <a:lnTo>
                  <a:pt x="66082" y="266193"/>
                </a:lnTo>
              </a:path>
              <a:path w="67310" h="267334">
                <a:moveTo>
                  <a:pt x="66082" y="266193"/>
                </a:moveTo>
                <a:lnTo>
                  <a:pt x="67013" y="267123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32" name="object 12532"/>
          <p:cNvSpPr/>
          <p:nvPr/>
        </p:nvSpPr>
        <p:spPr>
          <a:xfrm>
            <a:off x="3196179" y="6415627"/>
            <a:ext cx="1270" cy="3175"/>
          </a:xfrm>
          <a:custGeom>
            <a:avLst/>
            <a:gdLst/>
            <a:ahLst/>
            <a:cxnLst/>
            <a:rect l="l" t="t" r="r" b="b"/>
            <a:pathLst>
              <a:path w="1269" h="3175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33" name="object 12533"/>
          <p:cNvSpPr/>
          <p:nvPr/>
        </p:nvSpPr>
        <p:spPr>
          <a:xfrm>
            <a:off x="4226514" y="6819571"/>
            <a:ext cx="27940" cy="109855"/>
          </a:xfrm>
          <a:custGeom>
            <a:avLst/>
            <a:gdLst/>
            <a:ahLst/>
            <a:cxnLst/>
            <a:rect l="l" t="t" r="r" b="b"/>
            <a:pathLst>
              <a:path w="27939" h="109854">
                <a:moveTo>
                  <a:pt x="0" y="0"/>
                </a:moveTo>
                <a:lnTo>
                  <a:pt x="5584" y="21407"/>
                </a:lnTo>
              </a:path>
              <a:path w="27939" h="109854">
                <a:moveTo>
                  <a:pt x="9307" y="38160"/>
                </a:moveTo>
                <a:lnTo>
                  <a:pt x="17684" y="71667"/>
                </a:lnTo>
              </a:path>
              <a:path w="27939" h="109854">
                <a:moveTo>
                  <a:pt x="22337" y="88420"/>
                </a:moveTo>
                <a:lnTo>
                  <a:pt x="27922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34" name="object 12534"/>
          <p:cNvSpPr/>
          <p:nvPr/>
        </p:nvSpPr>
        <p:spPr>
          <a:xfrm>
            <a:off x="3196179" y="6415627"/>
            <a:ext cx="48895" cy="194945"/>
          </a:xfrm>
          <a:custGeom>
            <a:avLst/>
            <a:gdLst/>
            <a:ahLst/>
            <a:cxnLst/>
            <a:rect l="l" t="t" r="r" b="b"/>
            <a:pathLst>
              <a:path w="48894" h="194945">
                <a:moveTo>
                  <a:pt x="0" y="0"/>
                </a:moveTo>
                <a:lnTo>
                  <a:pt x="930" y="2792"/>
                </a:lnTo>
              </a:path>
              <a:path w="48894" h="194945">
                <a:moveTo>
                  <a:pt x="930" y="3722"/>
                </a:moveTo>
                <a:lnTo>
                  <a:pt x="5584" y="22337"/>
                </a:lnTo>
              </a:path>
              <a:path w="48894" h="194945">
                <a:moveTo>
                  <a:pt x="10238" y="39091"/>
                </a:moveTo>
                <a:lnTo>
                  <a:pt x="18614" y="73528"/>
                </a:lnTo>
              </a:path>
              <a:path w="48894" h="194945">
                <a:moveTo>
                  <a:pt x="22337" y="90282"/>
                </a:moveTo>
                <a:lnTo>
                  <a:pt x="26991" y="108897"/>
                </a:lnTo>
              </a:path>
              <a:path w="48894" h="194945">
                <a:moveTo>
                  <a:pt x="32576" y="130304"/>
                </a:moveTo>
                <a:lnTo>
                  <a:pt x="38160" y="153572"/>
                </a:lnTo>
              </a:path>
              <a:path w="48894" h="194945">
                <a:moveTo>
                  <a:pt x="42814" y="171257"/>
                </a:moveTo>
                <a:lnTo>
                  <a:pt x="48398" y="19452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35" name="object 12535"/>
          <p:cNvSpPr/>
          <p:nvPr/>
        </p:nvSpPr>
        <p:spPr>
          <a:xfrm>
            <a:off x="4259090" y="6950805"/>
            <a:ext cx="67310" cy="267335"/>
          </a:xfrm>
          <a:custGeom>
            <a:avLst/>
            <a:gdLst/>
            <a:ahLst/>
            <a:cxnLst/>
            <a:rect l="l" t="t" r="r" b="b"/>
            <a:pathLst>
              <a:path w="67310" h="267334">
                <a:moveTo>
                  <a:pt x="0" y="0"/>
                </a:moveTo>
                <a:lnTo>
                  <a:pt x="5584" y="21407"/>
                </a:lnTo>
              </a:path>
              <a:path w="67310" h="267334">
                <a:moveTo>
                  <a:pt x="10238" y="39091"/>
                </a:moveTo>
                <a:lnTo>
                  <a:pt x="18614" y="72598"/>
                </a:lnTo>
              </a:path>
              <a:path w="67310" h="267334">
                <a:moveTo>
                  <a:pt x="22337" y="89351"/>
                </a:moveTo>
                <a:lnTo>
                  <a:pt x="30714" y="122858"/>
                </a:lnTo>
              </a:path>
              <a:path w="67310" h="267334">
                <a:moveTo>
                  <a:pt x="35368" y="140542"/>
                </a:moveTo>
                <a:lnTo>
                  <a:pt x="43745" y="174049"/>
                </a:lnTo>
              </a:path>
              <a:path w="67310" h="267334">
                <a:moveTo>
                  <a:pt x="48398" y="190802"/>
                </a:moveTo>
                <a:lnTo>
                  <a:pt x="56775" y="225240"/>
                </a:lnTo>
              </a:path>
              <a:path w="67310" h="267334">
                <a:moveTo>
                  <a:pt x="60498" y="241993"/>
                </a:moveTo>
                <a:lnTo>
                  <a:pt x="66082" y="263400"/>
                </a:lnTo>
              </a:path>
              <a:path w="67310" h="267334">
                <a:moveTo>
                  <a:pt x="66082" y="263400"/>
                </a:moveTo>
                <a:lnTo>
                  <a:pt x="67013" y="266193"/>
                </a:lnTo>
              </a:path>
              <a:path w="67310" h="267334">
                <a:moveTo>
                  <a:pt x="67013" y="266193"/>
                </a:moveTo>
                <a:lnTo>
                  <a:pt x="67013" y="267123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36" name="object 12536"/>
          <p:cNvSpPr/>
          <p:nvPr/>
        </p:nvSpPr>
        <p:spPr>
          <a:xfrm>
            <a:off x="3228755" y="6545932"/>
            <a:ext cx="15875" cy="64769"/>
          </a:xfrm>
          <a:custGeom>
            <a:avLst/>
            <a:gdLst/>
            <a:ahLst/>
            <a:cxnLst/>
            <a:rect l="l" t="t" r="r" b="b"/>
            <a:pathLst>
              <a:path w="15875" h="64770">
                <a:moveTo>
                  <a:pt x="15822" y="64221"/>
                </a:moveTo>
                <a:lnTo>
                  <a:pt x="10238" y="40952"/>
                </a:lnTo>
              </a:path>
              <a:path w="15875" h="64770">
                <a:moveTo>
                  <a:pt x="5584" y="23268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37" name="object 12537"/>
          <p:cNvSpPr/>
          <p:nvPr/>
        </p:nvSpPr>
        <p:spPr>
          <a:xfrm>
            <a:off x="4275844" y="6806540"/>
            <a:ext cx="27940" cy="111125"/>
          </a:xfrm>
          <a:custGeom>
            <a:avLst/>
            <a:gdLst/>
            <a:ahLst/>
            <a:cxnLst/>
            <a:rect l="l" t="t" r="r" b="b"/>
            <a:pathLst>
              <a:path w="27939" h="111125">
                <a:moveTo>
                  <a:pt x="0" y="0"/>
                </a:moveTo>
                <a:lnTo>
                  <a:pt x="5584" y="21407"/>
                </a:lnTo>
              </a:path>
              <a:path w="27939" h="111125">
                <a:moveTo>
                  <a:pt x="9307" y="39091"/>
                </a:moveTo>
                <a:lnTo>
                  <a:pt x="18614" y="72598"/>
                </a:lnTo>
              </a:path>
              <a:path w="27939" h="111125">
                <a:moveTo>
                  <a:pt x="22337" y="89351"/>
                </a:moveTo>
                <a:lnTo>
                  <a:pt x="27922" y="11075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38" name="object 12538"/>
          <p:cNvSpPr/>
          <p:nvPr/>
        </p:nvSpPr>
        <p:spPr>
          <a:xfrm>
            <a:off x="3196179" y="6415627"/>
            <a:ext cx="48895" cy="194945"/>
          </a:xfrm>
          <a:custGeom>
            <a:avLst/>
            <a:gdLst/>
            <a:ahLst/>
            <a:cxnLst/>
            <a:rect l="l" t="t" r="r" b="b"/>
            <a:pathLst>
              <a:path w="48894" h="194945">
                <a:moveTo>
                  <a:pt x="26991" y="108897"/>
                </a:moveTo>
                <a:lnTo>
                  <a:pt x="22337" y="90282"/>
                </a:lnTo>
              </a:path>
              <a:path w="48894" h="194945">
                <a:moveTo>
                  <a:pt x="18614" y="73528"/>
                </a:moveTo>
                <a:lnTo>
                  <a:pt x="10238" y="39091"/>
                </a:lnTo>
              </a:path>
              <a:path w="48894" h="194945">
                <a:moveTo>
                  <a:pt x="5584" y="22337"/>
                </a:moveTo>
                <a:lnTo>
                  <a:pt x="930" y="3722"/>
                </a:lnTo>
              </a:path>
              <a:path w="48894" h="194945">
                <a:moveTo>
                  <a:pt x="930" y="2792"/>
                </a:moveTo>
                <a:lnTo>
                  <a:pt x="0" y="0"/>
                </a:lnTo>
              </a:path>
              <a:path w="48894" h="194945">
                <a:moveTo>
                  <a:pt x="0" y="0"/>
                </a:moveTo>
                <a:lnTo>
                  <a:pt x="930" y="2792"/>
                </a:lnTo>
              </a:path>
              <a:path w="48894" h="194945">
                <a:moveTo>
                  <a:pt x="930" y="3722"/>
                </a:moveTo>
                <a:lnTo>
                  <a:pt x="5584" y="22337"/>
                </a:lnTo>
              </a:path>
              <a:path w="48894" h="194945">
                <a:moveTo>
                  <a:pt x="10238" y="39091"/>
                </a:moveTo>
                <a:lnTo>
                  <a:pt x="18614" y="73528"/>
                </a:lnTo>
              </a:path>
              <a:path w="48894" h="194945">
                <a:moveTo>
                  <a:pt x="22337" y="90282"/>
                </a:moveTo>
                <a:lnTo>
                  <a:pt x="26991" y="108897"/>
                </a:lnTo>
              </a:path>
              <a:path w="48894" h="194945">
                <a:moveTo>
                  <a:pt x="32576" y="130304"/>
                </a:moveTo>
                <a:lnTo>
                  <a:pt x="38160" y="153572"/>
                </a:lnTo>
              </a:path>
              <a:path w="48894" h="194945">
                <a:moveTo>
                  <a:pt x="42814" y="171257"/>
                </a:moveTo>
                <a:lnTo>
                  <a:pt x="48398" y="19452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39" name="object 12539"/>
          <p:cNvSpPr/>
          <p:nvPr/>
        </p:nvSpPr>
        <p:spPr>
          <a:xfrm>
            <a:off x="3281808" y="6815848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540" name="object 12540"/>
          <p:cNvGrpSpPr/>
          <p:nvPr/>
        </p:nvGrpSpPr>
        <p:grpSpPr>
          <a:xfrm>
            <a:off x="4308420" y="6937775"/>
            <a:ext cx="67945" cy="269240"/>
            <a:chOff x="4308420" y="6937775"/>
            <a:chExt cx="67945" cy="269240"/>
          </a:xfrm>
        </p:grpSpPr>
        <p:sp>
          <p:nvSpPr>
            <p:cNvPr id="12541" name="object 12541"/>
            <p:cNvSpPr/>
            <p:nvPr/>
          </p:nvSpPr>
          <p:spPr>
            <a:xfrm>
              <a:off x="4309351" y="6938706"/>
              <a:ext cx="66675" cy="267335"/>
            </a:xfrm>
            <a:custGeom>
              <a:avLst/>
              <a:gdLst/>
              <a:ahLst/>
              <a:cxnLst/>
              <a:rect l="l" t="t" r="r" b="b"/>
              <a:pathLst>
                <a:path w="66675" h="267334">
                  <a:moveTo>
                    <a:pt x="0" y="0"/>
                  </a:moveTo>
                  <a:lnTo>
                    <a:pt x="4653" y="21407"/>
                  </a:lnTo>
                </a:path>
                <a:path w="66675" h="267334">
                  <a:moveTo>
                    <a:pt x="9307" y="38160"/>
                  </a:moveTo>
                  <a:lnTo>
                    <a:pt x="17684" y="71667"/>
                  </a:lnTo>
                </a:path>
                <a:path w="66675" h="267334">
                  <a:moveTo>
                    <a:pt x="21407" y="88420"/>
                  </a:moveTo>
                  <a:lnTo>
                    <a:pt x="29783" y="122858"/>
                  </a:lnTo>
                </a:path>
                <a:path w="66675" h="267334">
                  <a:moveTo>
                    <a:pt x="34437" y="139611"/>
                  </a:moveTo>
                  <a:lnTo>
                    <a:pt x="42814" y="173118"/>
                  </a:lnTo>
                </a:path>
                <a:path w="66675" h="267334">
                  <a:moveTo>
                    <a:pt x="46537" y="189872"/>
                  </a:moveTo>
                  <a:lnTo>
                    <a:pt x="55844" y="224309"/>
                  </a:lnTo>
                </a:path>
                <a:path w="66675" h="267334">
                  <a:moveTo>
                    <a:pt x="59567" y="241063"/>
                  </a:moveTo>
                  <a:lnTo>
                    <a:pt x="65152" y="261539"/>
                  </a:lnTo>
                </a:path>
                <a:path w="66675" h="267334">
                  <a:moveTo>
                    <a:pt x="65152" y="262470"/>
                  </a:moveTo>
                  <a:lnTo>
                    <a:pt x="65152" y="263400"/>
                  </a:lnTo>
                </a:path>
                <a:path w="66675" h="267334">
                  <a:moveTo>
                    <a:pt x="65152" y="263400"/>
                  </a:moveTo>
                  <a:lnTo>
                    <a:pt x="65152" y="265262"/>
                  </a:lnTo>
                </a:path>
                <a:path w="66675" h="267334">
                  <a:moveTo>
                    <a:pt x="65152" y="265262"/>
                  </a:moveTo>
                  <a:lnTo>
                    <a:pt x="66082" y="266193"/>
                  </a:lnTo>
                </a:path>
                <a:path w="66675" h="267334">
                  <a:moveTo>
                    <a:pt x="66082" y="266193"/>
                  </a:moveTo>
                  <a:lnTo>
                    <a:pt x="66082" y="267123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2" name="object 12542"/>
            <p:cNvSpPr/>
            <p:nvPr/>
          </p:nvSpPr>
          <p:spPr>
            <a:xfrm>
              <a:off x="4374503" y="72048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543" name="object 12543"/>
          <p:cNvSpPr/>
          <p:nvPr/>
        </p:nvSpPr>
        <p:spPr>
          <a:xfrm>
            <a:off x="3281808" y="6815848"/>
            <a:ext cx="5715" cy="1270"/>
          </a:xfrm>
          <a:custGeom>
            <a:avLst/>
            <a:gdLst/>
            <a:ahLst/>
            <a:cxnLst/>
            <a:rect l="l" t="t" r="r" b="b"/>
            <a:pathLst>
              <a:path w="5714" h="1270">
                <a:moveTo>
                  <a:pt x="3722" y="0"/>
                </a:moveTo>
                <a:lnTo>
                  <a:pt x="5584" y="0"/>
                </a:lnTo>
              </a:path>
              <a:path w="5714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544" name="object 12544"/>
          <p:cNvGrpSpPr/>
          <p:nvPr/>
        </p:nvGrpSpPr>
        <p:grpSpPr>
          <a:xfrm>
            <a:off x="4146470" y="6868900"/>
            <a:ext cx="3175" cy="3175"/>
            <a:chOff x="4146470" y="6868900"/>
            <a:chExt cx="3175" cy="3175"/>
          </a:xfrm>
        </p:grpSpPr>
        <p:sp>
          <p:nvSpPr>
            <p:cNvPr id="12545" name="object 12545"/>
            <p:cNvSpPr/>
            <p:nvPr/>
          </p:nvSpPr>
          <p:spPr>
            <a:xfrm>
              <a:off x="4147401" y="68698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6" name="object 12546"/>
            <p:cNvSpPr/>
            <p:nvPr/>
          </p:nvSpPr>
          <p:spPr>
            <a:xfrm>
              <a:off x="4147401" y="686983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47" name="object 12547"/>
            <p:cNvSpPr/>
            <p:nvPr/>
          </p:nvSpPr>
          <p:spPr>
            <a:xfrm>
              <a:off x="4146461" y="68689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548" name="object 12548"/>
          <p:cNvSpPr/>
          <p:nvPr/>
        </p:nvSpPr>
        <p:spPr>
          <a:xfrm>
            <a:off x="3285531" y="6815848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49" name="object 12549"/>
          <p:cNvSpPr/>
          <p:nvPr/>
        </p:nvSpPr>
        <p:spPr>
          <a:xfrm>
            <a:off x="3145919" y="6849354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1861" y="930"/>
                </a:moveTo>
                <a:lnTo>
                  <a:pt x="0" y="1861"/>
                </a:lnTo>
              </a:path>
              <a:path w="5714" h="1904">
                <a:moveTo>
                  <a:pt x="5584" y="0"/>
                </a:moveTo>
                <a:lnTo>
                  <a:pt x="1861" y="930"/>
                </a:lnTo>
              </a:path>
              <a:path w="5714" h="1904">
                <a:moveTo>
                  <a:pt x="1861" y="930"/>
                </a:moveTo>
                <a:lnTo>
                  <a:pt x="0" y="1861"/>
                </a:lnTo>
              </a:path>
              <a:path w="5714" h="1904">
                <a:moveTo>
                  <a:pt x="5584" y="0"/>
                </a:moveTo>
                <a:lnTo>
                  <a:pt x="1861" y="930"/>
                </a:lnTo>
              </a:path>
              <a:path w="5714" h="1904">
                <a:moveTo>
                  <a:pt x="1861" y="930"/>
                </a:moveTo>
                <a:lnTo>
                  <a:pt x="0" y="1861"/>
                </a:lnTo>
              </a:path>
              <a:path w="5714" h="1904">
                <a:moveTo>
                  <a:pt x="5584" y="0"/>
                </a:moveTo>
                <a:lnTo>
                  <a:pt x="1861" y="930"/>
                </a:lnTo>
              </a:path>
              <a:path w="5714" h="1904">
                <a:moveTo>
                  <a:pt x="1861" y="930"/>
                </a:moveTo>
                <a:lnTo>
                  <a:pt x="0" y="1861"/>
                </a:lnTo>
              </a:path>
              <a:path w="5714" h="1904">
                <a:moveTo>
                  <a:pt x="5584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50" name="object 12550"/>
          <p:cNvSpPr/>
          <p:nvPr/>
        </p:nvSpPr>
        <p:spPr>
          <a:xfrm>
            <a:off x="3281808" y="6815848"/>
            <a:ext cx="5715" cy="1270"/>
          </a:xfrm>
          <a:custGeom>
            <a:avLst/>
            <a:gdLst/>
            <a:ahLst/>
            <a:cxnLst/>
            <a:rect l="l" t="t" r="r" b="b"/>
            <a:pathLst>
              <a:path w="5714" h="1270">
                <a:moveTo>
                  <a:pt x="3722" y="0"/>
                </a:moveTo>
                <a:lnTo>
                  <a:pt x="0" y="930"/>
                </a:lnTo>
              </a:path>
              <a:path w="5714" h="1270">
                <a:moveTo>
                  <a:pt x="5584" y="0"/>
                </a:moveTo>
                <a:lnTo>
                  <a:pt x="3722" y="0"/>
                </a:lnTo>
              </a:path>
              <a:path w="5714" h="1270">
                <a:moveTo>
                  <a:pt x="3722" y="0"/>
                </a:moveTo>
                <a:lnTo>
                  <a:pt x="0" y="930"/>
                </a:lnTo>
              </a:path>
              <a:path w="5714" h="1270">
                <a:moveTo>
                  <a:pt x="5584" y="0"/>
                </a:moveTo>
                <a:lnTo>
                  <a:pt x="3722" y="0"/>
                </a:lnTo>
              </a:path>
              <a:path w="5714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551" name="object 12551"/>
          <p:cNvGrpSpPr/>
          <p:nvPr/>
        </p:nvGrpSpPr>
        <p:grpSpPr>
          <a:xfrm>
            <a:off x="4146470" y="6868900"/>
            <a:ext cx="1905" cy="3175"/>
            <a:chOff x="4146470" y="6868900"/>
            <a:chExt cx="1905" cy="3175"/>
          </a:xfrm>
        </p:grpSpPr>
        <p:sp>
          <p:nvSpPr>
            <p:cNvPr id="12552" name="object 12552"/>
            <p:cNvSpPr/>
            <p:nvPr/>
          </p:nvSpPr>
          <p:spPr>
            <a:xfrm>
              <a:off x="4146470" y="68689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3" name="object 12553"/>
            <p:cNvSpPr/>
            <p:nvPr/>
          </p:nvSpPr>
          <p:spPr>
            <a:xfrm>
              <a:off x="4147401" y="686983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54" name="object 12554"/>
            <p:cNvSpPr/>
            <p:nvPr/>
          </p:nvSpPr>
          <p:spPr>
            <a:xfrm>
              <a:off x="4146461" y="68698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555" name="object 12555"/>
          <p:cNvSpPr/>
          <p:nvPr/>
        </p:nvSpPr>
        <p:spPr>
          <a:xfrm>
            <a:off x="3285531" y="6815848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56" name="object 12556"/>
          <p:cNvSpPr/>
          <p:nvPr/>
        </p:nvSpPr>
        <p:spPr>
          <a:xfrm>
            <a:off x="3145919" y="6849354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1861" y="930"/>
                </a:moveTo>
                <a:lnTo>
                  <a:pt x="0" y="1861"/>
                </a:lnTo>
              </a:path>
              <a:path w="5714" h="1904">
                <a:moveTo>
                  <a:pt x="5584" y="0"/>
                </a:moveTo>
                <a:lnTo>
                  <a:pt x="1861" y="930"/>
                </a:lnTo>
              </a:path>
              <a:path w="5714" h="1904">
                <a:moveTo>
                  <a:pt x="1861" y="930"/>
                </a:moveTo>
                <a:lnTo>
                  <a:pt x="0" y="1861"/>
                </a:lnTo>
              </a:path>
              <a:path w="5714" h="1904">
                <a:moveTo>
                  <a:pt x="5584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57" name="object 12557"/>
          <p:cNvSpPr/>
          <p:nvPr/>
        </p:nvSpPr>
        <p:spPr>
          <a:xfrm>
            <a:off x="3281808" y="6815848"/>
            <a:ext cx="5715" cy="1270"/>
          </a:xfrm>
          <a:custGeom>
            <a:avLst/>
            <a:gdLst/>
            <a:ahLst/>
            <a:cxnLst/>
            <a:rect l="l" t="t" r="r" b="b"/>
            <a:pathLst>
              <a:path w="5714" h="1270">
                <a:moveTo>
                  <a:pt x="3722" y="0"/>
                </a:moveTo>
                <a:lnTo>
                  <a:pt x="0" y="930"/>
                </a:lnTo>
              </a:path>
              <a:path w="5714" h="1270">
                <a:moveTo>
                  <a:pt x="5584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58" name="object 12558"/>
          <p:cNvSpPr/>
          <p:nvPr/>
        </p:nvSpPr>
        <p:spPr>
          <a:xfrm>
            <a:off x="3151503" y="6816778"/>
            <a:ext cx="130810" cy="33020"/>
          </a:xfrm>
          <a:custGeom>
            <a:avLst/>
            <a:gdLst/>
            <a:ahLst/>
            <a:cxnLst/>
            <a:rect l="l" t="t" r="r" b="b"/>
            <a:pathLst>
              <a:path w="130810" h="33020">
                <a:moveTo>
                  <a:pt x="0" y="32576"/>
                </a:moveTo>
                <a:lnTo>
                  <a:pt x="30714" y="25130"/>
                </a:lnTo>
              </a:path>
              <a:path w="130810" h="33020">
                <a:moveTo>
                  <a:pt x="48398" y="20476"/>
                </a:moveTo>
                <a:lnTo>
                  <a:pt x="81905" y="12099"/>
                </a:lnTo>
              </a:path>
              <a:path w="130810" h="33020">
                <a:moveTo>
                  <a:pt x="98659" y="8376"/>
                </a:moveTo>
                <a:lnTo>
                  <a:pt x="130304" y="0"/>
                </a:lnTo>
              </a:path>
              <a:path w="130810" h="33020">
                <a:moveTo>
                  <a:pt x="130304" y="0"/>
                </a:moveTo>
                <a:lnTo>
                  <a:pt x="98659" y="8376"/>
                </a:lnTo>
              </a:path>
              <a:path w="130810" h="33020">
                <a:moveTo>
                  <a:pt x="81905" y="12099"/>
                </a:moveTo>
                <a:lnTo>
                  <a:pt x="48398" y="20476"/>
                </a:lnTo>
              </a:path>
              <a:path w="130810" h="33020">
                <a:moveTo>
                  <a:pt x="30714" y="25130"/>
                </a:moveTo>
                <a:lnTo>
                  <a:pt x="0" y="32576"/>
                </a:lnTo>
              </a:path>
              <a:path w="130810" h="33020">
                <a:moveTo>
                  <a:pt x="0" y="32576"/>
                </a:moveTo>
                <a:lnTo>
                  <a:pt x="30714" y="25130"/>
                </a:lnTo>
              </a:path>
              <a:path w="130810" h="33020">
                <a:moveTo>
                  <a:pt x="48398" y="20476"/>
                </a:moveTo>
                <a:lnTo>
                  <a:pt x="81905" y="12099"/>
                </a:lnTo>
              </a:path>
              <a:path w="130810" h="33020">
                <a:moveTo>
                  <a:pt x="98659" y="8376"/>
                </a:moveTo>
                <a:lnTo>
                  <a:pt x="130304" y="0"/>
                </a:lnTo>
              </a:path>
              <a:path w="130810" h="33020">
                <a:moveTo>
                  <a:pt x="130304" y="0"/>
                </a:moveTo>
                <a:lnTo>
                  <a:pt x="98659" y="8376"/>
                </a:lnTo>
              </a:path>
              <a:path w="130810" h="33020">
                <a:moveTo>
                  <a:pt x="81905" y="12099"/>
                </a:moveTo>
                <a:lnTo>
                  <a:pt x="48398" y="20476"/>
                </a:lnTo>
              </a:path>
              <a:path w="130810" h="33020">
                <a:moveTo>
                  <a:pt x="30714" y="25130"/>
                </a:moveTo>
                <a:lnTo>
                  <a:pt x="0" y="32576"/>
                </a:lnTo>
              </a:path>
              <a:path w="130810" h="33020">
                <a:moveTo>
                  <a:pt x="0" y="32576"/>
                </a:moveTo>
                <a:lnTo>
                  <a:pt x="30714" y="25130"/>
                </a:lnTo>
              </a:path>
              <a:path w="130810" h="33020">
                <a:moveTo>
                  <a:pt x="48398" y="20476"/>
                </a:moveTo>
                <a:lnTo>
                  <a:pt x="81905" y="12099"/>
                </a:lnTo>
              </a:path>
              <a:path w="130810" h="33020">
                <a:moveTo>
                  <a:pt x="98659" y="8376"/>
                </a:moveTo>
                <a:lnTo>
                  <a:pt x="130304" y="0"/>
                </a:lnTo>
              </a:path>
              <a:path w="130810" h="33020">
                <a:moveTo>
                  <a:pt x="130304" y="0"/>
                </a:moveTo>
                <a:lnTo>
                  <a:pt x="98659" y="8376"/>
                </a:lnTo>
              </a:path>
              <a:path w="130810" h="33020">
                <a:moveTo>
                  <a:pt x="81905" y="12099"/>
                </a:moveTo>
                <a:lnTo>
                  <a:pt x="48398" y="20476"/>
                </a:lnTo>
              </a:path>
              <a:path w="130810" h="33020">
                <a:moveTo>
                  <a:pt x="30714" y="25130"/>
                </a:moveTo>
                <a:lnTo>
                  <a:pt x="0" y="325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59" name="object 12559"/>
          <p:cNvSpPr/>
          <p:nvPr/>
        </p:nvSpPr>
        <p:spPr>
          <a:xfrm>
            <a:off x="3037952" y="6454718"/>
            <a:ext cx="49530" cy="195580"/>
          </a:xfrm>
          <a:custGeom>
            <a:avLst/>
            <a:gdLst/>
            <a:ahLst/>
            <a:cxnLst/>
            <a:rect l="l" t="t" r="r" b="b"/>
            <a:pathLst>
              <a:path w="49530" h="195579">
                <a:moveTo>
                  <a:pt x="49329" y="195456"/>
                </a:moveTo>
                <a:lnTo>
                  <a:pt x="42814" y="171257"/>
                </a:lnTo>
              </a:path>
              <a:path w="49530" h="195579">
                <a:moveTo>
                  <a:pt x="39091" y="154503"/>
                </a:moveTo>
                <a:lnTo>
                  <a:pt x="32576" y="130304"/>
                </a:lnTo>
              </a:path>
              <a:path w="49530" h="195579">
                <a:moveTo>
                  <a:pt x="27922" y="108897"/>
                </a:moveTo>
                <a:lnTo>
                  <a:pt x="22337" y="90282"/>
                </a:lnTo>
              </a:path>
              <a:path w="49530" h="195579">
                <a:moveTo>
                  <a:pt x="18614" y="73528"/>
                </a:moveTo>
                <a:lnTo>
                  <a:pt x="10238" y="39091"/>
                </a:lnTo>
              </a:path>
              <a:path w="49530" h="195579">
                <a:moveTo>
                  <a:pt x="5584" y="22337"/>
                </a:moveTo>
                <a:lnTo>
                  <a:pt x="930" y="2792"/>
                </a:lnTo>
              </a:path>
              <a:path w="49530" h="195579">
                <a:moveTo>
                  <a:pt x="930" y="2792"/>
                </a:moveTo>
                <a:lnTo>
                  <a:pt x="0" y="0"/>
                </a:lnTo>
              </a:path>
              <a:path w="49530" h="195579">
                <a:moveTo>
                  <a:pt x="0" y="0"/>
                </a:moveTo>
                <a:lnTo>
                  <a:pt x="930" y="2792"/>
                </a:lnTo>
              </a:path>
              <a:path w="49530" h="195579">
                <a:moveTo>
                  <a:pt x="930" y="2792"/>
                </a:moveTo>
                <a:lnTo>
                  <a:pt x="5584" y="22337"/>
                </a:lnTo>
              </a:path>
              <a:path w="49530" h="195579">
                <a:moveTo>
                  <a:pt x="10238" y="39091"/>
                </a:moveTo>
                <a:lnTo>
                  <a:pt x="18614" y="73528"/>
                </a:lnTo>
              </a:path>
              <a:path w="49530" h="195579">
                <a:moveTo>
                  <a:pt x="22337" y="90282"/>
                </a:moveTo>
                <a:lnTo>
                  <a:pt x="27922" y="108897"/>
                </a:lnTo>
              </a:path>
              <a:path w="49530" h="195579">
                <a:moveTo>
                  <a:pt x="32576" y="130304"/>
                </a:moveTo>
                <a:lnTo>
                  <a:pt x="39091" y="154503"/>
                </a:lnTo>
              </a:path>
              <a:path w="49530" h="195579">
                <a:moveTo>
                  <a:pt x="42814" y="171257"/>
                </a:moveTo>
                <a:lnTo>
                  <a:pt x="49329" y="195456"/>
                </a:lnTo>
              </a:path>
              <a:path w="49530" h="195579">
                <a:moveTo>
                  <a:pt x="49329" y="195456"/>
                </a:moveTo>
                <a:lnTo>
                  <a:pt x="42814" y="171257"/>
                </a:lnTo>
              </a:path>
              <a:path w="49530" h="195579">
                <a:moveTo>
                  <a:pt x="39091" y="154503"/>
                </a:moveTo>
                <a:lnTo>
                  <a:pt x="32576" y="130304"/>
                </a:lnTo>
              </a:path>
              <a:path w="49530" h="195579">
                <a:moveTo>
                  <a:pt x="27922" y="108897"/>
                </a:moveTo>
                <a:lnTo>
                  <a:pt x="22337" y="90282"/>
                </a:lnTo>
              </a:path>
              <a:path w="49530" h="195579">
                <a:moveTo>
                  <a:pt x="18614" y="73528"/>
                </a:moveTo>
                <a:lnTo>
                  <a:pt x="10238" y="39091"/>
                </a:lnTo>
              </a:path>
              <a:path w="49530" h="195579">
                <a:moveTo>
                  <a:pt x="5584" y="22337"/>
                </a:moveTo>
                <a:lnTo>
                  <a:pt x="930" y="2792"/>
                </a:lnTo>
              </a:path>
              <a:path w="49530" h="195579">
                <a:moveTo>
                  <a:pt x="930" y="2792"/>
                </a:moveTo>
                <a:lnTo>
                  <a:pt x="0" y="0"/>
                </a:lnTo>
              </a:path>
              <a:path w="49530" h="195579">
                <a:moveTo>
                  <a:pt x="0" y="0"/>
                </a:moveTo>
                <a:lnTo>
                  <a:pt x="930" y="2792"/>
                </a:lnTo>
              </a:path>
              <a:path w="49530" h="195579">
                <a:moveTo>
                  <a:pt x="930" y="2792"/>
                </a:moveTo>
                <a:lnTo>
                  <a:pt x="5584" y="22337"/>
                </a:lnTo>
              </a:path>
              <a:path w="49530" h="195579">
                <a:moveTo>
                  <a:pt x="10238" y="39091"/>
                </a:moveTo>
                <a:lnTo>
                  <a:pt x="18614" y="73528"/>
                </a:lnTo>
              </a:path>
              <a:path w="49530" h="195579">
                <a:moveTo>
                  <a:pt x="22337" y="90282"/>
                </a:moveTo>
                <a:lnTo>
                  <a:pt x="27922" y="108897"/>
                </a:lnTo>
              </a:path>
              <a:path w="49530" h="195579">
                <a:moveTo>
                  <a:pt x="32576" y="130304"/>
                </a:moveTo>
                <a:lnTo>
                  <a:pt x="39091" y="154503"/>
                </a:lnTo>
              </a:path>
              <a:path w="49530" h="195579">
                <a:moveTo>
                  <a:pt x="42814" y="171257"/>
                </a:moveTo>
                <a:lnTo>
                  <a:pt x="49329" y="195456"/>
                </a:lnTo>
              </a:path>
              <a:path w="49530" h="195579">
                <a:moveTo>
                  <a:pt x="49329" y="195456"/>
                </a:moveTo>
                <a:lnTo>
                  <a:pt x="42814" y="171257"/>
                </a:lnTo>
              </a:path>
              <a:path w="49530" h="195579">
                <a:moveTo>
                  <a:pt x="39091" y="154503"/>
                </a:moveTo>
                <a:lnTo>
                  <a:pt x="32576" y="130304"/>
                </a:lnTo>
              </a:path>
              <a:path w="49530" h="195579">
                <a:moveTo>
                  <a:pt x="27922" y="108897"/>
                </a:moveTo>
                <a:lnTo>
                  <a:pt x="22337" y="90282"/>
                </a:lnTo>
              </a:path>
              <a:path w="49530" h="195579">
                <a:moveTo>
                  <a:pt x="18614" y="73528"/>
                </a:moveTo>
                <a:lnTo>
                  <a:pt x="10238" y="39091"/>
                </a:lnTo>
              </a:path>
              <a:path w="49530" h="195579">
                <a:moveTo>
                  <a:pt x="5584" y="22337"/>
                </a:moveTo>
                <a:lnTo>
                  <a:pt x="930" y="2792"/>
                </a:lnTo>
              </a:path>
              <a:path w="49530" h="195579">
                <a:moveTo>
                  <a:pt x="930" y="2792"/>
                </a:moveTo>
                <a:lnTo>
                  <a:pt x="0" y="0"/>
                </a:lnTo>
              </a:path>
              <a:path w="49530" h="195579">
                <a:moveTo>
                  <a:pt x="0" y="0"/>
                </a:moveTo>
                <a:lnTo>
                  <a:pt x="930" y="2792"/>
                </a:lnTo>
              </a:path>
              <a:path w="49530" h="195579">
                <a:moveTo>
                  <a:pt x="930" y="2792"/>
                </a:moveTo>
                <a:lnTo>
                  <a:pt x="5584" y="22337"/>
                </a:lnTo>
              </a:path>
              <a:path w="49530" h="195579">
                <a:moveTo>
                  <a:pt x="10238" y="39091"/>
                </a:moveTo>
                <a:lnTo>
                  <a:pt x="18614" y="73528"/>
                </a:lnTo>
              </a:path>
              <a:path w="49530" h="195579">
                <a:moveTo>
                  <a:pt x="22337" y="90282"/>
                </a:moveTo>
                <a:lnTo>
                  <a:pt x="27922" y="108897"/>
                </a:lnTo>
              </a:path>
              <a:path w="49530" h="195579">
                <a:moveTo>
                  <a:pt x="32576" y="130304"/>
                </a:moveTo>
                <a:lnTo>
                  <a:pt x="39091" y="154503"/>
                </a:lnTo>
              </a:path>
              <a:path w="49530" h="195579">
                <a:moveTo>
                  <a:pt x="42814" y="171257"/>
                </a:moveTo>
                <a:lnTo>
                  <a:pt x="49329" y="19545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60" name="object 12560"/>
          <p:cNvSpPr/>
          <p:nvPr/>
        </p:nvSpPr>
        <p:spPr>
          <a:xfrm>
            <a:off x="3143127" y="6851216"/>
            <a:ext cx="1905" cy="0"/>
          </a:xfrm>
          <a:custGeom>
            <a:avLst/>
            <a:gdLst/>
            <a:ahLst/>
            <a:cxnLst/>
            <a:rect l="l" t="t" r="r" b="b"/>
            <a:pathLst>
              <a:path w="1905">
                <a:moveTo>
                  <a:pt x="0" y="0"/>
                </a:moveTo>
                <a:lnTo>
                  <a:pt x="930" y="0"/>
                </a:lnTo>
              </a:path>
              <a:path w="1905">
                <a:moveTo>
                  <a:pt x="93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561" name="object 12561"/>
          <p:cNvGrpSpPr/>
          <p:nvPr/>
        </p:nvGrpSpPr>
        <p:grpSpPr>
          <a:xfrm>
            <a:off x="4275844" y="6837255"/>
            <a:ext cx="3175" cy="1905"/>
            <a:chOff x="4275844" y="6837255"/>
            <a:chExt cx="3175" cy="1905"/>
          </a:xfrm>
        </p:grpSpPr>
        <p:sp>
          <p:nvSpPr>
            <p:cNvPr id="12562" name="object 12562"/>
            <p:cNvSpPr/>
            <p:nvPr/>
          </p:nvSpPr>
          <p:spPr>
            <a:xfrm>
              <a:off x="4275836" y="6837265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27"/>
                  </a:moveTo>
                  <a:lnTo>
                    <a:pt x="2527" y="266"/>
                  </a:lnTo>
                  <a:lnTo>
                    <a:pt x="1866" y="0"/>
                  </a:lnTo>
                  <a:lnTo>
                    <a:pt x="1397" y="190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397" y="1676"/>
                  </a:lnTo>
                  <a:lnTo>
                    <a:pt x="1866" y="1854"/>
                  </a:lnTo>
                  <a:lnTo>
                    <a:pt x="2527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3" name="object 12563"/>
            <p:cNvSpPr/>
            <p:nvPr/>
          </p:nvSpPr>
          <p:spPr>
            <a:xfrm>
              <a:off x="4276774" y="68381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564" name="object 12564"/>
          <p:cNvGrpSpPr/>
          <p:nvPr/>
        </p:nvGrpSpPr>
        <p:grpSpPr>
          <a:xfrm>
            <a:off x="3144057" y="6827017"/>
            <a:ext cx="95250" cy="25400"/>
            <a:chOff x="3144057" y="6827017"/>
            <a:chExt cx="95250" cy="25400"/>
          </a:xfrm>
        </p:grpSpPr>
        <p:sp>
          <p:nvSpPr>
            <p:cNvPr id="12565" name="object 12565"/>
            <p:cNvSpPr/>
            <p:nvPr/>
          </p:nvSpPr>
          <p:spPr>
            <a:xfrm>
              <a:off x="3144988" y="68512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6" name="object 12566"/>
            <p:cNvSpPr/>
            <p:nvPr/>
          </p:nvSpPr>
          <p:spPr>
            <a:xfrm>
              <a:off x="3144057" y="68502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7" name="object 12567"/>
            <p:cNvSpPr/>
            <p:nvPr/>
          </p:nvSpPr>
          <p:spPr>
            <a:xfrm>
              <a:off x="3145919" y="6836324"/>
              <a:ext cx="57785" cy="15240"/>
            </a:xfrm>
            <a:custGeom>
              <a:avLst/>
              <a:gdLst/>
              <a:ahLst/>
              <a:cxnLst/>
              <a:rect l="l" t="t" r="r" b="b"/>
              <a:pathLst>
                <a:path w="57785" h="15240">
                  <a:moveTo>
                    <a:pt x="0" y="14891"/>
                  </a:moveTo>
                  <a:lnTo>
                    <a:pt x="17684" y="10238"/>
                  </a:lnTo>
                </a:path>
                <a:path w="57785" h="15240">
                  <a:moveTo>
                    <a:pt x="34437" y="6515"/>
                  </a:moveTo>
                  <a:lnTo>
                    <a:pt x="52121" y="1861"/>
                  </a:lnTo>
                </a:path>
                <a:path w="57785" h="15240">
                  <a:moveTo>
                    <a:pt x="55844" y="930"/>
                  </a:moveTo>
                  <a:lnTo>
                    <a:pt x="57706" y="0"/>
                  </a:lnTo>
                </a:path>
                <a:path w="57785" h="15240">
                  <a:moveTo>
                    <a:pt x="54913" y="930"/>
                  </a:moveTo>
                  <a:lnTo>
                    <a:pt x="55844" y="930"/>
                  </a:lnTo>
                </a:path>
                <a:path w="57785" h="15240">
                  <a:moveTo>
                    <a:pt x="53052" y="930"/>
                  </a:moveTo>
                  <a:lnTo>
                    <a:pt x="54913" y="930"/>
                  </a:lnTo>
                </a:path>
                <a:path w="57785" h="15240">
                  <a:moveTo>
                    <a:pt x="52121" y="1861"/>
                  </a:moveTo>
                  <a:lnTo>
                    <a:pt x="53052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8" name="object 12568"/>
            <p:cNvSpPr/>
            <p:nvPr/>
          </p:nvSpPr>
          <p:spPr>
            <a:xfrm>
              <a:off x="3197098" y="68372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69" name="object 12569"/>
            <p:cNvSpPr/>
            <p:nvPr/>
          </p:nvSpPr>
          <p:spPr>
            <a:xfrm>
              <a:off x="3203625" y="6829809"/>
              <a:ext cx="29209" cy="6985"/>
            </a:xfrm>
            <a:custGeom>
              <a:avLst/>
              <a:gdLst/>
              <a:ahLst/>
              <a:cxnLst/>
              <a:rect l="l" t="t" r="r" b="b"/>
              <a:pathLst>
                <a:path w="29210" h="6984">
                  <a:moveTo>
                    <a:pt x="0" y="6515"/>
                  </a:moveTo>
                  <a:lnTo>
                    <a:pt x="13961" y="2792"/>
                  </a:lnTo>
                </a:path>
                <a:path w="29210" h="6984">
                  <a:moveTo>
                    <a:pt x="13961" y="2792"/>
                  </a:moveTo>
                  <a:lnTo>
                    <a:pt x="28853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0" name="object 12570"/>
            <p:cNvSpPr/>
            <p:nvPr/>
          </p:nvSpPr>
          <p:spPr>
            <a:xfrm>
              <a:off x="3237132" y="68270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1" name="object 12571"/>
            <p:cNvSpPr/>
            <p:nvPr/>
          </p:nvSpPr>
          <p:spPr>
            <a:xfrm>
              <a:off x="3232478" y="6827948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4" h="1904">
                  <a:moveTo>
                    <a:pt x="4653" y="0"/>
                  </a:moveTo>
                  <a:lnTo>
                    <a:pt x="5584" y="0"/>
                  </a:lnTo>
                </a:path>
                <a:path w="5714" h="1904">
                  <a:moveTo>
                    <a:pt x="3722" y="0"/>
                  </a:moveTo>
                  <a:lnTo>
                    <a:pt x="4653" y="0"/>
                  </a:lnTo>
                </a:path>
                <a:path w="5714" h="1904">
                  <a:moveTo>
                    <a:pt x="2792" y="930"/>
                  </a:moveTo>
                  <a:lnTo>
                    <a:pt x="3722" y="0"/>
                  </a:lnTo>
                </a:path>
                <a:path w="5714" h="1904">
                  <a:moveTo>
                    <a:pt x="1861" y="930"/>
                  </a:moveTo>
                  <a:lnTo>
                    <a:pt x="2792" y="930"/>
                  </a:lnTo>
                </a:path>
                <a:path w="5714" h="1904">
                  <a:moveTo>
                    <a:pt x="0" y="1861"/>
                  </a:moveTo>
                  <a:lnTo>
                    <a:pt x="1861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572" name="object 12572"/>
          <p:cNvSpPr/>
          <p:nvPr/>
        </p:nvSpPr>
        <p:spPr>
          <a:xfrm>
            <a:off x="10122786" y="6998274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0"/>
                </a:moveTo>
                <a:lnTo>
                  <a:pt x="0" y="930"/>
                </a:lnTo>
              </a:path>
              <a:path h="55879">
                <a:moveTo>
                  <a:pt x="0" y="930"/>
                </a:moveTo>
                <a:lnTo>
                  <a:pt x="0" y="19545"/>
                </a:lnTo>
              </a:path>
              <a:path h="55879">
                <a:moveTo>
                  <a:pt x="0" y="36299"/>
                </a:moveTo>
                <a:lnTo>
                  <a:pt x="0" y="54913"/>
                </a:lnTo>
              </a:path>
              <a:path h="55879">
                <a:moveTo>
                  <a:pt x="0" y="54913"/>
                </a:moveTo>
                <a:lnTo>
                  <a:pt x="0" y="5584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573" name="object 12573"/>
          <p:cNvGrpSpPr/>
          <p:nvPr/>
        </p:nvGrpSpPr>
        <p:grpSpPr>
          <a:xfrm>
            <a:off x="3237132" y="6813986"/>
            <a:ext cx="53340" cy="15240"/>
            <a:chOff x="3237132" y="6813986"/>
            <a:chExt cx="53340" cy="15240"/>
          </a:xfrm>
        </p:grpSpPr>
        <p:sp>
          <p:nvSpPr>
            <p:cNvPr id="12574" name="object 12574"/>
            <p:cNvSpPr/>
            <p:nvPr/>
          </p:nvSpPr>
          <p:spPr>
            <a:xfrm>
              <a:off x="3238063" y="6814917"/>
              <a:ext cx="51435" cy="13335"/>
            </a:xfrm>
            <a:custGeom>
              <a:avLst/>
              <a:gdLst/>
              <a:ahLst/>
              <a:cxnLst/>
              <a:rect l="l" t="t" r="r" b="b"/>
              <a:pathLst>
                <a:path w="51435" h="13334">
                  <a:moveTo>
                    <a:pt x="0" y="13030"/>
                  </a:moveTo>
                  <a:lnTo>
                    <a:pt x="49329" y="930"/>
                  </a:lnTo>
                </a:path>
                <a:path w="51435" h="13334">
                  <a:moveTo>
                    <a:pt x="50260" y="930"/>
                  </a:moveTo>
                  <a:lnTo>
                    <a:pt x="51190" y="0"/>
                  </a:lnTo>
                </a:path>
                <a:path w="51435" h="13334">
                  <a:moveTo>
                    <a:pt x="49329" y="930"/>
                  </a:moveTo>
                  <a:lnTo>
                    <a:pt x="5026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5" name="object 12575"/>
            <p:cNvSpPr/>
            <p:nvPr/>
          </p:nvSpPr>
          <p:spPr>
            <a:xfrm>
              <a:off x="3286461" y="68149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76" name="object 12576"/>
            <p:cNvSpPr/>
            <p:nvPr/>
          </p:nvSpPr>
          <p:spPr>
            <a:xfrm>
              <a:off x="3289254" y="681491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577" name="object 12577"/>
          <p:cNvSpPr/>
          <p:nvPr/>
        </p:nvSpPr>
        <p:spPr>
          <a:xfrm>
            <a:off x="10110687" y="6998274"/>
            <a:ext cx="12700" cy="55880"/>
          </a:xfrm>
          <a:custGeom>
            <a:avLst/>
            <a:gdLst/>
            <a:ahLst/>
            <a:cxnLst/>
            <a:rect l="l" t="t" r="r" b="b"/>
            <a:pathLst>
              <a:path w="12700" h="55879">
                <a:moveTo>
                  <a:pt x="0" y="930"/>
                </a:moveTo>
                <a:lnTo>
                  <a:pt x="0" y="0"/>
                </a:lnTo>
              </a:path>
              <a:path w="12700" h="55879">
                <a:moveTo>
                  <a:pt x="0" y="54913"/>
                </a:moveTo>
                <a:lnTo>
                  <a:pt x="0" y="36299"/>
                </a:lnTo>
              </a:path>
              <a:path w="12700" h="55879">
                <a:moveTo>
                  <a:pt x="0" y="19545"/>
                </a:moveTo>
                <a:lnTo>
                  <a:pt x="0" y="930"/>
                </a:lnTo>
              </a:path>
              <a:path w="12700" h="55879">
                <a:moveTo>
                  <a:pt x="0" y="55844"/>
                </a:moveTo>
                <a:lnTo>
                  <a:pt x="0" y="54913"/>
                </a:lnTo>
              </a:path>
              <a:path w="12700" h="55879">
                <a:moveTo>
                  <a:pt x="12099" y="55844"/>
                </a:moveTo>
                <a:lnTo>
                  <a:pt x="0" y="5584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78" name="object 12578"/>
          <p:cNvSpPr/>
          <p:nvPr/>
        </p:nvSpPr>
        <p:spPr>
          <a:xfrm>
            <a:off x="3224102" y="6529178"/>
            <a:ext cx="5080" cy="17145"/>
          </a:xfrm>
          <a:custGeom>
            <a:avLst/>
            <a:gdLst/>
            <a:ahLst/>
            <a:cxnLst/>
            <a:rect l="l" t="t" r="r" b="b"/>
            <a:pathLst>
              <a:path w="5080" h="17145">
                <a:moveTo>
                  <a:pt x="4653" y="16753"/>
                </a:moveTo>
                <a:lnTo>
                  <a:pt x="930" y="930"/>
                </a:lnTo>
              </a:path>
              <a:path w="5080" h="17145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79" name="object 12579"/>
          <p:cNvSpPr/>
          <p:nvPr/>
        </p:nvSpPr>
        <p:spPr>
          <a:xfrm>
            <a:off x="10097657" y="6987105"/>
            <a:ext cx="25400" cy="78740"/>
          </a:xfrm>
          <a:custGeom>
            <a:avLst/>
            <a:gdLst/>
            <a:ahLst/>
            <a:cxnLst/>
            <a:rect l="l" t="t" r="r" b="b"/>
            <a:pathLst>
              <a:path w="25400" h="78740">
                <a:moveTo>
                  <a:pt x="13030" y="11168"/>
                </a:moveTo>
                <a:lnTo>
                  <a:pt x="25130" y="11168"/>
                </a:lnTo>
              </a:path>
              <a:path w="25400" h="78740">
                <a:moveTo>
                  <a:pt x="0" y="78182"/>
                </a:moveTo>
                <a:lnTo>
                  <a:pt x="0" y="47468"/>
                </a:lnTo>
              </a:path>
              <a:path w="25400"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80" name="object 12580"/>
          <p:cNvSpPr/>
          <p:nvPr/>
        </p:nvSpPr>
        <p:spPr>
          <a:xfrm>
            <a:off x="3223171" y="6525455"/>
            <a:ext cx="1270" cy="3810"/>
          </a:xfrm>
          <a:custGeom>
            <a:avLst/>
            <a:gdLst/>
            <a:ahLst/>
            <a:cxnLst/>
            <a:rect l="l" t="t" r="r" b="b"/>
            <a:pathLst>
              <a:path w="1269" h="3809">
                <a:moveTo>
                  <a:pt x="930" y="3722"/>
                </a:moveTo>
                <a:lnTo>
                  <a:pt x="930" y="1861"/>
                </a:lnTo>
              </a:path>
              <a:path w="1269" h="3809">
                <a:moveTo>
                  <a:pt x="930" y="1861"/>
                </a:moveTo>
                <a:lnTo>
                  <a:pt x="930" y="930"/>
                </a:lnTo>
              </a:path>
              <a:path w="1269" h="3809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81" name="object 12581"/>
          <p:cNvSpPr/>
          <p:nvPr/>
        </p:nvSpPr>
        <p:spPr>
          <a:xfrm>
            <a:off x="10093934" y="6987105"/>
            <a:ext cx="3810" cy="78740"/>
          </a:xfrm>
          <a:custGeom>
            <a:avLst/>
            <a:gdLst/>
            <a:ahLst/>
            <a:cxnLst/>
            <a:rect l="l" t="t" r="r" b="b"/>
            <a:pathLst>
              <a:path w="3809" h="78740">
                <a:moveTo>
                  <a:pt x="0" y="78182"/>
                </a:moveTo>
                <a:lnTo>
                  <a:pt x="0" y="47468"/>
                </a:lnTo>
              </a:path>
              <a:path w="3809" h="78740">
                <a:moveTo>
                  <a:pt x="0" y="30714"/>
                </a:moveTo>
                <a:lnTo>
                  <a:pt x="0" y="0"/>
                </a:lnTo>
              </a:path>
              <a:path w="3809" h="78740">
                <a:moveTo>
                  <a:pt x="3722" y="78182"/>
                </a:moveTo>
                <a:lnTo>
                  <a:pt x="3722" y="47468"/>
                </a:lnTo>
              </a:path>
              <a:path w="3809" h="78740">
                <a:moveTo>
                  <a:pt x="3722" y="30714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82" name="object 12582"/>
          <p:cNvSpPr/>
          <p:nvPr/>
        </p:nvSpPr>
        <p:spPr>
          <a:xfrm>
            <a:off x="3223171" y="652452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83" name="object 12583"/>
          <p:cNvSpPr/>
          <p:nvPr/>
        </p:nvSpPr>
        <p:spPr>
          <a:xfrm>
            <a:off x="10097657" y="706528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584" name="object 12584"/>
          <p:cNvGrpSpPr/>
          <p:nvPr/>
        </p:nvGrpSpPr>
        <p:grpSpPr>
          <a:xfrm>
            <a:off x="10097657" y="6972213"/>
            <a:ext cx="71120" cy="93345"/>
            <a:chOff x="10097657" y="6972213"/>
            <a:chExt cx="71120" cy="93345"/>
          </a:xfrm>
        </p:grpSpPr>
        <p:sp>
          <p:nvSpPr>
            <p:cNvPr id="12585" name="object 12585"/>
            <p:cNvSpPr/>
            <p:nvPr/>
          </p:nvSpPr>
          <p:spPr>
            <a:xfrm>
              <a:off x="10097657" y="6973143"/>
              <a:ext cx="69850" cy="92710"/>
            </a:xfrm>
            <a:custGeom>
              <a:avLst/>
              <a:gdLst/>
              <a:ahLst/>
              <a:cxnLst/>
              <a:rect l="l" t="t" r="r" b="b"/>
              <a:pathLst>
                <a:path w="69850" h="92709">
                  <a:moveTo>
                    <a:pt x="0" y="13961"/>
                  </a:moveTo>
                  <a:lnTo>
                    <a:pt x="26060" y="13961"/>
                  </a:lnTo>
                </a:path>
                <a:path w="69850" h="92709">
                  <a:moveTo>
                    <a:pt x="43745" y="13961"/>
                  </a:moveTo>
                  <a:lnTo>
                    <a:pt x="69805" y="13961"/>
                  </a:lnTo>
                </a:path>
                <a:path w="69850" h="92709">
                  <a:moveTo>
                    <a:pt x="69805" y="13961"/>
                  </a:moveTo>
                  <a:lnTo>
                    <a:pt x="43745" y="13961"/>
                  </a:lnTo>
                </a:path>
                <a:path w="69850" h="92709">
                  <a:moveTo>
                    <a:pt x="26060" y="13961"/>
                  </a:moveTo>
                  <a:lnTo>
                    <a:pt x="0" y="13961"/>
                  </a:lnTo>
                </a:path>
                <a:path w="69850" h="92709">
                  <a:moveTo>
                    <a:pt x="69805" y="13961"/>
                  </a:moveTo>
                  <a:lnTo>
                    <a:pt x="69805" y="44675"/>
                  </a:lnTo>
                </a:path>
                <a:path w="69850" h="92709">
                  <a:moveTo>
                    <a:pt x="69805" y="61429"/>
                  </a:moveTo>
                  <a:lnTo>
                    <a:pt x="69805" y="92143"/>
                  </a:lnTo>
                </a:path>
                <a:path w="69850" h="92709">
                  <a:moveTo>
                    <a:pt x="69805" y="92143"/>
                  </a:moveTo>
                  <a:lnTo>
                    <a:pt x="69805" y="61429"/>
                  </a:lnTo>
                </a:path>
                <a:path w="69850" h="92709">
                  <a:moveTo>
                    <a:pt x="69805" y="44675"/>
                  </a:moveTo>
                  <a:lnTo>
                    <a:pt x="69805" y="13961"/>
                  </a:lnTo>
                </a:path>
                <a:path w="69850" h="92709">
                  <a:moveTo>
                    <a:pt x="49329" y="5584"/>
                  </a:moveTo>
                  <a:lnTo>
                    <a:pt x="49329" y="0"/>
                  </a:lnTo>
                </a:path>
                <a:path w="69850" h="92709">
                  <a:moveTo>
                    <a:pt x="17684" y="0"/>
                  </a:moveTo>
                  <a:lnTo>
                    <a:pt x="49329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6" name="object 12586"/>
            <p:cNvSpPr/>
            <p:nvPr/>
          </p:nvSpPr>
          <p:spPr>
            <a:xfrm>
              <a:off x="10111613" y="69722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87" name="object 12587"/>
            <p:cNvSpPr/>
            <p:nvPr/>
          </p:nvSpPr>
          <p:spPr>
            <a:xfrm>
              <a:off x="10112549" y="6973143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0" y="0"/>
                  </a:moveTo>
                  <a:lnTo>
                    <a:pt x="930" y="0"/>
                  </a:lnTo>
                </a:path>
                <a:path w="3175">
                  <a:moveTo>
                    <a:pt x="930" y="0"/>
                  </a:moveTo>
                  <a:lnTo>
                    <a:pt x="1861" y="0"/>
                  </a:lnTo>
                </a:path>
                <a:path w="3175">
                  <a:moveTo>
                    <a:pt x="1861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588" name="object 12588"/>
          <p:cNvSpPr/>
          <p:nvPr/>
        </p:nvSpPr>
        <p:spPr>
          <a:xfrm>
            <a:off x="4315866" y="6932191"/>
            <a:ext cx="6985" cy="1270"/>
          </a:xfrm>
          <a:custGeom>
            <a:avLst/>
            <a:gdLst/>
            <a:ahLst/>
            <a:cxnLst/>
            <a:rect l="l" t="t" r="r" b="b"/>
            <a:pathLst>
              <a:path w="6985" h="1270">
                <a:moveTo>
                  <a:pt x="6515" y="0"/>
                </a:moveTo>
                <a:lnTo>
                  <a:pt x="5584" y="0"/>
                </a:lnTo>
              </a:path>
              <a:path w="6985" h="1270">
                <a:moveTo>
                  <a:pt x="5584" y="0"/>
                </a:moveTo>
                <a:lnTo>
                  <a:pt x="4653" y="0"/>
                </a:lnTo>
              </a:path>
              <a:path w="6985" h="1270">
                <a:moveTo>
                  <a:pt x="4653" y="0"/>
                </a:moveTo>
                <a:lnTo>
                  <a:pt x="2792" y="930"/>
                </a:lnTo>
              </a:path>
              <a:path w="6985" h="1270">
                <a:moveTo>
                  <a:pt x="2792" y="930"/>
                </a:moveTo>
                <a:lnTo>
                  <a:pt x="1861" y="930"/>
                </a:lnTo>
              </a:path>
              <a:path w="6985" h="1270">
                <a:moveTo>
                  <a:pt x="1861" y="93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89" name="object 12589"/>
          <p:cNvSpPr/>
          <p:nvPr/>
        </p:nvSpPr>
        <p:spPr>
          <a:xfrm>
            <a:off x="3064944" y="65636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90" name="object 12590"/>
          <p:cNvSpPr/>
          <p:nvPr/>
        </p:nvSpPr>
        <p:spPr>
          <a:xfrm>
            <a:off x="4149263" y="6966629"/>
            <a:ext cx="8890" cy="8890"/>
          </a:xfrm>
          <a:custGeom>
            <a:avLst/>
            <a:gdLst/>
            <a:ahLst/>
            <a:cxnLst/>
            <a:rect l="l" t="t" r="r" b="b"/>
            <a:pathLst>
              <a:path w="8889" h="8890">
                <a:moveTo>
                  <a:pt x="8376" y="6515"/>
                </a:moveTo>
                <a:lnTo>
                  <a:pt x="7445" y="6515"/>
                </a:lnTo>
              </a:path>
              <a:path w="8889" h="8890">
                <a:moveTo>
                  <a:pt x="7445" y="6515"/>
                </a:moveTo>
                <a:lnTo>
                  <a:pt x="5584" y="6515"/>
                </a:lnTo>
              </a:path>
              <a:path w="8889" h="8890">
                <a:moveTo>
                  <a:pt x="5584" y="6515"/>
                </a:moveTo>
                <a:lnTo>
                  <a:pt x="4653" y="7445"/>
                </a:lnTo>
              </a:path>
              <a:path w="8889" h="8890">
                <a:moveTo>
                  <a:pt x="4653" y="7445"/>
                </a:moveTo>
                <a:lnTo>
                  <a:pt x="3722" y="7445"/>
                </a:lnTo>
              </a:path>
              <a:path w="8889" h="8890">
                <a:moveTo>
                  <a:pt x="3722" y="7445"/>
                </a:moveTo>
                <a:lnTo>
                  <a:pt x="2792" y="7445"/>
                </a:lnTo>
              </a:path>
              <a:path w="8889" h="8890">
                <a:moveTo>
                  <a:pt x="1861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591" name="object 12591"/>
          <p:cNvGrpSpPr/>
          <p:nvPr/>
        </p:nvGrpSpPr>
        <p:grpSpPr>
          <a:xfrm>
            <a:off x="10111617" y="6972213"/>
            <a:ext cx="1905" cy="6985"/>
            <a:chOff x="10111617" y="6972213"/>
            <a:chExt cx="1905" cy="6985"/>
          </a:xfrm>
        </p:grpSpPr>
        <p:sp>
          <p:nvSpPr>
            <p:cNvPr id="12592" name="object 12592"/>
            <p:cNvSpPr/>
            <p:nvPr/>
          </p:nvSpPr>
          <p:spPr>
            <a:xfrm>
              <a:off x="10111617" y="69722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93" name="object 12593"/>
            <p:cNvSpPr/>
            <p:nvPr/>
          </p:nvSpPr>
          <p:spPr>
            <a:xfrm>
              <a:off x="10112548" y="697314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0" y="0"/>
                  </a:moveTo>
                  <a:lnTo>
                    <a:pt x="0" y="5584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594" name="object 12594"/>
          <p:cNvSpPr/>
          <p:nvPr/>
        </p:nvSpPr>
        <p:spPr>
          <a:xfrm>
            <a:off x="3065875" y="6564546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2595" name="object 12595"/>
          <p:cNvPicPr/>
          <p:nvPr/>
        </p:nvPicPr>
        <p:blipFill>
          <a:blip r:embed="rId108" cstate="print"/>
          <a:stretch>
            <a:fillRect/>
          </a:stretch>
        </p:blipFill>
        <p:spPr>
          <a:xfrm>
            <a:off x="6119650" y="4414525"/>
            <a:ext cx="269916" cy="505395"/>
          </a:xfrm>
          <a:prstGeom prst="rect">
            <a:avLst/>
          </a:prstGeom>
        </p:spPr>
      </p:pic>
      <p:sp>
        <p:nvSpPr>
          <p:cNvPr id="12596" name="object 12596"/>
          <p:cNvSpPr/>
          <p:nvPr/>
        </p:nvSpPr>
        <p:spPr>
          <a:xfrm>
            <a:off x="3065875" y="6566408"/>
            <a:ext cx="5080" cy="19050"/>
          </a:xfrm>
          <a:custGeom>
            <a:avLst/>
            <a:gdLst/>
            <a:ahLst/>
            <a:cxnLst/>
            <a:rect l="l" t="t" r="r" b="b"/>
            <a:pathLst>
              <a:path w="5080" h="19050">
                <a:moveTo>
                  <a:pt x="0" y="0"/>
                </a:moveTo>
                <a:lnTo>
                  <a:pt x="930" y="1861"/>
                </a:lnTo>
              </a:path>
              <a:path w="5080" h="19050">
                <a:moveTo>
                  <a:pt x="930" y="1861"/>
                </a:moveTo>
                <a:lnTo>
                  <a:pt x="4653" y="1861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97" name="object 12597"/>
          <p:cNvSpPr/>
          <p:nvPr/>
        </p:nvSpPr>
        <p:spPr>
          <a:xfrm>
            <a:off x="10112548" y="6996412"/>
            <a:ext cx="8890" cy="1905"/>
          </a:xfrm>
          <a:custGeom>
            <a:avLst/>
            <a:gdLst/>
            <a:ahLst/>
            <a:cxnLst/>
            <a:rect l="l" t="t" r="r" b="b"/>
            <a:pathLst>
              <a:path w="8890" h="1904">
                <a:moveTo>
                  <a:pt x="4653" y="0"/>
                </a:moveTo>
                <a:lnTo>
                  <a:pt x="5584" y="0"/>
                </a:lnTo>
              </a:path>
              <a:path w="8890" h="1904">
                <a:moveTo>
                  <a:pt x="5584" y="0"/>
                </a:moveTo>
                <a:lnTo>
                  <a:pt x="6515" y="930"/>
                </a:lnTo>
              </a:path>
              <a:path w="8890" h="1904">
                <a:moveTo>
                  <a:pt x="6515" y="930"/>
                </a:moveTo>
                <a:lnTo>
                  <a:pt x="7445" y="1861"/>
                </a:lnTo>
              </a:path>
              <a:path w="8890" h="1904">
                <a:moveTo>
                  <a:pt x="7445" y="1861"/>
                </a:moveTo>
                <a:lnTo>
                  <a:pt x="8376" y="1861"/>
                </a:lnTo>
              </a:path>
              <a:path w="8890" h="1904">
                <a:moveTo>
                  <a:pt x="0" y="1861"/>
                </a:moveTo>
                <a:lnTo>
                  <a:pt x="930" y="1861"/>
                </a:lnTo>
              </a:path>
              <a:path w="8890" h="1904">
                <a:moveTo>
                  <a:pt x="930" y="1861"/>
                </a:moveTo>
                <a:lnTo>
                  <a:pt x="1861" y="930"/>
                </a:lnTo>
              </a:path>
              <a:path w="8890" h="1904">
                <a:moveTo>
                  <a:pt x="1861" y="93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98" name="object 12598"/>
          <p:cNvSpPr/>
          <p:nvPr/>
        </p:nvSpPr>
        <p:spPr>
          <a:xfrm>
            <a:off x="3046329" y="6451926"/>
            <a:ext cx="97790" cy="393700"/>
          </a:xfrm>
          <a:custGeom>
            <a:avLst/>
            <a:gdLst/>
            <a:ahLst/>
            <a:cxnLst/>
            <a:rect l="l" t="t" r="r" b="b"/>
            <a:pathLst>
              <a:path w="97789" h="393700">
                <a:moveTo>
                  <a:pt x="0" y="0"/>
                </a:moveTo>
                <a:lnTo>
                  <a:pt x="4653" y="21407"/>
                </a:lnTo>
              </a:path>
              <a:path w="97789" h="393700">
                <a:moveTo>
                  <a:pt x="9307" y="38160"/>
                </a:moveTo>
                <a:lnTo>
                  <a:pt x="17684" y="71667"/>
                </a:lnTo>
              </a:path>
              <a:path w="97789" h="393700">
                <a:moveTo>
                  <a:pt x="21407" y="88420"/>
                </a:moveTo>
                <a:lnTo>
                  <a:pt x="26991" y="109827"/>
                </a:lnTo>
              </a:path>
              <a:path w="97789" h="393700">
                <a:moveTo>
                  <a:pt x="32576" y="131235"/>
                </a:moveTo>
                <a:lnTo>
                  <a:pt x="37229" y="148919"/>
                </a:lnTo>
              </a:path>
              <a:path w="97789" h="393700">
                <a:moveTo>
                  <a:pt x="40952" y="165672"/>
                </a:moveTo>
                <a:lnTo>
                  <a:pt x="49329" y="199179"/>
                </a:lnTo>
              </a:path>
              <a:path w="97789" h="393700">
                <a:moveTo>
                  <a:pt x="53983" y="216863"/>
                </a:moveTo>
                <a:lnTo>
                  <a:pt x="62359" y="250370"/>
                </a:lnTo>
              </a:path>
              <a:path w="97789" h="393700">
                <a:moveTo>
                  <a:pt x="66082" y="267123"/>
                </a:moveTo>
                <a:lnTo>
                  <a:pt x="74459" y="300630"/>
                </a:lnTo>
              </a:path>
              <a:path w="97789" h="393700">
                <a:moveTo>
                  <a:pt x="79113" y="318314"/>
                </a:moveTo>
                <a:lnTo>
                  <a:pt x="87490" y="351821"/>
                </a:lnTo>
              </a:path>
              <a:path w="97789" h="393700">
                <a:moveTo>
                  <a:pt x="91213" y="368575"/>
                </a:moveTo>
                <a:lnTo>
                  <a:pt x="95866" y="386259"/>
                </a:lnTo>
              </a:path>
              <a:path w="97789" h="393700">
                <a:moveTo>
                  <a:pt x="95866" y="387190"/>
                </a:moveTo>
                <a:lnTo>
                  <a:pt x="97728" y="39370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99" name="object 12599"/>
          <p:cNvSpPr/>
          <p:nvPr/>
        </p:nvSpPr>
        <p:spPr>
          <a:xfrm>
            <a:off x="4321450" y="6923814"/>
            <a:ext cx="1905" cy="9525"/>
          </a:xfrm>
          <a:custGeom>
            <a:avLst/>
            <a:gdLst/>
            <a:ahLst/>
            <a:cxnLst/>
            <a:rect l="l" t="t" r="r" b="b"/>
            <a:pathLst>
              <a:path w="1904" h="9525">
                <a:moveTo>
                  <a:pt x="0" y="0"/>
                </a:moveTo>
                <a:lnTo>
                  <a:pt x="1861" y="7445"/>
                </a:lnTo>
              </a:path>
              <a:path w="1904" h="9525">
                <a:moveTo>
                  <a:pt x="1861" y="7445"/>
                </a:moveTo>
                <a:lnTo>
                  <a:pt x="1861" y="930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00" name="object 12600"/>
          <p:cNvSpPr/>
          <p:nvPr/>
        </p:nvSpPr>
        <p:spPr>
          <a:xfrm>
            <a:off x="3144057" y="6845631"/>
            <a:ext cx="1270" cy="3175"/>
          </a:xfrm>
          <a:custGeom>
            <a:avLst/>
            <a:gdLst/>
            <a:ahLst/>
            <a:cxnLst/>
            <a:rect l="l" t="t" r="r" b="b"/>
            <a:pathLst>
              <a:path w="1269" h="3175">
                <a:moveTo>
                  <a:pt x="0" y="0"/>
                </a:moveTo>
                <a:lnTo>
                  <a:pt x="0" y="930"/>
                </a:lnTo>
              </a:path>
              <a:path w="1269" h="3175">
                <a:moveTo>
                  <a:pt x="0" y="930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01" name="object 12601"/>
          <p:cNvSpPr/>
          <p:nvPr/>
        </p:nvSpPr>
        <p:spPr>
          <a:xfrm>
            <a:off x="4151124" y="697500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02" name="object 12602"/>
          <p:cNvSpPr/>
          <p:nvPr/>
        </p:nvSpPr>
        <p:spPr>
          <a:xfrm>
            <a:off x="3144988" y="6848423"/>
            <a:ext cx="1270" cy="3175"/>
          </a:xfrm>
          <a:custGeom>
            <a:avLst/>
            <a:gdLst/>
            <a:ahLst/>
            <a:cxnLst/>
            <a:rect l="l" t="t" r="r" b="b"/>
            <a:pathLst>
              <a:path w="1269" h="3175">
                <a:moveTo>
                  <a:pt x="0" y="0"/>
                </a:moveTo>
                <a:lnTo>
                  <a:pt x="0" y="930"/>
                </a:lnTo>
              </a:path>
              <a:path w="1269" h="3175">
                <a:moveTo>
                  <a:pt x="0" y="930"/>
                </a:moveTo>
                <a:lnTo>
                  <a:pt x="0" y="1861"/>
                </a:lnTo>
              </a:path>
              <a:path w="1269" h="3175">
                <a:moveTo>
                  <a:pt x="0" y="1861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603" name="object 12603"/>
          <p:cNvGrpSpPr/>
          <p:nvPr/>
        </p:nvGrpSpPr>
        <p:grpSpPr>
          <a:xfrm>
            <a:off x="3058429" y="6415627"/>
            <a:ext cx="230504" cy="421640"/>
            <a:chOff x="3058429" y="6415627"/>
            <a:chExt cx="230504" cy="421640"/>
          </a:xfrm>
        </p:grpSpPr>
        <p:sp>
          <p:nvSpPr>
            <p:cNvPr id="12604" name="object 12604"/>
            <p:cNvSpPr/>
            <p:nvPr/>
          </p:nvSpPr>
          <p:spPr>
            <a:xfrm>
              <a:off x="3059360" y="6416558"/>
              <a:ext cx="228600" cy="421005"/>
            </a:xfrm>
            <a:custGeom>
              <a:avLst/>
              <a:gdLst/>
              <a:ahLst/>
              <a:cxnLst/>
              <a:rect l="l" t="t" r="r" b="b"/>
              <a:pathLst>
                <a:path w="228600" h="421004">
                  <a:moveTo>
                    <a:pt x="39091" y="22337"/>
                  </a:moveTo>
                  <a:lnTo>
                    <a:pt x="43745" y="43745"/>
                  </a:lnTo>
                </a:path>
                <a:path w="228600" h="421004">
                  <a:moveTo>
                    <a:pt x="48398" y="60498"/>
                  </a:moveTo>
                  <a:lnTo>
                    <a:pt x="56775" y="94005"/>
                  </a:lnTo>
                </a:path>
                <a:path w="228600" h="421004">
                  <a:moveTo>
                    <a:pt x="60498" y="110758"/>
                  </a:moveTo>
                  <a:lnTo>
                    <a:pt x="66082" y="132165"/>
                  </a:lnTo>
                </a:path>
                <a:path w="228600" h="421004">
                  <a:moveTo>
                    <a:pt x="71667" y="153572"/>
                  </a:moveTo>
                  <a:lnTo>
                    <a:pt x="77251" y="175910"/>
                  </a:lnTo>
                </a:path>
                <a:path w="228600" h="421004">
                  <a:moveTo>
                    <a:pt x="80974" y="192664"/>
                  </a:moveTo>
                  <a:lnTo>
                    <a:pt x="89351" y="227101"/>
                  </a:lnTo>
                </a:path>
                <a:path w="228600" h="421004">
                  <a:moveTo>
                    <a:pt x="94005" y="243855"/>
                  </a:moveTo>
                  <a:lnTo>
                    <a:pt x="102381" y="277362"/>
                  </a:lnTo>
                </a:path>
                <a:path w="228600" h="421004">
                  <a:moveTo>
                    <a:pt x="107035" y="294115"/>
                  </a:moveTo>
                  <a:lnTo>
                    <a:pt x="115412" y="328553"/>
                  </a:lnTo>
                </a:path>
                <a:path w="228600" h="421004">
                  <a:moveTo>
                    <a:pt x="119135" y="345306"/>
                  </a:moveTo>
                  <a:lnTo>
                    <a:pt x="127512" y="378813"/>
                  </a:lnTo>
                </a:path>
                <a:path w="228600" h="421004">
                  <a:moveTo>
                    <a:pt x="132165" y="395566"/>
                  </a:moveTo>
                  <a:lnTo>
                    <a:pt x="137750" y="418835"/>
                  </a:lnTo>
                </a:path>
                <a:path w="228600" h="421004">
                  <a:moveTo>
                    <a:pt x="137750" y="418835"/>
                  </a:moveTo>
                  <a:lnTo>
                    <a:pt x="137750" y="419766"/>
                  </a:lnTo>
                </a:path>
                <a:path w="228600" h="421004">
                  <a:moveTo>
                    <a:pt x="137750" y="419766"/>
                  </a:moveTo>
                  <a:lnTo>
                    <a:pt x="137750" y="420696"/>
                  </a:lnTo>
                </a:path>
                <a:path w="228600" h="421004">
                  <a:moveTo>
                    <a:pt x="79113" y="12099"/>
                  </a:moveTo>
                  <a:lnTo>
                    <a:pt x="84697" y="33506"/>
                  </a:lnTo>
                </a:path>
                <a:path w="228600" h="421004">
                  <a:moveTo>
                    <a:pt x="88420" y="50260"/>
                  </a:moveTo>
                  <a:lnTo>
                    <a:pt x="96797" y="83767"/>
                  </a:lnTo>
                </a:path>
                <a:path w="228600" h="421004">
                  <a:moveTo>
                    <a:pt x="101451" y="101451"/>
                  </a:moveTo>
                  <a:lnTo>
                    <a:pt x="107035" y="122858"/>
                  </a:lnTo>
                </a:path>
                <a:path w="228600" h="421004">
                  <a:moveTo>
                    <a:pt x="111689" y="143334"/>
                  </a:moveTo>
                  <a:lnTo>
                    <a:pt x="117273" y="165672"/>
                  </a:lnTo>
                </a:path>
                <a:path w="228600" h="421004">
                  <a:moveTo>
                    <a:pt x="121927" y="182426"/>
                  </a:moveTo>
                  <a:lnTo>
                    <a:pt x="130304" y="215932"/>
                  </a:lnTo>
                </a:path>
                <a:path w="228600" h="421004">
                  <a:moveTo>
                    <a:pt x="134027" y="232686"/>
                  </a:moveTo>
                  <a:lnTo>
                    <a:pt x="142404" y="267123"/>
                  </a:lnTo>
                </a:path>
                <a:path w="228600" h="421004">
                  <a:moveTo>
                    <a:pt x="147057" y="283877"/>
                  </a:moveTo>
                  <a:lnTo>
                    <a:pt x="155434" y="317384"/>
                  </a:lnTo>
                </a:path>
                <a:path w="228600" h="421004">
                  <a:moveTo>
                    <a:pt x="160088" y="334137"/>
                  </a:moveTo>
                  <a:lnTo>
                    <a:pt x="168464" y="368575"/>
                  </a:lnTo>
                </a:path>
                <a:path w="228600" h="421004">
                  <a:moveTo>
                    <a:pt x="172187" y="385328"/>
                  </a:moveTo>
                  <a:lnTo>
                    <a:pt x="177772" y="407666"/>
                  </a:lnTo>
                </a:path>
                <a:path w="228600" h="421004">
                  <a:moveTo>
                    <a:pt x="177772" y="407666"/>
                  </a:moveTo>
                  <a:lnTo>
                    <a:pt x="178703" y="409527"/>
                  </a:lnTo>
                </a:path>
                <a:path w="228600" h="421004">
                  <a:moveTo>
                    <a:pt x="178703" y="409527"/>
                  </a:moveTo>
                  <a:lnTo>
                    <a:pt x="178703" y="410458"/>
                  </a:lnTo>
                </a:path>
                <a:path w="228600" h="421004">
                  <a:moveTo>
                    <a:pt x="128442" y="0"/>
                  </a:moveTo>
                  <a:lnTo>
                    <a:pt x="134027" y="21407"/>
                  </a:lnTo>
                </a:path>
                <a:path w="228600" h="421004">
                  <a:moveTo>
                    <a:pt x="137750" y="38160"/>
                  </a:moveTo>
                  <a:lnTo>
                    <a:pt x="146127" y="71667"/>
                  </a:lnTo>
                </a:path>
                <a:path w="228600" h="421004">
                  <a:moveTo>
                    <a:pt x="150780" y="88420"/>
                  </a:moveTo>
                  <a:lnTo>
                    <a:pt x="156365" y="109827"/>
                  </a:lnTo>
                </a:path>
                <a:path w="228600" h="421004">
                  <a:moveTo>
                    <a:pt x="161018" y="131235"/>
                  </a:moveTo>
                  <a:lnTo>
                    <a:pt x="166603" y="152642"/>
                  </a:lnTo>
                </a:path>
                <a:path w="228600" h="421004">
                  <a:moveTo>
                    <a:pt x="171257" y="169395"/>
                  </a:moveTo>
                  <a:lnTo>
                    <a:pt x="179633" y="202902"/>
                  </a:lnTo>
                </a:path>
                <a:path w="228600" h="421004">
                  <a:moveTo>
                    <a:pt x="183356" y="219655"/>
                  </a:moveTo>
                  <a:lnTo>
                    <a:pt x="191733" y="254093"/>
                  </a:lnTo>
                </a:path>
                <a:path w="228600" h="421004">
                  <a:moveTo>
                    <a:pt x="196387" y="270846"/>
                  </a:moveTo>
                  <a:lnTo>
                    <a:pt x="204763" y="304353"/>
                  </a:lnTo>
                </a:path>
                <a:path w="228600" h="421004">
                  <a:moveTo>
                    <a:pt x="208486" y="322037"/>
                  </a:moveTo>
                  <a:lnTo>
                    <a:pt x="216863" y="355544"/>
                  </a:lnTo>
                </a:path>
                <a:path w="228600" h="421004">
                  <a:moveTo>
                    <a:pt x="221517" y="372298"/>
                  </a:moveTo>
                  <a:lnTo>
                    <a:pt x="227101" y="393705"/>
                  </a:lnTo>
                </a:path>
                <a:path w="228600" h="421004">
                  <a:moveTo>
                    <a:pt x="227101" y="393705"/>
                  </a:moveTo>
                  <a:lnTo>
                    <a:pt x="227101" y="394636"/>
                  </a:lnTo>
                </a:path>
                <a:path w="228600" h="421004">
                  <a:moveTo>
                    <a:pt x="227101" y="394636"/>
                  </a:moveTo>
                  <a:lnTo>
                    <a:pt x="227101" y="396497"/>
                  </a:lnTo>
                </a:path>
                <a:path w="228600" h="421004">
                  <a:moveTo>
                    <a:pt x="227101" y="396497"/>
                  </a:moveTo>
                  <a:lnTo>
                    <a:pt x="228032" y="397428"/>
                  </a:lnTo>
                </a:path>
                <a:path w="228600" h="421004">
                  <a:moveTo>
                    <a:pt x="228032" y="397428"/>
                  </a:moveTo>
                  <a:lnTo>
                    <a:pt x="228032" y="398359"/>
                  </a:lnTo>
                </a:path>
                <a:path w="228600" h="421004">
                  <a:moveTo>
                    <a:pt x="228032" y="398359"/>
                  </a:moveTo>
                  <a:lnTo>
                    <a:pt x="228032" y="399289"/>
                  </a:lnTo>
                </a:path>
                <a:path w="228600" h="421004">
                  <a:moveTo>
                    <a:pt x="0" y="63290"/>
                  </a:moveTo>
                  <a:lnTo>
                    <a:pt x="930" y="6329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05" name="object 12605"/>
            <p:cNvSpPr/>
            <p:nvPr/>
          </p:nvSpPr>
          <p:spPr>
            <a:xfrm>
              <a:off x="3058426" y="64789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606" name="object 12606"/>
          <p:cNvSpPr/>
          <p:nvPr/>
        </p:nvSpPr>
        <p:spPr>
          <a:xfrm>
            <a:off x="10112548" y="699827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07" name="object 12607"/>
          <p:cNvSpPr/>
          <p:nvPr/>
        </p:nvSpPr>
        <p:spPr>
          <a:xfrm>
            <a:off x="4146470" y="6913576"/>
            <a:ext cx="177800" cy="64769"/>
          </a:xfrm>
          <a:custGeom>
            <a:avLst/>
            <a:gdLst/>
            <a:ahLst/>
            <a:cxnLst/>
            <a:rect l="l" t="t" r="r" b="b"/>
            <a:pathLst>
              <a:path w="177800" h="64770">
                <a:moveTo>
                  <a:pt x="5584" y="64221"/>
                </a:moveTo>
                <a:lnTo>
                  <a:pt x="0" y="42814"/>
                </a:lnTo>
              </a:path>
              <a:path w="177800" h="64770">
                <a:moveTo>
                  <a:pt x="0" y="42814"/>
                </a:moveTo>
                <a:lnTo>
                  <a:pt x="26991" y="36299"/>
                </a:lnTo>
              </a:path>
              <a:path w="177800" h="64770">
                <a:moveTo>
                  <a:pt x="43745" y="31645"/>
                </a:moveTo>
                <a:lnTo>
                  <a:pt x="77251" y="23268"/>
                </a:lnTo>
              </a:path>
              <a:path w="177800" h="64770">
                <a:moveTo>
                  <a:pt x="94936" y="19545"/>
                </a:moveTo>
                <a:lnTo>
                  <a:pt x="128442" y="11168"/>
                </a:lnTo>
              </a:path>
              <a:path w="177800" h="64770">
                <a:moveTo>
                  <a:pt x="145196" y="6515"/>
                </a:moveTo>
                <a:lnTo>
                  <a:pt x="172187" y="0"/>
                </a:lnTo>
              </a:path>
              <a:path w="177800" h="64770">
                <a:moveTo>
                  <a:pt x="172187" y="0"/>
                </a:moveTo>
                <a:lnTo>
                  <a:pt x="177772" y="2140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08" name="object 12608"/>
          <p:cNvSpPr/>
          <p:nvPr/>
        </p:nvSpPr>
        <p:spPr>
          <a:xfrm>
            <a:off x="10113479" y="6996412"/>
            <a:ext cx="7620" cy="1905"/>
          </a:xfrm>
          <a:custGeom>
            <a:avLst/>
            <a:gdLst/>
            <a:ahLst/>
            <a:cxnLst/>
            <a:rect l="l" t="t" r="r" b="b"/>
            <a:pathLst>
              <a:path w="7620" h="1904">
                <a:moveTo>
                  <a:pt x="3722" y="0"/>
                </a:moveTo>
                <a:lnTo>
                  <a:pt x="1861" y="0"/>
                </a:lnTo>
              </a:path>
              <a:path w="7620" h="1904">
                <a:moveTo>
                  <a:pt x="1861" y="0"/>
                </a:moveTo>
                <a:lnTo>
                  <a:pt x="930" y="930"/>
                </a:lnTo>
              </a:path>
              <a:path w="7620" h="1904">
                <a:moveTo>
                  <a:pt x="930" y="930"/>
                </a:moveTo>
                <a:lnTo>
                  <a:pt x="0" y="1861"/>
                </a:lnTo>
              </a:path>
              <a:path w="7620" h="1904">
                <a:moveTo>
                  <a:pt x="7445" y="1861"/>
                </a:moveTo>
                <a:lnTo>
                  <a:pt x="6515" y="1861"/>
                </a:lnTo>
              </a:path>
              <a:path w="7620" h="1904">
                <a:moveTo>
                  <a:pt x="6515" y="1861"/>
                </a:moveTo>
                <a:lnTo>
                  <a:pt x="5584" y="930"/>
                </a:lnTo>
              </a:path>
              <a:path w="7620" h="1904">
                <a:moveTo>
                  <a:pt x="5584" y="930"/>
                </a:moveTo>
                <a:lnTo>
                  <a:pt x="4653" y="0"/>
                </a:lnTo>
              </a:path>
              <a:path w="7620" h="1904">
                <a:moveTo>
                  <a:pt x="4653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609" name="object 12609"/>
          <p:cNvGrpSpPr/>
          <p:nvPr/>
        </p:nvGrpSpPr>
        <p:grpSpPr>
          <a:xfrm>
            <a:off x="3057498" y="6478918"/>
            <a:ext cx="3810" cy="1905"/>
            <a:chOff x="3057498" y="6478918"/>
            <a:chExt cx="3810" cy="1905"/>
          </a:xfrm>
        </p:grpSpPr>
        <p:sp>
          <p:nvSpPr>
            <p:cNvPr id="12610" name="object 12610"/>
            <p:cNvSpPr/>
            <p:nvPr/>
          </p:nvSpPr>
          <p:spPr>
            <a:xfrm>
              <a:off x="3058426" y="6478921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27"/>
                  </a:moveTo>
                  <a:lnTo>
                    <a:pt x="2514" y="279"/>
                  </a:lnTo>
                  <a:lnTo>
                    <a:pt x="1854" y="0"/>
                  </a:lnTo>
                  <a:lnTo>
                    <a:pt x="1384" y="203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384" y="1676"/>
                  </a:lnTo>
                  <a:lnTo>
                    <a:pt x="1854" y="1866"/>
                  </a:lnTo>
                  <a:lnTo>
                    <a:pt x="2514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1" name="object 12611"/>
            <p:cNvSpPr/>
            <p:nvPr/>
          </p:nvSpPr>
          <p:spPr>
            <a:xfrm>
              <a:off x="3058429" y="647984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2" name="object 12612"/>
            <p:cNvSpPr/>
            <p:nvPr/>
          </p:nvSpPr>
          <p:spPr>
            <a:xfrm>
              <a:off x="3057498" y="64789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613" name="object 12613"/>
          <p:cNvGrpSpPr/>
          <p:nvPr/>
        </p:nvGrpSpPr>
        <p:grpSpPr>
          <a:xfrm>
            <a:off x="3187802" y="6446342"/>
            <a:ext cx="3175" cy="1905"/>
            <a:chOff x="3187802" y="6446342"/>
            <a:chExt cx="3175" cy="1905"/>
          </a:xfrm>
        </p:grpSpPr>
        <p:sp>
          <p:nvSpPr>
            <p:cNvPr id="12614" name="object 12614"/>
            <p:cNvSpPr/>
            <p:nvPr/>
          </p:nvSpPr>
          <p:spPr>
            <a:xfrm>
              <a:off x="3187801" y="6446346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81" y="927"/>
                  </a:moveTo>
                  <a:lnTo>
                    <a:pt x="2514" y="279"/>
                  </a:lnTo>
                  <a:lnTo>
                    <a:pt x="1854" y="0"/>
                  </a:lnTo>
                  <a:lnTo>
                    <a:pt x="1384" y="203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384" y="1676"/>
                  </a:lnTo>
                  <a:lnTo>
                    <a:pt x="1854" y="1866"/>
                  </a:lnTo>
                  <a:lnTo>
                    <a:pt x="2514" y="1587"/>
                  </a:lnTo>
                  <a:lnTo>
                    <a:pt x="2781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15" name="object 12615"/>
            <p:cNvSpPr/>
            <p:nvPr/>
          </p:nvSpPr>
          <p:spPr>
            <a:xfrm>
              <a:off x="3188733" y="644727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616" name="object 12616"/>
          <p:cNvSpPr/>
          <p:nvPr/>
        </p:nvSpPr>
        <p:spPr>
          <a:xfrm>
            <a:off x="3227825" y="6541278"/>
            <a:ext cx="6985" cy="1905"/>
          </a:xfrm>
          <a:custGeom>
            <a:avLst/>
            <a:gdLst/>
            <a:ahLst/>
            <a:cxnLst/>
            <a:rect l="l" t="t" r="r" b="b"/>
            <a:pathLst>
              <a:path w="6985" h="1904">
                <a:moveTo>
                  <a:pt x="6515" y="0"/>
                </a:moveTo>
                <a:lnTo>
                  <a:pt x="5584" y="0"/>
                </a:lnTo>
              </a:path>
              <a:path w="6985" h="1904">
                <a:moveTo>
                  <a:pt x="5584" y="0"/>
                </a:moveTo>
                <a:lnTo>
                  <a:pt x="4653" y="0"/>
                </a:lnTo>
              </a:path>
              <a:path w="6985" h="1904">
                <a:moveTo>
                  <a:pt x="4653" y="0"/>
                </a:moveTo>
                <a:lnTo>
                  <a:pt x="2792" y="930"/>
                </a:lnTo>
              </a:path>
              <a:path w="6985" h="1904">
                <a:moveTo>
                  <a:pt x="2792" y="930"/>
                </a:moveTo>
                <a:lnTo>
                  <a:pt x="1861" y="930"/>
                </a:lnTo>
              </a:path>
              <a:path w="6985" h="1904">
                <a:moveTo>
                  <a:pt x="1861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17" name="object 12617"/>
          <p:cNvSpPr/>
          <p:nvPr/>
        </p:nvSpPr>
        <p:spPr>
          <a:xfrm>
            <a:off x="3061221" y="6575715"/>
            <a:ext cx="8890" cy="8890"/>
          </a:xfrm>
          <a:custGeom>
            <a:avLst/>
            <a:gdLst/>
            <a:ahLst/>
            <a:cxnLst/>
            <a:rect l="l" t="t" r="r" b="b"/>
            <a:pathLst>
              <a:path w="8889" h="8890">
                <a:moveTo>
                  <a:pt x="8376" y="6515"/>
                </a:moveTo>
                <a:lnTo>
                  <a:pt x="7445" y="6515"/>
                </a:lnTo>
              </a:path>
              <a:path w="8889" h="8890">
                <a:moveTo>
                  <a:pt x="7445" y="6515"/>
                </a:moveTo>
                <a:lnTo>
                  <a:pt x="5584" y="7445"/>
                </a:lnTo>
              </a:path>
              <a:path w="8889" h="8890">
                <a:moveTo>
                  <a:pt x="5584" y="7445"/>
                </a:moveTo>
                <a:lnTo>
                  <a:pt x="4653" y="7445"/>
                </a:lnTo>
              </a:path>
              <a:path w="8889" h="8890">
                <a:moveTo>
                  <a:pt x="4653" y="7445"/>
                </a:moveTo>
                <a:lnTo>
                  <a:pt x="3722" y="7445"/>
                </a:lnTo>
              </a:path>
              <a:path w="8889" h="8890">
                <a:moveTo>
                  <a:pt x="3722" y="7445"/>
                </a:moveTo>
                <a:lnTo>
                  <a:pt x="2792" y="8376"/>
                </a:lnTo>
              </a:path>
              <a:path w="8889" h="8890">
                <a:moveTo>
                  <a:pt x="1861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18" name="object 12618"/>
          <p:cNvSpPr/>
          <p:nvPr/>
        </p:nvSpPr>
        <p:spPr>
          <a:xfrm>
            <a:off x="3233409" y="6532901"/>
            <a:ext cx="1905" cy="9525"/>
          </a:xfrm>
          <a:custGeom>
            <a:avLst/>
            <a:gdLst/>
            <a:ahLst/>
            <a:cxnLst/>
            <a:rect l="l" t="t" r="r" b="b"/>
            <a:pathLst>
              <a:path w="1905" h="9525">
                <a:moveTo>
                  <a:pt x="0" y="0"/>
                </a:moveTo>
                <a:lnTo>
                  <a:pt x="1861" y="8376"/>
                </a:lnTo>
              </a:path>
              <a:path w="1905" h="9525">
                <a:moveTo>
                  <a:pt x="1861" y="8376"/>
                </a:moveTo>
                <a:lnTo>
                  <a:pt x="1861" y="930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19" name="object 12619"/>
          <p:cNvSpPr/>
          <p:nvPr/>
        </p:nvSpPr>
        <p:spPr>
          <a:xfrm>
            <a:off x="3058429" y="6522663"/>
            <a:ext cx="177165" cy="64769"/>
          </a:xfrm>
          <a:custGeom>
            <a:avLst/>
            <a:gdLst/>
            <a:ahLst/>
            <a:cxnLst/>
            <a:rect l="l" t="t" r="r" b="b"/>
            <a:pathLst>
              <a:path w="177164" h="64770">
                <a:moveTo>
                  <a:pt x="4653" y="62359"/>
                </a:moveTo>
                <a:lnTo>
                  <a:pt x="4653" y="61429"/>
                </a:lnTo>
              </a:path>
              <a:path w="177164" h="64770">
                <a:moveTo>
                  <a:pt x="5584" y="64221"/>
                </a:moveTo>
                <a:lnTo>
                  <a:pt x="0" y="42814"/>
                </a:lnTo>
              </a:path>
              <a:path w="177164" h="64770">
                <a:moveTo>
                  <a:pt x="0" y="42814"/>
                </a:moveTo>
                <a:lnTo>
                  <a:pt x="26991" y="36299"/>
                </a:lnTo>
              </a:path>
              <a:path w="177164" h="64770">
                <a:moveTo>
                  <a:pt x="43745" y="32576"/>
                </a:moveTo>
                <a:lnTo>
                  <a:pt x="77251" y="23268"/>
                </a:lnTo>
              </a:path>
              <a:path w="177164" h="64770">
                <a:moveTo>
                  <a:pt x="94936" y="19545"/>
                </a:moveTo>
                <a:lnTo>
                  <a:pt x="128442" y="11168"/>
                </a:lnTo>
              </a:path>
              <a:path w="177164" h="64770">
                <a:moveTo>
                  <a:pt x="145196" y="6515"/>
                </a:moveTo>
                <a:lnTo>
                  <a:pt x="172187" y="0"/>
                </a:lnTo>
              </a:path>
              <a:path w="177164" h="64770">
                <a:moveTo>
                  <a:pt x="172187" y="0"/>
                </a:moveTo>
                <a:lnTo>
                  <a:pt x="176841" y="2140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20" name="object 12620"/>
          <p:cNvSpPr/>
          <p:nvPr/>
        </p:nvSpPr>
        <p:spPr>
          <a:xfrm>
            <a:off x="3571269" y="804908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44675" y="0"/>
                </a:lnTo>
              </a:path>
              <a:path w="69850">
                <a:moveTo>
                  <a:pt x="5584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21" name="object 12621"/>
          <p:cNvSpPr/>
          <p:nvPr/>
        </p:nvSpPr>
        <p:spPr>
          <a:xfrm>
            <a:off x="10105102" y="6924745"/>
            <a:ext cx="62865" cy="100965"/>
          </a:xfrm>
          <a:custGeom>
            <a:avLst/>
            <a:gdLst/>
            <a:ahLst/>
            <a:cxnLst/>
            <a:rect l="l" t="t" r="r" b="b"/>
            <a:pathLst>
              <a:path w="62865" h="100965">
                <a:moveTo>
                  <a:pt x="38160" y="7445"/>
                </a:moveTo>
                <a:lnTo>
                  <a:pt x="62359" y="7445"/>
                </a:lnTo>
              </a:path>
              <a:path w="62865" h="100965">
                <a:moveTo>
                  <a:pt x="26060" y="18614"/>
                </a:moveTo>
                <a:lnTo>
                  <a:pt x="26991" y="13961"/>
                </a:lnTo>
              </a:path>
              <a:path w="62865" h="100965">
                <a:moveTo>
                  <a:pt x="26991" y="13961"/>
                </a:moveTo>
                <a:lnTo>
                  <a:pt x="29783" y="10238"/>
                </a:lnTo>
              </a:path>
              <a:path w="62865" h="100965">
                <a:moveTo>
                  <a:pt x="29783" y="10238"/>
                </a:moveTo>
                <a:lnTo>
                  <a:pt x="33506" y="8376"/>
                </a:lnTo>
              </a:path>
              <a:path w="62865" h="100965">
                <a:moveTo>
                  <a:pt x="33506" y="8376"/>
                </a:moveTo>
                <a:lnTo>
                  <a:pt x="38160" y="7445"/>
                </a:lnTo>
              </a:path>
              <a:path w="62865" h="100965">
                <a:moveTo>
                  <a:pt x="26060" y="88420"/>
                </a:moveTo>
                <a:lnTo>
                  <a:pt x="26060" y="62359"/>
                </a:lnTo>
              </a:path>
              <a:path w="62865" h="100965">
                <a:moveTo>
                  <a:pt x="26060" y="48398"/>
                </a:moveTo>
                <a:lnTo>
                  <a:pt x="26060" y="18614"/>
                </a:lnTo>
              </a:path>
              <a:path w="62865" h="100965">
                <a:moveTo>
                  <a:pt x="38160" y="100520"/>
                </a:moveTo>
                <a:lnTo>
                  <a:pt x="33506" y="99589"/>
                </a:lnTo>
              </a:path>
              <a:path w="62865" h="100965">
                <a:moveTo>
                  <a:pt x="33506" y="99589"/>
                </a:moveTo>
                <a:lnTo>
                  <a:pt x="29783" y="96797"/>
                </a:lnTo>
              </a:path>
              <a:path w="62865" h="100965">
                <a:moveTo>
                  <a:pt x="29783" y="96797"/>
                </a:moveTo>
                <a:lnTo>
                  <a:pt x="26991" y="93074"/>
                </a:lnTo>
              </a:path>
              <a:path w="62865" h="100965">
                <a:moveTo>
                  <a:pt x="26991" y="93074"/>
                </a:moveTo>
                <a:lnTo>
                  <a:pt x="26060" y="88420"/>
                </a:lnTo>
              </a:path>
              <a:path w="62865" h="100965">
                <a:moveTo>
                  <a:pt x="62359" y="100520"/>
                </a:moveTo>
                <a:lnTo>
                  <a:pt x="38160" y="100520"/>
                </a:lnTo>
              </a:path>
              <a:path w="62865" h="100965">
                <a:moveTo>
                  <a:pt x="5584" y="0"/>
                </a:moveTo>
                <a:lnTo>
                  <a:pt x="3722" y="1861"/>
                </a:lnTo>
              </a:path>
              <a:path w="62865" h="100965">
                <a:moveTo>
                  <a:pt x="3722" y="1861"/>
                </a:moveTo>
                <a:lnTo>
                  <a:pt x="930" y="5584"/>
                </a:lnTo>
              </a:path>
              <a:path w="62865" h="100965">
                <a:moveTo>
                  <a:pt x="930" y="5584"/>
                </a:moveTo>
                <a:lnTo>
                  <a:pt x="0" y="10238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22" name="object 12622"/>
          <p:cNvSpPr/>
          <p:nvPr/>
        </p:nvSpPr>
        <p:spPr>
          <a:xfrm>
            <a:off x="3571269" y="8053739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0" y="0"/>
                </a:moveTo>
                <a:lnTo>
                  <a:pt x="26060" y="0"/>
                </a:lnTo>
              </a:path>
              <a:path w="73660">
                <a:moveTo>
                  <a:pt x="42814" y="0"/>
                </a:moveTo>
                <a:lnTo>
                  <a:pt x="69805" y="0"/>
                </a:lnTo>
              </a:path>
              <a:path w="73660">
                <a:moveTo>
                  <a:pt x="69805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23" name="object 12623"/>
          <p:cNvSpPr/>
          <p:nvPr/>
        </p:nvSpPr>
        <p:spPr>
          <a:xfrm>
            <a:off x="3571269" y="7953219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24" name="object 12624"/>
          <p:cNvSpPr/>
          <p:nvPr/>
        </p:nvSpPr>
        <p:spPr>
          <a:xfrm>
            <a:off x="10122786" y="6922883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25" name="object 12625"/>
          <p:cNvSpPr/>
          <p:nvPr/>
        </p:nvSpPr>
        <p:spPr>
          <a:xfrm>
            <a:off x="10122786" y="7033642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0" y="0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26" name="object 12626"/>
          <p:cNvSpPr/>
          <p:nvPr/>
        </p:nvSpPr>
        <p:spPr>
          <a:xfrm>
            <a:off x="3571269" y="7948565"/>
            <a:ext cx="73660" cy="5080"/>
          </a:xfrm>
          <a:custGeom>
            <a:avLst/>
            <a:gdLst/>
            <a:ahLst/>
            <a:cxnLst/>
            <a:rect l="l" t="t" r="r" b="b"/>
            <a:pathLst>
              <a:path w="73660" h="5079">
                <a:moveTo>
                  <a:pt x="55844" y="4653"/>
                </a:moveTo>
                <a:lnTo>
                  <a:pt x="69805" y="4653"/>
                </a:lnTo>
              </a:path>
              <a:path w="73660" h="5079">
                <a:moveTo>
                  <a:pt x="73528" y="0"/>
                </a:moveTo>
                <a:lnTo>
                  <a:pt x="55844" y="0"/>
                </a:lnTo>
              </a:path>
              <a:path w="73660" h="5079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27" name="object 12627"/>
          <p:cNvSpPr/>
          <p:nvPr/>
        </p:nvSpPr>
        <p:spPr>
          <a:xfrm>
            <a:off x="10105102" y="6934983"/>
            <a:ext cx="5715" cy="97155"/>
          </a:xfrm>
          <a:custGeom>
            <a:avLst/>
            <a:gdLst/>
            <a:ahLst/>
            <a:cxnLst/>
            <a:rect l="l" t="t" r="r" b="b"/>
            <a:pathLst>
              <a:path w="5715" h="97154">
                <a:moveTo>
                  <a:pt x="0" y="86559"/>
                </a:moveTo>
                <a:lnTo>
                  <a:pt x="930" y="91213"/>
                </a:lnTo>
              </a:path>
              <a:path w="5715" h="97154">
                <a:moveTo>
                  <a:pt x="930" y="91213"/>
                </a:moveTo>
                <a:lnTo>
                  <a:pt x="3722" y="94936"/>
                </a:lnTo>
              </a:path>
              <a:path w="5715" h="97154">
                <a:moveTo>
                  <a:pt x="3722" y="94936"/>
                </a:moveTo>
                <a:lnTo>
                  <a:pt x="5584" y="96797"/>
                </a:lnTo>
              </a:path>
              <a:path w="5715" h="97154">
                <a:moveTo>
                  <a:pt x="0" y="0"/>
                </a:moveTo>
                <a:lnTo>
                  <a:pt x="0" y="43745"/>
                </a:lnTo>
              </a:path>
              <a:path w="5715" h="97154">
                <a:moveTo>
                  <a:pt x="0" y="52121"/>
                </a:moveTo>
                <a:lnTo>
                  <a:pt x="0" y="86559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28" name="object 12628"/>
          <p:cNvSpPr/>
          <p:nvPr/>
        </p:nvSpPr>
        <p:spPr>
          <a:xfrm>
            <a:off x="3571269" y="7862006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59">
                <a:moveTo>
                  <a:pt x="0" y="0"/>
                </a:moveTo>
                <a:lnTo>
                  <a:pt x="0" y="39091"/>
                </a:lnTo>
              </a:path>
              <a:path w="69850" h="200659">
                <a:moveTo>
                  <a:pt x="0" y="56775"/>
                </a:moveTo>
                <a:lnTo>
                  <a:pt x="0" y="91213"/>
                </a:lnTo>
              </a:path>
              <a:path w="69850" h="200659">
                <a:moveTo>
                  <a:pt x="0" y="108897"/>
                </a:moveTo>
                <a:lnTo>
                  <a:pt x="0" y="143334"/>
                </a:lnTo>
              </a:path>
              <a:path w="69850" h="200659">
                <a:moveTo>
                  <a:pt x="0" y="161018"/>
                </a:moveTo>
                <a:lnTo>
                  <a:pt x="0" y="200110"/>
                </a:lnTo>
              </a:path>
              <a:path w="69850" h="200659">
                <a:moveTo>
                  <a:pt x="0" y="200110"/>
                </a:moveTo>
                <a:lnTo>
                  <a:pt x="0" y="161018"/>
                </a:lnTo>
              </a:path>
              <a:path w="69850" h="200659">
                <a:moveTo>
                  <a:pt x="0" y="143334"/>
                </a:moveTo>
                <a:lnTo>
                  <a:pt x="0" y="108897"/>
                </a:lnTo>
              </a:path>
              <a:path w="69850" h="200659">
                <a:moveTo>
                  <a:pt x="0" y="91213"/>
                </a:moveTo>
                <a:lnTo>
                  <a:pt x="0" y="56775"/>
                </a:lnTo>
              </a:path>
              <a:path w="69850" h="200659">
                <a:moveTo>
                  <a:pt x="0" y="39091"/>
                </a:moveTo>
                <a:lnTo>
                  <a:pt x="0" y="0"/>
                </a:lnTo>
              </a:path>
              <a:path w="69850" h="200659">
                <a:moveTo>
                  <a:pt x="0" y="200110"/>
                </a:moveTo>
                <a:lnTo>
                  <a:pt x="26060" y="200110"/>
                </a:lnTo>
              </a:path>
              <a:path w="69850" h="200659">
                <a:moveTo>
                  <a:pt x="42814" y="200110"/>
                </a:moveTo>
                <a:lnTo>
                  <a:pt x="69805" y="200110"/>
                </a:lnTo>
              </a:path>
              <a:path w="69850" h="200659">
                <a:moveTo>
                  <a:pt x="69805" y="200110"/>
                </a:moveTo>
                <a:lnTo>
                  <a:pt x="42814" y="200110"/>
                </a:lnTo>
              </a:path>
              <a:path w="69850" h="200659">
                <a:moveTo>
                  <a:pt x="26060" y="200110"/>
                </a:moveTo>
                <a:lnTo>
                  <a:pt x="0" y="200110"/>
                </a:lnTo>
              </a:path>
              <a:path w="69850" h="200659">
                <a:moveTo>
                  <a:pt x="69805" y="0"/>
                </a:moveTo>
                <a:lnTo>
                  <a:pt x="42814" y="0"/>
                </a:lnTo>
              </a:path>
              <a:path w="69850" h="200659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29" name="object 12629"/>
          <p:cNvSpPr/>
          <p:nvPr/>
        </p:nvSpPr>
        <p:spPr>
          <a:xfrm>
            <a:off x="10167463" y="693591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30" name="object 12630"/>
          <p:cNvSpPr/>
          <p:nvPr/>
        </p:nvSpPr>
        <p:spPr>
          <a:xfrm>
            <a:off x="3571269" y="7862006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59">
                <a:moveTo>
                  <a:pt x="0" y="0"/>
                </a:moveTo>
                <a:lnTo>
                  <a:pt x="26060" y="0"/>
                </a:lnTo>
              </a:path>
              <a:path w="69850" h="200659">
                <a:moveTo>
                  <a:pt x="42814" y="0"/>
                </a:moveTo>
                <a:lnTo>
                  <a:pt x="69805" y="0"/>
                </a:lnTo>
              </a:path>
              <a:path w="69850" h="200659">
                <a:moveTo>
                  <a:pt x="69805" y="0"/>
                </a:moveTo>
                <a:lnTo>
                  <a:pt x="69805" y="39091"/>
                </a:lnTo>
              </a:path>
              <a:path w="69850" h="200659">
                <a:moveTo>
                  <a:pt x="69805" y="56775"/>
                </a:moveTo>
                <a:lnTo>
                  <a:pt x="69805" y="91213"/>
                </a:lnTo>
              </a:path>
              <a:path w="69850" h="200659">
                <a:moveTo>
                  <a:pt x="69805" y="108897"/>
                </a:moveTo>
                <a:lnTo>
                  <a:pt x="69805" y="143334"/>
                </a:lnTo>
              </a:path>
              <a:path w="69850" h="200659">
                <a:moveTo>
                  <a:pt x="69805" y="161018"/>
                </a:moveTo>
                <a:lnTo>
                  <a:pt x="69805" y="20011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31" name="object 12631"/>
          <p:cNvSpPr/>
          <p:nvPr/>
        </p:nvSpPr>
        <p:spPr>
          <a:xfrm>
            <a:off x="10167463" y="702061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32" name="object 12632"/>
          <p:cNvSpPr/>
          <p:nvPr/>
        </p:nvSpPr>
        <p:spPr>
          <a:xfrm>
            <a:off x="3615945" y="805094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33" name="object 12633"/>
          <p:cNvSpPr/>
          <p:nvPr/>
        </p:nvSpPr>
        <p:spPr>
          <a:xfrm>
            <a:off x="3615945" y="7873175"/>
            <a:ext cx="11430" cy="1270"/>
          </a:xfrm>
          <a:custGeom>
            <a:avLst/>
            <a:gdLst/>
            <a:ahLst/>
            <a:cxnLst/>
            <a:rect l="l" t="t" r="r" b="b"/>
            <a:pathLst>
              <a:path w="11429" h="1270">
                <a:moveTo>
                  <a:pt x="0" y="0"/>
                </a:moveTo>
                <a:lnTo>
                  <a:pt x="11168" y="0"/>
                </a:lnTo>
              </a:path>
              <a:path w="11429" h="1270">
                <a:moveTo>
                  <a:pt x="11168" y="0"/>
                </a:moveTo>
                <a:lnTo>
                  <a:pt x="11168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34" name="object 12634"/>
          <p:cNvSpPr/>
          <p:nvPr/>
        </p:nvSpPr>
        <p:spPr>
          <a:xfrm>
            <a:off x="10093934" y="706994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35" name="object 12635"/>
          <p:cNvSpPr/>
          <p:nvPr/>
        </p:nvSpPr>
        <p:spPr>
          <a:xfrm>
            <a:off x="10167463" y="678047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36" name="object 12636"/>
          <p:cNvSpPr/>
          <p:nvPr/>
        </p:nvSpPr>
        <p:spPr>
          <a:xfrm>
            <a:off x="3615945" y="7862006"/>
            <a:ext cx="25400" cy="200660"/>
          </a:xfrm>
          <a:custGeom>
            <a:avLst/>
            <a:gdLst/>
            <a:ahLst/>
            <a:cxnLst/>
            <a:rect l="l" t="t" r="r" b="b"/>
            <a:pathLst>
              <a:path w="25400" h="200659">
                <a:moveTo>
                  <a:pt x="11168" y="12099"/>
                </a:moveTo>
                <a:lnTo>
                  <a:pt x="11168" y="39091"/>
                </a:lnTo>
              </a:path>
              <a:path w="25400" h="200659">
                <a:moveTo>
                  <a:pt x="11168" y="56775"/>
                </a:moveTo>
                <a:lnTo>
                  <a:pt x="11168" y="91213"/>
                </a:lnTo>
              </a:path>
              <a:path w="25400" h="200659">
                <a:moveTo>
                  <a:pt x="11168" y="108897"/>
                </a:moveTo>
                <a:lnTo>
                  <a:pt x="11168" y="143334"/>
                </a:lnTo>
              </a:path>
              <a:path w="25400" h="200659">
                <a:moveTo>
                  <a:pt x="11168" y="161018"/>
                </a:moveTo>
                <a:lnTo>
                  <a:pt x="11168" y="188010"/>
                </a:lnTo>
              </a:path>
              <a:path w="25400" h="200659">
                <a:moveTo>
                  <a:pt x="11168" y="188010"/>
                </a:moveTo>
                <a:lnTo>
                  <a:pt x="11168" y="188941"/>
                </a:lnTo>
              </a:path>
              <a:path w="25400" h="200659">
                <a:moveTo>
                  <a:pt x="0" y="12099"/>
                </a:moveTo>
                <a:lnTo>
                  <a:pt x="0" y="11168"/>
                </a:lnTo>
              </a:path>
              <a:path w="25400" h="200659">
                <a:moveTo>
                  <a:pt x="0" y="188010"/>
                </a:moveTo>
                <a:lnTo>
                  <a:pt x="0" y="161018"/>
                </a:lnTo>
              </a:path>
              <a:path w="25400" h="200659">
                <a:moveTo>
                  <a:pt x="0" y="143334"/>
                </a:moveTo>
                <a:lnTo>
                  <a:pt x="0" y="108897"/>
                </a:lnTo>
              </a:path>
              <a:path w="25400" h="200659">
                <a:moveTo>
                  <a:pt x="0" y="91213"/>
                </a:moveTo>
                <a:lnTo>
                  <a:pt x="0" y="56775"/>
                </a:lnTo>
              </a:path>
              <a:path w="25400" h="200659">
                <a:moveTo>
                  <a:pt x="0" y="39091"/>
                </a:moveTo>
                <a:lnTo>
                  <a:pt x="0" y="12099"/>
                </a:lnTo>
              </a:path>
              <a:path w="25400" h="200659">
                <a:moveTo>
                  <a:pt x="0" y="188941"/>
                </a:moveTo>
                <a:lnTo>
                  <a:pt x="0" y="188010"/>
                </a:lnTo>
              </a:path>
              <a:path w="25400" h="200659">
                <a:moveTo>
                  <a:pt x="25130" y="0"/>
                </a:moveTo>
                <a:lnTo>
                  <a:pt x="25130" y="39091"/>
                </a:lnTo>
              </a:path>
              <a:path w="25400" h="200659">
                <a:moveTo>
                  <a:pt x="25130" y="56775"/>
                </a:moveTo>
                <a:lnTo>
                  <a:pt x="25130" y="91213"/>
                </a:lnTo>
              </a:path>
              <a:path w="25400" h="200659">
                <a:moveTo>
                  <a:pt x="25130" y="108897"/>
                </a:moveTo>
                <a:lnTo>
                  <a:pt x="25130" y="143334"/>
                </a:lnTo>
              </a:path>
              <a:path w="25400" h="200659">
                <a:moveTo>
                  <a:pt x="25130" y="161018"/>
                </a:moveTo>
                <a:lnTo>
                  <a:pt x="25130" y="20011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37" name="object 12637"/>
          <p:cNvSpPr/>
          <p:nvPr/>
        </p:nvSpPr>
        <p:spPr>
          <a:xfrm>
            <a:off x="10093934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38" name="object 12638"/>
          <p:cNvSpPr/>
          <p:nvPr/>
        </p:nvSpPr>
        <p:spPr>
          <a:xfrm>
            <a:off x="3571269" y="7774516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0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39" name="object 12639"/>
          <p:cNvSpPr/>
          <p:nvPr/>
        </p:nvSpPr>
        <p:spPr>
          <a:xfrm>
            <a:off x="10093934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40" name="object 12640"/>
          <p:cNvSpPr/>
          <p:nvPr/>
        </p:nvSpPr>
        <p:spPr>
          <a:xfrm>
            <a:off x="3595469" y="7819191"/>
            <a:ext cx="6985" cy="3810"/>
          </a:xfrm>
          <a:custGeom>
            <a:avLst/>
            <a:gdLst/>
            <a:ahLst/>
            <a:cxnLst/>
            <a:rect l="l" t="t" r="r" b="b"/>
            <a:pathLst>
              <a:path w="6985" h="3809">
                <a:moveTo>
                  <a:pt x="0" y="0"/>
                </a:moveTo>
                <a:lnTo>
                  <a:pt x="3722" y="930"/>
                </a:lnTo>
              </a:path>
              <a:path w="6985" h="3809">
                <a:moveTo>
                  <a:pt x="3722" y="930"/>
                </a:moveTo>
                <a:lnTo>
                  <a:pt x="6515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41" name="object 12641"/>
          <p:cNvSpPr/>
          <p:nvPr/>
        </p:nvSpPr>
        <p:spPr>
          <a:xfrm>
            <a:off x="10097657" y="6780479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42" name="object 12642"/>
          <p:cNvSpPr/>
          <p:nvPr/>
        </p:nvSpPr>
        <p:spPr>
          <a:xfrm>
            <a:off x="3601984" y="7822914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09">
                <a:moveTo>
                  <a:pt x="0" y="0"/>
                </a:moveTo>
                <a:lnTo>
                  <a:pt x="1861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43" name="object 12643"/>
          <p:cNvSpPr/>
          <p:nvPr/>
        </p:nvSpPr>
        <p:spPr>
          <a:xfrm>
            <a:off x="10093934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44" name="object 12644"/>
          <p:cNvSpPr/>
          <p:nvPr/>
        </p:nvSpPr>
        <p:spPr>
          <a:xfrm>
            <a:off x="3571269" y="7819191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19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45" name="object 12645"/>
          <p:cNvSpPr/>
          <p:nvPr/>
        </p:nvSpPr>
        <p:spPr>
          <a:xfrm>
            <a:off x="10093934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46" name="object 12646"/>
          <p:cNvSpPr/>
          <p:nvPr/>
        </p:nvSpPr>
        <p:spPr>
          <a:xfrm>
            <a:off x="3571269" y="7896443"/>
            <a:ext cx="33020" cy="8890"/>
          </a:xfrm>
          <a:custGeom>
            <a:avLst/>
            <a:gdLst/>
            <a:ahLst/>
            <a:cxnLst/>
            <a:rect l="l" t="t" r="r" b="b"/>
            <a:pathLst>
              <a:path w="33020" h="8890">
                <a:moveTo>
                  <a:pt x="24199" y="8376"/>
                </a:moveTo>
                <a:lnTo>
                  <a:pt x="0" y="8376"/>
                </a:lnTo>
              </a:path>
              <a:path w="33020" h="8890">
                <a:moveTo>
                  <a:pt x="32576" y="0"/>
                </a:moveTo>
                <a:lnTo>
                  <a:pt x="30714" y="3722"/>
                </a:lnTo>
              </a:path>
              <a:path w="33020" h="8890">
                <a:moveTo>
                  <a:pt x="30714" y="3722"/>
                </a:moveTo>
                <a:lnTo>
                  <a:pt x="27922" y="7445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47" name="object 12647"/>
          <p:cNvSpPr/>
          <p:nvPr/>
        </p:nvSpPr>
        <p:spPr>
          <a:xfrm>
            <a:off x="10093934" y="678047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48" name="object 12648"/>
          <p:cNvSpPr/>
          <p:nvPr/>
        </p:nvSpPr>
        <p:spPr>
          <a:xfrm>
            <a:off x="3595469" y="7903889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49" name="object 12649"/>
          <p:cNvSpPr/>
          <p:nvPr/>
        </p:nvSpPr>
        <p:spPr>
          <a:xfrm>
            <a:off x="3603846" y="7809884"/>
            <a:ext cx="29845" cy="95885"/>
          </a:xfrm>
          <a:custGeom>
            <a:avLst/>
            <a:gdLst/>
            <a:ahLst/>
            <a:cxnLst/>
            <a:rect l="l" t="t" r="r" b="b"/>
            <a:pathLst>
              <a:path w="29845" h="95884">
                <a:moveTo>
                  <a:pt x="0" y="16753"/>
                </a:moveTo>
                <a:lnTo>
                  <a:pt x="0" y="42814"/>
                </a:lnTo>
              </a:path>
              <a:path w="29845" h="95884">
                <a:moveTo>
                  <a:pt x="0" y="56775"/>
                </a:moveTo>
                <a:lnTo>
                  <a:pt x="0" y="86559"/>
                </a:lnTo>
              </a:path>
              <a:path w="29845" h="95884">
                <a:moveTo>
                  <a:pt x="29783" y="95866"/>
                </a:moveTo>
                <a:lnTo>
                  <a:pt x="29783" y="52121"/>
                </a:lnTo>
              </a:path>
              <a:path w="29845" h="95884">
                <a:moveTo>
                  <a:pt x="29783" y="42814"/>
                </a:moveTo>
                <a:lnTo>
                  <a:pt x="29783" y="8376"/>
                </a:lnTo>
              </a:path>
              <a:path w="29845" h="95884">
                <a:moveTo>
                  <a:pt x="29783" y="8376"/>
                </a:moveTo>
                <a:lnTo>
                  <a:pt x="28853" y="3722"/>
                </a:lnTo>
              </a:path>
              <a:path w="29845" h="95884">
                <a:moveTo>
                  <a:pt x="28853" y="3722"/>
                </a:moveTo>
                <a:lnTo>
                  <a:pt x="2606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50" name="object 12650"/>
          <p:cNvSpPr/>
          <p:nvPr/>
        </p:nvSpPr>
        <p:spPr>
          <a:xfrm>
            <a:off x="10167463" y="706528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51" name="object 12651"/>
          <p:cNvSpPr/>
          <p:nvPr/>
        </p:nvSpPr>
        <p:spPr>
          <a:xfrm>
            <a:off x="10093934" y="706994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52" name="object 12652"/>
          <p:cNvSpPr/>
          <p:nvPr/>
        </p:nvSpPr>
        <p:spPr>
          <a:xfrm>
            <a:off x="10097657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53" name="object 12653"/>
          <p:cNvSpPr/>
          <p:nvPr/>
        </p:nvSpPr>
        <p:spPr>
          <a:xfrm>
            <a:off x="3571269" y="7806161"/>
            <a:ext cx="59055" cy="3810"/>
          </a:xfrm>
          <a:custGeom>
            <a:avLst/>
            <a:gdLst/>
            <a:ahLst/>
            <a:cxnLst/>
            <a:rect l="l" t="t" r="r" b="b"/>
            <a:pathLst>
              <a:path w="59054" h="3809">
                <a:moveTo>
                  <a:pt x="58636" y="3722"/>
                </a:moveTo>
                <a:lnTo>
                  <a:pt x="55844" y="1861"/>
                </a:lnTo>
              </a:path>
              <a:path w="59054" h="3809">
                <a:moveTo>
                  <a:pt x="446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54" name="object 12654"/>
          <p:cNvSpPr/>
          <p:nvPr/>
        </p:nvSpPr>
        <p:spPr>
          <a:xfrm>
            <a:off x="3571269" y="7905750"/>
            <a:ext cx="62865" cy="11430"/>
          </a:xfrm>
          <a:custGeom>
            <a:avLst/>
            <a:gdLst/>
            <a:ahLst/>
            <a:cxnLst/>
            <a:rect l="l" t="t" r="r" b="b"/>
            <a:pathLst>
              <a:path w="62864" h="11429">
                <a:moveTo>
                  <a:pt x="0" y="11168"/>
                </a:moveTo>
                <a:lnTo>
                  <a:pt x="44675" y="11168"/>
                </a:lnTo>
              </a:path>
              <a:path w="62864" h="11429">
                <a:moveTo>
                  <a:pt x="55844" y="9307"/>
                </a:moveTo>
                <a:lnTo>
                  <a:pt x="58636" y="7445"/>
                </a:lnTo>
              </a:path>
              <a:path w="62864" h="11429">
                <a:moveTo>
                  <a:pt x="58636" y="7445"/>
                </a:moveTo>
                <a:lnTo>
                  <a:pt x="61429" y="3722"/>
                </a:lnTo>
              </a:path>
              <a:path w="62864" h="11429">
                <a:moveTo>
                  <a:pt x="61429" y="3722"/>
                </a:moveTo>
                <a:lnTo>
                  <a:pt x="6235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55" name="object 12655"/>
          <p:cNvSpPr/>
          <p:nvPr/>
        </p:nvSpPr>
        <p:spPr>
          <a:xfrm>
            <a:off x="3571269" y="7815468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19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56" name="object 12656"/>
          <p:cNvSpPr/>
          <p:nvPr/>
        </p:nvSpPr>
        <p:spPr>
          <a:xfrm>
            <a:off x="10065080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200110"/>
                </a:lnTo>
              </a:path>
            </a:pathLst>
          </a:custGeom>
          <a:ln w="4653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57" name="object 12657"/>
          <p:cNvSpPr/>
          <p:nvPr/>
        </p:nvSpPr>
        <p:spPr>
          <a:xfrm>
            <a:off x="3595469" y="7815468"/>
            <a:ext cx="8890" cy="3175"/>
          </a:xfrm>
          <a:custGeom>
            <a:avLst/>
            <a:gdLst/>
            <a:ahLst/>
            <a:cxnLst/>
            <a:rect l="l" t="t" r="r" b="b"/>
            <a:pathLst>
              <a:path w="8889" h="3175">
                <a:moveTo>
                  <a:pt x="0" y="0"/>
                </a:moveTo>
                <a:lnTo>
                  <a:pt x="4653" y="930"/>
                </a:lnTo>
              </a:path>
              <a:path w="8889" h="3175">
                <a:moveTo>
                  <a:pt x="4653" y="930"/>
                </a:moveTo>
                <a:lnTo>
                  <a:pt x="8376" y="279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58" name="object 12658"/>
          <p:cNvSpPr/>
          <p:nvPr/>
        </p:nvSpPr>
        <p:spPr>
          <a:xfrm>
            <a:off x="10093934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0"/>
                </a:lnTo>
              </a:path>
            </a:pathLst>
          </a:custGeom>
          <a:ln w="4653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59" name="object 12659"/>
          <p:cNvSpPr/>
          <p:nvPr/>
        </p:nvSpPr>
        <p:spPr>
          <a:xfrm>
            <a:off x="3603846" y="7818260"/>
            <a:ext cx="3810" cy="78740"/>
          </a:xfrm>
          <a:custGeom>
            <a:avLst/>
            <a:gdLst/>
            <a:ahLst/>
            <a:cxnLst/>
            <a:rect l="l" t="t" r="r" b="b"/>
            <a:pathLst>
              <a:path w="3810" h="78740">
                <a:moveTo>
                  <a:pt x="0" y="0"/>
                </a:moveTo>
                <a:lnTo>
                  <a:pt x="2792" y="4653"/>
                </a:lnTo>
              </a:path>
              <a:path w="3810" h="78740">
                <a:moveTo>
                  <a:pt x="2792" y="4653"/>
                </a:moveTo>
                <a:lnTo>
                  <a:pt x="3722" y="8376"/>
                </a:lnTo>
              </a:path>
              <a:path w="3810" h="78740">
                <a:moveTo>
                  <a:pt x="3722" y="8376"/>
                </a:moveTo>
                <a:lnTo>
                  <a:pt x="3722" y="34437"/>
                </a:lnTo>
              </a:path>
              <a:path w="3810" h="78740">
                <a:moveTo>
                  <a:pt x="3722" y="48398"/>
                </a:moveTo>
                <a:lnTo>
                  <a:pt x="3722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60" name="object 12660"/>
          <p:cNvSpPr/>
          <p:nvPr/>
        </p:nvSpPr>
        <p:spPr>
          <a:xfrm>
            <a:off x="10065080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041"/>
                </a:lnTo>
              </a:path>
            </a:pathLst>
          </a:custGeom>
          <a:ln w="4653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61" name="object 12661"/>
          <p:cNvSpPr/>
          <p:nvPr/>
        </p:nvSpPr>
        <p:spPr>
          <a:xfrm>
            <a:off x="3571269" y="7896443"/>
            <a:ext cx="36830" cy="12700"/>
          </a:xfrm>
          <a:custGeom>
            <a:avLst/>
            <a:gdLst/>
            <a:ahLst/>
            <a:cxnLst/>
            <a:rect l="l" t="t" r="r" b="b"/>
            <a:pathLst>
              <a:path w="36829" h="12700">
                <a:moveTo>
                  <a:pt x="36299" y="0"/>
                </a:moveTo>
                <a:lnTo>
                  <a:pt x="35368" y="4653"/>
                </a:lnTo>
              </a:path>
              <a:path w="36829" h="12700">
                <a:moveTo>
                  <a:pt x="35368" y="4653"/>
                </a:moveTo>
                <a:lnTo>
                  <a:pt x="32576" y="8376"/>
                </a:lnTo>
              </a:path>
              <a:path w="36829" h="12700">
                <a:moveTo>
                  <a:pt x="32576" y="8376"/>
                </a:moveTo>
                <a:lnTo>
                  <a:pt x="28853" y="11168"/>
                </a:lnTo>
              </a:path>
              <a:path w="36829" h="12700">
                <a:moveTo>
                  <a:pt x="28853" y="11168"/>
                </a:moveTo>
                <a:lnTo>
                  <a:pt x="24199" y="12099"/>
                </a:lnTo>
              </a:path>
              <a:path w="36829" h="12700">
                <a:moveTo>
                  <a:pt x="24199" y="12099"/>
                </a:moveTo>
                <a:lnTo>
                  <a:pt x="0" y="12099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62" name="object 12662"/>
          <p:cNvSpPr/>
          <p:nvPr/>
        </p:nvSpPr>
        <p:spPr>
          <a:xfrm>
            <a:off x="3617807" y="784152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63" name="object 12663"/>
          <p:cNvSpPr/>
          <p:nvPr/>
        </p:nvSpPr>
        <p:spPr>
          <a:xfrm>
            <a:off x="10093934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0"/>
                </a:lnTo>
              </a:path>
            </a:pathLst>
          </a:custGeom>
          <a:ln w="4653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64" name="object 12664"/>
          <p:cNvSpPr/>
          <p:nvPr/>
        </p:nvSpPr>
        <p:spPr>
          <a:xfrm>
            <a:off x="3617807" y="7842460"/>
            <a:ext cx="5715" cy="1270"/>
          </a:xfrm>
          <a:custGeom>
            <a:avLst/>
            <a:gdLst/>
            <a:ahLst/>
            <a:cxnLst/>
            <a:rect l="l" t="t" r="r" b="b"/>
            <a:pathLst>
              <a:path w="5714" h="1270">
                <a:moveTo>
                  <a:pt x="0" y="0"/>
                </a:moveTo>
                <a:lnTo>
                  <a:pt x="930" y="930"/>
                </a:lnTo>
              </a:path>
              <a:path w="5714" h="1270">
                <a:moveTo>
                  <a:pt x="930" y="930"/>
                </a:moveTo>
                <a:lnTo>
                  <a:pt x="2792" y="930"/>
                </a:lnTo>
              </a:path>
              <a:path w="5714" h="1270">
                <a:moveTo>
                  <a:pt x="2792" y="930"/>
                </a:moveTo>
                <a:lnTo>
                  <a:pt x="3722" y="930"/>
                </a:lnTo>
              </a:path>
              <a:path w="5714" h="1270">
                <a:moveTo>
                  <a:pt x="3722" y="930"/>
                </a:moveTo>
                <a:lnTo>
                  <a:pt x="5584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65" name="object 12665"/>
          <p:cNvSpPr/>
          <p:nvPr/>
        </p:nvSpPr>
        <p:spPr>
          <a:xfrm>
            <a:off x="11529143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200110"/>
                </a:lnTo>
              </a:path>
            </a:pathLst>
          </a:custGeom>
          <a:ln w="4653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66" name="object 12666"/>
          <p:cNvSpPr/>
          <p:nvPr/>
        </p:nvSpPr>
        <p:spPr>
          <a:xfrm>
            <a:off x="3623392" y="7842460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930"/>
                </a:moveTo>
                <a:lnTo>
                  <a:pt x="930" y="930"/>
                </a:lnTo>
              </a:path>
              <a:path w="1904" h="1270">
                <a:moveTo>
                  <a:pt x="93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67" name="object 12667"/>
          <p:cNvSpPr/>
          <p:nvPr/>
        </p:nvSpPr>
        <p:spPr>
          <a:xfrm>
            <a:off x="11557065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0"/>
                </a:lnTo>
              </a:path>
            </a:pathLst>
          </a:custGeom>
          <a:ln w="4653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68" name="object 12668"/>
          <p:cNvSpPr/>
          <p:nvPr/>
        </p:nvSpPr>
        <p:spPr>
          <a:xfrm>
            <a:off x="3623392" y="7841529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1861" y="930"/>
                </a:moveTo>
                <a:lnTo>
                  <a:pt x="2792" y="0"/>
                </a:lnTo>
              </a:path>
              <a:path w="3175" h="1904">
                <a:moveTo>
                  <a:pt x="2792" y="0"/>
                </a:moveTo>
                <a:lnTo>
                  <a:pt x="1861" y="930"/>
                </a:lnTo>
              </a:path>
              <a:path w="3175" h="1904">
                <a:moveTo>
                  <a:pt x="1861" y="930"/>
                </a:moveTo>
                <a:lnTo>
                  <a:pt x="930" y="1861"/>
                </a:lnTo>
              </a:path>
              <a:path w="3175" h="1904">
                <a:moveTo>
                  <a:pt x="930" y="1861"/>
                </a:moveTo>
                <a:lnTo>
                  <a:pt x="0" y="186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69" name="object 12669"/>
          <p:cNvSpPr/>
          <p:nvPr/>
        </p:nvSpPr>
        <p:spPr>
          <a:xfrm>
            <a:off x="11529143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041"/>
                </a:lnTo>
              </a:path>
            </a:pathLst>
          </a:custGeom>
          <a:ln w="4653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670" name="object 12670"/>
          <p:cNvGrpSpPr/>
          <p:nvPr/>
        </p:nvGrpSpPr>
        <p:grpSpPr>
          <a:xfrm>
            <a:off x="3616876" y="7841529"/>
            <a:ext cx="10795" cy="26670"/>
            <a:chOff x="3616876" y="7841529"/>
            <a:chExt cx="10795" cy="26670"/>
          </a:xfrm>
        </p:grpSpPr>
        <p:sp>
          <p:nvSpPr>
            <p:cNvPr id="12671" name="object 12671"/>
            <p:cNvSpPr/>
            <p:nvPr/>
          </p:nvSpPr>
          <p:spPr>
            <a:xfrm>
              <a:off x="3617807" y="7841529"/>
              <a:ext cx="8890" cy="25400"/>
            </a:xfrm>
            <a:custGeom>
              <a:avLst/>
              <a:gdLst/>
              <a:ahLst/>
              <a:cxnLst/>
              <a:rect l="l" t="t" r="r" b="b"/>
              <a:pathLst>
                <a:path w="8889" h="25400">
                  <a:moveTo>
                    <a:pt x="3722" y="1861"/>
                  </a:moveTo>
                  <a:lnTo>
                    <a:pt x="2792" y="1861"/>
                  </a:lnTo>
                </a:path>
                <a:path w="8889" h="25400">
                  <a:moveTo>
                    <a:pt x="2792" y="1861"/>
                  </a:moveTo>
                  <a:lnTo>
                    <a:pt x="930" y="1861"/>
                  </a:lnTo>
                </a:path>
                <a:path w="8889" h="25400">
                  <a:moveTo>
                    <a:pt x="930" y="1861"/>
                  </a:moveTo>
                  <a:lnTo>
                    <a:pt x="0" y="930"/>
                  </a:lnTo>
                </a:path>
                <a:path w="8889" h="25400">
                  <a:moveTo>
                    <a:pt x="0" y="930"/>
                  </a:moveTo>
                  <a:lnTo>
                    <a:pt x="0" y="0"/>
                  </a:lnTo>
                </a:path>
                <a:path w="8889" h="25400">
                  <a:moveTo>
                    <a:pt x="8376" y="25130"/>
                  </a:moveTo>
                  <a:lnTo>
                    <a:pt x="8376" y="20476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2" name="object 12672"/>
            <p:cNvSpPr/>
            <p:nvPr/>
          </p:nvSpPr>
          <p:spPr>
            <a:xfrm>
              <a:off x="3625253" y="78657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673" name="object 12673"/>
          <p:cNvSpPr/>
          <p:nvPr/>
        </p:nvSpPr>
        <p:spPr>
          <a:xfrm>
            <a:off x="11557065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0"/>
                </a:lnTo>
              </a:path>
            </a:pathLst>
          </a:custGeom>
          <a:ln w="4653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674" name="object 12674"/>
          <p:cNvGrpSpPr/>
          <p:nvPr/>
        </p:nvGrpSpPr>
        <p:grpSpPr>
          <a:xfrm>
            <a:off x="3625253" y="7865729"/>
            <a:ext cx="1905" cy="1905"/>
            <a:chOff x="3625253" y="7865729"/>
            <a:chExt cx="1905" cy="1905"/>
          </a:xfrm>
        </p:grpSpPr>
        <p:sp>
          <p:nvSpPr>
            <p:cNvPr id="12675" name="object 12675"/>
            <p:cNvSpPr/>
            <p:nvPr/>
          </p:nvSpPr>
          <p:spPr>
            <a:xfrm>
              <a:off x="3625253" y="78657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76" name="object 12676"/>
            <p:cNvSpPr/>
            <p:nvPr/>
          </p:nvSpPr>
          <p:spPr>
            <a:xfrm>
              <a:off x="3625253" y="78666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677" name="object 12677"/>
          <p:cNvSpPr/>
          <p:nvPr/>
        </p:nvSpPr>
        <p:spPr>
          <a:xfrm>
            <a:off x="13021127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0"/>
                </a:lnTo>
              </a:path>
            </a:pathLst>
          </a:custGeom>
          <a:ln w="4653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678" name="object 12678"/>
          <p:cNvGrpSpPr/>
          <p:nvPr/>
        </p:nvGrpSpPr>
        <p:grpSpPr>
          <a:xfrm>
            <a:off x="3590815" y="7862006"/>
            <a:ext cx="35560" cy="5715"/>
            <a:chOff x="3590815" y="7862006"/>
            <a:chExt cx="35560" cy="5715"/>
          </a:xfrm>
        </p:grpSpPr>
        <p:sp>
          <p:nvSpPr>
            <p:cNvPr id="12679" name="object 12679"/>
            <p:cNvSpPr/>
            <p:nvPr/>
          </p:nvSpPr>
          <p:spPr>
            <a:xfrm>
              <a:off x="3624322" y="78657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0" name="object 12680"/>
            <p:cNvSpPr/>
            <p:nvPr/>
          </p:nvSpPr>
          <p:spPr>
            <a:xfrm>
              <a:off x="3591746" y="7862006"/>
              <a:ext cx="33655" cy="5080"/>
            </a:xfrm>
            <a:custGeom>
              <a:avLst/>
              <a:gdLst/>
              <a:ahLst/>
              <a:cxnLst/>
              <a:rect l="l" t="t" r="r" b="b"/>
              <a:pathLst>
                <a:path w="33654" h="5079">
                  <a:moveTo>
                    <a:pt x="33506" y="4653"/>
                  </a:moveTo>
                  <a:lnTo>
                    <a:pt x="32576" y="4653"/>
                  </a:lnTo>
                </a:path>
                <a:path w="33654" h="5079">
                  <a:moveTo>
                    <a:pt x="32576" y="4653"/>
                  </a:moveTo>
                  <a:lnTo>
                    <a:pt x="31645" y="4653"/>
                  </a:lnTo>
                </a:path>
                <a:path w="33654" h="5079">
                  <a:moveTo>
                    <a:pt x="31645" y="4653"/>
                  </a:moveTo>
                  <a:lnTo>
                    <a:pt x="0" y="4653"/>
                  </a:lnTo>
                </a:path>
                <a:path w="33654" h="5079">
                  <a:moveTo>
                    <a:pt x="0" y="0"/>
                  </a:moveTo>
                  <a:lnTo>
                    <a:pt x="0" y="4653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681" name="object 12681"/>
          <p:cNvSpPr/>
          <p:nvPr/>
        </p:nvSpPr>
        <p:spPr>
          <a:xfrm>
            <a:off x="3571269" y="7774516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82" name="object 12682"/>
          <p:cNvSpPr/>
          <p:nvPr/>
        </p:nvSpPr>
        <p:spPr>
          <a:xfrm>
            <a:off x="14470298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200110"/>
                </a:lnTo>
              </a:path>
            </a:pathLst>
          </a:custGeom>
          <a:ln w="4653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83" name="object 12683"/>
          <p:cNvSpPr/>
          <p:nvPr/>
        </p:nvSpPr>
        <p:spPr>
          <a:xfrm>
            <a:off x="3571269" y="7774516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0" y="78182"/>
                </a:moveTo>
                <a:lnTo>
                  <a:pt x="0" y="48398"/>
                </a:lnTo>
              </a:path>
              <a:path w="69850" h="78740">
                <a:moveTo>
                  <a:pt x="0" y="30714"/>
                </a:moveTo>
                <a:lnTo>
                  <a:pt x="0" y="0"/>
                </a:lnTo>
              </a:path>
              <a:path w="69850" h="78740">
                <a:moveTo>
                  <a:pt x="0" y="78182"/>
                </a:moveTo>
                <a:lnTo>
                  <a:pt x="26060" y="78182"/>
                </a:lnTo>
              </a:path>
              <a:path w="69850" h="78740">
                <a:moveTo>
                  <a:pt x="42814" y="78182"/>
                </a:moveTo>
                <a:lnTo>
                  <a:pt x="69805" y="78182"/>
                </a:lnTo>
              </a:path>
              <a:path w="69850" h="78740">
                <a:moveTo>
                  <a:pt x="69805" y="78182"/>
                </a:moveTo>
                <a:lnTo>
                  <a:pt x="42814" y="78182"/>
                </a:lnTo>
              </a:path>
              <a:path w="69850" h="78740">
                <a:moveTo>
                  <a:pt x="26060" y="78182"/>
                </a:moveTo>
                <a:lnTo>
                  <a:pt x="0" y="78182"/>
                </a:lnTo>
              </a:path>
              <a:path w="69850" h="78740">
                <a:moveTo>
                  <a:pt x="69805" y="0"/>
                </a:moveTo>
                <a:lnTo>
                  <a:pt x="42814" y="0"/>
                </a:lnTo>
              </a:path>
              <a:path w="69850" h="78740">
                <a:moveTo>
                  <a:pt x="26060" y="0"/>
                </a:moveTo>
                <a:lnTo>
                  <a:pt x="0" y="0"/>
                </a:lnTo>
              </a:path>
              <a:path w="69850" h="78740">
                <a:moveTo>
                  <a:pt x="0" y="0"/>
                </a:moveTo>
                <a:lnTo>
                  <a:pt x="26060" y="0"/>
                </a:lnTo>
              </a:path>
              <a:path w="69850" h="78740">
                <a:moveTo>
                  <a:pt x="42814" y="0"/>
                </a:moveTo>
                <a:lnTo>
                  <a:pt x="69805" y="0"/>
                </a:lnTo>
              </a:path>
              <a:path w="69850" h="78740">
                <a:moveTo>
                  <a:pt x="69805" y="0"/>
                </a:moveTo>
                <a:lnTo>
                  <a:pt x="69805" y="30714"/>
                </a:lnTo>
              </a:path>
              <a:path w="69850" h="78740">
                <a:moveTo>
                  <a:pt x="69805" y="48398"/>
                </a:moveTo>
                <a:lnTo>
                  <a:pt x="69805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84" name="object 12684"/>
          <p:cNvSpPr/>
          <p:nvPr/>
        </p:nvSpPr>
        <p:spPr>
          <a:xfrm>
            <a:off x="9986898" y="679071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85" name="object 12685"/>
          <p:cNvSpPr/>
          <p:nvPr/>
        </p:nvSpPr>
        <p:spPr>
          <a:xfrm>
            <a:off x="3615945" y="7774516"/>
            <a:ext cx="29209" cy="78740"/>
          </a:xfrm>
          <a:custGeom>
            <a:avLst/>
            <a:gdLst/>
            <a:ahLst/>
            <a:cxnLst/>
            <a:rect l="l" t="t" r="r" b="b"/>
            <a:pathLst>
              <a:path w="29210" h="78740">
                <a:moveTo>
                  <a:pt x="28853" y="0"/>
                </a:moveTo>
                <a:lnTo>
                  <a:pt x="28853" y="30714"/>
                </a:lnTo>
              </a:path>
              <a:path w="29210" h="78740">
                <a:moveTo>
                  <a:pt x="28853" y="48398"/>
                </a:moveTo>
                <a:lnTo>
                  <a:pt x="28853" y="78182"/>
                </a:lnTo>
              </a:path>
              <a:path w="29210" h="78740">
                <a:moveTo>
                  <a:pt x="25130" y="0"/>
                </a:moveTo>
                <a:lnTo>
                  <a:pt x="25130" y="30714"/>
                </a:lnTo>
              </a:path>
              <a:path w="29210" h="78740">
                <a:moveTo>
                  <a:pt x="25130" y="48398"/>
                </a:moveTo>
                <a:lnTo>
                  <a:pt x="25130" y="78182"/>
                </a:lnTo>
              </a:path>
              <a:path w="29210" h="78740">
                <a:moveTo>
                  <a:pt x="11168" y="67013"/>
                </a:moveTo>
                <a:lnTo>
                  <a:pt x="0" y="6701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86" name="object 12686"/>
          <p:cNvSpPr/>
          <p:nvPr/>
        </p:nvSpPr>
        <p:spPr>
          <a:xfrm>
            <a:off x="9986898" y="678606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687" name="object 12687"/>
          <p:cNvGrpSpPr/>
          <p:nvPr/>
        </p:nvGrpSpPr>
        <p:grpSpPr>
          <a:xfrm>
            <a:off x="3615945" y="7785684"/>
            <a:ext cx="12700" cy="55880"/>
            <a:chOff x="3615945" y="7785684"/>
            <a:chExt cx="12700" cy="55880"/>
          </a:xfrm>
        </p:grpSpPr>
        <p:sp>
          <p:nvSpPr>
            <p:cNvPr id="12688" name="object 12688"/>
            <p:cNvSpPr/>
            <p:nvPr/>
          </p:nvSpPr>
          <p:spPr>
            <a:xfrm>
              <a:off x="3615945" y="778661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89" name="object 12689"/>
            <p:cNvSpPr/>
            <p:nvPr/>
          </p:nvSpPr>
          <p:spPr>
            <a:xfrm>
              <a:off x="3626184" y="77856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0" name="object 12690"/>
            <p:cNvSpPr/>
            <p:nvPr/>
          </p:nvSpPr>
          <p:spPr>
            <a:xfrm>
              <a:off x="3627114" y="7786615"/>
              <a:ext cx="0" cy="55244"/>
            </a:xfrm>
            <a:custGeom>
              <a:avLst/>
              <a:gdLst/>
              <a:ahLst/>
              <a:cxnLst/>
              <a:rect l="l" t="t" r="r" b="b"/>
              <a:pathLst>
                <a:path h="55245">
                  <a:moveTo>
                    <a:pt x="0" y="0"/>
                  </a:moveTo>
                  <a:lnTo>
                    <a:pt x="0" y="18614"/>
                  </a:lnTo>
                </a:path>
                <a:path h="55245">
                  <a:moveTo>
                    <a:pt x="0" y="36299"/>
                  </a:moveTo>
                  <a:lnTo>
                    <a:pt x="0" y="53983"/>
                  </a:lnTo>
                </a:path>
                <a:path h="55245">
                  <a:moveTo>
                    <a:pt x="0" y="53983"/>
                  </a:moveTo>
                  <a:lnTo>
                    <a:pt x="0" y="54913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691" name="object 12691"/>
          <p:cNvSpPr/>
          <p:nvPr/>
        </p:nvSpPr>
        <p:spPr>
          <a:xfrm>
            <a:off x="9986898" y="688658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692" name="object 12692"/>
          <p:cNvGrpSpPr/>
          <p:nvPr/>
        </p:nvGrpSpPr>
        <p:grpSpPr>
          <a:xfrm>
            <a:off x="3615015" y="7785685"/>
            <a:ext cx="1905" cy="55244"/>
            <a:chOff x="3615015" y="7785685"/>
            <a:chExt cx="1905" cy="55244"/>
          </a:xfrm>
        </p:grpSpPr>
        <p:sp>
          <p:nvSpPr>
            <p:cNvPr id="12693" name="object 12693"/>
            <p:cNvSpPr/>
            <p:nvPr/>
          </p:nvSpPr>
          <p:spPr>
            <a:xfrm>
              <a:off x="3615015" y="7785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94" name="object 12694"/>
            <p:cNvSpPr/>
            <p:nvPr/>
          </p:nvSpPr>
          <p:spPr>
            <a:xfrm>
              <a:off x="3615945" y="7786615"/>
              <a:ext cx="0" cy="54610"/>
            </a:xfrm>
            <a:custGeom>
              <a:avLst/>
              <a:gdLst/>
              <a:ahLst/>
              <a:cxnLst/>
              <a:rect l="l" t="t" r="r" b="b"/>
              <a:pathLst>
                <a:path h="54609">
                  <a:moveTo>
                    <a:pt x="0" y="53983"/>
                  </a:moveTo>
                  <a:lnTo>
                    <a:pt x="0" y="36299"/>
                  </a:lnTo>
                </a:path>
                <a:path h="54609">
                  <a:moveTo>
                    <a:pt x="0" y="1861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695" name="object 12695"/>
          <p:cNvSpPr/>
          <p:nvPr/>
        </p:nvSpPr>
        <p:spPr>
          <a:xfrm>
            <a:off x="9986898" y="689123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96" name="object 12696"/>
          <p:cNvSpPr/>
          <p:nvPr/>
        </p:nvSpPr>
        <p:spPr>
          <a:xfrm>
            <a:off x="3615945" y="7774516"/>
            <a:ext cx="29209" cy="78740"/>
          </a:xfrm>
          <a:custGeom>
            <a:avLst/>
            <a:gdLst/>
            <a:ahLst/>
            <a:cxnLst/>
            <a:rect l="l" t="t" r="r" b="b"/>
            <a:pathLst>
              <a:path w="29210" h="78740">
                <a:moveTo>
                  <a:pt x="0" y="67013"/>
                </a:moveTo>
                <a:lnTo>
                  <a:pt x="0" y="66082"/>
                </a:lnTo>
              </a:path>
              <a:path w="29210" h="78740">
                <a:moveTo>
                  <a:pt x="28853" y="78182"/>
                </a:moveTo>
                <a:lnTo>
                  <a:pt x="28853" y="48398"/>
                </a:lnTo>
              </a:path>
              <a:path w="29210" h="78740">
                <a:moveTo>
                  <a:pt x="28853" y="30714"/>
                </a:moveTo>
                <a:lnTo>
                  <a:pt x="288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97" name="object 12697"/>
          <p:cNvSpPr/>
          <p:nvPr/>
        </p:nvSpPr>
        <p:spPr>
          <a:xfrm>
            <a:off x="3571269" y="7944842"/>
            <a:ext cx="73660" cy="3810"/>
          </a:xfrm>
          <a:custGeom>
            <a:avLst/>
            <a:gdLst/>
            <a:ahLst/>
            <a:cxnLst/>
            <a:rect l="l" t="t" r="r" b="b"/>
            <a:pathLst>
              <a:path w="73660" h="3809">
                <a:moveTo>
                  <a:pt x="0" y="0"/>
                </a:moveTo>
                <a:lnTo>
                  <a:pt x="44675" y="0"/>
                </a:lnTo>
              </a:path>
              <a:path w="73660" h="3809">
                <a:moveTo>
                  <a:pt x="55844" y="0"/>
                </a:moveTo>
                <a:lnTo>
                  <a:pt x="69805" y="0"/>
                </a:lnTo>
              </a:path>
              <a:path w="73660" h="3809">
                <a:moveTo>
                  <a:pt x="0" y="3722"/>
                </a:moveTo>
                <a:lnTo>
                  <a:pt x="44675" y="3722"/>
                </a:lnTo>
              </a:path>
              <a:path w="73660" h="3809">
                <a:moveTo>
                  <a:pt x="55844" y="3722"/>
                </a:moveTo>
                <a:lnTo>
                  <a:pt x="73528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98" name="object 12698"/>
          <p:cNvSpPr/>
          <p:nvPr/>
        </p:nvSpPr>
        <p:spPr>
          <a:xfrm>
            <a:off x="3571269" y="7774516"/>
            <a:ext cx="73660" cy="5080"/>
          </a:xfrm>
          <a:custGeom>
            <a:avLst/>
            <a:gdLst/>
            <a:ahLst/>
            <a:cxnLst/>
            <a:rect l="l" t="t" r="r" b="b"/>
            <a:pathLst>
              <a:path w="73660" h="5079">
                <a:moveTo>
                  <a:pt x="69805" y="4653"/>
                </a:moveTo>
                <a:lnTo>
                  <a:pt x="42814" y="4653"/>
                </a:lnTo>
              </a:path>
              <a:path w="73660" h="5079">
                <a:moveTo>
                  <a:pt x="26060" y="4653"/>
                </a:moveTo>
                <a:lnTo>
                  <a:pt x="0" y="4653"/>
                </a:lnTo>
              </a:path>
              <a:path w="73660" h="5079">
                <a:moveTo>
                  <a:pt x="73528" y="0"/>
                </a:moveTo>
                <a:lnTo>
                  <a:pt x="45606" y="0"/>
                </a:lnTo>
              </a:path>
              <a:path w="73660" h="5079">
                <a:moveTo>
                  <a:pt x="279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99" name="object 12699"/>
          <p:cNvSpPr/>
          <p:nvPr/>
        </p:nvSpPr>
        <p:spPr>
          <a:xfrm>
            <a:off x="9990621" y="6938706"/>
            <a:ext cx="0" cy="40640"/>
          </a:xfrm>
          <a:custGeom>
            <a:avLst/>
            <a:gdLst/>
            <a:ahLst/>
            <a:cxnLst/>
            <a:rect l="l" t="t" r="r" b="b"/>
            <a:pathLst>
              <a:path h="40640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00" name="object 12700"/>
          <p:cNvSpPr/>
          <p:nvPr/>
        </p:nvSpPr>
        <p:spPr>
          <a:xfrm>
            <a:off x="9990621" y="6886585"/>
            <a:ext cx="0" cy="35560"/>
          </a:xfrm>
          <a:custGeom>
            <a:avLst/>
            <a:gdLst/>
            <a:ahLst/>
            <a:cxnLst/>
            <a:rect l="l" t="t" r="r" b="b"/>
            <a:pathLst>
              <a:path h="35559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01" name="object 12701"/>
          <p:cNvSpPr/>
          <p:nvPr/>
        </p:nvSpPr>
        <p:spPr>
          <a:xfrm>
            <a:off x="9990621" y="6777687"/>
            <a:ext cx="0" cy="91440"/>
          </a:xfrm>
          <a:custGeom>
            <a:avLst/>
            <a:gdLst/>
            <a:ahLst/>
            <a:cxnLst/>
            <a:rect l="l" t="t" r="r" b="b"/>
            <a:pathLst>
              <a:path h="91440">
                <a:moveTo>
                  <a:pt x="0" y="91213"/>
                </a:moveTo>
                <a:lnTo>
                  <a:pt x="0" y="56775"/>
                </a:lnTo>
              </a:path>
              <a:path h="91440">
                <a:moveTo>
                  <a:pt x="0" y="39091"/>
                </a:moveTo>
                <a:lnTo>
                  <a:pt x="0" y="0"/>
                </a:lnTo>
              </a:path>
              <a:path h="91440">
                <a:moveTo>
                  <a:pt x="0" y="0"/>
                </a:moveTo>
                <a:lnTo>
                  <a:pt x="0" y="39091"/>
                </a:lnTo>
              </a:path>
              <a:path h="91440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02" name="object 12702"/>
          <p:cNvSpPr/>
          <p:nvPr/>
        </p:nvSpPr>
        <p:spPr>
          <a:xfrm>
            <a:off x="9990621" y="6886585"/>
            <a:ext cx="0" cy="35560"/>
          </a:xfrm>
          <a:custGeom>
            <a:avLst/>
            <a:gdLst/>
            <a:ahLst/>
            <a:cxnLst/>
            <a:rect l="l" t="t" r="r" b="b"/>
            <a:pathLst>
              <a:path h="35559">
                <a:moveTo>
                  <a:pt x="0" y="0"/>
                </a:moveTo>
                <a:lnTo>
                  <a:pt x="0" y="35368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03" name="object 12703"/>
          <p:cNvSpPr/>
          <p:nvPr/>
        </p:nvSpPr>
        <p:spPr>
          <a:xfrm>
            <a:off x="9990621" y="6938706"/>
            <a:ext cx="0" cy="40640"/>
          </a:xfrm>
          <a:custGeom>
            <a:avLst/>
            <a:gdLst/>
            <a:ahLst/>
            <a:cxnLst/>
            <a:rect l="l" t="t" r="r" b="b"/>
            <a:pathLst>
              <a:path h="40640">
                <a:moveTo>
                  <a:pt x="0" y="0"/>
                </a:moveTo>
                <a:lnTo>
                  <a:pt x="0" y="400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04" name="object 12704"/>
          <p:cNvSpPr/>
          <p:nvPr/>
        </p:nvSpPr>
        <p:spPr>
          <a:xfrm>
            <a:off x="3611292" y="7779169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05" name="object 12705"/>
          <p:cNvSpPr/>
          <p:nvPr/>
        </p:nvSpPr>
        <p:spPr>
          <a:xfrm>
            <a:off x="3611292" y="7916919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06" name="object 12706"/>
          <p:cNvSpPr/>
          <p:nvPr/>
        </p:nvSpPr>
        <p:spPr>
          <a:xfrm>
            <a:off x="9990621" y="677768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991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9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07" name="object 12707"/>
          <p:cNvSpPr/>
          <p:nvPr/>
        </p:nvSpPr>
        <p:spPr>
          <a:xfrm>
            <a:off x="10034366" y="6978728"/>
            <a:ext cx="26670" cy="0"/>
          </a:xfrm>
          <a:custGeom>
            <a:avLst/>
            <a:gdLst/>
            <a:ahLst/>
            <a:cxnLst/>
            <a:rect l="l" t="t" r="r" b="b"/>
            <a:pathLst>
              <a:path w="2667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08" name="object 12708"/>
          <p:cNvSpPr/>
          <p:nvPr/>
        </p:nvSpPr>
        <p:spPr>
          <a:xfrm>
            <a:off x="9990621" y="6978728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26991" y="0"/>
                </a:moveTo>
                <a:lnTo>
                  <a:pt x="0" y="0"/>
                </a:lnTo>
              </a:path>
              <a:path w="27304">
                <a:moveTo>
                  <a:pt x="0" y="0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09" name="object 12709"/>
          <p:cNvSpPr/>
          <p:nvPr/>
        </p:nvSpPr>
        <p:spPr>
          <a:xfrm>
            <a:off x="10034366" y="6978728"/>
            <a:ext cx="26670" cy="0"/>
          </a:xfrm>
          <a:custGeom>
            <a:avLst/>
            <a:gdLst/>
            <a:ahLst/>
            <a:cxnLst/>
            <a:rect l="l" t="t" r="r" b="b"/>
            <a:pathLst>
              <a:path w="26670">
                <a:moveTo>
                  <a:pt x="0" y="0"/>
                </a:moveTo>
                <a:lnTo>
                  <a:pt x="2606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710" name="object 12710"/>
          <p:cNvGrpSpPr/>
          <p:nvPr/>
        </p:nvGrpSpPr>
        <p:grpSpPr>
          <a:xfrm>
            <a:off x="10035296" y="6777687"/>
            <a:ext cx="26670" cy="201295"/>
            <a:chOff x="10035296" y="6777687"/>
            <a:chExt cx="26670" cy="201295"/>
          </a:xfrm>
        </p:grpSpPr>
        <p:sp>
          <p:nvSpPr>
            <p:cNvPr id="12711" name="object 12711"/>
            <p:cNvSpPr/>
            <p:nvPr/>
          </p:nvSpPr>
          <p:spPr>
            <a:xfrm>
              <a:off x="10036227" y="6777687"/>
              <a:ext cx="24765" cy="201295"/>
            </a:xfrm>
            <a:custGeom>
              <a:avLst/>
              <a:gdLst/>
              <a:ahLst/>
              <a:cxnLst/>
              <a:rect l="l" t="t" r="r" b="b"/>
              <a:pathLst>
                <a:path w="24765" h="201295">
                  <a:moveTo>
                    <a:pt x="24199" y="0"/>
                  </a:moveTo>
                  <a:lnTo>
                    <a:pt x="24199" y="39091"/>
                  </a:lnTo>
                </a:path>
                <a:path w="24765" h="201295">
                  <a:moveTo>
                    <a:pt x="24199" y="56775"/>
                  </a:moveTo>
                  <a:lnTo>
                    <a:pt x="24199" y="91213"/>
                  </a:lnTo>
                </a:path>
                <a:path w="24765" h="201295">
                  <a:moveTo>
                    <a:pt x="24199" y="108897"/>
                  </a:moveTo>
                  <a:lnTo>
                    <a:pt x="24199" y="144265"/>
                  </a:lnTo>
                </a:path>
                <a:path w="24765" h="201295">
                  <a:moveTo>
                    <a:pt x="24199" y="161018"/>
                  </a:moveTo>
                  <a:lnTo>
                    <a:pt x="24199" y="201041"/>
                  </a:lnTo>
                </a:path>
                <a:path w="24765" h="201295">
                  <a:moveTo>
                    <a:pt x="0" y="12099"/>
                  </a:moveTo>
                  <a:lnTo>
                    <a:pt x="11168" y="12099"/>
                  </a:lnTo>
                </a:path>
                <a:path w="24765" h="201295">
                  <a:moveTo>
                    <a:pt x="11168" y="188941"/>
                  </a:moveTo>
                  <a:lnTo>
                    <a:pt x="0" y="188941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2" name="object 12712"/>
            <p:cNvSpPr/>
            <p:nvPr/>
          </p:nvSpPr>
          <p:spPr>
            <a:xfrm>
              <a:off x="10046465" y="67888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3" name="object 12713"/>
            <p:cNvSpPr/>
            <p:nvPr/>
          </p:nvSpPr>
          <p:spPr>
            <a:xfrm>
              <a:off x="10047396" y="6789787"/>
              <a:ext cx="0" cy="177165"/>
            </a:xfrm>
            <a:custGeom>
              <a:avLst/>
              <a:gdLst/>
              <a:ahLst/>
              <a:cxnLst/>
              <a:rect l="l" t="t" r="r" b="b"/>
              <a:pathLst>
                <a:path h="177165">
                  <a:moveTo>
                    <a:pt x="0" y="0"/>
                  </a:moveTo>
                  <a:lnTo>
                    <a:pt x="0" y="26991"/>
                  </a:lnTo>
                </a:path>
                <a:path h="177165">
                  <a:moveTo>
                    <a:pt x="0" y="44675"/>
                  </a:moveTo>
                  <a:lnTo>
                    <a:pt x="0" y="79113"/>
                  </a:lnTo>
                </a:path>
                <a:path h="177165">
                  <a:moveTo>
                    <a:pt x="0" y="96797"/>
                  </a:moveTo>
                  <a:lnTo>
                    <a:pt x="0" y="132165"/>
                  </a:lnTo>
                </a:path>
                <a:path h="177165">
                  <a:moveTo>
                    <a:pt x="0" y="148919"/>
                  </a:moveTo>
                  <a:lnTo>
                    <a:pt x="0" y="175910"/>
                  </a:lnTo>
                </a:path>
                <a:path h="177165">
                  <a:moveTo>
                    <a:pt x="0" y="175910"/>
                  </a:moveTo>
                  <a:lnTo>
                    <a:pt x="0" y="176841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14" name="object 12714"/>
            <p:cNvSpPr/>
            <p:nvPr/>
          </p:nvSpPr>
          <p:spPr>
            <a:xfrm>
              <a:off x="10035296" y="67888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715" name="object 12715"/>
          <p:cNvSpPr/>
          <p:nvPr/>
        </p:nvSpPr>
        <p:spPr>
          <a:xfrm>
            <a:off x="10036227" y="6938706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16" name="object 12716"/>
          <p:cNvSpPr/>
          <p:nvPr/>
        </p:nvSpPr>
        <p:spPr>
          <a:xfrm>
            <a:off x="10036227" y="6886585"/>
            <a:ext cx="0" cy="35560"/>
          </a:xfrm>
          <a:custGeom>
            <a:avLst/>
            <a:gdLst/>
            <a:ahLst/>
            <a:cxnLst/>
            <a:rect l="l" t="t" r="r" b="b"/>
            <a:pathLst>
              <a:path h="35559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17" name="object 12717"/>
          <p:cNvSpPr/>
          <p:nvPr/>
        </p:nvSpPr>
        <p:spPr>
          <a:xfrm>
            <a:off x="10036227" y="6789787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4675"/>
                </a:lnTo>
              </a:path>
              <a:path h="79375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18" name="object 12718"/>
          <p:cNvSpPr/>
          <p:nvPr/>
        </p:nvSpPr>
        <p:spPr>
          <a:xfrm>
            <a:off x="10036227" y="696569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19" name="object 12719"/>
          <p:cNvSpPr/>
          <p:nvPr/>
        </p:nvSpPr>
        <p:spPr>
          <a:xfrm>
            <a:off x="10121855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EEE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20" name="object 12720"/>
          <p:cNvSpPr/>
          <p:nvPr/>
        </p:nvSpPr>
        <p:spPr>
          <a:xfrm>
            <a:off x="10060427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21" name="object 12721"/>
          <p:cNvSpPr/>
          <p:nvPr/>
        </p:nvSpPr>
        <p:spPr>
          <a:xfrm>
            <a:off x="10122786" y="6789787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5">
                <a:moveTo>
                  <a:pt x="0" y="0"/>
                </a:moveTo>
                <a:lnTo>
                  <a:pt x="0" y="26991"/>
                </a:lnTo>
              </a:path>
              <a:path h="177165">
                <a:moveTo>
                  <a:pt x="0" y="44675"/>
                </a:moveTo>
                <a:lnTo>
                  <a:pt x="0" y="79113"/>
                </a:lnTo>
              </a:path>
              <a:path h="177165">
                <a:moveTo>
                  <a:pt x="0" y="96797"/>
                </a:moveTo>
                <a:lnTo>
                  <a:pt x="0" y="132165"/>
                </a:lnTo>
              </a:path>
              <a:path h="177165">
                <a:moveTo>
                  <a:pt x="0" y="148919"/>
                </a:moveTo>
                <a:lnTo>
                  <a:pt x="0" y="175910"/>
                </a:lnTo>
              </a:path>
              <a:path h="177165">
                <a:moveTo>
                  <a:pt x="0" y="175910"/>
                </a:moveTo>
                <a:lnTo>
                  <a:pt x="0" y="17684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22" name="object 12722"/>
          <p:cNvSpPr/>
          <p:nvPr/>
        </p:nvSpPr>
        <p:spPr>
          <a:xfrm>
            <a:off x="9986898" y="706528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23" name="object 12723"/>
          <p:cNvSpPr/>
          <p:nvPr/>
        </p:nvSpPr>
        <p:spPr>
          <a:xfrm>
            <a:off x="10109756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EEE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24" name="object 12724"/>
          <p:cNvSpPr/>
          <p:nvPr/>
        </p:nvSpPr>
        <p:spPr>
          <a:xfrm>
            <a:off x="10110687" y="6789787"/>
            <a:ext cx="12700" cy="177165"/>
          </a:xfrm>
          <a:custGeom>
            <a:avLst/>
            <a:gdLst/>
            <a:ahLst/>
            <a:cxnLst/>
            <a:rect l="l" t="t" r="r" b="b"/>
            <a:pathLst>
              <a:path w="12700" h="177165">
                <a:moveTo>
                  <a:pt x="0" y="175910"/>
                </a:moveTo>
                <a:lnTo>
                  <a:pt x="0" y="148919"/>
                </a:lnTo>
              </a:path>
              <a:path w="12700" h="177165">
                <a:moveTo>
                  <a:pt x="0" y="132165"/>
                </a:moveTo>
                <a:lnTo>
                  <a:pt x="0" y="96797"/>
                </a:lnTo>
              </a:path>
              <a:path w="12700" h="177165">
                <a:moveTo>
                  <a:pt x="0" y="79113"/>
                </a:moveTo>
                <a:lnTo>
                  <a:pt x="0" y="44675"/>
                </a:lnTo>
              </a:path>
              <a:path w="12700" h="177165">
                <a:moveTo>
                  <a:pt x="0" y="26991"/>
                </a:moveTo>
                <a:lnTo>
                  <a:pt x="0" y="0"/>
                </a:lnTo>
              </a:path>
              <a:path w="12700" h="177165">
                <a:moveTo>
                  <a:pt x="0" y="176841"/>
                </a:moveTo>
                <a:lnTo>
                  <a:pt x="0" y="175910"/>
                </a:lnTo>
              </a:path>
              <a:path w="12700" h="177165">
                <a:moveTo>
                  <a:pt x="12099" y="176841"/>
                </a:moveTo>
                <a:lnTo>
                  <a:pt x="0" y="17684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25" name="object 12725"/>
          <p:cNvSpPr/>
          <p:nvPr/>
        </p:nvSpPr>
        <p:spPr>
          <a:xfrm>
            <a:off x="10060427" y="706994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26" name="object 12726"/>
          <p:cNvSpPr/>
          <p:nvPr/>
        </p:nvSpPr>
        <p:spPr>
          <a:xfrm>
            <a:off x="10060427" y="678047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27" name="object 12727"/>
          <p:cNvSpPr/>
          <p:nvPr/>
        </p:nvSpPr>
        <p:spPr>
          <a:xfrm>
            <a:off x="10110687" y="6789787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28" name="object 12728"/>
          <p:cNvSpPr/>
          <p:nvPr/>
        </p:nvSpPr>
        <p:spPr>
          <a:xfrm>
            <a:off x="10065080" y="6777687"/>
            <a:ext cx="33020" cy="209550"/>
          </a:xfrm>
          <a:custGeom>
            <a:avLst/>
            <a:gdLst/>
            <a:ahLst/>
            <a:cxnLst/>
            <a:rect l="l" t="t" r="r" b="b"/>
            <a:pathLst>
              <a:path w="33020" h="209550">
                <a:moveTo>
                  <a:pt x="32576" y="201041"/>
                </a:moveTo>
                <a:lnTo>
                  <a:pt x="32576" y="161018"/>
                </a:lnTo>
              </a:path>
              <a:path w="33020" h="209550">
                <a:moveTo>
                  <a:pt x="32576" y="144265"/>
                </a:moveTo>
                <a:lnTo>
                  <a:pt x="32576" y="108897"/>
                </a:lnTo>
              </a:path>
              <a:path w="33020" h="209550">
                <a:moveTo>
                  <a:pt x="32576" y="91213"/>
                </a:moveTo>
                <a:lnTo>
                  <a:pt x="32576" y="56775"/>
                </a:lnTo>
              </a:path>
              <a:path w="33020" h="209550">
                <a:moveTo>
                  <a:pt x="32576" y="39091"/>
                </a:moveTo>
                <a:lnTo>
                  <a:pt x="32576" y="0"/>
                </a:lnTo>
              </a:path>
              <a:path w="33020" h="209550">
                <a:moveTo>
                  <a:pt x="0" y="201041"/>
                </a:moveTo>
                <a:lnTo>
                  <a:pt x="0" y="209417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29" name="object 12729"/>
          <p:cNvSpPr/>
          <p:nvPr/>
        </p:nvSpPr>
        <p:spPr>
          <a:xfrm>
            <a:off x="10065080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30" name="object 12730"/>
          <p:cNvSpPr/>
          <p:nvPr/>
        </p:nvSpPr>
        <p:spPr>
          <a:xfrm>
            <a:off x="10097657" y="697872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31" name="object 12731"/>
          <p:cNvSpPr/>
          <p:nvPr/>
        </p:nvSpPr>
        <p:spPr>
          <a:xfrm>
            <a:off x="10065080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32" name="object 12732"/>
          <p:cNvSpPr/>
          <p:nvPr/>
        </p:nvSpPr>
        <p:spPr>
          <a:xfrm>
            <a:off x="10065080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33" name="object 12733"/>
          <p:cNvSpPr/>
          <p:nvPr/>
        </p:nvSpPr>
        <p:spPr>
          <a:xfrm>
            <a:off x="9990621" y="6780479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34" name="object 12734"/>
          <p:cNvSpPr/>
          <p:nvPr/>
        </p:nvSpPr>
        <p:spPr>
          <a:xfrm>
            <a:off x="10097657" y="697872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35" name="object 12735"/>
          <p:cNvSpPr/>
          <p:nvPr/>
        </p:nvSpPr>
        <p:spPr>
          <a:xfrm>
            <a:off x="10097657" y="677768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36" name="object 12736"/>
          <p:cNvSpPr/>
          <p:nvPr/>
        </p:nvSpPr>
        <p:spPr>
          <a:xfrm>
            <a:off x="10060427" y="706994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37" name="object 12737"/>
          <p:cNvSpPr/>
          <p:nvPr/>
        </p:nvSpPr>
        <p:spPr>
          <a:xfrm>
            <a:off x="10167463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38" name="object 12738"/>
          <p:cNvSpPr/>
          <p:nvPr/>
        </p:nvSpPr>
        <p:spPr>
          <a:xfrm>
            <a:off x="9986898" y="678047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39" name="object 12739"/>
          <p:cNvSpPr/>
          <p:nvPr/>
        </p:nvSpPr>
        <p:spPr>
          <a:xfrm>
            <a:off x="9986898" y="702061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40" name="object 12740"/>
          <p:cNvSpPr/>
          <p:nvPr/>
        </p:nvSpPr>
        <p:spPr>
          <a:xfrm>
            <a:off x="10167463" y="689123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41" name="object 12741"/>
          <p:cNvSpPr/>
          <p:nvPr/>
        </p:nvSpPr>
        <p:spPr>
          <a:xfrm>
            <a:off x="9986898" y="693591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42" name="object 12742"/>
          <p:cNvSpPr/>
          <p:nvPr/>
        </p:nvSpPr>
        <p:spPr>
          <a:xfrm>
            <a:off x="3566616" y="6317899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0"/>
                </a:moveTo>
                <a:lnTo>
                  <a:pt x="4653" y="0"/>
                </a:lnTo>
              </a:path>
              <a:path w="5079" h="5079">
                <a:moveTo>
                  <a:pt x="0" y="4653"/>
                </a:moveTo>
                <a:lnTo>
                  <a:pt x="4653" y="465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43" name="object 12743"/>
          <p:cNvSpPr/>
          <p:nvPr/>
        </p:nvSpPr>
        <p:spPr>
          <a:xfrm>
            <a:off x="3566616" y="621830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0" y="3722"/>
                </a:moveTo>
                <a:lnTo>
                  <a:pt x="4653" y="3722"/>
                </a:lnTo>
              </a:path>
              <a:path w="5079" h="381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44" name="object 12744"/>
          <p:cNvSpPr/>
          <p:nvPr/>
        </p:nvSpPr>
        <p:spPr>
          <a:xfrm>
            <a:off x="10047396" y="6924745"/>
            <a:ext cx="6985" cy="10795"/>
          </a:xfrm>
          <a:custGeom>
            <a:avLst/>
            <a:gdLst/>
            <a:ahLst/>
            <a:cxnLst/>
            <a:rect l="l" t="t" r="r" b="b"/>
            <a:pathLst>
              <a:path w="6984" h="10795">
                <a:moveTo>
                  <a:pt x="6515" y="10238"/>
                </a:moveTo>
                <a:lnTo>
                  <a:pt x="5584" y="5584"/>
                </a:lnTo>
              </a:path>
              <a:path w="6984" h="10795">
                <a:moveTo>
                  <a:pt x="5584" y="5584"/>
                </a:moveTo>
                <a:lnTo>
                  <a:pt x="2792" y="1861"/>
                </a:lnTo>
              </a:path>
              <a:path w="6984" h="10795">
                <a:moveTo>
                  <a:pt x="2792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45" name="object 12745"/>
          <p:cNvSpPr/>
          <p:nvPr/>
        </p:nvSpPr>
        <p:spPr>
          <a:xfrm>
            <a:off x="3571269" y="6130819"/>
            <a:ext cx="69850" cy="201295"/>
          </a:xfrm>
          <a:custGeom>
            <a:avLst/>
            <a:gdLst/>
            <a:ahLst/>
            <a:cxnLst/>
            <a:rect l="l" t="t" r="r" b="b"/>
            <a:pathLst>
              <a:path w="69850" h="201295">
                <a:moveTo>
                  <a:pt x="0" y="0"/>
                </a:moveTo>
                <a:lnTo>
                  <a:pt x="0" y="39091"/>
                </a:lnTo>
              </a:path>
              <a:path w="69850" h="201295">
                <a:moveTo>
                  <a:pt x="0" y="56775"/>
                </a:moveTo>
                <a:lnTo>
                  <a:pt x="0" y="91213"/>
                </a:lnTo>
              </a:path>
              <a:path w="69850" h="201295">
                <a:moveTo>
                  <a:pt x="0" y="108897"/>
                </a:moveTo>
                <a:lnTo>
                  <a:pt x="0" y="144265"/>
                </a:lnTo>
              </a:path>
              <a:path w="69850" h="201295">
                <a:moveTo>
                  <a:pt x="0" y="161018"/>
                </a:moveTo>
                <a:lnTo>
                  <a:pt x="0" y="201041"/>
                </a:lnTo>
              </a:path>
              <a:path w="69850" h="201295">
                <a:moveTo>
                  <a:pt x="0" y="201041"/>
                </a:moveTo>
                <a:lnTo>
                  <a:pt x="0" y="161018"/>
                </a:lnTo>
              </a:path>
              <a:path w="69850" h="201295">
                <a:moveTo>
                  <a:pt x="0" y="144265"/>
                </a:moveTo>
                <a:lnTo>
                  <a:pt x="0" y="108897"/>
                </a:lnTo>
              </a:path>
              <a:path w="69850" h="201295">
                <a:moveTo>
                  <a:pt x="0" y="91213"/>
                </a:moveTo>
                <a:lnTo>
                  <a:pt x="0" y="56775"/>
                </a:lnTo>
              </a:path>
              <a:path w="69850" h="201295">
                <a:moveTo>
                  <a:pt x="0" y="39091"/>
                </a:moveTo>
                <a:lnTo>
                  <a:pt x="0" y="0"/>
                </a:lnTo>
              </a:path>
              <a:path w="69850" h="201295">
                <a:moveTo>
                  <a:pt x="0" y="201041"/>
                </a:moveTo>
                <a:lnTo>
                  <a:pt x="26060" y="201041"/>
                </a:lnTo>
              </a:path>
              <a:path w="69850" h="201295">
                <a:moveTo>
                  <a:pt x="42814" y="201041"/>
                </a:moveTo>
                <a:lnTo>
                  <a:pt x="69805" y="20104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46" name="object 12746"/>
          <p:cNvSpPr/>
          <p:nvPr/>
        </p:nvSpPr>
        <p:spPr>
          <a:xfrm>
            <a:off x="9990621" y="6922883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47" name="object 12747"/>
          <p:cNvSpPr/>
          <p:nvPr/>
        </p:nvSpPr>
        <p:spPr>
          <a:xfrm>
            <a:off x="10167463" y="688658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48" name="object 12748"/>
          <p:cNvSpPr/>
          <p:nvPr/>
        </p:nvSpPr>
        <p:spPr>
          <a:xfrm>
            <a:off x="3571269" y="633186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49" name="object 12749"/>
          <p:cNvSpPr/>
          <p:nvPr/>
        </p:nvSpPr>
        <p:spPr>
          <a:xfrm>
            <a:off x="9990621" y="7033642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50" name="object 12750"/>
          <p:cNvSpPr/>
          <p:nvPr/>
        </p:nvSpPr>
        <p:spPr>
          <a:xfrm>
            <a:off x="3571269" y="6130819"/>
            <a:ext cx="69850" cy="201295"/>
          </a:xfrm>
          <a:custGeom>
            <a:avLst/>
            <a:gdLst/>
            <a:ahLst/>
            <a:cxnLst/>
            <a:rect l="l" t="t" r="r" b="b"/>
            <a:pathLst>
              <a:path w="69850" h="201295">
                <a:moveTo>
                  <a:pt x="69805" y="0"/>
                </a:moveTo>
                <a:lnTo>
                  <a:pt x="42814" y="0"/>
                </a:lnTo>
              </a:path>
              <a:path w="69850" h="201295">
                <a:moveTo>
                  <a:pt x="26060" y="0"/>
                </a:moveTo>
                <a:lnTo>
                  <a:pt x="0" y="0"/>
                </a:lnTo>
              </a:path>
              <a:path w="69850" h="201295">
                <a:moveTo>
                  <a:pt x="0" y="0"/>
                </a:moveTo>
                <a:lnTo>
                  <a:pt x="26060" y="0"/>
                </a:lnTo>
              </a:path>
              <a:path w="69850" h="201295">
                <a:moveTo>
                  <a:pt x="42814" y="0"/>
                </a:moveTo>
                <a:lnTo>
                  <a:pt x="69805" y="0"/>
                </a:lnTo>
              </a:path>
              <a:path w="69850" h="201295">
                <a:moveTo>
                  <a:pt x="69805" y="0"/>
                </a:moveTo>
                <a:lnTo>
                  <a:pt x="69805" y="39091"/>
                </a:lnTo>
              </a:path>
              <a:path w="69850" h="201295">
                <a:moveTo>
                  <a:pt x="69805" y="56775"/>
                </a:moveTo>
                <a:lnTo>
                  <a:pt x="69805" y="91213"/>
                </a:lnTo>
              </a:path>
              <a:path w="69850" h="201295">
                <a:moveTo>
                  <a:pt x="69805" y="108897"/>
                </a:moveTo>
                <a:lnTo>
                  <a:pt x="69805" y="144265"/>
                </a:lnTo>
              </a:path>
              <a:path w="69850" h="201295">
                <a:moveTo>
                  <a:pt x="69805" y="161018"/>
                </a:moveTo>
                <a:lnTo>
                  <a:pt x="69805" y="20104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51" name="object 12751"/>
          <p:cNvSpPr/>
          <p:nvPr/>
        </p:nvSpPr>
        <p:spPr>
          <a:xfrm>
            <a:off x="10047396" y="6987105"/>
            <a:ext cx="6985" cy="45085"/>
          </a:xfrm>
          <a:custGeom>
            <a:avLst/>
            <a:gdLst/>
            <a:ahLst/>
            <a:cxnLst/>
            <a:rect l="l" t="t" r="r" b="b"/>
            <a:pathLst>
              <a:path w="6984" h="45084">
                <a:moveTo>
                  <a:pt x="0" y="44675"/>
                </a:moveTo>
                <a:lnTo>
                  <a:pt x="2792" y="42814"/>
                </a:lnTo>
              </a:path>
              <a:path w="6984" h="45084">
                <a:moveTo>
                  <a:pt x="2792" y="42814"/>
                </a:moveTo>
                <a:lnTo>
                  <a:pt x="5584" y="39091"/>
                </a:lnTo>
              </a:path>
              <a:path w="6984" h="45084">
                <a:moveTo>
                  <a:pt x="5584" y="39091"/>
                </a:moveTo>
                <a:lnTo>
                  <a:pt x="6515" y="34437"/>
                </a:lnTo>
              </a:path>
              <a:path w="6984" h="45084">
                <a:moveTo>
                  <a:pt x="6515" y="34437"/>
                </a:moveTo>
                <a:lnTo>
                  <a:pt x="651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52" name="object 12752"/>
          <p:cNvSpPr/>
          <p:nvPr/>
        </p:nvSpPr>
        <p:spPr>
          <a:xfrm>
            <a:off x="3615945" y="631976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53" name="object 12753"/>
          <p:cNvSpPr/>
          <p:nvPr/>
        </p:nvSpPr>
        <p:spPr>
          <a:xfrm>
            <a:off x="10053911" y="6934983"/>
            <a:ext cx="0" cy="43815"/>
          </a:xfrm>
          <a:custGeom>
            <a:avLst/>
            <a:gdLst/>
            <a:ahLst/>
            <a:cxnLst/>
            <a:rect l="l" t="t" r="r" b="b"/>
            <a:pathLst>
              <a:path h="43815">
                <a:moveTo>
                  <a:pt x="0" y="43745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54" name="object 12754"/>
          <p:cNvSpPr/>
          <p:nvPr/>
        </p:nvSpPr>
        <p:spPr>
          <a:xfrm>
            <a:off x="10167463" y="678606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55" name="object 12755"/>
          <p:cNvSpPr/>
          <p:nvPr/>
        </p:nvSpPr>
        <p:spPr>
          <a:xfrm>
            <a:off x="9990621" y="6932191"/>
            <a:ext cx="37465" cy="41275"/>
          </a:xfrm>
          <a:custGeom>
            <a:avLst/>
            <a:gdLst/>
            <a:ahLst/>
            <a:cxnLst/>
            <a:rect l="l" t="t" r="r" b="b"/>
            <a:pathLst>
              <a:path w="37465" h="41275">
                <a:moveTo>
                  <a:pt x="0" y="0"/>
                </a:moveTo>
                <a:lnTo>
                  <a:pt x="25130" y="0"/>
                </a:lnTo>
              </a:path>
              <a:path w="37465" h="41275">
                <a:moveTo>
                  <a:pt x="25130" y="0"/>
                </a:moveTo>
                <a:lnTo>
                  <a:pt x="29783" y="930"/>
                </a:lnTo>
              </a:path>
              <a:path w="37465" h="41275">
                <a:moveTo>
                  <a:pt x="29783" y="930"/>
                </a:moveTo>
                <a:lnTo>
                  <a:pt x="33506" y="2792"/>
                </a:lnTo>
              </a:path>
              <a:path w="37465" h="41275">
                <a:moveTo>
                  <a:pt x="33506" y="2792"/>
                </a:moveTo>
                <a:lnTo>
                  <a:pt x="36299" y="6515"/>
                </a:lnTo>
              </a:path>
              <a:path w="37465" h="41275">
                <a:moveTo>
                  <a:pt x="36299" y="6515"/>
                </a:moveTo>
                <a:lnTo>
                  <a:pt x="37229" y="11168"/>
                </a:lnTo>
              </a:path>
              <a:path w="37465" h="41275">
                <a:moveTo>
                  <a:pt x="37229" y="11168"/>
                </a:moveTo>
                <a:lnTo>
                  <a:pt x="37229" y="4095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56" name="object 12756"/>
          <p:cNvSpPr/>
          <p:nvPr/>
        </p:nvSpPr>
        <p:spPr>
          <a:xfrm>
            <a:off x="3615945" y="6142919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57" name="object 12757"/>
          <p:cNvSpPr/>
          <p:nvPr/>
        </p:nvSpPr>
        <p:spPr>
          <a:xfrm>
            <a:off x="10027850" y="6987105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0"/>
                </a:moveTo>
                <a:lnTo>
                  <a:pt x="0" y="2606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58" name="object 12758"/>
          <p:cNvSpPr/>
          <p:nvPr/>
        </p:nvSpPr>
        <p:spPr>
          <a:xfrm>
            <a:off x="9990621" y="7013165"/>
            <a:ext cx="37465" cy="12700"/>
          </a:xfrm>
          <a:custGeom>
            <a:avLst/>
            <a:gdLst/>
            <a:ahLst/>
            <a:cxnLst/>
            <a:rect l="l" t="t" r="r" b="b"/>
            <a:pathLst>
              <a:path w="37465" h="12700">
                <a:moveTo>
                  <a:pt x="37229" y="0"/>
                </a:moveTo>
                <a:lnTo>
                  <a:pt x="36299" y="4653"/>
                </a:lnTo>
              </a:path>
              <a:path w="37465" h="12700">
                <a:moveTo>
                  <a:pt x="36299" y="4653"/>
                </a:moveTo>
                <a:lnTo>
                  <a:pt x="33506" y="8376"/>
                </a:lnTo>
              </a:path>
              <a:path w="37465" h="12700">
                <a:moveTo>
                  <a:pt x="33506" y="8376"/>
                </a:moveTo>
                <a:lnTo>
                  <a:pt x="29783" y="11168"/>
                </a:lnTo>
              </a:path>
              <a:path w="37465" h="12700">
                <a:moveTo>
                  <a:pt x="29783" y="11168"/>
                </a:moveTo>
                <a:lnTo>
                  <a:pt x="25130" y="12099"/>
                </a:lnTo>
              </a:path>
              <a:path w="37465" h="12700">
                <a:moveTo>
                  <a:pt x="25130" y="12099"/>
                </a:moveTo>
                <a:lnTo>
                  <a:pt x="0" y="12099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759" name="object 12759"/>
          <p:cNvGrpSpPr/>
          <p:nvPr/>
        </p:nvGrpSpPr>
        <p:grpSpPr>
          <a:xfrm>
            <a:off x="3615015" y="6130819"/>
            <a:ext cx="27305" cy="201295"/>
            <a:chOff x="3615015" y="6130819"/>
            <a:chExt cx="27305" cy="201295"/>
          </a:xfrm>
        </p:grpSpPr>
        <p:sp>
          <p:nvSpPr>
            <p:cNvPr id="12760" name="object 12760"/>
            <p:cNvSpPr/>
            <p:nvPr/>
          </p:nvSpPr>
          <p:spPr>
            <a:xfrm>
              <a:off x="3626183" y="6141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1" name="object 12761"/>
            <p:cNvSpPr/>
            <p:nvPr/>
          </p:nvSpPr>
          <p:spPr>
            <a:xfrm>
              <a:off x="3627114" y="6142919"/>
              <a:ext cx="0" cy="177165"/>
            </a:xfrm>
            <a:custGeom>
              <a:avLst/>
              <a:gdLst/>
              <a:ahLst/>
              <a:cxnLst/>
              <a:rect l="l" t="t" r="r" b="b"/>
              <a:pathLst>
                <a:path h="177164">
                  <a:moveTo>
                    <a:pt x="0" y="0"/>
                  </a:moveTo>
                  <a:lnTo>
                    <a:pt x="0" y="26991"/>
                  </a:lnTo>
                </a:path>
                <a:path h="177164">
                  <a:moveTo>
                    <a:pt x="0" y="44675"/>
                  </a:moveTo>
                  <a:lnTo>
                    <a:pt x="0" y="79113"/>
                  </a:lnTo>
                </a:path>
                <a:path h="177164">
                  <a:moveTo>
                    <a:pt x="0" y="96797"/>
                  </a:moveTo>
                  <a:lnTo>
                    <a:pt x="0" y="132165"/>
                  </a:lnTo>
                </a:path>
                <a:path h="177164">
                  <a:moveTo>
                    <a:pt x="0" y="148919"/>
                  </a:moveTo>
                  <a:lnTo>
                    <a:pt x="0" y="175910"/>
                  </a:lnTo>
                </a:path>
                <a:path h="177164">
                  <a:moveTo>
                    <a:pt x="0" y="175910"/>
                  </a:moveTo>
                  <a:lnTo>
                    <a:pt x="0" y="176841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2" name="object 12762"/>
            <p:cNvSpPr/>
            <p:nvPr/>
          </p:nvSpPr>
          <p:spPr>
            <a:xfrm>
              <a:off x="3615015" y="6141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63" name="object 12763"/>
            <p:cNvSpPr/>
            <p:nvPr/>
          </p:nvSpPr>
          <p:spPr>
            <a:xfrm>
              <a:off x="3615945" y="6130819"/>
              <a:ext cx="25400" cy="201295"/>
            </a:xfrm>
            <a:custGeom>
              <a:avLst/>
              <a:gdLst/>
              <a:ahLst/>
              <a:cxnLst/>
              <a:rect l="l" t="t" r="r" b="b"/>
              <a:pathLst>
                <a:path w="25400" h="201295">
                  <a:moveTo>
                    <a:pt x="0" y="188010"/>
                  </a:moveTo>
                  <a:lnTo>
                    <a:pt x="0" y="161018"/>
                  </a:lnTo>
                </a:path>
                <a:path w="25400" h="201295">
                  <a:moveTo>
                    <a:pt x="0" y="144265"/>
                  </a:moveTo>
                  <a:lnTo>
                    <a:pt x="0" y="108897"/>
                  </a:lnTo>
                </a:path>
                <a:path w="25400" h="201295">
                  <a:moveTo>
                    <a:pt x="0" y="91213"/>
                  </a:moveTo>
                  <a:lnTo>
                    <a:pt x="0" y="56775"/>
                  </a:lnTo>
                </a:path>
                <a:path w="25400" h="201295">
                  <a:moveTo>
                    <a:pt x="0" y="39091"/>
                  </a:moveTo>
                  <a:lnTo>
                    <a:pt x="0" y="12099"/>
                  </a:lnTo>
                </a:path>
                <a:path w="25400" h="201295">
                  <a:moveTo>
                    <a:pt x="0" y="188941"/>
                  </a:moveTo>
                  <a:lnTo>
                    <a:pt x="0" y="188010"/>
                  </a:lnTo>
                </a:path>
                <a:path w="25400" h="201295">
                  <a:moveTo>
                    <a:pt x="25130" y="0"/>
                  </a:moveTo>
                  <a:lnTo>
                    <a:pt x="25130" y="39091"/>
                  </a:lnTo>
                </a:path>
                <a:path w="25400" h="201295">
                  <a:moveTo>
                    <a:pt x="25130" y="56775"/>
                  </a:moveTo>
                  <a:lnTo>
                    <a:pt x="25130" y="91213"/>
                  </a:lnTo>
                </a:path>
                <a:path w="25400" h="201295">
                  <a:moveTo>
                    <a:pt x="25130" y="108897"/>
                  </a:moveTo>
                  <a:lnTo>
                    <a:pt x="25130" y="144265"/>
                  </a:lnTo>
                </a:path>
                <a:path w="25400" h="201295">
                  <a:moveTo>
                    <a:pt x="25130" y="161018"/>
                  </a:moveTo>
                  <a:lnTo>
                    <a:pt x="25130" y="201041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764" name="object 12764"/>
          <p:cNvSpPr/>
          <p:nvPr/>
        </p:nvSpPr>
        <p:spPr>
          <a:xfrm>
            <a:off x="3641076" y="6039606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65" name="object 12765"/>
          <p:cNvSpPr/>
          <p:nvPr/>
        </p:nvSpPr>
        <p:spPr>
          <a:xfrm>
            <a:off x="3566616" y="604332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66" name="object 12766"/>
          <p:cNvSpPr/>
          <p:nvPr/>
        </p:nvSpPr>
        <p:spPr>
          <a:xfrm>
            <a:off x="3641076" y="6328137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67" name="object 12767"/>
          <p:cNvSpPr/>
          <p:nvPr/>
        </p:nvSpPr>
        <p:spPr>
          <a:xfrm>
            <a:off x="3644798" y="6039606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68" name="object 12768"/>
          <p:cNvSpPr/>
          <p:nvPr/>
        </p:nvSpPr>
        <p:spPr>
          <a:xfrm>
            <a:off x="3644798" y="612244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69" name="object 12769"/>
          <p:cNvSpPr/>
          <p:nvPr/>
        </p:nvSpPr>
        <p:spPr>
          <a:xfrm>
            <a:off x="3571269" y="632813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70" name="object 12770"/>
          <p:cNvSpPr/>
          <p:nvPr/>
        </p:nvSpPr>
        <p:spPr>
          <a:xfrm>
            <a:off x="3644798" y="612244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71" name="object 12771"/>
          <p:cNvSpPr/>
          <p:nvPr/>
        </p:nvSpPr>
        <p:spPr>
          <a:xfrm>
            <a:off x="3644798" y="6039606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72" name="object 12772"/>
          <p:cNvSpPr/>
          <p:nvPr/>
        </p:nvSpPr>
        <p:spPr>
          <a:xfrm>
            <a:off x="3566616" y="632813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73" name="object 12773"/>
          <p:cNvSpPr/>
          <p:nvPr/>
        </p:nvSpPr>
        <p:spPr>
          <a:xfrm>
            <a:off x="3641076" y="6039606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74" name="object 12774"/>
          <p:cNvSpPr/>
          <p:nvPr/>
        </p:nvSpPr>
        <p:spPr>
          <a:xfrm>
            <a:off x="3566616" y="608800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75" name="object 12775"/>
          <p:cNvSpPr/>
          <p:nvPr/>
        </p:nvSpPr>
        <p:spPr>
          <a:xfrm>
            <a:off x="3566616" y="617363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76" name="object 12776"/>
          <p:cNvSpPr/>
          <p:nvPr/>
        </p:nvSpPr>
        <p:spPr>
          <a:xfrm>
            <a:off x="3571269" y="6075905"/>
            <a:ext cx="62865" cy="109855"/>
          </a:xfrm>
          <a:custGeom>
            <a:avLst/>
            <a:gdLst/>
            <a:ahLst/>
            <a:cxnLst/>
            <a:rect l="l" t="t" r="r" b="b"/>
            <a:pathLst>
              <a:path w="62864" h="109854">
                <a:moveTo>
                  <a:pt x="62359" y="98659"/>
                </a:moveTo>
                <a:lnTo>
                  <a:pt x="62359" y="54913"/>
                </a:lnTo>
              </a:path>
              <a:path w="62864" h="109854">
                <a:moveTo>
                  <a:pt x="62359" y="46537"/>
                </a:moveTo>
                <a:lnTo>
                  <a:pt x="62359" y="11168"/>
                </a:lnTo>
              </a:path>
              <a:path w="62864" h="109854">
                <a:moveTo>
                  <a:pt x="62359" y="11168"/>
                </a:moveTo>
                <a:lnTo>
                  <a:pt x="61429" y="6515"/>
                </a:lnTo>
              </a:path>
              <a:path w="62864" h="109854">
                <a:moveTo>
                  <a:pt x="61429" y="6515"/>
                </a:moveTo>
                <a:lnTo>
                  <a:pt x="58636" y="2792"/>
                </a:lnTo>
              </a:path>
              <a:path w="62864" h="109854">
                <a:moveTo>
                  <a:pt x="58636" y="2792"/>
                </a:moveTo>
                <a:lnTo>
                  <a:pt x="55844" y="1861"/>
                </a:lnTo>
              </a:path>
              <a:path w="62864" h="109854">
                <a:moveTo>
                  <a:pt x="44675" y="0"/>
                </a:moveTo>
                <a:lnTo>
                  <a:pt x="0" y="0"/>
                </a:lnTo>
              </a:path>
              <a:path w="62864" h="109854">
                <a:moveTo>
                  <a:pt x="0" y="109827"/>
                </a:moveTo>
                <a:lnTo>
                  <a:pt x="44675" y="109827"/>
                </a:lnTo>
              </a:path>
              <a:path w="62864" h="109854">
                <a:moveTo>
                  <a:pt x="55844" y="107966"/>
                </a:moveTo>
                <a:lnTo>
                  <a:pt x="58636" y="107035"/>
                </a:lnTo>
              </a:path>
              <a:path w="62864" h="109854">
                <a:moveTo>
                  <a:pt x="58636" y="107035"/>
                </a:moveTo>
                <a:lnTo>
                  <a:pt x="61429" y="103312"/>
                </a:lnTo>
              </a:path>
              <a:path w="62864" h="109854">
                <a:moveTo>
                  <a:pt x="61429" y="103312"/>
                </a:moveTo>
                <a:lnTo>
                  <a:pt x="62359" y="98659"/>
                </a:lnTo>
              </a:path>
              <a:path w="62864" h="109854">
                <a:moveTo>
                  <a:pt x="0" y="8376"/>
                </a:moveTo>
                <a:lnTo>
                  <a:pt x="24199" y="8376"/>
                </a:lnTo>
              </a:path>
              <a:path w="62864" h="109854">
                <a:moveTo>
                  <a:pt x="24199" y="8376"/>
                </a:moveTo>
                <a:lnTo>
                  <a:pt x="28853" y="9307"/>
                </a:lnTo>
              </a:path>
              <a:path w="62864" h="109854">
                <a:moveTo>
                  <a:pt x="28853" y="9307"/>
                </a:moveTo>
                <a:lnTo>
                  <a:pt x="32576" y="12099"/>
                </a:lnTo>
              </a:path>
              <a:path w="62864" h="109854">
                <a:moveTo>
                  <a:pt x="32576" y="12099"/>
                </a:moveTo>
                <a:lnTo>
                  <a:pt x="35368" y="15822"/>
                </a:lnTo>
              </a:path>
              <a:path w="62864" h="109854">
                <a:moveTo>
                  <a:pt x="35368" y="15822"/>
                </a:moveTo>
                <a:lnTo>
                  <a:pt x="36299" y="20476"/>
                </a:lnTo>
              </a:path>
              <a:path w="62864" h="109854">
                <a:moveTo>
                  <a:pt x="36299" y="20476"/>
                </a:moveTo>
                <a:lnTo>
                  <a:pt x="36299" y="46537"/>
                </a:lnTo>
              </a:path>
              <a:path w="62864" h="109854">
                <a:moveTo>
                  <a:pt x="36299" y="60498"/>
                </a:moveTo>
                <a:lnTo>
                  <a:pt x="36299" y="90282"/>
                </a:lnTo>
              </a:path>
              <a:path w="62864" h="109854">
                <a:moveTo>
                  <a:pt x="36299" y="90282"/>
                </a:moveTo>
                <a:lnTo>
                  <a:pt x="35368" y="94005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77" name="object 12777"/>
          <p:cNvSpPr/>
          <p:nvPr/>
        </p:nvSpPr>
        <p:spPr>
          <a:xfrm>
            <a:off x="10043673" y="6996412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2792" y="1861"/>
                </a:moveTo>
                <a:lnTo>
                  <a:pt x="1861" y="1861"/>
                </a:lnTo>
              </a:path>
              <a:path w="3175" h="1904">
                <a:moveTo>
                  <a:pt x="1861" y="1861"/>
                </a:moveTo>
                <a:lnTo>
                  <a:pt x="930" y="930"/>
                </a:lnTo>
              </a:path>
              <a:path w="3175" h="1904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78" name="object 12778"/>
          <p:cNvSpPr/>
          <p:nvPr/>
        </p:nvSpPr>
        <p:spPr>
          <a:xfrm>
            <a:off x="10041811" y="6996412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79" name="object 12779"/>
          <p:cNvSpPr/>
          <p:nvPr/>
        </p:nvSpPr>
        <p:spPr>
          <a:xfrm>
            <a:off x="10040881" y="699641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80" name="object 12780"/>
          <p:cNvSpPr/>
          <p:nvPr/>
        </p:nvSpPr>
        <p:spPr>
          <a:xfrm>
            <a:off x="10039019" y="6996412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81" name="object 12781"/>
          <p:cNvSpPr/>
          <p:nvPr/>
        </p:nvSpPr>
        <p:spPr>
          <a:xfrm>
            <a:off x="10038089" y="699734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82" name="object 12782"/>
          <p:cNvSpPr/>
          <p:nvPr/>
        </p:nvSpPr>
        <p:spPr>
          <a:xfrm>
            <a:off x="10037157" y="69973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EEE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83" name="object 12783"/>
          <p:cNvSpPr/>
          <p:nvPr/>
        </p:nvSpPr>
        <p:spPr>
          <a:xfrm>
            <a:off x="3571269" y="6169910"/>
            <a:ext cx="35560" cy="7620"/>
          </a:xfrm>
          <a:custGeom>
            <a:avLst/>
            <a:gdLst/>
            <a:ahLst/>
            <a:cxnLst/>
            <a:rect l="l" t="t" r="r" b="b"/>
            <a:pathLst>
              <a:path w="35560" h="7620">
                <a:moveTo>
                  <a:pt x="35368" y="0"/>
                </a:moveTo>
                <a:lnTo>
                  <a:pt x="32576" y="3722"/>
                </a:lnTo>
              </a:path>
              <a:path w="35560" h="7620">
                <a:moveTo>
                  <a:pt x="32576" y="3722"/>
                </a:moveTo>
                <a:lnTo>
                  <a:pt x="28853" y="6515"/>
                </a:lnTo>
              </a:path>
              <a:path w="35560" h="7620">
                <a:moveTo>
                  <a:pt x="28853" y="6515"/>
                </a:moveTo>
                <a:lnTo>
                  <a:pt x="24199" y="7445"/>
                </a:lnTo>
              </a:path>
              <a:path w="35560" h="7620">
                <a:moveTo>
                  <a:pt x="24199" y="7445"/>
                </a:moveTo>
                <a:lnTo>
                  <a:pt x="0" y="7445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784" name="object 12784"/>
          <p:cNvGrpSpPr/>
          <p:nvPr/>
        </p:nvGrpSpPr>
        <p:grpSpPr>
          <a:xfrm>
            <a:off x="3616876" y="6109412"/>
            <a:ext cx="10795" cy="27940"/>
            <a:chOff x="3616876" y="6109412"/>
            <a:chExt cx="10795" cy="27940"/>
          </a:xfrm>
        </p:grpSpPr>
        <p:sp>
          <p:nvSpPr>
            <p:cNvPr id="12785" name="object 12785"/>
            <p:cNvSpPr/>
            <p:nvPr/>
          </p:nvSpPr>
          <p:spPr>
            <a:xfrm>
              <a:off x="3617807" y="6110343"/>
              <a:ext cx="8890" cy="26670"/>
            </a:xfrm>
            <a:custGeom>
              <a:avLst/>
              <a:gdLst/>
              <a:ahLst/>
              <a:cxnLst/>
              <a:rect l="l" t="t" r="r" b="b"/>
              <a:pathLst>
                <a:path w="8889" h="26670">
                  <a:moveTo>
                    <a:pt x="0" y="0"/>
                  </a:moveTo>
                  <a:lnTo>
                    <a:pt x="0" y="930"/>
                  </a:lnTo>
                </a:path>
                <a:path w="8889" h="26670">
                  <a:moveTo>
                    <a:pt x="0" y="930"/>
                  </a:moveTo>
                  <a:lnTo>
                    <a:pt x="930" y="1861"/>
                  </a:lnTo>
                </a:path>
                <a:path w="8889" h="26670">
                  <a:moveTo>
                    <a:pt x="930" y="1861"/>
                  </a:moveTo>
                  <a:lnTo>
                    <a:pt x="2792" y="1861"/>
                  </a:lnTo>
                </a:path>
                <a:path w="8889" h="26670">
                  <a:moveTo>
                    <a:pt x="2792" y="1861"/>
                  </a:moveTo>
                  <a:lnTo>
                    <a:pt x="3722" y="2792"/>
                  </a:lnTo>
                </a:path>
                <a:path w="8889" h="26670">
                  <a:moveTo>
                    <a:pt x="3722" y="2792"/>
                  </a:moveTo>
                  <a:lnTo>
                    <a:pt x="5584" y="1861"/>
                  </a:lnTo>
                </a:path>
                <a:path w="8889" h="26670">
                  <a:moveTo>
                    <a:pt x="5584" y="1861"/>
                  </a:moveTo>
                  <a:lnTo>
                    <a:pt x="6515" y="1861"/>
                  </a:lnTo>
                </a:path>
                <a:path w="8889" h="26670">
                  <a:moveTo>
                    <a:pt x="6515" y="1861"/>
                  </a:moveTo>
                  <a:lnTo>
                    <a:pt x="7445" y="930"/>
                  </a:lnTo>
                </a:path>
                <a:path w="8889" h="26670">
                  <a:moveTo>
                    <a:pt x="7445" y="930"/>
                  </a:moveTo>
                  <a:lnTo>
                    <a:pt x="8376" y="0"/>
                  </a:lnTo>
                </a:path>
                <a:path w="8889" h="26670">
                  <a:moveTo>
                    <a:pt x="8376" y="0"/>
                  </a:moveTo>
                  <a:lnTo>
                    <a:pt x="7445" y="930"/>
                  </a:lnTo>
                </a:path>
                <a:path w="8889" h="26670">
                  <a:moveTo>
                    <a:pt x="7445" y="930"/>
                  </a:moveTo>
                  <a:lnTo>
                    <a:pt x="6515" y="1861"/>
                  </a:lnTo>
                </a:path>
                <a:path w="8889" h="26670">
                  <a:moveTo>
                    <a:pt x="6515" y="1861"/>
                  </a:moveTo>
                  <a:lnTo>
                    <a:pt x="5584" y="1861"/>
                  </a:lnTo>
                </a:path>
                <a:path w="8889" h="26670">
                  <a:moveTo>
                    <a:pt x="3722" y="2792"/>
                  </a:moveTo>
                  <a:lnTo>
                    <a:pt x="2792" y="1861"/>
                  </a:lnTo>
                </a:path>
                <a:path w="8889" h="26670">
                  <a:moveTo>
                    <a:pt x="2792" y="1861"/>
                  </a:moveTo>
                  <a:lnTo>
                    <a:pt x="930" y="1861"/>
                  </a:lnTo>
                </a:path>
                <a:path w="8889" h="26670">
                  <a:moveTo>
                    <a:pt x="930" y="1861"/>
                  </a:moveTo>
                  <a:lnTo>
                    <a:pt x="0" y="930"/>
                  </a:lnTo>
                </a:path>
                <a:path w="8889" h="26670">
                  <a:moveTo>
                    <a:pt x="0" y="930"/>
                  </a:moveTo>
                  <a:lnTo>
                    <a:pt x="0" y="0"/>
                  </a:lnTo>
                </a:path>
                <a:path w="8889" h="26670">
                  <a:moveTo>
                    <a:pt x="8376" y="26060"/>
                  </a:moveTo>
                  <a:lnTo>
                    <a:pt x="8376" y="20476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6" name="object 12786"/>
            <p:cNvSpPr/>
            <p:nvPr/>
          </p:nvSpPr>
          <p:spPr>
            <a:xfrm>
              <a:off x="3625253" y="61354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7" name="object 12787"/>
            <p:cNvSpPr/>
            <p:nvPr/>
          </p:nvSpPr>
          <p:spPr>
            <a:xfrm>
              <a:off x="3625253" y="61364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8" name="object 12788"/>
            <p:cNvSpPr/>
            <p:nvPr/>
          </p:nvSpPr>
          <p:spPr>
            <a:xfrm>
              <a:off x="3624322" y="61354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89" name="object 12789"/>
            <p:cNvSpPr/>
            <p:nvPr/>
          </p:nvSpPr>
          <p:spPr>
            <a:xfrm>
              <a:off x="3623391" y="613640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861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790" name="object 12790"/>
          <p:cNvSpPr/>
          <p:nvPr/>
        </p:nvSpPr>
        <p:spPr>
          <a:xfrm>
            <a:off x="10037157" y="69973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EEEEE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91" name="object 12791"/>
          <p:cNvSpPr/>
          <p:nvPr/>
        </p:nvSpPr>
        <p:spPr>
          <a:xfrm>
            <a:off x="10038089" y="699734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92" name="object 12792"/>
          <p:cNvSpPr/>
          <p:nvPr/>
        </p:nvSpPr>
        <p:spPr>
          <a:xfrm>
            <a:off x="10039019" y="6996412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93" name="object 12793"/>
          <p:cNvSpPr/>
          <p:nvPr/>
        </p:nvSpPr>
        <p:spPr>
          <a:xfrm>
            <a:off x="10040881" y="6996412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0" y="0"/>
                </a:moveTo>
                <a:lnTo>
                  <a:pt x="930" y="0"/>
                </a:lnTo>
              </a:path>
              <a:path w="5715" h="1904">
                <a:moveTo>
                  <a:pt x="2792" y="0"/>
                </a:moveTo>
                <a:lnTo>
                  <a:pt x="3722" y="930"/>
                </a:lnTo>
              </a:path>
              <a:path w="5715" h="1904">
                <a:moveTo>
                  <a:pt x="3722" y="930"/>
                </a:moveTo>
                <a:lnTo>
                  <a:pt x="4653" y="1861"/>
                </a:lnTo>
              </a:path>
              <a:path w="5715" h="1904">
                <a:moveTo>
                  <a:pt x="4653" y="1861"/>
                </a:moveTo>
                <a:lnTo>
                  <a:pt x="5584" y="1861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94" name="object 12794"/>
          <p:cNvSpPr/>
          <p:nvPr/>
        </p:nvSpPr>
        <p:spPr>
          <a:xfrm>
            <a:off x="3591746" y="6130819"/>
            <a:ext cx="31750" cy="5715"/>
          </a:xfrm>
          <a:custGeom>
            <a:avLst/>
            <a:gdLst/>
            <a:ahLst/>
            <a:cxnLst/>
            <a:rect l="l" t="t" r="r" b="b"/>
            <a:pathLst>
              <a:path w="31750" h="5714">
                <a:moveTo>
                  <a:pt x="31645" y="5584"/>
                </a:moveTo>
                <a:lnTo>
                  <a:pt x="0" y="5584"/>
                </a:lnTo>
              </a:path>
              <a:path w="31750" h="5714">
                <a:moveTo>
                  <a:pt x="0" y="0"/>
                </a:moveTo>
                <a:lnTo>
                  <a:pt x="0" y="558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95" name="object 12795"/>
          <p:cNvSpPr/>
          <p:nvPr/>
        </p:nvSpPr>
        <p:spPr>
          <a:xfrm>
            <a:off x="3571269" y="6043329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30714"/>
                </a:lnTo>
              </a:path>
              <a:path h="79375">
                <a:moveTo>
                  <a:pt x="0" y="48398"/>
                </a:moveTo>
                <a:lnTo>
                  <a:pt x="0" y="79113"/>
                </a:lnTo>
              </a:path>
              <a:path h="79375">
                <a:moveTo>
                  <a:pt x="0" y="79113"/>
                </a:moveTo>
                <a:lnTo>
                  <a:pt x="0" y="48398"/>
                </a:lnTo>
              </a:path>
              <a:path h="7937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96" name="object 12796"/>
          <p:cNvSpPr/>
          <p:nvPr/>
        </p:nvSpPr>
        <p:spPr>
          <a:xfrm>
            <a:off x="10046465" y="6973144"/>
            <a:ext cx="0" cy="5715"/>
          </a:xfrm>
          <a:custGeom>
            <a:avLst/>
            <a:gdLst/>
            <a:ahLst/>
            <a:cxnLst/>
            <a:rect l="l" t="t" r="r" b="b"/>
            <a:pathLst>
              <a:path h="5715">
                <a:moveTo>
                  <a:pt x="0" y="558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97" name="object 12797"/>
          <p:cNvSpPr/>
          <p:nvPr/>
        </p:nvSpPr>
        <p:spPr>
          <a:xfrm>
            <a:off x="10012028" y="6973144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64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798" name="object 12798"/>
          <p:cNvGrpSpPr/>
          <p:nvPr/>
        </p:nvGrpSpPr>
        <p:grpSpPr>
          <a:xfrm>
            <a:off x="10043673" y="6972213"/>
            <a:ext cx="3810" cy="1905"/>
            <a:chOff x="10043673" y="6972213"/>
            <a:chExt cx="3810" cy="1905"/>
          </a:xfrm>
        </p:grpSpPr>
        <p:sp>
          <p:nvSpPr>
            <p:cNvPr id="12799" name="object 12799"/>
            <p:cNvSpPr/>
            <p:nvPr/>
          </p:nvSpPr>
          <p:spPr>
            <a:xfrm>
              <a:off x="10043673" y="697314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0" name="object 12800"/>
            <p:cNvSpPr/>
            <p:nvPr/>
          </p:nvSpPr>
          <p:spPr>
            <a:xfrm>
              <a:off x="10044604" y="69722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1" name="object 12801"/>
            <p:cNvSpPr/>
            <p:nvPr/>
          </p:nvSpPr>
          <p:spPr>
            <a:xfrm>
              <a:off x="10045535" y="69731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EEEEE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02" name="object 12802"/>
            <p:cNvSpPr/>
            <p:nvPr/>
          </p:nvSpPr>
          <p:spPr>
            <a:xfrm>
              <a:off x="10045535" y="69722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EEEEE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803" name="object 12803"/>
          <p:cNvSpPr/>
          <p:nvPr/>
        </p:nvSpPr>
        <p:spPr>
          <a:xfrm>
            <a:off x="10167463" y="679071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04" name="object 12804"/>
          <p:cNvSpPr/>
          <p:nvPr/>
        </p:nvSpPr>
        <p:spPr>
          <a:xfrm>
            <a:off x="9685336" y="6919160"/>
            <a:ext cx="5080" cy="20955"/>
          </a:xfrm>
          <a:custGeom>
            <a:avLst/>
            <a:gdLst/>
            <a:ahLst/>
            <a:cxnLst/>
            <a:rect l="l" t="t" r="r" b="b"/>
            <a:pathLst>
              <a:path w="5079" h="20954">
                <a:moveTo>
                  <a:pt x="0" y="0"/>
                </a:moveTo>
                <a:lnTo>
                  <a:pt x="4653" y="204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05" name="object 12805"/>
          <p:cNvSpPr/>
          <p:nvPr/>
        </p:nvSpPr>
        <p:spPr>
          <a:xfrm>
            <a:off x="9513148" y="6919160"/>
            <a:ext cx="172720" cy="43180"/>
          </a:xfrm>
          <a:custGeom>
            <a:avLst/>
            <a:gdLst/>
            <a:ahLst/>
            <a:cxnLst/>
            <a:rect l="l" t="t" r="r" b="b"/>
            <a:pathLst>
              <a:path w="172720" h="43179">
                <a:moveTo>
                  <a:pt x="0" y="42814"/>
                </a:moveTo>
                <a:lnTo>
                  <a:pt x="26991" y="36299"/>
                </a:lnTo>
              </a:path>
              <a:path w="172720" h="43179">
                <a:moveTo>
                  <a:pt x="43745" y="31645"/>
                </a:moveTo>
                <a:lnTo>
                  <a:pt x="77251" y="23268"/>
                </a:lnTo>
              </a:path>
              <a:path w="172720" h="43179">
                <a:moveTo>
                  <a:pt x="94005" y="18614"/>
                </a:moveTo>
                <a:lnTo>
                  <a:pt x="128442" y="10238"/>
                </a:lnTo>
              </a:path>
              <a:path w="172720" h="43179">
                <a:moveTo>
                  <a:pt x="145196" y="6515"/>
                </a:moveTo>
                <a:lnTo>
                  <a:pt x="172187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06" name="object 12806"/>
          <p:cNvSpPr/>
          <p:nvPr/>
        </p:nvSpPr>
        <p:spPr>
          <a:xfrm>
            <a:off x="3571269" y="612244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07" name="object 12807"/>
          <p:cNvSpPr/>
          <p:nvPr/>
        </p:nvSpPr>
        <p:spPr>
          <a:xfrm>
            <a:off x="9513148" y="6961975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5584" y="20476"/>
                </a:moveTo>
                <a:lnTo>
                  <a:pt x="0" y="0"/>
                </a:lnTo>
              </a:path>
              <a:path w="5715" h="20954">
                <a:moveTo>
                  <a:pt x="4653" y="18614"/>
                </a:moveTo>
                <a:lnTo>
                  <a:pt x="4653" y="1768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08" name="object 12808"/>
          <p:cNvSpPr/>
          <p:nvPr/>
        </p:nvSpPr>
        <p:spPr>
          <a:xfrm>
            <a:off x="9689990" y="693684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09" name="object 12809"/>
          <p:cNvSpPr/>
          <p:nvPr/>
        </p:nvSpPr>
        <p:spPr>
          <a:xfrm>
            <a:off x="10012028" y="6973144"/>
            <a:ext cx="0" cy="5715"/>
          </a:xfrm>
          <a:custGeom>
            <a:avLst/>
            <a:gdLst/>
            <a:ahLst/>
            <a:cxnLst/>
            <a:rect l="l" t="t" r="r" b="b"/>
            <a:pathLst>
              <a:path h="5715">
                <a:moveTo>
                  <a:pt x="0" y="0"/>
                </a:moveTo>
                <a:lnTo>
                  <a:pt x="0" y="558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10" name="object 12810"/>
          <p:cNvSpPr/>
          <p:nvPr/>
        </p:nvSpPr>
        <p:spPr>
          <a:xfrm>
            <a:off x="9687197" y="6929398"/>
            <a:ext cx="3175" cy="7620"/>
          </a:xfrm>
          <a:custGeom>
            <a:avLst/>
            <a:gdLst/>
            <a:ahLst/>
            <a:cxnLst/>
            <a:rect l="l" t="t" r="r" b="b"/>
            <a:pathLst>
              <a:path w="3175" h="7620">
                <a:moveTo>
                  <a:pt x="0" y="0"/>
                </a:moveTo>
                <a:lnTo>
                  <a:pt x="2792" y="74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11" name="object 12811"/>
          <p:cNvSpPr/>
          <p:nvPr/>
        </p:nvSpPr>
        <p:spPr>
          <a:xfrm>
            <a:off x="9990621" y="7034572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12" name="object 12812"/>
          <p:cNvSpPr/>
          <p:nvPr/>
        </p:nvSpPr>
        <p:spPr>
          <a:xfrm>
            <a:off x="9990621" y="6987105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13" name="object 12813"/>
          <p:cNvSpPr/>
          <p:nvPr/>
        </p:nvSpPr>
        <p:spPr>
          <a:xfrm>
            <a:off x="9990621" y="6987105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14" name="object 12814"/>
          <p:cNvSpPr/>
          <p:nvPr/>
        </p:nvSpPr>
        <p:spPr>
          <a:xfrm>
            <a:off x="9990621" y="7034572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815" name="object 12815"/>
          <p:cNvGrpSpPr/>
          <p:nvPr/>
        </p:nvGrpSpPr>
        <p:grpSpPr>
          <a:xfrm>
            <a:off x="9515010" y="6971282"/>
            <a:ext cx="10795" cy="9525"/>
            <a:chOff x="9515010" y="6971282"/>
            <a:chExt cx="10795" cy="9525"/>
          </a:xfrm>
        </p:grpSpPr>
        <p:sp>
          <p:nvSpPr>
            <p:cNvPr id="12816" name="object 12816"/>
            <p:cNvSpPr/>
            <p:nvPr/>
          </p:nvSpPr>
          <p:spPr>
            <a:xfrm>
              <a:off x="9515941" y="6972212"/>
              <a:ext cx="8890" cy="7620"/>
            </a:xfrm>
            <a:custGeom>
              <a:avLst/>
              <a:gdLst/>
              <a:ahLst/>
              <a:cxnLst/>
              <a:rect l="l" t="t" r="r" b="b"/>
              <a:pathLst>
                <a:path w="8890" h="7620">
                  <a:moveTo>
                    <a:pt x="1861" y="7445"/>
                  </a:moveTo>
                  <a:lnTo>
                    <a:pt x="0" y="0"/>
                  </a:lnTo>
                </a:path>
                <a:path w="8890" h="7620">
                  <a:moveTo>
                    <a:pt x="8376" y="5584"/>
                  </a:moveTo>
                  <a:lnTo>
                    <a:pt x="7445" y="6515"/>
                  </a:lnTo>
                </a:path>
                <a:path w="8890" h="7620">
                  <a:moveTo>
                    <a:pt x="7445" y="6515"/>
                  </a:moveTo>
                  <a:lnTo>
                    <a:pt x="5584" y="6515"/>
                  </a:lnTo>
                </a:path>
                <a:path w="8890" h="7620">
                  <a:moveTo>
                    <a:pt x="5584" y="6515"/>
                  </a:moveTo>
                  <a:lnTo>
                    <a:pt x="4653" y="6515"/>
                  </a:lnTo>
                </a:path>
                <a:path w="8890" h="7620">
                  <a:moveTo>
                    <a:pt x="4653" y="6515"/>
                  </a:moveTo>
                  <a:lnTo>
                    <a:pt x="3722" y="7445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17" name="object 12817"/>
            <p:cNvSpPr/>
            <p:nvPr/>
          </p:nvSpPr>
          <p:spPr>
            <a:xfrm>
              <a:off x="9517802" y="69787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818" name="object 12818"/>
          <p:cNvSpPr/>
          <p:nvPr/>
        </p:nvSpPr>
        <p:spPr>
          <a:xfrm>
            <a:off x="3571269" y="612244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19" name="object 12819"/>
          <p:cNvSpPr/>
          <p:nvPr/>
        </p:nvSpPr>
        <p:spPr>
          <a:xfrm>
            <a:off x="9682544" y="6938706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20" name="object 12820"/>
          <p:cNvSpPr/>
          <p:nvPr/>
        </p:nvSpPr>
        <p:spPr>
          <a:xfrm>
            <a:off x="9990621" y="6987105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21" name="object 12821"/>
          <p:cNvSpPr/>
          <p:nvPr/>
        </p:nvSpPr>
        <p:spPr>
          <a:xfrm>
            <a:off x="10034366" y="6987105"/>
            <a:ext cx="26670" cy="0"/>
          </a:xfrm>
          <a:custGeom>
            <a:avLst/>
            <a:gdLst/>
            <a:ahLst/>
            <a:cxnLst/>
            <a:rect l="l" t="t" r="r" b="b"/>
            <a:pathLst>
              <a:path w="26670">
                <a:moveTo>
                  <a:pt x="0" y="0"/>
                </a:moveTo>
                <a:lnTo>
                  <a:pt x="26060" y="0"/>
                </a:lnTo>
              </a:path>
              <a:path w="2667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22" name="object 12822"/>
          <p:cNvSpPr/>
          <p:nvPr/>
        </p:nvSpPr>
        <p:spPr>
          <a:xfrm>
            <a:off x="9990621" y="6987105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269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23" name="object 12823"/>
          <p:cNvSpPr/>
          <p:nvPr/>
        </p:nvSpPr>
        <p:spPr>
          <a:xfrm>
            <a:off x="9684405" y="6936844"/>
            <a:ext cx="5080" cy="1905"/>
          </a:xfrm>
          <a:custGeom>
            <a:avLst/>
            <a:gdLst/>
            <a:ahLst/>
            <a:cxnLst/>
            <a:rect l="l" t="t" r="r" b="b"/>
            <a:pathLst>
              <a:path w="5079" h="1904">
                <a:moveTo>
                  <a:pt x="4653" y="0"/>
                </a:moveTo>
                <a:lnTo>
                  <a:pt x="3722" y="930"/>
                </a:lnTo>
              </a:path>
              <a:path w="5079" h="1904">
                <a:moveTo>
                  <a:pt x="3722" y="930"/>
                </a:moveTo>
                <a:lnTo>
                  <a:pt x="2792" y="930"/>
                </a:lnTo>
              </a:path>
              <a:path w="5079" h="1904">
                <a:moveTo>
                  <a:pt x="2792" y="930"/>
                </a:moveTo>
                <a:lnTo>
                  <a:pt x="930" y="930"/>
                </a:lnTo>
              </a:path>
              <a:path w="5079" h="1904">
                <a:moveTo>
                  <a:pt x="930" y="93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24" name="object 12824"/>
          <p:cNvSpPr/>
          <p:nvPr/>
        </p:nvSpPr>
        <p:spPr>
          <a:xfrm>
            <a:off x="3571269" y="6043329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25" name="object 12825"/>
          <p:cNvSpPr/>
          <p:nvPr/>
        </p:nvSpPr>
        <p:spPr>
          <a:xfrm>
            <a:off x="9990621" y="706528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991" y="0"/>
                </a:moveTo>
                <a:lnTo>
                  <a:pt x="0" y="0"/>
                </a:lnTo>
              </a:path>
              <a:path w="69850">
                <a:moveTo>
                  <a:pt x="0" y="0"/>
                </a:moveTo>
                <a:lnTo>
                  <a:pt x="26991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26" name="object 12826"/>
          <p:cNvSpPr/>
          <p:nvPr/>
        </p:nvSpPr>
        <p:spPr>
          <a:xfrm>
            <a:off x="3571269" y="6043329"/>
            <a:ext cx="69850" cy="79375"/>
          </a:xfrm>
          <a:custGeom>
            <a:avLst/>
            <a:gdLst/>
            <a:ahLst/>
            <a:cxnLst/>
            <a:rect l="l" t="t" r="r" b="b"/>
            <a:pathLst>
              <a:path w="69850" h="79375">
                <a:moveTo>
                  <a:pt x="0" y="0"/>
                </a:moveTo>
                <a:lnTo>
                  <a:pt x="26060" y="0"/>
                </a:lnTo>
              </a:path>
              <a:path w="69850" h="79375">
                <a:moveTo>
                  <a:pt x="42814" y="0"/>
                </a:moveTo>
                <a:lnTo>
                  <a:pt x="69805" y="0"/>
                </a:lnTo>
              </a:path>
              <a:path w="69850" h="79375">
                <a:moveTo>
                  <a:pt x="69805" y="0"/>
                </a:moveTo>
                <a:lnTo>
                  <a:pt x="69805" y="30714"/>
                </a:lnTo>
              </a:path>
              <a:path w="69850" h="79375">
                <a:moveTo>
                  <a:pt x="69805" y="48398"/>
                </a:moveTo>
                <a:lnTo>
                  <a:pt x="69805" y="7911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27" name="object 12827"/>
          <p:cNvSpPr/>
          <p:nvPr/>
        </p:nvSpPr>
        <p:spPr>
          <a:xfrm>
            <a:off x="10060427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28" name="object 12828"/>
          <p:cNvSpPr/>
          <p:nvPr/>
        </p:nvSpPr>
        <p:spPr>
          <a:xfrm>
            <a:off x="3641076" y="6043329"/>
            <a:ext cx="3810" cy="79375"/>
          </a:xfrm>
          <a:custGeom>
            <a:avLst/>
            <a:gdLst/>
            <a:ahLst/>
            <a:cxnLst/>
            <a:rect l="l" t="t" r="r" b="b"/>
            <a:pathLst>
              <a:path w="3810" h="79375">
                <a:moveTo>
                  <a:pt x="3722" y="0"/>
                </a:moveTo>
                <a:lnTo>
                  <a:pt x="3722" y="30714"/>
                </a:lnTo>
              </a:path>
              <a:path w="3810" h="79375">
                <a:moveTo>
                  <a:pt x="3722" y="48398"/>
                </a:moveTo>
                <a:lnTo>
                  <a:pt x="3722" y="79113"/>
                </a:lnTo>
              </a:path>
              <a:path w="3810" h="79375">
                <a:moveTo>
                  <a:pt x="0" y="0"/>
                </a:moveTo>
                <a:lnTo>
                  <a:pt x="0" y="30714"/>
                </a:lnTo>
              </a:path>
              <a:path w="3810" h="79375">
                <a:moveTo>
                  <a:pt x="0" y="48398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29" name="object 12829"/>
          <p:cNvSpPr/>
          <p:nvPr/>
        </p:nvSpPr>
        <p:spPr>
          <a:xfrm>
            <a:off x="10065080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30" name="object 12830"/>
          <p:cNvSpPr/>
          <p:nvPr/>
        </p:nvSpPr>
        <p:spPr>
          <a:xfrm>
            <a:off x="3615945" y="6110342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31" name="object 12831"/>
          <p:cNvSpPr/>
          <p:nvPr/>
        </p:nvSpPr>
        <p:spPr>
          <a:xfrm>
            <a:off x="3615945" y="6055429"/>
            <a:ext cx="11430" cy="54610"/>
          </a:xfrm>
          <a:custGeom>
            <a:avLst/>
            <a:gdLst/>
            <a:ahLst/>
            <a:cxnLst/>
            <a:rect l="l" t="t" r="r" b="b"/>
            <a:pathLst>
              <a:path w="11429" h="54610">
                <a:moveTo>
                  <a:pt x="0" y="0"/>
                </a:moveTo>
                <a:lnTo>
                  <a:pt x="11168" y="0"/>
                </a:lnTo>
              </a:path>
              <a:path w="11429" h="54610">
                <a:moveTo>
                  <a:pt x="11168" y="0"/>
                </a:moveTo>
                <a:lnTo>
                  <a:pt x="11168" y="930"/>
                </a:lnTo>
              </a:path>
              <a:path w="11429" h="54610">
                <a:moveTo>
                  <a:pt x="11168" y="930"/>
                </a:moveTo>
                <a:lnTo>
                  <a:pt x="11168" y="18614"/>
                </a:lnTo>
              </a:path>
              <a:path w="11429" h="54610">
                <a:moveTo>
                  <a:pt x="11168" y="36299"/>
                </a:moveTo>
                <a:lnTo>
                  <a:pt x="11168" y="53983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832" name="object 12832"/>
          <p:cNvGrpSpPr/>
          <p:nvPr/>
        </p:nvGrpSpPr>
        <p:grpSpPr>
          <a:xfrm>
            <a:off x="9643452" y="6841909"/>
            <a:ext cx="1905" cy="1905"/>
            <a:chOff x="9643452" y="6841909"/>
            <a:chExt cx="1905" cy="1905"/>
          </a:xfrm>
        </p:grpSpPr>
        <p:sp>
          <p:nvSpPr>
            <p:cNvPr id="12833" name="object 12833"/>
            <p:cNvSpPr/>
            <p:nvPr/>
          </p:nvSpPr>
          <p:spPr>
            <a:xfrm>
              <a:off x="9644383" y="684283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4" name="object 12834"/>
            <p:cNvSpPr/>
            <p:nvPr/>
          </p:nvSpPr>
          <p:spPr>
            <a:xfrm>
              <a:off x="9643452" y="68419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835" name="object 12835"/>
          <p:cNvSpPr/>
          <p:nvPr/>
        </p:nvSpPr>
        <p:spPr>
          <a:xfrm>
            <a:off x="3627115" y="610941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36" name="object 12836"/>
          <p:cNvSpPr/>
          <p:nvPr/>
        </p:nvSpPr>
        <p:spPr>
          <a:xfrm>
            <a:off x="3615945" y="605542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837" name="object 12837"/>
          <p:cNvGrpSpPr/>
          <p:nvPr/>
        </p:nvGrpSpPr>
        <p:grpSpPr>
          <a:xfrm>
            <a:off x="9642522" y="6841908"/>
            <a:ext cx="3175" cy="3175"/>
            <a:chOff x="9642522" y="6841908"/>
            <a:chExt cx="3175" cy="3175"/>
          </a:xfrm>
        </p:grpSpPr>
        <p:sp>
          <p:nvSpPr>
            <p:cNvPr id="12838" name="object 12838"/>
            <p:cNvSpPr/>
            <p:nvPr/>
          </p:nvSpPr>
          <p:spPr>
            <a:xfrm>
              <a:off x="9643453" y="68419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39" name="object 12839"/>
            <p:cNvSpPr/>
            <p:nvPr/>
          </p:nvSpPr>
          <p:spPr>
            <a:xfrm>
              <a:off x="9643453" y="684283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0" name="object 12840"/>
            <p:cNvSpPr/>
            <p:nvPr/>
          </p:nvSpPr>
          <p:spPr>
            <a:xfrm>
              <a:off x="9642513" y="68419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1" name="object 12841"/>
            <p:cNvSpPr/>
            <p:nvPr/>
          </p:nvSpPr>
          <p:spPr>
            <a:xfrm>
              <a:off x="9643453" y="684283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42" name="object 12842"/>
            <p:cNvSpPr/>
            <p:nvPr/>
          </p:nvSpPr>
          <p:spPr>
            <a:xfrm>
              <a:off x="9642522" y="68428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843" name="object 12843"/>
          <p:cNvSpPr/>
          <p:nvPr/>
        </p:nvSpPr>
        <p:spPr>
          <a:xfrm>
            <a:off x="10060427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44" name="object 12844"/>
          <p:cNvSpPr/>
          <p:nvPr/>
        </p:nvSpPr>
        <p:spPr>
          <a:xfrm>
            <a:off x="3615945" y="6056359"/>
            <a:ext cx="0" cy="53340"/>
          </a:xfrm>
          <a:custGeom>
            <a:avLst/>
            <a:gdLst/>
            <a:ahLst/>
            <a:cxnLst/>
            <a:rect l="l" t="t" r="r" b="b"/>
            <a:pathLst>
              <a:path h="53339">
                <a:moveTo>
                  <a:pt x="0" y="53052"/>
                </a:moveTo>
                <a:lnTo>
                  <a:pt x="0" y="35368"/>
                </a:lnTo>
              </a:path>
              <a:path h="5333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45" name="object 12845"/>
          <p:cNvSpPr/>
          <p:nvPr/>
        </p:nvSpPr>
        <p:spPr>
          <a:xfrm>
            <a:off x="10036227" y="6998274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168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46" name="object 12846"/>
          <p:cNvSpPr/>
          <p:nvPr/>
        </p:nvSpPr>
        <p:spPr>
          <a:xfrm>
            <a:off x="10036227" y="7054119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47" name="object 12847"/>
          <p:cNvSpPr/>
          <p:nvPr/>
        </p:nvSpPr>
        <p:spPr>
          <a:xfrm>
            <a:off x="3615945" y="610941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48" name="object 12848"/>
          <p:cNvSpPr/>
          <p:nvPr/>
        </p:nvSpPr>
        <p:spPr>
          <a:xfrm>
            <a:off x="10047396" y="6998274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0"/>
                </a:moveTo>
                <a:lnTo>
                  <a:pt x="0" y="930"/>
                </a:lnTo>
              </a:path>
              <a:path h="55879">
                <a:moveTo>
                  <a:pt x="0" y="930"/>
                </a:moveTo>
                <a:lnTo>
                  <a:pt x="0" y="19545"/>
                </a:lnTo>
              </a:path>
              <a:path h="55879">
                <a:moveTo>
                  <a:pt x="0" y="36299"/>
                </a:moveTo>
                <a:lnTo>
                  <a:pt x="0" y="54913"/>
                </a:lnTo>
              </a:path>
              <a:path h="55879">
                <a:moveTo>
                  <a:pt x="0" y="54913"/>
                </a:moveTo>
                <a:lnTo>
                  <a:pt x="0" y="55844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49" name="object 12849"/>
          <p:cNvSpPr/>
          <p:nvPr/>
        </p:nvSpPr>
        <p:spPr>
          <a:xfrm>
            <a:off x="3644798" y="6043329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8398"/>
                </a:lnTo>
              </a:path>
              <a:path h="7937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50" name="object 12850"/>
          <p:cNvSpPr/>
          <p:nvPr/>
        </p:nvSpPr>
        <p:spPr>
          <a:xfrm>
            <a:off x="3566616" y="621365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51" name="object 12851"/>
          <p:cNvSpPr/>
          <p:nvPr/>
        </p:nvSpPr>
        <p:spPr>
          <a:xfrm>
            <a:off x="10036227" y="699827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52" name="object 12852"/>
          <p:cNvSpPr/>
          <p:nvPr/>
        </p:nvSpPr>
        <p:spPr>
          <a:xfrm>
            <a:off x="10036227" y="7034572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53" name="object 12853"/>
          <p:cNvSpPr/>
          <p:nvPr/>
        </p:nvSpPr>
        <p:spPr>
          <a:xfrm>
            <a:off x="10036227" y="6999204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54" name="object 12854"/>
          <p:cNvSpPr/>
          <p:nvPr/>
        </p:nvSpPr>
        <p:spPr>
          <a:xfrm>
            <a:off x="10036227" y="705318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55" name="object 12855"/>
          <p:cNvSpPr/>
          <p:nvPr/>
        </p:nvSpPr>
        <p:spPr>
          <a:xfrm>
            <a:off x="3566616" y="621830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56" name="object 12856"/>
          <p:cNvSpPr/>
          <p:nvPr/>
        </p:nvSpPr>
        <p:spPr>
          <a:xfrm>
            <a:off x="3641076" y="612244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57" name="object 12857"/>
          <p:cNvSpPr/>
          <p:nvPr/>
        </p:nvSpPr>
        <p:spPr>
          <a:xfrm>
            <a:off x="3566616" y="6043329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653" y="4653"/>
                </a:moveTo>
                <a:lnTo>
                  <a:pt x="0" y="4653"/>
                </a:lnTo>
              </a:path>
              <a:path w="5079" h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58" name="object 12858"/>
          <p:cNvSpPr/>
          <p:nvPr/>
        </p:nvSpPr>
        <p:spPr>
          <a:xfrm>
            <a:off x="3196179" y="6088936"/>
            <a:ext cx="48895" cy="194945"/>
          </a:xfrm>
          <a:custGeom>
            <a:avLst/>
            <a:gdLst/>
            <a:ahLst/>
            <a:cxnLst/>
            <a:rect l="l" t="t" r="r" b="b"/>
            <a:pathLst>
              <a:path w="48894" h="194945">
                <a:moveTo>
                  <a:pt x="48398" y="0"/>
                </a:moveTo>
                <a:lnTo>
                  <a:pt x="42814" y="24199"/>
                </a:lnTo>
              </a:path>
              <a:path w="48894" h="194945">
                <a:moveTo>
                  <a:pt x="38160" y="40952"/>
                </a:moveTo>
                <a:lnTo>
                  <a:pt x="32576" y="65152"/>
                </a:lnTo>
              </a:path>
              <a:path w="48894" h="194945">
                <a:moveTo>
                  <a:pt x="26991" y="86559"/>
                </a:moveTo>
                <a:lnTo>
                  <a:pt x="22337" y="105174"/>
                </a:lnTo>
              </a:path>
              <a:path w="48894" h="194945">
                <a:moveTo>
                  <a:pt x="18614" y="121927"/>
                </a:moveTo>
                <a:lnTo>
                  <a:pt x="10238" y="156365"/>
                </a:lnTo>
              </a:path>
              <a:path w="48894" h="194945">
                <a:moveTo>
                  <a:pt x="5584" y="173118"/>
                </a:moveTo>
                <a:lnTo>
                  <a:pt x="930" y="191733"/>
                </a:lnTo>
              </a:path>
              <a:path w="48894" h="194945">
                <a:moveTo>
                  <a:pt x="930" y="192664"/>
                </a:moveTo>
                <a:lnTo>
                  <a:pt x="0" y="194525"/>
                </a:lnTo>
              </a:path>
              <a:path w="48894" h="194945">
                <a:moveTo>
                  <a:pt x="0" y="194525"/>
                </a:moveTo>
                <a:lnTo>
                  <a:pt x="930" y="192664"/>
                </a:lnTo>
              </a:path>
              <a:path w="48894" h="194945">
                <a:moveTo>
                  <a:pt x="930" y="191733"/>
                </a:moveTo>
                <a:lnTo>
                  <a:pt x="5584" y="173118"/>
                </a:lnTo>
              </a:path>
              <a:path w="48894" h="194945">
                <a:moveTo>
                  <a:pt x="10238" y="156365"/>
                </a:moveTo>
                <a:lnTo>
                  <a:pt x="18614" y="121927"/>
                </a:lnTo>
              </a:path>
              <a:path w="48894" h="194945">
                <a:moveTo>
                  <a:pt x="22337" y="105174"/>
                </a:moveTo>
                <a:lnTo>
                  <a:pt x="26991" y="86559"/>
                </a:lnTo>
              </a:path>
              <a:path w="48894" h="194945">
                <a:moveTo>
                  <a:pt x="32576" y="65152"/>
                </a:moveTo>
                <a:lnTo>
                  <a:pt x="38160" y="40952"/>
                </a:lnTo>
              </a:path>
              <a:path w="48894" h="194945">
                <a:moveTo>
                  <a:pt x="42814" y="24199"/>
                </a:moveTo>
                <a:lnTo>
                  <a:pt x="48398" y="0"/>
                </a:lnTo>
              </a:path>
              <a:path w="48894" h="194945">
                <a:moveTo>
                  <a:pt x="48398" y="0"/>
                </a:moveTo>
                <a:lnTo>
                  <a:pt x="42814" y="24199"/>
                </a:lnTo>
              </a:path>
              <a:path w="48894" h="194945">
                <a:moveTo>
                  <a:pt x="38160" y="40952"/>
                </a:moveTo>
                <a:lnTo>
                  <a:pt x="32576" y="65152"/>
                </a:lnTo>
              </a:path>
              <a:path w="48894" h="194945">
                <a:moveTo>
                  <a:pt x="26991" y="86559"/>
                </a:moveTo>
                <a:lnTo>
                  <a:pt x="22337" y="105174"/>
                </a:lnTo>
              </a:path>
              <a:path w="48894" h="194945">
                <a:moveTo>
                  <a:pt x="18614" y="121927"/>
                </a:moveTo>
                <a:lnTo>
                  <a:pt x="10238" y="156365"/>
                </a:lnTo>
              </a:path>
              <a:path w="48894" h="194945">
                <a:moveTo>
                  <a:pt x="5584" y="173118"/>
                </a:moveTo>
                <a:lnTo>
                  <a:pt x="930" y="191733"/>
                </a:lnTo>
              </a:path>
              <a:path w="48894" h="194945">
                <a:moveTo>
                  <a:pt x="930" y="192664"/>
                </a:moveTo>
                <a:lnTo>
                  <a:pt x="0" y="194525"/>
                </a:lnTo>
              </a:path>
              <a:path w="48894" h="194945">
                <a:moveTo>
                  <a:pt x="0" y="194525"/>
                </a:moveTo>
                <a:lnTo>
                  <a:pt x="930" y="192664"/>
                </a:lnTo>
              </a:path>
              <a:path w="48894" h="194945">
                <a:moveTo>
                  <a:pt x="930" y="191733"/>
                </a:moveTo>
                <a:lnTo>
                  <a:pt x="5584" y="173118"/>
                </a:lnTo>
              </a:path>
              <a:path w="48894" h="194945">
                <a:moveTo>
                  <a:pt x="10238" y="156365"/>
                </a:moveTo>
                <a:lnTo>
                  <a:pt x="18614" y="121927"/>
                </a:lnTo>
              </a:path>
              <a:path w="48894" h="194945">
                <a:moveTo>
                  <a:pt x="22337" y="105174"/>
                </a:moveTo>
                <a:lnTo>
                  <a:pt x="26991" y="86559"/>
                </a:lnTo>
              </a:path>
              <a:path w="48894" h="194945">
                <a:moveTo>
                  <a:pt x="32576" y="65152"/>
                </a:moveTo>
                <a:lnTo>
                  <a:pt x="38160" y="40952"/>
                </a:lnTo>
              </a:path>
              <a:path w="48894" h="194945">
                <a:moveTo>
                  <a:pt x="42814" y="24199"/>
                </a:moveTo>
                <a:lnTo>
                  <a:pt x="48398" y="0"/>
                </a:lnTo>
              </a:path>
              <a:path w="48894" h="194945">
                <a:moveTo>
                  <a:pt x="48398" y="0"/>
                </a:moveTo>
                <a:lnTo>
                  <a:pt x="42814" y="24199"/>
                </a:lnTo>
              </a:path>
              <a:path w="48894" h="194945">
                <a:moveTo>
                  <a:pt x="38160" y="40952"/>
                </a:moveTo>
                <a:lnTo>
                  <a:pt x="32576" y="65152"/>
                </a:lnTo>
              </a:path>
              <a:path w="48894" h="194945">
                <a:moveTo>
                  <a:pt x="26991" y="86559"/>
                </a:moveTo>
                <a:lnTo>
                  <a:pt x="22337" y="105174"/>
                </a:lnTo>
              </a:path>
              <a:path w="48894" h="194945">
                <a:moveTo>
                  <a:pt x="18614" y="121927"/>
                </a:moveTo>
                <a:lnTo>
                  <a:pt x="10238" y="156365"/>
                </a:lnTo>
              </a:path>
              <a:path w="48894" h="194945">
                <a:moveTo>
                  <a:pt x="5584" y="173118"/>
                </a:moveTo>
                <a:lnTo>
                  <a:pt x="930" y="191733"/>
                </a:lnTo>
              </a:path>
              <a:path w="48894" h="194945">
                <a:moveTo>
                  <a:pt x="930" y="192664"/>
                </a:moveTo>
                <a:lnTo>
                  <a:pt x="0" y="194525"/>
                </a:lnTo>
              </a:path>
              <a:path w="48894" h="194945">
                <a:moveTo>
                  <a:pt x="0" y="194525"/>
                </a:moveTo>
                <a:lnTo>
                  <a:pt x="930" y="192664"/>
                </a:lnTo>
              </a:path>
              <a:path w="48894" h="194945">
                <a:moveTo>
                  <a:pt x="930" y="191733"/>
                </a:moveTo>
                <a:lnTo>
                  <a:pt x="5584" y="173118"/>
                </a:lnTo>
              </a:path>
              <a:path w="48894" h="194945">
                <a:moveTo>
                  <a:pt x="10238" y="156365"/>
                </a:moveTo>
                <a:lnTo>
                  <a:pt x="18614" y="121927"/>
                </a:lnTo>
              </a:path>
              <a:path w="48894" h="194945">
                <a:moveTo>
                  <a:pt x="22337" y="105174"/>
                </a:moveTo>
                <a:lnTo>
                  <a:pt x="26991" y="86559"/>
                </a:lnTo>
              </a:path>
              <a:path w="48894" h="194945">
                <a:moveTo>
                  <a:pt x="32576" y="65152"/>
                </a:moveTo>
                <a:lnTo>
                  <a:pt x="38160" y="40952"/>
                </a:lnTo>
              </a:path>
              <a:path w="48894" h="194945">
                <a:moveTo>
                  <a:pt x="42814" y="24199"/>
                </a:moveTo>
                <a:lnTo>
                  <a:pt x="48398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59" name="object 12859"/>
          <p:cNvSpPr/>
          <p:nvPr/>
        </p:nvSpPr>
        <p:spPr>
          <a:xfrm>
            <a:off x="3145919" y="5848803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1861" y="930"/>
                </a:moveTo>
                <a:lnTo>
                  <a:pt x="0" y="0"/>
                </a:lnTo>
              </a:path>
              <a:path w="5714" h="1904">
                <a:moveTo>
                  <a:pt x="5584" y="1861"/>
                </a:moveTo>
                <a:lnTo>
                  <a:pt x="1861" y="930"/>
                </a:lnTo>
              </a:path>
              <a:path w="5714" h="1904">
                <a:moveTo>
                  <a:pt x="5584" y="1861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60" name="object 12860"/>
          <p:cNvSpPr/>
          <p:nvPr/>
        </p:nvSpPr>
        <p:spPr>
          <a:xfrm>
            <a:off x="3644798" y="6368159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041"/>
                </a:lnTo>
              </a:path>
            </a:pathLst>
          </a:custGeom>
          <a:ln w="4653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61" name="object 12861"/>
          <p:cNvSpPr/>
          <p:nvPr/>
        </p:nvSpPr>
        <p:spPr>
          <a:xfrm>
            <a:off x="3145919" y="5848803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1861" y="930"/>
                </a:moveTo>
                <a:lnTo>
                  <a:pt x="0" y="0"/>
                </a:lnTo>
              </a:path>
              <a:path w="5714" h="1904">
                <a:moveTo>
                  <a:pt x="5584" y="1861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62" name="object 12862"/>
          <p:cNvSpPr/>
          <p:nvPr/>
        </p:nvSpPr>
        <p:spPr>
          <a:xfrm>
            <a:off x="3644798" y="6130819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041"/>
                </a:lnTo>
              </a:path>
            </a:pathLst>
          </a:custGeom>
          <a:ln w="4653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63" name="object 12863"/>
          <p:cNvSpPr/>
          <p:nvPr/>
        </p:nvSpPr>
        <p:spPr>
          <a:xfrm>
            <a:off x="3145919" y="5848803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1861" y="930"/>
                </a:moveTo>
                <a:lnTo>
                  <a:pt x="0" y="0"/>
                </a:lnTo>
              </a:path>
              <a:path w="5714" h="1904">
                <a:moveTo>
                  <a:pt x="1861" y="930"/>
                </a:moveTo>
                <a:lnTo>
                  <a:pt x="0" y="0"/>
                </a:lnTo>
              </a:path>
              <a:path w="5714" h="1904">
                <a:moveTo>
                  <a:pt x="5584" y="1861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64" name="object 12864"/>
          <p:cNvSpPr/>
          <p:nvPr/>
        </p:nvSpPr>
        <p:spPr>
          <a:xfrm>
            <a:off x="3644798" y="7862006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200110"/>
                </a:lnTo>
              </a:path>
            </a:pathLst>
          </a:custGeom>
          <a:ln w="4653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65" name="object 12865"/>
          <p:cNvSpPr/>
          <p:nvPr/>
        </p:nvSpPr>
        <p:spPr>
          <a:xfrm>
            <a:off x="3145919" y="5848803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1861" y="930"/>
                </a:moveTo>
                <a:lnTo>
                  <a:pt x="0" y="0"/>
                </a:lnTo>
              </a:path>
              <a:path w="5714" h="1904">
                <a:moveTo>
                  <a:pt x="5584" y="1861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66" name="object 12866"/>
          <p:cNvSpPr/>
          <p:nvPr/>
        </p:nvSpPr>
        <p:spPr>
          <a:xfrm>
            <a:off x="6699505" y="4448031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041"/>
                </a:lnTo>
              </a:path>
            </a:pathLst>
          </a:custGeom>
          <a:ln w="4653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67" name="object 12867"/>
          <p:cNvSpPr/>
          <p:nvPr/>
        </p:nvSpPr>
        <p:spPr>
          <a:xfrm>
            <a:off x="3145919" y="5848803"/>
            <a:ext cx="87630" cy="22860"/>
          </a:xfrm>
          <a:custGeom>
            <a:avLst/>
            <a:gdLst/>
            <a:ahLst/>
            <a:cxnLst/>
            <a:rect l="l" t="t" r="r" b="b"/>
            <a:pathLst>
              <a:path w="87630" h="22860">
                <a:moveTo>
                  <a:pt x="1861" y="930"/>
                </a:moveTo>
                <a:lnTo>
                  <a:pt x="0" y="0"/>
                </a:lnTo>
              </a:path>
              <a:path w="87630" h="22860">
                <a:moveTo>
                  <a:pt x="5584" y="1861"/>
                </a:moveTo>
                <a:lnTo>
                  <a:pt x="1861" y="930"/>
                </a:lnTo>
              </a:path>
              <a:path w="87630" h="22860">
                <a:moveTo>
                  <a:pt x="5584" y="1861"/>
                </a:moveTo>
                <a:lnTo>
                  <a:pt x="36299" y="9307"/>
                </a:lnTo>
              </a:path>
              <a:path w="87630" h="22860">
                <a:moveTo>
                  <a:pt x="53983" y="13961"/>
                </a:moveTo>
                <a:lnTo>
                  <a:pt x="87490" y="22337"/>
                </a:lnTo>
              </a:path>
              <a:path w="87630" h="22860">
                <a:moveTo>
                  <a:pt x="87490" y="22337"/>
                </a:moveTo>
                <a:lnTo>
                  <a:pt x="53983" y="13961"/>
                </a:lnTo>
              </a:path>
              <a:path w="87630" h="22860">
                <a:moveTo>
                  <a:pt x="36299" y="9307"/>
                </a:moveTo>
                <a:lnTo>
                  <a:pt x="5584" y="1861"/>
                </a:lnTo>
              </a:path>
              <a:path w="87630" h="22860">
                <a:moveTo>
                  <a:pt x="5584" y="1861"/>
                </a:moveTo>
                <a:lnTo>
                  <a:pt x="36299" y="9307"/>
                </a:lnTo>
              </a:path>
              <a:path w="87630" h="22860">
                <a:moveTo>
                  <a:pt x="53983" y="13961"/>
                </a:moveTo>
                <a:lnTo>
                  <a:pt x="87490" y="22337"/>
                </a:lnTo>
              </a:path>
              <a:path w="87630" h="22860">
                <a:moveTo>
                  <a:pt x="87490" y="22337"/>
                </a:moveTo>
                <a:lnTo>
                  <a:pt x="53983" y="13961"/>
                </a:lnTo>
              </a:path>
              <a:path w="87630" h="22860">
                <a:moveTo>
                  <a:pt x="36299" y="9307"/>
                </a:moveTo>
                <a:lnTo>
                  <a:pt x="5584" y="1861"/>
                </a:lnTo>
              </a:path>
              <a:path w="87630" h="22860">
                <a:moveTo>
                  <a:pt x="5584" y="1861"/>
                </a:moveTo>
                <a:lnTo>
                  <a:pt x="36299" y="9307"/>
                </a:lnTo>
              </a:path>
              <a:path w="87630" h="22860">
                <a:moveTo>
                  <a:pt x="53983" y="13961"/>
                </a:moveTo>
                <a:lnTo>
                  <a:pt x="87490" y="22337"/>
                </a:lnTo>
              </a:path>
              <a:path w="87630" h="22860">
                <a:moveTo>
                  <a:pt x="87490" y="22337"/>
                </a:moveTo>
                <a:lnTo>
                  <a:pt x="53983" y="13961"/>
                </a:lnTo>
              </a:path>
              <a:path w="87630" h="22860">
                <a:moveTo>
                  <a:pt x="36299" y="9307"/>
                </a:moveTo>
                <a:lnTo>
                  <a:pt x="5584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68" name="object 12868"/>
          <p:cNvSpPr/>
          <p:nvPr/>
        </p:nvSpPr>
        <p:spPr>
          <a:xfrm>
            <a:off x="3037952" y="6049844"/>
            <a:ext cx="49530" cy="195580"/>
          </a:xfrm>
          <a:custGeom>
            <a:avLst/>
            <a:gdLst/>
            <a:ahLst/>
            <a:cxnLst/>
            <a:rect l="l" t="t" r="r" b="b"/>
            <a:pathLst>
              <a:path w="49530" h="195579">
                <a:moveTo>
                  <a:pt x="49329" y="0"/>
                </a:moveTo>
                <a:lnTo>
                  <a:pt x="42814" y="24199"/>
                </a:lnTo>
              </a:path>
              <a:path w="49530" h="195579">
                <a:moveTo>
                  <a:pt x="39091" y="40952"/>
                </a:moveTo>
                <a:lnTo>
                  <a:pt x="32576" y="65152"/>
                </a:lnTo>
              </a:path>
              <a:path w="49530" h="195579">
                <a:moveTo>
                  <a:pt x="27922" y="85628"/>
                </a:moveTo>
                <a:lnTo>
                  <a:pt x="22337" y="105174"/>
                </a:lnTo>
              </a:path>
              <a:path w="49530" h="195579">
                <a:moveTo>
                  <a:pt x="18614" y="121927"/>
                </a:moveTo>
                <a:lnTo>
                  <a:pt x="10238" y="156365"/>
                </a:lnTo>
              </a:path>
              <a:path w="49530" h="195579">
                <a:moveTo>
                  <a:pt x="5584" y="173118"/>
                </a:moveTo>
                <a:lnTo>
                  <a:pt x="930" y="191733"/>
                </a:lnTo>
              </a:path>
              <a:path w="49530" h="195579">
                <a:moveTo>
                  <a:pt x="930" y="192664"/>
                </a:moveTo>
                <a:lnTo>
                  <a:pt x="0" y="195456"/>
                </a:lnTo>
              </a:path>
              <a:path w="49530" h="195579">
                <a:moveTo>
                  <a:pt x="0" y="195456"/>
                </a:moveTo>
                <a:lnTo>
                  <a:pt x="930" y="192664"/>
                </a:lnTo>
              </a:path>
              <a:path w="49530" h="195579">
                <a:moveTo>
                  <a:pt x="930" y="191733"/>
                </a:moveTo>
                <a:lnTo>
                  <a:pt x="5584" y="173118"/>
                </a:lnTo>
              </a:path>
              <a:path w="49530" h="195579">
                <a:moveTo>
                  <a:pt x="10238" y="156365"/>
                </a:moveTo>
                <a:lnTo>
                  <a:pt x="18614" y="121927"/>
                </a:lnTo>
              </a:path>
              <a:path w="49530" h="195579">
                <a:moveTo>
                  <a:pt x="22337" y="105174"/>
                </a:moveTo>
                <a:lnTo>
                  <a:pt x="27922" y="85628"/>
                </a:lnTo>
              </a:path>
              <a:path w="49530" h="195579">
                <a:moveTo>
                  <a:pt x="32576" y="65152"/>
                </a:moveTo>
                <a:lnTo>
                  <a:pt x="39091" y="40952"/>
                </a:lnTo>
              </a:path>
              <a:path w="49530" h="195579">
                <a:moveTo>
                  <a:pt x="42814" y="24199"/>
                </a:moveTo>
                <a:lnTo>
                  <a:pt x="49329" y="0"/>
                </a:lnTo>
              </a:path>
              <a:path w="49530" h="195579">
                <a:moveTo>
                  <a:pt x="49329" y="0"/>
                </a:moveTo>
                <a:lnTo>
                  <a:pt x="42814" y="24199"/>
                </a:lnTo>
              </a:path>
              <a:path w="49530" h="195579">
                <a:moveTo>
                  <a:pt x="39091" y="40952"/>
                </a:moveTo>
                <a:lnTo>
                  <a:pt x="32576" y="65152"/>
                </a:lnTo>
              </a:path>
              <a:path w="49530" h="195579">
                <a:moveTo>
                  <a:pt x="27922" y="85628"/>
                </a:moveTo>
                <a:lnTo>
                  <a:pt x="22337" y="105174"/>
                </a:lnTo>
              </a:path>
              <a:path w="49530" h="195579">
                <a:moveTo>
                  <a:pt x="18614" y="121927"/>
                </a:moveTo>
                <a:lnTo>
                  <a:pt x="10238" y="156365"/>
                </a:lnTo>
              </a:path>
              <a:path w="49530" h="195579">
                <a:moveTo>
                  <a:pt x="5584" y="173118"/>
                </a:moveTo>
                <a:lnTo>
                  <a:pt x="930" y="191733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69" name="object 12869"/>
          <p:cNvSpPr/>
          <p:nvPr/>
        </p:nvSpPr>
        <p:spPr>
          <a:xfrm>
            <a:off x="9642522" y="6842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70" name="object 12870"/>
          <p:cNvSpPr/>
          <p:nvPr/>
        </p:nvSpPr>
        <p:spPr>
          <a:xfrm>
            <a:off x="10065080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746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71" name="object 12871"/>
          <p:cNvSpPr/>
          <p:nvPr/>
        </p:nvSpPr>
        <p:spPr>
          <a:xfrm>
            <a:off x="3037952" y="6049844"/>
            <a:ext cx="49530" cy="195580"/>
          </a:xfrm>
          <a:custGeom>
            <a:avLst/>
            <a:gdLst/>
            <a:ahLst/>
            <a:cxnLst/>
            <a:rect l="l" t="t" r="r" b="b"/>
            <a:pathLst>
              <a:path w="49530" h="195579">
                <a:moveTo>
                  <a:pt x="930" y="192664"/>
                </a:moveTo>
                <a:lnTo>
                  <a:pt x="0" y="195456"/>
                </a:lnTo>
              </a:path>
              <a:path w="49530" h="195579">
                <a:moveTo>
                  <a:pt x="0" y="195456"/>
                </a:moveTo>
                <a:lnTo>
                  <a:pt x="930" y="192664"/>
                </a:lnTo>
              </a:path>
              <a:path w="49530" h="195579">
                <a:moveTo>
                  <a:pt x="930" y="191733"/>
                </a:moveTo>
                <a:lnTo>
                  <a:pt x="5584" y="173118"/>
                </a:lnTo>
              </a:path>
              <a:path w="49530" h="195579">
                <a:moveTo>
                  <a:pt x="10238" y="156365"/>
                </a:moveTo>
                <a:lnTo>
                  <a:pt x="18614" y="121927"/>
                </a:lnTo>
              </a:path>
              <a:path w="49530" h="195579">
                <a:moveTo>
                  <a:pt x="22337" y="105174"/>
                </a:moveTo>
                <a:lnTo>
                  <a:pt x="27922" y="85628"/>
                </a:lnTo>
              </a:path>
              <a:path w="49530" h="195579">
                <a:moveTo>
                  <a:pt x="32576" y="65152"/>
                </a:moveTo>
                <a:lnTo>
                  <a:pt x="39091" y="40952"/>
                </a:lnTo>
              </a:path>
              <a:path w="49530" h="195579">
                <a:moveTo>
                  <a:pt x="42814" y="24199"/>
                </a:moveTo>
                <a:lnTo>
                  <a:pt x="49329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72" name="object 12872"/>
          <p:cNvSpPr/>
          <p:nvPr/>
        </p:nvSpPr>
        <p:spPr>
          <a:xfrm>
            <a:off x="9986898" y="689589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73" name="object 12873"/>
          <p:cNvSpPr/>
          <p:nvPr/>
        </p:nvSpPr>
        <p:spPr>
          <a:xfrm>
            <a:off x="9513148" y="68744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74" name="object 12874"/>
          <p:cNvSpPr/>
          <p:nvPr/>
        </p:nvSpPr>
        <p:spPr>
          <a:xfrm>
            <a:off x="9986898" y="689123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75" name="object 12875"/>
          <p:cNvSpPr/>
          <p:nvPr/>
        </p:nvSpPr>
        <p:spPr>
          <a:xfrm>
            <a:off x="9513148" y="68744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76" name="object 12876"/>
          <p:cNvSpPr/>
          <p:nvPr/>
        </p:nvSpPr>
        <p:spPr>
          <a:xfrm>
            <a:off x="3037952" y="6049844"/>
            <a:ext cx="49530" cy="195580"/>
          </a:xfrm>
          <a:custGeom>
            <a:avLst/>
            <a:gdLst/>
            <a:ahLst/>
            <a:cxnLst/>
            <a:rect l="l" t="t" r="r" b="b"/>
            <a:pathLst>
              <a:path w="49530" h="195579">
                <a:moveTo>
                  <a:pt x="49329" y="0"/>
                </a:moveTo>
                <a:lnTo>
                  <a:pt x="42814" y="24199"/>
                </a:lnTo>
              </a:path>
              <a:path w="49530" h="195579">
                <a:moveTo>
                  <a:pt x="39091" y="40952"/>
                </a:moveTo>
                <a:lnTo>
                  <a:pt x="32576" y="65152"/>
                </a:lnTo>
              </a:path>
              <a:path w="49530" h="195579">
                <a:moveTo>
                  <a:pt x="27922" y="85628"/>
                </a:moveTo>
                <a:lnTo>
                  <a:pt x="22337" y="105174"/>
                </a:lnTo>
              </a:path>
              <a:path w="49530" h="195579">
                <a:moveTo>
                  <a:pt x="18614" y="121927"/>
                </a:moveTo>
                <a:lnTo>
                  <a:pt x="10238" y="156365"/>
                </a:lnTo>
              </a:path>
              <a:path w="49530" h="195579">
                <a:moveTo>
                  <a:pt x="5584" y="173118"/>
                </a:moveTo>
                <a:lnTo>
                  <a:pt x="930" y="191733"/>
                </a:lnTo>
              </a:path>
              <a:path w="49530" h="195579">
                <a:moveTo>
                  <a:pt x="930" y="192664"/>
                </a:moveTo>
                <a:lnTo>
                  <a:pt x="0" y="195456"/>
                </a:lnTo>
              </a:path>
              <a:path w="49530" h="195579">
                <a:moveTo>
                  <a:pt x="0" y="195456"/>
                </a:moveTo>
                <a:lnTo>
                  <a:pt x="930" y="19266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77" name="object 12877"/>
          <p:cNvSpPr/>
          <p:nvPr/>
        </p:nvSpPr>
        <p:spPr>
          <a:xfrm>
            <a:off x="10060427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78" name="object 12878"/>
          <p:cNvSpPr/>
          <p:nvPr/>
        </p:nvSpPr>
        <p:spPr>
          <a:xfrm>
            <a:off x="3038883" y="6049844"/>
            <a:ext cx="48895" cy="191770"/>
          </a:xfrm>
          <a:custGeom>
            <a:avLst/>
            <a:gdLst/>
            <a:ahLst/>
            <a:cxnLst/>
            <a:rect l="l" t="t" r="r" b="b"/>
            <a:pathLst>
              <a:path w="48894" h="191770">
                <a:moveTo>
                  <a:pt x="0" y="191733"/>
                </a:moveTo>
                <a:lnTo>
                  <a:pt x="4653" y="173118"/>
                </a:lnTo>
              </a:path>
              <a:path w="48894" h="191770">
                <a:moveTo>
                  <a:pt x="9307" y="156365"/>
                </a:moveTo>
                <a:lnTo>
                  <a:pt x="17684" y="121927"/>
                </a:lnTo>
              </a:path>
              <a:path w="48894" h="191770">
                <a:moveTo>
                  <a:pt x="21407" y="105174"/>
                </a:moveTo>
                <a:lnTo>
                  <a:pt x="26991" y="85628"/>
                </a:lnTo>
              </a:path>
              <a:path w="48894" h="191770">
                <a:moveTo>
                  <a:pt x="31645" y="65152"/>
                </a:moveTo>
                <a:lnTo>
                  <a:pt x="38160" y="40952"/>
                </a:lnTo>
              </a:path>
              <a:path w="48894" h="191770">
                <a:moveTo>
                  <a:pt x="41883" y="24199"/>
                </a:moveTo>
                <a:lnTo>
                  <a:pt x="48398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79" name="object 12879"/>
          <p:cNvSpPr/>
          <p:nvPr/>
        </p:nvSpPr>
        <p:spPr>
          <a:xfrm>
            <a:off x="9513148" y="687541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80" name="object 12880"/>
          <p:cNvSpPr/>
          <p:nvPr/>
        </p:nvSpPr>
        <p:spPr>
          <a:xfrm>
            <a:off x="9986898" y="70615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81" name="object 12881"/>
          <p:cNvSpPr/>
          <p:nvPr/>
        </p:nvSpPr>
        <p:spPr>
          <a:xfrm>
            <a:off x="9512217" y="68744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82" name="object 12882"/>
          <p:cNvSpPr/>
          <p:nvPr/>
        </p:nvSpPr>
        <p:spPr>
          <a:xfrm>
            <a:off x="9986898" y="706528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83" name="object 12883"/>
          <p:cNvSpPr/>
          <p:nvPr/>
        </p:nvSpPr>
        <p:spPr>
          <a:xfrm>
            <a:off x="9513148" y="687541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84" name="object 12884"/>
          <p:cNvSpPr/>
          <p:nvPr/>
        </p:nvSpPr>
        <p:spPr>
          <a:xfrm>
            <a:off x="3203625" y="5863695"/>
            <a:ext cx="13970" cy="3175"/>
          </a:xfrm>
          <a:custGeom>
            <a:avLst/>
            <a:gdLst/>
            <a:ahLst/>
            <a:cxnLst/>
            <a:rect l="l" t="t" r="r" b="b"/>
            <a:pathLst>
              <a:path w="13969" h="3175">
                <a:moveTo>
                  <a:pt x="13961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85" name="object 12885"/>
          <p:cNvSpPr/>
          <p:nvPr/>
        </p:nvSpPr>
        <p:spPr>
          <a:xfrm>
            <a:off x="9683475" y="6941498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886" name="object 12886"/>
          <p:cNvGrpSpPr/>
          <p:nvPr/>
        </p:nvGrpSpPr>
        <p:grpSpPr>
          <a:xfrm>
            <a:off x="3197110" y="5860903"/>
            <a:ext cx="7620" cy="3810"/>
            <a:chOff x="3197110" y="5860903"/>
            <a:chExt cx="7620" cy="3810"/>
          </a:xfrm>
        </p:grpSpPr>
        <p:sp>
          <p:nvSpPr>
            <p:cNvPr id="12887" name="object 12887"/>
            <p:cNvSpPr/>
            <p:nvPr/>
          </p:nvSpPr>
          <p:spPr>
            <a:xfrm>
              <a:off x="3197098" y="58609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88" name="object 12888"/>
            <p:cNvSpPr/>
            <p:nvPr/>
          </p:nvSpPr>
          <p:spPr>
            <a:xfrm>
              <a:off x="3198041" y="5861833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4" h="1904">
                  <a:moveTo>
                    <a:pt x="930" y="0"/>
                  </a:moveTo>
                  <a:lnTo>
                    <a:pt x="0" y="0"/>
                  </a:lnTo>
                </a:path>
                <a:path w="5714" h="1904">
                  <a:moveTo>
                    <a:pt x="2792" y="930"/>
                  </a:moveTo>
                  <a:lnTo>
                    <a:pt x="930" y="0"/>
                  </a:lnTo>
                </a:path>
                <a:path w="5714" h="1904">
                  <a:moveTo>
                    <a:pt x="3722" y="930"/>
                  </a:moveTo>
                  <a:lnTo>
                    <a:pt x="2792" y="930"/>
                  </a:lnTo>
                </a:path>
                <a:path w="5714" h="1904">
                  <a:moveTo>
                    <a:pt x="5584" y="1861"/>
                  </a:moveTo>
                  <a:lnTo>
                    <a:pt x="3722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889" name="object 12889"/>
          <p:cNvSpPr/>
          <p:nvPr/>
        </p:nvSpPr>
        <p:spPr>
          <a:xfrm>
            <a:off x="9673236" y="6901476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90" name="object 12890"/>
          <p:cNvSpPr/>
          <p:nvPr/>
        </p:nvSpPr>
        <p:spPr>
          <a:xfrm>
            <a:off x="9650899" y="6811194"/>
            <a:ext cx="19050" cy="73660"/>
          </a:xfrm>
          <a:custGeom>
            <a:avLst/>
            <a:gdLst/>
            <a:ahLst/>
            <a:cxnLst/>
            <a:rect l="l" t="t" r="r" b="b"/>
            <a:pathLst>
              <a:path w="19050" h="73659">
                <a:moveTo>
                  <a:pt x="18614" y="73528"/>
                </a:moveTo>
                <a:lnTo>
                  <a:pt x="10238" y="40022"/>
                </a:lnTo>
              </a:path>
              <a:path w="19050" h="73659">
                <a:moveTo>
                  <a:pt x="5584" y="23268"/>
                </a:moveTo>
                <a:lnTo>
                  <a:pt x="930" y="3722"/>
                </a:lnTo>
              </a:path>
              <a:path w="19050" h="73659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91" name="object 12891"/>
          <p:cNvSpPr/>
          <p:nvPr/>
        </p:nvSpPr>
        <p:spPr>
          <a:xfrm>
            <a:off x="3144988" y="5848803"/>
            <a:ext cx="53340" cy="13335"/>
          </a:xfrm>
          <a:custGeom>
            <a:avLst/>
            <a:gdLst/>
            <a:ahLst/>
            <a:cxnLst/>
            <a:rect l="l" t="t" r="r" b="b"/>
            <a:pathLst>
              <a:path w="53339" h="13335">
                <a:moveTo>
                  <a:pt x="53052" y="13030"/>
                </a:moveTo>
                <a:lnTo>
                  <a:pt x="35368" y="8376"/>
                </a:lnTo>
              </a:path>
              <a:path w="53339" h="13335">
                <a:moveTo>
                  <a:pt x="18614" y="4653"/>
                </a:moveTo>
                <a:lnTo>
                  <a:pt x="930" y="0"/>
                </a:lnTo>
              </a:path>
              <a:path w="53339" h="13335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92" name="object 12892"/>
          <p:cNvSpPr/>
          <p:nvPr/>
        </p:nvSpPr>
        <p:spPr>
          <a:xfrm>
            <a:off x="9650899" y="6811194"/>
            <a:ext cx="19050" cy="73660"/>
          </a:xfrm>
          <a:custGeom>
            <a:avLst/>
            <a:gdLst/>
            <a:ahLst/>
            <a:cxnLst/>
            <a:rect l="l" t="t" r="r" b="b"/>
            <a:pathLst>
              <a:path w="19050" h="73659">
                <a:moveTo>
                  <a:pt x="0" y="0"/>
                </a:moveTo>
                <a:lnTo>
                  <a:pt x="930" y="2792"/>
                </a:lnTo>
              </a:path>
              <a:path w="19050" h="73659">
                <a:moveTo>
                  <a:pt x="930" y="3722"/>
                </a:moveTo>
                <a:lnTo>
                  <a:pt x="5584" y="23268"/>
                </a:lnTo>
              </a:path>
              <a:path w="19050" h="73659">
                <a:moveTo>
                  <a:pt x="10238" y="40022"/>
                </a:moveTo>
                <a:lnTo>
                  <a:pt x="18614" y="7352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93" name="object 12893"/>
          <p:cNvSpPr/>
          <p:nvPr/>
        </p:nvSpPr>
        <p:spPr>
          <a:xfrm>
            <a:off x="9673236" y="6901476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0" y="0"/>
                </a:moveTo>
                <a:lnTo>
                  <a:pt x="4653" y="195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894" name="object 12894"/>
          <p:cNvGrpSpPr/>
          <p:nvPr/>
        </p:nvGrpSpPr>
        <p:grpSpPr>
          <a:xfrm>
            <a:off x="3142196" y="5846941"/>
            <a:ext cx="3810" cy="3175"/>
            <a:chOff x="3142196" y="5846941"/>
            <a:chExt cx="3810" cy="3175"/>
          </a:xfrm>
        </p:grpSpPr>
        <p:sp>
          <p:nvSpPr>
            <p:cNvPr id="12895" name="object 12895"/>
            <p:cNvSpPr/>
            <p:nvPr/>
          </p:nvSpPr>
          <p:spPr>
            <a:xfrm>
              <a:off x="3144058" y="58488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6" name="object 12896"/>
            <p:cNvSpPr/>
            <p:nvPr/>
          </p:nvSpPr>
          <p:spPr>
            <a:xfrm>
              <a:off x="3144057" y="5847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97" name="object 12897"/>
            <p:cNvSpPr/>
            <p:nvPr/>
          </p:nvSpPr>
          <p:spPr>
            <a:xfrm>
              <a:off x="3143127" y="584787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898" name="object 12898"/>
          <p:cNvSpPr/>
          <p:nvPr/>
        </p:nvSpPr>
        <p:spPr>
          <a:xfrm>
            <a:off x="3223171" y="6172703"/>
            <a:ext cx="1270" cy="3175"/>
          </a:xfrm>
          <a:custGeom>
            <a:avLst/>
            <a:gdLst/>
            <a:ahLst/>
            <a:cxnLst/>
            <a:rect l="l" t="t" r="r" b="b"/>
            <a:pathLst>
              <a:path w="1269" h="3175">
                <a:moveTo>
                  <a:pt x="0" y="2792"/>
                </a:moveTo>
                <a:lnTo>
                  <a:pt x="0" y="1861"/>
                </a:lnTo>
              </a:path>
              <a:path w="1269" h="3175">
                <a:moveTo>
                  <a:pt x="0" y="1861"/>
                </a:moveTo>
                <a:lnTo>
                  <a:pt x="930" y="930"/>
                </a:lnTo>
              </a:path>
              <a:path w="1269" h="3175">
                <a:moveTo>
                  <a:pt x="93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99" name="object 12899"/>
          <p:cNvSpPr/>
          <p:nvPr/>
        </p:nvSpPr>
        <p:spPr>
          <a:xfrm>
            <a:off x="9683475" y="6941498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10238" y="40952"/>
                </a:moveTo>
                <a:lnTo>
                  <a:pt x="15822" y="65152"/>
                </a:lnTo>
              </a:path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00" name="object 12900"/>
          <p:cNvSpPr/>
          <p:nvPr/>
        </p:nvSpPr>
        <p:spPr>
          <a:xfrm>
            <a:off x="3224102" y="6154087"/>
            <a:ext cx="5080" cy="19050"/>
          </a:xfrm>
          <a:custGeom>
            <a:avLst/>
            <a:gdLst/>
            <a:ahLst/>
            <a:cxnLst/>
            <a:rect l="l" t="t" r="r" b="b"/>
            <a:pathLst>
              <a:path w="5080" h="19050">
                <a:moveTo>
                  <a:pt x="0" y="18614"/>
                </a:moveTo>
                <a:lnTo>
                  <a:pt x="0" y="16753"/>
                </a:lnTo>
              </a:path>
              <a:path w="5080" h="19050">
                <a:moveTo>
                  <a:pt x="0" y="16753"/>
                </a:moveTo>
                <a:lnTo>
                  <a:pt x="930" y="15822"/>
                </a:lnTo>
              </a:path>
              <a:path w="5080" h="19050">
                <a:moveTo>
                  <a:pt x="930" y="15822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01" name="object 12901"/>
          <p:cNvSpPr/>
          <p:nvPr/>
        </p:nvSpPr>
        <p:spPr>
          <a:xfrm>
            <a:off x="3065875" y="6114996"/>
            <a:ext cx="5080" cy="19685"/>
          </a:xfrm>
          <a:custGeom>
            <a:avLst/>
            <a:gdLst/>
            <a:ahLst/>
            <a:cxnLst/>
            <a:rect l="l" t="t" r="r" b="b"/>
            <a:pathLst>
              <a:path w="5080" h="19685">
                <a:moveTo>
                  <a:pt x="4653" y="0"/>
                </a:moveTo>
                <a:lnTo>
                  <a:pt x="930" y="16753"/>
                </a:lnTo>
              </a:path>
              <a:path w="5080" h="19685">
                <a:moveTo>
                  <a:pt x="930" y="16753"/>
                </a:moveTo>
                <a:lnTo>
                  <a:pt x="0" y="17684"/>
                </a:lnTo>
              </a:path>
              <a:path w="5080" h="19685">
                <a:moveTo>
                  <a:pt x="0" y="17684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02" name="object 12902"/>
          <p:cNvSpPr/>
          <p:nvPr/>
        </p:nvSpPr>
        <p:spPr>
          <a:xfrm>
            <a:off x="9673236" y="6901476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03" name="object 12903"/>
          <p:cNvSpPr/>
          <p:nvPr/>
        </p:nvSpPr>
        <p:spPr>
          <a:xfrm>
            <a:off x="9650899" y="6811194"/>
            <a:ext cx="19050" cy="73660"/>
          </a:xfrm>
          <a:custGeom>
            <a:avLst/>
            <a:gdLst/>
            <a:ahLst/>
            <a:cxnLst/>
            <a:rect l="l" t="t" r="r" b="b"/>
            <a:pathLst>
              <a:path w="19050" h="73659">
                <a:moveTo>
                  <a:pt x="18614" y="73528"/>
                </a:moveTo>
                <a:lnTo>
                  <a:pt x="10238" y="40022"/>
                </a:lnTo>
              </a:path>
              <a:path w="19050" h="73659">
                <a:moveTo>
                  <a:pt x="5584" y="23268"/>
                </a:moveTo>
                <a:lnTo>
                  <a:pt x="930" y="3722"/>
                </a:lnTo>
              </a:path>
              <a:path w="19050" h="73659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904" name="object 12904"/>
          <p:cNvGrpSpPr/>
          <p:nvPr/>
        </p:nvGrpSpPr>
        <p:grpSpPr>
          <a:xfrm>
            <a:off x="3064944" y="6134542"/>
            <a:ext cx="1905" cy="1905"/>
            <a:chOff x="3064944" y="6134542"/>
            <a:chExt cx="1905" cy="1905"/>
          </a:xfrm>
        </p:grpSpPr>
        <p:sp>
          <p:nvSpPr>
            <p:cNvPr id="12905" name="object 12905"/>
            <p:cNvSpPr/>
            <p:nvPr/>
          </p:nvSpPr>
          <p:spPr>
            <a:xfrm>
              <a:off x="3065875" y="613454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06" name="object 12906"/>
            <p:cNvSpPr/>
            <p:nvPr/>
          </p:nvSpPr>
          <p:spPr>
            <a:xfrm>
              <a:off x="3064944" y="61345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907" name="object 12907"/>
          <p:cNvSpPr/>
          <p:nvPr/>
        </p:nvSpPr>
        <p:spPr>
          <a:xfrm>
            <a:off x="9650899" y="6811194"/>
            <a:ext cx="19050" cy="73660"/>
          </a:xfrm>
          <a:custGeom>
            <a:avLst/>
            <a:gdLst/>
            <a:ahLst/>
            <a:cxnLst/>
            <a:rect l="l" t="t" r="r" b="b"/>
            <a:pathLst>
              <a:path w="19050" h="73659">
                <a:moveTo>
                  <a:pt x="0" y="0"/>
                </a:moveTo>
                <a:lnTo>
                  <a:pt x="930" y="2792"/>
                </a:lnTo>
              </a:path>
              <a:path w="19050" h="73659">
                <a:moveTo>
                  <a:pt x="930" y="3722"/>
                </a:moveTo>
                <a:lnTo>
                  <a:pt x="5584" y="23268"/>
                </a:lnTo>
              </a:path>
              <a:path w="19050" h="73659">
                <a:moveTo>
                  <a:pt x="10238" y="40022"/>
                </a:moveTo>
                <a:lnTo>
                  <a:pt x="18614" y="7352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08" name="object 12908"/>
          <p:cNvSpPr/>
          <p:nvPr/>
        </p:nvSpPr>
        <p:spPr>
          <a:xfrm>
            <a:off x="9673236" y="6901476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0" y="0"/>
                </a:moveTo>
                <a:lnTo>
                  <a:pt x="4653" y="195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09" name="object 12909"/>
          <p:cNvSpPr/>
          <p:nvPr/>
        </p:nvSpPr>
        <p:spPr>
          <a:xfrm>
            <a:off x="3078905" y="5848803"/>
            <a:ext cx="67310" cy="268605"/>
          </a:xfrm>
          <a:custGeom>
            <a:avLst/>
            <a:gdLst/>
            <a:ahLst/>
            <a:cxnLst/>
            <a:rect l="l" t="t" r="r" b="b"/>
            <a:pathLst>
              <a:path w="67310" h="268604">
                <a:moveTo>
                  <a:pt x="67013" y="0"/>
                </a:moveTo>
                <a:lnTo>
                  <a:pt x="66082" y="930"/>
                </a:lnTo>
              </a:path>
              <a:path w="67310" h="268604">
                <a:moveTo>
                  <a:pt x="66082" y="930"/>
                </a:moveTo>
                <a:lnTo>
                  <a:pt x="66082" y="1861"/>
                </a:lnTo>
              </a:path>
              <a:path w="67310" h="268604">
                <a:moveTo>
                  <a:pt x="66082" y="1861"/>
                </a:moveTo>
                <a:lnTo>
                  <a:pt x="66082" y="2792"/>
                </a:lnTo>
              </a:path>
              <a:path w="67310" h="268604">
                <a:moveTo>
                  <a:pt x="66082" y="2792"/>
                </a:moveTo>
                <a:lnTo>
                  <a:pt x="65152" y="4653"/>
                </a:lnTo>
              </a:path>
              <a:path w="67310" h="268604">
                <a:moveTo>
                  <a:pt x="65152" y="4653"/>
                </a:moveTo>
                <a:lnTo>
                  <a:pt x="65152" y="5584"/>
                </a:lnTo>
              </a:path>
              <a:path w="67310" h="268604">
                <a:moveTo>
                  <a:pt x="65152" y="5584"/>
                </a:moveTo>
                <a:lnTo>
                  <a:pt x="59567" y="26991"/>
                </a:lnTo>
              </a:path>
              <a:path w="67310" h="268604">
                <a:moveTo>
                  <a:pt x="55844" y="43745"/>
                </a:moveTo>
                <a:lnTo>
                  <a:pt x="47468" y="78182"/>
                </a:lnTo>
              </a:path>
              <a:path w="67310" h="268604">
                <a:moveTo>
                  <a:pt x="42814" y="94936"/>
                </a:moveTo>
                <a:lnTo>
                  <a:pt x="34437" y="128442"/>
                </a:lnTo>
              </a:path>
              <a:path w="67310" h="268604">
                <a:moveTo>
                  <a:pt x="30714" y="145196"/>
                </a:moveTo>
                <a:lnTo>
                  <a:pt x="22337" y="179633"/>
                </a:lnTo>
              </a:path>
              <a:path w="67310" h="268604">
                <a:moveTo>
                  <a:pt x="17684" y="196387"/>
                </a:moveTo>
                <a:lnTo>
                  <a:pt x="9307" y="229894"/>
                </a:lnTo>
              </a:path>
              <a:path w="67310" h="268604">
                <a:moveTo>
                  <a:pt x="4653" y="246647"/>
                </a:moveTo>
                <a:lnTo>
                  <a:pt x="0" y="26805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10" name="object 12910"/>
          <p:cNvSpPr/>
          <p:nvPr/>
        </p:nvSpPr>
        <p:spPr>
          <a:xfrm>
            <a:off x="9683475" y="6941498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10238" y="40952"/>
                </a:moveTo>
                <a:lnTo>
                  <a:pt x="15822" y="65152"/>
                </a:lnTo>
              </a:path>
              <a:path w="15875" h="65404">
                <a:moveTo>
                  <a:pt x="15822" y="65152"/>
                </a:moveTo>
                <a:lnTo>
                  <a:pt x="10238" y="40952"/>
                </a:lnTo>
              </a:path>
              <a:path w="15875" h="65404">
                <a:moveTo>
                  <a:pt x="5584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11" name="object 12911"/>
          <p:cNvSpPr/>
          <p:nvPr/>
        </p:nvSpPr>
        <p:spPr>
          <a:xfrm>
            <a:off x="3046329" y="6138265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5" h="109854">
                <a:moveTo>
                  <a:pt x="26991" y="0"/>
                </a:moveTo>
                <a:lnTo>
                  <a:pt x="21407" y="21407"/>
                </a:lnTo>
              </a:path>
              <a:path w="27305" h="109854">
                <a:moveTo>
                  <a:pt x="17684" y="38160"/>
                </a:moveTo>
                <a:lnTo>
                  <a:pt x="9307" y="71667"/>
                </a:lnTo>
              </a:path>
              <a:path w="27305" h="109854">
                <a:moveTo>
                  <a:pt x="4653" y="88420"/>
                </a:moveTo>
                <a:lnTo>
                  <a:pt x="0" y="10982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912" name="object 12912"/>
          <p:cNvGrpSpPr/>
          <p:nvPr/>
        </p:nvGrpSpPr>
        <p:grpSpPr>
          <a:xfrm>
            <a:off x="3097520" y="5861834"/>
            <a:ext cx="100965" cy="400685"/>
            <a:chOff x="3097520" y="5861834"/>
            <a:chExt cx="100965" cy="400685"/>
          </a:xfrm>
        </p:grpSpPr>
        <p:sp>
          <p:nvSpPr>
            <p:cNvPr id="12913" name="object 12913"/>
            <p:cNvSpPr/>
            <p:nvPr/>
          </p:nvSpPr>
          <p:spPr>
            <a:xfrm>
              <a:off x="3196179" y="58618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14" name="object 12914"/>
            <p:cNvSpPr/>
            <p:nvPr/>
          </p:nvSpPr>
          <p:spPr>
            <a:xfrm>
              <a:off x="3098451" y="5863695"/>
              <a:ext cx="99060" cy="397510"/>
            </a:xfrm>
            <a:custGeom>
              <a:avLst/>
              <a:gdLst/>
              <a:ahLst/>
              <a:cxnLst/>
              <a:rect l="l" t="t" r="r" b="b"/>
              <a:pathLst>
                <a:path w="99060" h="397510">
                  <a:moveTo>
                    <a:pt x="98659" y="0"/>
                  </a:moveTo>
                  <a:lnTo>
                    <a:pt x="98659" y="930"/>
                  </a:lnTo>
                </a:path>
                <a:path w="99060" h="397510">
                  <a:moveTo>
                    <a:pt x="98659" y="930"/>
                  </a:moveTo>
                  <a:lnTo>
                    <a:pt x="98659" y="2792"/>
                  </a:lnTo>
                </a:path>
                <a:path w="99060" h="397510">
                  <a:moveTo>
                    <a:pt x="97728" y="2792"/>
                  </a:moveTo>
                  <a:lnTo>
                    <a:pt x="93074" y="24199"/>
                  </a:lnTo>
                </a:path>
                <a:path w="99060" h="397510">
                  <a:moveTo>
                    <a:pt x="88420" y="40952"/>
                  </a:moveTo>
                  <a:lnTo>
                    <a:pt x="80044" y="75390"/>
                  </a:lnTo>
                </a:path>
                <a:path w="99060" h="397510">
                  <a:moveTo>
                    <a:pt x="75390" y="92143"/>
                  </a:moveTo>
                  <a:lnTo>
                    <a:pt x="67013" y="125650"/>
                  </a:lnTo>
                </a:path>
                <a:path w="99060" h="397510">
                  <a:moveTo>
                    <a:pt x="63290" y="142404"/>
                  </a:moveTo>
                  <a:lnTo>
                    <a:pt x="54913" y="176841"/>
                  </a:lnTo>
                </a:path>
                <a:path w="99060" h="397510">
                  <a:moveTo>
                    <a:pt x="50260" y="193595"/>
                  </a:moveTo>
                  <a:lnTo>
                    <a:pt x="41883" y="227101"/>
                  </a:lnTo>
                </a:path>
                <a:path w="99060" h="397510">
                  <a:moveTo>
                    <a:pt x="38160" y="244786"/>
                  </a:moveTo>
                  <a:lnTo>
                    <a:pt x="32576" y="266193"/>
                  </a:lnTo>
                </a:path>
                <a:path w="99060" h="397510">
                  <a:moveTo>
                    <a:pt x="26991" y="287600"/>
                  </a:moveTo>
                  <a:lnTo>
                    <a:pt x="21407" y="309007"/>
                  </a:lnTo>
                </a:path>
                <a:path w="99060" h="397510">
                  <a:moveTo>
                    <a:pt x="17684" y="325760"/>
                  </a:moveTo>
                  <a:lnTo>
                    <a:pt x="9307" y="359267"/>
                  </a:lnTo>
                </a:path>
                <a:path w="99060" h="397510">
                  <a:moveTo>
                    <a:pt x="4653" y="376021"/>
                  </a:moveTo>
                  <a:lnTo>
                    <a:pt x="0" y="397428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915" name="object 12915"/>
          <p:cNvSpPr/>
          <p:nvPr/>
        </p:nvSpPr>
        <p:spPr>
          <a:xfrm>
            <a:off x="9673236" y="6901476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16" name="object 12916"/>
          <p:cNvSpPr/>
          <p:nvPr/>
        </p:nvSpPr>
        <p:spPr>
          <a:xfrm>
            <a:off x="9650899" y="6811194"/>
            <a:ext cx="19050" cy="73660"/>
          </a:xfrm>
          <a:custGeom>
            <a:avLst/>
            <a:gdLst/>
            <a:ahLst/>
            <a:cxnLst/>
            <a:rect l="l" t="t" r="r" b="b"/>
            <a:pathLst>
              <a:path w="19050" h="73659">
                <a:moveTo>
                  <a:pt x="18614" y="73528"/>
                </a:moveTo>
                <a:lnTo>
                  <a:pt x="10238" y="40022"/>
                </a:lnTo>
              </a:path>
              <a:path w="19050" h="73659">
                <a:moveTo>
                  <a:pt x="5584" y="23268"/>
                </a:moveTo>
                <a:lnTo>
                  <a:pt x="930" y="3722"/>
                </a:lnTo>
              </a:path>
              <a:path w="19050" h="73659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17" name="object 12917"/>
          <p:cNvSpPr/>
          <p:nvPr/>
        </p:nvSpPr>
        <p:spPr>
          <a:xfrm>
            <a:off x="3171049" y="5913955"/>
            <a:ext cx="57150" cy="226695"/>
          </a:xfrm>
          <a:custGeom>
            <a:avLst/>
            <a:gdLst/>
            <a:ahLst/>
            <a:cxnLst/>
            <a:rect l="l" t="t" r="r" b="b"/>
            <a:pathLst>
              <a:path w="57150" h="226695">
                <a:moveTo>
                  <a:pt x="56775" y="0"/>
                </a:moveTo>
                <a:lnTo>
                  <a:pt x="48398" y="33506"/>
                </a:lnTo>
              </a:path>
              <a:path w="57150" h="226695">
                <a:moveTo>
                  <a:pt x="43745" y="51190"/>
                </a:moveTo>
                <a:lnTo>
                  <a:pt x="35368" y="84697"/>
                </a:lnTo>
              </a:path>
              <a:path w="57150" h="226695">
                <a:moveTo>
                  <a:pt x="31645" y="101451"/>
                </a:moveTo>
                <a:lnTo>
                  <a:pt x="23268" y="134958"/>
                </a:lnTo>
              </a:path>
              <a:path w="57150" h="226695">
                <a:moveTo>
                  <a:pt x="18614" y="152642"/>
                </a:moveTo>
                <a:lnTo>
                  <a:pt x="10238" y="186149"/>
                </a:lnTo>
              </a:path>
              <a:path w="57150" h="226695">
                <a:moveTo>
                  <a:pt x="5584" y="202902"/>
                </a:moveTo>
                <a:lnTo>
                  <a:pt x="0" y="22617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18" name="object 12918"/>
          <p:cNvSpPr/>
          <p:nvPr/>
        </p:nvSpPr>
        <p:spPr>
          <a:xfrm>
            <a:off x="9650899" y="6811194"/>
            <a:ext cx="19050" cy="73660"/>
          </a:xfrm>
          <a:custGeom>
            <a:avLst/>
            <a:gdLst/>
            <a:ahLst/>
            <a:cxnLst/>
            <a:rect l="l" t="t" r="r" b="b"/>
            <a:pathLst>
              <a:path w="19050" h="73659">
                <a:moveTo>
                  <a:pt x="0" y="0"/>
                </a:moveTo>
                <a:lnTo>
                  <a:pt x="930" y="2792"/>
                </a:lnTo>
              </a:path>
              <a:path w="19050" h="73659">
                <a:moveTo>
                  <a:pt x="930" y="3722"/>
                </a:moveTo>
                <a:lnTo>
                  <a:pt x="5584" y="23268"/>
                </a:lnTo>
              </a:path>
              <a:path w="19050" h="73659">
                <a:moveTo>
                  <a:pt x="10238" y="40022"/>
                </a:moveTo>
                <a:lnTo>
                  <a:pt x="18614" y="7352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19" name="object 12919"/>
          <p:cNvSpPr/>
          <p:nvPr/>
        </p:nvSpPr>
        <p:spPr>
          <a:xfrm>
            <a:off x="9673236" y="6901476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0" y="0"/>
                </a:moveTo>
                <a:lnTo>
                  <a:pt x="4653" y="195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20" name="object 12920"/>
          <p:cNvSpPr/>
          <p:nvPr/>
        </p:nvSpPr>
        <p:spPr>
          <a:xfrm>
            <a:off x="3138473" y="6160603"/>
            <a:ext cx="27940" cy="111125"/>
          </a:xfrm>
          <a:custGeom>
            <a:avLst/>
            <a:gdLst/>
            <a:ahLst/>
            <a:cxnLst/>
            <a:rect l="l" t="t" r="r" b="b"/>
            <a:pathLst>
              <a:path w="27939" h="111125">
                <a:moveTo>
                  <a:pt x="27922" y="0"/>
                </a:moveTo>
                <a:lnTo>
                  <a:pt x="22337" y="21407"/>
                </a:lnTo>
              </a:path>
              <a:path w="27939" h="111125">
                <a:moveTo>
                  <a:pt x="17684" y="39091"/>
                </a:moveTo>
                <a:lnTo>
                  <a:pt x="9307" y="72598"/>
                </a:lnTo>
              </a:path>
              <a:path w="27939" h="111125">
                <a:moveTo>
                  <a:pt x="5584" y="89351"/>
                </a:moveTo>
                <a:lnTo>
                  <a:pt x="0" y="11075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21" name="object 12921"/>
          <p:cNvSpPr/>
          <p:nvPr/>
        </p:nvSpPr>
        <p:spPr>
          <a:xfrm>
            <a:off x="9683475" y="6941498"/>
            <a:ext cx="15875" cy="65405"/>
          </a:xfrm>
          <a:custGeom>
            <a:avLst/>
            <a:gdLst/>
            <a:ahLst/>
            <a:cxnLst/>
            <a:rect l="l" t="t" r="r" b="b"/>
            <a:pathLst>
              <a:path w="15875" h="65404">
                <a:moveTo>
                  <a:pt x="0" y="0"/>
                </a:moveTo>
                <a:lnTo>
                  <a:pt x="5584" y="24199"/>
                </a:lnTo>
              </a:path>
              <a:path w="15875" h="65404">
                <a:moveTo>
                  <a:pt x="10238" y="40952"/>
                </a:moveTo>
                <a:lnTo>
                  <a:pt x="15822" y="6515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22" name="object 12922"/>
          <p:cNvSpPr/>
          <p:nvPr/>
        </p:nvSpPr>
        <p:spPr>
          <a:xfrm>
            <a:off x="9735597" y="7211414"/>
            <a:ext cx="6985" cy="1905"/>
          </a:xfrm>
          <a:custGeom>
            <a:avLst/>
            <a:gdLst/>
            <a:ahLst/>
            <a:cxnLst/>
            <a:rect l="l" t="t" r="r" b="b"/>
            <a:pathLst>
              <a:path w="6984" h="1904">
                <a:moveTo>
                  <a:pt x="4653" y="930"/>
                </a:moveTo>
                <a:lnTo>
                  <a:pt x="6515" y="0"/>
                </a:lnTo>
              </a:path>
              <a:path w="6984" h="1904">
                <a:moveTo>
                  <a:pt x="0" y="1861"/>
                </a:moveTo>
                <a:lnTo>
                  <a:pt x="4653" y="930"/>
                </a:lnTo>
              </a:path>
              <a:path w="6984" h="1904">
                <a:moveTo>
                  <a:pt x="4653" y="930"/>
                </a:moveTo>
                <a:lnTo>
                  <a:pt x="6515" y="0"/>
                </a:lnTo>
              </a:path>
              <a:path w="6984" h="1904">
                <a:moveTo>
                  <a:pt x="0" y="1861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23" name="object 12923"/>
          <p:cNvSpPr/>
          <p:nvPr/>
        </p:nvSpPr>
        <p:spPr>
          <a:xfrm>
            <a:off x="9600638" y="7245852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1861" y="930"/>
                </a:moveTo>
                <a:lnTo>
                  <a:pt x="0" y="930"/>
                </a:lnTo>
              </a:path>
              <a:path w="5715" h="1270">
                <a:moveTo>
                  <a:pt x="5584" y="0"/>
                </a:moveTo>
                <a:lnTo>
                  <a:pt x="1861" y="930"/>
                </a:lnTo>
              </a:path>
              <a:path w="5715" h="1270">
                <a:moveTo>
                  <a:pt x="1861" y="930"/>
                </a:moveTo>
                <a:lnTo>
                  <a:pt x="0" y="930"/>
                </a:lnTo>
              </a:path>
              <a:path w="5715" h="1270">
                <a:moveTo>
                  <a:pt x="5584" y="0"/>
                </a:moveTo>
                <a:lnTo>
                  <a:pt x="1861" y="930"/>
                </a:lnTo>
              </a:path>
              <a:path w="5715" h="1270">
                <a:moveTo>
                  <a:pt x="1861" y="930"/>
                </a:moveTo>
                <a:lnTo>
                  <a:pt x="0" y="930"/>
                </a:lnTo>
              </a:path>
              <a:path w="5715" h="1270">
                <a:moveTo>
                  <a:pt x="5584" y="0"/>
                </a:moveTo>
                <a:lnTo>
                  <a:pt x="1861" y="930"/>
                </a:lnTo>
              </a:path>
              <a:path w="5715" h="1270">
                <a:moveTo>
                  <a:pt x="1861" y="930"/>
                </a:moveTo>
                <a:lnTo>
                  <a:pt x="0" y="930"/>
                </a:lnTo>
              </a:path>
              <a:path w="5715" h="1270">
                <a:moveTo>
                  <a:pt x="5584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24" name="object 12924"/>
          <p:cNvSpPr/>
          <p:nvPr/>
        </p:nvSpPr>
        <p:spPr>
          <a:xfrm>
            <a:off x="9735597" y="7211414"/>
            <a:ext cx="6985" cy="1905"/>
          </a:xfrm>
          <a:custGeom>
            <a:avLst/>
            <a:gdLst/>
            <a:ahLst/>
            <a:cxnLst/>
            <a:rect l="l" t="t" r="r" b="b"/>
            <a:pathLst>
              <a:path w="6984" h="1904">
                <a:moveTo>
                  <a:pt x="4653" y="930"/>
                </a:moveTo>
                <a:lnTo>
                  <a:pt x="0" y="1861"/>
                </a:lnTo>
              </a:path>
              <a:path w="6984" h="1904">
                <a:moveTo>
                  <a:pt x="6515" y="0"/>
                </a:moveTo>
                <a:lnTo>
                  <a:pt x="4653" y="930"/>
                </a:lnTo>
              </a:path>
              <a:path w="6984" h="1904">
                <a:moveTo>
                  <a:pt x="4653" y="930"/>
                </a:moveTo>
                <a:lnTo>
                  <a:pt x="0" y="1861"/>
                </a:lnTo>
              </a:path>
              <a:path w="6984" h="1904">
                <a:moveTo>
                  <a:pt x="6515" y="0"/>
                </a:moveTo>
                <a:lnTo>
                  <a:pt x="4653" y="930"/>
                </a:lnTo>
              </a:path>
              <a:path w="6984" h="1904">
                <a:moveTo>
                  <a:pt x="4653" y="930"/>
                </a:moveTo>
                <a:lnTo>
                  <a:pt x="6515" y="0"/>
                </a:lnTo>
              </a:path>
              <a:path w="6984" h="1904">
                <a:moveTo>
                  <a:pt x="0" y="1861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25" name="object 12925"/>
          <p:cNvSpPr/>
          <p:nvPr/>
        </p:nvSpPr>
        <p:spPr>
          <a:xfrm>
            <a:off x="9600638" y="7245852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1861" y="930"/>
                </a:moveTo>
                <a:lnTo>
                  <a:pt x="0" y="930"/>
                </a:lnTo>
              </a:path>
              <a:path w="5715" h="1270">
                <a:moveTo>
                  <a:pt x="5584" y="0"/>
                </a:moveTo>
                <a:lnTo>
                  <a:pt x="1861" y="930"/>
                </a:lnTo>
              </a:path>
              <a:path w="5715" h="1270">
                <a:moveTo>
                  <a:pt x="1861" y="930"/>
                </a:moveTo>
                <a:lnTo>
                  <a:pt x="0" y="930"/>
                </a:lnTo>
              </a:path>
              <a:path w="5715" h="1270">
                <a:moveTo>
                  <a:pt x="5584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26" name="object 12926"/>
          <p:cNvSpPr/>
          <p:nvPr/>
        </p:nvSpPr>
        <p:spPr>
          <a:xfrm>
            <a:off x="9735597" y="7211414"/>
            <a:ext cx="6985" cy="1905"/>
          </a:xfrm>
          <a:custGeom>
            <a:avLst/>
            <a:gdLst/>
            <a:ahLst/>
            <a:cxnLst/>
            <a:rect l="l" t="t" r="r" b="b"/>
            <a:pathLst>
              <a:path w="6984" h="1904">
                <a:moveTo>
                  <a:pt x="4653" y="930"/>
                </a:moveTo>
                <a:lnTo>
                  <a:pt x="0" y="1861"/>
                </a:lnTo>
              </a:path>
              <a:path w="6984" h="1904">
                <a:moveTo>
                  <a:pt x="6515" y="0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27" name="object 12927"/>
          <p:cNvSpPr/>
          <p:nvPr/>
        </p:nvSpPr>
        <p:spPr>
          <a:xfrm>
            <a:off x="9606223" y="7213275"/>
            <a:ext cx="129539" cy="33020"/>
          </a:xfrm>
          <a:custGeom>
            <a:avLst/>
            <a:gdLst/>
            <a:ahLst/>
            <a:cxnLst/>
            <a:rect l="l" t="t" r="r" b="b"/>
            <a:pathLst>
              <a:path w="129540" h="33020">
                <a:moveTo>
                  <a:pt x="0" y="32576"/>
                </a:moveTo>
                <a:lnTo>
                  <a:pt x="30714" y="24199"/>
                </a:lnTo>
              </a:path>
              <a:path w="129540" h="33020">
                <a:moveTo>
                  <a:pt x="48398" y="20476"/>
                </a:moveTo>
                <a:lnTo>
                  <a:pt x="81905" y="12099"/>
                </a:lnTo>
              </a:path>
              <a:path w="129540" h="33020">
                <a:moveTo>
                  <a:pt x="98659" y="7445"/>
                </a:moveTo>
                <a:lnTo>
                  <a:pt x="129373" y="0"/>
                </a:lnTo>
              </a:path>
              <a:path w="129540" h="33020">
                <a:moveTo>
                  <a:pt x="129373" y="0"/>
                </a:moveTo>
                <a:lnTo>
                  <a:pt x="98659" y="7445"/>
                </a:lnTo>
              </a:path>
              <a:path w="129540" h="33020">
                <a:moveTo>
                  <a:pt x="81905" y="12099"/>
                </a:moveTo>
                <a:lnTo>
                  <a:pt x="48398" y="20476"/>
                </a:lnTo>
              </a:path>
              <a:path w="129540" h="33020">
                <a:moveTo>
                  <a:pt x="30714" y="24199"/>
                </a:moveTo>
                <a:lnTo>
                  <a:pt x="0" y="32576"/>
                </a:lnTo>
              </a:path>
              <a:path w="129540" h="33020">
                <a:moveTo>
                  <a:pt x="0" y="32576"/>
                </a:moveTo>
                <a:lnTo>
                  <a:pt x="30714" y="24199"/>
                </a:lnTo>
              </a:path>
              <a:path w="129540" h="33020">
                <a:moveTo>
                  <a:pt x="48398" y="20476"/>
                </a:moveTo>
                <a:lnTo>
                  <a:pt x="81905" y="12099"/>
                </a:lnTo>
              </a:path>
              <a:path w="129540" h="33020">
                <a:moveTo>
                  <a:pt x="98659" y="7445"/>
                </a:moveTo>
                <a:lnTo>
                  <a:pt x="129373" y="0"/>
                </a:lnTo>
              </a:path>
              <a:path w="129540" h="33020">
                <a:moveTo>
                  <a:pt x="129373" y="0"/>
                </a:moveTo>
                <a:lnTo>
                  <a:pt x="98659" y="7445"/>
                </a:lnTo>
              </a:path>
              <a:path w="129540" h="33020">
                <a:moveTo>
                  <a:pt x="81905" y="12099"/>
                </a:moveTo>
                <a:lnTo>
                  <a:pt x="48398" y="20476"/>
                </a:lnTo>
              </a:path>
              <a:path w="129540" h="33020">
                <a:moveTo>
                  <a:pt x="30714" y="24199"/>
                </a:moveTo>
                <a:lnTo>
                  <a:pt x="0" y="32576"/>
                </a:lnTo>
              </a:path>
              <a:path w="129540" h="33020">
                <a:moveTo>
                  <a:pt x="0" y="32576"/>
                </a:moveTo>
                <a:lnTo>
                  <a:pt x="30714" y="24199"/>
                </a:lnTo>
              </a:path>
              <a:path w="129540" h="33020">
                <a:moveTo>
                  <a:pt x="48398" y="20476"/>
                </a:moveTo>
                <a:lnTo>
                  <a:pt x="81905" y="12099"/>
                </a:lnTo>
              </a:path>
              <a:path w="129540" h="33020">
                <a:moveTo>
                  <a:pt x="98659" y="7445"/>
                </a:moveTo>
                <a:lnTo>
                  <a:pt x="129373" y="0"/>
                </a:lnTo>
              </a:path>
              <a:path w="129540" h="33020">
                <a:moveTo>
                  <a:pt x="129373" y="0"/>
                </a:moveTo>
                <a:lnTo>
                  <a:pt x="98659" y="7445"/>
                </a:lnTo>
              </a:path>
              <a:path w="129540" h="33020">
                <a:moveTo>
                  <a:pt x="81905" y="12099"/>
                </a:moveTo>
                <a:lnTo>
                  <a:pt x="48398" y="20476"/>
                </a:lnTo>
              </a:path>
              <a:path w="129540" h="33020">
                <a:moveTo>
                  <a:pt x="30714" y="24199"/>
                </a:moveTo>
                <a:lnTo>
                  <a:pt x="0" y="325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28" name="object 12928"/>
          <p:cNvSpPr/>
          <p:nvPr/>
        </p:nvSpPr>
        <p:spPr>
          <a:xfrm>
            <a:off x="9535486" y="7021542"/>
            <a:ext cx="6985" cy="24765"/>
          </a:xfrm>
          <a:custGeom>
            <a:avLst/>
            <a:gdLst/>
            <a:ahLst/>
            <a:cxnLst/>
            <a:rect l="l" t="t" r="r" b="b"/>
            <a:pathLst>
              <a:path w="6984" h="24765">
                <a:moveTo>
                  <a:pt x="6515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29" name="object 12929"/>
          <p:cNvSpPr/>
          <p:nvPr/>
        </p:nvSpPr>
        <p:spPr>
          <a:xfrm>
            <a:off x="9525248" y="6980590"/>
            <a:ext cx="6985" cy="24765"/>
          </a:xfrm>
          <a:custGeom>
            <a:avLst/>
            <a:gdLst/>
            <a:ahLst/>
            <a:cxnLst/>
            <a:rect l="l" t="t" r="r" b="b"/>
            <a:pathLst>
              <a:path w="6984" h="24765">
                <a:moveTo>
                  <a:pt x="6515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30" name="object 12930"/>
          <p:cNvSpPr/>
          <p:nvPr/>
        </p:nvSpPr>
        <p:spPr>
          <a:xfrm>
            <a:off x="3187803" y="5931639"/>
            <a:ext cx="88900" cy="352425"/>
          </a:xfrm>
          <a:custGeom>
            <a:avLst/>
            <a:gdLst/>
            <a:ahLst/>
            <a:cxnLst/>
            <a:rect l="l" t="t" r="r" b="b"/>
            <a:pathLst>
              <a:path w="88900" h="352425">
                <a:moveTo>
                  <a:pt x="88420" y="0"/>
                </a:moveTo>
                <a:lnTo>
                  <a:pt x="79113" y="33506"/>
                </a:lnTo>
              </a:path>
              <a:path w="88900" h="352425">
                <a:moveTo>
                  <a:pt x="75390" y="50260"/>
                </a:moveTo>
                <a:lnTo>
                  <a:pt x="67013" y="84697"/>
                </a:lnTo>
              </a:path>
              <a:path w="88900" h="352425">
                <a:moveTo>
                  <a:pt x="62359" y="101451"/>
                </a:moveTo>
                <a:lnTo>
                  <a:pt x="53983" y="134958"/>
                </a:lnTo>
              </a:path>
              <a:path w="88900" h="352425">
                <a:moveTo>
                  <a:pt x="50260" y="151711"/>
                </a:moveTo>
                <a:lnTo>
                  <a:pt x="41883" y="186149"/>
                </a:lnTo>
              </a:path>
              <a:path w="88900" h="352425">
                <a:moveTo>
                  <a:pt x="37229" y="202902"/>
                </a:moveTo>
                <a:lnTo>
                  <a:pt x="32576" y="220586"/>
                </a:lnTo>
              </a:path>
              <a:path w="88900" h="352425">
                <a:moveTo>
                  <a:pt x="27922" y="241993"/>
                </a:moveTo>
                <a:lnTo>
                  <a:pt x="22337" y="263400"/>
                </a:lnTo>
              </a:path>
              <a:path w="88900" h="352425">
                <a:moveTo>
                  <a:pt x="17684" y="280154"/>
                </a:moveTo>
                <a:lnTo>
                  <a:pt x="9307" y="313661"/>
                </a:lnTo>
              </a:path>
              <a:path w="88900" h="352425">
                <a:moveTo>
                  <a:pt x="5584" y="330414"/>
                </a:moveTo>
                <a:lnTo>
                  <a:pt x="0" y="35182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31" name="object 12931"/>
          <p:cNvSpPr/>
          <p:nvPr/>
        </p:nvSpPr>
        <p:spPr>
          <a:xfrm>
            <a:off x="3058426" y="621924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54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32" name="object 12932"/>
          <p:cNvSpPr/>
          <p:nvPr/>
        </p:nvSpPr>
        <p:spPr>
          <a:xfrm>
            <a:off x="9515010" y="6940567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33" name="object 12933"/>
          <p:cNvSpPr/>
          <p:nvPr/>
        </p:nvSpPr>
        <p:spPr>
          <a:xfrm>
            <a:off x="9502910" y="6890307"/>
            <a:ext cx="8890" cy="33655"/>
          </a:xfrm>
          <a:custGeom>
            <a:avLst/>
            <a:gdLst/>
            <a:ahLst/>
            <a:cxnLst/>
            <a:rect l="l" t="t" r="r" b="b"/>
            <a:pathLst>
              <a:path w="8890" h="33654">
                <a:moveTo>
                  <a:pt x="8376" y="33506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34" name="object 12934"/>
          <p:cNvSpPr/>
          <p:nvPr/>
        </p:nvSpPr>
        <p:spPr>
          <a:xfrm>
            <a:off x="9492672" y="6851216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5584" y="21407"/>
                </a:moveTo>
                <a:lnTo>
                  <a:pt x="930" y="2792"/>
                </a:lnTo>
              </a:path>
              <a:path w="5715" h="21590">
                <a:moveTo>
                  <a:pt x="930" y="1861"/>
                </a:moveTo>
                <a:lnTo>
                  <a:pt x="0" y="0"/>
                </a:lnTo>
              </a:path>
              <a:path w="5715" h="21590">
                <a:moveTo>
                  <a:pt x="0" y="0"/>
                </a:moveTo>
                <a:lnTo>
                  <a:pt x="930" y="1861"/>
                </a:lnTo>
              </a:path>
              <a:path w="5715" h="21590">
                <a:moveTo>
                  <a:pt x="930" y="2792"/>
                </a:moveTo>
                <a:lnTo>
                  <a:pt x="5584" y="2140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35" name="object 12935"/>
          <p:cNvSpPr/>
          <p:nvPr/>
        </p:nvSpPr>
        <p:spPr>
          <a:xfrm>
            <a:off x="9502910" y="6890307"/>
            <a:ext cx="8890" cy="33655"/>
          </a:xfrm>
          <a:custGeom>
            <a:avLst/>
            <a:gdLst/>
            <a:ahLst/>
            <a:cxnLst/>
            <a:rect l="l" t="t" r="r" b="b"/>
            <a:pathLst>
              <a:path w="8890" h="33654">
                <a:moveTo>
                  <a:pt x="0" y="0"/>
                </a:moveTo>
                <a:lnTo>
                  <a:pt x="8376" y="3350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36" name="object 12936"/>
          <p:cNvSpPr/>
          <p:nvPr/>
        </p:nvSpPr>
        <p:spPr>
          <a:xfrm>
            <a:off x="9515010" y="6940567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0" y="0"/>
                </a:moveTo>
                <a:lnTo>
                  <a:pt x="4653" y="195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937" name="object 12937"/>
          <p:cNvGrpSpPr/>
          <p:nvPr/>
        </p:nvGrpSpPr>
        <p:grpSpPr>
          <a:xfrm>
            <a:off x="3058429" y="6219240"/>
            <a:ext cx="1905" cy="1905"/>
            <a:chOff x="3058429" y="6219240"/>
            <a:chExt cx="1905" cy="1905"/>
          </a:xfrm>
        </p:grpSpPr>
        <p:sp>
          <p:nvSpPr>
            <p:cNvPr id="12938" name="object 12938"/>
            <p:cNvSpPr/>
            <p:nvPr/>
          </p:nvSpPr>
          <p:spPr>
            <a:xfrm>
              <a:off x="3058429" y="622017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39" name="object 12939"/>
            <p:cNvSpPr/>
            <p:nvPr/>
          </p:nvSpPr>
          <p:spPr>
            <a:xfrm>
              <a:off x="3058429" y="62192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940" name="object 12940"/>
          <p:cNvSpPr/>
          <p:nvPr/>
        </p:nvSpPr>
        <p:spPr>
          <a:xfrm>
            <a:off x="9525248" y="6980590"/>
            <a:ext cx="6985" cy="24765"/>
          </a:xfrm>
          <a:custGeom>
            <a:avLst/>
            <a:gdLst/>
            <a:ahLst/>
            <a:cxnLst/>
            <a:rect l="l" t="t" r="r" b="b"/>
            <a:pathLst>
              <a:path w="6984" h="24765">
                <a:moveTo>
                  <a:pt x="0" y="0"/>
                </a:moveTo>
                <a:lnTo>
                  <a:pt x="6515" y="24199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41" name="object 12941"/>
          <p:cNvSpPr/>
          <p:nvPr/>
        </p:nvSpPr>
        <p:spPr>
          <a:xfrm>
            <a:off x="9535486" y="7021542"/>
            <a:ext cx="6985" cy="24765"/>
          </a:xfrm>
          <a:custGeom>
            <a:avLst/>
            <a:gdLst/>
            <a:ahLst/>
            <a:cxnLst/>
            <a:rect l="l" t="t" r="r" b="b"/>
            <a:pathLst>
              <a:path w="6984" h="24765">
                <a:moveTo>
                  <a:pt x="0" y="0"/>
                </a:moveTo>
                <a:lnTo>
                  <a:pt x="6515" y="24199"/>
                </a:lnTo>
              </a:path>
              <a:path w="6984" h="24765">
                <a:moveTo>
                  <a:pt x="6515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42" name="object 12942"/>
          <p:cNvSpPr/>
          <p:nvPr/>
        </p:nvSpPr>
        <p:spPr>
          <a:xfrm>
            <a:off x="9525248" y="6980590"/>
            <a:ext cx="6985" cy="24765"/>
          </a:xfrm>
          <a:custGeom>
            <a:avLst/>
            <a:gdLst/>
            <a:ahLst/>
            <a:cxnLst/>
            <a:rect l="l" t="t" r="r" b="b"/>
            <a:pathLst>
              <a:path w="6984" h="24765">
                <a:moveTo>
                  <a:pt x="6515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943" name="object 12943"/>
          <p:cNvGrpSpPr/>
          <p:nvPr/>
        </p:nvGrpSpPr>
        <p:grpSpPr>
          <a:xfrm>
            <a:off x="3057498" y="6219240"/>
            <a:ext cx="3810" cy="1905"/>
            <a:chOff x="3057498" y="6219240"/>
            <a:chExt cx="3810" cy="1905"/>
          </a:xfrm>
        </p:grpSpPr>
        <p:sp>
          <p:nvSpPr>
            <p:cNvPr id="12944" name="object 12944"/>
            <p:cNvSpPr/>
            <p:nvPr/>
          </p:nvSpPr>
          <p:spPr>
            <a:xfrm>
              <a:off x="3057486" y="6219244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27"/>
                  </a:moveTo>
                  <a:lnTo>
                    <a:pt x="2527" y="279"/>
                  </a:lnTo>
                  <a:lnTo>
                    <a:pt x="1866" y="0"/>
                  </a:lnTo>
                  <a:lnTo>
                    <a:pt x="1397" y="203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397" y="1676"/>
                  </a:lnTo>
                  <a:lnTo>
                    <a:pt x="1866" y="1866"/>
                  </a:lnTo>
                  <a:lnTo>
                    <a:pt x="2527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5" name="object 12945"/>
            <p:cNvSpPr/>
            <p:nvPr/>
          </p:nvSpPr>
          <p:spPr>
            <a:xfrm>
              <a:off x="3059360" y="622017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46" name="object 12946"/>
            <p:cNvSpPr/>
            <p:nvPr/>
          </p:nvSpPr>
          <p:spPr>
            <a:xfrm>
              <a:off x="3059353" y="62192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947" name="object 12947"/>
          <p:cNvSpPr/>
          <p:nvPr/>
        </p:nvSpPr>
        <p:spPr>
          <a:xfrm>
            <a:off x="9515010" y="6940567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48" name="object 12948"/>
          <p:cNvSpPr/>
          <p:nvPr/>
        </p:nvSpPr>
        <p:spPr>
          <a:xfrm>
            <a:off x="9502910" y="6890307"/>
            <a:ext cx="8890" cy="33655"/>
          </a:xfrm>
          <a:custGeom>
            <a:avLst/>
            <a:gdLst/>
            <a:ahLst/>
            <a:cxnLst/>
            <a:rect l="l" t="t" r="r" b="b"/>
            <a:pathLst>
              <a:path w="8890" h="33654">
                <a:moveTo>
                  <a:pt x="8376" y="33506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49" name="object 12949"/>
          <p:cNvSpPr/>
          <p:nvPr/>
        </p:nvSpPr>
        <p:spPr>
          <a:xfrm>
            <a:off x="9492672" y="6851216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5584" y="21407"/>
                </a:moveTo>
                <a:lnTo>
                  <a:pt x="930" y="2792"/>
                </a:lnTo>
              </a:path>
              <a:path w="5715" h="21590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50" name="object 12950"/>
          <p:cNvSpPr/>
          <p:nvPr/>
        </p:nvSpPr>
        <p:spPr>
          <a:xfrm>
            <a:off x="3058429" y="621924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51" name="object 12951"/>
          <p:cNvSpPr/>
          <p:nvPr/>
        </p:nvSpPr>
        <p:spPr>
          <a:xfrm>
            <a:off x="3188733" y="62518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DFDFD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52" name="object 12952"/>
          <p:cNvSpPr/>
          <p:nvPr/>
        </p:nvSpPr>
        <p:spPr>
          <a:xfrm>
            <a:off x="9492672" y="6851216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0" y="0"/>
                </a:moveTo>
                <a:lnTo>
                  <a:pt x="930" y="1861"/>
                </a:lnTo>
              </a:path>
              <a:path w="5715" h="21590">
                <a:moveTo>
                  <a:pt x="930" y="2792"/>
                </a:moveTo>
                <a:lnTo>
                  <a:pt x="5584" y="2140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53" name="object 12953"/>
          <p:cNvSpPr/>
          <p:nvPr/>
        </p:nvSpPr>
        <p:spPr>
          <a:xfrm>
            <a:off x="9502910" y="6890307"/>
            <a:ext cx="8890" cy="33655"/>
          </a:xfrm>
          <a:custGeom>
            <a:avLst/>
            <a:gdLst/>
            <a:ahLst/>
            <a:cxnLst/>
            <a:rect l="l" t="t" r="r" b="b"/>
            <a:pathLst>
              <a:path w="8890" h="33654">
                <a:moveTo>
                  <a:pt x="0" y="0"/>
                </a:moveTo>
                <a:lnTo>
                  <a:pt x="8376" y="3350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54" name="object 12954"/>
          <p:cNvSpPr/>
          <p:nvPr/>
        </p:nvSpPr>
        <p:spPr>
          <a:xfrm>
            <a:off x="9515010" y="6940567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0" y="0"/>
                </a:moveTo>
                <a:lnTo>
                  <a:pt x="4653" y="195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955" name="object 12955"/>
          <p:cNvGrpSpPr/>
          <p:nvPr/>
        </p:nvGrpSpPr>
        <p:grpSpPr>
          <a:xfrm>
            <a:off x="3187802" y="6251816"/>
            <a:ext cx="3175" cy="1905"/>
            <a:chOff x="3187802" y="6251816"/>
            <a:chExt cx="3175" cy="1905"/>
          </a:xfrm>
        </p:grpSpPr>
        <p:sp>
          <p:nvSpPr>
            <p:cNvPr id="12956" name="object 12956"/>
            <p:cNvSpPr/>
            <p:nvPr/>
          </p:nvSpPr>
          <p:spPr>
            <a:xfrm>
              <a:off x="3188733" y="62527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57" name="object 12957"/>
            <p:cNvSpPr/>
            <p:nvPr/>
          </p:nvSpPr>
          <p:spPr>
            <a:xfrm>
              <a:off x="3187801" y="6251820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81" y="927"/>
                  </a:moveTo>
                  <a:lnTo>
                    <a:pt x="2514" y="279"/>
                  </a:lnTo>
                  <a:lnTo>
                    <a:pt x="1854" y="0"/>
                  </a:lnTo>
                  <a:lnTo>
                    <a:pt x="1384" y="203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384" y="1676"/>
                  </a:lnTo>
                  <a:lnTo>
                    <a:pt x="1854" y="1866"/>
                  </a:lnTo>
                  <a:lnTo>
                    <a:pt x="2514" y="1587"/>
                  </a:lnTo>
                  <a:lnTo>
                    <a:pt x="2781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958" name="object 12958"/>
          <p:cNvSpPr/>
          <p:nvPr/>
        </p:nvSpPr>
        <p:spPr>
          <a:xfrm>
            <a:off x="9525248" y="6980590"/>
            <a:ext cx="6985" cy="24765"/>
          </a:xfrm>
          <a:custGeom>
            <a:avLst/>
            <a:gdLst/>
            <a:ahLst/>
            <a:cxnLst/>
            <a:rect l="l" t="t" r="r" b="b"/>
            <a:pathLst>
              <a:path w="6984" h="24765">
                <a:moveTo>
                  <a:pt x="0" y="0"/>
                </a:moveTo>
                <a:lnTo>
                  <a:pt x="6515" y="24199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59" name="object 12959"/>
          <p:cNvSpPr/>
          <p:nvPr/>
        </p:nvSpPr>
        <p:spPr>
          <a:xfrm>
            <a:off x="9535486" y="7021542"/>
            <a:ext cx="6985" cy="24765"/>
          </a:xfrm>
          <a:custGeom>
            <a:avLst/>
            <a:gdLst/>
            <a:ahLst/>
            <a:cxnLst/>
            <a:rect l="l" t="t" r="r" b="b"/>
            <a:pathLst>
              <a:path w="6984" h="24765">
                <a:moveTo>
                  <a:pt x="0" y="0"/>
                </a:moveTo>
                <a:lnTo>
                  <a:pt x="6515" y="24199"/>
                </a:lnTo>
              </a:path>
              <a:path w="6984" h="24765">
                <a:moveTo>
                  <a:pt x="6515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60" name="object 12960"/>
          <p:cNvSpPr/>
          <p:nvPr/>
        </p:nvSpPr>
        <p:spPr>
          <a:xfrm>
            <a:off x="9525248" y="6980590"/>
            <a:ext cx="6985" cy="24765"/>
          </a:xfrm>
          <a:custGeom>
            <a:avLst/>
            <a:gdLst/>
            <a:ahLst/>
            <a:cxnLst/>
            <a:rect l="l" t="t" r="r" b="b"/>
            <a:pathLst>
              <a:path w="6984" h="24765">
                <a:moveTo>
                  <a:pt x="6515" y="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961" name="object 12961"/>
          <p:cNvGrpSpPr/>
          <p:nvPr/>
        </p:nvGrpSpPr>
        <p:grpSpPr>
          <a:xfrm>
            <a:off x="3187802" y="6251816"/>
            <a:ext cx="1905" cy="1905"/>
            <a:chOff x="3187802" y="6251816"/>
            <a:chExt cx="1905" cy="1905"/>
          </a:xfrm>
        </p:grpSpPr>
        <p:sp>
          <p:nvSpPr>
            <p:cNvPr id="12962" name="object 12962"/>
            <p:cNvSpPr/>
            <p:nvPr/>
          </p:nvSpPr>
          <p:spPr>
            <a:xfrm>
              <a:off x="3188733" y="62518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63" name="object 12963"/>
            <p:cNvSpPr/>
            <p:nvPr/>
          </p:nvSpPr>
          <p:spPr>
            <a:xfrm>
              <a:off x="3187801" y="62518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964" name="object 12964"/>
          <p:cNvSpPr/>
          <p:nvPr/>
        </p:nvSpPr>
        <p:spPr>
          <a:xfrm>
            <a:off x="3233409" y="6158741"/>
            <a:ext cx="1905" cy="8890"/>
          </a:xfrm>
          <a:custGeom>
            <a:avLst/>
            <a:gdLst/>
            <a:ahLst/>
            <a:cxnLst/>
            <a:rect l="l" t="t" r="r" b="b"/>
            <a:pathLst>
              <a:path w="1905" h="8889">
                <a:moveTo>
                  <a:pt x="1861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65" name="object 12965"/>
          <p:cNvSpPr/>
          <p:nvPr/>
        </p:nvSpPr>
        <p:spPr>
          <a:xfrm>
            <a:off x="9515010" y="6940567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66" name="object 12966"/>
          <p:cNvSpPr/>
          <p:nvPr/>
        </p:nvSpPr>
        <p:spPr>
          <a:xfrm>
            <a:off x="9502910" y="6890307"/>
            <a:ext cx="8890" cy="33655"/>
          </a:xfrm>
          <a:custGeom>
            <a:avLst/>
            <a:gdLst/>
            <a:ahLst/>
            <a:cxnLst/>
            <a:rect l="l" t="t" r="r" b="b"/>
            <a:pathLst>
              <a:path w="8890" h="33654">
                <a:moveTo>
                  <a:pt x="8376" y="33506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67" name="object 12967"/>
          <p:cNvSpPr/>
          <p:nvPr/>
        </p:nvSpPr>
        <p:spPr>
          <a:xfrm>
            <a:off x="9492672" y="6851216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5584" y="21407"/>
                </a:moveTo>
                <a:lnTo>
                  <a:pt x="930" y="2792"/>
                </a:lnTo>
              </a:path>
              <a:path w="5715" h="21590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68" name="object 12968"/>
          <p:cNvSpPr/>
          <p:nvPr/>
        </p:nvSpPr>
        <p:spPr>
          <a:xfrm>
            <a:off x="3061221" y="6115927"/>
            <a:ext cx="1905" cy="8890"/>
          </a:xfrm>
          <a:custGeom>
            <a:avLst/>
            <a:gdLst/>
            <a:ahLst/>
            <a:cxnLst/>
            <a:rect l="l" t="t" r="r" b="b"/>
            <a:pathLst>
              <a:path w="1905" h="8889">
                <a:moveTo>
                  <a:pt x="0" y="8376"/>
                </a:moveTo>
                <a:lnTo>
                  <a:pt x="1861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969" name="object 12969"/>
          <p:cNvGrpSpPr/>
          <p:nvPr/>
        </p:nvGrpSpPr>
        <p:grpSpPr>
          <a:xfrm>
            <a:off x="9491741" y="6850285"/>
            <a:ext cx="24765" cy="26670"/>
            <a:chOff x="9491741" y="6850285"/>
            <a:chExt cx="24765" cy="26670"/>
          </a:xfrm>
        </p:grpSpPr>
        <p:sp>
          <p:nvSpPr>
            <p:cNvPr id="12970" name="object 12970"/>
            <p:cNvSpPr/>
            <p:nvPr/>
          </p:nvSpPr>
          <p:spPr>
            <a:xfrm>
              <a:off x="9514079" y="68744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1" name="object 12971"/>
            <p:cNvSpPr/>
            <p:nvPr/>
          </p:nvSpPr>
          <p:spPr>
            <a:xfrm>
              <a:off x="9492672" y="6851216"/>
              <a:ext cx="5715" cy="21590"/>
            </a:xfrm>
            <a:custGeom>
              <a:avLst/>
              <a:gdLst/>
              <a:ahLst/>
              <a:cxnLst/>
              <a:rect l="l" t="t" r="r" b="b"/>
              <a:pathLst>
                <a:path w="5715" h="21590">
                  <a:moveTo>
                    <a:pt x="0" y="0"/>
                  </a:moveTo>
                  <a:lnTo>
                    <a:pt x="930" y="1861"/>
                  </a:lnTo>
                </a:path>
                <a:path w="5715" h="21590">
                  <a:moveTo>
                    <a:pt x="930" y="2792"/>
                  </a:moveTo>
                  <a:lnTo>
                    <a:pt x="5584" y="21407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972" name="object 12972"/>
          <p:cNvSpPr/>
          <p:nvPr/>
        </p:nvSpPr>
        <p:spPr>
          <a:xfrm>
            <a:off x="9502910" y="6890307"/>
            <a:ext cx="8890" cy="33655"/>
          </a:xfrm>
          <a:custGeom>
            <a:avLst/>
            <a:gdLst/>
            <a:ahLst/>
            <a:cxnLst/>
            <a:rect l="l" t="t" r="r" b="b"/>
            <a:pathLst>
              <a:path w="8890" h="33654">
                <a:moveTo>
                  <a:pt x="0" y="0"/>
                </a:moveTo>
                <a:lnTo>
                  <a:pt x="8376" y="3350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73" name="object 12973"/>
          <p:cNvSpPr/>
          <p:nvPr/>
        </p:nvSpPr>
        <p:spPr>
          <a:xfrm>
            <a:off x="9515010" y="6940567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0" y="0"/>
                </a:moveTo>
                <a:lnTo>
                  <a:pt x="4653" y="195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74" name="object 12974"/>
          <p:cNvSpPr/>
          <p:nvPr/>
        </p:nvSpPr>
        <p:spPr>
          <a:xfrm>
            <a:off x="3064013" y="6115927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0" y="0"/>
                </a:moveTo>
                <a:lnTo>
                  <a:pt x="930" y="930"/>
                </a:lnTo>
              </a:path>
              <a:path w="5714" h="1904">
                <a:moveTo>
                  <a:pt x="930" y="930"/>
                </a:moveTo>
                <a:lnTo>
                  <a:pt x="1861" y="930"/>
                </a:lnTo>
              </a:path>
              <a:path w="5714" h="1904">
                <a:moveTo>
                  <a:pt x="1861" y="930"/>
                </a:moveTo>
                <a:lnTo>
                  <a:pt x="2792" y="930"/>
                </a:lnTo>
              </a:path>
              <a:path w="5714" h="1904">
                <a:moveTo>
                  <a:pt x="2792" y="930"/>
                </a:moveTo>
                <a:lnTo>
                  <a:pt x="4653" y="1861"/>
                </a:lnTo>
              </a:path>
              <a:path w="5714" h="1904">
                <a:moveTo>
                  <a:pt x="4653" y="1861"/>
                </a:moveTo>
                <a:lnTo>
                  <a:pt x="5584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75" name="object 12975"/>
          <p:cNvSpPr/>
          <p:nvPr/>
        </p:nvSpPr>
        <p:spPr>
          <a:xfrm>
            <a:off x="9525248" y="6980590"/>
            <a:ext cx="6985" cy="24765"/>
          </a:xfrm>
          <a:custGeom>
            <a:avLst/>
            <a:gdLst/>
            <a:ahLst/>
            <a:cxnLst/>
            <a:rect l="l" t="t" r="r" b="b"/>
            <a:pathLst>
              <a:path w="6984" h="24765">
                <a:moveTo>
                  <a:pt x="0" y="0"/>
                </a:moveTo>
                <a:lnTo>
                  <a:pt x="6515" y="24199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76" name="object 12976"/>
          <p:cNvSpPr/>
          <p:nvPr/>
        </p:nvSpPr>
        <p:spPr>
          <a:xfrm>
            <a:off x="9535486" y="7021542"/>
            <a:ext cx="6985" cy="24765"/>
          </a:xfrm>
          <a:custGeom>
            <a:avLst/>
            <a:gdLst/>
            <a:ahLst/>
            <a:cxnLst/>
            <a:rect l="l" t="t" r="r" b="b"/>
            <a:pathLst>
              <a:path w="6984" h="24765">
                <a:moveTo>
                  <a:pt x="0" y="0"/>
                </a:moveTo>
                <a:lnTo>
                  <a:pt x="6515" y="24199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977" name="object 12977"/>
          <p:cNvGrpSpPr/>
          <p:nvPr/>
        </p:nvGrpSpPr>
        <p:grpSpPr>
          <a:xfrm>
            <a:off x="9513148" y="6874485"/>
            <a:ext cx="1905" cy="1905"/>
            <a:chOff x="9513148" y="6874485"/>
            <a:chExt cx="1905" cy="1905"/>
          </a:xfrm>
        </p:grpSpPr>
        <p:sp>
          <p:nvSpPr>
            <p:cNvPr id="12978" name="object 12978"/>
            <p:cNvSpPr/>
            <p:nvPr/>
          </p:nvSpPr>
          <p:spPr>
            <a:xfrm>
              <a:off x="9514079" y="687541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79" name="object 12979"/>
            <p:cNvSpPr/>
            <p:nvPr/>
          </p:nvSpPr>
          <p:spPr>
            <a:xfrm>
              <a:off x="9513139" y="68744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980" name="object 12980"/>
          <p:cNvSpPr/>
          <p:nvPr/>
        </p:nvSpPr>
        <p:spPr>
          <a:xfrm>
            <a:off x="9675098" y="6944290"/>
            <a:ext cx="5715" cy="20955"/>
          </a:xfrm>
          <a:custGeom>
            <a:avLst/>
            <a:gdLst/>
            <a:ahLst/>
            <a:cxnLst/>
            <a:rect l="l" t="t" r="r" b="b"/>
            <a:pathLst>
              <a:path w="5715" h="20954">
                <a:moveTo>
                  <a:pt x="0" y="0"/>
                </a:moveTo>
                <a:lnTo>
                  <a:pt x="5584" y="20476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81" name="object 12981"/>
          <p:cNvSpPr/>
          <p:nvPr/>
        </p:nvSpPr>
        <p:spPr>
          <a:xfrm>
            <a:off x="9684405" y="6981521"/>
            <a:ext cx="9525" cy="34925"/>
          </a:xfrm>
          <a:custGeom>
            <a:avLst/>
            <a:gdLst/>
            <a:ahLst/>
            <a:cxnLst/>
            <a:rect l="l" t="t" r="r" b="b"/>
            <a:pathLst>
              <a:path w="9525" h="34925">
                <a:moveTo>
                  <a:pt x="0" y="0"/>
                </a:moveTo>
                <a:lnTo>
                  <a:pt x="9307" y="3443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82" name="object 12982"/>
          <p:cNvSpPr/>
          <p:nvPr/>
        </p:nvSpPr>
        <p:spPr>
          <a:xfrm>
            <a:off x="9697436" y="7032711"/>
            <a:ext cx="45085" cy="179070"/>
          </a:xfrm>
          <a:custGeom>
            <a:avLst/>
            <a:gdLst/>
            <a:ahLst/>
            <a:cxnLst/>
            <a:rect l="l" t="t" r="r" b="b"/>
            <a:pathLst>
              <a:path w="45084" h="179070">
                <a:moveTo>
                  <a:pt x="0" y="0"/>
                </a:moveTo>
                <a:lnTo>
                  <a:pt x="8376" y="33506"/>
                </a:lnTo>
              </a:path>
              <a:path w="45084" h="179070">
                <a:moveTo>
                  <a:pt x="13030" y="50260"/>
                </a:moveTo>
                <a:lnTo>
                  <a:pt x="21407" y="84697"/>
                </a:lnTo>
              </a:path>
              <a:path w="45084" h="179070">
                <a:moveTo>
                  <a:pt x="25130" y="101451"/>
                </a:moveTo>
                <a:lnTo>
                  <a:pt x="33506" y="134958"/>
                </a:lnTo>
              </a:path>
              <a:path w="45084" h="179070">
                <a:moveTo>
                  <a:pt x="38160" y="152642"/>
                </a:moveTo>
                <a:lnTo>
                  <a:pt x="43745" y="173118"/>
                </a:lnTo>
              </a:path>
              <a:path w="45084" h="179070">
                <a:moveTo>
                  <a:pt x="43745" y="173118"/>
                </a:moveTo>
                <a:lnTo>
                  <a:pt x="43745" y="174980"/>
                </a:lnTo>
              </a:path>
              <a:path w="45084" h="179070">
                <a:moveTo>
                  <a:pt x="43745" y="174980"/>
                </a:moveTo>
                <a:lnTo>
                  <a:pt x="43745" y="175910"/>
                </a:lnTo>
              </a:path>
              <a:path w="45084" h="179070">
                <a:moveTo>
                  <a:pt x="43745" y="175910"/>
                </a:moveTo>
                <a:lnTo>
                  <a:pt x="44675" y="176841"/>
                </a:lnTo>
              </a:path>
              <a:path w="45084" h="179070">
                <a:moveTo>
                  <a:pt x="44675" y="176841"/>
                </a:moveTo>
                <a:lnTo>
                  <a:pt x="44675" y="177772"/>
                </a:lnTo>
              </a:path>
              <a:path w="45084" h="179070">
                <a:moveTo>
                  <a:pt x="44675" y="177772"/>
                </a:moveTo>
                <a:lnTo>
                  <a:pt x="44675" y="178703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83" name="object 12983"/>
          <p:cNvSpPr/>
          <p:nvPr/>
        </p:nvSpPr>
        <p:spPr>
          <a:xfrm>
            <a:off x="3227825" y="6156880"/>
            <a:ext cx="7620" cy="1905"/>
          </a:xfrm>
          <a:custGeom>
            <a:avLst/>
            <a:gdLst/>
            <a:ahLst/>
            <a:cxnLst/>
            <a:rect l="l" t="t" r="r" b="b"/>
            <a:pathLst>
              <a:path w="7619" h="1904">
                <a:moveTo>
                  <a:pt x="0" y="0"/>
                </a:moveTo>
                <a:lnTo>
                  <a:pt x="1861" y="930"/>
                </a:lnTo>
              </a:path>
              <a:path w="7619" h="1904">
                <a:moveTo>
                  <a:pt x="1861" y="930"/>
                </a:moveTo>
                <a:lnTo>
                  <a:pt x="2792" y="930"/>
                </a:lnTo>
              </a:path>
              <a:path w="7619" h="1904">
                <a:moveTo>
                  <a:pt x="2792" y="930"/>
                </a:moveTo>
                <a:lnTo>
                  <a:pt x="4653" y="930"/>
                </a:lnTo>
              </a:path>
              <a:path w="7619" h="1904">
                <a:moveTo>
                  <a:pt x="4653" y="930"/>
                </a:moveTo>
                <a:lnTo>
                  <a:pt x="5584" y="1861"/>
                </a:lnTo>
              </a:path>
              <a:path w="7619" h="1904">
                <a:moveTo>
                  <a:pt x="5584" y="1861"/>
                </a:moveTo>
                <a:lnTo>
                  <a:pt x="6515" y="1861"/>
                </a:lnTo>
              </a:path>
              <a:path w="7619" h="1904">
                <a:moveTo>
                  <a:pt x="7445" y="930"/>
                </a:moveTo>
                <a:lnTo>
                  <a:pt x="7445" y="1861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84" name="object 12984"/>
          <p:cNvSpPr/>
          <p:nvPr/>
        </p:nvSpPr>
        <p:spPr>
          <a:xfrm>
            <a:off x="9642522" y="6812125"/>
            <a:ext cx="17780" cy="73025"/>
          </a:xfrm>
          <a:custGeom>
            <a:avLst/>
            <a:gdLst/>
            <a:ahLst/>
            <a:cxnLst/>
            <a:rect l="l" t="t" r="r" b="b"/>
            <a:pathLst>
              <a:path w="17779" h="73025">
                <a:moveTo>
                  <a:pt x="0" y="0"/>
                </a:moveTo>
                <a:lnTo>
                  <a:pt x="5584" y="21407"/>
                </a:lnTo>
              </a:path>
              <a:path w="17779" h="73025">
                <a:moveTo>
                  <a:pt x="9307" y="38160"/>
                </a:moveTo>
                <a:lnTo>
                  <a:pt x="17684" y="7259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85" name="object 12985"/>
          <p:cNvSpPr/>
          <p:nvPr/>
        </p:nvSpPr>
        <p:spPr>
          <a:xfrm>
            <a:off x="9664860" y="6901476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0" y="0"/>
                </a:moveTo>
                <a:lnTo>
                  <a:pt x="5584" y="2140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86" name="object 12986"/>
          <p:cNvSpPr/>
          <p:nvPr/>
        </p:nvSpPr>
        <p:spPr>
          <a:xfrm>
            <a:off x="9625769" y="6955459"/>
            <a:ext cx="19050" cy="73660"/>
          </a:xfrm>
          <a:custGeom>
            <a:avLst/>
            <a:gdLst/>
            <a:ahLst/>
            <a:cxnLst/>
            <a:rect l="l" t="t" r="r" b="b"/>
            <a:pathLst>
              <a:path w="19050" h="73659">
                <a:moveTo>
                  <a:pt x="0" y="0"/>
                </a:moveTo>
                <a:lnTo>
                  <a:pt x="5584" y="22337"/>
                </a:lnTo>
              </a:path>
              <a:path w="19050" h="73659">
                <a:moveTo>
                  <a:pt x="10238" y="39091"/>
                </a:moveTo>
                <a:lnTo>
                  <a:pt x="18614" y="7352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987" name="object 12987"/>
          <p:cNvGrpSpPr/>
          <p:nvPr/>
        </p:nvGrpSpPr>
        <p:grpSpPr>
          <a:xfrm>
            <a:off x="9647176" y="7044811"/>
            <a:ext cx="46990" cy="179070"/>
            <a:chOff x="9647176" y="7044811"/>
            <a:chExt cx="46990" cy="179070"/>
          </a:xfrm>
        </p:grpSpPr>
        <p:sp>
          <p:nvSpPr>
            <p:cNvPr id="12988" name="object 12988"/>
            <p:cNvSpPr/>
            <p:nvPr/>
          </p:nvSpPr>
          <p:spPr>
            <a:xfrm>
              <a:off x="9648107" y="7045741"/>
              <a:ext cx="43815" cy="176530"/>
            </a:xfrm>
            <a:custGeom>
              <a:avLst/>
              <a:gdLst/>
              <a:ahLst/>
              <a:cxnLst/>
              <a:rect l="l" t="t" r="r" b="b"/>
              <a:pathLst>
                <a:path w="43815" h="176529">
                  <a:moveTo>
                    <a:pt x="0" y="0"/>
                  </a:moveTo>
                  <a:lnTo>
                    <a:pt x="8376" y="33506"/>
                  </a:lnTo>
                </a:path>
                <a:path w="43815" h="176529">
                  <a:moveTo>
                    <a:pt x="13030" y="50260"/>
                  </a:moveTo>
                  <a:lnTo>
                    <a:pt x="21407" y="84697"/>
                  </a:lnTo>
                </a:path>
                <a:path w="43815" h="176529">
                  <a:moveTo>
                    <a:pt x="25130" y="101451"/>
                  </a:moveTo>
                  <a:lnTo>
                    <a:pt x="33506" y="134958"/>
                  </a:lnTo>
                </a:path>
                <a:path w="43815" h="176529">
                  <a:moveTo>
                    <a:pt x="38160" y="151711"/>
                  </a:moveTo>
                  <a:lnTo>
                    <a:pt x="43745" y="174049"/>
                  </a:lnTo>
                </a:path>
                <a:path w="43815" h="176529">
                  <a:moveTo>
                    <a:pt x="43745" y="174049"/>
                  </a:moveTo>
                  <a:lnTo>
                    <a:pt x="43745" y="17591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89" name="object 12989"/>
            <p:cNvSpPr/>
            <p:nvPr/>
          </p:nvSpPr>
          <p:spPr>
            <a:xfrm>
              <a:off x="9691851" y="7221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990" name="object 12990"/>
          <p:cNvSpPr/>
          <p:nvPr/>
        </p:nvSpPr>
        <p:spPr>
          <a:xfrm>
            <a:off x="3063083" y="611499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91" name="object 12991"/>
          <p:cNvSpPr/>
          <p:nvPr/>
        </p:nvSpPr>
        <p:spPr>
          <a:xfrm>
            <a:off x="3058429" y="6134542"/>
            <a:ext cx="177165" cy="43180"/>
          </a:xfrm>
          <a:custGeom>
            <a:avLst/>
            <a:gdLst/>
            <a:ahLst/>
            <a:cxnLst/>
            <a:rect l="l" t="t" r="r" b="b"/>
            <a:pathLst>
              <a:path w="177164" h="43179">
                <a:moveTo>
                  <a:pt x="176841" y="21407"/>
                </a:moveTo>
                <a:lnTo>
                  <a:pt x="172187" y="42814"/>
                </a:lnTo>
              </a:path>
              <a:path w="177164" h="43179">
                <a:moveTo>
                  <a:pt x="172187" y="42814"/>
                </a:moveTo>
                <a:lnTo>
                  <a:pt x="145196" y="36299"/>
                </a:lnTo>
              </a:path>
              <a:path w="177164" h="43179">
                <a:moveTo>
                  <a:pt x="128442" y="31645"/>
                </a:moveTo>
                <a:lnTo>
                  <a:pt x="94936" y="23268"/>
                </a:lnTo>
              </a:path>
              <a:path w="177164" h="43179">
                <a:moveTo>
                  <a:pt x="77251" y="18614"/>
                </a:moveTo>
                <a:lnTo>
                  <a:pt x="43745" y="10238"/>
                </a:lnTo>
              </a:path>
              <a:path w="177164" h="43179">
                <a:moveTo>
                  <a:pt x="26991" y="6515"/>
                </a:moveTo>
                <a:lnTo>
                  <a:pt x="0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92" name="object 12992"/>
          <p:cNvSpPr/>
          <p:nvPr/>
        </p:nvSpPr>
        <p:spPr>
          <a:xfrm>
            <a:off x="9593192" y="6824224"/>
            <a:ext cx="17780" cy="73025"/>
          </a:xfrm>
          <a:custGeom>
            <a:avLst/>
            <a:gdLst/>
            <a:ahLst/>
            <a:cxnLst/>
            <a:rect l="l" t="t" r="r" b="b"/>
            <a:pathLst>
              <a:path w="17779" h="73025">
                <a:moveTo>
                  <a:pt x="0" y="0"/>
                </a:moveTo>
                <a:lnTo>
                  <a:pt x="5584" y="21407"/>
                </a:lnTo>
              </a:path>
              <a:path w="17779" h="73025">
                <a:moveTo>
                  <a:pt x="9307" y="38160"/>
                </a:moveTo>
                <a:lnTo>
                  <a:pt x="17684" y="7259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93" name="object 12993"/>
          <p:cNvSpPr/>
          <p:nvPr/>
        </p:nvSpPr>
        <p:spPr>
          <a:xfrm>
            <a:off x="9615530" y="6913576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0" y="0"/>
                </a:moveTo>
                <a:lnTo>
                  <a:pt x="5584" y="2140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94" name="object 12994"/>
          <p:cNvSpPr/>
          <p:nvPr/>
        </p:nvSpPr>
        <p:spPr>
          <a:xfrm>
            <a:off x="9585746" y="6965698"/>
            <a:ext cx="5715" cy="23495"/>
          </a:xfrm>
          <a:custGeom>
            <a:avLst/>
            <a:gdLst/>
            <a:ahLst/>
            <a:cxnLst/>
            <a:rect l="l" t="t" r="r" b="b"/>
            <a:pathLst>
              <a:path w="5715" h="23495">
                <a:moveTo>
                  <a:pt x="0" y="0"/>
                </a:moveTo>
                <a:lnTo>
                  <a:pt x="5584" y="2326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995" name="object 12995"/>
          <p:cNvGrpSpPr/>
          <p:nvPr/>
        </p:nvGrpSpPr>
        <p:grpSpPr>
          <a:xfrm>
            <a:off x="9594123" y="7004789"/>
            <a:ext cx="59055" cy="229235"/>
            <a:chOff x="9594123" y="7004789"/>
            <a:chExt cx="59055" cy="229235"/>
          </a:xfrm>
        </p:grpSpPr>
        <p:sp>
          <p:nvSpPr>
            <p:cNvPr id="12996" name="object 12996"/>
            <p:cNvSpPr/>
            <p:nvPr/>
          </p:nvSpPr>
          <p:spPr>
            <a:xfrm>
              <a:off x="9595054" y="7005720"/>
              <a:ext cx="57150" cy="227329"/>
            </a:xfrm>
            <a:custGeom>
              <a:avLst/>
              <a:gdLst/>
              <a:ahLst/>
              <a:cxnLst/>
              <a:rect l="l" t="t" r="r" b="b"/>
              <a:pathLst>
                <a:path w="57150" h="227329">
                  <a:moveTo>
                    <a:pt x="0" y="0"/>
                  </a:moveTo>
                  <a:lnTo>
                    <a:pt x="8376" y="33506"/>
                  </a:lnTo>
                </a:path>
                <a:path w="57150" h="227329">
                  <a:moveTo>
                    <a:pt x="13030" y="50260"/>
                  </a:moveTo>
                  <a:lnTo>
                    <a:pt x="21407" y="84697"/>
                  </a:lnTo>
                </a:path>
                <a:path w="57150" h="227329">
                  <a:moveTo>
                    <a:pt x="26060" y="101451"/>
                  </a:moveTo>
                  <a:lnTo>
                    <a:pt x="34437" y="134958"/>
                  </a:lnTo>
                </a:path>
                <a:path w="57150" h="227329">
                  <a:moveTo>
                    <a:pt x="38160" y="151711"/>
                  </a:moveTo>
                  <a:lnTo>
                    <a:pt x="46537" y="186149"/>
                  </a:lnTo>
                </a:path>
                <a:path w="57150" h="227329">
                  <a:moveTo>
                    <a:pt x="51190" y="202902"/>
                  </a:moveTo>
                  <a:lnTo>
                    <a:pt x="56775" y="225240"/>
                  </a:lnTo>
                </a:path>
                <a:path w="57150" h="227329">
                  <a:moveTo>
                    <a:pt x="56775" y="226171"/>
                  </a:moveTo>
                  <a:lnTo>
                    <a:pt x="56775" y="227101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97" name="object 12997"/>
            <p:cNvSpPr/>
            <p:nvPr/>
          </p:nvSpPr>
          <p:spPr>
            <a:xfrm>
              <a:off x="9650898" y="72318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998" name="object 12998"/>
          <p:cNvSpPr/>
          <p:nvPr/>
        </p:nvSpPr>
        <p:spPr>
          <a:xfrm>
            <a:off x="3058429" y="6113135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4" h="21589">
                <a:moveTo>
                  <a:pt x="0" y="21407"/>
                </a:moveTo>
                <a:lnTo>
                  <a:pt x="5584" y="0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99" name="object 12999"/>
          <p:cNvSpPr/>
          <p:nvPr/>
        </p:nvSpPr>
        <p:spPr>
          <a:xfrm>
            <a:off x="14445169" y="4881758"/>
            <a:ext cx="21590" cy="0"/>
          </a:xfrm>
          <a:custGeom>
            <a:avLst/>
            <a:gdLst/>
            <a:ahLst/>
            <a:cxnLst/>
            <a:rect l="l" t="t" r="r" b="b"/>
            <a:pathLst>
              <a:path w="21590">
                <a:moveTo>
                  <a:pt x="2140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00" name="object 13000"/>
          <p:cNvSpPr/>
          <p:nvPr/>
        </p:nvSpPr>
        <p:spPr>
          <a:xfrm>
            <a:off x="9553171" y="6834462"/>
            <a:ext cx="17780" cy="73025"/>
          </a:xfrm>
          <a:custGeom>
            <a:avLst/>
            <a:gdLst/>
            <a:ahLst/>
            <a:cxnLst/>
            <a:rect l="l" t="t" r="r" b="b"/>
            <a:pathLst>
              <a:path w="17779" h="73025">
                <a:moveTo>
                  <a:pt x="0" y="0"/>
                </a:moveTo>
                <a:lnTo>
                  <a:pt x="4653" y="21407"/>
                </a:lnTo>
              </a:path>
              <a:path w="17779" h="73025">
                <a:moveTo>
                  <a:pt x="9307" y="38160"/>
                </a:moveTo>
                <a:lnTo>
                  <a:pt x="17684" y="7259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01" name="object 13001"/>
          <p:cNvSpPr/>
          <p:nvPr/>
        </p:nvSpPr>
        <p:spPr>
          <a:xfrm>
            <a:off x="9574578" y="6923814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0" y="0"/>
                </a:moveTo>
                <a:lnTo>
                  <a:pt x="5584" y="21407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002" name="object 13002"/>
          <p:cNvGrpSpPr/>
          <p:nvPr/>
        </p:nvGrpSpPr>
        <p:grpSpPr>
          <a:xfrm>
            <a:off x="9597846" y="7210483"/>
            <a:ext cx="147320" cy="38735"/>
            <a:chOff x="9597846" y="7210483"/>
            <a:chExt cx="147320" cy="38735"/>
          </a:xfrm>
        </p:grpSpPr>
        <p:sp>
          <p:nvSpPr>
            <p:cNvPr id="13003" name="object 13003"/>
            <p:cNvSpPr/>
            <p:nvPr/>
          </p:nvSpPr>
          <p:spPr>
            <a:xfrm>
              <a:off x="9598777" y="7241198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09">
                  <a:moveTo>
                    <a:pt x="0" y="0"/>
                  </a:moveTo>
                  <a:lnTo>
                    <a:pt x="0" y="1861"/>
                  </a:lnTo>
                </a:path>
                <a:path w="1270" h="3809">
                  <a:moveTo>
                    <a:pt x="0" y="1861"/>
                  </a:moveTo>
                  <a:lnTo>
                    <a:pt x="930" y="2792"/>
                  </a:lnTo>
                </a:path>
                <a:path w="1270" h="3809">
                  <a:moveTo>
                    <a:pt x="930" y="2792"/>
                  </a:moveTo>
                  <a:lnTo>
                    <a:pt x="930" y="3722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4" name="object 13004"/>
            <p:cNvSpPr/>
            <p:nvPr/>
          </p:nvSpPr>
          <p:spPr>
            <a:xfrm>
              <a:off x="9598777" y="72449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5" name="object 13005"/>
            <p:cNvSpPr/>
            <p:nvPr/>
          </p:nvSpPr>
          <p:spPr>
            <a:xfrm>
              <a:off x="9597846" y="72458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1" y="0"/>
                  </a:moveTo>
                  <a:lnTo>
                    <a:pt x="1861" y="930"/>
                  </a:lnTo>
                </a:path>
                <a:path w="1904" h="1904">
                  <a:moveTo>
                    <a:pt x="0" y="1861"/>
                  </a:moveTo>
                  <a:lnTo>
                    <a:pt x="930" y="1861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6" name="object 13006"/>
            <p:cNvSpPr/>
            <p:nvPr/>
          </p:nvSpPr>
          <p:spPr>
            <a:xfrm>
              <a:off x="9598774" y="72458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7" name="object 13007"/>
            <p:cNvSpPr/>
            <p:nvPr/>
          </p:nvSpPr>
          <p:spPr>
            <a:xfrm>
              <a:off x="9598777" y="7232821"/>
              <a:ext cx="59690" cy="15240"/>
            </a:xfrm>
            <a:custGeom>
              <a:avLst/>
              <a:gdLst/>
              <a:ahLst/>
              <a:cxnLst/>
              <a:rect l="l" t="t" r="r" b="b"/>
              <a:pathLst>
                <a:path w="59690" h="15240">
                  <a:moveTo>
                    <a:pt x="0" y="14891"/>
                  </a:moveTo>
                  <a:lnTo>
                    <a:pt x="930" y="13961"/>
                  </a:lnTo>
                </a:path>
                <a:path w="59690" h="15240">
                  <a:moveTo>
                    <a:pt x="930" y="13961"/>
                  </a:moveTo>
                  <a:lnTo>
                    <a:pt x="18614" y="10238"/>
                  </a:lnTo>
                </a:path>
                <a:path w="59690" h="15240">
                  <a:moveTo>
                    <a:pt x="36299" y="5584"/>
                  </a:moveTo>
                  <a:lnTo>
                    <a:pt x="53983" y="930"/>
                  </a:lnTo>
                </a:path>
                <a:path w="59690" h="15240">
                  <a:moveTo>
                    <a:pt x="57706" y="0"/>
                  </a:moveTo>
                  <a:lnTo>
                    <a:pt x="59567" y="0"/>
                  </a:lnTo>
                </a:path>
                <a:path w="59690" h="15240">
                  <a:moveTo>
                    <a:pt x="56775" y="930"/>
                  </a:moveTo>
                  <a:lnTo>
                    <a:pt x="57706" y="0"/>
                  </a:lnTo>
                </a:path>
                <a:path w="59690" h="15240">
                  <a:moveTo>
                    <a:pt x="54913" y="930"/>
                  </a:moveTo>
                  <a:lnTo>
                    <a:pt x="56775" y="930"/>
                  </a:lnTo>
                </a:path>
                <a:path w="59690" h="15240">
                  <a:moveTo>
                    <a:pt x="53983" y="930"/>
                  </a:moveTo>
                  <a:lnTo>
                    <a:pt x="54913" y="93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8" name="object 13008"/>
            <p:cNvSpPr/>
            <p:nvPr/>
          </p:nvSpPr>
          <p:spPr>
            <a:xfrm>
              <a:off x="9651822" y="72328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09" name="object 13009"/>
            <p:cNvSpPr/>
            <p:nvPr/>
          </p:nvSpPr>
          <p:spPr>
            <a:xfrm>
              <a:off x="9658345" y="7225375"/>
              <a:ext cx="29209" cy="7620"/>
            </a:xfrm>
            <a:custGeom>
              <a:avLst/>
              <a:gdLst/>
              <a:ahLst/>
              <a:cxnLst/>
              <a:rect l="l" t="t" r="r" b="b"/>
              <a:pathLst>
                <a:path w="29209" h="7620">
                  <a:moveTo>
                    <a:pt x="0" y="7445"/>
                  </a:moveTo>
                  <a:lnTo>
                    <a:pt x="13961" y="3722"/>
                  </a:lnTo>
                </a:path>
                <a:path w="29209" h="7620">
                  <a:moveTo>
                    <a:pt x="13961" y="3722"/>
                  </a:moveTo>
                  <a:lnTo>
                    <a:pt x="28853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0" name="object 13010"/>
            <p:cNvSpPr/>
            <p:nvPr/>
          </p:nvSpPr>
          <p:spPr>
            <a:xfrm>
              <a:off x="9691851" y="72225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1" name="object 13011"/>
            <p:cNvSpPr/>
            <p:nvPr/>
          </p:nvSpPr>
          <p:spPr>
            <a:xfrm>
              <a:off x="9687198" y="7211414"/>
              <a:ext cx="57150" cy="13970"/>
            </a:xfrm>
            <a:custGeom>
              <a:avLst/>
              <a:gdLst/>
              <a:ahLst/>
              <a:cxnLst/>
              <a:rect l="l" t="t" r="r" b="b"/>
              <a:pathLst>
                <a:path w="57150" h="13970">
                  <a:moveTo>
                    <a:pt x="4653" y="13030"/>
                  </a:moveTo>
                  <a:lnTo>
                    <a:pt x="5584" y="12099"/>
                  </a:lnTo>
                </a:path>
                <a:path w="57150" h="13970">
                  <a:moveTo>
                    <a:pt x="3722" y="13030"/>
                  </a:moveTo>
                  <a:lnTo>
                    <a:pt x="4653" y="13030"/>
                  </a:lnTo>
                </a:path>
                <a:path w="57150" h="13970">
                  <a:moveTo>
                    <a:pt x="2792" y="13030"/>
                  </a:moveTo>
                  <a:lnTo>
                    <a:pt x="3722" y="13030"/>
                  </a:lnTo>
                </a:path>
                <a:path w="57150" h="13970">
                  <a:moveTo>
                    <a:pt x="1861" y="13961"/>
                  </a:moveTo>
                  <a:lnTo>
                    <a:pt x="2792" y="13030"/>
                  </a:lnTo>
                </a:path>
                <a:path w="57150" h="13970">
                  <a:moveTo>
                    <a:pt x="0" y="13961"/>
                  </a:moveTo>
                  <a:lnTo>
                    <a:pt x="1861" y="13961"/>
                  </a:lnTo>
                </a:path>
                <a:path w="57150" h="13970">
                  <a:moveTo>
                    <a:pt x="5584" y="12099"/>
                  </a:moveTo>
                  <a:lnTo>
                    <a:pt x="54913" y="0"/>
                  </a:lnTo>
                </a:path>
                <a:path w="57150" h="13970">
                  <a:moveTo>
                    <a:pt x="55844" y="0"/>
                  </a:moveTo>
                  <a:lnTo>
                    <a:pt x="56775" y="0"/>
                  </a:lnTo>
                </a:path>
                <a:path w="57150" h="13970">
                  <a:moveTo>
                    <a:pt x="54913" y="0"/>
                  </a:moveTo>
                  <a:lnTo>
                    <a:pt x="55844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2" name="object 13012"/>
            <p:cNvSpPr/>
            <p:nvPr/>
          </p:nvSpPr>
          <p:spPr>
            <a:xfrm>
              <a:off x="9741181" y="7210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13" name="object 13013"/>
            <p:cNvSpPr/>
            <p:nvPr/>
          </p:nvSpPr>
          <p:spPr>
            <a:xfrm>
              <a:off x="9743973" y="72114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014" name="object 13014"/>
          <p:cNvSpPr/>
          <p:nvPr/>
        </p:nvSpPr>
        <p:spPr>
          <a:xfrm>
            <a:off x="9533625" y="6978728"/>
            <a:ext cx="3810" cy="17780"/>
          </a:xfrm>
          <a:custGeom>
            <a:avLst/>
            <a:gdLst/>
            <a:ahLst/>
            <a:cxnLst/>
            <a:rect l="l" t="t" r="r" b="b"/>
            <a:pathLst>
              <a:path w="3809" h="17779">
                <a:moveTo>
                  <a:pt x="0" y="0"/>
                </a:moveTo>
                <a:lnTo>
                  <a:pt x="3722" y="17684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15" name="object 13015"/>
          <p:cNvSpPr/>
          <p:nvPr/>
        </p:nvSpPr>
        <p:spPr>
          <a:xfrm>
            <a:off x="9542002" y="7013165"/>
            <a:ext cx="57150" cy="228600"/>
          </a:xfrm>
          <a:custGeom>
            <a:avLst/>
            <a:gdLst/>
            <a:ahLst/>
            <a:cxnLst/>
            <a:rect l="l" t="t" r="r" b="b"/>
            <a:pathLst>
              <a:path w="57150" h="228600">
                <a:moveTo>
                  <a:pt x="0" y="0"/>
                </a:moveTo>
                <a:lnTo>
                  <a:pt x="8376" y="34437"/>
                </a:lnTo>
              </a:path>
              <a:path w="57150" h="228600">
                <a:moveTo>
                  <a:pt x="13030" y="51190"/>
                </a:moveTo>
                <a:lnTo>
                  <a:pt x="21407" y="84697"/>
                </a:lnTo>
              </a:path>
              <a:path w="57150" h="228600">
                <a:moveTo>
                  <a:pt x="25130" y="102381"/>
                </a:moveTo>
                <a:lnTo>
                  <a:pt x="33506" y="135888"/>
                </a:lnTo>
              </a:path>
              <a:path w="57150" h="228600">
                <a:moveTo>
                  <a:pt x="38160" y="152642"/>
                </a:moveTo>
                <a:lnTo>
                  <a:pt x="46537" y="186149"/>
                </a:lnTo>
              </a:path>
              <a:path w="57150" h="228600">
                <a:moveTo>
                  <a:pt x="50260" y="203833"/>
                </a:moveTo>
                <a:lnTo>
                  <a:pt x="54913" y="221517"/>
                </a:lnTo>
              </a:path>
              <a:path w="57150" h="228600">
                <a:moveTo>
                  <a:pt x="54913" y="221517"/>
                </a:moveTo>
                <a:lnTo>
                  <a:pt x="56775" y="228032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16" name="object 13016"/>
          <p:cNvSpPr/>
          <p:nvPr/>
        </p:nvSpPr>
        <p:spPr>
          <a:xfrm>
            <a:off x="14292526" y="4881758"/>
            <a:ext cx="22860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2233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17" name="object 13017"/>
          <p:cNvSpPr/>
          <p:nvPr/>
        </p:nvSpPr>
        <p:spPr>
          <a:xfrm>
            <a:off x="3017476" y="396404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EEEEE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18" name="object 13018"/>
          <p:cNvSpPr/>
          <p:nvPr/>
        </p:nvSpPr>
        <p:spPr>
          <a:xfrm>
            <a:off x="9500118" y="6847493"/>
            <a:ext cx="19050" cy="73025"/>
          </a:xfrm>
          <a:custGeom>
            <a:avLst/>
            <a:gdLst/>
            <a:ahLst/>
            <a:cxnLst/>
            <a:rect l="l" t="t" r="r" b="b"/>
            <a:pathLst>
              <a:path w="19050" h="73025">
                <a:moveTo>
                  <a:pt x="0" y="0"/>
                </a:moveTo>
                <a:lnTo>
                  <a:pt x="5584" y="21407"/>
                </a:lnTo>
              </a:path>
              <a:path w="19050" h="73025">
                <a:moveTo>
                  <a:pt x="10238" y="38160"/>
                </a:moveTo>
                <a:lnTo>
                  <a:pt x="18614" y="72598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19" name="object 13019"/>
          <p:cNvSpPr/>
          <p:nvPr/>
        </p:nvSpPr>
        <p:spPr>
          <a:xfrm>
            <a:off x="9521525" y="6936844"/>
            <a:ext cx="6985" cy="43815"/>
          </a:xfrm>
          <a:custGeom>
            <a:avLst/>
            <a:gdLst/>
            <a:ahLst/>
            <a:cxnLst/>
            <a:rect l="l" t="t" r="r" b="b"/>
            <a:pathLst>
              <a:path w="6984" h="43815">
                <a:moveTo>
                  <a:pt x="930" y="0"/>
                </a:moveTo>
                <a:lnTo>
                  <a:pt x="6515" y="21407"/>
                </a:lnTo>
              </a:path>
              <a:path w="6984" h="43815">
                <a:moveTo>
                  <a:pt x="0" y="26991"/>
                </a:moveTo>
                <a:lnTo>
                  <a:pt x="3722" y="43745"/>
                </a:lnTo>
              </a:path>
            </a:pathLst>
          </a:custGeom>
          <a:ln w="3175">
            <a:solidFill>
              <a:srgbClr val="DFDFD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020" name="object 13020"/>
          <p:cNvGrpSpPr/>
          <p:nvPr/>
        </p:nvGrpSpPr>
        <p:grpSpPr>
          <a:xfrm>
            <a:off x="9676959" y="6920091"/>
            <a:ext cx="7620" cy="22860"/>
            <a:chOff x="9676959" y="6920091"/>
            <a:chExt cx="7620" cy="22860"/>
          </a:xfrm>
        </p:grpSpPr>
        <p:sp>
          <p:nvSpPr>
            <p:cNvPr id="13021" name="object 13021"/>
            <p:cNvSpPr/>
            <p:nvPr/>
          </p:nvSpPr>
          <p:spPr>
            <a:xfrm>
              <a:off x="9677890" y="6921022"/>
              <a:ext cx="5715" cy="20955"/>
            </a:xfrm>
            <a:custGeom>
              <a:avLst/>
              <a:gdLst/>
              <a:ahLst/>
              <a:cxnLst/>
              <a:rect l="l" t="t" r="r" b="b"/>
              <a:pathLst>
                <a:path w="5715" h="20954">
                  <a:moveTo>
                    <a:pt x="5584" y="20476"/>
                  </a:moveTo>
                  <a:lnTo>
                    <a:pt x="1861" y="5584"/>
                  </a:lnTo>
                </a:path>
                <a:path w="5715" h="20954">
                  <a:moveTo>
                    <a:pt x="1861" y="5584"/>
                  </a:moveTo>
                  <a:lnTo>
                    <a:pt x="930" y="3722"/>
                  </a:lnTo>
                </a:path>
                <a:path w="5715" h="20954">
                  <a:moveTo>
                    <a:pt x="930" y="3722"/>
                  </a:moveTo>
                  <a:lnTo>
                    <a:pt x="930" y="2792"/>
                  </a:lnTo>
                </a:path>
                <a:path w="5715" h="20954">
                  <a:moveTo>
                    <a:pt x="930" y="2792"/>
                  </a:moveTo>
                  <a:lnTo>
                    <a:pt x="930" y="930"/>
                  </a:lnTo>
                </a:path>
                <a:path w="5715" h="20954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2" name="object 13022"/>
            <p:cNvSpPr/>
            <p:nvPr/>
          </p:nvSpPr>
          <p:spPr>
            <a:xfrm>
              <a:off x="9676959" y="6920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023" name="object 13023"/>
          <p:cNvSpPr/>
          <p:nvPr/>
        </p:nvSpPr>
        <p:spPr>
          <a:xfrm>
            <a:off x="9492672" y="6851216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90">
                <a:moveTo>
                  <a:pt x="0" y="0"/>
                </a:moveTo>
                <a:lnTo>
                  <a:pt x="930" y="1861"/>
                </a:lnTo>
              </a:path>
              <a:path w="5715" h="21590">
                <a:moveTo>
                  <a:pt x="930" y="2792"/>
                </a:moveTo>
                <a:lnTo>
                  <a:pt x="5584" y="21407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24" name="object 13024"/>
          <p:cNvSpPr/>
          <p:nvPr/>
        </p:nvSpPr>
        <p:spPr>
          <a:xfrm>
            <a:off x="9502910" y="6890307"/>
            <a:ext cx="8890" cy="33655"/>
          </a:xfrm>
          <a:custGeom>
            <a:avLst/>
            <a:gdLst/>
            <a:ahLst/>
            <a:cxnLst/>
            <a:rect l="l" t="t" r="r" b="b"/>
            <a:pathLst>
              <a:path w="8890" h="33654">
                <a:moveTo>
                  <a:pt x="0" y="0"/>
                </a:moveTo>
                <a:lnTo>
                  <a:pt x="8376" y="33506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025" name="object 13025"/>
          <p:cNvGrpSpPr/>
          <p:nvPr/>
        </p:nvGrpSpPr>
        <p:grpSpPr>
          <a:xfrm>
            <a:off x="9514079" y="6939636"/>
            <a:ext cx="8890" cy="25400"/>
            <a:chOff x="9514079" y="6939636"/>
            <a:chExt cx="8890" cy="25400"/>
          </a:xfrm>
        </p:grpSpPr>
        <p:sp>
          <p:nvSpPr>
            <p:cNvPr id="13026" name="object 13026"/>
            <p:cNvSpPr/>
            <p:nvPr/>
          </p:nvSpPr>
          <p:spPr>
            <a:xfrm>
              <a:off x="9515010" y="6940567"/>
              <a:ext cx="5080" cy="19685"/>
            </a:xfrm>
            <a:custGeom>
              <a:avLst/>
              <a:gdLst/>
              <a:ahLst/>
              <a:cxnLst/>
              <a:rect l="l" t="t" r="r" b="b"/>
              <a:pathLst>
                <a:path w="5079" h="19684">
                  <a:moveTo>
                    <a:pt x="0" y="0"/>
                  </a:moveTo>
                  <a:lnTo>
                    <a:pt x="4653" y="19545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27" name="object 13027"/>
            <p:cNvSpPr/>
            <p:nvPr/>
          </p:nvSpPr>
          <p:spPr>
            <a:xfrm>
              <a:off x="9520594" y="6960113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09">
                  <a:moveTo>
                    <a:pt x="0" y="0"/>
                  </a:moveTo>
                  <a:lnTo>
                    <a:pt x="0" y="930"/>
                  </a:lnTo>
                </a:path>
                <a:path w="1270" h="3809">
                  <a:moveTo>
                    <a:pt x="0" y="930"/>
                  </a:moveTo>
                  <a:lnTo>
                    <a:pt x="0" y="1861"/>
                  </a:lnTo>
                </a:path>
                <a:path w="1270" h="3809">
                  <a:moveTo>
                    <a:pt x="0" y="1861"/>
                  </a:moveTo>
                  <a:lnTo>
                    <a:pt x="0" y="2792"/>
                  </a:lnTo>
                </a:path>
                <a:path w="1270" h="3809">
                  <a:moveTo>
                    <a:pt x="0" y="2792"/>
                  </a:moveTo>
                  <a:lnTo>
                    <a:pt x="930" y="3722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028" name="object 13028"/>
          <p:cNvSpPr/>
          <p:nvPr/>
        </p:nvSpPr>
        <p:spPr>
          <a:xfrm>
            <a:off x="9704882" y="7028988"/>
            <a:ext cx="43180" cy="172720"/>
          </a:xfrm>
          <a:custGeom>
            <a:avLst/>
            <a:gdLst/>
            <a:ahLst/>
            <a:cxnLst/>
            <a:rect l="l" t="t" r="r" b="b"/>
            <a:pathLst>
              <a:path w="43179" h="172720">
                <a:moveTo>
                  <a:pt x="42814" y="172187"/>
                </a:moveTo>
                <a:lnTo>
                  <a:pt x="38160" y="152642"/>
                </a:lnTo>
              </a:path>
              <a:path w="43179" h="172720">
                <a:moveTo>
                  <a:pt x="33506" y="134958"/>
                </a:moveTo>
                <a:lnTo>
                  <a:pt x="25130" y="101451"/>
                </a:lnTo>
              </a:path>
              <a:path w="43179" h="172720">
                <a:moveTo>
                  <a:pt x="21407" y="84697"/>
                </a:moveTo>
                <a:lnTo>
                  <a:pt x="13030" y="50260"/>
                </a:lnTo>
              </a:path>
              <a:path w="43179" h="172720">
                <a:moveTo>
                  <a:pt x="8376" y="33506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29" name="object 13029"/>
          <p:cNvSpPr/>
          <p:nvPr/>
        </p:nvSpPr>
        <p:spPr>
          <a:xfrm>
            <a:off x="9673236" y="6901476"/>
            <a:ext cx="27940" cy="111125"/>
          </a:xfrm>
          <a:custGeom>
            <a:avLst/>
            <a:gdLst/>
            <a:ahLst/>
            <a:cxnLst/>
            <a:rect l="l" t="t" r="r" b="b"/>
            <a:pathLst>
              <a:path w="27940" h="111125">
                <a:moveTo>
                  <a:pt x="27922" y="110758"/>
                </a:moveTo>
                <a:lnTo>
                  <a:pt x="19545" y="76321"/>
                </a:lnTo>
              </a:path>
              <a:path w="27940" h="111125">
                <a:moveTo>
                  <a:pt x="14891" y="59567"/>
                </a:moveTo>
                <a:lnTo>
                  <a:pt x="10238" y="40022"/>
                </a:lnTo>
              </a:path>
              <a:path w="27940" h="111125">
                <a:moveTo>
                  <a:pt x="4653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30" name="object 13030"/>
          <p:cNvSpPr/>
          <p:nvPr/>
        </p:nvSpPr>
        <p:spPr>
          <a:xfrm>
            <a:off x="9650899" y="6811194"/>
            <a:ext cx="19050" cy="73660"/>
          </a:xfrm>
          <a:custGeom>
            <a:avLst/>
            <a:gdLst/>
            <a:ahLst/>
            <a:cxnLst/>
            <a:rect l="l" t="t" r="r" b="b"/>
            <a:pathLst>
              <a:path w="19050" h="73659">
                <a:moveTo>
                  <a:pt x="18614" y="73528"/>
                </a:moveTo>
                <a:lnTo>
                  <a:pt x="10238" y="40022"/>
                </a:lnTo>
              </a:path>
              <a:path w="19050" h="73659">
                <a:moveTo>
                  <a:pt x="5584" y="23268"/>
                </a:moveTo>
                <a:lnTo>
                  <a:pt x="930" y="3722"/>
                </a:lnTo>
              </a:path>
              <a:path w="19050" h="73659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31" name="object 13031"/>
          <p:cNvSpPr/>
          <p:nvPr/>
        </p:nvSpPr>
        <p:spPr>
          <a:xfrm>
            <a:off x="9525248" y="6980590"/>
            <a:ext cx="5080" cy="17780"/>
          </a:xfrm>
          <a:custGeom>
            <a:avLst/>
            <a:gdLst/>
            <a:ahLst/>
            <a:cxnLst/>
            <a:rect l="l" t="t" r="r" b="b"/>
            <a:pathLst>
              <a:path w="5079" h="17779">
                <a:moveTo>
                  <a:pt x="0" y="0"/>
                </a:moveTo>
                <a:lnTo>
                  <a:pt x="4653" y="1768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32" name="object 13032"/>
          <p:cNvSpPr/>
          <p:nvPr/>
        </p:nvSpPr>
        <p:spPr>
          <a:xfrm>
            <a:off x="9533625" y="7015958"/>
            <a:ext cx="57785" cy="231140"/>
          </a:xfrm>
          <a:custGeom>
            <a:avLst/>
            <a:gdLst/>
            <a:ahLst/>
            <a:cxnLst/>
            <a:rect l="l" t="t" r="r" b="b"/>
            <a:pathLst>
              <a:path w="57784" h="231140">
                <a:moveTo>
                  <a:pt x="0" y="0"/>
                </a:moveTo>
                <a:lnTo>
                  <a:pt x="8376" y="33506"/>
                </a:lnTo>
              </a:path>
              <a:path w="57784" h="231140">
                <a:moveTo>
                  <a:pt x="13030" y="50260"/>
                </a:moveTo>
                <a:lnTo>
                  <a:pt x="21407" y="83767"/>
                </a:lnTo>
              </a:path>
              <a:path w="57784" h="231140">
                <a:moveTo>
                  <a:pt x="26060" y="101451"/>
                </a:moveTo>
                <a:lnTo>
                  <a:pt x="34437" y="134958"/>
                </a:lnTo>
              </a:path>
              <a:path w="57784" h="231140">
                <a:moveTo>
                  <a:pt x="38160" y="151711"/>
                </a:moveTo>
                <a:lnTo>
                  <a:pt x="46537" y="186149"/>
                </a:lnTo>
              </a:path>
              <a:path w="57784" h="231140">
                <a:moveTo>
                  <a:pt x="51190" y="202902"/>
                </a:moveTo>
                <a:lnTo>
                  <a:pt x="55844" y="220586"/>
                </a:lnTo>
              </a:path>
              <a:path w="57784" h="231140">
                <a:moveTo>
                  <a:pt x="55844" y="220586"/>
                </a:moveTo>
                <a:lnTo>
                  <a:pt x="55844" y="221517"/>
                </a:lnTo>
              </a:path>
              <a:path w="57784" h="231140">
                <a:moveTo>
                  <a:pt x="55844" y="222448"/>
                </a:moveTo>
                <a:lnTo>
                  <a:pt x="55844" y="223378"/>
                </a:lnTo>
              </a:path>
              <a:path w="57784" h="231140">
                <a:moveTo>
                  <a:pt x="55844" y="223378"/>
                </a:moveTo>
                <a:lnTo>
                  <a:pt x="56775" y="224309"/>
                </a:lnTo>
              </a:path>
              <a:path w="57784" h="231140">
                <a:moveTo>
                  <a:pt x="56775" y="224309"/>
                </a:moveTo>
                <a:lnTo>
                  <a:pt x="56775" y="227101"/>
                </a:lnTo>
              </a:path>
              <a:path w="57784" h="231140">
                <a:moveTo>
                  <a:pt x="56775" y="228032"/>
                </a:moveTo>
                <a:lnTo>
                  <a:pt x="57706" y="228963"/>
                </a:lnTo>
              </a:path>
              <a:path w="57784" h="231140">
                <a:moveTo>
                  <a:pt x="57706" y="229894"/>
                </a:moveTo>
                <a:lnTo>
                  <a:pt x="57706" y="23082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33" name="object 13033"/>
          <p:cNvSpPr/>
          <p:nvPr/>
        </p:nvSpPr>
        <p:spPr>
          <a:xfrm>
            <a:off x="3017476" y="3823501"/>
            <a:ext cx="0" cy="140970"/>
          </a:xfrm>
          <a:custGeom>
            <a:avLst/>
            <a:gdLst/>
            <a:ahLst/>
            <a:cxnLst/>
            <a:rect l="l" t="t" r="r" b="b"/>
            <a:pathLst>
              <a:path h="140970">
                <a:moveTo>
                  <a:pt x="0" y="14054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34" name="object 13034"/>
          <p:cNvSpPr/>
          <p:nvPr/>
        </p:nvSpPr>
        <p:spPr>
          <a:xfrm>
            <a:off x="9747696" y="7201176"/>
            <a:ext cx="1905" cy="6985"/>
          </a:xfrm>
          <a:custGeom>
            <a:avLst/>
            <a:gdLst/>
            <a:ahLst/>
            <a:cxnLst/>
            <a:rect l="l" t="t" r="r" b="b"/>
            <a:pathLst>
              <a:path w="1904" h="6984">
                <a:moveTo>
                  <a:pt x="1861" y="6515"/>
                </a:moveTo>
                <a:lnTo>
                  <a:pt x="1861" y="5584"/>
                </a:lnTo>
              </a:path>
              <a:path w="1904" h="6984">
                <a:moveTo>
                  <a:pt x="1861" y="4653"/>
                </a:moveTo>
                <a:lnTo>
                  <a:pt x="930" y="2792"/>
                </a:lnTo>
              </a:path>
              <a:path w="1904" h="6984">
                <a:moveTo>
                  <a:pt x="930" y="2792"/>
                </a:moveTo>
                <a:lnTo>
                  <a:pt x="930" y="930"/>
                </a:lnTo>
              </a:path>
              <a:path w="1904" h="6984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35" name="object 13035"/>
          <p:cNvSpPr/>
          <p:nvPr/>
        </p:nvSpPr>
        <p:spPr>
          <a:xfrm>
            <a:off x="13943496" y="4881758"/>
            <a:ext cx="371475" cy="35560"/>
          </a:xfrm>
          <a:custGeom>
            <a:avLst/>
            <a:gdLst/>
            <a:ahLst/>
            <a:cxnLst/>
            <a:rect l="l" t="t" r="r" b="b"/>
            <a:pathLst>
              <a:path w="371475" h="35560">
                <a:moveTo>
                  <a:pt x="349029" y="35368"/>
                </a:moveTo>
                <a:lnTo>
                  <a:pt x="325760" y="35368"/>
                </a:lnTo>
              </a:path>
              <a:path w="371475" h="35560">
                <a:moveTo>
                  <a:pt x="308076" y="35368"/>
                </a:moveTo>
                <a:lnTo>
                  <a:pt x="273639" y="35368"/>
                </a:lnTo>
              </a:path>
              <a:path w="371475" h="35560">
                <a:moveTo>
                  <a:pt x="255954" y="35368"/>
                </a:moveTo>
                <a:lnTo>
                  <a:pt x="221517" y="35368"/>
                </a:lnTo>
              </a:path>
              <a:path w="371475" h="35560">
                <a:moveTo>
                  <a:pt x="203833" y="35368"/>
                </a:moveTo>
                <a:lnTo>
                  <a:pt x="169395" y="35368"/>
                </a:lnTo>
              </a:path>
              <a:path w="371475" h="35560">
                <a:moveTo>
                  <a:pt x="151711" y="35368"/>
                </a:moveTo>
                <a:lnTo>
                  <a:pt x="128442" y="35368"/>
                </a:lnTo>
              </a:path>
              <a:path w="371475" h="35560">
                <a:moveTo>
                  <a:pt x="112620" y="35368"/>
                </a:moveTo>
                <a:lnTo>
                  <a:pt x="91213" y="35368"/>
                </a:lnTo>
              </a:path>
              <a:path w="371475" h="35560">
                <a:moveTo>
                  <a:pt x="73528" y="35368"/>
                </a:moveTo>
                <a:lnTo>
                  <a:pt x="39091" y="35368"/>
                </a:lnTo>
              </a:path>
              <a:path w="371475" h="35560">
                <a:moveTo>
                  <a:pt x="21407" y="35368"/>
                </a:moveTo>
                <a:lnTo>
                  <a:pt x="0" y="35368"/>
                </a:lnTo>
              </a:path>
              <a:path w="371475" h="35560">
                <a:moveTo>
                  <a:pt x="349029" y="0"/>
                </a:moveTo>
                <a:lnTo>
                  <a:pt x="3713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36" name="object 13036"/>
          <p:cNvSpPr/>
          <p:nvPr/>
        </p:nvSpPr>
        <p:spPr>
          <a:xfrm>
            <a:off x="14445169" y="4881758"/>
            <a:ext cx="21590" cy="0"/>
          </a:xfrm>
          <a:custGeom>
            <a:avLst/>
            <a:gdLst/>
            <a:ahLst/>
            <a:cxnLst/>
            <a:rect l="l" t="t" r="r" b="b"/>
            <a:pathLst>
              <a:path w="21590">
                <a:moveTo>
                  <a:pt x="0" y="0"/>
                </a:moveTo>
                <a:lnTo>
                  <a:pt x="214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37" name="object 13037"/>
          <p:cNvSpPr/>
          <p:nvPr/>
        </p:nvSpPr>
        <p:spPr>
          <a:xfrm>
            <a:off x="14466575" y="4602535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6991"/>
                </a:lnTo>
              </a:path>
              <a:path h="279400">
                <a:moveTo>
                  <a:pt x="0" y="43745"/>
                </a:moveTo>
                <a:lnTo>
                  <a:pt x="0" y="79113"/>
                </a:lnTo>
              </a:path>
              <a:path h="279400">
                <a:moveTo>
                  <a:pt x="0" y="96797"/>
                </a:moveTo>
                <a:lnTo>
                  <a:pt x="0" y="131235"/>
                </a:lnTo>
              </a:path>
              <a:path h="279400">
                <a:moveTo>
                  <a:pt x="0" y="148919"/>
                </a:moveTo>
                <a:lnTo>
                  <a:pt x="0" y="183356"/>
                </a:lnTo>
              </a:path>
              <a:path h="279400">
                <a:moveTo>
                  <a:pt x="0" y="201041"/>
                </a:moveTo>
                <a:lnTo>
                  <a:pt x="0" y="235478"/>
                </a:lnTo>
              </a:path>
              <a:path h="279400">
                <a:moveTo>
                  <a:pt x="0" y="253162"/>
                </a:moveTo>
                <a:lnTo>
                  <a:pt x="0" y="27922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38" name="object 13038"/>
          <p:cNvSpPr/>
          <p:nvPr/>
        </p:nvSpPr>
        <p:spPr>
          <a:xfrm>
            <a:off x="14292526" y="4602535"/>
            <a:ext cx="174625" cy="0"/>
          </a:xfrm>
          <a:custGeom>
            <a:avLst/>
            <a:gdLst/>
            <a:ahLst/>
            <a:cxnLst/>
            <a:rect l="l" t="t" r="r" b="b"/>
            <a:pathLst>
              <a:path w="174625">
                <a:moveTo>
                  <a:pt x="0" y="0"/>
                </a:moveTo>
                <a:lnTo>
                  <a:pt x="26060" y="0"/>
                </a:lnTo>
              </a:path>
              <a:path w="174625">
                <a:moveTo>
                  <a:pt x="43745" y="0"/>
                </a:moveTo>
                <a:lnTo>
                  <a:pt x="78182" y="0"/>
                </a:lnTo>
              </a:path>
              <a:path w="174625">
                <a:moveTo>
                  <a:pt x="95866" y="0"/>
                </a:moveTo>
                <a:lnTo>
                  <a:pt x="131235" y="0"/>
                </a:lnTo>
              </a:path>
              <a:path w="174625">
                <a:moveTo>
                  <a:pt x="147988" y="0"/>
                </a:moveTo>
                <a:lnTo>
                  <a:pt x="1740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39" name="object 13039"/>
          <p:cNvSpPr/>
          <p:nvPr/>
        </p:nvSpPr>
        <p:spPr>
          <a:xfrm>
            <a:off x="14292526" y="4803576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52121"/>
                </a:lnTo>
              </a:path>
              <a:path h="78739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040" name="object 13040"/>
          <p:cNvGrpSpPr/>
          <p:nvPr/>
        </p:nvGrpSpPr>
        <p:grpSpPr>
          <a:xfrm>
            <a:off x="14291595" y="4602535"/>
            <a:ext cx="1905" cy="102870"/>
            <a:chOff x="14291595" y="4602535"/>
            <a:chExt cx="1905" cy="102870"/>
          </a:xfrm>
        </p:grpSpPr>
        <p:sp>
          <p:nvSpPr>
            <p:cNvPr id="13041" name="object 13041"/>
            <p:cNvSpPr/>
            <p:nvPr/>
          </p:nvSpPr>
          <p:spPr>
            <a:xfrm>
              <a:off x="14292526" y="4699332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42" name="object 13042"/>
            <p:cNvSpPr/>
            <p:nvPr/>
          </p:nvSpPr>
          <p:spPr>
            <a:xfrm>
              <a:off x="14292526" y="4602535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h="79375">
                  <a:moveTo>
                    <a:pt x="0" y="79113"/>
                  </a:moveTo>
                  <a:lnTo>
                    <a:pt x="0" y="43745"/>
                  </a:lnTo>
                </a:path>
                <a:path h="79375">
                  <a:moveTo>
                    <a:pt x="0" y="2699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043" name="object 13043"/>
          <p:cNvSpPr/>
          <p:nvPr/>
        </p:nvSpPr>
        <p:spPr>
          <a:xfrm>
            <a:off x="9597846" y="7211414"/>
            <a:ext cx="147320" cy="36830"/>
          </a:xfrm>
          <a:custGeom>
            <a:avLst/>
            <a:gdLst/>
            <a:ahLst/>
            <a:cxnLst/>
            <a:rect l="l" t="t" r="r" b="b"/>
            <a:pathLst>
              <a:path w="147320" h="36829">
                <a:moveTo>
                  <a:pt x="147057" y="0"/>
                </a:moveTo>
                <a:lnTo>
                  <a:pt x="107035" y="9307"/>
                </a:lnTo>
              </a:path>
              <a:path w="147320" h="36829">
                <a:moveTo>
                  <a:pt x="90282" y="13961"/>
                </a:moveTo>
                <a:lnTo>
                  <a:pt x="56775" y="22337"/>
                </a:lnTo>
              </a:path>
              <a:path w="147320" h="36829">
                <a:moveTo>
                  <a:pt x="39091" y="26060"/>
                </a:moveTo>
                <a:lnTo>
                  <a:pt x="0" y="3629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44" name="object 13044"/>
          <p:cNvSpPr/>
          <p:nvPr/>
        </p:nvSpPr>
        <p:spPr>
          <a:xfrm>
            <a:off x="14292526" y="4881758"/>
            <a:ext cx="22860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3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45" name="object 13045"/>
          <p:cNvSpPr/>
          <p:nvPr/>
        </p:nvSpPr>
        <p:spPr>
          <a:xfrm>
            <a:off x="14445169" y="4881758"/>
            <a:ext cx="21590" cy="0"/>
          </a:xfrm>
          <a:custGeom>
            <a:avLst/>
            <a:gdLst/>
            <a:ahLst/>
            <a:cxnLst/>
            <a:rect l="l" t="t" r="r" b="b"/>
            <a:pathLst>
              <a:path w="21590">
                <a:moveTo>
                  <a:pt x="0" y="0"/>
                </a:moveTo>
                <a:lnTo>
                  <a:pt x="214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46" name="object 13046"/>
          <p:cNvSpPr/>
          <p:nvPr/>
        </p:nvSpPr>
        <p:spPr>
          <a:xfrm>
            <a:off x="14292526" y="4602535"/>
            <a:ext cx="174625" cy="0"/>
          </a:xfrm>
          <a:custGeom>
            <a:avLst/>
            <a:gdLst/>
            <a:ahLst/>
            <a:cxnLst/>
            <a:rect l="l" t="t" r="r" b="b"/>
            <a:pathLst>
              <a:path w="174625">
                <a:moveTo>
                  <a:pt x="0" y="0"/>
                </a:moveTo>
                <a:lnTo>
                  <a:pt x="26060" y="0"/>
                </a:lnTo>
              </a:path>
              <a:path w="174625">
                <a:moveTo>
                  <a:pt x="43745" y="0"/>
                </a:moveTo>
                <a:lnTo>
                  <a:pt x="78182" y="0"/>
                </a:lnTo>
              </a:path>
              <a:path w="174625">
                <a:moveTo>
                  <a:pt x="95866" y="0"/>
                </a:moveTo>
                <a:lnTo>
                  <a:pt x="131235" y="0"/>
                </a:lnTo>
              </a:path>
              <a:path w="174625">
                <a:moveTo>
                  <a:pt x="147988" y="0"/>
                </a:moveTo>
                <a:lnTo>
                  <a:pt x="1740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47" name="object 13047"/>
          <p:cNvSpPr/>
          <p:nvPr/>
        </p:nvSpPr>
        <p:spPr>
          <a:xfrm>
            <a:off x="14292526" y="4803576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52121"/>
                </a:lnTo>
              </a:path>
              <a:path h="78739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048" name="object 13048"/>
          <p:cNvGrpSpPr/>
          <p:nvPr/>
        </p:nvGrpSpPr>
        <p:grpSpPr>
          <a:xfrm>
            <a:off x="14291595" y="4602535"/>
            <a:ext cx="1905" cy="102870"/>
            <a:chOff x="14291595" y="4602535"/>
            <a:chExt cx="1905" cy="102870"/>
          </a:xfrm>
        </p:grpSpPr>
        <p:sp>
          <p:nvSpPr>
            <p:cNvPr id="13049" name="object 13049"/>
            <p:cNvSpPr/>
            <p:nvPr/>
          </p:nvSpPr>
          <p:spPr>
            <a:xfrm>
              <a:off x="14292526" y="4699332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50" name="object 13050"/>
            <p:cNvSpPr/>
            <p:nvPr/>
          </p:nvSpPr>
          <p:spPr>
            <a:xfrm>
              <a:off x="14292526" y="4602535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h="79375">
                  <a:moveTo>
                    <a:pt x="0" y="79113"/>
                  </a:moveTo>
                  <a:lnTo>
                    <a:pt x="0" y="43745"/>
                  </a:lnTo>
                </a:path>
                <a:path h="79375">
                  <a:moveTo>
                    <a:pt x="0" y="2699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051" name="object 13051"/>
          <p:cNvSpPr/>
          <p:nvPr/>
        </p:nvSpPr>
        <p:spPr>
          <a:xfrm>
            <a:off x="14292526" y="4917127"/>
            <a:ext cx="10795" cy="0"/>
          </a:xfrm>
          <a:custGeom>
            <a:avLst/>
            <a:gdLst/>
            <a:ahLst/>
            <a:cxnLst/>
            <a:rect l="l" t="t" r="r" b="b"/>
            <a:pathLst>
              <a:path w="10794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52" name="object 13052"/>
          <p:cNvSpPr/>
          <p:nvPr/>
        </p:nvSpPr>
        <p:spPr>
          <a:xfrm>
            <a:off x="14466575" y="4602535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6991"/>
                </a:lnTo>
              </a:path>
              <a:path h="279400">
                <a:moveTo>
                  <a:pt x="0" y="43745"/>
                </a:moveTo>
                <a:lnTo>
                  <a:pt x="0" y="79113"/>
                </a:lnTo>
              </a:path>
              <a:path h="279400">
                <a:moveTo>
                  <a:pt x="0" y="96797"/>
                </a:moveTo>
                <a:lnTo>
                  <a:pt x="0" y="131235"/>
                </a:lnTo>
              </a:path>
              <a:path h="279400">
                <a:moveTo>
                  <a:pt x="0" y="148919"/>
                </a:moveTo>
                <a:lnTo>
                  <a:pt x="0" y="183356"/>
                </a:lnTo>
              </a:path>
              <a:path h="279400">
                <a:moveTo>
                  <a:pt x="0" y="201041"/>
                </a:moveTo>
                <a:lnTo>
                  <a:pt x="0" y="235478"/>
                </a:lnTo>
              </a:path>
              <a:path h="279400">
                <a:moveTo>
                  <a:pt x="0" y="253162"/>
                </a:moveTo>
                <a:lnTo>
                  <a:pt x="0" y="27922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53" name="object 13053"/>
          <p:cNvSpPr/>
          <p:nvPr/>
        </p:nvSpPr>
        <p:spPr>
          <a:xfrm>
            <a:off x="3058429" y="6129888"/>
            <a:ext cx="7620" cy="5080"/>
          </a:xfrm>
          <a:custGeom>
            <a:avLst/>
            <a:gdLst/>
            <a:ahLst/>
            <a:cxnLst/>
            <a:rect l="l" t="t" r="r" b="b"/>
            <a:pathLst>
              <a:path w="7619" h="5079">
                <a:moveTo>
                  <a:pt x="3722" y="1861"/>
                </a:moveTo>
                <a:lnTo>
                  <a:pt x="2792" y="2792"/>
                </a:lnTo>
              </a:path>
              <a:path w="7619" h="5079">
                <a:moveTo>
                  <a:pt x="5584" y="930"/>
                </a:moveTo>
                <a:lnTo>
                  <a:pt x="3722" y="1861"/>
                </a:lnTo>
              </a:path>
              <a:path w="7619" h="5079">
                <a:moveTo>
                  <a:pt x="7445" y="0"/>
                </a:moveTo>
                <a:lnTo>
                  <a:pt x="5584" y="930"/>
                </a:lnTo>
              </a:path>
              <a:path w="7619" h="5079">
                <a:moveTo>
                  <a:pt x="0" y="3722"/>
                </a:moveTo>
                <a:lnTo>
                  <a:pt x="0" y="4653"/>
                </a:lnTo>
              </a:path>
              <a:path w="7619" h="5079">
                <a:moveTo>
                  <a:pt x="930" y="3722"/>
                </a:moveTo>
                <a:lnTo>
                  <a:pt x="0" y="3722"/>
                </a:lnTo>
              </a:path>
              <a:path w="7619" h="5079">
                <a:moveTo>
                  <a:pt x="1861" y="2792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54" name="object 13054"/>
          <p:cNvSpPr/>
          <p:nvPr/>
        </p:nvSpPr>
        <p:spPr>
          <a:xfrm>
            <a:off x="3225963" y="6169910"/>
            <a:ext cx="5080" cy="7620"/>
          </a:xfrm>
          <a:custGeom>
            <a:avLst/>
            <a:gdLst/>
            <a:ahLst/>
            <a:cxnLst/>
            <a:rect l="l" t="t" r="r" b="b"/>
            <a:pathLst>
              <a:path w="5080" h="7620">
                <a:moveTo>
                  <a:pt x="2792" y="3722"/>
                </a:moveTo>
                <a:lnTo>
                  <a:pt x="2792" y="4653"/>
                </a:lnTo>
              </a:path>
              <a:path w="5080" h="7620">
                <a:moveTo>
                  <a:pt x="930" y="1861"/>
                </a:moveTo>
                <a:lnTo>
                  <a:pt x="2792" y="3722"/>
                </a:lnTo>
              </a:path>
              <a:path w="5080" h="7620">
                <a:moveTo>
                  <a:pt x="0" y="0"/>
                </a:moveTo>
                <a:lnTo>
                  <a:pt x="930" y="1861"/>
                </a:lnTo>
              </a:path>
              <a:path w="5080" h="7620">
                <a:moveTo>
                  <a:pt x="4653" y="6515"/>
                </a:moveTo>
                <a:lnTo>
                  <a:pt x="4653" y="7445"/>
                </a:lnTo>
              </a:path>
              <a:path w="5080" h="7620">
                <a:moveTo>
                  <a:pt x="3722" y="6515"/>
                </a:moveTo>
                <a:lnTo>
                  <a:pt x="4653" y="6515"/>
                </a:lnTo>
              </a:path>
              <a:path w="5080" h="7620">
                <a:moveTo>
                  <a:pt x="3722" y="4653"/>
                </a:moveTo>
                <a:lnTo>
                  <a:pt x="3722" y="6515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55" name="object 13055"/>
          <p:cNvSpPr/>
          <p:nvPr/>
        </p:nvSpPr>
        <p:spPr>
          <a:xfrm>
            <a:off x="3143127" y="5847872"/>
            <a:ext cx="90805" cy="23495"/>
          </a:xfrm>
          <a:custGeom>
            <a:avLst/>
            <a:gdLst/>
            <a:ahLst/>
            <a:cxnLst/>
            <a:rect l="l" t="t" r="r" b="b"/>
            <a:pathLst>
              <a:path w="90805" h="23495">
                <a:moveTo>
                  <a:pt x="0" y="0"/>
                </a:moveTo>
                <a:lnTo>
                  <a:pt x="39091" y="10238"/>
                </a:lnTo>
              </a:path>
              <a:path w="90805" h="23495">
                <a:moveTo>
                  <a:pt x="56775" y="14891"/>
                </a:moveTo>
                <a:lnTo>
                  <a:pt x="90282" y="23268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56" name="object 13056"/>
          <p:cNvSpPr/>
          <p:nvPr/>
        </p:nvSpPr>
        <p:spPr>
          <a:xfrm>
            <a:off x="3064013" y="5858111"/>
            <a:ext cx="63500" cy="255270"/>
          </a:xfrm>
          <a:custGeom>
            <a:avLst/>
            <a:gdLst/>
            <a:ahLst/>
            <a:cxnLst/>
            <a:rect l="l" t="t" r="r" b="b"/>
            <a:pathLst>
              <a:path w="63500" h="255270">
                <a:moveTo>
                  <a:pt x="0" y="255024"/>
                </a:moveTo>
                <a:lnTo>
                  <a:pt x="3722" y="237340"/>
                </a:lnTo>
              </a:path>
              <a:path w="63500" h="255270">
                <a:moveTo>
                  <a:pt x="8376" y="220586"/>
                </a:moveTo>
                <a:lnTo>
                  <a:pt x="16753" y="186149"/>
                </a:lnTo>
              </a:path>
              <a:path w="63500" h="255270">
                <a:moveTo>
                  <a:pt x="21407" y="169395"/>
                </a:moveTo>
                <a:lnTo>
                  <a:pt x="29783" y="135888"/>
                </a:lnTo>
              </a:path>
              <a:path w="63500" h="255270">
                <a:moveTo>
                  <a:pt x="33506" y="119135"/>
                </a:moveTo>
                <a:lnTo>
                  <a:pt x="41883" y="84697"/>
                </a:lnTo>
              </a:path>
              <a:path w="63500" h="255270">
                <a:moveTo>
                  <a:pt x="46537" y="67944"/>
                </a:moveTo>
                <a:lnTo>
                  <a:pt x="54913" y="34437"/>
                </a:lnTo>
              </a:path>
              <a:path w="63500" h="255270">
                <a:moveTo>
                  <a:pt x="58636" y="17684"/>
                </a:moveTo>
                <a:lnTo>
                  <a:pt x="6329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57" name="object 13057"/>
          <p:cNvSpPr/>
          <p:nvPr/>
        </p:nvSpPr>
        <p:spPr>
          <a:xfrm>
            <a:off x="3235271" y="5935362"/>
            <a:ext cx="55880" cy="220979"/>
          </a:xfrm>
          <a:custGeom>
            <a:avLst/>
            <a:gdLst/>
            <a:ahLst/>
            <a:cxnLst/>
            <a:rect l="l" t="t" r="r" b="b"/>
            <a:pathLst>
              <a:path w="55879" h="220979">
                <a:moveTo>
                  <a:pt x="55844" y="0"/>
                </a:moveTo>
                <a:lnTo>
                  <a:pt x="47468" y="33506"/>
                </a:lnTo>
              </a:path>
              <a:path w="55879" h="220979">
                <a:moveTo>
                  <a:pt x="42814" y="50260"/>
                </a:moveTo>
                <a:lnTo>
                  <a:pt x="34437" y="84697"/>
                </a:lnTo>
              </a:path>
              <a:path w="55879" h="220979">
                <a:moveTo>
                  <a:pt x="29783" y="101451"/>
                </a:moveTo>
                <a:lnTo>
                  <a:pt x="21407" y="134958"/>
                </a:lnTo>
              </a:path>
              <a:path w="55879" h="220979">
                <a:moveTo>
                  <a:pt x="17684" y="152642"/>
                </a:moveTo>
                <a:lnTo>
                  <a:pt x="9307" y="186149"/>
                </a:lnTo>
              </a:path>
              <a:path w="55879" h="220979">
                <a:moveTo>
                  <a:pt x="4653" y="202902"/>
                </a:moveTo>
                <a:lnTo>
                  <a:pt x="0" y="220586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58" name="object 13058"/>
          <p:cNvSpPr/>
          <p:nvPr/>
        </p:nvSpPr>
        <p:spPr>
          <a:xfrm>
            <a:off x="3034230" y="6113135"/>
            <a:ext cx="201295" cy="162560"/>
          </a:xfrm>
          <a:custGeom>
            <a:avLst/>
            <a:gdLst/>
            <a:ahLst/>
            <a:cxnLst/>
            <a:rect l="l" t="t" r="r" b="b"/>
            <a:pathLst>
              <a:path w="201294" h="162560">
                <a:moveTo>
                  <a:pt x="28853" y="1861"/>
                </a:moveTo>
                <a:lnTo>
                  <a:pt x="24199" y="21407"/>
                </a:lnTo>
              </a:path>
              <a:path w="201294" h="162560">
                <a:moveTo>
                  <a:pt x="24199" y="21407"/>
                </a:moveTo>
                <a:lnTo>
                  <a:pt x="51190" y="27922"/>
                </a:lnTo>
              </a:path>
              <a:path w="201294" h="162560">
                <a:moveTo>
                  <a:pt x="67944" y="31645"/>
                </a:moveTo>
                <a:lnTo>
                  <a:pt x="101451" y="40022"/>
                </a:lnTo>
              </a:path>
              <a:path w="201294" h="162560">
                <a:moveTo>
                  <a:pt x="119135" y="44675"/>
                </a:moveTo>
                <a:lnTo>
                  <a:pt x="152642" y="53052"/>
                </a:lnTo>
              </a:path>
              <a:path w="201294" h="162560">
                <a:moveTo>
                  <a:pt x="169395" y="57706"/>
                </a:moveTo>
                <a:lnTo>
                  <a:pt x="196387" y="64221"/>
                </a:lnTo>
              </a:path>
              <a:path w="201294" h="162560">
                <a:moveTo>
                  <a:pt x="196387" y="64221"/>
                </a:moveTo>
                <a:lnTo>
                  <a:pt x="201041" y="44675"/>
                </a:lnTo>
              </a:path>
              <a:path w="201294" h="162560">
                <a:moveTo>
                  <a:pt x="28853" y="1861"/>
                </a:moveTo>
                <a:lnTo>
                  <a:pt x="29783" y="0"/>
                </a:lnTo>
              </a:path>
              <a:path w="201294" h="162560">
                <a:moveTo>
                  <a:pt x="201041" y="42814"/>
                </a:moveTo>
                <a:lnTo>
                  <a:pt x="201041" y="44675"/>
                </a:lnTo>
              </a:path>
              <a:path w="201294" h="162560">
                <a:moveTo>
                  <a:pt x="0" y="119135"/>
                </a:moveTo>
                <a:lnTo>
                  <a:pt x="5584" y="96797"/>
                </a:lnTo>
              </a:path>
              <a:path w="201294" h="162560">
                <a:moveTo>
                  <a:pt x="9307" y="80974"/>
                </a:moveTo>
                <a:lnTo>
                  <a:pt x="16753" y="49329"/>
                </a:lnTo>
              </a:path>
              <a:path w="201294" h="162560">
                <a:moveTo>
                  <a:pt x="21407" y="33506"/>
                </a:moveTo>
                <a:lnTo>
                  <a:pt x="26991" y="11168"/>
                </a:lnTo>
              </a:path>
              <a:path w="201294" h="162560">
                <a:moveTo>
                  <a:pt x="199179" y="53983"/>
                </a:moveTo>
                <a:lnTo>
                  <a:pt x="193595" y="76321"/>
                </a:lnTo>
              </a:path>
              <a:path w="201294" h="162560">
                <a:moveTo>
                  <a:pt x="188941" y="92143"/>
                </a:moveTo>
                <a:lnTo>
                  <a:pt x="181495" y="123789"/>
                </a:lnTo>
              </a:path>
              <a:path w="201294" h="162560">
                <a:moveTo>
                  <a:pt x="176841" y="139611"/>
                </a:moveTo>
                <a:lnTo>
                  <a:pt x="171257" y="161949"/>
                </a:lnTo>
              </a:path>
              <a:path w="201294" h="162560">
                <a:moveTo>
                  <a:pt x="33506" y="930"/>
                </a:moveTo>
                <a:lnTo>
                  <a:pt x="32576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59" name="object 13059"/>
          <p:cNvSpPr/>
          <p:nvPr/>
        </p:nvSpPr>
        <p:spPr>
          <a:xfrm>
            <a:off x="9513148" y="6875415"/>
            <a:ext cx="5080" cy="15240"/>
          </a:xfrm>
          <a:custGeom>
            <a:avLst/>
            <a:gdLst/>
            <a:ahLst/>
            <a:cxnLst/>
            <a:rect l="l" t="t" r="r" b="b"/>
            <a:pathLst>
              <a:path w="5079" h="15240">
                <a:moveTo>
                  <a:pt x="0" y="930"/>
                </a:moveTo>
                <a:lnTo>
                  <a:pt x="3722" y="14891"/>
                </a:lnTo>
              </a:path>
              <a:path w="5079" h="15240">
                <a:moveTo>
                  <a:pt x="4653" y="13961"/>
                </a:moveTo>
                <a:lnTo>
                  <a:pt x="1861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60" name="object 13060"/>
          <p:cNvSpPr/>
          <p:nvPr/>
        </p:nvSpPr>
        <p:spPr>
          <a:xfrm>
            <a:off x="3067736" y="6114065"/>
            <a:ext cx="165100" cy="41275"/>
          </a:xfrm>
          <a:custGeom>
            <a:avLst/>
            <a:gdLst/>
            <a:ahLst/>
            <a:cxnLst/>
            <a:rect l="l" t="t" r="r" b="b"/>
            <a:pathLst>
              <a:path w="165100" h="41275">
                <a:moveTo>
                  <a:pt x="164741" y="40952"/>
                </a:moveTo>
                <a:lnTo>
                  <a:pt x="163811" y="40952"/>
                </a:lnTo>
              </a:path>
              <a:path w="165100" h="41275">
                <a:moveTo>
                  <a:pt x="163811" y="40952"/>
                </a:moveTo>
                <a:lnTo>
                  <a:pt x="162880" y="40952"/>
                </a:lnTo>
              </a:path>
              <a:path w="165100" h="41275">
                <a:moveTo>
                  <a:pt x="161949" y="40952"/>
                </a:moveTo>
                <a:lnTo>
                  <a:pt x="141473" y="35368"/>
                </a:lnTo>
              </a:path>
              <a:path w="165100" h="41275">
                <a:moveTo>
                  <a:pt x="124719" y="30714"/>
                </a:moveTo>
                <a:lnTo>
                  <a:pt x="90282" y="22337"/>
                </a:lnTo>
              </a:path>
              <a:path w="165100" h="41275">
                <a:moveTo>
                  <a:pt x="73528" y="18614"/>
                </a:moveTo>
                <a:lnTo>
                  <a:pt x="40022" y="10238"/>
                </a:lnTo>
              </a:path>
              <a:path w="165100" h="41275">
                <a:moveTo>
                  <a:pt x="22337" y="5584"/>
                </a:moveTo>
                <a:lnTo>
                  <a:pt x="1861" y="930"/>
                </a:lnTo>
              </a:path>
              <a:path w="165100" h="41275">
                <a:moveTo>
                  <a:pt x="1861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061" name="object 13061"/>
          <p:cNvGrpSpPr/>
          <p:nvPr/>
        </p:nvGrpSpPr>
        <p:grpSpPr>
          <a:xfrm>
            <a:off x="3191525" y="6236924"/>
            <a:ext cx="3175" cy="3175"/>
            <a:chOff x="3191525" y="6236924"/>
            <a:chExt cx="3175" cy="3175"/>
          </a:xfrm>
        </p:grpSpPr>
        <p:sp>
          <p:nvSpPr>
            <p:cNvPr id="13062" name="object 13062"/>
            <p:cNvSpPr/>
            <p:nvPr/>
          </p:nvSpPr>
          <p:spPr>
            <a:xfrm>
              <a:off x="3192456" y="62378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3" name="object 13063"/>
            <p:cNvSpPr/>
            <p:nvPr/>
          </p:nvSpPr>
          <p:spPr>
            <a:xfrm>
              <a:off x="3192450" y="62369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4" name="object 13064"/>
            <p:cNvSpPr/>
            <p:nvPr/>
          </p:nvSpPr>
          <p:spPr>
            <a:xfrm>
              <a:off x="3193387" y="623785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5" name="object 13065"/>
            <p:cNvSpPr/>
            <p:nvPr/>
          </p:nvSpPr>
          <p:spPr>
            <a:xfrm>
              <a:off x="3192450" y="62378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6" name="object 13066"/>
            <p:cNvSpPr/>
            <p:nvPr/>
          </p:nvSpPr>
          <p:spPr>
            <a:xfrm>
              <a:off x="3192456" y="623878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7" name="object 13067"/>
            <p:cNvSpPr/>
            <p:nvPr/>
          </p:nvSpPr>
          <p:spPr>
            <a:xfrm>
              <a:off x="3191522" y="62378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8" name="object 13068"/>
            <p:cNvSpPr/>
            <p:nvPr/>
          </p:nvSpPr>
          <p:spPr>
            <a:xfrm>
              <a:off x="3192456" y="623785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69" name="object 13069"/>
            <p:cNvSpPr/>
            <p:nvPr/>
          </p:nvSpPr>
          <p:spPr>
            <a:xfrm>
              <a:off x="3191522" y="62369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070" name="object 13070"/>
          <p:cNvSpPr/>
          <p:nvPr/>
        </p:nvSpPr>
        <p:spPr>
          <a:xfrm>
            <a:off x="9516871" y="688937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71" name="object 13071"/>
          <p:cNvSpPr/>
          <p:nvPr/>
        </p:nvSpPr>
        <p:spPr>
          <a:xfrm>
            <a:off x="9516871" y="688937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72" name="object 13072"/>
          <p:cNvSpPr/>
          <p:nvPr/>
        </p:nvSpPr>
        <p:spPr>
          <a:xfrm>
            <a:off x="9516871" y="689030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73" name="object 13073"/>
          <p:cNvSpPr/>
          <p:nvPr/>
        </p:nvSpPr>
        <p:spPr>
          <a:xfrm>
            <a:off x="9515940" y="688937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74" name="object 13074"/>
          <p:cNvSpPr/>
          <p:nvPr/>
        </p:nvSpPr>
        <p:spPr>
          <a:xfrm>
            <a:off x="9515940" y="688937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75" name="object 13075"/>
          <p:cNvSpPr/>
          <p:nvPr/>
        </p:nvSpPr>
        <p:spPr>
          <a:xfrm>
            <a:off x="9515940" y="688937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76" name="object 13076"/>
          <p:cNvSpPr/>
          <p:nvPr/>
        </p:nvSpPr>
        <p:spPr>
          <a:xfrm>
            <a:off x="9516871" y="688937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77" name="object 13077"/>
          <p:cNvSpPr/>
          <p:nvPr/>
        </p:nvSpPr>
        <p:spPr>
          <a:xfrm>
            <a:off x="9515940" y="688844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78" name="object 13078"/>
          <p:cNvSpPr/>
          <p:nvPr/>
        </p:nvSpPr>
        <p:spPr>
          <a:xfrm>
            <a:off x="9515940" y="688844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79" name="object 13079"/>
          <p:cNvSpPr/>
          <p:nvPr/>
        </p:nvSpPr>
        <p:spPr>
          <a:xfrm>
            <a:off x="9515940" y="688844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80" name="object 13080"/>
          <p:cNvSpPr/>
          <p:nvPr/>
        </p:nvSpPr>
        <p:spPr>
          <a:xfrm>
            <a:off x="9515940" y="688844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81" name="object 13081"/>
          <p:cNvSpPr/>
          <p:nvPr/>
        </p:nvSpPr>
        <p:spPr>
          <a:xfrm>
            <a:off x="9516871" y="688937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82" name="object 13082"/>
          <p:cNvSpPr/>
          <p:nvPr/>
        </p:nvSpPr>
        <p:spPr>
          <a:xfrm>
            <a:off x="9516871" y="688844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83" name="object 13083"/>
          <p:cNvSpPr/>
          <p:nvPr/>
        </p:nvSpPr>
        <p:spPr>
          <a:xfrm>
            <a:off x="9516871" y="688844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84" name="object 13084"/>
          <p:cNvSpPr/>
          <p:nvPr/>
        </p:nvSpPr>
        <p:spPr>
          <a:xfrm>
            <a:off x="9516871" y="688844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85" name="object 13085"/>
          <p:cNvSpPr/>
          <p:nvPr/>
        </p:nvSpPr>
        <p:spPr>
          <a:xfrm>
            <a:off x="9516871" y="688844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86" name="object 13086"/>
          <p:cNvSpPr/>
          <p:nvPr/>
        </p:nvSpPr>
        <p:spPr>
          <a:xfrm>
            <a:off x="9516871" y="688844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87" name="object 13087"/>
          <p:cNvSpPr/>
          <p:nvPr/>
        </p:nvSpPr>
        <p:spPr>
          <a:xfrm>
            <a:off x="9516871" y="688844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88" name="object 13088"/>
          <p:cNvSpPr/>
          <p:nvPr/>
        </p:nvSpPr>
        <p:spPr>
          <a:xfrm>
            <a:off x="9517802" y="688937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89" name="object 13089"/>
          <p:cNvSpPr/>
          <p:nvPr/>
        </p:nvSpPr>
        <p:spPr>
          <a:xfrm>
            <a:off x="9517802" y="688937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90" name="object 13090"/>
          <p:cNvSpPr/>
          <p:nvPr/>
        </p:nvSpPr>
        <p:spPr>
          <a:xfrm>
            <a:off x="9516871" y="688937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91" name="object 13091"/>
          <p:cNvSpPr/>
          <p:nvPr/>
        </p:nvSpPr>
        <p:spPr>
          <a:xfrm>
            <a:off x="9516871" y="688937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92" name="object 13092"/>
          <p:cNvSpPr/>
          <p:nvPr/>
        </p:nvSpPr>
        <p:spPr>
          <a:xfrm>
            <a:off x="9516871" y="688937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93" name="object 13093"/>
          <p:cNvSpPr/>
          <p:nvPr/>
        </p:nvSpPr>
        <p:spPr>
          <a:xfrm>
            <a:off x="9516871" y="688937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94" name="object 13094"/>
          <p:cNvSpPr/>
          <p:nvPr/>
        </p:nvSpPr>
        <p:spPr>
          <a:xfrm>
            <a:off x="9643453" y="6843770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70">
                <a:moveTo>
                  <a:pt x="4653" y="13961"/>
                </a:moveTo>
                <a:lnTo>
                  <a:pt x="930" y="0"/>
                </a:lnTo>
              </a:path>
              <a:path w="5079" h="13970">
                <a:moveTo>
                  <a:pt x="0" y="0"/>
                </a:moveTo>
                <a:lnTo>
                  <a:pt x="2792" y="139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95" name="object 13095"/>
          <p:cNvSpPr/>
          <p:nvPr/>
        </p:nvSpPr>
        <p:spPr>
          <a:xfrm>
            <a:off x="3191522" y="623693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96" name="object 13096"/>
          <p:cNvSpPr/>
          <p:nvPr/>
        </p:nvSpPr>
        <p:spPr>
          <a:xfrm>
            <a:off x="10060427" y="706528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97" name="object 13097"/>
          <p:cNvSpPr/>
          <p:nvPr/>
        </p:nvSpPr>
        <p:spPr>
          <a:xfrm>
            <a:off x="10060427" y="698710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098" name="object 13098"/>
          <p:cNvGrpSpPr/>
          <p:nvPr/>
        </p:nvGrpSpPr>
        <p:grpSpPr>
          <a:xfrm>
            <a:off x="3187803" y="6236924"/>
            <a:ext cx="6985" cy="17145"/>
            <a:chOff x="3187803" y="6236924"/>
            <a:chExt cx="6985" cy="17145"/>
          </a:xfrm>
        </p:grpSpPr>
        <p:sp>
          <p:nvSpPr>
            <p:cNvPr id="13099" name="object 13099"/>
            <p:cNvSpPr/>
            <p:nvPr/>
          </p:nvSpPr>
          <p:spPr>
            <a:xfrm>
              <a:off x="3191525" y="62369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0" name="object 13100"/>
            <p:cNvSpPr/>
            <p:nvPr/>
          </p:nvSpPr>
          <p:spPr>
            <a:xfrm>
              <a:off x="3188733" y="6237855"/>
              <a:ext cx="5080" cy="15240"/>
            </a:xfrm>
            <a:custGeom>
              <a:avLst/>
              <a:gdLst/>
              <a:ahLst/>
              <a:cxnLst/>
              <a:rect l="l" t="t" r="r" b="b"/>
              <a:pathLst>
                <a:path w="5080" h="15239">
                  <a:moveTo>
                    <a:pt x="3722" y="0"/>
                  </a:moveTo>
                  <a:lnTo>
                    <a:pt x="0" y="13961"/>
                  </a:lnTo>
                </a:path>
                <a:path w="5080" h="15239">
                  <a:moveTo>
                    <a:pt x="930" y="14891"/>
                  </a:moveTo>
                  <a:lnTo>
                    <a:pt x="4653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101" name="object 13101"/>
          <p:cNvSpPr/>
          <p:nvPr/>
        </p:nvSpPr>
        <p:spPr>
          <a:xfrm>
            <a:off x="9990621" y="6987105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02" name="object 13102"/>
          <p:cNvSpPr/>
          <p:nvPr/>
        </p:nvSpPr>
        <p:spPr>
          <a:xfrm>
            <a:off x="10034366" y="6987105"/>
            <a:ext cx="26670" cy="0"/>
          </a:xfrm>
          <a:custGeom>
            <a:avLst/>
            <a:gdLst/>
            <a:ahLst/>
            <a:cxnLst/>
            <a:rect l="l" t="t" r="r" b="b"/>
            <a:pathLst>
              <a:path w="26670">
                <a:moveTo>
                  <a:pt x="0" y="0"/>
                </a:moveTo>
                <a:lnTo>
                  <a:pt x="2606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03" name="object 13103"/>
          <p:cNvSpPr/>
          <p:nvPr/>
        </p:nvSpPr>
        <p:spPr>
          <a:xfrm>
            <a:off x="9990621" y="7034572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04" name="object 13104"/>
          <p:cNvSpPr/>
          <p:nvPr/>
        </p:nvSpPr>
        <p:spPr>
          <a:xfrm>
            <a:off x="9990621" y="6987105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05" name="object 13105"/>
          <p:cNvSpPr/>
          <p:nvPr/>
        </p:nvSpPr>
        <p:spPr>
          <a:xfrm>
            <a:off x="9990621" y="706528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9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106" name="object 13106"/>
          <p:cNvGrpSpPr/>
          <p:nvPr/>
        </p:nvGrpSpPr>
        <p:grpSpPr>
          <a:xfrm>
            <a:off x="3061221" y="6205278"/>
            <a:ext cx="3175" cy="1905"/>
            <a:chOff x="3061221" y="6205278"/>
            <a:chExt cx="3175" cy="1905"/>
          </a:xfrm>
        </p:grpSpPr>
        <p:sp>
          <p:nvSpPr>
            <p:cNvPr id="13107" name="object 13107"/>
            <p:cNvSpPr/>
            <p:nvPr/>
          </p:nvSpPr>
          <p:spPr>
            <a:xfrm>
              <a:off x="3062152" y="620620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930" y="0"/>
                  </a:moveTo>
                  <a:lnTo>
                    <a:pt x="930" y="930"/>
                  </a:lnTo>
                </a:path>
                <a:path w="1269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08" name="object 13108"/>
            <p:cNvSpPr/>
            <p:nvPr/>
          </p:nvSpPr>
          <p:spPr>
            <a:xfrm>
              <a:off x="3061221" y="62052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109" name="object 13109"/>
          <p:cNvSpPr/>
          <p:nvPr/>
        </p:nvSpPr>
        <p:spPr>
          <a:xfrm>
            <a:off x="10060427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746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10" name="object 13110"/>
          <p:cNvSpPr/>
          <p:nvPr/>
        </p:nvSpPr>
        <p:spPr>
          <a:xfrm>
            <a:off x="3061221" y="620527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11" name="object 13111"/>
          <p:cNvSpPr/>
          <p:nvPr/>
        </p:nvSpPr>
        <p:spPr>
          <a:xfrm>
            <a:off x="10060427" y="698710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12" name="object 13112"/>
          <p:cNvSpPr/>
          <p:nvPr/>
        </p:nvSpPr>
        <p:spPr>
          <a:xfrm>
            <a:off x="10065080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13" name="object 13113"/>
          <p:cNvSpPr/>
          <p:nvPr/>
        </p:nvSpPr>
        <p:spPr>
          <a:xfrm>
            <a:off x="10065080" y="6982451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14" name="object 13114"/>
          <p:cNvSpPr/>
          <p:nvPr/>
        </p:nvSpPr>
        <p:spPr>
          <a:xfrm>
            <a:off x="3061221" y="620527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15" name="object 13115"/>
          <p:cNvSpPr/>
          <p:nvPr/>
        </p:nvSpPr>
        <p:spPr>
          <a:xfrm>
            <a:off x="10060427" y="706528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116" name="object 13116"/>
          <p:cNvGrpSpPr/>
          <p:nvPr/>
        </p:nvGrpSpPr>
        <p:grpSpPr>
          <a:xfrm>
            <a:off x="3061221" y="6205278"/>
            <a:ext cx="1905" cy="1905"/>
            <a:chOff x="3061221" y="6205278"/>
            <a:chExt cx="1905" cy="1905"/>
          </a:xfrm>
        </p:grpSpPr>
        <p:sp>
          <p:nvSpPr>
            <p:cNvPr id="13117" name="object 13117"/>
            <p:cNvSpPr/>
            <p:nvPr/>
          </p:nvSpPr>
          <p:spPr>
            <a:xfrm>
              <a:off x="3061220" y="62052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18" name="object 13118"/>
            <p:cNvSpPr/>
            <p:nvPr/>
          </p:nvSpPr>
          <p:spPr>
            <a:xfrm>
              <a:off x="3062152" y="62052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119" name="object 13119"/>
          <p:cNvGrpSpPr/>
          <p:nvPr/>
        </p:nvGrpSpPr>
        <p:grpSpPr>
          <a:xfrm>
            <a:off x="9645314" y="6855869"/>
            <a:ext cx="3810" cy="3175"/>
            <a:chOff x="9645314" y="6855869"/>
            <a:chExt cx="3810" cy="3175"/>
          </a:xfrm>
        </p:grpSpPr>
        <p:sp>
          <p:nvSpPr>
            <p:cNvPr id="13120" name="object 13120"/>
            <p:cNvSpPr/>
            <p:nvPr/>
          </p:nvSpPr>
          <p:spPr>
            <a:xfrm>
              <a:off x="9646234" y="68558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1" name="object 13121"/>
            <p:cNvSpPr/>
            <p:nvPr/>
          </p:nvSpPr>
          <p:spPr>
            <a:xfrm>
              <a:off x="9647176" y="68568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2" name="object 13122"/>
            <p:cNvSpPr/>
            <p:nvPr/>
          </p:nvSpPr>
          <p:spPr>
            <a:xfrm>
              <a:off x="9647174" y="68558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3" name="object 13123"/>
            <p:cNvSpPr/>
            <p:nvPr/>
          </p:nvSpPr>
          <p:spPr>
            <a:xfrm>
              <a:off x="9648106" y="68568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4" name="object 13124"/>
            <p:cNvSpPr/>
            <p:nvPr/>
          </p:nvSpPr>
          <p:spPr>
            <a:xfrm>
              <a:off x="9647174" y="6856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5" name="object 13125"/>
            <p:cNvSpPr/>
            <p:nvPr/>
          </p:nvSpPr>
          <p:spPr>
            <a:xfrm>
              <a:off x="9647176" y="68577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6" name="object 13126"/>
            <p:cNvSpPr/>
            <p:nvPr/>
          </p:nvSpPr>
          <p:spPr>
            <a:xfrm>
              <a:off x="9646234" y="6856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7" name="object 13127"/>
            <p:cNvSpPr/>
            <p:nvPr/>
          </p:nvSpPr>
          <p:spPr>
            <a:xfrm>
              <a:off x="9646245" y="68577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8" name="object 13128"/>
            <p:cNvSpPr/>
            <p:nvPr/>
          </p:nvSpPr>
          <p:spPr>
            <a:xfrm>
              <a:off x="9645307" y="6856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29" name="object 13129"/>
            <p:cNvSpPr/>
            <p:nvPr/>
          </p:nvSpPr>
          <p:spPr>
            <a:xfrm>
              <a:off x="9646245" y="685680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0" name="object 13130"/>
            <p:cNvSpPr/>
            <p:nvPr/>
          </p:nvSpPr>
          <p:spPr>
            <a:xfrm>
              <a:off x="9646234" y="68558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131" name="object 13131"/>
          <p:cNvGrpSpPr/>
          <p:nvPr/>
        </p:nvGrpSpPr>
        <p:grpSpPr>
          <a:xfrm>
            <a:off x="3061221" y="6204348"/>
            <a:ext cx="3810" cy="3810"/>
            <a:chOff x="3061221" y="6204348"/>
            <a:chExt cx="3810" cy="3810"/>
          </a:xfrm>
        </p:grpSpPr>
        <p:sp>
          <p:nvSpPr>
            <p:cNvPr id="13132" name="object 13132"/>
            <p:cNvSpPr/>
            <p:nvPr/>
          </p:nvSpPr>
          <p:spPr>
            <a:xfrm>
              <a:off x="3061221" y="62043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3" name="object 13133"/>
            <p:cNvSpPr/>
            <p:nvPr/>
          </p:nvSpPr>
          <p:spPr>
            <a:xfrm>
              <a:off x="3062152" y="620527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4" name="object 13134"/>
            <p:cNvSpPr/>
            <p:nvPr/>
          </p:nvSpPr>
          <p:spPr>
            <a:xfrm>
              <a:off x="3062147" y="62043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5" name="object 13135"/>
            <p:cNvSpPr/>
            <p:nvPr/>
          </p:nvSpPr>
          <p:spPr>
            <a:xfrm>
              <a:off x="3063083" y="620527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930"/>
                  </a:moveTo>
                  <a:lnTo>
                    <a:pt x="0" y="0"/>
                  </a:lnTo>
                </a:path>
                <a:path w="1269" h="1270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6" name="object 13136"/>
            <p:cNvSpPr/>
            <p:nvPr/>
          </p:nvSpPr>
          <p:spPr>
            <a:xfrm>
              <a:off x="3063075" y="62052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7" name="object 13137"/>
            <p:cNvSpPr/>
            <p:nvPr/>
          </p:nvSpPr>
          <p:spPr>
            <a:xfrm>
              <a:off x="3063083" y="620620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8" name="object 13138"/>
            <p:cNvSpPr/>
            <p:nvPr/>
          </p:nvSpPr>
          <p:spPr>
            <a:xfrm>
              <a:off x="3062152" y="62052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39" name="object 13139"/>
            <p:cNvSpPr/>
            <p:nvPr/>
          </p:nvSpPr>
          <p:spPr>
            <a:xfrm>
              <a:off x="3063083" y="620620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40" name="object 13140"/>
            <p:cNvSpPr/>
            <p:nvPr/>
          </p:nvSpPr>
          <p:spPr>
            <a:xfrm>
              <a:off x="3062152" y="62062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141" name="object 13141"/>
          <p:cNvSpPr/>
          <p:nvPr/>
        </p:nvSpPr>
        <p:spPr>
          <a:xfrm>
            <a:off x="9521525" y="6940567"/>
            <a:ext cx="165735" cy="41275"/>
          </a:xfrm>
          <a:custGeom>
            <a:avLst/>
            <a:gdLst/>
            <a:ahLst/>
            <a:cxnLst/>
            <a:rect l="l" t="t" r="r" b="b"/>
            <a:pathLst>
              <a:path w="165734" h="41275">
                <a:moveTo>
                  <a:pt x="0" y="40952"/>
                </a:moveTo>
                <a:lnTo>
                  <a:pt x="930" y="40952"/>
                </a:lnTo>
              </a:path>
              <a:path w="165734" h="41275">
                <a:moveTo>
                  <a:pt x="930" y="40952"/>
                </a:moveTo>
                <a:lnTo>
                  <a:pt x="2792" y="40952"/>
                </a:lnTo>
              </a:path>
              <a:path w="165734" h="41275">
                <a:moveTo>
                  <a:pt x="2792" y="40952"/>
                </a:moveTo>
                <a:lnTo>
                  <a:pt x="23268" y="35368"/>
                </a:lnTo>
              </a:path>
              <a:path w="165734" h="41275">
                <a:moveTo>
                  <a:pt x="40952" y="31645"/>
                </a:moveTo>
                <a:lnTo>
                  <a:pt x="74459" y="23268"/>
                </a:lnTo>
              </a:path>
              <a:path w="165734" h="41275">
                <a:moveTo>
                  <a:pt x="91213" y="18614"/>
                </a:moveTo>
                <a:lnTo>
                  <a:pt x="124719" y="10238"/>
                </a:lnTo>
              </a:path>
              <a:path w="165734" h="41275">
                <a:moveTo>
                  <a:pt x="142404" y="5584"/>
                </a:moveTo>
                <a:lnTo>
                  <a:pt x="162880" y="930"/>
                </a:lnTo>
              </a:path>
              <a:path w="165734" h="41275">
                <a:moveTo>
                  <a:pt x="162880" y="930"/>
                </a:moveTo>
                <a:lnTo>
                  <a:pt x="164741" y="0"/>
                </a:lnTo>
              </a:path>
              <a:path w="165734" h="41275">
                <a:moveTo>
                  <a:pt x="164741" y="0"/>
                </a:moveTo>
                <a:lnTo>
                  <a:pt x="165672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42" name="object 13142"/>
          <p:cNvSpPr/>
          <p:nvPr/>
        </p:nvSpPr>
        <p:spPr>
          <a:xfrm>
            <a:off x="3062152" y="62062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43" name="object 13143"/>
          <p:cNvSpPr/>
          <p:nvPr/>
        </p:nvSpPr>
        <p:spPr>
          <a:xfrm>
            <a:off x="9990621" y="706528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9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44" name="object 13144"/>
          <p:cNvSpPr/>
          <p:nvPr/>
        </p:nvSpPr>
        <p:spPr>
          <a:xfrm>
            <a:off x="10034366" y="6982451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45" name="object 13145"/>
          <p:cNvSpPr/>
          <p:nvPr/>
        </p:nvSpPr>
        <p:spPr>
          <a:xfrm>
            <a:off x="9986898" y="6982451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46" name="object 13146"/>
          <p:cNvSpPr/>
          <p:nvPr/>
        </p:nvSpPr>
        <p:spPr>
          <a:xfrm>
            <a:off x="3060290" y="6206209"/>
            <a:ext cx="3810" cy="13970"/>
          </a:xfrm>
          <a:custGeom>
            <a:avLst/>
            <a:gdLst/>
            <a:ahLst/>
            <a:cxnLst/>
            <a:rect l="l" t="t" r="r" b="b"/>
            <a:pathLst>
              <a:path w="3810" h="13970">
                <a:moveTo>
                  <a:pt x="0" y="13961"/>
                </a:moveTo>
                <a:lnTo>
                  <a:pt x="3722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47" name="object 13147"/>
          <p:cNvSpPr/>
          <p:nvPr/>
        </p:nvSpPr>
        <p:spPr>
          <a:xfrm>
            <a:off x="9990621" y="6987105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48" name="object 13148"/>
          <p:cNvSpPr/>
          <p:nvPr/>
        </p:nvSpPr>
        <p:spPr>
          <a:xfrm>
            <a:off x="10034366" y="6987105"/>
            <a:ext cx="26670" cy="0"/>
          </a:xfrm>
          <a:custGeom>
            <a:avLst/>
            <a:gdLst/>
            <a:ahLst/>
            <a:cxnLst/>
            <a:rect l="l" t="t" r="r" b="b"/>
            <a:pathLst>
              <a:path w="26670">
                <a:moveTo>
                  <a:pt x="0" y="0"/>
                </a:moveTo>
                <a:lnTo>
                  <a:pt x="2606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49" name="object 13149"/>
          <p:cNvSpPr/>
          <p:nvPr/>
        </p:nvSpPr>
        <p:spPr>
          <a:xfrm>
            <a:off x="3037952" y="6206209"/>
            <a:ext cx="24765" cy="39370"/>
          </a:xfrm>
          <a:custGeom>
            <a:avLst/>
            <a:gdLst/>
            <a:ahLst/>
            <a:cxnLst/>
            <a:rect l="l" t="t" r="r" b="b"/>
            <a:pathLst>
              <a:path w="24764" h="39370">
                <a:moveTo>
                  <a:pt x="24199" y="0"/>
                </a:moveTo>
                <a:lnTo>
                  <a:pt x="20476" y="13030"/>
                </a:lnTo>
              </a:path>
              <a:path w="24764" h="39370">
                <a:moveTo>
                  <a:pt x="930" y="36299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50" name="object 13150"/>
          <p:cNvSpPr/>
          <p:nvPr/>
        </p:nvSpPr>
        <p:spPr>
          <a:xfrm>
            <a:off x="9986898" y="6987105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51" name="object 13151"/>
          <p:cNvSpPr/>
          <p:nvPr/>
        </p:nvSpPr>
        <p:spPr>
          <a:xfrm>
            <a:off x="9986898" y="7034572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52" name="object 13152"/>
          <p:cNvSpPr/>
          <p:nvPr/>
        </p:nvSpPr>
        <p:spPr>
          <a:xfrm>
            <a:off x="3038883" y="5852526"/>
            <a:ext cx="97155" cy="389255"/>
          </a:xfrm>
          <a:custGeom>
            <a:avLst/>
            <a:gdLst/>
            <a:ahLst/>
            <a:cxnLst/>
            <a:rect l="l" t="t" r="r" b="b"/>
            <a:pathLst>
              <a:path w="97155" h="389254">
                <a:moveTo>
                  <a:pt x="96797" y="0"/>
                </a:moveTo>
                <a:lnTo>
                  <a:pt x="96797" y="2792"/>
                </a:lnTo>
              </a:path>
              <a:path w="97155" h="389254">
                <a:moveTo>
                  <a:pt x="96797" y="2792"/>
                </a:moveTo>
                <a:lnTo>
                  <a:pt x="91213" y="22337"/>
                </a:lnTo>
              </a:path>
              <a:path w="97155" h="389254">
                <a:moveTo>
                  <a:pt x="87490" y="40022"/>
                </a:moveTo>
                <a:lnTo>
                  <a:pt x="79113" y="73528"/>
                </a:lnTo>
              </a:path>
              <a:path w="97155" h="389254">
                <a:moveTo>
                  <a:pt x="74459" y="90282"/>
                </a:moveTo>
                <a:lnTo>
                  <a:pt x="66082" y="124719"/>
                </a:lnTo>
              </a:path>
              <a:path w="97155" h="389254">
                <a:moveTo>
                  <a:pt x="62359" y="141473"/>
                </a:moveTo>
                <a:lnTo>
                  <a:pt x="53983" y="174980"/>
                </a:lnTo>
              </a:path>
              <a:path w="97155" h="389254">
                <a:moveTo>
                  <a:pt x="49329" y="191733"/>
                </a:moveTo>
                <a:lnTo>
                  <a:pt x="40952" y="226171"/>
                </a:lnTo>
              </a:path>
              <a:path w="97155" h="389254">
                <a:moveTo>
                  <a:pt x="36299" y="242924"/>
                </a:moveTo>
                <a:lnTo>
                  <a:pt x="31645" y="262470"/>
                </a:lnTo>
              </a:path>
              <a:path w="97155" h="389254">
                <a:moveTo>
                  <a:pt x="26991" y="282946"/>
                </a:moveTo>
                <a:lnTo>
                  <a:pt x="21407" y="302492"/>
                </a:lnTo>
              </a:path>
              <a:path w="97155" h="389254">
                <a:moveTo>
                  <a:pt x="17684" y="319245"/>
                </a:moveTo>
                <a:lnTo>
                  <a:pt x="9307" y="353683"/>
                </a:lnTo>
              </a:path>
              <a:path w="97155" h="389254">
                <a:moveTo>
                  <a:pt x="4653" y="370436"/>
                </a:moveTo>
                <a:lnTo>
                  <a:pt x="0" y="38905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53" name="object 13153"/>
          <p:cNvSpPr/>
          <p:nvPr/>
        </p:nvSpPr>
        <p:spPr>
          <a:xfrm>
            <a:off x="9488949" y="6863315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108897"/>
                </a:moveTo>
                <a:lnTo>
                  <a:pt x="21407" y="86559"/>
                </a:lnTo>
              </a:path>
              <a:path w="27304" h="109220">
                <a:moveTo>
                  <a:pt x="16753" y="69805"/>
                </a:moveTo>
                <a:lnTo>
                  <a:pt x="9307" y="38160"/>
                </a:lnTo>
              </a:path>
              <a:path w="27304" h="109220">
                <a:moveTo>
                  <a:pt x="5584" y="22337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54" name="object 13154"/>
          <p:cNvSpPr/>
          <p:nvPr/>
        </p:nvSpPr>
        <p:spPr>
          <a:xfrm>
            <a:off x="3136612" y="5849734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0"/>
                </a:moveTo>
                <a:lnTo>
                  <a:pt x="0" y="930"/>
                </a:lnTo>
              </a:path>
              <a:path h="3175">
                <a:moveTo>
                  <a:pt x="0" y="93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55" name="object 13155"/>
          <p:cNvSpPr/>
          <p:nvPr/>
        </p:nvSpPr>
        <p:spPr>
          <a:xfrm>
            <a:off x="3196179" y="5933501"/>
            <a:ext cx="87630" cy="350520"/>
          </a:xfrm>
          <a:custGeom>
            <a:avLst/>
            <a:gdLst/>
            <a:ahLst/>
            <a:cxnLst/>
            <a:rect l="l" t="t" r="r" b="b"/>
            <a:pathLst>
              <a:path w="87629" h="350520">
                <a:moveTo>
                  <a:pt x="0" y="349960"/>
                </a:moveTo>
                <a:lnTo>
                  <a:pt x="930" y="348098"/>
                </a:lnTo>
              </a:path>
              <a:path w="87629" h="350520">
                <a:moveTo>
                  <a:pt x="930" y="347168"/>
                </a:moveTo>
                <a:lnTo>
                  <a:pt x="5584" y="328553"/>
                </a:lnTo>
              </a:path>
              <a:path w="87629" h="350520">
                <a:moveTo>
                  <a:pt x="10238" y="311799"/>
                </a:moveTo>
                <a:lnTo>
                  <a:pt x="18614" y="277362"/>
                </a:lnTo>
              </a:path>
              <a:path w="87629" h="350520">
                <a:moveTo>
                  <a:pt x="22337" y="260608"/>
                </a:moveTo>
                <a:lnTo>
                  <a:pt x="26991" y="241993"/>
                </a:lnTo>
              </a:path>
              <a:path w="87629" h="350520">
                <a:moveTo>
                  <a:pt x="32576" y="220586"/>
                </a:moveTo>
                <a:lnTo>
                  <a:pt x="37229" y="202902"/>
                </a:lnTo>
              </a:path>
              <a:path w="87629" h="350520">
                <a:moveTo>
                  <a:pt x="40952" y="186149"/>
                </a:moveTo>
                <a:lnTo>
                  <a:pt x="49329" y="152642"/>
                </a:lnTo>
              </a:path>
              <a:path w="87629" h="350520">
                <a:moveTo>
                  <a:pt x="53983" y="134958"/>
                </a:moveTo>
                <a:lnTo>
                  <a:pt x="62359" y="101451"/>
                </a:lnTo>
              </a:path>
              <a:path w="87629" h="350520">
                <a:moveTo>
                  <a:pt x="66082" y="84697"/>
                </a:moveTo>
                <a:lnTo>
                  <a:pt x="74459" y="51190"/>
                </a:lnTo>
              </a:path>
              <a:path w="87629" h="350520">
                <a:moveTo>
                  <a:pt x="79113" y="33506"/>
                </a:moveTo>
                <a:lnTo>
                  <a:pt x="8749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56" name="object 13156"/>
          <p:cNvSpPr/>
          <p:nvPr/>
        </p:nvSpPr>
        <p:spPr>
          <a:xfrm>
            <a:off x="3143127" y="5847872"/>
            <a:ext cx="90805" cy="23495"/>
          </a:xfrm>
          <a:custGeom>
            <a:avLst/>
            <a:gdLst/>
            <a:ahLst/>
            <a:cxnLst/>
            <a:rect l="l" t="t" r="r" b="b"/>
            <a:pathLst>
              <a:path w="90805" h="23495">
                <a:moveTo>
                  <a:pt x="0" y="0"/>
                </a:moveTo>
                <a:lnTo>
                  <a:pt x="39091" y="10238"/>
                </a:lnTo>
              </a:path>
              <a:path w="90805" h="23495">
                <a:moveTo>
                  <a:pt x="56775" y="14891"/>
                </a:moveTo>
                <a:lnTo>
                  <a:pt x="90282" y="23268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57" name="object 13157"/>
          <p:cNvSpPr/>
          <p:nvPr/>
        </p:nvSpPr>
        <p:spPr>
          <a:xfrm>
            <a:off x="9660206" y="6820501"/>
            <a:ext cx="17780" cy="69850"/>
          </a:xfrm>
          <a:custGeom>
            <a:avLst/>
            <a:gdLst/>
            <a:ahLst/>
            <a:cxnLst/>
            <a:rect l="l" t="t" r="r" b="b"/>
            <a:pathLst>
              <a:path w="17779" h="69850">
                <a:moveTo>
                  <a:pt x="0" y="0"/>
                </a:moveTo>
                <a:lnTo>
                  <a:pt x="5584" y="22337"/>
                </a:lnTo>
              </a:path>
              <a:path w="17779" h="69850">
                <a:moveTo>
                  <a:pt x="10238" y="38160"/>
                </a:moveTo>
                <a:lnTo>
                  <a:pt x="17684" y="69805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58" name="object 13158"/>
          <p:cNvSpPr/>
          <p:nvPr/>
        </p:nvSpPr>
        <p:spPr>
          <a:xfrm>
            <a:off x="9681613" y="6906130"/>
            <a:ext cx="8890" cy="33655"/>
          </a:xfrm>
          <a:custGeom>
            <a:avLst/>
            <a:gdLst/>
            <a:ahLst/>
            <a:cxnLst/>
            <a:rect l="l" t="t" r="r" b="b"/>
            <a:pathLst>
              <a:path w="8890" h="33654">
                <a:moveTo>
                  <a:pt x="0" y="0"/>
                </a:moveTo>
                <a:lnTo>
                  <a:pt x="5584" y="23268"/>
                </a:lnTo>
              </a:path>
              <a:path w="8890" h="33654">
                <a:moveTo>
                  <a:pt x="8376" y="31645"/>
                </a:moveTo>
                <a:lnTo>
                  <a:pt x="8376" y="33506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59" name="object 13159"/>
          <p:cNvSpPr/>
          <p:nvPr/>
        </p:nvSpPr>
        <p:spPr>
          <a:xfrm>
            <a:off x="9517802" y="6980590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60" name="object 13160"/>
          <p:cNvSpPr/>
          <p:nvPr/>
        </p:nvSpPr>
        <p:spPr>
          <a:xfrm>
            <a:off x="6699505" y="4657449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61" name="object 13161"/>
          <p:cNvSpPr/>
          <p:nvPr/>
        </p:nvSpPr>
        <p:spPr>
          <a:xfrm>
            <a:off x="3644798" y="7774516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62" name="object 13162"/>
          <p:cNvSpPr/>
          <p:nvPr/>
        </p:nvSpPr>
        <p:spPr>
          <a:xfrm>
            <a:off x="3644798" y="6043329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113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63" name="object 13163"/>
          <p:cNvSpPr/>
          <p:nvPr/>
        </p:nvSpPr>
        <p:spPr>
          <a:xfrm>
            <a:off x="3644798" y="6577577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113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3164" name="object 13164"/>
          <p:cNvPicPr/>
          <p:nvPr/>
        </p:nvPicPr>
        <p:blipFill>
          <a:blip r:embed="rId109" cstate="print"/>
          <a:stretch>
            <a:fillRect/>
          </a:stretch>
        </p:blipFill>
        <p:spPr>
          <a:xfrm>
            <a:off x="9512217" y="6918230"/>
            <a:ext cx="178703" cy="64221"/>
          </a:xfrm>
          <a:prstGeom prst="rect">
            <a:avLst/>
          </a:prstGeom>
        </p:spPr>
      </p:pic>
      <p:grpSp>
        <p:nvGrpSpPr>
          <p:cNvPr id="13165" name="object 13165"/>
          <p:cNvGrpSpPr/>
          <p:nvPr/>
        </p:nvGrpSpPr>
        <p:grpSpPr>
          <a:xfrm>
            <a:off x="9517802" y="6938706"/>
            <a:ext cx="237490" cy="310515"/>
            <a:chOff x="9517802" y="6938706"/>
            <a:chExt cx="237490" cy="310515"/>
          </a:xfrm>
        </p:grpSpPr>
        <p:sp>
          <p:nvSpPr>
            <p:cNvPr id="13166" name="object 13166"/>
            <p:cNvSpPr/>
            <p:nvPr/>
          </p:nvSpPr>
          <p:spPr>
            <a:xfrm>
              <a:off x="9597846" y="7211415"/>
              <a:ext cx="147320" cy="36830"/>
            </a:xfrm>
            <a:custGeom>
              <a:avLst/>
              <a:gdLst/>
              <a:ahLst/>
              <a:cxnLst/>
              <a:rect l="l" t="t" r="r" b="b"/>
              <a:pathLst>
                <a:path w="147320" h="36829">
                  <a:moveTo>
                    <a:pt x="147057" y="0"/>
                  </a:moveTo>
                  <a:lnTo>
                    <a:pt x="107035" y="9307"/>
                  </a:lnTo>
                </a:path>
                <a:path w="147320" h="36829">
                  <a:moveTo>
                    <a:pt x="90282" y="13961"/>
                  </a:moveTo>
                  <a:lnTo>
                    <a:pt x="56775" y="22337"/>
                  </a:lnTo>
                </a:path>
                <a:path w="147320" h="36829">
                  <a:moveTo>
                    <a:pt x="39091" y="26060"/>
                  </a:moveTo>
                  <a:lnTo>
                    <a:pt x="0" y="36299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167" name="object 13167"/>
            <p:cNvPicPr/>
            <p:nvPr/>
          </p:nvPicPr>
          <p:blipFill>
            <a:blip r:embed="rId110" cstate="print"/>
            <a:stretch>
              <a:fillRect/>
            </a:stretch>
          </p:blipFill>
          <p:spPr>
            <a:xfrm>
              <a:off x="9517802" y="6981520"/>
              <a:ext cx="65152" cy="257816"/>
            </a:xfrm>
            <a:prstGeom prst="rect">
              <a:avLst/>
            </a:prstGeom>
          </p:spPr>
        </p:pic>
        <p:pic>
          <p:nvPicPr>
            <p:cNvPr id="13168" name="object 13168"/>
            <p:cNvPicPr/>
            <p:nvPr/>
          </p:nvPicPr>
          <p:blipFill>
            <a:blip r:embed="rId111" cstate="print"/>
            <a:stretch>
              <a:fillRect/>
            </a:stretch>
          </p:blipFill>
          <p:spPr>
            <a:xfrm>
              <a:off x="9689059" y="6938706"/>
              <a:ext cx="66082" cy="257816"/>
            </a:xfrm>
            <a:prstGeom prst="rect">
              <a:avLst/>
            </a:prstGeom>
          </p:spPr>
        </p:pic>
      </p:grpSp>
      <p:grpSp>
        <p:nvGrpSpPr>
          <p:cNvPr id="13169" name="object 13169"/>
          <p:cNvGrpSpPr/>
          <p:nvPr/>
        </p:nvGrpSpPr>
        <p:grpSpPr>
          <a:xfrm>
            <a:off x="9679752" y="6918230"/>
            <a:ext cx="6985" cy="8890"/>
            <a:chOff x="9679752" y="6918230"/>
            <a:chExt cx="6985" cy="8890"/>
          </a:xfrm>
        </p:grpSpPr>
        <p:sp>
          <p:nvSpPr>
            <p:cNvPr id="13170" name="object 13170"/>
            <p:cNvSpPr/>
            <p:nvPr/>
          </p:nvSpPr>
          <p:spPr>
            <a:xfrm>
              <a:off x="9683475" y="69191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930" y="930"/>
                  </a:moveTo>
                  <a:lnTo>
                    <a:pt x="0" y="1861"/>
                  </a:lnTo>
                </a:path>
                <a:path w="1904" h="1904">
                  <a:moveTo>
                    <a:pt x="1861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1" name="object 13171"/>
            <p:cNvSpPr/>
            <p:nvPr/>
          </p:nvSpPr>
          <p:spPr>
            <a:xfrm>
              <a:off x="9684405" y="69182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2" name="object 13172"/>
            <p:cNvSpPr/>
            <p:nvPr/>
          </p:nvSpPr>
          <p:spPr>
            <a:xfrm>
              <a:off x="9680683" y="6921022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79">
                  <a:moveTo>
                    <a:pt x="930" y="2792"/>
                  </a:moveTo>
                  <a:lnTo>
                    <a:pt x="0" y="4653"/>
                  </a:lnTo>
                </a:path>
                <a:path w="3175" h="5079">
                  <a:moveTo>
                    <a:pt x="1861" y="930"/>
                  </a:moveTo>
                  <a:lnTo>
                    <a:pt x="930" y="2792"/>
                  </a:lnTo>
                </a:path>
                <a:path w="3175" h="5079">
                  <a:moveTo>
                    <a:pt x="2792" y="0"/>
                  </a:moveTo>
                  <a:lnTo>
                    <a:pt x="1861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173" name="object 13173"/>
          <p:cNvGrpSpPr/>
          <p:nvPr/>
        </p:nvGrpSpPr>
        <p:grpSpPr>
          <a:xfrm>
            <a:off x="9512217" y="6961044"/>
            <a:ext cx="8890" cy="5715"/>
            <a:chOff x="9512217" y="6961044"/>
            <a:chExt cx="8890" cy="5715"/>
          </a:xfrm>
        </p:grpSpPr>
        <p:sp>
          <p:nvSpPr>
            <p:cNvPr id="13174" name="object 13174"/>
            <p:cNvSpPr/>
            <p:nvPr/>
          </p:nvSpPr>
          <p:spPr>
            <a:xfrm>
              <a:off x="9513148" y="6961974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930" y="0"/>
                  </a:moveTo>
                  <a:lnTo>
                    <a:pt x="1861" y="930"/>
                  </a:lnTo>
                </a:path>
                <a:path w="1904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5" name="object 13175"/>
            <p:cNvSpPr/>
            <p:nvPr/>
          </p:nvSpPr>
          <p:spPr>
            <a:xfrm>
              <a:off x="9512217" y="6961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76" name="object 13176"/>
            <p:cNvSpPr/>
            <p:nvPr/>
          </p:nvSpPr>
          <p:spPr>
            <a:xfrm>
              <a:off x="9515010" y="6962905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3722" y="1861"/>
                  </a:moveTo>
                  <a:lnTo>
                    <a:pt x="4653" y="2792"/>
                  </a:lnTo>
                </a:path>
                <a:path w="5079" h="3175">
                  <a:moveTo>
                    <a:pt x="1861" y="930"/>
                  </a:moveTo>
                  <a:lnTo>
                    <a:pt x="3722" y="1861"/>
                  </a:lnTo>
                </a:path>
                <a:path w="5079" h="3175">
                  <a:moveTo>
                    <a:pt x="0" y="0"/>
                  </a:moveTo>
                  <a:lnTo>
                    <a:pt x="1861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177" name="object 13177"/>
          <p:cNvSpPr/>
          <p:nvPr/>
        </p:nvSpPr>
        <p:spPr>
          <a:xfrm>
            <a:off x="3641076" y="6043329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78" name="object 13178"/>
          <p:cNvSpPr/>
          <p:nvPr/>
        </p:nvSpPr>
        <p:spPr>
          <a:xfrm>
            <a:off x="3641076" y="6122442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79" name="object 13179"/>
          <p:cNvSpPr/>
          <p:nvPr/>
        </p:nvSpPr>
        <p:spPr>
          <a:xfrm>
            <a:off x="9986898" y="70252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80" name="object 13180"/>
          <p:cNvSpPr/>
          <p:nvPr/>
        </p:nvSpPr>
        <p:spPr>
          <a:xfrm>
            <a:off x="9986898" y="693219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81" name="object 13181"/>
          <p:cNvSpPr/>
          <p:nvPr/>
        </p:nvSpPr>
        <p:spPr>
          <a:xfrm>
            <a:off x="9986898" y="703364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82" name="object 13182"/>
          <p:cNvSpPr/>
          <p:nvPr/>
        </p:nvSpPr>
        <p:spPr>
          <a:xfrm>
            <a:off x="9986898" y="692288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83" name="object 13183"/>
          <p:cNvSpPr/>
          <p:nvPr/>
        </p:nvSpPr>
        <p:spPr>
          <a:xfrm>
            <a:off x="10023197" y="6983382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84" name="object 13184"/>
          <p:cNvSpPr/>
          <p:nvPr/>
        </p:nvSpPr>
        <p:spPr>
          <a:xfrm>
            <a:off x="9986898" y="7069941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735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85" name="object 13185"/>
          <p:cNvSpPr/>
          <p:nvPr/>
        </p:nvSpPr>
        <p:spPr>
          <a:xfrm>
            <a:off x="10172116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86" name="object 13186"/>
          <p:cNvSpPr/>
          <p:nvPr/>
        </p:nvSpPr>
        <p:spPr>
          <a:xfrm>
            <a:off x="10060427" y="706994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87" name="object 13187"/>
          <p:cNvSpPr/>
          <p:nvPr/>
        </p:nvSpPr>
        <p:spPr>
          <a:xfrm>
            <a:off x="10097657" y="677768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88" name="object 13188"/>
          <p:cNvSpPr/>
          <p:nvPr/>
        </p:nvSpPr>
        <p:spPr>
          <a:xfrm>
            <a:off x="9986898" y="678047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89" name="object 13189"/>
          <p:cNvSpPr/>
          <p:nvPr/>
        </p:nvSpPr>
        <p:spPr>
          <a:xfrm>
            <a:off x="10060427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90" name="object 13190"/>
          <p:cNvSpPr/>
          <p:nvPr/>
        </p:nvSpPr>
        <p:spPr>
          <a:xfrm>
            <a:off x="10093934" y="6978728"/>
            <a:ext cx="78740" cy="3810"/>
          </a:xfrm>
          <a:custGeom>
            <a:avLst/>
            <a:gdLst/>
            <a:ahLst/>
            <a:cxnLst/>
            <a:rect l="l" t="t" r="r" b="b"/>
            <a:pathLst>
              <a:path w="78740" h="3809">
                <a:moveTo>
                  <a:pt x="73528" y="0"/>
                </a:moveTo>
                <a:lnTo>
                  <a:pt x="47468" y="0"/>
                </a:lnTo>
              </a:path>
              <a:path w="78740" h="3809">
                <a:moveTo>
                  <a:pt x="29783" y="0"/>
                </a:moveTo>
                <a:lnTo>
                  <a:pt x="3722" y="0"/>
                </a:lnTo>
              </a:path>
              <a:path w="78740" h="3809">
                <a:moveTo>
                  <a:pt x="0" y="3722"/>
                </a:moveTo>
                <a:lnTo>
                  <a:pt x="29783" y="3722"/>
                </a:lnTo>
              </a:path>
              <a:path w="78740" h="3809">
                <a:moveTo>
                  <a:pt x="47468" y="3722"/>
                </a:moveTo>
                <a:lnTo>
                  <a:pt x="78182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91" name="object 13191"/>
          <p:cNvSpPr/>
          <p:nvPr/>
        </p:nvSpPr>
        <p:spPr>
          <a:xfrm>
            <a:off x="10060427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92" name="object 13192"/>
          <p:cNvSpPr/>
          <p:nvPr/>
        </p:nvSpPr>
        <p:spPr>
          <a:xfrm>
            <a:off x="10093934" y="697872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93" name="object 13193"/>
          <p:cNvSpPr/>
          <p:nvPr/>
        </p:nvSpPr>
        <p:spPr>
          <a:xfrm>
            <a:off x="10093934" y="6773033"/>
            <a:ext cx="0" cy="205740"/>
          </a:xfrm>
          <a:custGeom>
            <a:avLst/>
            <a:gdLst/>
            <a:ahLst/>
            <a:cxnLst/>
            <a:rect l="l" t="t" r="r" b="b"/>
            <a:pathLst>
              <a:path h="205740">
                <a:moveTo>
                  <a:pt x="0" y="4653"/>
                </a:moveTo>
                <a:lnTo>
                  <a:pt x="0" y="43745"/>
                </a:lnTo>
              </a:path>
              <a:path h="205740">
                <a:moveTo>
                  <a:pt x="0" y="61429"/>
                </a:moveTo>
                <a:lnTo>
                  <a:pt x="0" y="95866"/>
                </a:lnTo>
              </a:path>
              <a:path h="205740">
                <a:moveTo>
                  <a:pt x="0" y="113550"/>
                </a:moveTo>
                <a:lnTo>
                  <a:pt x="0" y="148919"/>
                </a:lnTo>
              </a:path>
              <a:path h="205740">
                <a:moveTo>
                  <a:pt x="0" y="165672"/>
                </a:moveTo>
                <a:lnTo>
                  <a:pt x="0" y="205694"/>
                </a:lnTo>
              </a:path>
              <a:path h="205740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94" name="object 13194"/>
          <p:cNvSpPr/>
          <p:nvPr/>
        </p:nvSpPr>
        <p:spPr>
          <a:xfrm>
            <a:off x="10060427" y="706994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95" name="object 13195"/>
          <p:cNvSpPr/>
          <p:nvPr/>
        </p:nvSpPr>
        <p:spPr>
          <a:xfrm>
            <a:off x="10093934" y="6978728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96" name="object 13196"/>
          <p:cNvSpPr/>
          <p:nvPr/>
        </p:nvSpPr>
        <p:spPr>
          <a:xfrm>
            <a:off x="10093934" y="677768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97" name="object 13197"/>
          <p:cNvSpPr/>
          <p:nvPr/>
        </p:nvSpPr>
        <p:spPr>
          <a:xfrm>
            <a:off x="10065080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98" name="object 13198"/>
          <p:cNvSpPr/>
          <p:nvPr/>
        </p:nvSpPr>
        <p:spPr>
          <a:xfrm>
            <a:off x="10097657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99" name="object 13199"/>
          <p:cNvSpPr/>
          <p:nvPr/>
        </p:nvSpPr>
        <p:spPr>
          <a:xfrm>
            <a:off x="10065080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00" name="object 13200"/>
          <p:cNvSpPr/>
          <p:nvPr/>
        </p:nvSpPr>
        <p:spPr>
          <a:xfrm>
            <a:off x="10097657" y="6777687"/>
            <a:ext cx="69850" cy="201295"/>
          </a:xfrm>
          <a:custGeom>
            <a:avLst/>
            <a:gdLst/>
            <a:ahLst/>
            <a:cxnLst/>
            <a:rect l="l" t="t" r="r" b="b"/>
            <a:pathLst>
              <a:path w="69850" h="201295">
                <a:moveTo>
                  <a:pt x="0" y="0"/>
                </a:moveTo>
                <a:lnTo>
                  <a:pt x="26060" y="0"/>
                </a:lnTo>
              </a:path>
              <a:path w="69850" h="201295">
                <a:moveTo>
                  <a:pt x="43745" y="0"/>
                </a:moveTo>
                <a:lnTo>
                  <a:pt x="69805" y="0"/>
                </a:lnTo>
              </a:path>
              <a:path w="69850" h="201295">
                <a:moveTo>
                  <a:pt x="69805" y="0"/>
                </a:moveTo>
                <a:lnTo>
                  <a:pt x="69805" y="39091"/>
                </a:lnTo>
              </a:path>
              <a:path w="69850" h="201295">
                <a:moveTo>
                  <a:pt x="69805" y="56775"/>
                </a:moveTo>
                <a:lnTo>
                  <a:pt x="69805" y="91213"/>
                </a:lnTo>
              </a:path>
              <a:path w="69850" h="201295">
                <a:moveTo>
                  <a:pt x="69805" y="108897"/>
                </a:moveTo>
                <a:lnTo>
                  <a:pt x="69805" y="144265"/>
                </a:lnTo>
              </a:path>
              <a:path w="69850" h="201295">
                <a:moveTo>
                  <a:pt x="69805" y="161018"/>
                </a:moveTo>
                <a:lnTo>
                  <a:pt x="69805" y="201041"/>
                </a:lnTo>
              </a:path>
              <a:path w="69850" h="201295">
                <a:moveTo>
                  <a:pt x="69805" y="201041"/>
                </a:moveTo>
                <a:lnTo>
                  <a:pt x="43745" y="201041"/>
                </a:lnTo>
              </a:path>
              <a:path w="69850" h="201295">
                <a:moveTo>
                  <a:pt x="26060" y="201041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01" name="object 13201"/>
          <p:cNvSpPr/>
          <p:nvPr/>
        </p:nvSpPr>
        <p:spPr>
          <a:xfrm>
            <a:off x="9986898" y="7069941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02" name="object 13202"/>
          <p:cNvSpPr/>
          <p:nvPr/>
        </p:nvSpPr>
        <p:spPr>
          <a:xfrm>
            <a:off x="3571269" y="6043329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03" name="object 13203"/>
          <p:cNvSpPr/>
          <p:nvPr/>
        </p:nvSpPr>
        <p:spPr>
          <a:xfrm>
            <a:off x="10060427" y="697872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04" name="object 13204"/>
          <p:cNvSpPr/>
          <p:nvPr/>
        </p:nvSpPr>
        <p:spPr>
          <a:xfrm>
            <a:off x="10060427" y="677768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05" name="object 13205"/>
          <p:cNvSpPr/>
          <p:nvPr/>
        </p:nvSpPr>
        <p:spPr>
          <a:xfrm>
            <a:off x="3571269" y="6043329"/>
            <a:ext cx="69850" cy="79375"/>
          </a:xfrm>
          <a:custGeom>
            <a:avLst/>
            <a:gdLst/>
            <a:ahLst/>
            <a:cxnLst/>
            <a:rect l="l" t="t" r="r" b="b"/>
            <a:pathLst>
              <a:path w="69850" h="79375">
                <a:moveTo>
                  <a:pt x="0" y="79113"/>
                </a:moveTo>
                <a:lnTo>
                  <a:pt x="0" y="48398"/>
                </a:lnTo>
              </a:path>
              <a:path w="69850" h="79375">
                <a:moveTo>
                  <a:pt x="0" y="30714"/>
                </a:moveTo>
                <a:lnTo>
                  <a:pt x="0" y="0"/>
                </a:lnTo>
              </a:path>
              <a:path w="69850" h="79375">
                <a:moveTo>
                  <a:pt x="69805" y="79113"/>
                </a:moveTo>
                <a:lnTo>
                  <a:pt x="42814" y="79113"/>
                </a:lnTo>
              </a:path>
              <a:path w="69850" h="79375">
                <a:moveTo>
                  <a:pt x="26060" y="79113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06" name="object 13206"/>
          <p:cNvSpPr/>
          <p:nvPr/>
        </p:nvSpPr>
        <p:spPr>
          <a:xfrm>
            <a:off x="10065080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07" name="object 13207"/>
          <p:cNvSpPr/>
          <p:nvPr/>
        </p:nvSpPr>
        <p:spPr>
          <a:xfrm>
            <a:off x="3641076" y="6043329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8398"/>
                </a:lnTo>
              </a:path>
              <a:path h="7937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08" name="object 13208"/>
          <p:cNvSpPr/>
          <p:nvPr/>
        </p:nvSpPr>
        <p:spPr>
          <a:xfrm>
            <a:off x="9990621" y="677768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991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09" name="object 13209"/>
          <p:cNvSpPr/>
          <p:nvPr/>
        </p:nvSpPr>
        <p:spPr>
          <a:xfrm>
            <a:off x="9990621" y="6938706"/>
            <a:ext cx="0" cy="40640"/>
          </a:xfrm>
          <a:custGeom>
            <a:avLst/>
            <a:gdLst/>
            <a:ahLst/>
            <a:cxnLst/>
            <a:rect l="l" t="t" r="r" b="b"/>
            <a:pathLst>
              <a:path h="40640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10" name="object 13210"/>
          <p:cNvSpPr/>
          <p:nvPr/>
        </p:nvSpPr>
        <p:spPr>
          <a:xfrm>
            <a:off x="9990621" y="6886585"/>
            <a:ext cx="0" cy="35560"/>
          </a:xfrm>
          <a:custGeom>
            <a:avLst/>
            <a:gdLst/>
            <a:ahLst/>
            <a:cxnLst/>
            <a:rect l="l" t="t" r="r" b="b"/>
            <a:pathLst>
              <a:path h="35559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11" name="object 13211"/>
          <p:cNvSpPr/>
          <p:nvPr/>
        </p:nvSpPr>
        <p:spPr>
          <a:xfrm>
            <a:off x="9990621" y="6777687"/>
            <a:ext cx="0" cy="91440"/>
          </a:xfrm>
          <a:custGeom>
            <a:avLst/>
            <a:gdLst/>
            <a:ahLst/>
            <a:cxnLst/>
            <a:rect l="l" t="t" r="r" b="b"/>
            <a:pathLst>
              <a:path h="91440">
                <a:moveTo>
                  <a:pt x="0" y="91213"/>
                </a:moveTo>
                <a:lnTo>
                  <a:pt x="0" y="56775"/>
                </a:lnTo>
              </a:path>
              <a:path h="9144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12" name="object 13212"/>
          <p:cNvSpPr/>
          <p:nvPr/>
        </p:nvSpPr>
        <p:spPr>
          <a:xfrm>
            <a:off x="10034366" y="6978728"/>
            <a:ext cx="26670" cy="0"/>
          </a:xfrm>
          <a:custGeom>
            <a:avLst/>
            <a:gdLst/>
            <a:ahLst/>
            <a:cxnLst/>
            <a:rect l="l" t="t" r="r" b="b"/>
            <a:pathLst>
              <a:path w="2667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13" name="object 13213"/>
          <p:cNvSpPr/>
          <p:nvPr/>
        </p:nvSpPr>
        <p:spPr>
          <a:xfrm>
            <a:off x="9990621" y="6978728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269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14" name="object 13214"/>
          <p:cNvSpPr/>
          <p:nvPr/>
        </p:nvSpPr>
        <p:spPr>
          <a:xfrm>
            <a:off x="3641076" y="6122442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15" name="object 13215"/>
          <p:cNvSpPr/>
          <p:nvPr/>
        </p:nvSpPr>
        <p:spPr>
          <a:xfrm>
            <a:off x="3644798" y="6039606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16" name="object 13216"/>
          <p:cNvSpPr/>
          <p:nvPr/>
        </p:nvSpPr>
        <p:spPr>
          <a:xfrm>
            <a:off x="10060427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17" name="object 13217"/>
          <p:cNvSpPr/>
          <p:nvPr/>
        </p:nvSpPr>
        <p:spPr>
          <a:xfrm>
            <a:off x="3644798" y="6122442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18" name="object 13218"/>
          <p:cNvSpPr/>
          <p:nvPr/>
        </p:nvSpPr>
        <p:spPr>
          <a:xfrm>
            <a:off x="10060427" y="677768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19" name="object 13219"/>
          <p:cNvSpPr/>
          <p:nvPr/>
        </p:nvSpPr>
        <p:spPr>
          <a:xfrm>
            <a:off x="10065080" y="6978728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20" name="object 13220"/>
          <p:cNvSpPr/>
          <p:nvPr/>
        </p:nvSpPr>
        <p:spPr>
          <a:xfrm>
            <a:off x="10065080" y="677303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21" name="object 13221"/>
          <p:cNvSpPr/>
          <p:nvPr/>
        </p:nvSpPr>
        <p:spPr>
          <a:xfrm>
            <a:off x="3641076" y="6043329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22" name="object 13222"/>
          <p:cNvSpPr/>
          <p:nvPr/>
        </p:nvSpPr>
        <p:spPr>
          <a:xfrm>
            <a:off x="10060427" y="6777687"/>
            <a:ext cx="5080" cy="201295"/>
          </a:xfrm>
          <a:custGeom>
            <a:avLst/>
            <a:gdLst/>
            <a:ahLst/>
            <a:cxnLst/>
            <a:rect l="l" t="t" r="r" b="b"/>
            <a:pathLst>
              <a:path w="5079" h="201295">
                <a:moveTo>
                  <a:pt x="4653" y="201041"/>
                </a:moveTo>
                <a:lnTo>
                  <a:pt x="4653" y="161018"/>
                </a:lnTo>
              </a:path>
              <a:path w="5079" h="201295">
                <a:moveTo>
                  <a:pt x="4653" y="144265"/>
                </a:moveTo>
                <a:lnTo>
                  <a:pt x="4653" y="108897"/>
                </a:lnTo>
              </a:path>
              <a:path w="5079" h="201295">
                <a:moveTo>
                  <a:pt x="4653" y="91213"/>
                </a:moveTo>
                <a:lnTo>
                  <a:pt x="4653" y="56775"/>
                </a:lnTo>
              </a:path>
              <a:path w="5079" h="201295">
                <a:moveTo>
                  <a:pt x="4653" y="39091"/>
                </a:moveTo>
                <a:lnTo>
                  <a:pt x="4653" y="0"/>
                </a:lnTo>
              </a:path>
              <a:path w="5079" h="201295">
                <a:moveTo>
                  <a:pt x="0" y="201041"/>
                </a:moveTo>
                <a:lnTo>
                  <a:pt x="4653" y="20104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23" name="object 13223"/>
          <p:cNvSpPr/>
          <p:nvPr/>
        </p:nvSpPr>
        <p:spPr>
          <a:xfrm>
            <a:off x="3571269" y="6043329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24" name="object 13224"/>
          <p:cNvSpPr/>
          <p:nvPr/>
        </p:nvSpPr>
        <p:spPr>
          <a:xfrm>
            <a:off x="9986898" y="6982451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714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25" name="object 13225"/>
          <p:cNvSpPr/>
          <p:nvPr/>
        </p:nvSpPr>
        <p:spPr>
          <a:xfrm>
            <a:off x="10034366" y="6982451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714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26" name="object 13226"/>
          <p:cNvSpPr/>
          <p:nvPr/>
        </p:nvSpPr>
        <p:spPr>
          <a:xfrm>
            <a:off x="3566616" y="6126165"/>
            <a:ext cx="78740" cy="0"/>
          </a:xfrm>
          <a:custGeom>
            <a:avLst/>
            <a:gdLst/>
            <a:ahLst/>
            <a:cxnLst/>
            <a:rect l="l" t="t" r="r" b="b"/>
            <a:pathLst>
              <a:path w="78739">
                <a:moveTo>
                  <a:pt x="0" y="0"/>
                </a:moveTo>
                <a:lnTo>
                  <a:pt x="30714" y="0"/>
                </a:lnTo>
              </a:path>
              <a:path w="78739">
                <a:moveTo>
                  <a:pt x="47468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27" name="object 13227"/>
          <p:cNvSpPr/>
          <p:nvPr/>
        </p:nvSpPr>
        <p:spPr>
          <a:xfrm>
            <a:off x="10034366" y="6978728"/>
            <a:ext cx="26670" cy="0"/>
          </a:xfrm>
          <a:custGeom>
            <a:avLst/>
            <a:gdLst/>
            <a:ahLst/>
            <a:cxnLst/>
            <a:rect l="l" t="t" r="r" b="b"/>
            <a:pathLst>
              <a:path w="2667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28" name="object 13228"/>
          <p:cNvSpPr/>
          <p:nvPr/>
        </p:nvSpPr>
        <p:spPr>
          <a:xfrm>
            <a:off x="9990621" y="6978728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269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29" name="object 13229"/>
          <p:cNvSpPr/>
          <p:nvPr/>
        </p:nvSpPr>
        <p:spPr>
          <a:xfrm>
            <a:off x="3571269" y="612244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30" name="object 13230"/>
          <p:cNvSpPr/>
          <p:nvPr/>
        </p:nvSpPr>
        <p:spPr>
          <a:xfrm>
            <a:off x="9986898" y="6773033"/>
            <a:ext cx="73660" cy="5080"/>
          </a:xfrm>
          <a:custGeom>
            <a:avLst/>
            <a:gdLst/>
            <a:ahLst/>
            <a:cxnLst/>
            <a:rect l="l" t="t" r="r" b="b"/>
            <a:pathLst>
              <a:path w="73659" h="5079">
                <a:moveTo>
                  <a:pt x="41883" y="0"/>
                </a:moveTo>
                <a:lnTo>
                  <a:pt x="0" y="0"/>
                </a:lnTo>
              </a:path>
              <a:path w="73659" h="5079">
                <a:moveTo>
                  <a:pt x="3722" y="4653"/>
                </a:moveTo>
                <a:lnTo>
                  <a:pt x="30714" y="4653"/>
                </a:lnTo>
              </a:path>
              <a:path w="73659" h="5079">
                <a:moveTo>
                  <a:pt x="47468" y="4653"/>
                </a:moveTo>
                <a:lnTo>
                  <a:pt x="73528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31" name="object 13231"/>
          <p:cNvSpPr/>
          <p:nvPr/>
        </p:nvSpPr>
        <p:spPr>
          <a:xfrm>
            <a:off x="3566616" y="6043329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30714"/>
                </a:lnTo>
              </a:path>
              <a:path h="79375">
                <a:moveTo>
                  <a:pt x="0" y="48398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32" name="object 13232"/>
          <p:cNvSpPr/>
          <p:nvPr/>
        </p:nvSpPr>
        <p:spPr>
          <a:xfrm>
            <a:off x="9986898" y="6777687"/>
            <a:ext cx="0" cy="91440"/>
          </a:xfrm>
          <a:custGeom>
            <a:avLst/>
            <a:gdLst/>
            <a:ahLst/>
            <a:cxnLst/>
            <a:rect l="l" t="t" r="r" b="b"/>
            <a:pathLst>
              <a:path h="91440">
                <a:moveTo>
                  <a:pt x="0" y="0"/>
                </a:moveTo>
                <a:lnTo>
                  <a:pt x="0" y="39091"/>
                </a:lnTo>
              </a:path>
              <a:path h="91440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33" name="object 13233"/>
          <p:cNvSpPr/>
          <p:nvPr/>
        </p:nvSpPr>
        <p:spPr>
          <a:xfrm>
            <a:off x="9986898" y="6886585"/>
            <a:ext cx="0" cy="35560"/>
          </a:xfrm>
          <a:custGeom>
            <a:avLst/>
            <a:gdLst/>
            <a:ahLst/>
            <a:cxnLst/>
            <a:rect l="l" t="t" r="r" b="b"/>
            <a:pathLst>
              <a:path h="35559">
                <a:moveTo>
                  <a:pt x="0" y="0"/>
                </a:moveTo>
                <a:lnTo>
                  <a:pt x="0" y="35368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34" name="object 13234"/>
          <p:cNvSpPr/>
          <p:nvPr/>
        </p:nvSpPr>
        <p:spPr>
          <a:xfrm>
            <a:off x="9986898" y="6938706"/>
            <a:ext cx="0" cy="40640"/>
          </a:xfrm>
          <a:custGeom>
            <a:avLst/>
            <a:gdLst/>
            <a:ahLst/>
            <a:cxnLst/>
            <a:rect l="l" t="t" r="r" b="b"/>
            <a:pathLst>
              <a:path h="40640">
                <a:moveTo>
                  <a:pt x="0" y="0"/>
                </a:moveTo>
                <a:lnTo>
                  <a:pt x="0" y="400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35" name="object 13235"/>
          <p:cNvSpPr/>
          <p:nvPr/>
        </p:nvSpPr>
        <p:spPr>
          <a:xfrm>
            <a:off x="3566616" y="617735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36" name="object 13236"/>
          <p:cNvSpPr/>
          <p:nvPr/>
        </p:nvSpPr>
        <p:spPr>
          <a:xfrm>
            <a:off x="3566616" y="608428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37" name="object 13237"/>
          <p:cNvSpPr/>
          <p:nvPr/>
        </p:nvSpPr>
        <p:spPr>
          <a:xfrm>
            <a:off x="3566616" y="618573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38" name="object 13238"/>
          <p:cNvSpPr/>
          <p:nvPr/>
        </p:nvSpPr>
        <p:spPr>
          <a:xfrm>
            <a:off x="3566616" y="607590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39" name="object 13239"/>
          <p:cNvSpPr/>
          <p:nvPr/>
        </p:nvSpPr>
        <p:spPr>
          <a:xfrm>
            <a:off x="3603846" y="6122442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40" name="object 13240"/>
          <p:cNvSpPr/>
          <p:nvPr/>
        </p:nvSpPr>
        <p:spPr>
          <a:xfrm>
            <a:off x="3566616" y="6039606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41" name="object 13241"/>
          <p:cNvSpPr/>
          <p:nvPr/>
        </p:nvSpPr>
        <p:spPr>
          <a:xfrm>
            <a:off x="3566616" y="632813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42" name="object 13242"/>
          <p:cNvSpPr/>
          <p:nvPr/>
        </p:nvSpPr>
        <p:spPr>
          <a:xfrm>
            <a:off x="3641076" y="6039606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43" name="object 13243"/>
          <p:cNvSpPr/>
          <p:nvPr/>
        </p:nvSpPr>
        <p:spPr>
          <a:xfrm>
            <a:off x="3641076" y="612244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44" name="object 13244"/>
          <p:cNvSpPr/>
          <p:nvPr/>
        </p:nvSpPr>
        <p:spPr>
          <a:xfrm>
            <a:off x="3641076" y="6039606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45" name="object 13245"/>
          <p:cNvSpPr/>
          <p:nvPr/>
        </p:nvSpPr>
        <p:spPr>
          <a:xfrm>
            <a:off x="14470298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46" name="object 13246"/>
          <p:cNvSpPr/>
          <p:nvPr/>
        </p:nvSpPr>
        <p:spPr>
          <a:xfrm>
            <a:off x="3644798" y="612244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47" name="object 13247"/>
          <p:cNvSpPr/>
          <p:nvPr/>
        </p:nvSpPr>
        <p:spPr>
          <a:xfrm>
            <a:off x="3644798" y="6039606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48" name="object 13248"/>
          <p:cNvSpPr/>
          <p:nvPr/>
        </p:nvSpPr>
        <p:spPr>
          <a:xfrm>
            <a:off x="13021127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49" name="object 13249"/>
          <p:cNvSpPr/>
          <p:nvPr/>
        </p:nvSpPr>
        <p:spPr>
          <a:xfrm>
            <a:off x="3566616" y="6039606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45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50" name="object 13250"/>
          <p:cNvSpPr/>
          <p:nvPr/>
        </p:nvSpPr>
        <p:spPr>
          <a:xfrm>
            <a:off x="3641076" y="6130819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51" name="object 13251"/>
          <p:cNvSpPr/>
          <p:nvPr/>
        </p:nvSpPr>
        <p:spPr>
          <a:xfrm>
            <a:off x="3641076" y="6130819"/>
            <a:ext cx="3810" cy="201295"/>
          </a:xfrm>
          <a:custGeom>
            <a:avLst/>
            <a:gdLst/>
            <a:ahLst/>
            <a:cxnLst/>
            <a:rect l="l" t="t" r="r" b="b"/>
            <a:pathLst>
              <a:path w="3810" h="201295">
                <a:moveTo>
                  <a:pt x="0" y="201041"/>
                </a:moveTo>
                <a:lnTo>
                  <a:pt x="3722" y="201041"/>
                </a:lnTo>
              </a:path>
              <a:path w="3810" h="201295">
                <a:moveTo>
                  <a:pt x="3722" y="201041"/>
                </a:moveTo>
                <a:lnTo>
                  <a:pt x="3722" y="161018"/>
                </a:lnTo>
              </a:path>
              <a:path w="3810" h="201295">
                <a:moveTo>
                  <a:pt x="3722" y="144265"/>
                </a:moveTo>
                <a:lnTo>
                  <a:pt x="3722" y="108897"/>
                </a:lnTo>
              </a:path>
              <a:path w="3810" h="201295">
                <a:moveTo>
                  <a:pt x="3722" y="91213"/>
                </a:moveTo>
                <a:lnTo>
                  <a:pt x="3722" y="56775"/>
                </a:lnTo>
              </a:path>
              <a:path w="3810" h="201295">
                <a:moveTo>
                  <a:pt x="3722" y="39091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52" name="object 13252"/>
          <p:cNvSpPr/>
          <p:nvPr/>
        </p:nvSpPr>
        <p:spPr>
          <a:xfrm>
            <a:off x="11557065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53" name="object 13253"/>
          <p:cNvSpPr/>
          <p:nvPr/>
        </p:nvSpPr>
        <p:spPr>
          <a:xfrm>
            <a:off x="3571269" y="6130819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54" name="object 13254"/>
          <p:cNvSpPr/>
          <p:nvPr/>
        </p:nvSpPr>
        <p:spPr>
          <a:xfrm>
            <a:off x="3571269" y="6130819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55" name="object 13255"/>
          <p:cNvSpPr/>
          <p:nvPr/>
        </p:nvSpPr>
        <p:spPr>
          <a:xfrm>
            <a:off x="11529143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56" name="object 13256"/>
          <p:cNvSpPr/>
          <p:nvPr/>
        </p:nvSpPr>
        <p:spPr>
          <a:xfrm>
            <a:off x="3571269" y="6130819"/>
            <a:ext cx="73660" cy="201295"/>
          </a:xfrm>
          <a:custGeom>
            <a:avLst/>
            <a:gdLst/>
            <a:ahLst/>
            <a:cxnLst/>
            <a:rect l="l" t="t" r="r" b="b"/>
            <a:pathLst>
              <a:path w="73660" h="201295">
                <a:moveTo>
                  <a:pt x="69805" y="201041"/>
                </a:moveTo>
                <a:lnTo>
                  <a:pt x="42814" y="201041"/>
                </a:lnTo>
              </a:path>
              <a:path w="73660" h="201295">
                <a:moveTo>
                  <a:pt x="26060" y="201041"/>
                </a:moveTo>
                <a:lnTo>
                  <a:pt x="0" y="201041"/>
                </a:lnTo>
              </a:path>
              <a:path w="73660" h="201295">
                <a:moveTo>
                  <a:pt x="69805" y="201041"/>
                </a:moveTo>
                <a:lnTo>
                  <a:pt x="69805" y="161018"/>
                </a:lnTo>
              </a:path>
              <a:path w="73660" h="201295">
                <a:moveTo>
                  <a:pt x="69805" y="144265"/>
                </a:moveTo>
                <a:lnTo>
                  <a:pt x="69805" y="108897"/>
                </a:lnTo>
              </a:path>
              <a:path w="73660" h="201295">
                <a:moveTo>
                  <a:pt x="69805" y="91213"/>
                </a:moveTo>
                <a:lnTo>
                  <a:pt x="69805" y="56775"/>
                </a:lnTo>
              </a:path>
              <a:path w="73660" h="201295">
                <a:moveTo>
                  <a:pt x="69805" y="39091"/>
                </a:moveTo>
                <a:lnTo>
                  <a:pt x="69805" y="0"/>
                </a:lnTo>
              </a:path>
              <a:path w="73660" h="201295">
                <a:moveTo>
                  <a:pt x="69805" y="201041"/>
                </a:moveTo>
                <a:lnTo>
                  <a:pt x="73528" y="20104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57" name="object 13257"/>
          <p:cNvSpPr/>
          <p:nvPr/>
        </p:nvSpPr>
        <p:spPr>
          <a:xfrm>
            <a:off x="11557065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58" name="object 13258"/>
          <p:cNvSpPr/>
          <p:nvPr/>
        </p:nvSpPr>
        <p:spPr>
          <a:xfrm>
            <a:off x="3644798" y="612616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59" name="object 13259"/>
          <p:cNvSpPr/>
          <p:nvPr/>
        </p:nvSpPr>
        <p:spPr>
          <a:xfrm>
            <a:off x="3566616" y="6126165"/>
            <a:ext cx="78740" cy="205740"/>
          </a:xfrm>
          <a:custGeom>
            <a:avLst/>
            <a:gdLst/>
            <a:ahLst/>
            <a:cxnLst/>
            <a:rect l="l" t="t" r="r" b="b"/>
            <a:pathLst>
              <a:path w="78739" h="205739">
                <a:moveTo>
                  <a:pt x="78182" y="205694"/>
                </a:moveTo>
                <a:lnTo>
                  <a:pt x="78182" y="165672"/>
                </a:lnTo>
              </a:path>
              <a:path w="78739" h="205739">
                <a:moveTo>
                  <a:pt x="78182" y="148919"/>
                </a:moveTo>
                <a:lnTo>
                  <a:pt x="78182" y="113550"/>
                </a:lnTo>
              </a:path>
              <a:path w="78739" h="205739">
                <a:moveTo>
                  <a:pt x="78182" y="95866"/>
                </a:moveTo>
                <a:lnTo>
                  <a:pt x="78182" y="61429"/>
                </a:lnTo>
              </a:path>
              <a:path w="78739" h="205739">
                <a:moveTo>
                  <a:pt x="78182" y="43745"/>
                </a:moveTo>
                <a:lnTo>
                  <a:pt x="78182" y="4653"/>
                </a:lnTo>
              </a:path>
              <a:path w="78739" h="205739">
                <a:moveTo>
                  <a:pt x="78182" y="4653"/>
                </a:moveTo>
                <a:lnTo>
                  <a:pt x="74459" y="4653"/>
                </a:lnTo>
              </a:path>
              <a:path w="78739" h="205739">
                <a:moveTo>
                  <a:pt x="78182" y="0"/>
                </a:moveTo>
                <a:lnTo>
                  <a:pt x="47468" y="0"/>
                </a:lnTo>
              </a:path>
              <a:path w="78739" h="205739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60" name="object 13260"/>
          <p:cNvSpPr/>
          <p:nvPr/>
        </p:nvSpPr>
        <p:spPr>
          <a:xfrm>
            <a:off x="11529143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61" name="object 13261"/>
          <p:cNvSpPr/>
          <p:nvPr/>
        </p:nvSpPr>
        <p:spPr>
          <a:xfrm>
            <a:off x="3571269" y="6130819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62" name="object 13262"/>
          <p:cNvSpPr/>
          <p:nvPr/>
        </p:nvSpPr>
        <p:spPr>
          <a:xfrm>
            <a:off x="3566616" y="6331860"/>
            <a:ext cx="78740" cy="3810"/>
          </a:xfrm>
          <a:custGeom>
            <a:avLst/>
            <a:gdLst/>
            <a:ahLst/>
            <a:cxnLst/>
            <a:rect l="l" t="t" r="r" b="b"/>
            <a:pathLst>
              <a:path w="78739" h="3810">
                <a:moveTo>
                  <a:pt x="0" y="3722"/>
                </a:moveTo>
                <a:lnTo>
                  <a:pt x="30714" y="3722"/>
                </a:lnTo>
              </a:path>
              <a:path w="78739" h="3810">
                <a:moveTo>
                  <a:pt x="47468" y="3722"/>
                </a:moveTo>
                <a:lnTo>
                  <a:pt x="78182" y="3722"/>
                </a:lnTo>
              </a:path>
              <a:path w="78739" h="3810">
                <a:moveTo>
                  <a:pt x="74459" y="0"/>
                </a:moveTo>
                <a:lnTo>
                  <a:pt x="47468" y="0"/>
                </a:lnTo>
              </a:path>
              <a:path w="78739" h="3810">
                <a:moveTo>
                  <a:pt x="30714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63" name="object 13263"/>
          <p:cNvSpPr/>
          <p:nvPr/>
        </p:nvSpPr>
        <p:spPr>
          <a:xfrm>
            <a:off x="10093934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64" name="object 13264"/>
          <p:cNvSpPr/>
          <p:nvPr/>
        </p:nvSpPr>
        <p:spPr>
          <a:xfrm>
            <a:off x="3566616" y="6130819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65" name="object 13265"/>
          <p:cNvSpPr/>
          <p:nvPr/>
        </p:nvSpPr>
        <p:spPr>
          <a:xfrm>
            <a:off x="10065080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66" name="object 13266"/>
          <p:cNvSpPr/>
          <p:nvPr/>
        </p:nvSpPr>
        <p:spPr>
          <a:xfrm>
            <a:off x="10065080" y="6452857"/>
            <a:ext cx="29209" cy="78740"/>
          </a:xfrm>
          <a:custGeom>
            <a:avLst/>
            <a:gdLst/>
            <a:ahLst/>
            <a:cxnLst/>
            <a:rect l="l" t="t" r="r" b="b"/>
            <a:pathLst>
              <a:path w="29209" h="78740">
                <a:moveTo>
                  <a:pt x="28853" y="78182"/>
                </a:moveTo>
                <a:lnTo>
                  <a:pt x="28853" y="0"/>
                </a:lnTo>
              </a:path>
              <a:path w="29209"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67" name="object 13267"/>
          <p:cNvSpPr/>
          <p:nvPr/>
        </p:nvSpPr>
        <p:spPr>
          <a:xfrm>
            <a:off x="10093934" y="6777687"/>
            <a:ext cx="3810" cy="201295"/>
          </a:xfrm>
          <a:custGeom>
            <a:avLst/>
            <a:gdLst/>
            <a:ahLst/>
            <a:cxnLst/>
            <a:rect l="l" t="t" r="r" b="b"/>
            <a:pathLst>
              <a:path w="3809" h="201295">
                <a:moveTo>
                  <a:pt x="0" y="0"/>
                </a:moveTo>
                <a:lnTo>
                  <a:pt x="0" y="39091"/>
                </a:lnTo>
              </a:path>
              <a:path w="3809" h="201295">
                <a:moveTo>
                  <a:pt x="0" y="56775"/>
                </a:moveTo>
                <a:lnTo>
                  <a:pt x="0" y="91213"/>
                </a:lnTo>
              </a:path>
              <a:path w="3809" h="201295">
                <a:moveTo>
                  <a:pt x="0" y="108897"/>
                </a:moveTo>
                <a:lnTo>
                  <a:pt x="0" y="144265"/>
                </a:lnTo>
              </a:path>
              <a:path w="3809" h="201295">
                <a:moveTo>
                  <a:pt x="0" y="161018"/>
                </a:moveTo>
                <a:lnTo>
                  <a:pt x="0" y="201041"/>
                </a:lnTo>
              </a:path>
              <a:path w="3809" h="201295">
                <a:moveTo>
                  <a:pt x="3722" y="0"/>
                </a:moveTo>
                <a:lnTo>
                  <a:pt x="0" y="0"/>
                </a:lnTo>
              </a:path>
              <a:path w="3809" h="201295">
                <a:moveTo>
                  <a:pt x="3722" y="201041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68" name="object 13268"/>
          <p:cNvSpPr/>
          <p:nvPr/>
        </p:nvSpPr>
        <p:spPr>
          <a:xfrm>
            <a:off x="10097657" y="7069941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69" name="object 13269"/>
          <p:cNvSpPr/>
          <p:nvPr/>
        </p:nvSpPr>
        <p:spPr>
          <a:xfrm>
            <a:off x="10229822" y="70652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307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70" name="object 13270"/>
          <p:cNvSpPr/>
          <p:nvPr/>
        </p:nvSpPr>
        <p:spPr>
          <a:xfrm>
            <a:off x="10093934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71" name="object 13271"/>
          <p:cNvSpPr/>
          <p:nvPr/>
        </p:nvSpPr>
        <p:spPr>
          <a:xfrm>
            <a:off x="10093934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72" name="object 13272"/>
          <p:cNvSpPr/>
          <p:nvPr/>
        </p:nvSpPr>
        <p:spPr>
          <a:xfrm>
            <a:off x="10097657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73" name="object 13273"/>
          <p:cNvSpPr/>
          <p:nvPr/>
        </p:nvSpPr>
        <p:spPr>
          <a:xfrm>
            <a:off x="10093934" y="7065288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3722" y="0"/>
                </a:moveTo>
                <a:lnTo>
                  <a:pt x="3722" y="4653"/>
                </a:lnTo>
              </a:path>
              <a:path w="3809" h="5079">
                <a:moveTo>
                  <a:pt x="3722" y="4653"/>
                </a:moveTo>
                <a:lnTo>
                  <a:pt x="0" y="4653"/>
                </a:lnTo>
              </a:path>
              <a:path w="3809" h="5079">
                <a:moveTo>
                  <a:pt x="0" y="4653"/>
                </a:moveTo>
                <a:lnTo>
                  <a:pt x="3722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74" name="object 13274"/>
          <p:cNvSpPr/>
          <p:nvPr/>
        </p:nvSpPr>
        <p:spPr>
          <a:xfrm>
            <a:off x="10167463" y="678047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75" name="object 13275"/>
          <p:cNvSpPr/>
          <p:nvPr/>
        </p:nvSpPr>
        <p:spPr>
          <a:xfrm>
            <a:off x="10097657" y="7069941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45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76" name="object 13276"/>
          <p:cNvSpPr/>
          <p:nvPr/>
        </p:nvSpPr>
        <p:spPr>
          <a:xfrm>
            <a:off x="10134886" y="6983382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77" name="object 13277"/>
          <p:cNvSpPr/>
          <p:nvPr/>
        </p:nvSpPr>
        <p:spPr>
          <a:xfrm>
            <a:off x="10167463" y="703364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78" name="object 13278"/>
          <p:cNvSpPr/>
          <p:nvPr/>
        </p:nvSpPr>
        <p:spPr>
          <a:xfrm>
            <a:off x="10167463" y="692288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79" name="object 13279"/>
          <p:cNvSpPr/>
          <p:nvPr/>
        </p:nvSpPr>
        <p:spPr>
          <a:xfrm>
            <a:off x="3641076" y="7852698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80" name="object 13280"/>
          <p:cNvSpPr/>
          <p:nvPr/>
        </p:nvSpPr>
        <p:spPr>
          <a:xfrm>
            <a:off x="3566616" y="777451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81" name="object 13281"/>
          <p:cNvSpPr/>
          <p:nvPr/>
        </p:nvSpPr>
        <p:spPr>
          <a:xfrm>
            <a:off x="10167463" y="702526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82" name="object 13282"/>
          <p:cNvSpPr/>
          <p:nvPr/>
        </p:nvSpPr>
        <p:spPr>
          <a:xfrm>
            <a:off x="3566616" y="777916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83" name="object 13283"/>
          <p:cNvSpPr/>
          <p:nvPr/>
        </p:nvSpPr>
        <p:spPr>
          <a:xfrm>
            <a:off x="3641076" y="7852698"/>
            <a:ext cx="3810" cy="9525"/>
          </a:xfrm>
          <a:custGeom>
            <a:avLst/>
            <a:gdLst/>
            <a:ahLst/>
            <a:cxnLst/>
            <a:rect l="l" t="t" r="r" b="b"/>
            <a:pathLst>
              <a:path w="3810" h="9525">
                <a:moveTo>
                  <a:pt x="3722" y="9307"/>
                </a:moveTo>
                <a:lnTo>
                  <a:pt x="3722" y="0"/>
                </a:lnTo>
              </a:path>
              <a:path w="3810"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84" name="object 13284"/>
          <p:cNvSpPr/>
          <p:nvPr/>
        </p:nvSpPr>
        <p:spPr>
          <a:xfrm>
            <a:off x="3566616" y="7944842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09">
                <a:moveTo>
                  <a:pt x="0" y="3722"/>
                </a:moveTo>
                <a:lnTo>
                  <a:pt x="4653" y="3722"/>
                </a:lnTo>
              </a:path>
              <a:path w="5079" h="380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85" name="object 13285"/>
          <p:cNvSpPr/>
          <p:nvPr/>
        </p:nvSpPr>
        <p:spPr>
          <a:xfrm>
            <a:off x="3641076" y="7774516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86" name="object 13286"/>
          <p:cNvSpPr/>
          <p:nvPr/>
        </p:nvSpPr>
        <p:spPr>
          <a:xfrm>
            <a:off x="3641076" y="7852698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87" name="object 13287"/>
          <p:cNvSpPr/>
          <p:nvPr/>
        </p:nvSpPr>
        <p:spPr>
          <a:xfrm>
            <a:off x="3571269" y="7774516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88" name="object 13288"/>
          <p:cNvSpPr/>
          <p:nvPr/>
        </p:nvSpPr>
        <p:spPr>
          <a:xfrm>
            <a:off x="3571269" y="7769862"/>
            <a:ext cx="73660" cy="83185"/>
          </a:xfrm>
          <a:custGeom>
            <a:avLst/>
            <a:gdLst/>
            <a:ahLst/>
            <a:cxnLst/>
            <a:rect l="l" t="t" r="r" b="b"/>
            <a:pathLst>
              <a:path w="73660" h="83184">
                <a:moveTo>
                  <a:pt x="0" y="82836"/>
                </a:moveTo>
                <a:lnTo>
                  <a:pt x="0" y="53052"/>
                </a:lnTo>
              </a:path>
              <a:path w="73660" h="83184">
                <a:moveTo>
                  <a:pt x="0" y="35368"/>
                </a:moveTo>
                <a:lnTo>
                  <a:pt x="0" y="4653"/>
                </a:lnTo>
              </a:path>
              <a:path w="73660" h="83184">
                <a:moveTo>
                  <a:pt x="69805" y="82836"/>
                </a:moveTo>
                <a:lnTo>
                  <a:pt x="42814" y="82836"/>
                </a:lnTo>
              </a:path>
              <a:path w="73660" h="83184">
                <a:moveTo>
                  <a:pt x="26060" y="82836"/>
                </a:moveTo>
                <a:lnTo>
                  <a:pt x="0" y="82836"/>
                </a:lnTo>
              </a:path>
              <a:path w="73660" h="83184">
                <a:moveTo>
                  <a:pt x="69805" y="82836"/>
                </a:moveTo>
                <a:lnTo>
                  <a:pt x="69805" y="53052"/>
                </a:lnTo>
              </a:path>
              <a:path w="73660" h="83184">
                <a:moveTo>
                  <a:pt x="69805" y="35368"/>
                </a:moveTo>
                <a:lnTo>
                  <a:pt x="69805" y="4653"/>
                </a:lnTo>
              </a:path>
              <a:path w="73660" h="83184">
                <a:moveTo>
                  <a:pt x="73528" y="82836"/>
                </a:moveTo>
                <a:lnTo>
                  <a:pt x="69805" y="82836"/>
                </a:lnTo>
              </a:path>
              <a:path w="73660" h="83184">
                <a:moveTo>
                  <a:pt x="73528" y="4653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89" name="object 13289"/>
          <p:cNvSpPr/>
          <p:nvPr/>
        </p:nvSpPr>
        <p:spPr>
          <a:xfrm>
            <a:off x="10167463" y="693219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90" name="object 13290"/>
          <p:cNvSpPr/>
          <p:nvPr/>
        </p:nvSpPr>
        <p:spPr>
          <a:xfrm>
            <a:off x="3644798" y="785269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91" name="object 13291"/>
          <p:cNvSpPr/>
          <p:nvPr/>
        </p:nvSpPr>
        <p:spPr>
          <a:xfrm>
            <a:off x="3571269" y="7774516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69805" y="0"/>
                </a:moveTo>
                <a:lnTo>
                  <a:pt x="73528" y="0"/>
                </a:lnTo>
              </a:path>
              <a:path w="73660">
                <a:moveTo>
                  <a:pt x="0" y="0"/>
                </a:moveTo>
                <a:lnTo>
                  <a:pt x="26060" y="0"/>
                </a:lnTo>
              </a:path>
              <a:path w="7366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92" name="object 13292"/>
          <p:cNvSpPr/>
          <p:nvPr/>
        </p:nvSpPr>
        <p:spPr>
          <a:xfrm>
            <a:off x="3566616" y="7852698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39" h="5079">
                <a:moveTo>
                  <a:pt x="0" y="4653"/>
                </a:moveTo>
                <a:lnTo>
                  <a:pt x="30714" y="4653"/>
                </a:lnTo>
              </a:path>
              <a:path w="78739" h="5079">
                <a:moveTo>
                  <a:pt x="47468" y="4653"/>
                </a:moveTo>
                <a:lnTo>
                  <a:pt x="78182" y="4653"/>
                </a:lnTo>
              </a:path>
              <a:path w="78739" h="5079">
                <a:moveTo>
                  <a:pt x="74459" y="0"/>
                </a:moveTo>
                <a:lnTo>
                  <a:pt x="47468" y="0"/>
                </a:lnTo>
              </a:path>
              <a:path w="78739" h="5079">
                <a:moveTo>
                  <a:pt x="30714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93" name="object 13293"/>
          <p:cNvSpPr/>
          <p:nvPr/>
        </p:nvSpPr>
        <p:spPr>
          <a:xfrm>
            <a:off x="3566616" y="7774516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94" name="object 13294"/>
          <p:cNvSpPr/>
          <p:nvPr/>
        </p:nvSpPr>
        <p:spPr>
          <a:xfrm>
            <a:off x="3566616" y="790854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95" name="object 13295"/>
          <p:cNvSpPr/>
          <p:nvPr/>
        </p:nvSpPr>
        <p:spPr>
          <a:xfrm>
            <a:off x="3566616" y="781546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96" name="object 13296"/>
          <p:cNvSpPr/>
          <p:nvPr/>
        </p:nvSpPr>
        <p:spPr>
          <a:xfrm>
            <a:off x="3566616" y="791691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97" name="object 13297"/>
          <p:cNvSpPr/>
          <p:nvPr/>
        </p:nvSpPr>
        <p:spPr>
          <a:xfrm>
            <a:off x="3566616" y="780616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98" name="object 13298"/>
          <p:cNvSpPr/>
          <p:nvPr/>
        </p:nvSpPr>
        <p:spPr>
          <a:xfrm>
            <a:off x="3566616" y="790481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99" name="object 13299"/>
          <p:cNvSpPr/>
          <p:nvPr/>
        </p:nvSpPr>
        <p:spPr>
          <a:xfrm>
            <a:off x="3566616" y="781919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00" name="object 13300"/>
          <p:cNvSpPr/>
          <p:nvPr/>
        </p:nvSpPr>
        <p:spPr>
          <a:xfrm>
            <a:off x="3644798" y="776986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01" name="object 13301"/>
          <p:cNvSpPr/>
          <p:nvPr/>
        </p:nvSpPr>
        <p:spPr>
          <a:xfrm>
            <a:off x="3566616" y="777451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02" name="object 13302"/>
          <p:cNvSpPr/>
          <p:nvPr/>
        </p:nvSpPr>
        <p:spPr>
          <a:xfrm>
            <a:off x="3641076" y="7862006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03" name="object 13303"/>
          <p:cNvSpPr/>
          <p:nvPr/>
        </p:nvSpPr>
        <p:spPr>
          <a:xfrm>
            <a:off x="3571269" y="7857352"/>
            <a:ext cx="73660" cy="209550"/>
          </a:xfrm>
          <a:custGeom>
            <a:avLst/>
            <a:gdLst/>
            <a:ahLst/>
            <a:cxnLst/>
            <a:rect l="l" t="t" r="r" b="b"/>
            <a:pathLst>
              <a:path w="73660" h="209550">
                <a:moveTo>
                  <a:pt x="69805" y="204763"/>
                </a:moveTo>
                <a:lnTo>
                  <a:pt x="73528" y="204763"/>
                </a:lnTo>
              </a:path>
              <a:path w="73660" h="209550">
                <a:moveTo>
                  <a:pt x="73528" y="204763"/>
                </a:moveTo>
                <a:lnTo>
                  <a:pt x="73528" y="165672"/>
                </a:lnTo>
              </a:path>
              <a:path w="73660" h="209550">
                <a:moveTo>
                  <a:pt x="73528" y="147988"/>
                </a:moveTo>
                <a:lnTo>
                  <a:pt x="73528" y="113550"/>
                </a:lnTo>
              </a:path>
              <a:path w="73660" h="209550">
                <a:moveTo>
                  <a:pt x="73528" y="95866"/>
                </a:moveTo>
                <a:lnTo>
                  <a:pt x="73528" y="61429"/>
                </a:lnTo>
              </a:path>
              <a:path w="73660" h="209550">
                <a:moveTo>
                  <a:pt x="73528" y="43745"/>
                </a:moveTo>
                <a:lnTo>
                  <a:pt x="73528" y="4653"/>
                </a:lnTo>
              </a:path>
              <a:path w="73660" h="209550">
                <a:moveTo>
                  <a:pt x="0" y="4653"/>
                </a:moveTo>
                <a:lnTo>
                  <a:pt x="26060" y="4653"/>
                </a:lnTo>
              </a:path>
              <a:path w="73660" h="209550">
                <a:moveTo>
                  <a:pt x="42814" y="4653"/>
                </a:moveTo>
                <a:lnTo>
                  <a:pt x="69805" y="4653"/>
                </a:lnTo>
              </a:path>
              <a:path w="73660" h="209550">
                <a:moveTo>
                  <a:pt x="0" y="204763"/>
                </a:moveTo>
                <a:lnTo>
                  <a:pt x="0" y="165672"/>
                </a:lnTo>
              </a:path>
              <a:path w="73660" h="209550">
                <a:moveTo>
                  <a:pt x="0" y="147988"/>
                </a:moveTo>
                <a:lnTo>
                  <a:pt x="0" y="113550"/>
                </a:lnTo>
              </a:path>
              <a:path w="73660" h="209550">
                <a:moveTo>
                  <a:pt x="0" y="95866"/>
                </a:moveTo>
                <a:lnTo>
                  <a:pt x="0" y="61429"/>
                </a:lnTo>
              </a:path>
              <a:path w="73660" h="209550">
                <a:moveTo>
                  <a:pt x="0" y="43745"/>
                </a:moveTo>
                <a:lnTo>
                  <a:pt x="0" y="4653"/>
                </a:lnTo>
              </a:path>
              <a:path w="73660" h="209550">
                <a:moveTo>
                  <a:pt x="69805" y="204763"/>
                </a:moveTo>
                <a:lnTo>
                  <a:pt x="42814" y="204763"/>
                </a:lnTo>
              </a:path>
              <a:path w="73660" h="209550">
                <a:moveTo>
                  <a:pt x="26060" y="204763"/>
                </a:moveTo>
                <a:lnTo>
                  <a:pt x="0" y="204763"/>
                </a:lnTo>
              </a:path>
              <a:path w="73660" h="209550">
                <a:moveTo>
                  <a:pt x="69805" y="204763"/>
                </a:moveTo>
                <a:lnTo>
                  <a:pt x="69805" y="165672"/>
                </a:lnTo>
              </a:path>
              <a:path w="73660" h="209550">
                <a:moveTo>
                  <a:pt x="69805" y="147988"/>
                </a:moveTo>
                <a:lnTo>
                  <a:pt x="69805" y="113550"/>
                </a:lnTo>
              </a:path>
              <a:path w="73660" h="209550">
                <a:moveTo>
                  <a:pt x="69805" y="95866"/>
                </a:moveTo>
                <a:lnTo>
                  <a:pt x="69805" y="61429"/>
                </a:lnTo>
              </a:path>
              <a:path w="73660" h="209550">
                <a:moveTo>
                  <a:pt x="69805" y="43745"/>
                </a:moveTo>
                <a:lnTo>
                  <a:pt x="69805" y="4653"/>
                </a:lnTo>
              </a:path>
              <a:path w="73660" h="209550">
                <a:moveTo>
                  <a:pt x="69805" y="204763"/>
                </a:moveTo>
                <a:lnTo>
                  <a:pt x="73528" y="204763"/>
                </a:lnTo>
              </a:path>
              <a:path w="73660" h="209550">
                <a:moveTo>
                  <a:pt x="73528" y="209417"/>
                </a:moveTo>
                <a:lnTo>
                  <a:pt x="73528" y="204763"/>
                </a:lnTo>
              </a:path>
              <a:path w="73660" h="209550">
                <a:moveTo>
                  <a:pt x="73528" y="4653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304" name="object 13304"/>
          <p:cNvGrpSpPr/>
          <p:nvPr/>
        </p:nvGrpSpPr>
        <p:grpSpPr>
          <a:xfrm>
            <a:off x="4145539" y="6955459"/>
            <a:ext cx="9525" cy="6985"/>
            <a:chOff x="4145539" y="6955459"/>
            <a:chExt cx="9525" cy="6985"/>
          </a:xfrm>
        </p:grpSpPr>
        <p:sp>
          <p:nvSpPr>
            <p:cNvPr id="13305" name="object 13305"/>
            <p:cNvSpPr/>
            <p:nvPr/>
          </p:nvSpPr>
          <p:spPr>
            <a:xfrm>
              <a:off x="4146470" y="6956390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930" y="930"/>
                  </a:moveTo>
                  <a:lnTo>
                    <a:pt x="1861" y="930"/>
                  </a:lnTo>
                </a:path>
                <a:path w="1904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6" name="object 13306"/>
            <p:cNvSpPr/>
            <p:nvPr/>
          </p:nvSpPr>
          <p:spPr>
            <a:xfrm>
              <a:off x="4145539" y="69554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07" name="object 13307"/>
            <p:cNvSpPr/>
            <p:nvPr/>
          </p:nvSpPr>
          <p:spPr>
            <a:xfrm>
              <a:off x="4149263" y="6958252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2792" y="930"/>
                  </a:moveTo>
                  <a:lnTo>
                    <a:pt x="4653" y="2792"/>
                  </a:lnTo>
                </a:path>
                <a:path w="5079" h="3175">
                  <a:moveTo>
                    <a:pt x="930" y="0"/>
                  </a:moveTo>
                  <a:lnTo>
                    <a:pt x="2792" y="930"/>
                  </a:lnTo>
                </a:path>
                <a:path w="5079" h="3175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308" name="object 13308"/>
          <p:cNvGrpSpPr/>
          <p:nvPr/>
        </p:nvGrpSpPr>
        <p:grpSpPr>
          <a:xfrm>
            <a:off x="4313074" y="6912645"/>
            <a:ext cx="6985" cy="9525"/>
            <a:chOff x="4313074" y="6912645"/>
            <a:chExt cx="6985" cy="9525"/>
          </a:xfrm>
        </p:grpSpPr>
        <p:sp>
          <p:nvSpPr>
            <p:cNvPr id="13309" name="object 13309"/>
            <p:cNvSpPr/>
            <p:nvPr/>
          </p:nvSpPr>
          <p:spPr>
            <a:xfrm>
              <a:off x="4317728" y="6913576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0" y="930"/>
                  </a:moveTo>
                  <a:lnTo>
                    <a:pt x="0" y="1861"/>
                  </a:lnTo>
                </a:path>
                <a:path w="1270" h="1904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0" name="object 13310"/>
            <p:cNvSpPr/>
            <p:nvPr/>
          </p:nvSpPr>
          <p:spPr>
            <a:xfrm>
              <a:off x="4317727" y="69126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11" name="object 13311"/>
            <p:cNvSpPr/>
            <p:nvPr/>
          </p:nvSpPr>
          <p:spPr>
            <a:xfrm>
              <a:off x="4314005" y="6916368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79">
                  <a:moveTo>
                    <a:pt x="1861" y="2792"/>
                  </a:moveTo>
                  <a:lnTo>
                    <a:pt x="0" y="4653"/>
                  </a:lnTo>
                </a:path>
                <a:path w="3175" h="5079">
                  <a:moveTo>
                    <a:pt x="2792" y="930"/>
                  </a:moveTo>
                  <a:lnTo>
                    <a:pt x="1861" y="2792"/>
                  </a:lnTo>
                </a:path>
                <a:path w="3175" h="5079">
                  <a:moveTo>
                    <a:pt x="2792" y="0"/>
                  </a:moveTo>
                  <a:lnTo>
                    <a:pt x="2792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312" name="object 13312"/>
          <p:cNvSpPr/>
          <p:nvPr/>
        </p:nvSpPr>
        <p:spPr>
          <a:xfrm>
            <a:off x="3566616" y="7857352"/>
            <a:ext cx="78740" cy="209550"/>
          </a:xfrm>
          <a:custGeom>
            <a:avLst/>
            <a:gdLst/>
            <a:ahLst/>
            <a:cxnLst/>
            <a:rect l="l" t="t" r="r" b="b"/>
            <a:pathLst>
              <a:path w="78739" h="209550">
                <a:moveTo>
                  <a:pt x="78182" y="204763"/>
                </a:moveTo>
                <a:lnTo>
                  <a:pt x="78182" y="165672"/>
                </a:lnTo>
              </a:path>
              <a:path w="78739" h="209550">
                <a:moveTo>
                  <a:pt x="78182" y="147988"/>
                </a:moveTo>
                <a:lnTo>
                  <a:pt x="78182" y="113550"/>
                </a:lnTo>
              </a:path>
              <a:path w="78739" h="209550">
                <a:moveTo>
                  <a:pt x="78182" y="95866"/>
                </a:moveTo>
                <a:lnTo>
                  <a:pt x="78182" y="61429"/>
                </a:lnTo>
              </a:path>
              <a:path w="78739" h="209550">
                <a:moveTo>
                  <a:pt x="78182" y="43745"/>
                </a:moveTo>
                <a:lnTo>
                  <a:pt x="78182" y="4653"/>
                </a:lnTo>
              </a:path>
              <a:path w="78739" h="209550">
                <a:moveTo>
                  <a:pt x="78182" y="4653"/>
                </a:moveTo>
                <a:lnTo>
                  <a:pt x="74459" y="4653"/>
                </a:lnTo>
              </a:path>
              <a:path w="78739" h="209550">
                <a:moveTo>
                  <a:pt x="78182" y="0"/>
                </a:moveTo>
                <a:lnTo>
                  <a:pt x="47468" y="0"/>
                </a:lnTo>
              </a:path>
              <a:path w="78739" h="209550">
                <a:moveTo>
                  <a:pt x="30714" y="0"/>
                </a:moveTo>
                <a:lnTo>
                  <a:pt x="0" y="0"/>
                </a:lnTo>
              </a:path>
              <a:path w="78739" h="209550">
                <a:moveTo>
                  <a:pt x="4653" y="4653"/>
                </a:moveTo>
                <a:lnTo>
                  <a:pt x="30714" y="4653"/>
                </a:lnTo>
              </a:path>
              <a:path w="78739" h="209550">
                <a:moveTo>
                  <a:pt x="47468" y="4653"/>
                </a:moveTo>
                <a:lnTo>
                  <a:pt x="74459" y="4653"/>
                </a:lnTo>
              </a:path>
              <a:path w="78739" h="209550">
                <a:moveTo>
                  <a:pt x="0" y="209417"/>
                </a:moveTo>
                <a:lnTo>
                  <a:pt x="30714" y="209417"/>
                </a:lnTo>
              </a:path>
              <a:path w="78739" h="209550">
                <a:moveTo>
                  <a:pt x="47468" y="209417"/>
                </a:moveTo>
                <a:lnTo>
                  <a:pt x="78182" y="209417"/>
                </a:lnTo>
              </a:path>
              <a:path w="78739" h="209550">
                <a:moveTo>
                  <a:pt x="74459" y="204763"/>
                </a:moveTo>
                <a:lnTo>
                  <a:pt x="47468" y="204763"/>
                </a:lnTo>
              </a:path>
              <a:path w="78739" h="209550">
                <a:moveTo>
                  <a:pt x="30714" y="204763"/>
                </a:moveTo>
                <a:lnTo>
                  <a:pt x="4653" y="20476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13" name="object 13313"/>
          <p:cNvSpPr/>
          <p:nvPr/>
        </p:nvSpPr>
        <p:spPr>
          <a:xfrm>
            <a:off x="4324243" y="6934983"/>
            <a:ext cx="63500" cy="255270"/>
          </a:xfrm>
          <a:custGeom>
            <a:avLst/>
            <a:gdLst/>
            <a:ahLst/>
            <a:cxnLst/>
            <a:rect l="l" t="t" r="r" b="b"/>
            <a:pathLst>
              <a:path w="63500" h="255270">
                <a:moveTo>
                  <a:pt x="0" y="0"/>
                </a:moveTo>
                <a:lnTo>
                  <a:pt x="3722" y="17684"/>
                </a:lnTo>
              </a:path>
              <a:path w="63500" h="255270">
                <a:moveTo>
                  <a:pt x="8376" y="34437"/>
                </a:moveTo>
                <a:lnTo>
                  <a:pt x="16753" y="67944"/>
                </a:lnTo>
              </a:path>
              <a:path w="63500" h="255270">
                <a:moveTo>
                  <a:pt x="20476" y="84697"/>
                </a:moveTo>
                <a:lnTo>
                  <a:pt x="28853" y="119135"/>
                </a:lnTo>
              </a:path>
              <a:path w="63500" h="255270">
                <a:moveTo>
                  <a:pt x="33506" y="135888"/>
                </a:moveTo>
                <a:lnTo>
                  <a:pt x="41883" y="169395"/>
                </a:lnTo>
              </a:path>
              <a:path w="63500" h="255270">
                <a:moveTo>
                  <a:pt x="46537" y="186149"/>
                </a:moveTo>
                <a:lnTo>
                  <a:pt x="54913" y="220586"/>
                </a:lnTo>
              </a:path>
              <a:path w="63500" h="255270">
                <a:moveTo>
                  <a:pt x="58636" y="237340"/>
                </a:moveTo>
                <a:lnTo>
                  <a:pt x="63290" y="25502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14" name="object 13314"/>
          <p:cNvSpPr/>
          <p:nvPr/>
        </p:nvSpPr>
        <p:spPr>
          <a:xfrm>
            <a:off x="4152055" y="6977798"/>
            <a:ext cx="63500" cy="255270"/>
          </a:xfrm>
          <a:custGeom>
            <a:avLst/>
            <a:gdLst/>
            <a:ahLst/>
            <a:cxnLst/>
            <a:rect l="l" t="t" r="r" b="b"/>
            <a:pathLst>
              <a:path w="63500" h="255270">
                <a:moveTo>
                  <a:pt x="63290" y="255024"/>
                </a:moveTo>
                <a:lnTo>
                  <a:pt x="58636" y="237340"/>
                </a:lnTo>
              </a:path>
              <a:path w="63500" h="255270">
                <a:moveTo>
                  <a:pt x="54913" y="220586"/>
                </a:moveTo>
                <a:lnTo>
                  <a:pt x="46537" y="186149"/>
                </a:lnTo>
              </a:path>
              <a:path w="63500" h="255270">
                <a:moveTo>
                  <a:pt x="41883" y="169395"/>
                </a:moveTo>
                <a:lnTo>
                  <a:pt x="33506" y="135888"/>
                </a:lnTo>
              </a:path>
              <a:path w="63500" h="255270">
                <a:moveTo>
                  <a:pt x="29783" y="119135"/>
                </a:moveTo>
                <a:lnTo>
                  <a:pt x="21407" y="84697"/>
                </a:lnTo>
              </a:path>
              <a:path w="63500" h="255270">
                <a:moveTo>
                  <a:pt x="16753" y="67944"/>
                </a:moveTo>
                <a:lnTo>
                  <a:pt x="8376" y="34437"/>
                </a:lnTo>
              </a:path>
              <a:path w="63500" h="255270">
                <a:moveTo>
                  <a:pt x="3722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15" name="object 13315"/>
          <p:cNvSpPr/>
          <p:nvPr/>
        </p:nvSpPr>
        <p:spPr>
          <a:xfrm>
            <a:off x="3566616" y="7862006"/>
            <a:ext cx="5080" cy="200660"/>
          </a:xfrm>
          <a:custGeom>
            <a:avLst/>
            <a:gdLst/>
            <a:ahLst/>
            <a:cxnLst/>
            <a:rect l="l" t="t" r="r" b="b"/>
            <a:pathLst>
              <a:path w="5079" h="200659">
                <a:moveTo>
                  <a:pt x="0" y="0"/>
                </a:moveTo>
                <a:lnTo>
                  <a:pt x="0" y="39091"/>
                </a:lnTo>
              </a:path>
              <a:path w="5079" h="200659">
                <a:moveTo>
                  <a:pt x="0" y="56775"/>
                </a:moveTo>
                <a:lnTo>
                  <a:pt x="0" y="91213"/>
                </a:lnTo>
              </a:path>
              <a:path w="5079" h="200659">
                <a:moveTo>
                  <a:pt x="0" y="108897"/>
                </a:moveTo>
                <a:lnTo>
                  <a:pt x="0" y="143334"/>
                </a:lnTo>
              </a:path>
              <a:path w="5079" h="200659">
                <a:moveTo>
                  <a:pt x="0" y="161018"/>
                </a:moveTo>
                <a:lnTo>
                  <a:pt x="0" y="200110"/>
                </a:lnTo>
              </a:path>
              <a:path w="5079" h="200659">
                <a:moveTo>
                  <a:pt x="4653" y="86559"/>
                </a:moveTo>
                <a:lnTo>
                  <a:pt x="0" y="86559"/>
                </a:lnTo>
              </a:path>
              <a:path w="5079" h="200659">
                <a:moveTo>
                  <a:pt x="0" y="91213"/>
                </a:moveTo>
                <a:lnTo>
                  <a:pt x="4653" y="91213"/>
                </a:lnTo>
              </a:path>
              <a:path w="5079" h="200659">
                <a:moveTo>
                  <a:pt x="0" y="191733"/>
                </a:moveTo>
                <a:lnTo>
                  <a:pt x="4653" y="191733"/>
                </a:lnTo>
              </a:path>
              <a:path w="5079" h="200659">
                <a:moveTo>
                  <a:pt x="0" y="187079"/>
                </a:moveTo>
                <a:lnTo>
                  <a:pt x="4653" y="187079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16" name="object 13316"/>
          <p:cNvSpPr/>
          <p:nvPr/>
        </p:nvSpPr>
        <p:spPr>
          <a:xfrm>
            <a:off x="3064013" y="6569200"/>
            <a:ext cx="1905" cy="1270"/>
          </a:xfrm>
          <a:custGeom>
            <a:avLst/>
            <a:gdLst/>
            <a:ahLst/>
            <a:cxnLst/>
            <a:rect l="l" t="t" r="r" b="b"/>
            <a:pathLst>
              <a:path w="1905" h="1270">
                <a:moveTo>
                  <a:pt x="0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17" name="object 13317"/>
          <p:cNvSpPr/>
          <p:nvPr/>
        </p:nvSpPr>
        <p:spPr>
          <a:xfrm>
            <a:off x="4231168" y="7205830"/>
            <a:ext cx="147320" cy="36830"/>
          </a:xfrm>
          <a:custGeom>
            <a:avLst/>
            <a:gdLst/>
            <a:ahLst/>
            <a:cxnLst/>
            <a:rect l="l" t="t" r="r" b="b"/>
            <a:pathLst>
              <a:path w="147320" h="36829">
                <a:moveTo>
                  <a:pt x="147057" y="0"/>
                </a:moveTo>
                <a:lnTo>
                  <a:pt x="107035" y="10238"/>
                </a:lnTo>
              </a:path>
              <a:path w="147320" h="36829">
                <a:moveTo>
                  <a:pt x="90282" y="13961"/>
                </a:moveTo>
                <a:lnTo>
                  <a:pt x="56775" y="22337"/>
                </a:lnTo>
              </a:path>
              <a:path w="147320" h="36829">
                <a:moveTo>
                  <a:pt x="40022" y="26991"/>
                </a:moveTo>
                <a:lnTo>
                  <a:pt x="0" y="3629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18" name="object 13318"/>
          <p:cNvSpPr/>
          <p:nvPr/>
        </p:nvSpPr>
        <p:spPr>
          <a:xfrm>
            <a:off x="3062152" y="6568269"/>
            <a:ext cx="1905" cy="1270"/>
          </a:xfrm>
          <a:custGeom>
            <a:avLst/>
            <a:gdLst/>
            <a:ahLst/>
            <a:cxnLst/>
            <a:rect l="l" t="t" r="r" b="b"/>
            <a:pathLst>
              <a:path w="1905" h="1270">
                <a:moveTo>
                  <a:pt x="0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19" name="object 13319"/>
          <p:cNvSpPr/>
          <p:nvPr/>
        </p:nvSpPr>
        <p:spPr>
          <a:xfrm>
            <a:off x="4146470" y="6956390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0" y="0"/>
                </a:moveTo>
                <a:lnTo>
                  <a:pt x="4653" y="19545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20" name="object 13320"/>
          <p:cNvSpPr/>
          <p:nvPr/>
        </p:nvSpPr>
        <p:spPr>
          <a:xfrm>
            <a:off x="4146470" y="6913576"/>
            <a:ext cx="177165" cy="43180"/>
          </a:xfrm>
          <a:custGeom>
            <a:avLst/>
            <a:gdLst/>
            <a:ahLst/>
            <a:cxnLst/>
            <a:rect l="l" t="t" r="r" b="b"/>
            <a:pathLst>
              <a:path w="177164" h="43179">
                <a:moveTo>
                  <a:pt x="172187" y="0"/>
                </a:moveTo>
                <a:lnTo>
                  <a:pt x="145196" y="6515"/>
                </a:lnTo>
              </a:path>
              <a:path w="177164" h="43179">
                <a:moveTo>
                  <a:pt x="128442" y="11168"/>
                </a:moveTo>
                <a:lnTo>
                  <a:pt x="94936" y="19545"/>
                </a:lnTo>
              </a:path>
              <a:path w="177164" h="43179">
                <a:moveTo>
                  <a:pt x="77251" y="23268"/>
                </a:moveTo>
                <a:lnTo>
                  <a:pt x="43745" y="31645"/>
                </a:lnTo>
              </a:path>
              <a:path w="177164" h="43179">
                <a:moveTo>
                  <a:pt x="26991" y="36299"/>
                </a:moveTo>
                <a:lnTo>
                  <a:pt x="0" y="42814"/>
                </a:lnTo>
              </a:path>
              <a:path w="177164" h="43179">
                <a:moveTo>
                  <a:pt x="176841" y="19545"/>
                </a:moveTo>
                <a:lnTo>
                  <a:pt x="172187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321" name="object 13321"/>
          <p:cNvGrpSpPr/>
          <p:nvPr/>
        </p:nvGrpSpPr>
        <p:grpSpPr>
          <a:xfrm>
            <a:off x="3057498" y="6564546"/>
            <a:ext cx="5715" cy="5080"/>
            <a:chOff x="3057498" y="6564546"/>
            <a:chExt cx="5715" cy="5080"/>
          </a:xfrm>
        </p:grpSpPr>
        <p:sp>
          <p:nvSpPr>
            <p:cNvPr id="13322" name="object 13322"/>
            <p:cNvSpPr/>
            <p:nvPr/>
          </p:nvSpPr>
          <p:spPr>
            <a:xfrm>
              <a:off x="3058429" y="65654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930" y="930"/>
                  </a:moveTo>
                  <a:lnTo>
                    <a:pt x="1861" y="1861"/>
                  </a:lnTo>
                </a:path>
                <a:path w="1905" h="1904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3" name="object 13323"/>
            <p:cNvSpPr/>
            <p:nvPr/>
          </p:nvSpPr>
          <p:spPr>
            <a:xfrm>
              <a:off x="3057498" y="65645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4" name="object 13324"/>
            <p:cNvSpPr/>
            <p:nvPr/>
          </p:nvSpPr>
          <p:spPr>
            <a:xfrm>
              <a:off x="3061221" y="656733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325" name="object 13325"/>
          <p:cNvGrpSpPr/>
          <p:nvPr/>
        </p:nvGrpSpPr>
        <p:grpSpPr>
          <a:xfrm>
            <a:off x="3225032" y="6521732"/>
            <a:ext cx="6985" cy="9525"/>
            <a:chOff x="3225032" y="6521732"/>
            <a:chExt cx="6985" cy="9525"/>
          </a:xfrm>
        </p:grpSpPr>
        <p:sp>
          <p:nvSpPr>
            <p:cNvPr id="13326" name="object 13326"/>
            <p:cNvSpPr/>
            <p:nvPr/>
          </p:nvSpPr>
          <p:spPr>
            <a:xfrm>
              <a:off x="3229686" y="6522662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69" h="1904">
                  <a:moveTo>
                    <a:pt x="0" y="930"/>
                  </a:moveTo>
                  <a:lnTo>
                    <a:pt x="0" y="1861"/>
                  </a:lnTo>
                </a:path>
                <a:path w="1269" h="1904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7" name="object 13327"/>
            <p:cNvSpPr/>
            <p:nvPr/>
          </p:nvSpPr>
          <p:spPr>
            <a:xfrm>
              <a:off x="3229686" y="65217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28" name="object 13328"/>
            <p:cNvSpPr/>
            <p:nvPr/>
          </p:nvSpPr>
          <p:spPr>
            <a:xfrm>
              <a:off x="3225963" y="6525455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79">
                  <a:moveTo>
                    <a:pt x="930" y="2792"/>
                  </a:moveTo>
                  <a:lnTo>
                    <a:pt x="0" y="4653"/>
                  </a:lnTo>
                </a:path>
                <a:path w="3175" h="5079">
                  <a:moveTo>
                    <a:pt x="2792" y="930"/>
                  </a:moveTo>
                  <a:lnTo>
                    <a:pt x="930" y="2792"/>
                  </a:lnTo>
                </a:path>
                <a:path w="3175" h="5079">
                  <a:moveTo>
                    <a:pt x="2792" y="0"/>
                  </a:moveTo>
                  <a:lnTo>
                    <a:pt x="2792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329" name="object 13329"/>
          <p:cNvSpPr/>
          <p:nvPr/>
        </p:nvSpPr>
        <p:spPr>
          <a:xfrm>
            <a:off x="4151124" y="6975936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30" name="object 13330"/>
          <p:cNvSpPr/>
          <p:nvPr/>
        </p:nvSpPr>
        <p:spPr>
          <a:xfrm>
            <a:off x="4323312" y="6933121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31" name="object 13331"/>
          <p:cNvSpPr/>
          <p:nvPr/>
        </p:nvSpPr>
        <p:spPr>
          <a:xfrm>
            <a:off x="4294459" y="6814917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0"/>
                </a:moveTo>
                <a:lnTo>
                  <a:pt x="5584" y="22337"/>
                </a:lnTo>
              </a:path>
              <a:path w="27304" h="109220">
                <a:moveTo>
                  <a:pt x="9307" y="38160"/>
                </a:moveTo>
                <a:lnTo>
                  <a:pt x="16753" y="70736"/>
                </a:lnTo>
              </a:path>
              <a:path w="27304" h="109220">
                <a:moveTo>
                  <a:pt x="21407" y="86559"/>
                </a:moveTo>
                <a:lnTo>
                  <a:pt x="26991" y="108897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32" name="object 13332"/>
          <p:cNvSpPr/>
          <p:nvPr/>
        </p:nvSpPr>
        <p:spPr>
          <a:xfrm>
            <a:off x="3235271" y="6544070"/>
            <a:ext cx="64769" cy="255270"/>
          </a:xfrm>
          <a:custGeom>
            <a:avLst/>
            <a:gdLst/>
            <a:ahLst/>
            <a:cxnLst/>
            <a:rect l="l" t="t" r="r" b="b"/>
            <a:pathLst>
              <a:path w="64770" h="255270">
                <a:moveTo>
                  <a:pt x="0" y="0"/>
                </a:moveTo>
                <a:lnTo>
                  <a:pt x="4653" y="17684"/>
                </a:lnTo>
              </a:path>
              <a:path w="64770" h="255270">
                <a:moveTo>
                  <a:pt x="9307" y="34437"/>
                </a:moveTo>
                <a:lnTo>
                  <a:pt x="17684" y="67944"/>
                </a:lnTo>
              </a:path>
              <a:path w="64770" h="255270">
                <a:moveTo>
                  <a:pt x="21407" y="84697"/>
                </a:moveTo>
                <a:lnTo>
                  <a:pt x="29783" y="119135"/>
                </a:lnTo>
              </a:path>
              <a:path w="64770" h="255270">
                <a:moveTo>
                  <a:pt x="34437" y="135888"/>
                </a:moveTo>
                <a:lnTo>
                  <a:pt x="42814" y="169395"/>
                </a:lnTo>
              </a:path>
              <a:path w="64770" h="255270">
                <a:moveTo>
                  <a:pt x="47468" y="187079"/>
                </a:moveTo>
                <a:lnTo>
                  <a:pt x="55844" y="220586"/>
                </a:lnTo>
              </a:path>
              <a:path w="64770" h="255270">
                <a:moveTo>
                  <a:pt x="59567" y="237340"/>
                </a:moveTo>
                <a:lnTo>
                  <a:pt x="64221" y="25502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33" name="object 13333"/>
          <p:cNvSpPr/>
          <p:nvPr/>
        </p:nvSpPr>
        <p:spPr>
          <a:xfrm>
            <a:off x="3064013" y="6586884"/>
            <a:ext cx="63500" cy="255270"/>
          </a:xfrm>
          <a:custGeom>
            <a:avLst/>
            <a:gdLst/>
            <a:ahLst/>
            <a:cxnLst/>
            <a:rect l="l" t="t" r="r" b="b"/>
            <a:pathLst>
              <a:path w="63500" h="255270">
                <a:moveTo>
                  <a:pt x="63290" y="255024"/>
                </a:moveTo>
                <a:lnTo>
                  <a:pt x="58636" y="237340"/>
                </a:lnTo>
              </a:path>
              <a:path w="63500" h="255270">
                <a:moveTo>
                  <a:pt x="54913" y="220586"/>
                </a:moveTo>
                <a:lnTo>
                  <a:pt x="46537" y="187079"/>
                </a:lnTo>
              </a:path>
              <a:path w="63500" h="255270">
                <a:moveTo>
                  <a:pt x="41883" y="169395"/>
                </a:moveTo>
                <a:lnTo>
                  <a:pt x="33506" y="135888"/>
                </a:lnTo>
              </a:path>
              <a:path w="63500" h="255270">
                <a:moveTo>
                  <a:pt x="29783" y="119135"/>
                </a:moveTo>
                <a:lnTo>
                  <a:pt x="21407" y="85628"/>
                </a:lnTo>
              </a:path>
              <a:path w="63500" h="255270">
                <a:moveTo>
                  <a:pt x="16753" y="67944"/>
                </a:moveTo>
                <a:lnTo>
                  <a:pt x="8376" y="34437"/>
                </a:lnTo>
              </a:path>
              <a:path w="63500" h="255270">
                <a:moveTo>
                  <a:pt x="3722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34" name="object 13334"/>
          <p:cNvSpPr/>
          <p:nvPr/>
        </p:nvSpPr>
        <p:spPr>
          <a:xfrm>
            <a:off x="3143127" y="6814917"/>
            <a:ext cx="147320" cy="36830"/>
          </a:xfrm>
          <a:custGeom>
            <a:avLst/>
            <a:gdLst/>
            <a:ahLst/>
            <a:cxnLst/>
            <a:rect l="l" t="t" r="r" b="b"/>
            <a:pathLst>
              <a:path w="147320" h="36829">
                <a:moveTo>
                  <a:pt x="147057" y="0"/>
                </a:moveTo>
                <a:lnTo>
                  <a:pt x="107035" y="10238"/>
                </a:lnTo>
              </a:path>
              <a:path w="147320" h="36829">
                <a:moveTo>
                  <a:pt x="90282" y="13961"/>
                </a:moveTo>
                <a:lnTo>
                  <a:pt x="56775" y="22337"/>
                </a:lnTo>
              </a:path>
              <a:path w="147320" h="36829">
                <a:moveTo>
                  <a:pt x="39091" y="26991"/>
                </a:moveTo>
                <a:lnTo>
                  <a:pt x="0" y="3629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35" name="object 13335"/>
          <p:cNvSpPr/>
          <p:nvPr/>
        </p:nvSpPr>
        <p:spPr>
          <a:xfrm>
            <a:off x="3058429" y="6565477"/>
            <a:ext cx="5080" cy="19685"/>
          </a:xfrm>
          <a:custGeom>
            <a:avLst/>
            <a:gdLst/>
            <a:ahLst/>
            <a:cxnLst/>
            <a:rect l="l" t="t" r="r" b="b"/>
            <a:pathLst>
              <a:path w="5080" h="19684">
                <a:moveTo>
                  <a:pt x="0" y="0"/>
                </a:moveTo>
                <a:lnTo>
                  <a:pt x="4653" y="19545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36" name="object 13336"/>
          <p:cNvSpPr/>
          <p:nvPr/>
        </p:nvSpPr>
        <p:spPr>
          <a:xfrm>
            <a:off x="3058429" y="6522663"/>
            <a:ext cx="177165" cy="64769"/>
          </a:xfrm>
          <a:custGeom>
            <a:avLst/>
            <a:gdLst/>
            <a:ahLst/>
            <a:cxnLst/>
            <a:rect l="l" t="t" r="r" b="b"/>
            <a:pathLst>
              <a:path w="177164" h="64770">
                <a:moveTo>
                  <a:pt x="172187" y="0"/>
                </a:moveTo>
                <a:lnTo>
                  <a:pt x="145196" y="6515"/>
                </a:lnTo>
              </a:path>
              <a:path w="177164" h="64770">
                <a:moveTo>
                  <a:pt x="128442" y="11168"/>
                </a:moveTo>
                <a:lnTo>
                  <a:pt x="94936" y="19545"/>
                </a:lnTo>
              </a:path>
              <a:path w="177164" h="64770">
                <a:moveTo>
                  <a:pt x="77251" y="23268"/>
                </a:moveTo>
                <a:lnTo>
                  <a:pt x="43745" y="32576"/>
                </a:lnTo>
              </a:path>
              <a:path w="177164" h="64770">
                <a:moveTo>
                  <a:pt x="26991" y="36299"/>
                </a:moveTo>
                <a:lnTo>
                  <a:pt x="0" y="42814"/>
                </a:lnTo>
              </a:path>
              <a:path w="177164" h="64770">
                <a:moveTo>
                  <a:pt x="176841" y="19545"/>
                </a:moveTo>
                <a:lnTo>
                  <a:pt x="172187" y="0"/>
                </a:lnTo>
              </a:path>
              <a:path w="177164" h="64770">
                <a:moveTo>
                  <a:pt x="5584" y="64221"/>
                </a:moveTo>
                <a:lnTo>
                  <a:pt x="4653" y="62359"/>
                </a:lnTo>
              </a:path>
              <a:path w="177164" h="64770">
                <a:moveTo>
                  <a:pt x="176841" y="19545"/>
                </a:moveTo>
                <a:lnTo>
                  <a:pt x="176841" y="21407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37" name="object 13337"/>
          <p:cNvSpPr/>
          <p:nvPr/>
        </p:nvSpPr>
        <p:spPr>
          <a:xfrm>
            <a:off x="3205487" y="6424004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39" h="109220">
                <a:moveTo>
                  <a:pt x="0" y="0"/>
                </a:moveTo>
                <a:lnTo>
                  <a:pt x="5584" y="23268"/>
                </a:lnTo>
              </a:path>
              <a:path w="27939" h="109220">
                <a:moveTo>
                  <a:pt x="10238" y="39091"/>
                </a:moveTo>
                <a:lnTo>
                  <a:pt x="17684" y="70736"/>
                </a:lnTo>
              </a:path>
              <a:path w="27939" h="109220">
                <a:moveTo>
                  <a:pt x="22337" y="86559"/>
                </a:moveTo>
                <a:lnTo>
                  <a:pt x="27922" y="108897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38" name="object 13338"/>
          <p:cNvSpPr/>
          <p:nvPr/>
        </p:nvSpPr>
        <p:spPr>
          <a:xfrm>
            <a:off x="3034230" y="6467749"/>
            <a:ext cx="198755" cy="118745"/>
          </a:xfrm>
          <a:custGeom>
            <a:avLst/>
            <a:gdLst/>
            <a:ahLst/>
            <a:cxnLst/>
            <a:rect l="l" t="t" r="r" b="b"/>
            <a:pathLst>
              <a:path w="198755" h="118745">
                <a:moveTo>
                  <a:pt x="26991" y="107966"/>
                </a:moveTo>
                <a:lnTo>
                  <a:pt x="21407" y="85628"/>
                </a:lnTo>
              </a:path>
              <a:path w="198755" h="118745">
                <a:moveTo>
                  <a:pt x="16753" y="69805"/>
                </a:moveTo>
                <a:lnTo>
                  <a:pt x="9307" y="38160"/>
                </a:lnTo>
              </a:path>
              <a:path w="198755" h="118745">
                <a:moveTo>
                  <a:pt x="5584" y="22337"/>
                </a:moveTo>
                <a:lnTo>
                  <a:pt x="0" y="0"/>
                </a:lnTo>
              </a:path>
              <a:path w="198755" h="118745">
                <a:moveTo>
                  <a:pt x="32576" y="118204"/>
                </a:moveTo>
                <a:lnTo>
                  <a:pt x="33506" y="118204"/>
                </a:lnTo>
              </a:path>
              <a:path w="198755" h="118745">
                <a:moveTo>
                  <a:pt x="33506" y="118204"/>
                </a:moveTo>
                <a:lnTo>
                  <a:pt x="35368" y="117273"/>
                </a:lnTo>
              </a:path>
              <a:path w="198755" h="118745">
                <a:moveTo>
                  <a:pt x="35368" y="117273"/>
                </a:moveTo>
                <a:lnTo>
                  <a:pt x="55844" y="112620"/>
                </a:lnTo>
              </a:path>
              <a:path w="198755" h="118745">
                <a:moveTo>
                  <a:pt x="73528" y="107966"/>
                </a:moveTo>
                <a:lnTo>
                  <a:pt x="107035" y="99589"/>
                </a:lnTo>
              </a:path>
              <a:path w="198755" h="118745">
                <a:moveTo>
                  <a:pt x="123789" y="95866"/>
                </a:moveTo>
                <a:lnTo>
                  <a:pt x="158226" y="86559"/>
                </a:lnTo>
              </a:path>
              <a:path w="198755" h="118745">
                <a:moveTo>
                  <a:pt x="174980" y="82836"/>
                </a:moveTo>
                <a:lnTo>
                  <a:pt x="195456" y="77251"/>
                </a:lnTo>
              </a:path>
              <a:path w="198755" h="118745">
                <a:moveTo>
                  <a:pt x="196387" y="77251"/>
                </a:moveTo>
                <a:lnTo>
                  <a:pt x="197318" y="77251"/>
                </a:lnTo>
              </a:path>
              <a:path w="198755" h="118745">
                <a:moveTo>
                  <a:pt x="197318" y="77251"/>
                </a:moveTo>
                <a:lnTo>
                  <a:pt x="198248" y="7725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39" name="object 13339"/>
          <p:cNvSpPr/>
          <p:nvPr/>
        </p:nvSpPr>
        <p:spPr>
          <a:xfrm>
            <a:off x="4122271" y="6857731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108897"/>
                </a:moveTo>
                <a:lnTo>
                  <a:pt x="21407" y="86559"/>
                </a:lnTo>
              </a:path>
              <a:path w="27304" h="109220">
                <a:moveTo>
                  <a:pt x="17684" y="70736"/>
                </a:moveTo>
                <a:lnTo>
                  <a:pt x="9307" y="39091"/>
                </a:lnTo>
              </a:path>
              <a:path w="27304" h="109220">
                <a:moveTo>
                  <a:pt x="5584" y="23268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40" name="object 13340"/>
          <p:cNvSpPr/>
          <p:nvPr/>
        </p:nvSpPr>
        <p:spPr>
          <a:xfrm>
            <a:off x="3191525" y="646123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41" name="object 13341"/>
          <p:cNvSpPr/>
          <p:nvPr/>
        </p:nvSpPr>
        <p:spPr>
          <a:xfrm>
            <a:off x="4154847" y="6934983"/>
            <a:ext cx="165735" cy="41910"/>
          </a:xfrm>
          <a:custGeom>
            <a:avLst/>
            <a:gdLst/>
            <a:ahLst/>
            <a:cxnLst/>
            <a:rect l="l" t="t" r="r" b="b"/>
            <a:pathLst>
              <a:path w="165735" h="41909">
                <a:moveTo>
                  <a:pt x="0" y="41883"/>
                </a:moveTo>
                <a:lnTo>
                  <a:pt x="930" y="41883"/>
                </a:lnTo>
              </a:path>
              <a:path w="165735" h="41909">
                <a:moveTo>
                  <a:pt x="930" y="41883"/>
                </a:moveTo>
                <a:lnTo>
                  <a:pt x="2792" y="40952"/>
                </a:lnTo>
              </a:path>
              <a:path w="165735" h="41909">
                <a:moveTo>
                  <a:pt x="2792" y="40952"/>
                </a:moveTo>
                <a:lnTo>
                  <a:pt x="23268" y="35368"/>
                </a:lnTo>
              </a:path>
              <a:path w="165735" h="41909">
                <a:moveTo>
                  <a:pt x="40952" y="31645"/>
                </a:moveTo>
                <a:lnTo>
                  <a:pt x="74459" y="23268"/>
                </a:lnTo>
              </a:path>
              <a:path w="165735" h="41909">
                <a:moveTo>
                  <a:pt x="91213" y="18614"/>
                </a:moveTo>
                <a:lnTo>
                  <a:pt x="125650" y="10238"/>
                </a:lnTo>
              </a:path>
              <a:path w="165735" h="41909">
                <a:moveTo>
                  <a:pt x="142404" y="6515"/>
                </a:moveTo>
                <a:lnTo>
                  <a:pt x="162880" y="930"/>
                </a:lnTo>
              </a:path>
              <a:path w="165735" h="41909">
                <a:moveTo>
                  <a:pt x="163811" y="930"/>
                </a:moveTo>
                <a:lnTo>
                  <a:pt x="164741" y="930"/>
                </a:lnTo>
              </a:path>
              <a:path w="165735" h="41909">
                <a:moveTo>
                  <a:pt x="164741" y="930"/>
                </a:moveTo>
                <a:lnTo>
                  <a:pt x="165672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342" name="object 13342"/>
          <p:cNvGrpSpPr/>
          <p:nvPr/>
        </p:nvGrpSpPr>
        <p:grpSpPr>
          <a:xfrm>
            <a:off x="3191525" y="6460303"/>
            <a:ext cx="1905" cy="3175"/>
            <a:chOff x="3191525" y="6460303"/>
            <a:chExt cx="1905" cy="3175"/>
          </a:xfrm>
        </p:grpSpPr>
        <p:sp>
          <p:nvSpPr>
            <p:cNvPr id="13343" name="object 13343"/>
            <p:cNvSpPr/>
            <p:nvPr/>
          </p:nvSpPr>
          <p:spPr>
            <a:xfrm>
              <a:off x="3191522" y="64612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4" name="object 13344"/>
            <p:cNvSpPr/>
            <p:nvPr/>
          </p:nvSpPr>
          <p:spPr>
            <a:xfrm>
              <a:off x="3192456" y="646123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5" name="object 13345"/>
            <p:cNvSpPr/>
            <p:nvPr/>
          </p:nvSpPr>
          <p:spPr>
            <a:xfrm>
              <a:off x="3191522" y="64603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46" name="object 13346"/>
            <p:cNvSpPr/>
            <p:nvPr/>
          </p:nvSpPr>
          <p:spPr>
            <a:xfrm>
              <a:off x="3192456" y="646123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347" name="object 13347"/>
          <p:cNvSpPr/>
          <p:nvPr/>
        </p:nvSpPr>
        <p:spPr>
          <a:xfrm>
            <a:off x="10172116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746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48" name="object 13348"/>
          <p:cNvSpPr/>
          <p:nvPr/>
        </p:nvSpPr>
        <p:spPr>
          <a:xfrm>
            <a:off x="3192449" y="646030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66" y="939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49" name="object 13349"/>
          <p:cNvSpPr/>
          <p:nvPr/>
        </p:nvSpPr>
        <p:spPr>
          <a:xfrm>
            <a:off x="10097657" y="698710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350" name="object 13350"/>
          <p:cNvGrpSpPr/>
          <p:nvPr/>
        </p:nvGrpSpPr>
        <p:grpSpPr>
          <a:xfrm>
            <a:off x="3192456" y="6460303"/>
            <a:ext cx="1905" cy="1905"/>
            <a:chOff x="3192456" y="6460303"/>
            <a:chExt cx="1905" cy="1905"/>
          </a:xfrm>
        </p:grpSpPr>
        <p:sp>
          <p:nvSpPr>
            <p:cNvPr id="13351" name="object 13351"/>
            <p:cNvSpPr/>
            <p:nvPr/>
          </p:nvSpPr>
          <p:spPr>
            <a:xfrm>
              <a:off x="3192456" y="64603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2" name="object 13352"/>
            <p:cNvSpPr/>
            <p:nvPr/>
          </p:nvSpPr>
          <p:spPr>
            <a:xfrm>
              <a:off x="3193387" y="646123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353" name="object 13353"/>
          <p:cNvSpPr/>
          <p:nvPr/>
        </p:nvSpPr>
        <p:spPr>
          <a:xfrm>
            <a:off x="10093934" y="6982451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78182" y="0"/>
                </a:moveTo>
                <a:lnTo>
                  <a:pt x="47468" y="0"/>
                </a:lnTo>
              </a:path>
              <a:path w="78740">
                <a:moveTo>
                  <a:pt x="2978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354" name="object 13354"/>
          <p:cNvGrpSpPr/>
          <p:nvPr/>
        </p:nvGrpSpPr>
        <p:grpSpPr>
          <a:xfrm>
            <a:off x="3192456" y="6461233"/>
            <a:ext cx="1905" cy="1905"/>
            <a:chOff x="3192456" y="6461233"/>
            <a:chExt cx="1905" cy="1905"/>
          </a:xfrm>
        </p:grpSpPr>
        <p:sp>
          <p:nvSpPr>
            <p:cNvPr id="13355" name="object 13355"/>
            <p:cNvSpPr/>
            <p:nvPr/>
          </p:nvSpPr>
          <p:spPr>
            <a:xfrm>
              <a:off x="3192450" y="64612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56" name="object 13356"/>
            <p:cNvSpPr/>
            <p:nvPr/>
          </p:nvSpPr>
          <p:spPr>
            <a:xfrm>
              <a:off x="3192456" y="646216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357" name="object 13357"/>
          <p:cNvSpPr/>
          <p:nvPr/>
        </p:nvSpPr>
        <p:spPr>
          <a:xfrm>
            <a:off x="10097657" y="706528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58" name="object 13358"/>
          <p:cNvSpPr/>
          <p:nvPr/>
        </p:nvSpPr>
        <p:spPr>
          <a:xfrm>
            <a:off x="3188733" y="6447272"/>
            <a:ext cx="5080" cy="13970"/>
          </a:xfrm>
          <a:custGeom>
            <a:avLst/>
            <a:gdLst/>
            <a:ahLst/>
            <a:cxnLst/>
            <a:rect l="l" t="t" r="r" b="b"/>
            <a:pathLst>
              <a:path w="5080" h="13970">
                <a:moveTo>
                  <a:pt x="0" y="930"/>
                </a:moveTo>
                <a:lnTo>
                  <a:pt x="3722" y="13961"/>
                </a:lnTo>
              </a:path>
              <a:path w="5080" h="13970">
                <a:moveTo>
                  <a:pt x="4653" y="13961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59" name="object 13359"/>
          <p:cNvSpPr/>
          <p:nvPr/>
        </p:nvSpPr>
        <p:spPr>
          <a:xfrm>
            <a:off x="3062147" y="649195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39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60" name="object 13360"/>
          <p:cNvSpPr/>
          <p:nvPr/>
        </p:nvSpPr>
        <p:spPr>
          <a:xfrm>
            <a:off x="10093934" y="706528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361" name="object 13361"/>
          <p:cNvGrpSpPr/>
          <p:nvPr/>
        </p:nvGrpSpPr>
        <p:grpSpPr>
          <a:xfrm>
            <a:off x="3062152" y="6491949"/>
            <a:ext cx="1905" cy="3175"/>
            <a:chOff x="3062152" y="6491949"/>
            <a:chExt cx="1905" cy="3175"/>
          </a:xfrm>
        </p:grpSpPr>
        <p:sp>
          <p:nvSpPr>
            <p:cNvPr id="13362" name="object 13362"/>
            <p:cNvSpPr/>
            <p:nvPr/>
          </p:nvSpPr>
          <p:spPr>
            <a:xfrm>
              <a:off x="3062152" y="64919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63" name="object 13363"/>
            <p:cNvSpPr/>
            <p:nvPr/>
          </p:nvSpPr>
          <p:spPr>
            <a:xfrm>
              <a:off x="3063083" y="649287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930"/>
                  </a:moveTo>
                  <a:lnTo>
                    <a:pt x="0" y="0"/>
                  </a:lnTo>
                </a:path>
                <a:path w="1269" h="1270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364" name="object 13364"/>
          <p:cNvSpPr/>
          <p:nvPr/>
        </p:nvSpPr>
        <p:spPr>
          <a:xfrm>
            <a:off x="10093934" y="6982451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65" name="object 13365"/>
          <p:cNvSpPr/>
          <p:nvPr/>
        </p:nvSpPr>
        <p:spPr>
          <a:xfrm>
            <a:off x="3063082" y="649287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66" name="object 13366"/>
          <p:cNvSpPr/>
          <p:nvPr/>
        </p:nvSpPr>
        <p:spPr>
          <a:xfrm>
            <a:off x="10093934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67" name="object 13367"/>
          <p:cNvSpPr/>
          <p:nvPr/>
        </p:nvSpPr>
        <p:spPr>
          <a:xfrm>
            <a:off x="3063082" y="649287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68" name="object 13368"/>
          <p:cNvSpPr/>
          <p:nvPr/>
        </p:nvSpPr>
        <p:spPr>
          <a:xfrm>
            <a:off x="10093934" y="698710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369" name="object 13369"/>
          <p:cNvGrpSpPr/>
          <p:nvPr/>
        </p:nvGrpSpPr>
        <p:grpSpPr>
          <a:xfrm>
            <a:off x="3062152" y="6492879"/>
            <a:ext cx="3175" cy="3175"/>
            <a:chOff x="3062152" y="6492879"/>
            <a:chExt cx="3175" cy="3175"/>
          </a:xfrm>
        </p:grpSpPr>
        <p:sp>
          <p:nvSpPr>
            <p:cNvPr id="13370" name="object 13370"/>
            <p:cNvSpPr/>
            <p:nvPr/>
          </p:nvSpPr>
          <p:spPr>
            <a:xfrm>
              <a:off x="3063082" y="64928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1" name="object 13371"/>
            <p:cNvSpPr/>
            <p:nvPr/>
          </p:nvSpPr>
          <p:spPr>
            <a:xfrm>
              <a:off x="3063083" y="649381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2" name="object 13372"/>
            <p:cNvSpPr/>
            <p:nvPr/>
          </p:nvSpPr>
          <p:spPr>
            <a:xfrm>
              <a:off x="3062152" y="64928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3" name="object 13373"/>
            <p:cNvSpPr/>
            <p:nvPr/>
          </p:nvSpPr>
          <p:spPr>
            <a:xfrm>
              <a:off x="3063083" y="649381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74" name="object 13374"/>
            <p:cNvSpPr/>
            <p:nvPr/>
          </p:nvSpPr>
          <p:spPr>
            <a:xfrm>
              <a:off x="3062152" y="64938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375" name="object 13375"/>
          <p:cNvSpPr/>
          <p:nvPr/>
        </p:nvSpPr>
        <p:spPr>
          <a:xfrm>
            <a:off x="10097657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76" name="object 13376"/>
          <p:cNvSpPr/>
          <p:nvPr/>
        </p:nvSpPr>
        <p:spPr>
          <a:xfrm>
            <a:off x="3062152" y="649381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77" name="object 13377"/>
          <p:cNvSpPr/>
          <p:nvPr/>
        </p:nvSpPr>
        <p:spPr>
          <a:xfrm>
            <a:off x="10097657" y="6987105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0" y="0"/>
                </a:moveTo>
                <a:lnTo>
                  <a:pt x="26060" y="0"/>
                </a:lnTo>
              </a:path>
              <a:path w="69850" h="78740">
                <a:moveTo>
                  <a:pt x="43745" y="0"/>
                </a:moveTo>
                <a:lnTo>
                  <a:pt x="69805" y="0"/>
                </a:lnTo>
              </a:path>
              <a:path w="69850" h="78740">
                <a:moveTo>
                  <a:pt x="69805" y="0"/>
                </a:moveTo>
                <a:lnTo>
                  <a:pt x="69805" y="30714"/>
                </a:lnTo>
              </a:path>
              <a:path w="69850" h="78740">
                <a:moveTo>
                  <a:pt x="69805" y="47468"/>
                </a:moveTo>
                <a:lnTo>
                  <a:pt x="69805" y="78182"/>
                </a:lnTo>
              </a:path>
              <a:path w="69850" h="78740">
                <a:moveTo>
                  <a:pt x="69805" y="78182"/>
                </a:moveTo>
                <a:lnTo>
                  <a:pt x="43745" y="78182"/>
                </a:lnTo>
              </a:path>
              <a:path w="69850" h="78740">
                <a:moveTo>
                  <a:pt x="26060" y="78182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78" name="object 13378"/>
          <p:cNvSpPr/>
          <p:nvPr/>
        </p:nvSpPr>
        <p:spPr>
          <a:xfrm>
            <a:off x="3062152" y="649381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379" name="object 13379"/>
          <p:cNvGrpSpPr/>
          <p:nvPr/>
        </p:nvGrpSpPr>
        <p:grpSpPr>
          <a:xfrm>
            <a:off x="4275844" y="6837255"/>
            <a:ext cx="6985" cy="17145"/>
            <a:chOff x="4275844" y="6837255"/>
            <a:chExt cx="6985" cy="17145"/>
          </a:xfrm>
        </p:grpSpPr>
        <p:sp>
          <p:nvSpPr>
            <p:cNvPr id="13380" name="object 13380"/>
            <p:cNvSpPr/>
            <p:nvPr/>
          </p:nvSpPr>
          <p:spPr>
            <a:xfrm>
              <a:off x="4280498" y="68530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1" name="object 13381"/>
            <p:cNvSpPr/>
            <p:nvPr/>
          </p:nvSpPr>
          <p:spPr>
            <a:xfrm>
              <a:off x="4279557" y="68521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2" name="object 13382"/>
            <p:cNvSpPr/>
            <p:nvPr/>
          </p:nvSpPr>
          <p:spPr>
            <a:xfrm>
              <a:off x="4280498" y="68521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3" name="object 13383"/>
            <p:cNvSpPr/>
            <p:nvPr/>
          </p:nvSpPr>
          <p:spPr>
            <a:xfrm>
              <a:off x="4279557" y="68512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4" name="object 13384"/>
            <p:cNvSpPr/>
            <p:nvPr/>
          </p:nvSpPr>
          <p:spPr>
            <a:xfrm>
              <a:off x="4280498" y="68512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5" name="object 13385"/>
            <p:cNvSpPr/>
            <p:nvPr/>
          </p:nvSpPr>
          <p:spPr>
            <a:xfrm>
              <a:off x="4279557" y="68502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6" name="object 13386"/>
            <p:cNvSpPr/>
            <p:nvPr/>
          </p:nvSpPr>
          <p:spPr>
            <a:xfrm>
              <a:off x="4280498" y="68512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7" name="object 13387"/>
            <p:cNvSpPr/>
            <p:nvPr/>
          </p:nvSpPr>
          <p:spPr>
            <a:xfrm>
              <a:off x="4280497" y="68502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8" name="object 13388"/>
            <p:cNvSpPr/>
            <p:nvPr/>
          </p:nvSpPr>
          <p:spPr>
            <a:xfrm>
              <a:off x="4281428" y="68512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89" name="object 13389"/>
            <p:cNvSpPr/>
            <p:nvPr/>
          </p:nvSpPr>
          <p:spPr>
            <a:xfrm>
              <a:off x="4280497" y="68512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0" name="object 13390"/>
            <p:cNvSpPr/>
            <p:nvPr/>
          </p:nvSpPr>
          <p:spPr>
            <a:xfrm>
              <a:off x="4281428" y="68521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1" name="object 13391"/>
            <p:cNvSpPr/>
            <p:nvPr/>
          </p:nvSpPr>
          <p:spPr>
            <a:xfrm>
              <a:off x="4280497" y="68521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2" name="object 13392"/>
            <p:cNvSpPr/>
            <p:nvPr/>
          </p:nvSpPr>
          <p:spPr>
            <a:xfrm>
              <a:off x="4276775" y="6838186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79" h="13970">
                  <a:moveTo>
                    <a:pt x="0" y="0"/>
                  </a:moveTo>
                  <a:lnTo>
                    <a:pt x="3722" y="13961"/>
                  </a:lnTo>
                </a:path>
                <a:path w="5079" h="13970">
                  <a:moveTo>
                    <a:pt x="4653" y="13961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393" name="object 13393"/>
          <p:cNvGrpSpPr/>
          <p:nvPr/>
        </p:nvGrpSpPr>
        <p:grpSpPr>
          <a:xfrm>
            <a:off x="4146470" y="6869831"/>
            <a:ext cx="6985" cy="15875"/>
            <a:chOff x="4146470" y="6869831"/>
            <a:chExt cx="6985" cy="15875"/>
          </a:xfrm>
        </p:grpSpPr>
        <p:sp>
          <p:nvSpPr>
            <p:cNvPr id="13394" name="object 13394"/>
            <p:cNvSpPr/>
            <p:nvPr/>
          </p:nvSpPr>
          <p:spPr>
            <a:xfrm>
              <a:off x="4150182" y="68828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5" name="object 13395"/>
            <p:cNvSpPr/>
            <p:nvPr/>
          </p:nvSpPr>
          <p:spPr>
            <a:xfrm>
              <a:off x="4151124" y="688379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0"/>
                  </a:lnTo>
                </a:path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6" name="object 13396"/>
            <p:cNvSpPr/>
            <p:nvPr/>
          </p:nvSpPr>
          <p:spPr>
            <a:xfrm>
              <a:off x="4151122" y="6883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7" name="object 13397"/>
            <p:cNvSpPr/>
            <p:nvPr/>
          </p:nvSpPr>
          <p:spPr>
            <a:xfrm>
              <a:off x="4151124" y="688472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8" name="object 13398"/>
            <p:cNvSpPr/>
            <p:nvPr/>
          </p:nvSpPr>
          <p:spPr>
            <a:xfrm>
              <a:off x="4150182" y="6883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99" name="object 13399"/>
            <p:cNvSpPr/>
            <p:nvPr/>
          </p:nvSpPr>
          <p:spPr>
            <a:xfrm>
              <a:off x="4150193" y="688472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0" name="object 13400"/>
            <p:cNvSpPr/>
            <p:nvPr/>
          </p:nvSpPr>
          <p:spPr>
            <a:xfrm>
              <a:off x="4149255" y="6883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1" name="object 13401"/>
            <p:cNvSpPr/>
            <p:nvPr/>
          </p:nvSpPr>
          <p:spPr>
            <a:xfrm>
              <a:off x="4150193" y="68837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2" name="object 13402"/>
            <p:cNvSpPr/>
            <p:nvPr/>
          </p:nvSpPr>
          <p:spPr>
            <a:xfrm>
              <a:off x="4149263" y="68828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3" name="object 13403"/>
            <p:cNvSpPr/>
            <p:nvPr/>
          </p:nvSpPr>
          <p:spPr>
            <a:xfrm>
              <a:off x="4150193" y="688379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4" name="object 13404"/>
            <p:cNvSpPr/>
            <p:nvPr/>
          </p:nvSpPr>
          <p:spPr>
            <a:xfrm>
              <a:off x="4150193" y="68828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5" name="object 13405"/>
            <p:cNvSpPr/>
            <p:nvPr/>
          </p:nvSpPr>
          <p:spPr>
            <a:xfrm>
              <a:off x="4147401" y="6870761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79" h="13970">
                  <a:moveTo>
                    <a:pt x="4653" y="13961"/>
                  </a:moveTo>
                  <a:lnTo>
                    <a:pt x="930" y="0"/>
                  </a:lnTo>
                </a:path>
                <a:path w="5079" h="13970">
                  <a:moveTo>
                    <a:pt x="0" y="0"/>
                  </a:moveTo>
                  <a:lnTo>
                    <a:pt x="2792" y="13961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406" name="object 13406"/>
          <p:cNvGrpSpPr/>
          <p:nvPr/>
        </p:nvGrpSpPr>
        <p:grpSpPr>
          <a:xfrm>
            <a:off x="3061221" y="6492879"/>
            <a:ext cx="1905" cy="3175"/>
            <a:chOff x="3061221" y="6492879"/>
            <a:chExt cx="1905" cy="3175"/>
          </a:xfrm>
        </p:grpSpPr>
        <p:sp>
          <p:nvSpPr>
            <p:cNvPr id="13407" name="object 13407"/>
            <p:cNvSpPr/>
            <p:nvPr/>
          </p:nvSpPr>
          <p:spPr>
            <a:xfrm>
              <a:off x="3062152" y="649381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930"/>
                  </a:moveTo>
                  <a:lnTo>
                    <a:pt x="930" y="930"/>
                  </a:lnTo>
                </a:path>
                <a:path w="1269"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08" name="object 13408"/>
            <p:cNvSpPr/>
            <p:nvPr/>
          </p:nvSpPr>
          <p:spPr>
            <a:xfrm>
              <a:off x="3061220" y="64928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409" name="object 13409"/>
          <p:cNvGrpSpPr/>
          <p:nvPr/>
        </p:nvGrpSpPr>
        <p:grpSpPr>
          <a:xfrm>
            <a:off x="4125063" y="6844700"/>
            <a:ext cx="100965" cy="396875"/>
            <a:chOff x="4125063" y="6844700"/>
            <a:chExt cx="100965" cy="396875"/>
          </a:xfrm>
        </p:grpSpPr>
        <p:sp>
          <p:nvSpPr>
            <p:cNvPr id="13410" name="object 13410"/>
            <p:cNvSpPr/>
            <p:nvPr/>
          </p:nvSpPr>
          <p:spPr>
            <a:xfrm>
              <a:off x="4125994" y="6845631"/>
              <a:ext cx="97155" cy="388620"/>
            </a:xfrm>
            <a:custGeom>
              <a:avLst/>
              <a:gdLst/>
              <a:ahLst/>
              <a:cxnLst/>
              <a:rect l="l" t="t" r="r" b="b"/>
              <a:pathLst>
                <a:path w="97154" h="388620">
                  <a:moveTo>
                    <a:pt x="0" y="0"/>
                  </a:moveTo>
                  <a:lnTo>
                    <a:pt x="930" y="2792"/>
                  </a:lnTo>
                </a:path>
                <a:path w="97154" h="388620">
                  <a:moveTo>
                    <a:pt x="930" y="2792"/>
                  </a:moveTo>
                  <a:lnTo>
                    <a:pt x="5584" y="22337"/>
                  </a:lnTo>
                </a:path>
                <a:path w="97154" h="388620">
                  <a:moveTo>
                    <a:pt x="10238" y="39091"/>
                  </a:moveTo>
                  <a:lnTo>
                    <a:pt x="18614" y="72598"/>
                  </a:lnTo>
                </a:path>
                <a:path w="97154" h="388620">
                  <a:moveTo>
                    <a:pt x="23268" y="90282"/>
                  </a:moveTo>
                  <a:lnTo>
                    <a:pt x="27922" y="108897"/>
                  </a:lnTo>
                </a:path>
                <a:path w="97154" h="388620">
                  <a:moveTo>
                    <a:pt x="32576" y="130304"/>
                  </a:moveTo>
                  <a:lnTo>
                    <a:pt x="37229" y="147988"/>
                  </a:lnTo>
                </a:path>
                <a:path w="97154" h="388620">
                  <a:moveTo>
                    <a:pt x="41883" y="164741"/>
                  </a:moveTo>
                  <a:lnTo>
                    <a:pt x="50260" y="198248"/>
                  </a:lnTo>
                </a:path>
                <a:path w="97154" h="388620">
                  <a:moveTo>
                    <a:pt x="53983" y="215002"/>
                  </a:moveTo>
                  <a:lnTo>
                    <a:pt x="62359" y="249439"/>
                  </a:lnTo>
                </a:path>
                <a:path w="97154" h="388620">
                  <a:moveTo>
                    <a:pt x="67013" y="266193"/>
                  </a:moveTo>
                  <a:lnTo>
                    <a:pt x="75390" y="299700"/>
                  </a:lnTo>
                </a:path>
                <a:path w="97154" h="388620">
                  <a:moveTo>
                    <a:pt x="79113" y="317384"/>
                  </a:moveTo>
                  <a:lnTo>
                    <a:pt x="87490" y="350891"/>
                  </a:lnTo>
                </a:path>
                <a:path w="97154" h="388620">
                  <a:moveTo>
                    <a:pt x="92143" y="367644"/>
                  </a:moveTo>
                  <a:lnTo>
                    <a:pt x="96797" y="385328"/>
                  </a:lnTo>
                </a:path>
                <a:path w="97154" h="388620">
                  <a:moveTo>
                    <a:pt x="96797" y="385328"/>
                  </a:moveTo>
                  <a:lnTo>
                    <a:pt x="96797" y="387190"/>
                  </a:lnTo>
                </a:path>
                <a:path w="97154" h="388620">
                  <a:moveTo>
                    <a:pt x="96797" y="387190"/>
                  </a:moveTo>
                  <a:lnTo>
                    <a:pt x="96797" y="38812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1" name="object 13411"/>
            <p:cNvSpPr/>
            <p:nvPr/>
          </p:nvSpPr>
          <p:spPr>
            <a:xfrm>
              <a:off x="4222791" y="72337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2" name="object 13412"/>
            <p:cNvSpPr/>
            <p:nvPr/>
          </p:nvSpPr>
          <p:spPr>
            <a:xfrm>
              <a:off x="4223722" y="7235613"/>
              <a:ext cx="1270" cy="5715"/>
            </a:xfrm>
            <a:custGeom>
              <a:avLst/>
              <a:gdLst/>
              <a:ahLst/>
              <a:cxnLst/>
              <a:rect l="l" t="t" r="r" b="b"/>
              <a:pathLst>
                <a:path w="1270" h="5715">
                  <a:moveTo>
                    <a:pt x="0" y="0"/>
                  </a:moveTo>
                  <a:lnTo>
                    <a:pt x="0" y="1861"/>
                  </a:lnTo>
                </a:path>
                <a:path w="1270" h="5715">
                  <a:moveTo>
                    <a:pt x="930" y="2792"/>
                  </a:moveTo>
                  <a:lnTo>
                    <a:pt x="930" y="3722"/>
                  </a:lnTo>
                </a:path>
                <a:path w="1270" h="5715">
                  <a:moveTo>
                    <a:pt x="930" y="4653"/>
                  </a:moveTo>
                  <a:lnTo>
                    <a:pt x="930" y="5584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413" name="object 13413"/>
          <p:cNvSpPr/>
          <p:nvPr/>
        </p:nvSpPr>
        <p:spPr>
          <a:xfrm>
            <a:off x="4284221" y="6806540"/>
            <a:ext cx="99060" cy="395605"/>
          </a:xfrm>
          <a:custGeom>
            <a:avLst/>
            <a:gdLst/>
            <a:ahLst/>
            <a:cxnLst/>
            <a:rect l="l" t="t" r="r" b="b"/>
            <a:pathLst>
              <a:path w="99060" h="395604">
                <a:moveTo>
                  <a:pt x="98659" y="395566"/>
                </a:moveTo>
                <a:lnTo>
                  <a:pt x="98659" y="394636"/>
                </a:lnTo>
              </a:path>
              <a:path w="99060" h="395604">
                <a:moveTo>
                  <a:pt x="98659" y="394636"/>
                </a:moveTo>
                <a:lnTo>
                  <a:pt x="97728" y="391843"/>
                </a:lnTo>
              </a:path>
              <a:path w="99060" h="395604">
                <a:moveTo>
                  <a:pt x="97728" y="391843"/>
                </a:moveTo>
                <a:lnTo>
                  <a:pt x="97728" y="390913"/>
                </a:lnTo>
              </a:path>
              <a:path w="99060" h="395604">
                <a:moveTo>
                  <a:pt x="97728" y="389982"/>
                </a:moveTo>
                <a:lnTo>
                  <a:pt x="96797" y="389051"/>
                </a:lnTo>
              </a:path>
              <a:path w="99060" h="395604">
                <a:moveTo>
                  <a:pt x="96797" y="389051"/>
                </a:moveTo>
                <a:lnTo>
                  <a:pt x="92143" y="369505"/>
                </a:lnTo>
              </a:path>
              <a:path w="99060" h="395604">
                <a:moveTo>
                  <a:pt x="88420" y="352752"/>
                </a:moveTo>
                <a:lnTo>
                  <a:pt x="80044" y="318314"/>
                </a:lnTo>
              </a:path>
              <a:path w="99060" h="395604">
                <a:moveTo>
                  <a:pt x="75390" y="301561"/>
                </a:moveTo>
                <a:lnTo>
                  <a:pt x="67013" y="268054"/>
                </a:lnTo>
              </a:path>
              <a:path w="99060" h="395604">
                <a:moveTo>
                  <a:pt x="62359" y="251301"/>
                </a:moveTo>
                <a:lnTo>
                  <a:pt x="53983" y="216863"/>
                </a:lnTo>
              </a:path>
              <a:path w="99060" h="395604">
                <a:moveTo>
                  <a:pt x="50260" y="200110"/>
                </a:moveTo>
                <a:lnTo>
                  <a:pt x="41883" y="166603"/>
                </a:lnTo>
              </a:path>
              <a:path w="99060" h="395604">
                <a:moveTo>
                  <a:pt x="37229" y="148919"/>
                </a:moveTo>
                <a:lnTo>
                  <a:pt x="32576" y="129373"/>
                </a:lnTo>
              </a:path>
              <a:path w="99060" h="395604">
                <a:moveTo>
                  <a:pt x="26991" y="108897"/>
                </a:moveTo>
                <a:lnTo>
                  <a:pt x="22337" y="90282"/>
                </a:lnTo>
              </a:path>
              <a:path w="99060" h="395604">
                <a:moveTo>
                  <a:pt x="18614" y="73528"/>
                </a:moveTo>
                <a:lnTo>
                  <a:pt x="10238" y="40022"/>
                </a:lnTo>
              </a:path>
              <a:path w="99060" h="395604">
                <a:moveTo>
                  <a:pt x="5584" y="22337"/>
                </a:moveTo>
                <a:lnTo>
                  <a:pt x="930" y="4653"/>
                </a:lnTo>
              </a:path>
              <a:path w="99060" h="395604">
                <a:moveTo>
                  <a:pt x="930" y="4653"/>
                </a:moveTo>
                <a:lnTo>
                  <a:pt x="930" y="3722"/>
                </a:lnTo>
              </a:path>
              <a:path w="99060" h="395604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414" name="object 13414"/>
          <p:cNvGrpSpPr/>
          <p:nvPr/>
        </p:nvGrpSpPr>
        <p:grpSpPr>
          <a:xfrm>
            <a:off x="3057498" y="6478918"/>
            <a:ext cx="7620" cy="15875"/>
            <a:chOff x="3057498" y="6478918"/>
            <a:chExt cx="7620" cy="15875"/>
          </a:xfrm>
        </p:grpSpPr>
        <p:sp>
          <p:nvSpPr>
            <p:cNvPr id="13415" name="object 13415"/>
            <p:cNvSpPr/>
            <p:nvPr/>
          </p:nvSpPr>
          <p:spPr>
            <a:xfrm>
              <a:off x="3061220" y="64928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6" name="object 13416"/>
            <p:cNvSpPr/>
            <p:nvPr/>
          </p:nvSpPr>
          <p:spPr>
            <a:xfrm>
              <a:off x="3062152" y="649287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7" name="object 13417"/>
            <p:cNvSpPr/>
            <p:nvPr/>
          </p:nvSpPr>
          <p:spPr>
            <a:xfrm>
              <a:off x="3062152" y="64919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18" name="object 13418"/>
            <p:cNvSpPr/>
            <p:nvPr/>
          </p:nvSpPr>
          <p:spPr>
            <a:xfrm>
              <a:off x="3058429" y="6479848"/>
              <a:ext cx="5715" cy="13970"/>
            </a:xfrm>
            <a:custGeom>
              <a:avLst/>
              <a:gdLst/>
              <a:ahLst/>
              <a:cxnLst/>
              <a:rect l="l" t="t" r="r" b="b"/>
              <a:pathLst>
                <a:path w="5714" h="13970">
                  <a:moveTo>
                    <a:pt x="5584" y="13961"/>
                  </a:moveTo>
                  <a:lnTo>
                    <a:pt x="1861" y="0"/>
                  </a:lnTo>
                </a:path>
                <a:path w="5714" h="13970">
                  <a:moveTo>
                    <a:pt x="0" y="0"/>
                  </a:moveTo>
                  <a:lnTo>
                    <a:pt x="3722" y="13961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419" name="object 13419"/>
          <p:cNvSpPr/>
          <p:nvPr/>
        </p:nvSpPr>
        <p:spPr>
          <a:xfrm>
            <a:off x="4231168" y="7205830"/>
            <a:ext cx="147320" cy="36830"/>
          </a:xfrm>
          <a:custGeom>
            <a:avLst/>
            <a:gdLst/>
            <a:ahLst/>
            <a:cxnLst/>
            <a:rect l="l" t="t" r="r" b="b"/>
            <a:pathLst>
              <a:path w="147320" h="36829">
                <a:moveTo>
                  <a:pt x="147057" y="0"/>
                </a:moveTo>
                <a:lnTo>
                  <a:pt x="107035" y="10238"/>
                </a:lnTo>
              </a:path>
              <a:path w="147320" h="36829">
                <a:moveTo>
                  <a:pt x="90282" y="13961"/>
                </a:moveTo>
                <a:lnTo>
                  <a:pt x="56775" y="22337"/>
                </a:lnTo>
              </a:path>
              <a:path w="147320" h="36829">
                <a:moveTo>
                  <a:pt x="40022" y="26991"/>
                </a:moveTo>
                <a:lnTo>
                  <a:pt x="0" y="3629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420" name="object 13420"/>
          <p:cNvGrpSpPr/>
          <p:nvPr/>
        </p:nvGrpSpPr>
        <p:grpSpPr>
          <a:xfrm>
            <a:off x="3037022" y="6453788"/>
            <a:ext cx="100965" cy="396875"/>
            <a:chOff x="3037022" y="6453788"/>
            <a:chExt cx="100965" cy="396875"/>
          </a:xfrm>
        </p:grpSpPr>
        <p:sp>
          <p:nvSpPr>
            <p:cNvPr id="13421" name="object 13421"/>
            <p:cNvSpPr/>
            <p:nvPr/>
          </p:nvSpPr>
          <p:spPr>
            <a:xfrm>
              <a:off x="3037952" y="6454718"/>
              <a:ext cx="97155" cy="389255"/>
            </a:xfrm>
            <a:custGeom>
              <a:avLst/>
              <a:gdLst/>
              <a:ahLst/>
              <a:cxnLst/>
              <a:rect l="l" t="t" r="r" b="b"/>
              <a:pathLst>
                <a:path w="97155" h="389254">
                  <a:moveTo>
                    <a:pt x="0" y="0"/>
                  </a:moveTo>
                  <a:lnTo>
                    <a:pt x="930" y="2792"/>
                  </a:lnTo>
                </a:path>
                <a:path w="97155" h="389254">
                  <a:moveTo>
                    <a:pt x="930" y="2792"/>
                  </a:moveTo>
                  <a:lnTo>
                    <a:pt x="5584" y="22337"/>
                  </a:lnTo>
                </a:path>
                <a:path w="97155" h="389254">
                  <a:moveTo>
                    <a:pt x="10238" y="39091"/>
                  </a:moveTo>
                  <a:lnTo>
                    <a:pt x="18614" y="73528"/>
                  </a:lnTo>
                </a:path>
                <a:path w="97155" h="389254">
                  <a:moveTo>
                    <a:pt x="22337" y="90282"/>
                  </a:moveTo>
                  <a:lnTo>
                    <a:pt x="27922" y="108897"/>
                  </a:lnTo>
                </a:path>
                <a:path w="97155" h="389254">
                  <a:moveTo>
                    <a:pt x="32576" y="130304"/>
                  </a:moveTo>
                  <a:lnTo>
                    <a:pt x="37229" y="147988"/>
                  </a:lnTo>
                </a:path>
                <a:path w="97155" h="389254">
                  <a:moveTo>
                    <a:pt x="40952" y="164741"/>
                  </a:moveTo>
                  <a:lnTo>
                    <a:pt x="50260" y="199179"/>
                  </a:lnTo>
                </a:path>
                <a:path w="97155" h="389254">
                  <a:moveTo>
                    <a:pt x="53983" y="215932"/>
                  </a:moveTo>
                  <a:lnTo>
                    <a:pt x="62359" y="249439"/>
                  </a:lnTo>
                </a:path>
                <a:path w="97155" h="389254">
                  <a:moveTo>
                    <a:pt x="67013" y="266193"/>
                  </a:moveTo>
                  <a:lnTo>
                    <a:pt x="75390" y="300630"/>
                  </a:lnTo>
                </a:path>
                <a:path w="97155" h="389254">
                  <a:moveTo>
                    <a:pt x="79113" y="317384"/>
                  </a:moveTo>
                  <a:lnTo>
                    <a:pt x="87490" y="350891"/>
                  </a:lnTo>
                </a:path>
                <a:path w="97155" h="389254">
                  <a:moveTo>
                    <a:pt x="92143" y="367644"/>
                  </a:moveTo>
                  <a:lnTo>
                    <a:pt x="96797" y="385328"/>
                  </a:lnTo>
                </a:path>
                <a:path w="97155" h="389254">
                  <a:moveTo>
                    <a:pt x="96797" y="385328"/>
                  </a:moveTo>
                  <a:lnTo>
                    <a:pt x="96797" y="387190"/>
                  </a:lnTo>
                </a:path>
                <a:path w="97155" h="389254">
                  <a:moveTo>
                    <a:pt x="96797" y="387190"/>
                  </a:moveTo>
                  <a:lnTo>
                    <a:pt x="96797" y="389051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2" name="object 13422"/>
            <p:cNvSpPr/>
            <p:nvPr/>
          </p:nvSpPr>
          <p:spPr>
            <a:xfrm>
              <a:off x="3134750" y="68428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23" name="object 13423"/>
            <p:cNvSpPr/>
            <p:nvPr/>
          </p:nvSpPr>
          <p:spPr>
            <a:xfrm>
              <a:off x="3135681" y="6844701"/>
              <a:ext cx="1270" cy="5715"/>
            </a:xfrm>
            <a:custGeom>
              <a:avLst/>
              <a:gdLst/>
              <a:ahLst/>
              <a:cxnLst/>
              <a:rect l="l" t="t" r="r" b="b"/>
              <a:pathLst>
                <a:path w="1269" h="5715">
                  <a:moveTo>
                    <a:pt x="0" y="0"/>
                  </a:moveTo>
                  <a:lnTo>
                    <a:pt x="0" y="1861"/>
                  </a:lnTo>
                </a:path>
                <a:path w="1269" h="5715">
                  <a:moveTo>
                    <a:pt x="930" y="2792"/>
                  </a:moveTo>
                  <a:lnTo>
                    <a:pt x="930" y="3722"/>
                  </a:lnTo>
                </a:path>
                <a:path w="1269" h="5715">
                  <a:moveTo>
                    <a:pt x="930" y="4653"/>
                  </a:moveTo>
                  <a:lnTo>
                    <a:pt x="930" y="5584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424" name="object 13424"/>
          <p:cNvSpPr/>
          <p:nvPr/>
        </p:nvSpPr>
        <p:spPr>
          <a:xfrm>
            <a:off x="3196179" y="6415627"/>
            <a:ext cx="99060" cy="395605"/>
          </a:xfrm>
          <a:custGeom>
            <a:avLst/>
            <a:gdLst/>
            <a:ahLst/>
            <a:cxnLst/>
            <a:rect l="l" t="t" r="r" b="b"/>
            <a:pathLst>
              <a:path w="99060" h="395604">
                <a:moveTo>
                  <a:pt x="98659" y="395566"/>
                </a:moveTo>
                <a:lnTo>
                  <a:pt x="98659" y="394636"/>
                </a:lnTo>
              </a:path>
              <a:path w="99060" h="395604">
                <a:moveTo>
                  <a:pt x="98659" y="394636"/>
                </a:moveTo>
                <a:lnTo>
                  <a:pt x="97728" y="392774"/>
                </a:lnTo>
              </a:path>
              <a:path w="99060" h="395604">
                <a:moveTo>
                  <a:pt x="97728" y="392774"/>
                </a:moveTo>
                <a:lnTo>
                  <a:pt x="97728" y="390913"/>
                </a:lnTo>
              </a:path>
              <a:path w="99060" h="395604">
                <a:moveTo>
                  <a:pt x="97728" y="389982"/>
                </a:moveTo>
                <a:lnTo>
                  <a:pt x="96797" y="389051"/>
                </a:lnTo>
              </a:path>
              <a:path w="99060" h="395604">
                <a:moveTo>
                  <a:pt x="96797" y="389051"/>
                </a:moveTo>
                <a:lnTo>
                  <a:pt x="92143" y="369505"/>
                </a:lnTo>
              </a:path>
              <a:path w="99060" h="395604">
                <a:moveTo>
                  <a:pt x="88420" y="352752"/>
                </a:moveTo>
                <a:lnTo>
                  <a:pt x="79113" y="319245"/>
                </a:lnTo>
              </a:path>
              <a:path w="99060" h="395604">
                <a:moveTo>
                  <a:pt x="75390" y="301561"/>
                </a:moveTo>
                <a:lnTo>
                  <a:pt x="67013" y="268054"/>
                </a:lnTo>
              </a:path>
              <a:path w="99060" h="395604">
                <a:moveTo>
                  <a:pt x="62359" y="251301"/>
                </a:moveTo>
                <a:lnTo>
                  <a:pt x="53983" y="216863"/>
                </a:lnTo>
              </a:path>
              <a:path w="99060" h="395604">
                <a:moveTo>
                  <a:pt x="50260" y="200110"/>
                </a:moveTo>
                <a:lnTo>
                  <a:pt x="41883" y="166603"/>
                </a:lnTo>
              </a:path>
              <a:path w="99060" h="395604">
                <a:moveTo>
                  <a:pt x="37229" y="149850"/>
                </a:moveTo>
                <a:lnTo>
                  <a:pt x="32576" y="130304"/>
                </a:lnTo>
              </a:path>
              <a:path w="99060" h="395604">
                <a:moveTo>
                  <a:pt x="26991" y="108897"/>
                </a:moveTo>
                <a:lnTo>
                  <a:pt x="22337" y="90282"/>
                </a:lnTo>
              </a:path>
              <a:path w="99060" h="395604">
                <a:moveTo>
                  <a:pt x="18614" y="73528"/>
                </a:moveTo>
                <a:lnTo>
                  <a:pt x="10238" y="39091"/>
                </a:lnTo>
              </a:path>
              <a:path w="99060" h="395604">
                <a:moveTo>
                  <a:pt x="5584" y="22337"/>
                </a:moveTo>
                <a:lnTo>
                  <a:pt x="930" y="3722"/>
                </a:lnTo>
              </a:path>
              <a:path w="99060" h="395604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25" name="object 13425"/>
          <p:cNvSpPr/>
          <p:nvPr/>
        </p:nvSpPr>
        <p:spPr>
          <a:xfrm>
            <a:off x="10093934" y="698710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26" name="object 13426"/>
          <p:cNvSpPr/>
          <p:nvPr/>
        </p:nvSpPr>
        <p:spPr>
          <a:xfrm>
            <a:off x="10093934" y="706528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27" name="object 13427"/>
          <p:cNvSpPr/>
          <p:nvPr/>
        </p:nvSpPr>
        <p:spPr>
          <a:xfrm>
            <a:off x="3143127" y="6814917"/>
            <a:ext cx="147320" cy="36830"/>
          </a:xfrm>
          <a:custGeom>
            <a:avLst/>
            <a:gdLst/>
            <a:ahLst/>
            <a:cxnLst/>
            <a:rect l="l" t="t" r="r" b="b"/>
            <a:pathLst>
              <a:path w="147320" h="36829">
                <a:moveTo>
                  <a:pt x="147057" y="0"/>
                </a:moveTo>
                <a:lnTo>
                  <a:pt x="107035" y="10238"/>
                </a:lnTo>
              </a:path>
              <a:path w="147320" h="36829">
                <a:moveTo>
                  <a:pt x="90282" y="13961"/>
                </a:moveTo>
                <a:lnTo>
                  <a:pt x="56775" y="22337"/>
                </a:lnTo>
              </a:path>
              <a:path w="147320" h="36829">
                <a:moveTo>
                  <a:pt x="39091" y="26991"/>
                </a:moveTo>
                <a:lnTo>
                  <a:pt x="0" y="3629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28" name="object 13428"/>
          <p:cNvSpPr/>
          <p:nvPr/>
        </p:nvSpPr>
        <p:spPr>
          <a:xfrm>
            <a:off x="3641076" y="6656690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29" name="object 13429"/>
          <p:cNvSpPr/>
          <p:nvPr/>
        </p:nvSpPr>
        <p:spPr>
          <a:xfrm>
            <a:off x="3571269" y="6577577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73528" y="0"/>
                </a:moveTo>
                <a:lnTo>
                  <a:pt x="69805" y="0"/>
                </a:lnTo>
              </a:path>
              <a:path w="73660">
                <a:moveTo>
                  <a:pt x="0" y="0"/>
                </a:moveTo>
                <a:lnTo>
                  <a:pt x="26060" y="0"/>
                </a:lnTo>
              </a:path>
              <a:path w="7366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30" name="object 13430"/>
          <p:cNvSpPr/>
          <p:nvPr/>
        </p:nvSpPr>
        <p:spPr>
          <a:xfrm>
            <a:off x="3566616" y="6573854"/>
            <a:ext cx="78740" cy="86995"/>
          </a:xfrm>
          <a:custGeom>
            <a:avLst/>
            <a:gdLst/>
            <a:ahLst/>
            <a:cxnLst/>
            <a:rect l="l" t="t" r="r" b="b"/>
            <a:pathLst>
              <a:path w="78739" h="86995">
                <a:moveTo>
                  <a:pt x="4653" y="82836"/>
                </a:moveTo>
                <a:lnTo>
                  <a:pt x="4653" y="52121"/>
                </a:lnTo>
              </a:path>
              <a:path w="78739" h="86995">
                <a:moveTo>
                  <a:pt x="4653" y="34437"/>
                </a:moveTo>
                <a:lnTo>
                  <a:pt x="4653" y="3722"/>
                </a:lnTo>
              </a:path>
              <a:path w="78739" h="86995">
                <a:moveTo>
                  <a:pt x="74459" y="82836"/>
                </a:moveTo>
                <a:lnTo>
                  <a:pt x="47468" y="82836"/>
                </a:lnTo>
              </a:path>
              <a:path w="78739" h="86995">
                <a:moveTo>
                  <a:pt x="30714" y="82836"/>
                </a:moveTo>
                <a:lnTo>
                  <a:pt x="4653" y="82836"/>
                </a:lnTo>
              </a:path>
              <a:path w="78739" h="86995">
                <a:moveTo>
                  <a:pt x="74459" y="82836"/>
                </a:moveTo>
                <a:lnTo>
                  <a:pt x="74459" y="52121"/>
                </a:lnTo>
              </a:path>
              <a:path w="78739" h="86995">
                <a:moveTo>
                  <a:pt x="74459" y="34437"/>
                </a:moveTo>
                <a:lnTo>
                  <a:pt x="74459" y="3722"/>
                </a:lnTo>
              </a:path>
              <a:path w="78739" h="86995">
                <a:moveTo>
                  <a:pt x="74459" y="3722"/>
                </a:moveTo>
                <a:lnTo>
                  <a:pt x="78182" y="3722"/>
                </a:lnTo>
              </a:path>
              <a:path w="78739" h="86995">
                <a:moveTo>
                  <a:pt x="78182" y="86559"/>
                </a:moveTo>
                <a:lnTo>
                  <a:pt x="78182" y="82836"/>
                </a:lnTo>
              </a:path>
              <a:path w="78739" h="86995">
                <a:moveTo>
                  <a:pt x="78182" y="3722"/>
                </a:moveTo>
                <a:lnTo>
                  <a:pt x="78182" y="0"/>
                </a:lnTo>
              </a:path>
              <a:path w="78739" h="86995">
                <a:moveTo>
                  <a:pt x="78182" y="82836"/>
                </a:moveTo>
                <a:lnTo>
                  <a:pt x="74459" y="82836"/>
                </a:lnTo>
              </a:path>
              <a:path w="78739" h="86995">
                <a:moveTo>
                  <a:pt x="74459" y="82836"/>
                </a:moveTo>
                <a:lnTo>
                  <a:pt x="47468" y="82836"/>
                </a:lnTo>
              </a:path>
              <a:path w="78739" h="86995">
                <a:moveTo>
                  <a:pt x="30714" y="82836"/>
                </a:moveTo>
                <a:lnTo>
                  <a:pt x="4653" y="82836"/>
                </a:lnTo>
              </a:path>
              <a:path w="78739" h="86995">
                <a:moveTo>
                  <a:pt x="78182" y="0"/>
                </a:moveTo>
                <a:lnTo>
                  <a:pt x="47468" y="0"/>
                </a:lnTo>
              </a:path>
              <a:path w="78739" h="86995">
                <a:moveTo>
                  <a:pt x="30714" y="0"/>
                </a:moveTo>
                <a:lnTo>
                  <a:pt x="0" y="0"/>
                </a:lnTo>
              </a:path>
              <a:path w="78739" h="86995">
                <a:moveTo>
                  <a:pt x="4653" y="3722"/>
                </a:moveTo>
                <a:lnTo>
                  <a:pt x="30714" y="3722"/>
                </a:lnTo>
              </a:path>
              <a:path w="78739" h="86995">
                <a:moveTo>
                  <a:pt x="47468" y="3722"/>
                </a:moveTo>
                <a:lnTo>
                  <a:pt x="74459" y="3722"/>
                </a:lnTo>
              </a:path>
              <a:path w="78739" h="86995">
                <a:moveTo>
                  <a:pt x="0" y="3722"/>
                </a:moveTo>
                <a:lnTo>
                  <a:pt x="0" y="34437"/>
                </a:lnTo>
              </a:path>
              <a:path w="78739" h="86995">
                <a:moveTo>
                  <a:pt x="0" y="52121"/>
                </a:moveTo>
                <a:lnTo>
                  <a:pt x="0" y="82836"/>
                </a:lnTo>
              </a:path>
              <a:path w="78739" h="86995">
                <a:moveTo>
                  <a:pt x="4653" y="41883"/>
                </a:moveTo>
                <a:lnTo>
                  <a:pt x="0" y="4188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31" name="object 13431"/>
          <p:cNvSpPr/>
          <p:nvPr/>
        </p:nvSpPr>
        <p:spPr>
          <a:xfrm>
            <a:off x="3566616" y="652266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32" name="object 13432"/>
          <p:cNvSpPr/>
          <p:nvPr/>
        </p:nvSpPr>
        <p:spPr>
          <a:xfrm>
            <a:off x="3566616" y="662411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33" name="object 13433"/>
          <p:cNvSpPr/>
          <p:nvPr/>
        </p:nvSpPr>
        <p:spPr>
          <a:xfrm>
            <a:off x="3566616" y="651335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34" name="object 13434"/>
          <p:cNvSpPr/>
          <p:nvPr/>
        </p:nvSpPr>
        <p:spPr>
          <a:xfrm>
            <a:off x="3603846" y="657385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35" name="object 13435"/>
          <p:cNvSpPr/>
          <p:nvPr/>
        </p:nvSpPr>
        <p:spPr>
          <a:xfrm>
            <a:off x="3566616" y="6660413"/>
            <a:ext cx="78740" cy="0"/>
          </a:xfrm>
          <a:custGeom>
            <a:avLst/>
            <a:gdLst/>
            <a:ahLst/>
            <a:cxnLst/>
            <a:rect l="l" t="t" r="r" b="b"/>
            <a:pathLst>
              <a:path w="78739">
                <a:moveTo>
                  <a:pt x="74459" y="0"/>
                </a:moveTo>
                <a:lnTo>
                  <a:pt x="0" y="0"/>
                </a:lnTo>
              </a:path>
              <a:path w="78739">
                <a:moveTo>
                  <a:pt x="74459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36" name="object 13436"/>
          <p:cNvSpPr/>
          <p:nvPr/>
        </p:nvSpPr>
        <p:spPr>
          <a:xfrm>
            <a:off x="3566616" y="637095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37" name="object 13437"/>
          <p:cNvSpPr/>
          <p:nvPr/>
        </p:nvSpPr>
        <p:spPr>
          <a:xfrm>
            <a:off x="3641076" y="6656690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38" name="object 13438"/>
          <p:cNvSpPr/>
          <p:nvPr/>
        </p:nvSpPr>
        <p:spPr>
          <a:xfrm>
            <a:off x="3641076" y="6569200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39" name="object 13439"/>
          <p:cNvSpPr/>
          <p:nvPr/>
        </p:nvSpPr>
        <p:spPr>
          <a:xfrm>
            <a:off x="3641076" y="6656690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09">
                <a:moveTo>
                  <a:pt x="3722" y="3722"/>
                </a:moveTo>
                <a:lnTo>
                  <a:pt x="0" y="3722"/>
                </a:lnTo>
              </a:path>
              <a:path w="3810" h="3809">
                <a:moveTo>
                  <a:pt x="3722" y="3722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40" name="object 13440"/>
          <p:cNvSpPr/>
          <p:nvPr/>
        </p:nvSpPr>
        <p:spPr>
          <a:xfrm>
            <a:off x="3644798" y="6569200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41" name="object 13441"/>
          <p:cNvSpPr/>
          <p:nvPr/>
        </p:nvSpPr>
        <p:spPr>
          <a:xfrm>
            <a:off x="3566616" y="6660413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42" name="object 13442"/>
          <p:cNvSpPr/>
          <p:nvPr/>
        </p:nvSpPr>
        <p:spPr>
          <a:xfrm>
            <a:off x="3641076" y="6569200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43" name="object 13443"/>
          <p:cNvSpPr/>
          <p:nvPr/>
        </p:nvSpPr>
        <p:spPr>
          <a:xfrm>
            <a:off x="3641076" y="6368159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44" name="object 13444"/>
          <p:cNvSpPr/>
          <p:nvPr/>
        </p:nvSpPr>
        <p:spPr>
          <a:xfrm>
            <a:off x="3644798" y="6368159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949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2143"/>
                </a:moveTo>
                <a:lnTo>
                  <a:pt x="0" y="56775"/>
                </a:lnTo>
              </a:path>
              <a:path h="201295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45" name="object 13445"/>
          <p:cNvSpPr/>
          <p:nvPr/>
        </p:nvSpPr>
        <p:spPr>
          <a:xfrm>
            <a:off x="3571269" y="6368159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46" name="object 13446"/>
          <p:cNvSpPr/>
          <p:nvPr/>
        </p:nvSpPr>
        <p:spPr>
          <a:xfrm>
            <a:off x="3566616" y="6364436"/>
            <a:ext cx="78740" cy="209550"/>
          </a:xfrm>
          <a:custGeom>
            <a:avLst/>
            <a:gdLst/>
            <a:ahLst/>
            <a:cxnLst/>
            <a:rect l="l" t="t" r="r" b="b"/>
            <a:pathLst>
              <a:path w="78739" h="209550">
                <a:moveTo>
                  <a:pt x="4653" y="204763"/>
                </a:moveTo>
                <a:lnTo>
                  <a:pt x="4653" y="165672"/>
                </a:lnTo>
              </a:path>
              <a:path w="78739" h="209550">
                <a:moveTo>
                  <a:pt x="4653" y="147988"/>
                </a:moveTo>
                <a:lnTo>
                  <a:pt x="4653" y="112620"/>
                </a:lnTo>
              </a:path>
              <a:path w="78739" h="209550">
                <a:moveTo>
                  <a:pt x="4653" y="95866"/>
                </a:moveTo>
                <a:lnTo>
                  <a:pt x="4653" y="60498"/>
                </a:lnTo>
              </a:path>
              <a:path w="78739" h="209550">
                <a:moveTo>
                  <a:pt x="4653" y="43745"/>
                </a:moveTo>
                <a:lnTo>
                  <a:pt x="4653" y="3722"/>
                </a:lnTo>
              </a:path>
              <a:path w="78739" h="209550">
                <a:moveTo>
                  <a:pt x="74459" y="204763"/>
                </a:moveTo>
                <a:lnTo>
                  <a:pt x="47468" y="204763"/>
                </a:lnTo>
              </a:path>
              <a:path w="78739" h="209550">
                <a:moveTo>
                  <a:pt x="30714" y="204763"/>
                </a:moveTo>
                <a:lnTo>
                  <a:pt x="4653" y="204763"/>
                </a:lnTo>
              </a:path>
              <a:path w="78739" h="209550">
                <a:moveTo>
                  <a:pt x="74459" y="204763"/>
                </a:moveTo>
                <a:lnTo>
                  <a:pt x="74459" y="165672"/>
                </a:lnTo>
              </a:path>
              <a:path w="78739" h="209550">
                <a:moveTo>
                  <a:pt x="74459" y="147988"/>
                </a:moveTo>
                <a:lnTo>
                  <a:pt x="74459" y="112620"/>
                </a:lnTo>
              </a:path>
              <a:path w="78739" h="209550">
                <a:moveTo>
                  <a:pt x="74459" y="95866"/>
                </a:moveTo>
                <a:lnTo>
                  <a:pt x="74459" y="60498"/>
                </a:lnTo>
              </a:path>
              <a:path w="78739" h="209550">
                <a:moveTo>
                  <a:pt x="74459" y="43745"/>
                </a:moveTo>
                <a:lnTo>
                  <a:pt x="74459" y="3722"/>
                </a:lnTo>
              </a:path>
              <a:path w="78739" h="209550">
                <a:moveTo>
                  <a:pt x="78182" y="3722"/>
                </a:moveTo>
                <a:lnTo>
                  <a:pt x="74459" y="3722"/>
                </a:lnTo>
              </a:path>
              <a:path w="78739" h="209550">
                <a:moveTo>
                  <a:pt x="78182" y="209417"/>
                </a:moveTo>
                <a:lnTo>
                  <a:pt x="78182" y="204763"/>
                </a:lnTo>
              </a:path>
              <a:path w="78739" h="209550">
                <a:moveTo>
                  <a:pt x="78182" y="204763"/>
                </a:moveTo>
                <a:lnTo>
                  <a:pt x="78182" y="165672"/>
                </a:lnTo>
              </a:path>
              <a:path w="78739" h="209550">
                <a:moveTo>
                  <a:pt x="78182" y="147988"/>
                </a:moveTo>
                <a:lnTo>
                  <a:pt x="78182" y="112620"/>
                </a:lnTo>
              </a:path>
              <a:path w="78739" h="209550">
                <a:moveTo>
                  <a:pt x="78182" y="95866"/>
                </a:moveTo>
                <a:lnTo>
                  <a:pt x="78182" y="60498"/>
                </a:lnTo>
              </a:path>
              <a:path w="78739" h="209550">
                <a:moveTo>
                  <a:pt x="78182" y="43745"/>
                </a:moveTo>
                <a:lnTo>
                  <a:pt x="78182" y="3722"/>
                </a:lnTo>
              </a:path>
              <a:path w="78739" h="209550">
                <a:moveTo>
                  <a:pt x="74459" y="204763"/>
                </a:moveTo>
                <a:lnTo>
                  <a:pt x="78182" y="204763"/>
                </a:lnTo>
              </a:path>
              <a:path w="78739" h="209550">
                <a:moveTo>
                  <a:pt x="0" y="209417"/>
                </a:moveTo>
                <a:lnTo>
                  <a:pt x="30714" y="209417"/>
                </a:lnTo>
              </a:path>
              <a:path w="78739" h="209550">
                <a:moveTo>
                  <a:pt x="47468" y="209417"/>
                </a:moveTo>
                <a:lnTo>
                  <a:pt x="78182" y="209417"/>
                </a:lnTo>
              </a:path>
              <a:path w="78739" h="209550">
                <a:moveTo>
                  <a:pt x="74459" y="204763"/>
                </a:moveTo>
                <a:lnTo>
                  <a:pt x="47468" y="204763"/>
                </a:lnTo>
              </a:path>
              <a:path w="78739" h="209550">
                <a:moveTo>
                  <a:pt x="30714" y="204763"/>
                </a:moveTo>
                <a:lnTo>
                  <a:pt x="4653" y="204763"/>
                </a:lnTo>
              </a:path>
              <a:path w="78739" h="209550">
                <a:moveTo>
                  <a:pt x="78182" y="0"/>
                </a:moveTo>
                <a:lnTo>
                  <a:pt x="47468" y="0"/>
                </a:lnTo>
              </a:path>
              <a:path w="78739" h="209550">
                <a:moveTo>
                  <a:pt x="30714" y="0"/>
                </a:moveTo>
                <a:lnTo>
                  <a:pt x="0" y="0"/>
                </a:lnTo>
              </a:path>
              <a:path w="78739" h="209550">
                <a:moveTo>
                  <a:pt x="4653" y="3722"/>
                </a:moveTo>
                <a:lnTo>
                  <a:pt x="30714" y="3722"/>
                </a:lnTo>
              </a:path>
              <a:path w="78739" h="209550">
                <a:moveTo>
                  <a:pt x="47468" y="3722"/>
                </a:moveTo>
                <a:lnTo>
                  <a:pt x="74459" y="3722"/>
                </a:lnTo>
              </a:path>
              <a:path w="78739" h="209550">
                <a:moveTo>
                  <a:pt x="0" y="3722"/>
                </a:moveTo>
                <a:lnTo>
                  <a:pt x="0" y="43745"/>
                </a:lnTo>
              </a:path>
              <a:path w="78739" h="209550">
                <a:moveTo>
                  <a:pt x="0" y="60498"/>
                </a:moveTo>
                <a:lnTo>
                  <a:pt x="0" y="95866"/>
                </a:lnTo>
              </a:path>
              <a:path w="78739" h="209550">
                <a:moveTo>
                  <a:pt x="0" y="112620"/>
                </a:moveTo>
                <a:lnTo>
                  <a:pt x="0" y="147988"/>
                </a:lnTo>
              </a:path>
              <a:path w="78739" h="209550">
                <a:moveTo>
                  <a:pt x="0" y="165672"/>
                </a:moveTo>
                <a:lnTo>
                  <a:pt x="0" y="20476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47" name="object 13447"/>
          <p:cNvSpPr/>
          <p:nvPr/>
        </p:nvSpPr>
        <p:spPr>
          <a:xfrm>
            <a:off x="13836460" y="4634180"/>
            <a:ext cx="6985" cy="5080"/>
          </a:xfrm>
          <a:custGeom>
            <a:avLst/>
            <a:gdLst/>
            <a:ahLst/>
            <a:cxnLst/>
            <a:rect l="l" t="t" r="r" b="b"/>
            <a:pathLst>
              <a:path w="6984" h="5079">
                <a:moveTo>
                  <a:pt x="3722" y="2792"/>
                </a:moveTo>
                <a:lnTo>
                  <a:pt x="4653" y="1861"/>
                </a:lnTo>
              </a:path>
              <a:path w="6984" h="5079">
                <a:moveTo>
                  <a:pt x="1861" y="3722"/>
                </a:moveTo>
                <a:lnTo>
                  <a:pt x="3722" y="2792"/>
                </a:lnTo>
              </a:path>
              <a:path w="6984" h="5079">
                <a:moveTo>
                  <a:pt x="0" y="4653"/>
                </a:moveTo>
                <a:lnTo>
                  <a:pt x="1861" y="3722"/>
                </a:lnTo>
              </a:path>
              <a:path w="6984" h="5079">
                <a:moveTo>
                  <a:pt x="6515" y="930"/>
                </a:moveTo>
                <a:lnTo>
                  <a:pt x="6515" y="0"/>
                </a:lnTo>
              </a:path>
              <a:path w="6984" h="5079">
                <a:moveTo>
                  <a:pt x="5584" y="930"/>
                </a:moveTo>
                <a:lnTo>
                  <a:pt x="6515" y="930"/>
                </a:lnTo>
              </a:path>
              <a:path w="6984" h="5079">
                <a:moveTo>
                  <a:pt x="4653" y="1861"/>
                </a:moveTo>
                <a:lnTo>
                  <a:pt x="5584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448" name="object 13448"/>
          <p:cNvGrpSpPr/>
          <p:nvPr/>
        </p:nvGrpSpPr>
        <p:grpSpPr>
          <a:xfrm>
            <a:off x="13670787" y="4591366"/>
            <a:ext cx="1905" cy="1905"/>
            <a:chOff x="13670787" y="4591366"/>
            <a:chExt cx="1905" cy="1905"/>
          </a:xfrm>
        </p:grpSpPr>
        <p:sp>
          <p:nvSpPr>
            <p:cNvPr id="13449" name="object 13449"/>
            <p:cNvSpPr/>
            <p:nvPr/>
          </p:nvSpPr>
          <p:spPr>
            <a:xfrm>
              <a:off x="13671718" y="45913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50" name="object 13450"/>
            <p:cNvSpPr/>
            <p:nvPr/>
          </p:nvSpPr>
          <p:spPr>
            <a:xfrm>
              <a:off x="13670787" y="45913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451" name="object 13451"/>
          <p:cNvSpPr/>
          <p:nvPr/>
        </p:nvSpPr>
        <p:spPr>
          <a:xfrm>
            <a:off x="4694679" y="7060634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52" name="object 13452"/>
          <p:cNvSpPr/>
          <p:nvPr/>
        </p:nvSpPr>
        <p:spPr>
          <a:xfrm>
            <a:off x="4694679" y="6981521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53" name="object 13453"/>
          <p:cNvSpPr/>
          <p:nvPr/>
        </p:nvSpPr>
        <p:spPr>
          <a:xfrm>
            <a:off x="13671718" y="4592297"/>
            <a:ext cx="3175" cy="5080"/>
          </a:xfrm>
          <a:custGeom>
            <a:avLst/>
            <a:gdLst/>
            <a:ahLst/>
            <a:cxnLst/>
            <a:rect l="l" t="t" r="r" b="b"/>
            <a:pathLst>
              <a:path w="3175" h="5079">
                <a:moveTo>
                  <a:pt x="1861" y="2792"/>
                </a:moveTo>
                <a:lnTo>
                  <a:pt x="930" y="1861"/>
                </a:lnTo>
              </a:path>
              <a:path w="3175" h="5079">
                <a:moveTo>
                  <a:pt x="2792" y="4653"/>
                </a:moveTo>
                <a:lnTo>
                  <a:pt x="1861" y="2792"/>
                </a:lnTo>
              </a:path>
              <a:path w="3175" h="5079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54" name="object 13454"/>
          <p:cNvSpPr/>
          <p:nvPr/>
        </p:nvSpPr>
        <p:spPr>
          <a:xfrm>
            <a:off x="4624873" y="698152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55" name="object 13455"/>
          <p:cNvSpPr/>
          <p:nvPr/>
        </p:nvSpPr>
        <p:spPr>
          <a:xfrm>
            <a:off x="4624873" y="6981521"/>
            <a:ext cx="69850" cy="79375"/>
          </a:xfrm>
          <a:custGeom>
            <a:avLst/>
            <a:gdLst/>
            <a:ahLst/>
            <a:cxnLst/>
            <a:rect l="l" t="t" r="r" b="b"/>
            <a:pathLst>
              <a:path w="69850" h="79375">
                <a:moveTo>
                  <a:pt x="0" y="79113"/>
                </a:moveTo>
                <a:lnTo>
                  <a:pt x="0" y="48398"/>
                </a:lnTo>
              </a:path>
              <a:path w="69850" h="79375">
                <a:moveTo>
                  <a:pt x="0" y="30714"/>
                </a:moveTo>
                <a:lnTo>
                  <a:pt x="0" y="0"/>
                </a:lnTo>
              </a:path>
              <a:path w="69850" h="79375">
                <a:moveTo>
                  <a:pt x="69805" y="79113"/>
                </a:moveTo>
                <a:lnTo>
                  <a:pt x="42814" y="79113"/>
                </a:lnTo>
              </a:path>
              <a:path w="69850" h="79375">
                <a:moveTo>
                  <a:pt x="26060" y="79113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56" name="object 13456"/>
          <p:cNvSpPr/>
          <p:nvPr/>
        </p:nvSpPr>
        <p:spPr>
          <a:xfrm>
            <a:off x="13674511" y="4596951"/>
            <a:ext cx="1270" cy="1905"/>
          </a:xfrm>
          <a:custGeom>
            <a:avLst/>
            <a:gdLst/>
            <a:ahLst/>
            <a:cxnLst/>
            <a:rect l="l" t="t" r="r" b="b"/>
            <a:pathLst>
              <a:path w="1269" h="1904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57" name="object 13457"/>
          <p:cNvSpPr/>
          <p:nvPr/>
        </p:nvSpPr>
        <p:spPr>
          <a:xfrm>
            <a:off x="13612152" y="4883620"/>
            <a:ext cx="146685" cy="37465"/>
          </a:xfrm>
          <a:custGeom>
            <a:avLst/>
            <a:gdLst/>
            <a:ahLst/>
            <a:cxnLst/>
            <a:rect l="l" t="t" r="r" b="b"/>
            <a:pathLst>
              <a:path w="146684" h="37464">
                <a:moveTo>
                  <a:pt x="146127" y="37229"/>
                </a:moveTo>
                <a:lnTo>
                  <a:pt x="107035" y="26991"/>
                </a:lnTo>
              </a:path>
              <a:path w="146684" h="37464">
                <a:moveTo>
                  <a:pt x="90282" y="22337"/>
                </a:moveTo>
                <a:lnTo>
                  <a:pt x="55844" y="13961"/>
                </a:lnTo>
              </a:path>
              <a:path w="146684" h="37464">
                <a:moveTo>
                  <a:pt x="39091" y="10238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58" name="object 13458"/>
          <p:cNvSpPr/>
          <p:nvPr/>
        </p:nvSpPr>
        <p:spPr>
          <a:xfrm>
            <a:off x="13774101" y="4655587"/>
            <a:ext cx="64769" cy="255270"/>
          </a:xfrm>
          <a:custGeom>
            <a:avLst/>
            <a:gdLst/>
            <a:ahLst/>
            <a:cxnLst/>
            <a:rect l="l" t="t" r="r" b="b"/>
            <a:pathLst>
              <a:path w="64769" h="255270">
                <a:moveTo>
                  <a:pt x="64221" y="0"/>
                </a:moveTo>
                <a:lnTo>
                  <a:pt x="59567" y="17684"/>
                </a:lnTo>
              </a:path>
              <a:path w="64769" h="255270">
                <a:moveTo>
                  <a:pt x="55844" y="34437"/>
                </a:moveTo>
                <a:lnTo>
                  <a:pt x="46537" y="68875"/>
                </a:lnTo>
              </a:path>
              <a:path w="64769" h="255270">
                <a:moveTo>
                  <a:pt x="42814" y="85628"/>
                </a:moveTo>
                <a:lnTo>
                  <a:pt x="34437" y="119135"/>
                </a:lnTo>
              </a:path>
              <a:path w="64769" h="255270">
                <a:moveTo>
                  <a:pt x="29783" y="135888"/>
                </a:moveTo>
                <a:lnTo>
                  <a:pt x="21407" y="170326"/>
                </a:lnTo>
              </a:path>
              <a:path w="64769" h="255270">
                <a:moveTo>
                  <a:pt x="17684" y="187079"/>
                </a:moveTo>
                <a:lnTo>
                  <a:pt x="9307" y="220586"/>
                </a:lnTo>
              </a:path>
              <a:path w="64769" h="255270">
                <a:moveTo>
                  <a:pt x="4653" y="237340"/>
                </a:moveTo>
                <a:lnTo>
                  <a:pt x="0" y="25502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59" name="object 13459"/>
          <p:cNvSpPr/>
          <p:nvPr/>
        </p:nvSpPr>
        <p:spPr>
          <a:xfrm>
            <a:off x="4694679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8398"/>
                </a:lnTo>
              </a:path>
              <a:path h="7937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60" name="object 13460"/>
          <p:cNvSpPr/>
          <p:nvPr/>
        </p:nvSpPr>
        <p:spPr>
          <a:xfrm>
            <a:off x="13602844" y="4612773"/>
            <a:ext cx="63500" cy="255270"/>
          </a:xfrm>
          <a:custGeom>
            <a:avLst/>
            <a:gdLst/>
            <a:ahLst/>
            <a:cxnLst/>
            <a:rect l="l" t="t" r="r" b="b"/>
            <a:pathLst>
              <a:path w="63500" h="255270">
                <a:moveTo>
                  <a:pt x="0" y="255024"/>
                </a:moveTo>
                <a:lnTo>
                  <a:pt x="3722" y="237340"/>
                </a:lnTo>
              </a:path>
              <a:path w="63500" h="255270">
                <a:moveTo>
                  <a:pt x="8376" y="220586"/>
                </a:moveTo>
                <a:lnTo>
                  <a:pt x="16753" y="187079"/>
                </a:lnTo>
              </a:path>
              <a:path w="63500" h="255270">
                <a:moveTo>
                  <a:pt x="20476" y="170326"/>
                </a:moveTo>
                <a:lnTo>
                  <a:pt x="28853" y="135888"/>
                </a:lnTo>
              </a:path>
              <a:path w="63500" h="255270">
                <a:moveTo>
                  <a:pt x="33506" y="119135"/>
                </a:moveTo>
                <a:lnTo>
                  <a:pt x="41883" y="85628"/>
                </a:lnTo>
              </a:path>
              <a:path w="63500" h="255270">
                <a:moveTo>
                  <a:pt x="46537" y="67944"/>
                </a:moveTo>
                <a:lnTo>
                  <a:pt x="54913" y="34437"/>
                </a:lnTo>
              </a:path>
              <a:path w="63500" h="255270">
                <a:moveTo>
                  <a:pt x="58636" y="17684"/>
                </a:moveTo>
                <a:lnTo>
                  <a:pt x="6329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61" name="object 13461"/>
          <p:cNvSpPr/>
          <p:nvPr/>
        </p:nvSpPr>
        <p:spPr>
          <a:xfrm>
            <a:off x="4694679" y="6977798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09">
                <a:moveTo>
                  <a:pt x="0" y="3722"/>
                </a:moveTo>
                <a:lnTo>
                  <a:pt x="3722" y="3722"/>
                </a:lnTo>
              </a:path>
              <a:path w="3810" h="3809">
                <a:moveTo>
                  <a:pt x="3722" y="3722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62" name="object 13462"/>
          <p:cNvSpPr/>
          <p:nvPr/>
        </p:nvSpPr>
        <p:spPr>
          <a:xfrm>
            <a:off x="13671718" y="4591366"/>
            <a:ext cx="171450" cy="62865"/>
          </a:xfrm>
          <a:custGeom>
            <a:avLst/>
            <a:gdLst/>
            <a:ahLst/>
            <a:cxnLst/>
            <a:rect l="l" t="t" r="r" b="b"/>
            <a:pathLst>
              <a:path w="171450" h="62864">
                <a:moveTo>
                  <a:pt x="166603" y="62359"/>
                </a:moveTo>
                <a:lnTo>
                  <a:pt x="171257" y="42814"/>
                </a:lnTo>
              </a:path>
              <a:path w="171450" h="62864">
                <a:moveTo>
                  <a:pt x="171257" y="42814"/>
                </a:moveTo>
                <a:lnTo>
                  <a:pt x="145196" y="36299"/>
                </a:lnTo>
              </a:path>
              <a:path w="171450" h="62864">
                <a:moveTo>
                  <a:pt x="127512" y="32576"/>
                </a:moveTo>
                <a:lnTo>
                  <a:pt x="94005" y="24199"/>
                </a:lnTo>
              </a:path>
              <a:path w="171450" h="62864">
                <a:moveTo>
                  <a:pt x="77251" y="19545"/>
                </a:moveTo>
                <a:lnTo>
                  <a:pt x="43745" y="11168"/>
                </a:lnTo>
              </a:path>
              <a:path w="171450" h="62864">
                <a:moveTo>
                  <a:pt x="26060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63" name="object 13463"/>
          <p:cNvSpPr/>
          <p:nvPr/>
        </p:nvSpPr>
        <p:spPr>
          <a:xfrm>
            <a:off x="4698402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64" name="object 13464"/>
          <p:cNvSpPr/>
          <p:nvPr/>
        </p:nvSpPr>
        <p:spPr>
          <a:xfrm>
            <a:off x="13666134" y="4591366"/>
            <a:ext cx="5715" cy="19685"/>
          </a:xfrm>
          <a:custGeom>
            <a:avLst/>
            <a:gdLst/>
            <a:ahLst/>
            <a:cxnLst/>
            <a:rect l="l" t="t" r="r" b="b"/>
            <a:pathLst>
              <a:path w="5715" h="19685">
                <a:moveTo>
                  <a:pt x="5584" y="0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65" name="object 13465"/>
          <p:cNvSpPr/>
          <p:nvPr/>
        </p:nvSpPr>
        <p:spPr>
          <a:xfrm>
            <a:off x="4694679" y="7060634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66" name="object 13466"/>
          <p:cNvSpPr/>
          <p:nvPr/>
        </p:nvSpPr>
        <p:spPr>
          <a:xfrm>
            <a:off x="13838322" y="4653726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67" name="object 13467"/>
          <p:cNvSpPr/>
          <p:nvPr/>
        </p:nvSpPr>
        <p:spPr>
          <a:xfrm>
            <a:off x="13666134" y="4610912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68" name="object 13468"/>
          <p:cNvSpPr/>
          <p:nvPr/>
        </p:nvSpPr>
        <p:spPr>
          <a:xfrm>
            <a:off x="13841114" y="4536452"/>
            <a:ext cx="27305" cy="108585"/>
          </a:xfrm>
          <a:custGeom>
            <a:avLst/>
            <a:gdLst/>
            <a:ahLst/>
            <a:cxnLst/>
            <a:rect l="l" t="t" r="r" b="b"/>
            <a:pathLst>
              <a:path w="27305" h="108585">
                <a:moveTo>
                  <a:pt x="26991" y="0"/>
                </a:moveTo>
                <a:lnTo>
                  <a:pt x="21407" y="22337"/>
                </a:lnTo>
              </a:path>
              <a:path w="27305" h="108585">
                <a:moveTo>
                  <a:pt x="17684" y="38160"/>
                </a:moveTo>
                <a:lnTo>
                  <a:pt x="9307" y="69805"/>
                </a:lnTo>
              </a:path>
              <a:path w="27305" h="108585">
                <a:moveTo>
                  <a:pt x="5584" y="85628"/>
                </a:moveTo>
                <a:lnTo>
                  <a:pt x="0" y="107966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69" name="object 13469"/>
          <p:cNvSpPr/>
          <p:nvPr/>
        </p:nvSpPr>
        <p:spPr>
          <a:xfrm>
            <a:off x="4624873" y="706063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70" name="object 13470"/>
          <p:cNvSpPr/>
          <p:nvPr/>
        </p:nvSpPr>
        <p:spPr>
          <a:xfrm>
            <a:off x="13668926" y="4493638"/>
            <a:ext cx="27305" cy="108585"/>
          </a:xfrm>
          <a:custGeom>
            <a:avLst/>
            <a:gdLst/>
            <a:ahLst/>
            <a:cxnLst/>
            <a:rect l="l" t="t" r="r" b="b"/>
            <a:pathLst>
              <a:path w="27305" h="108585">
                <a:moveTo>
                  <a:pt x="0" y="107966"/>
                </a:moveTo>
                <a:lnTo>
                  <a:pt x="5584" y="85628"/>
                </a:lnTo>
              </a:path>
              <a:path w="27305" h="108585">
                <a:moveTo>
                  <a:pt x="9307" y="69805"/>
                </a:moveTo>
                <a:lnTo>
                  <a:pt x="17684" y="38160"/>
                </a:lnTo>
              </a:path>
              <a:path w="27305" h="108585">
                <a:moveTo>
                  <a:pt x="21407" y="22337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71" name="object 13471"/>
          <p:cNvSpPr/>
          <p:nvPr/>
        </p:nvSpPr>
        <p:spPr>
          <a:xfrm>
            <a:off x="4620220" y="6977798"/>
            <a:ext cx="78740" cy="0"/>
          </a:xfrm>
          <a:custGeom>
            <a:avLst/>
            <a:gdLst/>
            <a:ahLst/>
            <a:cxnLst/>
            <a:rect l="l" t="t" r="r" b="b"/>
            <a:pathLst>
              <a:path w="78739">
                <a:moveTo>
                  <a:pt x="78182" y="0"/>
                </a:moveTo>
                <a:lnTo>
                  <a:pt x="47468" y="0"/>
                </a:lnTo>
              </a:path>
              <a:path w="78739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72" name="object 13472"/>
          <p:cNvSpPr/>
          <p:nvPr/>
        </p:nvSpPr>
        <p:spPr>
          <a:xfrm>
            <a:off x="13832738" y="4653726"/>
            <a:ext cx="1905" cy="1270"/>
          </a:xfrm>
          <a:custGeom>
            <a:avLst/>
            <a:gdLst/>
            <a:ahLst/>
            <a:cxnLst/>
            <a:rect l="l" t="t" r="r" b="b"/>
            <a:pathLst>
              <a:path w="1905" h="1270">
                <a:moveTo>
                  <a:pt x="0" y="0"/>
                </a:moveTo>
                <a:lnTo>
                  <a:pt x="930" y="930"/>
                </a:lnTo>
              </a:path>
              <a:path w="1905" h="1270">
                <a:moveTo>
                  <a:pt x="930" y="93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73" name="object 13473"/>
          <p:cNvSpPr/>
          <p:nvPr/>
        </p:nvSpPr>
        <p:spPr>
          <a:xfrm>
            <a:off x="4624873" y="698152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74" name="object 13474"/>
          <p:cNvSpPr/>
          <p:nvPr/>
        </p:nvSpPr>
        <p:spPr>
          <a:xfrm>
            <a:off x="13669857" y="4613704"/>
            <a:ext cx="163195" cy="40640"/>
          </a:xfrm>
          <a:custGeom>
            <a:avLst/>
            <a:gdLst/>
            <a:ahLst/>
            <a:cxnLst/>
            <a:rect l="l" t="t" r="r" b="b"/>
            <a:pathLst>
              <a:path w="163194" h="40639">
                <a:moveTo>
                  <a:pt x="0" y="0"/>
                </a:moveTo>
                <a:lnTo>
                  <a:pt x="1861" y="0"/>
                </a:lnTo>
              </a:path>
              <a:path w="163194" h="40639">
                <a:moveTo>
                  <a:pt x="1861" y="0"/>
                </a:moveTo>
                <a:lnTo>
                  <a:pt x="23268" y="5584"/>
                </a:lnTo>
              </a:path>
              <a:path w="163194" h="40639">
                <a:moveTo>
                  <a:pt x="40022" y="10238"/>
                </a:moveTo>
                <a:lnTo>
                  <a:pt x="73528" y="18614"/>
                </a:lnTo>
              </a:path>
              <a:path w="163194" h="40639">
                <a:moveTo>
                  <a:pt x="90282" y="22337"/>
                </a:moveTo>
                <a:lnTo>
                  <a:pt x="124719" y="30714"/>
                </a:lnTo>
              </a:path>
              <a:path w="163194" h="40639">
                <a:moveTo>
                  <a:pt x="141473" y="35368"/>
                </a:moveTo>
                <a:lnTo>
                  <a:pt x="162880" y="4002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75" name="object 13475"/>
          <p:cNvSpPr/>
          <p:nvPr/>
        </p:nvSpPr>
        <p:spPr>
          <a:xfrm>
            <a:off x="4620220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30714"/>
                </a:lnTo>
              </a:path>
              <a:path h="79375">
                <a:moveTo>
                  <a:pt x="0" y="48398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76" name="object 13476"/>
          <p:cNvSpPr/>
          <p:nvPr/>
        </p:nvSpPr>
        <p:spPr>
          <a:xfrm>
            <a:off x="13668926" y="461370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477" name="object 13477"/>
          <p:cNvGrpSpPr/>
          <p:nvPr/>
        </p:nvGrpSpPr>
        <p:grpSpPr>
          <a:xfrm>
            <a:off x="13707087" y="4529006"/>
            <a:ext cx="3175" cy="3175"/>
            <a:chOff x="13707087" y="4529006"/>
            <a:chExt cx="3175" cy="3175"/>
          </a:xfrm>
        </p:grpSpPr>
        <p:sp>
          <p:nvSpPr>
            <p:cNvPr id="13478" name="object 13478"/>
            <p:cNvSpPr/>
            <p:nvPr/>
          </p:nvSpPr>
          <p:spPr>
            <a:xfrm>
              <a:off x="13708012" y="45299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79" name="object 13479"/>
            <p:cNvSpPr/>
            <p:nvPr/>
          </p:nvSpPr>
          <p:spPr>
            <a:xfrm>
              <a:off x="13708018" y="452993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930"/>
                  </a:moveTo>
                  <a:lnTo>
                    <a:pt x="930" y="930"/>
                  </a:lnTo>
                </a:path>
                <a:path w="1269"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80" name="object 13480"/>
            <p:cNvSpPr/>
            <p:nvPr/>
          </p:nvSpPr>
          <p:spPr>
            <a:xfrm>
              <a:off x="13707087" y="452900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81" name="object 13481"/>
            <p:cNvSpPr/>
            <p:nvPr/>
          </p:nvSpPr>
          <p:spPr>
            <a:xfrm>
              <a:off x="13708018" y="45299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82" name="object 13482"/>
            <p:cNvSpPr/>
            <p:nvPr/>
          </p:nvSpPr>
          <p:spPr>
            <a:xfrm>
              <a:off x="13708012" y="45290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83" name="object 13483"/>
            <p:cNvSpPr/>
            <p:nvPr/>
          </p:nvSpPr>
          <p:spPr>
            <a:xfrm>
              <a:off x="13708949" y="45299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484" name="object 13484"/>
          <p:cNvSpPr/>
          <p:nvPr/>
        </p:nvSpPr>
        <p:spPr>
          <a:xfrm>
            <a:off x="4620220" y="701968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85" name="object 13485"/>
          <p:cNvSpPr/>
          <p:nvPr/>
        </p:nvSpPr>
        <p:spPr>
          <a:xfrm>
            <a:off x="13708949" y="452900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86" name="object 13486"/>
          <p:cNvSpPr/>
          <p:nvPr/>
        </p:nvSpPr>
        <p:spPr>
          <a:xfrm>
            <a:off x="4620220" y="692660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87" name="object 13487"/>
          <p:cNvSpPr/>
          <p:nvPr/>
        </p:nvSpPr>
        <p:spPr>
          <a:xfrm>
            <a:off x="13708949" y="452900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88" name="object 13488"/>
          <p:cNvSpPr/>
          <p:nvPr/>
        </p:nvSpPr>
        <p:spPr>
          <a:xfrm>
            <a:off x="4620220" y="70280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89" name="object 13489"/>
          <p:cNvSpPr/>
          <p:nvPr/>
        </p:nvSpPr>
        <p:spPr>
          <a:xfrm>
            <a:off x="4620220" y="691823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90" name="object 13490"/>
          <p:cNvSpPr/>
          <p:nvPr/>
        </p:nvSpPr>
        <p:spPr>
          <a:xfrm>
            <a:off x="4657450" y="6977798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491" name="object 13491"/>
          <p:cNvGrpSpPr/>
          <p:nvPr/>
        </p:nvGrpSpPr>
        <p:grpSpPr>
          <a:xfrm>
            <a:off x="13707087" y="4515045"/>
            <a:ext cx="7620" cy="17145"/>
            <a:chOff x="13707087" y="4515045"/>
            <a:chExt cx="7620" cy="17145"/>
          </a:xfrm>
        </p:grpSpPr>
        <p:sp>
          <p:nvSpPr>
            <p:cNvPr id="13492" name="object 13492"/>
            <p:cNvSpPr/>
            <p:nvPr/>
          </p:nvSpPr>
          <p:spPr>
            <a:xfrm>
              <a:off x="13708939" y="45290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3" name="object 13493"/>
            <p:cNvSpPr/>
            <p:nvPr/>
          </p:nvSpPr>
          <p:spPr>
            <a:xfrm>
              <a:off x="13709879" y="45299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4" name="object 13494"/>
            <p:cNvSpPr/>
            <p:nvPr/>
          </p:nvSpPr>
          <p:spPr>
            <a:xfrm>
              <a:off x="13708939" y="45299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5" name="object 13495"/>
            <p:cNvSpPr/>
            <p:nvPr/>
          </p:nvSpPr>
          <p:spPr>
            <a:xfrm>
              <a:off x="13708948" y="453086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6" name="object 13496"/>
            <p:cNvSpPr/>
            <p:nvPr/>
          </p:nvSpPr>
          <p:spPr>
            <a:xfrm>
              <a:off x="13708012" y="45299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97" name="object 13497"/>
            <p:cNvSpPr/>
            <p:nvPr/>
          </p:nvSpPr>
          <p:spPr>
            <a:xfrm>
              <a:off x="13708018" y="4515976"/>
              <a:ext cx="5715" cy="15240"/>
            </a:xfrm>
            <a:custGeom>
              <a:avLst/>
              <a:gdLst/>
              <a:ahLst/>
              <a:cxnLst/>
              <a:rect l="l" t="t" r="r" b="b"/>
              <a:pathLst>
                <a:path w="5715" h="15239">
                  <a:moveTo>
                    <a:pt x="1861" y="14891"/>
                  </a:moveTo>
                  <a:lnTo>
                    <a:pt x="5584" y="930"/>
                  </a:lnTo>
                </a:path>
                <a:path w="5715" h="15239">
                  <a:moveTo>
                    <a:pt x="3722" y="0"/>
                  </a:moveTo>
                  <a:lnTo>
                    <a:pt x="0" y="13961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498" name="object 13498"/>
          <p:cNvSpPr/>
          <p:nvPr/>
        </p:nvSpPr>
        <p:spPr>
          <a:xfrm>
            <a:off x="13839252" y="456158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99" name="object 13499"/>
          <p:cNvSpPr/>
          <p:nvPr/>
        </p:nvSpPr>
        <p:spPr>
          <a:xfrm>
            <a:off x="4620220" y="7064357"/>
            <a:ext cx="78740" cy="0"/>
          </a:xfrm>
          <a:custGeom>
            <a:avLst/>
            <a:gdLst/>
            <a:ahLst/>
            <a:cxnLst/>
            <a:rect l="l" t="t" r="r" b="b"/>
            <a:pathLst>
              <a:path w="78739">
                <a:moveTo>
                  <a:pt x="74459" y="0"/>
                </a:moveTo>
                <a:lnTo>
                  <a:pt x="0" y="0"/>
                </a:lnTo>
              </a:path>
              <a:path w="78739">
                <a:moveTo>
                  <a:pt x="74459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00" name="object 13500"/>
          <p:cNvSpPr/>
          <p:nvPr/>
        </p:nvSpPr>
        <p:spPr>
          <a:xfrm>
            <a:off x="13838322" y="45615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01" name="object 13501"/>
          <p:cNvSpPr/>
          <p:nvPr/>
        </p:nvSpPr>
        <p:spPr>
          <a:xfrm>
            <a:off x="4620220" y="677582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02" name="object 13502"/>
          <p:cNvSpPr/>
          <p:nvPr/>
        </p:nvSpPr>
        <p:spPr>
          <a:xfrm>
            <a:off x="4694679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03" name="object 13503"/>
          <p:cNvSpPr/>
          <p:nvPr/>
        </p:nvSpPr>
        <p:spPr>
          <a:xfrm>
            <a:off x="4694679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04" name="object 13504"/>
          <p:cNvSpPr/>
          <p:nvPr/>
        </p:nvSpPr>
        <p:spPr>
          <a:xfrm>
            <a:off x="4694679" y="7060634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09">
                <a:moveTo>
                  <a:pt x="3722" y="3722"/>
                </a:moveTo>
                <a:lnTo>
                  <a:pt x="0" y="3722"/>
                </a:lnTo>
              </a:path>
              <a:path w="3810" h="3809">
                <a:moveTo>
                  <a:pt x="3722" y="3722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05" name="object 13505"/>
          <p:cNvSpPr/>
          <p:nvPr/>
        </p:nvSpPr>
        <p:spPr>
          <a:xfrm>
            <a:off x="4698402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06" name="object 13506"/>
          <p:cNvSpPr/>
          <p:nvPr/>
        </p:nvSpPr>
        <p:spPr>
          <a:xfrm>
            <a:off x="13838315" y="456158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07" name="object 13507"/>
          <p:cNvSpPr/>
          <p:nvPr/>
        </p:nvSpPr>
        <p:spPr>
          <a:xfrm>
            <a:off x="4553206" y="7060634"/>
            <a:ext cx="8890" cy="0"/>
          </a:xfrm>
          <a:custGeom>
            <a:avLst/>
            <a:gdLst/>
            <a:ahLst/>
            <a:cxnLst/>
            <a:rect l="l" t="t" r="r" b="b"/>
            <a:pathLst>
              <a:path w="8889">
                <a:moveTo>
                  <a:pt x="0" y="0"/>
                </a:moveTo>
                <a:lnTo>
                  <a:pt x="8376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08" name="object 13508"/>
          <p:cNvSpPr/>
          <p:nvPr/>
        </p:nvSpPr>
        <p:spPr>
          <a:xfrm>
            <a:off x="4620220" y="7064357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509" name="object 13509"/>
          <p:cNvGrpSpPr/>
          <p:nvPr/>
        </p:nvGrpSpPr>
        <p:grpSpPr>
          <a:xfrm>
            <a:off x="13838322" y="4561583"/>
            <a:ext cx="1905" cy="3175"/>
            <a:chOff x="13838322" y="4561583"/>
            <a:chExt cx="1905" cy="3175"/>
          </a:xfrm>
        </p:grpSpPr>
        <p:sp>
          <p:nvSpPr>
            <p:cNvPr id="13510" name="object 13510"/>
            <p:cNvSpPr/>
            <p:nvPr/>
          </p:nvSpPr>
          <p:spPr>
            <a:xfrm>
              <a:off x="13838314" y="4561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11" name="object 13511"/>
            <p:cNvSpPr/>
            <p:nvPr/>
          </p:nvSpPr>
          <p:spPr>
            <a:xfrm>
              <a:off x="13839254" y="45625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12" name="object 13512"/>
            <p:cNvSpPr/>
            <p:nvPr/>
          </p:nvSpPr>
          <p:spPr>
            <a:xfrm>
              <a:off x="13838322" y="45625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513" name="object 13513"/>
          <p:cNvSpPr/>
          <p:nvPr/>
        </p:nvSpPr>
        <p:spPr>
          <a:xfrm>
            <a:off x="4694679" y="6973144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14" name="object 13514"/>
          <p:cNvSpPr/>
          <p:nvPr/>
        </p:nvSpPr>
        <p:spPr>
          <a:xfrm>
            <a:off x="13838315" y="4562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66" y="927"/>
                </a:moveTo>
                <a:lnTo>
                  <a:pt x="1587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15" name="object 13515"/>
          <p:cNvSpPr/>
          <p:nvPr/>
        </p:nvSpPr>
        <p:spPr>
          <a:xfrm>
            <a:off x="4694679" y="6772102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516" name="object 13516"/>
          <p:cNvGrpSpPr/>
          <p:nvPr/>
        </p:nvGrpSpPr>
        <p:grpSpPr>
          <a:xfrm>
            <a:off x="13837391" y="4562513"/>
            <a:ext cx="1905" cy="1905"/>
            <a:chOff x="13837391" y="4562513"/>
            <a:chExt cx="1905" cy="1905"/>
          </a:xfrm>
        </p:grpSpPr>
        <p:sp>
          <p:nvSpPr>
            <p:cNvPr id="13517" name="object 13517"/>
            <p:cNvSpPr/>
            <p:nvPr/>
          </p:nvSpPr>
          <p:spPr>
            <a:xfrm>
              <a:off x="13838322" y="45634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18" name="object 13518"/>
            <p:cNvSpPr/>
            <p:nvPr/>
          </p:nvSpPr>
          <p:spPr>
            <a:xfrm>
              <a:off x="13837391" y="45625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519" name="object 13519"/>
          <p:cNvSpPr/>
          <p:nvPr/>
        </p:nvSpPr>
        <p:spPr>
          <a:xfrm>
            <a:off x="4698402" y="6772102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949"/>
                </a:lnTo>
              </a:path>
              <a:path h="201295">
                <a:moveTo>
                  <a:pt x="0" y="144265"/>
                </a:moveTo>
                <a:lnTo>
                  <a:pt x="0" y="109827"/>
                </a:lnTo>
              </a:path>
              <a:path h="201295">
                <a:moveTo>
                  <a:pt x="0" y="92143"/>
                </a:moveTo>
                <a:lnTo>
                  <a:pt x="0" y="56775"/>
                </a:lnTo>
              </a:path>
              <a:path h="201295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20" name="object 13520"/>
          <p:cNvSpPr/>
          <p:nvPr/>
        </p:nvSpPr>
        <p:spPr>
          <a:xfrm>
            <a:off x="13837391" y="45625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21" name="object 13521"/>
          <p:cNvSpPr/>
          <p:nvPr/>
        </p:nvSpPr>
        <p:spPr>
          <a:xfrm>
            <a:off x="4624873" y="677210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22" name="object 13522"/>
          <p:cNvSpPr/>
          <p:nvPr/>
        </p:nvSpPr>
        <p:spPr>
          <a:xfrm>
            <a:off x="4624873" y="6772102"/>
            <a:ext cx="69850" cy="201295"/>
          </a:xfrm>
          <a:custGeom>
            <a:avLst/>
            <a:gdLst/>
            <a:ahLst/>
            <a:cxnLst/>
            <a:rect l="l" t="t" r="r" b="b"/>
            <a:pathLst>
              <a:path w="69850" h="201295">
                <a:moveTo>
                  <a:pt x="0" y="201041"/>
                </a:moveTo>
                <a:lnTo>
                  <a:pt x="0" y="161949"/>
                </a:lnTo>
              </a:path>
              <a:path w="69850" h="201295">
                <a:moveTo>
                  <a:pt x="0" y="144265"/>
                </a:moveTo>
                <a:lnTo>
                  <a:pt x="0" y="109827"/>
                </a:lnTo>
              </a:path>
              <a:path w="69850" h="201295">
                <a:moveTo>
                  <a:pt x="0" y="92143"/>
                </a:moveTo>
                <a:lnTo>
                  <a:pt x="0" y="56775"/>
                </a:lnTo>
              </a:path>
              <a:path w="69850" h="201295">
                <a:moveTo>
                  <a:pt x="0" y="40022"/>
                </a:moveTo>
                <a:lnTo>
                  <a:pt x="0" y="0"/>
                </a:lnTo>
              </a:path>
              <a:path w="69850" h="201295">
                <a:moveTo>
                  <a:pt x="69805" y="201041"/>
                </a:moveTo>
                <a:lnTo>
                  <a:pt x="42814" y="201041"/>
                </a:lnTo>
              </a:path>
              <a:path w="69850" h="201295">
                <a:moveTo>
                  <a:pt x="26060" y="201041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523" name="object 13523"/>
          <p:cNvGrpSpPr/>
          <p:nvPr/>
        </p:nvGrpSpPr>
        <p:grpSpPr>
          <a:xfrm>
            <a:off x="13837391" y="4561583"/>
            <a:ext cx="1905" cy="1905"/>
            <a:chOff x="13837391" y="4561583"/>
            <a:chExt cx="1905" cy="1905"/>
          </a:xfrm>
        </p:grpSpPr>
        <p:sp>
          <p:nvSpPr>
            <p:cNvPr id="13524" name="object 13524"/>
            <p:cNvSpPr/>
            <p:nvPr/>
          </p:nvSpPr>
          <p:spPr>
            <a:xfrm>
              <a:off x="13838322" y="45625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25" name="object 13525"/>
            <p:cNvSpPr/>
            <p:nvPr/>
          </p:nvSpPr>
          <p:spPr>
            <a:xfrm>
              <a:off x="13837386" y="4561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526" name="object 13526"/>
          <p:cNvSpPr/>
          <p:nvPr/>
        </p:nvSpPr>
        <p:spPr>
          <a:xfrm>
            <a:off x="4694679" y="6772102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949"/>
                </a:lnTo>
              </a:path>
              <a:path h="201295">
                <a:moveTo>
                  <a:pt x="0" y="144265"/>
                </a:moveTo>
                <a:lnTo>
                  <a:pt x="0" y="109827"/>
                </a:lnTo>
              </a:path>
              <a:path h="201295">
                <a:moveTo>
                  <a:pt x="0" y="92143"/>
                </a:moveTo>
                <a:lnTo>
                  <a:pt x="0" y="56775"/>
                </a:lnTo>
              </a:path>
              <a:path h="201295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27" name="object 13527"/>
          <p:cNvSpPr/>
          <p:nvPr/>
        </p:nvSpPr>
        <p:spPr>
          <a:xfrm>
            <a:off x="13837391" y="45615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28" name="object 13528"/>
          <p:cNvSpPr/>
          <p:nvPr/>
        </p:nvSpPr>
        <p:spPr>
          <a:xfrm>
            <a:off x="4694679" y="6772102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29" name="object 13529"/>
          <p:cNvSpPr/>
          <p:nvPr/>
        </p:nvSpPr>
        <p:spPr>
          <a:xfrm>
            <a:off x="4698402" y="697314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30" name="object 13530"/>
          <p:cNvSpPr/>
          <p:nvPr/>
        </p:nvSpPr>
        <p:spPr>
          <a:xfrm>
            <a:off x="4698402" y="677117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31" name="object 13531"/>
          <p:cNvSpPr/>
          <p:nvPr/>
        </p:nvSpPr>
        <p:spPr>
          <a:xfrm>
            <a:off x="13837387" y="456158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32" name="object 13532"/>
          <p:cNvSpPr/>
          <p:nvPr/>
        </p:nvSpPr>
        <p:spPr>
          <a:xfrm>
            <a:off x="4694679" y="6772102"/>
            <a:ext cx="3810" cy="201295"/>
          </a:xfrm>
          <a:custGeom>
            <a:avLst/>
            <a:gdLst/>
            <a:ahLst/>
            <a:cxnLst/>
            <a:rect l="l" t="t" r="r" b="b"/>
            <a:pathLst>
              <a:path w="3810" h="201295">
                <a:moveTo>
                  <a:pt x="3722" y="201041"/>
                </a:moveTo>
                <a:lnTo>
                  <a:pt x="3722" y="161949"/>
                </a:lnTo>
              </a:path>
              <a:path w="3810" h="201295">
                <a:moveTo>
                  <a:pt x="3722" y="144265"/>
                </a:moveTo>
                <a:lnTo>
                  <a:pt x="3722" y="109827"/>
                </a:lnTo>
              </a:path>
              <a:path w="3810" h="201295">
                <a:moveTo>
                  <a:pt x="3722" y="92143"/>
                </a:moveTo>
                <a:lnTo>
                  <a:pt x="3722" y="56775"/>
                </a:lnTo>
              </a:path>
              <a:path w="3810" h="201295">
                <a:moveTo>
                  <a:pt x="3722" y="40022"/>
                </a:moveTo>
                <a:lnTo>
                  <a:pt x="3722" y="0"/>
                </a:lnTo>
              </a:path>
              <a:path w="3810" h="201295">
                <a:moveTo>
                  <a:pt x="0" y="201041"/>
                </a:moveTo>
                <a:lnTo>
                  <a:pt x="3722" y="20104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33" name="object 13533"/>
          <p:cNvSpPr/>
          <p:nvPr/>
        </p:nvSpPr>
        <p:spPr>
          <a:xfrm>
            <a:off x="13838322" y="456158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34" name="object 13534"/>
          <p:cNvSpPr/>
          <p:nvPr/>
        </p:nvSpPr>
        <p:spPr>
          <a:xfrm>
            <a:off x="4620220" y="6977798"/>
            <a:ext cx="78740" cy="0"/>
          </a:xfrm>
          <a:custGeom>
            <a:avLst/>
            <a:gdLst/>
            <a:ahLst/>
            <a:cxnLst/>
            <a:rect l="l" t="t" r="r" b="b"/>
            <a:pathLst>
              <a:path w="78739">
                <a:moveTo>
                  <a:pt x="0" y="0"/>
                </a:moveTo>
                <a:lnTo>
                  <a:pt x="30714" y="0"/>
                </a:lnTo>
              </a:path>
              <a:path w="78739">
                <a:moveTo>
                  <a:pt x="47468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35" name="object 13535"/>
          <p:cNvSpPr/>
          <p:nvPr/>
        </p:nvSpPr>
        <p:spPr>
          <a:xfrm>
            <a:off x="13838322" y="4561582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36" name="object 13536"/>
          <p:cNvSpPr/>
          <p:nvPr/>
        </p:nvSpPr>
        <p:spPr>
          <a:xfrm>
            <a:off x="4624873" y="697314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537" name="object 13537"/>
          <p:cNvGrpSpPr/>
          <p:nvPr/>
        </p:nvGrpSpPr>
        <p:grpSpPr>
          <a:xfrm>
            <a:off x="13837392" y="4547621"/>
            <a:ext cx="5715" cy="15875"/>
            <a:chOff x="13837392" y="4547621"/>
            <a:chExt cx="5715" cy="15875"/>
          </a:xfrm>
        </p:grpSpPr>
        <p:sp>
          <p:nvSpPr>
            <p:cNvPr id="13538" name="object 13538"/>
            <p:cNvSpPr/>
            <p:nvPr/>
          </p:nvSpPr>
          <p:spPr>
            <a:xfrm>
              <a:off x="13838322" y="4560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39" name="object 13539"/>
            <p:cNvSpPr/>
            <p:nvPr/>
          </p:nvSpPr>
          <p:spPr>
            <a:xfrm>
              <a:off x="13838323" y="4548552"/>
              <a:ext cx="3810" cy="13970"/>
            </a:xfrm>
            <a:custGeom>
              <a:avLst/>
              <a:gdLst/>
              <a:ahLst/>
              <a:cxnLst/>
              <a:rect l="l" t="t" r="r" b="b"/>
              <a:pathLst>
                <a:path w="3809" h="13970">
                  <a:moveTo>
                    <a:pt x="3722" y="0"/>
                  </a:moveTo>
                  <a:lnTo>
                    <a:pt x="0" y="13961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540" name="object 13540"/>
          <p:cNvSpPr/>
          <p:nvPr/>
        </p:nvSpPr>
        <p:spPr>
          <a:xfrm>
            <a:off x="4624873" y="677210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41" name="object 13541"/>
          <p:cNvSpPr/>
          <p:nvPr/>
        </p:nvSpPr>
        <p:spPr>
          <a:xfrm>
            <a:off x="13839252" y="4523421"/>
            <a:ext cx="24765" cy="39370"/>
          </a:xfrm>
          <a:custGeom>
            <a:avLst/>
            <a:gdLst/>
            <a:ahLst/>
            <a:cxnLst/>
            <a:rect l="l" t="t" r="r" b="b"/>
            <a:pathLst>
              <a:path w="24765" h="39370">
                <a:moveTo>
                  <a:pt x="0" y="39091"/>
                </a:moveTo>
                <a:lnTo>
                  <a:pt x="3722" y="26060"/>
                </a:lnTo>
              </a:path>
              <a:path w="24765" h="39370">
                <a:moveTo>
                  <a:pt x="23268" y="2792"/>
                </a:moveTo>
                <a:lnTo>
                  <a:pt x="24199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42" name="object 13542"/>
          <p:cNvSpPr/>
          <p:nvPr/>
        </p:nvSpPr>
        <p:spPr>
          <a:xfrm>
            <a:off x="4620220" y="6772102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40022"/>
                </a:lnTo>
              </a:path>
              <a:path h="201295">
                <a:moveTo>
                  <a:pt x="0" y="56775"/>
                </a:moveTo>
                <a:lnTo>
                  <a:pt x="0" y="92143"/>
                </a:lnTo>
              </a:path>
              <a:path h="201295">
                <a:moveTo>
                  <a:pt x="0" y="109827"/>
                </a:moveTo>
                <a:lnTo>
                  <a:pt x="0" y="144265"/>
                </a:lnTo>
              </a:path>
              <a:path h="201295">
                <a:moveTo>
                  <a:pt x="0" y="161949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43" name="object 13543"/>
          <p:cNvSpPr/>
          <p:nvPr/>
        </p:nvSpPr>
        <p:spPr>
          <a:xfrm>
            <a:off x="13764793" y="4527144"/>
            <a:ext cx="97790" cy="392430"/>
          </a:xfrm>
          <a:custGeom>
            <a:avLst/>
            <a:gdLst/>
            <a:ahLst/>
            <a:cxnLst/>
            <a:rect l="l" t="t" r="r" b="b"/>
            <a:pathLst>
              <a:path w="97790" h="392429">
                <a:moveTo>
                  <a:pt x="0" y="391843"/>
                </a:moveTo>
                <a:lnTo>
                  <a:pt x="0" y="390913"/>
                </a:lnTo>
              </a:path>
              <a:path w="97790" h="392429">
                <a:moveTo>
                  <a:pt x="0" y="390913"/>
                </a:moveTo>
                <a:lnTo>
                  <a:pt x="930" y="389051"/>
                </a:lnTo>
              </a:path>
              <a:path w="97790" h="392429">
                <a:moveTo>
                  <a:pt x="930" y="389051"/>
                </a:moveTo>
                <a:lnTo>
                  <a:pt x="1861" y="386259"/>
                </a:lnTo>
              </a:path>
              <a:path w="97790" h="392429">
                <a:moveTo>
                  <a:pt x="1861" y="386259"/>
                </a:moveTo>
                <a:lnTo>
                  <a:pt x="6515" y="366713"/>
                </a:lnTo>
              </a:path>
              <a:path w="97790" h="392429">
                <a:moveTo>
                  <a:pt x="11168" y="349029"/>
                </a:moveTo>
                <a:lnTo>
                  <a:pt x="19545" y="315522"/>
                </a:lnTo>
              </a:path>
              <a:path w="97790" h="392429">
                <a:moveTo>
                  <a:pt x="23268" y="298769"/>
                </a:moveTo>
                <a:lnTo>
                  <a:pt x="31645" y="264331"/>
                </a:lnTo>
              </a:path>
              <a:path w="97790" h="392429">
                <a:moveTo>
                  <a:pt x="36299" y="247578"/>
                </a:moveTo>
                <a:lnTo>
                  <a:pt x="44675" y="214071"/>
                </a:lnTo>
              </a:path>
              <a:path w="97790" h="392429">
                <a:moveTo>
                  <a:pt x="48398" y="197318"/>
                </a:moveTo>
                <a:lnTo>
                  <a:pt x="56775" y="162880"/>
                </a:lnTo>
              </a:path>
              <a:path w="97790" h="392429">
                <a:moveTo>
                  <a:pt x="61429" y="146127"/>
                </a:moveTo>
                <a:lnTo>
                  <a:pt x="66082" y="126581"/>
                </a:lnTo>
              </a:path>
              <a:path w="97790" h="392429">
                <a:moveTo>
                  <a:pt x="71667" y="106104"/>
                </a:moveTo>
                <a:lnTo>
                  <a:pt x="76321" y="86559"/>
                </a:lnTo>
              </a:path>
              <a:path w="97790" h="392429">
                <a:moveTo>
                  <a:pt x="80974" y="69805"/>
                </a:moveTo>
                <a:lnTo>
                  <a:pt x="89351" y="35368"/>
                </a:lnTo>
              </a:path>
              <a:path w="97790" h="392429">
                <a:moveTo>
                  <a:pt x="93074" y="18614"/>
                </a:moveTo>
                <a:lnTo>
                  <a:pt x="97728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44" name="object 13544"/>
          <p:cNvSpPr/>
          <p:nvPr/>
        </p:nvSpPr>
        <p:spPr>
          <a:xfrm>
            <a:off x="13606566" y="4869659"/>
            <a:ext cx="3175" cy="10795"/>
          </a:xfrm>
          <a:custGeom>
            <a:avLst/>
            <a:gdLst/>
            <a:ahLst/>
            <a:cxnLst/>
            <a:rect l="l" t="t" r="r" b="b"/>
            <a:pathLst>
              <a:path w="3175" h="10795">
                <a:moveTo>
                  <a:pt x="2792" y="0"/>
                </a:moveTo>
                <a:lnTo>
                  <a:pt x="2792" y="1861"/>
                </a:lnTo>
              </a:path>
              <a:path w="3175" h="10795">
                <a:moveTo>
                  <a:pt x="2792" y="1861"/>
                </a:moveTo>
                <a:lnTo>
                  <a:pt x="1861" y="3722"/>
                </a:lnTo>
              </a:path>
              <a:path w="3175" h="10795">
                <a:moveTo>
                  <a:pt x="1861" y="4653"/>
                </a:moveTo>
                <a:lnTo>
                  <a:pt x="1861" y="5584"/>
                </a:lnTo>
              </a:path>
              <a:path w="3175" h="10795">
                <a:moveTo>
                  <a:pt x="1861" y="5584"/>
                </a:moveTo>
                <a:lnTo>
                  <a:pt x="930" y="7445"/>
                </a:lnTo>
              </a:path>
              <a:path w="3175" h="10795">
                <a:moveTo>
                  <a:pt x="930" y="7445"/>
                </a:moveTo>
                <a:lnTo>
                  <a:pt x="930" y="9307"/>
                </a:lnTo>
              </a:path>
              <a:path w="3175" h="10795">
                <a:moveTo>
                  <a:pt x="930" y="9307"/>
                </a:moveTo>
                <a:lnTo>
                  <a:pt x="0" y="10238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545" name="object 13545"/>
          <p:cNvGrpSpPr/>
          <p:nvPr/>
        </p:nvGrpSpPr>
        <p:grpSpPr>
          <a:xfrm>
            <a:off x="6601776" y="6955459"/>
            <a:ext cx="3175" cy="3175"/>
            <a:chOff x="6601776" y="6955459"/>
            <a:chExt cx="3175" cy="3175"/>
          </a:xfrm>
        </p:grpSpPr>
        <p:sp>
          <p:nvSpPr>
            <p:cNvPr id="13546" name="object 13546"/>
            <p:cNvSpPr/>
            <p:nvPr/>
          </p:nvSpPr>
          <p:spPr>
            <a:xfrm>
              <a:off x="6602707" y="69554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47" name="object 13547"/>
            <p:cNvSpPr/>
            <p:nvPr/>
          </p:nvSpPr>
          <p:spPr>
            <a:xfrm>
              <a:off x="6602707" y="695639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548" name="object 13548"/>
          <p:cNvSpPr/>
          <p:nvPr/>
        </p:nvSpPr>
        <p:spPr>
          <a:xfrm>
            <a:off x="13609359" y="4484330"/>
            <a:ext cx="149225" cy="436880"/>
          </a:xfrm>
          <a:custGeom>
            <a:avLst/>
            <a:gdLst/>
            <a:ahLst/>
            <a:cxnLst/>
            <a:rect l="l" t="t" r="r" b="b"/>
            <a:pathLst>
              <a:path w="149225" h="436879">
                <a:moveTo>
                  <a:pt x="95866" y="0"/>
                </a:moveTo>
                <a:lnTo>
                  <a:pt x="95866" y="2792"/>
                </a:lnTo>
              </a:path>
              <a:path w="149225" h="436879">
                <a:moveTo>
                  <a:pt x="94936" y="3722"/>
                </a:moveTo>
                <a:lnTo>
                  <a:pt x="90282" y="22337"/>
                </a:lnTo>
              </a:path>
              <a:path w="149225" h="436879">
                <a:moveTo>
                  <a:pt x="86559" y="39091"/>
                </a:moveTo>
                <a:lnTo>
                  <a:pt x="78182" y="73528"/>
                </a:lnTo>
              </a:path>
              <a:path w="149225" h="436879">
                <a:moveTo>
                  <a:pt x="73528" y="90282"/>
                </a:moveTo>
                <a:lnTo>
                  <a:pt x="68875" y="108897"/>
                </a:lnTo>
              </a:path>
              <a:path w="149225" h="436879">
                <a:moveTo>
                  <a:pt x="64221" y="130304"/>
                </a:moveTo>
                <a:lnTo>
                  <a:pt x="59567" y="147988"/>
                </a:lnTo>
              </a:path>
              <a:path w="149225" h="436879">
                <a:moveTo>
                  <a:pt x="54913" y="164741"/>
                </a:moveTo>
                <a:lnTo>
                  <a:pt x="46537" y="198248"/>
                </a:lnTo>
              </a:path>
              <a:path w="149225" h="436879">
                <a:moveTo>
                  <a:pt x="42814" y="215932"/>
                </a:moveTo>
                <a:lnTo>
                  <a:pt x="34437" y="249439"/>
                </a:lnTo>
              </a:path>
              <a:path w="149225" h="436879">
                <a:moveTo>
                  <a:pt x="29783" y="266193"/>
                </a:moveTo>
                <a:lnTo>
                  <a:pt x="21407" y="299700"/>
                </a:lnTo>
              </a:path>
              <a:path w="149225" h="436879">
                <a:moveTo>
                  <a:pt x="16753" y="317384"/>
                </a:moveTo>
                <a:lnTo>
                  <a:pt x="8376" y="350891"/>
                </a:lnTo>
              </a:path>
              <a:path w="149225" h="436879">
                <a:moveTo>
                  <a:pt x="4653" y="367644"/>
                </a:moveTo>
                <a:lnTo>
                  <a:pt x="0" y="385328"/>
                </a:lnTo>
              </a:path>
              <a:path w="149225" h="436879">
                <a:moveTo>
                  <a:pt x="148919" y="436519"/>
                </a:moveTo>
                <a:lnTo>
                  <a:pt x="109827" y="426281"/>
                </a:lnTo>
              </a:path>
              <a:path w="149225" h="436879">
                <a:moveTo>
                  <a:pt x="93074" y="421627"/>
                </a:moveTo>
                <a:lnTo>
                  <a:pt x="58636" y="413250"/>
                </a:lnTo>
              </a:path>
              <a:path w="149225" h="436879">
                <a:moveTo>
                  <a:pt x="41883" y="409527"/>
                </a:moveTo>
                <a:lnTo>
                  <a:pt x="2792" y="39928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49" name="object 13549"/>
          <p:cNvSpPr/>
          <p:nvPr/>
        </p:nvSpPr>
        <p:spPr>
          <a:xfrm>
            <a:off x="13291044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50" name="object 13550"/>
          <p:cNvSpPr/>
          <p:nvPr/>
        </p:nvSpPr>
        <p:spPr>
          <a:xfrm>
            <a:off x="13291044" y="4660241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51" name="object 13551"/>
          <p:cNvSpPr/>
          <p:nvPr/>
        </p:nvSpPr>
        <p:spPr>
          <a:xfrm>
            <a:off x="13295698" y="473842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52" name="object 13552"/>
          <p:cNvSpPr/>
          <p:nvPr/>
        </p:nvSpPr>
        <p:spPr>
          <a:xfrm>
            <a:off x="13291044" y="4655587"/>
            <a:ext cx="79375" cy="87630"/>
          </a:xfrm>
          <a:custGeom>
            <a:avLst/>
            <a:gdLst/>
            <a:ahLst/>
            <a:cxnLst/>
            <a:rect l="l" t="t" r="r" b="b"/>
            <a:pathLst>
              <a:path w="79375" h="87629">
                <a:moveTo>
                  <a:pt x="74459" y="4653"/>
                </a:moveTo>
                <a:lnTo>
                  <a:pt x="74459" y="34437"/>
                </a:lnTo>
              </a:path>
              <a:path w="79375" h="87629">
                <a:moveTo>
                  <a:pt x="74459" y="52121"/>
                </a:moveTo>
                <a:lnTo>
                  <a:pt x="74459" y="82836"/>
                </a:lnTo>
              </a:path>
              <a:path w="79375" h="87629">
                <a:moveTo>
                  <a:pt x="4653" y="4653"/>
                </a:moveTo>
                <a:lnTo>
                  <a:pt x="30714" y="4653"/>
                </a:lnTo>
              </a:path>
              <a:path w="79375" h="87629">
                <a:moveTo>
                  <a:pt x="48398" y="4653"/>
                </a:moveTo>
                <a:lnTo>
                  <a:pt x="74459" y="4653"/>
                </a:lnTo>
              </a:path>
              <a:path w="79375" h="87629">
                <a:moveTo>
                  <a:pt x="4653" y="4653"/>
                </a:moveTo>
                <a:lnTo>
                  <a:pt x="4653" y="34437"/>
                </a:lnTo>
              </a:path>
              <a:path w="79375" h="87629">
                <a:moveTo>
                  <a:pt x="4653" y="52121"/>
                </a:moveTo>
                <a:lnTo>
                  <a:pt x="4653" y="82836"/>
                </a:lnTo>
              </a:path>
              <a:path w="79375" h="87629">
                <a:moveTo>
                  <a:pt x="0" y="4653"/>
                </a:moveTo>
                <a:lnTo>
                  <a:pt x="4653" y="4653"/>
                </a:lnTo>
              </a:path>
              <a:path w="79375" h="87629">
                <a:moveTo>
                  <a:pt x="0" y="0"/>
                </a:moveTo>
                <a:lnTo>
                  <a:pt x="0" y="4653"/>
                </a:lnTo>
              </a:path>
              <a:path w="79375" h="87629">
                <a:moveTo>
                  <a:pt x="0" y="82836"/>
                </a:moveTo>
                <a:lnTo>
                  <a:pt x="0" y="87490"/>
                </a:lnTo>
              </a:path>
              <a:path w="79375" h="87629">
                <a:moveTo>
                  <a:pt x="4653" y="82836"/>
                </a:moveTo>
                <a:lnTo>
                  <a:pt x="0" y="82836"/>
                </a:lnTo>
              </a:path>
              <a:path w="79375" h="87629">
                <a:moveTo>
                  <a:pt x="74459" y="82836"/>
                </a:moveTo>
                <a:lnTo>
                  <a:pt x="48398" y="82836"/>
                </a:lnTo>
              </a:path>
              <a:path w="79375" h="87629">
                <a:moveTo>
                  <a:pt x="30714" y="82836"/>
                </a:moveTo>
                <a:lnTo>
                  <a:pt x="4653" y="82836"/>
                </a:lnTo>
              </a:path>
              <a:path w="79375" h="87629">
                <a:moveTo>
                  <a:pt x="79113" y="0"/>
                </a:moveTo>
                <a:lnTo>
                  <a:pt x="48398" y="0"/>
                </a:lnTo>
              </a:path>
              <a:path w="79375" h="87629">
                <a:moveTo>
                  <a:pt x="30714" y="0"/>
                </a:moveTo>
                <a:lnTo>
                  <a:pt x="0" y="0"/>
                </a:lnTo>
              </a:path>
              <a:path w="79375" h="87629">
                <a:moveTo>
                  <a:pt x="4653" y="4653"/>
                </a:moveTo>
                <a:lnTo>
                  <a:pt x="30714" y="4653"/>
                </a:lnTo>
              </a:path>
              <a:path w="79375" h="87629">
                <a:moveTo>
                  <a:pt x="48398" y="4653"/>
                </a:moveTo>
                <a:lnTo>
                  <a:pt x="74459" y="4653"/>
                </a:lnTo>
              </a:path>
              <a:path w="79375" h="87629">
                <a:moveTo>
                  <a:pt x="79113" y="82836"/>
                </a:moveTo>
                <a:lnTo>
                  <a:pt x="79113" y="52121"/>
                </a:lnTo>
              </a:path>
              <a:path w="79375" h="87629">
                <a:moveTo>
                  <a:pt x="79113" y="34437"/>
                </a:moveTo>
                <a:lnTo>
                  <a:pt x="79113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53" name="object 13553"/>
          <p:cNvSpPr/>
          <p:nvPr/>
        </p:nvSpPr>
        <p:spPr>
          <a:xfrm>
            <a:off x="13365503" y="4604396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54" name="object 13554"/>
          <p:cNvSpPr/>
          <p:nvPr/>
        </p:nvSpPr>
        <p:spPr>
          <a:xfrm>
            <a:off x="13365503" y="4697471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55" name="object 13555"/>
          <p:cNvSpPr/>
          <p:nvPr/>
        </p:nvSpPr>
        <p:spPr>
          <a:xfrm>
            <a:off x="13365503" y="4596020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56" name="object 13556"/>
          <p:cNvSpPr/>
          <p:nvPr/>
        </p:nvSpPr>
        <p:spPr>
          <a:xfrm>
            <a:off x="13365503" y="4706778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57" name="object 13557"/>
          <p:cNvSpPr/>
          <p:nvPr/>
        </p:nvSpPr>
        <p:spPr>
          <a:xfrm>
            <a:off x="13332927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58" name="object 13558"/>
          <p:cNvSpPr/>
          <p:nvPr/>
        </p:nvSpPr>
        <p:spPr>
          <a:xfrm>
            <a:off x="13295698" y="4743077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>
                <a:moveTo>
                  <a:pt x="7445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59" name="object 13559"/>
          <p:cNvSpPr/>
          <p:nvPr/>
        </p:nvSpPr>
        <p:spPr>
          <a:xfrm>
            <a:off x="13365503" y="4453616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60" name="object 13560"/>
          <p:cNvSpPr/>
          <p:nvPr/>
        </p:nvSpPr>
        <p:spPr>
          <a:xfrm>
            <a:off x="13291044" y="4743077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61" name="object 13561"/>
          <p:cNvSpPr/>
          <p:nvPr/>
        </p:nvSpPr>
        <p:spPr>
          <a:xfrm>
            <a:off x="13295698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62" name="object 13562"/>
          <p:cNvSpPr/>
          <p:nvPr/>
        </p:nvSpPr>
        <p:spPr>
          <a:xfrm>
            <a:off x="13295698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63" name="object 13563"/>
          <p:cNvSpPr/>
          <p:nvPr/>
        </p:nvSpPr>
        <p:spPr>
          <a:xfrm>
            <a:off x="13291044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64" name="object 13564"/>
          <p:cNvSpPr/>
          <p:nvPr/>
        </p:nvSpPr>
        <p:spPr>
          <a:xfrm>
            <a:off x="13291044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65" name="object 13565"/>
          <p:cNvSpPr/>
          <p:nvPr/>
        </p:nvSpPr>
        <p:spPr>
          <a:xfrm>
            <a:off x="13427864" y="4738424"/>
            <a:ext cx="7620" cy="0"/>
          </a:xfrm>
          <a:custGeom>
            <a:avLst/>
            <a:gdLst/>
            <a:ahLst/>
            <a:cxnLst/>
            <a:rect l="l" t="t" r="r" b="b"/>
            <a:pathLst>
              <a:path w="7619">
                <a:moveTo>
                  <a:pt x="0" y="0"/>
                </a:moveTo>
                <a:lnTo>
                  <a:pt x="744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66" name="object 13566"/>
          <p:cNvSpPr/>
          <p:nvPr/>
        </p:nvSpPr>
        <p:spPr>
          <a:xfrm>
            <a:off x="13295698" y="4743077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>
                <a:moveTo>
                  <a:pt x="0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67" name="object 13567"/>
          <p:cNvSpPr/>
          <p:nvPr/>
        </p:nvSpPr>
        <p:spPr>
          <a:xfrm>
            <a:off x="13291044" y="465093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68" name="object 13568"/>
          <p:cNvSpPr/>
          <p:nvPr/>
        </p:nvSpPr>
        <p:spPr>
          <a:xfrm>
            <a:off x="6597123" y="6957321"/>
            <a:ext cx="5715" cy="3810"/>
          </a:xfrm>
          <a:custGeom>
            <a:avLst/>
            <a:gdLst/>
            <a:ahLst/>
            <a:cxnLst/>
            <a:rect l="l" t="t" r="r" b="b"/>
            <a:pathLst>
              <a:path w="5715" h="3809">
                <a:moveTo>
                  <a:pt x="2792" y="930"/>
                </a:moveTo>
                <a:lnTo>
                  <a:pt x="4653" y="930"/>
                </a:lnTo>
              </a:path>
              <a:path w="5715" h="3809">
                <a:moveTo>
                  <a:pt x="1861" y="1861"/>
                </a:moveTo>
                <a:lnTo>
                  <a:pt x="2792" y="930"/>
                </a:lnTo>
              </a:path>
              <a:path w="5715" h="3809">
                <a:moveTo>
                  <a:pt x="0" y="3722"/>
                </a:moveTo>
                <a:lnTo>
                  <a:pt x="1861" y="1861"/>
                </a:lnTo>
              </a:path>
              <a:path w="5715" h="3809">
                <a:moveTo>
                  <a:pt x="4653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569" name="object 13569"/>
          <p:cNvGrpSpPr/>
          <p:nvPr/>
        </p:nvGrpSpPr>
        <p:grpSpPr>
          <a:xfrm>
            <a:off x="6430519" y="6912645"/>
            <a:ext cx="6985" cy="9525"/>
            <a:chOff x="6430519" y="6912645"/>
            <a:chExt cx="6985" cy="9525"/>
          </a:xfrm>
        </p:grpSpPr>
        <p:sp>
          <p:nvSpPr>
            <p:cNvPr id="13570" name="object 13570"/>
            <p:cNvSpPr/>
            <p:nvPr/>
          </p:nvSpPr>
          <p:spPr>
            <a:xfrm>
              <a:off x="6433312" y="6916368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79">
                  <a:moveTo>
                    <a:pt x="930" y="930"/>
                  </a:moveTo>
                  <a:lnTo>
                    <a:pt x="0" y="0"/>
                  </a:lnTo>
                </a:path>
                <a:path w="3175" h="5079">
                  <a:moveTo>
                    <a:pt x="1861" y="2792"/>
                  </a:moveTo>
                  <a:lnTo>
                    <a:pt x="930" y="930"/>
                  </a:lnTo>
                </a:path>
                <a:path w="3175" h="5079">
                  <a:moveTo>
                    <a:pt x="2792" y="4653"/>
                  </a:moveTo>
                  <a:lnTo>
                    <a:pt x="1861" y="2792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71" name="object 13571"/>
            <p:cNvSpPr/>
            <p:nvPr/>
          </p:nvSpPr>
          <p:spPr>
            <a:xfrm>
              <a:off x="6430519" y="69126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72" name="object 13572"/>
            <p:cNvSpPr/>
            <p:nvPr/>
          </p:nvSpPr>
          <p:spPr>
            <a:xfrm>
              <a:off x="6431450" y="6913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930" y="930"/>
                  </a:moveTo>
                  <a:lnTo>
                    <a:pt x="0" y="0"/>
                  </a:lnTo>
                </a:path>
                <a:path w="1904" h="1904">
                  <a:moveTo>
                    <a:pt x="1861" y="1861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573" name="object 13573"/>
          <p:cNvSpPr/>
          <p:nvPr/>
        </p:nvSpPr>
        <p:spPr>
          <a:xfrm>
            <a:off x="6372813" y="7205830"/>
            <a:ext cx="146685" cy="36830"/>
          </a:xfrm>
          <a:custGeom>
            <a:avLst/>
            <a:gdLst/>
            <a:ahLst/>
            <a:cxnLst/>
            <a:rect l="l" t="t" r="r" b="b"/>
            <a:pathLst>
              <a:path w="146684" h="36829">
                <a:moveTo>
                  <a:pt x="146127" y="36299"/>
                </a:moveTo>
                <a:lnTo>
                  <a:pt x="107035" y="26991"/>
                </a:lnTo>
              </a:path>
              <a:path w="146684" h="36829">
                <a:moveTo>
                  <a:pt x="89351" y="22337"/>
                </a:moveTo>
                <a:lnTo>
                  <a:pt x="55844" y="13961"/>
                </a:lnTo>
              </a:path>
              <a:path w="146684" h="36829">
                <a:moveTo>
                  <a:pt x="39091" y="10238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74" name="object 13574"/>
          <p:cNvSpPr/>
          <p:nvPr/>
        </p:nvSpPr>
        <p:spPr>
          <a:xfrm>
            <a:off x="13291044" y="4450824"/>
            <a:ext cx="74930" cy="200660"/>
          </a:xfrm>
          <a:custGeom>
            <a:avLst/>
            <a:gdLst/>
            <a:ahLst/>
            <a:cxnLst/>
            <a:rect l="l" t="t" r="r" b="b"/>
            <a:pathLst>
              <a:path w="74930" h="200660">
                <a:moveTo>
                  <a:pt x="4653" y="0"/>
                </a:moveTo>
                <a:lnTo>
                  <a:pt x="0" y="0"/>
                </a:lnTo>
              </a:path>
              <a:path w="74930" h="200660">
                <a:moveTo>
                  <a:pt x="0" y="0"/>
                </a:moveTo>
                <a:lnTo>
                  <a:pt x="0" y="39091"/>
                </a:lnTo>
              </a:path>
              <a:path w="74930" h="200660">
                <a:moveTo>
                  <a:pt x="0" y="56775"/>
                </a:moveTo>
                <a:lnTo>
                  <a:pt x="0" y="91213"/>
                </a:lnTo>
              </a:path>
              <a:path w="74930" h="200660">
                <a:moveTo>
                  <a:pt x="0" y="108897"/>
                </a:moveTo>
                <a:lnTo>
                  <a:pt x="0" y="143334"/>
                </a:lnTo>
              </a:path>
              <a:path w="74930" h="200660">
                <a:moveTo>
                  <a:pt x="0" y="161018"/>
                </a:moveTo>
                <a:lnTo>
                  <a:pt x="0" y="200110"/>
                </a:lnTo>
              </a:path>
              <a:path w="74930" h="200660">
                <a:moveTo>
                  <a:pt x="74459" y="200110"/>
                </a:moveTo>
                <a:lnTo>
                  <a:pt x="48398" y="200110"/>
                </a:lnTo>
              </a:path>
              <a:path w="74930" h="200660">
                <a:moveTo>
                  <a:pt x="30714" y="200110"/>
                </a:moveTo>
                <a:lnTo>
                  <a:pt x="4653" y="200110"/>
                </a:lnTo>
              </a:path>
              <a:path w="74930" h="200660">
                <a:moveTo>
                  <a:pt x="74459" y="0"/>
                </a:moveTo>
                <a:lnTo>
                  <a:pt x="74459" y="39091"/>
                </a:lnTo>
              </a:path>
              <a:path w="74930" h="200660">
                <a:moveTo>
                  <a:pt x="74459" y="56775"/>
                </a:moveTo>
                <a:lnTo>
                  <a:pt x="74459" y="91213"/>
                </a:lnTo>
              </a:path>
              <a:path w="74930" h="200660">
                <a:moveTo>
                  <a:pt x="74459" y="108897"/>
                </a:moveTo>
                <a:lnTo>
                  <a:pt x="74459" y="143334"/>
                </a:lnTo>
              </a:path>
              <a:path w="74930" h="200660">
                <a:moveTo>
                  <a:pt x="74459" y="161018"/>
                </a:moveTo>
                <a:lnTo>
                  <a:pt x="74459" y="200110"/>
                </a:lnTo>
              </a:path>
              <a:path w="74930" h="200660">
                <a:moveTo>
                  <a:pt x="4653" y="0"/>
                </a:moveTo>
                <a:lnTo>
                  <a:pt x="30714" y="0"/>
                </a:lnTo>
              </a:path>
              <a:path w="74930" h="200660">
                <a:moveTo>
                  <a:pt x="48398" y="0"/>
                </a:moveTo>
                <a:lnTo>
                  <a:pt x="74459" y="0"/>
                </a:lnTo>
              </a:path>
              <a:path w="74930" h="200660">
                <a:moveTo>
                  <a:pt x="4653" y="0"/>
                </a:moveTo>
                <a:lnTo>
                  <a:pt x="4653" y="39091"/>
                </a:lnTo>
              </a:path>
              <a:path w="74930" h="200660">
                <a:moveTo>
                  <a:pt x="4653" y="56775"/>
                </a:moveTo>
                <a:lnTo>
                  <a:pt x="4653" y="91213"/>
                </a:lnTo>
              </a:path>
              <a:path w="74930" h="200660">
                <a:moveTo>
                  <a:pt x="4653" y="108897"/>
                </a:moveTo>
                <a:lnTo>
                  <a:pt x="4653" y="143334"/>
                </a:lnTo>
              </a:path>
              <a:path w="74930" h="200660">
                <a:moveTo>
                  <a:pt x="4653" y="161018"/>
                </a:moveTo>
                <a:lnTo>
                  <a:pt x="4653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75" name="object 13575"/>
          <p:cNvSpPr/>
          <p:nvPr/>
        </p:nvSpPr>
        <p:spPr>
          <a:xfrm>
            <a:off x="6594331" y="6977798"/>
            <a:ext cx="5080" cy="17780"/>
          </a:xfrm>
          <a:custGeom>
            <a:avLst/>
            <a:gdLst/>
            <a:ahLst/>
            <a:cxnLst/>
            <a:rect l="l" t="t" r="r" b="b"/>
            <a:pathLst>
              <a:path w="5079" h="17779">
                <a:moveTo>
                  <a:pt x="4653" y="0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76" name="object 13576"/>
          <p:cNvSpPr/>
          <p:nvPr/>
        </p:nvSpPr>
        <p:spPr>
          <a:xfrm>
            <a:off x="6534763" y="7012235"/>
            <a:ext cx="55244" cy="220979"/>
          </a:xfrm>
          <a:custGeom>
            <a:avLst/>
            <a:gdLst/>
            <a:ahLst/>
            <a:cxnLst/>
            <a:rect l="l" t="t" r="r" b="b"/>
            <a:pathLst>
              <a:path w="55245" h="220979">
                <a:moveTo>
                  <a:pt x="54913" y="0"/>
                </a:moveTo>
                <a:lnTo>
                  <a:pt x="46537" y="33506"/>
                </a:lnTo>
              </a:path>
              <a:path w="55245" h="220979">
                <a:moveTo>
                  <a:pt x="42814" y="50260"/>
                </a:moveTo>
                <a:lnTo>
                  <a:pt x="34437" y="84697"/>
                </a:lnTo>
              </a:path>
              <a:path w="55245" h="220979">
                <a:moveTo>
                  <a:pt x="29783" y="101451"/>
                </a:moveTo>
                <a:lnTo>
                  <a:pt x="21407" y="134958"/>
                </a:lnTo>
              </a:path>
              <a:path w="55245" h="220979">
                <a:moveTo>
                  <a:pt x="16753" y="151711"/>
                </a:moveTo>
                <a:lnTo>
                  <a:pt x="8376" y="186149"/>
                </a:lnTo>
              </a:path>
              <a:path w="55245" h="220979">
                <a:moveTo>
                  <a:pt x="4653" y="202902"/>
                </a:moveTo>
                <a:lnTo>
                  <a:pt x="0" y="220586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77" name="object 13577"/>
          <p:cNvSpPr/>
          <p:nvPr/>
        </p:nvSpPr>
        <p:spPr>
          <a:xfrm>
            <a:off x="6362575" y="7019681"/>
            <a:ext cx="43180" cy="170815"/>
          </a:xfrm>
          <a:custGeom>
            <a:avLst/>
            <a:gdLst/>
            <a:ahLst/>
            <a:cxnLst/>
            <a:rect l="l" t="t" r="r" b="b"/>
            <a:pathLst>
              <a:path w="43179" h="170815">
                <a:moveTo>
                  <a:pt x="0" y="170326"/>
                </a:moveTo>
                <a:lnTo>
                  <a:pt x="4653" y="152642"/>
                </a:lnTo>
              </a:path>
              <a:path w="43179" h="170815">
                <a:moveTo>
                  <a:pt x="9307" y="135888"/>
                </a:moveTo>
                <a:lnTo>
                  <a:pt x="17684" y="101451"/>
                </a:lnTo>
              </a:path>
              <a:path w="43179" h="170815">
                <a:moveTo>
                  <a:pt x="21407" y="84697"/>
                </a:moveTo>
                <a:lnTo>
                  <a:pt x="29783" y="51190"/>
                </a:lnTo>
              </a:path>
              <a:path w="43179" h="170815">
                <a:moveTo>
                  <a:pt x="34437" y="34437"/>
                </a:moveTo>
                <a:lnTo>
                  <a:pt x="42814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78" name="object 13578"/>
          <p:cNvSpPr/>
          <p:nvPr/>
        </p:nvSpPr>
        <p:spPr>
          <a:xfrm>
            <a:off x="6409113" y="6934983"/>
            <a:ext cx="17780" cy="67945"/>
          </a:xfrm>
          <a:custGeom>
            <a:avLst/>
            <a:gdLst/>
            <a:ahLst/>
            <a:cxnLst/>
            <a:rect l="l" t="t" r="r" b="b"/>
            <a:pathLst>
              <a:path w="17779" h="67945">
                <a:moveTo>
                  <a:pt x="0" y="67944"/>
                </a:moveTo>
                <a:lnTo>
                  <a:pt x="8376" y="34437"/>
                </a:lnTo>
              </a:path>
              <a:path w="17779" h="67945">
                <a:moveTo>
                  <a:pt x="13030" y="17684"/>
                </a:moveTo>
                <a:lnTo>
                  <a:pt x="17684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79" name="object 13579"/>
          <p:cNvSpPr/>
          <p:nvPr/>
        </p:nvSpPr>
        <p:spPr>
          <a:xfrm>
            <a:off x="13291044" y="4446170"/>
            <a:ext cx="5080" cy="5080"/>
          </a:xfrm>
          <a:custGeom>
            <a:avLst/>
            <a:gdLst/>
            <a:ahLst/>
            <a:cxnLst/>
            <a:rect l="l" t="t" r="r" b="b"/>
            <a:pathLst>
              <a:path w="5080" h="5079">
                <a:moveTo>
                  <a:pt x="4653" y="4653"/>
                </a:moveTo>
                <a:lnTo>
                  <a:pt x="0" y="4653"/>
                </a:lnTo>
              </a:path>
              <a:path w="5080"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80" name="object 13580"/>
          <p:cNvSpPr/>
          <p:nvPr/>
        </p:nvSpPr>
        <p:spPr>
          <a:xfrm>
            <a:off x="13291044" y="465093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81" name="object 13581"/>
          <p:cNvSpPr/>
          <p:nvPr/>
        </p:nvSpPr>
        <p:spPr>
          <a:xfrm>
            <a:off x="13291044" y="4450824"/>
            <a:ext cx="79375" cy="205104"/>
          </a:xfrm>
          <a:custGeom>
            <a:avLst/>
            <a:gdLst/>
            <a:ahLst/>
            <a:cxnLst/>
            <a:rect l="l" t="t" r="r" b="b"/>
            <a:pathLst>
              <a:path w="79375" h="205104">
                <a:moveTo>
                  <a:pt x="0" y="0"/>
                </a:moveTo>
                <a:lnTo>
                  <a:pt x="0" y="39091"/>
                </a:lnTo>
              </a:path>
              <a:path w="79375" h="205104">
                <a:moveTo>
                  <a:pt x="0" y="56775"/>
                </a:moveTo>
                <a:lnTo>
                  <a:pt x="0" y="91213"/>
                </a:lnTo>
              </a:path>
              <a:path w="79375" h="205104">
                <a:moveTo>
                  <a:pt x="0" y="108897"/>
                </a:moveTo>
                <a:lnTo>
                  <a:pt x="0" y="143334"/>
                </a:lnTo>
              </a:path>
              <a:path w="79375" h="205104">
                <a:moveTo>
                  <a:pt x="0" y="161018"/>
                </a:moveTo>
                <a:lnTo>
                  <a:pt x="0" y="200110"/>
                </a:lnTo>
              </a:path>
              <a:path w="79375" h="205104">
                <a:moveTo>
                  <a:pt x="0" y="200110"/>
                </a:moveTo>
                <a:lnTo>
                  <a:pt x="4653" y="200110"/>
                </a:lnTo>
              </a:path>
              <a:path w="79375" h="205104">
                <a:moveTo>
                  <a:pt x="0" y="204763"/>
                </a:moveTo>
                <a:lnTo>
                  <a:pt x="30714" y="204763"/>
                </a:lnTo>
              </a:path>
              <a:path w="79375" h="205104">
                <a:moveTo>
                  <a:pt x="48398" y="204763"/>
                </a:moveTo>
                <a:lnTo>
                  <a:pt x="79113" y="204763"/>
                </a:lnTo>
              </a:path>
              <a:path w="79375" h="205104">
                <a:moveTo>
                  <a:pt x="74459" y="200110"/>
                </a:moveTo>
                <a:lnTo>
                  <a:pt x="48398" y="200110"/>
                </a:lnTo>
              </a:path>
              <a:path w="79375" h="205104">
                <a:moveTo>
                  <a:pt x="30714" y="200110"/>
                </a:moveTo>
                <a:lnTo>
                  <a:pt x="4653" y="200110"/>
                </a:lnTo>
              </a:path>
              <a:path w="79375" h="205104">
                <a:moveTo>
                  <a:pt x="4653" y="0"/>
                </a:moveTo>
                <a:lnTo>
                  <a:pt x="30714" y="0"/>
                </a:lnTo>
              </a:path>
              <a:path w="79375" h="205104">
                <a:moveTo>
                  <a:pt x="48398" y="0"/>
                </a:moveTo>
                <a:lnTo>
                  <a:pt x="74459" y="0"/>
                </a:lnTo>
              </a:path>
              <a:path w="79375" h="205104">
                <a:moveTo>
                  <a:pt x="79113" y="200110"/>
                </a:moveTo>
                <a:lnTo>
                  <a:pt x="79113" y="161018"/>
                </a:lnTo>
              </a:path>
              <a:path w="79375" h="205104">
                <a:moveTo>
                  <a:pt x="79113" y="143334"/>
                </a:moveTo>
                <a:lnTo>
                  <a:pt x="79113" y="108897"/>
                </a:lnTo>
              </a:path>
              <a:path w="79375" h="205104">
                <a:moveTo>
                  <a:pt x="79113" y="91213"/>
                </a:moveTo>
                <a:lnTo>
                  <a:pt x="79113" y="56775"/>
                </a:lnTo>
              </a:path>
              <a:path w="79375" h="205104">
                <a:moveTo>
                  <a:pt x="79113" y="39091"/>
                </a:moveTo>
                <a:lnTo>
                  <a:pt x="7911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82" name="object 13582"/>
          <p:cNvSpPr/>
          <p:nvPr/>
        </p:nvSpPr>
        <p:spPr>
          <a:xfrm>
            <a:off x="10414110" y="7211414"/>
            <a:ext cx="147320" cy="36830"/>
          </a:xfrm>
          <a:custGeom>
            <a:avLst/>
            <a:gdLst/>
            <a:ahLst/>
            <a:cxnLst/>
            <a:rect l="l" t="t" r="r" b="b"/>
            <a:pathLst>
              <a:path w="147320" h="36829">
                <a:moveTo>
                  <a:pt x="147057" y="36299"/>
                </a:moveTo>
                <a:lnTo>
                  <a:pt x="107035" y="26060"/>
                </a:lnTo>
              </a:path>
              <a:path w="147320" h="36829">
                <a:moveTo>
                  <a:pt x="90282" y="22337"/>
                </a:moveTo>
                <a:lnTo>
                  <a:pt x="56775" y="13961"/>
                </a:lnTo>
              </a:path>
              <a:path w="147320" h="36829">
                <a:moveTo>
                  <a:pt x="40022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83" name="object 13583"/>
          <p:cNvSpPr/>
          <p:nvPr/>
        </p:nvSpPr>
        <p:spPr>
          <a:xfrm>
            <a:off x="10480193" y="6812125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40" h="109220">
                <a:moveTo>
                  <a:pt x="27922" y="0"/>
                </a:moveTo>
                <a:lnTo>
                  <a:pt x="26991" y="1861"/>
                </a:lnTo>
              </a:path>
              <a:path w="27940" h="109220">
                <a:moveTo>
                  <a:pt x="26991" y="2792"/>
                </a:moveTo>
                <a:lnTo>
                  <a:pt x="22337" y="22337"/>
                </a:lnTo>
              </a:path>
              <a:path w="27940" h="109220">
                <a:moveTo>
                  <a:pt x="17684" y="39091"/>
                </a:moveTo>
                <a:lnTo>
                  <a:pt x="9307" y="72598"/>
                </a:lnTo>
              </a:path>
              <a:path w="27940" h="109220">
                <a:moveTo>
                  <a:pt x="5584" y="89351"/>
                </a:moveTo>
                <a:lnTo>
                  <a:pt x="0" y="108897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84" name="object 13584"/>
          <p:cNvSpPr/>
          <p:nvPr/>
        </p:nvSpPr>
        <p:spPr>
          <a:xfrm>
            <a:off x="13263122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85" name="object 13585"/>
          <p:cNvSpPr/>
          <p:nvPr/>
        </p:nvSpPr>
        <p:spPr>
          <a:xfrm>
            <a:off x="6598984" y="6956390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0" y="19545"/>
                </a:moveTo>
                <a:lnTo>
                  <a:pt x="4653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86" name="object 13586"/>
          <p:cNvSpPr/>
          <p:nvPr/>
        </p:nvSpPr>
        <p:spPr>
          <a:xfrm>
            <a:off x="13291044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87" name="object 13587"/>
          <p:cNvSpPr/>
          <p:nvPr/>
        </p:nvSpPr>
        <p:spPr>
          <a:xfrm>
            <a:off x="6431450" y="6913576"/>
            <a:ext cx="172720" cy="43180"/>
          </a:xfrm>
          <a:custGeom>
            <a:avLst/>
            <a:gdLst/>
            <a:ahLst/>
            <a:cxnLst/>
            <a:rect l="l" t="t" r="r" b="b"/>
            <a:pathLst>
              <a:path w="172720" h="43179">
                <a:moveTo>
                  <a:pt x="172187" y="42814"/>
                </a:moveTo>
                <a:lnTo>
                  <a:pt x="145196" y="36299"/>
                </a:lnTo>
              </a:path>
              <a:path w="172720" h="43179">
                <a:moveTo>
                  <a:pt x="128442" y="31645"/>
                </a:moveTo>
                <a:lnTo>
                  <a:pt x="94936" y="23268"/>
                </a:lnTo>
              </a:path>
              <a:path w="172720" h="43179">
                <a:moveTo>
                  <a:pt x="78182" y="19545"/>
                </a:moveTo>
                <a:lnTo>
                  <a:pt x="43745" y="11168"/>
                </a:lnTo>
              </a:path>
              <a:path w="172720" h="43179">
                <a:moveTo>
                  <a:pt x="26991" y="6515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88" name="object 13588"/>
          <p:cNvSpPr/>
          <p:nvPr/>
        </p:nvSpPr>
        <p:spPr>
          <a:xfrm>
            <a:off x="12715843" y="4637903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89" name="object 13589"/>
          <p:cNvSpPr/>
          <p:nvPr/>
        </p:nvSpPr>
        <p:spPr>
          <a:xfrm>
            <a:off x="6426796" y="6913576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0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90" name="object 13590"/>
          <p:cNvSpPr/>
          <p:nvPr/>
        </p:nvSpPr>
        <p:spPr>
          <a:xfrm>
            <a:off x="10409456" y="6941498"/>
            <a:ext cx="66675" cy="266700"/>
          </a:xfrm>
          <a:custGeom>
            <a:avLst/>
            <a:gdLst/>
            <a:ahLst/>
            <a:cxnLst/>
            <a:rect l="l" t="t" r="r" b="b"/>
            <a:pathLst>
              <a:path w="66675" h="266700">
                <a:moveTo>
                  <a:pt x="66082" y="0"/>
                </a:moveTo>
                <a:lnTo>
                  <a:pt x="61429" y="17684"/>
                </a:lnTo>
              </a:path>
              <a:path w="66675" h="266700">
                <a:moveTo>
                  <a:pt x="57706" y="34437"/>
                </a:moveTo>
                <a:lnTo>
                  <a:pt x="49329" y="68875"/>
                </a:lnTo>
              </a:path>
              <a:path w="66675" h="266700">
                <a:moveTo>
                  <a:pt x="44675" y="85628"/>
                </a:moveTo>
                <a:lnTo>
                  <a:pt x="36299" y="119135"/>
                </a:lnTo>
              </a:path>
              <a:path w="66675" h="266700">
                <a:moveTo>
                  <a:pt x="31645" y="135888"/>
                </a:moveTo>
                <a:lnTo>
                  <a:pt x="23268" y="170326"/>
                </a:lnTo>
              </a:path>
              <a:path w="66675" h="266700">
                <a:moveTo>
                  <a:pt x="19545" y="187079"/>
                </a:moveTo>
                <a:lnTo>
                  <a:pt x="11168" y="220586"/>
                </a:lnTo>
              </a:path>
              <a:path w="66675" h="266700">
                <a:moveTo>
                  <a:pt x="6515" y="237340"/>
                </a:moveTo>
                <a:lnTo>
                  <a:pt x="1861" y="255024"/>
                </a:lnTo>
              </a:path>
              <a:path w="66675" h="266700">
                <a:moveTo>
                  <a:pt x="1861" y="255954"/>
                </a:moveTo>
                <a:lnTo>
                  <a:pt x="1861" y="256885"/>
                </a:lnTo>
              </a:path>
              <a:path w="66675" h="266700">
                <a:moveTo>
                  <a:pt x="1861" y="256885"/>
                </a:moveTo>
                <a:lnTo>
                  <a:pt x="930" y="259677"/>
                </a:lnTo>
              </a:path>
              <a:path w="66675" h="266700">
                <a:moveTo>
                  <a:pt x="930" y="259677"/>
                </a:moveTo>
                <a:lnTo>
                  <a:pt x="930" y="260608"/>
                </a:lnTo>
              </a:path>
              <a:path w="66675" h="266700">
                <a:moveTo>
                  <a:pt x="930" y="260608"/>
                </a:moveTo>
                <a:lnTo>
                  <a:pt x="930" y="262470"/>
                </a:lnTo>
              </a:path>
              <a:path w="66675" h="266700">
                <a:moveTo>
                  <a:pt x="930" y="262470"/>
                </a:moveTo>
                <a:lnTo>
                  <a:pt x="0" y="264331"/>
                </a:lnTo>
              </a:path>
              <a:path w="66675" h="266700">
                <a:moveTo>
                  <a:pt x="0" y="265262"/>
                </a:moveTo>
                <a:lnTo>
                  <a:pt x="0" y="266193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91" name="object 13591"/>
          <p:cNvSpPr/>
          <p:nvPr/>
        </p:nvSpPr>
        <p:spPr>
          <a:xfrm>
            <a:off x="10566752" y="6980590"/>
            <a:ext cx="67310" cy="266700"/>
          </a:xfrm>
          <a:custGeom>
            <a:avLst/>
            <a:gdLst/>
            <a:ahLst/>
            <a:cxnLst/>
            <a:rect l="l" t="t" r="r" b="b"/>
            <a:pathLst>
              <a:path w="67309" h="266700">
                <a:moveTo>
                  <a:pt x="0" y="266193"/>
                </a:moveTo>
                <a:lnTo>
                  <a:pt x="930" y="265262"/>
                </a:lnTo>
              </a:path>
              <a:path w="67309" h="266700">
                <a:moveTo>
                  <a:pt x="930" y="264331"/>
                </a:moveTo>
                <a:lnTo>
                  <a:pt x="930" y="263400"/>
                </a:lnTo>
              </a:path>
              <a:path w="67309" h="266700">
                <a:moveTo>
                  <a:pt x="930" y="262470"/>
                </a:moveTo>
                <a:lnTo>
                  <a:pt x="1861" y="259677"/>
                </a:lnTo>
              </a:path>
              <a:path w="67309" h="266700">
                <a:moveTo>
                  <a:pt x="1861" y="259677"/>
                </a:moveTo>
                <a:lnTo>
                  <a:pt x="6515" y="240132"/>
                </a:lnTo>
              </a:path>
              <a:path w="67309" h="266700">
                <a:moveTo>
                  <a:pt x="11168" y="223378"/>
                </a:moveTo>
                <a:lnTo>
                  <a:pt x="19545" y="188941"/>
                </a:lnTo>
              </a:path>
              <a:path w="67309" h="266700">
                <a:moveTo>
                  <a:pt x="23268" y="172187"/>
                </a:moveTo>
                <a:lnTo>
                  <a:pt x="32576" y="138681"/>
                </a:lnTo>
              </a:path>
              <a:path w="67309" h="266700">
                <a:moveTo>
                  <a:pt x="36299" y="121927"/>
                </a:moveTo>
                <a:lnTo>
                  <a:pt x="44675" y="87490"/>
                </a:lnTo>
              </a:path>
              <a:path w="67309" h="266700">
                <a:moveTo>
                  <a:pt x="49329" y="70736"/>
                </a:moveTo>
                <a:lnTo>
                  <a:pt x="57706" y="37229"/>
                </a:lnTo>
              </a:path>
              <a:path w="67309" h="266700">
                <a:moveTo>
                  <a:pt x="61429" y="19545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92" name="object 13592"/>
          <p:cNvSpPr/>
          <p:nvPr/>
        </p:nvSpPr>
        <p:spPr>
          <a:xfrm>
            <a:off x="12711190" y="4634180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930" y="930"/>
                </a:moveTo>
                <a:lnTo>
                  <a:pt x="1861" y="1861"/>
                </a:lnTo>
              </a:path>
              <a:path w="5079" h="3810">
                <a:moveTo>
                  <a:pt x="0" y="930"/>
                </a:moveTo>
                <a:lnTo>
                  <a:pt x="930" y="930"/>
                </a:lnTo>
              </a:path>
              <a:path w="5079" h="3810">
                <a:moveTo>
                  <a:pt x="0" y="0"/>
                </a:moveTo>
                <a:lnTo>
                  <a:pt x="0" y="930"/>
                </a:lnTo>
              </a:path>
              <a:path w="5079" h="3810">
                <a:moveTo>
                  <a:pt x="2792" y="2792"/>
                </a:moveTo>
                <a:lnTo>
                  <a:pt x="4653" y="3722"/>
                </a:lnTo>
              </a:path>
              <a:path w="5079" h="3810">
                <a:moveTo>
                  <a:pt x="1861" y="1861"/>
                </a:moveTo>
                <a:lnTo>
                  <a:pt x="2792" y="279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93" name="object 13593"/>
          <p:cNvSpPr/>
          <p:nvPr/>
        </p:nvSpPr>
        <p:spPr>
          <a:xfrm>
            <a:off x="10638419" y="6851216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108897"/>
                </a:moveTo>
                <a:lnTo>
                  <a:pt x="4653" y="89351"/>
                </a:lnTo>
              </a:path>
              <a:path w="27304" h="109220">
                <a:moveTo>
                  <a:pt x="9307" y="72598"/>
                </a:moveTo>
                <a:lnTo>
                  <a:pt x="17684" y="39091"/>
                </a:lnTo>
              </a:path>
              <a:path w="27304" h="109220">
                <a:moveTo>
                  <a:pt x="21407" y="21407"/>
                </a:moveTo>
                <a:lnTo>
                  <a:pt x="26991" y="2792"/>
                </a:lnTo>
              </a:path>
              <a:path w="27304" h="109220">
                <a:moveTo>
                  <a:pt x="26991" y="2792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94" name="object 13594"/>
          <p:cNvSpPr/>
          <p:nvPr/>
        </p:nvSpPr>
        <p:spPr>
          <a:xfrm>
            <a:off x="12878723" y="4592297"/>
            <a:ext cx="3810" cy="6985"/>
          </a:xfrm>
          <a:custGeom>
            <a:avLst/>
            <a:gdLst/>
            <a:ahLst/>
            <a:cxnLst/>
            <a:rect l="l" t="t" r="r" b="b"/>
            <a:pathLst>
              <a:path w="3809" h="6985">
                <a:moveTo>
                  <a:pt x="3722" y="0"/>
                </a:moveTo>
                <a:lnTo>
                  <a:pt x="2792" y="1861"/>
                </a:lnTo>
              </a:path>
              <a:path w="3809" h="6985">
                <a:moveTo>
                  <a:pt x="930" y="4653"/>
                </a:moveTo>
                <a:lnTo>
                  <a:pt x="0" y="6515"/>
                </a:lnTo>
              </a:path>
              <a:path w="3809" h="6985">
                <a:moveTo>
                  <a:pt x="1861" y="2792"/>
                </a:moveTo>
                <a:lnTo>
                  <a:pt x="930" y="4653"/>
                </a:lnTo>
              </a:path>
              <a:path w="3809" h="6985">
                <a:moveTo>
                  <a:pt x="2792" y="1861"/>
                </a:moveTo>
                <a:lnTo>
                  <a:pt x="1861" y="279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95" name="object 13595"/>
          <p:cNvSpPr/>
          <p:nvPr/>
        </p:nvSpPr>
        <p:spPr>
          <a:xfrm>
            <a:off x="6598984" y="6975936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96" name="object 13596"/>
          <p:cNvSpPr/>
          <p:nvPr/>
        </p:nvSpPr>
        <p:spPr>
          <a:xfrm>
            <a:off x="6426796" y="6933121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97" name="object 13597"/>
          <p:cNvSpPr/>
          <p:nvPr/>
        </p:nvSpPr>
        <p:spPr>
          <a:xfrm>
            <a:off x="6622253" y="6857731"/>
            <a:ext cx="5715" cy="23495"/>
          </a:xfrm>
          <a:custGeom>
            <a:avLst/>
            <a:gdLst/>
            <a:ahLst/>
            <a:cxnLst/>
            <a:rect l="l" t="t" r="r" b="b"/>
            <a:pathLst>
              <a:path w="5715" h="23495">
                <a:moveTo>
                  <a:pt x="5584" y="0"/>
                </a:moveTo>
                <a:lnTo>
                  <a:pt x="0" y="23268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98" name="object 13598"/>
          <p:cNvSpPr/>
          <p:nvPr/>
        </p:nvSpPr>
        <p:spPr>
          <a:xfrm>
            <a:off x="6600846" y="6896823"/>
            <a:ext cx="17780" cy="69850"/>
          </a:xfrm>
          <a:custGeom>
            <a:avLst/>
            <a:gdLst/>
            <a:ahLst/>
            <a:cxnLst/>
            <a:rect l="l" t="t" r="r" b="b"/>
            <a:pathLst>
              <a:path w="17779" h="69850">
                <a:moveTo>
                  <a:pt x="17684" y="0"/>
                </a:moveTo>
                <a:lnTo>
                  <a:pt x="10238" y="31645"/>
                </a:lnTo>
              </a:path>
              <a:path w="17779" h="69850">
                <a:moveTo>
                  <a:pt x="5584" y="47468"/>
                </a:moveTo>
                <a:lnTo>
                  <a:pt x="0" y="69805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599" name="object 13599"/>
          <p:cNvGrpSpPr/>
          <p:nvPr/>
        </p:nvGrpSpPr>
        <p:grpSpPr>
          <a:xfrm>
            <a:off x="12881516" y="4591366"/>
            <a:ext cx="71120" cy="277495"/>
            <a:chOff x="12881516" y="4591366"/>
            <a:chExt cx="71120" cy="277495"/>
          </a:xfrm>
        </p:grpSpPr>
        <p:sp>
          <p:nvSpPr>
            <p:cNvPr id="13600" name="object 13600"/>
            <p:cNvSpPr/>
            <p:nvPr/>
          </p:nvSpPr>
          <p:spPr>
            <a:xfrm>
              <a:off x="12881516" y="45913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01" name="object 13601"/>
            <p:cNvSpPr/>
            <p:nvPr/>
          </p:nvSpPr>
          <p:spPr>
            <a:xfrm>
              <a:off x="12882447" y="4591366"/>
              <a:ext cx="69215" cy="276860"/>
            </a:xfrm>
            <a:custGeom>
              <a:avLst/>
              <a:gdLst/>
              <a:ahLst/>
              <a:cxnLst/>
              <a:rect l="l" t="t" r="r" b="b"/>
              <a:pathLst>
                <a:path w="69215" h="276860">
                  <a:moveTo>
                    <a:pt x="0" y="0"/>
                  </a:moveTo>
                  <a:lnTo>
                    <a:pt x="0" y="930"/>
                  </a:lnTo>
                </a:path>
                <a:path w="69215" h="276860">
                  <a:moveTo>
                    <a:pt x="5584" y="21407"/>
                  </a:moveTo>
                  <a:lnTo>
                    <a:pt x="10238" y="39091"/>
                  </a:lnTo>
                </a:path>
                <a:path w="69215" h="276860">
                  <a:moveTo>
                    <a:pt x="13961" y="55844"/>
                  </a:moveTo>
                  <a:lnTo>
                    <a:pt x="22337" y="89351"/>
                  </a:lnTo>
                </a:path>
                <a:path w="69215" h="276860">
                  <a:moveTo>
                    <a:pt x="26991" y="107035"/>
                  </a:moveTo>
                  <a:lnTo>
                    <a:pt x="35368" y="140542"/>
                  </a:lnTo>
                </a:path>
                <a:path w="69215" h="276860">
                  <a:moveTo>
                    <a:pt x="40022" y="157295"/>
                  </a:moveTo>
                  <a:lnTo>
                    <a:pt x="48398" y="191733"/>
                  </a:lnTo>
                </a:path>
                <a:path w="69215" h="276860">
                  <a:moveTo>
                    <a:pt x="52121" y="208486"/>
                  </a:moveTo>
                  <a:lnTo>
                    <a:pt x="60498" y="241993"/>
                  </a:lnTo>
                </a:path>
                <a:path w="69215" h="276860">
                  <a:moveTo>
                    <a:pt x="65152" y="258747"/>
                  </a:moveTo>
                  <a:lnTo>
                    <a:pt x="68875" y="276431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602" name="object 13602"/>
          <p:cNvSpPr/>
          <p:nvPr/>
        </p:nvSpPr>
        <p:spPr>
          <a:xfrm>
            <a:off x="12715843" y="4655587"/>
            <a:ext cx="64769" cy="255270"/>
          </a:xfrm>
          <a:custGeom>
            <a:avLst/>
            <a:gdLst/>
            <a:ahLst/>
            <a:cxnLst/>
            <a:rect l="l" t="t" r="r" b="b"/>
            <a:pathLst>
              <a:path w="64770" h="255270">
                <a:moveTo>
                  <a:pt x="64221" y="255024"/>
                </a:moveTo>
                <a:lnTo>
                  <a:pt x="59567" y="237340"/>
                </a:lnTo>
              </a:path>
              <a:path w="64770" h="255270">
                <a:moveTo>
                  <a:pt x="54913" y="220586"/>
                </a:moveTo>
                <a:lnTo>
                  <a:pt x="46537" y="187079"/>
                </a:lnTo>
              </a:path>
              <a:path w="64770" h="255270">
                <a:moveTo>
                  <a:pt x="42814" y="170326"/>
                </a:moveTo>
                <a:lnTo>
                  <a:pt x="34437" y="135888"/>
                </a:lnTo>
              </a:path>
              <a:path w="64770" h="255270">
                <a:moveTo>
                  <a:pt x="29783" y="119135"/>
                </a:moveTo>
                <a:lnTo>
                  <a:pt x="21407" y="85628"/>
                </a:lnTo>
              </a:path>
              <a:path w="64770" h="255270">
                <a:moveTo>
                  <a:pt x="17684" y="68875"/>
                </a:moveTo>
                <a:lnTo>
                  <a:pt x="9307" y="34437"/>
                </a:lnTo>
              </a:path>
              <a:path w="64770" h="255270">
                <a:moveTo>
                  <a:pt x="4653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03" name="object 13603"/>
          <p:cNvSpPr/>
          <p:nvPr/>
        </p:nvSpPr>
        <p:spPr>
          <a:xfrm>
            <a:off x="12795887" y="4883620"/>
            <a:ext cx="146685" cy="37465"/>
          </a:xfrm>
          <a:custGeom>
            <a:avLst/>
            <a:gdLst/>
            <a:ahLst/>
            <a:cxnLst/>
            <a:rect l="l" t="t" r="r" b="b"/>
            <a:pathLst>
              <a:path w="146684" h="37464">
                <a:moveTo>
                  <a:pt x="146127" y="0"/>
                </a:moveTo>
                <a:lnTo>
                  <a:pt x="107035" y="10238"/>
                </a:lnTo>
              </a:path>
              <a:path w="146684" h="37464">
                <a:moveTo>
                  <a:pt x="90282" y="13961"/>
                </a:moveTo>
                <a:lnTo>
                  <a:pt x="55844" y="22337"/>
                </a:lnTo>
              </a:path>
              <a:path w="146684" h="37464">
                <a:moveTo>
                  <a:pt x="39091" y="26991"/>
                </a:moveTo>
                <a:lnTo>
                  <a:pt x="0" y="3722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04" name="object 13604"/>
          <p:cNvSpPr/>
          <p:nvPr/>
        </p:nvSpPr>
        <p:spPr>
          <a:xfrm>
            <a:off x="12711190" y="4634180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5">
                <a:moveTo>
                  <a:pt x="0" y="0"/>
                </a:moveTo>
                <a:lnTo>
                  <a:pt x="4653" y="19545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05" name="object 13605"/>
          <p:cNvSpPr/>
          <p:nvPr/>
        </p:nvSpPr>
        <p:spPr>
          <a:xfrm>
            <a:off x="12711190" y="4591366"/>
            <a:ext cx="177165" cy="64769"/>
          </a:xfrm>
          <a:custGeom>
            <a:avLst/>
            <a:gdLst/>
            <a:ahLst/>
            <a:cxnLst/>
            <a:rect l="l" t="t" r="r" b="b"/>
            <a:pathLst>
              <a:path w="177165" h="64770">
                <a:moveTo>
                  <a:pt x="171257" y="0"/>
                </a:moveTo>
                <a:lnTo>
                  <a:pt x="145196" y="7445"/>
                </a:lnTo>
              </a:path>
              <a:path w="177165" h="64770">
                <a:moveTo>
                  <a:pt x="127512" y="11168"/>
                </a:moveTo>
                <a:lnTo>
                  <a:pt x="94005" y="19545"/>
                </a:lnTo>
              </a:path>
              <a:path w="177165" h="64770">
                <a:moveTo>
                  <a:pt x="77251" y="24199"/>
                </a:moveTo>
                <a:lnTo>
                  <a:pt x="43745" y="32576"/>
                </a:lnTo>
              </a:path>
              <a:path w="177165" h="64770">
                <a:moveTo>
                  <a:pt x="26060" y="36299"/>
                </a:moveTo>
                <a:lnTo>
                  <a:pt x="0" y="42814"/>
                </a:lnTo>
              </a:path>
              <a:path w="177165" h="64770">
                <a:moveTo>
                  <a:pt x="176841" y="19545"/>
                </a:moveTo>
                <a:lnTo>
                  <a:pt x="171257" y="0"/>
                </a:lnTo>
              </a:path>
              <a:path w="177165" h="64770">
                <a:moveTo>
                  <a:pt x="4653" y="64221"/>
                </a:moveTo>
                <a:lnTo>
                  <a:pt x="4653" y="62359"/>
                </a:lnTo>
              </a:path>
              <a:path w="177165" h="64770">
                <a:moveTo>
                  <a:pt x="176841" y="19545"/>
                </a:moveTo>
                <a:lnTo>
                  <a:pt x="176841" y="21407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06" name="object 13606"/>
          <p:cNvSpPr/>
          <p:nvPr/>
        </p:nvSpPr>
        <p:spPr>
          <a:xfrm>
            <a:off x="12858247" y="4493638"/>
            <a:ext cx="27305" cy="108585"/>
          </a:xfrm>
          <a:custGeom>
            <a:avLst/>
            <a:gdLst/>
            <a:ahLst/>
            <a:cxnLst/>
            <a:rect l="l" t="t" r="r" b="b"/>
            <a:pathLst>
              <a:path w="27304" h="108585">
                <a:moveTo>
                  <a:pt x="0" y="0"/>
                </a:moveTo>
                <a:lnTo>
                  <a:pt x="5584" y="22337"/>
                </a:lnTo>
              </a:path>
              <a:path w="27304" h="108585">
                <a:moveTo>
                  <a:pt x="9307" y="38160"/>
                </a:moveTo>
                <a:lnTo>
                  <a:pt x="17684" y="69805"/>
                </a:lnTo>
              </a:path>
              <a:path w="27304" h="108585">
                <a:moveTo>
                  <a:pt x="21407" y="85628"/>
                </a:moveTo>
                <a:lnTo>
                  <a:pt x="26991" y="107966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07" name="object 13607"/>
          <p:cNvSpPr/>
          <p:nvPr/>
        </p:nvSpPr>
        <p:spPr>
          <a:xfrm>
            <a:off x="12686059" y="4536452"/>
            <a:ext cx="199390" cy="118745"/>
          </a:xfrm>
          <a:custGeom>
            <a:avLst/>
            <a:gdLst/>
            <a:ahLst/>
            <a:cxnLst/>
            <a:rect l="l" t="t" r="r" b="b"/>
            <a:pathLst>
              <a:path w="199390" h="118745">
                <a:moveTo>
                  <a:pt x="26991" y="107966"/>
                </a:moveTo>
                <a:lnTo>
                  <a:pt x="21407" y="85628"/>
                </a:lnTo>
              </a:path>
              <a:path w="199390" h="118745">
                <a:moveTo>
                  <a:pt x="17684" y="69805"/>
                </a:moveTo>
                <a:lnTo>
                  <a:pt x="10238" y="38160"/>
                </a:lnTo>
              </a:path>
              <a:path w="199390" h="118745">
                <a:moveTo>
                  <a:pt x="5584" y="22337"/>
                </a:moveTo>
                <a:lnTo>
                  <a:pt x="0" y="0"/>
                </a:lnTo>
              </a:path>
              <a:path w="199390" h="118745">
                <a:moveTo>
                  <a:pt x="34437" y="118204"/>
                </a:moveTo>
                <a:lnTo>
                  <a:pt x="35368" y="117273"/>
                </a:lnTo>
              </a:path>
              <a:path w="199390" h="118745">
                <a:moveTo>
                  <a:pt x="35368" y="117273"/>
                </a:moveTo>
                <a:lnTo>
                  <a:pt x="56775" y="112620"/>
                </a:lnTo>
              </a:path>
              <a:path w="199390" h="118745">
                <a:moveTo>
                  <a:pt x="73528" y="107966"/>
                </a:moveTo>
                <a:lnTo>
                  <a:pt x="107966" y="99589"/>
                </a:lnTo>
              </a:path>
              <a:path w="199390" h="118745">
                <a:moveTo>
                  <a:pt x="124719" y="95866"/>
                </a:moveTo>
                <a:lnTo>
                  <a:pt x="158226" y="87490"/>
                </a:lnTo>
              </a:path>
              <a:path w="199390" h="118745">
                <a:moveTo>
                  <a:pt x="174980" y="82836"/>
                </a:moveTo>
                <a:lnTo>
                  <a:pt x="196387" y="77251"/>
                </a:lnTo>
              </a:path>
              <a:path w="199390" h="118745">
                <a:moveTo>
                  <a:pt x="196387" y="77251"/>
                </a:moveTo>
                <a:lnTo>
                  <a:pt x="198248" y="77251"/>
                </a:lnTo>
              </a:path>
              <a:path w="199390" h="118745">
                <a:moveTo>
                  <a:pt x="198248" y="77251"/>
                </a:moveTo>
                <a:lnTo>
                  <a:pt x="199179" y="7725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08" name="object 13608"/>
          <p:cNvSpPr/>
          <p:nvPr/>
        </p:nvSpPr>
        <p:spPr>
          <a:xfrm>
            <a:off x="6429589" y="6901476"/>
            <a:ext cx="5715" cy="22860"/>
          </a:xfrm>
          <a:custGeom>
            <a:avLst/>
            <a:gdLst/>
            <a:ahLst/>
            <a:cxnLst/>
            <a:rect l="l" t="t" r="r" b="b"/>
            <a:pathLst>
              <a:path w="5714" h="22859">
                <a:moveTo>
                  <a:pt x="0" y="22337"/>
                </a:moveTo>
                <a:lnTo>
                  <a:pt x="5584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09" name="object 13609"/>
          <p:cNvSpPr/>
          <p:nvPr/>
        </p:nvSpPr>
        <p:spPr>
          <a:xfrm>
            <a:off x="6438896" y="6814917"/>
            <a:ext cx="17780" cy="71120"/>
          </a:xfrm>
          <a:custGeom>
            <a:avLst/>
            <a:gdLst/>
            <a:ahLst/>
            <a:cxnLst/>
            <a:rect l="l" t="t" r="r" b="b"/>
            <a:pathLst>
              <a:path w="17779" h="71120">
                <a:moveTo>
                  <a:pt x="0" y="70736"/>
                </a:moveTo>
                <a:lnTo>
                  <a:pt x="7445" y="38160"/>
                </a:lnTo>
              </a:path>
              <a:path w="17779" h="71120">
                <a:moveTo>
                  <a:pt x="12099" y="22337"/>
                </a:moveTo>
                <a:lnTo>
                  <a:pt x="17684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10" name="object 13610"/>
          <p:cNvSpPr/>
          <p:nvPr/>
        </p:nvSpPr>
        <p:spPr>
          <a:xfrm>
            <a:off x="12719567" y="465465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611" name="object 13611"/>
          <p:cNvGrpSpPr/>
          <p:nvPr/>
        </p:nvGrpSpPr>
        <p:grpSpPr>
          <a:xfrm>
            <a:off x="12843355" y="4529006"/>
            <a:ext cx="3175" cy="3175"/>
            <a:chOff x="12843355" y="4529006"/>
            <a:chExt cx="3175" cy="3175"/>
          </a:xfrm>
        </p:grpSpPr>
        <p:sp>
          <p:nvSpPr>
            <p:cNvPr id="13612" name="object 13612"/>
            <p:cNvSpPr/>
            <p:nvPr/>
          </p:nvSpPr>
          <p:spPr>
            <a:xfrm>
              <a:off x="12844285" y="45299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3" name="object 13613"/>
            <p:cNvSpPr/>
            <p:nvPr/>
          </p:nvSpPr>
          <p:spPr>
            <a:xfrm>
              <a:off x="12844286" y="453086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4" name="object 13614"/>
            <p:cNvSpPr/>
            <p:nvPr/>
          </p:nvSpPr>
          <p:spPr>
            <a:xfrm>
              <a:off x="12843345" y="45299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5" name="object 13615"/>
            <p:cNvSpPr/>
            <p:nvPr/>
          </p:nvSpPr>
          <p:spPr>
            <a:xfrm>
              <a:off x="12844286" y="45299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6" name="object 13616"/>
            <p:cNvSpPr/>
            <p:nvPr/>
          </p:nvSpPr>
          <p:spPr>
            <a:xfrm>
              <a:off x="12843345" y="45290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7" name="object 13617"/>
            <p:cNvSpPr/>
            <p:nvPr/>
          </p:nvSpPr>
          <p:spPr>
            <a:xfrm>
              <a:off x="12844286" y="45299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18" name="object 13618"/>
            <p:cNvSpPr/>
            <p:nvPr/>
          </p:nvSpPr>
          <p:spPr>
            <a:xfrm>
              <a:off x="12844285" y="45290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619" name="object 13619"/>
          <p:cNvSpPr/>
          <p:nvPr/>
        </p:nvSpPr>
        <p:spPr>
          <a:xfrm>
            <a:off x="6594331" y="697686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20" name="object 13620"/>
          <p:cNvSpPr/>
          <p:nvPr/>
        </p:nvSpPr>
        <p:spPr>
          <a:xfrm>
            <a:off x="12844285" y="452900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21" name="object 13621"/>
          <p:cNvSpPr/>
          <p:nvPr/>
        </p:nvSpPr>
        <p:spPr>
          <a:xfrm>
            <a:off x="10640281" y="6875415"/>
            <a:ext cx="5080" cy="15240"/>
          </a:xfrm>
          <a:custGeom>
            <a:avLst/>
            <a:gdLst/>
            <a:ahLst/>
            <a:cxnLst/>
            <a:rect l="l" t="t" r="r" b="b"/>
            <a:pathLst>
              <a:path w="5079" h="15240">
                <a:moveTo>
                  <a:pt x="1861" y="14891"/>
                </a:moveTo>
                <a:lnTo>
                  <a:pt x="4653" y="930"/>
                </a:lnTo>
              </a:path>
              <a:path w="5079" h="15240">
                <a:moveTo>
                  <a:pt x="3722" y="0"/>
                </a:moveTo>
                <a:lnTo>
                  <a:pt x="0" y="139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22" name="object 13622"/>
          <p:cNvSpPr/>
          <p:nvPr/>
        </p:nvSpPr>
        <p:spPr>
          <a:xfrm>
            <a:off x="6429589" y="6934983"/>
            <a:ext cx="165100" cy="41910"/>
          </a:xfrm>
          <a:custGeom>
            <a:avLst/>
            <a:gdLst/>
            <a:ahLst/>
            <a:cxnLst/>
            <a:rect l="l" t="t" r="r" b="b"/>
            <a:pathLst>
              <a:path w="165100" h="41909">
                <a:moveTo>
                  <a:pt x="0" y="0"/>
                </a:moveTo>
                <a:lnTo>
                  <a:pt x="930" y="930"/>
                </a:lnTo>
              </a:path>
              <a:path w="165100" h="41909">
                <a:moveTo>
                  <a:pt x="930" y="930"/>
                </a:moveTo>
                <a:lnTo>
                  <a:pt x="2792" y="930"/>
                </a:lnTo>
              </a:path>
              <a:path w="165100" h="41909">
                <a:moveTo>
                  <a:pt x="2792" y="930"/>
                </a:moveTo>
                <a:lnTo>
                  <a:pt x="23268" y="6515"/>
                </a:lnTo>
              </a:path>
              <a:path w="165100" h="41909">
                <a:moveTo>
                  <a:pt x="40952" y="10238"/>
                </a:moveTo>
                <a:lnTo>
                  <a:pt x="74459" y="18614"/>
                </a:lnTo>
              </a:path>
              <a:path w="165100" h="41909">
                <a:moveTo>
                  <a:pt x="91213" y="23268"/>
                </a:moveTo>
                <a:lnTo>
                  <a:pt x="125650" y="31645"/>
                </a:lnTo>
              </a:path>
              <a:path w="165100" h="41909">
                <a:moveTo>
                  <a:pt x="142404" y="35368"/>
                </a:moveTo>
                <a:lnTo>
                  <a:pt x="162880" y="40952"/>
                </a:lnTo>
              </a:path>
              <a:path w="165100" h="41909">
                <a:moveTo>
                  <a:pt x="163811" y="40952"/>
                </a:moveTo>
                <a:lnTo>
                  <a:pt x="164741" y="41883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23" name="object 13623"/>
          <p:cNvSpPr/>
          <p:nvPr/>
        </p:nvSpPr>
        <p:spPr>
          <a:xfrm>
            <a:off x="12845217" y="452993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624" name="object 13624"/>
          <p:cNvGrpSpPr/>
          <p:nvPr/>
        </p:nvGrpSpPr>
        <p:grpSpPr>
          <a:xfrm>
            <a:off x="6467749" y="6850285"/>
            <a:ext cx="3810" cy="3810"/>
            <a:chOff x="6467749" y="6850285"/>
            <a:chExt cx="3810" cy="3810"/>
          </a:xfrm>
        </p:grpSpPr>
        <p:sp>
          <p:nvSpPr>
            <p:cNvPr id="13625" name="object 13625"/>
            <p:cNvSpPr/>
            <p:nvPr/>
          </p:nvSpPr>
          <p:spPr>
            <a:xfrm>
              <a:off x="6468680" y="68521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26" name="object 13626"/>
            <p:cNvSpPr/>
            <p:nvPr/>
          </p:nvSpPr>
          <p:spPr>
            <a:xfrm>
              <a:off x="6468680" y="685214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27" name="object 13627"/>
            <p:cNvSpPr/>
            <p:nvPr/>
          </p:nvSpPr>
          <p:spPr>
            <a:xfrm>
              <a:off x="6467741" y="68512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28" name="object 13628"/>
            <p:cNvSpPr/>
            <p:nvPr/>
          </p:nvSpPr>
          <p:spPr>
            <a:xfrm>
              <a:off x="6468680" y="685121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  <a:path w="1270" h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29" name="object 13629"/>
            <p:cNvSpPr/>
            <p:nvPr/>
          </p:nvSpPr>
          <p:spPr>
            <a:xfrm>
              <a:off x="6468668" y="68502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0" name="object 13630"/>
            <p:cNvSpPr/>
            <p:nvPr/>
          </p:nvSpPr>
          <p:spPr>
            <a:xfrm>
              <a:off x="6469611" y="685121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1" name="object 13631"/>
            <p:cNvSpPr/>
            <p:nvPr/>
          </p:nvSpPr>
          <p:spPr>
            <a:xfrm>
              <a:off x="6469608" y="68512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632" name="object 13632"/>
          <p:cNvGrpSpPr/>
          <p:nvPr/>
        </p:nvGrpSpPr>
        <p:grpSpPr>
          <a:xfrm>
            <a:off x="10639350" y="6888446"/>
            <a:ext cx="3810" cy="3175"/>
            <a:chOff x="10639350" y="6888446"/>
            <a:chExt cx="3810" cy="3175"/>
          </a:xfrm>
        </p:grpSpPr>
        <p:sp>
          <p:nvSpPr>
            <p:cNvPr id="13633" name="object 13633"/>
            <p:cNvSpPr/>
            <p:nvPr/>
          </p:nvSpPr>
          <p:spPr>
            <a:xfrm>
              <a:off x="10640281" y="68893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4" name="object 13634"/>
            <p:cNvSpPr/>
            <p:nvPr/>
          </p:nvSpPr>
          <p:spPr>
            <a:xfrm>
              <a:off x="10640281" y="68903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5" name="object 13635"/>
            <p:cNvSpPr/>
            <p:nvPr/>
          </p:nvSpPr>
          <p:spPr>
            <a:xfrm>
              <a:off x="10639349" y="68893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6" name="object 13636"/>
            <p:cNvSpPr/>
            <p:nvPr/>
          </p:nvSpPr>
          <p:spPr>
            <a:xfrm>
              <a:off x="10640281" y="68893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7" name="object 13637"/>
            <p:cNvSpPr/>
            <p:nvPr/>
          </p:nvSpPr>
          <p:spPr>
            <a:xfrm>
              <a:off x="10639349" y="68884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8" name="object 13638"/>
            <p:cNvSpPr/>
            <p:nvPr/>
          </p:nvSpPr>
          <p:spPr>
            <a:xfrm>
              <a:off x="10640281" y="68893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39" name="object 13639"/>
            <p:cNvSpPr/>
            <p:nvPr/>
          </p:nvSpPr>
          <p:spPr>
            <a:xfrm>
              <a:off x="10640276" y="68884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0" name="object 13640"/>
            <p:cNvSpPr/>
            <p:nvPr/>
          </p:nvSpPr>
          <p:spPr>
            <a:xfrm>
              <a:off x="10641212" y="68893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1" name="object 13641"/>
            <p:cNvSpPr/>
            <p:nvPr/>
          </p:nvSpPr>
          <p:spPr>
            <a:xfrm>
              <a:off x="10641212" y="68884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2" name="object 13642"/>
            <p:cNvSpPr/>
            <p:nvPr/>
          </p:nvSpPr>
          <p:spPr>
            <a:xfrm>
              <a:off x="10642143" y="68893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3" name="object 13643"/>
            <p:cNvSpPr/>
            <p:nvPr/>
          </p:nvSpPr>
          <p:spPr>
            <a:xfrm>
              <a:off x="10641212" y="68893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4" name="object 13644"/>
            <p:cNvSpPr/>
            <p:nvPr/>
          </p:nvSpPr>
          <p:spPr>
            <a:xfrm>
              <a:off x="10641212" y="68903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5" name="object 13645"/>
            <p:cNvSpPr/>
            <p:nvPr/>
          </p:nvSpPr>
          <p:spPr>
            <a:xfrm>
              <a:off x="10640276" y="68893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646" name="object 13646"/>
          <p:cNvSpPr/>
          <p:nvPr/>
        </p:nvSpPr>
        <p:spPr>
          <a:xfrm>
            <a:off x="10510908" y="6843770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70">
                <a:moveTo>
                  <a:pt x="2792" y="0"/>
                </a:moveTo>
                <a:lnTo>
                  <a:pt x="0" y="13961"/>
                </a:lnTo>
              </a:path>
              <a:path w="5079" h="13970">
                <a:moveTo>
                  <a:pt x="930" y="13961"/>
                </a:moveTo>
                <a:lnTo>
                  <a:pt x="4653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647" name="object 13647"/>
          <p:cNvGrpSpPr/>
          <p:nvPr/>
        </p:nvGrpSpPr>
        <p:grpSpPr>
          <a:xfrm>
            <a:off x="6467749" y="6837255"/>
            <a:ext cx="6985" cy="17145"/>
            <a:chOff x="6467749" y="6837255"/>
            <a:chExt cx="6985" cy="17145"/>
          </a:xfrm>
        </p:grpSpPr>
        <p:sp>
          <p:nvSpPr>
            <p:cNvPr id="13648" name="object 13648"/>
            <p:cNvSpPr/>
            <p:nvPr/>
          </p:nvSpPr>
          <p:spPr>
            <a:xfrm>
              <a:off x="6469611" y="685214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49" name="object 13649"/>
            <p:cNvSpPr/>
            <p:nvPr/>
          </p:nvSpPr>
          <p:spPr>
            <a:xfrm>
              <a:off x="6468669" y="68521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0" name="object 13650"/>
            <p:cNvSpPr/>
            <p:nvPr/>
          </p:nvSpPr>
          <p:spPr>
            <a:xfrm>
              <a:off x="6468680" y="6838186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79" h="13970">
                  <a:moveTo>
                    <a:pt x="1861" y="13961"/>
                  </a:moveTo>
                  <a:lnTo>
                    <a:pt x="4653" y="0"/>
                  </a:lnTo>
                </a:path>
                <a:path w="5079" h="13970">
                  <a:moveTo>
                    <a:pt x="3722" y="0"/>
                  </a:moveTo>
                  <a:lnTo>
                    <a:pt x="0" y="13961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651" name="object 13651"/>
          <p:cNvGrpSpPr/>
          <p:nvPr/>
        </p:nvGrpSpPr>
        <p:grpSpPr>
          <a:xfrm>
            <a:off x="6598053" y="6882862"/>
            <a:ext cx="3175" cy="3175"/>
            <a:chOff x="6598053" y="6882862"/>
            <a:chExt cx="3175" cy="3175"/>
          </a:xfrm>
        </p:grpSpPr>
        <p:sp>
          <p:nvSpPr>
            <p:cNvPr id="13652" name="object 13652"/>
            <p:cNvSpPr/>
            <p:nvPr/>
          </p:nvSpPr>
          <p:spPr>
            <a:xfrm>
              <a:off x="6598984" y="688379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3" name="object 13653"/>
            <p:cNvSpPr/>
            <p:nvPr/>
          </p:nvSpPr>
          <p:spPr>
            <a:xfrm>
              <a:off x="6598983" y="68828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4" name="object 13654"/>
            <p:cNvSpPr/>
            <p:nvPr/>
          </p:nvSpPr>
          <p:spPr>
            <a:xfrm>
              <a:off x="6599915" y="68837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5" name="object 13655"/>
            <p:cNvSpPr/>
            <p:nvPr/>
          </p:nvSpPr>
          <p:spPr>
            <a:xfrm>
              <a:off x="6598983" y="6883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6" name="object 13656"/>
            <p:cNvSpPr/>
            <p:nvPr/>
          </p:nvSpPr>
          <p:spPr>
            <a:xfrm>
              <a:off x="6598984" y="68847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57" name="object 13657"/>
            <p:cNvSpPr/>
            <p:nvPr/>
          </p:nvSpPr>
          <p:spPr>
            <a:xfrm>
              <a:off x="6598043" y="6883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658" name="object 13658"/>
          <p:cNvGrpSpPr/>
          <p:nvPr/>
        </p:nvGrpSpPr>
        <p:grpSpPr>
          <a:xfrm>
            <a:off x="10509977" y="6855869"/>
            <a:ext cx="3175" cy="3175"/>
            <a:chOff x="10509977" y="6855869"/>
            <a:chExt cx="3175" cy="3175"/>
          </a:xfrm>
        </p:grpSpPr>
        <p:sp>
          <p:nvSpPr>
            <p:cNvPr id="13659" name="object 13659"/>
            <p:cNvSpPr/>
            <p:nvPr/>
          </p:nvSpPr>
          <p:spPr>
            <a:xfrm>
              <a:off x="10510901" y="68558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0" name="object 13660"/>
            <p:cNvSpPr/>
            <p:nvPr/>
          </p:nvSpPr>
          <p:spPr>
            <a:xfrm>
              <a:off x="10511839" y="68568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1" name="object 13661"/>
            <p:cNvSpPr/>
            <p:nvPr/>
          </p:nvSpPr>
          <p:spPr>
            <a:xfrm>
              <a:off x="10510901" y="6856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2" name="object 13662"/>
            <p:cNvSpPr/>
            <p:nvPr/>
          </p:nvSpPr>
          <p:spPr>
            <a:xfrm>
              <a:off x="10510908" y="68577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3" name="object 13663"/>
            <p:cNvSpPr/>
            <p:nvPr/>
          </p:nvSpPr>
          <p:spPr>
            <a:xfrm>
              <a:off x="10509974" y="6856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4" name="object 13664"/>
            <p:cNvSpPr/>
            <p:nvPr/>
          </p:nvSpPr>
          <p:spPr>
            <a:xfrm>
              <a:off x="10510908" y="68568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5" name="object 13665"/>
            <p:cNvSpPr/>
            <p:nvPr/>
          </p:nvSpPr>
          <p:spPr>
            <a:xfrm>
              <a:off x="10509974" y="68558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66" name="object 13666"/>
            <p:cNvSpPr/>
            <p:nvPr/>
          </p:nvSpPr>
          <p:spPr>
            <a:xfrm>
              <a:off x="10510908" y="68568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667" name="object 13667"/>
          <p:cNvSpPr/>
          <p:nvPr/>
        </p:nvSpPr>
        <p:spPr>
          <a:xfrm>
            <a:off x="12845216" y="452900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68" name="object 13668"/>
          <p:cNvSpPr/>
          <p:nvPr/>
        </p:nvSpPr>
        <p:spPr>
          <a:xfrm>
            <a:off x="10471816" y="6940567"/>
            <a:ext cx="165735" cy="41275"/>
          </a:xfrm>
          <a:custGeom>
            <a:avLst/>
            <a:gdLst/>
            <a:ahLst/>
            <a:cxnLst/>
            <a:rect l="l" t="t" r="r" b="b"/>
            <a:pathLst>
              <a:path w="165734" h="41275">
                <a:moveTo>
                  <a:pt x="0" y="0"/>
                </a:moveTo>
                <a:lnTo>
                  <a:pt x="930" y="0"/>
                </a:lnTo>
              </a:path>
              <a:path w="165734" h="41275">
                <a:moveTo>
                  <a:pt x="930" y="0"/>
                </a:moveTo>
                <a:lnTo>
                  <a:pt x="1861" y="930"/>
                </a:lnTo>
              </a:path>
              <a:path w="165734" h="41275">
                <a:moveTo>
                  <a:pt x="1861" y="930"/>
                </a:moveTo>
                <a:lnTo>
                  <a:pt x="23268" y="5584"/>
                </a:lnTo>
              </a:path>
              <a:path w="165734" h="41275">
                <a:moveTo>
                  <a:pt x="40022" y="10238"/>
                </a:moveTo>
                <a:lnTo>
                  <a:pt x="74459" y="18614"/>
                </a:lnTo>
              </a:path>
              <a:path w="165734" h="41275">
                <a:moveTo>
                  <a:pt x="91213" y="23268"/>
                </a:moveTo>
                <a:lnTo>
                  <a:pt x="124719" y="31645"/>
                </a:lnTo>
              </a:path>
              <a:path w="165734" h="41275">
                <a:moveTo>
                  <a:pt x="141473" y="35368"/>
                </a:moveTo>
                <a:lnTo>
                  <a:pt x="162880" y="40952"/>
                </a:lnTo>
              </a:path>
              <a:path w="165734" h="41275">
                <a:moveTo>
                  <a:pt x="162880" y="40952"/>
                </a:moveTo>
                <a:lnTo>
                  <a:pt x="164741" y="40952"/>
                </a:lnTo>
              </a:path>
              <a:path w="165734" h="41275">
                <a:moveTo>
                  <a:pt x="164741" y="40952"/>
                </a:moveTo>
                <a:lnTo>
                  <a:pt x="165672" y="4095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669" name="object 13669"/>
          <p:cNvGrpSpPr/>
          <p:nvPr/>
        </p:nvGrpSpPr>
        <p:grpSpPr>
          <a:xfrm>
            <a:off x="12839632" y="4515045"/>
            <a:ext cx="7620" cy="17145"/>
            <a:chOff x="12839632" y="4515045"/>
            <a:chExt cx="7620" cy="17145"/>
          </a:xfrm>
        </p:grpSpPr>
        <p:sp>
          <p:nvSpPr>
            <p:cNvPr id="13670" name="object 13670"/>
            <p:cNvSpPr/>
            <p:nvPr/>
          </p:nvSpPr>
          <p:spPr>
            <a:xfrm>
              <a:off x="12845216" y="452900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1" name="object 13671"/>
            <p:cNvSpPr/>
            <p:nvPr/>
          </p:nvSpPr>
          <p:spPr>
            <a:xfrm>
              <a:off x="12845217" y="452993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2" name="object 13672"/>
            <p:cNvSpPr/>
            <p:nvPr/>
          </p:nvSpPr>
          <p:spPr>
            <a:xfrm>
              <a:off x="12844284" y="45299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3" name="object 13673"/>
            <p:cNvSpPr/>
            <p:nvPr/>
          </p:nvSpPr>
          <p:spPr>
            <a:xfrm>
              <a:off x="12840563" y="4515976"/>
              <a:ext cx="5715" cy="15240"/>
            </a:xfrm>
            <a:custGeom>
              <a:avLst/>
              <a:gdLst/>
              <a:ahLst/>
              <a:cxnLst/>
              <a:rect l="l" t="t" r="r" b="b"/>
              <a:pathLst>
                <a:path w="5715" h="15239">
                  <a:moveTo>
                    <a:pt x="0" y="930"/>
                  </a:moveTo>
                  <a:lnTo>
                    <a:pt x="3722" y="14891"/>
                  </a:lnTo>
                </a:path>
                <a:path w="5715" h="15239">
                  <a:moveTo>
                    <a:pt x="5584" y="13961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674" name="object 13674"/>
          <p:cNvGrpSpPr/>
          <p:nvPr/>
        </p:nvGrpSpPr>
        <p:grpSpPr>
          <a:xfrm>
            <a:off x="12714912" y="4560651"/>
            <a:ext cx="1905" cy="3175"/>
            <a:chOff x="12714912" y="4560651"/>
            <a:chExt cx="1905" cy="3175"/>
          </a:xfrm>
        </p:grpSpPr>
        <p:sp>
          <p:nvSpPr>
            <p:cNvPr id="13675" name="object 13675"/>
            <p:cNvSpPr/>
            <p:nvPr/>
          </p:nvSpPr>
          <p:spPr>
            <a:xfrm>
              <a:off x="12714912" y="45615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6" name="object 13676"/>
            <p:cNvSpPr/>
            <p:nvPr/>
          </p:nvSpPr>
          <p:spPr>
            <a:xfrm>
              <a:off x="12714912" y="4560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7" name="object 13677"/>
            <p:cNvSpPr/>
            <p:nvPr/>
          </p:nvSpPr>
          <p:spPr>
            <a:xfrm>
              <a:off x="12715843" y="456158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78" name="object 13678"/>
            <p:cNvSpPr/>
            <p:nvPr/>
          </p:nvSpPr>
          <p:spPr>
            <a:xfrm>
              <a:off x="12714910" y="4561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679" name="object 13679"/>
          <p:cNvSpPr/>
          <p:nvPr/>
        </p:nvSpPr>
        <p:spPr>
          <a:xfrm>
            <a:off x="6598053" y="688379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80" name="object 13680"/>
          <p:cNvSpPr/>
          <p:nvPr/>
        </p:nvSpPr>
        <p:spPr>
          <a:xfrm>
            <a:off x="10470885" y="6820501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108897"/>
                </a:moveTo>
                <a:lnTo>
                  <a:pt x="5584" y="85628"/>
                </a:lnTo>
              </a:path>
              <a:path w="27304" h="109220">
                <a:moveTo>
                  <a:pt x="9307" y="69805"/>
                </a:moveTo>
                <a:lnTo>
                  <a:pt x="17684" y="38160"/>
                </a:lnTo>
              </a:path>
              <a:path w="27304" h="109220">
                <a:moveTo>
                  <a:pt x="21407" y="22337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681" name="object 13681"/>
          <p:cNvGrpSpPr/>
          <p:nvPr/>
        </p:nvGrpSpPr>
        <p:grpSpPr>
          <a:xfrm>
            <a:off x="12713982" y="4561583"/>
            <a:ext cx="3175" cy="3175"/>
            <a:chOff x="12713982" y="4561583"/>
            <a:chExt cx="3175" cy="3175"/>
          </a:xfrm>
        </p:grpSpPr>
        <p:sp>
          <p:nvSpPr>
            <p:cNvPr id="13682" name="object 13682"/>
            <p:cNvSpPr/>
            <p:nvPr/>
          </p:nvSpPr>
          <p:spPr>
            <a:xfrm>
              <a:off x="12714910" y="4561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3" name="object 13683"/>
            <p:cNvSpPr/>
            <p:nvPr/>
          </p:nvSpPr>
          <p:spPr>
            <a:xfrm>
              <a:off x="12715844" y="45625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4" name="object 13684"/>
            <p:cNvSpPr/>
            <p:nvPr/>
          </p:nvSpPr>
          <p:spPr>
            <a:xfrm>
              <a:off x="12714910" y="4562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5" name="object 13685"/>
            <p:cNvSpPr/>
            <p:nvPr/>
          </p:nvSpPr>
          <p:spPr>
            <a:xfrm>
              <a:off x="12714913" y="45634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6" name="object 13686"/>
            <p:cNvSpPr/>
            <p:nvPr/>
          </p:nvSpPr>
          <p:spPr>
            <a:xfrm>
              <a:off x="12713970" y="4562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7" name="object 13687"/>
            <p:cNvSpPr/>
            <p:nvPr/>
          </p:nvSpPr>
          <p:spPr>
            <a:xfrm>
              <a:off x="12714913" y="45625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88" name="object 13688"/>
            <p:cNvSpPr/>
            <p:nvPr/>
          </p:nvSpPr>
          <p:spPr>
            <a:xfrm>
              <a:off x="12713970" y="4561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689" name="object 13689"/>
          <p:cNvSpPr/>
          <p:nvPr/>
        </p:nvSpPr>
        <p:spPr>
          <a:xfrm>
            <a:off x="10643073" y="6863315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0"/>
                </a:moveTo>
                <a:lnTo>
                  <a:pt x="21407" y="22337"/>
                </a:lnTo>
              </a:path>
              <a:path w="27304" h="109220">
                <a:moveTo>
                  <a:pt x="17684" y="38160"/>
                </a:moveTo>
                <a:lnTo>
                  <a:pt x="9307" y="69805"/>
                </a:lnTo>
              </a:path>
              <a:path w="27304" h="109220">
                <a:moveTo>
                  <a:pt x="5584" y="86559"/>
                </a:moveTo>
                <a:lnTo>
                  <a:pt x="0" y="108897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690" name="object 13690"/>
          <p:cNvGrpSpPr/>
          <p:nvPr/>
        </p:nvGrpSpPr>
        <p:grpSpPr>
          <a:xfrm>
            <a:off x="6598053" y="6869831"/>
            <a:ext cx="6985" cy="15875"/>
            <a:chOff x="6598053" y="6869831"/>
            <a:chExt cx="6985" cy="15875"/>
          </a:xfrm>
        </p:grpSpPr>
        <p:sp>
          <p:nvSpPr>
            <p:cNvPr id="13691" name="object 13691"/>
            <p:cNvSpPr/>
            <p:nvPr/>
          </p:nvSpPr>
          <p:spPr>
            <a:xfrm>
              <a:off x="6598984" y="68837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92" name="object 13692"/>
            <p:cNvSpPr/>
            <p:nvPr/>
          </p:nvSpPr>
          <p:spPr>
            <a:xfrm>
              <a:off x="6598043" y="68828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93" name="object 13693"/>
            <p:cNvSpPr/>
            <p:nvPr/>
          </p:nvSpPr>
          <p:spPr>
            <a:xfrm>
              <a:off x="6598984" y="6870761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79" h="13970">
                  <a:moveTo>
                    <a:pt x="2792" y="0"/>
                  </a:moveTo>
                  <a:lnTo>
                    <a:pt x="0" y="13961"/>
                  </a:lnTo>
                </a:path>
                <a:path w="5079" h="13970">
                  <a:moveTo>
                    <a:pt x="930" y="13961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694" name="object 13694"/>
          <p:cNvGrpSpPr/>
          <p:nvPr/>
        </p:nvGrpSpPr>
        <p:grpSpPr>
          <a:xfrm>
            <a:off x="12713982" y="4561582"/>
            <a:ext cx="1905" cy="1905"/>
            <a:chOff x="12713982" y="4561582"/>
            <a:chExt cx="1905" cy="1905"/>
          </a:xfrm>
        </p:grpSpPr>
        <p:sp>
          <p:nvSpPr>
            <p:cNvPr id="13695" name="object 13695"/>
            <p:cNvSpPr/>
            <p:nvPr/>
          </p:nvSpPr>
          <p:spPr>
            <a:xfrm>
              <a:off x="12713970" y="4561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96" name="object 13696"/>
            <p:cNvSpPr/>
            <p:nvPr/>
          </p:nvSpPr>
          <p:spPr>
            <a:xfrm>
              <a:off x="12714913" y="456158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697" name="object 13697"/>
          <p:cNvSpPr/>
          <p:nvPr/>
        </p:nvSpPr>
        <p:spPr>
          <a:xfrm>
            <a:off x="10468093" y="6937775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861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98" name="object 13698"/>
          <p:cNvSpPr/>
          <p:nvPr/>
        </p:nvSpPr>
        <p:spPr>
          <a:xfrm>
            <a:off x="6597123" y="6884723"/>
            <a:ext cx="17145" cy="69850"/>
          </a:xfrm>
          <a:custGeom>
            <a:avLst/>
            <a:gdLst/>
            <a:ahLst/>
            <a:cxnLst/>
            <a:rect l="l" t="t" r="r" b="b"/>
            <a:pathLst>
              <a:path w="17145" h="69850">
                <a:moveTo>
                  <a:pt x="0" y="69805"/>
                </a:moveTo>
                <a:lnTo>
                  <a:pt x="4653" y="51190"/>
                </a:lnTo>
              </a:path>
              <a:path w="17145" h="69850">
                <a:moveTo>
                  <a:pt x="8376" y="33506"/>
                </a:moveTo>
                <a:lnTo>
                  <a:pt x="16753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99" name="object 13699"/>
          <p:cNvSpPr/>
          <p:nvPr/>
        </p:nvSpPr>
        <p:spPr>
          <a:xfrm>
            <a:off x="6618530" y="6845631"/>
            <a:ext cx="5715" cy="22860"/>
          </a:xfrm>
          <a:custGeom>
            <a:avLst/>
            <a:gdLst/>
            <a:ahLst/>
            <a:cxnLst/>
            <a:rect l="l" t="t" r="r" b="b"/>
            <a:pathLst>
              <a:path w="5715" h="22859">
                <a:moveTo>
                  <a:pt x="0" y="22337"/>
                </a:moveTo>
                <a:lnTo>
                  <a:pt x="4653" y="2792"/>
                </a:lnTo>
              </a:path>
              <a:path w="5715" h="22859">
                <a:moveTo>
                  <a:pt x="4653" y="2792"/>
                </a:moveTo>
                <a:lnTo>
                  <a:pt x="5584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00" name="object 13700"/>
          <p:cNvSpPr/>
          <p:nvPr/>
        </p:nvSpPr>
        <p:spPr>
          <a:xfrm>
            <a:off x="10640281" y="6980590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01" name="object 13701"/>
          <p:cNvSpPr/>
          <p:nvPr/>
        </p:nvSpPr>
        <p:spPr>
          <a:xfrm>
            <a:off x="12711190" y="4548552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70">
                <a:moveTo>
                  <a:pt x="4653" y="13961"/>
                </a:moveTo>
                <a:lnTo>
                  <a:pt x="1861" y="0"/>
                </a:lnTo>
              </a:path>
              <a:path w="5079" h="13970">
                <a:moveTo>
                  <a:pt x="0" y="930"/>
                </a:moveTo>
                <a:lnTo>
                  <a:pt x="3722" y="139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02" name="object 13702"/>
          <p:cNvSpPr/>
          <p:nvPr/>
        </p:nvSpPr>
        <p:spPr>
          <a:xfrm>
            <a:off x="12723290" y="4653726"/>
            <a:ext cx="66675" cy="265430"/>
          </a:xfrm>
          <a:custGeom>
            <a:avLst/>
            <a:gdLst/>
            <a:ahLst/>
            <a:cxnLst/>
            <a:rect l="l" t="t" r="r" b="b"/>
            <a:pathLst>
              <a:path w="66675" h="265429">
                <a:moveTo>
                  <a:pt x="0" y="0"/>
                </a:moveTo>
                <a:lnTo>
                  <a:pt x="4653" y="17684"/>
                </a:lnTo>
              </a:path>
              <a:path w="66675" h="265429">
                <a:moveTo>
                  <a:pt x="8376" y="34437"/>
                </a:moveTo>
                <a:lnTo>
                  <a:pt x="16753" y="68875"/>
                </a:lnTo>
              </a:path>
              <a:path w="66675" h="265429">
                <a:moveTo>
                  <a:pt x="21407" y="85628"/>
                </a:moveTo>
                <a:lnTo>
                  <a:pt x="29783" y="119135"/>
                </a:lnTo>
              </a:path>
              <a:path w="66675" h="265429">
                <a:moveTo>
                  <a:pt x="33506" y="135888"/>
                </a:moveTo>
                <a:lnTo>
                  <a:pt x="41883" y="170326"/>
                </a:lnTo>
              </a:path>
              <a:path w="66675" h="265429">
                <a:moveTo>
                  <a:pt x="46537" y="187079"/>
                </a:moveTo>
                <a:lnTo>
                  <a:pt x="54913" y="220586"/>
                </a:lnTo>
              </a:path>
              <a:path w="66675" h="265429">
                <a:moveTo>
                  <a:pt x="58636" y="237340"/>
                </a:moveTo>
                <a:lnTo>
                  <a:pt x="63290" y="255024"/>
                </a:lnTo>
              </a:path>
              <a:path w="66675" h="265429">
                <a:moveTo>
                  <a:pt x="63290" y="255954"/>
                </a:moveTo>
                <a:lnTo>
                  <a:pt x="64221" y="256885"/>
                </a:lnTo>
              </a:path>
              <a:path w="66675" h="265429">
                <a:moveTo>
                  <a:pt x="64221" y="256885"/>
                </a:moveTo>
                <a:lnTo>
                  <a:pt x="64221" y="258747"/>
                </a:lnTo>
              </a:path>
              <a:path w="66675" h="265429">
                <a:moveTo>
                  <a:pt x="64221" y="258747"/>
                </a:moveTo>
                <a:lnTo>
                  <a:pt x="64221" y="259677"/>
                </a:lnTo>
              </a:path>
              <a:path w="66675" h="265429">
                <a:moveTo>
                  <a:pt x="64221" y="259677"/>
                </a:moveTo>
                <a:lnTo>
                  <a:pt x="65152" y="262470"/>
                </a:lnTo>
              </a:path>
              <a:path w="66675" h="265429">
                <a:moveTo>
                  <a:pt x="65152" y="262470"/>
                </a:moveTo>
                <a:lnTo>
                  <a:pt x="66082" y="264331"/>
                </a:lnTo>
              </a:path>
              <a:path w="66675" h="265429">
                <a:moveTo>
                  <a:pt x="66082" y="264331"/>
                </a:moveTo>
                <a:lnTo>
                  <a:pt x="66082" y="26526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03" name="object 13703"/>
          <p:cNvSpPr/>
          <p:nvPr/>
        </p:nvSpPr>
        <p:spPr>
          <a:xfrm>
            <a:off x="10469024" y="6919160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4653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04" name="object 13704"/>
          <p:cNvSpPr/>
          <p:nvPr/>
        </p:nvSpPr>
        <p:spPr>
          <a:xfrm>
            <a:off x="12692574" y="4530868"/>
            <a:ext cx="25400" cy="102870"/>
          </a:xfrm>
          <a:custGeom>
            <a:avLst/>
            <a:gdLst/>
            <a:ahLst/>
            <a:cxnLst/>
            <a:rect l="l" t="t" r="r" b="b"/>
            <a:pathLst>
              <a:path w="25400" h="102870">
                <a:moveTo>
                  <a:pt x="0" y="0"/>
                </a:moveTo>
                <a:lnTo>
                  <a:pt x="3722" y="16753"/>
                </a:lnTo>
              </a:path>
              <a:path w="25400" h="102870">
                <a:moveTo>
                  <a:pt x="8376" y="33506"/>
                </a:moveTo>
                <a:lnTo>
                  <a:pt x="16753" y="67944"/>
                </a:lnTo>
              </a:path>
              <a:path w="25400" h="102870">
                <a:moveTo>
                  <a:pt x="21407" y="84697"/>
                </a:moveTo>
                <a:lnTo>
                  <a:pt x="25130" y="10238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05" name="object 13705"/>
          <p:cNvSpPr/>
          <p:nvPr/>
        </p:nvSpPr>
        <p:spPr>
          <a:xfrm>
            <a:off x="10473677" y="6919160"/>
            <a:ext cx="172720" cy="43180"/>
          </a:xfrm>
          <a:custGeom>
            <a:avLst/>
            <a:gdLst/>
            <a:ahLst/>
            <a:cxnLst/>
            <a:rect l="l" t="t" r="r" b="b"/>
            <a:pathLst>
              <a:path w="172720" h="43179">
                <a:moveTo>
                  <a:pt x="172187" y="42814"/>
                </a:moveTo>
                <a:lnTo>
                  <a:pt x="145196" y="36299"/>
                </a:lnTo>
              </a:path>
              <a:path w="172720" h="43179">
                <a:moveTo>
                  <a:pt x="128442" y="31645"/>
                </a:moveTo>
                <a:lnTo>
                  <a:pt x="94005" y="23268"/>
                </a:lnTo>
              </a:path>
              <a:path w="172720" h="43179">
                <a:moveTo>
                  <a:pt x="77251" y="18614"/>
                </a:moveTo>
                <a:lnTo>
                  <a:pt x="43745" y="10238"/>
                </a:lnTo>
              </a:path>
              <a:path w="172720" h="43179">
                <a:moveTo>
                  <a:pt x="26991" y="6515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06" name="object 13706"/>
          <p:cNvSpPr/>
          <p:nvPr/>
        </p:nvSpPr>
        <p:spPr>
          <a:xfrm>
            <a:off x="12691644" y="4527144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07" name="object 13707"/>
          <p:cNvSpPr/>
          <p:nvPr/>
        </p:nvSpPr>
        <p:spPr>
          <a:xfrm>
            <a:off x="10641212" y="6961975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0" y="19545"/>
                </a:moveTo>
                <a:lnTo>
                  <a:pt x="4653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08" name="object 13708"/>
          <p:cNvSpPr/>
          <p:nvPr/>
        </p:nvSpPr>
        <p:spPr>
          <a:xfrm>
            <a:off x="12690713" y="4523421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0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09" name="object 13709"/>
          <p:cNvSpPr/>
          <p:nvPr/>
        </p:nvSpPr>
        <p:spPr>
          <a:xfrm>
            <a:off x="12848940" y="4484330"/>
            <a:ext cx="97790" cy="393065"/>
          </a:xfrm>
          <a:custGeom>
            <a:avLst/>
            <a:gdLst/>
            <a:ahLst/>
            <a:cxnLst/>
            <a:rect l="l" t="t" r="r" b="b"/>
            <a:pathLst>
              <a:path w="97790" h="393064">
                <a:moveTo>
                  <a:pt x="97728" y="392774"/>
                </a:moveTo>
                <a:lnTo>
                  <a:pt x="96797" y="390913"/>
                </a:lnTo>
              </a:path>
              <a:path w="97790" h="393064">
                <a:moveTo>
                  <a:pt x="96797" y="390913"/>
                </a:moveTo>
                <a:lnTo>
                  <a:pt x="96797" y="389982"/>
                </a:lnTo>
              </a:path>
              <a:path w="97790" h="393064">
                <a:moveTo>
                  <a:pt x="96797" y="389051"/>
                </a:moveTo>
                <a:lnTo>
                  <a:pt x="92143" y="369505"/>
                </a:lnTo>
              </a:path>
              <a:path w="97790" h="393064">
                <a:moveTo>
                  <a:pt x="87490" y="352752"/>
                </a:moveTo>
                <a:lnTo>
                  <a:pt x="79113" y="319245"/>
                </a:lnTo>
              </a:path>
              <a:path w="97790" h="393064">
                <a:moveTo>
                  <a:pt x="75390" y="301561"/>
                </a:moveTo>
                <a:lnTo>
                  <a:pt x="66082" y="268054"/>
                </a:lnTo>
              </a:path>
              <a:path w="97790" h="393064">
                <a:moveTo>
                  <a:pt x="62359" y="251301"/>
                </a:moveTo>
                <a:lnTo>
                  <a:pt x="53983" y="217794"/>
                </a:lnTo>
              </a:path>
              <a:path w="97790" h="393064">
                <a:moveTo>
                  <a:pt x="49329" y="200110"/>
                </a:moveTo>
                <a:lnTo>
                  <a:pt x="40952" y="166603"/>
                </a:lnTo>
              </a:path>
              <a:path w="97790" h="393064">
                <a:moveTo>
                  <a:pt x="37229" y="149850"/>
                </a:moveTo>
                <a:lnTo>
                  <a:pt x="31645" y="130304"/>
                </a:lnTo>
              </a:path>
              <a:path w="97790" h="393064">
                <a:moveTo>
                  <a:pt x="26991" y="108897"/>
                </a:moveTo>
                <a:lnTo>
                  <a:pt x="22337" y="90282"/>
                </a:lnTo>
              </a:path>
              <a:path w="97790" h="393064">
                <a:moveTo>
                  <a:pt x="17684" y="73528"/>
                </a:moveTo>
                <a:lnTo>
                  <a:pt x="9307" y="39091"/>
                </a:lnTo>
              </a:path>
              <a:path w="97790" h="393064">
                <a:moveTo>
                  <a:pt x="5584" y="22337"/>
                </a:moveTo>
                <a:lnTo>
                  <a:pt x="930" y="3722"/>
                </a:lnTo>
              </a:path>
              <a:path w="97790" h="393064">
                <a:moveTo>
                  <a:pt x="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10" name="object 13710"/>
          <p:cNvSpPr/>
          <p:nvPr/>
        </p:nvSpPr>
        <p:spPr>
          <a:xfrm>
            <a:off x="10404802" y="6939636"/>
            <a:ext cx="63500" cy="256540"/>
          </a:xfrm>
          <a:custGeom>
            <a:avLst/>
            <a:gdLst/>
            <a:ahLst/>
            <a:cxnLst/>
            <a:rect l="l" t="t" r="r" b="b"/>
            <a:pathLst>
              <a:path w="63500" h="256540">
                <a:moveTo>
                  <a:pt x="0" y="255954"/>
                </a:moveTo>
                <a:lnTo>
                  <a:pt x="4653" y="238270"/>
                </a:lnTo>
              </a:path>
              <a:path w="63500" h="256540">
                <a:moveTo>
                  <a:pt x="8376" y="220586"/>
                </a:moveTo>
                <a:lnTo>
                  <a:pt x="16753" y="187079"/>
                </a:lnTo>
              </a:path>
              <a:path w="63500" h="256540">
                <a:moveTo>
                  <a:pt x="21407" y="170326"/>
                </a:moveTo>
                <a:lnTo>
                  <a:pt x="29783" y="135888"/>
                </a:lnTo>
              </a:path>
              <a:path w="63500" h="256540">
                <a:moveTo>
                  <a:pt x="33506" y="119135"/>
                </a:moveTo>
                <a:lnTo>
                  <a:pt x="41883" y="85628"/>
                </a:lnTo>
              </a:path>
              <a:path w="63500" h="256540">
                <a:moveTo>
                  <a:pt x="46537" y="68875"/>
                </a:moveTo>
                <a:lnTo>
                  <a:pt x="54913" y="34437"/>
                </a:lnTo>
              </a:path>
              <a:path w="63500" h="256540">
                <a:moveTo>
                  <a:pt x="59567" y="17684"/>
                </a:moveTo>
                <a:lnTo>
                  <a:pt x="6329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11" name="object 13711"/>
          <p:cNvSpPr/>
          <p:nvPr/>
        </p:nvSpPr>
        <p:spPr>
          <a:xfrm>
            <a:off x="6525455" y="7012235"/>
            <a:ext cx="57150" cy="229235"/>
          </a:xfrm>
          <a:custGeom>
            <a:avLst/>
            <a:gdLst/>
            <a:ahLst/>
            <a:cxnLst/>
            <a:rect l="l" t="t" r="r" b="b"/>
            <a:pathLst>
              <a:path w="57150" h="229234">
                <a:moveTo>
                  <a:pt x="0" y="228963"/>
                </a:moveTo>
                <a:lnTo>
                  <a:pt x="0" y="228032"/>
                </a:lnTo>
              </a:path>
              <a:path w="57150" h="229234">
                <a:moveTo>
                  <a:pt x="0" y="227101"/>
                </a:moveTo>
                <a:lnTo>
                  <a:pt x="930" y="226171"/>
                </a:lnTo>
              </a:path>
              <a:path w="57150" h="229234">
                <a:moveTo>
                  <a:pt x="930" y="225240"/>
                </a:moveTo>
                <a:lnTo>
                  <a:pt x="930" y="223378"/>
                </a:lnTo>
              </a:path>
              <a:path w="57150" h="229234">
                <a:moveTo>
                  <a:pt x="1861" y="222448"/>
                </a:moveTo>
                <a:lnTo>
                  <a:pt x="6515" y="202902"/>
                </a:lnTo>
              </a:path>
              <a:path w="57150" h="229234">
                <a:moveTo>
                  <a:pt x="10238" y="186149"/>
                </a:moveTo>
                <a:lnTo>
                  <a:pt x="18614" y="152642"/>
                </a:lnTo>
              </a:path>
              <a:path w="57150" h="229234">
                <a:moveTo>
                  <a:pt x="23268" y="134958"/>
                </a:moveTo>
                <a:lnTo>
                  <a:pt x="31645" y="101451"/>
                </a:lnTo>
              </a:path>
              <a:path w="57150" h="229234">
                <a:moveTo>
                  <a:pt x="35368" y="84697"/>
                </a:moveTo>
                <a:lnTo>
                  <a:pt x="44675" y="51190"/>
                </a:lnTo>
              </a:path>
              <a:path w="57150" h="229234">
                <a:moveTo>
                  <a:pt x="48398" y="33506"/>
                </a:moveTo>
                <a:lnTo>
                  <a:pt x="56775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12" name="object 13712"/>
          <p:cNvSpPr/>
          <p:nvPr/>
        </p:nvSpPr>
        <p:spPr>
          <a:xfrm>
            <a:off x="6586885" y="6975936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0" y="19545"/>
                </a:moveTo>
                <a:lnTo>
                  <a:pt x="4653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13" name="object 13713"/>
          <p:cNvSpPr/>
          <p:nvPr/>
        </p:nvSpPr>
        <p:spPr>
          <a:xfrm>
            <a:off x="10576990" y="6982451"/>
            <a:ext cx="63500" cy="256540"/>
          </a:xfrm>
          <a:custGeom>
            <a:avLst/>
            <a:gdLst/>
            <a:ahLst/>
            <a:cxnLst/>
            <a:rect l="l" t="t" r="r" b="b"/>
            <a:pathLst>
              <a:path w="63500" h="256540">
                <a:moveTo>
                  <a:pt x="63290" y="0"/>
                </a:moveTo>
                <a:lnTo>
                  <a:pt x="58636" y="17684"/>
                </a:lnTo>
              </a:path>
              <a:path w="63500" h="256540">
                <a:moveTo>
                  <a:pt x="54913" y="34437"/>
                </a:moveTo>
                <a:lnTo>
                  <a:pt x="46537" y="68875"/>
                </a:lnTo>
              </a:path>
              <a:path w="63500" h="256540">
                <a:moveTo>
                  <a:pt x="41883" y="85628"/>
                </a:moveTo>
                <a:lnTo>
                  <a:pt x="33506" y="119135"/>
                </a:lnTo>
              </a:path>
              <a:path w="63500" h="256540">
                <a:moveTo>
                  <a:pt x="29783" y="136819"/>
                </a:moveTo>
                <a:lnTo>
                  <a:pt x="21407" y="170326"/>
                </a:lnTo>
              </a:path>
              <a:path w="63500" h="256540">
                <a:moveTo>
                  <a:pt x="16753" y="187079"/>
                </a:moveTo>
                <a:lnTo>
                  <a:pt x="8376" y="220586"/>
                </a:lnTo>
              </a:path>
              <a:path w="63500" h="256540">
                <a:moveTo>
                  <a:pt x="3722" y="238270"/>
                </a:moveTo>
                <a:lnTo>
                  <a:pt x="0" y="25595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14" name="object 13714"/>
          <p:cNvSpPr/>
          <p:nvPr/>
        </p:nvSpPr>
        <p:spPr>
          <a:xfrm>
            <a:off x="12795887" y="4877105"/>
            <a:ext cx="151765" cy="43815"/>
          </a:xfrm>
          <a:custGeom>
            <a:avLst/>
            <a:gdLst/>
            <a:ahLst/>
            <a:cxnLst/>
            <a:rect l="l" t="t" r="r" b="b"/>
            <a:pathLst>
              <a:path w="151765" h="43814">
                <a:moveTo>
                  <a:pt x="151711" y="2792"/>
                </a:moveTo>
                <a:lnTo>
                  <a:pt x="150780" y="1861"/>
                </a:lnTo>
              </a:path>
              <a:path w="151765" h="43814">
                <a:moveTo>
                  <a:pt x="150780" y="1861"/>
                </a:moveTo>
                <a:lnTo>
                  <a:pt x="150780" y="0"/>
                </a:lnTo>
              </a:path>
              <a:path w="151765" h="43814">
                <a:moveTo>
                  <a:pt x="146127" y="6515"/>
                </a:moveTo>
                <a:lnTo>
                  <a:pt x="107035" y="16753"/>
                </a:lnTo>
              </a:path>
              <a:path w="151765" h="43814">
                <a:moveTo>
                  <a:pt x="90282" y="20476"/>
                </a:moveTo>
                <a:lnTo>
                  <a:pt x="55844" y="28853"/>
                </a:lnTo>
              </a:path>
              <a:path w="151765" h="43814">
                <a:moveTo>
                  <a:pt x="39091" y="33506"/>
                </a:moveTo>
                <a:lnTo>
                  <a:pt x="0" y="43745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15" name="object 13715"/>
          <p:cNvSpPr/>
          <p:nvPr/>
        </p:nvSpPr>
        <p:spPr>
          <a:xfrm>
            <a:off x="13258468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16" name="object 13716"/>
          <p:cNvSpPr/>
          <p:nvPr/>
        </p:nvSpPr>
        <p:spPr>
          <a:xfrm>
            <a:off x="13188663" y="4660241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>
                <a:moveTo>
                  <a:pt x="74459" y="0"/>
                </a:moveTo>
                <a:lnTo>
                  <a:pt x="69805" y="0"/>
                </a:lnTo>
              </a:path>
              <a:path w="74930">
                <a:moveTo>
                  <a:pt x="0" y="0"/>
                </a:moveTo>
                <a:lnTo>
                  <a:pt x="26060" y="0"/>
                </a:lnTo>
              </a:path>
              <a:path w="7493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17" name="object 13717"/>
          <p:cNvSpPr/>
          <p:nvPr/>
        </p:nvSpPr>
        <p:spPr>
          <a:xfrm>
            <a:off x="10414110" y="7211414"/>
            <a:ext cx="147320" cy="36830"/>
          </a:xfrm>
          <a:custGeom>
            <a:avLst/>
            <a:gdLst/>
            <a:ahLst/>
            <a:cxnLst/>
            <a:rect l="l" t="t" r="r" b="b"/>
            <a:pathLst>
              <a:path w="147320" h="36829">
                <a:moveTo>
                  <a:pt x="147057" y="36299"/>
                </a:moveTo>
                <a:lnTo>
                  <a:pt x="107035" y="26060"/>
                </a:lnTo>
              </a:path>
              <a:path w="147320" h="36829">
                <a:moveTo>
                  <a:pt x="90282" y="22337"/>
                </a:moveTo>
                <a:lnTo>
                  <a:pt x="56775" y="13961"/>
                </a:lnTo>
              </a:path>
              <a:path w="147320" h="36829">
                <a:moveTo>
                  <a:pt x="40022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718" name="object 13718"/>
          <p:cNvGrpSpPr/>
          <p:nvPr/>
        </p:nvGrpSpPr>
        <p:grpSpPr>
          <a:xfrm>
            <a:off x="10472746" y="6918230"/>
            <a:ext cx="5715" cy="8890"/>
            <a:chOff x="10472746" y="6918230"/>
            <a:chExt cx="5715" cy="8890"/>
          </a:xfrm>
        </p:grpSpPr>
        <p:sp>
          <p:nvSpPr>
            <p:cNvPr id="13719" name="object 13719"/>
            <p:cNvSpPr/>
            <p:nvPr/>
          </p:nvSpPr>
          <p:spPr>
            <a:xfrm>
              <a:off x="10474608" y="6921022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79">
                  <a:moveTo>
                    <a:pt x="930" y="930"/>
                  </a:moveTo>
                  <a:lnTo>
                    <a:pt x="0" y="0"/>
                  </a:lnTo>
                </a:path>
                <a:path w="3175" h="5079">
                  <a:moveTo>
                    <a:pt x="1861" y="2792"/>
                  </a:moveTo>
                  <a:lnTo>
                    <a:pt x="930" y="930"/>
                  </a:lnTo>
                </a:path>
                <a:path w="3175" h="5079">
                  <a:moveTo>
                    <a:pt x="2792" y="4653"/>
                  </a:moveTo>
                  <a:lnTo>
                    <a:pt x="1861" y="2792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20" name="object 13720"/>
            <p:cNvSpPr/>
            <p:nvPr/>
          </p:nvSpPr>
          <p:spPr>
            <a:xfrm>
              <a:off x="10472746" y="69182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21" name="object 13721"/>
            <p:cNvSpPr/>
            <p:nvPr/>
          </p:nvSpPr>
          <p:spPr>
            <a:xfrm>
              <a:off x="10473677" y="6919161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930" y="930"/>
                  </a:moveTo>
                  <a:lnTo>
                    <a:pt x="0" y="0"/>
                  </a:lnTo>
                </a:path>
                <a:path w="1270" h="1904">
                  <a:moveTo>
                    <a:pt x="930" y="1861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722" name="object 13722"/>
          <p:cNvGrpSpPr/>
          <p:nvPr/>
        </p:nvGrpSpPr>
        <p:grpSpPr>
          <a:xfrm>
            <a:off x="10637489" y="6961044"/>
            <a:ext cx="8890" cy="5715"/>
            <a:chOff x="10637489" y="6961044"/>
            <a:chExt cx="8890" cy="5715"/>
          </a:xfrm>
        </p:grpSpPr>
        <p:sp>
          <p:nvSpPr>
            <p:cNvPr id="13723" name="object 13723"/>
            <p:cNvSpPr/>
            <p:nvPr/>
          </p:nvSpPr>
          <p:spPr>
            <a:xfrm>
              <a:off x="10638420" y="6961974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09">
                  <a:moveTo>
                    <a:pt x="3722" y="1861"/>
                  </a:moveTo>
                  <a:lnTo>
                    <a:pt x="4653" y="930"/>
                  </a:lnTo>
                </a:path>
                <a:path w="7620" h="3809">
                  <a:moveTo>
                    <a:pt x="1861" y="2792"/>
                  </a:moveTo>
                  <a:lnTo>
                    <a:pt x="3722" y="1861"/>
                  </a:lnTo>
                </a:path>
                <a:path w="7620" h="3809">
                  <a:moveTo>
                    <a:pt x="0" y="3722"/>
                  </a:moveTo>
                  <a:lnTo>
                    <a:pt x="1861" y="2792"/>
                  </a:lnTo>
                </a:path>
                <a:path w="7620" h="3809">
                  <a:moveTo>
                    <a:pt x="6515" y="0"/>
                  </a:moveTo>
                  <a:lnTo>
                    <a:pt x="7445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24" name="object 13724"/>
            <p:cNvSpPr/>
            <p:nvPr/>
          </p:nvSpPr>
          <p:spPr>
            <a:xfrm>
              <a:off x="10644004" y="6961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25" name="object 13725"/>
            <p:cNvSpPr/>
            <p:nvPr/>
          </p:nvSpPr>
          <p:spPr>
            <a:xfrm>
              <a:off x="10644004" y="696197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726" name="object 13726"/>
          <p:cNvSpPr/>
          <p:nvPr/>
        </p:nvSpPr>
        <p:spPr>
          <a:xfrm>
            <a:off x="13184009" y="4655587"/>
            <a:ext cx="79375" cy="87630"/>
          </a:xfrm>
          <a:custGeom>
            <a:avLst/>
            <a:gdLst/>
            <a:ahLst/>
            <a:cxnLst/>
            <a:rect l="l" t="t" r="r" b="b"/>
            <a:pathLst>
              <a:path w="79375" h="87629">
                <a:moveTo>
                  <a:pt x="4653" y="82836"/>
                </a:moveTo>
                <a:lnTo>
                  <a:pt x="4653" y="52121"/>
                </a:lnTo>
              </a:path>
              <a:path w="79375" h="87629">
                <a:moveTo>
                  <a:pt x="4653" y="34437"/>
                </a:moveTo>
                <a:lnTo>
                  <a:pt x="4653" y="4653"/>
                </a:lnTo>
              </a:path>
              <a:path w="79375" h="87629">
                <a:moveTo>
                  <a:pt x="74459" y="82836"/>
                </a:moveTo>
                <a:lnTo>
                  <a:pt x="48398" y="82836"/>
                </a:lnTo>
              </a:path>
              <a:path w="79375" h="87629">
                <a:moveTo>
                  <a:pt x="30714" y="82836"/>
                </a:moveTo>
                <a:lnTo>
                  <a:pt x="4653" y="82836"/>
                </a:lnTo>
              </a:path>
              <a:path w="79375" h="87629">
                <a:moveTo>
                  <a:pt x="74459" y="82836"/>
                </a:moveTo>
                <a:lnTo>
                  <a:pt x="74459" y="52121"/>
                </a:lnTo>
              </a:path>
              <a:path w="79375" h="87629">
                <a:moveTo>
                  <a:pt x="74459" y="34437"/>
                </a:moveTo>
                <a:lnTo>
                  <a:pt x="74459" y="4653"/>
                </a:lnTo>
              </a:path>
              <a:path w="79375" h="87629">
                <a:moveTo>
                  <a:pt x="74459" y="4653"/>
                </a:moveTo>
                <a:lnTo>
                  <a:pt x="79113" y="4653"/>
                </a:lnTo>
              </a:path>
              <a:path w="79375" h="87629">
                <a:moveTo>
                  <a:pt x="79113" y="87490"/>
                </a:moveTo>
                <a:lnTo>
                  <a:pt x="79113" y="82836"/>
                </a:lnTo>
              </a:path>
              <a:path w="79375" h="87629">
                <a:moveTo>
                  <a:pt x="79113" y="4653"/>
                </a:moveTo>
                <a:lnTo>
                  <a:pt x="79113" y="0"/>
                </a:lnTo>
              </a:path>
              <a:path w="79375" h="87629">
                <a:moveTo>
                  <a:pt x="79113" y="82836"/>
                </a:moveTo>
                <a:lnTo>
                  <a:pt x="74459" y="82836"/>
                </a:lnTo>
              </a:path>
              <a:path w="79375" h="87629">
                <a:moveTo>
                  <a:pt x="74459" y="82836"/>
                </a:moveTo>
                <a:lnTo>
                  <a:pt x="48398" y="82836"/>
                </a:lnTo>
              </a:path>
              <a:path w="79375" h="87629">
                <a:moveTo>
                  <a:pt x="30714" y="82836"/>
                </a:moveTo>
                <a:lnTo>
                  <a:pt x="4653" y="82836"/>
                </a:lnTo>
              </a:path>
              <a:path w="79375" h="87629">
                <a:moveTo>
                  <a:pt x="79113" y="0"/>
                </a:moveTo>
                <a:lnTo>
                  <a:pt x="48398" y="0"/>
                </a:lnTo>
              </a:path>
              <a:path w="79375" h="87629">
                <a:moveTo>
                  <a:pt x="30714" y="0"/>
                </a:moveTo>
                <a:lnTo>
                  <a:pt x="0" y="0"/>
                </a:lnTo>
              </a:path>
              <a:path w="79375" h="87629">
                <a:moveTo>
                  <a:pt x="4653" y="4653"/>
                </a:moveTo>
                <a:lnTo>
                  <a:pt x="30714" y="4653"/>
                </a:lnTo>
              </a:path>
              <a:path w="79375" h="87629">
                <a:moveTo>
                  <a:pt x="48398" y="4653"/>
                </a:moveTo>
                <a:lnTo>
                  <a:pt x="74459" y="4653"/>
                </a:lnTo>
              </a:path>
              <a:path w="79375" h="87629">
                <a:moveTo>
                  <a:pt x="0" y="4653"/>
                </a:moveTo>
                <a:lnTo>
                  <a:pt x="0" y="34437"/>
                </a:lnTo>
              </a:path>
              <a:path w="79375" h="87629">
                <a:moveTo>
                  <a:pt x="0" y="52121"/>
                </a:moveTo>
                <a:lnTo>
                  <a:pt x="0" y="82836"/>
                </a:lnTo>
              </a:path>
              <a:path w="79375" h="87629">
                <a:moveTo>
                  <a:pt x="4653" y="41883"/>
                </a:moveTo>
                <a:lnTo>
                  <a:pt x="0" y="4188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27" name="object 13727"/>
          <p:cNvSpPr/>
          <p:nvPr/>
        </p:nvSpPr>
        <p:spPr>
          <a:xfrm>
            <a:off x="13184009" y="4604396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28" name="object 13728"/>
          <p:cNvSpPr/>
          <p:nvPr/>
        </p:nvSpPr>
        <p:spPr>
          <a:xfrm>
            <a:off x="6367229" y="7195592"/>
            <a:ext cx="1905" cy="6985"/>
          </a:xfrm>
          <a:custGeom>
            <a:avLst/>
            <a:gdLst/>
            <a:ahLst/>
            <a:cxnLst/>
            <a:rect l="l" t="t" r="r" b="b"/>
            <a:pathLst>
              <a:path w="1904" h="6984">
                <a:moveTo>
                  <a:pt x="1861" y="0"/>
                </a:moveTo>
                <a:lnTo>
                  <a:pt x="930" y="930"/>
                </a:lnTo>
              </a:path>
              <a:path w="1904" h="6984">
                <a:moveTo>
                  <a:pt x="930" y="1861"/>
                </a:moveTo>
                <a:lnTo>
                  <a:pt x="930" y="2792"/>
                </a:lnTo>
              </a:path>
              <a:path w="1904" h="6984">
                <a:moveTo>
                  <a:pt x="930" y="2792"/>
                </a:moveTo>
                <a:lnTo>
                  <a:pt x="0" y="5584"/>
                </a:lnTo>
              </a:path>
              <a:path w="1904" h="6984">
                <a:moveTo>
                  <a:pt x="0" y="5584"/>
                </a:moveTo>
                <a:lnTo>
                  <a:pt x="0" y="6515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29" name="object 13729"/>
          <p:cNvSpPr/>
          <p:nvPr/>
        </p:nvSpPr>
        <p:spPr>
          <a:xfrm>
            <a:off x="13184009" y="4706778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30" name="object 13730"/>
          <p:cNvSpPr/>
          <p:nvPr/>
        </p:nvSpPr>
        <p:spPr>
          <a:xfrm>
            <a:off x="6447273" y="6811194"/>
            <a:ext cx="17780" cy="69215"/>
          </a:xfrm>
          <a:custGeom>
            <a:avLst/>
            <a:gdLst/>
            <a:ahLst/>
            <a:cxnLst/>
            <a:rect l="l" t="t" r="r" b="b"/>
            <a:pathLst>
              <a:path w="17779" h="69215">
                <a:moveTo>
                  <a:pt x="17684" y="0"/>
                </a:moveTo>
                <a:lnTo>
                  <a:pt x="13030" y="17684"/>
                </a:lnTo>
              </a:path>
              <a:path w="17779" h="69215">
                <a:moveTo>
                  <a:pt x="8376" y="35368"/>
                </a:moveTo>
                <a:lnTo>
                  <a:pt x="0" y="68875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31" name="object 13731"/>
          <p:cNvSpPr/>
          <p:nvPr/>
        </p:nvSpPr>
        <p:spPr>
          <a:xfrm>
            <a:off x="6416558" y="6896823"/>
            <a:ext cx="27305" cy="108585"/>
          </a:xfrm>
          <a:custGeom>
            <a:avLst/>
            <a:gdLst/>
            <a:ahLst/>
            <a:cxnLst/>
            <a:rect l="l" t="t" r="r" b="b"/>
            <a:pathLst>
              <a:path w="27304" h="108584">
                <a:moveTo>
                  <a:pt x="26991" y="0"/>
                </a:moveTo>
                <a:lnTo>
                  <a:pt x="22337" y="18614"/>
                </a:lnTo>
              </a:path>
              <a:path w="27304" h="108584">
                <a:moveTo>
                  <a:pt x="16753" y="39091"/>
                </a:moveTo>
                <a:lnTo>
                  <a:pt x="13030" y="56775"/>
                </a:lnTo>
              </a:path>
              <a:path w="27304" h="108584">
                <a:moveTo>
                  <a:pt x="8376" y="74459"/>
                </a:moveTo>
                <a:lnTo>
                  <a:pt x="0" y="107966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32" name="object 13732"/>
          <p:cNvSpPr/>
          <p:nvPr/>
        </p:nvSpPr>
        <p:spPr>
          <a:xfrm>
            <a:off x="6369090" y="7021542"/>
            <a:ext cx="43180" cy="174625"/>
          </a:xfrm>
          <a:custGeom>
            <a:avLst/>
            <a:gdLst/>
            <a:ahLst/>
            <a:cxnLst/>
            <a:rect l="l" t="t" r="r" b="b"/>
            <a:pathLst>
              <a:path w="43179" h="174625">
                <a:moveTo>
                  <a:pt x="42814" y="0"/>
                </a:moveTo>
                <a:lnTo>
                  <a:pt x="34437" y="34437"/>
                </a:lnTo>
              </a:path>
              <a:path w="43179" h="174625">
                <a:moveTo>
                  <a:pt x="30714" y="51190"/>
                </a:moveTo>
                <a:lnTo>
                  <a:pt x="22337" y="84697"/>
                </a:lnTo>
              </a:path>
              <a:path w="43179" h="174625">
                <a:moveTo>
                  <a:pt x="17684" y="101451"/>
                </a:moveTo>
                <a:lnTo>
                  <a:pt x="9307" y="135888"/>
                </a:lnTo>
              </a:path>
              <a:path w="43179" h="174625">
                <a:moveTo>
                  <a:pt x="5584" y="152642"/>
                </a:moveTo>
                <a:lnTo>
                  <a:pt x="930" y="170326"/>
                </a:lnTo>
              </a:path>
              <a:path w="43179" h="174625">
                <a:moveTo>
                  <a:pt x="930" y="170326"/>
                </a:moveTo>
                <a:lnTo>
                  <a:pt x="0" y="171257"/>
                </a:lnTo>
              </a:path>
              <a:path w="43179" h="174625">
                <a:moveTo>
                  <a:pt x="0" y="172187"/>
                </a:moveTo>
                <a:lnTo>
                  <a:pt x="0" y="17404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33" name="object 13733"/>
          <p:cNvSpPr/>
          <p:nvPr/>
        </p:nvSpPr>
        <p:spPr>
          <a:xfrm>
            <a:off x="13184009" y="4596020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34" name="object 13734"/>
          <p:cNvSpPr/>
          <p:nvPr/>
        </p:nvSpPr>
        <p:spPr>
          <a:xfrm>
            <a:off x="6464957" y="6806540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930" y="0"/>
                </a:moveTo>
                <a:lnTo>
                  <a:pt x="0" y="2792"/>
                </a:lnTo>
              </a:path>
              <a:path w="1270" h="5079">
                <a:moveTo>
                  <a:pt x="0" y="3722"/>
                </a:moveTo>
                <a:lnTo>
                  <a:pt x="0" y="4653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35" name="object 13735"/>
          <p:cNvSpPr/>
          <p:nvPr/>
        </p:nvSpPr>
        <p:spPr>
          <a:xfrm>
            <a:off x="6372813" y="7205830"/>
            <a:ext cx="146685" cy="36830"/>
          </a:xfrm>
          <a:custGeom>
            <a:avLst/>
            <a:gdLst/>
            <a:ahLst/>
            <a:cxnLst/>
            <a:rect l="l" t="t" r="r" b="b"/>
            <a:pathLst>
              <a:path w="146684" h="36829">
                <a:moveTo>
                  <a:pt x="146127" y="36299"/>
                </a:moveTo>
                <a:lnTo>
                  <a:pt x="107035" y="26991"/>
                </a:lnTo>
              </a:path>
              <a:path w="146684" h="36829">
                <a:moveTo>
                  <a:pt x="89351" y="22337"/>
                </a:moveTo>
                <a:lnTo>
                  <a:pt x="55844" y="13961"/>
                </a:lnTo>
              </a:path>
              <a:path w="146684" h="36829">
                <a:moveTo>
                  <a:pt x="39091" y="10238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36" name="object 13736"/>
          <p:cNvSpPr/>
          <p:nvPr/>
        </p:nvSpPr>
        <p:spPr>
          <a:xfrm>
            <a:off x="13221237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37" name="object 13737"/>
          <p:cNvSpPr/>
          <p:nvPr/>
        </p:nvSpPr>
        <p:spPr>
          <a:xfrm>
            <a:off x="13184009" y="4743077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>
                <a:moveTo>
                  <a:pt x="74459" y="0"/>
                </a:moveTo>
                <a:lnTo>
                  <a:pt x="0" y="0"/>
                </a:lnTo>
              </a:path>
              <a:path w="79375">
                <a:moveTo>
                  <a:pt x="74459" y="0"/>
                </a:moveTo>
                <a:lnTo>
                  <a:pt x="7911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38" name="object 13738"/>
          <p:cNvSpPr/>
          <p:nvPr/>
        </p:nvSpPr>
        <p:spPr>
          <a:xfrm>
            <a:off x="13184009" y="4453616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39" name="object 13739"/>
          <p:cNvSpPr/>
          <p:nvPr/>
        </p:nvSpPr>
        <p:spPr>
          <a:xfrm>
            <a:off x="13258468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40" name="object 13740"/>
          <p:cNvSpPr/>
          <p:nvPr/>
        </p:nvSpPr>
        <p:spPr>
          <a:xfrm>
            <a:off x="13258468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41" name="object 13741"/>
          <p:cNvSpPr/>
          <p:nvPr/>
        </p:nvSpPr>
        <p:spPr>
          <a:xfrm>
            <a:off x="13258468" y="4738424"/>
            <a:ext cx="5080" cy="5080"/>
          </a:xfrm>
          <a:custGeom>
            <a:avLst/>
            <a:gdLst/>
            <a:ahLst/>
            <a:cxnLst/>
            <a:rect l="l" t="t" r="r" b="b"/>
            <a:pathLst>
              <a:path w="5080" h="5079">
                <a:moveTo>
                  <a:pt x="4653" y="4653"/>
                </a:moveTo>
                <a:lnTo>
                  <a:pt x="0" y="4653"/>
                </a:lnTo>
              </a:path>
              <a:path w="5080" h="5079">
                <a:moveTo>
                  <a:pt x="4653" y="4653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42" name="object 13742"/>
          <p:cNvSpPr/>
          <p:nvPr/>
        </p:nvSpPr>
        <p:spPr>
          <a:xfrm>
            <a:off x="13263122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43" name="object 13743"/>
          <p:cNvSpPr/>
          <p:nvPr/>
        </p:nvSpPr>
        <p:spPr>
          <a:xfrm>
            <a:off x="13184009" y="4743077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>
                <a:moveTo>
                  <a:pt x="0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44" name="object 13744"/>
          <p:cNvSpPr/>
          <p:nvPr/>
        </p:nvSpPr>
        <p:spPr>
          <a:xfrm>
            <a:off x="13258468" y="465093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45" name="object 13745"/>
          <p:cNvSpPr/>
          <p:nvPr/>
        </p:nvSpPr>
        <p:spPr>
          <a:xfrm>
            <a:off x="13258468" y="445082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46" name="object 13746"/>
          <p:cNvSpPr/>
          <p:nvPr/>
        </p:nvSpPr>
        <p:spPr>
          <a:xfrm>
            <a:off x="13263122" y="445082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10"/>
                </a:moveTo>
                <a:lnTo>
                  <a:pt x="0" y="161018"/>
                </a:lnTo>
              </a:path>
              <a:path h="200660">
                <a:moveTo>
                  <a:pt x="0" y="143334"/>
                </a:moveTo>
                <a:lnTo>
                  <a:pt x="0" y="108897"/>
                </a:lnTo>
              </a:path>
              <a:path h="200660">
                <a:moveTo>
                  <a:pt x="0" y="91213"/>
                </a:moveTo>
                <a:lnTo>
                  <a:pt x="0" y="56775"/>
                </a:lnTo>
              </a:path>
              <a:path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47" name="object 13747"/>
          <p:cNvSpPr/>
          <p:nvPr/>
        </p:nvSpPr>
        <p:spPr>
          <a:xfrm>
            <a:off x="13188663" y="445082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48" name="object 13748"/>
          <p:cNvSpPr/>
          <p:nvPr/>
        </p:nvSpPr>
        <p:spPr>
          <a:xfrm>
            <a:off x="13188663" y="4450824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60">
                <a:moveTo>
                  <a:pt x="0" y="200110"/>
                </a:moveTo>
                <a:lnTo>
                  <a:pt x="0" y="161018"/>
                </a:lnTo>
              </a:path>
              <a:path w="69850" h="200660">
                <a:moveTo>
                  <a:pt x="0" y="143334"/>
                </a:moveTo>
                <a:lnTo>
                  <a:pt x="0" y="108897"/>
                </a:lnTo>
              </a:path>
              <a:path w="69850" h="200660">
                <a:moveTo>
                  <a:pt x="0" y="91213"/>
                </a:moveTo>
                <a:lnTo>
                  <a:pt x="0" y="56775"/>
                </a:lnTo>
              </a:path>
              <a:path w="69850" h="200660">
                <a:moveTo>
                  <a:pt x="0" y="39091"/>
                </a:moveTo>
                <a:lnTo>
                  <a:pt x="0" y="0"/>
                </a:lnTo>
              </a:path>
              <a:path w="69850" h="200660">
                <a:moveTo>
                  <a:pt x="69805" y="200110"/>
                </a:moveTo>
                <a:lnTo>
                  <a:pt x="43745" y="200110"/>
                </a:lnTo>
              </a:path>
              <a:path w="69850" h="200660">
                <a:moveTo>
                  <a:pt x="26060" y="200110"/>
                </a:moveTo>
                <a:lnTo>
                  <a:pt x="0" y="200110"/>
                </a:lnTo>
              </a:path>
              <a:path w="69850" h="200660">
                <a:moveTo>
                  <a:pt x="69805" y="200110"/>
                </a:moveTo>
                <a:lnTo>
                  <a:pt x="69805" y="161018"/>
                </a:lnTo>
              </a:path>
              <a:path w="69850" h="200660">
                <a:moveTo>
                  <a:pt x="69805" y="143334"/>
                </a:moveTo>
                <a:lnTo>
                  <a:pt x="69805" y="108897"/>
                </a:lnTo>
              </a:path>
              <a:path w="69850" h="200660">
                <a:moveTo>
                  <a:pt x="69805" y="91213"/>
                </a:moveTo>
                <a:lnTo>
                  <a:pt x="69805" y="56775"/>
                </a:lnTo>
              </a:path>
              <a:path w="69850" h="200660">
                <a:moveTo>
                  <a:pt x="69805" y="39091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49" name="object 13749"/>
          <p:cNvSpPr/>
          <p:nvPr/>
        </p:nvSpPr>
        <p:spPr>
          <a:xfrm>
            <a:off x="11450029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50" name="object 13750"/>
          <p:cNvSpPr/>
          <p:nvPr/>
        </p:nvSpPr>
        <p:spPr>
          <a:xfrm>
            <a:off x="13258468" y="4446170"/>
            <a:ext cx="5080" cy="5080"/>
          </a:xfrm>
          <a:custGeom>
            <a:avLst/>
            <a:gdLst/>
            <a:ahLst/>
            <a:cxnLst/>
            <a:rect l="l" t="t" r="r" b="b"/>
            <a:pathLst>
              <a:path w="5080" h="5079">
                <a:moveTo>
                  <a:pt x="4653" y="4653"/>
                </a:moveTo>
                <a:lnTo>
                  <a:pt x="0" y="4653"/>
                </a:lnTo>
              </a:path>
              <a:path w="5080" h="5079">
                <a:moveTo>
                  <a:pt x="4653" y="4653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51" name="object 13751"/>
          <p:cNvSpPr/>
          <p:nvPr/>
        </p:nvSpPr>
        <p:spPr>
          <a:xfrm>
            <a:off x="11454683" y="677768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52" name="object 13752"/>
          <p:cNvSpPr/>
          <p:nvPr/>
        </p:nvSpPr>
        <p:spPr>
          <a:xfrm>
            <a:off x="13258468" y="4450824"/>
            <a:ext cx="5080" cy="205104"/>
          </a:xfrm>
          <a:custGeom>
            <a:avLst/>
            <a:gdLst/>
            <a:ahLst/>
            <a:cxnLst/>
            <a:rect l="l" t="t" r="r" b="b"/>
            <a:pathLst>
              <a:path w="5080" h="205104">
                <a:moveTo>
                  <a:pt x="4653" y="204763"/>
                </a:moveTo>
                <a:lnTo>
                  <a:pt x="4653" y="200110"/>
                </a:lnTo>
              </a:path>
              <a:path w="5080" h="205104">
                <a:moveTo>
                  <a:pt x="4653" y="200110"/>
                </a:moveTo>
                <a:lnTo>
                  <a:pt x="4653" y="161018"/>
                </a:lnTo>
              </a:path>
              <a:path w="5080" h="205104">
                <a:moveTo>
                  <a:pt x="4653" y="143334"/>
                </a:moveTo>
                <a:lnTo>
                  <a:pt x="4653" y="108897"/>
                </a:lnTo>
              </a:path>
              <a:path w="5080" h="205104">
                <a:moveTo>
                  <a:pt x="4653" y="91213"/>
                </a:moveTo>
                <a:lnTo>
                  <a:pt x="4653" y="56775"/>
                </a:lnTo>
              </a:path>
              <a:path w="5080" h="205104">
                <a:moveTo>
                  <a:pt x="4653" y="39091"/>
                </a:moveTo>
                <a:lnTo>
                  <a:pt x="4653" y="0"/>
                </a:lnTo>
              </a:path>
              <a:path w="5080" h="205104">
                <a:moveTo>
                  <a:pt x="0" y="200110"/>
                </a:moveTo>
                <a:lnTo>
                  <a:pt x="4653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53" name="object 13753"/>
          <p:cNvSpPr/>
          <p:nvPr/>
        </p:nvSpPr>
        <p:spPr>
          <a:xfrm>
            <a:off x="11450029" y="6773033"/>
            <a:ext cx="65405" cy="0"/>
          </a:xfrm>
          <a:custGeom>
            <a:avLst/>
            <a:gdLst/>
            <a:ahLst/>
            <a:cxnLst/>
            <a:rect l="l" t="t" r="r" b="b"/>
            <a:pathLst>
              <a:path w="65404">
                <a:moveTo>
                  <a:pt x="65152" y="0"/>
                </a:moveTo>
                <a:lnTo>
                  <a:pt x="41883" y="0"/>
                </a:lnTo>
              </a:path>
              <a:path w="65404">
                <a:moveTo>
                  <a:pt x="241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54" name="object 13754"/>
          <p:cNvSpPr/>
          <p:nvPr/>
        </p:nvSpPr>
        <p:spPr>
          <a:xfrm>
            <a:off x="13184009" y="4655587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>
                <a:moveTo>
                  <a:pt x="0" y="0"/>
                </a:moveTo>
                <a:lnTo>
                  <a:pt x="30714" y="0"/>
                </a:lnTo>
              </a:path>
              <a:path w="79375">
                <a:moveTo>
                  <a:pt x="48398" y="0"/>
                </a:moveTo>
                <a:lnTo>
                  <a:pt x="7911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55" name="object 13755"/>
          <p:cNvSpPr/>
          <p:nvPr/>
        </p:nvSpPr>
        <p:spPr>
          <a:xfrm>
            <a:off x="11454683" y="697872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56" name="object 13756"/>
          <p:cNvSpPr/>
          <p:nvPr/>
        </p:nvSpPr>
        <p:spPr>
          <a:xfrm>
            <a:off x="13188663" y="465093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57" name="object 13757"/>
          <p:cNvSpPr/>
          <p:nvPr/>
        </p:nvSpPr>
        <p:spPr>
          <a:xfrm>
            <a:off x="13184009" y="4450824"/>
            <a:ext cx="74930" cy="200660"/>
          </a:xfrm>
          <a:custGeom>
            <a:avLst/>
            <a:gdLst/>
            <a:ahLst/>
            <a:cxnLst/>
            <a:rect l="l" t="t" r="r" b="b"/>
            <a:pathLst>
              <a:path w="74930" h="200660">
                <a:moveTo>
                  <a:pt x="4653" y="0"/>
                </a:moveTo>
                <a:lnTo>
                  <a:pt x="30714" y="0"/>
                </a:lnTo>
              </a:path>
              <a:path w="74930" h="200660">
                <a:moveTo>
                  <a:pt x="48398" y="0"/>
                </a:moveTo>
                <a:lnTo>
                  <a:pt x="74459" y="0"/>
                </a:lnTo>
              </a:path>
              <a:path w="74930" h="200660">
                <a:moveTo>
                  <a:pt x="0" y="0"/>
                </a:moveTo>
                <a:lnTo>
                  <a:pt x="0" y="39091"/>
                </a:lnTo>
              </a:path>
              <a:path w="74930" h="200660">
                <a:moveTo>
                  <a:pt x="0" y="56775"/>
                </a:moveTo>
                <a:lnTo>
                  <a:pt x="0" y="91213"/>
                </a:lnTo>
              </a:path>
              <a:path w="74930" h="200660">
                <a:moveTo>
                  <a:pt x="0" y="108897"/>
                </a:moveTo>
                <a:lnTo>
                  <a:pt x="0" y="143334"/>
                </a:lnTo>
              </a:path>
              <a:path w="74930" h="200660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58" name="object 13758"/>
          <p:cNvSpPr/>
          <p:nvPr/>
        </p:nvSpPr>
        <p:spPr>
          <a:xfrm>
            <a:off x="11450029" y="6982451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>
                <a:moveTo>
                  <a:pt x="0" y="0"/>
                </a:moveTo>
                <a:lnTo>
                  <a:pt x="30714" y="0"/>
                </a:lnTo>
              </a:path>
              <a:path w="79375">
                <a:moveTo>
                  <a:pt x="48398" y="0"/>
                </a:moveTo>
                <a:lnTo>
                  <a:pt x="7911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59" name="object 13759"/>
          <p:cNvSpPr/>
          <p:nvPr/>
        </p:nvSpPr>
        <p:spPr>
          <a:xfrm>
            <a:off x="12516663" y="463418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930" y="0"/>
                </a:lnTo>
              </a:path>
              <a:path w="1270" h="1270">
                <a:moveTo>
                  <a:pt x="0" y="93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60" name="object 13760"/>
          <p:cNvSpPr/>
          <p:nvPr/>
        </p:nvSpPr>
        <p:spPr>
          <a:xfrm>
            <a:off x="11524489" y="6777687"/>
            <a:ext cx="5080" cy="201295"/>
          </a:xfrm>
          <a:custGeom>
            <a:avLst/>
            <a:gdLst/>
            <a:ahLst/>
            <a:cxnLst/>
            <a:rect l="l" t="t" r="r" b="b"/>
            <a:pathLst>
              <a:path w="5079" h="201295">
                <a:moveTo>
                  <a:pt x="0" y="201041"/>
                </a:moveTo>
                <a:lnTo>
                  <a:pt x="4653" y="201041"/>
                </a:lnTo>
              </a:path>
              <a:path w="5079" h="201295">
                <a:moveTo>
                  <a:pt x="4653" y="201041"/>
                </a:moveTo>
                <a:lnTo>
                  <a:pt x="4653" y="161018"/>
                </a:lnTo>
              </a:path>
              <a:path w="5079" h="201295">
                <a:moveTo>
                  <a:pt x="4653" y="144265"/>
                </a:moveTo>
                <a:lnTo>
                  <a:pt x="4653" y="108897"/>
                </a:lnTo>
              </a:path>
              <a:path w="5079" h="201295">
                <a:moveTo>
                  <a:pt x="4653" y="91213"/>
                </a:moveTo>
                <a:lnTo>
                  <a:pt x="4653" y="56775"/>
                </a:lnTo>
              </a:path>
              <a:path w="5079" h="201295">
                <a:moveTo>
                  <a:pt x="4653" y="39091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61" name="object 13761"/>
          <p:cNvSpPr/>
          <p:nvPr/>
        </p:nvSpPr>
        <p:spPr>
          <a:xfrm>
            <a:off x="12515733" y="463511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62" name="object 13762"/>
          <p:cNvSpPr/>
          <p:nvPr/>
        </p:nvSpPr>
        <p:spPr>
          <a:xfrm>
            <a:off x="11529143" y="6978728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63" name="object 13763"/>
          <p:cNvSpPr/>
          <p:nvPr/>
        </p:nvSpPr>
        <p:spPr>
          <a:xfrm>
            <a:off x="12514802" y="463604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64" name="object 13764"/>
          <p:cNvSpPr/>
          <p:nvPr/>
        </p:nvSpPr>
        <p:spPr>
          <a:xfrm>
            <a:off x="11524489" y="6773033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653" y="4653"/>
                </a:moveTo>
                <a:lnTo>
                  <a:pt x="4653" y="0"/>
                </a:lnTo>
              </a:path>
              <a:path w="5079" h="5079">
                <a:moveTo>
                  <a:pt x="4653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65" name="object 13765"/>
          <p:cNvSpPr/>
          <p:nvPr/>
        </p:nvSpPr>
        <p:spPr>
          <a:xfrm>
            <a:off x="12511079" y="4636973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1861" y="930"/>
                </a:moveTo>
                <a:lnTo>
                  <a:pt x="3722" y="0"/>
                </a:lnTo>
              </a:path>
              <a:path w="3809" h="1904">
                <a:moveTo>
                  <a:pt x="0" y="1861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66" name="object 13766"/>
          <p:cNvSpPr/>
          <p:nvPr/>
        </p:nvSpPr>
        <p:spPr>
          <a:xfrm>
            <a:off x="11524489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767" name="object 13767"/>
          <p:cNvGrpSpPr/>
          <p:nvPr/>
        </p:nvGrpSpPr>
        <p:grpSpPr>
          <a:xfrm>
            <a:off x="12345406" y="4591366"/>
            <a:ext cx="3175" cy="3810"/>
            <a:chOff x="12345406" y="4591366"/>
            <a:chExt cx="3175" cy="3810"/>
          </a:xfrm>
        </p:grpSpPr>
        <p:sp>
          <p:nvSpPr>
            <p:cNvPr id="13768" name="object 13768"/>
            <p:cNvSpPr/>
            <p:nvPr/>
          </p:nvSpPr>
          <p:spPr>
            <a:xfrm>
              <a:off x="12346338" y="45913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69" name="object 13769"/>
            <p:cNvSpPr/>
            <p:nvPr/>
          </p:nvSpPr>
          <p:spPr>
            <a:xfrm>
              <a:off x="12345406" y="45913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70" name="object 13770"/>
            <p:cNvSpPr/>
            <p:nvPr/>
          </p:nvSpPr>
          <p:spPr>
            <a:xfrm>
              <a:off x="12346338" y="4592297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930" y="186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771" name="object 13771"/>
          <p:cNvSpPr/>
          <p:nvPr/>
        </p:nvSpPr>
        <p:spPr>
          <a:xfrm>
            <a:off x="11454683" y="6777687"/>
            <a:ext cx="69850" cy="201295"/>
          </a:xfrm>
          <a:custGeom>
            <a:avLst/>
            <a:gdLst/>
            <a:ahLst/>
            <a:cxnLst/>
            <a:rect l="l" t="t" r="r" b="b"/>
            <a:pathLst>
              <a:path w="69850" h="201295">
                <a:moveTo>
                  <a:pt x="69805" y="201041"/>
                </a:moveTo>
                <a:lnTo>
                  <a:pt x="43745" y="201041"/>
                </a:lnTo>
              </a:path>
              <a:path w="69850" h="201295">
                <a:moveTo>
                  <a:pt x="26060" y="201041"/>
                </a:moveTo>
                <a:lnTo>
                  <a:pt x="0" y="201041"/>
                </a:lnTo>
              </a:path>
              <a:path w="69850" h="201295">
                <a:moveTo>
                  <a:pt x="0" y="201041"/>
                </a:moveTo>
                <a:lnTo>
                  <a:pt x="0" y="161018"/>
                </a:lnTo>
              </a:path>
              <a:path w="69850" h="201295">
                <a:moveTo>
                  <a:pt x="0" y="144265"/>
                </a:moveTo>
                <a:lnTo>
                  <a:pt x="0" y="108897"/>
                </a:lnTo>
              </a:path>
              <a:path w="69850" h="201295">
                <a:moveTo>
                  <a:pt x="0" y="91213"/>
                </a:moveTo>
                <a:lnTo>
                  <a:pt x="0" y="56775"/>
                </a:lnTo>
              </a:path>
              <a:path w="69850" h="201295">
                <a:moveTo>
                  <a:pt x="0" y="39091"/>
                </a:moveTo>
                <a:lnTo>
                  <a:pt x="0" y="0"/>
                </a:lnTo>
              </a:path>
              <a:path w="69850" h="201295">
                <a:moveTo>
                  <a:pt x="0" y="0"/>
                </a:moveTo>
                <a:lnTo>
                  <a:pt x="26060" y="0"/>
                </a:lnTo>
              </a:path>
              <a:path w="69850" h="201295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72" name="object 13772"/>
          <p:cNvSpPr/>
          <p:nvPr/>
        </p:nvSpPr>
        <p:spPr>
          <a:xfrm>
            <a:off x="12347268" y="4594158"/>
            <a:ext cx="3175" cy="5080"/>
          </a:xfrm>
          <a:custGeom>
            <a:avLst/>
            <a:gdLst/>
            <a:ahLst/>
            <a:cxnLst/>
            <a:rect l="l" t="t" r="r" b="b"/>
            <a:pathLst>
              <a:path w="3175" h="5079">
                <a:moveTo>
                  <a:pt x="930" y="930"/>
                </a:moveTo>
                <a:lnTo>
                  <a:pt x="0" y="0"/>
                </a:lnTo>
              </a:path>
              <a:path w="3175" h="5079">
                <a:moveTo>
                  <a:pt x="1861" y="2792"/>
                </a:moveTo>
                <a:lnTo>
                  <a:pt x="930" y="930"/>
                </a:lnTo>
              </a:path>
              <a:path w="3175" h="5079">
                <a:moveTo>
                  <a:pt x="2792" y="4653"/>
                </a:moveTo>
                <a:lnTo>
                  <a:pt x="1861" y="279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73" name="object 13773"/>
          <p:cNvSpPr/>
          <p:nvPr/>
        </p:nvSpPr>
        <p:spPr>
          <a:xfrm>
            <a:off x="12286770" y="4883620"/>
            <a:ext cx="146685" cy="37465"/>
          </a:xfrm>
          <a:custGeom>
            <a:avLst/>
            <a:gdLst/>
            <a:ahLst/>
            <a:cxnLst/>
            <a:rect l="l" t="t" r="r" b="b"/>
            <a:pathLst>
              <a:path w="146684" h="37464">
                <a:moveTo>
                  <a:pt x="146127" y="37229"/>
                </a:moveTo>
                <a:lnTo>
                  <a:pt x="107035" y="26991"/>
                </a:lnTo>
              </a:path>
              <a:path w="146684" h="37464">
                <a:moveTo>
                  <a:pt x="90282" y="22337"/>
                </a:moveTo>
                <a:lnTo>
                  <a:pt x="55844" y="13961"/>
                </a:lnTo>
              </a:path>
              <a:path w="146684" h="37464">
                <a:moveTo>
                  <a:pt x="39091" y="10238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74" name="object 13774"/>
          <p:cNvSpPr/>
          <p:nvPr/>
        </p:nvSpPr>
        <p:spPr>
          <a:xfrm>
            <a:off x="12448719" y="4655587"/>
            <a:ext cx="64769" cy="255270"/>
          </a:xfrm>
          <a:custGeom>
            <a:avLst/>
            <a:gdLst/>
            <a:ahLst/>
            <a:cxnLst/>
            <a:rect l="l" t="t" r="r" b="b"/>
            <a:pathLst>
              <a:path w="64770" h="255270">
                <a:moveTo>
                  <a:pt x="64221" y="0"/>
                </a:moveTo>
                <a:lnTo>
                  <a:pt x="59567" y="17684"/>
                </a:lnTo>
              </a:path>
              <a:path w="64770" h="255270">
                <a:moveTo>
                  <a:pt x="54913" y="34437"/>
                </a:moveTo>
                <a:lnTo>
                  <a:pt x="46537" y="68875"/>
                </a:lnTo>
              </a:path>
              <a:path w="64770" h="255270">
                <a:moveTo>
                  <a:pt x="42814" y="85628"/>
                </a:moveTo>
                <a:lnTo>
                  <a:pt x="34437" y="119135"/>
                </a:lnTo>
              </a:path>
              <a:path w="64770" h="255270">
                <a:moveTo>
                  <a:pt x="29783" y="135888"/>
                </a:moveTo>
                <a:lnTo>
                  <a:pt x="21407" y="170326"/>
                </a:lnTo>
              </a:path>
              <a:path w="64770" h="255270">
                <a:moveTo>
                  <a:pt x="17684" y="187079"/>
                </a:moveTo>
                <a:lnTo>
                  <a:pt x="9307" y="220586"/>
                </a:lnTo>
              </a:path>
              <a:path w="64770" h="255270">
                <a:moveTo>
                  <a:pt x="4653" y="237340"/>
                </a:moveTo>
                <a:lnTo>
                  <a:pt x="0" y="25502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75" name="object 13775"/>
          <p:cNvSpPr/>
          <p:nvPr/>
        </p:nvSpPr>
        <p:spPr>
          <a:xfrm>
            <a:off x="12276532" y="4612773"/>
            <a:ext cx="64769" cy="255270"/>
          </a:xfrm>
          <a:custGeom>
            <a:avLst/>
            <a:gdLst/>
            <a:ahLst/>
            <a:cxnLst/>
            <a:rect l="l" t="t" r="r" b="b"/>
            <a:pathLst>
              <a:path w="64770" h="255270">
                <a:moveTo>
                  <a:pt x="0" y="255024"/>
                </a:moveTo>
                <a:lnTo>
                  <a:pt x="4653" y="237340"/>
                </a:lnTo>
              </a:path>
              <a:path w="64770" h="255270">
                <a:moveTo>
                  <a:pt x="9307" y="220586"/>
                </a:moveTo>
                <a:lnTo>
                  <a:pt x="17684" y="187079"/>
                </a:lnTo>
              </a:path>
              <a:path w="64770" h="255270">
                <a:moveTo>
                  <a:pt x="21407" y="170326"/>
                </a:moveTo>
                <a:lnTo>
                  <a:pt x="29783" y="135888"/>
                </a:lnTo>
              </a:path>
              <a:path w="64770" h="255270">
                <a:moveTo>
                  <a:pt x="34437" y="119135"/>
                </a:moveTo>
                <a:lnTo>
                  <a:pt x="42814" y="85628"/>
                </a:lnTo>
              </a:path>
              <a:path w="64770" h="255270">
                <a:moveTo>
                  <a:pt x="47468" y="67944"/>
                </a:moveTo>
                <a:lnTo>
                  <a:pt x="55844" y="34437"/>
                </a:lnTo>
              </a:path>
              <a:path w="64770" h="255270">
                <a:moveTo>
                  <a:pt x="59567" y="17684"/>
                </a:moveTo>
                <a:lnTo>
                  <a:pt x="64221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776" name="object 13776"/>
          <p:cNvGrpSpPr/>
          <p:nvPr/>
        </p:nvGrpSpPr>
        <p:grpSpPr>
          <a:xfrm>
            <a:off x="12339822" y="4492707"/>
            <a:ext cx="203835" cy="163195"/>
            <a:chOff x="12339822" y="4492707"/>
            <a:chExt cx="203835" cy="163195"/>
          </a:xfrm>
        </p:grpSpPr>
        <p:sp>
          <p:nvSpPr>
            <p:cNvPr id="13777" name="object 13777"/>
            <p:cNvSpPr/>
            <p:nvPr/>
          </p:nvSpPr>
          <p:spPr>
            <a:xfrm>
              <a:off x="12340753" y="4493638"/>
              <a:ext cx="202565" cy="162560"/>
            </a:xfrm>
            <a:custGeom>
              <a:avLst/>
              <a:gdLst/>
              <a:ahLst/>
              <a:cxnLst/>
              <a:rect l="l" t="t" r="r" b="b"/>
              <a:pathLst>
                <a:path w="202565" h="162560">
                  <a:moveTo>
                    <a:pt x="172187" y="160088"/>
                  </a:moveTo>
                  <a:lnTo>
                    <a:pt x="176841" y="140542"/>
                  </a:lnTo>
                </a:path>
                <a:path w="202565" h="162560">
                  <a:moveTo>
                    <a:pt x="176841" y="140542"/>
                  </a:moveTo>
                  <a:lnTo>
                    <a:pt x="150780" y="134027"/>
                  </a:lnTo>
                </a:path>
                <a:path w="202565" h="162560">
                  <a:moveTo>
                    <a:pt x="133096" y="130304"/>
                  </a:moveTo>
                  <a:lnTo>
                    <a:pt x="99589" y="121927"/>
                  </a:lnTo>
                </a:path>
                <a:path w="202565" h="162560">
                  <a:moveTo>
                    <a:pt x="82836" y="117273"/>
                  </a:moveTo>
                  <a:lnTo>
                    <a:pt x="48398" y="108897"/>
                  </a:lnTo>
                </a:path>
                <a:path w="202565" h="162560">
                  <a:moveTo>
                    <a:pt x="31645" y="105174"/>
                  </a:moveTo>
                  <a:lnTo>
                    <a:pt x="5584" y="97728"/>
                  </a:lnTo>
                </a:path>
                <a:path w="202565" h="162560">
                  <a:moveTo>
                    <a:pt x="5584" y="97728"/>
                  </a:moveTo>
                  <a:lnTo>
                    <a:pt x="0" y="117273"/>
                  </a:lnTo>
                </a:path>
                <a:path w="202565" h="162560">
                  <a:moveTo>
                    <a:pt x="172187" y="160088"/>
                  </a:moveTo>
                  <a:lnTo>
                    <a:pt x="172187" y="161949"/>
                  </a:lnTo>
                </a:path>
                <a:path w="202565" h="162560">
                  <a:moveTo>
                    <a:pt x="0" y="119135"/>
                  </a:moveTo>
                  <a:lnTo>
                    <a:pt x="0" y="117273"/>
                  </a:lnTo>
                </a:path>
                <a:path w="202565" h="162560">
                  <a:moveTo>
                    <a:pt x="201971" y="42814"/>
                  </a:moveTo>
                  <a:lnTo>
                    <a:pt x="196387" y="65152"/>
                  </a:lnTo>
                </a:path>
                <a:path w="202565" h="162560">
                  <a:moveTo>
                    <a:pt x="191733" y="80974"/>
                  </a:moveTo>
                  <a:lnTo>
                    <a:pt x="184287" y="112620"/>
                  </a:lnTo>
                </a:path>
                <a:path w="202565" h="162560">
                  <a:moveTo>
                    <a:pt x="180564" y="128442"/>
                  </a:moveTo>
                  <a:lnTo>
                    <a:pt x="174980" y="150780"/>
                  </a:lnTo>
                </a:path>
                <a:path w="202565" h="162560">
                  <a:moveTo>
                    <a:pt x="2792" y="107966"/>
                  </a:moveTo>
                  <a:lnTo>
                    <a:pt x="8376" y="85628"/>
                  </a:lnTo>
                </a:path>
                <a:path w="202565" h="162560">
                  <a:moveTo>
                    <a:pt x="12099" y="69805"/>
                  </a:moveTo>
                  <a:lnTo>
                    <a:pt x="20476" y="38160"/>
                  </a:lnTo>
                </a:path>
                <a:path w="202565" h="162560">
                  <a:moveTo>
                    <a:pt x="24199" y="22337"/>
                  </a:moveTo>
                  <a:lnTo>
                    <a:pt x="29783" y="0"/>
                  </a:lnTo>
                </a:path>
                <a:path w="202565" h="162560">
                  <a:moveTo>
                    <a:pt x="2792" y="120066"/>
                  </a:moveTo>
                  <a:lnTo>
                    <a:pt x="3722" y="120066"/>
                  </a:lnTo>
                </a:path>
                <a:path w="202565" h="162560">
                  <a:moveTo>
                    <a:pt x="3722" y="120066"/>
                  </a:moveTo>
                  <a:lnTo>
                    <a:pt x="5584" y="120066"/>
                  </a:lnTo>
                </a:path>
                <a:path w="202565" h="162560">
                  <a:moveTo>
                    <a:pt x="5584" y="120066"/>
                  </a:moveTo>
                  <a:lnTo>
                    <a:pt x="26991" y="125650"/>
                  </a:lnTo>
                </a:path>
                <a:path w="202565" h="162560">
                  <a:moveTo>
                    <a:pt x="43745" y="130304"/>
                  </a:moveTo>
                  <a:lnTo>
                    <a:pt x="77251" y="138681"/>
                  </a:lnTo>
                </a:path>
                <a:path w="202565" h="162560">
                  <a:moveTo>
                    <a:pt x="94005" y="142404"/>
                  </a:moveTo>
                  <a:lnTo>
                    <a:pt x="128442" y="150780"/>
                  </a:lnTo>
                </a:path>
                <a:path w="202565" h="162560">
                  <a:moveTo>
                    <a:pt x="145196" y="155434"/>
                  </a:moveTo>
                  <a:lnTo>
                    <a:pt x="166603" y="160088"/>
                  </a:lnTo>
                </a:path>
                <a:path w="202565" h="162560">
                  <a:moveTo>
                    <a:pt x="166603" y="160088"/>
                  </a:moveTo>
                  <a:lnTo>
                    <a:pt x="167534" y="161018"/>
                  </a:lnTo>
                </a:path>
                <a:path w="202565" h="162560">
                  <a:moveTo>
                    <a:pt x="167534" y="161018"/>
                  </a:moveTo>
                  <a:lnTo>
                    <a:pt x="168464" y="161018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78" name="object 13778"/>
            <p:cNvSpPr/>
            <p:nvPr/>
          </p:nvSpPr>
          <p:spPr>
            <a:xfrm>
              <a:off x="12382627" y="45299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79" name="object 13779"/>
            <p:cNvSpPr/>
            <p:nvPr/>
          </p:nvSpPr>
          <p:spPr>
            <a:xfrm>
              <a:off x="12382637" y="453086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0" name="object 13780"/>
            <p:cNvSpPr/>
            <p:nvPr/>
          </p:nvSpPr>
          <p:spPr>
            <a:xfrm>
              <a:off x="12381705" y="45299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1" name="object 13781"/>
            <p:cNvSpPr/>
            <p:nvPr/>
          </p:nvSpPr>
          <p:spPr>
            <a:xfrm>
              <a:off x="12382637" y="45299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2" name="object 13782"/>
            <p:cNvSpPr/>
            <p:nvPr/>
          </p:nvSpPr>
          <p:spPr>
            <a:xfrm>
              <a:off x="12381700" y="45290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3" name="object 13783"/>
            <p:cNvSpPr/>
            <p:nvPr/>
          </p:nvSpPr>
          <p:spPr>
            <a:xfrm>
              <a:off x="12382637" y="45299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4" name="object 13784"/>
            <p:cNvSpPr/>
            <p:nvPr/>
          </p:nvSpPr>
          <p:spPr>
            <a:xfrm>
              <a:off x="12382627" y="45290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5" name="object 13785"/>
            <p:cNvSpPr/>
            <p:nvPr/>
          </p:nvSpPr>
          <p:spPr>
            <a:xfrm>
              <a:off x="12383567" y="45299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6" name="object 13786"/>
            <p:cNvSpPr/>
            <p:nvPr/>
          </p:nvSpPr>
          <p:spPr>
            <a:xfrm>
              <a:off x="12383567" y="45290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7" name="object 13787"/>
            <p:cNvSpPr/>
            <p:nvPr/>
          </p:nvSpPr>
          <p:spPr>
            <a:xfrm>
              <a:off x="12384498" y="45299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8" name="object 13788"/>
            <p:cNvSpPr/>
            <p:nvPr/>
          </p:nvSpPr>
          <p:spPr>
            <a:xfrm>
              <a:off x="12383567" y="45299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89" name="object 13789"/>
            <p:cNvSpPr/>
            <p:nvPr/>
          </p:nvSpPr>
          <p:spPr>
            <a:xfrm>
              <a:off x="12383567" y="453086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90" name="object 13790"/>
            <p:cNvSpPr/>
            <p:nvPr/>
          </p:nvSpPr>
          <p:spPr>
            <a:xfrm>
              <a:off x="12382627" y="45299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791" name="object 13791"/>
          <p:cNvSpPr/>
          <p:nvPr/>
        </p:nvSpPr>
        <p:spPr>
          <a:xfrm>
            <a:off x="6051706" y="70606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92" name="object 13792"/>
          <p:cNvSpPr/>
          <p:nvPr/>
        </p:nvSpPr>
        <p:spPr>
          <a:xfrm>
            <a:off x="6051706" y="698152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93" name="object 13793"/>
          <p:cNvSpPr/>
          <p:nvPr/>
        </p:nvSpPr>
        <p:spPr>
          <a:xfrm>
            <a:off x="12382637" y="4515976"/>
            <a:ext cx="5715" cy="15240"/>
          </a:xfrm>
          <a:custGeom>
            <a:avLst/>
            <a:gdLst/>
            <a:ahLst/>
            <a:cxnLst/>
            <a:rect l="l" t="t" r="r" b="b"/>
            <a:pathLst>
              <a:path w="5715" h="15239">
                <a:moveTo>
                  <a:pt x="1861" y="14891"/>
                </a:moveTo>
                <a:lnTo>
                  <a:pt x="5584" y="930"/>
                </a:lnTo>
              </a:path>
              <a:path w="5715" h="15239">
                <a:moveTo>
                  <a:pt x="3722" y="0"/>
                </a:moveTo>
                <a:lnTo>
                  <a:pt x="0" y="139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94" name="object 13794"/>
          <p:cNvSpPr/>
          <p:nvPr/>
        </p:nvSpPr>
        <p:spPr>
          <a:xfrm>
            <a:off x="12513871" y="456158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95" name="object 13795"/>
          <p:cNvSpPr/>
          <p:nvPr/>
        </p:nvSpPr>
        <p:spPr>
          <a:xfrm>
            <a:off x="6056360" y="706063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96" name="object 13796"/>
          <p:cNvSpPr/>
          <p:nvPr/>
        </p:nvSpPr>
        <p:spPr>
          <a:xfrm>
            <a:off x="6126166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97" name="object 13797"/>
          <p:cNvSpPr/>
          <p:nvPr/>
        </p:nvSpPr>
        <p:spPr>
          <a:xfrm>
            <a:off x="6126166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98" name="object 13798"/>
          <p:cNvSpPr/>
          <p:nvPr/>
        </p:nvSpPr>
        <p:spPr>
          <a:xfrm>
            <a:off x="6056360" y="6981521"/>
            <a:ext cx="69850" cy="31115"/>
          </a:xfrm>
          <a:custGeom>
            <a:avLst/>
            <a:gdLst/>
            <a:ahLst/>
            <a:cxnLst/>
            <a:rect l="l" t="t" r="r" b="b"/>
            <a:pathLst>
              <a:path w="69850" h="31115">
                <a:moveTo>
                  <a:pt x="0" y="0"/>
                </a:moveTo>
                <a:lnTo>
                  <a:pt x="26060" y="0"/>
                </a:lnTo>
              </a:path>
              <a:path w="69850" h="31115">
                <a:moveTo>
                  <a:pt x="42814" y="0"/>
                </a:moveTo>
                <a:lnTo>
                  <a:pt x="69805" y="0"/>
                </a:lnTo>
              </a:path>
              <a:path w="69850"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99" name="object 13799"/>
          <p:cNvSpPr/>
          <p:nvPr/>
        </p:nvSpPr>
        <p:spPr>
          <a:xfrm>
            <a:off x="6056360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00" name="object 13800"/>
          <p:cNvSpPr/>
          <p:nvPr/>
        </p:nvSpPr>
        <p:spPr>
          <a:xfrm>
            <a:off x="12512929" y="456158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600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01" name="object 13801"/>
          <p:cNvSpPr/>
          <p:nvPr/>
        </p:nvSpPr>
        <p:spPr>
          <a:xfrm>
            <a:off x="6051706" y="698152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02" name="object 13802"/>
          <p:cNvSpPr/>
          <p:nvPr/>
        </p:nvSpPr>
        <p:spPr>
          <a:xfrm>
            <a:off x="12512940" y="45615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03" name="object 13803"/>
          <p:cNvSpPr/>
          <p:nvPr/>
        </p:nvSpPr>
        <p:spPr>
          <a:xfrm>
            <a:off x="6051706" y="6977798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04" name="object 13804"/>
          <p:cNvSpPr/>
          <p:nvPr/>
        </p:nvSpPr>
        <p:spPr>
          <a:xfrm>
            <a:off x="6051706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05" name="object 13805"/>
          <p:cNvSpPr/>
          <p:nvPr/>
        </p:nvSpPr>
        <p:spPr>
          <a:xfrm>
            <a:off x="12512929" y="456158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600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06" name="object 13806"/>
          <p:cNvSpPr/>
          <p:nvPr/>
        </p:nvSpPr>
        <p:spPr>
          <a:xfrm>
            <a:off x="6051706" y="70606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807" name="object 13807"/>
          <p:cNvGrpSpPr/>
          <p:nvPr/>
        </p:nvGrpSpPr>
        <p:grpSpPr>
          <a:xfrm>
            <a:off x="12512940" y="4562513"/>
            <a:ext cx="1905" cy="1905"/>
            <a:chOff x="12512940" y="4562513"/>
            <a:chExt cx="1905" cy="1905"/>
          </a:xfrm>
        </p:grpSpPr>
        <p:sp>
          <p:nvSpPr>
            <p:cNvPr id="13808" name="object 13808"/>
            <p:cNvSpPr/>
            <p:nvPr/>
          </p:nvSpPr>
          <p:spPr>
            <a:xfrm>
              <a:off x="12513872" y="45625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09" name="object 13809"/>
            <p:cNvSpPr/>
            <p:nvPr/>
          </p:nvSpPr>
          <p:spPr>
            <a:xfrm>
              <a:off x="12512940" y="45625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810" name="object 13810"/>
          <p:cNvSpPr/>
          <p:nvPr/>
        </p:nvSpPr>
        <p:spPr>
          <a:xfrm>
            <a:off x="6056360" y="706063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11" name="object 13811"/>
          <p:cNvSpPr/>
          <p:nvPr/>
        </p:nvSpPr>
        <p:spPr>
          <a:xfrm>
            <a:off x="12512940" y="45625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12" name="object 13812"/>
          <p:cNvSpPr/>
          <p:nvPr/>
        </p:nvSpPr>
        <p:spPr>
          <a:xfrm>
            <a:off x="6051706" y="6977798"/>
            <a:ext cx="78740" cy="0"/>
          </a:xfrm>
          <a:custGeom>
            <a:avLst/>
            <a:gdLst/>
            <a:ahLst/>
            <a:cxnLst/>
            <a:rect l="l" t="t" r="r" b="b"/>
            <a:pathLst>
              <a:path w="78739">
                <a:moveTo>
                  <a:pt x="78182" y="0"/>
                </a:moveTo>
                <a:lnTo>
                  <a:pt x="47468" y="0"/>
                </a:lnTo>
              </a:path>
              <a:path w="78739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813" name="object 13813"/>
          <p:cNvGrpSpPr/>
          <p:nvPr/>
        </p:nvGrpSpPr>
        <p:grpSpPr>
          <a:xfrm>
            <a:off x="12512940" y="4562513"/>
            <a:ext cx="1905" cy="1905"/>
            <a:chOff x="12512940" y="4562513"/>
            <a:chExt cx="1905" cy="1905"/>
          </a:xfrm>
        </p:grpSpPr>
        <p:sp>
          <p:nvSpPr>
            <p:cNvPr id="13814" name="object 13814"/>
            <p:cNvSpPr/>
            <p:nvPr/>
          </p:nvSpPr>
          <p:spPr>
            <a:xfrm>
              <a:off x="12512940" y="45625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15" name="object 13815"/>
            <p:cNvSpPr/>
            <p:nvPr/>
          </p:nvSpPr>
          <p:spPr>
            <a:xfrm>
              <a:off x="12512941" y="45634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816" name="object 13816"/>
          <p:cNvSpPr/>
          <p:nvPr/>
        </p:nvSpPr>
        <p:spPr>
          <a:xfrm>
            <a:off x="6056360" y="698152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17" name="object 13817"/>
          <p:cNvSpPr/>
          <p:nvPr/>
        </p:nvSpPr>
        <p:spPr>
          <a:xfrm>
            <a:off x="12512002" y="45625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27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18" name="object 13818"/>
          <p:cNvSpPr/>
          <p:nvPr/>
        </p:nvSpPr>
        <p:spPr>
          <a:xfrm>
            <a:off x="6129889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19" name="object 13819"/>
          <p:cNvSpPr/>
          <p:nvPr/>
        </p:nvSpPr>
        <p:spPr>
          <a:xfrm>
            <a:off x="6129889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820" name="object 13820"/>
          <p:cNvGrpSpPr/>
          <p:nvPr/>
        </p:nvGrpSpPr>
        <p:grpSpPr>
          <a:xfrm>
            <a:off x="12512009" y="4547621"/>
            <a:ext cx="6985" cy="15875"/>
            <a:chOff x="12512009" y="4547621"/>
            <a:chExt cx="6985" cy="15875"/>
          </a:xfrm>
        </p:grpSpPr>
        <p:sp>
          <p:nvSpPr>
            <p:cNvPr id="13821" name="object 13821"/>
            <p:cNvSpPr/>
            <p:nvPr/>
          </p:nvSpPr>
          <p:spPr>
            <a:xfrm>
              <a:off x="12512941" y="45625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22" name="object 13822"/>
            <p:cNvSpPr/>
            <p:nvPr/>
          </p:nvSpPr>
          <p:spPr>
            <a:xfrm>
              <a:off x="12512002" y="4561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23" name="object 13823"/>
            <p:cNvSpPr/>
            <p:nvPr/>
          </p:nvSpPr>
          <p:spPr>
            <a:xfrm>
              <a:off x="12512941" y="456158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24" name="object 13824"/>
            <p:cNvSpPr/>
            <p:nvPr/>
          </p:nvSpPr>
          <p:spPr>
            <a:xfrm>
              <a:off x="12512009" y="4560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25" name="object 13825"/>
            <p:cNvSpPr/>
            <p:nvPr/>
          </p:nvSpPr>
          <p:spPr>
            <a:xfrm>
              <a:off x="12512941" y="4548552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79" h="13970">
                  <a:moveTo>
                    <a:pt x="930" y="13030"/>
                  </a:moveTo>
                  <a:lnTo>
                    <a:pt x="0" y="13030"/>
                  </a:lnTo>
                </a:path>
                <a:path w="5079" h="13970">
                  <a:moveTo>
                    <a:pt x="2792" y="0"/>
                  </a:moveTo>
                  <a:lnTo>
                    <a:pt x="0" y="13961"/>
                  </a:lnTo>
                </a:path>
                <a:path w="5079" h="13970">
                  <a:moveTo>
                    <a:pt x="930" y="13961"/>
                  </a:moveTo>
                  <a:lnTo>
                    <a:pt x="4653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826" name="object 13826"/>
          <p:cNvSpPr/>
          <p:nvPr/>
        </p:nvSpPr>
        <p:spPr>
          <a:xfrm>
            <a:off x="6126166" y="6926606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27" name="object 13827"/>
          <p:cNvSpPr/>
          <p:nvPr/>
        </p:nvSpPr>
        <p:spPr>
          <a:xfrm>
            <a:off x="12537140" y="4523421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2792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28" name="object 13828"/>
          <p:cNvSpPr/>
          <p:nvPr/>
        </p:nvSpPr>
        <p:spPr>
          <a:xfrm>
            <a:off x="6126166" y="7019681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29" name="object 13829"/>
          <p:cNvSpPr/>
          <p:nvPr/>
        </p:nvSpPr>
        <p:spPr>
          <a:xfrm>
            <a:off x="6126166" y="6918230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30" name="object 13830"/>
          <p:cNvSpPr/>
          <p:nvPr/>
        </p:nvSpPr>
        <p:spPr>
          <a:xfrm>
            <a:off x="6126166" y="7028057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31" name="object 13831"/>
          <p:cNvSpPr/>
          <p:nvPr/>
        </p:nvSpPr>
        <p:spPr>
          <a:xfrm>
            <a:off x="12511079" y="4527144"/>
            <a:ext cx="26670" cy="106680"/>
          </a:xfrm>
          <a:custGeom>
            <a:avLst/>
            <a:gdLst/>
            <a:ahLst/>
            <a:cxnLst/>
            <a:rect l="l" t="t" r="r" b="b"/>
            <a:pathLst>
              <a:path w="26670" h="106679">
                <a:moveTo>
                  <a:pt x="0" y="106104"/>
                </a:moveTo>
                <a:lnTo>
                  <a:pt x="4653" y="86559"/>
                </a:lnTo>
              </a:path>
              <a:path w="26670" h="106679">
                <a:moveTo>
                  <a:pt x="8376" y="69805"/>
                </a:moveTo>
                <a:lnTo>
                  <a:pt x="17684" y="35368"/>
                </a:lnTo>
              </a:path>
              <a:path w="26670" h="106679">
                <a:moveTo>
                  <a:pt x="21407" y="18614"/>
                </a:moveTo>
                <a:lnTo>
                  <a:pt x="2606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32" name="object 13832"/>
          <p:cNvSpPr/>
          <p:nvPr/>
        </p:nvSpPr>
        <p:spPr>
          <a:xfrm>
            <a:off x="6093590" y="6977798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33" name="object 13833"/>
          <p:cNvSpPr/>
          <p:nvPr/>
        </p:nvSpPr>
        <p:spPr>
          <a:xfrm>
            <a:off x="12439412" y="4653726"/>
            <a:ext cx="66675" cy="264795"/>
          </a:xfrm>
          <a:custGeom>
            <a:avLst/>
            <a:gdLst/>
            <a:ahLst/>
            <a:cxnLst/>
            <a:rect l="l" t="t" r="r" b="b"/>
            <a:pathLst>
              <a:path w="66675" h="264795">
                <a:moveTo>
                  <a:pt x="0" y="264331"/>
                </a:moveTo>
                <a:lnTo>
                  <a:pt x="930" y="262470"/>
                </a:lnTo>
              </a:path>
              <a:path w="66675" h="264795">
                <a:moveTo>
                  <a:pt x="930" y="262470"/>
                </a:moveTo>
                <a:lnTo>
                  <a:pt x="1861" y="259677"/>
                </a:lnTo>
              </a:path>
              <a:path w="66675" h="264795">
                <a:moveTo>
                  <a:pt x="1861" y="259677"/>
                </a:moveTo>
                <a:lnTo>
                  <a:pt x="6515" y="240132"/>
                </a:lnTo>
              </a:path>
              <a:path w="66675" h="264795">
                <a:moveTo>
                  <a:pt x="11168" y="222448"/>
                </a:moveTo>
                <a:lnTo>
                  <a:pt x="19545" y="188941"/>
                </a:lnTo>
              </a:path>
              <a:path w="66675" h="264795">
                <a:moveTo>
                  <a:pt x="23268" y="172187"/>
                </a:moveTo>
                <a:lnTo>
                  <a:pt x="31645" y="137750"/>
                </a:lnTo>
              </a:path>
              <a:path w="66675" h="264795">
                <a:moveTo>
                  <a:pt x="36299" y="120996"/>
                </a:moveTo>
                <a:lnTo>
                  <a:pt x="44675" y="87490"/>
                </a:lnTo>
              </a:path>
              <a:path w="66675" h="264795">
                <a:moveTo>
                  <a:pt x="48398" y="70736"/>
                </a:moveTo>
                <a:lnTo>
                  <a:pt x="56775" y="36299"/>
                </a:lnTo>
              </a:path>
              <a:path w="66675" h="264795">
                <a:moveTo>
                  <a:pt x="61429" y="19545"/>
                </a:moveTo>
                <a:lnTo>
                  <a:pt x="66082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34" name="object 13834"/>
          <p:cNvSpPr/>
          <p:nvPr/>
        </p:nvSpPr>
        <p:spPr>
          <a:xfrm>
            <a:off x="11529143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35" name="object 13835"/>
          <p:cNvSpPr/>
          <p:nvPr/>
        </p:nvSpPr>
        <p:spPr>
          <a:xfrm>
            <a:off x="12439412" y="491805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36" name="object 13836"/>
          <p:cNvSpPr/>
          <p:nvPr/>
        </p:nvSpPr>
        <p:spPr>
          <a:xfrm>
            <a:off x="12281186" y="4877105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0"/>
                </a:moveTo>
                <a:lnTo>
                  <a:pt x="930" y="1861"/>
                </a:lnTo>
              </a:path>
              <a:path w="1270" h="3175">
                <a:moveTo>
                  <a:pt x="930" y="1861"/>
                </a:moveTo>
                <a:lnTo>
                  <a:pt x="0" y="279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37" name="object 13837"/>
          <p:cNvSpPr/>
          <p:nvPr/>
        </p:nvSpPr>
        <p:spPr>
          <a:xfrm>
            <a:off x="11524489" y="677768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38" name="object 13838"/>
          <p:cNvSpPr/>
          <p:nvPr/>
        </p:nvSpPr>
        <p:spPr>
          <a:xfrm>
            <a:off x="11524489" y="697872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39" name="object 13839"/>
          <p:cNvSpPr/>
          <p:nvPr/>
        </p:nvSpPr>
        <p:spPr>
          <a:xfrm>
            <a:off x="12282116" y="4484330"/>
            <a:ext cx="151130" cy="436880"/>
          </a:xfrm>
          <a:custGeom>
            <a:avLst/>
            <a:gdLst/>
            <a:ahLst/>
            <a:cxnLst/>
            <a:rect l="l" t="t" r="r" b="b"/>
            <a:pathLst>
              <a:path w="151129" h="436879">
                <a:moveTo>
                  <a:pt x="97728" y="0"/>
                </a:moveTo>
                <a:lnTo>
                  <a:pt x="97728" y="2792"/>
                </a:lnTo>
              </a:path>
              <a:path w="151129" h="436879">
                <a:moveTo>
                  <a:pt x="96797" y="3722"/>
                </a:moveTo>
                <a:lnTo>
                  <a:pt x="92143" y="22337"/>
                </a:lnTo>
              </a:path>
              <a:path w="151129" h="436879">
                <a:moveTo>
                  <a:pt x="88420" y="39091"/>
                </a:moveTo>
                <a:lnTo>
                  <a:pt x="80044" y="73528"/>
                </a:lnTo>
              </a:path>
              <a:path w="151129" h="436879">
                <a:moveTo>
                  <a:pt x="75390" y="90282"/>
                </a:moveTo>
                <a:lnTo>
                  <a:pt x="70736" y="108897"/>
                </a:lnTo>
              </a:path>
              <a:path w="151129" h="436879">
                <a:moveTo>
                  <a:pt x="65152" y="130304"/>
                </a:moveTo>
                <a:lnTo>
                  <a:pt x="61429" y="147988"/>
                </a:lnTo>
              </a:path>
              <a:path w="151129" h="436879">
                <a:moveTo>
                  <a:pt x="56775" y="164741"/>
                </a:moveTo>
                <a:lnTo>
                  <a:pt x="48398" y="198248"/>
                </a:lnTo>
              </a:path>
              <a:path w="151129" h="436879">
                <a:moveTo>
                  <a:pt x="44675" y="215932"/>
                </a:moveTo>
                <a:lnTo>
                  <a:pt x="36299" y="249439"/>
                </a:lnTo>
              </a:path>
              <a:path w="151129" h="436879">
                <a:moveTo>
                  <a:pt x="31645" y="266193"/>
                </a:moveTo>
                <a:lnTo>
                  <a:pt x="23268" y="299700"/>
                </a:lnTo>
              </a:path>
              <a:path w="151129" h="436879">
                <a:moveTo>
                  <a:pt x="18614" y="317384"/>
                </a:moveTo>
                <a:lnTo>
                  <a:pt x="10238" y="350891"/>
                </a:lnTo>
              </a:path>
              <a:path w="151129" h="436879">
                <a:moveTo>
                  <a:pt x="6515" y="367644"/>
                </a:moveTo>
                <a:lnTo>
                  <a:pt x="1861" y="385328"/>
                </a:lnTo>
              </a:path>
              <a:path w="151129" h="436879">
                <a:moveTo>
                  <a:pt x="1861" y="385328"/>
                </a:moveTo>
                <a:lnTo>
                  <a:pt x="1861" y="387190"/>
                </a:lnTo>
              </a:path>
              <a:path w="151129" h="436879">
                <a:moveTo>
                  <a:pt x="1861" y="387190"/>
                </a:moveTo>
                <a:lnTo>
                  <a:pt x="930" y="389051"/>
                </a:lnTo>
              </a:path>
              <a:path w="151129" h="436879">
                <a:moveTo>
                  <a:pt x="930" y="389982"/>
                </a:moveTo>
                <a:lnTo>
                  <a:pt x="930" y="390913"/>
                </a:lnTo>
              </a:path>
              <a:path w="151129" h="436879">
                <a:moveTo>
                  <a:pt x="930" y="390913"/>
                </a:moveTo>
                <a:lnTo>
                  <a:pt x="0" y="392774"/>
                </a:lnTo>
              </a:path>
              <a:path w="151129" h="436879">
                <a:moveTo>
                  <a:pt x="150780" y="436519"/>
                </a:moveTo>
                <a:lnTo>
                  <a:pt x="111689" y="426281"/>
                </a:lnTo>
              </a:path>
              <a:path w="151129" h="436879">
                <a:moveTo>
                  <a:pt x="94936" y="421627"/>
                </a:moveTo>
                <a:lnTo>
                  <a:pt x="60498" y="413250"/>
                </a:lnTo>
              </a:path>
              <a:path w="151129" h="436879">
                <a:moveTo>
                  <a:pt x="43745" y="409527"/>
                </a:moveTo>
                <a:lnTo>
                  <a:pt x="4653" y="39928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40" name="object 13840"/>
          <p:cNvSpPr/>
          <p:nvPr/>
        </p:nvSpPr>
        <p:spPr>
          <a:xfrm>
            <a:off x="11450029" y="7069941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41" name="object 13841"/>
          <p:cNvSpPr/>
          <p:nvPr/>
        </p:nvSpPr>
        <p:spPr>
          <a:xfrm>
            <a:off x="11965662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42" name="object 13842"/>
          <p:cNvSpPr/>
          <p:nvPr/>
        </p:nvSpPr>
        <p:spPr>
          <a:xfrm>
            <a:off x="11383946" y="7065288"/>
            <a:ext cx="8890" cy="0"/>
          </a:xfrm>
          <a:custGeom>
            <a:avLst/>
            <a:gdLst/>
            <a:ahLst/>
            <a:cxnLst/>
            <a:rect l="l" t="t" r="r" b="b"/>
            <a:pathLst>
              <a:path w="8890">
                <a:moveTo>
                  <a:pt x="0" y="0"/>
                </a:moveTo>
                <a:lnTo>
                  <a:pt x="8376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43" name="object 13843"/>
          <p:cNvSpPr/>
          <p:nvPr/>
        </p:nvSpPr>
        <p:spPr>
          <a:xfrm>
            <a:off x="11965662" y="466024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44" name="object 13844"/>
          <p:cNvSpPr/>
          <p:nvPr/>
        </p:nvSpPr>
        <p:spPr>
          <a:xfrm>
            <a:off x="6056360" y="7064357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735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45" name="object 13845"/>
          <p:cNvSpPr/>
          <p:nvPr/>
        </p:nvSpPr>
        <p:spPr>
          <a:xfrm>
            <a:off x="11970316" y="473842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46" name="object 13846"/>
          <p:cNvSpPr/>
          <p:nvPr/>
        </p:nvSpPr>
        <p:spPr>
          <a:xfrm>
            <a:off x="11970316" y="4660241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39">
                <a:moveTo>
                  <a:pt x="69805" y="0"/>
                </a:moveTo>
                <a:lnTo>
                  <a:pt x="69805" y="29783"/>
                </a:lnTo>
              </a:path>
              <a:path w="69850" h="78739">
                <a:moveTo>
                  <a:pt x="69805" y="47468"/>
                </a:moveTo>
                <a:lnTo>
                  <a:pt x="69805" y="78182"/>
                </a:lnTo>
              </a:path>
              <a:path w="69850" h="78739">
                <a:moveTo>
                  <a:pt x="0" y="0"/>
                </a:moveTo>
                <a:lnTo>
                  <a:pt x="26060" y="0"/>
                </a:lnTo>
              </a:path>
              <a:path w="69850" h="78739">
                <a:moveTo>
                  <a:pt x="43745" y="0"/>
                </a:moveTo>
                <a:lnTo>
                  <a:pt x="69805" y="0"/>
                </a:lnTo>
              </a:path>
              <a:path w="69850" h="78739">
                <a:moveTo>
                  <a:pt x="0" y="0"/>
                </a:moveTo>
                <a:lnTo>
                  <a:pt x="0" y="29783"/>
                </a:lnTo>
              </a:path>
              <a:path w="69850"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47" name="object 13847"/>
          <p:cNvSpPr/>
          <p:nvPr/>
        </p:nvSpPr>
        <p:spPr>
          <a:xfrm>
            <a:off x="11529143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48" name="object 13848"/>
          <p:cNvSpPr/>
          <p:nvPr/>
        </p:nvSpPr>
        <p:spPr>
          <a:xfrm>
            <a:off x="11965662" y="466024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49" name="object 13849"/>
          <p:cNvSpPr/>
          <p:nvPr/>
        </p:nvSpPr>
        <p:spPr>
          <a:xfrm>
            <a:off x="11529143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50" name="object 13850"/>
          <p:cNvSpPr/>
          <p:nvPr/>
        </p:nvSpPr>
        <p:spPr>
          <a:xfrm>
            <a:off x="11965662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51" name="object 13851"/>
          <p:cNvSpPr/>
          <p:nvPr/>
        </p:nvSpPr>
        <p:spPr>
          <a:xfrm>
            <a:off x="6126166" y="6775825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52" name="object 13852"/>
          <p:cNvSpPr/>
          <p:nvPr/>
        </p:nvSpPr>
        <p:spPr>
          <a:xfrm>
            <a:off x="11965662" y="4655587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53" name="object 13853"/>
          <p:cNvSpPr/>
          <p:nvPr/>
        </p:nvSpPr>
        <p:spPr>
          <a:xfrm>
            <a:off x="6051706" y="70643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54" name="object 13854"/>
          <p:cNvSpPr/>
          <p:nvPr/>
        </p:nvSpPr>
        <p:spPr>
          <a:xfrm>
            <a:off x="11524489" y="706528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653" y="4653"/>
                </a:moveTo>
                <a:lnTo>
                  <a:pt x="0" y="4653"/>
                </a:lnTo>
              </a:path>
              <a:path w="5079"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55" name="object 13855"/>
          <p:cNvSpPr/>
          <p:nvPr/>
        </p:nvSpPr>
        <p:spPr>
          <a:xfrm>
            <a:off x="6056360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56" name="object 13856"/>
          <p:cNvSpPr/>
          <p:nvPr/>
        </p:nvSpPr>
        <p:spPr>
          <a:xfrm>
            <a:off x="11524489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57" name="object 13857"/>
          <p:cNvSpPr/>
          <p:nvPr/>
        </p:nvSpPr>
        <p:spPr>
          <a:xfrm>
            <a:off x="6056360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58" name="object 13858"/>
          <p:cNvSpPr/>
          <p:nvPr/>
        </p:nvSpPr>
        <p:spPr>
          <a:xfrm>
            <a:off x="11965662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59" name="object 13859"/>
          <p:cNvSpPr/>
          <p:nvPr/>
        </p:nvSpPr>
        <p:spPr>
          <a:xfrm>
            <a:off x="11970316" y="473842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60" name="object 13860"/>
          <p:cNvSpPr/>
          <p:nvPr/>
        </p:nvSpPr>
        <p:spPr>
          <a:xfrm>
            <a:off x="11965662" y="4655587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78182" y="0"/>
                </a:moveTo>
                <a:lnTo>
                  <a:pt x="48398" y="0"/>
                </a:lnTo>
              </a:path>
              <a:path w="78740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61" name="object 13861"/>
          <p:cNvSpPr/>
          <p:nvPr/>
        </p:nvSpPr>
        <p:spPr>
          <a:xfrm>
            <a:off x="6051706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62" name="object 13862"/>
          <p:cNvSpPr/>
          <p:nvPr/>
        </p:nvSpPr>
        <p:spPr>
          <a:xfrm>
            <a:off x="6051706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63" name="object 13863"/>
          <p:cNvSpPr/>
          <p:nvPr/>
        </p:nvSpPr>
        <p:spPr>
          <a:xfrm>
            <a:off x="6188526" y="7060634"/>
            <a:ext cx="8890" cy="0"/>
          </a:xfrm>
          <a:custGeom>
            <a:avLst/>
            <a:gdLst/>
            <a:ahLst/>
            <a:cxnLst/>
            <a:rect l="l" t="t" r="r" b="b"/>
            <a:pathLst>
              <a:path w="8889">
                <a:moveTo>
                  <a:pt x="0" y="0"/>
                </a:moveTo>
                <a:lnTo>
                  <a:pt x="8376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64" name="object 13864"/>
          <p:cNvSpPr/>
          <p:nvPr/>
        </p:nvSpPr>
        <p:spPr>
          <a:xfrm>
            <a:off x="11970316" y="466024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65" name="object 13865"/>
          <p:cNvSpPr/>
          <p:nvPr/>
        </p:nvSpPr>
        <p:spPr>
          <a:xfrm>
            <a:off x="11450029" y="678047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66" name="object 13866"/>
          <p:cNvSpPr/>
          <p:nvPr/>
        </p:nvSpPr>
        <p:spPr>
          <a:xfrm>
            <a:off x="12043845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67" name="object 13867"/>
          <p:cNvSpPr/>
          <p:nvPr/>
        </p:nvSpPr>
        <p:spPr>
          <a:xfrm>
            <a:off x="11524489" y="706994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68" name="object 13868"/>
          <p:cNvSpPr/>
          <p:nvPr/>
        </p:nvSpPr>
        <p:spPr>
          <a:xfrm>
            <a:off x="12040122" y="460439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69" name="object 13869"/>
          <p:cNvSpPr/>
          <p:nvPr/>
        </p:nvSpPr>
        <p:spPr>
          <a:xfrm>
            <a:off x="11450029" y="7069941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45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70" name="object 13870"/>
          <p:cNvSpPr/>
          <p:nvPr/>
        </p:nvSpPr>
        <p:spPr>
          <a:xfrm>
            <a:off x="12040122" y="469747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71" name="object 13871"/>
          <p:cNvSpPr/>
          <p:nvPr/>
        </p:nvSpPr>
        <p:spPr>
          <a:xfrm>
            <a:off x="12040122" y="459602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72" name="object 13872"/>
          <p:cNvSpPr/>
          <p:nvPr/>
        </p:nvSpPr>
        <p:spPr>
          <a:xfrm>
            <a:off x="12040122" y="470677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73" name="object 13873"/>
          <p:cNvSpPr/>
          <p:nvPr/>
        </p:nvSpPr>
        <p:spPr>
          <a:xfrm>
            <a:off x="12007546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74" name="object 13874"/>
          <p:cNvSpPr/>
          <p:nvPr/>
        </p:nvSpPr>
        <p:spPr>
          <a:xfrm>
            <a:off x="6056360" y="7064357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0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75" name="object 13875"/>
          <p:cNvSpPr/>
          <p:nvPr/>
        </p:nvSpPr>
        <p:spPr>
          <a:xfrm>
            <a:off x="11970316" y="4743077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735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76" name="object 13876"/>
          <p:cNvSpPr/>
          <p:nvPr/>
        </p:nvSpPr>
        <p:spPr>
          <a:xfrm>
            <a:off x="6051706" y="697314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77" name="object 13877"/>
          <p:cNvSpPr/>
          <p:nvPr/>
        </p:nvSpPr>
        <p:spPr>
          <a:xfrm>
            <a:off x="6051706" y="677210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78" name="object 13878"/>
          <p:cNvSpPr/>
          <p:nvPr/>
        </p:nvSpPr>
        <p:spPr>
          <a:xfrm>
            <a:off x="12040122" y="445361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79" name="object 13879"/>
          <p:cNvSpPr/>
          <p:nvPr/>
        </p:nvSpPr>
        <p:spPr>
          <a:xfrm>
            <a:off x="11965662" y="474307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80" name="object 13880"/>
          <p:cNvSpPr/>
          <p:nvPr/>
        </p:nvSpPr>
        <p:spPr>
          <a:xfrm>
            <a:off x="11965662" y="474307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81" name="object 13881"/>
          <p:cNvSpPr/>
          <p:nvPr/>
        </p:nvSpPr>
        <p:spPr>
          <a:xfrm>
            <a:off x="6051706" y="6772102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40022"/>
                </a:lnTo>
              </a:path>
              <a:path h="144779">
                <a:moveTo>
                  <a:pt x="0" y="56775"/>
                </a:moveTo>
                <a:lnTo>
                  <a:pt x="0" y="92143"/>
                </a:lnTo>
              </a:path>
              <a:path h="144779">
                <a:moveTo>
                  <a:pt x="0" y="109827"/>
                </a:moveTo>
                <a:lnTo>
                  <a:pt x="0" y="144265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82" name="object 13882"/>
          <p:cNvSpPr/>
          <p:nvPr/>
        </p:nvSpPr>
        <p:spPr>
          <a:xfrm>
            <a:off x="6051706" y="693405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83" name="object 13883"/>
          <p:cNvSpPr/>
          <p:nvPr/>
        </p:nvSpPr>
        <p:spPr>
          <a:xfrm>
            <a:off x="6056360" y="697314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84" name="object 13884"/>
          <p:cNvSpPr/>
          <p:nvPr/>
        </p:nvSpPr>
        <p:spPr>
          <a:xfrm>
            <a:off x="6126166" y="6772102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40022"/>
                </a:lnTo>
              </a:path>
              <a:path h="144779">
                <a:moveTo>
                  <a:pt x="0" y="56775"/>
                </a:moveTo>
                <a:lnTo>
                  <a:pt x="0" y="92143"/>
                </a:lnTo>
              </a:path>
              <a:path h="144779">
                <a:moveTo>
                  <a:pt x="0" y="109827"/>
                </a:moveTo>
                <a:lnTo>
                  <a:pt x="0" y="144265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85" name="object 13885"/>
          <p:cNvSpPr/>
          <p:nvPr/>
        </p:nvSpPr>
        <p:spPr>
          <a:xfrm>
            <a:off x="6126166" y="693405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86" name="object 13886"/>
          <p:cNvSpPr/>
          <p:nvPr/>
        </p:nvSpPr>
        <p:spPr>
          <a:xfrm>
            <a:off x="6056360" y="677210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87" name="object 13887"/>
          <p:cNvSpPr/>
          <p:nvPr/>
        </p:nvSpPr>
        <p:spPr>
          <a:xfrm>
            <a:off x="11970316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88" name="object 13888"/>
          <p:cNvSpPr/>
          <p:nvPr/>
        </p:nvSpPr>
        <p:spPr>
          <a:xfrm>
            <a:off x="11970316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89" name="object 13889"/>
          <p:cNvSpPr/>
          <p:nvPr/>
        </p:nvSpPr>
        <p:spPr>
          <a:xfrm>
            <a:off x="11965662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90" name="object 13890"/>
          <p:cNvSpPr/>
          <p:nvPr/>
        </p:nvSpPr>
        <p:spPr>
          <a:xfrm>
            <a:off x="11965662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91" name="object 13891"/>
          <p:cNvSpPr/>
          <p:nvPr/>
        </p:nvSpPr>
        <p:spPr>
          <a:xfrm>
            <a:off x="11970316" y="4743077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92" name="object 13892"/>
          <p:cNvSpPr/>
          <p:nvPr/>
        </p:nvSpPr>
        <p:spPr>
          <a:xfrm>
            <a:off x="11965662" y="46509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93" name="object 13893"/>
          <p:cNvSpPr/>
          <p:nvPr/>
        </p:nvSpPr>
        <p:spPr>
          <a:xfrm>
            <a:off x="11965662" y="4450824"/>
            <a:ext cx="74930" cy="200660"/>
          </a:xfrm>
          <a:custGeom>
            <a:avLst/>
            <a:gdLst/>
            <a:ahLst/>
            <a:cxnLst/>
            <a:rect l="l" t="t" r="r" b="b"/>
            <a:pathLst>
              <a:path w="74929" h="200660">
                <a:moveTo>
                  <a:pt x="4653" y="0"/>
                </a:moveTo>
                <a:lnTo>
                  <a:pt x="0" y="0"/>
                </a:lnTo>
              </a:path>
              <a:path w="74929" h="200660">
                <a:moveTo>
                  <a:pt x="0" y="0"/>
                </a:moveTo>
                <a:lnTo>
                  <a:pt x="0" y="39091"/>
                </a:lnTo>
              </a:path>
              <a:path w="74929" h="200660">
                <a:moveTo>
                  <a:pt x="0" y="56775"/>
                </a:moveTo>
                <a:lnTo>
                  <a:pt x="0" y="91213"/>
                </a:lnTo>
              </a:path>
              <a:path w="74929" h="200660">
                <a:moveTo>
                  <a:pt x="0" y="108897"/>
                </a:moveTo>
                <a:lnTo>
                  <a:pt x="0" y="143334"/>
                </a:lnTo>
              </a:path>
              <a:path w="74929" h="200660">
                <a:moveTo>
                  <a:pt x="0" y="161018"/>
                </a:moveTo>
                <a:lnTo>
                  <a:pt x="0" y="200110"/>
                </a:lnTo>
              </a:path>
              <a:path w="74929" h="200660">
                <a:moveTo>
                  <a:pt x="74459" y="200110"/>
                </a:moveTo>
                <a:lnTo>
                  <a:pt x="48398" y="200110"/>
                </a:lnTo>
              </a:path>
              <a:path w="74929" h="200660">
                <a:moveTo>
                  <a:pt x="30714" y="200110"/>
                </a:moveTo>
                <a:lnTo>
                  <a:pt x="4653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94" name="object 13894"/>
          <p:cNvSpPr/>
          <p:nvPr/>
        </p:nvSpPr>
        <p:spPr>
          <a:xfrm>
            <a:off x="6056360" y="6772102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40022"/>
                </a:lnTo>
              </a:path>
              <a:path h="144779">
                <a:moveTo>
                  <a:pt x="0" y="56775"/>
                </a:moveTo>
                <a:lnTo>
                  <a:pt x="0" y="92143"/>
                </a:lnTo>
              </a:path>
              <a:path h="144779">
                <a:moveTo>
                  <a:pt x="0" y="109827"/>
                </a:moveTo>
                <a:lnTo>
                  <a:pt x="0" y="144265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95" name="object 13895"/>
          <p:cNvSpPr/>
          <p:nvPr/>
        </p:nvSpPr>
        <p:spPr>
          <a:xfrm>
            <a:off x="6056360" y="693405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96" name="object 13896"/>
          <p:cNvSpPr/>
          <p:nvPr/>
        </p:nvSpPr>
        <p:spPr>
          <a:xfrm>
            <a:off x="11970316" y="4450824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60">
                <a:moveTo>
                  <a:pt x="69805" y="0"/>
                </a:moveTo>
                <a:lnTo>
                  <a:pt x="69805" y="39091"/>
                </a:lnTo>
              </a:path>
              <a:path w="69850" h="200660">
                <a:moveTo>
                  <a:pt x="69805" y="56775"/>
                </a:moveTo>
                <a:lnTo>
                  <a:pt x="69805" y="91213"/>
                </a:lnTo>
              </a:path>
              <a:path w="69850" h="200660">
                <a:moveTo>
                  <a:pt x="69805" y="108897"/>
                </a:moveTo>
                <a:lnTo>
                  <a:pt x="69805" y="143334"/>
                </a:lnTo>
              </a:path>
              <a:path w="69850" h="200660">
                <a:moveTo>
                  <a:pt x="69805" y="161018"/>
                </a:moveTo>
                <a:lnTo>
                  <a:pt x="69805" y="200110"/>
                </a:lnTo>
              </a:path>
              <a:path w="69850" h="200660">
                <a:moveTo>
                  <a:pt x="0" y="0"/>
                </a:moveTo>
                <a:lnTo>
                  <a:pt x="26060" y="0"/>
                </a:lnTo>
              </a:path>
              <a:path w="69850" h="200660">
                <a:moveTo>
                  <a:pt x="43745" y="0"/>
                </a:moveTo>
                <a:lnTo>
                  <a:pt x="69805" y="0"/>
                </a:lnTo>
              </a:path>
              <a:path w="69850" h="200660">
                <a:moveTo>
                  <a:pt x="0" y="0"/>
                </a:moveTo>
                <a:lnTo>
                  <a:pt x="0" y="39091"/>
                </a:lnTo>
              </a:path>
              <a:path w="69850" h="200660">
                <a:moveTo>
                  <a:pt x="0" y="56775"/>
                </a:moveTo>
                <a:lnTo>
                  <a:pt x="0" y="91213"/>
                </a:lnTo>
              </a:path>
              <a:path w="69850" h="200660">
                <a:moveTo>
                  <a:pt x="0" y="108897"/>
                </a:moveTo>
                <a:lnTo>
                  <a:pt x="0" y="143334"/>
                </a:lnTo>
              </a:path>
              <a:path w="69850" h="200660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97" name="object 13897"/>
          <p:cNvSpPr/>
          <p:nvPr/>
        </p:nvSpPr>
        <p:spPr>
          <a:xfrm>
            <a:off x="6051706" y="677210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98" name="object 13898"/>
          <p:cNvSpPr/>
          <p:nvPr/>
        </p:nvSpPr>
        <p:spPr>
          <a:xfrm>
            <a:off x="11965662" y="44508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99" name="object 13899"/>
          <p:cNvSpPr/>
          <p:nvPr/>
        </p:nvSpPr>
        <p:spPr>
          <a:xfrm>
            <a:off x="11487260" y="6983382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00" name="object 13900"/>
          <p:cNvSpPr/>
          <p:nvPr/>
        </p:nvSpPr>
        <p:spPr>
          <a:xfrm>
            <a:off x="6051706" y="677117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01" name="object 13901"/>
          <p:cNvSpPr/>
          <p:nvPr/>
        </p:nvSpPr>
        <p:spPr>
          <a:xfrm>
            <a:off x="6051706" y="697314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02" name="object 13902"/>
          <p:cNvSpPr/>
          <p:nvPr/>
        </p:nvSpPr>
        <p:spPr>
          <a:xfrm>
            <a:off x="6051706" y="6772102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40022"/>
                </a:lnTo>
              </a:path>
              <a:path h="144779">
                <a:moveTo>
                  <a:pt x="0" y="56775"/>
                </a:moveTo>
                <a:lnTo>
                  <a:pt x="0" y="92143"/>
                </a:lnTo>
              </a:path>
              <a:path h="144779">
                <a:moveTo>
                  <a:pt x="0" y="109827"/>
                </a:moveTo>
                <a:lnTo>
                  <a:pt x="0" y="144265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03" name="object 13903"/>
          <p:cNvSpPr/>
          <p:nvPr/>
        </p:nvSpPr>
        <p:spPr>
          <a:xfrm>
            <a:off x="6051706" y="693405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04" name="object 13904"/>
          <p:cNvSpPr/>
          <p:nvPr/>
        </p:nvSpPr>
        <p:spPr>
          <a:xfrm>
            <a:off x="11965662" y="4446170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05" name="object 13905"/>
          <p:cNvSpPr/>
          <p:nvPr/>
        </p:nvSpPr>
        <p:spPr>
          <a:xfrm>
            <a:off x="11965662" y="465093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06" name="object 13906"/>
          <p:cNvSpPr/>
          <p:nvPr/>
        </p:nvSpPr>
        <p:spPr>
          <a:xfrm>
            <a:off x="6051706" y="6973144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39" h="5079">
                <a:moveTo>
                  <a:pt x="0" y="0"/>
                </a:moveTo>
                <a:lnTo>
                  <a:pt x="4653" y="0"/>
                </a:lnTo>
              </a:path>
              <a:path w="78739" h="5079">
                <a:moveTo>
                  <a:pt x="0" y="4653"/>
                </a:moveTo>
                <a:lnTo>
                  <a:pt x="30714" y="4653"/>
                </a:lnTo>
              </a:path>
              <a:path w="78739" h="5079">
                <a:moveTo>
                  <a:pt x="47468" y="4653"/>
                </a:moveTo>
                <a:lnTo>
                  <a:pt x="78182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07" name="object 13907"/>
          <p:cNvSpPr/>
          <p:nvPr/>
        </p:nvSpPr>
        <p:spPr>
          <a:xfrm>
            <a:off x="11965662" y="445082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39091"/>
                </a:lnTo>
              </a:path>
              <a:path h="200660">
                <a:moveTo>
                  <a:pt x="0" y="56775"/>
                </a:moveTo>
                <a:lnTo>
                  <a:pt x="0" y="91213"/>
                </a:lnTo>
              </a:path>
              <a:path h="200660">
                <a:moveTo>
                  <a:pt x="0" y="108897"/>
                </a:moveTo>
                <a:lnTo>
                  <a:pt x="0" y="143334"/>
                </a:lnTo>
              </a:path>
              <a:path h="200660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08" name="object 13908"/>
          <p:cNvSpPr/>
          <p:nvPr/>
        </p:nvSpPr>
        <p:spPr>
          <a:xfrm>
            <a:off x="11450029" y="692288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09" name="object 13909"/>
          <p:cNvSpPr/>
          <p:nvPr/>
        </p:nvSpPr>
        <p:spPr>
          <a:xfrm>
            <a:off x="11450029" y="703364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10" name="object 13910"/>
          <p:cNvSpPr/>
          <p:nvPr/>
        </p:nvSpPr>
        <p:spPr>
          <a:xfrm>
            <a:off x="6056360" y="697314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11" name="object 13911"/>
          <p:cNvSpPr/>
          <p:nvPr/>
        </p:nvSpPr>
        <p:spPr>
          <a:xfrm>
            <a:off x="11965662" y="46509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12" name="object 13912"/>
          <p:cNvSpPr/>
          <p:nvPr/>
        </p:nvSpPr>
        <p:spPr>
          <a:xfrm>
            <a:off x="11965662" y="4655587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0" y="0"/>
                </a:moveTo>
                <a:lnTo>
                  <a:pt x="30714" y="0"/>
                </a:lnTo>
              </a:path>
              <a:path w="78740">
                <a:moveTo>
                  <a:pt x="48398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13" name="object 13913"/>
          <p:cNvSpPr/>
          <p:nvPr/>
        </p:nvSpPr>
        <p:spPr>
          <a:xfrm>
            <a:off x="6056360" y="677210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14" name="object 13914"/>
          <p:cNvSpPr/>
          <p:nvPr/>
        </p:nvSpPr>
        <p:spPr>
          <a:xfrm>
            <a:off x="11970316" y="465093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15" name="object 13915"/>
          <p:cNvSpPr/>
          <p:nvPr/>
        </p:nvSpPr>
        <p:spPr>
          <a:xfrm>
            <a:off x="11970316" y="445082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16" name="object 13916"/>
          <p:cNvSpPr/>
          <p:nvPr/>
        </p:nvSpPr>
        <p:spPr>
          <a:xfrm>
            <a:off x="6129889" y="6881931"/>
            <a:ext cx="0" cy="91440"/>
          </a:xfrm>
          <a:custGeom>
            <a:avLst/>
            <a:gdLst/>
            <a:ahLst/>
            <a:cxnLst/>
            <a:rect l="l" t="t" r="r" b="b"/>
            <a:pathLst>
              <a:path h="91440">
                <a:moveTo>
                  <a:pt x="0" y="91213"/>
                </a:moveTo>
                <a:lnTo>
                  <a:pt x="0" y="52121"/>
                </a:lnTo>
              </a:path>
              <a:path h="91440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17" name="object 13917"/>
          <p:cNvSpPr/>
          <p:nvPr/>
        </p:nvSpPr>
        <p:spPr>
          <a:xfrm>
            <a:off x="6129889" y="6772102"/>
            <a:ext cx="0" cy="92710"/>
          </a:xfrm>
          <a:custGeom>
            <a:avLst/>
            <a:gdLst/>
            <a:ahLst/>
            <a:cxnLst/>
            <a:rect l="l" t="t" r="r" b="b"/>
            <a:pathLst>
              <a:path h="92709">
                <a:moveTo>
                  <a:pt x="0" y="92143"/>
                </a:moveTo>
                <a:lnTo>
                  <a:pt x="0" y="56775"/>
                </a:lnTo>
              </a:path>
              <a:path h="92709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18" name="object 13918"/>
          <p:cNvSpPr/>
          <p:nvPr/>
        </p:nvSpPr>
        <p:spPr>
          <a:xfrm>
            <a:off x="12043845" y="445082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10"/>
                </a:moveTo>
                <a:lnTo>
                  <a:pt x="0" y="161018"/>
                </a:lnTo>
              </a:path>
              <a:path h="200660">
                <a:moveTo>
                  <a:pt x="0" y="143334"/>
                </a:moveTo>
                <a:lnTo>
                  <a:pt x="0" y="108897"/>
                </a:lnTo>
              </a:path>
              <a:path h="200660">
                <a:moveTo>
                  <a:pt x="0" y="91213"/>
                </a:moveTo>
                <a:lnTo>
                  <a:pt x="0" y="56775"/>
                </a:lnTo>
              </a:path>
              <a:path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19" name="object 13919"/>
          <p:cNvSpPr/>
          <p:nvPr/>
        </p:nvSpPr>
        <p:spPr>
          <a:xfrm>
            <a:off x="11937740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20" name="object 13920"/>
          <p:cNvSpPr/>
          <p:nvPr/>
        </p:nvSpPr>
        <p:spPr>
          <a:xfrm>
            <a:off x="11965662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21" name="object 13921"/>
          <p:cNvSpPr/>
          <p:nvPr/>
        </p:nvSpPr>
        <p:spPr>
          <a:xfrm>
            <a:off x="11450029" y="693219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22" name="object 13922"/>
          <p:cNvSpPr/>
          <p:nvPr/>
        </p:nvSpPr>
        <p:spPr>
          <a:xfrm>
            <a:off x="11185698" y="4634180"/>
            <a:ext cx="6985" cy="5080"/>
          </a:xfrm>
          <a:custGeom>
            <a:avLst/>
            <a:gdLst/>
            <a:ahLst/>
            <a:cxnLst/>
            <a:rect l="l" t="t" r="r" b="b"/>
            <a:pathLst>
              <a:path w="6984" h="5079">
                <a:moveTo>
                  <a:pt x="3722" y="2792"/>
                </a:moveTo>
                <a:lnTo>
                  <a:pt x="4653" y="1861"/>
                </a:lnTo>
              </a:path>
              <a:path w="6984" h="5079">
                <a:moveTo>
                  <a:pt x="1861" y="3722"/>
                </a:moveTo>
                <a:lnTo>
                  <a:pt x="3722" y="2792"/>
                </a:lnTo>
              </a:path>
              <a:path w="6984" h="5079">
                <a:moveTo>
                  <a:pt x="0" y="4653"/>
                </a:moveTo>
                <a:lnTo>
                  <a:pt x="1861" y="3722"/>
                </a:lnTo>
              </a:path>
              <a:path w="6984" h="5079">
                <a:moveTo>
                  <a:pt x="6515" y="930"/>
                </a:moveTo>
                <a:lnTo>
                  <a:pt x="6515" y="0"/>
                </a:lnTo>
              </a:path>
              <a:path w="6984" h="5079">
                <a:moveTo>
                  <a:pt x="5584" y="930"/>
                </a:moveTo>
                <a:lnTo>
                  <a:pt x="6515" y="930"/>
                </a:lnTo>
              </a:path>
              <a:path w="6984" h="5079">
                <a:moveTo>
                  <a:pt x="4653" y="1861"/>
                </a:moveTo>
                <a:lnTo>
                  <a:pt x="5584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923" name="object 13923"/>
          <p:cNvGrpSpPr/>
          <p:nvPr/>
        </p:nvGrpSpPr>
        <p:grpSpPr>
          <a:xfrm>
            <a:off x="11019094" y="4590435"/>
            <a:ext cx="3175" cy="3175"/>
            <a:chOff x="11019094" y="4590435"/>
            <a:chExt cx="3175" cy="3175"/>
          </a:xfrm>
        </p:grpSpPr>
        <p:sp>
          <p:nvSpPr>
            <p:cNvPr id="13924" name="object 13924"/>
            <p:cNvSpPr/>
            <p:nvPr/>
          </p:nvSpPr>
          <p:spPr>
            <a:xfrm>
              <a:off x="11020025" y="459136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25" name="object 13925"/>
            <p:cNvSpPr/>
            <p:nvPr/>
          </p:nvSpPr>
          <p:spPr>
            <a:xfrm>
              <a:off x="11020025" y="45913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926" name="object 13926"/>
          <p:cNvSpPr/>
          <p:nvPr/>
        </p:nvSpPr>
        <p:spPr>
          <a:xfrm>
            <a:off x="5471852" y="6956390"/>
            <a:ext cx="6985" cy="5080"/>
          </a:xfrm>
          <a:custGeom>
            <a:avLst/>
            <a:gdLst/>
            <a:ahLst/>
            <a:cxnLst/>
            <a:rect l="l" t="t" r="r" b="b"/>
            <a:pathLst>
              <a:path w="6985" h="5079">
                <a:moveTo>
                  <a:pt x="0" y="930"/>
                </a:moveTo>
                <a:lnTo>
                  <a:pt x="1861" y="930"/>
                </a:lnTo>
              </a:path>
              <a:path w="6985" h="5079">
                <a:moveTo>
                  <a:pt x="0" y="0"/>
                </a:moveTo>
                <a:lnTo>
                  <a:pt x="0" y="930"/>
                </a:lnTo>
              </a:path>
              <a:path w="6985" h="5079">
                <a:moveTo>
                  <a:pt x="4653" y="2792"/>
                </a:moveTo>
                <a:lnTo>
                  <a:pt x="6515" y="4653"/>
                </a:lnTo>
              </a:path>
              <a:path w="6985" h="5079">
                <a:moveTo>
                  <a:pt x="2792" y="1861"/>
                </a:moveTo>
                <a:lnTo>
                  <a:pt x="4653" y="2792"/>
                </a:lnTo>
              </a:path>
              <a:path w="6985" h="5079">
                <a:moveTo>
                  <a:pt x="1861" y="1861"/>
                </a:moveTo>
                <a:lnTo>
                  <a:pt x="2792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27" name="object 13927"/>
          <p:cNvSpPr/>
          <p:nvPr/>
        </p:nvSpPr>
        <p:spPr>
          <a:xfrm>
            <a:off x="11450029" y="702526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28" name="object 13928"/>
          <p:cNvSpPr/>
          <p:nvPr/>
        </p:nvSpPr>
        <p:spPr>
          <a:xfrm>
            <a:off x="5470921" y="695639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929" name="object 13929"/>
          <p:cNvGrpSpPr/>
          <p:nvPr/>
        </p:nvGrpSpPr>
        <p:grpSpPr>
          <a:xfrm>
            <a:off x="5638455" y="6912645"/>
            <a:ext cx="5715" cy="9525"/>
            <a:chOff x="5638455" y="6912645"/>
            <a:chExt cx="5715" cy="9525"/>
          </a:xfrm>
        </p:grpSpPr>
        <p:sp>
          <p:nvSpPr>
            <p:cNvPr id="13930" name="object 13930"/>
            <p:cNvSpPr/>
            <p:nvPr/>
          </p:nvSpPr>
          <p:spPr>
            <a:xfrm>
              <a:off x="5642178" y="6913575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930" y="930"/>
                  </a:moveTo>
                  <a:lnTo>
                    <a:pt x="0" y="1861"/>
                  </a:lnTo>
                </a:path>
                <a:path w="1270" h="1904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31" name="object 13931"/>
            <p:cNvSpPr/>
            <p:nvPr/>
          </p:nvSpPr>
          <p:spPr>
            <a:xfrm>
              <a:off x="5642178" y="69126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32" name="object 13932"/>
            <p:cNvSpPr/>
            <p:nvPr/>
          </p:nvSpPr>
          <p:spPr>
            <a:xfrm>
              <a:off x="5639386" y="6916368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79">
                  <a:moveTo>
                    <a:pt x="930" y="2792"/>
                  </a:moveTo>
                  <a:lnTo>
                    <a:pt x="0" y="4653"/>
                  </a:lnTo>
                </a:path>
                <a:path w="3175" h="5079">
                  <a:moveTo>
                    <a:pt x="1861" y="930"/>
                  </a:moveTo>
                  <a:lnTo>
                    <a:pt x="930" y="2792"/>
                  </a:lnTo>
                </a:path>
                <a:path w="3175" h="5079">
                  <a:moveTo>
                    <a:pt x="2792" y="0"/>
                  </a:moveTo>
                  <a:lnTo>
                    <a:pt x="1861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933" name="object 13933"/>
          <p:cNvSpPr/>
          <p:nvPr/>
        </p:nvSpPr>
        <p:spPr>
          <a:xfrm>
            <a:off x="11020956" y="4592297"/>
            <a:ext cx="3810" cy="6985"/>
          </a:xfrm>
          <a:custGeom>
            <a:avLst/>
            <a:gdLst/>
            <a:ahLst/>
            <a:cxnLst/>
            <a:rect l="l" t="t" r="r" b="b"/>
            <a:pathLst>
              <a:path w="3809" h="6985">
                <a:moveTo>
                  <a:pt x="1861" y="2792"/>
                </a:moveTo>
                <a:lnTo>
                  <a:pt x="930" y="1861"/>
                </a:lnTo>
              </a:path>
              <a:path w="3809" h="6985">
                <a:moveTo>
                  <a:pt x="2792" y="4653"/>
                </a:moveTo>
                <a:lnTo>
                  <a:pt x="1861" y="2792"/>
                </a:lnTo>
              </a:path>
              <a:path w="3809" h="6985">
                <a:moveTo>
                  <a:pt x="3722" y="6515"/>
                </a:moveTo>
                <a:lnTo>
                  <a:pt x="2792" y="4653"/>
                </a:lnTo>
              </a:path>
              <a:path w="3809" h="6985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34" name="object 13934"/>
          <p:cNvSpPr/>
          <p:nvPr/>
        </p:nvSpPr>
        <p:spPr>
          <a:xfrm>
            <a:off x="10961388" y="4883620"/>
            <a:ext cx="146685" cy="37465"/>
          </a:xfrm>
          <a:custGeom>
            <a:avLst/>
            <a:gdLst/>
            <a:ahLst/>
            <a:cxnLst/>
            <a:rect l="l" t="t" r="r" b="b"/>
            <a:pathLst>
              <a:path w="146684" h="37464">
                <a:moveTo>
                  <a:pt x="146127" y="37229"/>
                </a:moveTo>
                <a:lnTo>
                  <a:pt x="107035" y="26991"/>
                </a:lnTo>
              </a:path>
              <a:path w="146684" h="37464">
                <a:moveTo>
                  <a:pt x="90282" y="22337"/>
                </a:moveTo>
                <a:lnTo>
                  <a:pt x="55844" y="13961"/>
                </a:lnTo>
              </a:path>
              <a:path w="146684" h="37464">
                <a:moveTo>
                  <a:pt x="39091" y="10238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35" name="object 13935"/>
          <p:cNvSpPr/>
          <p:nvPr/>
        </p:nvSpPr>
        <p:spPr>
          <a:xfrm>
            <a:off x="11123338" y="4655587"/>
            <a:ext cx="64769" cy="255270"/>
          </a:xfrm>
          <a:custGeom>
            <a:avLst/>
            <a:gdLst/>
            <a:ahLst/>
            <a:cxnLst/>
            <a:rect l="l" t="t" r="r" b="b"/>
            <a:pathLst>
              <a:path w="64770" h="255270">
                <a:moveTo>
                  <a:pt x="64221" y="0"/>
                </a:moveTo>
                <a:lnTo>
                  <a:pt x="59567" y="17684"/>
                </a:lnTo>
              </a:path>
              <a:path w="64770" h="255270">
                <a:moveTo>
                  <a:pt x="54913" y="34437"/>
                </a:moveTo>
                <a:lnTo>
                  <a:pt x="46537" y="68875"/>
                </a:lnTo>
              </a:path>
              <a:path w="64770" h="255270">
                <a:moveTo>
                  <a:pt x="42814" y="85628"/>
                </a:moveTo>
                <a:lnTo>
                  <a:pt x="34437" y="119135"/>
                </a:lnTo>
              </a:path>
              <a:path w="64770" h="255270">
                <a:moveTo>
                  <a:pt x="29783" y="135888"/>
                </a:moveTo>
                <a:lnTo>
                  <a:pt x="21407" y="170326"/>
                </a:lnTo>
              </a:path>
              <a:path w="64770" h="255270">
                <a:moveTo>
                  <a:pt x="17684" y="187079"/>
                </a:moveTo>
                <a:lnTo>
                  <a:pt x="9307" y="220586"/>
                </a:lnTo>
              </a:path>
              <a:path w="64770" h="255270">
                <a:moveTo>
                  <a:pt x="4653" y="237340"/>
                </a:moveTo>
                <a:lnTo>
                  <a:pt x="0" y="25502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36" name="object 13936"/>
          <p:cNvSpPr/>
          <p:nvPr/>
        </p:nvSpPr>
        <p:spPr>
          <a:xfrm>
            <a:off x="5648693" y="6934983"/>
            <a:ext cx="63500" cy="255270"/>
          </a:xfrm>
          <a:custGeom>
            <a:avLst/>
            <a:gdLst/>
            <a:ahLst/>
            <a:cxnLst/>
            <a:rect l="l" t="t" r="r" b="b"/>
            <a:pathLst>
              <a:path w="63500" h="255270">
                <a:moveTo>
                  <a:pt x="0" y="0"/>
                </a:moveTo>
                <a:lnTo>
                  <a:pt x="4653" y="17684"/>
                </a:lnTo>
              </a:path>
              <a:path w="63500" h="255270">
                <a:moveTo>
                  <a:pt x="8376" y="34437"/>
                </a:moveTo>
                <a:lnTo>
                  <a:pt x="16753" y="67944"/>
                </a:lnTo>
              </a:path>
              <a:path w="63500" h="255270">
                <a:moveTo>
                  <a:pt x="21407" y="84697"/>
                </a:moveTo>
                <a:lnTo>
                  <a:pt x="29783" y="119135"/>
                </a:lnTo>
              </a:path>
              <a:path w="63500" h="255270">
                <a:moveTo>
                  <a:pt x="33506" y="135888"/>
                </a:moveTo>
                <a:lnTo>
                  <a:pt x="41883" y="169395"/>
                </a:lnTo>
              </a:path>
              <a:path w="63500" h="255270">
                <a:moveTo>
                  <a:pt x="46537" y="186149"/>
                </a:moveTo>
                <a:lnTo>
                  <a:pt x="54913" y="220586"/>
                </a:lnTo>
              </a:path>
              <a:path w="63500" h="255270">
                <a:moveTo>
                  <a:pt x="58636" y="237340"/>
                </a:moveTo>
                <a:lnTo>
                  <a:pt x="63290" y="25502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37" name="object 13937"/>
          <p:cNvSpPr/>
          <p:nvPr/>
        </p:nvSpPr>
        <p:spPr>
          <a:xfrm>
            <a:off x="5476506" y="6977798"/>
            <a:ext cx="63500" cy="255270"/>
          </a:xfrm>
          <a:custGeom>
            <a:avLst/>
            <a:gdLst/>
            <a:ahLst/>
            <a:cxnLst/>
            <a:rect l="l" t="t" r="r" b="b"/>
            <a:pathLst>
              <a:path w="63500" h="255270">
                <a:moveTo>
                  <a:pt x="63290" y="255024"/>
                </a:moveTo>
                <a:lnTo>
                  <a:pt x="59567" y="237340"/>
                </a:lnTo>
              </a:path>
              <a:path w="63500" h="255270">
                <a:moveTo>
                  <a:pt x="54913" y="220586"/>
                </a:moveTo>
                <a:lnTo>
                  <a:pt x="46537" y="186149"/>
                </a:lnTo>
              </a:path>
              <a:path w="63500" h="255270">
                <a:moveTo>
                  <a:pt x="41883" y="169395"/>
                </a:moveTo>
                <a:lnTo>
                  <a:pt x="33506" y="135888"/>
                </a:lnTo>
              </a:path>
              <a:path w="63500" h="255270">
                <a:moveTo>
                  <a:pt x="29783" y="119135"/>
                </a:moveTo>
                <a:lnTo>
                  <a:pt x="21407" y="84697"/>
                </a:lnTo>
              </a:path>
              <a:path w="63500" h="255270">
                <a:moveTo>
                  <a:pt x="16753" y="67944"/>
                </a:moveTo>
                <a:lnTo>
                  <a:pt x="8376" y="34437"/>
                </a:lnTo>
              </a:path>
              <a:path w="63500" h="255270">
                <a:moveTo>
                  <a:pt x="4653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38" name="object 13938"/>
          <p:cNvSpPr/>
          <p:nvPr/>
        </p:nvSpPr>
        <p:spPr>
          <a:xfrm>
            <a:off x="10951150" y="4612773"/>
            <a:ext cx="64769" cy="255270"/>
          </a:xfrm>
          <a:custGeom>
            <a:avLst/>
            <a:gdLst/>
            <a:ahLst/>
            <a:cxnLst/>
            <a:rect l="l" t="t" r="r" b="b"/>
            <a:pathLst>
              <a:path w="64770" h="255270">
                <a:moveTo>
                  <a:pt x="0" y="255024"/>
                </a:moveTo>
                <a:lnTo>
                  <a:pt x="4653" y="237340"/>
                </a:lnTo>
              </a:path>
              <a:path w="64770" h="255270">
                <a:moveTo>
                  <a:pt x="9307" y="220586"/>
                </a:moveTo>
                <a:lnTo>
                  <a:pt x="17684" y="187079"/>
                </a:lnTo>
              </a:path>
              <a:path w="64770" h="255270">
                <a:moveTo>
                  <a:pt x="21407" y="170326"/>
                </a:moveTo>
                <a:lnTo>
                  <a:pt x="29783" y="135888"/>
                </a:lnTo>
              </a:path>
              <a:path w="64770" h="255270">
                <a:moveTo>
                  <a:pt x="34437" y="119135"/>
                </a:moveTo>
                <a:lnTo>
                  <a:pt x="42814" y="85628"/>
                </a:lnTo>
              </a:path>
              <a:path w="64770" h="255270">
                <a:moveTo>
                  <a:pt x="46537" y="67944"/>
                </a:moveTo>
                <a:lnTo>
                  <a:pt x="55844" y="34437"/>
                </a:lnTo>
              </a:path>
              <a:path w="64770" h="255270">
                <a:moveTo>
                  <a:pt x="59567" y="17684"/>
                </a:moveTo>
                <a:lnTo>
                  <a:pt x="64221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39" name="object 13939"/>
          <p:cNvSpPr/>
          <p:nvPr/>
        </p:nvSpPr>
        <p:spPr>
          <a:xfrm>
            <a:off x="11015371" y="4591366"/>
            <a:ext cx="177165" cy="64769"/>
          </a:xfrm>
          <a:custGeom>
            <a:avLst/>
            <a:gdLst/>
            <a:ahLst/>
            <a:cxnLst/>
            <a:rect l="l" t="t" r="r" b="b"/>
            <a:pathLst>
              <a:path w="177165" h="64770">
                <a:moveTo>
                  <a:pt x="172187" y="62359"/>
                </a:moveTo>
                <a:lnTo>
                  <a:pt x="176841" y="42814"/>
                </a:lnTo>
              </a:path>
              <a:path w="177165" h="64770">
                <a:moveTo>
                  <a:pt x="176841" y="42814"/>
                </a:moveTo>
                <a:lnTo>
                  <a:pt x="150780" y="36299"/>
                </a:lnTo>
              </a:path>
              <a:path w="177165" h="64770">
                <a:moveTo>
                  <a:pt x="133096" y="32576"/>
                </a:moveTo>
                <a:lnTo>
                  <a:pt x="99589" y="24199"/>
                </a:lnTo>
              </a:path>
              <a:path w="177165" h="64770">
                <a:moveTo>
                  <a:pt x="82836" y="19545"/>
                </a:moveTo>
                <a:lnTo>
                  <a:pt x="48398" y="11168"/>
                </a:lnTo>
              </a:path>
              <a:path w="177165" h="64770">
                <a:moveTo>
                  <a:pt x="31645" y="7445"/>
                </a:moveTo>
                <a:lnTo>
                  <a:pt x="4653" y="0"/>
                </a:lnTo>
              </a:path>
              <a:path w="177165" h="64770">
                <a:moveTo>
                  <a:pt x="4653" y="0"/>
                </a:moveTo>
                <a:lnTo>
                  <a:pt x="0" y="19545"/>
                </a:lnTo>
              </a:path>
              <a:path w="177165" h="64770">
                <a:moveTo>
                  <a:pt x="172187" y="62359"/>
                </a:moveTo>
                <a:lnTo>
                  <a:pt x="172187" y="64221"/>
                </a:lnTo>
              </a:path>
              <a:path w="177165" h="64770">
                <a:moveTo>
                  <a:pt x="0" y="21407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40" name="object 13940"/>
          <p:cNvSpPr/>
          <p:nvPr/>
        </p:nvSpPr>
        <p:spPr>
          <a:xfrm>
            <a:off x="5555619" y="7205830"/>
            <a:ext cx="147320" cy="36830"/>
          </a:xfrm>
          <a:custGeom>
            <a:avLst/>
            <a:gdLst/>
            <a:ahLst/>
            <a:cxnLst/>
            <a:rect l="l" t="t" r="r" b="b"/>
            <a:pathLst>
              <a:path w="147320" h="36829">
                <a:moveTo>
                  <a:pt x="147057" y="0"/>
                </a:moveTo>
                <a:lnTo>
                  <a:pt x="107966" y="10238"/>
                </a:lnTo>
              </a:path>
              <a:path w="147320" h="36829">
                <a:moveTo>
                  <a:pt x="90282" y="13961"/>
                </a:moveTo>
                <a:lnTo>
                  <a:pt x="56775" y="22337"/>
                </a:lnTo>
              </a:path>
              <a:path w="147320" h="36829">
                <a:moveTo>
                  <a:pt x="40022" y="26991"/>
                </a:moveTo>
                <a:lnTo>
                  <a:pt x="0" y="3629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41" name="object 13941"/>
          <p:cNvSpPr/>
          <p:nvPr/>
        </p:nvSpPr>
        <p:spPr>
          <a:xfrm>
            <a:off x="11190351" y="4536452"/>
            <a:ext cx="27305" cy="108585"/>
          </a:xfrm>
          <a:custGeom>
            <a:avLst/>
            <a:gdLst/>
            <a:ahLst/>
            <a:cxnLst/>
            <a:rect l="l" t="t" r="r" b="b"/>
            <a:pathLst>
              <a:path w="27304" h="108585">
                <a:moveTo>
                  <a:pt x="26991" y="0"/>
                </a:moveTo>
                <a:lnTo>
                  <a:pt x="21407" y="22337"/>
                </a:lnTo>
              </a:path>
              <a:path w="27304" h="108585">
                <a:moveTo>
                  <a:pt x="16753" y="38160"/>
                </a:moveTo>
                <a:lnTo>
                  <a:pt x="9307" y="69805"/>
                </a:lnTo>
              </a:path>
              <a:path w="27304" h="108585">
                <a:moveTo>
                  <a:pt x="5584" y="85628"/>
                </a:moveTo>
                <a:lnTo>
                  <a:pt x="0" y="107966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42" name="object 13942"/>
          <p:cNvSpPr/>
          <p:nvPr/>
        </p:nvSpPr>
        <p:spPr>
          <a:xfrm>
            <a:off x="5470921" y="6956390"/>
            <a:ext cx="5715" cy="19685"/>
          </a:xfrm>
          <a:custGeom>
            <a:avLst/>
            <a:gdLst/>
            <a:ahLst/>
            <a:cxnLst/>
            <a:rect l="l" t="t" r="r" b="b"/>
            <a:pathLst>
              <a:path w="5714" h="19684">
                <a:moveTo>
                  <a:pt x="0" y="0"/>
                </a:moveTo>
                <a:lnTo>
                  <a:pt x="5584" y="19545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43" name="object 13943"/>
          <p:cNvSpPr/>
          <p:nvPr/>
        </p:nvSpPr>
        <p:spPr>
          <a:xfrm>
            <a:off x="5470921" y="6913576"/>
            <a:ext cx="177165" cy="43180"/>
          </a:xfrm>
          <a:custGeom>
            <a:avLst/>
            <a:gdLst/>
            <a:ahLst/>
            <a:cxnLst/>
            <a:rect l="l" t="t" r="r" b="b"/>
            <a:pathLst>
              <a:path w="177164" h="43179">
                <a:moveTo>
                  <a:pt x="172187" y="0"/>
                </a:moveTo>
                <a:lnTo>
                  <a:pt x="145196" y="6515"/>
                </a:lnTo>
              </a:path>
              <a:path w="177164" h="43179">
                <a:moveTo>
                  <a:pt x="128442" y="11168"/>
                </a:moveTo>
                <a:lnTo>
                  <a:pt x="94936" y="19545"/>
                </a:lnTo>
              </a:path>
              <a:path w="177164" h="43179">
                <a:moveTo>
                  <a:pt x="78182" y="23268"/>
                </a:moveTo>
                <a:lnTo>
                  <a:pt x="43745" y="31645"/>
                </a:lnTo>
              </a:path>
              <a:path w="177164" h="43179">
                <a:moveTo>
                  <a:pt x="26991" y="36299"/>
                </a:moveTo>
                <a:lnTo>
                  <a:pt x="0" y="42814"/>
                </a:lnTo>
              </a:path>
              <a:path w="177164" h="43179">
                <a:moveTo>
                  <a:pt x="176841" y="19545"/>
                </a:moveTo>
                <a:lnTo>
                  <a:pt x="172187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944" name="object 13944"/>
          <p:cNvGrpSpPr/>
          <p:nvPr/>
        </p:nvGrpSpPr>
        <p:grpSpPr>
          <a:xfrm>
            <a:off x="11017233" y="4492707"/>
            <a:ext cx="167005" cy="163195"/>
            <a:chOff x="11017233" y="4492707"/>
            <a:chExt cx="167005" cy="163195"/>
          </a:xfrm>
        </p:grpSpPr>
        <p:sp>
          <p:nvSpPr>
            <p:cNvPr id="13945" name="object 13945"/>
            <p:cNvSpPr/>
            <p:nvPr/>
          </p:nvSpPr>
          <p:spPr>
            <a:xfrm>
              <a:off x="11018164" y="4493638"/>
              <a:ext cx="165735" cy="161290"/>
            </a:xfrm>
            <a:custGeom>
              <a:avLst/>
              <a:gdLst/>
              <a:ahLst/>
              <a:cxnLst/>
              <a:rect l="l" t="t" r="r" b="b"/>
              <a:pathLst>
                <a:path w="165734" h="161289">
                  <a:moveTo>
                    <a:pt x="0" y="107966"/>
                  </a:moveTo>
                  <a:lnTo>
                    <a:pt x="5584" y="85628"/>
                  </a:lnTo>
                </a:path>
                <a:path w="165734" h="161289">
                  <a:moveTo>
                    <a:pt x="9307" y="69805"/>
                  </a:moveTo>
                  <a:lnTo>
                    <a:pt x="17684" y="38160"/>
                  </a:lnTo>
                </a:path>
                <a:path w="165734" h="161289">
                  <a:moveTo>
                    <a:pt x="21407" y="22337"/>
                  </a:moveTo>
                  <a:lnTo>
                    <a:pt x="26991" y="0"/>
                  </a:lnTo>
                </a:path>
                <a:path w="165734" h="161289">
                  <a:moveTo>
                    <a:pt x="0" y="120066"/>
                  </a:moveTo>
                  <a:lnTo>
                    <a:pt x="930" y="120066"/>
                  </a:lnTo>
                </a:path>
                <a:path w="165734" h="161289">
                  <a:moveTo>
                    <a:pt x="930" y="120066"/>
                  </a:moveTo>
                  <a:lnTo>
                    <a:pt x="2792" y="120066"/>
                  </a:lnTo>
                </a:path>
                <a:path w="165734" h="161289">
                  <a:moveTo>
                    <a:pt x="2792" y="120066"/>
                  </a:moveTo>
                  <a:lnTo>
                    <a:pt x="24199" y="125650"/>
                  </a:lnTo>
                </a:path>
                <a:path w="165734" h="161289">
                  <a:moveTo>
                    <a:pt x="40952" y="130304"/>
                  </a:moveTo>
                  <a:lnTo>
                    <a:pt x="74459" y="138681"/>
                  </a:lnTo>
                </a:path>
                <a:path w="165734" h="161289">
                  <a:moveTo>
                    <a:pt x="91213" y="142404"/>
                  </a:moveTo>
                  <a:lnTo>
                    <a:pt x="125650" y="150780"/>
                  </a:lnTo>
                </a:path>
                <a:path w="165734" h="161289">
                  <a:moveTo>
                    <a:pt x="142404" y="155434"/>
                  </a:moveTo>
                  <a:lnTo>
                    <a:pt x="163811" y="160088"/>
                  </a:lnTo>
                </a:path>
                <a:path w="165734" h="161289">
                  <a:moveTo>
                    <a:pt x="163811" y="160088"/>
                  </a:moveTo>
                  <a:lnTo>
                    <a:pt x="164741" y="161018"/>
                  </a:lnTo>
                </a:path>
                <a:path w="165734" h="161289">
                  <a:moveTo>
                    <a:pt x="164741" y="161018"/>
                  </a:moveTo>
                  <a:lnTo>
                    <a:pt x="165672" y="161018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46" name="object 13946"/>
            <p:cNvSpPr/>
            <p:nvPr/>
          </p:nvSpPr>
          <p:spPr>
            <a:xfrm>
              <a:off x="11057255" y="45299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47" name="object 13947"/>
            <p:cNvSpPr/>
            <p:nvPr/>
          </p:nvSpPr>
          <p:spPr>
            <a:xfrm>
              <a:off x="11057255" y="453086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48" name="object 13948"/>
            <p:cNvSpPr/>
            <p:nvPr/>
          </p:nvSpPr>
          <p:spPr>
            <a:xfrm>
              <a:off x="11056324" y="45299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949" name="object 13949"/>
          <p:cNvSpPr/>
          <p:nvPr/>
        </p:nvSpPr>
        <p:spPr>
          <a:xfrm>
            <a:off x="5475575" y="6975936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50" name="object 13950"/>
          <p:cNvSpPr/>
          <p:nvPr/>
        </p:nvSpPr>
        <p:spPr>
          <a:xfrm>
            <a:off x="5647763" y="6933121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51" name="object 13951"/>
          <p:cNvSpPr/>
          <p:nvPr/>
        </p:nvSpPr>
        <p:spPr>
          <a:xfrm>
            <a:off x="5618910" y="6814917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0"/>
                </a:moveTo>
                <a:lnTo>
                  <a:pt x="5584" y="22337"/>
                </a:lnTo>
              </a:path>
              <a:path w="27304" h="109220">
                <a:moveTo>
                  <a:pt x="9307" y="38160"/>
                </a:moveTo>
                <a:lnTo>
                  <a:pt x="17684" y="70736"/>
                </a:lnTo>
              </a:path>
              <a:path w="27304" h="109220">
                <a:moveTo>
                  <a:pt x="21407" y="86559"/>
                </a:moveTo>
                <a:lnTo>
                  <a:pt x="26991" y="108897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952" name="object 13952"/>
          <p:cNvGrpSpPr/>
          <p:nvPr/>
        </p:nvGrpSpPr>
        <p:grpSpPr>
          <a:xfrm>
            <a:off x="11056324" y="4529006"/>
            <a:ext cx="3810" cy="1905"/>
            <a:chOff x="11056324" y="4529006"/>
            <a:chExt cx="3810" cy="1905"/>
          </a:xfrm>
        </p:grpSpPr>
        <p:sp>
          <p:nvSpPr>
            <p:cNvPr id="13953" name="object 13953"/>
            <p:cNvSpPr/>
            <p:nvPr/>
          </p:nvSpPr>
          <p:spPr>
            <a:xfrm>
              <a:off x="11057255" y="45299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4" name="object 13954"/>
            <p:cNvSpPr/>
            <p:nvPr/>
          </p:nvSpPr>
          <p:spPr>
            <a:xfrm>
              <a:off x="11056315" y="45290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5" name="object 13955"/>
            <p:cNvSpPr/>
            <p:nvPr/>
          </p:nvSpPr>
          <p:spPr>
            <a:xfrm>
              <a:off x="11057255" y="45299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6" name="object 13956"/>
            <p:cNvSpPr/>
            <p:nvPr/>
          </p:nvSpPr>
          <p:spPr>
            <a:xfrm>
              <a:off x="11057255" y="45290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7" name="object 13957"/>
            <p:cNvSpPr/>
            <p:nvPr/>
          </p:nvSpPr>
          <p:spPr>
            <a:xfrm>
              <a:off x="11058186" y="45299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8" name="object 13958"/>
            <p:cNvSpPr/>
            <p:nvPr/>
          </p:nvSpPr>
          <p:spPr>
            <a:xfrm>
              <a:off x="11058182" y="45290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59" name="object 13959"/>
            <p:cNvSpPr/>
            <p:nvPr/>
          </p:nvSpPr>
          <p:spPr>
            <a:xfrm>
              <a:off x="11059117" y="45299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960" name="object 13960"/>
          <p:cNvSpPr/>
          <p:nvPr/>
        </p:nvSpPr>
        <p:spPr>
          <a:xfrm>
            <a:off x="5446722" y="6857731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108897"/>
                </a:moveTo>
                <a:lnTo>
                  <a:pt x="21407" y="86559"/>
                </a:lnTo>
              </a:path>
              <a:path w="27304" h="109220">
                <a:moveTo>
                  <a:pt x="17684" y="70736"/>
                </a:moveTo>
                <a:lnTo>
                  <a:pt x="9307" y="39091"/>
                </a:lnTo>
              </a:path>
              <a:path w="27304" h="109220">
                <a:moveTo>
                  <a:pt x="5584" y="23268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61" name="object 13961"/>
          <p:cNvSpPr/>
          <p:nvPr/>
        </p:nvSpPr>
        <p:spPr>
          <a:xfrm>
            <a:off x="11058185" y="452993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62" name="object 13962"/>
          <p:cNvSpPr/>
          <p:nvPr/>
        </p:nvSpPr>
        <p:spPr>
          <a:xfrm>
            <a:off x="5479298" y="6934983"/>
            <a:ext cx="165735" cy="41910"/>
          </a:xfrm>
          <a:custGeom>
            <a:avLst/>
            <a:gdLst/>
            <a:ahLst/>
            <a:cxnLst/>
            <a:rect l="l" t="t" r="r" b="b"/>
            <a:pathLst>
              <a:path w="165735" h="41909">
                <a:moveTo>
                  <a:pt x="0" y="41883"/>
                </a:moveTo>
                <a:lnTo>
                  <a:pt x="930" y="41883"/>
                </a:lnTo>
              </a:path>
              <a:path w="165735" h="41909">
                <a:moveTo>
                  <a:pt x="930" y="41883"/>
                </a:moveTo>
                <a:lnTo>
                  <a:pt x="2792" y="40952"/>
                </a:lnTo>
              </a:path>
              <a:path w="165735" h="41909">
                <a:moveTo>
                  <a:pt x="2792" y="40952"/>
                </a:moveTo>
                <a:lnTo>
                  <a:pt x="24199" y="35368"/>
                </a:lnTo>
              </a:path>
              <a:path w="165735" h="41909">
                <a:moveTo>
                  <a:pt x="40952" y="31645"/>
                </a:moveTo>
                <a:lnTo>
                  <a:pt x="74459" y="23268"/>
                </a:lnTo>
              </a:path>
              <a:path w="165735" h="41909">
                <a:moveTo>
                  <a:pt x="91213" y="18614"/>
                </a:moveTo>
                <a:lnTo>
                  <a:pt x="125650" y="10238"/>
                </a:lnTo>
              </a:path>
              <a:path w="165735" h="41909">
                <a:moveTo>
                  <a:pt x="142404" y="6515"/>
                </a:moveTo>
                <a:lnTo>
                  <a:pt x="163811" y="930"/>
                </a:lnTo>
              </a:path>
              <a:path w="165735" h="41909">
                <a:moveTo>
                  <a:pt x="163811" y="930"/>
                </a:moveTo>
                <a:lnTo>
                  <a:pt x="164741" y="930"/>
                </a:lnTo>
              </a:path>
              <a:path w="165735" h="41909">
                <a:moveTo>
                  <a:pt x="164741" y="930"/>
                </a:moveTo>
                <a:lnTo>
                  <a:pt x="165672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963" name="object 13963"/>
          <p:cNvGrpSpPr/>
          <p:nvPr/>
        </p:nvGrpSpPr>
        <p:grpSpPr>
          <a:xfrm>
            <a:off x="11056324" y="4515045"/>
            <a:ext cx="6985" cy="17145"/>
            <a:chOff x="11056324" y="4515045"/>
            <a:chExt cx="6985" cy="17145"/>
          </a:xfrm>
        </p:grpSpPr>
        <p:sp>
          <p:nvSpPr>
            <p:cNvPr id="13964" name="object 13964"/>
            <p:cNvSpPr/>
            <p:nvPr/>
          </p:nvSpPr>
          <p:spPr>
            <a:xfrm>
              <a:off x="11058185" y="45299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65" name="object 13965"/>
            <p:cNvSpPr/>
            <p:nvPr/>
          </p:nvSpPr>
          <p:spPr>
            <a:xfrm>
              <a:off x="11058185" y="453086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66" name="object 13966"/>
            <p:cNvSpPr/>
            <p:nvPr/>
          </p:nvSpPr>
          <p:spPr>
            <a:xfrm>
              <a:off x="11057255" y="45299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67" name="object 13967"/>
            <p:cNvSpPr/>
            <p:nvPr/>
          </p:nvSpPr>
          <p:spPr>
            <a:xfrm>
              <a:off x="11057255" y="4515976"/>
              <a:ext cx="5080" cy="15240"/>
            </a:xfrm>
            <a:custGeom>
              <a:avLst/>
              <a:gdLst/>
              <a:ahLst/>
              <a:cxnLst/>
              <a:rect l="l" t="t" r="r" b="b"/>
              <a:pathLst>
                <a:path w="5079" h="15239">
                  <a:moveTo>
                    <a:pt x="1861" y="14891"/>
                  </a:moveTo>
                  <a:lnTo>
                    <a:pt x="4653" y="930"/>
                  </a:lnTo>
                </a:path>
                <a:path w="5079" h="15239">
                  <a:moveTo>
                    <a:pt x="3722" y="0"/>
                  </a:moveTo>
                  <a:lnTo>
                    <a:pt x="0" y="13961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968" name="object 13968"/>
          <p:cNvGrpSpPr/>
          <p:nvPr/>
        </p:nvGrpSpPr>
        <p:grpSpPr>
          <a:xfrm>
            <a:off x="11187558" y="4561582"/>
            <a:ext cx="1905" cy="1905"/>
            <a:chOff x="11187558" y="4561582"/>
            <a:chExt cx="1905" cy="1905"/>
          </a:xfrm>
        </p:grpSpPr>
        <p:sp>
          <p:nvSpPr>
            <p:cNvPr id="13969" name="object 13969"/>
            <p:cNvSpPr/>
            <p:nvPr/>
          </p:nvSpPr>
          <p:spPr>
            <a:xfrm>
              <a:off x="11188490" y="456158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0" name="object 13970"/>
            <p:cNvSpPr/>
            <p:nvPr/>
          </p:nvSpPr>
          <p:spPr>
            <a:xfrm>
              <a:off x="11187557" y="4561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1" name="object 13971"/>
            <p:cNvSpPr/>
            <p:nvPr/>
          </p:nvSpPr>
          <p:spPr>
            <a:xfrm>
              <a:off x="11188490" y="45625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972" name="object 13972"/>
          <p:cNvGrpSpPr/>
          <p:nvPr/>
        </p:nvGrpSpPr>
        <p:grpSpPr>
          <a:xfrm>
            <a:off x="5604018" y="6851216"/>
            <a:ext cx="3175" cy="3175"/>
            <a:chOff x="5604018" y="6851216"/>
            <a:chExt cx="3175" cy="3175"/>
          </a:xfrm>
        </p:grpSpPr>
        <p:sp>
          <p:nvSpPr>
            <p:cNvPr id="13973" name="object 13973"/>
            <p:cNvSpPr/>
            <p:nvPr/>
          </p:nvSpPr>
          <p:spPr>
            <a:xfrm>
              <a:off x="5604948" y="68521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4" name="object 13974"/>
            <p:cNvSpPr/>
            <p:nvPr/>
          </p:nvSpPr>
          <p:spPr>
            <a:xfrm>
              <a:off x="5604948" y="68530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5" name="object 13975"/>
            <p:cNvSpPr/>
            <p:nvPr/>
          </p:nvSpPr>
          <p:spPr>
            <a:xfrm>
              <a:off x="5604015" y="68521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6" name="object 13976"/>
            <p:cNvSpPr/>
            <p:nvPr/>
          </p:nvSpPr>
          <p:spPr>
            <a:xfrm>
              <a:off x="5604948" y="68521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77" name="object 13977"/>
            <p:cNvSpPr/>
            <p:nvPr/>
          </p:nvSpPr>
          <p:spPr>
            <a:xfrm>
              <a:off x="5604018" y="6851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978" name="object 13978"/>
          <p:cNvSpPr/>
          <p:nvPr/>
        </p:nvSpPr>
        <p:spPr>
          <a:xfrm>
            <a:off x="11187558" y="45625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979" name="object 13979"/>
          <p:cNvGrpSpPr/>
          <p:nvPr/>
        </p:nvGrpSpPr>
        <p:grpSpPr>
          <a:xfrm>
            <a:off x="5604018" y="6850285"/>
            <a:ext cx="3175" cy="3175"/>
            <a:chOff x="5604018" y="6850285"/>
            <a:chExt cx="3175" cy="3175"/>
          </a:xfrm>
        </p:grpSpPr>
        <p:sp>
          <p:nvSpPr>
            <p:cNvPr id="13980" name="object 13980"/>
            <p:cNvSpPr/>
            <p:nvPr/>
          </p:nvSpPr>
          <p:spPr>
            <a:xfrm>
              <a:off x="5604015" y="68512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1" name="object 13981"/>
            <p:cNvSpPr/>
            <p:nvPr/>
          </p:nvSpPr>
          <p:spPr>
            <a:xfrm>
              <a:off x="5604948" y="68512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2" name="object 13982"/>
            <p:cNvSpPr/>
            <p:nvPr/>
          </p:nvSpPr>
          <p:spPr>
            <a:xfrm>
              <a:off x="5604018" y="68502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3" name="object 13983"/>
            <p:cNvSpPr/>
            <p:nvPr/>
          </p:nvSpPr>
          <p:spPr>
            <a:xfrm>
              <a:off x="5604948" y="68512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4" name="object 13984"/>
            <p:cNvSpPr/>
            <p:nvPr/>
          </p:nvSpPr>
          <p:spPr>
            <a:xfrm>
              <a:off x="5604948" y="68502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985" name="object 13985"/>
          <p:cNvGrpSpPr/>
          <p:nvPr/>
        </p:nvGrpSpPr>
        <p:grpSpPr>
          <a:xfrm>
            <a:off x="11186628" y="4561583"/>
            <a:ext cx="3175" cy="3175"/>
            <a:chOff x="11186628" y="4561583"/>
            <a:chExt cx="3175" cy="3175"/>
          </a:xfrm>
        </p:grpSpPr>
        <p:sp>
          <p:nvSpPr>
            <p:cNvPr id="13986" name="object 13986"/>
            <p:cNvSpPr/>
            <p:nvPr/>
          </p:nvSpPr>
          <p:spPr>
            <a:xfrm>
              <a:off x="11187559" y="45625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7" name="object 13987"/>
            <p:cNvSpPr/>
            <p:nvPr/>
          </p:nvSpPr>
          <p:spPr>
            <a:xfrm>
              <a:off x="11187560" y="45634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8" name="object 13988"/>
            <p:cNvSpPr/>
            <p:nvPr/>
          </p:nvSpPr>
          <p:spPr>
            <a:xfrm>
              <a:off x="11186617" y="4562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89" name="object 13989"/>
            <p:cNvSpPr/>
            <p:nvPr/>
          </p:nvSpPr>
          <p:spPr>
            <a:xfrm>
              <a:off x="11187560" y="45625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90" name="object 13990"/>
            <p:cNvSpPr/>
            <p:nvPr/>
          </p:nvSpPr>
          <p:spPr>
            <a:xfrm>
              <a:off x="11186628" y="45615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991" name="object 13991"/>
          <p:cNvSpPr/>
          <p:nvPr/>
        </p:nvSpPr>
        <p:spPr>
          <a:xfrm>
            <a:off x="5604948" y="68502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92" name="object 13992"/>
          <p:cNvSpPr/>
          <p:nvPr/>
        </p:nvSpPr>
        <p:spPr>
          <a:xfrm>
            <a:off x="11186628" y="45615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993" name="object 13993"/>
          <p:cNvGrpSpPr/>
          <p:nvPr/>
        </p:nvGrpSpPr>
        <p:grpSpPr>
          <a:xfrm>
            <a:off x="5604948" y="6851216"/>
            <a:ext cx="1905" cy="1905"/>
            <a:chOff x="5604948" y="6851216"/>
            <a:chExt cx="1905" cy="1905"/>
          </a:xfrm>
        </p:grpSpPr>
        <p:sp>
          <p:nvSpPr>
            <p:cNvPr id="13994" name="object 13994"/>
            <p:cNvSpPr/>
            <p:nvPr/>
          </p:nvSpPr>
          <p:spPr>
            <a:xfrm>
              <a:off x="5605879" y="68512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95" name="object 13995"/>
            <p:cNvSpPr/>
            <p:nvPr/>
          </p:nvSpPr>
          <p:spPr>
            <a:xfrm>
              <a:off x="5604948" y="6851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996" name="object 13996"/>
          <p:cNvSpPr/>
          <p:nvPr/>
        </p:nvSpPr>
        <p:spPr>
          <a:xfrm>
            <a:off x="11186617" y="456158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600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97" name="object 13997"/>
          <p:cNvSpPr/>
          <p:nvPr/>
        </p:nvSpPr>
        <p:spPr>
          <a:xfrm>
            <a:off x="11450029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998" name="object 13998"/>
          <p:cNvGrpSpPr/>
          <p:nvPr/>
        </p:nvGrpSpPr>
        <p:grpSpPr>
          <a:xfrm>
            <a:off x="11186628" y="4561582"/>
            <a:ext cx="1905" cy="1905"/>
            <a:chOff x="11186628" y="4561582"/>
            <a:chExt cx="1905" cy="1905"/>
          </a:xfrm>
        </p:grpSpPr>
        <p:sp>
          <p:nvSpPr>
            <p:cNvPr id="13999" name="object 13999"/>
            <p:cNvSpPr/>
            <p:nvPr/>
          </p:nvSpPr>
          <p:spPr>
            <a:xfrm>
              <a:off x="11186628" y="45615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00" name="object 14000"/>
            <p:cNvSpPr/>
            <p:nvPr/>
          </p:nvSpPr>
          <p:spPr>
            <a:xfrm>
              <a:off x="11187560" y="456158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001" name="object 14001"/>
          <p:cNvSpPr/>
          <p:nvPr/>
        </p:nvSpPr>
        <p:spPr>
          <a:xfrm>
            <a:off x="11454683" y="698710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02" name="object 14002"/>
          <p:cNvSpPr/>
          <p:nvPr/>
        </p:nvSpPr>
        <p:spPr>
          <a:xfrm>
            <a:off x="11186628" y="456065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03" name="object 14003"/>
          <p:cNvSpPr/>
          <p:nvPr/>
        </p:nvSpPr>
        <p:spPr>
          <a:xfrm>
            <a:off x="5604941" y="685122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04" name="object 14004"/>
          <p:cNvSpPr/>
          <p:nvPr/>
        </p:nvSpPr>
        <p:spPr>
          <a:xfrm>
            <a:off x="11187559" y="456158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05" name="object 14005"/>
          <p:cNvSpPr/>
          <p:nvPr/>
        </p:nvSpPr>
        <p:spPr>
          <a:xfrm>
            <a:off x="11450029" y="6982451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>
                <a:moveTo>
                  <a:pt x="79113" y="0"/>
                </a:moveTo>
                <a:lnTo>
                  <a:pt x="48398" y="0"/>
                </a:lnTo>
              </a:path>
              <a:path w="79375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06" name="object 14006"/>
          <p:cNvSpPr/>
          <p:nvPr/>
        </p:nvSpPr>
        <p:spPr>
          <a:xfrm>
            <a:off x="11187559" y="4548552"/>
            <a:ext cx="3175" cy="13970"/>
          </a:xfrm>
          <a:custGeom>
            <a:avLst/>
            <a:gdLst/>
            <a:ahLst/>
            <a:cxnLst/>
            <a:rect l="l" t="t" r="r" b="b"/>
            <a:pathLst>
              <a:path w="3175" h="13970">
                <a:moveTo>
                  <a:pt x="2792" y="0"/>
                </a:moveTo>
                <a:lnTo>
                  <a:pt x="0" y="139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07" name="object 14007"/>
          <p:cNvSpPr/>
          <p:nvPr/>
        </p:nvSpPr>
        <p:spPr>
          <a:xfrm>
            <a:off x="11454683" y="706528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08" name="object 14008"/>
          <p:cNvSpPr/>
          <p:nvPr/>
        </p:nvSpPr>
        <p:spPr>
          <a:xfrm>
            <a:off x="11188490" y="4549483"/>
            <a:ext cx="3810" cy="13335"/>
          </a:xfrm>
          <a:custGeom>
            <a:avLst/>
            <a:gdLst/>
            <a:ahLst/>
            <a:cxnLst/>
            <a:rect l="l" t="t" r="r" b="b"/>
            <a:pathLst>
              <a:path w="3809" h="13335">
                <a:moveTo>
                  <a:pt x="0" y="130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09" name="object 14009"/>
          <p:cNvSpPr/>
          <p:nvPr/>
        </p:nvSpPr>
        <p:spPr>
          <a:xfrm>
            <a:off x="5604941" y="685122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10" name="object 14010"/>
          <p:cNvSpPr/>
          <p:nvPr/>
        </p:nvSpPr>
        <p:spPr>
          <a:xfrm>
            <a:off x="11211759" y="4523421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2792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011" name="object 14011"/>
          <p:cNvGrpSpPr/>
          <p:nvPr/>
        </p:nvGrpSpPr>
        <p:grpSpPr>
          <a:xfrm>
            <a:off x="5604948" y="6852146"/>
            <a:ext cx="1905" cy="1905"/>
            <a:chOff x="5604948" y="6852146"/>
            <a:chExt cx="1905" cy="1905"/>
          </a:xfrm>
        </p:grpSpPr>
        <p:sp>
          <p:nvSpPr>
            <p:cNvPr id="14012" name="object 14012"/>
            <p:cNvSpPr/>
            <p:nvPr/>
          </p:nvSpPr>
          <p:spPr>
            <a:xfrm>
              <a:off x="5605879" y="685214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13" name="object 14013"/>
            <p:cNvSpPr/>
            <p:nvPr/>
          </p:nvSpPr>
          <p:spPr>
            <a:xfrm>
              <a:off x="5604948" y="68521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014" name="object 14014"/>
          <p:cNvSpPr/>
          <p:nvPr/>
        </p:nvSpPr>
        <p:spPr>
          <a:xfrm>
            <a:off x="11185698" y="4527144"/>
            <a:ext cx="26670" cy="106680"/>
          </a:xfrm>
          <a:custGeom>
            <a:avLst/>
            <a:gdLst/>
            <a:ahLst/>
            <a:cxnLst/>
            <a:rect l="l" t="t" r="r" b="b"/>
            <a:pathLst>
              <a:path w="26670" h="106679">
                <a:moveTo>
                  <a:pt x="0" y="106104"/>
                </a:moveTo>
                <a:lnTo>
                  <a:pt x="4653" y="86559"/>
                </a:lnTo>
              </a:path>
              <a:path w="26670" h="106679">
                <a:moveTo>
                  <a:pt x="8376" y="69805"/>
                </a:moveTo>
                <a:lnTo>
                  <a:pt x="16753" y="35368"/>
                </a:lnTo>
              </a:path>
              <a:path w="26670" h="106679">
                <a:moveTo>
                  <a:pt x="21407" y="18614"/>
                </a:moveTo>
                <a:lnTo>
                  <a:pt x="2606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15" name="object 14015"/>
          <p:cNvSpPr/>
          <p:nvPr/>
        </p:nvSpPr>
        <p:spPr>
          <a:xfrm>
            <a:off x="11524489" y="706528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16" name="object 14016"/>
          <p:cNvSpPr/>
          <p:nvPr/>
        </p:nvSpPr>
        <p:spPr>
          <a:xfrm>
            <a:off x="5604948" y="685214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17" name="object 14017"/>
          <p:cNvSpPr/>
          <p:nvPr/>
        </p:nvSpPr>
        <p:spPr>
          <a:xfrm>
            <a:off x="11115892" y="4653726"/>
            <a:ext cx="64769" cy="259715"/>
          </a:xfrm>
          <a:custGeom>
            <a:avLst/>
            <a:gdLst/>
            <a:ahLst/>
            <a:cxnLst/>
            <a:rect l="l" t="t" r="r" b="b"/>
            <a:pathLst>
              <a:path w="64770" h="259714">
                <a:moveTo>
                  <a:pt x="0" y="259677"/>
                </a:moveTo>
                <a:lnTo>
                  <a:pt x="4653" y="240132"/>
                </a:lnTo>
              </a:path>
              <a:path w="64770" h="259714">
                <a:moveTo>
                  <a:pt x="8376" y="222448"/>
                </a:moveTo>
                <a:lnTo>
                  <a:pt x="17684" y="188941"/>
                </a:lnTo>
              </a:path>
              <a:path w="64770" h="259714">
                <a:moveTo>
                  <a:pt x="21407" y="172187"/>
                </a:moveTo>
                <a:lnTo>
                  <a:pt x="29783" y="137750"/>
                </a:lnTo>
              </a:path>
              <a:path w="64770" h="259714">
                <a:moveTo>
                  <a:pt x="34437" y="120996"/>
                </a:moveTo>
                <a:lnTo>
                  <a:pt x="42814" y="87490"/>
                </a:lnTo>
              </a:path>
              <a:path w="64770" h="259714">
                <a:moveTo>
                  <a:pt x="46537" y="70736"/>
                </a:moveTo>
                <a:lnTo>
                  <a:pt x="54913" y="36299"/>
                </a:lnTo>
              </a:path>
              <a:path w="64770" h="259714">
                <a:moveTo>
                  <a:pt x="59567" y="19545"/>
                </a:moveTo>
                <a:lnTo>
                  <a:pt x="64221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18" name="object 14018"/>
          <p:cNvSpPr/>
          <p:nvPr/>
        </p:nvSpPr>
        <p:spPr>
          <a:xfrm>
            <a:off x="11529143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19" name="object 14019"/>
          <p:cNvSpPr/>
          <p:nvPr/>
        </p:nvSpPr>
        <p:spPr>
          <a:xfrm>
            <a:off x="5601225" y="6838185"/>
            <a:ext cx="3810" cy="13970"/>
          </a:xfrm>
          <a:custGeom>
            <a:avLst/>
            <a:gdLst/>
            <a:ahLst/>
            <a:cxnLst/>
            <a:rect l="l" t="t" r="r" b="b"/>
            <a:pathLst>
              <a:path w="3810" h="13970">
                <a:moveTo>
                  <a:pt x="0" y="0"/>
                </a:moveTo>
                <a:lnTo>
                  <a:pt x="3722" y="139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20" name="object 14020"/>
          <p:cNvSpPr/>
          <p:nvPr/>
        </p:nvSpPr>
        <p:spPr>
          <a:xfrm>
            <a:off x="11524489" y="6982451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653" y="4653"/>
                </a:moveTo>
                <a:lnTo>
                  <a:pt x="4653" y="0"/>
                </a:lnTo>
              </a:path>
              <a:path w="5079" h="5079">
                <a:moveTo>
                  <a:pt x="0" y="4653"/>
                </a:moveTo>
                <a:lnTo>
                  <a:pt x="4653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21" name="object 14021"/>
          <p:cNvSpPr/>
          <p:nvPr/>
        </p:nvSpPr>
        <p:spPr>
          <a:xfrm>
            <a:off x="11114961" y="4913404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2792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22" name="object 14022"/>
          <p:cNvSpPr/>
          <p:nvPr/>
        </p:nvSpPr>
        <p:spPr>
          <a:xfrm>
            <a:off x="5603087" y="6838185"/>
            <a:ext cx="3175" cy="13970"/>
          </a:xfrm>
          <a:custGeom>
            <a:avLst/>
            <a:gdLst/>
            <a:ahLst/>
            <a:cxnLst/>
            <a:rect l="l" t="t" r="r" b="b"/>
            <a:pathLst>
              <a:path w="3175" h="13970">
                <a:moveTo>
                  <a:pt x="2792" y="13961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23" name="object 14023"/>
          <p:cNvSpPr/>
          <p:nvPr/>
        </p:nvSpPr>
        <p:spPr>
          <a:xfrm>
            <a:off x="5474644" y="688286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24" name="object 14024"/>
          <p:cNvSpPr/>
          <p:nvPr/>
        </p:nvSpPr>
        <p:spPr>
          <a:xfrm>
            <a:off x="11524489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746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25" name="object 14025"/>
          <p:cNvSpPr/>
          <p:nvPr/>
        </p:nvSpPr>
        <p:spPr>
          <a:xfrm>
            <a:off x="11114030" y="4916196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2792"/>
                </a:moveTo>
                <a:lnTo>
                  <a:pt x="0" y="1861"/>
                </a:lnTo>
              </a:path>
              <a:path w="1270" h="3175">
                <a:moveTo>
                  <a:pt x="0" y="1861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26" name="object 14026"/>
          <p:cNvSpPr/>
          <p:nvPr/>
        </p:nvSpPr>
        <p:spPr>
          <a:xfrm>
            <a:off x="10955804" y="487896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27" name="object 14027"/>
          <p:cNvSpPr/>
          <p:nvPr/>
        </p:nvSpPr>
        <p:spPr>
          <a:xfrm>
            <a:off x="11454683" y="6987105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69805" y="78182"/>
                </a:moveTo>
                <a:lnTo>
                  <a:pt x="43745" y="78182"/>
                </a:lnTo>
              </a:path>
              <a:path w="69850" h="78740">
                <a:moveTo>
                  <a:pt x="26060" y="78182"/>
                </a:moveTo>
                <a:lnTo>
                  <a:pt x="0" y="78182"/>
                </a:lnTo>
              </a:path>
              <a:path w="69850" h="78740">
                <a:moveTo>
                  <a:pt x="0" y="78182"/>
                </a:moveTo>
                <a:lnTo>
                  <a:pt x="0" y="47468"/>
                </a:lnTo>
              </a:path>
              <a:path w="69850" h="78740">
                <a:moveTo>
                  <a:pt x="0" y="30714"/>
                </a:moveTo>
                <a:lnTo>
                  <a:pt x="0" y="0"/>
                </a:lnTo>
              </a:path>
              <a:path w="69850" h="78740">
                <a:moveTo>
                  <a:pt x="0" y="0"/>
                </a:moveTo>
                <a:lnTo>
                  <a:pt x="26060" y="0"/>
                </a:lnTo>
              </a:path>
              <a:path w="69850" h="7874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028" name="object 14028"/>
          <p:cNvGrpSpPr/>
          <p:nvPr/>
        </p:nvGrpSpPr>
        <p:grpSpPr>
          <a:xfrm>
            <a:off x="5470921" y="6869831"/>
            <a:ext cx="6985" cy="15875"/>
            <a:chOff x="5470921" y="6869831"/>
            <a:chExt cx="6985" cy="15875"/>
          </a:xfrm>
        </p:grpSpPr>
        <p:sp>
          <p:nvSpPr>
            <p:cNvPr id="14029" name="object 14029"/>
            <p:cNvSpPr/>
            <p:nvPr/>
          </p:nvSpPr>
          <p:spPr>
            <a:xfrm>
              <a:off x="5474644" y="68828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0" name="object 14030"/>
            <p:cNvSpPr/>
            <p:nvPr/>
          </p:nvSpPr>
          <p:spPr>
            <a:xfrm>
              <a:off x="5475575" y="688379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1" name="object 14031"/>
            <p:cNvSpPr/>
            <p:nvPr/>
          </p:nvSpPr>
          <p:spPr>
            <a:xfrm>
              <a:off x="5475567" y="68828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2" name="object 14032"/>
            <p:cNvSpPr/>
            <p:nvPr/>
          </p:nvSpPr>
          <p:spPr>
            <a:xfrm>
              <a:off x="5476505" y="68837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3" name="object 14033"/>
            <p:cNvSpPr/>
            <p:nvPr/>
          </p:nvSpPr>
          <p:spPr>
            <a:xfrm>
              <a:off x="5475567" y="6883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4" name="object 14034"/>
            <p:cNvSpPr/>
            <p:nvPr/>
          </p:nvSpPr>
          <p:spPr>
            <a:xfrm>
              <a:off x="5475575" y="688472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5" name="object 14035"/>
            <p:cNvSpPr/>
            <p:nvPr/>
          </p:nvSpPr>
          <p:spPr>
            <a:xfrm>
              <a:off x="5474640" y="6883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6" name="object 14036"/>
            <p:cNvSpPr/>
            <p:nvPr/>
          </p:nvSpPr>
          <p:spPr>
            <a:xfrm>
              <a:off x="5474644" y="688472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7" name="object 14037"/>
            <p:cNvSpPr/>
            <p:nvPr/>
          </p:nvSpPr>
          <p:spPr>
            <a:xfrm>
              <a:off x="5473712" y="6883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8" name="object 14038"/>
            <p:cNvSpPr/>
            <p:nvPr/>
          </p:nvSpPr>
          <p:spPr>
            <a:xfrm>
              <a:off x="5474644" y="688379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39" name="object 14039"/>
            <p:cNvSpPr/>
            <p:nvPr/>
          </p:nvSpPr>
          <p:spPr>
            <a:xfrm>
              <a:off x="5474640" y="68828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40" name="object 14040"/>
            <p:cNvSpPr/>
            <p:nvPr/>
          </p:nvSpPr>
          <p:spPr>
            <a:xfrm>
              <a:off x="5471852" y="6870761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79" h="13970">
                  <a:moveTo>
                    <a:pt x="4653" y="13961"/>
                  </a:moveTo>
                  <a:lnTo>
                    <a:pt x="930" y="0"/>
                  </a:lnTo>
                </a:path>
                <a:path w="5079" h="13970">
                  <a:moveTo>
                    <a:pt x="0" y="0"/>
                  </a:moveTo>
                  <a:lnTo>
                    <a:pt x="2792" y="13961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041" name="object 14041"/>
          <p:cNvSpPr/>
          <p:nvPr/>
        </p:nvSpPr>
        <p:spPr>
          <a:xfrm>
            <a:off x="10956735" y="4871520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0"/>
                </a:moveTo>
                <a:lnTo>
                  <a:pt x="930" y="1861"/>
                </a:lnTo>
              </a:path>
              <a:path w="1904" h="7620">
                <a:moveTo>
                  <a:pt x="930" y="2792"/>
                </a:moveTo>
                <a:lnTo>
                  <a:pt x="930" y="3722"/>
                </a:lnTo>
              </a:path>
              <a:path w="1904" h="7620">
                <a:moveTo>
                  <a:pt x="930" y="3722"/>
                </a:moveTo>
                <a:lnTo>
                  <a:pt x="0" y="5584"/>
                </a:lnTo>
              </a:path>
              <a:path w="1904" h="7620">
                <a:moveTo>
                  <a:pt x="0" y="5584"/>
                </a:moveTo>
                <a:lnTo>
                  <a:pt x="0" y="7445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042" name="object 14042"/>
          <p:cNvGrpSpPr/>
          <p:nvPr/>
        </p:nvGrpSpPr>
        <p:grpSpPr>
          <a:xfrm>
            <a:off x="5450445" y="6845631"/>
            <a:ext cx="100965" cy="396875"/>
            <a:chOff x="5450445" y="6845631"/>
            <a:chExt cx="100965" cy="396875"/>
          </a:xfrm>
        </p:grpSpPr>
        <p:sp>
          <p:nvSpPr>
            <p:cNvPr id="14043" name="object 14043"/>
            <p:cNvSpPr/>
            <p:nvPr/>
          </p:nvSpPr>
          <p:spPr>
            <a:xfrm>
              <a:off x="5451375" y="6845631"/>
              <a:ext cx="97155" cy="388620"/>
            </a:xfrm>
            <a:custGeom>
              <a:avLst/>
              <a:gdLst/>
              <a:ahLst/>
              <a:cxnLst/>
              <a:rect l="l" t="t" r="r" b="b"/>
              <a:pathLst>
                <a:path w="97154" h="388620">
                  <a:moveTo>
                    <a:pt x="0" y="0"/>
                  </a:moveTo>
                  <a:lnTo>
                    <a:pt x="0" y="2792"/>
                  </a:lnTo>
                </a:path>
                <a:path w="97154" h="388620">
                  <a:moveTo>
                    <a:pt x="930" y="2792"/>
                  </a:moveTo>
                  <a:lnTo>
                    <a:pt x="5584" y="22337"/>
                  </a:lnTo>
                </a:path>
                <a:path w="97154" h="388620">
                  <a:moveTo>
                    <a:pt x="9307" y="39091"/>
                  </a:moveTo>
                  <a:lnTo>
                    <a:pt x="17684" y="72598"/>
                  </a:lnTo>
                </a:path>
                <a:path w="97154" h="388620">
                  <a:moveTo>
                    <a:pt x="22337" y="90282"/>
                  </a:moveTo>
                  <a:lnTo>
                    <a:pt x="26991" y="108897"/>
                  </a:lnTo>
                </a:path>
                <a:path w="97154" h="388620">
                  <a:moveTo>
                    <a:pt x="32576" y="130304"/>
                  </a:moveTo>
                  <a:lnTo>
                    <a:pt x="36299" y="147988"/>
                  </a:lnTo>
                </a:path>
                <a:path w="97154" h="388620">
                  <a:moveTo>
                    <a:pt x="40952" y="164741"/>
                  </a:moveTo>
                  <a:lnTo>
                    <a:pt x="49329" y="198248"/>
                  </a:lnTo>
                </a:path>
                <a:path w="97154" h="388620">
                  <a:moveTo>
                    <a:pt x="53052" y="215002"/>
                  </a:moveTo>
                  <a:lnTo>
                    <a:pt x="61429" y="249439"/>
                  </a:lnTo>
                </a:path>
                <a:path w="97154" h="388620">
                  <a:moveTo>
                    <a:pt x="66082" y="266193"/>
                  </a:moveTo>
                  <a:lnTo>
                    <a:pt x="74459" y="299700"/>
                  </a:lnTo>
                </a:path>
                <a:path w="97154" h="388620">
                  <a:moveTo>
                    <a:pt x="79113" y="317384"/>
                  </a:moveTo>
                  <a:lnTo>
                    <a:pt x="87490" y="350891"/>
                  </a:lnTo>
                </a:path>
                <a:path w="97154" h="388620">
                  <a:moveTo>
                    <a:pt x="91213" y="367644"/>
                  </a:moveTo>
                  <a:lnTo>
                    <a:pt x="95866" y="385328"/>
                  </a:lnTo>
                </a:path>
                <a:path w="97154" h="388620">
                  <a:moveTo>
                    <a:pt x="95866" y="385328"/>
                  </a:moveTo>
                  <a:lnTo>
                    <a:pt x="95866" y="387190"/>
                  </a:lnTo>
                </a:path>
                <a:path w="97154" h="388620">
                  <a:moveTo>
                    <a:pt x="95866" y="387190"/>
                  </a:moveTo>
                  <a:lnTo>
                    <a:pt x="96797" y="38812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44" name="object 14044"/>
            <p:cNvSpPr/>
            <p:nvPr/>
          </p:nvSpPr>
          <p:spPr>
            <a:xfrm>
              <a:off x="5547242" y="72337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45" name="object 14045"/>
            <p:cNvSpPr/>
            <p:nvPr/>
          </p:nvSpPr>
          <p:spPr>
            <a:xfrm>
              <a:off x="5548173" y="7235614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5">
                  <a:moveTo>
                    <a:pt x="0" y="0"/>
                  </a:moveTo>
                  <a:lnTo>
                    <a:pt x="930" y="1861"/>
                  </a:lnTo>
                </a:path>
                <a:path w="1904" h="5715">
                  <a:moveTo>
                    <a:pt x="930" y="2792"/>
                  </a:moveTo>
                  <a:lnTo>
                    <a:pt x="930" y="3722"/>
                  </a:lnTo>
                </a:path>
                <a:path w="1904" h="5715">
                  <a:moveTo>
                    <a:pt x="930" y="4653"/>
                  </a:moveTo>
                  <a:lnTo>
                    <a:pt x="1861" y="5584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046" name="object 14046"/>
          <p:cNvSpPr/>
          <p:nvPr/>
        </p:nvSpPr>
        <p:spPr>
          <a:xfrm>
            <a:off x="5608671" y="6806540"/>
            <a:ext cx="99060" cy="395605"/>
          </a:xfrm>
          <a:custGeom>
            <a:avLst/>
            <a:gdLst/>
            <a:ahLst/>
            <a:cxnLst/>
            <a:rect l="l" t="t" r="r" b="b"/>
            <a:pathLst>
              <a:path w="99060" h="395604">
                <a:moveTo>
                  <a:pt x="98659" y="395566"/>
                </a:moveTo>
                <a:lnTo>
                  <a:pt x="98659" y="394636"/>
                </a:lnTo>
              </a:path>
              <a:path w="99060" h="395604">
                <a:moveTo>
                  <a:pt x="98659" y="394636"/>
                </a:moveTo>
                <a:lnTo>
                  <a:pt x="98659" y="391843"/>
                </a:lnTo>
              </a:path>
              <a:path w="99060" h="395604">
                <a:moveTo>
                  <a:pt x="98659" y="391843"/>
                </a:moveTo>
                <a:lnTo>
                  <a:pt x="97728" y="390913"/>
                </a:lnTo>
              </a:path>
              <a:path w="99060" h="395604">
                <a:moveTo>
                  <a:pt x="97728" y="389982"/>
                </a:moveTo>
                <a:lnTo>
                  <a:pt x="97728" y="389051"/>
                </a:lnTo>
              </a:path>
              <a:path w="99060" h="395604">
                <a:moveTo>
                  <a:pt x="97728" y="389051"/>
                </a:moveTo>
                <a:lnTo>
                  <a:pt x="92143" y="369505"/>
                </a:lnTo>
              </a:path>
              <a:path w="99060" h="395604">
                <a:moveTo>
                  <a:pt x="88420" y="352752"/>
                </a:moveTo>
                <a:lnTo>
                  <a:pt x="80044" y="318314"/>
                </a:lnTo>
              </a:path>
              <a:path w="99060" h="395604">
                <a:moveTo>
                  <a:pt x="75390" y="301561"/>
                </a:moveTo>
                <a:lnTo>
                  <a:pt x="67013" y="268054"/>
                </a:lnTo>
              </a:path>
              <a:path w="99060" h="395604">
                <a:moveTo>
                  <a:pt x="63290" y="251301"/>
                </a:moveTo>
                <a:lnTo>
                  <a:pt x="54913" y="216863"/>
                </a:lnTo>
              </a:path>
              <a:path w="99060" h="395604">
                <a:moveTo>
                  <a:pt x="50260" y="200110"/>
                </a:moveTo>
                <a:lnTo>
                  <a:pt x="41883" y="166603"/>
                </a:lnTo>
              </a:path>
              <a:path w="99060" h="395604">
                <a:moveTo>
                  <a:pt x="37229" y="148919"/>
                </a:moveTo>
                <a:lnTo>
                  <a:pt x="32576" y="129373"/>
                </a:lnTo>
              </a:path>
              <a:path w="99060" h="395604">
                <a:moveTo>
                  <a:pt x="27922" y="108897"/>
                </a:moveTo>
                <a:lnTo>
                  <a:pt x="23268" y="90282"/>
                </a:lnTo>
              </a:path>
              <a:path w="99060" h="395604">
                <a:moveTo>
                  <a:pt x="18614" y="73528"/>
                </a:moveTo>
                <a:lnTo>
                  <a:pt x="10238" y="40022"/>
                </a:lnTo>
              </a:path>
              <a:path w="99060" h="395604">
                <a:moveTo>
                  <a:pt x="6515" y="22337"/>
                </a:moveTo>
                <a:lnTo>
                  <a:pt x="1861" y="4653"/>
                </a:lnTo>
              </a:path>
              <a:path w="99060" h="395604">
                <a:moveTo>
                  <a:pt x="1861" y="4653"/>
                </a:moveTo>
                <a:lnTo>
                  <a:pt x="930" y="3722"/>
                </a:lnTo>
              </a:path>
              <a:path w="99060" h="395604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47" name="object 14047"/>
          <p:cNvSpPr/>
          <p:nvPr/>
        </p:nvSpPr>
        <p:spPr>
          <a:xfrm>
            <a:off x="10958596" y="4484330"/>
            <a:ext cx="149225" cy="436880"/>
          </a:xfrm>
          <a:custGeom>
            <a:avLst/>
            <a:gdLst/>
            <a:ahLst/>
            <a:cxnLst/>
            <a:rect l="l" t="t" r="r" b="b"/>
            <a:pathLst>
              <a:path w="149225" h="436879">
                <a:moveTo>
                  <a:pt x="95866" y="0"/>
                </a:moveTo>
                <a:lnTo>
                  <a:pt x="94936" y="2792"/>
                </a:lnTo>
              </a:path>
              <a:path w="149225" h="436879">
                <a:moveTo>
                  <a:pt x="94936" y="3722"/>
                </a:moveTo>
                <a:lnTo>
                  <a:pt x="90282" y="22337"/>
                </a:lnTo>
              </a:path>
              <a:path w="149225" h="436879">
                <a:moveTo>
                  <a:pt x="86559" y="39091"/>
                </a:moveTo>
                <a:lnTo>
                  <a:pt x="78182" y="73528"/>
                </a:lnTo>
              </a:path>
              <a:path w="149225" h="436879">
                <a:moveTo>
                  <a:pt x="73528" y="90282"/>
                </a:moveTo>
                <a:lnTo>
                  <a:pt x="68875" y="108897"/>
                </a:lnTo>
              </a:path>
              <a:path w="149225" h="436879">
                <a:moveTo>
                  <a:pt x="63290" y="130304"/>
                </a:moveTo>
                <a:lnTo>
                  <a:pt x="59567" y="147988"/>
                </a:lnTo>
              </a:path>
              <a:path w="149225" h="436879">
                <a:moveTo>
                  <a:pt x="54913" y="164741"/>
                </a:moveTo>
                <a:lnTo>
                  <a:pt x="46537" y="198248"/>
                </a:lnTo>
              </a:path>
              <a:path w="149225" h="436879">
                <a:moveTo>
                  <a:pt x="42814" y="215932"/>
                </a:moveTo>
                <a:lnTo>
                  <a:pt x="33506" y="249439"/>
                </a:lnTo>
              </a:path>
              <a:path w="149225" h="436879">
                <a:moveTo>
                  <a:pt x="29783" y="266193"/>
                </a:moveTo>
                <a:lnTo>
                  <a:pt x="21407" y="299700"/>
                </a:lnTo>
              </a:path>
              <a:path w="149225" h="436879">
                <a:moveTo>
                  <a:pt x="16753" y="317384"/>
                </a:moveTo>
                <a:lnTo>
                  <a:pt x="8376" y="350891"/>
                </a:lnTo>
              </a:path>
              <a:path w="149225" h="436879">
                <a:moveTo>
                  <a:pt x="4653" y="367644"/>
                </a:moveTo>
                <a:lnTo>
                  <a:pt x="0" y="385328"/>
                </a:lnTo>
              </a:path>
              <a:path w="149225" h="436879">
                <a:moveTo>
                  <a:pt x="0" y="385328"/>
                </a:moveTo>
                <a:lnTo>
                  <a:pt x="0" y="387190"/>
                </a:lnTo>
              </a:path>
              <a:path w="149225" h="436879">
                <a:moveTo>
                  <a:pt x="148919" y="436519"/>
                </a:moveTo>
                <a:lnTo>
                  <a:pt x="109827" y="426281"/>
                </a:lnTo>
              </a:path>
              <a:path w="149225" h="436879">
                <a:moveTo>
                  <a:pt x="93074" y="421627"/>
                </a:moveTo>
                <a:lnTo>
                  <a:pt x="58636" y="413250"/>
                </a:lnTo>
              </a:path>
              <a:path w="149225" h="436879">
                <a:moveTo>
                  <a:pt x="41883" y="409527"/>
                </a:moveTo>
                <a:lnTo>
                  <a:pt x="2792" y="39928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48" name="object 14048"/>
          <p:cNvSpPr/>
          <p:nvPr/>
        </p:nvSpPr>
        <p:spPr>
          <a:xfrm>
            <a:off x="10640281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49" name="object 14049"/>
          <p:cNvSpPr/>
          <p:nvPr/>
        </p:nvSpPr>
        <p:spPr>
          <a:xfrm>
            <a:off x="10640281" y="4660241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39">
                <a:moveTo>
                  <a:pt x="4653" y="0"/>
                </a:moveTo>
                <a:lnTo>
                  <a:pt x="0" y="0"/>
                </a:lnTo>
              </a:path>
              <a:path w="5079" h="78739">
                <a:moveTo>
                  <a:pt x="0" y="0"/>
                </a:moveTo>
                <a:lnTo>
                  <a:pt x="0" y="29783"/>
                </a:lnTo>
              </a:path>
              <a:path w="5079"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50" name="object 14050"/>
          <p:cNvSpPr/>
          <p:nvPr/>
        </p:nvSpPr>
        <p:spPr>
          <a:xfrm>
            <a:off x="5555619" y="7205830"/>
            <a:ext cx="147320" cy="36830"/>
          </a:xfrm>
          <a:custGeom>
            <a:avLst/>
            <a:gdLst/>
            <a:ahLst/>
            <a:cxnLst/>
            <a:rect l="l" t="t" r="r" b="b"/>
            <a:pathLst>
              <a:path w="147320" h="36829">
                <a:moveTo>
                  <a:pt x="147057" y="0"/>
                </a:moveTo>
                <a:lnTo>
                  <a:pt x="107966" y="10238"/>
                </a:lnTo>
              </a:path>
              <a:path w="147320" h="36829">
                <a:moveTo>
                  <a:pt x="90282" y="13961"/>
                </a:moveTo>
                <a:lnTo>
                  <a:pt x="56775" y="22337"/>
                </a:lnTo>
              </a:path>
              <a:path w="147320" h="36829">
                <a:moveTo>
                  <a:pt x="40022" y="26991"/>
                </a:moveTo>
                <a:lnTo>
                  <a:pt x="0" y="3629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51" name="object 14051"/>
          <p:cNvSpPr/>
          <p:nvPr/>
        </p:nvSpPr>
        <p:spPr>
          <a:xfrm>
            <a:off x="10644935" y="473842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52" name="object 14052"/>
          <p:cNvSpPr/>
          <p:nvPr/>
        </p:nvSpPr>
        <p:spPr>
          <a:xfrm>
            <a:off x="10640281" y="4655587"/>
            <a:ext cx="78740" cy="83185"/>
          </a:xfrm>
          <a:custGeom>
            <a:avLst/>
            <a:gdLst/>
            <a:ahLst/>
            <a:cxnLst/>
            <a:rect l="l" t="t" r="r" b="b"/>
            <a:pathLst>
              <a:path w="78740" h="83185">
                <a:moveTo>
                  <a:pt x="74459" y="4653"/>
                </a:moveTo>
                <a:lnTo>
                  <a:pt x="74459" y="34437"/>
                </a:lnTo>
              </a:path>
              <a:path w="78740" h="83185">
                <a:moveTo>
                  <a:pt x="74459" y="52121"/>
                </a:moveTo>
                <a:lnTo>
                  <a:pt x="74459" y="82836"/>
                </a:lnTo>
              </a:path>
              <a:path w="78740" h="83185">
                <a:moveTo>
                  <a:pt x="4653" y="4653"/>
                </a:moveTo>
                <a:lnTo>
                  <a:pt x="30714" y="4653"/>
                </a:lnTo>
              </a:path>
              <a:path w="78740" h="83185">
                <a:moveTo>
                  <a:pt x="48398" y="4653"/>
                </a:moveTo>
                <a:lnTo>
                  <a:pt x="74459" y="4653"/>
                </a:lnTo>
              </a:path>
              <a:path w="78740" h="83185">
                <a:moveTo>
                  <a:pt x="4653" y="4653"/>
                </a:moveTo>
                <a:lnTo>
                  <a:pt x="4653" y="34437"/>
                </a:lnTo>
              </a:path>
              <a:path w="78740" h="83185">
                <a:moveTo>
                  <a:pt x="4653" y="52121"/>
                </a:moveTo>
                <a:lnTo>
                  <a:pt x="4653" y="82836"/>
                </a:lnTo>
              </a:path>
              <a:path w="78740" h="83185">
                <a:moveTo>
                  <a:pt x="0" y="4653"/>
                </a:moveTo>
                <a:lnTo>
                  <a:pt x="4653" y="4653"/>
                </a:lnTo>
              </a:path>
              <a:path w="78740" h="83185">
                <a:moveTo>
                  <a:pt x="0" y="82836"/>
                </a:moveTo>
                <a:lnTo>
                  <a:pt x="0" y="52121"/>
                </a:lnTo>
              </a:path>
              <a:path w="78740" h="83185">
                <a:moveTo>
                  <a:pt x="0" y="34437"/>
                </a:moveTo>
                <a:lnTo>
                  <a:pt x="0" y="4653"/>
                </a:lnTo>
              </a:path>
              <a:path w="78740" h="83185">
                <a:moveTo>
                  <a:pt x="4653" y="82836"/>
                </a:moveTo>
                <a:lnTo>
                  <a:pt x="0" y="82836"/>
                </a:lnTo>
              </a:path>
              <a:path w="78740" h="83185">
                <a:moveTo>
                  <a:pt x="74459" y="82836"/>
                </a:moveTo>
                <a:lnTo>
                  <a:pt x="48398" y="82836"/>
                </a:lnTo>
              </a:path>
              <a:path w="78740" h="83185">
                <a:moveTo>
                  <a:pt x="30714" y="82836"/>
                </a:moveTo>
                <a:lnTo>
                  <a:pt x="4653" y="82836"/>
                </a:lnTo>
              </a:path>
              <a:path w="78740" h="83185">
                <a:moveTo>
                  <a:pt x="78182" y="0"/>
                </a:moveTo>
                <a:lnTo>
                  <a:pt x="48398" y="0"/>
                </a:lnTo>
              </a:path>
              <a:path w="78740" h="83185">
                <a:moveTo>
                  <a:pt x="30714" y="0"/>
                </a:moveTo>
                <a:lnTo>
                  <a:pt x="0" y="0"/>
                </a:lnTo>
              </a:path>
              <a:path w="78740" h="83185">
                <a:moveTo>
                  <a:pt x="4653" y="4653"/>
                </a:moveTo>
                <a:lnTo>
                  <a:pt x="30714" y="4653"/>
                </a:lnTo>
              </a:path>
              <a:path w="78740" h="83185">
                <a:moveTo>
                  <a:pt x="48398" y="4653"/>
                </a:moveTo>
                <a:lnTo>
                  <a:pt x="74459" y="4653"/>
                </a:lnTo>
              </a:path>
              <a:path w="78740" h="83185">
                <a:moveTo>
                  <a:pt x="78182" y="82836"/>
                </a:moveTo>
                <a:lnTo>
                  <a:pt x="78182" y="52121"/>
                </a:lnTo>
              </a:path>
              <a:path w="78740" h="83185">
                <a:moveTo>
                  <a:pt x="78182" y="34437"/>
                </a:moveTo>
                <a:lnTo>
                  <a:pt x="78182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53" name="object 14053"/>
          <p:cNvSpPr/>
          <p:nvPr/>
        </p:nvSpPr>
        <p:spPr>
          <a:xfrm>
            <a:off x="10714741" y="460439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54" name="object 14054"/>
          <p:cNvSpPr/>
          <p:nvPr/>
        </p:nvSpPr>
        <p:spPr>
          <a:xfrm>
            <a:off x="10714741" y="469747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55" name="object 14055"/>
          <p:cNvSpPr/>
          <p:nvPr/>
        </p:nvSpPr>
        <p:spPr>
          <a:xfrm>
            <a:off x="10714741" y="459602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56" name="object 14056"/>
          <p:cNvSpPr/>
          <p:nvPr/>
        </p:nvSpPr>
        <p:spPr>
          <a:xfrm>
            <a:off x="10714741" y="470677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57" name="object 14057"/>
          <p:cNvSpPr/>
          <p:nvPr/>
        </p:nvSpPr>
        <p:spPr>
          <a:xfrm>
            <a:off x="10682165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58" name="object 14058"/>
          <p:cNvSpPr/>
          <p:nvPr/>
        </p:nvSpPr>
        <p:spPr>
          <a:xfrm>
            <a:off x="10644935" y="4743077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735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59" name="object 14059"/>
          <p:cNvSpPr/>
          <p:nvPr/>
        </p:nvSpPr>
        <p:spPr>
          <a:xfrm>
            <a:off x="10640281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60" name="object 14060"/>
          <p:cNvSpPr/>
          <p:nvPr/>
        </p:nvSpPr>
        <p:spPr>
          <a:xfrm>
            <a:off x="10640281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61" name="object 14061"/>
          <p:cNvSpPr/>
          <p:nvPr/>
        </p:nvSpPr>
        <p:spPr>
          <a:xfrm>
            <a:off x="10714741" y="445361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62" name="object 14062"/>
          <p:cNvSpPr/>
          <p:nvPr/>
        </p:nvSpPr>
        <p:spPr>
          <a:xfrm>
            <a:off x="10640281" y="4738424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4653"/>
                </a:moveTo>
                <a:lnTo>
                  <a:pt x="4653" y="4653"/>
                </a:lnTo>
              </a:path>
              <a:path w="5079"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63" name="object 14063"/>
          <p:cNvSpPr/>
          <p:nvPr/>
        </p:nvSpPr>
        <p:spPr>
          <a:xfrm>
            <a:off x="10640281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64" name="object 14064"/>
          <p:cNvSpPr/>
          <p:nvPr/>
        </p:nvSpPr>
        <p:spPr>
          <a:xfrm>
            <a:off x="10640281" y="474307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65" name="object 14065"/>
          <p:cNvSpPr/>
          <p:nvPr/>
        </p:nvSpPr>
        <p:spPr>
          <a:xfrm>
            <a:off x="10644935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66" name="object 14066"/>
          <p:cNvSpPr/>
          <p:nvPr/>
        </p:nvSpPr>
        <p:spPr>
          <a:xfrm>
            <a:off x="10644935" y="4738424"/>
            <a:ext cx="73660" cy="5080"/>
          </a:xfrm>
          <a:custGeom>
            <a:avLst/>
            <a:gdLst/>
            <a:ahLst/>
            <a:cxnLst/>
            <a:rect l="l" t="t" r="r" b="b"/>
            <a:pathLst>
              <a:path w="73659" h="5079">
                <a:moveTo>
                  <a:pt x="0" y="0"/>
                </a:moveTo>
                <a:lnTo>
                  <a:pt x="0" y="4653"/>
                </a:lnTo>
              </a:path>
              <a:path w="73659" h="5079">
                <a:moveTo>
                  <a:pt x="0" y="4653"/>
                </a:moveTo>
                <a:lnTo>
                  <a:pt x="73528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67" name="object 14067"/>
          <p:cNvSpPr/>
          <p:nvPr/>
        </p:nvSpPr>
        <p:spPr>
          <a:xfrm>
            <a:off x="10640281" y="46509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68" name="object 14068"/>
          <p:cNvSpPr/>
          <p:nvPr/>
        </p:nvSpPr>
        <p:spPr>
          <a:xfrm>
            <a:off x="10640281" y="4450824"/>
            <a:ext cx="5080" cy="143510"/>
          </a:xfrm>
          <a:custGeom>
            <a:avLst/>
            <a:gdLst/>
            <a:ahLst/>
            <a:cxnLst/>
            <a:rect l="l" t="t" r="r" b="b"/>
            <a:pathLst>
              <a:path w="5079" h="143510">
                <a:moveTo>
                  <a:pt x="4653" y="0"/>
                </a:moveTo>
                <a:lnTo>
                  <a:pt x="0" y="0"/>
                </a:lnTo>
              </a:path>
              <a:path w="5079" h="143510">
                <a:moveTo>
                  <a:pt x="0" y="0"/>
                </a:moveTo>
                <a:lnTo>
                  <a:pt x="0" y="39091"/>
                </a:lnTo>
              </a:path>
              <a:path w="5079" h="143510">
                <a:moveTo>
                  <a:pt x="0" y="56775"/>
                </a:moveTo>
                <a:lnTo>
                  <a:pt x="0" y="91213"/>
                </a:lnTo>
              </a:path>
              <a:path w="5079" h="143510">
                <a:moveTo>
                  <a:pt x="0" y="108897"/>
                </a:moveTo>
                <a:lnTo>
                  <a:pt x="0" y="143334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69" name="object 14069"/>
          <p:cNvSpPr/>
          <p:nvPr/>
        </p:nvSpPr>
        <p:spPr>
          <a:xfrm>
            <a:off x="10640281" y="461184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70" name="object 14070"/>
          <p:cNvSpPr/>
          <p:nvPr/>
        </p:nvSpPr>
        <p:spPr>
          <a:xfrm>
            <a:off x="10644935" y="465093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71" name="object 14071"/>
          <p:cNvSpPr/>
          <p:nvPr/>
        </p:nvSpPr>
        <p:spPr>
          <a:xfrm>
            <a:off x="10714741" y="4450824"/>
            <a:ext cx="0" cy="143510"/>
          </a:xfrm>
          <a:custGeom>
            <a:avLst/>
            <a:gdLst/>
            <a:ahLst/>
            <a:cxnLst/>
            <a:rect l="l" t="t" r="r" b="b"/>
            <a:pathLst>
              <a:path h="143510">
                <a:moveTo>
                  <a:pt x="0" y="0"/>
                </a:moveTo>
                <a:lnTo>
                  <a:pt x="0" y="39091"/>
                </a:lnTo>
              </a:path>
              <a:path h="143510">
                <a:moveTo>
                  <a:pt x="0" y="56775"/>
                </a:moveTo>
                <a:lnTo>
                  <a:pt x="0" y="91213"/>
                </a:lnTo>
              </a:path>
              <a:path h="143510">
                <a:moveTo>
                  <a:pt x="0" y="108897"/>
                </a:moveTo>
                <a:lnTo>
                  <a:pt x="0" y="143334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72" name="object 14072"/>
          <p:cNvSpPr/>
          <p:nvPr/>
        </p:nvSpPr>
        <p:spPr>
          <a:xfrm>
            <a:off x="10714741" y="461184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73" name="object 14073"/>
          <p:cNvSpPr/>
          <p:nvPr/>
        </p:nvSpPr>
        <p:spPr>
          <a:xfrm>
            <a:off x="10644935" y="4450824"/>
            <a:ext cx="69850" cy="143510"/>
          </a:xfrm>
          <a:custGeom>
            <a:avLst/>
            <a:gdLst/>
            <a:ahLst/>
            <a:cxnLst/>
            <a:rect l="l" t="t" r="r" b="b"/>
            <a:pathLst>
              <a:path w="69850" h="143510">
                <a:moveTo>
                  <a:pt x="0" y="0"/>
                </a:moveTo>
                <a:lnTo>
                  <a:pt x="26060" y="0"/>
                </a:lnTo>
              </a:path>
              <a:path w="69850" h="143510">
                <a:moveTo>
                  <a:pt x="43745" y="0"/>
                </a:moveTo>
                <a:lnTo>
                  <a:pt x="69805" y="0"/>
                </a:lnTo>
              </a:path>
              <a:path w="69850" h="143510">
                <a:moveTo>
                  <a:pt x="0" y="0"/>
                </a:moveTo>
                <a:lnTo>
                  <a:pt x="0" y="39091"/>
                </a:lnTo>
              </a:path>
              <a:path w="69850" h="143510">
                <a:moveTo>
                  <a:pt x="0" y="56775"/>
                </a:moveTo>
                <a:lnTo>
                  <a:pt x="0" y="91213"/>
                </a:lnTo>
              </a:path>
              <a:path w="69850" h="143510">
                <a:moveTo>
                  <a:pt x="0" y="108897"/>
                </a:moveTo>
                <a:lnTo>
                  <a:pt x="0" y="143334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74" name="object 14074"/>
          <p:cNvSpPr/>
          <p:nvPr/>
        </p:nvSpPr>
        <p:spPr>
          <a:xfrm>
            <a:off x="10644935" y="461184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75" name="object 14075"/>
          <p:cNvSpPr/>
          <p:nvPr/>
        </p:nvSpPr>
        <p:spPr>
          <a:xfrm>
            <a:off x="10640281" y="4450824"/>
            <a:ext cx="5080" cy="143510"/>
          </a:xfrm>
          <a:custGeom>
            <a:avLst/>
            <a:gdLst/>
            <a:ahLst/>
            <a:cxnLst/>
            <a:rect l="l" t="t" r="r" b="b"/>
            <a:pathLst>
              <a:path w="5079" h="143510">
                <a:moveTo>
                  <a:pt x="4653" y="0"/>
                </a:moveTo>
                <a:lnTo>
                  <a:pt x="0" y="0"/>
                </a:lnTo>
              </a:path>
              <a:path w="5079" h="143510">
                <a:moveTo>
                  <a:pt x="0" y="0"/>
                </a:moveTo>
                <a:lnTo>
                  <a:pt x="0" y="39091"/>
                </a:lnTo>
              </a:path>
              <a:path w="5079" h="143510">
                <a:moveTo>
                  <a:pt x="0" y="56775"/>
                </a:moveTo>
                <a:lnTo>
                  <a:pt x="0" y="91213"/>
                </a:lnTo>
              </a:path>
              <a:path w="5079" h="143510">
                <a:moveTo>
                  <a:pt x="0" y="108897"/>
                </a:moveTo>
                <a:lnTo>
                  <a:pt x="0" y="143334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76" name="object 14076"/>
          <p:cNvSpPr/>
          <p:nvPr/>
        </p:nvSpPr>
        <p:spPr>
          <a:xfrm>
            <a:off x="10640281" y="4611842"/>
            <a:ext cx="78740" cy="43815"/>
          </a:xfrm>
          <a:custGeom>
            <a:avLst/>
            <a:gdLst/>
            <a:ahLst/>
            <a:cxnLst/>
            <a:rect l="l" t="t" r="r" b="b"/>
            <a:pathLst>
              <a:path w="78740" h="43814">
                <a:moveTo>
                  <a:pt x="0" y="0"/>
                </a:moveTo>
                <a:lnTo>
                  <a:pt x="0" y="39091"/>
                </a:lnTo>
              </a:path>
              <a:path w="78740" h="43814">
                <a:moveTo>
                  <a:pt x="0" y="39091"/>
                </a:moveTo>
                <a:lnTo>
                  <a:pt x="4653" y="39091"/>
                </a:lnTo>
              </a:path>
              <a:path w="78740" h="43814">
                <a:moveTo>
                  <a:pt x="0" y="43745"/>
                </a:moveTo>
                <a:lnTo>
                  <a:pt x="30714" y="43745"/>
                </a:lnTo>
              </a:path>
              <a:path w="78740" h="43814">
                <a:moveTo>
                  <a:pt x="48398" y="43745"/>
                </a:moveTo>
                <a:lnTo>
                  <a:pt x="78182" y="43745"/>
                </a:lnTo>
              </a:path>
              <a:path w="78740" h="43814">
                <a:moveTo>
                  <a:pt x="74459" y="39091"/>
                </a:moveTo>
                <a:lnTo>
                  <a:pt x="48398" y="39091"/>
                </a:lnTo>
              </a:path>
              <a:path w="78740" h="43814">
                <a:moveTo>
                  <a:pt x="30714" y="39091"/>
                </a:moveTo>
                <a:lnTo>
                  <a:pt x="4653" y="3909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77" name="object 14077"/>
          <p:cNvSpPr/>
          <p:nvPr/>
        </p:nvSpPr>
        <p:spPr>
          <a:xfrm>
            <a:off x="10644935" y="445082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78" name="object 14078"/>
          <p:cNvSpPr/>
          <p:nvPr/>
        </p:nvSpPr>
        <p:spPr>
          <a:xfrm>
            <a:off x="10718464" y="461184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79" name="object 14079"/>
          <p:cNvSpPr/>
          <p:nvPr/>
        </p:nvSpPr>
        <p:spPr>
          <a:xfrm>
            <a:off x="10718464" y="4450824"/>
            <a:ext cx="0" cy="143510"/>
          </a:xfrm>
          <a:custGeom>
            <a:avLst/>
            <a:gdLst/>
            <a:ahLst/>
            <a:cxnLst/>
            <a:rect l="l" t="t" r="r" b="b"/>
            <a:pathLst>
              <a:path h="143510">
                <a:moveTo>
                  <a:pt x="0" y="143334"/>
                </a:moveTo>
                <a:lnTo>
                  <a:pt x="0" y="108897"/>
                </a:lnTo>
              </a:path>
              <a:path h="143510">
                <a:moveTo>
                  <a:pt x="0" y="91213"/>
                </a:moveTo>
                <a:lnTo>
                  <a:pt x="0" y="56775"/>
                </a:lnTo>
              </a:path>
              <a:path h="14351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80" name="object 14080"/>
          <p:cNvSpPr/>
          <p:nvPr/>
        </p:nvSpPr>
        <p:spPr>
          <a:xfrm>
            <a:off x="11386739" y="4635111"/>
            <a:ext cx="5715" cy="3810"/>
          </a:xfrm>
          <a:custGeom>
            <a:avLst/>
            <a:gdLst/>
            <a:ahLst/>
            <a:cxnLst/>
            <a:rect l="l" t="t" r="r" b="b"/>
            <a:pathLst>
              <a:path w="5715" h="3810">
                <a:moveTo>
                  <a:pt x="0" y="0"/>
                </a:moveTo>
                <a:lnTo>
                  <a:pt x="930" y="930"/>
                </a:lnTo>
              </a:path>
              <a:path w="5715" h="3810">
                <a:moveTo>
                  <a:pt x="3722" y="2792"/>
                </a:moveTo>
                <a:lnTo>
                  <a:pt x="5584" y="3722"/>
                </a:lnTo>
              </a:path>
              <a:path w="5715" h="3810">
                <a:moveTo>
                  <a:pt x="1861" y="1861"/>
                </a:moveTo>
                <a:lnTo>
                  <a:pt x="3722" y="2792"/>
                </a:lnTo>
              </a:path>
              <a:path w="5715" h="3810">
                <a:moveTo>
                  <a:pt x="930" y="930"/>
                </a:moveTo>
                <a:lnTo>
                  <a:pt x="1861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81" name="object 14081"/>
          <p:cNvSpPr/>
          <p:nvPr/>
        </p:nvSpPr>
        <p:spPr>
          <a:xfrm>
            <a:off x="11524489" y="698710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82" name="object 14082"/>
          <p:cNvSpPr/>
          <p:nvPr/>
        </p:nvSpPr>
        <p:spPr>
          <a:xfrm>
            <a:off x="11524489" y="706528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83" name="object 14083"/>
          <p:cNvSpPr/>
          <p:nvPr/>
        </p:nvSpPr>
        <p:spPr>
          <a:xfrm>
            <a:off x="11385808" y="463418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930"/>
                </a:lnTo>
              </a:path>
              <a:path w="1270"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084" name="object 14084"/>
          <p:cNvGrpSpPr/>
          <p:nvPr/>
        </p:nvGrpSpPr>
        <p:grpSpPr>
          <a:xfrm>
            <a:off x="11552411" y="4591366"/>
            <a:ext cx="74930" cy="277495"/>
            <a:chOff x="11552411" y="4591366"/>
            <a:chExt cx="74930" cy="277495"/>
          </a:xfrm>
        </p:grpSpPr>
        <p:sp>
          <p:nvSpPr>
            <p:cNvPr id="14085" name="object 14085"/>
            <p:cNvSpPr/>
            <p:nvPr/>
          </p:nvSpPr>
          <p:spPr>
            <a:xfrm>
              <a:off x="11556134" y="4592297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930" y="0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86" name="object 14086"/>
            <p:cNvSpPr/>
            <p:nvPr/>
          </p:nvSpPr>
          <p:spPr>
            <a:xfrm>
              <a:off x="11556134" y="45913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87" name="object 14087"/>
            <p:cNvSpPr/>
            <p:nvPr/>
          </p:nvSpPr>
          <p:spPr>
            <a:xfrm>
              <a:off x="11553342" y="4591366"/>
              <a:ext cx="73025" cy="276860"/>
            </a:xfrm>
            <a:custGeom>
              <a:avLst/>
              <a:gdLst/>
              <a:ahLst/>
              <a:cxnLst/>
              <a:rect l="l" t="t" r="r" b="b"/>
              <a:pathLst>
                <a:path w="73025" h="276860">
                  <a:moveTo>
                    <a:pt x="3722" y="0"/>
                  </a:moveTo>
                  <a:lnTo>
                    <a:pt x="3722" y="930"/>
                  </a:lnTo>
                </a:path>
                <a:path w="73025" h="276860">
                  <a:moveTo>
                    <a:pt x="930" y="5584"/>
                  </a:moveTo>
                  <a:lnTo>
                    <a:pt x="0" y="7445"/>
                  </a:lnTo>
                </a:path>
                <a:path w="73025" h="276860">
                  <a:moveTo>
                    <a:pt x="1861" y="3722"/>
                  </a:moveTo>
                  <a:lnTo>
                    <a:pt x="930" y="5584"/>
                  </a:lnTo>
                </a:path>
                <a:path w="73025" h="276860">
                  <a:moveTo>
                    <a:pt x="2792" y="2792"/>
                  </a:moveTo>
                  <a:lnTo>
                    <a:pt x="1861" y="3722"/>
                  </a:lnTo>
                </a:path>
                <a:path w="73025" h="276860">
                  <a:moveTo>
                    <a:pt x="9307" y="21407"/>
                  </a:moveTo>
                  <a:lnTo>
                    <a:pt x="13961" y="39091"/>
                  </a:lnTo>
                </a:path>
                <a:path w="73025" h="276860">
                  <a:moveTo>
                    <a:pt x="17684" y="55844"/>
                  </a:moveTo>
                  <a:lnTo>
                    <a:pt x="26060" y="89351"/>
                  </a:lnTo>
                </a:path>
                <a:path w="73025" h="276860">
                  <a:moveTo>
                    <a:pt x="30714" y="107035"/>
                  </a:moveTo>
                  <a:lnTo>
                    <a:pt x="39091" y="140542"/>
                  </a:lnTo>
                </a:path>
                <a:path w="73025" h="276860">
                  <a:moveTo>
                    <a:pt x="42814" y="157295"/>
                  </a:moveTo>
                  <a:lnTo>
                    <a:pt x="52121" y="191733"/>
                  </a:lnTo>
                </a:path>
                <a:path w="73025" h="276860">
                  <a:moveTo>
                    <a:pt x="55844" y="208486"/>
                  </a:moveTo>
                  <a:lnTo>
                    <a:pt x="64221" y="241993"/>
                  </a:lnTo>
                </a:path>
                <a:path w="73025" h="276860">
                  <a:moveTo>
                    <a:pt x="68875" y="258747"/>
                  </a:moveTo>
                  <a:lnTo>
                    <a:pt x="72598" y="276431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088" name="object 14088"/>
          <p:cNvSpPr/>
          <p:nvPr/>
        </p:nvSpPr>
        <p:spPr>
          <a:xfrm>
            <a:off x="11390462" y="4655587"/>
            <a:ext cx="64769" cy="255270"/>
          </a:xfrm>
          <a:custGeom>
            <a:avLst/>
            <a:gdLst/>
            <a:ahLst/>
            <a:cxnLst/>
            <a:rect l="l" t="t" r="r" b="b"/>
            <a:pathLst>
              <a:path w="64770" h="255270">
                <a:moveTo>
                  <a:pt x="64221" y="255024"/>
                </a:moveTo>
                <a:lnTo>
                  <a:pt x="59567" y="237340"/>
                </a:lnTo>
              </a:path>
              <a:path w="64770" h="255270">
                <a:moveTo>
                  <a:pt x="54913" y="220586"/>
                </a:moveTo>
                <a:lnTo>
                  <a:pt x="46537" y="187079"/>
                </a:lnTo>
              </a:path>
              <a:path w="64770" h="255270">
                <a:moveTo>
                  <a:pt x="42814" y="170326"/>
                </a:moveTo>
                <a:lnTo>
                  <a:pt x="34437" y="135888"/>
                </a:lnTo>
              </a:path>
              <a:path w="64770" h="255270">
                <a:moveTo>
                  <a:pt x="29783" y="119135"/>
                </a:moveTo>
                <a:lnTo>
                  <a:pt x="21407" y="85628"/>
                </a:lnTo>
              </a:path>
              <a:path w="64770" h="255270">
                <a:moveTo>
                  <a:pt x="17684" y="68875"/>
                </a:moveTo>
                <a:lnTo>
                  <a:pt x="8376" y="34437"/>
                </a:lnTo>
              </a:path>
              <a:path w="64770" h="255270">
                <a:moveTo>
                  <a:pt x="4653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89" name="object 14089"/>
          <p:cNvSpPr/>
          <p:nvPr/>
        </p:nvSpPr>
        <p:spPr>
          <a:xfrm>
            <a:off x="11470506" y="4883620"/>
            <a:ext cx="146685" cy="37465"/>
          </a:xfrm>
          <a:custGeom>
            <a:avLst/>
            <a:gdLst/>
            <a:ahLst/>
            <a:cxnLst/>
            <a:rect l="l" t="t" r="r" b="b"/>
            <a:pathLst>
              <a:path w="146684" h="37464">
                <a:moveTo>
                  <a:pt x="146127" y="0"/>
                </a:moveTo>
                <a:lnTo>
                  <a:pt x="107035" y="10238"/>
                </a:lnTo>
              </a:path>
              <a:path w="146684" h="37464">
                <a:moveTo>
                  <a:pt x="90282" y="13961"/>
                </a:moveTo>
                <a:lnTo>
                  <a:pt x="55844" y="22337"/>
                </a:lnTo>
              </a:path>
              <a:path w="146684" h="37464">
                <a:moveTo>
                  <a:pt x="39091" y="26991"/>
                </a:moveTo>
                <a:lnTo>
                  <a:pt x="0" y="3722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90" name="object 14090"/>
          <p:cNvSpPr/>
          <p:nvPr/>
        </p:nvSpPr>
        <p:spPr>
          <a:xfrm>
            <a:off x="11385808" y="4634180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5">
                <a:moveTo>
                  <a:pt x="0" y="0"/>
                </a:moveTo>
                <a:lnTo>
                  <a:pt x="4653" y="19545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91" name="object 14091"/>
          <p:cNvSpPr/>
          <p:nvPr/>
        </p:nvSpPr>
        <p:spPr>
          <a:xfrm>
            <a:off x="11385808" y="4591366"/>
            <a:ext cx="177165" cy="64769"/>
          </a:xfrm>
          <a:custGeom>
            <a:avLst/>
            <a:gdLst/>
            <a:ahLst/>
            <a:cxnLst/>
            <a:rect l="l" t="t" r="r" b="b"/>
            <a:pathLst>
              <a:path w="177165" h="64770">
                <a:moveTo>
                  <a:pt x="171257" y="0"/>
                </a:moveTo>
                <a:lnTo>
                  <a:pt x="145196" y="7445"/>
                </a:lnTo>
              </a:path>
              <a:path w="177165" h="64770">
                <a:moveTo>
                  <a:pt x="127512" y="11168"/>
                </a:moveTo>
                <a:lnTo>
                  <a:pt x="94005" y="19545"/>
                </a:lnTo>
              </a:path>
              <a:path w="177165" h="64770">
                <a:moveTo>
                  <a:pt x="77251" y="24199"/>
                </a:moveTo>
                <a:lnTo>
                  <a:pt x="43745" y="32576"/>
                </a:lnTo>
              </a:path>
              <a:path w="177165" h="64770">
                <a:moveTo>
                  <a:pt x="26060" y="36299"/>
                </a:moveTo>
                <a:lnTo>
                  <a:pt x="0" y="42814"/>
                </a:lnTo>
              </a:path>
              <a:path w="177165" h="64770">
                <a:moveTo>
                  <a:pt x="176841" y="19545"/>
                </a:moveTo>
                <a:lnTo>
                  <a:pt x="171257" y="0"/>
                </a:lnTo>
              </a:path>
              <a:path w="177165" h="64770">
                <a:moveTo>
                  <a:pt x="4653" y="64221"/>
                </a:moveTo>
                <a:lnTo>
                  <a:pt x="4653" y="62359"/>
                </a:lnTo>
              </a:path>
              <a:path w="177165" h="64770">
                <a:moveTo>
                  <a:pt x="176841" y="19545"/>
                </a:moveTo>
                <a:lnTo>
                  <a:pt x="176841" y="21407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92" name="object 14092"/>
          <p:cNvSpPr/>
          <p:nvPr/>
        </p:nvSpPr>
        <p:spPr>
          <a:xfrm>
            <a:off x="6019130" y="70606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93" name="object 14093"/>
          <p:cNvSpPr/>
          <p:nvPr/>
        </p:nvSpPr>
        <p:spPr>
          <a:xfrm>
            <a:off x="6019130" y="698152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94" name="object 14094"/>
          <p:cNvSpPr/>
          <p:nvPr/>
        </p:nvSpPr>
        <p:spPr>
          <a:xfrm>
            <a:off x="11532866" y="4493638"/>
            <a:ext cx="27305" cy="108585"/>
          </a:xfrm>
          <a:custGeom>
            <a:avLst/>
            <a:gdLst/>
            <a:ahLst/>
            <a:cxnLst/>
            <a:rect l="l" t="t" r="r" b="b"/>
            <a:pathLst>
              <a:path w="27304" h="108585">
                <a:moveTo>
                  <a:pt x="0" y="0"/>
                </a:moveTo>
                <a:lnTo>
                  <a:pt x="5584" y="22337"/>
                </a:lnTo>
              </a:path>
              <a:path w="27304" h="108585">
                <a:moveTo>
                  <a:pt x="9307" y="38160"/>
                </a:moveTo>
                <a:lnTo>
                  <a:pt x="17684" y="69805"/>
                </a:lnTo>
              </a:path>
              <a:path w="27304" h="108585">
                <a:moveTo>
                  <a:pt x="21407" y="85628"/>
                </a:moveTo>
                <a:lnTo>
                  <a:pt x="26991" y="107966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95" name="object 14095"/>
          <p:cNvSpPr/>
          <p:nvPr/>
        </p:nvSpPr>
        <p:spPr>
          <a:xfrm>
            <a:off x="11360678" y="4536452"/>
            <a:ext cx="27305" cy="108585"/>
          </a:xfrm>
          <a:custGeom>
            <a:avLst/>
            <a:gdLst/>
            <a:ahLst/>
            <a:cxnLst/>
            <a:rect l="l" t="t" r="r" b="b"/>
            <a:pathLst>
              <a:path w="27304" h="108585">
                <a:moveTo>
                  <a:pt x="26991" y="107966"/>
                </a:moveTo>
                <a:lnTo>
                  <a:pt x="21407" y="85628"/>
                </a:lnTo>
              </a:path>
              <a:path w="27304" h="108585">
                <a:moveTo>
                  <a:pt x="17684" y="69805"/>
                </a:moveTo>
                <a:lnTo>
                  <a:pt x="9307" y="38160"/>
                </a:lnTo>
              </a:path>
              <a:path w="27304" h="108585">
                <a:moveTo>
                  <a:pt x="5584" y="22337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96" name="object 14096"/>
          <p:cNvSpPr/>
          <p:nvPr/>
        </p:nvSpPr>
        <p:spPr>
          <a:xfrm>
            <a:off x="11558927" y="461370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97" name="object 14097"/>
          <p:cNvSpPr/>
          <p:nvPr/>
        </p:nvSpPr>
        <p:spPr>
          <a:xfrm>
            <a:off x="5949324" y="698152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98" name="object 14098"/>
          <p:cNvSpPr/>
          <p:nvPr/>
        </p:nvSpPr>
        <p:spPr>
          <a:xfrm>
            <a:off x="5949324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99" name="object 14099"/>
          <p:cNvSpPr/>
          <p:nvPr/>
        </p:nvSpPr>
        <p:spPr>
          <a:xfrm>
            <a:off x="5949324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00" name="object 14100"/>
          <p:cNvSpPr/>
          <p:nvPr/>
        </p:nvSpPr>
        <p:spPr>
          <a:xfrm>
            <a:off x="11557065" y="4613704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01" name="object 14101"/>
          <p:cNvSpPr/>
          <p:nvPr/>
        </p:nvSpPr>
        <p:spPr>
          <a:xfrm>
            <a:off x="5949324" y="706063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02" name="object 14102"/>
          <p:cNvSpPr/>
          <p:nvPr/>
        </p:nvSpPr>
        <p:spPr>
          <a:xfrm>
            <a:off x="11394185" y="4613704"/>
            <a:ext cx="163195" cy="41275"/>
          </a:xfrm>
          <a:custGeom>
            <a:avLst/>
            <a:gdLst/>
            <a:ahLst/>
            <a:cxnLst/>
            <a:rect l="l" t="t" r="r" b="b"/>
            <a:pathLst>
              <a:path w="163195" h="41275">
                <a:moveTo>
                  <a:pt x="0" y="40952"/>
                </a:moveTo>
                <a:lnTo>
                  <a:pt x="930" y="40952"/>
                </a:lnTo>
              </a:path>
              <a:path w="163195" h="41275">
                <a:moveTo>
                  <a:pt x="930" y="40952"/>
                </a:moveTo>
                <a:lnTo>
                  <a:pt x="1861" y="40022"/>
                </a:lnTo>
              </a:path>
              <a:path w="163195" h="41275">
                <a:moveTo>
                  <a:pt x="1861" y="40022"/>
                </a:moveTo>
                <a:lnTo>
                  <a:pt x="23268" y="35368"/>
                </a:lnTo>
              </a:path>
              <a:path w="163195" h="41275">
                <a:moveTo>
                  <a:pt x="40022" y="30714"/>
                </a:moveTo>
                <a:lnTo>
                  <a:pt x="73528" y="22337"/>
                </a:lnTo>
              </a:path>
              <a:path w="163195" h="41275">
                <a:moveTo>
                  <a:pt x="91213" y="18614"/>
                </a:moveTo>
                <a:lnTo>
                  <a:pt x="124719" y="10238"/>
                </a:lnTo>
              </a:path>
              <a:path w="163195" h="41275">
                <a:moveTo>
                  <a:pt x="141473" y="5584"/>
                </a:moveTo>
                <a:lnTo>
                  <a:pt x="16288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03" name="object 14103"/>
          <p:cNvSpPr/>
          <p:nvPr/>
        </p:nvSpPr>
        <p:spPr>
          <a:xfrm>
            <a:off x="11518904" y="452993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04" name="object 14104"/>
          <p:cNvSpPr/>
          <p:nvPr/>
        </p:nvSpPr>
        <p:spPr>
          <a:xfrm>
            <a:off x="6019130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05" name="object 14105"/>
          <p:cNvSpPr/>
          <p:nvPr/>
        </p:nvSpPr>
        <p:spPr>
          <a:xfrm>
            <a:off x="6019130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06" name="object 14106"/>
          <p:cNvSpPr/>
          <p:nvPr/>
        </p:nvSpPr>
        <p:spPr>
          <a:xfrm>
            <a:off x="11518904" y="452993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07" name="object 14107"/>
          <p:cNvSpPr/>
          <p:nvPr/>
        </p:nvSpPr>
        <p:spPr>
          <a:xfrm>
            <a:off x="6019130" y="698152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08" name="object 14108"/>
          <p:cNvSpPr/>
          <p:nvPr/>
        </p:nvSpPr>
        <p:spPr>
          <a:xfrm>
            <a:off x="6023784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09" name="object 14109"/>
          <p:cNvSpPr/>
          <p:nvPr/>
        </p:nvSpPr>
        <p:spPr>
          <a:xfrm>
            <a:off x="6023784" y="6977798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110" name="object 14110"/>
          <p:cNvGrpSpPr/>
          <p:nvPr/>
        </p:nvGrpSpPr>
        <p:grpSpPr>
          <a:xfrm>
            <a:off x="11517973" y="4529937"/>
            <a:ext cx="1905" cy="1905"/>
            <a:chOff x="11517973" y="4529937"/>
            <a:chExt cx="1905" cy="1905"/>
          </a:xfrm>
        </p:grpSpPr>
        <p:sp>
          <p:nvSpPr>
            <p:cNvPr id="14111" name="object 14111"/>
            <p:cNvSpPr/>
            <p:nvPr/>
          </p:nvSpPr>
          <p:spPr>
            <a:xfrm>
              <a:off x="11518904" y="453086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12" name="object 14112"/>
            <p:cNvSpPr/>
            <p:nvPr/>
          </p:nvSpPr>
          <p:spPr>
            <a:xfrm>
              <a:off x="11517973" y="45299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13" name="object 14113"/>
            <p:cNvSpPr/>
            <p:nvPr/>
          </p:nvSpPr>
          <p:spPr>
            <a:xfrm>
              <a:off x="11518904" y="45299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114" name="object 14114"/>
          <p:cNvSpPr/>
          <p:nvPr/>
        </p:nvSpPr>
        <p:spPr>
          <a:xfrm>
            <a:off x="6019130" y="70606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15" name="object 14115"/>
          <p:cNvSpPr/>
          <p:nvPr/>
        </p:nvSpPr>
        <p:spPr>
          <a:xfrm>
            <a:off x="11517973" y="452901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16" name="object 14116"/>
          <p:cNvSpPr/>
          <p:nvPr/>
        </p:nvSpPr>
        <p:spPr>
          <a:xfrm>
            <a:off x="5949324" y="706063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17" name="object 14117"/>
          <p:cNvSpPr/>
          <p:nvPr/>
        </p:nvSpPr>
        <p:spPr>
          <a:xfrm>
            <a:off x="11517973" y="452900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18" name="object 14118"/>
          <p:cNvSpPr/>
          <p:nvPr/>
        </p:nvSpPr>
        <p:spPr>
          <a:xfrm>
            <a:off x="5944670" y="6977798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>
                <a:moveTo>
                  <a:pt x="79113" y="0"/>
                </a:moveTo>
                <a:lnTo>
                  <a:pt x="48398" y="0"/>
                </a:lnTo>
              </a:path>
              <a:path w="79375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119" name="object 14119"/>
          <p:cNvGrpSpPr/>
          <p:nvPr/>
        </p:nvGrpSpPr>
        <p:grpSpPr>
          <a:xfrm>
            <a:off x="11518904" y="4529006"/>
            <a:ext cx="1905" cy="1905"/>
            <a:chOff x="11518904" y="4529006"/>
            <a:chExt cx="1905" cy="1905"/>
          </a:xfrm>
        </p:grpSpPr>
        <p:sp>
          <p:nvSpPr>
            <p:cNvPr id="14120" name="object 14120"/>
            <p:cNvSpPr/>
            <p:nvPr/>
          </p:nvSpPr>
          <p:spPr>
            <a:xfrm>
              <a:off x="11518905" y="45299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21" name="object 14121"/>
            <p:cNvSpPr/>
            <p:nvPr/>
          </p:nvSpPr>
          <p:spPr>
            <a:xfrm>
              <a:off x="11518900" y="45290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122" name="object 14122"/>
          <p:cNvSpPr/>
          <p:nvPr/>
        </p:nvSpPr>
        <p:spPr>
          <a:xfrm>
            <a:off x="5949324" y="698152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23" name="object 14123"/>
          <p:cNvSpPr/>
          <p:nvPr/>
        </p:nvSpPr>
        <p:spPr>
          <a:xfrm>
            <a:off x="11518900" y="452901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24" name="object 14124"/>
          <p:cNvSpPr/>
          <p:nvPr/>
        </p:nvSpPr>
        <p:spPr>
          <a:xfrm>
            <a:off x="5944670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25" name="object 14125"/>
          <p:cNvSpPr/>
          <p:nvPr/>
        </p:nvSpPr>
        <p:spPr>
          <a:xfrm>
            <a:off x="5944670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126" name="object 14126"/>
          <p:cNvGrpSpPr/>
          <p:nvPr/>
        </p:nvGrpSpPr>
        <p:grpSpPr>
          <a:xfrm>
            <a:off x="11514251" y="4515045"/>
            <a:ext cx="7620" cy="17145"/>
            <a:chOff x="11514251" y="4515045"/>
            <a:chExt cx="7620" cy="17145"/>
          </a:xfrm>
        </p:grpSpPr>
        <p:sp>
          <p:nvSpPr>
            <p:cNvPr id="14127" name="object 14127"/>
            <p:cNvSpPr/>
            <p:nvPr/>
          </p:nvSpPr>
          <p:spPr>
            <a:xfrm>
              <a:off x="11519835" y="45299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28" name="object 14128"/>
            <p:cNvSpPr/>
            <p:nvPr/>
          </p:nvSpPr>
          <p:spPr>
            <a:xfrm>
              <a:off x="11519835" y="452900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29" name="object 14129"/>
            <p:cNvSpPr/>
            <p:nvPr/>
          </p:nvSpPr>
          <p:spPr>
            <a:xfrm>
              <a:off x="11519835" y="452993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30" name="object 14130"/>
            <p:cNvSpPr/>
            <p:nvPr/>
          </p:nvSpPr>
          <p:spPr>
            <a:xfrm>
              <a:off x="11518900" y="45299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31" name="object 14131"/>
            <p:cNvSpPr/>
            <p:nvPr/>
          </p:nvSpPr>
          <p:spPr>
            <a:xfrm>
              <a:off x="11515182" y="4515976"/>
              <a:ext cx="5715" cy="15240"/>
            </a:xfrm>
            <a:custGeom>
              <a:avLst/>
              <a:gdLst/>
              <a:ahLst/>
              <a:cxnLst/>
              <a:rect l="l" t="t" r="r" b="b"/>
              <a:pathLst>
                <a:path w="5715" h="15239">
                  <a:moveTo>
                    <a:pt x="0" y="930"/>
                  </a:moveTo>
                  <a:lnTo>
                    <a:pt x="3722" y="14891"/>
                  </a:lnTo>
                </a:path>
                <a:path w="5715" h="15239">
                  <a:moveTo>
                    <a:pt x="5584" y="13961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132" name="object 14132"/>
          <p:cNvGrpSpPr/>
          <p:nvPr/>
        </p:nvGrpSpPr>
        <p:grpSpPr>
          <a:xfrm>
            <a:off x="11388600" y="4560651"/>
            <a:ext cx="3175" cy="1905"/>
            <a:chOff x="11388600" y="4560651"/>
            <a:chExt cx="3175" cy="1905"/>
          </a:xfrm>
        </p:grpSpPr>
        <p:sp>
          <p:nvSpPr>
            <p:cNvPr id="14133" name="object 14133"/>
            <p:cNvSpPr/>
            <p:nvPr/>
          </p:nvSpPr>
          <p:spPr>
            <a:xfrm>
              <a:off x="11388600" y="4560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34" name="object 14134"/>
            <p:cNvSpPr/>
            <p:nvPr/>
          </p:nvSpPr>
          <p:spPr>
            <a:xfrm>
              <a:off x="11389531" y="456158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0"/>
                  </a:lnTo>
                </a:path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135" name="object 14135"/>
          <p:cNvSpPr/>
          <p:nvPr/>
        </p:nvSpPr>
        <p:spPr>
          <a:xfrm>
            <a:off x="5944670" y="701968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36" name="object 14136"/>
          <p:cNvSpPr/>
          <p:nvPr/>
        </p:nvSpPr>
        <p:spPr>
          <a:xfrm>
            <a:off x="11389525" y="456158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37" name="object 14137"/>
          <p:cNvSpPr/>
          <p:nvPr/>
        </p:nvSpPr>
        <p:spPr>
          <a:xfrm>
            <a:off x="5944670" y="692660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38" name="object 14138"/>
          <p:cNvSpPr/>
          <p:nvPr/>
        </p:nvSpPr>
        <p:spPr>
          <a:xfrm>
            <a:off x="11389531" y="45615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39" name="object 14139"/>
          <p:cNvSpPr/>
          <p:nvPr/>
        </p:nvSpPr>
        <p:spPr>
          <a:xfrm>
            <a:off x="5944670" y="70280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40" name="object 14140"/>
          <p:cNvSpPr/>
          <p:nvPr/>
        </p:nvSpPr>
        <p:spPr>
          <a:xfrm>
            <a:off x="5944670" y="691823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41" name="object 14141"/>
          <p:cNvSpPr/>
          <p:nvPr/>
        </p:nvSpPr>
        <p:spPr>
          <a:xfrm>
            <a:off x="5981900" y="6977798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142" name="object 14142"/>
          <p:cNvGrpSpPr/>
          <p:nvPr/>
        </p:nvGrpSpPr>
        <p:grpSpPr>
          <a:xfrm>
            <a:off x="11388600" y="4561583"/>
            <a:ext cx="3175" cy="3175"/>
            <a:chOff x="11388600" y="4561583"/>
            <a:chExt cx="3175" cy="3175"/>
          </a:xfrm>
        </p:grpSpPr>
        <p:sp>
          <p:nvSpPr>
            <p:cNvPr id="14143" name="object 14143"/>
            <p:cNvSpPr/>
            <p:nvPr/>
          </p:nvSpPr>
          <p:spPr>
            <a:xfrm>
              <a:off x="11389525" y="4561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4" name="object 14144"/>
            <p:cNvSpPr/>
            <p:nvPr/>
          </p:nvSpPr>
          <p:spPr>
            <a:xfrm>
              <a:off x="11390462" y="45625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5" name="object 14145"/>
            <p:cNvSpPr/>
            <p:nvPr/>
          </p:nvSpPr>
          <p:spPr>
            <a:xfrm>
              <a:off x="11389525" y="4562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6" name="object 14146"/>
            <p:cNvSpPr/>
            <p:nvPr/>
          </p:nvSpPr>
          <p:spPr>
            <a:xfrm>
              <a:off x="11389531" y="45634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7" name="object 14147"/>
            <p:cNvSpPr/>
            <p:nvPr/>
          </p:nvSpPr>
          <p:spPr>
            <a:xfrm>
              <a:off x="11388598" y="45625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8" name="object 14148"/>
            <p:cNvSpPr/>
            <p:nvPr/>
          </p:nvSpPr>
          <p:spPr>
            <a:xfrm>
              <a:off x="11389531" y="45625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49" name="object 14149"/>
            <p:cNvSpPr/>
            <p:nvPr/>
          </p:nvSpPr>
          <p:spPr>
            <a:xfrm>
              <a:off x="11388598" y="4561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150" name="object 14150"/>
          <p:cNvSpPr/>
          <p:nvPr/>
        </p:nvSpPr>
        <p:spPr>
          <a:xfrm>
            <a:off x="5944670" y="7064357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45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51" name="object 14151"/>
          <p:cNvSpPr/>
          <p:nvPr/>
        </p:nvSpPr>
        <p:spPr>
          <a:xfrm>
            <a:off x="11388598" y="456158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52" name="object 14152"/>
          <p:cNvSpPr/>
          <p:nvPr/>
        </p:nvSpPr>
        <p:spPr>
          <a:xfrm>
            <a:off x="6019130" y="70643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53" name="object 14153"/>
          <p:cNvSpPr/>
          <p:nvPr/>
        </p:nvSpPr>
        <p:spPr>
          <a:xfrm>
            <a:off x="11388600" y="45615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54" name="object 14154"/>
          <p:cNvSpPr/>
          <p:nvPr/>
        </p:nvSpPr>
        <p:spPr>
          <a:xfrm>
            <a:off x="5944670" y="677582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55" name="object 14155"/>
          <p:cNvSpPr/>
          <p:nvPr/>
        </p:nvSpPr>
        <p:spPr>
          <a:xfrm>
            <a:off x="6019130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56" name="object 14156"/>
          <p:cNvSpPr/>
          <p:nvPr/>
        </p:nvSpPr>
        <p:spPr>
          <a:xfrm>
            <a:off x="6019130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57" name="object 14157"/>
          <p:cNvSpPr/>
          <p:nvPr/>
        </p:nvSpPr>
        <p:spPr>
          <a:xfrm>
            <a:off x="6019130" y="7060634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09">
                <a:moveTo>
                  <a:pt x="4653" y="3722"/>
                </a:moveTo>
                <a:lnTo>
                  <a:pt x="0" y="3722"/>
                </a:lnTo>
              </a:path>
              <a:path w="5079" h="3809">
                <a:moveTo>
                  <a:pt x="4653" y="3722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58" name="object 14158"/>
          <p:cNvSpPr/>
          <p:nvPr/>
        </p:nvSpPr>
        <p:spPr>
          <a:xfrm>
            <a:off x="6023784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159" name="object 14159"/>
          <p:cNvGrpSpPr/>
          <p:nvPr/>
        </p:nvGrpSpPr>
        <p:grpSpPr>
          <a:xfrm>
            <a:off x="11385808" y="4547621"/>
            <a:ext cx="5715" cy="15875"/>
            <a:chOff x="11385808" y="4547621"/>
            <a:chExt cx="5715" cy="15875"/>
          </a:xfrm>
        </p:grpSpPr>
        <p:sp>
          <p:nvSpPr>
            <p:cNvPr id="14160" name="object 14160"/>
            <p:cNvSpPr/>
            <p:nvPr/>
          </p:nvSpPr>
          <p:spPr>
            <a:xfrm>
              <a:off x="11388600" y="45615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61" name="object 14161"/>
            <p:cNvSpPr/>
            <p:nvPr/>
          </p:nvSpPr>
          <p:spPr>
            <a:xfrm>
              <a:off x="11386739" y="4548552"/>
              <a:ext cx="3810" cy="13970"/>
            </a:xfrm>
            <a:custGeom>
              <a:avLst/>
              <a:gdLst/>
              <a:ahLst/>
              <a:cxnLst/>
              <a:rect l="l" t="t" r="r" b="b"/>
              <a:pathLst>
                <a:path w="3809" h="13970">
                  <a:moveTo>
                    <a:pt x="2792" y="13030"/>
                  </a:moveTo>
                  <a:lnTo>
                    <a:pt x="2792" y="13961"/>
                  </a:lnTo>
                </a:path>
                <a:path w="3809" h="13970">
                  <a:moveTo>
                    <a:pt x="3722" y="1396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162" name="object 14162"/>
          <p:cNvSpPr/>
          <p:nvPr/>
        </p:nvSpPr>
        <p:spPr>
          <a:xfrm>
            <a:off x="5879518" y="7060634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0" y="0"/>
                </a:moveTo>
                <a:lnTo>
                  <a:pt x="744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63" name="object 14163"/>
          <p:cNvSpPr/>
          <p:nvPr/>
        </p:nvSpPr>
        <p:spPr>
          <a:xfrm>
            <a:off x="5944670" y="7064357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64" name="object 14164"/>
          <p:cNvSpPr/>
          <p:nvPr/>
        </p:nvSpPr>
        <p:spPr>
          <a:xfrm>
            <a:off x="11385808" y="4549483"/>
            <a:ext cx="3810" cy="13335"/>
          </a:xfrm>
          <a:custGeom>
            <a:avLst/>
            <a:gdLst/>
            <a:ahLst/>
            <a:cxnLst/>
            <a:rect l="l" t="t" r="r" b="b"/>
            <a:pathLst>
              <a:path w="3809" h="13335">
                <a:moveTo>
                  <a:pt x="0" y="0"/>
                </a:moveTo>
                <a:lnTo>
                  <a:pt x="3722" y="130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65" name="object 14165"/>
          <p:cNvSpPr/>
          <p:nvPr/>
        </p:nvSpPr>
        <p:spPr>
          <a:xfrm>
            <a:off x="11462129" y="4913404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0" y="0"/>
                </a:moveTo>
                <a:lnTo>
                  <a:pt x="930" y="2792"/>
                </a:lnTo>
              </a:path>
              <a:path w="1904" h="5714">
                <a:moveTo>
                  <a:pt x="930" y="2792"/>
                </a:moveTo>
                <a:lnTo>
                  <a:pt x="930" y="4653"/>
                </a:lnTo>
              </a:path>
              <a:path w="1904" h="5714">
                <a:moveTo>
                  <a:pt x="1861" y="4653"/>
                </a:moveTo>
                <a:lnTo>
                  <a:pt x="1861" y="558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66" name="object 14166"/>
          <p:cNvSpPr/>
          <p:nvPr/>
        </p:nvSpPr>
        <p:spPr>
          <a:xfrm>
            <a:off x="6019130" y="697314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67" name="object 14167"/>
          <p:cNvSpPr/>
          <p:nvPr/>
        </p:nvSpPr>
        <p:spPr>
          <a:xfrm>
            <a:off x="6019130" y="677210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68" name="object 14168"/>
          <p:cNvSpPr/>
          <p:nvPr/>
        </p:nvSpPr>
        <p:spPr>
          <a:xfrm>
            <a:off x="11462129" y="4910612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0"/>
                </a:moveTo>
                <a:lnTo>
                  <a:pt x="0" y="1861"/>
                </a:lnTo>
              </a:path>
              <a:path h="3175">
                <a:moveTo>
                  <a:pt x="0" y="1861"/>
                </a:moveTo>
                <a:lnTo>
                  <a:pt x="0" y="279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69" name="object 14169"/>
          <p:cNvSpPr/>
          <p:nvPr/>
        </p:nvSpPr>
        <p:spPr>
          <a:xfrm>
            <a:off x="6023784" y="6881931"/>
            <a:ext cx="0" cy="91440"/>
          </a:xfrm>
          <a:custGeom>
            <a:avLst/>
            <a:gdLst/>
            <a:ahLst/>
            <a:cxnLst/>
            <a:rect l="l" t="t" r="r" b="b"/>
            <a:pathLst>
              <a:path h="91440">
                <a:moveTo>
                  <a:pt x="0" y="91213"/>
                </a:moveTo>
                <a:lnTo>
                  <a:pt x="0" y="52121"/>
                </a:lnTo>
              </a:path>
              <a:path h="91440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70" name="object 14170"/>
          <p:cNvSpPr/>
          <p:nvPr/>
        </p:nvSpPr>
        <p:spPr>
          <a:xfrm>
            <a:off x="6023784" y="6772102"/>
            <a:ext cx="0" cy="92710"/>
          </a:xfrm>
          <a:custGeom>
            <a:avLst/>
            <a:gdLst/>
            <a:ahLst/>
            <a:cxnLst/>
            <a:rect l="l" t="t" r="r" b="b"/>
            <a:pathLst>
              <a:path h="92709">
                <a:moveTo>
                  <a:pt x="0" y="92143"/>
                </a:moveTo>
                <a:lnTo>
                  <a:pt x="0" y="56775"/>
                </a:lnTo>
              </a:path>
              <a:path h="92709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71" name="object 14171"/>
          <p:cNvSpPr/>
          <p:nvPr/>
        </p:nvSpPr>
        <p:spPr>
          <a:xfrm>
            <a:off x="11461198" y="490968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72" name="object 14172"/>
          <p:cNvSpPr/>
          <p:nvPr/>
        </p:nvSpPr>
        <p:spPr>
          <a:xfrm>
            <a:off x="5949324" y="677210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73" name="object 14173"/>
          <p:cNvSpPr/>
          <p:nvPr/>
        </p:nvSpPr>
        <p:spPr>
          <a:xfrm>
            <a:off x="5949324" y="6881931"/>
            <a:ext cx="0" cy="91440"/>
          </a:xfrm>
          <a:custGeom>
            <a:avLst/>
            <a:gdLst/>
            <a:ahLst/>
            <a:cxnLst/>
            <a:rect l="l" t="t" r="r" b="b"/>
            <a:pathLst>
              <a:path h="91440">
                <a:moveTo>
                  <a:pt x="0" y="91213"/>
                </a:moveTo>
                <a:lnTo>
                  <a:pt x="0" y="52121"/>
                </a:lnTo>
              </a:path>
              <a:path h="91440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74" name="object 14174"/>
          <p:cNvSpPr/>
          <p:nvPr/>
        </p:nvSpPr>
        <p:spPr>
          <a:xfrm>
            <a:off x="5949324" y="6772102"/>
            <a:ext cx="0" cy="92710"/>
          </a:xfrm>
          <a:custGeom>
            <a:avLst/>
            <a:gdLst/>
            <a:ahLst/>
            <a:cxnLst/>
            <a:rect l="l" t="t" r="r" b="b"/>
            <a:pathLst>
              <a:path h="92709">
                <a:moveTo>
                  <a:pt x="0" y="92143"/>
                </a:moveTo>
                <a:lnTo>
                  <a:pt x="0" y="56775"/>
                </a:lnTo>
              </a:path>
              <a:path h="92709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75" name="object 14175"/>
          <p:cNvSpPr/>
          <p:nvPr/>
        </p:nvSpPr>
        <p:spPr>
          <a:xfrm>
            <a:off x="5949324" y="697314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76" name="object 14176"/>
          <p:cNvSpPr/>
          <p:nvPr/>
        </p:nvSpPr>
        <p:spPr>
          <a:xfrm>
            <a:off x="11365331" y="4523421"/>
            <a:ext cx="95885" cy="385445"/>
          </a:xfrm>
          <a:custGeom>
            <a:avLst/>
            <a:gdLst/>
            <a:ahLst/>
            <a:cxnLst/>
            <a:rect l="l" t="t" r="r" b="b"/>
            <a:pathLst>
              <a:path w="95884" h="385445">
                <a:moveTo>
                  <a:pt x="0" y="0"/>
                </a:moveTo>
                <a:lnTo>
                  <a:pt x="930" y="2792"/>
                </a:lnTo>
              </a:path>
              <a:path w="95884" h="385445">
                <a:moveTo>
                  <a:pt x="930" y="3722"/>
                </a:moveTo>
                <a:lnTo>
                  <a:pt x="5584" y="22337"/>
                </a:lnTo>
              </a:path>
              <a:path w="95884" h="385445">
                <a:moveTo>
                  <a:pt x="9307" y="39091"/>
                </a:moveTo>
                <a:lnTo>
                  <a:pt x="17684" y="73528"/>
                </a:lnTo>
              </a:path>
              <a:path w="95884" h="385445">
                <a:moveTo>
                  <a:pt x="22337" y="90282"/>
                </a:moveTo>
                <a:lnTo>
                  <a:pt x="26991" y="109827"/>
                </a:lnTo>
              </a:path>
              <a:path w="95884" h="385445">
                <a:moveTo>
                  <a:pt x="32576" y="130304"/>
                </a:moveTo>
                <a:lnTo>
                  <a:pt x="36299" y="147988"/>
                </a:lnTo>
              </a:path>
              <a:path w="95884" h="385445">
                <a:moveTo>
                  <a:pt x="40952" y="164741"/>
                </a:moveTo>
                <a:lnTo>
                  <a:pt x="49329" y="199179"/>
                </a:lnTo>
              </a:path>
              <a:path w="95884" h="385445">
                <a:moveTo>
                  <a:pt x="53983" y="215932"/>
                </a:moveTo>
                <a:lnTo>
                  <a:pt x="62359" y="249439"/>
                </a:lnTo>
              </a:path>
              <a:path w="95884" h="385445">
                <a:moveTo>
                  <a:pt x="66082" y="266193"/>
                </a:moveTo>
                <a:lnTo>
                  <a:pt x="74459" y="300630"/>
                </a:lnTo>
              </a:path>
              <a:path w="95884" h="385445">
                <a:moveTo>
                  <a:pt x="79113" y="317384"/>
                </a:moveTo>
                <a:lnTo>
                  <a:pt x="87490" y="350891"/>
                </a:lnTo>
              </a:path>
              <a:path w="95884" h="385445">
                <a:moveTo>
                  <a:pt x="91213" y="367644"/>
                </a:moveTo>
                <a:lnTo>
                  <a:pt x="95866" y="385328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77" name="object 14177"/>
          <p:cNvSpPr/>
          <p:nvPr/>
        </p:nvSpPr>
        <p:spPr>
          <a:xfrm>
            <a:off x="6019130" y="6881931"/>
            <a:ext cx="0" cy="91440"/>
          </a:xfrm>
          <a:custGeom>
            <a:avLst/>
            <a:gdLst/>
            <a:ahLst/>
            <a:cxnLst/>
            <a:rect l="l" t="t" r="r" b="b"/>
            <a:pathLst>
              <a:path h="91440">
                <a:moveTo>
                  <a:pt x="0" y="91213"/>
                </a:moveTo>
                <a:lnTo>
                  <a:pt x="0" y="52121"/>
                </a:lnTo>
              </a:path>
              <a:path h="91440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78" name="object 14178"/>
          <p:cNvSpPr/>
          <p:nvPr/>
        </p:nvSpPr>
        <p:spPr>
          <a:xfrm>
            <a:off x="6019130" y="6772102"/>
            <a:ext cx="0" cy="92710"/>
          </a:xfrm>
          <a:custGeom>
            <a:avLst/>
            <a:gdLst/>
            <a:ahLst/>
            <a:cxnLst/>
            <a:rect l="l" t="t" r="r" b="b"/>
            <a:pathLst>
              <a:path h="92709">
                <a:moveTo>
                  <a:pt x="0" y="92143"/>
                </a:moveTo>
                <a:lnTo>
                  <a:pt x="0" y="56775"/>
                </a:lnTo>
              </a:path>
              <a:path h="92709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79" name="object 14179"/>
          <p:cNvSpPr/>
          <p:nvPr/>
        </p:nvSpPr>
        <p:spPr>
          <a:xfrm>
            <a:off x="11523558" y="4484330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80" name="object 14180"/>
          <p:cNvSpPr/>
          <p:nvPr/>
        </p:nvSpPr>
        <p:spPr>
          <a:xfrm>
            <a:off x="6019130" y="677210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81" name="object 14181"/>
          <p:cNvSpPr/>
          <p:nvPr/>
        </p:nvSpPr>
        <p:spPr>
          <a:xfrm>
            <a:off x="6023784" y="697314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82" name="object 14182"/>
          <p:cNvSpPr/>
          <p:nvPr/>
        </p:nvSpPr>
        <p:spPr>
          <a:xfrm>
            <a:off x="6023784" y="677117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83" name="object 14183"/>
          <p:cNvSpPr/>
          <p:nvPr/>
        </p:nvSpPr>
        <p:spPr>
          <a:xfrm>
            <a:off x="11524489" y="4488053"/>
            <a:ext cx="26670" cy="105410"/>
          </a:xfrm>
          <a:custGeom>
            <a:avLst/>
            <a:gdLst/>
            <a:ahLst/>
            <a:cxnLst/>
            <a:rect l="l" t="t" r="r" b="b"/>
            <a:pathLst>
              <a:path w="26670" h="105410">
                <a:moveTo>
                  <a:pt x="26060" y="105174"/>
                </a:moveTo>
                <a:lnTo>
                  <a:pt x="21407" y="86559"/>
                </a:lnTo>
              </a:path>
              <a:path w="26670" h="105410">
                <a:moveTo>
                  <a:pt x="16753" y="69805"/>
                </a:moveTo>
                <a:lnTo>
                  <a:pt x="8376" y="35368"/>
                </a:lnTo>
              </a:path>
              <a:path w="26670" h="105410">
                <a:moveTo>
                  <a:pt x="4653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84" name="object 14184"/>
          <p:cNvSpPr/>
          <p:nvPr/>
        </p:nvSpPr>
        <p:spPr>
          <a:xfrm>
            <a:off x="6023784" y="6881931"/>
            <a:ext cx="0" cy="91440"/>
          </a:xfrm>
          <a:custGeom>
            <a:avLst/>
            <a:gdLst/>
            <a:ahLst/>
            <a:cxnLst/>
            <a:rect l="l" t="t" r="r" b="b"/>
            <a:pathLst>
              <a:path h="91440">
                <a:moveTo>
                  <a:pt x="0" y="91213"/>
                </a:moveTo>
                <a:lnTo>
                  <a:pt x="0" y="52121"/>
                </a:lnTo>
              </a:path>
              <a:path h="91440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85" name="object 14185"/>
          <p:cNvSpPr/>
          <p:nvPr/>
        </p:nvSpPr>
        <p:spPr>
          <a:xfrm>
            <a:off x="6023784" y="6772102"/>
            <a:ext cx="0" cy="92710"/>
          </a:xfrm>
          <a:custGeom>
            <a:avLst/>
            <a:gdLst/>
            <a:ahLst/>
            <a:cxnLst/>
            <a:rect l="l" t="t" r="r" b="b"/>
            <a:pathLst>
              <a:path h="92709">
                <a:moveTo>
                  <a:pt x="0" y="92143"/>
                </a:moveTo>
                <a:lnTo>
                  <a:pt x="0" y="56775"/>
                </a:lnTo>
              </a:path>
              <a:path h="92709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86" name="object 14186"/>
          <p:cNvSpPr/>
          <p:nvPr/>
        </p:nvSpPr>
        <p:spPr>
          <a:xfrm>
            <a:off x="6019130" y="697314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87" name="object 14187"/>
          <p:cNvSpPr/>
          <p:nvPr/>
        </p:nvSpPr>
        <p:spPr>
          <a:xfrm>
            <a:off x="11555203" y="4614635"/>
            <a:ext cx="65405" cy="259079"/>
          </a:xfrm>
          <a:custGeom>
            <a:avLst/>
            <a:gdLst/>
            <a:ahLst/>
            <a:cxnLst/>
            <a:rect l="l" t="t" r="r" b="b"/>
            <a:pathLst>
              <a:path w="65404" h="259079">
                <a:moveTo>
                  <a:pt x="65152" y="258747"/>
                </a:moveTo>
                <a:lnTo>
                  <a:pt x="60498" y="239201"/>
                </a:lnTo>
              </a:path>
              <a:path w="65404" h="259079">
                <a:moveTo>
                  <a:pt x="55844" y="222448"/>
                </a:moveTo>
                <a:lnTo>
                  <a:pt x="47468" y="188941"/>
                </a:lnTo>
              </a:path>
              <a:path w="65404" h="259079">
                <a:moveTo>
                  <a:pt x="42814" y="171257"/>
                </a:moveTo>
                <a:lnTo>
                  <a:pt x="34437" y="137750"/>
                </a:lnTo>
              </a:path>
              <a:path w="65404" h="259079">
                <a:moveTo>
                  <a:pt x="30714" y="120996"/>
                </a:moveTo>
                <a:lnTo>
                  <a:pt x="22337" y="87490"/>
                </a:lnTo>
              </a:path>
              <a:path w="65404" h="259079">
                <a:moveTo>
                  <a:pt x="17684" y="69805"/>
                </a:moveTo>
                <a:lnTo>
                  <a:pt x="9307" y="36299"/>
                </a:lnTo>
              </a:path>
              <a:path w="65404" h="259079">
                <a:moveTo>
                  <a:pt x="5584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88" name="object 14188"/>
          <p:cNvSpPr/>
          <p:nvPr/>
        </p:nvSpPr>
        <p:spPr>
          <a:xfrm>
            <a:off x="5944670" y="6977798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>
                <a:moveTo>
                  <a:pt x="0" y="0"/>
                </a:moveTo>
                <a:lnTo>
                  <a:pt x="30714" y="0"/>
                </a:lnTo>
              </a:path>
              <a:path w="79375">
                <a:moveTo>
                  <a:pt x="48398" y="0"/>
                </a:moveTo>
                <a:lnTo>
                  <a:pt x="7911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89" name="object 14189"/>
          <p:cNvSpPr/>
          <p:nvPr/>
        </p:nvSpPr>
        <p:spPr>
          <a:xfrm>
            <a:off x="11620356" y="487431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90" name="object 14190"/>
          <p:cNvSpPr/>
          <p:nvPr/>
        </p:nvSpPr>
        <p:spPr>
          <a:xfrm>
            <a:off x="5949324" y="697314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91" name="object 14191"/>
          <p:cNvSpPr/>
          <p:nvPr/>
        </p:nvSpPr>
        <p:spPr>
          <a:xfrm>
            <a:off x="11620356" y="4875243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930" y="3722"/>
                </a:moveTo>
                <a:lnTo>
                  <a:pt x="930" y="1861"/>
                </a:lnTo>
              </a:path>
              <a:path w="1270" h="3810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92" name="object 14192"/>
          <p:cNvSpPr/>
          <p:nvPr/>
        </p:nvSpPr>
        <p:spPr>
          <a:xfrm>
            <a:off x="5949324" y="677210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93" name="object 14193"/>
          <p:cNvSpPr/>
          <p:nvPr/>
        </p:nvSpPr>
        <p:spPr>
          <a:xfrm>
            <a:off x="11470506" y="4878966"/>
            <a:ext cx="151765" cy="41910"/>
          </a:xfrm>
          <a:custGeom>
            <a:avLst/>
            <a:gdLst/>
            <a:ahLst/>
            <a:cxnLst/>
            <a:rect l="l" t="t" r="r" b="b"/>
            <a:pathLst>
              <a:path w="151765" h="41910">
                <a:moveTo>
                  <a:pt x="151711" y="930"/>
                </a:moveTo>
                <a:lnTo>
                  <a:pt x="150780" y="0"/>
                </a:lnTo>
              </a:path>
              <a:path w="151765" h="41910">
                <a:moveTo>
                  <a:pt x="146127" y="4653"/>
                </a:moveTo>
                <a:lnTo>
                  <a:pt x="107035" y="14891"/>
                </a:lnTo>
              </a:path>
              <a:path w="151765" h="41910">
                <a:moveTo>
                  <a:pt x="90282" y="18614"/>
                </a:moveTo>
                <a:lnTo>
                  <a:pt x="55844" y="26991"/>
                </a:lnTo>
              </a:path>
              <a:path w="151765" h="41910">
                <a:moveTo>
                  <a:pt x="39091" y="31645"/>
                </a:moveTo>
                <a:lnTo>
                  <a:pt x="0" y="41883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94" name="object 14194"/>
          <p:cNvSpPr/>
          <p:nvPr/>
        </p:nvSpPr>
        <p:spPr>
          <a:xfrm>
            <a:off x="5944670" y="6772102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40022"/>
                </a:lnTo>
              </a:path>
              <a:path h="144779">
                <a:moveTo>
                  <a:pt x="0" y="56775"/>
                </a:moveTo>
                <a:lnTo>
                  <a:pt x="0" y="92143"/>
                </a:lnTo>
              </a:path>
              <a:path h="144779">
                <a:moveTo>
                  <a:pt x="0" y="109827"/>
                </a:moveTo>
                <a:lnTo>
                  <a:pt x="0" y="144265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95" name="object 14195"/>
          <p:cNvSpPr/>
          <p:nvPr/>
        </p:nvSpPr>
        <p:spPr>
          <a:xfrm>
            <a:off x="5944670" y="693405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96" name="object 14196"/>
          <p:cNvSpPr/>
          <p:nvPr/>
        </p:nvSpPr>
        <p:spPr>
          <a:xfrm>
            <a:off x="11933087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97" name="object 14197"/>
          <p:cNvSpPr/>
          <p:nvPr/>
        </p:nvSpPr>
        <p:spPr>
          <a:xfrm>
            <a:off x="11933087" y="466024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98" name="object 14198"/>
          <p:cNvSpPr/>
          <p:nvPr/>
        </p:nvSpPr>
        <p:spPr>
          <a:xfrm>
            <a:off x="11863281" y="466024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99" name="object 14199"/>
          <p:cNvSpPr/>
          <p:nvPr/>
        </p:nvSpPr>
        <p:spPr>
          <a:xfrm>
            <a:off x="11863281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00" name="object 14200"/>
          <p:cNvSpPr/>
          <p:nvPr/>
        </p:nvSpPr>
        <p:spPr>
          <a:xfrm>
            <a:off x="11863281" y="4655587"/>
            <a:ext cx="74930" cy="87630"/>
          </a:xfrm>
          <a:custGeom>
            <a:avLst/>
            <a:gdLst/>
            <a:ahLst/>
            <a:cxnLst/>
            <a:rect l="l" t="t" r="r" b="b"/>
            <a:pathLst>
              <a:path w="74929" h="87629">
                <a:moveTo>
                  <a:pt x="69805" y="82836"/>
                </a:moveTo>
                <a:lnTo>
                  <a:pt x="43745" y="82836"/>
                </a:lnTo>
              </a:path>
              <a:path w="74929" h="87629">
                <a:moveTo>
                  <a:pt x="26060" y="82836"/>
                </a:moveTo>
                <a:lnTo>
                  <a:pt x="0" y="82836"/>
                </a:lnTo>
              </a:path>
              <a:path w="74929" h="87629">
                <a:moveTo>
                  <a:pt x="69805" y="82836"/>
                </a:moveTo>
                <a:lnTo>
                  <a:pt x="69805" y="52121"/>
                </a:lnTo>
              </a:path>
              <a:path w="74929" h="87629">
                <a:moveTo>
                  <a:pt x="69805" y="34437"/>
                </a:moveTo>
                <a:lnTo>
                  <a:pt x="69805" y="4653"/>
                </a:lnTo>
              </a:path>
              <a:path w="74929" h="87629">
                <a:moveTo>
                  <a:pt x="69805" y="4653"/>
                </a:moveTo>
                <a:lnTo>
                  <a:pt x="74459" y="4653"/>
                </a:lnTo>
              </a:path>
              <a:path w="74929" h="87629">
                <a:moveTo>
                  <a:pt x="74459" y="87490"/>
                </a:moveTo>
                <a:lnTo>
                  <a:pt x="74459" y="82836"/>
                </a:lnTo>
              </a:path>
              <a:path w="74929" h="87629">
                <a:moveTo>
                  <a:pt x="74459" y="4653"/>
                </a:moveTo>
                <a:lnTo>
                  <a:pt x="74459" y="0"/>
                </a:lnTo>
              </a:path>
              <a:path w="74929" h="87629">
                <a:moveTo>
                  <a:pt x="74459" y="82836"/>
                </a:moveTo>
                <a:lnTo>
                  <a:pt x="69805" y="82836"/>
                </a:lnTo>
              </a:path>
              <a:path w="74929" h="87629">
                <a:moveTo>
                  <a:pt x="69805" y="82836"/>
                </a:moveTo>
                <a:lnTo>
                  <a:pt x="43745" y="82836"/>
                </a:lnTo>
              </a:path>
              <a:path w="74929" h="87629">
                <a:moveTo>
                  <a:pt x="26060" y="82836"/>
                </a:moveTo>
                <a:lnTo>
                  <a:pt x="0" y="82836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201" name="object 14201"/>
          <p:cNvGrpSpPr/>
          <p:nvPr/>
        </p:nvGrpSpPr>
        <p:grpSpPr>
          <a:xfrm>
            <a:off x="5274534" y="6955459"/>
            <a:ext cx="9525" cy="6985"/>
            <a:chOff x="5274534" y="6955459"/>
            <a:chExt cx="9525" cy="6985"/>
          </a:xfrm>
        </p:grpSpPr>
        <p:sp>
          <p:nvSpPr>
            <p:cNvPr id="14202" name="object 14202"/>
            <p:cNvSpPr/>
            <p:nvPr/>
          </p:nvSpPr>
          <p:spPr>
            <a:xfrm>
              <a:off x="5275464" y="6958252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3722" y="0"/>
                  </a:moveTo>
                  <a:lnTo>
                    <a:pt x="5584" y="0"/>
                  </a:lnTo>
                </a:path>
                <a:path w="5714" h="3175">
                  <a:moveTo>
                    <a:pt x="1861" y="930"/>
                  </a:moveTo>
                  <a:lnTo>
                    <a:pt x="3722" y="0"/>
                  </a:lnTo>
                </a:path>
                <a:path w="5714" h="3175">
                  <a:moveTo>
                    <a:pt x="0" y="2792"/>
                  </a:moveTo>
                  <a:lnTo>
                    <a:pt x="1861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03" name="object 14203"/>
            <p:cNvSpPr/>
            <p:nvPr/>
          </p:nvSpPr>
          <p:spPr>
            <a:xfrm>
              <a:off x="5281979" y="69554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04" name="object 14204"/>
            <p:cNvSpPr/>
            <p:nvPr/>
          </p:nvSpPr>
          <p:spPr>
            <a:xfrm>
              <a:off x="5281049" y="6956390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930" y="930"/>
                  </a:moveTo>
                  <a:lnTo>
                    <a:pt x="1861" y="0"/>
                  </a:lnTo>
                </a:path>
                <a:path w="1904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205" name="object 14205"/>
          <p:cNvGrpSpPr/>
          <p:nvPr/>
        </p:nvGrpSpPr>
        <p:grpSpPr>
          <a:xfrm>
            <a:off x="5109791" y="6912645"/>
            <a:ext cx="3810" cy="5080"/>
            <a:chOff x="5109791" y="6912645"/>
            <a:chExt cx="3810" cy="5080"/>
          </a:xfrm>
        </p:grpSpPr>
        <p:sp>
          <p:nvSpPr>
            <p:cNvPr id="14206" name="object 14206"/>
            <p:cNvSpPr/>
            <p:nvPr/>
          </p:nvSpPr>
          <p:spPr>
            <a:xfrm>
              <a:off x="5112584" y="691636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07" name="object 14207"/>
            <p:cNvSpPr/>
            <p:nvPr/>
          </p:nvSpPr>
          <p:spPr>
            <a:xfrm>
              <a:off x="5109791" y="69126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08" name="object 14208"/>
            <p:cNvSpPr/>
            <p:nvPr/>
          </p:nvSpPr>
          <p:spPr>
            <a:xfrm>
              <a:off x="5110722" y="69135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930" y="930"/>
                  </a:moveTo>
                  <a:lnTo>
                    <a:pt x="0" y="0"/>
                  </a:lnTo>
                </a:path>
                <a:path w="1904" h="1904">
                  <a:moveTo>
                    <a:pt x="1861" y="1861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209" name="object 14209"/>
          <p:cNvSpPr/>
          <p:nvPr/>
        </p:nvSpPr>
        <p:spPr>
          <a:xfrm>
            <a:off x="11858627" y="4655587"/>
            <a:ext cx="79375" cy="5080"/>
          </a:xfrm>
          <a:custGeom>
            <a:avLst/>
            <a:gdLst/>
            <a:ahLst/>
            <a:cxnLst/>
            <a:rect l="l" t="t" r="r" b="b"/>
            <a:pathLst>
              <a:path w="79375" h="5079">
                <a:moveTo>
                  <a:pt x="79113" y="0"/>
                </a:moveTo>
                <a:lnTo>
                  <a:pt x="48398" y="0"/>
                </a:lnTo>
              </a:path>
              <a:path w="79375" h="5079">
                <a:moveTo>
                  <a:pt x="30714" y="0"/>
                </a:moveTo>
                <a:lnTo>
                  <a:pt x="0" y="0"/>
                </a:lnTo>
              </a:path>
              <a:path w="79375" h="5079">
                <a:moveTo>
                  <a:pt x="4653" y="4653"/>
                </a:moveTo>
                <a:lnTo>
                  <a:pt x="30714" y="4653"/>
                </a:lnTo>
              </a:path>
              <a:path w="79375" h="5079">
                <a:moveTo>
                  <a:pt x="48398" y="4653"/>
                </a:moveTo>
                <a:lnTo>
                  <a:pt x="74459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10" name="object 14210"/>
          <p:cNvSpPr/>
          <p:nvPr/>
        </p:nvSpPr>
        <p:spPr>
          <a:xfrm>
            <a:off x="5112584" y="6917299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09">
                <a:moveTo>
                  <a:pt x="1861" y="1861"/>
                </a:moveTo>
                <a:lnTo>
                  <a:pt x="0" y="0"/>
                </a:lnTo>
              </a:path>
              <a:path w="3175" h="3809">
                <a:moveTo>
                  <a:pt x="2792" y="3722"/>
                </a:moveTo>
                <a:lnTo>
                  <a:pt x="1861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11" name="object 14211"/>
          <p:cNvSpPr/>
          <p:nvPr/>
        </p:nvSpPr>
        <p:spPr>
          <a:xfrm>
            <a:off x="5051155" y="7205830"/>
            <a:ext cx="147320" cy="36830"/>
          </a:xfrm>
          <a:custGeom>
            <a:avLst/>
            <a:gdLst/>
            <a:ahLst/>
            <a:cxnLst/>
            <a:rect l="l" t="t" r="r" b="b"/>
            <a:pathLst>
              <a:path w="147320" h="36829">
                <a:moveTo>
                  <a:pt x="147057" y="36299"/>
                </a:moveTo>
                <a:lnTo>
                  <a:pt x="107966" y="26991"/>
                </a:lnTo>
              </a:path>
              <a:path w="147320" h="36829">
                <a:moveTo>
                  <a:pt x="90282" y="22337"/>
                </a:moveTo>
                <a:lnTo>
                  <a:pt x="56775" y="13961"/>
                </a:lnTo>
              </a:path>
              <a:path w="147320" h="36829">
                <a:moveTo>
                  <a:pt x="40022" y="10238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12" name="object 14212"/>
          <p:cNvSpPr/>
          <p:nvPr/>
        </p:nvSpPr>
        <p:spPr>
          <a:xfrm>
            <a:off x="11858627" y="4660241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39">
                <a:moveTo>
                  <a:pt x="0" y="0"/>
                </a:moveTo>
                <a:lnTo>
                  <a:pt x="0" y="29783"/>
                </a:lnTo>
              </a:path>
              <a:path w="5079" h="78739">
                <a:moveTo>
                  <a:pt x="0" y="47468"/>
                </a:moveTo>
                <a:lnTo>
                  <a:pt x="0" y="78182"/>
                </a:lnTo>
              </a:path>
              <a:path w="5079" h="78739">
                <a:moveTo>
                  <a:pt x="4653" y="37229"/>
                </a:moveTo>
                <a:lnTo>
                  <a:pt x="0" y="37229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13" name="object 14213"/>
          <p:cNvSpPr/>
          <p:nvPr/>
        </p:nvSpPr>
        <p:spPr>
          <a:xfrm>
            <a:off x="11858627" y="460439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14" name="object 14214"/>
          <p:cNvSpPr/>
          <p:nvPr/>
        </p:nvSpPr>
        <p:spPr>
          <a:xfrm>
            <a:off x="11858627" y="470677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15" name="object 14215"/>
          <p:cNvSpPr/>
          <p:nvPr/>
        </p:nvSpPr>
        <p:spPr>
          <a:xfrm>
            <a:off x="11858627" y="459602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16" name="object 14216"/>
          <p:cNvSpPr/>
          <p:nvPr/>
        </p:nvSpPr>
        <p:spPr>
          <a:xfrm>
            <a:off x="11895856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17" name="object 14217"/>
          <p:cNvSpPr/>
          <p:nvPr/>
        </p:nvSpPr>
        <p:spPr>
          <a:xfrm>
            <a:off x="5214035" y="6977798"/>
            <a:ext cx="63500" cy="255270"/>
          </a:xfrm>
          <a:custGeom>
            <a:avLst/>
            <a:gdLst/>
            <a:ahLst/>
            <a:cxnLst/>
            <a:rect l="l" t="t" r="r" b="b"/>
            <a:pathLst>
              <a:path w="63500" h="255270">
                <a:moveTo>
                  <a:pt x="63290" y="0"/>
                </a:moveTo>
                <a:lnTo>
                  <a:pt x="59567" y="17684"/>
                </a:lnTo>
              </a:path>
              <a:path w="63500" h="255270">
                <a:moveTo>
                  <a:pt x="54913" y="34437"/>
                </a:moveTo>
                <a:lnTo>
                  <a:pt x="46537" y="67944"/>
                </a:lnTo>
              </a:path>
              <a:path w="63500" h="255270">
                <a:moveTo>
                  <a:pt x="42814" y="84697"/>
                </a:moveTo>
                <a:lnTo>
                  <a:pt x="33506" y="119135"/>
                </a:lnTo>
              </a:path>
              <a:path w="63500" h="255270">
                <a:moveTo>
                  <a:pt x="29783" y="135888"/>
                </a:moveTo>
                <a:lnTo>
                  <a:pt x="21407" y="169395"/>
                </a:lnTo>
              </a:path>
              <a:path w="63500" h="255270">
                <a:moveTo>
                  <a:pt x="16753" y="186149"/>
                </a:moveTo>
                <a:lnTo>
                  <a:pt x="8376" y="220586"/>
                </a:lnTo>
              </a:path>
              <a:path w="63500" h="255270">
                <a:moveTo>
                  <a:pt x="4653" y="237340"/>
                </a:moveTo>
                <a:lnTo>
                  <a:pt x="0" y="25502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18" name="object 14218"/>
          <p:cNvSpPr/>
          <p:nvPr/>
        </p:nvSpPr>
        <p:spPr>
          <a:xfrm>
            <a:off x="5041848" y="6934983"/>
            <a:ext cx="64769" cy="255270"/>
          </a:xfrm>
          <a:custGeom>
            <a:avLst/>
            <a:gdLst/>
            <a:ahLst/>
            <a:cxnLst/>
            <a:rect l="l" t="t" r="r" b="b"/>
            <a:pathLst>
              <a:path w="64770" h="255270">
                <a:moveTo>
                  <a:pt x="0" y="255024"/>
                </a:moveTo>
                <a:lnTo>
                  <a:pt x="4653" y="237340"/>
                </a:lnTo>
              </a:path>
              <a:path w="64770" h="255270">
                <a:moveTo>
                  <a:pt x="8376" y="220586"/>
                </a:moveTo>
                <a:lnTo>
                  <a:pt x="17684" y="186149"/>
                </a:lnTo>
              </a:path>
              <a:path w="64770" h="255270">
                <a:moveTo>
                  <a:pt x="21407" y="169395"/>
                </a:moveTo>
                <a:lnTo>
                  <a:pt x="29783" y="135888"/>
                </a:lnTo>
              </a:path>
              <a:path w="64770" h="255270">
                <a:moveTo>
                  <a:pt x="34437" y="119135"/>
                </a:moveTo>
                <a:lnTo>
                  <a:pt x="42814" y="84697"/>
                </a:lnTo>
              </a:path>
              <a:path w="64770" h="255270">
                <a:moveTo>
                  <a:pt x="46537" y="67944"/>
                </a:moveTo>
                <a:lnTo>
                  <a:pt x="54913" y="34437"/>
                </a:lnTo>
              </a:path>
              <a:path w="64770" h="255270">
                <a:moveTo>
                  <a:pt x="59567" y="17684"/>
                </a:moveTo>
                <a:lnTo>
                  <a:pt x="64221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19" name="object 14219"/>
          <p:cNvSpPr/>
          <p:nvPr/>
        </p:nvSpPr>
        <p:spPr>
          <a:xfrm>
            <a:off x="11858627" y="4743077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>
                <a:moveTo>
                  <a:pt x="74459" y="0"/>
                </a:moveTo>
                <a:lnTo>
                  <a:pt x="0" y="0"/>
                </a:lnTo>
              </a:path>
              <a:path w="79375">
                <a:moveTo>
                  <a:pt x="74459" y="0"/>
                </a:moveTo>
                <a:lnTo>
                  <a:pt x="7911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20" name="object 14220"/>
          <p:cNvSpPr/>
          <p:nvPr/>
        </p:nvSpPr>
        <p:spPr>
          <a:xfrm>
            <a:off x="11858627" y="445361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21" name="object 14221"/>
          <p:cNvSpPr/>
          <p:nvPr/>
        </p:nvSpPr>
        <p:spPr>
          <a:xfrm>
            <a:off x="11933087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22" name="object 14222"/>
          <p:cNvSpPr/>
          <p:nvPr/>
        </p:nvSpPr>
        <p:spPr>
          <a:xfrm>
            <a:off x="11933087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23" name="object 14223"/>
          <p:cNvSpPr/>
          <p:nvPr/>
        </p:nvSpPr>
        <p:spPr>
          <a:xfrm>
            <a:off x="11933087" y="474307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24" name="object 14224"/>
          <p:cNvSpPr/>
          <p:nvPr/>
        </p:nvSpPr>
        <p:spPr>
          <a:xfrm>
            <a:off x="5278257" y="6956390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0" y="19545"/>
                </a:moveTo>
                <a:lnTo>
                  <a:pt x="4653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25" name="object 14225"/>
          <p:cNvSpPr/>
          <p:nvPr/>
        </p:nvSpPr>
        <p:spPr>
          <a:xfrm>
            <a:off x="11937740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26" name="object 14226"/>
          <p:cNvSpPr/>
          <p:nvPr/>
        </p:nvSpPr>
        <p:spPr>
          <a:xfrm>
            <a:off x="11937740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27" name="object 14227"/>
          <p:cNvSpPr/>
          <p:nvPr/>
        </p:nvSpPr>
        <p:spPr>
          <a:xfrm>
            <a:off x="11858627" y="4743077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28" name="object 14228"/>
          <p:cNvSpPr/>
          <p:nvPr/>
        </p:nvSpPr>
        <p:spPr>
          <a:xfrm>
            <a:off x="5110722" y="6913576"/>
            <a:ext cx="172720" cy="43180"/>
          </a:xfrm>
          <a:custGeom>
            <a:avLst/>
            <a:gdLst/>
            <a:ahLst/>
            <a:cxnLst/>
            <a:rect l="l" t="t" r="r" b="b"/>
            <a:pathLst>
              <a:path w="172720" h="43179">
                <a:moveTo>
                  <a:pt x="172187" y="42814"/>
                </a:moveTo>
                <a:lnTo>
                  <a:pt x="145196" y="36299"/>
                </a:lnTo>
              </a:path>
              <a:path w="172720" h="43179">
                <a:moveTo>
                  <a:pt x="128442" y="31645"/>
                </a:moveTo>
                <a:lnTo>
                  <a:pt x="94936" y="23268"/>
                </a:lnTo>
              </a:path>
              <a:path w="172720" h="43179">
                <a:moveTo>
                  <a:pt x="78182" y="19545"/>
                </a:moveTo>
                <a:lnTo>
                  <a:pt x="43745" y="11168"/>
                </a:lnTo>
              </a:path>
              <a:path w="172720" h="43179">
                <a:moveTo>
                  <a:pt x="26991" y="6515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29" name="object 14229"/>
          <p:cNvSpPr/>
          <p:nvPr/>
        </p:nvSpPr>
        <p:spPr>
          <a:xfrm>
            <a:off x="11933087" y="46509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30" name="object 14230"/>
          <p:cNvSpPr/>
          <p:nvPr/>
        </p:nvSpPr>
        <p:spPr>
          <a:xfrm>
            <a:off x="5106069" y="6913576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0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31" name="object 14231"/>
          <p:cNvSpPr/>
          <p:nvPr/>
        </p:nvSpPr>
        <p:spPr>
          <a:xfrm>
            <a:off x="11933087" y="44508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32" name="object 14232"/>
          <p:cNvSpPr/>
          <p:nvPr/>
        </p:nvSpPr>
        <p:spPr>
          <a:xfrm>
            <a:off x="11937740" y="445082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10"/>
                </a:moveTo>
                <a:lnTo>
                  <a:pt x="0" y="161018"/>
                </a:lnTo>
              </a:path>
              <a:path h="200660">
                <a:moveTo>
                  <a:pt x="0" y="143334"/>
                </a:moveTo>
                <a:lnTo>
                  <a:pt x="0" y="108897"/>
                </a:lnTo>
              </a:path>
              <a:path h="200660">
                <a:moveTo>
                  <a:pt x="0" y="91213"/>
                </a:moveTo>
                <a:lnTo>
                  <a:pt x="0" y="56775"/>
                </a:lnTo>
              </a:path>
              <a:path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33" name="object 14233"/>
          <p:cNvSpPr/>
          <p:nvPr/>
        </p:nvSpPr>
        <p:spPr>
          <a:xfrm>
            <a:off x="11863281" y="445082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34" name="object 14234"/>
          <p:cNvSpPr/>
          <p:nvPr/>
        </p:nvSpPr>
        <p:spPr>
          <a:xfrm>
            <a:off x="11863281" y="445082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10"/>
                </a:moveTo>
                <a:lnTo>
                  <a:pt x="0" y="161018"/>
                </a:lnTo>
              </a:path>
              <a:path h="200660">
                <a:moveTo>
                  <a:pt x="0" y="143334"/>
                </a:moveTo>
                <a:lnTo>
                  <a:pt x="0" y="108897"/>
                </a:lnTo>
              </a:path>
              <a:path h="200660">
                <a:moveTo>
                  <a:pt x="0" y="91213"/>
                </a:moveTo>
                <a:lnTo>
                  <a:pt x="0" y="56775"/>
                </a:lnTo>
              </a:path>
              <a:path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35" name="object 14235"/>
          <p:cNvSpPr/>
          <p:nvPr/>
        </p:nvSpPr>
        <p:spPr>
          <a:xfrm>
            <a:off x="11863281" y="465093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36" name="object 14236"/>
          <p:cNvSpPr/>
          <p:nvPr/>
        </p:nvSpPr>
        <p:spPr>
          <a:xfrm>
            <a:off x="11933087" y="4450824"/>
            <a:ext cx="5080" cy="200660"/>
          </a:xfrm>
          <a:custGeom>
            <a:avLst/>
            <a:gdLst/>
            <a:ahLst/>
            <a:cxnLst/>
            <a:rect l="l" t="t" r="r" b="b"/>
            <a:pathLst>
              <a:path w="5079" h="200660">
                <a:moveTo>
                  <a:pt x="0" y="200110"/>
                </a:moveTo>
                <a:lnTo>
                  <a:pt x="0" y="161018"/>
                </a:lnTo>
              </a:path>
              <a:path w="5079" h="200660">
                <a:moveTo>
                  <a:pt x="0" y="143334"/>
                </a:moveTo>
                <a:lnTo>
                  <a:pt x="0" y="108897"/>
                </a:lnTo>
              </a:path>
              <a:path w="5079" h="200660">
                <a:moveTo>
                  <a:pt x="0" y="91213"/>
                </a:moveTo>
                <a:lnTo>
                  <a:pt x="0" y="56775"/>
                </a:lnTo>
              </a:path>
              <a:path w="5079" h="200660">
                <a:moveTo>
                  <a:pt x="0" y="39091"/>
                </a:moveTo>
                <a:lnTo>
                  <a:pt x="0" y="0"/>
                </a:lnTo>
              </a:path>
              <a:path w="5079" h="20066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37" name="object 14237"/>
          <p:cNvSpPr/>
          <p:nvPr/>
        </p:nvSpPr>
        <p:spPr>
          <a:xfrm>
            <a:off x="11937740" y="465093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38" name="object 14238"/>
          <p:cNvSpPr/>
          <p:nvPr/>
        </p:nvSpPr>
        <p:spPr>
          <a:xfrm>
            <a:off x="11937740" y="4446170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39" name="object 14239"/>
          <p:cNvSpPr/>
          <p:nvPr/>
        </p:nvSpPr>
        <p:spPr>
          <a:xfrm>
            <a:off x="11937740" y="445082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10"/>
                </a:moveTo>
                <a:lnTo>
                  <a:pt x="0" y="161018"/>
                </a:lnTo>
              </a:path>
              <a:path h="200660">
                <a:moveTo>
                  <a:pt x="0" y="143334"/>
                </a:moveTo>
                <a:lnTo>
                  <a:pt x="0" y="108897"/>
                </a:lnTo>
              </a:path>
              <a:path h="200660">
                <a:moveTo>
                  <a:pt x="0" y="91213"/>
                </a:moveTo>
                <a:lnTo>
                  <a:pt x="0" y="56775"/>
                </a:lnTo>
              </a:path>
              <a:path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40" name="object 14240"/>
          <p:cNvSpPr/>
          <p:nvPr/>
        </p:nvSpPr>
        <p:spPr>
          <a:xfrm>
            <a:off x="11933087" y="46509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41" name="object 14241"/>
          <p:cNvSpPr/>
          <p:nvPr/>
        </p:nvSpPr>
        <p:spPr>
          <a:xfrm>
            <a:off x="11858627" y="4650934"/>
            <a:ext cx="79375" cy="5080"/>
          </a:xfrm>
          <a:custGeom>
            <a:avLst/>
            <a:gdLst/>
            <a:ahLst/>
            <a:cxnLst/>
            <a:rect l="l" t="t" r="r" b="b"/>
            <a:pathLst>
              <a:path w="79375" h="5079">
                <a:moveTo>
                  <a:pt x="0" y="4653"/>
                </a:moveTo>
                <a:lnTo>
                  <a:pt x="30714" y="4653"/>
                </a:lnTo>
              </a:path>
              <a:path w="79375" h="5079">
                <a:moveTo>
                  <a:pt x="48398" y="4653"/>
                </a:moveTo>
                <a:lnTo>
                  <a:pt x="79113" y="4653"/>
                </a:lnTo>
              </a:path>
              <a:path w="79375" h="5079">
                <a:moveTo>
                  <a:pt x="74459" y="0"/>
                </a:moveTo>
                <a:lnTo>
                  <a:pt x="48398" y="0"/>
                </a:lnTo>
              </a:path>
              <a:path w="79375" h="5079">
                <a:moveTo>
                  <a:pt x="30714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42" name="object 14242"/>
          <p:cNvSpPr/>
          <p:nvPr/>
        </p:nvSpPr>
        <p:spPr>
          <a:xfrm>
            <a:off x="11858627" y="4450824"/>
            <a:ext cx="74930" cy="200660"/>
          </a:xfrm>
          <a:custGeom>
            <a:avLst/>
            <a:gdLst/>
            <a:ahLst/>
            <a:cxnLst/>
            <a:rect l="l" t="t" r="r" b="b"/>
            <a:pathLst>
              <a:path w="74929" h="200660">
                <a:moveTo>
                  <a:pt x="4653" y="0"/>
                </a:moveTo>
                <a:lnTo>
                  <a:pt x="30714" y="0"/>
                </a:lnTo>
              </a:path>
              <a:path w="74929" h="200660">
                <a:moveTo>
                  <a:pt x="48398" y="0"/>
                </a:moveTo>
                <a:lnTo>
                  <a:pt x="74459" y="0"/>
                </a:lnTo>
              </a:path>
              <a:path w="74929" h="200660">
                <a:moveTo>
                  <a:pt x="0" y="0"/>
                </a:moveTo>
                <a:lnTo>
                  <a:pt x="0" y="39091"/>
                </a:lnTo>
              </a:path>
              <a:path w="74929" h="200660">
                <a:moveTo>
                  <a:pt x="0" y="56775"/>
                </a:moveTo>
                <a:lnTo>
                  <a:pt x="0" y="91213"/>
                </a:lnTo>
              </a:path>
              <a:path w="74929" h="200660">
                <a:moveTo>
                  <a:pt x="0" y="108897"/>
                </a:moveTo>
                <a:lnTo>
                  <a:pt x="0" y="143334"/>
                </a:lnTo>
              </a:path>
              <a:path w="74929" h="200660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243" name="object 14243"/>
          <p:cNvGrpSpPr/>
          <p:nvPr/>
        </p:nvGrpSpPr>
        <p:grpSpPr>
          <a:xfrm>
            <a:off x="13917435" y="6551516"/>
            <a:ext cx="8890" cy="6985"/>
            <a:chOff x="13917435" y="6551516"/>
            <a:chExt cx="8890" cy="6985"/>
          </a:xfrm>
        </p:grpSpPr>
        <p:sp>
          <p:nvSpPr>
            <p:cNvPr id="14244" name="object 14244"/>
            <p:cNvSpPr/>
            <p:nvPr/>
          </p:nvSpPr>
          <p:spPr>
            <a:xfrm>
              <a:off x="13920228" y="6552447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1861" y="1861"/>
                  </a:moveTo>
                  <a:lnTo>
                    <a:pt x="0" y="2792"/>
                  </a:lnTo>
                </a:path>
                <a:path w="5080" h="3175">
                  <a:moveTo>
                    <a:pt x="2792" y="930"/>
                  </a:moveTo>
                  <a:lnTo>
                    <a:pt x="1861" y="1861"/>
                  </a:lnTo>
                </a:path>
                <a:path w="5080" h="3175">
                  <a:moveTo>
                    <a:pt x="4653" y="0"/>
                  </a:moveTo>
                  <a:lnTo>
                    <a:pt x="2792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45" name="object 14245"/>
            <p:cNvSpPr/>
            <p:nvPr/>
          </p:nvSpPr>
          <p:spPr>
            <a:xfrm>
              <a:off x="13917435" y="65561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46" name="object 14246"/>
            <p:cNvSpPr/>
            <p:nvPr/>
          </p:nvSpPr>
          <p:spPr>
            <a:xfrm>
              <a:off x="13918367" y="65552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930" y="930"/>
                  </a:moveTo>
                  <a:lnTo>
                    <a:pt x="0" y="1861"/>
                  </a:lnTo>
                </a:path>
                <a:path w="1905" h="1904">
                  <a:moveTo>
                    <a:pt x="1861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247" name="object 14247"/>
          <p:cNvGrpSpPr/>
          <p:nvPr/>
        </p:nvGrpSpPr>
        <p:grpSpPr>
          <a:xfrm>
            <a:off x="14084969" y="6591538"/>
            <a:ext cx="6985" cy="9525"/>
            <a:chOff x="14084969" y="6591538"/>
            <a:chExt cx="6985" cy="9525"/>
          </a:xfrm>
        </p:grpSpPr>
        <p:sp>
          <p:nvSpPr>
            <p:cNvPr id="14248" name="object 14248"/>
            <p:cNvSpPr/>
            <p:nvPr/>
          </p:nvSpPr>
          <p:spPr>
            <a:xfrm>
              <a:off x="14085900" y="6592469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80" h="7620">
                  <a:moveTo>
                    <a:pt x="1861" y="3722"/>
                  </a:moveTo>
                  <a:lnTo>
                    <a:pt x="2792" y="4653"/>
                  </a:lnTo>
                </a:path>
                <a:path w="5080" h="7620">
                  <a:moveTo>
                    <a:pt x="930" y="1861"/>
                  </a:moveTo>
                  <a:lnTo>
                    <a:pt x="1861" y="3722"/>
                  </a:lnTo>
                </a:path>
                <a:path w="5080" h="7620">
                  <a:moveTo>
                    <a:pt x="0" y="0"/>
                  </a:moveTo>
                  <a:lnTo>
                    <a:pt x="930" y="1861"/>
                  </a:lnTo>
                </a:path>
                <a:path w="5080" h="7620">
                  <a:moveTo>
                    <a:pt x="3722" y="6515"/>
                  </a:moveTo>
                  <a:lnTo>
                    <a:pt x="4653" y="7445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49" name="object 14249"/>
            <p:cNvSpPr/>
            <p:nvPr/>
          </p:nvSpPr>
          <p:spPr>
            <a:xfrm>
              <a:off x="14088692" y="65980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50" name="object 14250"/>
            <p:cNvSpPr/>
            <p:nvPr/>
          </p:nvSpPr>
          <p:spPr>
            <a:xfrm>
              <a:off x="14088692" y="659805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251" name="object 14251"/>
          <p:cNvSpPr/>
          <p:nvPr/>
        </p:nvSpPr>
        <p:spPr>
          <a:xfrm>
            <a:off x="14003064" y="6270431"/>
            <a:ext cx="146685" cy="37465"/>
          </a:xfrm>
          <a:custGeom>
            <a:avLst/>
            <a:gdLst/>
            <a:ahLst/>
            <a:cxnLst/>
            <a:rect l="l" t="t" r="r" b="b"/>
            <a:pathLst>
              <a:path w="146684" h="37464">
                <a:moveTo>
                  <a:pt x="0" y="0"/>
                </a:moveTo>
                <a:lnTo>
                  <a:pt x="39091" y="10238"/>
                </a:lnTo>
              </a:path>
              <a:path w="146684" h="37464">
                <a:moveTo>
                  <a:pt x="55844" y="14891"/>
                </a:moveTo>
                <a:lnTo>
                  <a:pt x="90282" y="23268"/>
                </a:lnTo>
              </a:path>
              <a:path w="146684" h="37464">
                <a:moveTo>
                  <a:pt x="107035" y="26991"/>
                </a:moveTo>
                <a:lnTo>
                  <a:pt x="146127" y="3722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52" name="object 14252"/>
          <p:cNvSpPr/>
          <p:nvPr/>
        </p:nvSpPr>
        <p:spPr>
          <a:xfrm>
            <a:off x="13923019" y="6280669"/>
            <a:ext cx="64769" cy="255270"/>
          </a:xfrm>
          <a:custGeom>
            <a:avLst/>
            <a:gdLst/>
            <a:ahLst/>
            <a:cxnLst/>
            <a:rect l="l" t="t" r="r" b="b"/>
            <a:pathLst>
              <a:path w="64769" h="255270">
                <a:moveTo>
                  <a:pt x="0" y="255024"/>
                </a:moveTo>
                <a:lnTo>
                  <a:pt x="4653" y="237340"/>
                </a:lnTo>
              </a:path>
              <a:path w="64769" h="255270">
                <a:moveTo>
                  <a:pt x="9307" y="220586"/>
                </a:moveTo>
                <a:lnTo>
                  <a:pt x="17684" y="187079"/>
                </a:lnTo>
              </a:path>
              <a:path w="64769" h="255270">
                <a:moveTo>
                  <a:pt x="21407" y="169395"/>
                </a:moveTo>
                <a:lnTo>
                  <a:pt x="29783" y="135888"/>
                </a:lnTo>
              </a:path>
              <a:path w="64769" h="255270">
                <a:moveTo>
                  <a:pt x="34437" y="119135"/>
                </a:moveTo>
                <a:lnTo>
                  <a:pt x="42814" y="84697"/>
                </a:lnTo>
              </a:path>
              <a:path w="64769" h="255270">
                <a:moveTo>
                  <a:pt x="46537" y="67944"/>
                </a:moveTo>
                <a:lnTo>
                  <a:pt x="55844" y="34437"/>
                </a:lnTo>
              </a:path>
              <a:path w="64769" h="255270">
                <a:moveTo>
                  <a:pt x="59567" y="17684"/>
                </a:moveTo>
                <a:lnTo>
                  <a:pt x="64221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53" name="object 14253"/>
          <p:cNvSpPr/>
          <p:nvPr/>
        </p:nvSpPr>
        <p:spPr>
          <a:xfrm>
            <a:off x="14095207" y="6323483"/>
            <a:ext cx="64769" cy="255270"/>
          </a:xfrm>
          <a:custGeom>
            <a:avLst/>
            <a:gdLst/>
            <a:ahLst/>
            <a:cxnLst/>
            <a:rect l="l" t="t" r="r" b="b"/>
            <a:pathLst>
              <a:path w="64769" h="255270">
                <a:moveTo>
                  <a:pt x="64221" y="0"/>
                </a:moveTo>
                <a:lnTo>
                  <a:pt x="59567" y="17684"/>
                </a:lnTo>
              </a:path>
              <a:path w="64769" h="255270">
                <a:moveTo>
                  <a:pt x="54913" y="34437"/>
                </a:moveTo>
                <a:lnTo>
                  <a:pt x="46537" y="67944"/>
                </a:lnTo>
              </a:path>
              <a:path w="64769" h="255270">
                <a:moveTo>
                  <a:pt x="42814" y="85628"/>
                </a:moveTo>
                <a:lnTo>
                  <a:pt x="34437" y="119135"/>
                </a:lnTo>
              </a:path>
              <a:path w="64769" h="255270">
                <a:moveTo>
                  <a:pt x="29783" y="135888"/>
                </a:moveTo>
                <a:lnTo>
                  <a:pt x="21407" y="169395"/>
                </a:lnTo>
              </a:path>
              <a:path w="64769" h="255270">
                <a:moveTo>
                  <a:pt x="17684" y="187079"/>
                </a:moveTo>
                <a:lnTo>
                  <a:pt x="9307" y="220586"/>
                </a:lnTo>
              </a:path>
              <a:path w="64769" h="255270">
                <a:moveTo>
                  <a:pt x="4653" y="237340"/>
                </a:moveTo>
                <a:lnTo>
                  <a:pt x="0" y="25502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54" name="object 14254"/>
          <p:cNvSpPr/>
          <p:nvPr/>
        </p:nvSpPr>
        <p:spPr>
          <a:xfrm>
            <a:off x="13918367" y="6535694"/>
            <a:ext cx="177165" cy="64769"/>
          </a:xfrm>
          <a:custGeom>
            <a:avLst/>
            <a:gdLst/>
            <a:ahLst/>
            <a:cxnLst/>
            <a:rect l="l" t="t" r="r" b="b"/>
            <a:pathLst>
              <a:path w="177165" h="64770">
                <a:moveTo>
                  <a:pt x="4653" y="1861"/>
                </a:moveTo>
                <a:lnTo>
                  <a:pt x="0" y="21407"/>
                </a:lnTo>
              </a:path>
              <a:path w="177165" h="64770">
                <a:moveTo>
                  <a:pt x="0" y="21407"/>
                </a:moveTo>
                <a:lnTo>
                  <a:pt x="26991" y="27922"/>
                </a:lnTo>
              </a:path>
              <a:path w="177165" h="64770">
                <a:moveTo>
                  <a:pt x="43745" y="31645"/>
                </a:moveTo>
                <a:lnTo>
                  <a:pt x="77251" y="40022"/>
                </a:lnTo>
              </a:path>
              <a:path w="177165" h="64770">
                <a:moveTo>
                  <a:pt x="94005" y="44675"/>
                </a:moveTo>
                <a:lnTo>
                  <a:pt x="128442" y="53052"/>
                </a:lnTo>
              </a:path>
              <a:path w="177165" h="64770">
                <a:moveTo>
                  <a:pt x="145196" y="57706"/>
                </a:moveTo>
                <a:lnTo>
                  <a:pt x="172187" y="64221"/>
                </a:lnTo>
              </a:path>
              <a:path w="177165" h="64770">
                <a:moveTo>
                  <a:pt x="172187" y="64221"/>
                </a:moveTo>
                <a:lnTo>
                  <a:pt x="176841" y="44675"/>
                </a:lnTo>
              </a:path>
              <a:path w="177165" h="64770">
                <a:moveTo>
                  <a:pt x="4653" y="1861"/>
                </a:moveTo>
                <a:lnTo>
                  <a:pt x="4653" y="0"/>
                </a:lnTo>
              </a:path>
              <a:path w="177165" h="64770">
                <a:moveTo>
                  <a:pt x="176841" y="42814"/>
                </a:moveTo>
                <a:lnTo>
                  <a:pt x="176841" y="44675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55" name="object 14255"/>
          <p:cNvSpPr/>
          <p:nvPr/>
        </p:nvSpPr>
        <p:spPr>
          <a:xfrm>
            <a:off x="11061909" y="7211414"/>
            <a:ext cx="146685" cy="36830"/>
          </a:xfrm>
          <a:custGeom>
            <a:avLst/>
            <a:gdLst/>
            <a:ahLst/>
            <a:cxnLst/>
            <a:rect l="l" t="t" r="r" b="b"/>
            <a:pathLst>
              <a:path w="146684" h="36829">
                <a:moveTo>
                  <a:pt x="146127" y="0"/>
                </a:moveTo>
                <a:lnTo>
                  <a:pt x="107035" y="9307"/>
                </a:lnTo>
              </a:path>
              <a:path w="146684" h="36829">
                <a:moveTo>
                  <a:pt x="90282" y="13961"/>
                </a:moveTo>
                <a:lnTo>
                  <a:pt x="55844" y="22337"/>
                </a:lnTo>
              </a:path>
              <a:path w="146684" h="36829">
                <a:moveTo>
                  <a:pt x="39091" y="26060"/>
                </a:moveTo>
                <a:lnTo>
                  <a:pt x="0" y="3629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56" name="object 14256"/>
          <p:cNvSpPr/>
          <p:nvPr/>
        </p:nvSpPr>
        <p:spPr>
          <a:xfrm>
            <a:off x="13893237" y="6546862"/>
            <a:ext cx="27940" cy="108585"/>
          </a:xfrm>
          <a:custGeom>
            <a:avLst/>
            <a:gdLst/>
            <a:ahLst/>
            <a:cxnLst/>
            <a:rect l="l" t="t" r="r" b="b"/>
            <a:pathLst>
              <a:path w="27940" h="108584">
                <a:moveTo>
                  <a:pt x="0" y="107966"/>
                </a:moveTo>
                <a:lnTo>
                  <a:pt x="5584" y="85628"/>
                </a:lnTo>
              </a:path>
              <a:path w="27940" h="108584">
                <a:moveTo>
                  <a:pt x="10238" y="69805"/>
                </a:moveTo>
                <a:lnTo>
                  <a:pt x="17684" y="38160"/>
                </a:lnTo>
              </a:path>
              <a:path w="27940" h="108584">
                <a:moveTo>
                  <a:pt x="22337" y="22337"/>
                </a:moveTo>
                <a:lnTo>
                  <a:pt x="27922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257" name="object 14257"/>
          <p:cNvGrpSpPr/>
          <p:nvPr/>
        </p:nvGrpSpPr>
        <p:grpSpPr>
          <a:xfrm>
            <a:off x="13926743" y="6535694"/>
            <a:ext cx="167005" cy="163830"/>
            <a:chOff x="13926743" y="6535694"/>
            <a:chExt cx="167005" cy="163830"/>
          </a:xfrm>
        </p:grpSpPr>
        <p:sp>
          <p:nvSpPr>
            <p:cNvPr id="14258" name="object 14258"/>
            <p:cNvSpPr/>
            <p:nvPr/>
          </p:nvSpPr>
          <p:spPr>
            <a:xfrm>
              <a:off x="13926743" y="6536624"/>
              <a:ext cx="165735" cy="162560"/>
            </a:xfrm>
            <a:custGeom>
              <a:avLst/>
              <a:gdLst/>
              <a:ahLst/>
              <a:cxnLst/>
              <a:rect l="l" t="t" r="r" b="b"/>
              <a:pathLst>
                <a:path w="165734" h="162559">
                  <a:moveTo>
                    <a:pt x="165672" y="53052"/>
                  </a:moveTo>
                  <a:lnTo>
                    <a:pt x="160088" y="75390"/>
                  </a:lnTo>
                </a:path>
                <a:path w="165734" h="162559">
                  <a:moveTo>
                    <a:pt x="156365" y="91213"/>
                  </a:moveTo>
                  <a:lnTo>
                    <a:pt x="148919" y="122858"/>
                  </a:lnTo>
                </a:path>
                <a:path w="165734" h="162559">
                  <a:moveTo>
                    <a:pt x="144265" y="138681"/>
                  </a:moveTo>
                  <a:lnTo>
                    <a:pt x="138681" y="161949"/>
                  </a:lnTo>
                </a:path>
                <a:path w="165734" h="162559">
                  <a:moveTo>
                    <a:pt x="165672" y="40952"/>
                  </a:moveTo>
                  <a:lnTo>
                    <a:pt x="164741" y="40952"/>
                  </a:lnTo>
                </a:path>
                <a:path w="165734" h="162559">
                  <a:moveTo>
                    <a:pt x="164741" y="40952"/>
                  </a:moveTo>
                  <a:lnTo>
                    <a:pt x="162880" y="40952"/>
                  </a:lnTo>
                </a:path>
                <a:path w="165734" h="162559">
                  <a:moveTo>
                    <a:pt x="162880" y="40952"/>
                  </a:moveTo>
                  <a:lnTo>
                    <a:pt x="141473" y="35368"/>
                  </a:lnTo>
                </a:path>
                <a:path w="165734" h="162559">
                  <a:moveTo>
                    <a:pt x="124719" y="30714"/>
                  </a:moveTo>
                  <a:lnTo>
                    <a:pt x="91213" y="22337"/>
                  </a:lnTo>
                </a:path>
                <a:path w="165734" h="162559">
                  <a:moveTo>
                    <a:pt x="74459" y="18614"/>
                  </a:moveTo>
                  <a:lnTo>
                    <a:pt x="40022" y="10238"/>
                  </a:lnTo>
                </a:path>
                <a:path w="165734" h="162559">
                  <a:moveTo>
                    <a:pt x="23268" y="5584"/>
                  </a:moveTo>
                  <a:lnTo>
                    <a:pt x="1861" y="930"/>
                  </a:lnTo>
                </a:path>
                <a:path w="165734" h="162559">
                  <a:moveTo>
                    <a:pt x="1861" y="930"/>
                  </a:moveTo>
                  <a:lnTo>
                    <a:pt x="930" y="0"/>
                  </a:lnTo>
                </a:path>
                <a:path w="165734" h="16255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59" name="object 14259"/>
            <p:cNvSpPr/>
            <p:nvPr/>
          </p:nvSpPr>
          <p:spPr>
            <a:xfrm>
              <a:off x="14051463" y="66594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260" name="object 14260"/>
          <p:cNvSpPr/>
          <p:nvPr/>
        </p:nvSpPr>
        <p:spPr>
          <a:xfrm>
            <a:off x="5197281" y="72411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61" name="object 14261"/>
          <p:cNvSpPr/>
          <p:nvPr/>
        </p:nvSpPr>
        <p:spPr>
          <a:xfrm>
            <a:off x="5277326" y="6975936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62" name="object 14262"/>
          <p:cNvSpPr/>
          <p:nvPr/>
        </p:nvSpPr>
        <p:spPr>
          <a:xfrm>
            <a:off x="5106069" y="6933121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63" name="object 14263"/>
          <p:cNvSpPr/>
          <p:nvPr/>
        </p:nvSpPr>
        <p:spPr>
          <a:xfrm>
            <a:off x="5280118" y="6857731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0"/>
                </a:moveTo>
                <a:lnTo>
                  <a:pt x="21407" y="23268"/>
                </a:lnTo>
              </a:path>
              <a:path w="27304" h="109220">
                <a:moveTo>
                  <a:pt x="17684" y="39091"/>
                </a:moveTo>
                <a:lnTo>
                  <a:pt x="10238" y="70736"/>
                </a:lnTo>
              </a:path>
              <a:path w="27304" h="109220">
                <a:moveTo>
                  <a:pt x="5584" y="86559"/>
                </a:moveTo>
                <a:lnTo>
                  <a:pt x="0" y="108897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264" name="object 14264"/>
          <p:cNvGrpSpPr/>
          <p:nvPr/>
        </p:nvGrpSpPr>
        <p:grpSpPr>
          <a:xfrm>
            <a:off x="14051463" y="6659482"/>
            <a:ext cx="3175" cy="3175"/>
            <a:chOff x="14051463" y="6659482"/>
            <a:chExt cx="3175" cy="3175"/>
          </a:xfrm>
        </p:grpSpPr>
        <p:sp>
          <p:nvSpPr>
            <p:cNvPr id="14265" name="object 14265"/>
            <p:cNvSpPr/>
            <p:nvPr/>
          </p:nvSpPr>
          <p:spPr>
            <a:xfrm>
              <a:off x="14052394" y="6660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6" name="object 14266"/>
            <p:cNvSpPr/>
            <p:nvPr/>
          </p:nvSpPr>
          <p:spPr>
            <a:xfrm>
              <a:off x="14052385" y="66594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7" name="object 14267"/>
            <p:cNvSpPr/>
            <p:nvPr/>
          </p:nvSpPr>
          <p:spPr>
            <a:xfrm>
              <a:off x="14053325" y="66604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8" name="object 14268"/>
            <p:cNvSpPr/>
            <p:nvPr/>
          </p:nvSpPr>
          <p:spPr>
            <a:xfrm>
              <a:off x="14052385" y="6660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69" name="object 14269"/>
            <p:cNvSpPr/>
            <p:nvPr/>
          </p:nvSpPr>
          <p:spPr>
            <a:xfrm>
              <a:off x="14052394" y="66613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70" name="object 14270"/>
            <p:cNvSpPr/>
            <p:nvPr/>
          </p:nvSpPr>
          <p:spPr>
            <a:xfrm>
              <a:off x="14051458" y="6660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271" name="object 14271"/>
          <p:cNvSpPr/>
          <p:nvPr/>
        </p:nvSpPr>
        <p:spPr>
          <a:xfrm>
            <a:off x="5108861" y="6814917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108897"/>
                </a:moveTo>
                <a:lnTo>
                  <a:pt x="5584" y="86559"/>
                </a:lnTo>
              </a:path>
              <a:path w="27304" h="109220">
                <a:moveTo>
                  <a:pt x="9307" y="70736"/>
                </a:moveTo>
                <a:lnTo>
                  <a:pt x="16753" y="38160"/>
                </a:lnTo>
              </a:path>
              <a:path w="27304" h="109220">
                <a:moveTo>
                  <a:pt x="21407" y="22337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272" name="object 14272"/>
          <p:cNvGrpSpPr/>
          <p:nvPr/>
        </p:nvGrpSpPr>
        <p:grpSpPr>
          <a:xfrm>
            <a:off x="14050531" y="6659482"/>
            <a:ext cx="1905" cy="3175"/>
            <a:chOff x="14050531" y="6659482"/>
            <a:chExt cx="1905" cy="3175"/>
          </a:xfrm>
        </p:grpSpPr>
        <p:sp>
          <p:nvSpPr>
            <p:cNvPr id="14273" name="object 14273"/>
            <p:cNvSpPr/>
            <p:nvPr/>
          </p:nvSpPr>
          <p:spPr>
            <a:xfrm>
              <a:off x="14051462" y="66613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74" name="object 14274"/>
            <p:cNvSpPr/>
            <p:nvPr/>
          </p:nvSpPr>
          <p:spPr>
            <a:xfrm>
              <a:off x="14050530" y="6660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75" name="object 14275"/>
            <p:cNvSpPr/>
            <p:nvPr/>
          </p:nvSpPr>
          <p:spPr>
            <a:xfrm>
              <a:off x="14051462" y="6660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0"/>
                  </a:moveTo>
                  <a:lnTo>
                    <a:pt x="0" y="930"/>
                  </a:lnTo>
                </a:path>
                <a:path w="1269" h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276" name="object 14276"/>
          <p:cNvSpPr/>
          <p:nvPr/>
        </p:nvSpPr>
        <p:spPr>
          <a:xfrm>
            <a:off x="11146607" y="6941498"/>
            <a:ext cx="67310" cy="266700"/>
          </a:xfrm>
          <a:custGeom>
            <a:avLst/>
            <a:gdLst/>
            <a:ahLst/>
            <a:cxnLst/>
            <a:rect l="l" t="t" r="r" b="b"/>
            <a:pathLst>
              <a:path w="67309" h="266700">
                <a:moveTo>
                  <a:pt x="67013" y="266193"/>
                </a:moveTo>
                <a:lnTo>
                  <a:pt x="66082" y="265262"/>
                </a:lnTo>
              </a:path>
              <a:path w="67309" h="266700">
                <a:moveTo>
                  <a:pt x="66082" y="264331"/>
                </a:moveTo>
                <a:lnTo>
                  <a:pt x="66082" y="262470"/>
                </a:lnTo>
              </a:path>
              <a:path w="67309" h="266700">
                <a:moveTo>
                  <a:pt x="66082" y="262470"/>
                </a:moveTo>
                <a:lnTo>
                  <a:pt x="65152" y="260608"/>
                </a:lnTo>
              </a:path>
              <a:path w="67309" h="266700">
                <a:moveTo>
                  <a:pt x="65152" y="260608"/>
                </a:moveTo>
                <a:lnTo>
                  <a:pt x="65152" y="259677"/>
                </a:lnTo>
              </a:path>
              <a:path w="67309" h="266700">
                <a:moveTo>
                  <a:pt x="65152" y="259677"/>
                </a:moveTo>
                <a:lnTo>
                  <a:pt x="60498" y="240132"/>
                </a:lnTo>
              </a:path>
              <a:path w="67309" h="266700">
                <a:moveTo>
                  <a:pt x="55844" y="222448"/>
                </a:moveTo>
                <a:lnTo>
                  <a:pt x="47468" y="188941"/>
                </a:lnTo>
              </a:path>
              <a:path w="67309" h="266700">
                <a:moveTo>
                  <a:pt x="42814" y="172187"/>
                </a:moveTo>
                <a:lnTo>
                  <a:pt x="34437" y="137750"/>
                </a:lnTo>
              </a:path>
              <a:path w="67309" h="266700">
                <a:moveTo>
                  <a:pt x="30714" y="120996"/>
                </a:moveTo>
                <a:lnTo>
                  <a:pt x="22337" y="87490"/>
                </a:lnTo>
              </a:path>
              <a:path w="67309" h="266700">
                <a:moveTo>
                  <a:pt x="17684" y="70736"/>
                </a:moveTo>
                <a:lnTo>
                  <a:pt x="9307" y="36299"/>
                </a:lnTo>
              </a:path>
              <a:path w="67309" h="266700">
                <a:moveTo>
                  <a:pt x="5584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77" name="object 14277"/>
          <p:cNvSpPr/>
          <p:nvPr/>
        </p:nvSpPr>
        <p:spPr>
          <a:xfrm>
            <a:off x="14051458" y="665949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78" name="object 14278"/>
          <p:cNvSpPr/>
          <p:nvPr/>
        </p:nvSpPr>
        <p:spPr>
          <a:xfrm>
            <a:off x="11114961" y="6811194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26991" y="109827"/>
                </a:moveTo>
                <a:lnTo>
                  <a:pt x="22337" y="90282"/>
                </a:lnTo>
              </a:path>
              <a:path w="27304" h="109854">
                <a:moveTo>
                  <a:pt x="17684" y="73528"/>
                </a:moveTo>
                <a:lnTo>
                  <a:pt x="9307" y="40022"/>
                </a:lnTo>
              </a:path>
              <a:path w="27304" h="109854">
                <a:moveTo>
                  <a:pt x="5584" y="23268"/>
                </a:moveTo>
                <a:lnTo>
                  <a:pt x="0" y="3722"/>
                </a:lnTo>
              </a:path>
              <a:path w="27304" h="109854">
                <a:moveTo>
                  <a:pt x="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279" name="object 14279"/>
          <p:cNvGrpSpPr/>
          <p:nvPr/>
        </p:nvGrpSpPr>
        <p:grpSpPr>
          <a:xfrm>
            <a:off x="10955804" y="6851216"/>
            <a:ext cx="100965" cy="395605"/>
            <a:chOff x="10955804" y="6851216"/>
            <a:chExt cx="100965" cy="395605"/>
          </a:xfrm>
        </p:grpSpPr>
        <p:sp>
          <p:nvSpPr>
            <p:cNvPr id="14280" name="object 14280"/>
            <p:cNvSpPr/>
            <p:nvPr/>
          </p:nvSpPr>
          <p:spPr>
            <a:xfrm>
              <a:off x="10956734" y="6851216"/>
              <a:ext cx="27305" cy="109220"/>
            </a:xfrm>
            <a:custGeom>
              <a:avLst/>
              <a:gdLst/>
              <a:ahLst/>
              <a:cxnLst/>
              <a:rect l="l" t="t" r="r" b="b"/>
              <a:pathLst>
                <a:path w="27304" h="109220">
                  <a:moveTo>
                    <a:pt x="0" y="0"/>
                  </a:moveTo>
                  <a:lnTo>
                    <a:pt x="0" y="1861"/>
                  </a:lnTo>
                </a:path>
                <a:path w="27304" h="109220">
                  <a:moveTo>
                    <a:pt x="930" y="2792"/>
                  </a:moveTo>
                  <a:lnTo>
                    <a:pt x="1861" y="6515"/>
                  </a:lnTo>
                </a:path>
                <a:path w="27304" h="109220">
                  <a:moveTo>
                    <a:pt x="1861" y="6515"/>
                  </a:moveTo>
                  <a:lnTo>
                    <a:pt x="5584" y="24199"/>
                  </a:lnTo>
                </a:path>
                <a:path w="27304" h="109220">
                  <a:moveTo>
                    <a:pt x="10238" y="40952"/>
                  </a:moveTo>
                  <a:lnTo>
                    <a:pt x="18614" y="74459"/>
                  </a:lnTo>
                </a:path>
                <a:path w="27304" h="109220">
                  <a:moveTo>
                    <a:pt x="22337" y="91213"/>
                  </a:moveTo>
                  <a:lnTo>
                    <a:pt x="26991" y="108897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281" name="object 14281"/>
            <p:cNvPicPr/>
            <p:nvPr/>
          </p:nvPicPr>
          <p:blipFill>
            <a:blip r:embed="rId112" cstate="print"/>
            <a:stretch>
              <a:fillRect/>
            </a:stretch>
          </p:blipFill>
          <p:spPr>
            <a:xfrm>
              <a:off x="10988380" y="6979659"/>
              <a:ext cx="67944" cy="267123"/>
            </a:xfrm>
            <a:prstGeom prst="rect">
              <a:avLst/>
            </a:prstGeom>
          </p:spPr>
        </p:pic>
      </p:grpSp>
      <p:sp>
        <p:nvSpPr>
          <p:cNvPr id="14282" name="object 14282"/>
          <p:cNvSpPr/>
          <p:nvPr/>
        </p:nvSpPr>
        <p:spPr>
          <a:xfrm>
            <a:off x="5108861" y="6934983"/>
            <a:ext cx="165735" cy="41910"/>
          </a:xfrm>
          <a:custGeom>
            <a:avLst/>
            <a:gdLst/>
            <a:ahLst/>
            <a:cxnLst/>
            <a:rect l="l" t="t" r="r" b="b"/>
            <a:pathLst>
              <a:path w="165735" h="41909">
                <a:moveTo>
                  <a:pt x="0" y="0"/>
                </a:moveTo>
                <a:lnTo>
                  <a:pt x="930" y="930"/>
                </a:lnTo>
              </a:path>
              <a:path w="165735" h="41909">
                <a:moveTo>
                  <a:pt x="930" y="930"/>
                </a:moveTo>
                <a:lnTo>
                  <a:pt x="2792" y="930"/>
                </a:lnTo>
              </a:path>
              <a:path w="165735" h="41909">
                <a:moveTo>
                  <a:pt x="2792" y="930"/>
                </a:moveTo>
                <a:lnTo>
                  <a:pt x="23268" y="6515"/>
                </a:lnTo>
              </a:path>
              <a:path w="165735" h="41909">
                <a:moveTo>
                  <a:pt x="40952" y="10238"/>
                </a:moveTo>
                <a:lnTo>
                  <a:pt x="74459" y="18614"/>
                </a:lnTo>
              </a:path>
              <a:path w="165735" h="41909">
                <a:moveTo>
                  <a:pt x="91213" y="23268"/>
                </a:moveTo>
                <a:lnTo>
                  <a:pt x="124719" y="31645"/>
                </a:lnTo>
              </a:path>
              <a:path w="165735" h="41909">
                <a:moveTo>
                  <a:pt x="142404" y="35368"/>
                </a:moveTo>
                <a:lnTo>
                  <a:pt x="162880" y="40952"/>
                </a:lnTo>
              </a:path>
              <a:path w="165735" h="41909">
                <a:moveTo>
                  <a:pt x="162880" y="40952"/>
                </a:moveTo>
                <a:lnTo>
                  <a:pt x="164741" y="41883"/>
                </a:lnTo>
              </a:path>
              <a:path w="165735" h="41909">
                <a:moveTo>
                  <a:pt x="164741" y="41883"/>
                </a:moveTo>
                <a:lnTo>
                  <a:pt x="165672" y="41883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83" name="object 14283"/>
          <p:cNvSpPr/>
          <p:nvPr/>
        </p:nvSpPr>
        <p:spPr>
          <a:xfrm>
            <a:off x="14048671" y="6661344"/>
            <a:ext cx="3175" cy="13335"/>
          </a:xfrm>
          <a:custGeom>
            <a:avLst/>
            <a:gdLst/>
            <a:ahLst/>
            <a:cxnLst/>
            <a:rect l="l" t="t" r="r" b="b"/>
            <a:pathLst>
              <a:path w="3175" h="13334">
                <a:moveTo>
                  <a:pt x="2792" y="0"/>
                </a:moveTo>
                <a:lnTo>
                  <a:pt x="0" y="130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284" name="object 14284"/>
          <p:cNvGrpSpPr/>
          <p:nvPr/>
        </p:nvGrpSpPr>
        <p:grpSpPr>
          <a:xfrm>
            <a:off x="5147021" y="6851216"/>
            <a:ext cx="1905" cy="3175"/>
            <a:chOff x="5147021" y="6851216"/>
            <a:chExt cx="1905" cy="3175"/>
          </a:xfrm>
        </p:grpSpPr>
        <p:sp>
          <p:nvSpPr>
            <p:cNvPr id="14285" name="object 14285"/>
            <p:cNvSpPr/>
            <p:nvPr/>
          </p:nvSpPr>
          <p:spPr>
            <a:xfrm>
              <a:off x="5147952" y="68530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86" name="object 14286"/>
            <p:cNvSpPr/>
            <p:nvPr/>
          </p:nvSpPr>
          <p:spPr>
            <a:xfrm>
              <a:off x="5147021" y="68521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87" name="object 14287"/>
            <p:cNvSpPr/>
            <p:nvPr/>
          </p:nvSpPr>
          <p:spPr>
            <a:xfrm>
              <a:off x="5147952" y="68521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88" name="object 14288"/>
            <p:cNvSpPr/>
            <p:nvPr/>
          </p:nvSpPr>
          <p:spPr>
            <a:xfrm>
              <a:off x="5147018" y="68512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289" name="object 14289"/>
          <p:cNvSpPr/>
          <p:nvPr/>
        </p:nvSpPr>
        <p:spPr>
          <a:xfrm>
            <a:off x="14049601" y="6661344"/>
            <a:ext cx="3810" cy="13970"/>
          </a:xfrm>
          <a:custGeom>
            <a:avLst/>
            <a:gdLst/>
            <a:ahLst/>
            <a:cxnLst/>
            <a:rect l="l" t="t" r="r" b="b"/>
            <a:pathLst>
              <a:path w="3809" h="13970">
                <a:moveTo>
                  <a:pt x="0" y="13961"/>
                </a:moveTo>
                <a:lnTo>
                  <a:pt x="3722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290" name="object 14290"/>
          <p:cNvGrpSpPr/>
          <p:nvPr/>
        </p:nvGrpSpPr>
        <p:grpSpPr>
          <a:xfrm>
            <a:off x="5147021" y="6850285"/>
            <a:ext cx="3175" cy="3175"/>
            <a:chOff x="5147021" y="6850285"/>
            <a:chExt cx="3175" cy="3175"/>
          </a:xfrm>
        </p:grpSpPr>
        <p:sp>
          <p:nvSpPr>
            <p:cNvPr id="14291" name="object 14291"/>
            <p:cNvSpPr/>
            <p:nvPr/>
          </p:nvSpPr>
          <p:spPr>
            <a:xfrm>
              <a:off x="5147018" y="68512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2" name="object 14292"/>
            <p:cNvSpPr/>
            <p:nvPr/>
          </p:nvSpPr>
          <p:spPr>
            <a:xfrm>
              <a:off x="5147952" y="685121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  <a:path w="1270" h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3" name="object 14293"/>
            <p:cNvSpPr/>
            <p:nvPr/>
          </p:nvSpPr>
          <p:spPr>
            <a:xfrm>
              <a:off x="5147952" y="68502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294" name="object 14294"/>
          <p:cNvSpPr/>
          <p:nvPr/>
        </p:nvSpPr>
        <p:spPr>
          <a:xfrm>
            <a:off x="13922089" y="6629699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295" name="object 14295"/>
          <p:cNvGrpSpPr/>
          <p:nvPr/>
        </p:nvGrpSpPr>
        <p:grpSpPr>
          <a:xfrm>
            <a:off x="5147952" y="6850285"/>
            <a:ext cx="3175" cy="3175"/>
            <a:chOff x="5147952" y="6850285"/>
            <a:chExt cx="3175" cy="3175"/>
          </a:xfrm>
        </p:grpSpPr>
        <p:sp>
          <p:nvSpPr>
            <p:cNvPr id="14296" name="object 14296"/>
            <p:cNvSpPr/>
            <p:nvPr/>
          </p:nvSpPr>
          <p:spPr>
            <a:xfrm>
              <a:off x="5147945" y="68502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7" name="object 14297"/>
            <p:cNvSpPr/>
            <p:nvPr/>
          </p:nvSpPr>
          <p:spPr>
            <a:xfrm>
              <a:off x="5148883" y="68512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8" name="object 14298"/>
            <p:cNvSpPr/>
            <p:nvPr/>
          </p:nvSpPr>
          <p:spPr>
            <a:xfrm>
              <a:off x="5147945" y="685122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99" name="object 14299"/>
            <p:cNvSpPr/>
            <p:nvPr/>
          </p:nvSpPr>
          <p:spPr>
            <a:xfrm>
              <a:off x="5148883" y="685214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00" name="object 14300"/>
            <p:cNvSpPr/>
            <p:nvPr/>
          </p:nvSpPr>
          <p:spPr>
            <a:xfrm>
              <a:off x="5148883" y="68512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301" name="object 14301"/>
          <p:cNvSpPr/>
          <p:nvPr/>
        </p:nvSpPr>
        <p:spPr>
          <a:xfrm>
            <a:off x="13922089" y="662876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302" name="object 14302"/>
          <p:cNvGrpSpPr/>
          <p:nvPr/>
        </p:nvGrpSpPr>
        <p:grpSpPr>
          <a:xfrm>
            <a:off x="5147022" y="6837255"/>
            <a:ext cx="6985" cy="17145"/>
            <a:chOff x="5147022" y="6837255"/>
            <a:chExt cx="6985" cy="17145"/>
          </a:xfrm>
        </p:grpSpPr>
        <p:sp>
          <p:nvSpPr>
            <p:cNvPr id="14303" name="object 14303"/>
            <p:cNvSpPr/>
            <p:nvPr/>
          </p:nvSpPr>
          <p:spPr>
            <a:xfrm>
              <a:off x="5148883" y="685214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04" name="object 14304"/>
            <p:cNvSpPr/>
            <p:nvPr/>
          </p:nvSpPr>
          <p:spPr>
            <a:xfrm>
              <a:off x="5147945" y="68521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05" name="object 14305"/>
            <p:cNvSpPr/>
            <p:nvPr/>
          </p:nvSpPr>
          <p:spPr>
            <a:xfrm>
              <a:off x="5147953" y="6838186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79" h="13970">
                  <a:moveTo>
                    <a:pt x="1861" y="13961"/>
                  </a:moveTo>
                  <a:lnTo>
                    <a:pt x="4653" y="0"/>
                  </a:lnTo>
                </a:path>
                <a:path w="5079" h="13970">
                  <a:moveTo>
                    <a:pt x="3722" y="0"/>
                  </a:moveTo>
                  <a:lnTo>
                    <a:pt x="0" y="13961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306" name="object 14306"/>
          <p:cNvGrpSpPr/>
          <p:nvPr/>
        </p:nvGrpSpPr>
        <p:grpSpPr>
          <a:xfrm>
            <a:off x="5278256" y="6882862"/>
            <a:ext cx="1905" cy="3175"/>
            <a:chOff x="5278256" y="6882862"/>
            <a:chExt cx="1905" cy="3175"/>
          </a:xfrm>
        </p:grpSpPr>
        <p:sp>
          <p:nvSpPr>
            <p:cNvPr id="14307" name="object 14307"/>
            <p:cNvSpPr/>
            <p:nvPr/>
          </p:nvSpPr>
          <p:spPr>
            <a:xfrm>
              <a:off x="5278257" y="688379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08" name="object 14308"/>
            <p:cNvSpPr/>
            <p:nvPr/>
          </p:nvSpPr>
          <p:spPr>
            <a:xfrm>
              <a:off x="5278247" y="68828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09" name="object 14309"/>
            <p:cNvSpPr/>
            <p:nvPr/>
          </p:nvSpPr>
          <p:spPr>
            <a:xfrm>
              <a:off x="5279187" y="68837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0" name="object 14310"/>
            <p:cNvSpPr/>
            <p:nvPr/>
          </p:nvSpPr>
          <p:spPr>
            <a:xfrm>
              <a:off x="5278256" y="68837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311" name="object 14311"/>
          <p:cNvSpPr/>
          <p:nvPr/>
        </p:nvSpPr>
        <p:spPr>
          <a:xfrm>
            <a:off x="10977211" y="6875415"/>
            <a:ext cx="5080" cy="15240"/>
          </a:xfrm>
          <a:custGeom>
            <a:avLst/>
            <a:gdLst/>
            <a:ahLst/>
            <a:cxnLst/>
            <a:rect l="l" t="t" r="r" b="b"/>
            <a:pathLst>
              <a:path w="5079" h="15240">
                <a:moveTo>
                  <a:pt x="0" y="930"/>
                </a:moveTo>
                <a:lnTo>
                  <a:pt x="3722" y="14891"/>
                </a:lnTo>
              </a:path>
              <a:path w="5079" h="15240">
                <a:moveTo>
                  <a:pt x="4653" y="13961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312" name="object 14312"/>
          <p:cNvGrpSpPr/>
          <p:nvPr/>
        </p:nvGrpSpPr>
        <p:grpSpPr>
          <a:xfrm>
            <a:off x="5276395" y="6869831"/>
            <a:ext cx="7620" cy="15875"/>
            <a:chOff x="5276395" y="6869831"/>
            <a:chExt cx="7620" cy="15875"/>
          </a:xfrm>
        </p:grpSpPr>
        <p:sp>
          <p:nvSpPr>
            <p:cNvPr id="14313" name="object 14313"/>
            <p:cNvSpPr/>
            <p:nvPr/>
          </p:nvSpPr>
          <p:spPr>
            <a:xfrm>
              <a:off x="5278247" y="6883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4" name="object 14314"/>
            <p:cNvSpPr/>
            <p:nvPr/>
          </p:nvSpPr>
          <p:spPr>
            <a:xfrm>
              <a:off x="5278257" y="688472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5" name="object 14315"/>
            <p:cNvSpPr/>
            <p:nvPr/>
          </p:nvSpPr>
          <p:spPr>
            <a:xfrm>
              <a:off x="5277320" y="6883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6" name="object 14316"/>
            <p:cNvSpPr/>
            <p:nvPr/>
          </p:nvSpPr>
          <p:spPr>
            <a:xfrm>
              <a:off x="5277326" y="688472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7" name="object 14317"/>
            <p:cNvSpPr/>
            <p:nvPr/>
          </p:nvSpPr>
          <p:spPr>
            <a:xfrm>
              <a:off x="5276392" y="6883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8" name="object 14318"/>
            <p:cNvSpPr/>
            <p:nvPr/>
          </p:nvSpPr>
          <p:spPr>
            <a:xfrm>
              <a:off x="5277326" y="688379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19" name="object 14319"/>
            <p:cNvSpPr/>
            <p:nvPr/>
          </p:nvSpPr>
          <p:spPr>
            <a:xfrm>
              <a:off x="5277320" y="68828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0" name="object 14320"/>
            <p:cNvSpPr/>
            <p:nvPr/>
          </p:nvSpPr>
          <p:spPr>
            <a:xfrm>
              <a:off x="5277326" y="6870761"/>
              <a:ext cx="5715" cy="13970"/>
            </a:xfrm>
            <a:custGeom>
              <a:avLst/>
              <a:gdLst/>
              <a:ahLst/>
              <a:cxnLst/>
              <a:rect l="l" t="t" r="r" b="b"/>
              <a:pathLst>
                <a:path w="5714" h="13970">
                  <a:moveTo>
                    <a:pt x="3722" y="0"/>
                  </a:moveTo>
                  <a:lnTo>
                    <a:pt x="0" y="13961"/>
                  </a:lnTo>
                </a:path>
                <a:path w="5714" h="13970">
                  <a:moveTo>
                    <a:pt x="1861" y="13961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321" name="object 14321"/>
          <p:cNvSpPr/>
          <p:nvPr/>
        </p:nvSpPr>
        <p:spPr>
          <a:xfrm>
            <a:off x="13921156" y="662784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54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322" name="object 14322"/>
          <p:cNvGrpSpPr/>
          <p:nvPr/>
        </p:nvGrpSpPr>
        <p:grpSpPr>
          <a:xfrm>
            <a:off x="10980003" y="6888446"/>
            <a:ext cx="3175" cy="3175"/>
            <a:chOff x="10980003" y="6888446"/>
            <a:chExt cx="3175" cy="3175"/>
          </a:xfrm>
        </p:grpSpPr>
        <p:sp>
          <p:nvSpPr>
            <p:cNvPr id="14323" name="object 14323"/>
            <p:cNvSpPr/>
            <p:nvPr/>
          </p:nvSpPr>
          <p:spPr>
            <a:xfrm>
              <a:off x="10980934" y="68903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4" name="object 14324"/>
            <p:cNvSpPr/>
            <p:nvPr/>
          </p:nvSpPr>
          <p:spPr>
            <a:xfrm>
              <a:off x="10980001" y="68893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5" name="object 14325"/>
            <p:cNvSpPr/>
            <p:nvPr/>
          </p:nvSpPr>
          <p:spPr>
            <a:xfrm>
              <a:off x="10980934" y="68893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6" name="object 14326"/>
            <p:cNvSpPr/>
            <p:nvPr/>
          </p:nvSpPr>
          <p:spPr>
            <a:xfrm>
              <a:off x="10980001" y="68884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7" name="object 14327"/>
            <p:cNvSpPr/>
            <p:nvPr/>
          </p:nvSpPr>
          <p:spPr>
            <a:xfrm>
              <a:off x="10980934" y="68893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8" name="object 14328"/>
            <p:cNvSpPr/>
            <p:nvPr/>
          </p:nvSpPr>
          <p:spPr>
            <a:xfrm>
              <a:off x="10980928" y="68884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29" name="object 14329"/>
            <p:cNvSpPr/>
            <p:nvPr/>
          </p:nvSpPr>
          <p:spPr>
            <a:xfrm>
              <a:off x="10981865" y="68893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30" name="object 14330"/>
            <p:cNvSpPr/>
            <p:nvPr/>
          </p:nvSpPr>
          <p:spPr>
            <a:xfrm>
              <a:off x="10980928" y="68893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331" name="object 14331"/>
          <p:cNvSpPr/>
          <p:nvPr/>
        </p:nvSpPr>
        <p:spPr>
          <a:xfrm>
            <a:off x="11106584" y="6843770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70">
                <a:moveTo>
                  <a:pt x="4653" y="13961"/>
                </a:moveTo>
                <a:lnTo>
                  <a:pt x="1861" y="0"/>
                </a:lnTo>
              </a:path>
              <a:path w="5079" h="13970">
                <a:moveTo>
                  <a:pt x="0" y="0"/>
                </a:moveTo>
                <a:lnTo>
                  <a:pt x="3722" y="139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32" name="object 14332"/>
          <p:cNvSpPr/>
          <p:nvPr/>
        </p:nvSpPr>
        <p:spPr>
          <a:xfrm>
            <a:off x="13921158" y="662783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33" name="object 14333"/>
          <p:cNvSpPr/>
          <p:nvPr/>
        </p:nvSpPr>
        <p:spPr>
          <a:xfrm>
            <a:off x="5204728" y="6845631"/>
            <a:ext cx="99060" cy="395605"/>
          </a:xfrm>
          <a:custGeom>
            <a:avLst/>
            <a:gdLst/>
            <a:ahLst/>
            <a:cxnLst/>
            <a:rect l="l" t="t" r="r" b="b"/>
            <a:pathLst>
              <a:path w="99060" h="395604">
                <a:moveTo>
                  <a:pt x="0" y="395566"/>
                </a:moveTo>
                <a:lnTo>
                  <a:pt x="0" y="394636"/>
                </a:lnTo>
              </a:path>
              <a:path w="99060" h="395604">
                <a:moveTo>
                  <a:pt x="0" y="393705"/>
                </a:moveTo>
                <a:lnTo>
                  <a:pt x="0" y="392774"/>
                </a:lnTo>
              </a:path>
              <a:path w="99060" h="395604">
                <a:moveTo>
                  <a:pt x="930" y="391843"/>
                </a:moveTo>
                <a:lnTo>
                  <a:pt x="930" y="389982"/>
                </a:lnTo>
              </a:path>
              <a:path w="99060" h="395604">
                <a:moveTo>
                  <a:pt x="930" y="389051"/>
                </a:moveTo>
                <a:lnTo>
                  <a:pt x="6515" y="369505"/>
                </a:lnTo>
              </a:path>
              <a:path w="99060" h="395604">
                <a:moveTo>
                  <a:pt x="10238" y="352752"/>
                </a:moveTo>
                <a:lnTo>
                  <a:pt x="18614" y="319245"/>
                </a:lnTo>
              </a:path>
              <a:path w="99060" h="395604">
                <a:moveTo>
                  <a:pt x="23268" y="301561"/>
                </a:moveTo>
                <a:lnTo>
                  <a:pt x="31645" y="268054"/>
                </a:lnTo>
              </a:path>
              <a:path w="99060" h="395604">
                <a:moveTo>
                  <a:pt x="35368" y="251301"/>
                </a:moveTo>
                <a:lnTo>
                  <a:pt x="43745" y="217794"/>
                </a:lnTo>
              </a:path>
              <a:path w="99060" h="395604">
                <a:moveTo>
                  <a:pt x="48398" y="200110"/>
                </a:moveTo>
                <a:lnTo>
                  <a:pt x="56775" y="166603"/>
                </a:lnTo>
              </a:path>
              <a:path w="99060" h="395604">
                <a:moveTo>
                  <a:pt x="61429" y="149850"/>
                </a:moveTo>
                <a:lnTo>
                  <a:pt x="66082" y="130304"/>
                </a:lnTo>
              </a:path>
              <a:path w="99060" h="395604">
                <a:moveTo>
                  <a:pt x="70736" y="108897"/>
                </a:moveTo>
                <a:lnTo>
                  <a:pt x="76321" y="90282"/>
                </a:lnTo>
              </a:path>
              <a:path w="99060" h="395604">
                <a:moveTo>
                  <a:pt x="80044" y="72598"/>
                </a:moveTo>
                <a:lnTo>
                  <a:pt x="88420" y="39091"/>
                </a:lnTo>
              </a:path>
              <a:path w="99060" h="395604">
                <a:moveTo>
                  <a:pt x="93074" y="22337"/>
                </a:moveTo>
                <a:lnTo>
                  <a:pt x="97728" y="2792"/>
                </a:lnTo>
              </a:path>
              <a:path w="99060" h="395604">
                <a:moveTo>
                  <a:pt x="97728" y="2792"/>
                </a:moveTo>
                <a:lnTo>
                  <a:pt x="98659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34" name="object 14334"/>
          <p:cNvSpPr/>
          <p:nvPr/>
        </p:nvSpPr>
        <p:spPr>
          <a:xfrm>
            <a:off x="5046501" y="6806540"/>
            <a:ext cx="151765" cy="435609"/>
          </a:xfrm>
          <a:custGeom>
            <a:avLst/>
            <a:gdLst/>
            <a:ahLst/>
            <a:cxnLst/>
            <a:rect l="l" t="t" r="r" b="b"/>
            <a:pathLst>
              <a:path w="151764" h="435609">
                <a:moveTo>
                  <a:pt x="98659" y="0"/>
                </a:moveTo>
                <a:lnTo>
                  <a:pt x="97728" y="2792"/>
                </a:lnTo>
              </a:path>
              <a:path w="151764" h="435609">
                <a:moveTo>
                  <a:pt x="97728" y="3722"/>
                </a:moveTo>
                <a:lnTo>
                  <a:pt x="97728" y="4653"/>
                </a:lnTo>
              </a:path>
              <a:path w="151764" h="435609">
                <a:moveTo>
                  <a:pt x="97728" y="4653"/>
                </a:moveTo>
                <a:lnTo>
                  <a:pt x="93074" y="22337"/>
                </a:lnTo>
              </a:path>
              <a:path w="151764" h="435609">
                <a:moveTo>
                  <a:pt x="88420" y="40022"/>
                </a:moveTo>
                <a:lnTo>
                  <a:pt x="80044" y="73528"/>
                </a:lnTo>
              </a:path>
              <a:path w="151764" h="435609">
                <a:moveTo>
                  <a:pt x="76321" y="90282"/>
                </a:moveTo>
                <a:lnTo>
                  <a:pt x="71667" y="108897"/>
                </a:lnTo>
              </a:path>
              <a:path w="151764" h="435609">
                <a:moveTo>
                  <a:pt x="66082" y="129373"/>
                </a:moveTo>
                <a:lnTo>
                  <a:pt x="61429" y="147057"/>
                </a:lnTo>
              </a:path>
              <a:path w="151764" h="435609">
                <a:moveTo>
                  <a:pt x="57706" y="164741"/>
                </a:moveTo>
                <a:lnTo>
                  <a:pt x="49329" y="198248"/>
                </a:lnTo>
              </a:path>
              <a:path w="151764" h="435609">
                <a:moveTo>
                  <a:pt x="44675" y="215002"/>
                </a:moveTo>
                <a:lnTo>
                  <a:pt x="36299" y="249439"/>
                </a:lnTo>
              </a:path>
              <a:path w="151764" h="435609">
                <a:moveTo>
                  <a:pt x="32576" y="266193"/>
                </a:moveTo>
                <a:lnTo>
                  <a:pt x="24199" y="299700"/>
                </a:lnTo>
              </a:path>
              <a:path w="151764" h="435609">
                <a:moveTo>
                  <a:pt x="19545" y="316453"/>
                </a:moveTo>
                <a:lnTo>
                  <a:pt x="11168" y="350891"/>
                </a:lnTo>
              </a:path>
              <a:path w="151764" h="435609">
                <a:moveTo>
                  <a:pt x="7445" y="367644"/>
                </a:moveTo>
                <a:lnTo>
                  <a:pt x="2792" y="385328"/>
                </a:lnTo>
              </a:path>
              <a:path w="151764" h="435609">
                <a:moveTo>
                  <a:pt x="2792" y="385328"/>
                </a:moveTo>
                <a:lnTo>
                  <a:pt x="1861" y="386259"/>
                </a:lnTo>
              </a:path>
              <a:path w="151764" h="435609">
                <a:moveTo>
                  <a:pt x="1861" y="387190"/>
                </a:moveTo>
                <a:lnTo>
                  <a:pt x="1861" y="389051"/>
                </a:lnTo>
              </a:path>
              <a:path w="151764" h="435609">
                <a:moveTo>
                  <a:pt x="1861" y="389051"/>
                </a:moveTo>
                <a:lnTo>
                  <a:pt x="930" y="389982"/>
                </a:lnTo>
              </a:path>
              <a:path w="151764" h="435609">
                <a:moveTo>
                  <a:pt x="930" y="390913"/>
                </a:moveTo>
                <a:lnTo>
                  <a:pt x="930" y="391843"/>
                </a:lnTo>
              </a:path>
              <a:path w="151764" h="435609">
                <a:moveTo>
                  <a:pt x="930" y="391843"/>
                </a:moveTo>
                <a:lnTo>
                  <a:pt x="0" y="394636"/>
                </a:lnTo>
              </a:path>
              <a:path w="151764" h="435609">
                <a:moveTo>
                  <a:pt x="0" y="394636"/>
                </a:moveTo>
                <a:lnTo>
                  <a:pt x="0" y="395566"/>
                </a:lnTo>
              </a:path>
              <a:path w="151764" h="435609">
                <a:moveTo>
                  <a:pt x="151711" y="435588"/>
                </a:moveTo>
                <a:lnTo>
                  <a:pt x="112620" y="426281"/>
                </a:lnTo>
              </a:path>
              <a:path w="151764" h="435609">
                <a:moveTo>
                  <a:pt x="94936" y="421627"/>
                </a:moveTo>
                <a:lnTo>
                  <a:pt x="61429" y="413250"/>
                </a:lnTo>
              </a:path>
              <a:path w="151764" h="435609">
                <a:moveTo>
                  <a:pt x="44675" y="409527"/>
                </a:moveTo>
                <a:lnTo>
                  <a:pt x="4653" y="39928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335" name="object 14335"/>
          <p:cNvGrpSpPr/>
          <p:nvPr/>
        </p:nvGrpSpPr>
        <p:grpSpPr>
          <a:xfrm>
            <a:off x="13921158" y="6626907"/>
            <a:ext cx="3175" cy="3175"/>
            <a:chOff x="13921158" y="6626907"/>
            <a:chExt cx="3175" cy="3175"/>
          </a:xfrm>
        </p:grpSpPr>
        <p:sp>
          <p:nvSpPr>
            <p:cNvPr id="14336" name="object 14336"/>
            <p:cNvSpPr/>
            <p:nvPr/>
          </p:nvSpPr>
          <p:spPr>
            <a:xfrm>
              <a:off x="13921158" y="66278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37" name="object 14337"/>
            <p:cNvSpPr/>
            <p:nvPr/>
          </p:nvSpPr>
          <p:spPr>
            <a:xfrm>
              <a:off x="13922089" y="66278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38" name="object 14338"/>
            <p:cNvSpPr/>
            <p:nvPr/>
          </p:nvSpPr>
          <p:spPr>
            <a:xfrm>
              <a:off x="13921155" y="66269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39" name="object 14339"/>
            <p:cNvSpPr/>
            <p:nvPr/>
          </p:nvSpPr>
          <p:spPr>
            <a:xfrm>
              <a:off x="13922089" y="66278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0" name="object 14340"/>
            <p:cNvSpPr/>
            <p:nvPr/>
          </p:nvSpPr>
          <p:spPr>
            <a:xfrm>
              <a:off x="13922088" y="66269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341" name="object 14341"/>
          <p:cNvGrpSpPr/>
          <p:nvPr/>
        </p:nvGrpSpPr>
        <p:grpSpPr>
          <a:xfrm>
            <a:off x="11109376" y="6855869"/>
            <a:ext cx="3175" cy="3175"/>
            <a:chOff x="11109376" y="6855869"/>
            <a:chExt cx="3175" cy="3175"/>
          </a:xfrm>
        </p:grpSpPr>
        <p:sp>
          <p:nvSpPr>
            <p:cNvPr id="14342" name="object 14342"/>
            <p:cNvSpPr/>
            <p:nvPr/>
          </p:nvSpPr>
          <p:spPr>
            <a:xfrm>
              <a:off x="11110303" y="68558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3" name="object 14343"/>
            <p:cNvSpPr/>
            <p:nvPr/>
          </p:nvSpPr>
          <p:spPr>
            <a:xfrm>
              <a:off x="11111238" y="68568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4" name="object 14344"/>
            <p:cNvSpPr/>
            <p:nvPr/>
          </p:nvSpPr>
          <p:spPr>
            <a:xfrm>
              <a:off x="11110303" y="6856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5" name="object 14345"/>
            <p:cNvSpPr/>
            <p:nvPr/>
          </p:nvSpPr>
          <p:spPr>
            <a:xfrm>
              <a:off x="11110308" y="68577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6" name="object 14346"/>
            <p:cNvSpPr/>
            <p:nvPr/>
          </p:nvSpPr>
          <p:spPr>
            <a:xfrm>
              <a:off x="11109376" y="6856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7" name="object 14347"/>
            <p:cNvSpPr/>
            <p:nvPr/>
          </p:nvSpPr>
          <p:spPr>
            <a:xfrm>
              <a:off x="11110308" y="68568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8" name="object 14348"/>
            <p:cNvSpPr/>
            <p:nvPr/>
          </p:nvSpPr>
          <p:spPr>
            <a:xfrm>
              <a:off x="11109376" y="68558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49" name="object 14349"/>
            <p:cNvSpPr/>
            <p:nvPr/>
          </p:nvSpPr>
          <p:spPr>
            <a:xfrm>
              <a:off x="11110308" y="68568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350" name="object 14350"/>
          <p:cNvGrpSpPr/>
          <p:nvPr/>
        </p:nvGrpSpPr>
        <p:grpSpPr>
          <a:xfrm>
            <a:off x="13922089" y="6626907"/>
            <a:ext cx="1905" cy="3810"/>
            <a:chOff x="13922089" y="6626907"/>
            <a:chExt cx="1905" cy="3810"/>
          </a:xfrm>
        </p:grpSpPr>
        <p:sp>
          <p:nvSpPr>
            <p:cNvPr id="14351" name="object 14351"/>
            <p:cNvSpPr/>
            <p:nvPr/>
          </p:nvSpPr>
          <p:spPr>
            <a:xfrm>
              <a:off x="13922084" y="66269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2" name="object 14352"/>
            <p:cNvSpPr/>
            <p:nvPr/>
          </p:nvSpPr>
          <p:spPr>
            <a:xfrm>
              <a:off x="13923021" y="66278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3" name="object 14353"/>
            <p:cNvSpPr/>
            <p:nvPr/>
          </p:nvSpPr>
          <p:spPr>
            <a:xfrm>
              <a:off x="13922084" y="66278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4" name="object 14354"/>
            <p:cNvSpPr/>
            <p:nvPr/>
          </p:nvSpPr>
          <p:spPr>
            <a:xfrm>
              <a:off x="13923021" y="662876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5" name="object 14355"/>
            <p:cNvSpPr/>
            <p:nvPr/>
          </p:nvSpPr>
          <p:spPr>
            <a:xfrm>
              <a:off x="13922084" y="6628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356" name="object 14356"/>
          <p:cNvGrpSpPr/>
          <p:nvPr/>
        </p:nvGrpSpPr>
        <p:grpSpPr>
          <a:xfrm>
            <a:off x="10984656" y="6939636"/>
            <a:ext cx="167005" cy="43180"/>
            <a:chOff x="10984656" y="6939636"/>
            <a:chExt cx="167005" cy="43180"/>
          </a:xfrm>
        </p:grpSpPr>
        <p:sp>
          <p:nvSpPr>
            <p:cNvPr id="14357" name="object 14357"/>
            <p:cNvSpPr/>
            <p:nvPr/>
          </p:nvSpPr>
          <p:spPr>
            <a:xfrm>
              <a:off x="10984656" y="6980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8" name="object 14358"/>
            <p:cNvSpPr/>
            <p:nvPr/>
          </p:nvSpPr>
          <p:spPr>
            <a:xfrm>
              <a:off x="10986518" y="6940567"/>
              <a:ext cx="163195" cy="41275"/>
            </a:xfrm>
            <a:custGeom>
              <a:avLst/>
              <a:gdLst/>
              <a:ahLst/>
              <a:cxnLst/>
              <a:rect l="l" t="t" r="r" b="b"/>
              <a:pathLst>
                <a:path w="163195" h="41275">
                  <a:moveTo>
                    <a:pt x="0" y="40952"/>
                  </a:moveTo>
                  <a:lnTo>
                    <a:pt x="930" y="40952"/>
                  </a:lnTo>
                </a:path>
                <a:path w="163195" h="41275">
                  <a:moveTo>
                    <a:pt x="930" y="40952"/>
                  </a:moveTo>
                  <a:lnTo>
                    <a:pt x="22337" y="35368"/>
                  </a:lnTo>
                </a:path>
                <a:path w="163195" h="41275">
                  <a:moveTo>
                    <a:pt x="39091" y="31645"/>
                  </a:moveTo>
                  <a:lnTo>
                    <a:pt x="72598" y="23268"/>
                  </a:lnTo>
                </a:path>
                <a:path w="163195" h="41275">
                  <a:moveTo>
                    <a:pt x="90282" y="18614"/>
                  </a:moveTo>
                  <a:lnTo>
                    <a:pt x="123789" y="10238"/>
                  </a:lnTo>
                </a:path>
                <a:path w="163195" h="41275">
                  <a:moveTo>
                    <a:pt x="140542" y="5584"/>
                  </a:moveTo>
                  <a:lnTo>
                    <a:pt x="161949" y="930"/>
                  </a:lnTo>
                </a:path>
                <a:path w="163195" h="41275">
                  <a:moveTo>
                    <a:pt x="161949" y="930"/>
                  </a:moveTo>
                  <a:lnTo>
                    <a:pt x="16288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59" name="object 14359"/>
            <p:cNvSpPr/>
            <p:nvPr/>
          </p:nvSpPr>
          <p:spPr>
            <a:xfrm>
              <a:off x="11149398" y="69396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360" name="object 14360"/>
          <p:cNvSpPr/>
          <p:nvPr/>
        </p:nvSpPr>
        <p:spPr>
          <a:xfrm>
            <a:off x="5389016" y="4657449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61" name="object 14361"/>
          <p:cNvSpPr/>
          <p:nvPr/>
        </p:nvSpPr>
        <p:spPr>
          <a:xfrm>
            <a:off x="13918367" y="6628768"/>
            <a:ext cx="5080" cy="13970"/>
          </a:xfrm>
          <a:custGeom>
            <a:avLst/>
            <a:gdLst/>
            <a:ahLst/>
            <a:cxnLst/>
            <a:rect l="l" t="t" r="r" b="b"/>
            <a:pathLst>
              <a:path w="5080" h="13970">
                <a:moveTo>
                  <a:pt x="1861" y="13961"/>
                </a:moveTo>
                <a:lnTo>
                  <a:pt x="4653" y="0"/>
                </a:lnTo>
              </a:path>
              <a:path w="5080" h="13970">
                <a:moveTo>
                  <a:pt x="3722" y="0"/>
                </a:moveTo>
                <a:lnTo>
                  <a:pt x="0" y="139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62" name="object 14362"/>
          <p:cNvSpPr/>
          <p:nvPr/>
        </p:nvSpPr>
        <p:spPr>
          <a:xfrm>
            <a:off x="10952081" y="6863315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108897"/>
                </a:moveTo>
                <a:lnTo>
                  <a:pt x="21407" y="86559"/>
                </a:lnTo>
              </a:path>
              <a:path w="27304" h="109220">
                <a:moveTo>
                  <a:pt x="17684" y="69805"/>
                </a:moveTo>
                <a:lnTo>
                  <a:pt x="9307" y="38160"/>
                </a:lnTo>
              </a:path>
              <a:path w="27304" h="109220">
                <a:moveTo>
                  <a:pt x="5584" y="22337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63" name="object 14363"/>
          <p:cNvSpPr/>
          <p:nvPr/>
        </p:nvSpPr>
        <p:spPr>
          <a:xfrm>
            <a:off x="13897889" y="6558962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5" h="109220">
                <a:moveTo>
                  <a:pt x="26991" y="0"/>
                </a:moveTo>
                <a:lnTo>
                  <a:pt x="23268" y="16753"/>
                </a:lnTo>
              </a:path>
              <a:path w="27305" h="109220">
                <a:moveTo>
                  <a:pt x="18614" y="33506"/>
                </a:moveTo>
                <a:lnTo>
                  <a:pt x="10238" y="67013"/>
                </a:lnTo>
              </a:path>
              <a:path w="27305" h="109220">
                <a:moveTo>
                  <a:pt x="6515" y="84697"/>
                </a:moveTo>
                <a:lnTo>
                  <a:pt x="1861" y="101451"/>
                </a:lnTo>
              </a:path>
              <a:path w="27305" h="109220">
                <a:moveTo>
                  <a:pt x="1861" y="101451"/>
                </a:moveTo>
                <a:lnTo>
                  <a:pt x="930" y="106104"/>
                </a:lnTo>
              </a:path>
              <a:path w="27305" h="109220">
                <a:moveTo>
                  <a:pt x="930" y="106104"/>
                </a:moveTo>
                <a:lnTo>
                  <a:pt x="0" y="108897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64" name="object 14364"/>
          <p:cNvSpPr/>
          <p:nvPr/>
        </p:nvSpPr>
        <p:spPr>
          <a:xfrm>
            <a:off x="11124269" y="6820501"/>
            <a:ext cx="29845" cy="119380"/>
          </a:xfrm>
          <a:custGeom>
            <a:avLst/>
            <a:gdLst/>
            <a:ahLst/>
            <a:cxnLst/>
            <a:rect l="l" t="t" r="r" b="b"/>
            <a:pathLst>
              <a:path w="29845" h="119379">
                <a:moveTo>
                  <a:pt x="0" y="0"/>
                </a:moveTo>
                <a:lnTo>
                  <a:pt x="5584" y="22337"/>
                </a:lnTo>
              </a:path>
              <a:path w="29845" h="119379">
                <a:moveTo>
                  <a:pt x="9307" y="38160"/>
                </a:moveTo>
                <a:lnTo>
                  <a:pt x="17684" y="69805"/>
                </a:lnTo>
              </a:path>
              <a:path w="29845" h="119379">
                <a:moveTo>
                  <a:pt x="21407" y="85628"/>
                </a:moveTo>
                <a:lnTo>
                  <a:pt x="26991" y="108897"/>
                </a:lnTo>
              </a:path>
              <a:path w="29845" h="119379">
                <a:moveTo>
                  <a:pt x="28853" y="117273"/>
                </a:moveTo>
                <a:lnTo>
                  <a:pt x="29783" y="119135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65" name="object 14365"/>
          <p:cNvSpPr/>
          <p:nvPr/>
        </p:nvSpPr>
        <p:spPr>
          <a:xfrm>
            <a:off x="10981865" y="6980590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66" name="object 14366"/>
          <p:cNvSpPr/>
          <p:nvPr/>
        </p:nvSpPr>
        <p:spPr>
          <a:xfrm>
            <a:off x="13930465" y="6276015"/>
            <a:ext cx="65405" cy="261620"/>
          </a:xfrm>
          <a:custGeom>
            <a:avLst/>
            <a:gdLst/>
            <a:ahLst/>
            <a:cxnLst/>
            <a:rect l="l" t="t" r="r" b="b"/>
            <a:pathLst>
              <a:path w="65405" h="261620">
                <a:moveTo>
                  <a:pt x="65152" y="0"/>
                </a:moveTo>
                <a:lnTo>
                  <a:pt x="65152" y="1861"/>
                </a:lnTo>
              </a:path>
              <a:path w="65405" h="261620">
                <a:moveTo>
                  <a:pt x="64221" y="1861"/>
                </a:moveTo>
                <a:lnTo>
                  <a:pt x="59567" y="22337"/>
                </a:lnTo>
              </a:path>
              <a:path w="65405" h="261620">
                <a:moveTo>
                  <a:pt x="55844" y="39091"/>
                </a:moveTo>
                <a:lnTo>
                  <a:pt x="47468" y="72598"/>
                </a:lnTo>
              </a:path>
              <a:path w="65405" h="261620">
                <a:moveTo>
                  <a:pt x="42814" y="89351"/>
                </a:moveTo>
                <a:lnTo>
                  <a:pt x="34437" y="123789"/>
                </a:lnTo>
              </a:path>
              <a:path w="65405" h="261620">
                <a:moveTo>
                  <a:pt x="29783" y="140542"/>
                </a:moveTo>
                <a:lnTo>
                  <a:pt x="21407" y="174049"/>
                </a:lnTo>
              </a:path>
              <a:path w="65405" h="261620">
                <a:moveTo>
                  <a:pt x="17684" y="190802"/>
                </a:moveTo>
                <a:lnTo>
                  <a:pt x="9307" y="225240"/>
                </a:lnTo>
              </a:path>
              <a:path w="65405" h="261620">
                <a:moveTo>
                  <a:pt x="4653" y="241993"/>
                </a:moveTo>
                <a:lnTo>
                  <a:pt x="0" y="26153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67" name="object 14367"/>
          <p:cNvSpPr/>
          <p:nvPr/>
        </p:nvSpPr>
        <p:spPr>
          <a:xfrm>
            <a:off x="14088693" y="6311384"/>
            <a:ext cx="66675" cy="265430"/>
          </a:xfrm>
          <a:custGeom>
            <a:avLst/>
            <a:gdLst/>
            <a:ahLst/>
            <a:cxnLst/>
            <a:rect l="l" t="t" r="r" b="b"/>
            <a:pathLst>
              <a:path w="66675" h="265429">
                <a:moveTo>
                  <a:pt x="0" y="265262"/>
                </a:moveTo>
                <a:lnTo>
                  <a:pt x="3722" y="247578"/>
                </a:lnTo>
              </a:path>
              <a:path w="66675" h="265429">
                <a:moveTo>
                  <a:pt x="8376" y="230824"/>
                </a:moveTo>
                <a:lnTo>
                  <a:pt x="16753" y="197318"/>
                </a:lnTo>
              </a:path>
              <a:path w="66675" h="265429">
                <a:moveTo>
                  <a:pt x="21407" y="180564"/>
                </a:moveTo>
                <a:lnTo>
                  <a:pt x="29783" y="146127"/>
                </a:lnTo>
              </a:path>
              <a:path w="66675" h="265429">
                <a:moveTo>
                  <a:pt x="33506" y="129373"/>
                </a:moveTo>
                <a:lnTo>
                  <a:pt x="41883" y="95866"/>
                </a:lnTo>
              </a:path>
              <a:path w="66675" h="265429">
                <a:moveTo>
                  <a:pt x="46537" y="78182"/>
                </a:moveTo>
                <a:lnTo>
                  <a:pt x="54913" y="44675"/>
                </a:lnTo>
              </a:path>
              <a:path w="66675" h="265429">
                <a:moveTo>
                  <a:pt x="58636" y="27922"/>
                </a:moveTo>
                <a:lnTo>
                  <a:pt x="63290" y="10238"/>
                </a:lnTo>
              </a:path>
              <a:path w="66675" h="265429">
                <a:moveTo>
                  <a:pt x="63290" y="9307"/>
                </a:moveTo>
                <a:lnTo>
                  <a:pt x="63290" y="8376"/>
                </a:lnTo>
              </a:path>
              <a:path w="66675" h="265429">
                <a:moveTo>
                  <a:pt x="64221" y="8376"/>
                </a:moveTo>
                <a:lnTo>
                  <a:pt x="64221" y="6515"/>
                </a:lnTo>
              </a:path>
              <a:path w="66675" h="265429">
                <a:moveTo>
                  <a:pt x="64221" y="5584"/>
                </a:moveTo>
                <a:lnTo>
                  <a:pt x="64221" y="4653"/>
                </a:lnTo>
              </a:path>
              <a:path w="66675" h="265429">
                <a:moveTo>
                  <a:pt x="65152" y="4653"/>
                </a:moveTo>
                <a:lnTo>
                  <a:pt x="65152" y="2792"/>
                </a:lnTo>
              </a:path>
              <a:path w="66675" h="265429">
                <a:moveTo>
                  <a:pt x="65152" y="2792"/>
                </a:moveTo>
                <a:lnTo>
                  <a:pt x="66082" y="930"/>
                </a:lnTo>
              </a:path>
              <a:path w="66675" h="265429">
                <a:moveTo>
                  <a:pt x="66082" y="930"/>
                </a:moveTo>
                <a:lnTo>
                  <a:pt x="66082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68" name="object 14368"/>
          <p:cNvSpPr/>
          <p:nvPr/>
        </p:nvSpPr>
        <p:spPr>
          <a:xfrm>
            <a:off x="10976280" y="6919160"/>
            <a:ext cx="177800" cy="62865"/>
          </a:xfrm>
          <a:custGeom>
            <a:avLst/>
            <a:gdLst/>
            <a:ahLst/>
            <a:cxnLst/>
            <a:rect l="l" t="t" r="r" b="b"/>
            <a:pathLst>
              <a:path w="177800" h="62865">
                <a:moveTo>
                  <a:pt x="177772" y="18614"/>
                </a:moveTo>
                <a:lnTo>
                  <a:pt x="172187" y="0"/>
                </a:lnTo>
              </a:path>
              <a:path w="177800" h="62865">
                <a:moveTo>
                  <a:pt x="172187" y="0"/>
                </a:moveTo>
                <a:lnTo>
                  <a:pt x="146127" y="6515"/>
                </a:lnTo>
              </a:path>
              <a:path w="177800" h="62865">
                <a:moveTo>
                  <a:pt x="128442" y="10238"/>
                </a:moveTo>
                <a:lnTo>
                  <a:pt x="94936" y="18614"/>
                </a:lnTo>
              </a:path>
              <a:path w="177800" h="62865">
                <a:moveTo>
                  <a:pt x="78182" y="23268"/>
                </a:moveTo>
                <a:lnTo>
                  <a:pt x="43745" y="31645"/>
                </a:lnTo>
              </a:path>
              <a:path w="177800" h="62865">
                <a:moveTo>
                  <a:pt x="26991" y="36299"/>
                </a:moveTo>
                <a:lnTo>
                  <a:pt x="0" y="42814"/>
                </a:lnTo>
              </a:path>
              <a:path w="177800" h="62865">
                <a:moveTo>
                  <a:pt x="0" y="42814"/>
                </a:moveTo>
                <a:lnTo>
                  <a:pt x="5584" y="6235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69" name="object 14369"/>
          <p:cNvSpPr/>
          <p:nvPr/>
        </p:nvSpPr>
        <p:spPr>
          <a:xfrm>
            <a:off x="11061909" y="7211414"/>
            <a:ext cx="146685" cy="36830"/>
          </a:xfrm>
          <a:custGeom>
            <a:avLst/>
            <a:gdLst/>
            <a:ahLst/>
            <a:cxnLst/>
            <a:rect l="l" t="t" r="r" b="b"/>
            <a:pathLst>
              <a:path w="146684" h="36829">
                <a:moveTo>
                  <a:pt x="146127" y="0"/>
                </a:moveTo>
                <a:lnTo>
                  <a:pt x="107035" y="9307"/>
                </a:lnTo>
              </a:path>
              <a:path w="146684" h="36829">
                <a:moveTo>
                  <a:pt x="90282" y="13961"/>
                </a:moveTo>
                <a:lnTo>
                  <a:pt x="55844" y="22337"/>
                </a:lnTo>
              </a:path>
              <a:path w="146684" h="36829">
                <a:moveTo>
                  <a:pt x="39091" y="26060"/>
                </a:moveTo>
                <a:lnTo>
                  <a:pt x="0" y="3629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70" name="object 14370"/>
          <p:cNvSpPr/>
          <p:nvPr/>
        </p:nvSpPr>
        <p:spPr>
          <a:xfrm>
            <a:off x="14056117" y="6598053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5" h="109220">
                <a:moveTo>
                  <a:pt x="0" y="108897"/>
                </a:moveTo>
                <a:lnTo>
                  <a:pt x="930" y="106104"/>
                </a:lnTo>
              </a:path>
              <a:path w="27305" h="109220">
                <a:moveTo>
                  <a:pt x="930" y="105174"/>
                </a:moveTo>
                <a:lnTo>
                  <a:pt x="5584" y="86559"/>
                </a:lnTo>
              </a:path>
              <a:path w="27305" h="109220">
                <a:moveTo>
                  <a:pt x="9307" y="69805"/>
                </a:moveTo>
                <a:lnTo>
                  <a:pt x="17684" y="35368"/>
                </a:lnTo>
              </a:path>
              <a:path w="27305" h="109220">
                <a:moveTo>
                  <a:pt x="22337" y="18614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71" name="object 14371"/>
          <p:cNvSpPr/>
          <p:nvPr/>
        </p:nvSpPr>
        <p:spPr>
          <a:xfrm>
            <a:off x="14003064" y="6270431"/>
            <a:ext cx="146685" cy="37465"/>
          </a:xfrm>
          <a:custGeom>
            <a:avLst/>
            <a:gdLst/>
            <a:ahLst/>
            <a:cxnLst/>
            <a:rect l="l" t="t" r="r" b="b"/>
            <a:pathLst>
              <a:path w="146684" h="37464">
                <a:moveTo>
                  <a:pt x="0" y="0"/>
                </a:moveTo>
                <a:lnTo>
                  <a:pt x="39091" y="10238"/>
                </a:lnTo>
              </a:path>
              <a:path w="146684" h="37464">
                <a:moveTo>
                  <a:pt x="55844" y="14891"/>
                </a:moveTo>
                <a:lnTo>
                  <a:pt x="90282" y="23268"/>
                </a:lnTo>
              </a:path>
              <a:path w="146684" h="37464">
                <a:moveTo>
                  <a:pt x="107035" y="26991"/>
                </a:moveTo>
                <a:lnTo>
                  <a:pt x="146127" y="3722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72" name="object 14372"/>
          <p:cNvSpPr/>
          <p:nvPr/>
        </p:nvSpPr>
        <p:spPr>
          <a:xfrm>
            <a:off x="10981865" y="6982451"/>
            <a:ext cx="63500" cy="256540"/>
          </a:xfrm>
          <a:custGeom>
            <a:avLst/>
            <a:gdLst/>
            <a:ahLst/>
            <a:cxnLst/>
            <a:rect l="l" t="t" r="r" b="b"/>
            <a:pathLst>
              <a:path w="63500" h="256540">
                <a:moveTo>
                  <a:pt x="63290" y="255954"/>
                </a:moveTo>
                <a:lnTo>
                  <a:pt x="59567" y="238270"/>
                </a:lnTo>
              </a:path>
              <a:path w="63500" h="256540">
                <a:moveTo>
                  <a:pt x="54913" y="220586"/>
                </a:moveTo>
                <a:lnTo>
                  <a:pt x="46537" y="187079"/>
                </a:lnTo>
              </a:path>
              <a:path w="63500" h="256540">
                <a:moveTo>
                  <a:pt x="42814" y="170326"/>
                </a:moveTo>
                <a:lnTo>
                  <a:pt x="34437" y="136819"/>
                </a:lnTo>
              </a:path>
              <a:path w="63500" h="256540">
                <a:moveTo>
                  <a:pt x="29783" y="119135"/>
                </a:moveTo>
                <a:lnTo>
                  <a:pt x="21407" y="85628"/>
                </a:lnTo>
              </a:path>
              <a:path w="63500" h="256540">
                <a:moveTo>
                  <a:pt x="16753" y="68875"/>
                </a:moveTo>
                <a:lnTo>
                  <a:pt x="8376" y="34437"/>
                </a:lnTo>
              </a:path>
              <a:path w="63500" h="256540">
                <a:moveTo>
                  <a:pt x="4653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73" name="object 14373"/>
          <p:cNvSpPr/>
          <p:nvPr/>
        </p:nvSpPr>
        <p:spPr>
          <a:xfrm>
            <a:off x="11154053" y="6939636"/>
            <a:ext cx="63500" cy="256540"/>
          </a:xfrm>
          <a:custGeom>
            <a:avLst/>
            <a:gdLst/>
            <a:ahLst/>
            <a:cxnLst/>
            <a:rect l="l" t="t" r="r" b="b"/>
            <a:pathLst>
              <a:path w="63500" h="256540">
                <a:moveTo>
                  <a:pt x="0" y="0"/>
                </a:moveTo>
                <a:lnTo>
                  <a:pt x="4653" y="17684"/>
                </a:lnTo>
              </a:path>
              <a:path w="63500" h="256540">
                <a:moveTo>
                  <a:pt x="8376" y="34437"/>
                </a:moveTo>
                <a:lnTo>
                  <a:pt x="16753" y="68875"/>
                </a:lnTo>
              </a:path>
              <a:path w="63500" h="256540">
                <a:moveTo>
                  <a:pt x="21407" y="85628"/>
                </a:moveTo>
                <a:lnTo>
                  <a:pt x="29783" y="119135"/>
                </a:lnTo>
              </a:path>
              <a:path w="63500" h="256540">
                <a:moveTo>
                  <a:pt x="33506" y="135888"/>
                </a:moveTo>
                <a:lnTo>
                  <a:pt x="41883" y="170326"/>
                </a:lnTo>
              </a:path>
              <a:path w="63500" h="256540">
                <a:moveTo>
                  <a:pt x="46537" y="187079"/>
                </a:moveTo>
                <a:lnTo>
                  <a:pt x="54913" y="220586"/>
                </a:lnTo>
              </a:path>
              <a:path w="63500" h="256540">
                <a:moveTo>
                  <a:pt x="59567" y="238270"/>
                </a:moveTo>
                <a:lnTo>
                  <a:pt x="63290" y="25595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74" name="object 14374"/>
          <p:cNvSpPr/>
          <p:nvPr/>
        </p:nvSpPr>
        <p:spPr>
          <a:xfrm>
            <a:off x="4050603" y="4685371"/>
            <a:ext cx="0" cy="73025"/>
          </a:xfrm>
          <a:custGeom>
            <a:avLst/>
            <a:gdLst/>
            <a:ahLst/>
            <a:cxnLst/>
            <a:rect l="l" t="t" r="r" b="b"/>
            <a:pathLst>
              <a:path h="73025">
                <a:moveTo>
                  <a:pt x="0" y="72598"/>
                </a:moveTo>
                <a:lnTo>
                  <a:pt x="0" y="50260"/>
                </a:lnTo>
              </a:path>
              <a:path h="73025">
                <a:moveTo>
                  <a:pt x="0" y="33506"/>
                </a:moveTo>
                <a:lnTo>
                  <a:pt x="0" y="11168"/>
                </a:lnTo>
              </a:path>
              <a:path h="73025">
                <a:moveTo>
                  <a:pt x="0" y="111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375" name="object 14375"/>
          <p:cNvGrpSpPr/>
          <p:nvPr/>
        </p:nvGrpSpPr>
        <p:grpSpPr>
          <a:xfrm>
            <a:off x="11143815" y="6918230"/>
            <a:ext cx="5715" cy="8890"/>
            <a:chOff x="11143815" y="6918230"/>
            <a:chExt cx="5715" cy="8890"/>
          </a:xfrm>
        </p:grpSpPr>
        <p:sp>
          <p:nvSpPr>
            <p:cNvPr id="14376" name="object 14376"/>
            <p:cNvSpPr/>
            <p:nvPr/>
          </p:nvSpPr>
          <p:spPr>
            <a:xfrm>
              <a:off x="11147538" y="6919160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930" y="930"/>
                  </a:moveTo>
                  <a:lnTo>
                    <a:pt x="0" y="1861"/>
                  </a:lnTo>
                </a:path>
                <a:path w="1270" h="1904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77" name="object 14377"/>
            <p:cNvSpPr/>
            <p:nvPr/>
          </p:nvSpPr>
          <p:spPr>
            <a:xfrm>
              <a:off x="11147537" y="69182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78" name="object 14378"/>
            <p:cNvSpPr/>
            <p:nvPr/>
          </p:nvSpPr>
          <p:spPr>
            <a:xfrm>
              <a:off x="11144745" y="6921022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79">
                  <a:moveTo>
                    <a:pt x="930" y="2792"/>
                  </a:moveTo>
                  <a:lnTo>
                    <a:pt x="0" y="4653"/>
                  </a:lnTo>
                </a:path>
                <a:path w="3175" h="5079">
                  <a:moveTo>
                    <a:pt x="1861" y="930"/>
                  </a:moveTo>
                  <a:lnTo>
                    <a:pt x="930" y="2792"/>
                  </a:lnTo>
                </a:path>
                <a:path w="3175" h="5079">
                  <a:moveTo>
                    <a:pt x="2792" y="0"/>
                  </a:moveTo>
                  <a:lnTo>
                    <a:pt x="1861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379" name="object 14379"/>
          <p:cNvGrpSpPr/>
          <p:nvPr/>
        </p:nvGrpSpPr>
        <p:grpSpPr>
          <a:xfrm>
            <a:off x="10976280" y="6961044"/>
            <a:ext cx="8890" cy="5715"/>
            <a:chOff x="10976280" y="6961044"/>
            <a:chExt cx="8890" cy="5715"/>
          </a:xfrm>
        </p:grpSpPr>
        <p:sp>
          <p:nvSpPr>
            <p:cNvPr id="14380" name="object 14380"/>
            <p:cNvSpPr/>
            <p:nvPr/>
          </p:nvSpPr>
          <p:spPr>
            <a:xfrm>
              <a:off x="10977211" y="6961974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1861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81" name="object 14381"/>
            <p:cNvSpPr/>
            <p:nvPr/>
          </p:nvSpPr>
          <p:spPr>
            <a:xfrm>
              <a:off x="10976280" y="6961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82" name="object 14382"/>
            <p:cNvSpPr/>
            <p:nvPr/>
          </p:nvSpPr>
          <p:spPr>
            <a:xfrm>
              <a:off x="10976280" y="6961974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09">
                  <a:moveTo>
                    <a:pt x="0" y="0"/>
                  </a:moveTo>
                  <a:lnTo>
                    <a:pt x="930" y="0"/>
                  </a:lnTo>
                </a:path>
                <a:path w="7620" h="3809">
                  <a:moveTo>
                    <a:pt x="5584" y="2792"/>
                  </a:moveTo>
                  <a:lnTo>
                    <a:pt x="7445" y="3722"/>
                  </a:lnTo>
                </a:path>
                <a:path w="7620" h="3809">
                  <a:moveTo>
                    <a:pt x="3722" y="1861"/>
                  </a:moveTo>
                  <a:lnTo>
                    <a:pt x="5584" y="2792"/>
                  </a:lnTo>
                </a:path>
                <a:path w="7620" h="3809">
                  <a:moveTo>
                    <a:pt x="2792" y="930"/>
                  </a:moveTo>
                  <a:lnTo>
                    <a:pt x="3722" y="1861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383" name="object 14383"/>
          <p:cNvSpPr/>
          <p:nvPr/>
        </p:nvSpPr>
        <p:spPr>
          <a:xfrm>
            <a:off x="4050603" y="4443378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84" name="object 14384"/>
          <p:cNvSpPr/>
          <p:nvPr/>
        </p:nvSpPr>
        <p:spPr>
          <a:xfrm>
            <a:off x="4050603" y="4443378"/>
            <a:ext cx="174625" cy="314960"/>
          </a:xfrm>
          <a:custGeom>
            <a:avLst/>
            <a:gdLst/>
            <a:ahLst/>
            <a:cxnLst/>
            <a:rect l="l" t="t" r="r" b="b"/>
            <a:pathLst>
              <a:path w="174625" h="314960">
                <a:moveTo>
                  <a:pt x="156365" y="0"/>
                </a:moveTo>
                <a:lnTo>
                  <a:pt x="174049" y="0"/>
                </a:lnTo>
              </a:path>
              <a:path w="174625" h="314960">
                <a:moveTo>
                  <a:pt x="174049" y="35368"/>
                </a:moveTo>
                <a:lnTo>
                  <a:pt x="174049" y="61429"/>
                </a:lnTo>
              </a:path>
              <a:path w="174625" h="314960">
                <a:moveTo>
                  <a:pt x="174049" y="79113"/>
                </a:moveTo>
                <a:lnTo>
                  <a:pt x="174049" y="113550"/>
                </a:lnTo>
              </a:path>
              <a:path w="174625" h="314960">
                <a:moveTo>
                  <a:pt x="174049" y="131235"/>
                </a:moveTo>
                <a:lnTo>
                  <a:pt x="174049" y="165672"/>
                </a:lnTo>
              </a:path>
              <a:path w="174625" h="314960">
                <a:moveTo>
                  <a:pt x="174049" y="183356"/>
                </a:moveTo>
                <a:lnTo>
                  <a:pt x="174049" y="218725"/>
                </a:lnTo>
              </a:path>
              <a:path w="174625" h="314960">
                <a:moveTo>
                  <a:pt x="174049" y="235478"/>
                </a:moveTo>
                <a:lnTo>
                  <a:pt x="174049" y="270846"/>
                </a:lnTo>
              </a:path>
              <a:path w="174625" h="314960">
                <a:moveTo>
                  <a:pt x="130304" y="314591"/>
                </a:moveTo>
                <a:lnTo>
                  <a:pt x="95866" y="314591"/>
                </a:lnTo>
              </a:path>
              <a:path w="174625" h="314960">
                <a:moveTo>
                  <a:pt x="78182" y="314591"/>
                </a:moveTo>
                <a:lnTo>
                  <a:pt x="43745" y="314591"/>
                </a:lnTo>
              </a:path>
              <a:path w="174625" h="314960">
                <a:moveTo>
                  <a:pt x="26060" y="314591"/>
                </a:moveTo>
                <a:lnTo>
                  <a:pt x="0" y="314591"/>
                </a:lnTo>
              </a:path>
              <a:path w="174625" h="314960">
                <a:moveTo>
                  <a:pt x="0" y="35368"/>
                </a:moveTo>
                <a:lnTo>
                  <a:pt x="0" y="77251"/>
                </a:lnTo>
              </a:path>
              <a:path w="174625" h="314960">
                <a:moveTo>
                  <a:pt x="0" y="94936"/>
                </a:moveTo>
                <a:lnTo>
                  <a:pt x="0" y="130304"/>
                </a:lnTo>
              </a:path>
              <a:path w="174625" h="314960">
                <a:moveTo>
                  <a:pt x="0" y="147057"/>
                </a:moveTo>
                <a:lnTo>
                  <a:pt x="0" y="182426"/>
                </a:lnTo>
              </a:path>
              <a:path w="174625" h="314960">
                <a:moveTo>
                  <a:pt x="0" y="199179"/>
                </a:moveTo>
                <a:lnTo>
                  <a:pt x="0" y="241993"/>
                </a:lnTo>
              </a:path>
              <a:path w="174625" h="314960">
                <a:moveTo>
                  <a:pt x="174049" y="35368"/>
                </a:moveTo>
                <a:lnTo>
                  <a:pt x="151711" y="35368"/>
                </a:lnTo>
              </a:path>
              <a:path w="174625" h="314960">
                <a:moveTo>
                  <a:pt x="22337" y="35368"/>
                </a:moveTo>
                <a:lnTo>
                  <a:pt x="0" y="35368"/>
                </a:lnTo>
              </a:path>
              <a:path w="174625" h="314960">
                <a:moveTo>
                  <a:pt x="174049" y="35368"/>
                </a:moveTo>
                <a:lnTo>
                  <a:pt x="174049" y="61429"/>
                </a:lnTo>
              </a:path>
              <a:path w="174625" h="314960">
                <a:moveTo>
                  <a:pt x="174049" y="79113"/>
                </a:moveTo>
                <a:lnTo>
                  <a:pt x="174049" y="113550"/>
                </a:lnTo>
              </a:path>
              <a:path w="174625" h="314960">
                <a:moveTo>
                  <a:pt x="174049" y="131235"/>
                </a:moveTo>
                <a:lnTo>
                  <a:pt x="174049" y="165672"/>
                </a:lnTo>
              </a:path>
              <a:path w="174625" h="314960">
                <a:moveTo>
                  <a:pt x="174049" y="183356"/>
                </a:moveTo>
                <a:lnTo>
                  <a:pt x="174049" y="218725"/>
                </a:lnTo>
              </a:path>
              <a:path w="174625" h="314960">
                <a:moveTo>
                  <a:pt x="174049" y="235478"/>
                </a:moveTo>
                <a:lnTo>
                  <a:pt x="174049" y="270846"/>
                </a:lnTo>
              </a:path>
              <a:path w="174625" h="314960">
                <a:moveTo>
                  <a:pt x="130304" y="314591"/>
                </a:moveTo>
                <a:lnTo>
                  <a:pt x="95866" y="314591"/>
                </a:lnTo>
              </a:path>
              <a:path w="174625" h="314960">
                <a:moveTo>
                  <a:pt x="78182" y="314591"/>
                </a:moveTo>
                <a:lnTo>
                  <a:pt x="43745" y="314591"/>
                </a:lnTo>
              </a:path>
              <a:path w="174625" h="314960">
                <a:moveTo>
                  <a:pt x="26060" y="314591"/>
                </a:moveTo>
                <a:lnTo>
                  <a:pt x="0" y="314591"/>
                </a:lnTo>
              </a:path>
              <a:path w="174625" h="314960">
                <a:moveTo>
                  <a:pt x="0" y="314591"/>
                </a:moveTo>
                <a:lnTo>
                  <a:pt x="0" y="292254"/>
                </a:lnTo>
              </a:path>
              <a:path w="174625" h="314960">
                <a:moveTo>
                  <a:pt x="0" y="275500"/>
                </a:moveTo>
                <a:lnTo>
                  <a:pt x="0" y="253162"/>
                </a:lnTo>
              </a:path>
              <a:path w="174625" h="314960">
                <a:moveTo>
                  <a:pt x="0" y="253162"/>
                </a:moveTo>
                <a:lnTo>
                  <a:pt x="0" y="241993"/>
                </a:lnTo>
              </a:path>
              <a:path w="174625" h="314960">
                <a:moveTo>
                  <a:pt x="174049" y="35368"/>
                </a:moveTo>
                <a:lnTo>
                  <a:pt x="151711" y="35368"/>
                </a:lnTo>
              </a:path>
              <a:path w="174625" h="314960">
                <a:moveTo>
                  <a:pt x="22337" y="35368"/>
                </a:moveTo>
                <a:lnTo>
                  <a:pt x="0" y="35368"/>
                </a:lnTo>
              </a:path>
              <a:path w="174625" h="314960">
                <a:moveTo>
                  <a:pt x="0" y="35368"/>
                </a:moveTo>
                <a:lnTo>
                  <a:pt x="0" y="77251"/>
                </a:lnTo>
              </a:path>
              <a:path w="174625" h="314960">
                <a:moveTo>
                  <a:pt x="0" y="94936"/>
                </a:moveTo>
                <a:lnTo>
                  <a:pt x="0" y="130304"/>
                </a:lnTo>
              </a:path>
              <a:path w="174625" h="314960">
                <a:moveTo>
                  <a:pt x="0" y="147057"/>
                </a:moveTo>
                <a:lnTo>
                  <a:pt x="0" y="182426"/>
                </a:lnTo>
              </a:path>
              <a:path w="174625" h="314960">
                <a:moveTo>
                  <a:pt x="0" y="199179"/>
                </a:moveTo>
                <a:lnTo>
                  <a:pt x="0" y="241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85" name="object 14385"/>
          <p:cNvSpPr/>
          <p:nvPr/>
        </p:nvSpPr>
        <p:spPr>
          <a:xfrm>
            <a:off x="4573682" y="4443378"/>
            <a:ext cx="0" cy="343535"/>
          </a:xfrm>
          <a:custGeom>
            <a:avLst/>
            <a:gdLst/>
            <a:ahLst/>
            <a:cxnLst/>
            <a:rect l="l" t="t" r="r" b="b"/>
            <a:pathLst>
              <a:path h="343535">
                <a:moveTo>
                  <a:pt x="0" y="0"/>
                </a:moveTo>
                <a:lnTo>
                  <a:pt x="0" y="32576"/>
                </a:lnTo>
              </a:path>
              <a:path h="343535">
                <a:moveTo>
                  <a:pt x="0" y="49329"/>
                </a:moveTo>
                <a:lnTo>
                  <a:pt x="0" y="84697"/>
                </a:lnTo>
              </a:path>
              <a:path h="343535">
                <a:moveTo>
                  <a:pt x="0" y="102381"/>
                </a:moveTo>
                <a:lnTo>
                  <a:pt x="0" y="136819"/>
                </a:lnTo>
              </a:path>
              <a:path h="343535">
                <a:moveTo>
                  <a:pt x="0" y="154503"/>
                </a:moveTo>
                <a:lnTo>
                  <a:pt x="0" y="188941"/>
                </a:lnTo>
              </a:path>
              <a:path h="343535">
                <a:moveTo>
                  <a:pt x="0" y="206625"/>
                </a:moveTo>
                <a:lnTo>
                  <a:pt x="0" y="241993"/>
                </a:lnTo>
              </a:path>
              <a:path h="343535">
                <a:moveTo>
                  <a:pt x="0" y="258747"/>
                </a:moveTo>
                <a:lnTo>
                  <a:pt x="0" y="294115"/>
                </a:lnTo>
              </a:path>
              <a:path h="343535">
                <a:moveTo>
                  <a:pt x="0" y="311799"/>
                </a:moveTo>
                <a:lnTo>
                  <a:pt x="0" y="3434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86" name="object 14386"/>
          <p:cNvSpPr/>
          <p:nvPr/>
        </p:nvSpPr>
        <p:spPr>
          <a:xfrm>
            <a:off x="4225584" y="4443378"/>
            <a:ext cx="348615" cy="0"/>
          </a:xfrm>
          <a:custGeom>
            <a:avLst/>
            <a:gdLst/>
            <a:ahLst/>
            <a:cxnLst/>
            <a:rect l="l" t="t" r="r" b="b"/>
            <a:pathLst>
              <a:path w="348614">
                <a:moveTo>
                  <a:pt x="0" y="0"/>
                </a:moveTo>
                <a:lnTo>
                  <a:pt x="22337" y="0"/>
                </a:lnTo>
              </a:path>
              <a:path w="348614">
                <a:moveTo>
                  <a:pt x="40022" y="0"/>
                </a:moveTo>
                <a:lnTo>
                  <a:pt x="74459" y="0"/>
                </a:lnTo>
              </a:path>
              <a:path w="348614">
                <a:moveTo>
                  <a:pt x="92143" y="0"/>
                </a:moveTo>
                <a:lnTo>
                  <a:pt x="127512" y="0"/>
                </a:lnTo>
              </a:path>
              <a:path w="348614">
                <a:moveTo>
                  <a:pt x="144265" y="0"/>
                </a:moveTo>
                <a:lnTo>
                  <a:pt x="179633" y="0"/>
                </a:lnTo>
              </a:path>
              <a:path w="348614">
                <a:moveTo>
                  <a:pt x="197318" y="0"/>
                </a:moveTo>
                <a:lnTo>
                  <a:pt x="219655" y="0"/>
                </a:lnTo>
              </a:path>
              <a:path w="348614">
                <a:moveTo>
                  <a:pt x="235478" y="0"/>
                </a:moveTo>
                <a:lnTo>
                  <a:pt x="256885" y="0"/>
                </a:lnTo>
              </a:path>
              <a:path w="348614">
                <a:moveTo>
                  <a:pt x="274569" y="0"/>
                </a:moveTo>
                <a:lnTo>
                  <a:pt x="309007" y="0"/>
                </a:lnTo>
              </a:path>
              <a:path w="348614">
                <a:moveTo>
                  <a:pt x="326691" y="0"/>
                </a:moveTo>
                <a:lnTo>
                  <a:pt x="34809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4387" name="object 14387"/>
          <p:cNvPicPr/>
          <p:nvPr/>
        </p:nvPicPr>
        <p:blipFill>
          <a:blip r:embed="rId113" cstate="print"/>
          <a:stretch>
            <a:fillRect/>
          </a:stretch>
        </p:blipFill>
        <p:spPr>
          <a:xfrm>
            <a:off x="3029576" y="7577197"/>
            <a:ext cx="337860" cy="518425"/>
          </a:xfrm>
          <a:prstGeom prst="rect">
            <a:avLst/>
          </a:prstGeom>
        </p:spPr>
      </p:pic>
      <p:grpSp>
        <p:nvGrpSpPr>
          <p:cNvPr id="14388" name="object 14388"/>
          <p:cNvGrpSpPr/>
          <p:nvPr/>
        </p:nvGrpSpPr>
        <p:grpSpPr>
          <a:xfrm>
            <a:off x="4049672" y="4684441"/>
            <a:ext cx="5080" cy="13335"/>
            <a:chOff x="4049672" y="4684441"/>
            <a:chExt cx="5080" cy="13335"/>
          </a:xfrm>
        </p:grpSpPr>
        <p:sp>
          <p:nvSpPr>
            <p:cNvPr id="14389" name="object 14389"/>
            <p:cNvSpPr/>
            <p:nvPr/>
          </p:nvSpPr>
          <p:spPr>
            <a:xfrm>
              <a:off x="4050603" y="4685371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86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0" name="object 14390"/>
            <p:cNvSpPr/>
            <p:nvPr/>
          </p:nvSpPr>
          <p:spPr>
            <a:xfrm>
              <a:off x="4052455" y="46844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1" name="object 14391"/>
            <p:cNvSpPr/>
            <p:nvPr/>
          </p:nvSpPr>
          <p:spPr>
            <a:xfrm>
              <a:off x="4052465" y="468537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2" name="object 14392"/>
            <p:cNvSpPr/>
            <p:nvPr/>
          </p:nvSpPr>
          <p:spPr>
            <a:xfrm>
              <a:off x="4051528" y="4684449"/>
              <a:ext cx="1905" cy="13335"/>
            </a:xfrm>
            <a:custGeom>
              <a:avLst/>
              <a:gdLst/>
              <a:ahLst/>
              <a:cxnLst/>
              <a:rect l="l" t="t" r="r" b="b"/>
              <a:pathLst>
                <a:path w="1904" h="13335">
                  <a:moveTo>
                    <a:pt x="1866" y="12103"/>
                  </a:moveTo>
                  <a:lnTo>
                    <a:pt x="1587" y="11442"/>
                  </a:lnTo>
                  <a:lnTo>
                    <a:pt x="927" y="11163"/>
                  </a:lnTo>
                  <a:lnTo>
                    <a:pt x="266" y="11442"/>
                  </a:lnTo>
                  <a:lnTo>
                    <a:pt x="0" y="12103"/>
                  </a:lnTo>
                  <a:lnTo>
                    <a:pt x="266" y="12750"/>
                  </a:lnTo>
                  <a:lnTo>
                    <a:pt x="927" y="13030"/>
                  </a:lnTo>
                  <a:lnTo>
                    <a:pt x="1587" y="12750"/>
                  </a:lnTo>
                  <a:lnTo>
                    <a:pt x="1866" y="12103"/>
                  </a:lnTo>
                  <a:close/>
                </a:path>
                <a:path w="1904" h="1333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3" name="object 14393"/>
            <p:cNvSpPr/>
            <p:nvPr/>
          </p:nvSpPr>
          <p:spPr>
            <a:xfrm>
              <a:off x="4052465" y="46965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4" name="object 14394"/>
            <p:cNvSpPr/>
            <p:nvPr/>
          </p:nvSpPr>
          <p:spPr>
            <a:xfrm>
              <a:off x="4052455" y="4695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5" name="object 14395"/>
            <p:cNvSpPr/>
            <p:nvPr/>
          </p:nvSpPr>
          <p:spPr>
            <a:xfrm>
              <a:off x="4050603" y="4685371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96" name="object 14396"/>
            <p:cNvSpPr/>
            <p:nvPr/>
          </p:nvSpPr>
          <p:spPr>
            <a:xfrm>
              <a:off x="4049672" y="4684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397" name="object 14397"/>
          <p:cNvSpPr/>
          <p:nvPr/>
        </p:nvSpPr>
        <p:spPr>
          <a:xfrm>
            <a:off x="14465645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98" name="object 14398"/>
          <p:cNvSpPr/>
          <p:nvPr/>
        </p:nvSpPr>
        <p:spPr>
          <a:xfrm>
            <a:off x="14465645" y="6531040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99" name="object 14399"/>
          <p:cNvSpPr/>
          <p:nvPr/>
        </p:nvSpPr>
        <p:spPr>
          <a:xfrm>
            <a:off x="14395839" y="64528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00" name="object 14400"/>
          <p:cNvSpPr/>
          <p:nvPr/>
        </p:nvSpPr>
        <p:spPr>
          <a:xfrm>
            <a:off x="14395839" y="6448203"/>
            <a:ext cx="74930" cy="87630"/>
          </a:xfrm>
          <a:custGeom>
            <a:avLst/>
            <a:gdLst/>
            <a:ahLst/>
            <a:cxnLst/>
            <a:rect l="l" t="t" r="r" b="b"/>
            <a:pathLst>
              <a:path w="74930" h="87629">
                <a:moveTo>
                  <a:pt x="0" y="82836"/>
                </a:moveTo>
                <a:lnTo>
                  <a:pt x="0" y="53052"/>
                </a:lnTo>
              </a:path>
              <a:path w="74930" h="87629">
                <a:moveTo>
                  <a:pt x="0" y="35368"/>
                </a:moveTo>
                <a:lnTo>
                  <a:pt x="0" y="4653"/>
                </a:lnTo>
              </a:path>
              <a:path w="74930" h="87629">
                <a:moveTo>
                  <a:pt x="69805" y="82836"/>
                </a:moveTo>
                <a:lnTo>
                  <a:pt x="43745" y="82836"/>
                </a:lnTo>
              </a:path>
              <a:path w="74930" h="87629">
                <a:moveTo>
                  <a:pt x="26060" y="82836"/>
                </a:moveTo>
                <a:lnTo>
                  <a:pt x="0" y="82836"/>
                </a:lnTo>
              </a:path>
              <a:path w="74930" h="87629">
                <a:moveTo>
                  <a:pt x="69805" y="82836"/>
                </a:moveTo>
                <a:lnTo>
                  <a:pt x="69805" y="53052"/>
                </a:lnTo>
              </a:path>
              <a:path w="74930" h="87629">
                <a:moveTo>
                  <a:pt x="69805" y="35368"/>
                </a:moveTo>
                <a:lnTo>
                  <a:pt x="69805" y="4653"/>
                </a:lnTo>
              </a:path>
              <a:path w="74930" h="87629">
                <a:moveTo>
                  <a:pt x="74459" y="82836"/>
                </a:moveTo>
                <a:lnTo>
                  <a:pt x="69805" y="82836"/>
                </a:lnTo>
              </a:path>
              <a:path w="74930" h="87629">
                <a:moveTo>
                  <a:pt x="74459" y="87490"/>
                </a:moveTo>
                <a:lnTo>
                  <a:pt x="74459" y="82836"/>
                </a:lnTo>
              </a:path>
              <a:path w="74930" h="87629">
                <a:moveTo>
                  <a:pt x="74459" y="4653"/>
                </a:moveTo>
                <a:lnTo>
                  <a:pt x="74459" y="0"/>
                </a:lnTo>
              </a:path>
              <a:path w="74930" h="87629">
                <a:moveTo>
                  <a:pt x="69805" y="4653"/>
                </a:moveTo>
                <a:lnTo>
                  <a:pt x="74459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01" name="object 14401"/>
          <p:cNvSpPr/>
          <p:nvPr/>
        </p:nvSpPr>
        <p:spPr>
          <a:xfrm>
            <a:off x="11635248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02" name="object 14402"/>
          <p:cNvSpPr/>
          <p:nvPr/>
        </p:nvSpPr>
        <p:spPr>
          <a:xfrm>
            <a:off x="14395839" y="64528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03" name="object 14403"/>
          <p:cNvSpPr/>
          <p:nvPr/>
        </p:nvSpPr>
        <p:spPr>
          <a:xfrm>
            <a:off x="14392116" y="6531040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0" y="4653"/>
                </a:moveTo>
                <a:lnTo>
                  <a:pt x="29783" y="4653"/>
                </a:lnTo>
              </a:path>
              <a:path w="78740" h="5079">
                <a:moveTo>
                  <a:pt x="47468" y="4653"/>
                </a:moveTo>
                <a:lnTo>
                  <a:pt x="78182" y="4653"/>
                </a:lnTo>
              </a:path>
              <a:path w="78740" h="5079">
                <a:moveTo>
                  <a:pt x="73528" y="0"/>
                </a:moveTo>
                <a:lnTo>
                  <a:pt x="47468" y="0"/>
                </a:lnTo>
              </a:path>
              <a:path w="78740" h="5079">
                <a:moveTo>
                  <a:pt x="29783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04" name="object 14404"/>
          <p:cNvSpPr/>
          <p:nvPr/>
        </p:nvSpPr>
        <p:spPr>
          <a:xfrm>
            <a:off x="14392116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05" name="object 14405"/>
          <p:cNvSpPr/>
          <p:nvPr/>
        </p:nvSpPr>
        <p:spPr>
          <a:xfrm>
            <a:off x="11561719" y="677768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06" name="object 14406"/>
          <p:cNvSpPr/>
          <p:nvPr/>
        </p:nvSpPr>
        <p:spPr>
          <a:xfrm>
            <a:off x="14392116" y="658688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07" name="object 14407"/>
          <p:cNvSpPr/>
          <p:nvPr/>
        </p:nvSpPr>
        <p:spPr>
          <a:xfrm>
            <a:off x="11577542" y="6773033"/>
            <a:ext cx="57785" cy="0"/>
          </a:xfrm>
          <a:custGeom>
            <a:avLst/>
            <a:gdLst/>
            <a:ahLst/>
            <a:cxnLst/>
            <a:rect l="l" t="t" r="r" b="b"/>
            <a:pathLst>
              <a:path w="57784">
                <a:moveTo>
                  <a:pt x="57706" y="0"/>
                </a:moveTo>
                <a:lnTo>
                  <a:pt x="38160" y="0"/>
                </a:lnTo>
              </a:path>
              <a:path w="57784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08" name="object 14408"/>
          <p:cNvSpPr/>
          <p:nvPr/>
        </p:nvSpPr>
        <p:spPr>
          <a:xfrm>
            <a:off x="14392116" y="649381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09" name="object 14409"/>
          <p:cNvSpPr/>
          <p:nvPr/>
        </p:nvSpPr>
        <p:spPr>
          <a:xfrm>
            <a:off x="14392116" y="659526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10" name="object 14410"/>
          <p:cNvSpPr/>
          <p:nvPr/>
        </p:nvSpPr>
        <p:spPr>
          <a:xfrm>
            <a:off x="14392116" y="648450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11" name="object 14411"/>
          <p:cNvSpPr/>
          <p:nvPr/>
        </p:nvSpPr>
        <p:spPr>
          <a:xfrm>
            <a:off x="11561719" y="697872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12" name="object 14412"/>
          <p:cNvSpPr/>
          <p:nvPr/>
        </p:nvSpPr>
        <p:spPr>
          <a:xfrm>
            <a:off x="14428415" y="6531040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13" name="object 14413"/>
          <p:cNvSpPr/>
          <p:nvPr/>
        </p:nvSpPr>
        <p:spPr>
          <a:xfrm>
            <a:off x="11557065" y="6982451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0" y="0"/>
                </a:moveTo>
                <a:lnTo>
                  <a:pt x="30714" y="0"/>
                </a:lnTo>
              </a:path>
              <a:path w="78740">
                <a:moveTo>
                  <a:pt x="48398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14" name="object 14414"/>
          <p:cNvSpPr/>
          <p:nvPr/>
        </p:nvSpPr>
        <p:spPr>
          <a:xfrm>
            <a:off x="14392116" y="6448203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15" name="object 14415"/>
          <p:cNvSpPr/>
          <p:nvPr/>
        </p:nvSpPr>
        <p:spPr>
          <a:xfrm>
            <a:off x="11557065" y="697872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16" name="object 14416"/>
          <p:cNvSpPr/>
          <p:nvPr/>
        </p:nvSpPr>
        <p:spPr>
          <a:xfrm>
            <a:off x="14392116" y="67376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17" name="object 14417"/>
          <p:cNvSpPr/>
          <p:nvPr/>
        </p:nvSpPr>
        <p:spPr>
          <a:xfrm>
            <a:off x="14465645" y="6448203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18" name="object 14418"/>
          <p:cNvSpPr/>
          <p:nvPr/>
        </p:nvSpPr>
        <p:spPr>
          <a:xfrm>
            <a:off x="11557065" y="6773033"/>
            <a:ext cx="0" cy="205740"/>
          </a:xfrm>
          <a:custGeom>
            <a:avLst/>
            <a:gdLst/>
            <a:ahLst/>
            <a:cxnLst/>
            <a:rect l="l" t="t" r="r" b="b"/>
            <a:pathLst>
              <a:path h="205740">
                <a:moveTo>
                  <a:pt x="0" y="4653"/>
                </a:moveTo>
                <a:lnTo>
                  <a:pt x="0" y="43745"/>
                </a:lnTo>
              </a:path>
              <a:path h="205740">
                <a:moveTo>
                  <a:pt x="0" y="61429"/>
                </a:moveTo>
                <a:lnTo>
                  <a:pt x="0" y="95866"/>
                </a:lnTo>
              </a:path>
              <a:path h="205740">
                <a:moveTo>
                  <a:pt x="0" y="113550"/>
                </a:moveTo>
                <a:lnTo>
                  <a:pt x="0" y="148919"/>
                </a:lnTo>
              </a:path>
              <a:path h="205740">
                <a:moveTo>
                  <a:pt x="0" y="165672"/>
                </a:moveTo>
                <a:lnTo>
                  <a:pt x="0" y="205694"/>
                </a:lnTo>
              </a:path>
              <a:path h="205740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19" name="object 14419"/>
          <p:cNvSpPr/>
          <p:nvPr/>
        </p:nvSpPr>
        <p:spPr>
          <a:xfrm>
            <a:off x="14465645" y="6448203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20" name="object 14420"/>
          <p:cNvSpPr/>
          <p:nvPr/>
        </p:nvSpPr>
        <p:spPr>
          <a:xfrm>
            <a:off x="11557065" y="6978728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21" name="object 14421"/>
          <p:cNvSpPr/>
          <p:nvPr/>
        </p:nvSpPr>
        <p:spPr>
          <a:xfrm>
            <a:off x="14465645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22" name="object 14422"/>
          <p:cNvSpPr/>
          <p:nvPr/>
        </p:nvSpPr>
        <p:spPr>
          <a:xfrm>
            <a:off x="11557065" y="677768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23" name="object 14423"/>
          <p:cNvSpPr/>
          <p:nvPr/>
        </p:nvSpPr>
        <p:spPr>
          <a:xfrm>
            <a:off x="14465645" y="6531040"/>
            <a:ext cx="5080" cy="9525"/>
          </a:xfrm>
          <a:custGeom>
            <a:avLst/>
            <a:gdLst/>
            <a:ahLst/>
            <a:cxnLst/>
            <a:rect l="l" t="t" r="r" b="b"/>
            <a:pathLst>
              <a:path w="5080" h="9525">
                <a:moveTo>
                  <a:pt x="0" y="9307"/>
                </a:moveTo>
                <a:lnTo>
                  <a:pt x="0" y="0"/>
                </a:lnTo>
              </a:path>
              <a:path w="5080" h="9525">
                <a:moveTo>
                  <a:pt x="4653" y="9307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24" name="object 14424"/>
          <p:cNvSpPr/>
          <p:nvPr/>
        </p:nvSpPr>
        <p:spPr>
          <a:xfrm>
            <a:off x="14392116" y="6448203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78182" y="4653"/>
                </a:moveTo>
                <a:lnTo>
                  <a:pt x="78182" y="0"/>
                </a:lnTo>
              </a:path>
              <a:path w="78740" h="5079">
                <a:moveTo>
                  <a:pt x="735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25" name="object 14425"/>
          <p:cNvSpPr/>
          <p:nvPr/>
        </p:nvSpPr>
        <p:spPr>
          <a:xfrm>
            <a:off x="11561719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26" name="object 14426"/>
          <p:cNvSpPr/>
          <p:nvPr/>
        </p:nvSpPr>
        <p:spPr>
          <a:xfrm>
            <a:off x="14465645" y="6540347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27" name="object 14427"/>
          <p:cNvSpPr/>
          <p:nvPr/>
        </p:nvSpPr>
        <p:spPr>
          <a:xfrm>
            <a:off x="11561719" y="6777687"/>
            <a:ext cx="69850" cy="201295"/>
          </a:xfrm>
          <a:custGeom>
            <a:avLst/>
            <a:gdLst/>
            <a:ahLst/>
            <a:cxnLst/>
            <a:rect l="l" t="t" r="r" b="b"/>
            <a:pathLst>
              <a:path w="69850" h="201295">
                <a:moveTo>
                  <a:pt x="0" y="0"/>
                </a:moveTo>
                <a:lnTo>
                  <a:pt x="26060" y="0"/>
                </a:lnTo>
              </a:path>
              <a:path w="69850" h="201295">
                <a:moveTo>
                  <a:pt x="43745" y="0"/>
                </a:moveTo>
                <a:lnTo>
                  <a:pt x="69805" y="0"/>
                </a:lnTo>
              </a:path>
              <a:path w="69850" h="201295">
                <a:moveTo>
                  <a:pt x="69805" y="0"/>
                </a:moveTo>
                <a:lnTo>
                  <a:pt x="69805" y="39091"/>
                </a:lnTo>
              </a:path>
              <a:path w="69850" h="201295">
                <a:moveTo>
                  <a:pt x="69805" y="56775"/>
                </a:moveTo>
                <a:lnTo>
                  <a:pt x="69805" y="91213"/>
                </a:lnTo>
              </a:path>
              <a:path w="69850" h="201295">
                <a:moveTo>
                  <a:pt x="69805" y="108897"/>
                </a:moveTo>
                <a:lnTo>
                  <a:pt x="69805" y="144265"/>
                </a:lnTo>
              </a:path>
              <a:path w="69850" h="201295">
                <a:moveTo>
                  <a:pt x="69805" y="161018"/>
                </a:moveTo>
                <a:lnTo>
                  <a:pt x="69805" y="201041"/>
                </a:lnTo>
              </a:path>
              <a:path w="69850" h="201295">
                <a:moveTo>
                  <a:pt x="69805" y="201041"/>
                </a:moveTo>
                <a:lnTo>
                  <a:pt x="43745" y="201041"/>
                </a:lnTo>
              </a:path>
              <a:path w="69850" h="201295">
                <a:moveTo>
                  <a:pt x="26060" y="201041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28" name="object 14428"/>
          <p:cNvSpPr/>
          <p:nvPr/>
        </p:nvSpPr>
        <p:spPr>
          <a:xfrm>
            <a:off x="14395839" y="6540347"/>
            <a:ext cx="74930" cy="200660"/>
          </a:xfrm>
          <a:custGeom>
            <a:avLst/>
            <a:gdLst/>
            <a:ahLst/>
            <a:cxnLst/>
            <a:rect l="l" t="t" r="r" b="b"/>
            <a:pathLst>
              <a:path w="74930" h="200659">
                <a:moveTo>
                  <a:pt x="69805" y="200110"/>
                </a:moveTo>
                <a:lnTo>
                  <a:pt x="74459" y="200110"/>
                </a:lnTo>
              </a:path>
              <a:path w="74930" h="200659">
                <a:moveTo>
                  <a:pt x="74459" y="200110"/>
                </a:moveTo>
                <a:lnTo>
                  <a:pt x="74459" y="161018"/>
                </a:lnTo>
              </a:path>
              <a:path w="74930" h="200659">
                <a:moveTo>
                  <a:pt x="74459" y="143334"/>
                </a:moveTo>
                <a:lnTo>
                  <a:pt x="74459" y="108897"/>
                </a:lnTo>
              </a:path>
              <a:path w="74930" h="200659">
                <a:moveTo>
                  <a:pt x="74459" y="91213"/>
                </a:moveTo>
                <a:lnTo>
                  <a:pt x="74459" y="56775"/>
                </a:lnTo>
              </a:path>
              <a:path w="74930" h="200659">
                <a:moveTo>
                  <a:pt x="74459" y="39091"/>
                </a:moveTo>
                <a:lnTo>
                  <a:pt x="74459" y="0"/>
                </a:lnTo>
              </a:path>
              <a:path w="74930" h="200659">
                <a:moveTo>
                  <a:pt x="0" y="0"/>
                </a:moveTo>
                <a:lnTo>
                  <a:pt x="26060" y="0"/>
                </a:lnTo>
              </a:path>
              <a:path w="74930" h="200659">
                <a:moveTo>
                  <a:pt x="43745" y="0"/>
                </a:moveTo>
                <a:lnTo>
                  <a:pt x="69805" y="0"/>
                </a:lnTo>
              </a:path>
              <a:path w="74930" h="200659">
                <a:moveTo>
                  <a:pt x="0" y="200110"/>
                </a:moveTo>
                <a:lnTo>
                  <a:pt x="0" y="161018"/>
                </a:lnTo>
              </a:path>
              <a:path w="74930" h="200659">
                <a:moveTo>
                  <a:pt x="0" y="143334"/>
                </a:moveTo>
                <a:lnTo>
                  <a:pt x="0" y="108897"/>
                </a:lnTo>
              </a:path>
              <a:path w="74930" h="200659">
                <a:moveTo>
                  <a:pt x="0" y="91213"/>
                </a:moveTo>
                <a:lnTo>
                  <a:pt x="0" y="56775"/>
                </a:lnTo>
              </a:path>
              <a:path w="74930" h="200659">
                <a:moveTo>
                  <a:pt x="0" y="39091"/>
                </a:moveTo>
                <a:lnTo>
                  <a:pt x="0" y="0"/>
                </a:lnTo>
              </a:path>
              <a:path w="74930" h="200659">
                <a:moveTo>
                  <a:pt x="69805" y="200110"/>
                </a:moveTo>
                <a:lnTo>
                  <a:pt x="43745" y="200110"/>
                </a:lnTo>
              </a:path>
              <a:path w="74930" h="200659">
                <a:moveTo>
                  <a:pt x="26060" y="200110"/>
                </a:moveTo>
                <a:lnTo>
                  <a:pt x="0" y="200110"/>
                </a:lnTo>
              </a:path>
              <a:path w="74930" h="200659">
                <a:moveTo>
                  <a:pt x="69805" y="200110"/>
                </a:moveTo>
                <a:lnTo>
                  <a:pt x="69805" y="161018"/>
                </a:lnTo>
              </a:path>
              <a:path w="74930" h="200659">
                <a:moveTo>
                  <a:pt x="69805" y="143334"/>
                </a:moveTo>
                <a:lnTo>
                  <a:pt x="69805" y="108897"/>
                </a:lnTo>
              </a:path>
              <a:path w="74930" h="200659">
                <a:moveTo>
                  <a:pt x="69805" y="91213"/>
                </a:moveTo>
                <a:lnTo>
                  <a:pt x="69805" y="56775"/>
                </a:lnTo>
              </a:path>
              <a:path w="74930" h="200659">
                <a:moveTo>
                  <a:pt x="69805" y="39091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29" name="object 14429"/>
          <p:cNvSpPr/>
          <p:nvPr/>
        </p:nvSpPr>
        <p:spPr>
          <a:xfrm>
            <a:off x="4730979" y="70606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30" name="object 14430"/>
          <p:cNvSpPr/>
          <p:nvPr/>
        </p:nvSpPr>
        <p:spPr>
          <a:xfrm>
            <a:off x="4730979" y="698152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31" name="object 14431"/>
          <p:cNvSpPr/>
          <p:nvPr/>
        </p:nvSpPr>
        <p:spPr>
          <a:xfrm>
            <a:off x="14465645" y="6740457"/>
            <a:ext cx="5080" cy="5080"/>
          </a:xfrm>
          <a:custGeom>
            <a:avLst/>
            <a:gdLst/>
            <a:ahLst/>
            <a:cxnLst/>
            <a:rect l="l" t="t" r="r" b="b"/>
            <a:pathLst>
              <a:path w="5080" h="5079">
                <a:moveTo>
                  <a:pt x="0" y="0"/>
                </a:moveTo>
                <a:lnTo>
                  <a:pt x="4653" y="0"/>
                </a:lnTo>
              </a:path>
              <a:path w="5080" h="5079">
                <a:moveTo>
                  <a:pt x="4653" y="4653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32" name="object 14432"/>
          <p:cNvSpPr/>
          <p:nvPr/>
        </p:nvSpPr>
        <p:spPr>
          <a:xfrm>
            <a:off x="14470298" y="653569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33" name="object 14433"/>
          <p:cNvSpPr/>
          <p:nvPr/>
        </p:nvSpPr>
        <p:spPr>
          <a:xfrm>
            <a:off x="4730979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30714"/>
                </a:lnTo>
              </a:path>
              <a:path h="79375">
                <a:moveTo>
                  <a:pt x="0" y="48398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34" name="object 14434"/>
          <p:cNvSpPr/>
          <p:nvPr/>
        </p:nvSpPr>
        <p:spPr>
          <a:xfrm>
            <a:off x="4735632" y="706063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35" name="object 14435"/>
          <p:cNvSpPr/>
          <p:nvPr/>
        </p:nvSpPr>
        <p:spPr>
          <a:xfrm>
            <a:off x="4735632" y="6981521"/>
            <a:ext cx="69850" cy="79375"/>
          </a:xfrm>
          <a:custGeom>
            <a:avLst/>
            <a:gdLst/>
            <a:ahLst/>
            <a:cxnLst/>
            <a:rect l="l" t="t" r="r" b="b"/>
            <a:pathLst>
              <a:path w="69850" h="79375">
                <a:moveTo>
                  <a:pt x="69805" y="0"/>
                </a:moveTo>
                <a:lnTo>
                  <a:pt x="69805" y="30714"/>
                </a:lnTo>
              </a:path>
              <a:path w="69850" h="79375">
                <a:moveTo>
                  <a:pt x="69805" y="48398"/>
                </a:moveTo>
                <a:lnTo>
                  <a:pt x="69805" y="79113"/>
                </a:lnTo>
              </a:path>
              <a:path w="69850" h="79375">
                <a:moveTo>
                  <a:pt x="0" y="0"/>
                </a:moveTo>
                <a:lnTo>
                  <a:pt x="26060" y="0"/>
                </a:lnTo>
              </a:path>
              <a:path w="69850" h="79375">
                <a:moveTo>
                  <a:pt x="42814" y="0"/>
                </a:moveTo>
                <a:lnTo>
                  <a:pt x="69805" y="0"/>
                </a:lnTo>
              </a:path>
              <a:path w="69850" h="79375">
                <a:moveTo>
                  <a:pt x="0" y="0"/>
                </a:moveTo>
                <a:lnTo>
                  <a:pt x="0" y="30714"/>
                </a:lnTo>
              </a:path>
              <a:path w="69850" h="79375">
                <a:moveTo>
                  <a:pt x="0" y="48398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36" name="object 14436"/>
          <p:cNvSpPr/>
          <p:nvPr/>
        </p:nvSpPr>
        <p:spPr>
          <a:xfrm>
            <a:off x="14392116" y="6535694"/>
            <a:ext cx="78740" cy="205104"/>
          </a:xfrm>
          <a:custGeom>
            <a:avLst/>
            <a:gdLst/>
            <a:ahLst/>
            <a:cxnLst/>
            <a:rect l="l" t="t" r="r" b="b"/>
            <a:pathLst>
              <a:path w="78740" h="205104">
                <a:moveTo>
                  <a:pt x="78182" y="204763"/>
                </a:moveTo>
                <a:lnTo>
                  <a:pt x="78182" y="165672"/>
                </a:lnTo>
              </a:path>
              <a:path w="78740" h="205104">
                <a:moveTo>
                  <a:pt x="78182" y="147988"/>
                </a:moveTo>
                <a:lnTo>
                  <a:pt x="78182" y="113550"/>
                </a:lnTo>
              </a:path>
              <a:path w="78740" h="205104">
                <a:moveTo>
                  <a:pt x="78182" y="95866"/>
                </a:moveTo>
                <a:lnTo>
                  <a:pt x="78182" y="61429"/>
                </a:lnTo>
              </a:path>
              <a:path w="78740" h="205104">
                <a:moveTo>
                  <a:pt x="78182" y="43745"/>
                </a:moveTo>
                <a:lnTo>
                  <a:pt x="78182" y="4653"/>
                </a:lnTo>
              </a:path>
              <a:path w="78740" h="205104">
                <a:moveTo>
                  <a:pt x="78182" y="4653"/>
                </a:moveTo>
                <a:lnTo>
                  <a:pt x="73528" y="4653"/>
                </a:lnTo>
              </a:path>
              <a:path w="78740" h="205104">
                <a:moveTo>
                  <a:pt x="78182" y="0"/>
                </a:moveTo>
                <a:lnTo>
                  <a:pt x="47468" y="0"/>
                </a:lnTo>
              </a:path>
              <a:path w="78740" h="205104">
                <a:moveTo>
                  <a:pt x="2978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37" name="object 14437"/>
          <p:cNvSpPr/>
          <p:nvPr/>
        </p:nvSpPr>
        <p:spPr>
          <a:xfrm>
            <a:off x="4730979" y="698152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38" name="object 14438"/>
          <p:cNvSpPr/>
          <p:nvPr/>
        </p:nvSpPr>
        <p:spPr>
          <a:xfrm>
            <a:off x="14395839" y="654034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39" name="object 14439"/>
          <p:cNvSpPr/>
          <p:nvPr/>
        </p:nvSpPr>
        <p:spPr>
          <a:xfrm>
            <a:off x="14392116" y="6740457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0" y="4653"/>
                </a:moveTo>
                <a:lnTo>
                  <a:pt x="29783" y="4653"/>
                </a:lnTo>
              </a:path>
              <a:path w="78740" h="5079">
                <a:moveTo>
                  <a:pt x="47468" y="4653"/>
                </a:moveTo>
                <a:lnTo>
                  <a:pt x="78182" y="4653"/>
                </a:lnTo>
              </a:path>
              <a:path w="78740" h="5079">
                <a:moveTo>
                  <a:pt x="73528" y="0"/>
                </a:moveTo>
                <a:lnTo>
                  <a:pt x="47468" y="0"/>
                </a:lnTo>
              </a:path>
              <a:path w="78740" h="5079">
                <a:moveTo>
                  <a:pt x="29783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40" name="object 14440"/>
          <p:cNvSpPr/>
          <p:nvPr/>
        </p:nvSpPr>
        <p:spPr>
          <a:xfrm>
            <a:off x="4730979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8398"/>
                </a:lnTo>
              </a:path>
              <a:path h="7937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41" name="object 14441"/>
          <p:cNvSpPr/>
          <p:nvPr/>
        </p:nvSpPr>
        <p:spPr>
          <a:xfrm>
            <a:off x="14392116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42" name="object 14442"/>
          <p:cNvSpPr/>
          <p:nvPr/>
        </p:nvSpPr>
        <p:spPr>
          <a:xfrm>
            <a:off x="13565613" y="6552447"/>
            <a:ext cx="1905" cy="1270"/>
          </a:xfrm>
          <a:custGeom>
            <a:avLst/>
            <a:gdLst/>
            <a:ahLst/>
            <a:cxnLst/>
            <a:rect l="l" t="t" r="r" b="b"/>
            <a:pathLst>
              <a:path w="1905" h="1270">
                <a:moveTo>
                  <a:pt x="1861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43" name="object 14443"/>
          <p:cNvSpPr/>
          <p:nvPr/>
        </p:nvSpPr>
        <p:spPr>
          <a:xfrm>
            <a:off x="4730979" y="70606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44" name="object 14444"/>
          <p:cNvSpPr/>
          <p:nvPr/>
        </p:nvSpPr>
        <p:spPr>
          <a:xfrm>
            <a:off x="13567475" y="6553377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1861" y="930"/>
                </a:moveTo>
                <a:lnTo>
                  <a:pt x="0" y="0"/>
                </a:lnTo>
              </a:path>
              <a:path w="3175" h="1904">
                <a:moveTo>
                  <a:pt x="2792" y="1861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45" name="object 14445"/>
          <p:cNvSpPr/>
          <p:nvPr/>
        </p:nvSpPr>
        <p:spPr>
          <a:xfrm>
            <a:off x="4735632" y="706063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46" name="object 14446"/>
          <p:cNvSpPr/>
          <p:nvPr/>
        </p:nvSpPr>
        <p:spPr>
          <a:xfrm>
            <a:off x="13571199" y="6555239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47" name="object 14447"/>
          <p:cNvSpPr/>
          <p:nvPr/>
        </p:nvSpPr>
        <p:spPr>
          <a:xfrm>
            <a:off x="4730979" y="6977798"/>
            <a:ext cx="78740" cy="0"/>
          </a:xfrm>
          <a:custGeom>
            <a:avLst/>
            <a:gdLst/>
            <a:ahLst/>
            <a:cxnLst/>
            <a:rect l="l" t="t" r="r" b="b"/>
            <a:pathLst>
              <a:path w="78739">
                <a:moveTo>
                  <a:pt x="78182" y="0"/>
                </a:moveTo>
                <a:lnTo>
                  <a:pt x="47468" y="0"/>
                </a:lnTo>
              </a:path>
              <a:path w="78739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448" name="object 14448"/>
          <p:cNvGrpSpPr/>
          <p:nvPr/>
        </p:nvGrpSpPr>
        <p:grpSpPr>
          <a:xfrm>
            <a:off x="13571199" y="6555239"/>
            <a:ext cx="3175" cy="3175"/>
            <a:chOff x="13571199" y="6555239"/>
            <a:chExt cx="3175" cy="3175"/>
          </a:xfrm>
        </p:grpSpPr>
        <p:sp>
          <p:nvSpPr>
            <p:cNvPr id="14449" name="object 14449"/>
            <p:cNvSpPr/>
            <p:nvPr/>
          </p:nvSpPr>
          <p:spPr>
            <a:xfrm>
              <a:off x="13572130" y="655617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50" name="object 14450"/>
            <p:cNvSpPr/>
            <p:nvPr/>
          </p:nvSpPr>
          <p:spPr>
            <a:xfrm>
              <a:off x="13572129" y="65561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451" name="object 14451"/>
          <p:cNvSpPr/>
          <p:nvPr/>
        </p:nvSpPr>
        <p:spPr>
          <a:xfrm>
            <a:off x="4735632" y="698152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52" name="object 14452"/>
          <p:cNvSpPr/>
          <p:nvPr/>
        </p:nvSpPr>
        <p:spPr>
          <a:xfrm>
            <a:off x="13402733" y="6592468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09">
                <a:moveTo>
                  <a:pt x="930" y="1861"/>
                </a:moveTo>
                <a:lnTo>
                  <a:pt x="2792" y="0"/>
                </a:lnTo>
              </a:path>
              <a:path w="3175" h="3809">
                <a:moveTo>
                  <a:pt x="0" y="3722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53" name="object 14453"/>
          <p:cNvSpPr/>
          <p:nvPr/>
        </p:nvSpPr>
        <p:spPr>
          <a:xfrm>
            <a:off x="4809161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8398"/>
                </a:lnTo>
              </a:path>
              <a:path h="7937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54" name="object 14454"/>
          <p:cNvSpPr/>
          <p:nvPr/>
        </p:nvSpPr>
        <p:spPr>
          <a:xfrm>
            <a:off x="13331997" y="6323483"/>
            <a:ext cx="71120" cy="276860"/>
          </a:xfrm>
          <a:custGeom>
            <a:avLst/>
            <a:gdLst/>
            <a:ahLst/>
            <a:cxnLst/>
            <a:rect l="l" t="t" r="r" b="b"/>
            <a:pathLst>
              <a:path w="71119" h="276859">
                <a:moveTo>
                  <a:pt x="69805" y="275500"/>
                </a:moveTo>
                <a:lnTo>
                  <a:pt x="69805" y="274569"/>
                </a:lnTo>
              </a:path>
              <a:path w="71119" h="276859">
                <a:moveTo>
                  <a:pt x="68875" y="275500"/>
                </a:moveTo>
                <a:lnTo>
                  <a:pt x="69805" y="275500"/>
                </a:lnTo>
              </a:path>
              <a:path w="71119" h="276859">
                <a:moveTo>
                  <a:pt x="68875" y="276431"/>
                </a:moveTo>
                <a:lnTo>
                  <a:pt x="68875" y="275500"/>
                </a:lnTo>
              </a:path>
              <a:path w="71119" h="276859">
                <a:moveTo>
                  <a:pt x="70736" y="273639"/>
                </a:moveTo>
                <a:lnTo>
                  <a:pt x="70736" y="272708"/>
                </a:lnTo>
              </a:path>
              <a:path w="71119" h="276859">
                <a:moveTo>
                  <a:pt x="63290" y="255024"/>
                </a:moveTo>
                <a:lnTo>
                  <a:pt x="59567" y="237340"/>
                </a:lnTo>
              </a:path>
              <a:path w="71119" h="276859">
                <a:moveTo>
                  <a:pt x="54913" y="220586"/>
                </a:moveTo>
                <a:lnTo>
                  <a:pt x="46537" y="187079"/>
                </a:lnTo>
              </a:path>
              <a:path w="71119" h="276859">
                <a:moveTo>
                  <a:pt x="42814" y="169395"/>
                </a:moveTo>
                <a:lnTo>
                  <a:pt x="33506" y="135888"/>
                </a:lnTo>
              </a:path>
              <a:path w="71119" h="276859">
                <a:moveTo>
                  <a:pt x="29783" y="119135"/>
                </a:moveTo>
                <a:lnTo>
                  <a:pt x="21407" y="85628"/>
                </a:lnTo>
              </a:path>
              <a:path w="71119" h="276859">
                <a:moveTo>
                  <a:pt x="16753" y="67944"/>
                </a:moveTo>
                <a:lnTo>
                  <a:pt x="8376" y="34437"/>
                </a:lnTo>
              </a:path>
              <a:path w="71119" h="276859">
                <a:moveTo>
                  <a:pt x="4653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55" name="object 14455"/>
          <p:cNvSpPr/>
          <p:nvPr/>
        </p:nvSpPr>
        <p:spPr>
          <a:xfrm>
            <a:off x="13504185" y="6280669"/>
            <a:ext cx="63500" cy="255270"/>
          </a:xfrm>
          <a:custGeom>
            <a:avLst/>
            <a:gdLst/>
            <a:ahLst/>
            <a:cxnLst/>
            <a:rect l="l" t="t" r="r" b="b"/>
            <a:pathLst>
              <a:path w="63500" h="255270">
                <a:moveTo>
                  <a:pt x="0" y="0"/>
                </a:moveTo>
                <a:lnTo>
                  <a:pt x="4653" y="17684"/>
                </a:lnTo>
              </a:path>
              <a:path w="63500" h="255270">
                <a:moveTo>
                  <a:pt x="8376" y="34437"/>
                </a:moveTo>
                <a:lnTo>
                  <a:pt x="16753" y="67944"/>
                </a:lnTo>
              </a:path>
              <a:path w="63500" h="255270">
                <a:moveTo>
                  <a:pt x="21407" y="84697"/>
                </a:moveTo>
                <a:lnTo>
                  <a:pt x="29783" y="119135"/>
                </a:lnTo>
              </a:path>
              <a:path w="63500" h="255270">
                <a:moveTo>
                  <a:pt x="33506" y="135888"/>
                </a:moveTo>
                <a:lnTo>
                  <a:pt x="41883" y="169395"/>
                </a:lnTo>
              </a:path>
              <a:path w="63500" h="255270">
                <a:moveTo>
                  <a:pt x="46537" y="187079"/>
                </a:moveTo>
                <a:lnTo>
                  <a:pt x="54913" y="220586"/>
                </a:lnTo>
              </a:path>
              <a:path w="63500" h="255270">
                <a:moveTo>
                  <a:pt x="58636" y="237340"/>
                </a:moveTo>
                <a:lnTo>
                  <a:pt x="63290" y="25502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56" name="object 14456"/>
          <p:cNvSpPr/>
          <p:nvPr/>
        </p:nvSpPr>
        <p:spPr>
          <a:xfrm>
            <a:off x="13341305" y="6270431"/>
            <a:ext cx="147320" cy="37465"/>
          </a:xfrm>
          <a:custGeom>
            <a:avLst/>
            <a:gdLst/>
            <a:ahLst/>
            <a:cxnLst/>
            <a:rect l="l" t="t" r="r" b="b"/>
            <a:pathLst>
              <a:path w="147319" h="37464">
                <a:moveTo>
                  <a:pt x="0" y="37229"/>
                </a:moveTo>
                <a:lnTo>
                  <a:pt x="40022" y="26991"/>
                </a:lnTo>
              </a:path>
              <a:path w="147319" h="37464">
                <a:moveTo>
                  <a:pt x="56775" y="23268"/>
                </a:moveTo>
                <a:lnTo>
                  <a:pt x="90282" y="14891"/>
                </a:lnTo>
              </a:path>
              <a:path w="147319" h="37464">
                <a:moveTo>
                  <a:pt x="107035" y="10238"/>
                </a:moveTo>
                <a:lnTo>
                  <a:pt x="147057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57" name="object 14457"/>
          <p:cNvSpPr/>
          <p:nvPr/>
        </p:nvSpPr>
        <p:spPr>
          <a:xfrm>
            <a:off x="13568405" y="6537555"/>
            <a:ext cx="5080" cy="19685"/>
          </a:xfrm>
          <a:custGeom>
            <a:avLst/>
            <a:gdLst/>
            <a:ahLst/>
            <a:cxnLst/>
            <a:rect l="l" t="t" r="r" b="b"/>
            <a:pathLst>
              <a:path w="5080" h="19684">
                <a:moveTo>
                  <a:pt x="4653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58" name="object 14458"/>
          <p:cNvSpPr/>
          <p:nvPr/>
        </p:nvSpPr>
        <p:spPr>
          <a:xfrm>
            <a:off x="13395287" y="6535694"/>
            <a:ext cx="177800" cy="64769"/>
          </a:xfrm>
          <a:custGeom>
            <a:avLst/>
            <a:gdLst/>
            <a:ahLst/>
            <a:cxnLst/>
            <a:rect l="l" t="t" r="r" b="b"/>
            <a:pathLst>
              <a:path w="177800" h="64770">
                <a:moveTo>
                  <a:pt x="5584" y="64221"/>
                </a:moveTo>
                <a:lnTo>
                  <a:pt x="32576" y="57706"/>
                </a:lnTo>
              </a:path>
              <a:path w="177800" h="64770">
                <a:moveTo>
                  <a:pt x="49329" y="53052"/>
                </a:moveTo>
                <a:lnTo>
                  <a:pt x="82836" y="44675"/>
                </a:lnTo>
              </a:path>
              <a:path w="177800" h="64770">
                <a:moveTo>
                  <a:pt x="100520" y="40022"/>
                </a:moveTo>
                <a:lnTo>
                  <a:pt x="134027" y="31645"/>
                </a:lnTo>
              </a:path>
              <a:path w="177800" h="64770">
                <a:moveTo>
                  <a:pt x="150780" y="27922"/>
                </a:moveTo>
                <a:lnTo>
                  <a:pt x="177772" y="21407"/>
                </a:lnTo>
              </a:path>
              <a:path w="177800" h="64770">
                <a:moveTo>
                  <a:pt x="930" y="44675"/>
                </a:moveTo>
                <a:lnTo>
                  <a:pt x="5584" y="64221"/>
                </a:lnTo>
              </a:path>
              <a:path w="177800" h="64770">
                <a:moveTo>
                  <a:pt x="172187" y="0"/>
                </a:moveTo>
                <a:lnTo>
                  <a:pt x="173118" y="1861"/>
                </a:lnTo>
              </a:path>
              <a:path w="177800" h="64770">
                <a:moveTo>
                  <a:pt x="930" y="44675"/>
                </a:moveTo>
                <a:lnTo>
                  <a:pt x="0" y="4281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59" name="object 14459"/>
          <p:cNvSpPr/>
          <p:nvPr/>
        </p:nvSpPr>
        <p:spPr>
          <a:xfrm>
            <a:off x="4805438" y="6926606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60" name="object 14460"/>
          <p:cNvSpPr/>
          <p:nvPr/>
        </p:nvSpPr>
        <p:spPr>
          <a:xfrm>
            <a:off x="13398079" y="6589676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5" h="109220">
                <a:moveTo>
                  <a:pt x="26991" y="108897"/>
                </a:moveTo>
                <a:lnTo>
                  <a:pt x="21407" y="85628"/>
                </a:lnTo>
              </a:path>
              <a:path w="27305" h="109220">
                <a:moveTo>
                  <a:pt x="17684" y="69805"/>
                </a:moveTo>
                <a:lnTo>
                  <a:pt x="10238" y="38160"/>
                </a:lnTo>
              </a:path>
              <a:path w="27305" h="109220">
                <a:moveTo>
                  <a:pt x="5584" y="22337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61" name="object 14461"/>
          <p:cNvSpPr/>
          <p:nvPr/>
        </p:nvSpPr>
        <p:spPr>
          <a:xfrm>
            <a:off x="4805438" y="7019681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62" name="object 14462"/>
          <p:cNvSpPr/>
          <p:nvPr/>
        </p:nvSpPr>
        <p:spPr>
          <a:xfrm>
            <a:off x="4805438" y="6918230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63" name="object 14463"/>
          <p:cNvSpPr/>
          <p:nvPr/>
        </p:nvSpPr>
        <p:spPr>
          <a:xfrm>
            <a:off x="4805438" y="7028057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64" name="object 14464"/>
          <p:cNvSpPr/>
          <p:nvPr/>
        </p:nvSpPr>
        <p:spPr>
          <a:xfrm>
            <a:off x="13570267" y="6546862"/>
            <a:ext cx="27305" cy="108585"/>
          </a:xfrm>
          <a:custGeom>
            <a:avLst/>
            <a:gdLst/>
            <a:ahLst/>
            <a:cxnLst/>
            <a:rect l="l" t="t" r="r" b="b"/>
            <a:pathLst>
              <a:path w="27305" h="108584">
                <a:moveTo>
                  <a:pt x="0" y="0"/>
                </a:moveTo>
                <a:lnTo>
                  <a:pt x="5584" y="22337"/>
                </a:lnTo>
              </a:path>
              <a:path w="27305" h="108584">
                <a:moveTo>
                  <a:pt x="9307" y="38160"/>
                </a:moveTo>
                <a:lnTo>
                  <a:pt x="17684" y="69805"/>
                </a:lnTo>
              </a:path>
              <a:path w="27305" h="108584">
                <a:moveTo>
                  <a:pt x="21407" y="85628"/>
                </a:moveTo>
                <a:lnTo>
                  <a:pt x="26991" y="107966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65" name="object 14465"/>
          <p:cNvSpPr/>
          <p:nvPr/>
        </p:nvSpPr>
        <p:spPr>
          <a:xfrm>
            <a:off x="4772862" y="6977798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66" name="object 14466"/>
          <p:cNvSpPr/>
          <p:nvPr/>
        </p:nvSpPr>
        <p:spPr>
          <a:xfrm>
            <a:off x="13399011" y="6536624"/>
            <a:ext cx="165735" cy="41275"/>
          </a:xfrm>
          <a:custGeom>
            <a:avLst/>
            <a:gdLst/>
            <a:ahLst/>
            <a:cxnLst/>
            <a:rect l="l" t="t" r="r" b="b"/>
            <a:pathLst>
              <a:path w="165734" h="41275">
                <a:moveTo>
                  <a:pt x="165672" y="0"/>
                </a:moveTo>
                <a:lnTo>
                  <a:pt x="164741" y="0"/>
                </a:lnTo>
              </a:path>
              <a:path w="165734" h="41275">
                <a:moveTo>
                  <a:pt x="164741" y="0"/>
                </a:moveTo>
                <a:lnTo>
                  <a:pt x="162880" y="930"/>
                </a:lnTo>
              </a:path>
              <a:path w="165734" h="41275">
                <a:moveTo>
                  <a:pt x="162880" y="930"/>
                </a:moveTo>
                <a:lnTo>
                  <a:pt x="141473" y="5584"/>
                </a:lnTo>
              </a:path>
              <a:path w="165734" h="41275">
                <a:moveTo>
                  <a:pt x="124719" y="10238"/>
                </a:moveTo>
                <a:lnTo>
                  <a:pt x="91213" y="18614"/>
                </a:lnTo>
              </a:path>
              <a:path w="165734" h="41275">
                <a:moveTo>
                  <a:pt x="74459" y="22337"/>
                </a:moveTo>
                <a:lnTo>
                  <a:pt x="40022" y="30714"/>
                </a:lnTo>
              </a:path>
              <a:path w="165734" h="41275">
                <a:moveTo>
                  <a:pt x="23268" y="35368"/>
                </a:moveTo>
                <a:lnTo>
                  <a:pt x="1861" y="40952"/>
                </a:lnTo>
              </a:path>
              <a:path w="165734" h="41275">
                <a:moveTo>
                  <a:pt x="1861" y="40952"/>
                </a:moveTo>
                <a:lnTo>
                  <a:pt x="930" y="40952"/>
                </a:lnTo>
              </a:path>
              <a:path w="165734" h="41275">
                <a:moveTo>
                  <a:pt x="930" y="40952"/>
                </a:moveTo>
                <a:lnTo>
                  <a:pt x="0" y="4095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467" name="object 14467"/>
          <p:cNvGrpSpPr/>
          <p:nvPr/>
        </p:nvGrpSpPr>
        <p:grpSpPr>
          <a:xfrm>
            <a:off x="13438102" y="6659482"/>
            <a:ext cx="1905" cy="1905"/>
            <a:chOff x="13438102" y="6659482"/>
            <a:chExt cx="1905" cy="1905"/>
          </a:xfrm>
        </p:grpSpPr>
        <p:sp>
          <p:nvSpPr>
            <p:cNvPr id="14468" name="object 14468"/>
            <p:cNvSpPr/>
            <p:nvPr/>
          </p:nvSpPr>
          <p:spPr>
            <a:xfrm>
              <a:off x="13438102" y="6660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69" name="object 14469"/>
            <p:cNvSpPr/>
            <p:nvPr/>
          </p:nvSpPr>
          <p:spPr>
            <a:xfrm>
              <a:off x="13438099" y="66594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470" name="object 14470"/>
          <p:cNvSpPr/>
          <p:nvPr/>
        </p:nvSpPr>
        <p:spPr>
          <a:xfrm>
            <a:off x="4735632" y="7064357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735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471" name="object 14471"/>
          <p:cNvGrpSpPr/>
          <p:nvPr/>
        </p:nvGrpSpPr>
        <p:grpSpPr>
          <a:xfrm>
            <a:off x="13438102" y="6659483"/>
            <a:ext cx="1905" cy="3175"/>
            <a:chOff x="13438102" y="6659483"/>
            <a:chExt cx="1905" cy="3175"/>
          </a:xfrm>
        </p:grpSpPr>
        <p:sp>
          <p:nvSpPr>
            <p:cNvPr id="14472" name="object 14472"/>
            <p:cNvSpPr/>
            <p:nvPr/>
          </p:nvSpPr>
          <p:spPr>
            <a:xfrm>
              <a:off x="13438102" y="66594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73" name="object 14473"/>
            <p:cNvSpPr/>
            <p:nvPr/>
          </p:nvSpPr>
          <p:spPr>
            <a:xfrm>
              <a:off x="13439033" y="66604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74" name="object 14474"/>
            <p:cNvSpPr/>
            <p:nvPr/>
          </p:nvSpPr>
          <p:spPr>
            <a:xfrm>
              <a:off x="13438102" y="6660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475" name="object 14475"/>
          <p:cNvSpPr/>
          <p:nvPr/>
        </p:nvSpPr>
        <p:spPr>
          <a:xfrm>
            <a:off x="4730979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76" name="object 14476"/>
          <p:cNvSpPr/>
          <p:nvPr/>
        </p:nvSpPr>
        <p:spPr>
          <a:xfrm>
            <a:off x="4730979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77" name="object 14477"/>
          <p:cNvSpPr/>
          <p:nvPr/>
        </p:nvSpPr>
        <p:spPr>
          <a:xfrm>
            <a:off x="4805438" y="6775825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78" name="object 14478"/>
          <p:cNvSpPr/>
          <p:nvPr/>
        </p:nvSpPr>
        <p:spPr>
          <a:xfrm>
            <a:off x="13438102" y="66604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79" name="object 14479"/>
          <p:cNvSpPr/>
          <p:nvPr/>
        </p:nvSpPr>
        <p:spPr>
          <a:xfrm>
            <a:off x="4730979" y="7060634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09">
                <a:moveTo>
                  <a:pt x="0" y="3722"/>
                </a:moveTo>
                <a:lnTo>
                  <a:pt x="4653" y="3722"/>
                </a:lnTo>
              </a:path>
              <a:path w="5079"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80" name="object 14480"/>
          <p:cNvSpPr/>
          <p:nvPr/>
        </p:nvSpPr>
        <p:spPr>
          <a:xfrm>
            <a:off x="4730979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81" name="object 14481"/>
          <p:cNvSpPr/>
          <p:nvPr/>
        </p:nvSpPr>
        <p:spPr>
          <a:xfrm>
            <a:off x="4730979" y="70643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82" name="object 14482"/>
          <p:cNvSpPr/>
          <p:nvPr/>
        </p:nvSpPr>
        <p:spPr>
          <a:xfrm>
            <a:off x="4735632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83" name="object 14483"/>
          <p:cNvSpPr/>
          <p:nvPr/>
        </p:nvSpPr>
        <p:spPr>
          <a:xfrm>
            <a:off x="4735632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84" name="object 14484"/>
          <p:cNvSpPr/>
          <p:nvPr/>
        </p:nvSpPr>
        <p:spPr>
          <a:xfrm>
            <a:off x="13438099" y="666041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54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85" name="object 14485"/>
          <p:cNvSpPr/>
          <p:nvPr/>
        </p:nvSpPr>
        <p:spPr>
          <a:xfrm>
            <a:off x="4867798" y="7060634"/>
            <a:ext cx="8890" cy="0"/>
          </a:xfrm>
          <a:custGeom>
            <a:avLst/>
            <a:gdLst/>
            <a:ahLst/>
            <a:cxnLst/>
            <a:rect l="l" t="t" r="r" b="b"/>
            <a:pathLst>
              <a:path w="8889">
                <a:moveTo>
                  <a:pt x="0" y="0"/>
                </a:moveTo>
                <a:lnTo>
                  <a:pt x="8376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486" name="object 14486"/>
          <p:cNvGrpSpPr/>
          <p:nvPr/>
        </p:nvGrpSpPr>
        <p:grpSpPr>
          <a:xfrm>
            <a:off x="13437170" y="6660413"/>
            <a:ext cx="1905" cy="1905"/>
            <a:chOff x="13437170" y="6660413"/>
            <a:chExt cx="1905" cy="1905"/>
          </a:xfrm>
        </p:grpSpPr>
        <p:sp>
          <p:nvSpPr>
            <p:cNvPr id="14487" name="object 14487"/>
            <p:cNvSpPr/>
            <p:nvPr/>
          </p:nvSpPr>
          <p:spPr>
            <a:xfrm>
              <a:off x="13438101" y="66613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88" name="object 14488"/>
            <p:cNvSpPr/>
            <p:nvPr/>
          </p:nvSpPr>
          <p:spPr>
            <a:xfrm>
              <a:off x="13437171" y="6660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489" name="object 14489"/>
          <p:cNvSpPr/>
          <p:nvPr/>
        </p:nvSpPr>
        <p:spPr>
          <a:xfrm>
            <a:off x="4735632" y="7064357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0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90" name="object 14490"/>
          <p:cNvSpPr/>
          <p:nvPr/>
        </p:nvSpPr>
        <p:spPr>
          <a:xfrm>
            <a:off x="13437170" y="66604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91" name="object 14491"/>
          <p:cNvSpPr/>
          <p:nvPr/>
        </p:nvSpPr>
        <p:spPr>
          <a:xfrm>
            <a:off x="4730979" y="697314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92" name="object 14492"/>
          <p:cNvSpPr/>
          <p:nvPr/>
        </p:nvSpPr>
        <p:spPr>
          <a:xfrm>
            <a:off x="11557065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93" name="object 14493"/>
          <p:cNvSpPr/>
          <p:nvPr/>
        </p:nvSpPr>
        <p:spPr>
          <a:xfrm>
            <a:off x="13437172" y="666041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54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94" name="object 14494"/>
          <p:cNvSpPr/>
          <p:nvPr/>
        </p:nvSpPr>
        <p:spPr>
          <a:xfrm>
            <a:off x="4730979" y="677210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95" name="object 14495"/>
          <p:cNvSpPr/>
          <p:nvPr/>
        </p:nvSpPr>
        <p:spPr>
          <a:xfrm>
            <a:off x="13438102" y="666041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96" name="object 14496"/>
          <p:cNvSpPr/>
          <p:nvPr/>
        </p:nvSpPr>
        <p:spPr>
          <a:xfrm>
            <a:off x="11557065" y="677768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97" name="object 14497"/>
          <p:cNvSpPr/>
          <p:nvPr/>
        </p:nvSpPr>
        <p:spPr>
          <a:xfrm>
            <a:off x="11557065" y="697872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98" name="object 14498"/>
          <p:cNvSpPr/>
          <p:nvPr/>
        </p:nvSpPr>
        <p:spPr>
          <a:xfrm>
            <a:off x="13437172" y="665949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99" name="object 14499"/>
          <p:cNvSpPr/>
          <p:nvPr/>
        </p:nvSpPr>
        <p:spPr>
          <a:xfrm>
            <a:off x="11561719" y="7069941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500" name="object 14500"/>
          <p:cNvGrpSpPr/>
          <p:nvPr/>
        </p:nvGrpSpPr>
        <p:grpSpPr>
          <a:xfrm>
            <a:off x="13437170" y="6659483"/>
            <a:ext cx="6985" cy="17145"/>
            <a:chOff x="13437170" y="6659483"/>
            <a:chExt cx="6985" cy="17145"/>
          </a:xfrm>
        </p:grpSpPr>
        <p:sp>
          <p:nvSpPr>
            <p:cNvPr id="14501" name="object 14501"/>
            <p:cNvSpPr/>
            <p:nvPr/>
          </p:nvSpPr>
          <p:spPr>
            <a:xfrm>
              <a:off x="13437171" y="66594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02" name="object 14502"/>
            <p:cNvSpPr/>
            <p:nvPr/>
          </p:nvSpPr>
          <p:spPr>
            <a:xfrm>
              <a:off x="13438101" y="6661344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80" h="13970">
                  <a:moveTo>
                    <a:pt x="4653" y="13030"/>
                  </a:moveTo>
                  <a:lnTo>
                    <a:pt x="930" y="0"/>
                  </a:lnTo>
                </a:path>
                <a:path w="5080" h="13970">
                  <a:moveTo>
                    <a:pt x="0" y="0"/>
                  </a:moveTo>
                  <a:lnTo>
                    <a:pt x="3722" y="13961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503" name="object 14503"/>
          <p:cNvSpPr/>
          <p:nvPr/>
        </p:nvSpPr>
        <p:spPr>
          <a:xfrm>
            <a:off x="13567475" y="662876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04" name="object 14504"/>
          <p:cNvSpPr/>
          <p:nvPr/>
        </p:nvSpPr>
        <p:spPr>
          <a:xfrm>
            <a:off x="4730979" y="6772102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40022"/>
                </a:lnTo>
              </a:path>
              <a:path h="201295">
                <a:moveTo>
                  <a:pt x="0" y="56775"/>
                </a:moveTo>
                <a:lnTo>
                  <a:pt x="0" y="92143"/>
                </a:lnTo>
              </a:path>
              <a:path h="201295">
                <a:moveTo>
                  <a:pt x="0" y="109827"/>
                </a:moveTo>
                <a:lnTo>
                  <a:pt x="0" y="144265"/>
                </a:lnTo>
              </a:path>
              <a:path h="201295">
                <a:moveTo>
                  <a:pt x="0" y="161949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05" name="object 14505"/>
          <p:cNvSpPr/>
          <p:nvPr/>
        </p:nvSpPr>
        <p:spPr>
          <a:xfrm>
            <a:off x="4735632" y="697314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06" name="object 14506"/>
          <p:cNvSpPr/>
          <p:nvPr/>
        </p:nvSpPr>
        <p:spPr>
          <a:xfrm>
            <a:off x="11693885" y="7065288"/>
            <a:ext cx="8890" cy="0"/>
          </a:xfrm>
          <a:custGeom>
            <a:avLst/>
            <a:gdLst/>
            <a:ahLst/>
            <a:cxnLst/>
            <a:rect l="l" t="t" r="r" b="b"/>
            <a:pathLst>
              <a:path w="8890">
                <a:moveTo>
                  <a:pt x="0" y="0"/>
                </a:moveTo>
                <a:lnTo>
                  <a:pt x="8376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07" name="object 14507"/>
          <p:cNvSpPr/>
          <p:nvPr/>
        </p:nvSpPr>
        <p:spPr>
          <a:xfrm>
            <a:off x="4805438" y="6772102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40022"/>
                </a:lnTo>
              </a:path>
              <a:path h="201295">
                <a:moveTo>
                  <a:pt x="0" y="56775"/>
                </a:moveTo>
                <a:lnTo>
                  <a:pt x="0" y="92143"/>
                </a:lnTo>
              </a:path>
              <a:path h="201295">
                <a:moveTo>
                  <a:pt x="0" y="109827"/>
                </a:moveTo>
                <a:lnTo>
                  <a:pt x="0" y="144265"/>
                </a:lnTo>
              </a:path>
              <a:path h="201295">
                <a:moveTo>
                  <a:pt x="0" y="161949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08" name="object 14508"/>
          <p:cNvSpPr/>
          <p:nvPr/>
        </p:nvSpPr>
        <p:spPr>
          <a:xfrm>
            <a:off x="11557065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09" name="object 14509"/>
          <p:cNvSpPr/>
          <p:nvPr/>
        </p:nvSpPr>
        <p:spPr>
          <a:xfrm>
            <a:off x="4735632" y="677210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10" name="object 14510"/>
          <p:cNvSpPr/>
          <p:nvPr/>
        </p:nvSpPr>
        <p:spPr>
          <a:xfrm>
            <a:off x="11557065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11" name="object 14511"/>
          <p:cNvSpPr/>
          <p:nvPr/>
        </p:nvSpPr>
        <p:spPr>
          <a:xfrm>
            <a:off x="13567474" y="662876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54" y="939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12" name="object 14512"/>
          <p:cNvSpPr/>
          <p:nvPr/>
        </p:nvSpPr>
        <p:spPr>
          <a:xfrm>
            <a:off x="4735632" y="6772102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40022"/>
                </a:lnTo>
              </a:path>
              <a:path h="201295">
                <a:moveTo>
                  <a:pt x="0" y="56775"/>
                </a:moveTo>
                <a:lnTo>
                  <a:pt x="0" y="92143"/>
                </a:lnTo>
              </a:path>
              <a:path h="201295">
                <a:moveTo>
                  <a:pt x="0" y="109827"/>
                </a:moveTo>
                <a:lnTo>
                  <a:pt x="0" y="144265"/>
                </a:lnTo>
              </a:path>
              <a:path h="201295">
                <a:moveTo>
                  <a:pt x="0" y="161949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513" name="object 14513"/>
          <p:cNvGrpSpPr/>
          <p:nvPr/>
        </p:nvGrpSpPr>
        <p:grpSpPr>
          <a:xfrm>
            <a:off x="13566544" y="6627837"/>
            <a:ext cx="3175" cy="3175"/>
            <a:chOff x="13566544" y="6627837"/>
            <a:chExt cx="3175" cy="3175"/>
          </a:xfrm>
        </p:grpSpPr>
        <p:sp>
          <p:nvSpPr>
            <p:cNvPr id="14514" name="object 14514"/>
            <p:cNvSpPr/>
            <p:nvPr/>
          </p:nvSpPr>
          <p:spPr>
            <a:xfrm>
              <a:off x="13567475" y="662876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15" name="object 14515"/>
            <p:cNvSpPr/>
            <p:nvPr/>
          </p:nvSpPr>
          <p:spPr>
            <a:xfrm>
              <a:off x="13566533" y="66278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516" name="object 14516"/>
          <p:cNvSpPr/>
          <p:nvPr/>
        </p:nvSpPr>
        <p:spPr>
          <a:xfrm>
            <a:off x="4730979" y="677210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17" name="object 14517"/>
          <p:cNvSpPr/>
          <p:nvPr/>
        </p:nvSpPr>
        <p:spPr>
          <a:xfrm>
            <a:off x="11561719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18" name="object 14518"/>
          <p:cNvSpPr/>
          <p:nvPr/>
        </p:nvSpPr>
        <p:spPr>
          <a:xfrm>
            <a:off x="13566544" y="662783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19" name="object 14519"/>
          <p:cNvSpPr/>
          <p:nvPr/>
        </p:nvSpPr>
        <p:spPr>
          <a:xfrm>
            <a:off x="11557065" y="706528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653" y="0"/>
                </a:moveTo>
                <a:lnTo>
                  <a:pt x="4653" y="4653"/>
                </a:lnTo>
              </a:path>
              <a:path w="5079" h="5079">
                <a:moveTo>
                  <a:pt x="4653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520" name="object 14520"/>
          <p:cNvGrpSpPr/>
          <p:nvPr/>
        </p:nvGrpSpPr>
        <p:grpSpPr>
          <a:xfrm>
            <a:off x="13566544" y="6627837"/>
            <a:ext cx="1905" cy="1905"/>
            <a:chOff x="13566544" y="6627837"/>
            <a:chExt cx="1905" cy="1905"/>
          </a:xfrm>
        </p:grpSpPr>
        <p:sp>
          <p:nvSpPr>
            <p:cNvPr id="14521" name="object 14521"/>
            <p:cNvSpPr/>
            <p:nvPr/>
          </p:nvSpPr>
          <p:spPr>
            <a:xfrm>
              <a:off x="13566544" y="66278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22" name="object 14522"/>
            <p:cNvSpPr/>
            <p:nvPr/>
          </p:nvSpPr>
          <p:spPr>
            <a:xfrm>
              <a:off x="13567475" y="66278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523" name="object 14523"/>
          <p:cNvSpPr/>
          <p:nvPr/>
        </p:nvSpPr>
        <p:spPr>
          <a:xfrm>
            <a:off x="4730979" y="6772102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40022"/>
                </a:lnTo>
              </a:path>
              <a:path h="201295">
                <a:moveTo>
                  <a:pt x="0" y="56775"/>
                </a:moveTo>
                <a:lnTo>
                  <a:pt x="0" y="92143"/>
                </a:lnTo>
              </a:path>
              <a:path h="201295">
                <a:moveTo>
                  <a:pt x="0" y="109827"/>
                </a:moveTo>
                <a:lnTo>
                  <a:pt x="0" y="144265"/>
                </a:lnTo>
              </a:path>
              <a:path h="201295">
                <a:moveTo>
                  <a:pt x="0" y="161949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24" name="object 14524"/>
          <p:cNvSpPr/>
          <p:nvPr/>
        </p:nvSpPr>
        <p:spPr>
          <a:xfrm>
            <a:off x="13567475" y="662783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25" name="object 14525"/>
          <p:cNvSpPr/>
          <p:nvPr/>
        </p:nvSpPr>
        <p:spPr>
          <a:xfrm>
            <a:off x="11557065" y="706994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26" name="object 14526"/>
          <p:cNvSpPr/>
          <p:nvPr/>
        </p:nvSpPr>
        <p:spPr>
          <a:xfrm>
            <a:off x="13567475" y="662690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27" name="object 14527"/>
          <p:cNvSpPr/>
          <p:nvPr/>
        </p:nvSpPr>
        <p:spPr>
          <a:xfrm>
            <a:off x="11631525" y="678047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28" name="object 14528"/>
          <p:cNvSpPr/>
          <p:nvPr/>
        </p:nvSpPr>
        <p:spPr>
          <a:xfrm>
            <a:off x="13567475" y="662690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29" name="object 14529"/>
          <p:cNvSpPr/>
          <p:nvPr/>
        </p:nvSpPr>
        <p:spPr>
          <a:xfrm>
            <a:off x="4730979" y="6973144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39" h="5079">
                <a:moveTo>
                  <a:pt x="0" y="0"/>
                </a:moveTo>
                <a:lnTo>
                  <a:pt x="4653" y="0"/>
                </a:lnTo>
              </a:path>
              <a:path w="78739" h="5079">
                <a:moveTo>
                  <a:pt x="0" y="4653"/>
                </a:moveTo>
                <a:lnTo>
                  <a:pt x="30714" y="4653"/>
                </a:lnTo>
              </a:path>
              <a:path w="78739" h="5079">
                <a:moveTo>
                  <a:pt x="47468" y="4653"/>
                </a:moveTo>
                <a:lnTo>
                  <a:pt x="78182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30" name="object 14530"/>
          <p:cNvSpPr/>
          <p:nvPr/>
        </p:nvSpPr>
        <p:spPr>
          <a:xfrm>
            <a:off x="13567475" y="662690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31" name="object 14531"/>
          <p:cNvSpPr/>
          <p:nvPr/>
        </p:nvSpPr>
        <p:spPr>
          <a:xfrm>
            <a:off x="4735632" y="697314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532" name="object 14532"/>
          <p:cNvGrpSpPr/>
          <p:nvPr/>
        </p:nvGrpSpPr>
        <p:grpSpPr>
          <a:xfrm>
            <a:off x="13567475" y="6626907"/>
            <a:ext cx="1905" cy="1905"/>
            <a:chOff x="13567475" y="6626907"/>
            <a:chExt cx="1905" cy="1905"/>
          </a:xfrm>
        </p:grpSpPr>
        <p:sp>
          <p:nvSpPr>
            <p:cNvPr id="14533" name="object 14533"/>
            <p:cNvSpPr/>
            <p:nvPr/>
          </p:nvSpPr>
          <p:spPr>
            <a:xfrm>
              <a:off x="13567475" y="66269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34" name="object 14534"/>
            <p:cNvSpPr/>
            <p:nvPr/>
          </p:nvSpPr>
          <p:spPr>
            <a:xfrm>
              <a:off x="13568407" y="66278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535" name="object 14535"/>
          <p:cNvSpPr/>
          <p:nvPr/>
        </p:nvSpPr>
        <p:spPr>
          <a:xfrm>
            <a:off x="4735632" y="677210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536" name="object 14536"/>
          <p:cNvGrpSpPr/>
          <p:nvPr/>
        </p:nvGrpSpPr>
        <p:grpSpPr>
          <a:xfrm>
            <a:off x="13568405" y="6627837"/>
            <a:ext cx="1905" cy="1905"/>
            <a:chOff x="13568405" y="6627837"/>
            <a:chExt cx="1905" cy="1905"/>
          </a:xfrm>
        </p:grpSpPr>
        <p:sp>
          <p:nvSpPr>
            <p:cNvPr id="14537" name="object 14537"/>
            <p:cNvSpPr/>
            <p:nvPr/>
          </p:nvSpPr>
          <p:spPr>
            <a:xfrm>
              <a:off x="13569337" y="66278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38" name="object 14538"/>
            <p:cNvSpPr/>
            <p:nvPr/>
          </p:nvSpPr>
          <p:spPr>
            <a:xfrm>
              <a:off x="13568405" y="66278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539" name="object 14539"/>
          <p:cNvSpPr/>
          <p:nvPr/>
        </p:nvSpPr>
        <p:spPr>
          <a:xfrm>
            <a:off x="4809161" y="6772102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949"/>
                </a:lnTo>
              </a:path>
              <a:path h="201295">
                <a:moveTo>
                  <a:pt x="0" y="144265"/>
                </a:moveTo>
                <a:lnTo>
                  <a:pt x="0" y="109827"/>
                </a:lnTo>
              </a:path>
              <a:path h="201295">
                <a:moveTo>
                  <a:pt x="0" y="92143"/>
                </a:moveTo>
                <a:lnTo>
                  <a:pt x="0" y="56775"/>
                </a:lnTo>
              </a:path>
              <a:path h="201295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540" name="object 14540"/>
          <p:cNvGrpSpPr/>
          <p:nvPr/>
        </p:nvGrpSpPr>
        <p:grpSpPr>
          <a:xfrm>
            <a:off x="13567475" y="6627837"/>
            <a:ext cx="3175" cy="1905"/>
            <a:chOff x="13567475" y="6627837"/>
            <a:chExt cx="3175" cy="1905"/>
          </a:xfrm>
        </p:grpSpPr>
        <p:sp>
          <p:nvSpPr>
            <p:cNvPr id="14541" name="object 14541"/>
            <p:cNvSpPr/>
            <p:nvPr/>
          </p:nvSpPr>
          <p:spPr>
            <a:xfrm>
              <a:off x="13568401" y="66278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42" name="object 14542"/>
            <p:cNvSpPr/>
            <p:nvPr/>
          </p:nvSpPr>
          <p:spPr>
            <a:xfrm>
              <a:off x="13568406" y="662876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0"/>
                  </a:moveTo>
                  <a:lnTo>
                    <a:pt x="930" y="0"/>
                  </a:lnTo>
                </a:path>
                <a:path w="1269"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543" name="object 14543"/>
          <p:cNvSpPr/>
          <p:nvPr/>
        </p:nvSpPr>
        <p:spPr>
          <a:xfrm>
            <a:off x="11561719" y="7069941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735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544" name="object 14544"/>
          <p:cNvGrpSpPr/>
          <p:nvPr/>
        </p:nvGrpSpPr>
        <p:grpSpPr>
          <a:xfrm>
            <a:off x="13493016" y="6271362"/>
            <a:ext cx="100965" cy="396875"/>
            <a:chOff x="13493016" y="6271362"/>
            <a:chExt cx="100965" cy="396875"/>
          </a:xfrm>
        </p:grpSpPr>
        <p:sp>
          <p:nvSpPr>
            <p:cNvPr id="14545" name="object 14545"/>
            <p:cNvSpPr/>
            <p:nvPr/>
          </p:nvSpPr>
          <p:spPr>
            <a:xfrm>
              <a:off x="13567475" y="66287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46" name="object 14546"/>
            <p:cNvSpPr/>
            <p:nvPr/>
          </p:nvSpPr>
          <p:spPr>
            <a:xfrm>
              <a:off x="13493947" y="6272292"/>
              <a:ext cx="99060" cy="395605"/>
            </a:xfrm>
            <a:custGeom>
              <a:avLst/>
              <a:gdLst/>
              <a:ahLst/>
              <a:cxnLst/>
              <a:rect l="l" t="t" r="r" b="b"/>
              <a:pathLst>
                <a:path w="99059" h="395604">
                  <a:moveTo>
                    <a:pt x="73528" y="356475"/>
                  </a:moveTo>
                  <a:lnTo>
                    <a:pt x="77251" y="370436"/>
                  </a:lnTo>
                </a:path>
                <a:path w="99059" h="395604">
                  <a:moveTo>
                    <a:pt x="78182" y="370436"/>
                  </a:moveTo>
                  <a:lnTo>
                    <a:pt x="75390" y="356475"/>
                  </a:lnTo>
                </a:path>
                <a:path w="99059" h="395604">
                  <a:moveTo>
                    <a:pt x="98659" y="395566"/>
                  </a:moveTo>
                  <a:lnTo>
                    <a:pt x="98659" y="392774"/>
                  </a:lnTo>
                </a:path>
                <a:path w="99059" h="395604">
                  <a:moveTo>
                    <a:pt x="98659" y="392774"/>
                  </a:moveTo>
                  <a:lnTo>
                    <a:pt x="97728" y="388120"/>
                  </a:lnTo>
                </a:path>
                <a:path w="99059" h="395604">
                  <a:moveTo>
                    <a:pt x="97728" y="388120"/>
                  </a:moveTo>
                  <a:lnTo>
                    <a:pt x="93074" y="371367"/>
                  </a:lnTo>
                </a:path>
                <a:path w="99059" h="395604">
                  <a:moveTo>
                    <a:pt x="88420" y="353683"/>
                  </a:moveTo>
                  <a:lnTo>
                    <a:pt x="80044" y="320176"/>
                  </a:lnTo>
                </a:path>
                <a:path w="99059" h="395604">
                  <a:moveTo>
                    <a:pt x="76321" y="303423"/>
                  </a:moveTo>
                  <a:lnTo>
                    <a:pt x="71667" y="286669"/>
                  </a:lnTo>
                </a:path>
                <a:path w="99059" h="395604">
                  <a:moveTo>
                    <a:pt x="67013" y="265262"/>
                  </a:moveTo>
                  <a:lnTo>
                    <a:pt x="62359" y="247578"/>
                  </a:lnTo>
                </a:path>
                <a:path w="99059" h="395604">
                  <a:moveTo>
                    <a:pt x="57706" y="230824"/>
                  </a:moveTo>
                  <a:lnTo>
                    <a:pt x="49329" y="196387"/>
                  </a:lnTo>
                </a:path>
                <a:path w="99059" h="395604">
                  <a:moveTo>
                    <a:pt x="45606" y="179633"/>
                  </a:moveTo>
                  <a:lnTo>
                    <a:pt x="37229" y="146127"/>
                  </a:lnTo>
                </a:path>
                <a:path w="99059" h="395604">
                  <a:moveTo>
                    <a:pt x="32576" y="129373"/>
                  </a:moveTo>
                  <a:lnTo>
                    <a:pt x="24199" y="94936"/>
                  </a:lnTo>
                </a:path>
                <a:path w="99059" h="395604">
                  <a:moveTo>
                    <a:pt x="20476" y="78182"/>
                  </a:moveTo>
                  <a:lnTo>
                    <a:pt x="12099" y="44675"/>
                  </a:lnTo>
                </a:path>
                <a:path w="99059" h="395604">
                  <a:moveTo>
                    <a:pt x="7445" y="27922"/>
                  </a:moveTo>
                  <a:lnTo>
                    <a:pt x="2792" y="10238"/>
                  </a:lnTo>
                </a:path>
                <a:path w="99059" h="395604">
                  <a:moveTo>
                    <a:pt x="2792" y="10238"/>
                  </a:moveTo>
                  <a:lnTo>
                    <a:pt x="2792" y="8376"/>
                  </a:lnTo>
                </a:path>
                <a:path w="99059" h="395604">
                  <a:moveTo>
                    <a:pt x="2792" y="8376"/>
                  </a:moveTo>
                  <a:lnTo>
                    <a:pt x="1861" y="6515"/>
                  </a:lnTo>
                </a:path>
                <a:path w="99059" h="395604">
                  <a:moveTo>
                    <a:pt x="1861" y="6515"/>
                  </a:moveTo>
                  <a:lnTo>
                    <a:pt x="1861" y="5584"/>
                  </a:lnTo>
                </a:path>
                <a:path w="99059" h="395604">
                  <a:moveTo>
                    <a:pt x="1861" y="5584"/>
                  </a:moveTo>
                  <a:lnTo>
                    <a:pt x="930" y="3722"/>
                  </a:lnTo>
                </a:path>
                <a:path w="99059" h="395604">
                  <a:moveTo>
                    <a:pt x="930" y="2792"/>
                  </a:moveTo>
                  <a:lnTo>
                    <a:pt x="930" y="930"/>
                  </a:lnTo>
                </a:path>
                <a:path w="99059" h="395604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547" name="object 14547"/>
          <p:cNvSpPr/>
          <p:nvPr/>
        </p:nvSpPr>
        <p:spPr>
          <a:xfrm>
            <a:off x="13408318" y="6598053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5" h="109220">
                <a:moveTo>
                  <a:pt x="0" y="0"/>
                </a:moveTo>
                <a:lnTo>
                  <a:pt x="4653" y="18614"/>
                </a:lnTo>
              </a:path>
              <a:path w="27305" h="109220">
                <a:moveTo>
                  <a:pt x="8376" y="35368"/>
                </a:moveTo>
                <a:lnTo>
                  <a:pt x="16753" y="69805"/>
                </a:lnTo>
              </a:path>
              <a:path w="27305" h="109220">
                <a:moveTo>
                  <a:pt x="21407" y="86559"/>
                </a:moveTo>
                <a:lnTo>
                  <a:pt x="26060" y="105174"/>
                </a:lnTo>
              </a:path>
              <a:path w="27305" h="109220">
                <a:moveTo>
                  <a:pt x="26060" y="106104"/>
                </a:moveTo>
                <a:lnTo>
                  <a:pt x="26991" y="108897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48" name="object 14548"/>
          <p:cNvSpPr/>
          <p:nvPr/>
        </p:nvSpPr>
        <p:spPr>
          <a:xfrm>
            <a:off x="4146470" y="655058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49" name="object 14549"/>
          <p:cNvSpPr/>
          <p:nvPr/>
        </p:nvSpPr>
        <p:spPr>
          <a:xfrm>
            <a:off x="13339443" y="6321622"/>
            <a:ext cx="63500" cy="255270"/>
          </a:xfrm>
          <a:custGeom>
            <a:avLst/>
            <a:gdLst/>
            <a:ahLst/>
            <a:cxnLst/>
            <a:rect l="l" t="t" r="r" b="b"/>
            <a:pathLst>
              <a:path w="63500" h="255270">
                <a:moveTo>
                  <a:pt x="0" y="0"/>
                </a:moveTo>
                <a:lnTo>
                  <a:pt x="3722" y="17684"/>
                </a:lnTo>
              </a:path>
              <a:path w="63500" h="255270">
                <a:moveTo>
                  <a:pt x="8376" y="34437"/>
                </a:moveTo>
                <a:lnTo>
                  <a:pt x="16753" y="67944"/>
                </a:lnTo>
              </a:path>
              <a:path w="63500" h="255270">
                <a:moveTo>
                  <a:pt x="20476" y="85628"/>
                </a:moveTo>
                <a:lnTo>
                  <a:pt x="28853" y="119135"/>
                </a:lnTo>
              </a:path>
              <a:path w="63500" h="255270">
                <a:moveTo>
                  <a:pt x="33506" y="135888"/>
                </a:moveTo>
                <a:lnTo>
                  <a:pt x="41883" y="170326"/>
                </a:lnTo>
              </a:path>
              <a:path w="63500" h="255270">
                <a:moveTo>
                  <a:pt x="46537" y="187079"/>
                </a:moveTo>
                <a:lnTo>
                  <a:pt x="54913" y="220586"/>
                </a:lnTo>
              </a:path>
              <a:path w="63500" h="255270">
                <a:moveTo>
                  <a:pt x="58636" y="237340"/>
                </a:moveTo>
                <a:lnTo>
                  <a:pt x="63290" y="25502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50" name="object 14550"/>
          <p:cNvSpPr/>
          <p:nvPr/>
        </p:nvSpPr>
        <p:spPr>
          <a:xfrm>
            <a:off x="4146470" y="6547793"/>
            <a:ext cx="5715" cy="3175"/>
          </a:xfrm>
          <a:custGeom>
            <a:avLst/>
            <a:gdLst/>
            <a:ahLst/>
            <a:cxnLst/>
            <a:rect l="l" t="t" r="r" b="b"/>
            <a:pathLst>
              <a:path w="5714" h="3175">
                <a:moveTo>
                  <a:pt x="3722" y="930"/>
                </a:moveTo>
                <a:lnTo>
                  <a:pt x="2792" y="1861"/>
                </a:lnTo>
              </a:path>
              <a:path w="5714" h="3175">
                <a:moveTo>
                  <a:pt x="5584" y="0"/>
                </a:moveTo>
                <a:lnTo>
                  <a:pt x="3722" y="930"/>
                </a:lnTo>
              </a:path>
              <a:path w="5714" h="3175">
                <a:moveTo>
                  <a:pt x="930" y="2792"/>
                </a:moveTo>
                <a:lnTo>
                  <a:pt x="0" y="2792"/>
                </a:lnTo>
              </a:path>
              <a:path w="5714" h="3175">
                <a:moveTo>
                  <a:pt x="1861" y="1861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51" name="object 14551"/>
          <p:cNvSpPr/>
          <p:nvPr/>
        </p:nvSpPr>
        <p:spPr>
          <a:xfrm>
            <a:off x="11598949" y="6983382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52" name="object 14552"/>
          <p:cNvSpPr/>
          <p:nvPr/>
        </p:nvSpPr>
        <p:spPr>
          <a:xfrm>
            <a:off x="4152055" y="6546862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53" name="object 14553"/>
          <p:cNvSpPr/>
          <p:nvPr/>
        </p:nvSpPr>
        <p:spPr>
          <a:xfrm>
            <a:off x="4318658" y="659339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54" name="object 14554"/>
          <p:cNvSpPr/>
          <p:nvPr/>
        </p:nvSpPr>
        <p:spPr>
          <a:xfrm>
            <a:off x="13338512" y="6317899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55" name="object 14555"/>
          <p:cNvSpPr/>
          <p:nvPr/>
        </p:nvSpPr>
        <p:spPr>
          <a:xfrm>
            <a:off x="4314004" y="6586884"/>
            <a:ext cx="5080" cy="6985"/>
          </a:xfrm>
          <a:custGeom>
            <a:avLst/>
            <a:gdLst/>
            <a:ahLst/>
            <a:cxnLst/>
            <a:rect l="l" t="t" r="r" b="b"/>
            <a:pathLst>
              <a:path w="5079" h="6984">
                <a:moveTo>
                  <a:pt x="2792" y="3722"/>
                </a:moveTo>
                <a:lnTo>
                  <a:pt x="2792" y="4653"/>
                </a:lnTo>
              </a:path>
              <a:path w="5079" h="6984">
                <a:moveTo>
                  <a:pt x="1861" y="1861"/>
                </a:moveTo>
                <a:lnTo>
                  <a:pt x="2792" y="3722"/>
                </a:lnTo>
              </a:path>
              <a:path w="5079" h="6984">
                <a:moveTo>
                  <a:pt x="0" y="0"/>
                </a:moveTo>
                <a:lnTo>
                  <a:pt x="1861" y="1861"/>
                </a:lnTo>
              </a:path>
              <a:path w="5079" h="6984">
                <a:moveTo>
                  <a:pt x="3722" y="6515"/>
                </a:moveTo>
                <a:lnTo>
                  <a:pt x="4653" y="6515"/>
                </a:lnTo>
              </a:path>
              <a:path w="5079" h="6984">
                <a:moveTo>
                  <a:pt x="3722" y="4653"/>
                </a:moveTo>
                <a:lnTo>
                  <a:pt x="3722" y="6515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56" name="object 14556"/>
          <p:cNvSpPr/>
          <p:nvPr/>
        </p:nvSpPr>
        <p:spPr>
          <a:xfrm>
            <a:off x="4231168" y="6264846"/>
            <a:ext cx="147320" cy="37465"/>
          </a:xfrm>
          <a:custGeom>
            <a:avLst/>
            <a:gdLst/>
            <a:ahLst/>
            <a:cxnLst/>
            <a:rect l="l" t="t" r="r" b="b"/>
            <a:pathLst>
              <a:path w="147320" h="37464">
                <a:moveTo>
                  <a:pt x="0" y="0"/>
                </a:moveTo>
                <a:lnTo>
                  <a:pt x="40022" y="10238"/>
                </a:lnTo>
              </a:path>
              <a:path w="147320" h="37464">
                <a:moveTo>
                  <a:pt x="56775" y="14891"/>
                </a:moveTo>
                <a:lnTo>
                  <a:pt x="90282" y="23268"/>
                </a:lnTo>
              </a:path>
              <a:path w="147320" h="37464">
                <a:moveTo>
                  <a:pt x="107035" y="26991"/>
                </a:moveTo>
                <a:lnTo>
                  <a:pt x="147057" y="3722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57" name="object 14557"/>
          <p:cNvSpPr/>
          <p:nvPr/>
        </p:nvSpPr>
        <p:spPr>
          <a:xfrm>
            <a:off x="13337581" y="6314176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0"/>
                </a:moveTo>
                <a:lnTo>
                  <a:pt x="0" y="1861"/>
                </a:lnTo>
              </a:path>
              <a:path h="3175">
                <a:moveTo>
                  <a:pt x="0" y="1861"/>
                </a:moveTo>
                <a:lnTo>
                  <a:pt x="0" y="279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58" name="object 14558"/>
          <p:cNvSpPr/>
          <p:nvPr/>
        </p:nvSpPr>
        <p:spPr>
          <a:xfrm>
            <a:off x="11631525" y="703364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59" name="object 14559"/>
          <p:cNvSpPr/>
          <p:nvPr/>
        </p:nvSpPr>
        <p:spPr>
          <a:xfrm>
            <a:off x="11631525" y="692288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60" name="object 14560"/>
          <p:cNvSpPr/>
          <p:nvPr/>
        </p:nvSpPr>
        <p:spPr>
          <a:xfrm>
            <a:off x="13336651" y="6270431"/>
            <a:ext cx="151765" cy="43815"/>
          </a:xfrm>
          <a:custGeom>
            <a:avLst/>
            <a:gdLst/>
            <a:ahLst/>
            <a:cxnLst/>
            <a:rect l="l" t="t" r="r" b="b"/>
            <a:pathLst>
              <a:path w="151765" h="43814">
                <a:moveTo>
                  <a:pt x="0" y="40952"/>
                </a:moveTo>
                <a:lnTo>
                  <a:pt x="0" y="41883"/>
                </a:lnTo>
              </a:path>
              <a:path w="151765" h="43814">
                <a:moveTo>
                  <a:pt x="0" y="41883"/>
                </a:moveTo>
                <a:lnTo>
                  <a:pt x="930" y="43745"/>
                </a:lnTo>
              </a:path>
              <a:path w="151765" h="43814">
                <a:moveTo>
                  <a:pt x="4653" y="37229"/>
                </a:moveTo>
                <a:lnTo>
                  <a:pt x="44675" y="26991"/>
                </a:lnTo>
              </a:path>
              <a:path w="151765" h="43814">
                <a:moveTo>
                  <a:pt x="61429" y="23268"/>
                </a:moveTo>
                <a:lnTo>
                  <a:pt x="94936" y="14891"/>
                </a:lnTo>
              </a:path>
              <a:path w="151765" h="43814">
                <a:moveTo>
                  <a:pt x="111689" y="10238"/>
                </a:moveTo>
                <a:lnTo>
                  <a:pt x="151711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61" name="object 14561"/>
          <p:cNvSpPr/>
          <p:nvPr/>
        </p:nvSpPr>
        <p:spPr>
          <a:xfrm>
            <a:off x="13021127" y="64528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62" name="object 14562"/>
          <p:cNvSpPr/>
          <p:nvPr/>
        </p:nvSpPr>
        <p:spPr>
          <a:xfrm>
            <a:off x="4152055" y="6275085"/>
            <a:ext cx="63500" cy="255270"/>
          </a:xfrm>
          <a:custGeom>
            <a:avLst/>
            <a:gdLst/>
            <a:ahLst/>
            <a:cxnLst/>
            <a:rect l="l" t="t" r="r" b="b"/>
            <a:pathLst>
              <a:path w="63500" h="255270">
                <a:moveTo>
                  <a:pt x="0" y="255024"/>
                </a:moveTo>
                <a:lnTo>
                  <a:pt x="3722" y="237340"/>
                </a:lnTo>
              </a:path>
              <a:path w="63500" h="255270">
                <a:moveTo>
                  <a:pt x="8376" y="220586"/>
                </a:moveTo>
                <a:lnTo>
                  <a:pt x="16753" y="186149"/>
                </a:lnTo>
              </a:path>
              <a:path w="63500" h="255270">
                <a:moveTo>
                  <a:pt x="21407" y="169395"/>
                </a:moveTo>
                <a:lnTo>
                  <a:pt x="29783" y="135888"/>
                </a:lnTo>
              </a:path>
              <a:path w="63500" h="255270">
                <a:moveTo>
                  <a:pt x="33506" y="119135"/>
                </a:moveTo>
                <a:lnTo>
                  <a:pt x="41883" y="84697"/>
                </a:lnTo>
              </a:path>
              <a:path w="63500" h="255270">
                <a:moveTo>
                  <a:pt x="46537" y="67944"/>
                </a:moveTo>
                <a:lnTo>
                  <a:pt x="54913" y="34437"/>
                </a:lnTo>
              </a:path>
              <a:path w="63500" h="255270">
                <a:moveTo>
                  <a:pt x="58636" y="17684"/>
                </a:moveTo>
                <a:lnTo>
                  <a:pt x="6329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63" name="object 14563"/>
          <p:cNvSpPr/>
          <p:nvPr/>
        </p:nvSpPr>
        <p:spPr>
          <a:xfrm>
            <a:off x="4324243" y="6317899"/>
            <a:ext cx="63500" cy="255270"/>
          </a:xfrm>
          <a:custGeom>
            <a:avLst/>
            <a:gdLst/>
            <a:ahLst/>
            <a:cxnLst/>
            <a:rect l="l" t="t" r="r" b="b"/>
            <a:pathLst>
              <a:path w="63500" h="255270">
                <a:moveTo>
                  <a:pt x="63290" y="0"/>
                </a:moveTo>
                <a:lnTo>
                  <a:pt x="58636" y="17684"/>
                </a:lnTo>
              </a:path>
              <a:path w="63500" h="255270">
                <a:moveTo>
                  <a:pt x="54913" y="34437"/>
                </a:moveTo>
                <a:lnTo>
                  <a:pt x="46537" y="67944"/>
                </a:lnTo>
              </a:path>
              <a:path w="63500" h="255270">
                <a:moveTo>
                  <a:pt x="41883" y="84697"/>
                </a:moveTo>
                <a:lnTo>
                  <a:pt x="33506" y="119135"/>
                </a:lnTo>
              </a:path>
              <a:path w="63500" h="255270">
                <a:moveTo>
                  <a:pt x="28853" y="135888"/>
                </a:moveTo>
                <a:lnTo>
                  <a:pt x="20476" y="169395"/>
                </a:lnTo>
              </a:path>
              <a:path w="63500" h="255270">
                <a:moveTo>
                  <a:pt x="16753" y="187079"/>
                </a:moveTo>
                <a:lnTo>
                  <a:pt x="8376" y="220586"/>
                </a:lnTo>
              </a:path>
              <a:path w="63500" h="255270">
                <a:moveTo>
                  <a:pt x="3722" y="237340"/>
                </a:moveTo>
                <a:lnTo>
                  <a:pt x="0" y="25502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64" name="object 14564"/>
          <p:cNvSpPr/>
          <p:nvPr/>
        </p:nvSpPr>
        <p:spPr>
          <a:xfrm>
            <a:off x="13021127" y="653104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65" name="object 14565"/>
          <p:cNvSpPr/>
          <p:nvPr/>
        </p:nvSpPr>
        <p:spPr>
          <a:xfrm>
            <a:off x="11631525" y="70252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66" name="object 14566"/>
          <p:cNvSpPr/>
          <p:nvPr/>
        </p:nvSpPr>
        <p:spPr>
          <a:xfrm>
            <a:off x="13024851" y="653104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67" name="object 14567"/>
          <p:cNvSpPr/>
          <p:nvPr/>
        </p:nvSpPr>
        <p:spPr>
          <a:xfrm>
            <a:off x="13021127" y="6452857"/>
            <a:ext cx="73660" cy="78740"/>
          </a:xfrm>
          <a:custGeom>
            <a:avLst/>
            <a:gdLst/>
            <a:ahLst/>
            <a:cxnLst/>
            <a:rect l="l" t="t" r="r" b="b"/>
            <a:pathLst>
              <a:path w="73659" h="78740">
                <a:moveTo>
                  <a:pt x="73528" y="0"/>
                </a:moveTo>
                <a:lnTo>
                  <a:pt x="73528" y="30714"/>
                </a:lnTo>
              </a:path>
              <a:path w="73659" h="78740">
                <a:moveTo>
                  <a:pt x="73528" y="48398"/>
                </a:moveTo>
                <a:lnTo>
                  <a:pt x="73528" y="78182"/>
                </a:lnTo>
              </a:path>
              <a:path w="73659" h="78740">
                <a:moveTo>
                  <a:pt x="3722" y="0"/>
                </a:moveTo>
                <a:lnTo>
                  <a:pt x="29783" y="0"/>
                </a:lnTo>
              </a:path>
              <a:path w="73659" h="78740">
                <a:moveTo>
                  <a:pt x="47468" y="0"/>
                </a:moveTo>
                <a:lnTo>
                  <a:pt x="73528" y="0"/>
                </a:lnTo>
              </a:path>
              <a:path w="73659" h="78740">
                <a:moveTo>
                  <a:pt x="3722" y="0"/>
                </a:moveTo>
                <a:lnTo>
                  <a:pt x="3722" y="30714"/>
                </a:lnTo>
              </a:path>
              <a:path w="73659" h="78740">
                <a:moveTo>
                  <a:pt x="3722" y="48398"/>
                </a:moveTo>
                <a:lnTo>
                  <a:pt x="3722" y="78182"/>
                </a:lnTo>
              </a:path>
              <a:path w="73659" h="78740">
                <a:moveTo>
                  <a:pt x="3722" y="78182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68" name="object 14568"/>
          <p:cNvSpPr/>
          <p:nvPr/>
        </p:nvSpPr>
        <p:spPr>
          <a:xfrm>
            <a:off x="4146470" y="6531971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0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69" name="object 14569"/>
          <p:cNvSpPr/>
          <p:nvPr/>
        </p:nvSpPr>
        <p:spPr>
          <a:xfrm>
            <a:off x="13021127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70" name="object 14570"/>
          <p:cNvSpPr/>
          <p:nvPr/>
        </p:nvSpPr>
        <p:spPr>
          <a:xfrm>
            <a:off x="13021127" y="6531040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71" name="object 14571"/>
          <p:cNvSpPr/>
          <p:nvPr/>
        </p:nvSpPr>
        <p:spPr>
          <a:xfrm>
            <a:off x="4146470" y="6551516"/>
            <a:ext cx="172720" cy="43180"/>
          </a:xfrm>
          <a:custGeom>
            <a:avLst/>
            <a:gdLst/>
            <a:ahLst/>
            <a:cxnLst/>
            <a:rect l="l" t="t" r="r" b="b"/>
            <a:pathLst>
              <a:path w="172720" h="43179">
                <a:moveTo>
                  <a:pt x="0" y="0"/>
                </a:moveTo>
                <a:lnTo>
                  <a:pt x="26991" y="6515"/>
                </a:lnTo>
              </a:path>
              <a:path w="172720" h="43179">
                <a:moveTo>
                  <a:pt x="43745" y="10238"/>
                </a:moveTo>
                <a:lnTo>
                  <a:pt x="77251" y="18614"/>
                </a:lnTo>
              </a:path>
              <a:path w="172720" h="43179">
                <a:moveTo>
                  <a:pt x="94936" y="23268"/>
                </a:moveTo>
                <a:lnTo>
                  <a:pt x="128442" y="31645"/>
                </a:lnTo>
              </a:path>
              <a:path w="172720" h="43179">
                <a:moveTo>
                  <a:pt x="145196" y="36299"/>
                </a:moveTo>
                <a:lnTo>
                  <a:pt x="172187" y="4281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72" name="object 14572"/>
          <p:cNvSpPr/>
          <p:nvPr/>
        </p:nvSpPr>
        <p:spPr>
          <a:xfrm>
            <a:off x="13021127" y="64528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73" name="object 14573"/>
          <p:cNvSpPr/>
          <p:nvPr/>
        </p:nvSpPr>
        <p:spPr>
          <a:xfrm>
            <a:off x="4318658" y="6574784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0" y="19545"/>
                </a:moveTo>
                <a:lnTo>
                  <a:pt x="4653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74" name="object 14574"/>
          <p:cNvSpPr/>
          <p:nvPr/>
        </p:nvSpPr>
        <p:spPr>
          <a:xfrm>
            <a:off x="13024851" y="64528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75" name="object 14575"/>
          <p:cNvSpPr/>
          <p:nvPr/>
        </p:nvSpPr>
        <p:spPr>
          <a:xfrm>
            <a:off x="13021127" y="6535694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0" y="0"/>
                </a:moveTo>
                <a:lnTo>
                  <a:pt x="29783" y="0"/>
                </a:lnTo>
              </a:path>
              <a:path w="78740">
                <a:moveTo>
                  <a:pt x="47468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76" name="object 14576"/>
          <p:cNvSpPr/>
          <p:nvPr/>
        </p:nvSpPr>
        <p:spPr>
          <a:xfrm>
            <a:off x="11631525" y="693219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77" name="object 14577"/>
          <p:cNvSpPr/>
          <p:nvPr/>
        </p:nvSpPr>
        <p:spPr>
          <a:xfrm>
            <a:off x="13024851" y="6452857"/>
            <a:ext cx="74930" cy="78740"/>
          </a:xfrm>
          <a:custGeom>
            <a:avLst/>
            <a:gdLst/>
            <a:ahLst/>
            <a:cxnLst/>
            <a:rect l="l" t="t" r="r" b="b"/>
            <a:pathLst>
              <a:path w="74930" h="78740">
                <a:moveTo>
                  <a:pt x="69805" y="78182"/>
                </a:moveTo>
                <a:lnTo>
                  <a:pt x="43745" y="78182"/>
                </a:lnTo>
              </a:path>
              <a:path w="74930" h="78740">
                <a:moveTo>
                  <a:pt x="26060" y="78182"/>
                </a:moveTo>
                <a:lnTo>
                  <a:pt x="0" y="78182"/>
                </a:lnTo>
              </a:path>
              <a:path w="74930" h="78740">
                <a:moveTo>
                  <a:pt x="74459" y="78182"/>
                </a:moveTo>
                <a:lnTo>
                  <a:pt x="74459" y="48398"/>
                </a:lnTo>
              </a:path>
              <a:path w="74930" h="78740">
                <a:moveTo>
                  <a:pt x="74459" y="30714"/>
                </a:moveTo>
                <a:lnTo>
                  <a:pt x="74459" y="0"/>
                </a:lnTo>
              </a:path>
              <a:path w="74930" h="78740">
                <a:moveTo>
                  <a:pt x="69805" y="40952"/>
                </a:moveTo>
                <a:lnTo>
                  <a:pt x="74459" y="4095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78" name="object 14578"/>
          <p:cNvSpPr/>
          <p:nvPr/>
        </p:nvSpPr>
        <p:spPr>
          <a:xfrm>
            <a:off x="13094656" y="658688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79" name="object 14579"/>
          <p:cNvSpPr/>
          <p:nvPr/>
        </p:nvSpPr>
        <p:spPr>
          <a:xfrm>
            <a:off x="13094656" y="6484502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80" name="object 14580"/>
          <p:cNvSpPr/>
          <p:nvPr/>
        </p:nvSpPr>
        <p:spPr>
          <a:xfrm>
            <a:off x="13094656" y="6595261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81" name="object 14581"/>
          <p:cNvSpPr/>
          <p:nvPr/>
        </p:nvSpPr>
        <p:spPr>
          <a:xfrm>
            <a:off x="13062081" y="6531040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82" name="object 14582"/>
          <p:cNvSpPr/>
          <p:nvPr/>
        </p:nvSpPr>
        <p:spPr>
          <a:xfrm>
            <a:off x="4151124" y="6530109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861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83" name="object 14583"/>
          <p:cNvSpPr/>
          <p:nvPr/>
        </p:nvSpPr>
        <p:spPr>
          <a:xfrm>
            <a:off x="4323312" y="6572923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84" name="object 14584"/>
          <p:cNvSpPr/>
          <p:nvPr/>
        </p:nvSpPr>
        <p:spPr>
          <a:xfrm>
            <a:off x="4122271" y="6541278"/>
            <a:ext cx="27305" cy="108585"/>
          </a:xfrm>
          <a:custGeom>
            <a:avLst/>
            <a:gdLst/>
            <a:ahLst/>
            <a:cxnLst/>
            <a:rect l="l" t="t" r="r" b="b"/>
            <a:pathLst>
              <a:path w="27304" h="108584">
                <a:moveTo>
                  <a:pt x="0" y="107966"/>
                </a:moveTo>
                <a:lnTo>
                  <a:pt x="5584" y="85628"/>
                </a:lnTo>
              </a:path>
              <a:path w="27304" h="108584">
                <a:moveTo>
                  <a:pt x="9307" y="69805"/>
                </a:moveTo>
                <a:lnTo>
                  <a:pt x="17684" y="38160"/>
                </a:lnTo>
              </a:path>
              <a:path w="27304" h="108584">
                <a:moveTo>
                  <a:pt x="21407" y="22337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85" name="object 14585"/>
          <p:cNvSpPr/>
          <p:nvPr/>
        </p:nvSpPr>
        <p:spPr>
          <a:xfrm>
            <a:off x="13021127" y="6448203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3722" y="0"/>
                </a:moveTo>
                <a:lnTo>
                  <a:pt x="78182" y="0"/>
                </a:lnTo>
              </a:path>
              <a:path w="7874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86" name="object 14586"/>
          <p:cNvSpPr/>
          <p:nvPr/>
        </p:nvSpPr>
        <p:spPr>
          <a:xfrm>
            <a:off x="13094656" y="6737665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87" name="object 14587"/>
          <p:cNvSpPr/>
          <p:nvPr/>
        </p:nvSpPr>
        <p:spPr>
          <a:xfrm>
            <a:off x="13024851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88" name="object 14588"/>
          <p:cNvSpPr/>
          <p:nvPr/>
        </p:nvSpPr>
        <p:spPr>
          <a:xfrm>
            <a:off x="13024851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89" name="object 14589"/>
          <p:cNvSpPr/>
          <p:nvPr/>
        </p:nvSpPr>
        <p:spPr>
          <a:xfrm>
            <a:off x="13021127" y="6448203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0" y="0"/>
                </a:moveTo>
                <a:lnTo>
                  <a:pt x="3722" y="0"/>
                </a:lnTo>
              </a:path>
              <a:path w="3809"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90" name="object 14590"/>
          <p:cNvSpPr/>
          <p:nvPr/>
        </p:nvSpPr>
        <p:spPr>
          <a:xfrm>
            <a:off x="13021127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91" name="object 14591"/>
          <p:cNvSpPr/>
          <p:nvPr/>
        </p:nvSpPr>
        <p:spPr>
          <a:xfrm>
            <a:off x="13024851" y="6448203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>
                <a:moveTo>
                  <a:pt x="7445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92" name="object 14592"/>
          <p:cNvSpPr/>
          <p:nvPr/>
        </p:nvSpPr>
        <p:spPr>
          <a:xfrm>
            <a:off x="13021127" y="654034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93" name="object 14593"/>
          <p:cNvSpPr/>
          <p:nvPr/>
        </p:nvSpPr>
        <p:spPr>
          <a:xfrm>
            <a:off x="13021127" y="67404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94" name="object 14594"/>
          <p:cNvSpPr/>
          <p:nvPr/>
        </p:nvSpPr>
        <p:spPr>
          <a:xfrm>
            <a:off x="4289805" y="66967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95" name="object 14595"/>
          <p:cNvSpPr/>
          <p:nvPr/>
        </p:nvSpPr>
        <p:spPr>
          <a:xfrm>
            <a:off x="13021127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96" name="object 14596"/>
          <p:cNvSpPr/>
          <p:nvPr/>
        </p:nvSpPr>
        <p:spPr>
          <a:xfrm>
            <a:off x="3681098" y="396404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97" name="object 14597"/>
          <p:cNvSpPr/>
          <p:nvPr/>
        </p:nvSpPr>
        <p:spPr>
          <a:xfrm>
            <a:off x="4294459" y="6584092"/>
            <a:ext cx="27305" cy="108585"/>
          </a:xfrm>
          <a:custGeom>
            <a:avLst/>
            <a:gdLst/>
            <a:ahLst/>
            <a:cxnLst/>
            <a:rect l="l" t="t" r="r" b="b"/>
            <a:pathLst>
              <a:path w="27304" h="108584">
                <a:moveTo>
                  <a:pt x="26991" y="0"/>
                </a:moveTo>
                <a:lnTo>
                  <a:pt x="21407" y="22337"/>
                </a:lnTo>
              </a:path>
              <a:path w="27304" h="108584">
                <a:moveTo>
                  <a:pt x="16753" y="38160"/>
                </a:moveTo>
                <a:lnTo>
                  <a:pt x="9307" y="69805"/>
                </a:lnTo>
              </a:path>
              <a:path w="27304" h="108584">
                <a:moveTo>
                  <a:pt x="5584" y="85628"/>
                </a:moveTo>
                <a:lnTo>
                  <a:pt x="0" y="107966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98" name="object 14598"/>
          <p:cNvSpPr/>
          <p:nvPr/>
        </p:nvSpPr>
        <p:spPr>
          <a:xfrm>
            <a:off x="13024851" y="67404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99" name="object 14599"/>
          <p:cNvSpPr/>
          <p:nvPr/>
        </p:nvSpPr>
        <p:spPr>
          <a:xfrm>
            <a:off x="13021127" y="6535694"/>
            <a:ext cx="78740" cy="209550"/>
          </a:xfrm>
          <a:custGeom>
            <a:avLst/>
            <a:gdLst/>
            <a:ahLst/>
            <a:cxnLst/>
            <a:rect l="l" t="t" r="r" b="b"/>
            <a:pathLst>
              <a:path w="78740" h="209550">
                <a:moveTo>
                  <a:pt x="73528" y="4653"/>
                </a:moveTo>
                <a:lnTo>
                  <a:pt x="73528" y="43745"/>
                </a:lnTo>
              </a:path>
              <a:path w="78740" h="209550">
                <a:moveTo>
                  <a:pt x="73528" y="61429"/>
                </a:moveTo>
                <a:lnTo>
                  <a:pt x="73528" y="95866"/>
                </a:lnTo>
              </a:path>
              <a:path w="78740" h="209550">
                <a:moveTo>
                  <a:pt x="73528" y="113550"/>
                </a:moveTo>
                <a:lnTo>
                  <a:pt x="73528" y="147988"/>
                </a:lnTo>
              </a:path>
              <a:path w="78740" h="209550">
                <a:moveTo>
                  <a:pt x="73528" y="165672"/>
                </a:moveTo>
                <a:lnTo>
                  <a:pt x="73528" y="204763"/>
                </a:lnTo>
              </a:path>
              <a:path w="78740" h="209550">
                <a:moveTo>
                  <a:pt x="3722" y="4653"/>
                </a:moveTo>
                <a:lnTo>
                  <a:pt x="29783" y="4653"/>
                </a:lnTo>
              </a:path>
              <a:path w="78740" h="209550">
                <a:moveTo>
                  <a:pt x="47468" y="4653"/>
                </a:moveTo>
                <a:lnTo>
                  <a:pt x="73528" y="4653"/>
                </a:lnTo>
              </a:path>
              <a:path w="78740" h="209550">
                <a:moveTo>
                  <a:pt x="3722" y="4653"/>
                </a:moveTo>
                <a:lnTo>
                  <a:pt x="3722" y="43745"/>
                </a:lnTo>
              </a:path>
              <a:path w="78740" h="209550">
                <a:moveTo>
                  <a:pt x="3722" y="61429"/>
                </a:moveTo>
                <a:lnTo>
                  <a:pt x="3722" y="95866"/>
                </a:lnTo>
              </a:path>
              <a:path w="78740" h="209550">
                <a:moveTo>
                  <a:pt x="3722" y="113550"/>
                </a:moveTo>
                <a:lnTo>
                  <a:pt x="3722" y="147988"/>
                </a:lnTo>
              </a:path>
              <a:path w="78740" h="209550">
                <a:moveTo>
                  <a:pt x="3722" y="165672"/>
                </a:moveTo>
                <a:lnTo>
                  <a:pt x="3722" y="204763"/>
                </a:lnTo>
              </a:path>
              <a:path w="78740" h="209550">
                <a:moveTo>
                  <a:pt x="0" y="204763"/>
                </a:moveTo>
                <a:lnTo>
                  <a:pt x="3722" y="204763"/>
                </a:lnTo>
              </a:path>
              <a:path w="78740" h="209550">
                <a:moveTo>
                  <a:pt x="0" y="0"/>
                </a:moveTo>
                <a:lnTo>
                  <a:pt x="0" y="4653"/>
                </a:lnTo>
              </a:path>
              <a:path w="78740" h="209550">
                <a:moveTo>
                  <a:pt x="0" y="204763"/>
                </a:moveTo>
                <a:lnTo>
                  <a:pt x="0" y="209417"/>
                </a:lnTo>
              </a:path>
              <a:path w="78740" h="209550">
                <a:moveTo>
                  <a:pt x="0" y="4653"/>
                </a:moveTo>
                <a:lnTo>
                  <a:pt x="0" y="43745"/>
                </a:lnTo>
              </a:path>
              <a:path w="78740" h="209550">
                <a:moveTo>
                  <a:pt x="0" y="61429"/>
                </a:moveTo>
                <a:lnTo>
                  <a:pt x="0" y="95866"/>
                </a:lnTo>
              </a:path>
              <a:path w="78740" h="209550">
                <a:moveTo>
                  <a:pt x="0" y="113550"/>
                </a:moveTo>
                <a:lnTo>
                  <a:pt x="0" y="147988"/>
                </a:lnTo>
              </a:path>
              <a:path w="78740" h="209550">
                <a:moveTo>
                  <a:pt x="0" y="165672"/>
                </a:moveTo>
                <a:lnTo>
                  <a:pt x="0" y="204763"/>
                </a:lnTo>
              </a:path>
              <a:path w="78740" h="209550">
                <a:moveTo>
                  <a:pt x="3722" y="4653"/>
                </a:moveTo>
                <a:lnTo>
                  <a:pt x="0" y="4653"/>
                </a:lnTo>
              </a:path>
              <a:path w="78740" h="209550">
                <a:moveTo>
                  <a:pt x="78182" y="0"/>
                </a:moveTo>
                <a:lnTo>
                  <a:pt x="47468" y="0"/>
                </a:lnTo>
              </a:path>
              <a:path w="78740" h="209550">
                <a:moveTo>
                  <a:pt x="29783" y="0"/>
                </a:moveTo>
                <a:lnTo>
                  <a:pt x="0" y="0"/>
                </a:lnTo>
              </a:path>
              <a:path w="78740" h="209550">
                <a:moveTo>
                  <a:pt x="3722" y="4653"/>
                </a:moveTo>
                <a:lnTo>
                  <a:pt x="29783" y="4653"/>
                </a:lnTo>
              </a:path>
              <a:path w="78740" h="209550">
                <a:moveTo>
                  <a:pt x="47468" y="4653"/>
                </a:moveTo>
                <a:lnTo>
                  <a:pt x="73528" y="4653"/>
                </a:lnTo>
              </a:path>
              <a:path w="78740" h="209550">
                <a:moveTo>
                  <a:pt x="42814" y="209417"/>
                </a:moveTo>
                <a:lnTo>
                  <a:pt x="78182" y="209417"/>
                </a:lnTo>
              </a:path>
              <a:path w="78740" h="209550">
                <a:moveTo>
                  <a:pt x="73528" y="204763"/>
                </a:moveTo>
                <a:lnTo>
                  <a:pt x="47468" y="204763"/>
                </a:lnTo>
              </a:path>
              <a:path w="78740" h="209550">
                <a:moveTo>
                  <a:pt x="29783" y="204763"/>
                </a:moveTo>
                <a:lnTo>
                  <a:pt x="3722" y="204763"/>
                </a:lnTo>
              </a:path>
              <a:path w="78740" h="209550">
                <a:moveTo>
                  <a:pt x="78182" y="204763"/>
                </a:moveTo>
                <a:lnTo>
                  <a:pt x="78182" y="165672"/>
                </a:lnTo>
              </a:path>
              <a:path w="78740" h="209550">
                <a:moveTo>
                  <a:pt x="78182" y="147988"/>
                </a:moveTo>
                <a:lnTo>
                  <a:pt x="78182" y="113550"/>
                </a:lnTo>
              </a:path>
              <a:path w="78740" h="209550">
                <a:moveTo>
                  <a:pt x="78182" y="95866"/>
                </a:moveTo>
                <a:lnTo>
                  <a:pt x="78182" y="61429"/>
                </a:lnTo>
              </a:path>
              <a:path w="78740" h="209550">
                <a:moveTo>
                  <a:pt x="78182" y="43745"/>
                </a:moveTo>
                <a:lnTo>
                  <a:pt x="78182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00" name="object 14600"/>
          <p:cNvSpPr/>
          <p:nvPr/>
        </p:nvSpPr>
        <p:spPr>
          <a:xfrm>
            <a:off x="12436619" y="655617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01" name="object 14601"/>
          <p:cNvSpPr/>
          <p:nvPr/>
        </p:nvSpPr>
        <p:spPr>
          <a:xfrm>
            <a:off x="4154847" y="6531040"/>
            <a:ext cx="165735" cy="41275"/>
          </a:xfrm>
          <a:custGeom>
            <a:avLst/>
            <a:gdLst/>
            <a:ahLst/>
            <a:cxnLst/>
            <a:rect l="l" t="t" r="r" b="b"/>
            <a:pathLst>
              <a:path w="165735" h="41275">
                <a:moveTo>
                  <a:pt x="165672" y="40952"/>
                </a:moveTo>
                <a:lnTo>
                  <a:pt x="164741" y="40952"/>
                </a:lnTo>
              </a:path>
              <a:path w="165735" h="41275">
                <a:moveTo>
                  <a:pt x="164741" y="40952"/>
                </a:moveTo>
                <a:lnTo>
                  <a:pt x="163811" y="40952"/>
                </a:lnTo>
              </a:path>
              <a:path w="165735" h="41275">
                <a:moveTo>
                  <a:pt x="162880" y="40952"/>
                </a:moveTo>
                <a:lnTo>
                  <a:pt x="142404" y="35368"/>
                </a:lnTo>
              </a:path>
              <a:path w="165735" h="41275">
                <a:moveTo>
                  <a:pt x="125650" y="30714"/>
                </a:moveTo>
                <a:lnTo>
                  <a:pt x="91213" y="22337"/>
                </a:lnTo>
              </a:path>
              <a:path w="165735" h="41275">
                <a:moveTo>
                  <a:pt x="74459" y="18614"/>
                </a:moveTo>
                <a:lnTo>
                  <a:pt x="40952" y="10238"/>
                </a:lnTo>
              </a:path>
              <a:path w="165735" h="41275">
                <a:moveTo>
                  <a:pt x="23268" y="5584"/>
                </a:moveTo>
                <a:lnTo>
                  <a:pt x="2792" y="930"/>
                </a:lnTo>
              </a:path>
              <a:path w="165735" h="41275">
                <a:moveTo>
                  <a:pt x="2792" y="930"/>
                </a:moveTo>
                <a:lnTo>
                  <a:pt x="930" y="0"/>
                </a:lnTo>
              </a:path>
              <a:path w="165735" h="41275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02" name="object 14602"/>
          <p:cNvSpPr/>
          <p:nvPr/>
        </p:nvSpPr>
        <p:spPr>
          <a:xfrm>
            <a:off x="12437550" y="655617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603" name="object 14603"/>
          <p:cNvGrpSpPr/>
          <p:nvPr/>
        </p:nvGrpSpPr>
        <p:grpSpPr>
          <a:xfrm>
            <a:off x="4275844" y="6653898"/>
            <a:ext cx="6985" cy="17145"/>
            <a:chOff x="4275844" y="6653898"/>
            <a:chExt cx="6985" cy="17145"/>
          </a:xfrm>
        </p:grpSpPr>
        <p:sp>
          <p:nvSpPr>
            <p:cNvPr id="14604" name="object 14604"/>
            <p:cNvSpPr/>
            <p:nvPr/>
          </p:nvSpPr>
          <p:spPr>
            <a:xfrm>
              <a:off x="4280497" y="66539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5" name="object 14605"/>
            <p:cNvSpPr/>
            <p:nvPr/>
          </p:nvSpPr>
          <p:spPr>
            <a:xfrm>
              <a:off x="4281428" y="665482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6" name="object 14606"/>
            <p:cNvSpPr/>
            <p:nvPr/>
          </p:nvSpPr>
          <p:spPr>
            <a:xfrm>
              <a:off x="4280497" y="66548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7" name="object 14607"/>
            <p:cNvSpPr/>
            <p:nvPr/>
          </p:nvSpPr>
          <p:spPr>
            <a:xfrm>
              <a:off x="4280498" y="66557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8" name="object 14608"/>
            <p:cNvSpPr/>
            <p:nvPr/>
          </p:nvSpPr>
          <p:spPr>
            <a:xfrm>
              <a:off x="4279557" y="66548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09" name="object 14609"/>
            <p:cNvSpPr/>
            <p:nvPr/>
          </p:nvSpPr>
          <p:spPr>
            <a:xfrm>
              <a:off x="4280498" y="665482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0" name="object 14610"/>
            <p:cNvSpPr/>
            <p:nvPr/>
          </p:nvSpPr>
          <p:spPr>
            <a:xfrm>
              <a:off x="4279557" y="66539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1" name="object 14611"/>
            <p:cNvSpPr/>
            <p:nvPr/>
          </p:nvSpPr>
          <p:spPr>
            <a:xfrm>
              <a:off x="4276775" y="6654829"/>
              <a:ext cx="5080" cy="15240"/>
            </a:xfrm>
            <a:custGeom>
              <a:avLst/>
              <a:gdLst/>
              <a:ahLst/>
              <a:cxnLst/>
              <a:rect l="l" t="t" r="r" b="b"/>
              <a:pathLst>
                <a:path w="5079" h="15240">
                  <a:moveTo>
                    <a:pt x="4653" y="0"/>
                  </a:moveTo>
                  <a:lnTo>
                    <a:pt x="3722" y="0"/>
                  </a:lnTo>
                </a:path>
                <a:path w="5079" h="15240">
                  <a:moveTo>
                    <a:pt x="3722" y="0"/>
                  </a:moveTo>
                  <a:lnTo>
                    <a:pt x="0" y="13961"/>
                  </a:lnTo>
                </a:path>
                <a:path w="5079" h="15240">
                  <a:moveTo>
                    <a:pt x="930" y="14891"/>
                  </a:moveTo>
                  <a:lnTo>
                    <a:pt x="4653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612" name="object 14612"/>
          <p:cNvGrpSpPr/>
          <p:nvPr/>
        </p:nvGrpSpPr>
        <p:grpSpPr>
          <a:xfrm>
            <a:off x="4149263" y="6621322"/>
            <a:ext cx="3175" cy="3175"/>
            <a:chOff x="4149263" y="6621322"/>
            <a:chExt cx="3175" cy="3175"/>
          </a:xfrm>
        </p:grpSpPr>
        <p:sp>
          <p:nvSpPr>
            <p:cNvPr id="14613" name="object 14613"/>
            <p:cNvSpPr/>
            <p:nvPr/>
          </p:nvSpPr>
          <p:spPr>
            <a:xfrm>
              <a:off x="4150193" y="662318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4" name="object 14614"/>
            <p:cNvSpPr/>
            <p:nvPr/>
          </p:nvSpPr>
          <p:spPr>
            <a:xfrm>
              <a:off x="4149255" y="66222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5" name="object 14615"/>
            <p:cNvSpPr/>
            <p:nvPr/>
          </p:nvSpPr>
          <p:spPr>
            <a:xfrm>
              <a:off x="4150193" y="662225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  <a:path w="1270" h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16" name="object 14616"/>
            <p:cNvSpPr/>
            <p:nvPr/>
          </p:nvSpPr>
          <p:spPr>
            <a:xfrm>
              <a:off x="4150193" y="66213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617" name="object 14617"/>
          <p:cNvSpPr/>
          <p:nvPr/>
        </p:nvSpPr>
        <p:spPr>
          <a:xfrm>
            <a:off x="12438481" y="655523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618" name="object 14618"/>
          <p:cNvGrpSpPr/>
          <p:nvPr/>
        </p:nvGrpSpPr>
        <p:grpSpPr>
          <a:xfrm>
            <a:off x="4150193" y="6621322"/>
            <a:ext cx="3175" cy="3175"/>
            <a:chOff x="4150193" y="6621322"/>
            <a:chExt cx="3175" cy="3175"/>
          </a:xfrm>
        </p:grpSpPr>
        <p:sp>
          <p:nvSpPr>
            <p:cNvPr id="14619" name="object 14619"/>
            <p:cNvSpPr/>
            <p:nvPr/>
          </p:nvSpPr>
          <p:spPr>
            <a:xfrm>
              <a:off x="4150182" y="66213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20" name="object 14620"/>
            <p:cNvSpPr/>
            <p:nvPr/>
          </p:nvSpPr>
          <p:spPr>
            <a:xfrm>
              <a:off x="4151124" y="662225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21" name="object 14621"/>
            <p:cNvSpPr/>
            <p:nvPr/>
          </p:nvSpPr>
          <p:spPr>
            <a:xfrm>
              <a:off x="4151122" y="66222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622" name="object 14622"/>
          <p:cNvSpPr/>
          <p:nvPr/>
        </p:nvSpPr>
        <p:spPr>
          <a:xfrm>
            <a:off x="12439412" y="6552447"/>
            <a:ext cx="5080" cy="3175"/>
          </a:xfrm>
          <a:custGeom>
            <a:avLst/>
            <a:gdLst/>
            <a:ahLst/>
            <a:cxnLst/>
            <a:rect l="l" t="t" r="r" b="b"/>
            <a:pathLst>
              <a:path w="5079" h="3175">
                <a:moveTo>
                  <a:pt x="1861" y="1861"/>
                </a:moveTo>
                <a:lnTo>
                  <a:pt x="0" y="2792"/>
                </a:lnTo>
              </a:path>
              <a:path w="5079" h="3175">
                <a:moveTo>
                  <a:pt x="2792" y="930"/>
                </a:moveTo>
                <a:lnTo>
                  <a:pt x="1861" y="1861"/>
                </a:lnTo>
              </a:path>
              <a:path w="5079" h="3175">
                <a:moveTo>
                  <a:pt x="4653" y="0"/>
                </a:moveTo>
                <a:lnTo>
                  <a:pt x="2792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623" name="object 14623"/>
          <p:cNvGrpSpPr/>
          <p:nvPr/>
        </p:nvGrpSpPr>
        <p:grpSpPr>
          <a:xfrm>
            <a:off x="12605084" y="6593399"/>
            <a:ext cx="5715" cy="7620"/>
            <a:chOff x="12605084" y="6593399"/>
            <a:chExt cx="5715" cy="7620"/>
          </a:xfrm>
        </p:grpSpPr>
        <p:sp>
          <p:nvSpPr>
            <p:cNvPr id="14624" name="object 14624"/>
            <p:cNvSpPr/>
            <p:nvPr/>
          </p:nvSpPr>
          <p:spPr>
            <a:xfrm>
              <a:off x="12606015" y="6594330"/>
              <a:ext cx="3810" cy="5715"/>
            </a:xfrm>
            <a:custGeom>
              <a:avLst/>
              <a:gdLst/>
              <a:ahLst/>
              <a:cxnLst/>
              <a:rect l="l" t="t" r="r" b="b"/>
              <a:pathLst>
                <a:path w="3809" h="5715">
                  <a:moveTo>
                    <a:pt x="930" y="1861"/>
                  </a:moveTo>
                  <a:lnTo>
                    <a:pt x="1861" y="2792"/>
                  </a:lnTo>
                </a:path>
                <a:path w="3809" h="5715">
                  <a:moveTo>
                    <a:pt x="0" y="0"/>
                  </a:moveTo>
                  <a:lnTo>
                    <a:pt x="930" y="1861"/>
                  </a:lnTo>
                </a:path>
                <a:path w="3809" h="5715">
                  <a:moveTo>
                    <a:pt x="2792" y="4653"/>
                  </a:moveTo>
                  <a:lnTo>
                    <a:pt x="3722" y="5584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25" name="object 14625"/>
            <p:cNvSpPr/>
            <p:nvPr/>
          </p:nvSpPr>
          <p:spPr>
            <a:xfrm>
              <a:off x="12607876" y="65980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26" name="object 14626"/>
            <p:cNvSpPr/>
            <p:nvPr/>
          </p:nvSpPr>
          <p:spPr>
            <a:xfrm>
              <a:off x="12607877" y="659805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627" name="object 14627"/>
          <p:cNvGrpSpPr/>
          <p:nvPr/>
        </p:nvGrpSpPr>
        <p:grpSpPr>
          <a:xfrm>
            <a:off x="4151124" y="6622253"/>
            <a:ext cx="1905" cy="1905"/>
            <a:chOff x="4151124" y="6622253"/>
            <a:chExt cx="1905" cy="1905"/>
          </a:xfrm>
        </p:grpSpPr>
        <p:sp>
          <p:nvSpPr>
            <p:cNvPr id="14628" name="object 14628"/>
            <p:cNvSpPr/>
            <p:nvPr/>
          </p:nvSpPr>
          <p:spPr>
            <a:xfrm>
              <a:off x="4151122" y="66222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29" name="object 14629"/>
            <p:cNvSpPr/>
            <p:nvPr/>
          </p:nvSpPr>
          <p:spPr>
            <a:xfrm>
              <a:off x="4151124" y="662318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630" name="object 14630"/>
          <p:cNvSpPr/>
          <p:nvPr/>
        </p:nvSpPr>
        <p:spPr>
          <a:xfrm>
            <a:off x="12605084" y="6592468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31" name="object 14631"/>
          <p:cNvSpPr/>
          <p:nvPr/>
        </p:nvSpPr>
        <p:spPr>
          <a:xfrm>
            <a:off x="12522248" y="6270431"/>
            <a:ext cx="146685" cy="37465"/>
          </a:xfrm>
          <a:custGeom>
            <a:avLst/>
            <a:gdLst/>
            <a:ahLst/>
            <a:cxnLst/>
            <a:rect l="l" t="t" r="r" b="b"/>
            <a:pathLst>
              <a:path w="146684" h="37464">
                <a:moveTo>
                  <a:pt x="0" y="0"/>
                </a:moveTo>
                <a:lnTo>
                  <a:pt x="39091" y="10238"/>
                </a:lnTo>
              </a:path>
              <a:path w="146684" h="37464">
                <a:moveTo>
                  <a:pt x="55844" y="14891"/>
                </a:moveTo>
                <a:lnTo>
                  <a:pt x="90282" y="23268"/>
                </a:lnTo>
              </a:path>
              <a:path w="146684" h="37464">
                <a:moveTo>
                  <a:pt x="107035" y="26991"/>
                </a:moveTo>
                <a:lnTo>
                  <a:pt x="146127" y="3722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32" name="object 14632"/>
          <p:cNvSpPr/>
          <p:nvPr/>
        </p:nvSpPr>
        <p:spPr>
          <a:xfrm>
            <a:off x="12442204" y="6280669"/>
            <a:ext cx="64769" cy="255270"/>
          </a:xfrm>
          <a:custGeom>
            <a:avLst/>
            <a:gdLst/>
            <a:ahLst/>
            <a:cxnLst/>
            <a:rect l="l" t="t" r="r" b="b"/>
            <a:pathLst>
              <a:path w="64770" h="255270">
                <a:moveTo>
                  <a:pt x="0" y="255024"/>
                </a:moveTo>
                <a:lnTo>
                  <a:pt x="4653" y="237340"/>
                </a:lnTo>
              </a:path>
              <a:path w="64770" h="255270">
                <a:moveTo>
                  <a:pt x="9307" y="220586"/>
                </a:moveTo>
                <a:lnTo>
                  <a:pt x="17684" y="187079"/>
                </a:lnTo>
              </a:path>
              <a:path w="64770" h="255270">
                <a:moveTo>
                  <a:pt x="21407" y="169395"/>
                </a:moveTo>
                <a:lnTo>
                  <a:pt x="29783" y="135888"/>
                </a:lnTo>
              </a:path>
              <a:path w="64770" h="255270">
                <a:moveTo>
                  <a:pt x="34437" y="119135"/>
                </a:moveTo>
                <a:lnTo>
                  <a:pt x="42814" y="84697"/>
                </a:lnTo>
              </a:path>
              <a:path w="64770" h="255270">
                <a:moveTo>
                  <a:pt x="46537" y="67944"/>
                </a:moveTo>
                <a:lnTo>
                  <a:pt x="55844" y="34437"/>
                </a:lnTo>
              </a:path>
              <a:path w="64770" h="255270">
                <a:moveTo>
                  <a:pt x="59567" y="17684"/>
                </a:moveTo>
                <a:lnTo>
                  <a:pt x="64221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33" name="object 14633"/>
          <p:cNvSpPr/>
          <p:nvPr/>
        </p:nvSpPr>
        <p:spPr>
          <a:xfrm>
            <a:off x="11635248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746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34" name="object 14634"/>
          <p:cNvSpPr/>
          <p:nvPr/>
        </p:nvSpPr>
        <p:spPr>
          <a:xfrm>
            <a:off x="12614392" y="6323483"/>
            <a:ext cx="64769" cy="255270"/>
          </a:xfrm>
          <a:custGeom>
            <a:avLst/>
            <a:gdLst/>
            <a:ahLst/>
            <a:cxnLst/>
            <a:rect l="l" t="t" r="r" b="b"/>
            <a:pathLst>
              <a:path w="64770" h="255270">
                <a:moveTo>
                  <a:pt x="64221" y="0"/>
                </a:moveTo>
                <a:lnTo>
                  <a:pt x="59567" y="17684"/>
                </a:lnTo>
              </a:path>
              <a:path w="64770" h="255270">
                <a:moveTo>
                  <a:pt x="54913" y="34437"/>
                </a:moveTo>
                <a:lnTo>
                  <a:pt x="46537" y="67944"/>
                </a:lnTo>
              </a:path>
              <a:path w="64770" h="255270">
                <a:moveTo>
                  <a:pt x="42814" y="85628"/>
                </a:moveTo>
                <a:lnTo>
                  <a:pt x="34437" y="119135"/>
                </a:lnTo>
              </a:path>
              <a:path w="64770" h="255270">
                <a:moveTo>
                  <a:pt x="29783" y="135888"/>
                </a:moveTo>
                <a:lnTo>
                  <a:pt x="21407" y="169395"/>
                </a:lnTo>
              </a:path>
              <a:path w="64770" h="255270">
                <a:moveTo>
                  <a:pt x="17684" y="187079"/>
                </a:moveTo>
                <a:lnTo>
                  <a:pt x="9307" y="220586"/>
                </a:lnTo>
              </a:path>
              <a:path w="64770" h="255270">
                <a:moveTo>
                  <a:pt x="4653" y="237340"/>
                </a:moveTo>
                <a:lnTo>
                  <a:pt x="0" y="25502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635" name="object 14635"/>
          <p:cNvGrpSpPr/>
          <p:nvPr/>
        </p:nvGrpSpPr>
        <p:grpSpPr>
          <a:xfrm>
            <a:off x="4150193" y="6622253"/>
            <a:ext cx="1905" cy="1905"/>
            <a:chOff x="4150193" y="6622253"/>
            <a:chExt cx="1905" cy="1905"/>
          </a:xfrm>
        </p:grpSpPr>
        <p:sp>
          <p:nvSpPr>
            <p:cNvPr id="14636" name="object 14636"/>
            <p:cNvSpPr/>
            <p:nvPr/>
          </p:nvSpPr>
          <p:spPr>
            <a:xfrm>
              <a:off x="4150193" y="66222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37" name="object 14637"/>
            <p:cNvSpPr/>
            <p:nvPr/>
          </p:nvSpPr>
          <p:spPr>
            <a:xfrm>
              <a:off x="4151124" y="662318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638" name="object 14638"/>
          <p:cNvSpPr/>
          <p:nvPr/>
        </p:nvSpPr>
        <p:spPr>
          <a:xfrm>
            <a:off x="12437550" y="6537555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0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39" name="object 14639"/>
          <p:cNvSpPr/>
          <p:nvPr/>
        </p:nvSpPr>
        <p:spPr>
          <a:xfrm>
            <a:off x="11561719" y="698710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40" name="object 14640"/>
          <p:cNvSpPr/>
          <p:nvPr/>
        </p:nvSpPr>
        <p:spPr>
          <a:xfrm>
            <a:off x="12437550" y="6557100"/>
            <a:ext cx="177165" cy="43180"/>
          </a:xfrm>
          <a:custGeom>
            <a:avLst/>
            <a:gdLst/>
            <a:ahLst/>
            <a:cxnLst/>
            <a:rect l="l" t="t" r="r" b="b"/>
            <a:pathLst>
              <a:path w="177165" h="43179">
                <a:moveTo>
                  <a:pt x="0" y="0"/>
                </a:moveTo>
                <a:lnTo>
                  <a:pt x="26991" y="6515"/>
                </a:lnTo>
              </a:path>
              <a:path w="177165" h="43179">
                <a:moveTo>
                  <a:pt x="43745" y="10238"/>
                </a:moveTo>
                <a:lnTo>
                  <a:pt x="77251" y="18614"/>
                </a:lnTo>
              </a:path>
              <a:path w="177165" h="43179">
                <a:moveTo>
                  <a:pt x="94005" y="23268"/>
                </a:moveTo>
                <a:lnTo>
                  <a:pt x="128442" y="31645"/>
                </a:lnTo>
              </a:path>
              <a:path w="177165" h="43179">
                <a:moveTo>
                  <a:pt x="145196" y="36299"/>
                </a:moveTo>
                <a:lnTo>
                  <a:pt x="172187" y="42814"/>
                </a:lnTo>
              </a:path>
              <a:path w="177165" h="43179">
                <a:moveTo>
                  <a:pt x="172187" y="42814"/>
                </a:moveTo>
                <a:lnTo>
                  <a:pt x="176841" y="23268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41" name="object 14641"/>
          <p:cNvSpPr/>
          <p:nvPr/>
        </p:nvSpPr>
        <p:spPr>
          <a:xfrm>
            <a:off x="11557065" y="6982451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78182" y="0"/>
                </a:moveTo>
                <a:lnTo>
                  <a:pt x="48398" y="0"/>
                </a:lnTo>
              </a:path>
              <a:path w="78740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42" name="object 14642"/>
          <p:cNvSpPr/>
          <p:nvPr/>
        </p:nvSpPr>
        <p:spPr>
          <a:xfrm>
            <a:off x="4150182" y="662319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600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43" name="object 14643"/>
          <p:cNvSpPr/>
          <p:nvPr/>
        </p:nvSpPr>
        <p:spPr>
          <a:xfrm>
            <a:off x="12442204" y="6535694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44" name="object 14644"/>
          <p:cNvSpPr/>
          <p:nvPr/>
        </p:nvSpPr>
        <p:spPr>
          <a:xfrm>
            <a:off x="11561719" y="706528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45" name="object 14645"/>
          <p:cNvSpPr/>
          <p:nvPr/>
        </p:nvSpPr>
        <p:spPr>
          <a:xfrm>
            <a:off x="12614392" y="6578507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46" name="object 14646"/>
          <p:cNvSpPr/>
          <p:nvPr/>
        </p:nvSpPr>
        <p:spPr>
          <a:xfrm>
            <a:off x="12412420" y="6546862"/>
            <a:ext cx="27940" cy="108585"/>
          </a:xfrm>
          <a:custGeom>
            <a:avLst/>
            <a:gdLst/>
            <a:ahLst/>
            <a:cxnLst/>
            <a:rect l="l" t="t" r="r" b="b"/>
            <a:pathLst>
              <a:path w="27940" h="108584">
                <a:moveTo>
                  <a:pt x="0" y="107966"/>
                </a:moveTo>
                <a:lnTo>
                  <a:pt x="5584" y="85628"/>
                </a:lnTo>
              </a:path>
              <a:path w="27940" h="108584">
                <a:moveTo>
                  <a:pt x="10238" y="69805"/>
                </a:moveTo>
                <a:lnTo>
                  <a:pt x="17684" y="38160"/>
                </a:lnTo>
              </a:path>
              <a:path w="27940" h="108584">
                <a:moveTo>
                  <a:pt x="21407" y="22337"/>
                </a:moveTo>
                <a:lnTo>
                  <a:pt x="27922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47" name="object 14647"/>
          <p:cNvSpPr/>
          <p:nvPr/>
        </p:nvSpPr>
        <p:spPr>
          <a:xfrm>
            <a:off x="4147401" y="6623184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70">
                <a:moveTo>
                  <a:pt x="930" y="13961"/>
                </a:moveTo>
                <a:lnTo>
                  <a:pt x="4653" y="0"/>
                </a:lnTo>
              </a:path>
              <a:path w="5079" h="13970">
                <a:moveTo>
                  <a:pt x="2792" y="0"/>
                </a:moveTo>
                <a:lnTo>
                  <a:pt x="0" y="130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48" name="object 14648"/>
          <p:cNvSpPr/>
          <p:nvPr/>
        </p:nvSpPr>
        <p:spPr>
          <a:xfrm>
            <a:off x="11557065" y="706528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49" name="object 14649"/>
          <p:cNvSpPr/>
          <p:nvPr/>
        </p:nvSpPr>
        <p:spPr>
          <a:xfrm>
            <a:off x="12584608" y="6589676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0"/>
                </a:moveTo>
                <a:lnTo>
                  <a:pt x="21407" y="22337"/>
                </a:lnTo>
              </a:path>
              <a:path w="27304" h="109220">
                <a:moveTo>
                  <a:pt x="17684" y="38160"/>
                </a:moveTo>
                <a:lnTo>
                  <a:pt x="10238" y="69805"/>
                </a:lnTo>
              </a:path>
              <a:path w="27304" h="109220">
                <a:moveTo>
                  <a:pt x="5584" y="85628"/>
                </a:moveTo>
                <a:lnTo>
                  <a:pt x="0" y="108897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50" name="object 14650"/>
          <p:cNvSpPr/>
          <p:nvPr/>
        </p:nvSpPr>
        <p:spPr>
          <a:xfrm>
            <a:off x="12445927" y="6536624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930"/>
                </a:moveTo>
                <a:lnTo>
                  <a:pt x="930" y="0"/>
                </a:lnTo>
              </a:path>
              <a:path w="1904" h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51" name="object 14651"/>
          <p:cNvSpPr/>
          <p:nvPr/>
        </p:nvSpPr>
        <p:spPr>
          <a:xfrm>
            <a:off x="11557065" y="6982451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52" name="object 14652"/>
          <p:cNvSpPr/>
          <p:nvPr/>
        </p:nvSpPr>
        <p:spPr>
          <a:xfrm>
            <a:off x="12447789" y="6537555"/>
            <a:ext cx="161290" cy="40640"/>
          </a:xfrm>
          <a:custGeom>
            <a:avLst/>
            <a:gdLst/>
            <a:ahLst/>
            <a:cxnLst/>
            <a:rect l="l" t="t" r="r" b="b"/>
            <a:pathLst>
              <a:path w="161290" h="40640">
                <a:moveTo>
                  <a:pt x="161018" y="40022"/>
                </a:moveTo>
                <a:lnTo>
                  <a:pt x="139611" y="34437"/>
                </a:lnTo>
              </a:path>
              <a:path w="161290" h="40640">
                <a:moveTo>
                  <a:pt x="122858" y="29783"/>
                </a:moveTo>
                <a:lnTo>
                  <a:pt x="89351" y="21407"/>
                </a:lnTo>
              </a:path>
              <a:path w="161290" h="40640">
                <a:moveTo>
                  <a:pt x="72598" y="17684"/>
                </a:moveTo>
                <a:lnTo>
                  <a:pt x="38160" y="9307"/>
                </a:lnTo>
              </a:path>
              <a:path w="161290" h="40640">
                <a:moveTo>
                  <a:pt x="21407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53" name="object 14653"/>
          <p:cNvSpPr/>
          <p:nvPr/>
        </p:nvSpPr>
        <p:spPr>
          <a:xfrm>
            <a:off x="11557065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54" name="object 14654"/>
          <p:cNvSpPr/>
          <p:nvPr/>
        </p:nvSpPr>
        <p:spPr>
          <a:xfrm>
            <a:off x="12608807" y="6577577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55" name="object 14655"/>
          <p:cNvSpPr/>
          <p:nvPr/>
        </p:nvSpPr>
        <p:spPr>
          <a:xfrm>
            <a:off x="11557065" y="698710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56" name="object 14656"/>
          <p:cNvSpPr/>
          <p:nvPr/>
        </p:nvSpPr>
        <p:spPr>
          <a:xfrm>
            <a:off x="12610669" y="657757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657" name="object 14657"/>
          <p:cNvGrpSpPr/>
          <p:nvPr/>
        </p:nvGrpSpPr>
        <p:grpSpPr>
          <a:xfrm>
            <a:off x="12570646" y="6659482"/>
            <a:ext cx="3175" cy="1905"/>
            <a:chOff x="12570646" y="6659482"/>
            <a:chExt cx="3175" cy="1905"/>
          </a:xfrm>
        </p:grpSpPr>
        <p:sp>
          <p:nvSpPr>
            <p:cNvPr id="14658" name="object 14658"/>
            <p:cNvSpPr/>
            <p:nvPr/>
          </p:nvSpPr>
          <p:spPr>
            <a:xfrm>
              <a:off x="12570646" y="6659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59" name="object 14659"/>
            <p:cNvSpPr/>
            <p:nvPr/>
          </p:nvSpPr>
          <p:spPr>
            <a:xfrm>
              <a:off x="12571577" y="6660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60" name="object 14660"/>
            <p:cNvSpPr/>
            <p:nvPr/>
          </p:nvSpPr>
          <p:spPr>
            <a:xfrm>
              <a:off x="12571577" y="66594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661" name="object 14661"/>
          <p:cNvSpPr/>
          <p:nvPr/>
        </p:nvSpPr>
        <p:spPr>
          <a:xfrm>
            <a:off x="11561719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62" name="object 14662"/>
          <p:cNvSpPr/>
          <p:nvPr/>
        </p:nvSpPr>
        <p:spPr>
          <a:xfrm>
            <a:off x="4125994" y="6659482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63" name="object 14663"/>
          <p:cNvSpPr/>
          <p:nvPr/>
        </p:nvSpPr>
        <p:spPr>
          <a:xfrm>
            <a:off x="11561719" y="6987105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0" y="0"/>
                </a:moveTo>
                <a:lnTo>
                  <a:pt x="26060" y="0"/>
                </a:lnTo>
              </a:path>
              <a:path w="69850" h="78740">
                <a:moveTo>
                  <a:pt x="43745" y="0"/>
                </a:moveTo>
                <a:lnTo>
                  <a:pt x="69805" y="0"/>
                </a:lnTo>
              </a:path>
              <a:path w="69850" h="78740">
                <a:moveTo>
                  <a:pt x="69805" y="0"/>
                </a:moveTo>
                <a:lnTo>
                  <a:pt x="69805" y="30714"/>
                </a:lnTo>
              </a:path>
              <a:path w="69850" h="78740">
                <a:moveTo>
                  <a:pt x="69805" y="47468"/>
                </a:moveTo>
                <a:lnTo>
                  <a:pt x="69805" y="78182"/>
                </a:lnTo>
              </a:path>
              <a:path w="69850" h="78740">
                <a:moveTo>
                  <a:pt x="69805" y="78182"/>
                </a:moveTo>
                <a:lnTo>
                  <a:pt x="43745" y="78182"/>
                </a:lnTo>
              </a:path>
              <a:path w="69850" h="78740">
                <a:moveTo>
                  <a:pt x="26060" y="78182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64" name="object 14664"/>
          <p:cNvSpPr/>
          <p:nvPr/>
        </p:nvSpPr>
        <p:spPr>
          <a:xfrm>
            <a:off x="4126925" y="6266708"/>
            <a:ext cx="97790" cy="392430"/>
          </a:xfrm>
          <a:custGeom>
            <a:avLst/>
            <a:gdLst/>
            <a:ahLst/>
            <a:cxnLst/>
            <a:rect l="l" t="t" r="r" b="b"/>
            <a:pathLst>
              <a:path w="97789" h="392429">
                <a:moveTo>
                  <a:pt x="97728" y="0"/>
                </a:moveTo>
                <a:lnTo>
                  <a:pt x="97728" y="930"/>
                </a:lnTo>
              </a:path>
              <a:path w="97789" h="392429">
                <a:moveTo>
                  <a:pt x="97728" y="930"/>
                </a:moveTo>
                <a:lnTo>
                  <a:pt x="97728" y="2792"/>
                </a:lnTo>
              </a:path>
              <a:path w="97789" h="392429">
                <a:moveTo>
                  <a:pt x="96797" y="2792"/>
                </a:moveTo>
                <a:lnTo>
                  <a:pt x="96797" y="5584"/>
                </a:lnTo>
              </a:path>
              <a:path w="97789" h="392429">
                <a:moveTo>
                  <a:pt x="96797" y="5584"/>
                </a:moveTo>
                <a:lnTo>
                  <a:pt x="91213" y="25130"/>
                </a:lnTo>
              </a:path>
              <a:path w="97789" h="392429">
                <a:moveTo>
                  <a:pt x="87490" y="42814"/>
                </a:moveTo>
                <a:lnTo>
                  <a:pt x="79113" y="76321"/>
                </a:lnTo>
              </a:path>
              <a:path w="97789" h="392429">
                <a:moveTo>
                  <a:pt x="74459" y="93074"/>
                </a:moveTo>
                <a:lnTo>
                  <a:pt x="66082" y="127512"/>
                </a:lnTo>
              </a:path>
              <a:path w="97789" h="392429">
                <a:moveTo>
                  <a:pt x="62359" y="144265"/>
                </a:moveTo>
                <a:lnTo>
                  <a:pt x="53983" y="177772"/>
                </a:lnTo>
              </a:path>
              <a:path w="97789" h="392429">
                <a:moveTo>
                  <a:pt x="49329" y="194525"/>
                </a:moveTo>
                <a:lnTo>
                  <a:pt x="40952" y="228963"/>
                </a:lnTo>
              </a:path>
              <a:path w="97789" h="392429">
                <a:moveTo>
                  <a:pt x="37229" y="245716"/>
                </a:moveTo>
                <a:lnTo>
                  <a:pt x="31645" y="265262"/>
                </a:lnTo>
              </a:path>
              <a:path w="97789" h="392429">
                <a:moveTo>
                  <a:pt x="26991" y="285738"/>
                </a:moveTo>
                <a:lnTo>
                  <a:pt x="22337" y="305284"/>
                </a:lnTo>
              </a:path>
              <a:path w="97789" h="392429">
                <a:moveTo>
                  <a:pt x="17684" y="322037"/>
                </a:moveTo>
                <a:lnTo>
                  <a:pt x="9307" y="356475"/>
                </a:lnTo>
              </a:path>
              <a:path w="97789" h="392429">
                <a:moveTo>
                  <a:pt x="4653" y="373228"/>
                </a:moveTo>
                <a:lnTo>
                  <a:pt x="0" y="391843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65" name="object 14665"/>
          <p:cNvSpPr/>
          <p:nvPr/>
        </p:nvSpPr>
        <p:spPr>
          <a:xfrm>
            <a:off x="4231168" y="6264846"/>
            <a:ext cx="151765" cy="436880"/>
          </a:xfrm>
          <a:custGeom>
            <a:avLst/>
            <a:gdLst/>
            <a:ahLst/>
            <a:cxnLst/>
            <a:rect l="l" t="t" r="r" b="b"/>
            <a:pathLst>
              <a:path w="151764" h="436879">
                <a:moveTo>
                  <a:pt x="53052" y="436519"/>
                </a:moveTo>
                <a:lnTo>
                  <a:pt x="53983" y="433727"/>
                </a:lnTo>
              </a:path>
              <a:path w="151764" h="436879">
                <a:moveTo>
                  <a:pt x="53983" y="432796"/>
                </a:moveTo>
                <a:lnTo>
                  <a:pt x="58636" y="414181"/>
                </a:lnTo>
              </a:path>
              <a:path w="151764" h="436879">
                <a:moveTo>
                  <a:pt x="63290" y="397428"/>
                </a:moveTo>
                <a:lnTo>
                  <a:pt x="71667" y="362990"/>
                </a:lnTo>
              </a:path>
              <a:path w="151764" h="436879">
                <a:moveTo>
                  <a:pt x="75390" y="346237"/>
                </a:moveTo>
                <a:lnTo>
                  <a:pt x="80044" y="327622"/>
                </a:lnTo>
              </a:path>
              <a:path w="151764" h="436879">
                <a:moveTo>
                  <a:pt x="85628" y="306215"/>
                </a:moveTo>
                <a:lnTo>
                  <a:pt x="90282" y="288531"/>
                </a:lnTo>
              </a:path>
              <a:path w="151764" h="436879">
                <a:moveTo>
                  <a:pt x="94005" y="271777"/>
                </a:moveTo>
                <a:lnTo>
                  <a:pt x="102381" y="238270"/>
                </a:lnTo>
              </a:path>
              <a:path w="151764" h="436879">
                <a:moveTo>
                  <a:pt x="107035" y="221517"/>
                </a:moveTo>
                <a:lnTo>
                  <a:pt x="115412" y="187079"/>
                </a:lnTo>
              </a:path>
              <a:path w="151764" h="436879">
                <a:moveTo>
                  <a:pt x="119135" y="170326"/>
                </a:moveTo>
                <a:lnTo>
                  <a:pt x="128442" y="136819"/>
                </a:lnTo>
              </a:path>
              <a:path w="151764" h="436879">
                <a:moveTo>
                  <a:pt x="132165" y="119135"/>
                </a:moveTo>
                <a:lnTo>
                  <a:pt x="140542" y="85628"/>
                </a:lnTo>
              </a:path>
              <a:path w="151764" h="436879">
                <a:moveTo>
                  <a:pt x="145196" y="68875"/>
                </a:moveTo>
                <a:lnTo>
                  <a:pt x="148919" y="51190"/>
                </a:lnTo>
              </a:path>
              <a:path w="151764" h="436879">
                <a:moveTo>
                  <a:pt x="148919" y="51190"/>
                </a:moveTo>
                <a:lnTo>
                  <a:pt x="149850" y="49329"/>
                </a:lnTo>
              </a:path>
              <a:path w="151764" h="436879">
                <a:moveTo>
                  <a:pt x="149850" y="49329"/>
                </a:moveTo>
                <a:lnTo>
                  <a:pt x="149850" y="47468"/>
                </a:lnTo>
              </a:path>
              <a:path w="151764" h="436879">
                <a:moveTo>
                  <a:pt x="149850" y="46537"/>
                </a:moveTo>
                <a:lnTo>
                  <a:pt x="150780" y="45606"/>
                </a:lnTo>
              </a:path>
              <a:path w="151764" h="436879">
                <a:moveTo>
                  <a:pt x="150780" y="45606"/>
                </a:moveTo>
                <a:lnTo>
                  <a:pt x="150780" y="43745"/>
                </a:lnTo>
              </a:path>
              <a:path w="151764" h="436879">
                <a:moveTo>
                  <a:pt x="150780" y="43745"/>
                </a:moveTo>
                <a:lnTo>
                  <a:pt x="151711" y="41883"/>
                </a:lnTo>
              </a:path>
              <a:path w="151764" h="436879">
                <a:moveTo>
                  <a:pt x="151711" y="41883"/>
                </a:moveTo>
                <a:lnTo>
                  <a:pt x="151711" y="40952"/>
                </a:lnTo>
              </a:path>
              <a:path w="151764" h="436879">
                <a:moveTo>
                  <a:pt x="0" y="0"/>
                </a:moveTo>
                <a:lnTo>
                  <a:pt x="40022" y="10238"/>
                </a:lnTo>
              </a:path>
              <a:path w="151764" h="436879">
                <a:moveTo>
                  <a:pt x="56775" y="14891"/>
                </a:moveTo>
                <a:lnTo>
                  <a:pt x="90282" y="23268"/>
                </a:lnTo>
              </a:path>
              <a:path w="151764" h="436879">
                <a:moveTo>
                  <a:pt x="107035" y="26991"/>
                </a:moveTo>
                <a:lnTo>
                  <a:pt x="147057" y="3722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666" name="object 14666"/>
          <p:cNvGrpSpPr/>
          <p:nvPr/>
        </p:nvGrpSpPr>
        <p:grpSpPr>
          <a:xfrm>
            <a:off x="12566924" y="6659482"/>
            <a:ext cx="6985" cy="17145"/>
            <a:chOff x="12566924" y="6659482"/>
            <a:chExt cx="6985" cy="17145"/>
          </a:xfrm>
        </p:grpSpPr>
        <p:sp>
          <p:nvSpPr>
            <p:cNvPr id="14667" name="object 14667"/>
            <p:cNvSpPr/>
            <p:nvPr/>
          </p:nvSpPr>
          <p:spPr>
            <a:xfrm>
              <a:off x="12572508" y="66604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68" name="object 14668"/>
            <p:cNvSpPr/>
            <p:nvPr/>
          </p:nvSpPr>
          <p:spPr>
            <a:xfrm>
              <a:off x="12571578" y="6660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69" name="object 14669"/>
            <p:cNvSpPr/>
            <p:nvPr/>
          </p:nvSpPr>
          <p:spPr>
            <a:xfrm>
              <a:off x="12571578" y="66613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0" name="object 14670"/>
            <p:cNvSpPr/>
            <p:nvPr/>
          </p:nvSpPr>
          <p:spPr>
            <a:xfrm>
              <a:off x="12570638" y="6660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1" name="object 14671"/>
            <p:cNvSpPr/>
            <p:nvPr/>
          </p:nvSpPr>
          <p:spPr>
            <a:xfrm>
              <a:off x="12570647" y="66613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2" name="object 14672"/>
            <p:cNvSpPr/>
            <p:nvPr/>
          </p:nvSpPr>
          <p:spPr>
            <a:xfrm>
              <a:off x="12569711" y="6660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3" name="object 14673"/>
            <p:cNvSpPr/>
            <p:nvPr/>
          </p:nvSpPr>
          <p:spPr>
            <a:xfrm>
              <a:off x="12570647" y="6660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  <a:path w="1270" h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4" name="object 14674"/>
            <p:cNvSpPr/>
            <p:nvPr/>
          </p:nvSpPr>
          <p:spPr>
            <a:xfrm>
              <a:off x="12570638" y="66594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5" name="object 14675"/>
            <p:cNvSpPr/>
            <p:nvPr/>
          </p:nvSpPr>
          <p:spPr>
            <a:xfrm>
              <a:off x="12567855" y="6661344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79" h="13970">
                  <a:moveTo>
                    <a:pt x="2792" y="0"/>
                  </a:moveTo>
                  <a:lnTo>
                    <a:pt x="0" y="13030"/>
                  </a:lnTo>
                </a:path>
                <a:path w="5079" h="13970">
                  <a:moveTo>
                    <a:pt x="930" y="13961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676" name="object 14676"/>
          <p:cNvGrpSpPr/>
          <p:nvPr/>
        </p:nvGrpSpPr>
        <p:grpSpPr>
          <a:xfrm>
            <a:off x="12436619" y="6626907"/>
            <a:ext cx="6985" cy="17145"/>
            <a:chOff x="12436619" y="6626907"/>
            <a:chExt cx="6985" cy="17145"/>
          </a:xfrm>
        </p:grpSpPr>
        <p:sp>
          <p:nvSpPr>
            <p:cNvPr id="14677" name="object 14677"/>
            <p:cNvSpPr/>
            <p:nvPr/>
          </p:nvSpPr>
          <p:spPr>
            <a:xfrm>
              <a:off x="12441273" y="662876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8" name="object 14678"/>
            <p:cNvSpPr/>
            <p:nvPr/>
          </p:nvSpPr>
          <p:spPr>
            <a:xfrm>
              <a:off x="12440336" y="66278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79" name="object 14679"/>
            <p:cNvSpPr/>
            <p:nvPr/>
          </p:nvSpPr>
          <p:spPr>
            <a:xfrm>
              <a:off x="12441273" y="66278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0" name="object 14680"/>
            <p:cNvSpPr/>
            <p:nvPr/>
          </p:nvSpPr>
          <p:spPr>
            <a:xfrm>
              <a:off x="12440336" y="66269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1" name="object 14681"/>
            <p:cNvSpPr/>
            <p:nvPr/>
          </p:nvSpPr>
          <p:spPr>
            <a:xfrm>
              <a:off x="12441273" y="66278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2" name="object 14682"/>
            <p:cNvSpPr/>
            <p:nvPr/>
          </p:nvSpPr>
          <p:spPr>
            <a:xfrm>
              <a:off x="12441263" y="66269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3" name="object 14683"/>
            <p:cNvSpPr/>
            <p:nvPr/>
          </p:nvSpPr>
          <p:spPr>
            <a:xfrm>
              <a:off x="12442204" y="66278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4" name="object 14684"/>
            <p:cNvSpPr/>
            <p:nvPr/>
          </p:nvSpPr>
          <p:spPr>
            <a:xfrm>
              <a:off x="12441263" y="66278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5" name="object 14685"/>
            <p:cNvSpPr/>
            <p:nvPr/>
          </p:nvSpPr>
          <p:spPr>
            <a:xfrm>
              <a:off x="12442204" y="662876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6" name="object 14686"/>
            <p:cNvSpPr/>
            <p:nvPr/>
          </p:nvSpPr>
          <p:spPr>
            <a:xfrm>
              <a:off x="12441263" y="6628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87" name="object 14687"/>
            <p:cNvSpPr/>
            <p:nvPr/>
          </p:nvSpPr>
          <p:spPr>
            <a:xfrm>
              <a:off x="12437550" y="6628768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79" h="13970">
                  <a:moveTo>
                    <a:pt x="1861" y="13961"/>
                  </a:moveTo>
                  <a:lnTo>
                    <a:pt x="4653" y="0"/>
                  </a:lnTo>
                </a:path>
                <a:path w="5079" h="13970">
                  <a:moveTo>
                    <a:pt x="3722" y="0"/>
                  </a:moveTo>
                  <a:lnTo>
                    <a:pt x="0" y="13961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688" name="object 14688"/>
          <p:cNvSpPr/>
          <p:nvPr/>
        </p:nvSpPr>
        <p:spPr>
          <a:xfrm>
            <a:off x="12417074" y="6272292"/>
            <a:ext cx="99060" cy="395605"/>
          </a:xfrm>
          <a:custGeom>
            <a:avLst/>
            <a:gdLst/>
            <a:ahLst/>
            <a:cxnLst/>
            <a:rect l="l" t="t" r="r" b="b"/>
            <a:pathLst>
              <a:path w="99059" h="395604">
                <a:moveTo>
                  <a:pt x="98659" y="0"/>
                </a:moveTo>
                <a:lnTo>
                  <a:pt x="98659" y="930"/>
                </a:lnTo>
              </a:path>
              <a:path w="99059" h="395604">
                <a:moveTo>
                  <a:pt x="98659" y="930"/>
                </a:moveTo>
                <a:lnTo>
                  <a:pt x="97728" y="2792"/>
                </a:lnTo>
              </a:path>
              <a:path w="99059" h="395604">
                <a:moveTo>
                  <a:pt x="97728" y="3722"/>
                </a:moveTo>
                <a:lnTo>
                  <a:pt x="97728" y="5584"/>
                </a:lnTo>
              </a:path>
              <a:path w="99059" h="395604">
                <a:moveTo>
                  <a:pt x="96797" y="5584"/>
                </a:moveTo>
                <a:lnTo>
                  <a:pt x="92143" y="26060"/>
                </a:lnTo>
              </a:path>
              <a:path w="99059" h="395604">
                <a:moveTo>
                  <a:pt x="88420" y="42814"/>
                </a:moveTo>
                <a:lnTo>
                  <a:pt x="80044" y="76321"/>
                </a:lnTo>
              </a:path>
              <a:path w="99059" h="395604">
                <a:moveTo>
                  <a:pt x="75390" y="93074"/>
                </a:moveTo>
                <a:lnTo>
                  <a:pt x="67013" y="127512"/>
                </a:lnTo>
              </a:path>
              <a:path w="99059" h="395604">
                <a:moveTo>
                  <a:pt x="62359" y="144265"/>
                </a:moveTo>
                <a:lnTo>
                  <a:pt x="53983" y="177772"/>
                </a:lnTo>
              </a:path>
              <a:path w="99059" h="395604">
                <a:moveTo>
                  <a:pt x="50260" y="194525"/>
                </a:moveTo>
                <a:lnTo>
                  <a:pt x="41883" y="228963"/>
                </a:lnTo>
              </a:path>
              <a:path w="99059" h="395604">
                <a:moveTo>
                  <a:pt x="37229" y="245716"/>
                </a:moveTo>
                <a:lnTo>
                  <a:pt x="32576" y="265262"/>
                </a:lnTo>
              </a:path>
              <a:path w="99059" h="395604">
                <a:moveTo>
                  <a:pt x="26991" y="286669"/>
                </a:moveTo>
                <a:lnTo>
                  <a:pt x="23268" y="303423"/>
                </a:lnTo>
              </a:path>
              <a:path w="99059" h="395604">
                <a:moveTo>
                  <a:pt x="18614" y="320176"/>
                </a:moveTo>
                <a:lnTo>
                  <a:pt x="10238" y="353683"/>
                </a:lnTo>
              </a:path>
              <a:path w="99059" h="395604">
                <a:moveTo>
                  <a:pt x="6515" y="371367"/>
                </a:moveTo>
                <a:lnTo>
                  <a:pt x="1861" y="388120"/>
                </a:lnTo>
              </a:path>
              <a:path w="99059" h="395604">
                <a:moveTo>
                  <a:pt x="1861" y="388120"/>
                </a:moveTo>
                <a:lnTo>
                  <a:pt x="930" y="392774"/>
                </a:lnTo>
              </a:path>
              <a:path w="99059" h="395604">
                <a:moveTo>
                  <a:pt x="930" y="392774"/>
                </a:moveTo>
                <a:lnTo>
                  <a:pt x="0" y="395566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89" name="object 14689"/>
          <p:cNvSpPr/>
          <p:nvPr/>
        </p:nvSpPr>
        <p:spPr>
          <a:xfrm>
            <a:off x="12671167" y="6311384"/>
            <a:ext cx="3175" cy="9525"/>
          </a:xfrm>
          <a:custGeom>
            <a:avLst/>
            <a:gdLst/>
            <a:ahLst/>
            <a:cxnLst/>
            <a:rect l="l" t="t" r="r" b="b"/>
            <a:pathLst>
              <a:path w="3175" h="9525">
                <a:moveTo>
                  <a:pt x="0" y="9307"/>
                </a:moveTo>
                <a:lnTo>
                  <a:pt x="0" y="8376"/>
                </a:lnTo>
              </a:path>
              <a:path w="3175" h="9525">
                <a:moveTo>
                  <a:pt x="930" y="8376"/>
                </a:moveTo>
                <a:lnTo>
                  <a:pt x="930" y="6515"/>
                </a:lnTo>
              </a:path>
              <a:path w="3175" h="9525">
                <a:moveTo>
                  <a:pt x="930" y="5584"/>
                </a:moveTo>
                <a:lnTo>
                  <a:pt x="930" y="4653"/>
                </a:lnTo>
              </a:path>
              <a:path w="3175" h="9525">
                <a:moveTo>
                  <a:pt x="1861" y="4653"/>
                </a:moveTo>
                <a:lnTo>
                  <a:pt x="1861" y="2792"/>
                </a:lnTo>
              </a:path>
              <a:path w="3175" h="9525">
                <a:moveTo>
                  <a:pt x="1861" y="2792"/>
                </a:moveTo>
                <a:lnTo>
                  <a:pt x="2792" y="930"/>
                </a:lnTo>
              </a:path>
              <a:path w="3175" h="9525">
                <a:moveTo>
                  <a:pt x="2792" y="93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90" name="object 14690"/>
          <p:cNvSpPr/>
          <p:nvPr/>
        </p:nvSpPr>
        <p:spPr>
          <a:xfrm>
            <a:off x="4694679" y="6447272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91" name="object 14691"/>
          <p:cNvSpPr/>
          <p:nvPr/>
        </p:nvSpPr>
        <p:spPr>
          <a:xfrm>
            <a:off x="4694679" y="6525455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92" name="object 14692"/>
          <p:cNvSpPr/>
          <p:nvPr/>
        </p:nvSpPr>
        <p:spPr>
          <a:xfrm>
            <a:off x="12575301" y="6321622"/>
            <a:ext cx="95885" cy="385445"/>
          </a:xfrm>
          <a:custGeom>
            <a:avLst/>
            <a:gdLst/>
            <a:ahLst/>
            <a:cxnLst/>
            <a:rect l="l" t="t" r="r" b="b"/>
            <a:pathLst>
              <a:path w="95884" h="385445">
                <a:moveTo>
                  <a:pt x="0" y="385328"/>
                </a:moveTo>
                <a:lnTo>
                  <a:pt x="930" y="382536"/>
                </a:lnTo>
              </a:path>
              <a:path w="95884" h="385445">
                <a:moveTo>
                  <a:pt x="930" y="381605"/>
                </a:moveTo>
                <a:lnTo>
                  <a:pt x="5584" y="362990"/>
                </a:lnTo>
              </a:path>
              <a:path w="95884" h="385445">
                <a:moveTo>
                  <a:pt x="9307" y="346237"/>
                </a:moveTo>
                <a:lnTo>
                  <a:pt x="17684" y="311799"/>
                </a:lnTo>
              </a:path>
              <a:path w="95884" h="385445">
                <a:moveTo>
                  <a:pt x="22337" y="295046"/>
                </a:moveTo>
                <a:lnTo>
                  <a:pt x="26991" y="276431"/>
                </a:lnTo>
              </a:path>
              <a:path w="95884" h="385445">
                <a:moveTo>
                  <a:pt x="32576" y="255024"/>
                </a:moveTo>
                <a:lnTo>
                  <a:pt x="36299" y="237340"/>
                </a:lnTo>
              </a:path>
              <a:path w="95884" h="385445">
                <a:moveTo>
                  <a:pt x="40952" y="220586"/>
                </a:moveTo>
                <a:lnTo>
                  <a:pt x="49329" y="187079"/>
                </a:lnTo>
              </a:path>
              <a:path w="95884" h="385445">
                <a:moveTo>
                  <a:pt x="53983" y="170326"/>
                </a:moveTo>
                <a:lnTo>
                  <a:pt x="62359" y="135888"/>
                </a:lnTo>
              </a:path>
              <a:path w="95884" h="385445">
                <a:moveTo>
                  <a:pt x="66082" y="119135"/>
                </a:moveTo>
                <a:lnTo>
                  <a:pt x="74459" y="85628"/>
                </a:lnTo>
              </a:path>
              <a:path w="95884" h="385445">
                <a:moveTo>
                  <a:pt x="79113" y="67944"/>
                </a:moveTo>
                <a:lnTo>
                  <a:pt x="87490" y="34437"/>
                </a:lnTo>
              </a:path>
              <a:path w="95884" h="385445">
                <a:moveTo>
                  <a:pt x="91213" y="17684"/>
                </a:moveTo>
                <a:lnTo>
                  <a:pt x="95866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93" name="object 14693"/>
          <p:cNvSpPr/>
          <p:nvPr/>
        </p:nvSpPr>
        <p:spPr>
          <a:xfrm>
            <a:off x="4624873" y="64472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94" name="object 14694"/>
          <p:cNvSpPr/>
          <p:nvPr/>
        </p:nvSpPr>
        <p:spPr>
          <a:xfrm>
            <a:off x="4624873" y="6447272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0" y="78182"/>
                </a:moveTo>
                <a:lnTo>
                  <a:pt x="0" y="48398"/>
                </a:lnTo>
              </a:path>
              <a:path w="69850" h="78740">
                <a:moveTo>
                  <a:pt x="0" y="30714"/>
                </a:moveTo>
                <a:lnTo>
                  <a:pt x="0" y="0"/>
                </a:lnTo>
              </a:path>
              <a:path w="69850" h="78740">
                <a:moveTo>
                  <a:pt x="69805" y="78182"/>
                </a:moveTo>
                <a:lnTo>
                  <a:pt x="42814" y="78182"/>
                </a:lnTo>
              </a:path>
              <a:path w="69850" h="78740">
                <a:moveTo>
                  <a:pt x="26060" y="78182"/>
                </a:moveTo>
                <a:lnTo>
                  <a:pt x="0" y="78182"/>
                </a:lnTo>
              </a:path>
              <a:path w="69850" h="78740">
                <a:moveTo>
                  <a:pt x="69805" y="78182"/>
                </a:moveTo>
                <a:lnTo>
                  <a:pt x="69805" y="48398"/>
                </a:lnTo>
              </a:path>
              <a:path w="69850" h="78740">
                <a:moveTo>
                  <a:pt x="69805" y="30714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95" name="object 14695"/>
          <p:cNvSpPr/>
          <p:nvPr/>
        </p:nvSpPr>
        <p:spPr>
          <a:xfrm>
            <a:off x="12522248" y="6270431"/>
            <a:ext cx="146685" cy="37465"/>
          </a:xfrm>
          <a:custGeom>
            <a:avLst/>
            <a:gdLst/>
            <a:ahLst/>
            <a:cxnLst/>
            <a:rect l="l" t="t" r="r" b="b"/>
            <a:pathLst>
              <a:path w="146684" h="37464">
                <a:moveTo>
                  <a:pt x="0" y="0"/>
                </a:moveTo>
                <a:lnTo>
                  <a:pt x="39091" y="10238"/>
                </a:lnTo>
              </a:path>
              <a:path w="146684" h="37464">
                <a:moveTo>
                  <a:pt x="55844" y="14891"/>
                </a:moveTo>
                <a:lnTo>
                  <a:pt x="90282" y="23268"/>
                </a:lnTo>
              </a:path>
              <a:path w="146684" h="37464">
                <a:moveTo>
                  <a:pt x="107035" y="26991"/>
                </a:moveTo>
                <a:lnTo>
                  <a:pt x="146127" y="3722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96" name="object 14696"/>
          <p:cNvSpPr/>
          <p:nvPr/>
        </p:nvSpPr>
        <p:spPr>
          <a:xfrm>
            <a:off x="12959698" y="3400943"/>
            <a:ext cx="29209" cy="78740"/>
          </a:xfrm>
          <a:custGeom>
            <a:avLst/>
            <a:gdLst/>
            <a:ahLst/>
            <a:cxnLst/>
            <a:rect l="l" t="t" r="r" b="b"/>
            <a:pathLst>
              <a:path w="29209" h="78739">
                <a:moveTo>
                  <a:pt x="28853" y="78182"/>
                </a:moveTo>
                <a:lnTo>
                  <a:pt x="28853" y="0"/>
                </a:lnTo>
              </a:path>
              <a:path w="29209" h="78739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97" name="object 14697"/>
          <p:cNvSpPr/>
          <p:nvPr/>
        </p:nvSpPr>
        <p:spPr>
          <a:xfrm>
            <a:off x="4694679" y="6525455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98" name="object 14698"/>
          <p:cNvSpPr/>
          <p:nvPr/>
        </p:nvSpPr>
        <p:spPr>
          <a:xfrm>
            <a:off x="11536589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99" name="object 14699"/>
          <p:cNvSpPr/>
          <p:nvPr/>
        </p:nvSpPr>
        <p:spPr>
          <a:xfrm>
            <a:off x="4698402" y="652545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00" name="object 14700"/>
          <p:cNvSpPr/>
          <p:nvPr/>
        </p:nvSpPr>
        <p:spPr>
          <a:xfrm>
            <a:off x="4698402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01" name="object 14701"/>
          <p:cNvSpPr/>
          <p:nvPr/>
        </p:nvSpPr>
        <p:spPr>
          <a:xfrm>
            <a:off x="5738976" y="3269708"/>
            <a:ext cx="34925" cy="23495"/>
          </a:xfrm>
          <a:custGeom>
            <a:avLst/>
            <a:gdLst/>
            <a:ahLst/>
            <a:cxnLst/>
            <a:rect l="l" t="t" r="r" b="b"/>
            <a:pathLst>
              <a:path w="34925" h="23495">
                <a:moveTo>
                  <a:pt x="34437" y="23268"/>
                </a:moveTo>
                <a:lnTo>
                  <a:pt x="0" y="23268"/>
                </a:lnTo>
              </a:path>
              <a:path w="34925" h="23495">
                <a:moveTo>
                  <a:pt x="0" y="232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02" name="object 14702"/>
          <p:cNvSpPr/>
          <p:nvPr/>
        </p:nvSpPr>
        <p:spPr>
          <a:xfrm>
            <a:off x="4694679" y="6447272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703" name="object 14703"/>
          <p:cNvGrpSpPr/>
          <p:nvPr/>
        </p:nvGrpSpPr>
        <p:grpSpPr>
          <a:xfrm>
            <a:off x="5738045" y="3117065"/>
            <a:ext cx="111125" cy="3175"/>
            <a:chOff x="5738045" y="3117065"/>
            <a:chExt cx="111125" cy="3175"/>
          </a:xfrm>
        </p:grpSpPr>
        <p:sp>
          <p:nvSpPr>
            <p:cNvPr id="14704" name="object 14704"/>
            <p:cNvSpPr/>
            <p:nvPr/>
          </p:nvSpPr>
          <p:spPr>
            <a:xfrm>
              <a:off x="5738976" y="3117996"/>
              <a:ext cx="61594" cy="1905"/>
            </a:xfrm>
            <a:custGeom>
              <a:avLst/>
              <a:gdLst/>
              <a:ahLst/>
              <a:cxnLst/>
              <a:rect l="l" t="t" r="r" b="b"/>
              <a:pathLst>
                <a:path w="61595" h="1905">
                  <a:moveTo>
                    <a:pt x="0" y="1861"/>
                  </a:moveTo>
                  <a:lnTo>
                    <a:pt x="0" y="0"/>
                  </a:lnTo>
                </a:path>
                <a:path w="61595" h="1905">
                  <a:moveTo>
                    <a:pt x="34437" y="0"/>
                  </a:moveTo>
                  <a:lnTo>
                    <a:pt x="614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05" name="object 14705"/>
            <p:cNvSpPr/>
            <p:nvPr/>
          </p:nvSpPr>
          <p:spPr>
            <a:xfrm>
              <a:off x="5817158" y="3117996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64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706" name="object 14706"/>
          <p:cNvGrpSpPr/>
          <p:nvPr/>
        </p:nvGrpSpPr>
        <p:grpSpPr>
          <a:xfrm>
            <a:off x="6051706" y="3135680"/>
            <a:ext cx="1905" cy="157480"/>
            <a:chOff x="6051706" y="3135680"/>
            <a:chExt cx="1905" cy="157480"/>
          </a:xfrm>
        </p:grpSpPr>
        <p:sp>
          <p:nvSpPr>
            <p:cNvPr id="14707" name="object 14707"/>
            <p:cNvSpPr/>
            <p:nvPr/>
          </p:nvSpPr>
          <p:spPr>
            <a:xfrm>
              <a:off x="6052637" y="3135680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51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08" name="object 14708"/>
            <p:cNvSpPr/>
            <p:nvPr/>
          </p:nvSpPr>
          <p:spPr>
            <a:xfrm>
              <a:off x="6052637" y="3158949"/>
              <a:ext cx="0" cy="134620"/>
            </a:xfrm>
            <a:custGeom>
              <a:avLst/>
              <a:gdLst/>
              <a:ahLst/>
              <a:cxnLst/>
              <a:rect l="l" t="t" r="r" b="b"/>
              <a:pathLst>
                <a:path h="134620">
                  <a:moveTo>
                    <a:pt x="0" y="0"/>
                  </a:moveTo>
                  <a:lnTo>
                    <a:pt x="0" y="35368"/>
                  </a:lnTo>
                </a:path>
                <a:path h="134620">
                  <a:moveTo>
                    <a:pt x="0" y="52121"/>
                  </a:moveTo>
                  <a:lnTo>
                    <a:pt x="0" y="76321"/>
                  </a:lnTo>
                </a:path>
                <a:path h="134620">
                  <a:moveTo>
                    <a:pt x="0" y="86559"/>
                  </a:moveTo>
                  <a:lnTo>
                    <a:pt x="0" y="13402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709" name="object 14709"/>
          <p:cNvSpPr/>
          <p:nvPr/>
        </p:nvSpPr>
        <p:spPr>
          <a:xfrm>
            <a:off x="11557065" y="698710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10" name="object 14710"/>
          <p:cNvSpPr/>
          <p:nvPr/>
        </p:nvSpPr>
        <p:spPr>
          <a:xfrm>
            <a:off x="11557065" y="706528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11" name="object 14711"/>
          <p:cNvSpPr/>
          <p:nvPr/>
        </p:nvSpPr>
        <p:spPr>
          <a:xfrm>
            <a:off x="5773413" y="3292976"/>
            <a:ext cx="279400" cy="0"/>
          </a:xfrm>
          <a:custGeom>
            <a:avLst/>
            <a:gdLst/>
            <a:ahLst/>
            <a:cxnLst/>
            <a:rect l="l" t="t" r="r" b="b"/>
            <a:pathLst>
              <a:path w="279400">
                <a:moveTo>
                  <a:pt x="0" y="0"/>
                </a:moveTo>
                <a:lnTo>
                  <a:pt x="26991" y="0"/>
                </a:lnTo>
              </a:path>
              <a:path w="279400">
                <a:moveTo>
                  <a:pt x="43745" y="0"/>
                </a:moveTo>
                <a:lnTo>
                  <a:pt x="79113" y="0"/>
                </a:lnTo>
              </a:path>
              <a:path w="279400">
                <a:moveTo>
                  <a:pt x="95866" y="0"/>
                </a:moveTo>
                <a:lnTo>
                  <a:pt x="131235" y="0"/>
                </a:lnTo>
              </a:path>
              <a:path w="279400">
                <a:moveTo>
                  <a:pt x="148919" y="0"/>
                </a:moveTo>
                <a:lnTo>
                  <a:pt x="183356" y="0"/>
                </a:lnTo>
              </a:path>
              <a:path w="279400">
                <a:moveTo>
                  <a:pt x="201041" y="0"/>
                </a:moveTo>
                <a:lnTo>
                  <a:pt x="235478" y="0"/>
                </a:lnTo>
              </a:path>
              <a:path w="279400">
                <a:moveTo>
                  <a:pt x="253162" y="0"/>
                </a:moveTo>
                <a:lnTo>
                  <a:pt x="2792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12" name="object 14712"/>
          <p:cNvSpPr/>
          <p:nvPr/>
        </p:nvSpPr>
        <p:spPr>
          <a:xfrm>
            <a:off x="5773413" y="3117996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0"/>
                </a:moveTo>
                <a:lnTo>
                  <a:pt x="0" y="2233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13" name="object 14713"/>
          <p:cNvSpPr/>
          <p:nvPr/>
        </p:nvSpPr>
        <p:spPr>
          <a:xfrm>
            <a:off x="5773413" y="3270638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0"/>
                </a:moveTo>
                <a:lnTo>
                  <a:pt x="0" y="2233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714" name="object 14714"/>
          <p:cNvGrpSpPr/>
          <p:nvPr/>
        </p:nvGrpSpPr>
        <p:grpSpPr>
          <a:xfrm>
            <a:off x="5773413" y="3117065"/>
            <a:ext cx="75565" cy="1905"/>
            <a:chOff x="5773413" y="3117065"/>
            <a:chExt cx="75565" cy="1905"/>
          </a:xfrm>
        </p:grpSpPr>
        <p:sp>
          <p:nvSpPr>
            <p:cNvPr id="14715" name="object 14715"/>
            <p:cNvSpPr/>
            <p:nvPr/>
          </p:nvSpPr>
          <p:spPr>
            <a:xfrm>
              <a:off x="5773413" y="3117996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99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16" name="object 14716"/>
            <p:cNvSpPr/>
            <p:nvPr/>
          </p:nvSpPr>
          <p:spPr>
            <a:xfrm>
              <a:off x="5817158" y="3117996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64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717" name="object 14717"/>
          <p:cNvGrpSpPr/>
          <p:nvPr/>
        </p:nvGrpSpPr>
        <p:grpSpPr>
          <a:xfrm>
            <a:off x="6051706" y="3135680"/>
            <a:ext cx="1905" cy="99695"/>
            <a:chOff x="6051706" y="3135680"/>
            <a:chExt cx="1905" cy="99695"/>
          </a:xfrm>
        </p:grpSpPr>
        <p:sp>
          <p:nvSpPr>
            <p:cNvPr id="14718" name="object 14718"/>
            <p:cNvSpPr/>
            <p:nvPr/>
          </p:nvSpPr>
          <p:spPr>
            <a:xfrm>
              <a:off x="6052637" y="3135680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51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19" name="object 14719"/>
            <p:cNvSpPr/>
            <p:nvPr/>
          </p:nvSpPr>
          <p:spPr>
            <a:xfrm>
              <a:off x="6052637" y="3158949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h="76835">
                  <a:moveTo>
                    <a:pt x="0" y="0"/>
                  </a:moveTo>
                  <a:lnTo>
                    <a:pt x="0" y="35368"/>
                  </a:lnTo>
                </a:path>
                <a:path h="76835">
                  <a:moveTo>
                    <a:pt x="0" y="52121"/>
                  </a:moveTo>
                  <a:lnTo>
                    <a:pt x="0" y="7632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720" name="object 14720"/>
          <p:cNvSpPr/>
          <p:nvPr/>
        </p:nvSpPr>
        <p:spPr>
          <a:xfrm>
            <a:off x="4624873" y="64472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21" name="object 14721"/>
          <p:cNvSpPr/>
          <p:nvPr/>
        </p:nvSpPr>
        <p:spPr>
          <a:xfrm>
            <a:off x="6052637" y="3245508"/>
            <a:ext cx="0" cy="47625"/>
          </a:xfrm>
          <a:custGeom>
            <a:avLst/>
            <a:gdLst/>
            <a:ahLst/>
            <a:cxnLst/>
            <a:rect l="l" t="t" r="r" b="b"/>
            <a:pathLst>
              <a:path h="47625">
                <a:moveTo>
                  <a:pt x="0" y="0"/>
                </a:moveTo>
                <a:lnTo>
                  <a:pt x="0" y="474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22" name="object 14722"/>
          <p:cNvSpPr/>
          <p:nvPr/>
        </p:nvSpPr>
        <p:spPr>
          <a:xfrm>
            <a:off x="4620220" y="6530109"/>
            <a:ext cx="78740" cy="0"/>
          </a:xfrm>
          <a:custGeom>
            <a:avLst/>
            <a:gdLst/>
            <a:ahLst/>
            <a:cxnLst/>
            <a:rect l="l" t="t" r="r" b="b"/>
            <a:pathLst>
              <a:path w="78739">
                <a:moveTo>
                  <a:pt x="0" y="0"/>
                </a:moveTo>
                <a:lnTo>
                  <a:pt x="30714" y="0"/>
                </a:lnTo>
              </a:path>
              <a:path w="78739">
                <a:moveTo>
                  <a:pt x="47468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23" name="object 14723"/>
          <p:cNvSpPr/>
          <p:nvPr/>
        </p:nvSpPr>
        <p:spPr>
          <a:xfrm>
            <a:off x="5773413" y="3117996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0"/>
                </a:moveTo>
                <a:lnTo>
                  <a:pt x="0" y="2233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24" name="object 14724"/>
          <p:cNvSpPr/>
          <p:nvPr/>
        </p:nvSpPr>
        <p:spPr>
          <a:xfrm>
            <a:off x="5773413" y="3270638"/>
            <a:ext cx="279400" cy="22860"/>
          </a:xfrm>
          <a:custGeom>
            <a:avLst/>
            <a:gdLst/>
            <a:ahLst/>
            <a:cxnLst/>
            <a:rect l="l" t="t" r="r" b="b"/>
            <a:pathLst>
              <a:path w="279400" h="22860">
                <a:moveTo>
                  <a:pt x="0" y="0"/>
                </a:moveTo>
                <a:lnTo>
                  <a:pt x="0" y="22337"/>
                </a:lnTo>
              </a:path>
              <a:path w="279400" h="22860">
                <a:moveTo>
                  <a:pt x="0" y="22337"/>
                </a:moveTo>
                <a:lnTo>
                  <a:pt x="26991" y="22337"/>
                </a:lnTo>
              </a:path>
              <a:path w="279400" h="22860">
                <a:moveTo>
                  <a:pt x="43745" y="22337"/>
                </a:moveTo>
                <a:lnTo>
                  <a:pt x="79113" y="22337"/>
                </a:lnTo>
              </a:path>
              <a:path w="279400" h="22860">
                <a:moveTo>
                  <a:pt x="95866" y="22337"/>
                </a:moveTo>
                <a:lnTo>
                  <a:pt x="131235" y="22337"/>
                </a:lnTo>
              </a:path>
              <a:path w="279400" h="22860">
                <a:moveTo>
                  <a:pt x="148919" y="22337"/>
                </a:moveTo>
                <a:lnTo>
                  <a:pt x="183356" y="22337"/>
                </a:lnTo>
              </a:path>
              <a:path w="279400" h="22860">
                <a:moveTo>
                  <a:pt x="201041" y="22337"/>
                </a:moveTo>
                <a:lnTo>
                  <a:pt x="235478" y="22337"/>
                </a:lnTo>
              </a:path>
              <a:path w="279400" h="22860">
                <a:moveTo>
                  <a:pt x="253162" y="22337"/>
                </a:moveTo>
                <a:lnTo>
                  <a:pt x="279223" y="2233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25" name="object 14725"/>
          <p:cNvSpPr/>
          <p:nvPr/>
        </p:nvSpPr>
        <p:spPr>
          <a:xfrm>
            <a:off x="4624873" y="652545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26" name="object 14726"/>
          <p:cNvSpPr/>
          <p:nvPr/>
        </p:nvSpPr>
        <p:spPr>
          <a:xfrm>
            <a:off x="5738976" y="2768967"/>
            <a:ext cx="342900" cy="0"/>
          </a:xfrm>
          <a:custGeom>
            <a:avLst/>
            <a:gdLst/>
            <a:ahLst/>
            <a:cxnLst/>
            <a:rect l="l" t="t" r="r" b="b"/>
            <a:pathLst>
              <a:path w="342900">
                <a:moveTo>
                  <a:pt x="0" y="0"/>
                </a:moveTo>
                <a:lnTo>
                  <a:pt x="31645" y="0"/>
                </a:lnTo>
              </a:path>
              <a:path w="342900">
                <a:moveTo>
                  <a:pt x="49329" y="0"/>
                </a:moveTo>
                <a:lnTo>
                  <a:pt x="84697" y="0"/>
                </a:lnTo>
              </a:path>
              <a:path w="342900">
                <a:moveTo>
                  <a:pt x="101451" y="0"/>
                </a:moveTo>
                <a:lnTo>
                  <a:pt x="136819" y="0"/>
                </a:lnTo>
              </a:path>
              <a:path w="342900">
                <a:moveTo>
                  <a:pt x="153572" y="0"/>
                </a:moveTo>
                <a:lnTo>
                  <a:pt x="188941" y="0"/>
                </a:lnTo>
              </a:path>
              <a:path w="342900">
                <a:moveTo>
                  <a:pt x="206625" y="0"/>
                </a:moveTo>
                <a:lnTo>
                  <a:pt x="241063" y="0"/>
                </a:lnTo>
              </a:path>
              <a:path w="342900">
                <a:moveTo>
                  <a:pt x="258747" y="0"/>
                </a:moveTo>
                <a:lnTo>
                  <a:pt x="293184" y="0"/>
                </a:lnTo>
              </a:path>
              <a:path w="342900">
                <a:moveTo>
                  <a:pt x="310868" y="0"/>
                </a:moveTo>
                <a:lnTo>
                  <a:pt x="3425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27" name="object 14727"/>
          <p:cNvSpPr/>
          <p:nvPr/>
        </p:nvSpPr>
        <p:spPr>
          <a:xfrm>
            <a:off x="5738976" y="2898340"/>
            <a:ext cx="0" cy="219710"/>
          </a:xfrm>
          <a:custGeom>
            <a:avLst/>
            <a:gdLst/>
            <a:ahLst/>
            <a:cxnLst/>
            <a:rect l="l" t="t" r="r" b="b"/>
            <a:pathLst>
              <a:path h="219710">
                <a:moveTo>
                  <a:pt x="0" y="219655"/>
                </a:moveTo>
                <a:lnTo>
                  <a:pt x="0" y="196387"/>
                </a:lnTo>
              </a:path>
              <a:path h="219710">
                <a:moveTo>
                  <a:pt x="0" y="179633"/>
                </a:moveTo>
                <a:lnTo>
                  <a:pt x="0" y="144265"/>
                </a:lnTo>
              </a:path>
              <a:path h="219710">
                <a:moveTo>
                  <a:pt x="0" y="127512"/>
                </a:moveTo>
                <a:lnTo>
                  <a:pt x="0" y="92143"/>
                </a:lnTo>
              </a:path>
              <a:path h="219710">
                <a:moveTo>
                  <a:pt x="0" y="74459"/>
                </a:moveTo>
                <a:lnTo>
                  <a:pt x="0" y="40022"/>
                </a:lnTo>
              </a:path>
              <a:path h="219710">
                <a:moveTo>
                  <a:pt x="0" y="223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28" name="object 14728"/>
          <p:cNvSpPr/>
          <p:nvPr/>
        </p:nvSpPr>
        <p:spPr>
          <a:xfrm>
            <a:off x="4620220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29" name="object 14729"/>
          <p:cNvSpPr/>
          <p:nvPr/>
        </p:nvSpPr>
        <p:spPr>
          <a:xfrm>
            <a:off x="5738976" y="2768967"/>
            <a:ext cx="0" cy="113664"/>
          </a:xfrm>
          <a:custGeom>
            <a:avLst/>
            <a:gdLst/>
            <a:ahLst/>
            <a:cxnLst/>
            <a:rect l="l" t="t" r="r" b="b"/>
            <a:pathLst>
              <a:path h="113664">
                <a:moveTo>
                  <a:pt x="0" y="113550"/>
                </a:moveTo>
                <a:lnTo>
                  <a:pt x="0" y="91213"/>
                </a:lnTo>
              </a:path>
              <a:path h="113664">
                <a:moveTo>
                  <a:pt x="0" y="74459"/>
                </a:moveTo>
                <a:lnTo>
                  <a:pt x="0" y="39091"/>
                </a:lnTo>
              </a:path>
              <a:path h="113664">
                <a:moveTo>
                  <a:pt x="0" y="214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30" name="object 14730"/>
          <p:cNvSpPr/>
          <p:nvPr/>
        </p:nvSpPr>
        <p:spPr>
          <a:xfrm>
            <a:off x="5738976" y="3320899"/>
            <a:ext cx="313690" cy="175260"/>
          </a:xfrm>
          <a:custGeom>
            <a:avLst/>
            <a:gdLst/>
            <a:ahLst/>
            <a:cxnLst/>
            <a:rect l="l" t="t" r="r" b="b"/>
            <a:pathLst>
              <a:path w="313689" h="175260">
                <a:moveTo>
                  <a:pt x="313661" y="0"/>
                </a:moveTo>
                <a:lnTo>
                  <a:pt x="313661" y="40022"/>
                </a:lnTo>
              </a:path>
              <a:path w="313689" h="175260">
                <a:moveTo>
                  <a:pt x="313661" y="50260"/>
                </a:moveTo>
                <a:lnTo>
                  <a:pt x="313661" y="78182"/>
                </a:lnTo>
              </a:path>
              <a:path w="313689" h="175260">
                <a:moveTo>
                  <a:pt x="313661" y="94936"/>
                </a:moveTo>
                <a:lnTo>
                  <a:pt x="313661" y="130304"/>
                </a:lnTo>
              </a:path>
              <a:path w="313689" h="175260">
                <a:moveTo>
                  <a:pt x="313661" y="147057"/>
                </a:moveTo>
                <a:lnTo>
                  <a:pt x="313661" y="174980"/>
                </a:lnTo>
              </a:path>
              <a:path w="313689" h="175260">
                <a:moveTo>
                  <a:pt x="313661" y="174980"/>
                </a:moveTo>
                <a:lnTo>
                  <a:pt x="287600" y="174980"/>
                </a:lnTo>
              </a:path>
              <a:path w="313689" h="175260">
                <a:moveTo>
                  <a:pt x="269916" y="174980"/>
                </a:moveTo>
                <a:lnTo>
                  <a:pt x="235478" y="174980"/>
                </a:lnTo>
              </a:path>
              <a:path w="313689" h="175260">
                <a:moveTo>
                  <a:pt x="217794" y="174980"/>
                </a:moveTo>
                <a:lnTo>
                  <a:pt x="183356" y="174980"/>
                </a:lnTo>
              </a:path>
              <a:path w="313689" h="175260">
                <a:moveTo>
                  <a:pt x="165672" y="174980"/>
                </a:moveTo>
                <a:lnTo>
                  <a:pt x="130304" y="174980"/>
                </a:lnTo>
              </a:path>
              <a:path w="313689" h="175260">
                <a:moveTo>
                  <a:pt x="113550" y="174980"/>
                </a:moveTo>
                <a:lnTo>
                  <a:pt x="78182" y="174980"/>
                </a:lnTo>
              </a:path>
              <a:path w="313689" h="175260">
                <a:moveTo>
                  <a:pt x="61429" y="174980"/>
                </a:moveTo>
                <a:lnTo>
                  <a:pt x="34437" y="174980"/>
                </a:lnTo>
              </a:path>
              <a:path w="313689" h="175260">
                <a:moveTo>
                  <a:pt x="0" y="24199"/>
                </a:moveTo>
                <a:lnTo>
                  <a:pt x="0" y="0"/>
                </a:lnTo>
              </a:path>
              <a:path w="313689" h="175260">
                <a:moveTo>
                  <a:pt x="0" y="0"/>
                </a:moveTo>
                <a:lnTo>
                  <a:pt x="34437" y="0"/>
                </a:lnTo>
              </a:path>
              <a:path w="313689" h="175260">
                <a:moveTo>
                  <a:pt x="34437" y="0"/>
                </a:moveTo>
                <a:lnTo>
                  <a:pt x="34437" y="22337"/>
                </a:lnTo>
              </a:path>
              <a:path w="313689" h="175260">
                <a:moveTo>
                  <a:pt x="34437" y="152642"/>
                </a:moveTo>
                <a:lnTo>
                  <a:pt x="34437" y="174980"/>
                </a:lnTo>
              </a:path>
              <a:path w="313689" h="175260">
                <a:moveTo>
                  <a:pt x="313661" y="0"/>
                </a:moveTo>
                <a:lnTo>
                  <a:pt x="287600" y="0"/>
                </a:lnTo>
              </a:path>
              <a:path w="313689" h="175260">
                <a:moveTo>
                  <a:pt x="269916" y="0"/>
                </a:moveTo>
                <a:lnTo>
                  <a:pt x="235478" y="0"/>
                </a:lnTo>
              </a:path>
              <a:path w="313689" h="175260">
                <a:moveTo>
                  <a:pt x="217794" y="0"/>
                </a:moveTo>
                <a:lnTo>
                  <a:pt x="183356" y="0"/>
                </a:lnTo>
              </a:path>
              <a:path w="313689" h="175260">
                <a:moveTo>
                  <a:pt x="165672" y="0"/>
                </a:moveTo>
                <a:lnTo>
                  <a:pt x="130304" y="0"/>
                </a:lnTo>
              </a:path>
              <a:path w="313689" h="175260">
                <a:moveTo>
                  <a:pt x="113550" y="0"/>
                </a:moveTo>
                <a:lnTo>
                  <a:pt x="78182" y="0"/>
                </a:lnTo>
              </a:path>
              <a:path w="313689" h="175260">
                <a:moveTo>
                  <a:pt x="61429" y="0"/>
                </a:moveTo>
                <a:lnTo>
                  <a:pt x="34437" y="0"/>
                </a:lnTo>
              </a:path>
              <a:path w="313689" h="175260">
                <a:moveTo>
                  <a:pt x="313661" y="0"/>
                </a:moveTo>
                <a:lnTo>
                  <a:pt x="313661" y="40022"/>
                </a:lnTo>
              </a:path>
              <a:path w="313689" h="175260">
                <a:moveTo>
                  <a:pt x="313661" y="50260"/>
                </a:moveTo>
                <a:lnTo>
                  <a:pt x="313661" y="78182"/>
                </a:lnTo>
              </a:path>
              <a:path w="313689" h="175260">
                <a:moveTo>
                  <a:pt x="313661" y="94936"/>
                </a:moveTo>
                <a:lnTo>
                  <a:pt x="313661" y="130304"/>
                </a:lnTo>
              </a:path>
              <a:path w="313689" h="175260">
                <a:moveTo>
                  <a:pt x="313661" y="147057"/>
                </a:moveTo>
                <a:lnTo>
                  <a:pt x="313661" y="174980"/>
                </a:lnTo>
              </a:path>
              <a:path w="313689" h="175260">
                <a:moveTo>
                  <a:pt x="313661" y="174980"/>
                </a:moveTo>
                <a:lnTo>
                  <a:pt x="287600" y="174980"/>
                </a:lnTo>
              </a:path>
              <a:path w="313689" h="175260">
                <a:moveTo>
                  <a:pt x="269916" y="174980"/>
                </a:moveTo>
                <a:lnTo>
                  <a:pt x="235478" y="174980"/>
                </a:lnTo>
              </a:path>
              <a:path w="313689" h="175260">
                <a:moveTo>
                  <a:pt x="217794" y="174980"/>
                </a:moveTo>
                <a:lnTo>
                  <a:pt x="183356" y="174980"/>
                </a:lnTo>
              </a:path>
              <a:path w="313689" h="175260">
                <a:moveTo>
                  <a:pt x="165672" y="174980"/>
                </a:moveTo>
                <a:lnTo>
                  <a:pt x="130304" y="174980"/>
                </a:lnTo>
              </a:path>
              <a:path w="313689" h="175260">
                <a:moveTo>
                  <a:pt x="113550" y="174980"/>
                </a:moveTo>
                <a:lnTo>
                  <a:pt x="78182" y="174980"/>
                </a:lnTo>
              </a:path>
              <a:path w="313689" h="175260">
                <a:moveTo>
                  <a:pt x="61429" y="174980"/>
                </a:moveTo>
                <a:lnTo>
                  <a:pt x="34437" y="174980"/>
                </a:lnTo>
              </a:path>
              <a:path w="313689" h="175260">
                <a:moveTo>
                  <a:pt x="34437" y="174980"/>
                </a:moveTo>
                <a:lnTo>
                  <a:pt x="34437" y="15264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31" name="object 14731"/>
          <p:cNvSpPr/>
          <p:nvPr/>
        </p:nvSpPr>
        <p:spPr>
          <a:xfrm>
            <a:off x="4620220" y="658130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32" name="object 14732"/>
          <p:cNvSpPr/>
          <p:nvPr/>
        </p:nvSpPr>
        <p:spPr>
          <a:xfrm>
            <a:off x="5773413" y="3320899"/>
            <a:ext cx="279400" cy="22860"/>
          </a:xfrm>
          <a:custGeom>
            <a:avLst/>
            <a:gdLst/>
            <a:ahLst/>
            <a:cxnLst/>
            <a:rect l="l" t="t" r="r" b="b"/>
            <a:pathLst>
              <a:path w="279400" h="22860">
                <a:moveTo>
                  <a:pt x="0" y="22337"/>
                </a:moveTo>
                <a:lnTo>
                  <a:pt x="0" y="0"/>
                </a:lnTo>
              </a:path>
              <a:path w="279400" h="22860">
                <a:moveTo>
                  <a:pt x="0" y="0"/>
                </a:moveTo>
                <a:lnTo>
                  <a:pt x="26991" y="0"/>
                </a:lnTo>
              </a:path>
              <a:path w="279400" h="22860">
                <a:moveTo>
                  <a:pt x="43745" y="0"/>
                </a:moveTo>
                <a:lnTo>
                  <a:pt x="79113" y="0"/>
                </a:lnTo>
              </a:path>
              <a:path w="279400" h="22860">
                <a:moveTo>
                  <a:pt x="95866" y="0"/>
                </a:moveTo>
                <a:lnTo>
                  <a:pt x="131235" y="0"/>
                </a:lnTo>
              </a:path>
              <a:path w="279400" h="22860">
                <a:moveTo>
                  <a:pt x="148919" y="0"/>
                </a:moveTo>
                <a:lnTo>
                  <a:pt x="183356" y="0"/>
                </a:lnTo>
              </a:path>
              <a:path w="279400" h="22860">
                <a:moveTo>
                  <a:pt x="201041" y="0"/>
                </a:moveTo>
                <a:lnTo>
                  <a:pt x="235478" y="0"/>
                </a:lnTo>
              </a:path>
              <a:path w="279400" h="22860">
                <a:moveTo>
                  <a:pt x="253162" y="0"/>
                </a:moveTo>
                <a:lnTo>
                  <a:pt x="2792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33" name="object 14733"/>
          <p:cNvSpPr/>
          <p:nvPr/>
        </p:nvSpPr>
        <p:spPr>
          <a:xfrm>
            <a:off x="4620220" y="648822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34" name="object 14734"/>
          <p:cNvSpPr/>
          <p:nvPr/>
        </p:nvSpPr>
        <p:spPr>
          <a:xfrm>
            <a:off x="4620220" y="658967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35" name="object 14735"/>
          <p:cNvSpPr/>
          <p:nvPr/>
        </p:nvSpPr>
        <p:spPr>
          <a:xfrm>
            <a:off x="4620220" y="647891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36" name="object 14736"/>
          <p:cNvSpPr/>
          <p:nvPr/>
        </p:nvSpPr>
        <p:spPr>
          <a:xfrm>
            <a:off x="5738976" y="3495879"/>
            <a:ext cx="0" cy="345440"/>
          </a:xfrm>
          <a:custGeom>
            <a:avLst/>
            <a:gdLst/>
            <a:ahLst/>
            <a:cxnLst/>
            <a:rect l="l" t="t" r="r" b="b"/>
            <a:pathLst>
              <a:path h="345439">
                <a:moveTo>
                  <a:pt x="0" y="345306"/>
                </a:moveTo>
                <a:lnTo>
                  <a:pt x="0" y="325760"/>
                </a:lnTo>
              </a:path>
              <a:path h="345439">
                <a:moveTo>
                  <a:pt x="0" y="308076"/>
                </a:moveTo>
                <a:lnTo>
                  <a:pt x="0" y="273639"/>
                </a:lnTo>
              </a:path>
              <a:path h="345439">
                <a:moveTo>
                  <a:pt x="0" y="255954"/>
                </a:moveTo>
                <a:lnTo>
                  <a:pt x="0" y="235478"/>
                </a:lnTo>
              </a:path>
              <a:path h="345439">
                <a:moveTo>
                  <a:pt x="0" y="219655"/>
                </a:moveTo>
                <a:lnTo>
                  <a:pt x="0" y="197318"/>
                </a:lnTo>
              </a:path>
              <a:path h="345439">
                <a:moveTo>
                  <a:pt x="0" y="179633"/>
                </a:moveTo>
                <a:lnTo>
                  <a:pt x="0" y="145196"/>
                </a:lnTo>
              </a:path>
              <a:path h="345439">
                <a:moveTo>
                  <a:pt x="0" y="127512"/>
                </a:moveTo>
                <a:lnTo>
                  <a:pt x="0" y="93074"/>
                </a:lnTo>
              </a:path>
              <a:path h="345439">
                <a:moveTo>
                  <a:pt x="0" y="75390"/>
                </a:moveTo>
                <a:lnTo>
                  <a:pt x="0" y="40022"/>
                </a:lnTo>
              </a:path>
              <a:path h="345439">
                <a:moveTo>
                  <a:pt x="0" y="232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37" name="object 14737"/>
          <p:cNvSpPr/>
          <p:nvPr/>
        </p:nvSpPr>
        <p:spPr>
          <a:xfrm>
            <a:off x="12984829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38" name="object 14738"/>
          <p:cNvSpPr/>
          <p:nvPr/>
        </p:nvSpPr>
        <p:spPr>
          <a:xfrm>
            <a:off x="12984829" y="653104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39" name="object 14739"/>
          <p:cNvSpPr/>
          <p:nvPr/>
        </p:nvSpPr>
        <p:spPr>
          <a:xfrm>
            <a:off x="4657450" y="6525455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40" name="object 14740"/>
          <p:cNvSpPr/>
          <p:nvPr/>
        </p:nvSpPr>
        <p:spPr>
          <a:xfrm>
            <a:off x="12989483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41" name="object 14741"/>
          <p:cNvSpPr/>
          <p:nvPr/>
        </p:nvSpPr>
        <p:spPr>
          <a:xfrm>
            <a:off x="12915023" y="64528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42" name="object 14742"/>
          <p:cNvSpPr/>
          <p:nvPr/>
        </p:nvSpPr>
        <p:spPr>
          <a:xfrm>
            <a:off x="12911300" y="6452857"/>
            <a:ext cx="78740" cy="83185"/>
          </a:xfrm>
          <a:custGeom>
            <a:avLst/>
            <a:gdLst/>
            <a:ahLst/>
            <a:cxnLst/>
            <a:rect l="l" t="t" r="r" b="b"/>
            <a:pathLst>
              <a:path w="78740" h="83184">
                <a:moveTo>
                  <a:pt x="3722" y="78182"/>
                </a:moveTo>
                <a:lnTo>
                  <a:pt x="3722" y="48398"/>
                </a:lnTo>
              </a:path>
              <a:path w="78740" h="83184">
                <a:moveTo>
                  <a:pt x="3722" y="30714"/>
                </a:moveTo>
                <a:lnTo>
                  <a:pt x="3722" y="0"/>
                </a:lnTo>
              </a:path>
              <a:path w="78740" h="83184">
                <a:moveTo>
                  <a:pt x="73528" y="78182"/>
                </a:moveTo>
                <a:lnTo>
                  <a:pt x="47468" y="78182"/>
                </a:lnTo>
              </a:path>
              <a:path w="78740" h="83184">
                <a:moveTo>
                  <a:pt x="29783" y="78182"/>
                </a:moveTo>
                <a:lnTo>
                  <a:pt x="3722" y="78182"/>
                </a:lnTo>
              </a:path>
              <a:path w="78740" h="83184">
                <a:moveTo>
                  <a:pt x="73528" y="78182"/>
                </a:moveTo>
                <a:lnTo>
                  <a:pt x="73528" y="48398"/>
                </a:lnTo>
              </a:path>
              <a:path w="78740" h="83184">
                <a:moveTo>
                  <a:pt x="73528" y="30714"/>
                </a:moveTo>
                <a:lnTo>
                  <a:pt x="73528" y="0"/>
                </a:lnTo>
              </a:path>
              <a:path w="78740" h="83184">
                <a:moveTo>
                  <a:pt x="78182" y="78182"/>
                </a:moveTo>
                <a:lnTo>
                  <a:pt x="73528" y="78182"/>
                </a:lnTo>
              </a:path>
              <a:path w="78740" h="83184">
                <a:moveTo>
                  <a:pt x="78182" y="0"/>
                </a:moveTo>
                <a:lnTo>
                  <a:pt x="78182" y="30714"/>
                </a:lnTo>
              </a:path>
              <a:path w="78740" h="83184">
                <a:moveTo>
                  <a:pt x="78182" y="48398"/>
                </a:moveTo>
                <a:lnTo>
                  <a:pt x="78182" y="78182"/>
                </a:lnTo>
              </a:path>
              <a:path w="78740" h="83184">
                <a:moveTo>
                  <a:pt x="73528" y="0"/>
                </a:moveTo>
                <a:lnTo>
                  <a:pt x="78182" y="0"/>
                </a:lnTo>
              </a:path>
              <a:path w="78740" h="83184">
                <a:moveTo>
                  <a:pt x="3722" y="0"/>
                </a:moveTo>
                <a:lnTo>
                  <a:pt x="29783" y="0"/>
                </a:lnTo>
              </a:path>
              <a:path w="78740" h="83184">
                <a:moveTo>
                  <a:pt x="47468" y="0"/>
                </a:moveTo>
                <a:lnTo>
                  <a:pt x="73528" y="0"/>
                </a:lnTo>
              </a:path>
              <a:path w="78740" h="83184">
                <a:moveTo>
                  <a:pt x="0" y="82836"/>
                </a:moveTo>
                <a:lnTo>
                  <a:pt x="29783" y="82836"/>
                </a:lnTo>
              </a:path>
              <a:path w="78740" h="83184">
                <a:moveTo>
                  <a:pt x="47468" y="82836"/>
                </a:moveTo>
                <a:lnTo>
                  <a:pt x="78182" y="82836"/>
                </a:lnTo>
              </a:path>
              <a:path w="78740" h="83184">
                <a:moveTo>
                  <a:pt x="73528" y="78182"/>
                </a:moveTo>
                <a:lnTo>
                  <a:pt x="47468" y="78182"/>
                </a:lnTo>
              </a:path>
              <a:path w="78740" h="83184">
                <a:moveTo>
                  <a:pt x="29783" y="78182"/>
                </a:moveTo>
                <a:lnTo>
                  <a:pt x="3722" y="7818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43" name="object 14743"/>
          <p:cNvSpPr/>
          <p:nvPr/>
        </p:nvSpPr>
        <p:spPr>
          <a:xfrm>
            <a:off x="4620220" y="6442619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44" name="object 14744"/>
          <p:cNvSpPr/>
          <p:nvPr/>
        </p:nvSpPr>
        <p:spPr>
          <a:xfrm>
            <a:off x="12911300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45" name="object 14745"/>
          <p:cNvSpPr/>
          <p:nvPr/>
        </p:nvSpPr>
        <p:spPr>
          <a:xfrm>
            <a:off x="12911300" y="658688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46" name="object 14746"/>
          <p:cNvSpPr/>
          <p:nvPr/>
        </p:nvSpPr>
        <p:spPr>
          <a:xfrm>
            <a:off x="12911300" y="649381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47" name="object 14747"/>
          <p:cNvSpPr/>
          <p:nvPr/>
        </p:nvSpPr>
        <p:spPr>
          <a:xfrm>
            <a:off x="4620220" y="673208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48" name="object 14748"/>
          <p:cNvSpPr/>
          <p:nvPr/>
        </p:nvSpPr>
        <p:spPr>
          <a:xfrm>
            <a:off x="12911300" y="659526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49" name="object 14749"/>
          <p:cNvSpPr/>
          <p:nvPr/>
        </p:nvSpPr>
        <p:spPr>
          <a:xfrm>
            <a:off x="4694679" y="6442619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50" name="object 14750"/>
          <p:cNvSpPr/>
          <p:nvPr/>
        </p:nvSpPr>
        <p:spPr>
          <a:xfrm>
            <a:off x="4694679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51" name="object 14751"/>
          <p:cNvSpPr/>
          <p:nvPr/>
        </p:nvSpPr>
        <p:spPr>
          <a:xfrm>
            <a:off x="4694679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52" name="object 14752"/>
          <p:cNvSpPr/>
          <p:nvPr/>
        </p:nvSpPr>
        <p:spPr>
          <a:xfrm>
            <a:off x="12911300" y="648450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53" name="object 14753"/>
          <p:cNvSpPr/>
          <p:nvPr/>
        </p:nvSpPr>
        <p:spPr>
          <a:xfrm>
            <a:off x="12947599" y="6531040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54" name="object 14754"/>
          <p:cNvSpPr/>
          <p:nvPr/>
        </p:nvSpPr>
        <p:spPr>
          <a:xfrm>
            <a:off x="12911300" y="6448203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55" name="object 14755"/>
          <p:cNvSpPr/>
          <p:nvPr/>
        </p:nvSpPr>
        <p:spPr>
          <a:xfrm>
            <a:off x="4698402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56" name="object 14756"/>
          <p:cNvSpPr/>
          <p:nvPr/>
        </p:nvSpPr>
        <p:spPr>
          <a:xfrm>
            <a:off x="4698402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57" name="object 14757"/>
          <p:cNvSpPr/>
          <p:nvPr/>
        </p:nvSpPr>
        <p:spPr>
          <a:xfrm>
            <a:off x="12989483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58" name="object 14758"/>
          <p:cNvSpPr/>
          <p:nvPr/>
        </p:nvSpPr>
        <p:spPr>
          <a:xfrm>
            <a:off x="12989483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59" name="object 14759"/>
          <p:cNvSpPr/>
          <p:nvPr/>
        </p:nvSpPr>
        <p:spPr>
          <a:xfrm>
            <a:off x="12911300" y="67376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60" name="object 14760"/>
          <p:cNvSpPr/>
          <p:nvPr/>
        </p:nvSpPr>
        <p:spPr>
          <a:xfrm>
            <a:off x="12984829" y="644820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61" name="object 14761"/>
          <p:cNvSpPr/>
          <p:nvPr/>
        </p:nvSpPr>
        <p:spPr>
          <a:xfrm>
            <a:off x="12989483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62" name="object 14762"/>
          <p:cNvSpPr/>
          <p:nvPr/>
        </p:nvSpPr>
        <p:spPr>
          <a:xfrm>
            <a:off x="4620220" y="6442619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45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63" name="object 14763"/>
          <p:cNvSpPr/>
          <p:nvPr/>
        </p:nvSpPr>
        <p:spPr>
          <a:xfrm>
            <a:off x="12989483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64" name="object 14764"/>
          <p:cNvSpPr/>
          <p:nvPr/>
        </p:nvSpPr>
        <p:spPr>
          <a:xfrm>
            <a:off x="4694679" y="6534763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65" name="object 14765"/>
          <p:cNvSpPr/>
          <p:nvPr/>
        </p:nvSpPr>
        <p:spPr>
          <a:xfrm>
            <a:off x="4694679" y="6734873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66" name="object 14766"/>
          <p:cNvSpPr/>
          <p:nvPr/>
        </p:nvSpPr>
        <p:spPr>
          <a:xfrm>
            <a:off x="12984829" y="644820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67" name="object 14767"/>
          <p:cNvSpPr/>
          <p:nvPr/>
        </p:nvSpPr>
        <p:spPr>
          <a:xfrm>
            <a:off x="12984829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68" name="object 14768"/>
          <p:cNvSpPr/>
          <p:nvPr/>
        </p:nvSpPr>
        <p:spPr>
          <a:xfrm>
            <a:off x="12984829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69" name="object 14769"/>
          <p:cNvSpPr/>
          <p:nvPr/>
        </p:nvSpPr>
        <p:spPr>
          <a:xfrm>
            <a:off x="4698402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70" name="object 14770"/>
          <p:cNvSpPr/>
          <p:nvPr/>
        </p:nvSpPr>
        <p:spPr>
          <a:xfrm>
            <a:off x="4624873" y="6534763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71" name="object 14771"/>
          <p:cNvSpPr/>
          <p:nvPr/>
        </p:nvSpPr>
        <p:spPr>
          <a:xfrm>
            <a:off x="4624873" y="6534763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59">
                <a:moveTo>
                  <a:pt x="0" y="200110"/>
                </a:moveTo>
                <a:lnTo>
                  <a:pt x="0" y="161018"/>
                </a:lnTo>
              </a:path>
              <a:path w="69850" h="200659">
                <a:moveTo>
                  <a:pt x="0" y="143334"/>
                </a:moveTo>
                <a:lnTo>
                  <a:pt x="0" y="108897"/>
                </a:lnTo>
              </a:path>
              <a:path w="69850" h="200659">
                <a:moveTo>
                  <a:pt x="0" y="91213"/>
                </a:moveTo>
                <a:lnTo>
                  <a:pt x="0" y="56775"/>
                </a:lnTo>
              </a:path>
              <a:path w="69850" h="200659">
                <a:moveTo>
                  <a:pt x="0" y="39091"/>
                </a:moveTo>
                <a:lnTo>
                  <a:pt x="0" y="0"/>
                </a:lnTo>
              </a:path>
              <a:path w="69850" h="200659">
                <a:moveTo>
                  <a:pt x="69805" y="200110"/>
                </a:moveTo>
                <a:lnTo>
                  <a:pt x="42814" y="200110"/>
                </a:lnTo>
              </a:path>
              <a:path w="69850" h="200659">
                <a:moveTo>
                  <a:pt x="26060" y="200110"/>
                </a:moveTo>
                <a:lnTo>
                  <a:pt x="0" y="200110"/>
                </a:lnTo>
              </a:path>
              <a:path w="69850" h="200659">
                <a:moveTo>
                  <a:pt x="69805" y="200110"/>
                </a:moveTo>
                <a:lnTo>
                  <a:pt x="69805" y="161018"/>
                </a:lnTo>
              </a:path>
              <a:path w="69850" h="200659">
                <a:moveTo>
                  <a:pt x="69805" y="143334"/>
                </a:moveTo>
                <a:lnTo>
                  <a:pt x="69805" y="108897"/>
                </a:lnTo>
              </a:path>
              <a:path w="69850" h="200659">
                <a:moveTo>
                  <a:pt x="69805" y="91213"/>
                </a:moveTo>
                <a:lnTo>
                  <a:pt x="69805" y="56775"/>
                </a:lnTo>
              </a:path>
              <a:path w="69850" h="200659">
                <a:moveTo>
                  <a:pt x="69805" y="39091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72" name="object 14772"/>
          <p:cNvSpPr/>
          <p:nvPr/>
        </p:nvSpPr>
        <p:spPr>
          <a:xfrm>
            <a:off x="12911300" y="6448203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735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73" name="object 14773"/>
          <p:cNvSpPr/>
          <p:nvPr/>
        </p:nvSpPr>
        <p:spPr>
          <a:xfrm>
            <a:off x="12984829" y="654034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74" name="object 14774"/>
          <p:cNvSpPr/>
          <p:nvPr/>
        </p:nvSpPr>
        <p:spPr>
          <a:xfrm>
            <a:off x="12984829" y="67404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75" name="object 14775"/>
          <p:cNvSpPr/>
          <p:nvPr/>
        </p:nvSpPr>
        <p:spPr>
          <a:xfrm>
            <a:off x="4694679" y="6734873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76" name="object 14776"/>
          <p:cNvSpPr/>
          <p:nvPr/>
        </p:nvSpPr>
        <p:spPr>
          <a:xfrm>
            <a:off x="12989483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77" name="object 14777"/>
          <p:cNvSpPr/>
          <p:nvPr/>
        </p:nvSpPr>
        <p:spPr>
          <a:xfrm>
            <a:off x="12915023" y="654034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78" name="object 14778"/>
          <p:cNvSpPr/>
          <p:nvPr/>
        </p:nvSpPr>
        <p:spPr>
          <a:xfrm>
            <a:off x="12915023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79" name="object 14779"/>
          <p:cNvSpPr/>
          <p:nvPr/>
        </p:nvSpPr>
        <p:spPr>
          <a:xfrm>
            <a:off x="4698402" y="673487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80" name="object 14780"/>
          <p:cNvSpPr/>
          <p:nvPr/>
        </p:nvSpPr>
        <p:spPr>
          <a:xfrm>
            <a:off x="4698402" y="653010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81" name="object 14781"/>
          <p:cNvSpPr/>
          <p:nvPr/>
        </p:nvSpPr>
        <p:spPr>
          <a:xfrm>
            <a:off x="4698402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82" name="object 14782"/>
          <p:cNvSpPr/>
          <p:nvPr/>
        </p:nvSpPr>
        <p:spPr>
          <a:xfrm>
            <a:off x="12915023" y="6540347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59">
                <a:moveTo>
                  <a:pt x="69805" y="200110"/>
                </a:moveTo>
                <a:lnTo>
                  <a:pt x="43745" y="200110"/>
                </a:lnTo>
              </a:path>
              <a:path w="69850" h="200659">
                <a:moveTo>
                  <a:pt x="26060" y="200110"/>
                </a:moveTo>
                <a:lnTo>
                  <a:pt x="0" y="200110"/>
                </a:lnTo>
              </a:path>
              <a:path w="69850" h="200659">
                <a:moveTo>
                  <a:pt x="69805" y="200110"/>
                </a:moveTo>
                <a:lnTo>
                  <a:pt x="69805" y="161018"/>
                </a:lnTo>
              </a:path>
              <a:path w="69850" h="200659">
                <a:moveTo>
                  <a:pt x="69805" y="143334"/>
                </a:moveTo>
                <a:lnTo>
                  <a:pt x="69805" y="108897"/>
                </a:lnTo>
              </a:path>
              <a:path w="69850" h="200659">
                <a:moveTo>
                  <a:pt x="69805" y="91213"/>
                </a:moveTo>
                <a:lnTo>
                  <a:pt x="69805" y="56775"/>
                </a:lnTo>
              </a:path>
              <a:path w="69850" h="200659">
                <a:moveTo>
                  <a:pt x="69805" y="39091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83" name="object 14783"/>
          <p:cNvSpPr/>
          <p:nvPr/>
        </p:nvSpPr>
        <p:spPr>
          <a:xfrm>
            <a:off x="4620220" y="6530109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39" h="5079">
                <a:moveTo>
                  <a:pt x="78182" y="4653"/>
                </a:moveTo>
                <a:lnTo>
                  <a:pt x="74459" y="4653"/>
                </a:lnTo>
              </a:path>
              <a:path w="78739" h="5079">
                <a:moveTo>
                  <a:pt x="78182" y="0"/>
                </a:moveTo>
                <a:lnTo>
                  <a:pt x="47468" y="0"/>
                </a:lnTo>
              </a:path>
              <a:path w="78739" h="5079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84" name="object 14784"/>
          <p:cNvSpPr/>
          <p:nvPr/>
        </p:nvSpPr>
        <p:spPr>
          <a:xfrm>
            <a:off x="12984829" y="67404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85" name="object 14785"/>
          <p:cNvSpPr/>
          <p:nvPr/>
        </p:nvSpPr>
        <p:spPr>
          <a:xfrm>
            <a:off x="4624873" y="6534763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86" name="object 14786"/>
          <p:cNvSpPr/>
          <p:nvPr/>
        </p:nvSpPr>
        <p:spPr>
          <a:xfrm>
            <a:off x="12911300" y="6535694"/>
            <a:ext cx="78740" cy="205104"/>
          </a:xfrm>
          <a:custGeom>
            <a:avLst/>
            <a:gdLst/>
            <a:ahLst/>
            <a:cxnLst/>
            <a:rect l="l" t="t" r="r" b="b"/>
            <a:pathLst>
              <a:path w="78740" h="205104">
                <a:moveTo>
                  <a:pt x="78182" y="204763"/>
                </a:moveTo>
                <a:lnTo>
                  <a:pt x="78182" y="165672"/>
                </a:lnTo>
              </a:path>
              <a:path w="78740" h="205104">
                <a:moveTo>
                  <a:pt x="78182" y="147988"/>
                </a:moveTo>
                <a:lnTo>
                  <a:pt x="78182" y="113550"/>
                </a:lnTo>
              </a:path>
              <a:path w="78740" h="205104">
                <a:moveTo>
                  <a:pt x="78182" y="95866"/>
                </a:moveTo>
                <a:lnTo>
                  <a:pt x="78182" y="61429"/>
                </a:lnTo>
              </a:path>
              <a:path w="78740" h="205104">
                <a:moveTo>
                  <a:pt x="78182" y="43745"/>
                </a:moveTo>
                <a:lnTo>
                  <a:pt x="78182" y="4653"/>
                </a:lnTo>
              </a:path>
              <a:path w="78740" h="205104">
                <a:moveTo>
                  <a:pt x="78182" y="4653"/>
                </a:moveTo>
                <a:lnTo>
                  <a:pt x="73528" y="4653"/>
                </a:lnTo>
              </a:path>
              <a:path w="78740" h="205104">
                <a:moveTo>
                  <a:pt x="78182" y="0"/>
                </a:moveTo>
                <a:lnTo>
                  <a:pt x="47468" y="0"/>
                </a:lnTo>
              </a:path>
              <a:path w="78740" h="205104">
                <a:moveTo>
                  <a:pt x="2978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87" name="object 14787"/>
          <p:cNvSpPr/>
          <p:nvPr/>
        </p:nvSpPr>
        <p:spPr>
          <a:xfrm>
            <a:off x="4624873" y="6734873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88" name="object 14788"/>
          <p:cNvSpPr/>
          <p:nvPr/>
        </p:nvSpPr>
        <p:spPr>
          <a:xfrm>
            <a:off x="12915023" y="654034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89" name="object 14789"/>
          <p:cNvSpPr/>
          <p:nvPr/>
        </p:nvSpPr>
        <p:spPr>
          <a:xfrm>
            <a:off x="12911300" y="6745111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0" y="0"/>
                </a:moveTo>
                <a:lnTo>
                  <a:pt x="29783" y="0"/>
                </a:lnTo>
              </a:path>
              <a:path w="78740">
                <a:moveTo>
                  <a:pt x="47468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90" name="object 14790"/>
          <p:cNvSpPr/>
          <p:nvPr/>
        </p:nvSpPr>
        <p:spPr>
          <a:xfrm>
            <a:off x="4620220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91" name="object 14791"/>
          <p:cNvSpPr/>
          <p:nvPr/>
        </p:nvSpPr>
        <p:spPr>
          <a:xfrm>
            <a:off x="12915023" y="67404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92" name="object 14792"/>
          <p:cNvSpPr/>
          <p:nvPr/>
        </p:nvSpPr>
        <p:spPr>
          <a:xfrm>
            <a:off x="12911300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793" name="object 14793"/>
          <p:cNvGrpSpPr/>
          <p:nvPr/>
        </p:nvGrpSpPr>
        <p:grpSpPr>
          <a:xfrm>
            <a:off x="12101552" y="6551516"/>
            <a:ext cx="8890" cy="6985"/>
            <a:chOff x="12101552" y="6551516"/>
            <a:chExt cx="8890" cy="6985"/>
          </a:xfrm>
        </p:grpSpPr>
        <p:sp>
          <p:nvSpPr>
            <p:cNvPr id="14794" name="object 14794"/>
            <p:cNvSpPr/>
            <p:nvPr/>
          </p:nvSpPr>
          <p:spPr>
            <a:xfrm>
              <a:off x="12107136" y="65552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930" y="930"/>
                  </a:moveTo>
                  <a:lnTo>
                    <a:pt x="0" y="0"/>
                  </a:lnTo>
                </a:path>
                <a:path w="1904" h="1904">
                  <a:moveTo>
                    <a:pt x="1861" y="1861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95" name="object 14795"/>
            <p:cNvSpPr/>
            <p:nvPr/>
          </p:nvSpPr>
          <p:spPr>
            <a:xfrm>
              <a:off x="12108066" y="65561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96" name="object 14796"/>
            <p:cNvSpPr/>
            <p:nvPr/>
          </p:nvSpPr>
          <p:spPr>
            <a:xfrm>
              <a:off x="12102482" y="6552447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1861" y="930"/>
                  </a:moveTo>
                  <a:lnTo>
                    <a:pt x="0" y="0"/>
                  </a:lnTo>
                </a:path>
                <a:path w="5079" h="3175">
                  <a:moveTo>
                    <a:pt x="3722" y="1861"/>
                  </a:moveTo>
                  <a:lnTo>
                    <a:pt x="1861" y="930"/>
                  </a:lnTo>
                </a:path>
                <a:path w="5079" h="3175">
                  <a:moveTo>
                    <a:pt x="4653" y="2792"/>
                  </a:moveTo>
                  <a:lnTo>
                    <a:pt x="3722" y="1861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797" name="object 14797"/>
          <p:cNvSpPr/>
          <p:nvPr/>
        </p:nvSpPr>
        <p:spPr>
          <a:xfrm>
            <a:off x="11940533" y="6592468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861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98" name="object 14798"/>
          <p:cNvSpPr/>
          <p:nvPr/>
        </p:nvSpPr>
        <p:spPr>
          <a:xfrm>
            <a:off x="6597123" y="6546862"/>
            <a:ext cx="6985" cy="5080"/>
          </a:xfrm>
          <a:custGeom>
            <a:avLst/>
            <a:gdLst/>
            <a:ahLst/>
            <a:cxnLst/>
            <a:rect l="l" t="t" r="r" b="b"/>
            <a:pathLst>
              <a:path w="6984" h="5079">
                <a:moveTo>
                  <a:pt x="5584" y="3722"/>
                </a:moveTo>
                <a:lnTo>
                  <a:pt x="4653" y="2792"/>
                </a:lnTo>
              </a:path>
              <a:path w="6984" h="5079">
                <a:moveTo>
                  <a:pt x="6515" y="3722"/>
                </a:moveTo>
                <a:lnTo>
                  <a:pt x="5584" y="3722"/>
                </a:lnTo>
              </a:path>
              <a:path w="6984" h="5079">
                <a:moveTo>
                  <a:pt x="6515" y="4653"/>
                </a:moveTo>
                <a:lnTo>
                  <a:pt x="6515" y="3722"/>
                </a:lnTo>
              </a:path>
              <a:path w="6984" h="5079">
                <a:moveTo>
                  <a:pt x="1861" y="930"/>
                </a:moveTo>
                <a:lnTo>
                  <a:pt x="0" y="0"/>
                </a:lnTo>
              </a:path>
              <a:path w="6984" h="5079">
                <a:moveTo>
                  <a:pt x="2792" y="1861"/>
                </a:moveTo>
                <a:lnTo>
                  <a:pt x="1861" y="930"/>
                </a:lnTo>
              </a:path>
              <a:path w="6984" h="5079">
                <a:moveTo>
                  <a:pt x="4653" y="2792"/>
                </a:moveTo>
                <a:lnTo>
                  <a:pt x="2792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99" name="object 14799"/>
          <p:cNvSpPr/>
          <p:nvPr/>
        </p:nvSpPr>
        <p:spPr>
          <a:xfrm>
            <a:off x="6431450" y="6586884"/>
            <a:ext cx="5080" cy="7620"/>
          </a:xfrm>
          <a:custGeom>
            <a:avLst/>
            <a:gdLst/>
            <a:ahLst/>
            <a:cxnLst/>
            <a:rect l="l" t="t" r="r" b="b"/>
            <a:pathLst>
              <a:path w="5079" h="7620">
                <a:moveTo>
                  <a:pt x="930" y="6515"/>
                </a:moveTo>
                <a:lnTo>
                  <a:pt x="1861" y="4653"/>
                </a:lnTo>
              </a:path>
              <a:path w="5079" h="7620">
                <a:moveTo>
                  <a:pt x="0" y="6515"/>
                </a:moveTo>
                <a:lnTo>
                  <a:pt x="930" y="6515"/>
                </a:lnTo>
              </a:path>
              <a:path w="5079" h="7620">
                <a:moveTo>
                  <a:pt x="0" y="7445"/>
                </a:moveTo>
                <a:lnTo>
                  <a:pt x="0" y="6515"/>
                </a:lnTo>
              </a:path>
              <a:path w="5079" h="7620">
                <a:moveTo>
                  <a:pt x="3722" y="1861"/>
                </a:moveTo>
                <a:lnTo>
                  <a:pt x="4653" y="0"/>
                </a:lnTo>
              </a:path>
              <a:path w="5079" h="7620">
                <a:moveTo>
                  <a:pt x="2792" y="3722"/>
                </a:moveTo>
                <a:lnTo>
                  <a:pt x="3722" y="1861"/>
                </a:lnTo>
              </a:path>
              <a:path w="5079" h="7620">
                <a:moveTo>
                  <a:pt x="1861" y="4653"/>
                </a:moveTo>
                <a:lnTo>
                  <a:pt x="2792" y="372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800" name="object 14800"/>
          <p:cNvGrpSpPr/>
          <p:nvPr/>
        </p:nvGrpSpPr>
        <p:grpSpPr>
          <a:xfrm>
            <a:off x="11867004" y="6322552"/>
            <a:ext cx="74930" cy="278765"/>
            <a:chOff x="11867004" y="6322552"/>
            <a:chExt cx="74930" cy="278765"/>
          </a:xfrm>
        </p:grpSpPr>
        <p:sp>
          <p:nvSpPr>
            <p:cNvPr id="14801" name="object 14801"/>
            <p:cNvSpPr/>
            <p:nvPr/>
          </p:nvSpPr>
          <p:spPr>
            <a:xfrm>
              <a:off x="11937740" y="659805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02" name="object 14802"/>
            <p:cNvSpPr/>
            <p:nvPr/>
          </p:nvSpPr>
          <p:spPr>
            <a:xfrm>
              <a:off x="11936809" y="65980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03" name="object 14803"/>
            <p:cNvSpPr/>
            <p:nvPr/>
          </p:nvSpPr>
          <p:spPr>
            <a:xfrm>
              <a:off x="11867935" y="6323483"/>
              <a:ext cx="73025" cy="276860"/>
            </a:xfrm>
            <a:custGeom>
              <a:avLst/>
              <a:gdLst/>
              <a:ahLst/>
              <a:cxnLst/>
              <a:rect l="l" t="t" r="r" b="b"/>
              <a:pathLst>
                <a:path w="73025" h="276859">
                  <a:moveTo>
                    <a:pt x="68875" y="276431"/>
                  </a:moveTo>
                  <a:lnTo>
                    <a:pt x="69805" y="275500"/>
                  </a:lnTo>
                </a:path>
                <a:path w="73025" h="276859">
                  <a:moveTo>
                    <a:pt x="71667" y="272708"/>
                  </a:moveTo>
                  <a:lnTo>
                    <a:pt x="72598" y="270846"/>
                  </a:lnTo>
                </a:path>
                <a:path w="73025" h="276859">
                  <a:moveTo>
                    <a:pt x="70736" y="273639"/>
                  </a:moveTo>
                  <a:lnTo>
                    <a:pt x="71667" y="272708"/>
                  </a:lnTo>
                </a:path>
                <a:path w="73025" h="276859">
                  <a:moveTo>
                    <a:pt x="64221" y="255024"/>
                  </a:moveTo>
                  <a:lnTo>
                    <a:pt x="59567" y="237340"/>
                  </a:lnTo>
                </a:path>
                <a:path w="73025" h="276859">
                  <a:moveTo>
                    <a:pt x="55844" y="220586"/>
                  </a:moveTo>
                  <a:lnTo>
                    <a:pt x="46537" y="187079"/>
                  </a:lnTo>
                </a:path>
                <a:path w="73025" h="276859">
                  <a:moveTo>
                    <a:pt x="42814" y="169395"/>
                  </a:moveTo>
                  <a:lnTo>
                    <a:pt x="34437" y="135888"/>
                  </a:lnTo>
                </a:path>
                <a:path w="73025" h="276859">
                  <a:moveTo>
                    <a:pt x="29783" y="119135"/>
                  </a:moveTo>
                  <a:lnTo>
                    <a:pt x="21407" y="85628"/>
                  </a:lnTo>
                </a:path>
                <a:path w="73025" h="276859">
                  <a:moveTo>
                    <a:pt x="17684" y="67944"/>
                  </a:moveTo>
                  <a:lnTo>
                    <a:pt x="9307" y="34437"/>
                  </a:lnTo>
                </a:path>
                <a:path w="73025" h="276859">
                  <a:moveTo>
                    <a:pt x="4653" y="176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804" name="object 14804"/>
          <p:cNvSpPr/>
          <p:nvPr/>
        </p:nvSpPr>
        <p:spPr>
          <a:xfrm>
            <a:off x="6362575" y="6317899"/>
            <a:ext cx="64769" cy="255270"/>
          </a:xfrm>
          <a:custGeom>
            <a:avLst/>
            <a:gdLst/>
            <a:ahLst/>
            <a:cxnLst/>
            <a:rect l="l" t="t" r="r" b="b"/>
            <a:pathLst>
              <a:path w="64770" h="255270">
                <a:moveTo>
                  <a:pt x="64221" y="255024"/>
                </a:moveTo>
                <a:lnTo>
                  <a:pt x="59567" y="237340"/>
                </a:lnTo>
              </a:path>
              <a:path w="64770" h="255270">
                <a:moveTo>
                  <a:pt x="54913" y="220586"/>
                </a:moveTo>
                <a:lnTo>
                  <a:pt x="46537" y="187079"/>
                </a:lnTo>
              </a:path>
              <a:path w="64770" h="255270">
                <a:moveTo>
                  <a:pt x="42814" y="169395"/>
                </a:moveTo>
                <a:lnTo>
                  <a:pt x="34437" y="135888"/>
                </a:lnTo>
              </a:path>
              <a:path w="64770" h="255270">
                <a:moveTo>
                  <a:pt x="29783" y="119135"/>
                </a:moveTo>
                <a:lnTo>
                  <a:pt x="21407" y="84697"/>
                </a:lnTo>
              </a:path>
              <a:path w="64770" h="255270">
                <a:moveTo>
                  <a:pt x="17684" y="67944"/>
                </a:moveTo>
                <a:lnTo>
                  <a:pt x="9307" y="34437"/>
                </a:lnTo>
              </a:path>
              <a:path w="64770" h="255270">
                <a:moveTo>
                  <a:pt x="4653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05" name="object 14805"/>
          <p:cNvSpPr/>
          <p:nvPr/>
        </p:nvSpPr>
        <p:spPr>
          <a:xfrm>
            <a:off x="6534763" y="6275085"/>
            <a:ext cx="64769" cy="255270"/>
          </a:xfrm>
          <a:custGeom>
            <a:avLst/>
            <a:gdLst/>
            <a:ahLst/>
            <a:cxnLst/>
            <a:rect l="l" t="t" r="r" b="b"/>
            <a:pathLst>
              <a:path w="64770" h="255270">
                <a:moveTo>
                  <a:pt x="0" y="0"/>
                </a:moveTo>
                <a:lnTo>
                  <a:pt x="4653" y="17684"/>
                </a:lnTo>
              </a:path>
              <a:path w="64770" h="255270">
                <a:moveTo>
                  <a:pt x="8376" y="34437"/>
                </a:moveTo>
                <a:lnTo>
                  <a:pt x="16753" y="67944"/>
                </a:lnTo>
              </a:path>
              <a:path w="64770" h="255270">
                <a:moveTo>
                  <a:pt x="21407" y="84697"/>
                </a:moveTo>
                <a:lnTo>
                  <a:pt x="29783" y="119135"/>
                </a:lnTo>
              </a:path>
              <a:path w="64770" h="255270">
                <a:moveTo>
                  <a:pt x="34437" y="135888"/>
                </a:moveTo>
                <a:lnTo>
                  <a:pt x="42814" y="169395"/>
                </a:lnTo>
              </a:path>
              <a:path w="64770" h="255270">
                <a:moveTo>
                  <a:pt x="46537" y="186149"/>
                </a:moveTo>
                <a:lnTo>
                  <a:pt x="54913" y="220586"/>
                </a:lnTo>
              </a:path>
              <a:path w="64770" h="255270">
                <a:moveTo>
                  <a:pt x="59567" y="237340"/>
                </a:moveTo>
                <a:lnTo>
                  <a:pt x="64221" y="25502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06" name="object 14806"/>
          <p:cNvSpPr/>
          <p:nvPr/>
        </p:nvSpPr>
        <p:spPr>
          <a:xfrm>
            <a:off x="12040122" y="6280669"/>
            <a:ext cx="64769" cy="255270"/>
          </a:xfrm>
          <a:custGeom>
            <a:avLst/>
            <a:gdLst/>
            <a:ahLst/>
            <a:cxnLst/>
            <a:rect l="l" t="t" r="r" b="b"/>
            <a:pathLst>
              <a:path w="64770" h="255270">
                <a:moveTo>
                  <a:pt x="0" y="0"/>
                </a:moveTo>
                <a:lnTo>
                  <a:pt x="4653" y="17684"/>
                </a:lnTo>
              </a:path>
              <a:path w="64770" h="255270">
                <a:moveTo>
                  <a:pt x="9307" y="34437"/>
                </a:moveTo>
                <a:lnTo>
                  <a:pt x="17684" y="67944"/>
                </a:lnTo>
              </a:path>
              <a:path w="64770" h="255270">
                <a:moveTo>
                  <a:pt x="21407" y="84697"/>
                </a:moveTo>
                <a:lnTo>
                  <a:pt x="29783" y="119135"/>
                </a:lnTo>
              </a:path>
              <a:path w="64770" h="255270">
                <a:moveTo>
                  <a:pt x="34437" y="135888"/>
                </a:moveTo>
                <a:lnTo>
                  <a:pt x="42814" y="169395"/>
                </a:lnTo>
              </a:path>
              <a:path w="64770" h="255270">
                <a:moveTo>
                  <a:pt x="46537" y="187079"/>
                </a:moveTo>
                <a:lnTo>
                  <a:pt x="54913" y="220586"/>
                </a:lnTo>
              </a:path>
              <a:path w="64770" h="255270">
                <a:moveTo>
                  <a:pt x="59567" y="237340"/>
                </a:moveTo>
                <a:lnTo>
                  <a:pt x="64221" y="25502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07" name="object 14807"/>
          <p:cNvSpPr/>
          <p:nvPr/>
        </p:nvSpPr>
        <p:spPr>
          <a:xfrm>
            <a:off x="11878172" y="6270431"/>
            <a:ext cx="146685" cy="37465"/>
          </a:xfrm>
          <a:custGeom>
            <a:avLst/>
            <a:gdLst/>
            <a:ahLst/>
            <a:cxnLst/>
            <a:rect l="l" t="t" r="r" b="b"/>
            <a:pathLst>
              <a:path w="146684" h="37464">
                <a:moveTo>
                  <a:pt x="0" y="37229"/>
                </a:moveTo>
                <a:lnTo>
                  <a:pt x="39091" y="26991"/>
                </a:lnTo>
              </a:path>
              <a:path w="146684" h="37464">
                <a:moveTo>
                  <a:pt x="55844" y="23268"/>
                </a:moveTo>
                <a:lnTo>
                  <a:pt x="90282" y="14891"/>
                </a:lnTo>
              </a:path>
              <a:path w="146684" h="37464">
                <a:moveTo>
                  <a:pt x="107035" y="10238"/>
                </a:moveTo>
                <a:lnTo>
                  <a:pt x="146127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08" name="object 14808"/>
          <p:cNvSpPr/>
          <p:nvPr/>
        </p:nvSpPr>
        <p:spPr>
          <a:xfrm>
            <a:off x="12104344" y="6537555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09" name="object 14809"/>
          <p:cNvSpPr/>
          <p:nvPr/>
        </p:nvSpPr>
        <p:spPr>
          <a:xfrm>
            <a:off x="11932156" y="6535694"/>
            <a:ext cx="177165" cy="64769"/>
          </a:xfrm>
          <a:custGeom>
            <a:avLst/>
            <a:gdLst/>
            <a:ahLst/>
            <a:cxnLst/>
            <a:rect l="l" t="t" r="r" b="b"/>
            <a:pathLst>
              <a:path w="177165" h="64770">
                <a:moveTo>
                  <a:pt x="4653" y="64221"/>
                </a:moveTo>
                <a:lnTo>
                  <a:pt x="31645" y="57706"/>
                </a:lnTo>
              </a:path>
              <a:path w="177165" h="64770">
                <a:moveTo>
                  <a:pt x="48398" y="53052"/>
                </a:moveTo>
                <a:lnTo>
                  <a:pt x="82836" y="44675"/>
                </a:lnTo>
              </a:path>
              <a:path w="177165" h="64770">
                <a:moveTo>
                  <a:pt x="99589" y="40022"/>
                </a:moveTo>
                <a:lnTo>
                  <a:pt x="133096" y="31645"/>
                </a:lnTo>
              </a:path>
              <a:path w="177165" h="64770">
                <a:moveTo>
                  <a:pt x="150780" y="27922"/>
                </a:moveTo>
                <a:lnTo>
                  <a:pt x="176841" y="21407"/>
                </a:lnTo>
              </a:path>
              <a:path w="177165" h="64770">
                <a:moveTo>
                  <a:pt x="0" y="44675"/>
                </a:moveTo>
                <a:lnTo>
                  <a:pt x="4653" y="64221"/>
                </a:lnTo>
              </a:path>
              <a:path w="177165" h="64770">
                <a:moveTo>
                  <a:pt x="172187" y="0"/>
                </a:moveTo>
                <a:lnTo>
                  <a:pt x="172187" y="1861"/>
                </a:lnTo>
              </a:path>
              <a:path w="177165" h="64770">
                <a:moveTo>
                  <a:pt x="0" y="44675"/>
                </a:moveTo>
                <a:lnTo>
                  <a:pt x="0" y="4281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10" name="object 14810"/>
          <p:cNvSpPr/>
          <p:nvPr/>
        </p:nvSpPr>
        <p:spPr>
          <a:xfrm>
            <a:off x="11934948" y="6589676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108897"/>
                </a:moveTo>
                <a:lnTo>
                  <a:pt x="21407" y="85628"/>
                </a:lnTo>
              </a:path>
              <a:path w="27304" h="109220">
                <a:moveTo>
                  <a:pt x="17684" y="69805"/>
                </a:moveTo>
                <a:lnTo>
                  <a:pt x="9307" y="38160"/>
                </a:lnTo>
              </a:path>
              <a:path w="27304" h="109220">
                <a:moveTo>
                  <a:pt x="5584" y="22337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11" name="object 14811"/>
          <p:cNvSpPr/>
          <p:nvPr/>
        </p:nvSpPr>
        <p:spPr>
          <a:xfrm>
            <a:off x="6372813" y="6264846"/>
            <a:ext cx="146685" cy="37465"/>
          </a:xfrm>
          <a:custGeom>
            <a:avLst/>
            <a:gdLst/>
            <a:ahLst/>
            <a:cxnLst/>
            <a:rect l="l" t="t" r="r" b="b"/>
            <a:pathLst>
              <a:path w="146684" h="37464">
                <a:moveTo>
                  <a:pt x="0" y="37229"/>
                </a:moveTo>
                <a:lnTo>
                  <a:pt x="39091" y="26991"/>
                </a:lnTo>
              </a:path>
              <a:path w="146684" h="37464">
                <a:moveTo>
                  <a:pt x="55844" y="23268"/>
                </a:moveTo>
                <a:lnTo>
                  <a:pt x="89351" y="14891"/>
                </a:lnTo>
              </a:path>
              <a:path w="146684" h="37464">
                <a:moveTo>
                  <a:pt x="107035" y="10238"/>
                </a:moveTo>
                <a:lnTo>
                  <a:pt x="146127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12" name="object 14812"/>
          <p:cNvSpPr/>
          <p:nvPr/>
        </p:nvSpPr>
        <p:spPr>
          <a:xfrm>
            <a:off x="12107136" y="6546862"/>
            <a:ext cx="27305" cy="108585"/>
          </a:xfrm>
          <a:custGeom>
            <a:avLst/>
            <a:gdLst/>
            <a:ahLst/>
            <a:cxnLst/>
            <a:rect l="l" t="t" r="r" b="b"/>
            <a:pathLst>
              <a:path w="27304" h="108584">
                <a:moveTo>
                  <a:pt x="0" y="0"/>
                </a:moveTo>
                <a:lnTo>
                  <a:pt x="5584" y="22337"/>
                </a:lnTo>
              </a:path>
              <a:path w="27304" h="108584">
                <a:moveTo>
                  <a:pt x="9307" y="38160"/>
                </a:moveTo>
                <a:lnTo>
                  <a:pt x="16753" y="69805"/>
                </a:lnTo>
              </a:path>
              <a:path w="27304" h="108584">
                <a:moveTo>
                  <a:pt x="21407" y="85628"/>
                </a:moveTo>
                <a:lnTo>
                  <a:pt x="26991" y="107966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13" name="object 14813"/>
          <p:cNvSpPr/>
          <p:nvPr/>
        </p:nvSpPr>
        <p:spPr>
          <a:xfrm>
            <a:off x="6598984" y="6531971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14" name="object 14814"/>
          <p:cNvSpPr/>
          <p:nvPr/>
        </p:nvSpPr>
        <p:spPr>
          <a:xfrm>
            <a:off x="6426796" y="6551516"/>
            <a:ext cx="177165" cy="43180"/>
          </a:xfrm>
          <a:custGeom>
            <a:avLst/>
            <a:gdLst/>
            <a:ahLst/>
            <a:cxnLst/>
            <a:rect l="l" t="t" r="r" b="b"/>
            <a:pathLst>
              <a:path w="177165" h="43179">
                <a:moveTo>
                  <a:pt x="4653" y="42814"/>
                </a:moveTo>
                <a:lnTo>
                  <a:pt x="31645" y="36299"/>
                </a:lnTo>
              </a:path>
              <a:path w="177165" h="43179">
                <a:moveTo>
                  <a:pt x="48398" y="31645"/>
                </a:moveTo>
                <a:lnTo>
                  <a:pt x="82836" y="23268"/>
                </a:lnTo>
              </a:path>
              <a:path w="177165" h="43179">
                <a:moveTo>
                  <a:pt x="99589" y="18614"/>
                </a:moveTo>
                <a:lnTo>
                  <a:pt x="133096" y="10238"/>
                </a:lnTo>
              </a:path>
              <a:path w="177165" h="43179">
                <a:moveTo>
                  <a:pt x="149850" y="6515"/>
                </a:moveTo>
                <a:lnTo>
                  <a:pt x="176841" y="0"/>
                </a:lnTo>
              </a:path>
              <a:path w="177165" h="43179">
                <a:moveTo>
                  <a:pt x="0" y="23268"/>
                </a:moveTo>
                <a:lnTo>
                  <a:pt x="4653" y="4281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15" name="object 14815"/>
          <p:cNvSpPr/>
          <p:nvPr/>
        </p:nvSpPr>
        <p:spPr>
          <a:xfrm>
            <a:off x="11934948" y="6536624"/>
            <a:ext cx="165735" cy="41275"/>
          </a:xfrm>
          <a:custGeom>
            <a:avLst/>
            <a:gdLst/>
            <a:ahLst/>
            <a:cxnLst/>
            <a:rect l="l" t="t" r="r" b="b"/>
            <a:pathLst>
              <a:path w="165734" h="41275">
                <a:moveTo>
                  <a:pt x="165672" y="0"/>
                </a:moveTo>
                <a:lnTo>
                  <a:pt x="164741" y="0"/>
                </a:lnTo>
              </a:path>
              <a:path w="165734" h="41275">
                <a:moveTo>
                  <a:pt x="164741" y="0"/>
                </a:moveTo>
                <a:lnTo>
                  <a:pt x="163811" y="930"/>
                </a:lnTo>
              </a:path>
              <a:path w="165734" h="41275">
                <a:moveTo>
                  <a:pt x="163811" y="930"/>
                </a:moveTo>
                <a:lnTo>
                  <a:pt x="142404" y="5584"/>
                </a:lnTo>
              </a:path>
              <a:path w="165734" h="41275">
                <a:moveTo>
                  <a:pt x="125650" y="10238"/>
                </a:moveTo>
                <a:lnTo>
                  <a:pt x="91213" y="18614"/>
                </a:lnTo>
              </a:path>
              <a:path w="165734" h="41275">
                <a:moveTo>
                  <a:pt x="74459" y="22337"/>
                </a:moveTo>
                <a:lnTo>
                  <a:pt x="40952" y="30714"/>
                </a:lnTo>
              </a:path>
              <a:path w="165734" h="41275">
                <a:moveTo>
                  <a:pt x="24199" y="35368"/>
                </a:moveTo>
                <a:lnTo>
                  <a:pt x="2792" y="40952"/>
                </a:lnTo>
              </a:path>
              <a:path w="165734" h="41275">
                <a:moveTo>
                  <a:pt x="2792" y="40952"/>
                </a:moveTo>
                <a:lnTo>
                  <a:pt x="930" y="40952"/>
                </a:lnTo>
              </a:path>
              <a:path w="165734" h="41275">
                <a:moveTo>
                  <a:pt x="930" y="40952"/>
                </a:moveTo>
                <a:lnTo>
                  <a:pt x="0" y="4095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816" name="object 14816"/>
          <p:cNvGrpSpPr/>
          <p:nvPr/>
        </p:nvGrpSpPr>
        <p:grpSpPr>
          <a:xfrm>
            <a:off x="11974038" y="6659482"/>
            <a:ext cx="3175" cy="3175"/>
            <a:chOff x="11974038" y="6659482"/>
            <a:chExt cx="3175" cy="3175"/>
          </a:xfrm>
        </p:grpSpPr>
        <p:sp>
          <p:nvSpPr>
            <p:cNvPr id="14817" name="object 14817"/>
            <p:cNvSpPr/>
            <p:nvPr/>
          </p:nvSpPr>
          <p:spPr>
            <a:xfrm>
              <a:off x="11974030" y="66594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18" name="object 14818"/>
            <p:cNvSpPr/>
            <p:nvPr/>
          </p:nvSpPr>
          <p:spPr>
            <a:xfrm>
              <a:off x="11974970" y="6660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19" name="object 14819"/>
            <p:cNvSpPr/>
            <p:nvPr/>
          </p:nvSpPr>
          <p:spPr>
            <a:xfrm>
              <a:off x="11974969" y="6659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20" name="object 14820"/>
            <p:cNvSpPr/>
            <p:nvPr/>
          </p:nvSpPr>
          <p:spPr>
            <a:xfrm>
              <a:off x="11975900" y="66604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21" name="object 14821"/>
            <p:cNvSpPr/>
            <p:nvPr/>
          </p:nvSpPr>
          <p:spPr>
            <a:xfrm>
              <a:off x="11974969" y="666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822" name="object 14822"/>
          <p:cNvSpPr/>
          <p:nvPr/>
        </p:nvSpPr>
        <p:spPr>
          <a:xfrm>
            <a:off x="6598984" y="6530109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23" name="object 14823"/>
          <p:cNvSpPr/>
          <p:nvPr/>
        </p:nvSpPr>
        <p:spPr>
          <a:xfrm>
            <a:off x="6426796" y="6572923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24" name="object 14824"/>
          <p:cNvSpPr/>
          <p:nvPr/>
        </p:nvSpPr>
        <p:spPr>
          <a:xfrm>
            <a:off x="6429589" y="6584092"/>
            <a:ext cx="27305" cy="108585"/>
          </a:xfrm>
          <a:custGeom>
            <a:avLst/>
            <a:gdLst/>
            <a:ahLst/>
            <a:cxnLst/>
            <a:rect l="l" t="t" r="r" b="b"/>
            <a:pathLst>
              <a:path w="27304" h="108584">
                <a:moveTo>
                  <a:pt x="26991" y="107966"/>
                </a:moveTo>
                <a:lnTo>
                  <a:pt x="21407" y="85628"/>
                </a:lnTo>
              </a:path>
              <a:path w="27304" h="108584">
                <a:moveTo>
                  <a:pt x="16753" y="69805"/>
                </a:moveTo>
                <a:lnTo>
                  <a:pt x="9307" y="38160"/>
                </a:lnTo>
              </a:path>
              <a:path w="27304" h="108584">
                <a:moveTo>
                  <a:pt x="5584" y="22337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25" name="object 14825"/>
          <p:cNvSpPr/>
          <p:nvPr/>
        </p:nvSpPr>
        <p:spPr>
          <a:xfrm>
            <a:off x="11974970" y="666041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26" name="object 14826"/>
          <p:cNvSpPr/>
          <p:nvPr/>
        </p:nvSpPr>
        <p:spPr>
          <a:xfrm>
            <a:off x="6458442" y="66967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827" name="object 14827"/>
          <p:cNvGrpSpPr/>
          <p:nvPr/>
        </p:nvGrpSpPr>
        <p:grpSpPr>
          <a:xfrm>
            <a:off x="11973108" y="6659482"/>
            <a:ext cx="3810" cy="3175"/>
            <a:chOff x="11973108" y="6659482"/>
            <a:chExt cx="3810" cy="3175"/>
          </a:xfrm>
        </p:grpSpPr>
        <p:sp>
          <p:nvSpPr>
            <p:cNvPr id="14828" name="object 14828"/>
            <p:cNvSpPr/>
            <p:nvPr/>
          </p:nvSpPr>
          <p:spPr>
            <a:xfrm>
              <a:off x="11974970" y="666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29" name="object 14829"/>
            <p:cNvSpPr/>
            <p:nvPr/>
          </p:nvSpPr>
          <p:spPr>
            <a:xfrm>
              <a:off x="11974970" y="66613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0" name="object 14830"/>
            <p:cNvSpPr/>
            <p:nvPr/>
          </p:nvSpPr>
          <p:spPr>
            <a:xfrm>
              <a:off x="11974030" y="6660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1" name="object 14831"/>
            <p:cNvSpPr/>
            <p:nvPr/>
          </p:nvSpPr>
          <p:spPr>
            <a:xfrm>
              <a:off x="11974039" y="66613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2" name="object 14832"/>
            <p:cNvSpPr/>
            <p:nvPr/>
          </p:nvSpPr>
          <p:spPr>
            <a:xfrm>
              <a:off x="11973103" y="6660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3" name="object 14833"/>
            <p:cNvSpPr/>
            <p:nvPr/>
          </p:nvSpPr>
          <p:spPr>
            <a:xfrm>
              <a:off x="11974039" y="66604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4" name="object 14834"/>
            <p:cNvSpPr/>
            <p:nvPr/>
          </p:nvSpPr>
          <p:spPr>
            <a:xfrm>
              <a:off x="11973108" y="6659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5" name="object 14835"/>
            <p:cNvSpPr/>
            <p:nvPr/>
          </p:nvSpPr>
          <p:spPr>
            <a:xfrm>
              <a:off x="11974039" y="6660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36" name="object 14836"/>
            <p:cNvSpPr/>
            <p:nvPr/>
          </p:nvSpPr>
          <p:spPr>
            <a:xfrm>
              <a:off x="11974030" y="66594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837" name="object 14837"/>
          <p:cNvSpPr/>
          <p:nvPr/>
        </p:nvSpPr>
        <p:spPr>
          <a:xfrm>
            <a:off x="6600846" y="6541278"/>
            <a:ext cx="27305" cy="108585"/>
          </a:xfrm>
          <a:custGeom>
            <a:avLst/>
            <a:gdLst/>
            <a:ahLst/>
            <a:cxnLst/>
            <a:rect l="l" t="t" r="r" b="b"/>
            <a:pathLst>
              <a:path w="27304" h="108584">
                <a:moveTo>
                  <a:pt x="0" y="0"/>
                </a:moveTo>
                <a:lnTo>
                  <a:pt x="5584" y="22337"/>
                </a:lnTo>
              </a:path>
              <a:path w="27304" h="108584">
                <a:moveTo>
                  <a:pt x="10238" y="38160"/>
                </a:moveTo>
                <a:lnTo>
                  <a:pt x="17684" y="69805"/>
                </a:lnTo>
              </a:path>
              <a:path w="27304" h="108584">
                <a:moveTo>
                  <a:pt x="21407" y="85628"/>
                </a:moveTo>
                <a:lnTo>
                  <a:pt x="26991" y="107966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38" name="object 14838"/>
          <p:cNvSpPr/>
          <p:nvPr/>
        </p:nvSpPr>
        <p:spPr>
          <a:xfrm>
            <a:off x="11974039" y="6661344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70">
                <a:moveTo>
                  <a:pt x="4653" y="13030"/>
                </a:moveTo>
                <a:lnTo>
                  <a:pt x="1861" y="0"/>
                </a:lnTo>
              </a:path>
              <a:path w="5079" h="13970">
                <a:moveTo>
                  <a:pt x="0" y="0"/>
                </a:moveTo>
                <a:lnTo>
                  <a:pt x="3722" y="139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839" name="object 14839"/>
          <p:cNvGrpSpPr/>
          <p:nvPr/>
        </p:nvGrpSpPr>
        <p:grpSpPr>
          <a:xfrm>
            <a:off x="12103413" y="6626907"/>
            <a:ext cx="6985" cy="17145"/>
            <a:chOff x="12103413" y="6626907"/>
            <a:chExt cx="6985" cy="17145"/>
          </a:xfrm>
        </p:grpSpPr>
        <p:sp>
          <p:nvSpPr>
            <p:cNvPr id="14840" name="object 14840"/>
            <p:cNvSpPr/>
            <p:nvPr/>
          </p:nvSpPr>
          <p:spPr>
            <a:xfrm>
              <a:off x="12104344" y="662969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1" name="object 14841"/>
            <p:cNvSpPr/>
            <p:nvPr/>
          </p:nvSpPr>
          <p:spPr>
            <a:xfrm>
              <a:off x="12103405" y="6628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2" name="object 14842"/>
            <p:cNvSpPr/>
            <p:nvPr/>
          </p:nvSpPr>
          <p:spPr>
            <a:xfrm>
              <a:off x="12104344" y="662876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3" name="object 14843"/>
            <p:cNvSpPr/>
            <p:nvPr/>
          </p:nvSpPr>
          <p:spPr>
            <a:xfrm>
              <a:off x="12103405" y="66278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4" name="object 14844"/>
            <p:cNvSpPr/>
            <p:nvPr/>
          </p:nvSpPr>
          <p:spPr>
            <a:xfrm>
              <a:off x="12104344" y="66278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5" name="object 14845"/>
            <p:cNvSpPr/>
            <p:nvPr/>
          </p:nvSpPr>
          <p:spPr>
            <a:xfrm>
              <a:off x="12103405" y="66269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6" name="object 14846"/>
            <p:cNvSpPr/>
            <p:nvPr/>
          </p:nvSpPr>
          <p:spPr>
            <a:xfrm>
              <a:off x="12104344" y="66278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7" name="object 14847"/>
            <p:cNvSpPr/>
            <p:nvPr/>
          </p:nvSpPr>
          <p:spPr>
            <a:xfrm>
              <a:off x="12104332" y="66269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8" name="object 14848"/>
            <p:cNvSpPr/>
            <p:nvPr/>
          </p:nvSpPr>
          <p:spPr>
            <a:xfrm>
              <a:off x="12105275" y="66278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49" name="object 14849"/>
            <p:cNvSpPr/>
            <p:nvPr/>
          </p:nvSpPr>
          <p:spPr>
            <a:xfrm>
              <a:off x="12104332" y="66278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50" name="object 14850"/>
            <p:cNvSpPr/>
            <p:nvPr/>
          </p:nvSpPr>
          <p:spPr>
            <a:xfrm>
              <a:off x="12105275" y="662876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51" name="object 14851"/>
            <p:cNvSpPr/>
            <p:nvPr/>
          </p:nvSpPr>
          <p:spPr>
            <a:xfrm>
              <a:off x="12104343" y="66287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52" name="object 14852"/>
            <p:cNvSpPr/>
            <p:nvPr/>
          </p:nvSpPr>
          <p:spPr>
            <a:xfrm>
              <a:off x="12104344" y="6628768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79" h="13970">
                  <a:moveTo>
                    <a:pt x="0" y="0"/>
                  </a:moveTo>
                  <a:lnTo>
                    <a:pt x="2792" y="13961"/>
                  </a:lnTo>
                </a:path>
                <a:path w="5079" h="13970">
                  <a:moveTo>
                    <a:pt x="4653" y="13961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853" name="object 14853"/>
          <p:cNvSpPr/>
          <p:nvPr/>
        </p:nvSpPr>
        <p:spPr>
          <a:xfrm>
            <a:off x="12030815" y="6272292"/>
            <a:ext cx="66675" cy="265430"/>
          </a:xfrm>
          <a:custGeom>
            <a:avLst/>
            <a:gdLst/>
            <a:ahLst/>
            <a:cxnLst/>
            <a:rect l="l" t="t" r="r" b="b"/>
            <a:pathLst>
              <a:path w="66675" h="265429">
                <a:moveTo>
                  <a:pt x="66082" y="265262"/>
                </a:moveTo>
                <a:lnTo>
                  <a:pt x="61429" y="247578"/>
                </a:lnTo>
              </a:path>
              <a:path w="66675" h="265429">
                <a:moveTo>
                  <a:pt x="57706" y="230824"/>
                </a:moveTo>
                <a:lnTo>
                  <a:pt x="49329" y="196387"/>
                </a:lnTo>
              </a:path>
              <a:path w="66675" h="265429">
                <a:moveTo>
                  <a:pt x="44675" y="179633"/>
                </a:moveTo>
                <a:lnTo>
                  <a:pt x="36299" y="146127"/>
                </a:lnTo>
              </a:path>
              <a:path w="66675" h="265429">
                <a:moveTo>
                  <a:pt x="32576" y="129373"/>
                </a:moveTo>
                <a:lnTo>
                  <a:pt x="24199" y="94936"/>
                </a:lnTo>
              </a:path>
              <a:path w="66675" h="265429">
                <a:moveTo>
                  <a:pt x="19545" y="78182"/>
                </a:moveTo>
                <a:lnTo>
                  <a:pt x="11168" y="44675"/>
                </a:lnTo>
              </a:path>
              <a:path w="66675" h="265429">
                <a:moveTo>
                  <a:pt x="6515" y="27922"/>
                </a:moveTo>
                <a:lnTo>
                  <a:pt x="2792" y="10238"/>
                </a:lnTo>
              </a:path>
              <a:path w="66675" h="265429">
                <a:moveTo>
                  <a:pt x="2792" y="10238"/>
                </a:moveTo>
                <a:lnTo>
                  <a:pt x="1861" y="8376"/>
                </a:lnTo>
              </a:path>
              <a:path w="66675" h="265429">
                <a:moveTo>
                  <a:pt x="1861" y="8376"/>
                </a:moveTo>
                <a:lnTo>
                  <a:pt x="1861" y="6515"/>
                </a:lnTo>
              </a:path>
              <a:path w="66675" h="265429">
                <a:moveTo>
                  <a:pt x="1861" y="6515"/>
                </a:moveTo>
                <a:lnTo>
                  <a:pt x="1861" y="5584"/>
                </a:lnTo>
              </a:path>
              <a:path w="66675" h="265429">
                <a:moveTo>
                  <a:pt x="1861" y="5584"/>
                </a:moveTo>
                <a:lnTo>
                  <a:pt x="930" y="3722"/>
                </a:lnTo>
              </a:path>
              <a:path w="66675" h="265429">
                <a:moveTo>
                  <a:pt x="930" y="2792"/>
                </a:moveTo>
                <a:lnTo>
                  <a:pt x="0" y="930"/>
                </a:lnTo>
              </a:path>
              <a:path w="66675" h="26542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54" name="object 14854"/>
          <p:cNvSpPr/>
          <p:nvPr/>
        </p:nvSpPr>
        <p:spPr>
          <a:xfrm>
            <a:off x="6429589" y="6531040"/>
            <a:ext cx="165735" cy="41275"/>
          </a:xfrm>
          <a:custGeom>
            <a:avLst/>
            <a:gdLst/>
            <a:ahLst/>
            <a:cxnLst/>
            <a:rect l="l" t="t" r="r" b="b"/>
            <a:pathLst>
              <a:path w="165734" h="41275">
                <a:moveTo>
                  <a:pt x="165672" y="0"/>
                </a:moveTo>
                <a:lnTo>
                  <a:pt x="164741" y="0"/>
                </a:lnTo>
              </a:path>
              <a:path w="165734" h="41275">
                <a:moveTo>
                  <a:pt x="164741" y="0"/>
                </a:moveTo>
                <a:lnTo>
                  <a:pt x="163811" y="930"/>
                </a:lnTo>
              </a:path>
              <a:path w="165734" h="41275">
                <a:moveTo>
                  <a:pt x="162880" y="930"/>
                </a:moveTo>
                <a:lnTo>
                  <a:pt x="142404" y="5584"/>
                </a:lnTo>
              </a:path>
              <a:path w="165734" h="41275">
                <a:moveTo>
                  <a:pt x="125650" y="10238"/>
                </a:moveTo>
                <a:lnTo>
                  <a:pt x="91213" y="18614"/>
                </a:lnTo>
              </a:path>
              <a:path w="165734" h="41275">
                <a:moveTo>
                  <a:pt x="74459" y="22337"/>
                </a:moveTo>
                <a:lnTo>
                  <a:pt x="40952" y="30714"/>
                </a:lnTo>
              </a:path>
              <a:path w="165734" h="41275">
                <a:moveTo>
                  <a:pt x="23268" y="35368"/>
                </a:moveTo>
                <a:lnTo>
                  <a:pt x="2792" y="40952"/>
                </a:lnTo>
              </a:path>
              <a:path w="165734" h="41275">
                <a:moveTo>
                  <a:pt x="2792" y="40952"/>
                </a:moveTo>
                <a:lnTo>
                  <a:pt x="930" y="40952"/>
                </a:lnTo>
              </a:path>
              <a:path w="165734" h="41275">
                <a:moveTo>
                  <a:pt x="930" y="40952"/>
                </a:moveTo>
                <a:lnTo>
                  <a:pt x="0" y="4095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55" name="object 14855"/>
          <p:cNvSpPr/>
          <p:nvPr/>
        </p:nvSpPr>
        <p:spPr>
          <a:xfrm>
            <a:off x="12102482" y="6558962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108897"/>
                </a:moveTo>
                <a:lnTo>
                  <a:pt x="26060" y="106104"/>
                </a:lnTo>
              </a:path>
              <a:path w="27304" h="109220">
                <a:moveTo>
                  <a:pt x="26060" y="106104"/>
                </a:moveTo>
                <a:lnTo>
                  <a:pt x="25130" y="101451"/>
                </a:lnTo>
              </a:path>
              <a:path w="27304" h="109220">
                <a:moveTo>
                  <a:pt x="25130" y="101451"/>
                </a:moveTo>
                <a:lnTo>
                  <a:pt x="20476" y="84697"/>
                </a:lnTo>
              </a:path>
              <a:path w="27304" h="109220">
                <a:moveTo>
                  <a:pt x="16753" y="67013"/>
                </a:moveTo>
                <a:lnTo>
                  <a:pt x="8376" y="33506"/>
                </a:lnTo>
              </a:path>
              <a:path w="27304" h="109220">
                <a:moveTo>
                  <a:pt x="3722" y="16753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56" name="object 14856"/>
          <p:cNvSpPr/>
          <p:nvPr/>
        </p:nvSpPr>
        <p:spPr>
          <a:xfrm>
            <a:off x="11872588" y="6270431"/>
            <a:ext cx="151765" cy="436880"/>
          </a:xfrm>
          <a:custGeom>
            <a:avLst/>
            <a:gdLst/>
            <a:ahLst/>
            <a:cxnLst/>
            <a:rect l="l" t="t" r="r" b="b"/>
            <a:pathLst>
              <a:path w="151765" h="436879">
                <a:moveTo>
                  <a:pt x="0" y="40952"/>
                </a:moveTo>
                <a:lnTo>
                  <a:pt x="0" y="41883"/>
                </a:lnTo>
              </a:path>
              <a:path w="151765" h="436879">
                <a:moveTo>
                  <a:pt x="930" y="41883"/>
                </a:moveTo>
                <a:lnTo>
                  <a:pt x="930" y="43745"/>
                </a:lnTo>
              </a:path>
              <a:path w="151765" h="436879">
                <a:moveTo>
                  <a:pt x="930" y="43745"/>
                </a:moveTo>
                <a:lnTo>
                  <a:pt x="1861" y="45606"/>
                </a:lnTo>
              </a:path>
              <a:path w="151765" h="436879">
                <a:moveTo>
                  <a:pt x="1861" y="45606"/>
                </a:moveTo>
                <a:lnTo>
                  <a:pt x="1861" y="46537"/>
                </a:lnTo>
              </a:path>
              <a:path w="151765" h="436879">
                <a:moveTo>
                  <a:pt x="1861" y="47468"/>
                </a:moveTo>
                <a:lnTo>
                  <a:pt x="2792" y="51190"/>
                </a:lnTo>
              </a:path>
              <a:path w="151765" h="436879">
                <a:moveTo>
                  <a:pt x="2792" y="51190"/>
                </a:moveTo>
                <a:lnTo>
                  <a:pt x="7445" y="68875"/>
                </a:lnTo>
              </a:path>
              <a:path w="151765" h="436879">
                <a:moveTo>
                  <a:pt x="11168" y="85628"/>
                </a:moveTo>
                <a:lnTo>
                  <a:pt x="19545" y="119135"/>
                </a:lnTo>
              </a:path>
              <a:path w="151765" h="436879">
                <a:moveTo>
                  <a:pt x="24199" y="136819"/>
                </a:moveTo>
                <a:lnTo>
                  <a:pt x="32576" y="170326"/>
                </a:lnTo>
              </a:path>
              <a:path w="151765" h="436879">
                <a:moveTo>
                  <a:pt x="36299" y="187079"/>
                </a:moveTo>
                <a:lnTo>
                  <a:pt x="45606" y="221517"/>
                </a:lnTo>
              </a:path>
              <a:path w="151765" h="436879">
                <a:moveTo>
                  <a:pt x="49329" y="238270"/>
                </a:moveTo>
                <a:lnTo>
                  <a:pt x="57706" y="271777"/>
                </a:lnTo>
              </a:path>
              <a:path w="151765" h="436879">
                <a:moveTo>
                  <a:pt x="62359" y="288531"/>
                </a:moveTo>
                <a:lnTo>
                  <a:pt x="66082" y="306215"/>
                </a:lnTo>
              </a:path>
              <a:path w="151765" h="436879">
                <a:moveTo>
                  <a:pt x="71667" y="327622"/>
                </a:moveTo>
                <a:lnTo>
                  <a:pt x="76321" y="346237"/>
                </a:lnTo>
              </a:path>
              <a:path w="151765" h="436879">
                <a:moveTo>
                  <a:pt x="80974" y="362990"/>
                </a:moveTo>
                <a:lnTo>
                  <a:pt x="89351" y="397428"/>
                </a:lnTo>
              </a:path>
              <a:path w="151765" h="436879">
                <a:moveTo>
                  <a:pt x="93074" y="414181"/>
                </a:moveTo>
                <a:lnTo>
                  <a:pt x="97728" y="432796"/>
                </a:lnTo>
              </a:path>
              <a:path w="151765" h="436879">
                <a:moveTo>
                  <a:pt x="97728" y="433727"/>
                </a:moveTo>
                <a:lnTo>
                  <a:pt x="98659" y="436519"/>
                </a:lnTo>
              </a:path>
              <a:path w="151765" h="436879">
                <a:moveTo>
                  <a:pt x="5584" y="37229"/>
                </a:moveTo>
                <a:lnTo>
                  <a:pt x="44675" y="26991"/>
                </a:lnTo>
              </a:path>
              <a:path w="151765" h="436879">
                <a:moveTo>
                  <a:pt x="61429" y="23268"/>
                </a:moveTo>
                <a:lnTo>
                  <a:pt x="95866" y="14891"/>
                </a:lnTo>
              </a:path>
              <a:path w="151765" h="436879">
                <a:moveTo>
                  <a:pt x="112620" y="10238"/>
                </a:moveTo>
                <a:lnTo>
                  <a:pt x="151711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57" name="object 14857"/>
          <p:cNvSpPr/>
          <p:nvPr/>
        </p:nvSpPr>
        <p:spPr>
          <a:xfrm>
            <a:off x="6621322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9091"/>
                </a:lnTo>
              </a:path>
              <a:path h="91439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58" name="object 14858"/>
          <p:cNvSpPr/>
          <p:nvPr/>
        </p:nvSpPr>
        <p:spPr>
          <a:xfrm>
            <a:off x="6621322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35368"/>
                </a:lnTo>
              </a:path>
              <a:path h="92710">
                <a:moveTo>
                  <a:pt x="0" y="52121"/>
                </a:moveTo>
                <a:lnTo>
                  <a:pt x="0" y="9214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59" name="object 14859"/>
          <p:cNvSpPr/>
          <p:nvPr/>
        </p:nvSpPr>
        <p:spPr>
          <a:xfrm>
            <a:off x="6621322" y="4443378"/>
            <a:ext cx="74930" cy="5080"/>
          </a:xfrm>
          <a:custGeom>
            <a:avLst/>
            <a:gdLst/>
            <a:ahLst/>
            <a:cxnLst/>
            <a:rect l="l" t="t" r="r" b="b"/>
            <a:pathLst>
              <a:path w="74929" h="5079">
                <a:moveTo>
                  <a:pt x="4653" y="4653"/>
                </a:moveTo>
                <a:lnTo>
                  <a:pt x="30714" y="4653"/>
                </a:lnTo>
              </a:path>
              <a:path w="74929" h="5079">
                <a:moveTo>
                  <a:pt x="48398" y="4653"/>
                </a:moveTo>
                <a:lnTo>
                  <a:pt x="74459" y="4653"/>
                </a:lnTo>
              </a:path>
              <a:path w="74929" h="5079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60" name="object 14860"/>
          <p:cNvSpPr/>
          <p:nvPr/>
        </p:nvSpPr>
        <p:spPr>
          <a:xfrm>
            <a:off x="6468669" y="66539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600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61" name="object 14861"/>
          <p:cNvSpPr/>
          <p:nvPr/>
        </p:nvSpPr>
        <p:spPr>
          <a:xfrm>
            <a:off x="6621322" y="4649072"/>
            <a:ext cx="78740" cy="3810"/>
          </a:xfrm>
          <a:custGeom>
            <a:avLst/>
            <a:gdLst/>
            <a:ahLst/>
            <a:cxnLst/>
            <a:rect l="l" t="t" r="r" b="b"/>
            <a:pathLst>
              <a:path w="78740" h="3810">
                <a:moveTo>
                  <a:pt x="74459" y="0"/>
                </a:moveTo>
                <a:lnTo>
                  <a:pt x="48398" y="0"/>
                </a:lnTo>
              </a:path>
              <a:path w="78740" h="3810">
                <a:moveTo>
                  <a:pt x="30714" y="0"/>
                </a:moveTo>
                <a:lnTo>
                  <a:pt x="4653" y="0"/>
                </a:lnTo>
              </a:path>
              <a:path w="78740" h="3810">
                <a:moveTo>
                  <a:pt x="0" y="3722"/>
                </a:moveTo>
                <a:lnTo>
                  <a:pt x="30714" y="3722"/>
                </a:lnTo>
              </a:path>
              <a:path w="78740" h="3810">
                <a:moveTo>
                  <a:pt x="48398" y="3722"/>
                </a:moveTo>
                <a:lnTo>
                  <a:pt x="78182" y="3722"/>
                </a:lnTo>
              </a:path>
              <a:path w="78740" h="3810">
                <a:moveTo>
                  <a:pt x="74459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62" name="object 14862"/>
          <p:cNvSpPr/>
          <p:nvPr/>
        </p:nvSpPr>
        <p:spPr>
          <a:xfrm>
            <a:off x="6699505" y="4609050"/>
            <a:ext cx="0" cy="40640"/>
          </a:xfrm>
          <a:custGeom>
            <a:avLst/>
            <a:gdLst/>
            <a:ahLst/>
            <a:cxnLst/>
            <a:rect l="l" t="t" r="r" b="b"/>
            <a:pathLst>
              <a:path h="40639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63" name="object 14863"/>
          <p:cNvSpPr/>
          <p:nvPr/>
        </p:nvSpPr>
        <p:spPr>
          <a:xfrm>
            <a:off x="6699505" y="4556928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64" name="object 14864"/>
          <p:cNvSpPr/>
          <p:nvPr/>
        </p:nvSpPr>
        <p:spPr>
          <a:xfrm>
            <a:off x="6699505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91213"/>
                </a:moveTo>
                <a:lnTo>
                  <a:pt x="0" y="56775"/>
                </a:lnTo>
              </a:path>
              <a:path h="9143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65" name="object 14865"/>
          <p:cNvSpPr/>
          <p:nvPr/>
        </p:nvSpPr>
        <p:spPr>
          <a:xfrm>
            <a:off x="11878172" y="7211414"/>
            <a:ext cx="146685" cy="36830"/>
          </a:xfrm>
          <a:custGeom>
            <a:avLst/>
            <a:gdLst/>
            <a:ahLst/>
            <a:cxnLst/>
            <a:rect l="l" t="t" r="r" b="b"/>
            <a:pathLst>
              <a:path w="146684" h="36829">
                <a:moveTo>
                  <a:pt x="146127" y="36299"/>
                </a:moveTo>
                <a:lnTo>
                  <a:pt x="107035" y="26060"/>
                </a:lnTo>
              </a:path>
              <a:path w="146684" h="36829">
                <a:moveTo>
                  <a:pt x="90282" y="22337"/>
                </a:moveTo>
                <a:lnTo>
                  <a:pt x="55844" y="13961"/>
                </a:lnTo>
              </a:path>
              <a:path w="146684" h="36829">
                <a:moveTo>
                  <a:pt x="39091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66" name="object 14866"/>
          <p:cNvSpPr/>
          <p:nvPr/>
        </p:nvSpPr>
        <p:spPr>
          <a:xfrm>
            <a:off x="11944256" y="6812125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0"/>
                </a:moveTo>
                <a:lnTo>
                  <a:pt x="26060" y="1861"/>
                </a:lnTo>
              </a:path>
              <a:path w="27304" h="109220">
                <a:moveTo>
                  <a:pt x="26060" y="2792"/>
                </a:moveTo>
                <a:lnTo>
                  <a:pt x="21407" y="22337"/>
                </a:lnTo>
              </a:path>
              <a:path w="27304" h="109220">
                <a:moveTo>
                  <a:pt x="17684" y="39091"/>
                </a:moveTo>
                <a:lnTo>
                  <a:pt x="9307" y="72598"/>
                </a:lnTo>
              </a:path>
              <a:path w="27304" h="109220">
                <a:moveTo>
                  <a:pt x="4653" y="89351"/>
                </a:moveTo>
                <a:lnTo>
                  <a:pt x="0" y="108897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867" name="object 14867"/>
          <p:cNvGrpSpPr/>
          <p:nvPr/>
        </p:nvGrpSpPr>
        <p:grpSpPr>
          <a:xfrm>
            <a:off x="6469610" y="6653898"/>
            <a:ext cx="1905" cy="3175"/>
            <a:chOff x="6469610" y="6653898"/>
            <a:chExt cx="1905" cy="3175"/>
          </a:xfrm>
        </p:grpSpPr>
        <p:sp>
          <p:nvSpPr>
            <p:cNvPr id="14868" name="object 14868"/>
            <p:cNvSpPr/>
            <p:nvPr/>
          </p:nvSpPr>
          <p:spPr>
            <a:xfrm>
              <a:off x="6469611" y="665482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69" name="object 14869"/>
            <p:cNvSpPr/>
            <p:nvPr/>
          </p:nvSpPr>
          <p:spPr>
            <a:xfrm>
              <a:off x="6469610" y="66538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70" name="object 14870"/>
            <p:cNvSpPr/>
            <p:nvPr/>
          </p:nvSpPr>
          <p:spPr>
            <a:xfrm>
              <a:off x="6470541" y="665482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71" name="object 14871"/>
            <p:cNvSpPr/>
            <p:nvPr/>
          </p:nvSpPr>
          <p:spPr>
            <a:xfrm>
              <a:off x="6469608" y="66548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72" name="object 14872"/>
            <p:cNvSpPr/>
            <p:nvPr/>
          </p:nvSpPr>
          <p:spPr>
            <a:xfrm>
              <a:off x="6469611" y="66557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873" name="object 14873"/>
          <p:cNvSpPr/>
          <p:nvPr/>
        </p:nvSpPr>
        <p:spPr>
          <a:xfrm>
            <a:off x="11872588" y="6941498"/>
            <a:ext cx="66675" cy="266700"/>
          </a:xfrm>
          <a:custGeom>
            <a:avLst/>
            <a:gdLst/>
            <a:ahLst/>
            <a:cxnLst/>
            <a:rect l="l" t="t" r="r" b="b"/>
            <a:pathLst>
              <a:path w="66675" h="266700">
                <a:moveTo>
                  <a:pt x="66082" y="0"/>
                </a:moveTo>
                <a:lnTo>
                  <a:pt x="62359" y="17684"/>
                </a:lnTo>
              </a:path>
              <a:path w="66675" h="266700">
                <a:moveTo>
                  <a:pt x="57706" y="34437"/>
                </a:moveTo>
                <a:lnTo>
                  <a:pt x="49329" y="68875"/>
                </a:lnTo>
              </a:path>
              <a:path w="66675" h="266700">
                <a:moveTo>
                  <a:pt x="45606" y="85628"/>
                </a:moveTo>
                <a:lnTo>
                  <a:pt x="36299" y="119135"/>
                </a:lnTo>
              </a:path>
              <a:path w="66675" h="266700">
                <a:moveTo>
                  <a:pt x="32576" y="135888"/>
                </a:moveTo>
                <a:lnTo>
                  <a:pt x="24199" y="170326"/>
                </a:lnTo>
              </a:path>
              <a:path w="66675" h="266700">
                <a:moveTo>
                  <a:pt x="19545" y="187079"/>
                </a:moveTo>
                <a:lnTo>
                  <a:pt x="11168" y="220586"/>
                </a:lnTo>
              </a:path>
              <a:path w="66675" h="266700">
                <a:moveTo>
                  <a:pt x="7445" y="237340"/>
                </a:moveTo>
                <a:lnTo>
                  <a:pt x="2792" y="255024"/>
                </a:lnTo>
              </a:path>
              <a:path w="66675" h="266700">
                <a:moveTo>
                  <a:pt x="2792" y="255954"/>
                </a:moveTo>
                <a:lnTo>
                  <a:pt x="2792" y="256885"/>
                </a:lnTo>
              </a:path>
              <a:path w="66675" h="266700">
                <a:moveTo>
                  <a:pt x="2792" y="256885"/>
                </a:moveTo>
                <a:lnTo>
                  <a:pt x="1861" y="259677"/>
                </a:lnTo>
              </a:path>
              <a:path w="66675" h="266700">
                <a:moveTo>
                  <a:pt x="1861" y="259677"/>
                </a:moveTo>
                <a:lnTo>
                  <a:pt x="1861" y="260608"/>
                </a:lnTo>
              </a:path>
              <a:path w="66675" h="266700">
                <a:moveTo>
                  <a:pt x="1861" y="260608"/>
                </a:moveTo>
                <a:lnTo>
                  <a:pt x="930" y="262470"/>
                </a:lnTo>
              </a:path>
              <a:path w="66675" h="266700">
                <a:moveTo>
                  <a:pt x="930" y="262470"/>
                </a:moveTo>
                <a:lnTo>
                  <a:pt x="930" y="264331"/>
                </a:lnTo>
              </a:path>
              <a:path w="66675" h="266700">
                <a:moveTo>
                  <a:pt x="0" y="265262"/>
                </a:moveTo>
                <a:lnTo>
                  <a:pt x="0" y="266193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74" name="object 14874"/>
          <p:cNvSpPr/>
          <p:nvPr/>
        </p:nvSpPr>
        <p:spPr>
          <a:xfrm>
            <a:off x="12030815" y="6980590"/>
            <a:ext cx="66675" cy="266700"/>
          </a:xfrm>
          <a:custGeom>
            <a:avLst/>
            <a:gdLst/>
            <a:ahLst/>
            <a:cxnLst/>
            <a:rect l="l" t="t" r="r" b="b"/>
            <a:pathLst>
              <a:path w="66675" h="266700">
                <a:moveTo>
                  <a:pt x="0" y="266193"/>
                </a:moveTo>
                <a:lnTo>
                  <a:pt x="0" y="265262"/>
                </a:lnTo>
              </a:path>
              <a:path w="66675" h="266700">
                <a:moveTo>
                  <a:pt x="0" y="264331"/>
                </a:moveTo>
                <a:lnTo>
                  <a:pt x="930" y="263400"/>
                </a:lnTo>
              </a:path>
              <a:path w="66675" h="266700">
                <a:moveTo>
                  <a:pt x="930" y="262470"/>
                </a:moveTo>
                <a:lnTo>
                  <a:pt x="1861" y="259677"/>
                </a:lnTo>
              </a:path>
              <a:path w="66675" h="266700">
                <a:moveTo>
                  <a:pt x="1861" y="259677"/>
                </a:moveTo>
                <a:lnTo>
                  <a:pt x="6515" y="240132"/>
                </a:lnTo>
              </a:path>
              <a:path w="66675" h="266700">
                <a:moveTo>
                  <a:pt x="10238" y="223378"/>
                </a:moveTo>
                <a:lnTo>
                  <a:pt x="19545" y="188941"/>
                </a:lnTo>
              </a:path>
              <a:path w="66675" h="266700">
                <a:moveTo>
                  <a:pt x="23268" y="172187"/>
                </a:moveTo>
                <a:lnTo>
                  <a:pt x="31645" y="138681"/>
                </a:lnTo>
              </a:path>
              <a:path w="66675" h="266700">
                <a:moveTo>
                  <a:pt x="36299" y="121927"/>
                </a:moveTo>
                <a:lnTo>
                  <a:pt x="44675" y="87490"/>
                </a:lnTo>
              </a:path>
              <a:path w="66675" h="266700">
                <a:moveTo>
                  <a:pt x="48398" y="70736"/>
                </a:moveTo>
                <a:lnTo>
                  <a:pt x="56775" y="37229"/>
                </a:lnTo>
              </a:path>
              <a:path w="66675" h="266700">
                <a:moveTo>
                  <a:pt x="61429" y="19545"/>
                </a:moveTo>
                <a:lnTo>
                  <a:pt x="66082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875" name="object 14875"/>
          <p:cNvGrpSpPr/>
          <p:nvPr/>
        </p:nvGrpSpPr>
        <p:grpSpPr>
          <a:xfrm>
            <a:off x="6468680" y="6654829"/>
            <a:ext cx="1905" cy="1905"/>
            <a:chOff x="6468680" y="6654829"/>
            <a:chExt cx="1905" cy="1905"/>
          </a:xfrm>
        </p:grpSpPr>
        <p:sp>
          <p:nvSpPr>
            <p:cNvPr id="14876" name="object 14876"/>
            <p:cNvSpPr/>
            <p:nvPr/>
          </p:nvSpPr>
          <p:spPr>
            <a:xfrm>
              <a:off x="6468669" y="66548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77" name="object 14877"/>
            <p:cNvSpPr/>
            <p:nvPr/>
          </p:nvSpPr>
          <p:spPr>
            <a:xfrm>
              <a:off x="6468680" y="665576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878" name="object 14878"/>
          <p:cNvSpPr/>
          <p:nvPr/>
        </p:nvSpPr>
        <p:spPr>
          <a:xfrm>
            <a:off x="12102482" y="6851216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108897"/>
                </a:moveTo>
                <a:lnTo>
                  <a:pt x="4653" y="89351"/>
                </a:lnTo>
              </a:path>
              <a:path w="27304" h="109220">
                <a:moveTo>
                  <a:pt x="8376" y="72598"/>
                </a:moveTo>
                <a:lnTo>
                  <a:pt x="16753" y="39091"/>
                </a:lnTo>
              </a:path>
              <a:path w="27304" h="109220">
                <a:moveTo>
                  <a:pt x="21407" y="21407"/>
                </a:moveTo>
                <a:lnTo>
                  <a:pt x="26060" y="2792"/>
                </a:lnTo>
              </a:path>
              <a:path w="27304" h="109220">
                <a:moveTo>
                  <a:pt x="26060" y="2792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879" name="object 14879"/>
          <p:cNvGrpSpPr/>
          <p:nvPr/>
        </p:nvGrpSpPr>
        <p:grpSpPr>
          <a:xfrm>
            <a:off x="6467749" y="6653898"/>
            <a:ext cx="6985" cy="17145"/>
            <a:chOff x="6467749" y="6653898"/>
            <a:chExt cx="6985" cy="17145"/>
          </a:xfrm>
        </p:grpSpPr>
        <p:sp>
          <p:nvSpPr>
            <p:cNvPr id="14880" name="object 14880"/>
            <p:cNvSpPr/>
            <p:nvPr/>
          </p:nvSpPr>
          <p:spPr>
            <a:xfrm>
              <a:off x="6467741" y="66548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1" name="object 14881"/>
            <p:cNvSpPr/>
            <p:nvPr/>
          </p:nvSpPr>
          <p:spPr>
            <a:xfrm>
              <a:off x="6468680" y="665482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2" name="object 14882"/>
            <p:cNvSpPr/>
            <p:nvPr/>
          </p:nvSpPr>
          <p:spPr>
            <a:xfrm>
              <a:off x="6467741" y="66539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3" name="object 14883"/>
            <p:cNvSpPr/>
            <p:nvPr/>
          </p:nvSpPr>
          <p:spPr>
            <a:xfrm>
              <a:off x="6468680" y="665482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4" name="object 14884"/>
            <p:cNvSpPr/>
            <p:nvPr/>
          </p:nvSpPr>
          <p:spPr>
            <a:xfrm>
              <a:off x="6468680" y="66538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85" name="object 14885"/>
            <p:cNvSpPr/>
            <p:nvPr/>
          </p:nvSpPr>
          <p:spPr>
            <a:xfrm>
              <a:off x="6468680" y="6654829"/>
              <a:ext cx="5080" cy="15240"/>
            </a:xfrm>
            <a:custGeom>
              <a:avLst/>
              <a:gdLst/>
              <a:ahLst/>
              <a:cxnLst/>
              <a:rect l="l" t="t" r="r" b="b"/>
              <a:pathLst>
                <a:path w="5079" h="15240">
                  <a:moveTo>
                    <a:pt x="4653" y="13961"/>
                  </a:moveTo>
                  <a:lnTo>
                    <a:pt x="1861" y="0"/>
                  </a:lnTo>
                </a:path>
                <a:path w="5079" h="15240">
                  <a:moveTo>
                    <a:pt x="0" y="930"/>
                  </a:moveTo>
                  <a:lnTo>
                    <a:pt x="3722" y="14891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886" name="object 14886"/>
          <p:cNvSpPr/>
          <p:nvPr/>
        </p:nvSpPr>
        <p:spPr>
          <a:xfrm>
            <a:off x="6598053" y="662318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87" name="object 14887"/>
          <p:cNvSpPr/>
          <p:nvPr/>
        </p:nvSpPr>
        <p:spPr>
          <a:xfrm>
            <a:off x="6699505" y="4649072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888" name="object 14888"/>
          <p:cNvGrpSpPr/>
          <p:nvPr/>
        </p:nvGrpSpPr>
        <p:grpSpPr>
          <a:xfrm>
            <a:off x="6598053" y="6622253"/>
            <a:ext cx="1905" cy="3175"/>
            <a:chOff x="6598053" y="6622253"/>
            <a:chExt cx="1905" cy="3175"/>
          </a:xfrm>
        </p:grpSpPr>
        <p:sp>
          <p:nvSpPr>
            <p:cNvPr id="14889" name="object 14889"/>
            <p:cNvSpPr/>
            <p:nvPr/>
          </p:nvSpPr>
          <p:spPr>
            <a:xfrm>
              <a:off x="6598053" y="66231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90" name="object 14890"/>
            <p:cNvSpPr/>
            <p:nvPr/>
          </p:nvSpPr>
          <p:spPr>
            <a:xfrm>
              <a:off x="6598984" y="662318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91" name="object 14891"/>
            <p:cNvSpPr/>
            <p:nvPr/>
          </p:nvSpPr>
          <p:spPr>
            <a:xfrm>
              <a:off x="6598043" y="66222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892" name="object 14892"/>
          <p:cNvSpPr/>
          <p:nvPr/>
        </p:nvSpPr>
        <p:spPr>
          <a:xfrm>
            <a:off x="6699505" y="444337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893" name="object 14893"/>
          <p:cNvGrpSpPr/>
          <p:nvPr/>
        </p:nvGrpSpPr>
        <p:grpSpPr>
          <a:xfrm>
            <a:off x="6598053" y="6621322"/>
            <a:ext cx="1905" cy="3175"/>
            <a:chOff x="6598053" y="6621322"/>
            <a:chExt cx="1905" cy="3175"/>
          </a:xfrm>
        </p:grpSpPr>
        <p:sp>
          <p:nvSpPr>
            <p:cNvPr id="14894" name="object 14894"/>
            <p:cNvSpPr/>
            <p:nvPr/>
          </p:nvSpPr>
          <p:spPr>
            <a:xfrm>
              <a:off x="6598053" y="66222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95" name="object 14895"/>
            <p:cNvSpPr/>
            <p:nvPr/>
          </p:nvSpPr>
          <p:spPr>
            <a:xfrm>
              <a:off x="6598984" y="66222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96" name="object 14896"/>
            <p:cNvSpPr/>
            <p:nvPr/>
          </p:nvSpPr>
          <p:spPr>
            <a:xfrm>
              <a:off x="6598043" y="66213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897" name="object 14897"/>
          <p:cNvSpPr/>
          <p:nvPr/>
        </p:nvSpPr>
        <p:spPr>
          <a:xfrm>
            <a:off x="6695782" y="444803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898" name="object 14898"/>
          <p:cNvGrpSpPr/>
          <p:nvPr/>
        </p:nvGrpSpPr>
        <p:grpSpPr>
          <a:xfrm>
            <a:off x="6598053" y="6621322"/>
            <a:ext cx="6985" cy="17145"/>
            <a:chOff x="6598053" y="6621322"/>
            <a:chExt cx="6985" cy="17145"/>
          </a:xfrm>
        </p:grpSpPr>
        <p:sp>
          <p:nvSpPr>
            <p:cNvPr id="14899" name="object 14899"/>
            <p:cNvSpPr/>
            <p:nvPr/>
          </p:nvSpPr>
          <p:spPr>
            <a:xfrm>
              <a:off x="6598984" y="66222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00" name="object 14900"/>
            <p:cNvSpPr/>
            <p:nvPr/>
          </p:nvSpPr>
          <p:spPr>
            <a:xfrm>
              <a:off x="6598984" y="66213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01" name="object 14901"/>
            <p:cNvSpPr/>
            <p:nvPr/>
          </p:nvSpPr>
          <p:spPr>
            <a:xfrm>
              <a:off x="6599915" y="66222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02" name="object 14902"/>
            <p:cNvSpPr/>
            <p:nvPr/>
          </p:nvSpPr>
          <p:spPr>
            <a:xfrm>
              <a:off x="6598983" y="66222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03" name="object 14903"/>
            <p:cNvSpPr/>
            <p:nvPr/>
          </p:nvSpPr>
          <p:spPr>
            <a:xfrm>
              <a:off x="6598984" y="6623183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79" h="13970">
                  <a:moveTo>
                    <a:pt x="0" y="930"/>
                  </a:moveTo>
                  <a:lnTo>
                    <a:pt x="930" y="0"/>
                  </a:lnTo>
                </a:path>
                <a:path w="5079" h="13970">
                  <a:moveTo>
                    <a:pt x="0" y="0"/>
                  </a:moveTo>
                  <a:lnTo>
                    <a:pt x="2792" y="13961"/>
                  </a:lnTo>
                </a:path>
                <a:path w="5079" h="13970">
                  <a:moveTo>
                    <a:pt x="4653" y="130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904" name="object 14904"/>
          <p:cNvSpPr/>
          <p:nvPr/>
        </p:nvSpPr>
        <p:spPr>
          <a:xfrm>
            <a:off x="6695782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92143"/>
                </a:moveTo>
                <a:lnTo>
                  <a:pt x="0" y="52121"/>
                </a:lnTo>
              </a:path>
              <a:path h="9271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05" name="object 14905"/>
          <p:cNvSpPr/>
          <p:nvPr/>
        </p:nvSpPr>
        <p:spPr>
          <a:xfrm>
            <a:off x="6695782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91213"/>
                </a:moveTo>
                <a:lnTo>
                  <a:pt x="0" y="56775"/>
                </a:lnTo>
              </a:path>
              <a:path h="9143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06" name="object 14906"/>
          <p:cNvSpPr/>
          <p:nvPr/>
        </p:nvSpPr>
        <p:spPr>
          <a:xfrm>
            <a:off x="6625976" y="46490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07" name="object 14907"/>
          <p:cNvSpPr/>
          <p:nvPr/>
        </p:nvSpPr>
        <p:spPr>
          <a:xfrm>
            <a:off x="12104344" y="6875415"/>
            <a:ext cx="5080" cy="15240"/>
          </a:xfrm>
          <a:custGeom>
            <a:avLst/>
            <a:gdLst/>
            <a:ahLst/>
            <a:cxnLst/>
            <a:rect l="l" t="t" r="r" b="b"/>
            <a:pathLst>
              <a:path w="5079" h="15240">
                <a:moveTo>
                  <a:pt x="930" y="14891"/>
                </a:moveTo>
                <a:lnTo>
                  <a:pt x="4653" y="930"/>
                </a:lnTo>
              </a:path>
              <a:path w="5079" h="15240">
                <a:moveTo>
                  <a:pt x="2792" y="0"/>
                </a:moveTo>
                <a:lnTo>
                  <a:pt x="0" y="139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08" name="object 14908"/>
          <p:cNvSpPr/>
          <p:nvPr/>
        </p:nvSpPr>
        <p:spPr>
          <a:xfrm>
            <a:off x="6625976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92143"/>
                </a:moveTo>
                <a:lnTo>
                  <a:pt x="0" y="52121"/>
                </a:lnTo>
              </a:path>
              <a:path h="9271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09" name="object 14909"/>
          <p:cNvSpPr/>
          <p:nvPr/>
        </p:nvSpPr>
        <p:spPr>
          <a:xfrm>
            <a:off x="6625976" y="4448031"/>
            <a:ext cx="69850" cy="91440"/>
          </a:xfrm>
          <a:custGeom>
            <a:avLst/>
            <a:gdLst/>
            <a:ahLst/>
            <a:cxnLst/>
            <a:rect l="l" t="t" r="r" b="b"/>
            <a:pathLst>
              <a:path w="69850" h="91439">
                <a:moveTo>
                  <a:pt x="0" y="91213"/>
                </a:moveTo>
                <a:lnTo>
                  <a:pt x="0" y="56775"/>
                </a:lnTo>
              </a:path>
              <a:path w="69850" h="91439">
                <a:moveTo>
                  <a:pt x="0" y="39091"/>
                </a:moveTo>
                <a:lnTo>
                  <a:pt x="0" y="0"/>
                </a:lnTo>
              </a:path>
              <a:path w="69850" h="91439">
                <a:moveTo>
                  <a:pt x="0" y="0"/>
                </a:moveTo>
                <a:lnTo>
                  <a:pt x="26060" y="0"/>
                </a:lnTo>
              </a:path>
              <a:path w="69850" h="91439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10" name="object 14910"/>
          <p:cNvSpPr/>
          <p:nvPr/>
        </p:nvSpPr>
        <p:spPr>
          <a:xfrm>
            <a:off x="6699505" y="4609050"/>
            <a:ext cx="0" cy="40640"/>
          </a:xfrm>
          <a:custGeom>
            <a:avLst/>
            <a:gdLst/>
            <a:ahLst/>
            <a:cxnLst/>
            <a:rect l="l" t="t" r="r" b="b"/>
            <a:pathLst>
              <a:path h="40639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11" name="object 14911"/>
          <p:cNvSpPr/>
          <p:nvPr/>
        </p:nvSpPr>
        <p:spPr>
          <a:xfrm>
            <a:off x="6699505" y="4556928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12" name="object 14912"/>
          <p:cNvSpPr/>
          <p:nvPr/>
        </p:nvSpPr>
        <p:spPr>
          <a:xfrm>
            <a:off x="6699505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91213"/>
                </a:moveTo>
                <a:lnTo>
                  <a:pt x="0" y="56775"/>
                </a:lnTo>
              </a:path>
              <a:path h="9143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13" name="object 14913"/>
          <p:cNvSpPr/>
          <p:nvPr/>
        </p:nvSpPr>
        <p:spPr>
          <a:xfrm>
            <a:off x="6525455" y="6266708"/>
            <a:ext cx="99060" cy="395605"/>
          </a:xfrm>
          <a:custGeom>
            <a:avLst/>
            <a:gdLst/>
            <a:ahLst/>
            <a:cxnLst/>
            <a:rect l="l" t="t" r="r" b="b"/>
            <a:pathLst>
              <a:path w="99059" h="395604">
                <a:moveTo>
                  <a:pt x="98659" y="395566"/>
                </a:moveTo>
                <a:lnTo>
                  <a:pt x="97728" y="392774"/>
                </a:lnTo>
              </a:path>
              <a:path w="99059" h="395604">
                <a:moveTo>
                  <a:pt x="97728" y="391843"/>
                </a:moveTo>
                <a:lnTo>
                  <a:pt x="93074" y="373228"/>
                </a:lnTo>
              </a:path>
              <a:path w="99059" h="395604">
                <a:moveTo>
                  <a:pt x="88420" y="356475"/>
                </a:moveTo>
                <a:lnTo>
                  <a:pt x="80044" y="322037"/>
                </a:lnTo>
              </a:path>
              <a:path w="99059" h="395604">
                <a:moveTo>
                  <a:pt x="76321" y="305284"/>
                </a:moveTo>
                <a:lnTo>
                  <a:pt x="71667" y="285738"/>
                </a:lnTo>
              </a:path>
              <a:path w="99059" h="395604">
                <a:moveTo>
                  <a:pt x="66082" y="265262"/>
                </a:moveTo>
                <a:lnTo>
                  <a:pt x="61429" y="247578"/>
                </a:lnTo>
              </a:path>
              <a:path w="99059" h="395604">
                <a:moveTo>
                  <a:pt x="57706" y="230824"/>
                </a:moveTo>
                <a:lnTo>
                  <a:pt x="49329" y="196387"/>
                </a:lnTo>
              </a:path>
              <a:path w="99059" h="395604">
                <a:moveTo>
                  <a:pt x="44675" y="179633"/>
                </a:moveTo>
                <a:lnTo>
                  <a:pt x="36299" y="146127"/>
                </a:lnTo>
              </a:path>
              <a:path w="99059" h="395604">
                <a:moveTo>
                  <a:pt x="31645" y="129373"/>
                </a:moveTo>
                <a:lnTo>
                  <a:pt x="23268" y="94936"/>
                </a:lnTo>
              </a:path>
              <a:path w="99059" h="395604">
                <a:moveTo>
                  <a:pt x="19545" y="78182"/>
                </a:moveTo>
                <a:lnTo>
                  <a:pt x="11168" y="44675"/>
                </a:lnTo>
              </a:path>
              <a:path w="99059" h="395604">
                <a:moveTo>
                  <a:pt x="6515" y="27922"/>
                </a:moveTo>
                <a:lnTo>
                  <a:pt x="2792" y="10238"/>
                </a:lnTo>
              </a:path>
              <a:path w="99059" h="395604">
                <a:moveTo>
                  <a:pt x="2792" y="9307"/>
                </a:moveTo>
                <a:lnTo>
                  <a:pt x="1861" y="8376"/>
                </a:lnTo>
              </a:path>
              <a:path w="99059" h="395604">
                <a:moveTo>
                  <a:pt x="1861" y="8376"/>
                </a:moveTo>
                <a:lnTo>
                  <a:pt x="1861" y="6515"/>
                </a:lnTo>
              </a:path>
              <a:path w="99059" h="395604">
                <a:moveTo>
                  <a:pt x="1861" y="6515"/>
                </a:moveTo>
                <a:lnTo>
                  <a:pt x="1861" y="5584"/>
                </a:lnTo>
              </a:path>
              <a:path w="99059" h="395604">
                <a:moveTo>
                  <a:pt x="930" y="5584"/>
                </a:moveTo>
                <a:lnTo>
                  <a:pt x="930" y="2792"/>
                </a:lnTo>
              </a:path>
              <a:path w="99059" h="395604">
                <a:moveTo>
                  <a:pt x="930" y="2792"/>
                </a:moveTo>
                <a:lnTo>
                  <a:pt x="0" y="930"/>
                </a:lnTo>
              </a:path>
              <a:path w="99059" h="3956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14" name="object 14914"/>
          <p:cNvSpPr/>
          <p:nvPr/>
        </p:nvSpPr>
        <p:spPr>
          <a:xfrm>
            <a:off x="6367229" y="6305799"/>
            <a:ext cx="99060" cy="395605"/>
          </a:xfrm>
          <a:custGeom>
            <a:avLst/>
            <a:gdLst/>
            <a:ahLst/>
            <a:cxnLst/>
            <a:rect l="l" t="t" r="r" b="b"/>
            <a:pathLst>
              <a:path w="99060" h="395604">
                <a:moveTo>
                  <a:pt x="0" y="0"/>
                </a:moveTo>
                <a:lnTo>
                  <a:pt x="0" y="930"/>
                </a:lnTo>
              </a:path>
              <a:path w="99060" h="395604">
                <a:moveTo>
                  <a:pt x="0" y="930"/>
                </a:moveTo>
                <a:lnTo>
                  <a:pt x="930" y="2792"/>
                </a:lnTo>
              </a:path>
              <a:path w="99060" h="395604">
                <a:moveTo>
                  <a:pt x="930" y="2792"/>
                </a:moveTo>
                <a:lnTo>
                  <a:pt x="930" y="4653"/>
                </a:lnTo>
              </a:path>
              <a:path w="99060" h="395604">
                <a:moveTo>
                  <a:pt x="930" y="4653"/>
                </a:moveTo>
                <a:lnTo>
                  <a:pt x="1861" y="5584"/>
                </a:lnTo>
              </a:path>
              <a:path w="99060" h="395604">
                <a:moveTo>
                  <a:pt x="1861" y="6515"/>
                </a:moveTo>
                <a:lnTo>
                  <a:pt x="6515" y="26060"/>
                </a:lnTo>
              </a:path>
              <a:path w="99060" h="395604">
                <a:moveTo>
                  <a:pt x="11168" y="42814"/>
                </a:moveTo>
                <a:lnTo>
                  <a:pt x="19545" y="76321"/>
                </a:lnTo>
              </a:path>
              <a:path w="99060" h="395604">
                <a:moveTo>
                  <a:pt x="23268" y="94005"/>
                </a:moveTo>
                <a:lnTo>
                  <a:pt x="31645" y="127512"/>
                </a:lnTo>
              </a:path>
              <a:path w="99060" h="395604">
                <a:moveTo>
                  <a:pt x="36299" y="144265"/>
                </a:moveTo>
                <a:lnTo>
                  <a:pt x="44675" y="177772"/>
                </a:lnTo>
              </a:path>
              <a:path w="99060" h="395604">
                <a:moveTo>
                  <a:pt x="48398" y="195456"/>
                </a:moveTo>
                <a:lnTo>
                  <a:pt x="56775" y="228963"/>
                </a:lnTo>
              </a:path>
              <a:path w="99060" h="395604">
                <a:moveTo>
                  <a:pt x="61429" y="245716"/>
                </a:moveTo>
                <a:lnTo>
                  <a:pt x="66082" y="265262"/>
                </a:lnTo>
              </a:path>
              <a:path w="99060" h="395604">
                <a:moveTo>
                  <a:pt x="71667" y="286669"/>
                </a:moveTo>
                <a:lnTo>
                  <a:pt x="76321" y="305284"/>
                </a:lnTo>
              </a:path>
              <a:path w="99060" h="395604">
                <a:moveTo>
                  <a:pt x="80044" y="322037"/>
                </a:moveTo>
                <a:lnTo>
                  <a:pt x="89351" y="356475"/>
                </a:lnTo>
              </a:path>
              <a:path w="99060" h="395604">
                <a:moveTo>
                  <a:pt x="93074" y="373228"/>
                </a:moveTo>
                <a:lnTo>
                  <a:pt x="97728" y="391843"/>
                </a:lnTo>
              </a:path>
              <a:path w="99060" h="395604">
                <a:moveTo>
                  <a:pt x="97728" y="392774"/>
                </a:moveTo>
                <a:lnTo>
                  <a:pt x="98659" y="395566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15" name="object 14915"/>
          <p:cNvSpPr/>
          <p:nvPr/>
        </p:nvSpPr>
        <p:spPr>
          <a:xfrm>
            <a:off x="6695782" y="444803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16" name="object 14916"/>
          <p:cNvSpPr/>
          <p:nvPr/>
        </p:nvSpPr>
        <p:spPr>
          <a:xfrm>
            <a:off x="6695782" y="464907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17" name="object 14917"/>
          <p:cNvSpPr/>
          <p:nvPr/>
        </p:nvSpPr>
        <p:spPr>
          <a:xfrm>
            <a:off x="6699505" y="473563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18" name="object 14918"/>
          <p:cNvSpPr/>
          <p:nvPr/>
        </p:nvSpPr>
        <p:spPr>
          <a:xfrm>
            <a:off x="6699505" y="464907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19" name="object 14919"/>
          <p:cNvSpPr/>
          <p:nvPr/>
        </p:nvSpPr>
        <p:spPr>
          <a:xfrm>
            <a:off x="6695782" y="474028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920" name="object 14920"/>
          <p:cNvGrpSpPr/>
          <p:nvPr/>
        </p:nvGrpSpPr>
        <p:grpSpPr>
          <a:xfrm>
            <a:off x="12103413" y="6888446"/>
            <a:ext cx="3175" cy="3175"/>
            <a:chOff x="12103413" y="6888446"/>
            <a:chExt cx="3175" cy="3175"/>
          </a:xfrm>
        </p:grpSpPr>
        <p:sp>
          <p:nvSpPr>
            <p:cNvPr id="14921" name="object 14921"/>
            <p:cNvSpPr/>
            <p:nvPr/>
          </p:nvSpPr>
          <p:spPr>
            <a:xfrm>
              <a:off x="12103405" y="68893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2" name="object 14922"/>
            <p:cNvSpPr/>
            <p:nvPr/>
          </p:nvSpPr>
          <p:spPr>
            <a:xfrm>
              <a:off x="12104344" y="68893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3" name="object 14923"/>
            <p:cNvSpPr/>
            <p:nvPr/>
          </p:nvSpPr>
          <p:spPr>
            <a:xfrm>
              <a:off x="12103405" y="68884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4" name="object 14924"/>
            <p:cNvSpPr/>
            <p:nvPr/>
          </p:nvSpPr>
          <p:spPr>
            <a:xfrm>
              <a:off x="12104344" y="68893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5" name="object 14925"/>
            <p:cNvSpPr/>
            <p:nvPr/>
          </p:nvSpPr>
          <p:spPr>
            <a:xfrm>
              <a:off x="12104332" y="68884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6" name="object 14926"/>
            <p:cNvSpPr/>
            <p:nvPr/>
          </p:nvSpPr>
          <p:spPr>
            <a:xfrm>
              <a:off x="12105275" y="68893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7" name="object 14927"/>
            <p:cNvSpPr/>
            <p:nvPr/>
          </p:nvSpPr>
          <p:spPr>
            <a:xfrm>
              <a:off x="12104332" y="68893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8" name="object 14928"/>
            <p:cNvSpPr/>
            <p:nvPr/>
          </p:nvSpPr>
          <p:spPr>
            <a:xfrm>
              <a:off x="12104344" y="68903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29" name="object 14929"/>
            <p:cNvSpPr/>
            <p:nvPr/>
          </p:nvSpPr>
          <p:spPr>
            <a:xfrm>
              <a:off x="12103413" y="68893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930" name="object 14930"/>
          <p:cNvSpPr/>
          <p:nvPr/>
        </p:nvSpPr>
        <p:spPr>
          <a:xfrm>
            <a:off x="11974039" y="6843770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70">
                <a:moveTo>
                  <a:pt x="3722" y="0"/>
                </a:moveTo>
                <a:lnTo>
                  <a:pt x="0" y="13961"/>
                </a:lnTo>
              </a:path>
              <a:path w="5079" h="13970">
                <a:moveTo>
                  <a:pt x="1861" y="13961"/>
                </a:moveTo>
                <a:lnTo>
                  <a:pt x="4653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31" name="object 14931"/>
          <p:cNvSpPr/>
          <p:nvPr/>
        </p:nvSpPr>
        <p:spPr>
          <a:xfrm>
            <a:off x="6695782" y="473563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32" name="object 14932"/>
          <p:cNvSpPr/>
          <p:nvPr/>
        </p:nvSpPr>
        <p:spPr>
          <a:xfrm>
            <a:off x="6695782" y="464907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33" name="object 14933"/>
          <p:cNvSpPr/>
          <p:nvPr/>
        </p:nvSpPr>
        <p:spPr>
          <a:xfrm>
            <a:off x="6623184" y="4450824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279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34" name="object 14934"/>
          <p:cNvSpPr/>
          <p:nvPr/>
        </p:nvSpPr>
        <p:spPr>
          <a:xfrm>
            <a:off x="6372813" y="6264846"/>
            <a:ext cx="146685" cy="37465"/>
          </a:xfrm>
          <a:custGeom>
            <a:avLst/>
            <a:gdLst/>
            <a:ahLst/>
            <a:cxnLst/>
            <a:rect l="l" t="t" r="r" b="b"/>
            <a:pathLst>
              <a:path w="146684" h="37464">
                <a:moveTo>
                  <a:pt x="0" y="37229"/>
                </a:moveTo>
                <a:lnTo>
                  <a:pt x="39091" y="26991"/>
                </a:lnTo>
              </a:path>
              <a:path w="146684" h="37464">
                <a:moveTo>
                  <a:pt x="55844" y="23268"/>
                </a:moveTo>
                <a:lnTo>
                  <a:pt x="89351" y="14891"/>
                </a:lnTo>
              </a:path>
              <a:path w="146684" h="37464">
                <a:moveTo>
                  <a:pt x="107035" y="10238"/>
                </a:moveTo>
                <a:lnTo>
                  <a:pt x="146127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35" name="object 14935"/>
          <p:cNvSpPr/>
          <p:nvPr/>
        </p:nvSpPr>
        <p:spPr>
          <a:xfrm>
            <a:off x="6621322" y="445082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36" name="object 14936"/>
          <p:cNvSpPr/>
          <p:nvPr/>
        </p:nvSpPr>
        <p:spPr>
          <a:xfrm>
            <a:off x="6621322" y="4740285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74459" y="0"/>
                </a:moveTo>
                <a:lnTo>
                  <a:pt x="78182" y="0"/>
                </a:lnTo>
              </a:path>
              <a:path w="78740">
                <a:moveTo>
                  <a:pt x="7445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37" name="object 14937"/>
          <p:cNvSpPr/>
          <p:nvPr/>
        </p:nvSpPr>
        <p:spPr>
          <a:xfrm>
            <a:off x="6658552" y="4653726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38" name="object 14938"/>
          <p:cNvSpPr/>
          <p:nvPr/>
        </p:nvSpPr>
        <p:spPr>
          <a:xfrm>
            <a:off x="6621322" y="459322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39" name="object 14939"/>
          <p:cNvSpPr/>
          <p:nvPr/>
        </p:nvSpPr>
        <p:spPr>
          <a:xfrm>
            <a:off x="6621322" y="470398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40" name="object 14940"/>
          <p:cNvSpPr/>
          <p:nvPr/>
        </p:nvSpPr>
        <p:spPr>
          <a:xfrm>
            <a:off x="6621322" y="460253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41" name="object 14941"/>
          <p:cNvSpPr/>
          <p:nvPr/>
        </p:nvSpPr>
        <p:spPr>
          <a:xfrm>
            <a:off x="6621322" y="4652795"/>
            <a:ext cx="78740" cy="83185"/>
          </a:xfrm>
          <a:custGeom>
            <a:avLst/>
            <a:gdLst/>
            <a:ahLst/>
            <a:cxnLst/>
            <a:rect l="l" t="t" r="r" b="b"/>
            <a:pathLst>
              <a:path w="78740" h="83185">
                <a:moveTo>
                  <a:pt x="4653" y="42814"/>
                </a:moveTo>
                <a:lnTo>
                  <a:pt x="0" y="42814"/>
                </a:lnTo>
              </a:path>
              <a:path w="78740" h="83185">
                <a:moveTo>
                  <a:pt x="0" y="4653"/>
                </a:moveTo>
                <a:lnTo>
                  <a:pt x="0" y="35368"/>
                </a:lnTo>
              </a:path>
              <a:path w="78740" h="83185">
                <a:moveTo>
                  <a:pt x="0" y="52121"/>
                </a:moveTo>
                <a:lnTo>
                  <a:pt x="0" y="82836"/>
                </a:lnTo>
              </a:path>
              <a:path w="78740" h="83185">
                <a:moveTo>
                  <a:pt x="4653" y="4653"/>
                </a:moveTo>
                <a:lnTo>
                  <a:pt x="30714" y="4653"/>
                </a:lnTo>
              </a:path>
              <a:path w="78740" h="83185">
                <a:moveTo>
                  <a:pt x="48398" y="4653"/>
                </a:moveTo>
                <a:lnTo>
                  <a:pt x="74459" y="4653"/>
                </a:lnTo>
              </a:path>
              <a:path w="78740" h="83185">
                <a:moveTo>
                  <a:pt x="78182" y="0"/>
                </a:moveTo>
                <a:lnTo>
                  <a:pt x="48398" y="0"/>
                </a:lnTo>
              </a:path>
              <a:path w="78740" h="83185">
                <a:moveTo>
                  <a:pt x="30714" y="0"/>
                </a:moveTo>
                <a:lnTo>
                  <a:pt x="0" y="0"/>
                </a:lnTo>
              </a:path>
              <a:path w="78740" h="83185">
                <a:moveTo>
                  <a:pt x="74459" y="82836"/>
                </a:moveTo>
                <a:lnTo>
                  <a:pt x="48398" y="82836"/>
                </a:lnTo>
              </a:path>
              <a:path w="78740" h="83185">
                <a:moveTo>
                  <a:pt x="30714" y="82836"/>
                </a:moveTo>
                <a:lnTo>
                  <a:pt x="4653" y="82836"/>
                </a:lnTo>
              </a:path>
              <a:path w="78740" h="83185">
                <a:moveTo>
                  <a:pt x="78182" y="82836"/>
                </a:moveTo>
                <a:lnTo>
                  <a:pt x="74459" y="82836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42" name="object 14942"/>
          <p:cNvSpPr/>
          <p:nvPr/>
        </p:nvSpPr>
        <p:spPr>
          <a:xfrm>
            <a:off x="11557065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43" name="object 14943"/>
          <p:cNvSpPr/>
          <p:nvPr/>
        </p:nvSpPr>
        <p:spPr>
          <a:xfrm>
            <a:off x="11557065" y="653104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44" name="object 14944"/>
          <p:cNvSpPr/>
          <p:nvPr/>
        </p:nvSpPr>
        <p:spPr>
          <a:xfrm>
            <a:off x="6699505" y="473563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45" name="object 14945"/>
          <p:cNvSpPr/>
          <p:nvPr/>
        </p:nvSpPr>
        <p:spPr>
          <a:xfrm>
            <a:off x="6695782" y="4652795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3722" y="4653"/>
                </a:moveTo>
                <a:lnTo>
                  <a:pt x="3722" y="0"/>
                </a:lnTo>
              </a:path>
              <a:path w="3809" h="5079">
                <a:moveTo>
                  <a:pt x="0" y="4653"/>
                </a:moveTo>
                <a:lnTo>
                  <a:pt x="3722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46" name="object 14946"/>
          <p:cNvSpPr/>
          <p:nvPr/>
        </p:nvSpPr>
        <p:spPr>
          <a:xfrm>
            <a:off x="6625976" y="4657449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39">
                <a:moveTo>
                  <a:pt x="69805" y="78182"/>
                </a:moveTo>
                <a:lnTo>
                  <a:pt x="69805" y="47468"/>
                </a:lnTo>
              </a:path>
              <a:path w="69850" h="78739">
                <a:moveTo>
                  <a:pt x="69805" y="30714"/>
                </a:moveTo>
                <a:lnTo>
                  <a:pt x="69805" y="0"/>
                </a:lnTo>
              </a:path>
              <a:path w="69850" h="78739">
                <a:moveTo>
                  <a:pt x="69805" y="78182"/>
                </a:moveTo>
                <a:lnTo>
                  <a:pt x="43745" y="78182"/>
                </a:lnTo>
              </a:path>
              <a:path w="69850" h="78739">
                <a:moveTo>
                  <a:pt x="26060" y="78182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947" name="object 14947"/>
          <p:cNvGrpSpPr/>
          <p:nvPr/>
        </p:nvGrpSpPr>
        <p:grpSpPr>
          <a:xfrm>
            <a:off x="11973108" y="6855869"/>
            <a:ext cx="3810" cy="3175"/>
            <a:chOff x="11973108" y="6855869"/>
            <a:chExt cx="3810" cy="3175"/>
          </a:xfrm>
        </p:grpSpPr>
        <p:sp>
          <p:nvSpPr>
            <p:cNvPr id="14948" name="object 14948"/>
            <p:cNvSpPr/>
            <p:nvPr/>
          </p:nvSpPr>
          <p:spPr>
            <a:xfrm>
              <a:off x="11974039" y="68558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49" name="object 14949"/>
            <p:cNvSpPr/>
            <p:nvPr/>
          </p:nvSpPr>
          <p:spPr>
            <a:xfrm>
              <a:off x="11974970" y="68568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0" name="object 14950"/>
            <p:cNvSpPr/>
            <p:nvPr/>
          </p:nvSpPr>
          <p:spPr>
            <a:xfrm>
              <a:off x="11974970" y="68558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1" name="object 14951"/>
            <p:cNvSpPr/>
            <p:nvPr/>
          </p:nvSpPr>
          <p:spPr>
            <a:xfrm>
              <a:off x="11975901" y="68568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2" name="object 14952"/>
            <p:cNvSpPr/>
            <p:nvPr/>
          </p:nvSpPr>
          <p:spPr>
            <a:xfrm>
              <a:off x="11974970" y="6856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3" name="object 14953"/>
            <p:cNvSpPr/>
            <p:nvPr/>
          </p:nvSpPr>
          <p:spPr>
            <a:xfrm>
              <a:off x="11974970" y="68577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4" name="object 14954"/>
            <p:cNvSpPr/>
            <p:nvPr/>
          </p:nvSpPr>
          <p:spPr>
            <a:xfrm>
              <a:off x="11974030" y="6856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5" name="object 14955"/>
            <p:cNvSpPr/>
            <p:nvPr/>
          </p:nvSpPr>
          <p:spPr>
            <a:xfrm>
              <a:off x="11974039" y="68577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6" name="object 14956"/>
            <p:cNvSpPr/>
            <p:nvPr/>
          </p:nvSpPr>
          <p:spPr>
            <a:xfrm>
              <a:off x="11973103" y="6856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7" name="object 14957"/>
            <p:cNvSpPr/>
            <p:nvPr/>
          </p:nvSpPr>
          <p:spPr>
            <a:xfrm>
              <a:off x="11974039" y="68568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8" name="object 14958"/>
            <p:cNvSpPr/>
            <p:nvPr/>
          </p:nvSpPr>
          <p:spPr>
            <a:xfrm>
              <a:off x="11973108" y="68558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59" name="object 14959"/>
            <p:cNvSpPr/>
            <p:nvPr/>
          </p:nvSpPr>
          <p:spPr>
            <a:xfrm>
              <a:off x="11974039" y="68568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60" name="object 14960"/>
            <p:cNvSpPr/>
            <p:nvPr/>
          </p:nvSpPr>
          <p:spPr>
            <a:xfrm>
              <a:off x="11974030" y="68558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961" name="object 14961"/>
          <p:cNvSpPr/>
          <p:nvPr/>
        </p:nvSpPr>
        <p:spPr>
          <a:xfrm>
            <a:off x="6625976" y="4657449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62" name="object 14962"/>
          <p:cNvSpPr/>
          <p:nvPr/>
        </p:nvSpPr>
        <p:spPr>
          <a:xfrm>
            <a:off x="11934948" y="6940567"/>
            <a:ext cx="165735" cy="41275"/>
          </a:xfrm>
          <a:custGeom>
            <a:avLst/>
            <a:gdLst/>
            <a:ahLst/>
            <a:cxnLst/>
            <a:rect l="l" t="t" r="r" b="b"/>
            <a:pathLst>
              <a:path w="165734" h="41275">
                <a:moveTo>
                  <a:pt x="0" y="0"/>
                </a:moveTo>
                <a:lnTo>
                  <a:pt x="930" y="0"/>
                </a:lnTo>
              </a:path>
              <a:path w="165734" h="41275">
                <a:moveTo>
                  <a:pt x="930" y="0"/>
                </a:moveTo>
                <a:lnTo>
                  <a:pt x="2792" y="930"/>
                </a:lnTo>
              </a:path>
              <a:path w="165734" h="41275">
                <a:moveTo>
                  <a:pt x="2792" y="930"/>
                </a:moveTo>
                <a:lnTo>
                  <a:pt x="24199" y="5584"/>
                </a:lnTo>
              </a:path>
              <a:path w="165734" h="41275">
                <a:moveTo>
                  <a:pt x="40952" y="10238"/>
                </a:moveTo>
                <a:lnTo>
                  <a:pt x="74459" y="18614"/>
                </a:lnTo>
              </a:path>
              <a:path w="165734" h="41275">
                <a:moveTo>
                  <a:pt x="91213" y="23268"/>
                </a:moveTo>
                <a:lnTo>
                  <a:pt x="125650" y="31645"/>
                </a:lnTo>
              </a:path>
              <a:path w="165734" h="41275">
                <a:moveTo>
                  <a:pt x="142404" y="35368"/>
                </a:moveTo>
                <a:lnTo>
                  <a:pt x="163811" y="40952"/>
                </a:lnTo>
              </a:path>
              <a:path w="165734" h="41275">
                <a:moveTo>
                  <a:pt x="163811" y="40952"/>
                </a:moveTo>
                <a:lnTo>
                  <a:pt x="164741" y="40952"/>
                </a:lnTo>
              </a:path>
              <a:path w="165734" h="41275">
                <a:moveTo>
                  <a:pt x="164741" y="40952"/>
                </a:moveTo>
                <a:lnTo>
                  <a:pt x="165672" y="4095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63" name="object 14963"/>
          <p:cNvSpPr/>
          <p:nvPr/>
        </p:nvSpPr>
        <p:spPr>
          <a:xfrm>
            <a:off x="6625976" y="4657449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26060" y="0"/>
                </a:lnTo>
              </a:path>
              <a:path w="73659">
                <a:moveTo>
                  <a:pt x="43745" y="0"/>
                </a:moveTo>
                <a:lnTo>
                  <a:pt x="69805" y="0"/>
                </a:lnTo>
              </a:path>
              <a:path w="73659">
                <a:moveTo>
                  <a:pt x="73528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64" name="object 14964"/>
          <p:cNvSpPr/>
          <p:nvPr/>
        </p:nvSpPr>
        <p:spPr>
          <a:xfrm>
            <a:off x="6695782" y="473563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65" name="object 14965"/>
          <p:cNvSpPr/>
          <p:nvPr/>
        </p:nvSpPr>
        <p:spPr>
          <a:xfrm>
            <a:off x="11934948" y="6820501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108897"/>
                </a:moveTo>
                <a:lnTo>
                  <a:pt x="5584" y="85628"/>
                </a:lnTo>
              </a:path>
              <a:path w="27304" h="109220">
                <a:moveTo>
                  <a:pt x="9307" y="69805"/>
                </a:moveTo>
                <a:lnTo>
                  <a:pt x="17684" y="38160"/>
                </a:lnTo>
              </a:path>
              <a:path w="27304" h="109220">
                <a:moveTo>
                  <a:pt x="21407" y="22337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66" name="object 14966"/>
          <p:cNvSpPr/>
          <p:nvPr/>
        </p:nvSpPr>
        <p:spPr>
          <a:xfrm>
            <a:off x="11561719" y="653104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67" name="object 14967"/>
          <p:cNvSpPr/>
          <p:nvPr/>
        </p:nvSpPr>
        <p:spPr>
          <a:xfrm>
            <a:off x="11557065" y="6448203"/>
            <a:ext cx="74930" cy="87630"/>
          </a:xfrm>
          <a:custGeom>
            <a:avLst/>
            <a:gdLst/>
            <a:ahLst/>
            <a:cxnLst/>
            <a:rect l="l" t="t" r="r" b="b"/>
            <a:pathLst>
              <a:path w="74929" h="87629">
                <a:moveTo>
                  <a:pt x="74459" y="4653"/>
                </a:moveTo>
                <a:lnTo>
                  <a:pt x="74459" y="35368"/>
                </a:lnTo>
              </a:path>
              <a:path w="74929" h="87629">
                <a:moveTo>
                  <a:pt x="74459" y="53052"/>
                </a:moveTo>
                <a:lnTo>
                  <a:pt x="74459" y="82836"/>
                </a:lnTo>
              </a:path>
              <a:path w="74929" h="87629">
                <a:moveTo>
                  <a:pt x="4653" y="4653"/>
                </a:moveTo>
                <a:lnTo>
                  <a:pt x="30714" y="4653"/>
                </a:lnTo>
              </a:path>
              <a:path w="74929" h="87629">
                <a:moveTo>
                  <a:pt x="48398" y="4653"/>
                </a:moveTo>
                <a:lnTo>
                  <a:pt x="74459" y="4653"/>
                </a:lnTo>
              </a:path>
              <a:path w="74929" h="87629">
                <a:moveTo>
                  <a:pt x="4653" y="4653"/>
                </a:moveTo>
                <a:lnTo>
                  <a:pt x="4653" y="35368"/>
                </a:lnTo>
              </a:path>
              <a:path w="74929" h="87629">
                <a:moveTo>
                  <a:pt x="4653" y="53052"/>
                </a:moveTo>
                <a:lnTo>
                  <a:pt x="4653" y="82836"/>
                </a:lnTo>
              </a:path>
              <a:path w="74929" h="87629">
                <a:moveTo>
                  <a:pt x="4653" y="82836"/>
                </a:moveTo>
                <a:lnTo>
                  <a:pt x="0" y="82836"/>
                </a:lnTo>
              </a:path>
              <a:path w="74929" h="87629">
                <a:moveTo>
                  <a:pt x="0" y="0"/>
                </a:moveTo>
                <a:lnTo>
                  <a:pt x="0" y="4653"/>
                </a:lnTo>
              </a:path>
              <a:path w="74929" h="87629">
                <a:moveTo>
                  <a:pt x="0" y="82836"/>
                </a:moveTo>
                <a:lnTo>
                  <a:pt x="0" y="87490"/>
                </a:lnTo>
              </a:path>
              <a:path w="74929" h="87629">
                <a:moveTo>
                  <a:pt x="0" y="4653"/>
                </a:moveTo>
                <a:lnTo>
                  <a:pt x="4653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68" name="object 14968"/>
          <p:cNvSpPr/>
          <p:nvPr/>
        </p:nvSpPr>
        <p:spPr>
          <a:xfrm>
            <a:off x="12107136" y="6863315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0"/>
                </a:moveTo>
                <a:lnTo>
                  <a:pt x="21407" y="22337"/>
                </a:lnTo>
              </a:path>
              <a:path w="27304" h="109220">
                <a:moveTo>
                  <a:pt x="16753" y="38160"/>
                </a:moveTo>
                <a:lnTo>
                  <a:pt x="9307" y="69805"/>
                </a:lnTo>
              </a:path>
              <a:path w="27304" h="109220">
                <a:moveTo>
                  <a:pt x="5584" y="86559"/>
                </a:moveTo>
                <a:lnTo>
                  <a:pt x="0" y="108897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69" name="object 14969"/>
          <p:cNvSpPr/>
          <p:nvPr/>
        </p:nvSpPr>
        <p:spPr>
          <a:xfrm>
            <a:off x="11561719" y="64528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70" name="object 14970"/>
          <p:cNvSpPr/>
          <p:nvPr/>
        </p:nvSpPr>
        <p:spPr>
          <a:xfrm>
            <a:off x="11557065" y="6452857"/>
            <a:ext cx="78740" cy="83185"/>
          </a:xfrm>
          <a:custGeom>
            <a:avLst/>
            <a:gdLst/>
            <a:ahLst/>
            <a:cxnLst/>
            <a:rect l="l" t="t" r="r" b="b"/>
            <a:pathLst>
              <a:path w="78740" h="83184">
                <a:moveTo>
                  <a:pt x="0" y="82836"/>
                </a:moveTo>
                <a:lnTo>
                  <a:pt x="30714" y="82836"/>
                </a:lnTo>
              </a:path>
              <a:path w="78740" h="83184">
                <a:moveTo>
                  <a:pt x="48398" y="82836"/>
                </a:moveTo>
                <a:lnTo>
                  <a:pt x="78182" y="82836"/>
                </a:lnTo>
              </a:path>
              <a:path w="78740" h="83184">
                <a:moveTo>
                  <a:pt x="74459" y="78182"/>
                </a:moveTo>
                <a:lnTo>
                  <a:pt x="48398" y="78182"/>
                </a:lnTo>
              </a:path>
              <a:path w="78740" h="83184">
                <a:moveTo>
                  <a:pt x="30714" y="78182"/>
                </a:moveTo>
                <a:lnTo>
                  <a:pt x="4653" y="78182"/>
                </a:lnTo>
              </a:path>
              <a:path w="78740" h="83184">
                <a:moveTo>
                  <a:pt x="78182" y="78182"/>
                </a:moveTo>
                <a:lnTo>
                  <a:pt x="78182" y="48398"/>
                </a:lnTo>
              </a:path>
              <a:path w="78740" h="83184">
                <a:moveTo>
                  <a:pt x="78182" y="30714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71" name="object 14971"/>
          <p:cNvSpPr/>
          <p:nvPr/>
        </p:nvSpPr>
        <p:spPr>
          <a:xfrm>
            <a:off x="11932156" y="6937775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72" name="object 14972"/>
          <p:cNvSpPr/>
          <p:nvPr/>
        </p:nvSpPr>
        <p:spPr>
          <a:xfrm>
            <a:off x="12104344" y="6980590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73" name="object 14973"/>
          <p:cNvSpPr/>
          <p:nvPr/>
        </p:nvSpPr>
        <p:spPr>
          <a:xfrm>
            <a:off x="11932156" y="6919160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4653" y="0"/>
                </a:moveTo>
                <a:lnTo>
                  <a:pt x="0" y="1861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74" name="object 14974"/>
          <p:cNvSpPr/>
          <p:nvPr/>
        </p:nvSpPr>
        <p:spPr>
          <a:xfrm>
            <a:off x="11936810" y="6919160"/>
            <a:ext cx="172720" cy="62865"/>
          </a:xfrm>
          <a:custGeom>
            <a:avLst/>
            <a:gdLst/>
            <a:ahLst/>
            <a:cxnLst/>
            <a:rect l="l" t="t" r="r" b="b"/>
            <a:pathLst>
              <a:path w="172720" h="62865">
                <a:moveTo>
                  <a:pt x="172187" y="42814"/>
                </a:moveTo>
                <a:lnTo>
                  <a:pt x="146127" y="36299"/>
                </a:lnTo>
              </a:path>
              <a:path w="172720" h="62865">
                <a:moveTo>
                  <a:pt x="128442" y="31645"/>
                </a:moveTo>
                <a:lnTo>
                  <a:pt x="94936" y="23268"/>
                </a:lnTo>
              </a:path>
              <a:path w="172720" h="62865">
                <a:moveTo>
                  <a:pt x="78182" y="18614"/>
                </a:moveTo>
                <a:lnTo>
                  <a:pt x="43745" y="10238"/>
                </a:lnTo>
              </a:path>
              <a:path w="172720" h="62865">
                <a:moveTo>
                  <a:pt x="26991" y="6515"/>
                </a:moveTo>
                <a:lnTo>
                  <a:pt x="0" y="0"/>
                </a:lnTo>
              </a:path>
              <a:path w="172720" h="62865">
                <a:moveTo>
                  <a:pt x="167534" y="62359"/>
                </a:moveTo>
                <a:lnTo>
                  <a:pt x="172187" y="4281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75" name="object 14975"/>
          <p:cNvSpPr/>
          <p:nvPr/>
        </p:nvSpPr>
        <p:spPr>
          <a:xfrm>
            <a:off x="11867934" y="6939636"/>
            <a:ext cx="64769" cy="256540"/>
          </a:xfrm>
          <a:custGeom>
            <a:avLst/>
            <a:gdLst/>
            <a:ahLst/>
            <a:cxnLst/>
            <a:rect l="l" t="t" r="r" b="b"/>
            <a:pathLst>
              <a:path w="64770" h="256540">
                <a:moveTo>
                  <a:pt x="0" y="255954"/>
                </a:moveTo>
                <a:lnTo>
                  <a:pt x="4653" y="238270"/>
                </a:lnTo>
              </a:path>
              <a:path w="64770" h="256540">
                <a:moveTo>
                  <a:pt x="9307" y="220586"/>
                </a:moveTo>
                <a:lnTo>
                  <a:pt x="17684" y="187079"/>
                </a:lnTo>
              </a:path>
              <a:path w="64770" h="256540">
                <a:moveTo>
                  <a:pt x="21407" y="170326"/>
                </a:moveTo>
                <a:lnTo>
                  <a:pt x="29783" y="135888"/>
                </a:lnTo>
              </a:path>
              <a:path w="64770" h="256540">
                <a:moveTo>
                  <a:pt x="34437" y="119135"/>
                </a:moveTo>
                <a:lnTo>
                  <a:pt x="42814" y="85628"/>
                </a:lnTo>
              </a:path>
              <a:path w="64770" h="256540">
                <a:moveTo>
                  <a:pt x="46537" y="68875"/>
                </a:moveTo>
                <a:lnTo>
                  <a:pt x="55844" y="34437"/>
                </a:lnTo>
              </a:path>
              <a:path w="64770" h="256540">
                <a:moveTo>
                  <a:pt x="59567" y="17684"/>
                </a:moveTo>
                <a:lnTo>
                  <a:pt x="64221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76" name="object 14976"/>
          <p:cNvSpPr/>
          <p:nvPr/>
        </p:nvSpPr>
        <p:spPr>
          <a:xfrm>
            <a:off x="11878172" y="6982451"/>
            <a:ext cx="226695" cy="265430"/>
          </a:xfrm>
          <a:custGeom>
            <a:avLst/>
            <a:gdLst/>
            <a:ahLst/>
            <a:cxnLst/>
            <a:rect l="l" t="t" r="r" b="b"/>
            <a:pathLst>
              <a:path w="226695" h="265429">
                <a:moveTo>
                  <a:pt x="226171" y="0"/>
                </a:moveTo>
                <a:lnTo>
                  <a:pt x="221517" y="17684"/>
                </a:lnTo>
              </a:path>
              <a:path w="226695" h="265429">
                <a:moveTo>
                  <a:pt x="216863" y="34437"/>
                </a:moveTo>
                <a:lnTo>
                  <a:pt x="208486" y="68875"/>
                </a:lnTo>
              </a:path>
              <a:path w="226695" h="265429">
                <a:moveTo>
                  <a:pt x="204763" y="85628"/>
                </a:moveTo>
                <a:lnTo>
                  <a:pt x="196387" y="119135"/>
                </a:lnTo>
              </a:path>
              <a:path w="226695" h="265429">
                <a:moveTo>
                  <a:pt x="191733" y="136819"/>
                </a:moveTo>
                <a:lnTo>
                  <a:pt x="183356" y="170326"/>
                </a:lnTo>
              </a:path>
              <a:path w="226695" h="265429">
                <a:moveTo>
                  <a:pt x="179633" y="187079"/>
                </a:moveTo>
                <a:lnTo>
                  <a:pt x="171257" y="220586"/>
                </a:lnTo>
              </a:path>
              <a:path w="226695" h="265429">
                <a:moveTo>
                  <a:pt x="166603" y="238270"/>
                </a:moveTo>
                <a:lnTo>
                  <a:pt x="161949" y="255954"/>
                </a:lnTo>
              </a:path>
              <a:path w="226695" h="265429">
                <a:moveTo>
                  <a:pt x="146127" y="265262"/>
                </a:moveTo>
                <a:lnTo>
                  <a:pt x="107035" y="255024"/>
                </a:lnTo>
              </a:path>
              <a:path w="226695" h="265429">
                <a:moveTo>
                  <a:pt x="90282" y="251301"/>
                </a:moveTo>
                <a:lnTo>
                  <a:pt x="55844" y="242924"/>
                </a:lnTo>
              </a:path>
              <a:path w="226695" h="265429">
                <a:moveTo>
                  <a:pt x="39091" y="238270"/>
                </a:moveTo>
                <a:lnTo>
                  <a:pt x="0" y="228963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77" name="object 14977"/>
          <p:cNvSpPr/>
          <p:nvPr/>
        </p:nvSpPr>
        <p:spPr>
          <a:xfrm>
            <a:off x="11936810" y="6919160"/>
            <a:ext cx="5080" cy="6985"/>
          </a:xfrm>
          <a:custGeom>
            <a:avLst/>
            <a:gdLst/>
            <a:ahLst/>
            <a:cxnLst/>
            <a:rect l="l" t="t" r="r" b="b"/>
            <a:pathLst>
              <a:path w="5079" h="6984">
                <a:moveTo>
                  <a:pt x="2792" y="2792"/>
                </a:moveTo>
                <a:lnTo>
                  <a:pt x="1861" y="1861"/>
                </a:lnTo>
              </a:path>
              <a:path w="5079" h="6984">
                <a:moveTo>
                  <a:pt x="3722" y="4653"/>
                </a:moveTo>
                <a:lnTo>
                  <a:pt x="2792" y="2792"/>
                </a:lnTo>
              </a:path>
              <a:path w="5079" h="6984">
                <a:moveTo>
                  <a:pt x="4653" y="6515"/>
                </a:moveTo>
                <a:lnTo>
                  <a:pt x="3722" y="4653"/>
                </a:lnTo>
              </a:path>
              <a:path w="5079" h="6984">
                <a:moveTo>
                  <a:pt x="930" y="0"/>
                </a:moveTo>
                <a:lnTo>
                  <a:pt x="0" y="0"/>
                </a:lnTo>
              </a:path>
              <a:path w="5079" h="6984">
                <a:moveTo>
                  <a:pt x="930" y="930"/>
                </a:moveTo>
                <a:lnTo>
                  <a:pt x="930" y="0"/>
                </a:lnTo>
              </a:path>
              <a:path w="5079" h="6984">
                <a:moveTo>
                  <a:pt x="1861" y="1861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978" name="object 14978"/>
          <p:cNvGrpSpPr/>
          <p:nvPr/>
        </p:nvGrpSpPr>
        <p:grpSpPr>
          <a:xfrm>
            <a:off x="12101552" y="6961044"/>
            <a:ext cx="8890" cy="5715"/>
            <a:chOff x="12101552" y="6961044"/>
            <a:chExt cx="8890" cy="5715"/>
          </a:xfrm>
        </p:grpSpPr>
        <p:sp>
          <p:nvSpPr>
            <p:cNvPr id="14979" name="object 14979"/>
            <p:cNvSpPr/>
            <p:nvPr/>
          </p:nvSpPr>
          <p:spPr>
            <a:xfrm>
              <a:off x="12102482" y="6962905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3722" y="930"/>
                  </a:moveTo>
                  <a:lnTo>
                    <a:pt x="4653" y="0"/>
                  </a:lnTo>
                </a:path>
                <a:path w="5079" h="3175">
                  <a:moveTo>
                    <a:pt x="1861" y="1861"/>
                  </a:moveTo>
                  <a:lnTo>
                    <a:pt x="3722" y="930"/>
                  </a:lnTo>
                </a:path>
                <a:path w="5079" h="3175">
                  <a:moveTo>
                    <a:pt x="0" y="2792"/>
                  </a:moveTo>
                  <a:lnTo>
                    <a:pt x="1861" y="1861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80" name="object 14980"/>
            <p:cNvSpPr/>
            <p:nvPr/>
          </p:nvSpPr>
          <p:spPr>
            <a:xfrm>
              <a:off x="12108066" y="6961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81" name="object 14981"/>
            <p:cNvSpPr/>
            <p:nvPr/>
          </p:nvSpPr>
          <p:spPr>
            <a:xfrm>
              <a:off x="12107136" y="6961974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930" y="0"/>
                  </a:moveTo>
                  <a:lnTo>
                    <a:pt x="1861" y="0"/>
                  </a:lnTo>
                </a:path>
                <a:path w="1904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982" name="object 14982"/>
          <p:cNvSpPr/>
          <p:nvPr/>
        </p:nvSpPr>
        <p:spPr>
          <a:xfrm>
            <a:off x="11631525" y="649381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83" name="object 14983"/>
          <p:cNvSpPr/>
          <p:nvPr/>
        </p:nvSpPr>
        <p:spPr>
          <a:xfrm>
            <a:off x="11631525" y="658688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84" name="object 14984"/>
          <p:cNvSpPr/>
          <p:nvPr/>
        </p:nvSpPr>
        <p:spPr>
          <a:xfrm>
            <a:off x="6051706" y="644727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85" name="object 14985"/>
          <p:cNvSpPr/>
          <p:nvPr/>
        </p:nvSpPr>
        <p:spPr>
          <a:xfrm>
            <a:off x="6051706" y="652545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86" name="object 14986"/>
          <p:cNvSpPr/>
          <p:nvPr/>
        </p:nvSpPr>
        <p:spPr>
          <a:xfrm>
            <a:off x="11631525" y="648450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87" name="object 14987"/>
          <p:cNvSpPr/>
          <p:nvPr/>
        </p:nvSpPr>
        <p:spPr>
          <a:xfrm>
            <a:off x="11631525" y="659526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88" name="object 14988"/>
          <p:cNvSpPr/>
          <p:nvPr/>
        </p:nvSpPr>
        <p:spPr>
          <a:xfrm>
            <a:off x="6056360" y="652545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89" name="object 14989"/>
          <p:cNvSpPr/>
          <p:nvPr/>
        </p:nvSpPr>
        <p:spPr>
          <a:xfrm>
            <a:off x="6056360" y="6447272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69805" y="0"/>
                </a:moveTo>
                <a:lnTo>
                  <a:pt x="69805" y="30714"/>
                </a:lnTo>
              </a:path>
              <a:path w="69850" h="78740">
                <a:moveTo>
                  <a:pt x="69805" y="48398"/>
                </a:moveTo>
                <a:lnTo>
                  <a:pt x="69805" y="78182"/>
                </a:lnTo>
              </a:path>
              <a:path w="69850" h="78740">
                <a:moveTo>
                  <a:pt x="0" y="0"/>
                </a:moveTo>
                <a:lnTo>
                  <a:pt x="26060" y="0"/>
                </a:lnTo>
              </a:path>
              <a:path w="69850" h="7874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90" name="object 14990"/>
          <p:cNvSpPr/>
          <p:nvPr/>
        </p:nvSpPr>
        <p:spPr>
          <a:xfrm>
            <a:off x="12911300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91" name="object 14991"/>
          <p:cNvSpPr/>
          <p:nvPr/>
        </p:nvSpPr>
        <p:spPr>
          <a:xfrm>
            <a:off x="11598949" y="6531040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92" name="object 14992"/>
          <p:cNvSpPr/>
          <p:nvPr/>
        </p:nvSpPr>
        <p:spPr>
          <a:xfrm>
            <a:off x="12911300" y="6773033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3722" y="4653"/>
                </a:moveTo>
                <a:lnTo>
                  <a:pt x="29783" y="4653"/>
                </a:lnTo>
              </a:path>
              <a:path w="78740" h="5079">
                <a:moveTo>
                  <a:pt x="47468" y="4653"/>
                </a:moveTo>
                <a:lnTo>
                  <a:pt x="73528" y="4653"/>
                </a:lnTo>
              </a:path>
              <a:path w="78740" h="5079">
                <a:moveTo>
                  <a:pt x="78182" y="0"/>
                </a:moveTo>
                <a:lnTo>
                  <a:pt x="47468" y="0"/>
                </a:lnTo>
              </a:path>
              <a:path w="78740" h="5079">
                <a:moveTo>
                  <a:pt x="2978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93" name="object 14993"/>
          <p:cNvSpPr/>
          <p:nvPr/>
        </p:nvSpPr>
        <p:spPr>
          <a:xfrm>
            <a:off x="12915023" y="697872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94" name="object 14994"/>
          <p:cNvSpPr/>
          <p:nvPr/>
        </p:nvSpPr>
        <p:spPr>
          <a:xfrm>
            <a:off x="6056360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95" name="object 14995"/>
          <p:cNvSpPr/>
          <p:nvPr/>
        </p:nvSpPr>
        <p:spPr>
          <a:xfrm>
            <a:off x="12911300" y="6777687"/>
            <a:ext cx="78740" cy="205104"/>
          </a:xfrm>
          <a:custGeom>
            <a:avLst/>
            <a:gdLst/>
            <a:ahLst/>
            <a:cxnLst/>
            <a:rect l="l" t="t" r="r" b="b"/>
            <a:pathLst>
              <a:path w="78740" h="205104">
                <a:moveTo>
                  <a:pt x="0" y="204763"/>
                </a:moveTo>
                <a:lnTo>
                  <a:pt x="29783" y="204763"/>
                </a:lnTo>
              </a:path>
              <a:path w="78740" h="205104">
                <a:moveTo>
                  <a:pt x="47468" y="204763"/>
                </a:moveTo>
                <a:lnTo>
                  <a:pt x="78182" y="204763"/>
                </a:lnTo>
              </a:path>
              <a:path w="78740" h="205104">
                <a:moveTo>
                  <a:pt x="73528" y="201041"/>
                </a:moveTo>
                <a:lnTo>
                  <a:pt x="78182" y="201041"/>
                </a:lnTo>
              </a:path>
              <a:path w="78740" h="205104">
                <a:moveTo>
                  <a:pt x="78182" y="201041"/>
                </a:moveTo>
                <a:lnTo>
                  <a:pt x="78182" y="161018"/>
                </a:lnTo>
              </a:path>
              <a:path w="78740" h="205104">
                <a:moveTo>
                  <a:pt x="78182" y="144265"/>
                </a:moveTo>
                <a:lnTo>
                  <a:pt x="78182" y="108897"/>
                </a:lnTo>
              </a:path>
              <a:path w="78740" h="205104">
                <a:moveTo>
                  <a:pt x="78182" y="91213"/>
                </a:moveTo>
                <a:lnTo>
                  <a:pt x="78182" y="56775"/>
                </a:lnTo>
              </a:path>
              <a:path w="78740" h="205104">
                <a:moveTo>
                  <a:pt x="78182" y="39091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96" name="object 14996"/>
          <p:cNvSpPr/>
          <p:nvPr/>
        </p:nvSpPr>
        <p:spPr>
          <a:xfrm>
            <a:off x="11557065" y="6448203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4653" y="0"/>
                </a:moveTo>
                <a:lnTo>
                  <a:pt x="78182" y="0"/>
                </a:lnTo>
              </a:path>
              <a:path w="7874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97" name="object 14997"/>
          <p:cNvSpPr/>
          <p:nvPr/>
        </p:nvSpPr>
        <p:spPr>
          <a:xfrm>
            <a:off x="6051706" y="652545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98" name="object 14998"/>
          <p:cNvSpPr/>
          <p:nvPr/>
        </p:nvSpPr>
        <p:spPr>
          <a:xfrm>
            <a:off x="11631525" y="67376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99" name="object 14999"/>
          <p:cNvSpPr/>
          <p:nvPr/>
        </p:nvSpPr>
        <p:spPr>
          <a:xfrm>
            <a:off x="12984829" y="677768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00" name="object 15000"/>
          <p:cNvSpPr/>
          <p:nvPr/>
        </p:nvSpPr>
        <p:spPr>
          <a:xfrm>
            <a:off x="11561719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01" name="object 15001"/>
          <p:cNvSpPr/>
          <p:nvPr/>
        </p:nvSpPr>
        <p:spPr>
          <a:xfrm>
            <a:off x="6051706" y="652545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02" name="object 15002"/>
          <p:cNvSpPr/>
          <p:nvPr/>
        </p:nvSpPr>
        <p:spPr>
          <a:xfrm>
            <a:off x="12984829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03" name="object 15003"/>
          <p:cNvSpPr/>
          <p:nvPr/>
        </p:nvSpPr>
        <p:spPr>
          <a:xfrm>
            <a:off x="11557065" y="6448203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653" y="0"/>
                </a:moveTo>
                <a:lnTo>
                  <a:pt x="4653" y="4653"/>
                </a:lnTo>
              </a:path>
              <a:path w="5079" h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04" name="object 15004"/>
          <p:cNvSpPr/>
          <p:nvPr/>
        </p:nvSpPr>
        <p:spPr>
          <a:xfrm>
            <a:off x="5468129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92143"/>
                </a:moveTo>
                <a:lnTo>
                  <a:pt x="0" y="52121"/>
                </a:lnTo>
              </a:path>
              <a:path h="9271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05" name="object 15005"/>
          <p:cNvSpPr/>
          <p:nvPr/>
        </p:nvSpPr>
        <p:spPr>
          <a:xfrm>
            <a:off x="5468129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91213"/>
                </a:moveTo>
                <a:lnTo>
                  <a:pt x="0" y="56775"/>
                </a:lnTo>
              </a:path>
              <a:path h="9143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06" name="object 15006"/>
          <p:cNvSpPr/>
          <p:nvPr/>
        </p:nvSpPr>
        <p:spPr>
          <a:xfrm>
            <a:off x="12915023" y="6777687"/>
            <a:ext cx="69850" cy="201295"/>
          </a:xfrm>
          <a:custGeom>
            <a:avLst/>
            <a:gdLst/>
            <a:ahLst/>
            <a:cxnLst/>
            <a:rect l="l" t="t" r="r" b="b"/>
            <a:pathLst>
              <a:path w="69850" h="201295">
                <a:moveTo>
                  <a:pt x="69805" y="201041"/>
                </a:moveTo>
                <a:lnTo>
                  <a:pt x="43745" y="201041"/>
                </a:lnTo>
              </a:path>
              <a:path w="69850" h="201295">
                <a:moveTo>
                  <a:pt x="26060" y="201041"/>
                </a:moveTo>
                <a:lnTo>
                  <a:pt x="0" y="201041"/>
                </a:lnTo>
              </a:path>
              <a:path w="69850" h="201295">
                <a:moveTo>
                  <a:pt x="0" y="201041"/>
                </a:moveTo>
                <a:lnTo>
                  <a:pt x="0" y="161018"/>
                </a:lnTo>
              </a:path>
              <a:path w="69850" h="201295">
                <a:moveTo>
                  <a:pt x="0" y="144265"/>
                </a:moveTo>
                <a:lnTo>
                  <a:pt x="0" y="108897"/>
                </a:lnTo>
              </a:path>
              <a:path w="69850" h="201295">
                <a:moveTo>
                  <a:pt x="0" y="91213"/>
                </a:moveTo>
                <a:lnTo>
                  <a:pt x="0" y="56775"/>
                </a:lnTo>
              </a:path>
              <a:path w="69850" h="201295">
                <a:moveTo>
                  <a:pt x="0" y="39091"/>
                </a:moveTo>
                <a:lnTo>
                  <a:pt x="0" y="0"/>
                </a:lnTo>
              </a:path>
              <a:path w="69850" h="201295">
                <a:moveTo>
                  <a:pt x="0" y="0"/>
                </a:moveTo>
                <a:lnTo>
                  <a:pt x="26060" y="0"/>
                </a:lnTo>
              </a:path>
              <a:path w="69850" h="201295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07" name="object 15007"/>
          <p:cNvSpPr/>
          <p:nvPr/>
        </p:nvSpPr>
        <p:spPr>
          <a:xfrm>
            <a:off x="6051706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08" name="object 15008"/>
          <p:cNvSpPr/>
          <p:nvPr/>
        </p:nvSpPr>
        <p:spPr>
          <a:xfrm>
            <a:off x="5393669" y="444803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09" name="object 15009"/>
          <p:cNvSpPr/>
          <p:nvPr/>
        </p:nvSpPr>
        <p:spPr>
          <a:xfrm>
            <a:off x="6051706" y="644727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10" name="object 15010"/>
          <p:cNvSpPr/>
          <p:nvPr/>
        </p:nvSpPr>
        <p:spPr>
          <a:xfrm>
            <a:off x="11557065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11" name="object 15011"/>
          <p:cNvSpPr/>
          <p:nvPr/>
        </p:nvSpPr>
        <p:spPr>
          <a:xfrm>
            <a:off x="11557065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12" name="object 15012"/>
          <p:cNvSpPr/>
          <p:nvPr/>
        </p:nvSpPr>
        <p:spPr>
          <a:xfrm>
            <a:off x="5393669" y="46490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13" name="object 15013"/>
          <p:cNvSpPr/>
          <p:nvPr/>
        </p:nvSpPr>
        <p:spPr>
          <a:xfrm>
            <a:off x="6056360" y="64472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14" name="object 15014"/>
          <p:cNvSpPr/>
          <p:nvPr/>
        </p:nvSpPr>
        <p:spPr>
          <a:xfrm>
            <a:off x="5389016" y="4652795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>
                <a:moveTo>
                  <a:pt x="0" y="0"/>
                </a:moveTo>
                <a:lnTo>
                  <a:pt x="30714" y="0"/>
                </a:lnTo>
              </a:path>
              <a:path w="79375">
                <a:moveTo>
                  <a:pt x="48398" y="0"/>
                </a:moveTo>
                <a:lnTo>
                  <a:pt x="7911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15" name="object 15015"/>
          <p:cNvSpPr/>
          <p:nvPr/>
        </p:nvSpPr>
        <p:spPr>
          <a:xfrm>
            <a:off x="6051706" y="6530109"/>
            <a:ext cx="78740" cy="0"/>
          </a:xfrm>
          <a:custGeom>
            <a:avLst/>
            <a:gdLst/>
            <a:ahLst/>
            <a:cxnLst/>
            <a:rect l="l" t="t" r="r" b="b"/>
            <a:pathLst>
              <a:path w="78739">
                <a:moveTo>
                  <a:pt x="0" y="0"/>
                </a:moveTo>
                <a:lnTo>
                  <a:pt x="30714" y="0"/>
                </a:lnTo>
              </a:path>
              <a:path w="78739">
                <a:moveTo>
                  <a:pt x="47468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16" name="object 15016"/>
          <p:cNvSpPr/>
          <p:nvPr/>
        </p:nvSpPr>
        <p:spPr>
          <a:xfrm>
            <a:off x="11561719" y="6448203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735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17" name="object 15017"/>
          <p:cNvSpPr/>
          <p:nvPr/>
        </p:nvSpPr>
        <p:spPr>
          <a:xfrm>
            <a:off x="5389016" y="464907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18" name="object 15018"/>
          <p:cNvSpPr/>
          <p:nvPr/>
        </p:nvSpPr>
        <p:spPr>
          <a:xfrm>
            <a:off x="6056360" y="652545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19" name="object 15019"/>
          <p:cNvSpPr/>
          <p:nvPr/>
        </p:nvSpPr>
        <p:spPr>
          <a:xfrm>
            <a:off x="5389016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9091"/>
                </a:lnTo>
              </a:path>
              <a:path h="91439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20" name="object 15020"/>
          <p:cNvSpPr/>
          <p:nvPr/>
        </p:nvSpPr>
        <p:spPr>
          <a:xfrm>
            <a:off x="5389016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35368"/>
                </a:lnTo>
              </a:path>
              <a:path h="92710">
                <a:moveTo>
                  <a:pt x="0" y="52121"/>
                </a:moveTo>
                <a:lnTo>
                  <a:pt x="0" y="9214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21" name="object 15021"/>
          <p:cNvSpPr/>
          <p:nvPr/>
        </p:nvSpPr>
        <p:spPr>
          <a:xfrm>
            <a:off x="11557065" y="654034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22" name="object 15022"/>
          <p:cNvSpPr/>
          <p:nvPr/>
        </p:nvSpPr>
        <p:spPr>
          <a:xfrm>
            <a:off x="6129889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23" name="object 15023"/>
          <p:cNvSpPr/>
          <p:nvPr/>
        </p:nvSpPr>
        <p:spPr>
          <a:xfrm>
            <a:off x="11557065" y="67404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24" name="object 15024"/>
          <p:cNvSpPr/>
          <p:nvPr/>
        </p:nvSpPr>
        <p:spPr>
          <a:xfrm>
            <a:off x="5389016" y="444337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25" name="object 15025"/>
          <p:cNvSpPr/>
          <p:nvPr/>
        </p:nvSpPr>
        <p:spPr>
          <a:xfrm>
            <a:off x="11557065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26" name="object 15026"/>
          <p:cNvSpPr/>
          <p:nvPr/>
        </p:nvSpPr>
        <p:spPr>
          <a:xfrm>
            <a:off x="5389016" y="4649072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27" name="object 15027"/>
          <p:cNvSpPr/>
          <p:nvPr/>
        </p:nvSpPr>
        <p:spPr>
          <a:xfrm>
            <a:off x="5389016" y="4448031"/>
            <a:ext cx="5080" cy="91440"/>
          </a:xfrm>
          <a:custGeom>
            <a:avLst/>
            <a:gdLst/>
            <a:ahLst/>
            <a:cxnLst/>
            <a:rect l="l" t="t" r="r" b="b"/>
            <a:pathLst>
              <a:path w="5079" h="91439">
                <a:moveTo>
                  <a:pt x="4653" y="0"/>
                </a:moveTo>
                <a:lnTo>
                  <a:pt x="0" y="0"/>
                </a:lnTo>
              </a:path>
              <a:path w="5079" h="91439">
                <a:moveTo>
                  <a:pt x="4653" y="0"/>
                </a:moveTo>
                <a:lnTo>
                  <a:pt x="4653" y="39091"/>
                </a:lnTo>
              </a:path>
              <a:path w="5079" h="91439">
                <a:moveTo>
                  <a:pt x="4653" y="56775"/>
                </a:moveTo>
                <a:lnTo>
                  <a:pt x="4653" y="9121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28" name="object 15028"/>
          <p:cNvSpPr/>
          <p:nvPr/>
        </p:nvSpPr>
        <p:spPr>
          <a:xfrm>
            <a:off x="5393669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35368"/>
                </a:lnTo>
              </a:path>
              <a:path h="92710">
                <a:moveTo>
                  <a:pt x="0" y="52121"/>
                </a:moveTo>
                <a:lnTo>
                  <a:pt x="0" y="9214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29" name="object 15029"/>
          <p:cNvSpPr/>
          <p:nvPr/>
        </p:nvSpPr>
        <p:spPr>
          <a:xfrm>
            <a:off x="5393669" y="4448031"/>
            <a:ext cx="69850" cy="91440"/>
          </a:xfrm>
          <a:custGeom>
            <a:avLst/>
            <a:gdLst/>
            <a:ahLst/>
            <a:cxnLst/>
            <a:rect l="l" t="t" r="r" b="b"/>
            <a:pathLst>
              <a:path w="69850" h="91439">
                <a:moveTo>
                  <a:pt x="0" y="0"/>
                </a:moveTo>
                <a:lnTo>
                  <a:pt x="26060" y="0"/>
                </a:lnTo>
              </a:path>
              <a:path w="69850" h="91439">
                <a:moveTo>
                  <a:pt x="43745" y="0"/>
                </a:moveTo>
                <a:lnTo>
                  <a:pt x="69805" y="0"/>
                </a:lnTo>
              </a:path>
              <a:path w="69850" h="91439">
                <a:moveTo>
                  <a:pt x="69805" y="0"/>
                </a:moveTo>
                <a:lnTo>
                  <a:pt x="69805" y="39091"/>
                </a:lnTo>
              </a:path>
              <a:path w="69850" h="91439">
                <a:moveTo>
                  <a:pt x="69805" y="56775"/>
                </a:moveTo>
                <a:lnTo>
                  <a:pt x="69805" y="9121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30" name="object 15030"/>
          <p:cNvSpPr/>
          <p:nvPr/>
        </p:nvSpPr>
        <p:spPr>
          <a:xfrm>
            <a:off x="5393669" y="4556928"/>
            <a:ext cx="69850" cy="92710"/>
          </a:xfrm>
          <a:custGeom>
            <a:avLst/>
            <a:gdLst/>
            <a:ahLst/>
            <a:cxnLst/>
            <a:rect l="l" t="t" r="r" b="b"/>
            <a:pathLst>
              <a:path w="69850" h="92710">
                <a:moveTo>
                  <a:pt x="69805" y="0"/>
                </a:moveTo>
                <a:lnTo>
                  <a:pt x="69805" y="35368"/>
                </a:lnTo>
              </a:path>
              <a:path w="69850" h="92710">
                <a:moveTo>
                  <a:pt x="69805" y="52121"/>
                </a:moveTo>
                <a:lnTo>
                  <a:pt x="69805" y="92143"/>
                </a:lnTo>
              </a:path>
              <a:path w="69850" h="92710">
                <a:moveTo>
                  <a:pt x="69805" y="92143"/>
                </a:moveTo>
                <a:lnTo>
                  <a:pt x="43745" y="92143"/>
                </a:lnTo>
              </a:path>
              <a:path w="69850" h="92710">
                <a:moveTo>
                  <a:pt x="26060" y="92143"/>
                </a:moveTo>
                <a:lnTo>
                  <a:pt x="0" y="9214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31" name="object 15031"/>
          <p:cNvSpPr/>
          <p:nvPr/>
        </p:nvSpPr>
        <p:spPr>
          <a:xfrm>
            <a:off x="5389016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9091"/>
                </a:lnTo>
              </a:path>
              <a:path h="91439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32" name="object 15032"/>
          <p:cNvSpPr/>
          <p:nvPr/>
        </p:nvSpPr>
        <p:spPr>
          <a:xfrm>
            <a:off x="5389016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35368"/>
                </a:lnTo>
              </a:path>
              <a:path h="92710">
                <a:moveTo>
                  <a:pt x="0" y="52121"/>
                </a:moveTo>
                <a:lnTo>
                  <a:pt x="0" y="9214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33" name="object 15033"/>
          <p:cNvSpPr/>
          <p:nvPr/>
        </p:nvSpPr>
        <p:spPr>
          <a:xfrm>
            <a:off x="5389016" y="444803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34" name="object 15034"/>
          <p:cNvSpPr/>
          <p:nvPr/>
        </p:nvSpPr>
        <p:spPr>
          <a:xfrm>
            <a:off x="5389016" y="464907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35" name="object 15035"/>
          <p:cNvSpPr/>
          <p:nvPr/>
        </p:nvSpPr>
        <p:spPr>
          <a:xfrm>
            <a:off x="6126166" y="6488225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36" name="object 15036"/>
          <p:cNvSpPr/>
          <p:nvPr/>
        </p:nvSpPr>
        <p:spPr>
          <a:xfrm>
            <a:off x="5389016" y="464907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37" name="object 15037"/>
          <p:cNvSpPr/>
          <p:nvPr/>
        </p:nvSpPr>
        <p:spPr>
          <a:xfrm>
            <a:off x="6126166" y="6581300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38" name="object 15038"/>
          <p:cNvSpPr/>
          <p:nvPr/>
        </p:nvSpPr>
        <p:spPr>
          <a:xfrm>
            <a:off x="5389016" y="473563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39" name="object 15039"/>
          <p:cNvSpPr/>
          <p:nvPr/>
        </p:nvSpPr>
        <p:spPr>
          <a:xfrm>
            <a:off x="6126166" y="6478918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40" name="object 15040"/>
          <p:cNvSpPr/>
          <p:nvPr/>
        </p:nvSpPr>
        <p:spPr>
          <a:xfrm>
            <a:off x="6126166" y="6589676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41" name="object 15041"/>
          <p:cNvSpPr/>
          <p:nvPr/>
        </p:nvSpPr>
        <p:spPr>
          <a:xfrm>
            <a:off x="6093590" y="6525455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42" name="object 15042"/>
          <p:cNvSpPr/>
          <p:nvPr/>
        </p:nvSpPr>
        <p:spPr>
          <a:xfrm>
            <a:off x="5393669" y="464907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43" name="object 15043"/>
          <p:cNvSpPr/>
          <p:nvPr/>
        </p:nvSpPr>
        <p:spPr>
          <a:xfrm>
            <a:off x="5389016" y="4735632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653" y="0"/>
                </a:moveTo>
                <a:lnTo>
                  <a:pt x="4653" y="4653"/>
                </a:lnTo>
              </a:path>
              <a:path w="5079" h="5079">
                <a:moveTo>
                  <a:pt x="4653" y="4653"/>
                </a:moveTo>
                <a:lnTo>
                  <a:pt x="0" y="4653"/>
                </a:lnTo>
              </a:path>
              <a:path w="5079" h="5079">
                <a:moveTo>
                  <a:pt x="0" y="4653"/>
                </a:moveTo>
                <a:lnTo>
                  <a:pt x="4653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44" name="object 15044"/>
          <p:cNvSpPr/>
          <p:nvPr/>
        </p:nvSpPr>
        <p:spPr>
          <a:xfrm>
            <a:off x="5463475" y="44508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45" name="object 15045"/>
          <p:cNvSpPr/>
          <p:nvPr/>
        </p:nvSpPr>
        <p:spPr>
          <a:xfrm>
            <a:off x="5393669" y="4740285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45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46" name="object 15046"/>
          <p:cNvSpPr/>
          <p:nvPr/>
        </p:nvSpPr>
        <p:spPr>
          <a:xfrm>
            <a:off x="5430899" y="4653726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47" name="object 15047"/>
          <p:cNvSpPr/>
          <p:nvPr/>
        </p:nvSpPr>
        <p:spPr>
          <a:xfrm>
            <a:off x="5463475" y="470398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48" name="object 15048"/>
          <p:cNvSpPr/>
          <p:nvPr/>
        </p:nvSpPr>
        <p:spPr>
          <a:xfrm>
            <a:off x="5463475" y="459322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49" name="object 15049"/>
          <p:cNvSpPr/>
          <p:nvPr/>
        </p:nvSpPr>
        <p:spPr>
          <a:xfrm>
            <a:off x="5463475" y="469560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50" name="object 15050"/>
          <p:cNvSpPr/>
          <p:nvPr/>
        </p:nvSpPr>
        <p:spPr>
          <a:xfrm>
            <a:off x="5463475" y="460253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51" name="object 15051"/>
          <p:cNvSpPr/>
          <p:nvPr/>
        </p:nvSpPr>
        <p:spPr>
          <a:xfrm>
            <a:off x="5468129" y="4704917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52" name="object 15052"/>
          <p:cNvSpPr/>
          <p:nvPr/>
        </p:nvSpPr>
        <p:spPr>
          <a:xfrm>
            <a:off x="5468129" y="4657449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53" name="object 15053"/>
          <p:cNvSpPr/>
          <p:nvPr/>
        </p:nvSpPr>
        <p:spPr>
          <a:xfrm>
            <a:off x="6051706" y="6442619"/>
            <a:ext cx="78740" cy="0"/>
          </a:xfrm>
          <a:custGeom>
            <a:avLst/>
            <a:gdLst/>
            <a:ahLst/>
            <a:cxnLst/>
            <a:rect l="l" t="t" r="r" b="b"/>
            <a:pathLst>
              <a:path w="78739">
                <a:moveTo>
                  <a:pt x="4653" y="0"/>
                </a:moveTo>
                <a:lnTo>
                  <a:pt x="78182" y="0"/>
                </a:lnTo>
              </a:path>
              <a:path w="7873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54" name="object 15054"/>
          <p:cNvSpPr/>
          <p:nvPr/>
        </p:nvSpPr>
        <p:spPr>
          <a:xfrm>
            <a:off x="5393669" y="4657449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55" name="object 15055"/>
          <p:cNvSpPr/>
          <p:nvPr/>
        </p:nvSpPr>
        <p:spPr>
          <a:xfrm>
            <a:off x="6126166" y="6732081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56" name="object 15056"/>
          <p:cNvSpPr/>
          <p:nvPr/>
        </p:nvSpPr>
        <p:spPr>
          <a:xfrm>
            <a:off x="6056360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57" name="object 15057"/>
          <p:cNvSpPr/>
          <p:nvPr/>
        </p:nvSpPr>
        <p:spPr>
          <a:xfrm>
            <a:off x="6056360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58" name="object 15058"/>
          <p:cNvSpPr/>
          <p:nvPr/>
        </p:nvSpPr>
        <p:spPr>
          <a:xfrm>
            <a:off x="6051706" y="6442619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0"/>
                </a:moveTo>
                <a:lnTo>
                  <a:pt x="4653" y="0"/>
                </a:lnTo>
              </a:path>
              <a:path w="5079"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59" name="object 15059"/>
          <p:cNvSpPr/>
          <p:nvPr/>
        </p:nvSpPr>
        <p:spPr>
          <a:xfrm>
            <a:off x="6051706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60" name="object 15060"/>
          <p:cNvSpPr/>
          <p:nvPr/>
        </p:nvSpPr>
        <p:spPr>
          <a:xfrm>
            <a:off x="5389016" y="4652795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>
                <a:moveTo>
                  <a:pt x="79113" y="0"/>
                </a:moveTo>
                <a:lnTo>
                  <a:pt x="48398" y="0"/>
                </a:lnTo>
              </a:path>
              <a:path w="79375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61" name="object 15061"/>
          <p:cNvSpPr/>
          <p:nvPr/>
        </p:nvSpPr>
        <p:spPr>
          <a:xfrm>
            <a:off x="5389016" y="4735632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459" y="0"/>
                </a:moveTo>
                <a:lnTo>
                  <a:pt x="48398" y="0"/>
                </a:lnTo>
              </a:path>
              <a:path w="74929">
                <a:moveTo>
                  <a:pt x="30714" y="0"/>
                </a:moveTo>
                <a:lnTo>
                  <a:pt x="4653" y="0"/>
                </a:lnTo>
              </a:path>
              <a:path w="7492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62" name="object 15062"/>
          <p:cNvSpPr/>
          <p:nvPr/>
        </p:nvSpPr>
        <p:spPr>
          <a:xfrm>
            <a:off x="6188526" y="644727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63" name="object 15063"/>
          <p:cNvSpPr/>
          <p:nvPr/>
        </p:nvSpPr>
        <p:spPr>
          <a:xfrm>
            <a:off x="6056360" y="6442619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735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64" name="object 15064"/>
          <p:cNvSpPr/>
          <p:nvPr/>
        </p:nvSpPr>
        <p:spPr>
          <a:xfrm>
            <a:off x="5389016" y="465279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65" name="object 15065"/>
          <p:cNvSpPr/>
          <p:nvPr/>
        </p:nvSpPr>
        <p:spPr>
          <a:xfrm>
            <a:off x="5389016" y="473563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66" name="object 15066"/>
          <p:cNvSpPr/>
          <p:nvPr/>
        </p:nvSpPr>
        <p:spPr>
          <a:xfrm>
            <a:off x="5389016" y="4657449"/>
            <a:ext cx="5080" cy="31115"/>
          </a:xfrm>
          <a:custGeom>
            <a:avLst/>
            <a:gdLst/>
            <a:ahLst/>
            <a:cxnLst/>
            <a:rect l="l" t="t" r="r" b="b"/>
            <a:pathLst>
              <a:path w="5079" h="31114">
                <a:moveTo>
                  <a:pt x="0" y="0"/>
                </a:moveTo>
                <a:lnTo>
                  <a:pt x="4653" y="0"/>
                </a:lnTo>
              </a:path>
              <a:path w="5079" h="31114">
                <a:moveTo>
                  <a:pt x="4653" y="0"/>
                </a:moveTo>
                <a:lnTo>
                  <a:pt x="4653" y="30714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67" name="object 15067"/>
          <p:cNvSpPr/>
          <p:nvPr/>
        </p:nvSpPr>
        <p:spPr>
          <a:xfrm>
            <a:off x="5393669" y="4704917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68" name="object 15068"/>
          <p:cNvSpPr/>
          <p:nvPr/>
        </p:nvSpPr>
        <p:spPr>
          <a:xfrm>
            <a:off x="6051706" y="653476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69" name="object 15069"/>
          <p:cNvSpPr/>
          <p:nvPr/>
        </p:nvSpPr>
        <p:spPr>
          <a:xfrm>
            <a:off x="6051706" y="673487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70" name="object 15070"/>
          <p:cNvSpPr/>
          <p:nvPr/>
        </p:nvSpPr>
        <p:spPr>
          <a:xfrm>
            <a:off x="5393669" y="4657449"/>
            <a:ext cx="69850" cy="31115"/>
          </a:xfrm>
          <a:custGeom>
            <a:avLst/>
            <a:gdLst/>
            <a:ahLst/>
            <a:cxnLst/>
            <a:rect l="l" t="t" r="r" b="b"/>
            <a:pathLst>
              <a:path w="69850" h="31114">
                <a:moveTo>
                  <a:pt x="0" y="0"/>
                </a:moveTo>
                <a:lnTo>
                  <a:pt x="26060" y="0"/>
                </a:lnTo>
              </a:path>
              <a:path w="69850" h="31114">
                <a:moveTo>
                  <a:pt x="43745" y="0"/>
                </a:moveTo>
                <a:lnTo>
                  <a:pt x="69805" y="0"/>
                </a:lnTo>
              </a:path>
              <a:path w="69850" h="31114">
                <a:moveTo>
                  <a:pt x="69805" y="0"/>
                </a:moveTo>
                <a:lnTo>
                  <a:pt x="69805" y="30714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71" name="object 15071"/>
          <p:cNvSpPr/>
          <p:nvPr/>
        </p:nvSpPr>
        <p:spPr>
          <a:xfrm>
            <a:off x="5463475" y="4704917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72" name="object 15072"/>
          <p:cNvSpPr/>
          <p:nvPr/>
        </p:nvSpPr>
        <p:spPr>
          <a:xfrm>
            <a:off x="6051706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73" name="object 15073"/>
          <p:cNvSpPr/>
          <p:nvPr/>
        </p:nvSpPr>
        <p:spPr>
          <a:xfrm>
            <a:off x="5393669" y="473563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74" name="object 15074"/>
          <p:cNvSpPr/>
          <p:nvPr/>
        </p:nvSpPr>
        <p:spPr>
          <a:xfrm>
            <a:off x="6056360" y="6734873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75" name="object 15075"/>
          <p:cNvSpPr/>
          <p:nvPr/>
        </p:nvSpPr>
        <p:spPr>
          <a:xfrm>
            <a:off x="6056360" y="6534763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59">
                <a:moveTo>
                  <a:pt x="69805" y="0"/>
                </a:moveTo>
                <a:lnTo>
                  <a:pt x="69805" y="39091"/>
                </a:lnTo>
              </a:path>
              <a:path w="69850" h="200659">
                <a:moveTo>
                  <a:pt x="69805" y="56775"/>
                </a:moveTo>
                <a:lnTo>
                  <a:pt x="69805" y="91213"/>
                </a:lnTo>
              </a:path>
              <a:path w="69850" h="200659">
                <a:moveTo>
                  <a:pt x="69805" y="108897"/>
                </a:moveTo>
                <a:lnTo>
                  <a:pt x="69805" y="143334"/>
                </a:lnTo>
              </a:path>
              <a:path w="69850" h="200659">
                <a:moveTo>
                  <a:pt x="69805" y="161018"/>
                </a:moveTo>
                <a:lnTo>
                  <a:pt x="69805" y="200110"/>
                </a:lnTo>
              </a:path>
              <a:path w="69850" h="200659">
                <a:moveTo>
                  <a:pt x="0" y="0"/>
                </a:moveTo>
                <a:lnTo>
                  <a:pt x="26060" y="0"/>
                </a:lnTo>
              </a:path>
              <a:path w="69850" h="200659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76" name="object 15076"/>
          <p:cNvSpPr/>
          <p:nvPr/>
        </p:nvSpPr>
        <p:spPr>
          <a:xfrm>
            <a:off x="5389016" y="465744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77" name="object 15077"/>
          <p:cNvSpPr/>
          <p:nvPr/>
        </p:nvSpPr>
        <p:spPr>
          <a:xfrm>
            <a:off x="5389016" y="473563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78" name="object 15078"/>
          <p:cNvSpPr/>
          <p:nvPr/>
        </p:nvSpPr>
        <p:spPr>
          <a:xfrm>
            <a:off x="11561719" y="67404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79" name="object 15079"/>
          <p:cNvSpPr/>
          <p:nvPr/>
        </p:nvSpPr>
        <p:spPr>
          <a:xfrm>
            <a:off x="6056360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80" name="object 15080"/>
          <p:cNvSpPr/>
          <p:nvPr/>
        </p:nvSpPr>
        <p:spPr>
          <a:xfrm>
            <a:off x="11631525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81" name="object 15081"/>
          <p:cNvSpPr/>
          <p:nvPr/>
        </p:nvSpPr>
        <p:spPr>
          <a:xfrm>
            <a:off x="6051706" y="673487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82" name="object 15082"/>
          <p:cNvSpPr/>
          <p:nvPr/>
        </p:nvSpPr>
        <p:spPr>
          <a:xfrm>
            <a:off x="6051706" y="653010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83" name="object 15083"/>
          <p:cNvSpPr/>
          <p:nvPr/>
        </p:nvSpPr>
        <p:spPr>
          <a:xfrm>
            <a:off x="6051706" y="673487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84" name="object 15084"/>
          <p:cNvSpPr/>
          <p:nvPr/>
        </p:nvSpPr>
        <p:spPr>
          <a:xfrm>
            <a:off x="11561719" y="654034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85" name="object 15085"/>
          <p:cNvSpPr/>
          <p:nvPr/>
        </p:nvSpPr>
        <p:spPr>
          <a:xfrm>
            <a:off x="6051706" y="6534763"/>
            <a:ext cx="5080" cy="200660"/>
          </a:xfrm>
          <a:custGeom>
            <a:avLst/>
            <a:gdLst/>
            <a:ahLst/>
            <a:cxnLst/>
            <a:rect l="l" t="t" r="r" b="b"/>
            <a:pathLst>
              <a:path w="5079" h="200659">
                <a:moveTo>
                  <a:pt x="0" y="0"/>
                </a:moveTo>
                <a:lnTo>
                  <a:pt x="0" y="39091"/>
                </a:lnTo>
              </a:path>
              <a:path w="5079" h="200659">
                <a:moveTo>
                  <a:pt x="0" y="56775"/>
                </a:moveTo>
                <a:lnTo>
                  <a:pt x="0" y="91213"/>
                </a:lnTo>
              </a:path>
              <a:path w="5079" h="200659">
                <a:moveTo>
                  <a:pt x="0" y="108897"/>
                </a:moveTo>
                <a:lnTo>
                  <a:pt x="0" y="143334"/>
                </a:lnTo>
              </a:path>
              <a:path w="5079" h="200659">
                <a:moveTo>
                  <a:pt x="0" y="161018"/>
                </a:moveTo>
                <a:lnTo>
                  <a:pt x="0" y="200110"/>
                </a:lnTo>
              </a:path>
              <a:path w="5079" h="20065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86" name="object 15086"/>
          <p:cNvSpPr/>
          <p:nvPr/>
        </p:nvSpPr>
        <p:spPr>
          <a:xfrm>
            <a:off x="11561719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87" name="object 15087"/>
          <p:cNvSpPr/>
          <p:nvPr/>
        </p:nvSpPr>
        <p:spPr>
          <a:xfrm>
            <a:off x="6051706" y="6530109"/>
            <a:ext cx="78740" cy="0"/>
          </a:xfrm>
          <a:custGeom>
            <a:avLst/>
            <a:gdLst/>
            <a:ahLst/>
            <a:cxnLst/>
            <a:rect l="l" t="t" r="r" b="b"/>
            <a:pathLst>
              <a:path w="78739">
                <a:moveTo>
                  <a:pt x="78182" y="0"/>
                </a:moveTo>
                <a:lnTo>
                  <a:pt x="47468" y="0"/>
                </a:lnTo>
              </a:path>
              <a:path w="78739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88" name="object 15088"/>
          <p:cNvSpPr/>
          <p:nvPr/>
        </p:nvSpPr>
        <p:spPr>
          <a:xfrm>
            <a:off x="11557065" y="67404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89" name="object 15089"/>
          <p:cNvSpPr/>
          <p:nvPr/>
        </p:nvSpPr>
        <p:spPr>
          <a:xfrm>
            <a:off x="6056360" y="6534763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90" name="object 15090"/>
          <p:cNvSpPr/>
          <p:nvPr/>
        </p:nvSpPr>
        <p:spPr>
          <a:xfrm>
            <a:off x="11557065" y="653569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91" name="object 15091"/>
          <p:cNvSpPr/>
          <p:nvPr/>
        </p:nvSpPr>
        <p:spPr>
          <a:xfrm>
            <a:off x="11557065" y="6740457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92" name="object 15092"/>
          <p:cNvSpPr/>
          <p:nvPr/>
        </p:nvSpPr>
        <p:spPr>
          <a:xfrm>
            <a:off x="11557065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93" name="object 15093"/>
          <p:cNvSpPr/>
          <p:nvPr/>
        </p:nvSpPr>
        <p:spPr>
          <a:xfrm>
            <a:off x="6056360" y="6734873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94" name="object 15094"/>
          <p:cNvSpPr/>
          <p:nvPr/>
        </p:nvSpPr>
        <p:spPr>
          <a:xfrm>
            <a:off x="11557065" y="6535694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4653" y="4653"/>
                </a:moveTo>
                <a:lnTo>
                  <a:pt x="0" y="4653"/>
                </a:lnTo>
              </a:path>
              <a:path w="78740" h="5079">
                <a:moveTo>
                  <a:pt x="78182" y="0"/>
                </a:moveTo>
                <a:lnTo>
                  <a:pt x="48398" y="0"/>
                </a:lnTo>
              </a:path>
              <a:path w="78740" h="5079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95" name="object 15095"/>
          <p:cNvSpPr/>
          <p:nvPr/>
        </p:nvSpPr>
        <p:spPr>
          <a:xfrm>
            <a:off x="12989483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96" name="object 15096"/>
          <p:cNvSpPr/>
          <p:nvPr/>
        </p:nvSpPr>
        <p:spPr>
          <a:xfrm>
            <a:off x="11561719" y="654034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97" name="object 15097"/>
          <p:cNvSpPr/>
          <p:nvPr/>
        </p:nvSpPr>
        <p:spPr>
          <a:xfrm>
            <a:off x="11561719" y="6740457"/>
            <a:ext cx="73660" cy="5080"/>
          </a:xfrm>
          <a:custGeom>
            <a:avLst/>
            <a:gdLst/>
            <a:ahLst/>
            <a:cxnLst/>
            <a:rect l="l" t="t" r="r" b="b"/>
            <a:pathLst>
              <a:path w="73659" h="5079">
                <a:moveTo>
                  <a:pt x="15822" y="4653"/>
                </a:moveTo>
                <a:lnTo>
                  <a:pt x="36299" y="4653"/>
                </a:lnTo>
              </a:path>
              <a:path w="73659" h="5079">
                <a:moveTo>
                  <a:pt x="53983" y="4653"/>
                </a:moveTo>
                <a:lnTo>
                  <a:pt x="73528" y="4653"/>
                </a:lnTo>
              </a:path>
              <a:path w="73659" h="5079">
                <a:moveTo>
                  <a:pt x="69805" y="0"/>
                </a:moveTo>
                <a:lnTo>
                  <a:pt x="43745" y="0"/>
                </a:lnTo>
              </a:path>
              <a:path w="73659" h="5079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98" name="object 15098"/>
          <p:cNvSpPr/>
          <p:nvPr/>
        </p:nvSpPr>
        <p:spPr>
          <a:xfrm>
            <a:off x="12984829" y="677768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99" name="object 15099"/>
          <p:cNvSpPr/>
          <p:nvPr/>
        </p:nvSpPr>
        <p:spPr>
          <a:xfrm>
            <a:off x="12984829" y="697872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00" name="object 15100"/>
          <p:cNvSpPr/>
          <p:nvPr/>
        </p:nvSpPr>
        <p:spPr>
          <a:xfrm>
            <a:off x="11635248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01" name="object 15101"/>
          <p:cNvSpPr/>
          <p:nvPr/>
        </p:nvSpPr>
        <p:spPr>
          <a:xfrm>
            <a:off x="6129889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02" name="object 15102"/>
          <p:cNvSpPr/>
          <p:nvPr/>
        </p:nvSpPr>
        <p:spPr>
          <a:xfrm>
            <a:off x="10976280" y="6552447"/>
            <a:ext cx="7620" cy="5080"/>
          </a:xfrm>
          <a:custGeom>
            <a:avLst/>
            <a:gdLst/>
            <a:ahLst/>
            <a:cxnLst/>
            <a:rect l="l" t="t" r="r" b="b"/>
            <a:pathLst>
              <a:path w="7620" h="5079">
                <a:moveTo>
                  <a:pt x="3722" y="1861"/>
                </a:moveTo>
                <a:lnTo>
                  <a:pt x="2792" y="2792"/>
                </a:lnTo>
              </a:path>
              <a:path w="7620" h="5079">
                <a:moveTo>
                  <a:pt x="5584" y="930"/>
                </a:moveTo>
                <a:lnTo>
                  <a:pt x="3722" y="1861"/>
                </a:lnTo>
              </a:path>
              <a:path w="7620" h="5079">
                <a:moveTo>
                  <a:pt x="7445" y="0"/>
                </a:moveTo>
                <a:lnTo>
                  <a:pt x="5584" y="930"/>
                </a:lnTo>
              </a:path>
              <a:path w="7620" h="5079">
                <a:moveTo>
                  <a:pt x="930" y="4653"/>
                </a:moveTo>
                <a:lnTo>
                  <a:pt x="0" y="4653"/>
                </a:lnTo>
              </a:path>
              <a:path w="7620" h="5079">
                <a:moveTo>
                  <a:pt x="930" y="3722"/>
                </a:moveTo>
                <a:lnTo>
                  <a:pt x="930" y="4653"/>
                </a:lnTo>
              </a:path>
              <a:path w="7620" h="5079">
                <a:moveTo>
                  <a:pt x="2792" y="2792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03" name="object 15103"/>
          <p:cNvSpPr/>
          <p:nvPr/>
        </p:nvSpPr>
        <p:spPr>
          <a:xfrm>
            <a:off x="12911300" y="7069941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04" name="object 15104"/>
          <p:cNvSpPr/>
          <p:nvPr/>
        </p:nvSpPr>
        <p:spPr>
          <a:xfrm>
            <a:off x="11148468" y="659898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05" name="object 15105"/>
          <p:cNvSpPr/>
          <p:nvPr/>
        </p:nvSpPr>
        <p:spPr>
          <a:xfrm>
            <a:off x="12844286" y="7065288"/>
            <a:ext cx="8890" cy="0"/>
          </a:xfrm>
          <a:custGeom>
            <a:avLst/>
            <a:gdLst/>
            <a:ahLst/>
            <a:cxnLst/>
            <a:rect l="l" t="t" r="r" b="b"/>
            <a:pathLst>
              <a:path w="8890">
                <a:moveTo>
                  <a:pt x="0" y="0"/>
                </a:moveTo>
                <a:lnTo>
                  <a:pt x="8376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106" name="object 15106"/>
          <p:cNvGrpSpPr/>
          <p:nvPr/>
        </p:nvGrpSpPr>
        <p:grpSpPr>
          <a:xfrm>
            <a:off x="11143815" y="6591538"/>
            <a:ext cx="5715" cy="8890"/>
            <a:chOff x="11143815" y="6591538"/>
            <a:chExt cx="5715" cy="8890"/>
          </a:xfrm>
        </p:grpSpPr>
        <p:sp>
          <p:nvSpPr>
            <p:cNvPr id="15107" name="object 15107"/>
            <p:cNvSpPr/>
            <p:nvPr/>
          </p:nvSpPr>
          <p:spPr>
            <a:xfrm>
              <a:off x="11144745" y="6592469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79">
                  <a:moveTo>
                    <a:pt x="1861" y="3722"/>
                  </a:moveTo>
                  <a:lnTo>
                    <a:pt x="2792" y="4653"/>
                  </a:lnTo>
                </a:path>
                <a:path w="3175" h="5079">
                  <a:moveTo>
                    <a:pt x="930" y="1861"/>
                  </a:moveTo>
                  <a:lnTo>
                    <a:pt x="1861" y="3722"/>
                  </a:lnTo>
                </a:path>
                <a:path w="3175" h="5079">
                  <a:moveTo>
                    <a:pt x="0" y="0"/>
                  </a:moveTo>
                  <a:lnTo>
                    <a:pt x="930" y="1861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08" name="object 15108"/>
            <p:cNvSpPr/>
            <p:nvPr/>
          </p:nvSpPr>
          <p:spPr>
            <a:xfrm>
              <a:off x="11147537" y="65980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09" name="object 15109"/>
            <p:cNvSpPr/>
            <p:nvPr/>
          </p:nvSpPr>
          <p:spPr>
            <a:xfrm>
              <a:off x="11147538" y="659805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110" name="object 15110"/>
          <p:cNvSpPr/>
          <p:nvPr/>
        </p:nvSpPr>
        <p:spPr>
          <a:xfrm>
            <a:off x="11061909" y="6270431"/>
            <a:ext cx="146685" cy="37465"/>
          </a:xfrm>
          <a:custGeom>
            <a:avLst/>
            <a:gdLst/>
            <a:ahLst/>
            <a:cxnLst/>
            <a:rect l="l" t="t" r="r" b="b"/>
            <a:pathLst>
              <a:path w="146684" h="37464">
                <a:moveTo>
                  <a:pt x="0" y="0"/>
                </a:moveTo>
                <a:lnTo>
                  <a:pt x="39091" y="10238"/>
                </a:lnTo>
              </a:path>
              <a:path w="146684" h="37464">
                <a:moveTo>
                  <a:pt x="55844" y="14891"/>
                </a:moveTo>
                <a:lnTo>
                  <a:pt x="90282" y="23268"/>
                </a:lnTo>
              </a:path>
              <a:path w="146684" h="37464">
                <a:moveTo>
                  <a:pt x="107035" y="26991"/>
                </a:moveTo>
                <a:lnTo>
                  <a:pt x="146127" y="3722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11" name="object 15111"/>
          <p:cNvSpPr/>
          <p:nvPr/>
        </p:nvSpPr>
        <p:spPr>
          <a:xfrm>
            <a:off x="10981865" y="6280669"/>
            <a:ext cx="63500" cy="255270"/>
          </a:xfrm>
          <a:custGeom>
            <a:avLst/>
            <a:gdLst/>
            <a:ahLst/>
            <a:cxnLst/>
            <a:rect l="l" t="t" r="r" b="b"/>
            <a:pathLst>
              <a:path w="63500" h="255270">
                <a:moveTo>
                  <a:pt x="0" y="255024"/>
                </a:moveTo>
                <a:lnTo>
                  <a:pt x="4653" y="237340"/>
                </a:lnTo>
              </a:path>
              <a:path w="63500" h="255270">
                <a:moveTo>
                  <a:pt x="8376" y="220586"/>
                </a:moveTo>
                <a:lnTo>
                  <a:pt x="16753" y="187079"/>
                </a:lnTo>
              </a:path>
              <a:path w="63500" h="255270">
                <a:moveTo>
                  <a:pt x="21407" y="169395"/>
                </a:moveTo>
                <a:lnTo>
                  <a:pt x="29783" y="135888"/>
                </a:lnTo>
              </a:path>
              <a:path w="63500" h="255270">
                <a:moveTo>
                  <a:pt x="34437" y="119135"/>
                </a:moveTo>
                <a:lnTo>
                  <a:pt x="42814" y="84697"/>
                </a:lnTo>
              </a:path>
              <a:path w="63500" h="255270">
                <a:moveTo>
                  <a:pt x="46537" y="67944"/>
                </a:moveTo>
                <a:lnTo>
                  <a:pt x="54913" y="34437"/>
                </a:lnTo>
              </a:path>
              <a:path w="63500" h="255270">
                <a:moveTo>
                  <a:pt x="59567" y="17684"/>
                </a:moveTo>
                <a:lnTo>
                  <a:pt x="6329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12" name="object 15112"/>
          <p:cNvSpPr/>
          <p:nvPr/>
        </p:nvSpPr>
        <p:spPr>
          <a:xfrm>
            <a:off x="11154053" y="6323483"/>
            <a:ext cx="63500" cy="255270"/>
          </a:xfrm>
          <a:custGeom>
            <a:avLst/>
            <a:gdLst/>
            <a:ahLst/>
            <a:cxnLst/>
            <a:rect l="l" t="t" r="r" b="b"/>
            <a:pathLst>
              <a:path w="63500" h="255270">
                <a:moveTo>
                  <a:pt x="63290" y="0"/>
                </a:moveTo>
                <a:lnTo>
                  <a:pt x="59567" y="17684"/>
                </a:lnTo>
              </a:path>
              <a:path w="63500" h="255270">
                <a:moveTo>
                  <a:pt x="54913" y="34437"/>
                </a:moveTo>
                <a:lnTo>
                  <a:pt x="46537" y="67944"/>
                </a:lnTo>
              </a:path>
              <a:path w="63500" h="255270">
                <a:moveTo>
                  <a:pt x="41883" y="85628"/>
                </a:moveTo>
                <a:lnTo>
                  <a:pt x="33506" y="119135"/>
                </a:lnTo>
              </a:path>
              <a:path w="63500" h="255270">
                <a:moveTo>
                  <a:pt x="29783" y="135888"/>
                </a:moveTo>
                <a:lnTo>
                  <a:pt x="21407" y="169395"/>
                </a:lnTo>
              </a:path>
              <a:path w="63500" h="255270">
                <a:moveTo>
                  <a:pt x="16753" y="187079"/>
                </a:moveTo>
                <a:lnTo>
                  <a:pt x="8376" y="220586"/>
                </a:lnTo>
              </a:path>
              <a:path w="63500" h="255270">
                <a:moveTo>
                  <a:pt x="4653" y="237340"/>
                </a:moveTo>
                <a:lnTo>
                  <a:pt x="0" y="25502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13" name="object 15113"/>
          <p:cNvSpPr/>
          <p:nvPr/>
        </p:nvSpPr>
        <p:spPr>
          <a:xfrm>
            <a:off x="10976280" y="6537555"/>
            <a:ext cx="172720" cy="62865"/>
          </a:xfrm>
          <a:custGeom>
            <a:avLst/>
            <a:gdLst/>
            <a:ahLst/>
            <a:cxnLst/>
            <a:rect l="l" t="t" r="r" b="b"/>
            <a:pathLst>
              <a:path w="172720" h="62865">
                <a:moveTo>
                  <a:pt x="5584" y="0"/>
                </a:moveTo>
                <a:lnTo>
                  <a:pt x="0" y="19545"/>
                </a:lnTo>
              </a:path>
              <a:path w="172720" h="62865">
                <a:moveTo>
                  <a:pt x="0" y="19545"/>
                </a:moveTo>
                <a:lnTo>
                  <a:pt x="26991" y="26060"/>
                </a:lnTo>
              </a:path>
              <a:path w="172720" h="62865">
                <a:moveTo>
                  <a:pt x="43745" y="29783"/>
                </a:moveTo>
                <a:lnTo>
                  <a:pt x="78182" y="38160"/>
                </a:lnTo>
              </a:path>
              <a:path w="172720" h="62865">
                <a:moveTo>
                  <a:pt x="94936" y="42814"/>
                </a:moveTo>
                <a:lnTo>
                  <a:pt x="128442" y="51190"/>
                </a:lnTo>
              </a:path>
              <a:path w="172720" h="62865">
                <a:moveTo>
                  <a:pt x="146127" y="55844"/>
                </a:moveTo>
                <a:lnTo>
                  <a:pt x="172187" y="6235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14" name="object 15114"/>
          <p:cNvSpPr/>
          <p:nvPr/>
        </p:nvSpPr>
        <p:spPr>
          <a:xfrm>
            <a:off x="5470921" y="655058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15" name="object 15115"/>
          <p:cNvSpPr/>
          <p:nvPr/>
        </p:nvSpPr>
        <p:spPr>
          <a:xfrm>
            <a:off x="12989483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16" name="object 15116"/>
          <p:cNvSpPr/>
          <p:nvPr/>
        </p:nvSpPr>
        <p:spPr>
          <a:xfrm>
            <a:off x="5470921" y="654965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17" name="object 15117"/>
          <p:cNvSpPr/>
          <p:nvPr/>
        </p:nvSpPr>
        <p:spPr>
          <a:xfrm>
            <a:off x="12984829" y="706528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653" y="0"/>
                </a:moveTo>
                <a:lnTo>
                  <a:pt x="4653" y="4653"/>
                </a:lnTo>
              </a:path>
              <a:path w="5079" h="5079">
                <a:moveTo>
                  <a:pt x="4653" y="4653"/>
                </a:moveTo>
                <a:lnTo>
                  <a:pt x="0" y="4653"/>
                </a:lnTo>
              </a:path>
              <a:path w="5079"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18" name="object 15118"/>
          <p:cNvSpPr/>
          <p:nvPr/>
        </p:nvSpPr>
        <p:spPr>
          <a:xfrm>
            <a:off x="5471852" y="6549655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19" name="object 15119"/>
          <p:cNvSpPr/>
          <p:nvPr/>
        </p:nvSpPr>
        <p:spPr>
          <a:xfrm>
            <a:off x="12984829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20" name="object 15120"/>
          <p:cNvSpPr/>
          <p:nvPr/>
        </p:nvSpPr>
        <p:spPr>
          <a:xfrm>
            <a:off x="5473713" y="6547793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930" y="930"/>
                </a:moveTo>
                <a:lnTo>
                  <a:pt x="0" y="1861"/>
                </a:lnTo>
              </a:path>
              <a:path w="3175" h="1904">
                <a:moveTo>
                  <a:pt x="2792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21" name="object 15121"/>
          <p:cNvSpPr/>
          <p:nvPr/>
        </p:nvSpPr>
        <p:spPr>
          <a:xfrm>
            <a:off x="12989483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22" name="object 15122"/>
          <p:cNvSpPr/>
          <p:nvPr/>
        </p:nvSpPr>
        <p:spPr>
          <a:xfrm>
            <a:off x="5476506" y="6546862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23" name="object 15123"/>
          <p:cNvSpPr/>
          <p:nvPr/>
        </p:nvSpPr>
        <p:spPr>
          <a:xfrm>
            <a:off x="12989483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124" name="object 15124"/>
          <p:cNvGrpSpPr/>
          <p:nvPr/>
        </p:nvGrpSpPr>
        <p:grpSpPr>
          <a:xfrm>
            <a:off x="5641247" y="6590607"/>
            <a:ext cx="3175" cy="3810"/>
            <a:chOff x="5641247" y="6590607"/>
            <a:chExt cx="3175" cy="3810"/>
          </a:xfrm>
        </p:grpSpPr>
        <p:sp>
          <p:nvSpPr>
            <p:cNvPr id="15125" name="object 15125"/>
            <p:cNvSpPr/>
            <p:nvPr/>
          </p:nvSpPr>
          <p:spPr>
            <a:xfrm>
              <a:off x="5643109" y="65934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26" name="object 15126"/>
            <p:cNvSpPr/>
            <p:nvPr/>
          </p:nvSpPr>
          <p:spPr>
            <a:xfrm>
              <a:off x="5642178" y="65924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27" name="object 15127"/>
            <p:cNvSpPr/>
            <p:nvPr/>
          </p:nvSpPr>
          <p:spPr>
            <a:xfrm>
              <a:off x="5642178" y="6591538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0" y="0"/>
                  </a:moveTo>
                  <a:lnTo>
                    <a:pt x="930" y="1861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128" name="object 15128"/>
          <p:cNvSpPr/>
          <p:nvPr/>
        </p:nvSpPr>
        <p:spPr>
          <a:xfrm>
            <a:off x="12911300" y="678047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29" name="object 15129"/>
          <p:cNvSpPr/>
          <p:nvPr/>
        </p:nvSpPr>
        <p:spPr>
          <a:xfrm>
            <a:off x="11148468" y="6580369"/>
            <a:ext cx="5715" cy="19685"/>
          </a:xfrm>
          <a:custGeom>
            <a:avLst/>
            <a:gdLst/>
            <a:ahLst/>
            <a:cxnLst/>
            <a:rect l="l" t="t" r="r" b="b"/>
            <a:pathLst>
              <a:path w="5715" h="19684">
                <a:moveTo>
                  <a:pt x="0" y="19545"/>
                </a:moveTo>
                <a:lnTo>
                  <a:pt x="5584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30" name="object 15130"/>
          <p:cNvSpPr/>
          <p:nvPr/>
        </p:nvSpPr>
        <p:spPr>
          <a:xfrm>
            <a:off x="12984829" y="706994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31" name="object 15131"/>
          <p:cNvSpPr/>
          <p:nvPr/>
        </p:nvSpPr>
        <p:spPr>
          <a:xfrm>
            <a:off x="5641247" y="659060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32" name="object 15132"/>
          <p:cNvSpPr/>
          <p:nvPr/>
        </p:nvSpPr>
        <p:spPr>
          <a:xfrm>
            <a:off x="12911300" y="7069941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735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33" name="object 15133"/>
          <p:cNvSpPr/>
          <p:nvPr/>
        </p:nvSpPr>
        <p:spPr>
          <a:xfrm>
            <a:off x="10981865" y="6535694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34" name="object 15134"/>
          <p:cNvSpPr/>
          <p:nvPr/>
        </p:nvSpPr>
        <p:spPr>
          <a:xfrm>
            <a:off x="11153122" y="6578507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35" name="object 15135"/>
          <p:cNvSpPr/>
          <p:nvPr/>
        </p:nvSpPr>
        <p:spPr>
          <a:xfrm>
            <a:off x="10952081" y="6546862"/>
            <a:ext cx="27305" cy="108585"/>
          </a:xfrm>
          <a:custGeom>
            <a:avLst/>
            <a:gdLst/>
            <a:ahLst/>
            <a:cxnLst/>
            <a:rect l="l" t="t" r="r" b="b"/>
            <a:pathLst>
              <a:path w="27304" h="108584">
                <a:moveTo>
                  <a:pt x="0" y="107966"/>
                </a:moveTo>
                <a:lnTo>
                  <a:pt x="5584" y="85628"/>
                </a:lnTo>
              </a:path>
              <a:path w="27304" h="108584">
                <a:moveTo>
                  <a:pt x="9307" y="69805"/>
                </a:moveTo>
                <a:lnTo>
                  <a:pt x="17684" y="38160"/>
                </a:lnTo>
              </a:path>
              <a:path w="27304" h="108584">
                <a:moveTo>
                  <a:pt x="21407" y="22337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36" name="object 15136"/>
          <p:cNvSpPr/>
          <p:nvPr/>
        </p:nvSpPr>
        <p:spPr>
          <a:xfrm>
            <a:off x="5639386" y="6586884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09">
                <a:moveTo>
                  <a:pt x="930" y="1861"/>
                </a:moveTo>
                <a:lnTo>
                  <a:pt x="1861" y="3722"/>
                </a:lnTo>
              </a:path>
              <a:path w="1904" h="3809">
                <a:moveTo>
                  <a:pt x="0" y="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37" name="object 15137"/>
          <p:cNvSpPr/>
          <p:nvPr/>
        </p:nvSpPr>
        <p:spPr>
          <a:xfrm>
            <a:off x="5555619" y="6264846"/>
            <a:ext cx="147320" cy="37465"/>
          </a:xfrm>
          <a:custGeom>
            <a:avLst/>
            <a:gdLst/>
            <a:ahLst/>
            <a:cxnLst/>
            <a:rect l="l" t="t" r="r" b="b"/>
            <a:pathLst>
              <a:path w="147320" h="37464">
                <a:moveTo>
                  <a:pt x="0" y="0"/>
                </a:moveTo>
                <a:lnTo>
                  <a:pt x="40022" y="10238"/>
                </a:lnTo>
              </a:path>
              <a:path w="147320" h="37464">
                <a:moveTo>
                  <a:pt x="56775" y="14891"/>
                </a:moveTo>
                <a:lnTo>
                  <a:pt x="90282" y="23268"/>
                </a:lnTo>
              </a:path>
              <a:path w="147320" h="37464">
                <a:moveTo>
                  <a:pt x="107966" y="26991"/>
                </a:moveTo>
                <a:lnTo>
                  <a:pt x="147057" y="3722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138" name="object 15138"/>
          <p:cNvGrpSpPr/>
          <p:nvPr/>
        </p:nvGrpSpPr>
        <p:grpSpPr>
          <a:xfrm>
            <a:off x="10984656" y="6535694"/>
            <a:ext cx="167640" cy="163830"/>
            <a:chOff x="10984656" y="6535694"/>
            <a:chExt cx="167640" cy="163830"/>
          </a:xfrm>
        </p:grpSpPr>
        <p:sp>
          <p:nvSpPr>
            <p:cNvPr id="15139" name="object 15139"/>
            <p:cNvSpPr/>
            <p:nvPr/>
          </p:nvSpPr>
          <p:spPr>
            <a:xfrm>
              <a:off x="11124268" y="6589677"/>
              <a:ext cx="27305" cy="109220"/>
            </a:xfrm>
            <a:custGeom>
              <a:avLst/>
              <a:gdLst/>
              <a:ahLst/>
              <a:cxnLst/>
              <a:rect l="l" t="t" r="r" b="b"/>
              <a:pathLst>
                <a:path w="27304" h="109220">
                  <a:moveTo>
                    <a:pt x="26991" y="0"/>
                  </a:moveTo>
                  <a:lnTo>
                    <a:pt x="21407" y="22337"/>
                  </a:lnTo>
                </a:path>
                <a:path w="27304" h="109220">
                  <a:moveTo>
                    <a:pt x="17684" y="38160"/>
                  </a:moveTo>
                  <a:lnTo>
                    <a:pt x="9307" y="69805"/>
                  </a:lnTo>
                </a:path>
                <a:path w="27304" h="109220">
                  <a:moveTo>
                    <a:pt x="5584" y="85628"/>
                  </a:moveTo>
                  <a:lnTo>
                    <a:pt x="0" y="108897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0" name="object 15140"/>
            <p:cNvSpPr/>
            <p:nvPr/>
          </p:nvSpPr>
          <p:spPr>
            <a:xfrm>
              <a:off x="11149398" y="65766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1" name="object 15141"/>
            <p:cNvSpPr/>
            <p:nvPr/>
          </p:nvSpPr>
          <p:spPr>
            <a:xfrm>
              <a:off x="10986518" y="6536624"/>
              <a:ext cx="163195" cy="41275"/>
            </a:xfrm>
            <a:custGeom>
              <a:avLst/>
              <a:gdLst/>
              <a:ahLst/>
              <a:cxnLst/>
              <a:rect l="l" t="t" r="r" b="b"/>
              <a:pathLst>
                <a:path w="163195" h="41275">
                  <a:moveTo>
                    <a:pt x="162880" y="40952"/>
                  </a:moveTo>
                  <a:lnTo>
                    <a:pt x="161949" y="40952"/>
                  </a:lnTo>
                </a:path>
                <a:path w="163195" h="41275">
                  <a:moveTo>
                    <a:pt x="161949" y="40952"/>
                  </a:moveTo>
                  <a:lnTo>
                    <a:pt x="140542" y="35368"/>
                  </a:lnTo>
                </a:path>
                <a:path w="163195" h="41275">
                  <a:moveTo>
                    <a:pt x="123789" y="30714"/>
                  </a:moveTo>
                  <a:lnTo>
                    <a:pt x="90282" y="22337"/>
                  </a:lnTo>
                </a:path>
                <a:path w="163195" h="41275">
                  <a:moveTo>
                    <a:pt x="72598" y="18614"/>
                  </a:moveTo>
                  <a:lnTo>
                    <a:pt x="39091" y="10238"/>
                  </a:lnTo>
                </a:path>
                <a:path w="163195" h="41275">
                  <a:moveTo>
                    <a:pt x="22337" y="5584"/>
                  </a:moveTo>
                  <a:lnTo>
                    <a:pt x="930" y="930"/>
                  </a:lnTo>
                </a:path>
                <a:path w="163195" h="41275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2" name="object 15142"/>
            <p:cNvSpPr/>
            <p:nvPr/>
          </p:nvSpPr>
          <p:spPr>
            <a:xfrm>
              <a:off x="10984656" y="65356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143" name="object 15143"/>
          <p:cNvSpPr/>
          <p:nvPr/>
        </p:nvSpPr>
        <p:spPr>
          <a:xfrm>
            <a:off x="5476506" y="6275085"/>
            <a:ext cx="63500" cy="255270"/>
          </a:xfrm>
          <a:custGeom>
            <a:avLst/>
            <a:gdLst/>
            <a:ahLst/>
            <a:cxnLst/>
            <a:rect l="l" t="t" r="r" b="b"/>
            <a:pathLst>
              <a:path w="63500" h="255270">
                <a:moveTo>
                  <a:pt x="0" y="255024"/>
                </a:moveTo>
                <a:lnTo>
                  <a:pt x="4653" y="237340"/>
                </a:lnTo>
              </a:path>
              <a:path w="63500" h="255270">
                <a:moveTo>
                  <a:pt x="8376" y="220586"/>
                </a:moveTo>
                <a:lnTo>
                  <a:pt x="16753" y="186149"/>
                </a:lnTo>
              </a:path>
              <a:path w="63500" h="255270">
                <a:moveTo>
                  <a:pt x="21407" y="169395"/>
                </a:moveTo>
                <a:lnTo>
                  <a:pt x="29783" y="135888"/>
                </a:lnTo>
              </a:path>
              <a:path w="63500" h="255270">
                <a:moveTo>
                  <a:pt x="33506" y="119135"/>
                </a:moveTo>
                <a:lnTo>
                  <a:pt x="41883" y="84697"/>
                </a:lnTo>
              </a:path>
              <a:path w="63500" h="255270">
                <a:moveTo>
                  <a:pt x="46537" y="67944"/>
                </a:moveTo>
                <a:lnTo>
                  <a:pt x="54913" y="34437"/>
                </a:lnTo>
              </a:path>
              <a:path w="63500" h="255270">
                <a:moveTo>
                  <a:pt x="59567" y="17684"/>
                </a:moveTo>
                <a:lnTo>
                  <a:pt x="6329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44" name="object 15144"/>
          <p:cNvSpPr/>
          <p:nvPr/>
        </p:nvSpPr>
        <p:spPr>
          <a:xfrm>
            <a:off x="5648693" y="6317899"/>
            <a:ext cx="63500" cy="255270"/>
          </a:xfrm>
          <a:custGeom>
            <a:avLst/>
            <a:gdLst/>
            <a:ahLst/>
            <a:cxnLst/>
            <a:rect l="l" t="t" r="r" b="b"/>
            <a:pathLst>
              <a:path w="63500" h="255270">
                <a:moveTo>
                  <a:pt x="63290" y="0"/>
                </a:moveTo>
                <a:lnTo>
                  <a:pt x="58636" y="17684"/>
                </a:lnTo>
              </a:path>
              <a:path w="63500" h="255270">
                <a:moveTo>
                  <a:pt x="54913" y="34437"/>
                </a:moveTo>
                <a:lnTo>
                  <a:pt x="46537" y="67944"/>
                </a:lnTo>
              </a:path>
              <a:path w="63500" h="255270">
                <a:moveTo>
                  <a:pt x="41883" y="84697"/>
                </a:moveTo>
                <a:lnTo>
                  <a:pt x="33506" y="119135"/>
                </a:lnTo>
              </a:path>
              <a:path w="63500" h="255270">
                <a:moveTo>
                  <a:pt x="29783" y="135888"/>
                </a:moveTo>
                <a:lnTo>
                  <a:pt x="21407" y="169395"/>
                </a:lnTo>
              </a:path>
              <a:path w="63500" h="255270">
                <a:moveTo>
                  <a:pt x="16753" y="187079"/>
                </a:moveTo>
                <a:lnTo>
                  <a:pt x="8376" y="220586"/>
                </a:lnTo>
              </a:path>
              <a:path w="63500" h="255270">
                <a:moveTo>
                  <a:pt x="4653" y="237340"/>
                </a:moveTo>
                <a:lnTo>
                  <a:pt x="0" y="25502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145" name="object 15145"/>
          <p:cNvGrpSpPr/>
          <p:nvPr/>
        </p:nvGrpSpPr>
        <p:grpSpPr>
          <a:xfrm>
            <a:off x="11109376" y="6659483"/>
            <a:ext cx="3175" cy="3175"/>
            <a:chOff x="11109376" y="6659483"/>
            <a:chExt cx="3175" cy="3175"/>
          </a:xfrm>
        </p:grpSpPr>
        <p:sp>
          <p:nvSpPr>
            <p:cNvPr id="15146" name="object 15146"/>
            <p:cNvSpPr/>
            <p:nvPr/>
          </p:nvSpPr>
          <p:spPr>
            <a:xfrm>
              <a:off x="11110303" y="66594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7" name="object 15147"/>
            <p:cNvSpPr/>
            <p:nvPr/>
          </p:nvSpPr>
          <p:spPr>
            <a:xfrm>
              <a:off x="11111238" y="66604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8" name="object 15148"/>
            <p:cNvSpPr/>
            <p:nvPr/>
          </p:nvSpPr>
          <p:spPr>
            <a:xfrm>
              <a:off x="11110303" y="6660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49" name="object 15149"/>
            <p:cNvSpPr/>
            <p:nvPr/>
          </p:nvSpPr>
          <p:spPr>
            <a:xfrm>
              <a:off x="11110308" y="66613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50" name="object 15150"/>
            <p:cNvSpPr/>
            <p:nvPr/>
          </p:nvSpPr>
          <p:spPr>
            <a:xfrm>
              <a:off x="11109376" y="6660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151" name="object 15151"/>
          <p:cNvSpPr/>
          <p:nvPr/>
        </p:nvSpPr>
        <p:spPr>
          <a:xfrm>
            <a:off x="5470921" y="6531971"/>
            <a:ext cx="5715" cy="19685"/>
          </a:xfrm>
          <a:custGeom>
            <a:avLst/>
            <a:gdLst/>
            <a:ahLst/>
            <a:cxnLst/>
            <a:rect l="l" t="t" r="r" b="b"/>
            <a:pathLst>
              <a:path w="5714" h="19684">
                <a:moveTo>
                  <a:pt x="5584" y="0"/>
                </a:moveTo>
                <a:lnTo>
                  <a:pt x="0" y="19545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52" name="object 15152"/>
          <p:cNvSpPr/>
          <p:nvPr/>
        </p:nvSpPr>
        <p:spPr>
          <a:xfrm>
            <a:off x="12947599" y="6983382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53" name="object 15153"/>
          <p:cNvSpPr/>
          <p:nvPr/>
        </p:nvSpPr>
        <p:spPr>
          <a:xfrm>
            <a:off x="11109376" y="66604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54" name="object 15154"/>
          <p:cNvSpPr/>
          <p:nvPr/>
        </p:nvSpPr>
        <p:spPr>
          <a:xfrm>
            <a:off x="5470921" y="6551516"/>
            <a:ext cx="172720" cy="43180"/>
          </a:xfrm>
          <a:custGeom>
            <a:avLst/>
            <a:gdLst/>
            <a:ahLst/>
            <a:cxnLst/>
            <a:rect l="l" t="t" r="r" b="b"/>
            <a:pathLst>
              <a:path w="172720" h="43179">
                <a:moveTo>
                  <a:pt x="0" y="0"/>
                </a:moveTo>
                <a:lnTo>
                  <a:pt x="26991" y="6515"/>
                </a:lnTo>
              </a:path>
              <a:path w="172720" h="43179">
                <a:moveTo>
                  <a:pt x="43745" y="10238"/>
                </a:moveTo>
                <a:lnTo>
                  <a:pt x="78182" y="18614"/>
                </a:lnTo>
              </a:path>
              <a:path w="172720" h="43179">
                <a:moveTo>
                  <a:pt x="94936" y="23268"/>
                </a:moveTo>
                <a:lnTo>
                  <a:pt x="128442" y="31645"/>
                </a:lnTo>
              </a:path>
              <a:path w="172720" h="43179">
                <a:moveTo>
                  <a:pt x="145196" y="36299"/>
                </a:moveTo>
                <a:lnTo>
                  <a:pt x="172187" y="4281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55" name="object 15155"/>
          <p:cNvSpPr/>
          <p:nvPr/>
        </p:nvSpPr>
        <p:spPr>
          <a:xfrm>
            <a:off x="11109376" y="66604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56" name="object 15156"/>
          <p:cNvSpPr/>
          <p:nvPr/>
        </p:nvSpPr>
        <p:spPr>
          <a:xfrm>
            <a:off x="5643109" y="6574784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0" y="19545"/>
                </a:moveTo>
                <a:lnTo>
                  <a:pt x="4653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157" name="object 15157"/>
          <p:cNvGrpSpPr/>
          <p:nvPr/>
        </p:nvGrpSpPr>
        <p:grpSpPr>
          <a:xfrm>
            <a:off x="11109376" y="6659483"/>
            <a:ext cx="1905" cy="3175"/>
            <a:chOff x="11109376" y="6659483"/>
            <a:chExt cx="1905" cy="3175"/>
          </a:xfrm>
        </p:grpSpPr>
        <p:sp>
          <p:nvSpPr>
            <p:cNvPr id="15158" name="object 15158"/>
            <p:cNvSpPr/>
            <p:nvPr/>
          </p:nvSpPr>
          <p:spPr>
            <a:xfrm>
              <a:off x="11109376" y="66604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59" name="object 15159"/>
            <p:cNvSpPr/>
            <p:nvPr/>
          </p:nvSpPr>
          <p:spPr>
            <a:xfrm>
              <a:off x="11110308" y="66604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60" name="object 15160"/>
            <p:cNvSpPr/>
            <p:nvPr/>
          </p:nvSpPr>
          <p:spPr>
            <a:xfrm>
              <a:off x="11109376" y="66594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161" name="object 15161"/>
          <p:cNvSpPr/>
          <p:nvPr/>
        </p:nvSpPr>
        <p:spPr>
          <a:xfrm>
            <a:off x="12911300" y="692288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62" name="object 15162"/>
          <p:cNvSpPr/>
          <p:nvPr/>
        </p:nvSpPr>
        <p:spPr>
          <a:xfrm>
            <a:off x="12911300" y="703364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163" name="object 15163"/>
          <p:cNvGrpSpPr/>
          <p:nvPr/>
        </p:nvGrpSpPr>
        <p:grpSpPr>
          <a:xfrm>
            <a:off x="11110307" y="6659482"/>
            <a:ext cx="1905" cy="1905"/>
            <a:chOff x="11110307" y="6659482"/>
            <a:chExt cx="1905" cy="1905"/>
          </a:xfrm>
        </p:grpSpPr>
        <p:sp>
          <p:nvSpPr>
            <p:cNvPr id="15164" name="object 15164"/>
            <p:cNvSpPr/>
            <p:nvPr/>
          </p:nvSpPr>
          <p:spPr>
            <a:xfrm>
              <a:off x="11110307" y="6660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65" name="object 15165"/>
            <p:cNvSpPr/>
            <p:nvPr/>
          </p:nvSpPr>
          <p:spPr>
            <a:xfrm>
              <a:off x="11110303" y="66594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166" name="object 15166"/>
          <p:cNvSpPr/>
          <p:nvPr/>
        </p:nvSpPr>
        <p:spPr>
          <a:xfrm>
            <a:off x="5475575" y="6530109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861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67" name="object 15167"/>
          <p:cNvSpPr/>
          <p:nvPr/>
        </p:nvSpPr>
        <p:spPr>
          <a:xfrm>
            <a:off x="5647763" y="6572923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68" name="object 15168"/>
          <p:cNvSpPr/>
          <p:nvPr/>
        </p:nvSpPr>
        <p:spPr>
          <a:xfrm>
            <a:off x="5446722" y="6541278"/>
            <a:ext cx="27305" cy="108585"/>
          </a:xfrm>
          <a:custGeom>
            <a:avLst/>
            <a:gdLst/>
            <a:ahLst/>
            <a:cxnLst/>
            <a:rect l="l" t="t" r="r" b="b"/>
            <a:pathLst>
              <a:path w="27304" h="108584">
                <a:moveTo>
                  <a:pt x="0" y="107966"/>
                </a:moveTo>
                <a:lnTo>
                  <a:pt x="5584" y="85628"/>
                </a:lnTo>
              </a:path>
              <a:path w="27304" h="108584">
                <a:moveTo>
                  <a:pt x="9307" y="69805"/>
                </a:moveTo>
                <a:lnTo>
                  <a:pt x="17684" y="38160"/>
                </a:lnTo>
              </a:path>
              <a:path w="27304" h="108584">
                <a:moveTo>
                  <a:pt x="21407" y="22337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69" name="object 15169"/>
          <p:cNvSpPr/>
          <p:nvPr/>
        </p:nvSpPr>
        <p:spPr>
          <a:xfrm>
            <a:off x="12911300" y="693219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70" name="object 15170"/>
          <p:cNvSpPr/>
          <p:nvPr/>
        </p:nvSpPr>
        <p:spPr>
          <a:xfrm>
            <a:off x="11106584" y="6661344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70">
                <a:moveTo>
                  <a:pt x="3722" y="0"/>
                </a:moveTo>
                <a:lnTo>
                  <a:pt x="0" y="13030"/>
                </a:lnTo>
              </a:path>
              <a:path w="5079" h="13970">
                <a:moveTo>
                  <a:pt x="1861" y="13961"/>
                </a:moveTo>
                <a:lnTo>
                  <a:pt x="4653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71" name="object 15171"/>
          <p:cNvSpPr/>
          <p:nvPr/>
        </p:nvSpPr>
        <p:spPr>
          <a:xfrm>
            <a:off x="5614256" y="66967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72" name="object 15172"/>
          <p:cNvSpPr/>
          <p:nvPr/>
        </p:nvSpPr>
        <p:spPr>
          <a:xfrm>
            <a:off x="10980003" y="662876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73" name="object 15173"/>
          <p:cNvSpPr/>
          <p:nvPr/>
        </p:nvSpPr>
        <p:spPr>
          <a:xfrm>
            <a:off x="12911300" y="70252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74" name="object 15174"/>
          <p:cNvSpPr/>
          <p:nvPr/>
        </p:nvSpPr>
        <p:spPr>
          <a:xfrm>
            <a:off x="10980934" y="662876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75" name="object 15175"/>
          <p:cNvSpPr/>
          <p:nvPr/>
        </p:nvSpPr>
        <p:spPr>
          <a:xfrm>
            <a:off x="5618910" y="6584092"/>
            <a:ext cx="27305" cy="108585"/>
          </a:xfrm>
          <a:custGeom>
            <a:avLst/>
            <a:gdLst/>
            <a:ahLst/>
            <a:cxnLst/>
            <a:rect l="l" t="t" r="r" b="b"/>
            <a:pathLst>
              <a:path w="27304" h="108584">
                <a:moveTo>
                  <a:pt x="26991" y="0"/>
                </a:moveTo>
                <a:lnTo>
                  <a:pt x="21407" y="22337"/>
                </a:lnTo>
              </a:path>
              <a:path w="27304" h="108584">
                <a:moveTo>
                  <a:pt x="17684" y="38160"/>
                </a:moveTo>
                <a:lnTo>
                  <a:pt x="9307" y="69805"/>
                </a:lnTo>
              </a:path>
              <a:path w="27304" h="108584">
                <a:moveTo>
                  <a:pt x="5584" y="85628"/>
                </a:moveTo>
                <a:lnTo>
                  <a:pt x="0" y="107966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176" name="object 15176"/>
          <p:cNvGrpSpPr/>
          <p:nvPr/>
        </p:nvGrpSpPr>
        <p:grpSpPr>
          <a:xfrm>
            <a:off x="10980003" y="6626907"/>
            <a:ext cx="3175" cy="3175"/>
            <a:chOff x="10980003" y="6626907"/>
            <a:chExt cx="3175" cy="3175"/>
          </a:xfrm>
        </p:grpSpPr>
        <p:sp>
          <p:nvSpPr>
            <p:cNvPr id="15177" name="object 15177"/>
            <p:cNvSpPr/>
            <p:nvPr/>
          </p:nvSpPr>
          <p:spPr>
            <a:xfrm>
              <a:off x="10980001" y="66278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78" name="object 15178"/>
            <p:cNvSpPr/>
            <p:nvPr/>
          </p:nvSpPr>
          <p:spPr>
            <a:xfrm>
              <a:off x="10980934" y="66278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79" name="object 15179"/>
            <p:cNvSpPr/>
            <p:nvPr/>
          </p:nvSpPr>
          <p:spPr>
            <a:xfrm>
              <a:off x="10980001" y="66269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0" name="object 15180"/>
            <p:cNvSpPr/>
            <p:nvPr/>
          </p:nvSpPr>
          <p:spPr>
            <a:xfrm>
              <a:off x="10980934" y="66278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1" name="object 15181"/>
            <p:cNvSpPr/>
            <p:nvPr/>
          </p:nvSpPr>
          <p:spPr>
            <a:xfrm>
              <a:off x="10980928" y="66269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2" name="object 15182"/>
            <p:cNvSpPr/>
            <p:nvPr/>
          </p:nvSpPr>
          <p:spPr>
            <a:xfrm>
              <a:off x="10981865" y="66278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3" name="object 15183"/>
            <p:cNvSpPr/>
            <p:nvPr/>
          </p:nvSpPr>
          <p:spPr>
            <a:xfrm>
              <a:off x="10980928" y="66278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184" name="object 15184"/>
          <p:cNvSpPr/>
          <p:nvPr/>
        </p:nvSpPr>
        <p:spPr>
          <a:xfrm>
            <a:off x="5479298" y="6531040"/>
            <a:ext cx="165735" cy="41275"/>
          </a:xfrm>
          <a:custGeom>
            <a:avLst/>
            <a:gdLst/>
            <a:ahLst/>
            <a:cxnLst/>
            <a:rect l="l" t="t" r="r" b="b"/>
            <a:pathLst>
              <a:path w="165735" h="41275">
                <a:moveTo>
                  <a:pt x="165672" y="40952"/>
                </a:moveTo>
                <a:lnTo>
                  <a:pt x="164741" y="40952"/>
                </a:lnTo>
              </a:path>
              <a:path w="165735" h="41275">
                <a:moveTo>
                  <a:pt x="164741" y="40952"/>
                </a:moveTo>
                <a:lnTo>
                  <a:pt x="163811" y="40952"/>
                </a:lnTo>
              </a:path>
              <a:path w="165735" h="41275">
                <a:moveTo>
                  <a:pt x="163811" y="40952"/>
                </a:moveTo>
                <a:lnTo>
                  <a:pt x="142404" y="35368"/>
                </a:lnTo>
              </a:path>
              <a:path w="165735" h="41275">
                <a:moveTo>
                  <a:pt x="125650" y="30714"/>
                </a:moveTo>
                <a:lnTo>
                  <a:pt x="91213" y="22337"/>
                </a:lnTo>
              </a:path>
              <a:path w="165735" h="41275">
                <a:moveTo>
                  <a:pt x="74459" y="18614"/>
                </a:moveTo>
                <a:lnTo>
                  <a:pt x="40952" y="10238"/>
                </a:lnTo>
              </a:path>
              <a:path w="165735" h="41275">
                <a:moveTo>
                  <a:pt x="24199" y="5584"/>
                </a:moveTo>
                <a:lnTo>
                  <a:pt x="2792" y="930"/>
                </a:lnTo>
              </a:path>
              <a:path w="165735" h="41275">
                <a:moveTo>
                  <a:pt x="2792" y="930"/>
                </a:moveTo>
                <a:lnTo>
                  <a:pt x="930" y="0"/>
                </a:lnTo>
              </a:path>
              <a:path w="165735" h="41275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85" name="object 15185"/>
          <p:cNvSpPr/>
          <p:nvPr/>
        </p:nvSpPr>
        <p:spPr>
          <a:xfrm>
            <a:off x="10980933" y="662783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186" name="object 15186"/>
          <p:cNvGrpSpPr/>
          <p:nvPr/>
        </p:nvGrpSpPr>
        <p:grpSpPr>
          <a:xfrm>
            <a:off x="5600294" y="6653898"/>
            <a:ext cx="6985" cy="17145"/>
            <a:chOff x="5600294" y="6653898"/>
            <a:chExt cx="6985" cy="17145"/>
          </a:xfrm>
        </p:grpSpPr>
        <p:sp>
          <p:nvSpPr>
            <p:cNvPr id="15187" name="object 15187"/>
            <p:cNvSpPr/>
            <p:nvPr/>
          </p:nvSpPr>
          <p:spPr>
            <a:xfrm>
              <a:off x="5604941" y="66539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8" name="object 15188"/>
            <p:cNvSpPr/>
            <p:nvPr/>
          </p:nvSpPr>
          <p:spPr>
            <a:xfrm>
              <a:off x="5605879" y="665482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89" name="object 15189"/>
            <p:cNvSpPr/>
            <p:nvPr/>
          </p:nvSpPr>
          <p:spPr>
            <a:xfrm>
              <a:off x="5604941" y="66548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0" name="object 15190"/>
            <p:cNvSpPr/>
            <p:nvPr/>
          </p:nvSpPr>
          <p:spPr>
            <a:xfrm>
              <a:off x="5604948" y="66557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1" name="object 15191"/>
            <p:cNvSpPr/>
            <p:nvPr/>
          </p:nvSpPr>
          <p:spPr>
            <a:xfrm>
              <a:off x="5604014" y="66548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2" name="object 15192"/>
            <p:cNvSpPr/>
            <p:nvPr/>
          </p:nvSpPr>
          <p:spPr>
            <a:xfrm>
              <a:off x="5604948" y="665482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3" name="object 15193"/>
            <p:cNvSpPr/>
            <p:nvPr/>
          </p:nvSpPr>
          <p:spPr>
            <a:xfrm>
              <a:off x="5604014" y="66539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4" name="object 15194"/>
            <p:cNvSpPr/>
            <p:nvPr/>
          </p:nvSpPr>
          <p:spPr>
            <a:xfrm>
              <a:off x="5604948" y="665482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5" name="object 15195"/>
            <p:cNvSpPr/>
            <p:nvPr/>
          </p:nvSpPr>
          <p:spPr>
            <a:xfrm>
              <a:off x="5604948" y="66538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6" name="object 15196"/>
            <p:cNvSpPr/>
            <p:nvPr/>
          </p:nvSpPr>
          <p:spPr>
            <a:xfrm>
              <a:off x="5601225" y="6654829"/>
              <a:ext cx="5080" cy="15240"/>
            </a:xfrm>
            <a:custGeom>
              <a:avLst/>
              <a:gdLst/>
              <a:ahLst/>
              <a:cxnLst/>
              <a:rect l="l" t="t" r="r" b="b"/>
              <a:pathLst>
                <a:path w="5079" h="15240">
                  <a:moveTo>
                    <a:pt x="3722" y="0"/>
                  </a:moveTo>
                  <a:lnTo>
                    <a:pt x="0" y="13961"/>
                  </a:lnTo>
                </a:path>
                <a:path w="5079" h="15240">
                  <a:moveTo>
                    <a:pt x="1861" y="14891"/>
                  </a:moveTo>
                  <a:lnTo>
                    <a:pt x="4653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197" name="object 15197"/>
          <p:cNvGrpSpPr/>
          <p:nvPr/>
        </p:nvGrpSpPr>
        <p:grpSpPr>
          <a:xfrm>
            <a:off x="5470921" y="6621322"/>
            <a:ext cx="6985" cy="17145"/>
            <a:chOff x="5470921" y="6621322"/>
            <a:chExt cx="6985" cy="17145"/>
          </a:xfrm>
        </p:grpSpPr>
        <p:sp>
          <p:nvSpPr>
            <p:cNvPr id="15198" name="object 15198"/>
            <p:cNvSpPr/>
            <p:nvPr/>
          </p:nvSpPr>
          <p:spPr>
            <a:xfrm>
              <a:off x="5475575" y="662318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99" name="object 15199"/>
            <p:cNvSpPr/>
            <p:nvPr/>
          </p:nvSpPr>
          <p:spPr>
            <a:xfrm>
              <a:off x="5474640" y="66222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0" name="object 15200"/>
            <p:cNvSpPr/>
            <p:nvPr/>
          </p:nvSpPr>
          <p:spPr>
            <a:xfrm>
              <a:off x="5474644" y="662318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1" name="object 15201"/>
            <p:cNvSpPr/>
            <p:nvPr/>
          </p:nvSpPr>
          <p:spPr>
            <a:xfrm>
              <a:off x="5473712" y="66222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2" name="object 15202"/>
            <p:cNvSpPr/>
            <p:nvPr/>
          </p:nvSpPr>
          <p:spPr>
            <a:xfrm>
              <a:off x="5474644" y="662225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3" name="object 15203"/>
            <p:cNvSpPr/>
            <p:nvPr/>
          </p:nvSpPr>
          <p:spPr>
            <a:xfrm>
              <a:off x="5474640" y="66213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4" name="object 15204"/>
            <p:cNvSpPr/>
            <p:nvPr/>
          </p:nvSpPr>
          <p:spPr>
            <a:xfrm>
              <a:off x="5475575" y="66222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5" name="object 15205"/>
            <p:cNvSpPr/>
            <p:nvPr/>
          </p:nvSpPr>
          <p:spPr>
            <a:xfrm>
              <a:off x="5475574" y="66213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6" name="object 15206"/>
            <p:cNvSpPr/>
            <p:nvPr/>
          </p:nvSpPr>
          <p:spPr>
            <a:xfrm>
              <a:off x="5476505" y="66222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7" name="object 15207"/>
            <p:cNvSpPr/>
            <p:nvPr/>
          </p:nvSpPr>
          <p:spPr>
            <a:xfrm>
              <a:off x="5475567" y="66222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8" name="object 15208"/>
            <p:cNvSpPr/>
            <p:nvPr/>
          </p:nvSpPr>
          <p:spPr>
            <a:xfrm>
              <a:off x="5475575" y="662318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09" name="object 15209"/>
            <p:cNvSpPr/>
            <p:nvPr/>
          </p:nvSpPr>
          <p:spPr>
            <a:xfrm>
              <a:off x="5474640" y="66231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10" name="object 15210"/>
            <p:cNvSpPr/>
            <p:nvPr/>
          </p:nvSpPr>
          <p:spPr>
            <a:xfrm>
              <a:off x="5471852" y="6623183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79" h="13970">
                  <a:moveTo>
                    <a:pt x="930" y="13961"/>
                  </a:moveTo>
                  <a:lnTo>
                    <a:pt x="4653" y="0"/>
                  </a:lnTo>
                </a:path>
                <a:path w="5079" h="13970">
                  <a:moveTo>
                    <a:pt x="2792" y="0"/>
                  </a:moveTo>
                  <a:lnTo>
                    <a:pt x="0" y="130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211" name="object 15211"/>
          <p:cNvGrpSpPr/>
          <p:nvPr/>
        </p:nvGrpSpPr>
        <p:grpSpPr>
          <a:xfrm>
            <a:off x="10980933" y="6627838"/>
            <a:ext cx="1905" cy="3175"/>
            <a:chOff x="10980933" y="6627838"/>
            <a:chExt cx="1905" cy="3175"/>
          </a:xfrm>
        </p:grpSpPr>
        <p:sp>
          <p:nvSpPr>
            <p:cNvPr id="15212" name="object 15212"/>
            <p:cNvSpPr/>
            <p:nvPr/>
          </p:nvSpPr>
          <p:spPr>
            <a:xfrm>
              <a:off x="10980928" y="66278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13" name="object 15213"/>
            <p:cNvSpPr/>
            <p:nvPr/>
          </p:nvSpPr>
          <p:spPr>
            <a:xfrm>
              <a:off x="10981864" y="662876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14" name="object 15214"/>
            <p:cNvSpPr/>
            <p:nvPr/>
          </p:nvSpPr>
          <p:spPr>
            <a:xfrm>
              <a:off x="10980933" y="66287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215" name="object 15215"/>
          <p:cNvSpPr/>
          <p:nvPr/>
        </p:nvSpPr>
        <p:spPr>
          <a:xfrm>
            <a:off x="5451375" y="6659482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0"/>
                </a:moveTo>
                <a:lnTo>
                  <a:pt x="0" y="930"/>
                </a:lnTo>
              </a:path>
              <a:path h="3175">
                <a:moveTo>
                  <a:pt x="0" y="93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16" name="object 15216"/>
          <p:cNvSpPr/>
          <p:nvPr/>
        </p:nvSpPr>
        <p:spPr>
          <a:xfrm>
            <a:off x="10980934" y="662969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17" name="object 15217"/>
          <p:cNvSpPr/>
          <p:nvPr/>
        </p:nvSpPr>
        <p:spPr>
          <a:xfrm>
            <a:off x="5451375" y="6266708"/>
            <a:ext cx="99060" cy="392430"/>
          </a:xfrm>
          <a:custGeom>
            <a:avLst/>
            <a:gdLst/>
            <a:ahLst/>
            <a:cxnLst/>
            <a:rect l="l" t="t" r="r" b="b"/>
            <a:pathLst>
              <a:path w="99060" h="392429">
                <a:moveTo>
                  <a:pt x="98659" y="0"/>
                </a:moveTo>
                <a:lnTo>
                  <a:pt x="97728" y="930"/>
                </a:lnTo>
              </a:path>
              <a:path w="99060" h="392429">
                <a:moveTo>
                  <a:pt x="97728" y="930"/>
                </a:moveTo>
                <a:lnTo>
                  <a:pt x="97728" y="2792"/>
                </a:lnTo>
              </a:path>
              <a:path w="99060" h="392429">
                <a:moveTo>
                  <a:pt x="97728" y="2792"/>
                </a:moveTo>
                <a:lnTo>
                  <a:pt x="96797" y="5584"/>
                </a:lnTo>
              </a:path>
              <a:path w="99060" h="392429">
                <a:moveTo>
                  <a:pt x="96797" y="5584"/>
                </a:moveTo>
                <a:lnTo>
                  <a:pt x="92143" y="25130"/>
                </a:lnTo>
              </a:path>
              <a:path w="99060" h="392429">
                <a:moveTo>
                  <a:pt x="87490" y="42814"/>
                </a:moveTo>
                <a:lnTo>
                  <a:pt x="79113" y="76321"/>
                </a:lnTo>
              </a:path>
              <a:path w="99060" h="392429">
                <a:moveTo>
                  <a:pt x="75390" y="93074"/>
                </a:moveTo>
                <a:lnTo>
                  <a:pt x="67013" y="127512"/>
                </a:lnTo>
              </a:path>
              <a:path w="99060" h="392429">
                <a:moveTo>
                  <a:pt x="62359" y="144265"/>
                </a:moveTo>
                <a:lnTo>
                  <a:pt x="53983" y="177772"/>
                </a:lnTo>
              </a:path>
              <a:path w="99060" h="392429">
                <a:moveTo>
                  <a:pt x="49329" y="194525"/>
                </a:moveTo>
                <a:lnTo>
                  <a:pt x="40952" y="228963"/>
                </a:lnTo>
              </a:path>
              <a:path w="99060" h="392429">
                <a:moveTo>
                  <a:pt x="37229" y="245716"/>
                </a:moveTo>
                <a:lnTo>
                  <a:pt x="32576" y="265262"/>
                </a:lnTo>
              </a:path>
              <a:path w="99060" h="392429">
                <a:moveTo>
                  <a:pt x="26991" y="285738"/>
                </a:moveTo>
                <a:lnTo>
                  <a:pt x="22337" y="305284"/>
                </a:lnTo>
              </a:path>
              <a:path w="99060" h="392429">
                <a:moveTo>
                  <a:pt x="17684" y="322037"/>
                </a:moveTo>
                <a:lnTo>
                  <a:pt x="9307" y="356475"/>
                </a:lnTo>
              </a:path>
              <a:path w="99060" h="392429">
                <a:moveTo>
                  <a:pt x="5584" y="373228"/>
                </a:moveTo>
                <a:lnTo>
                  <a:pt x="0" y="391843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18" name="object 15218"/>
          <p:cNvSpPr/>
          <p:nvPr/>
        </p:nvSpPr>
        <p:spPr>
          <a:xfrm>
            <a:off x="5706400" y="6305799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0" y="4653"/>
                </a:moveTo>
                <a:lnTo>
                  <a:pt x="930" y="2792"/>
                </a:lnTo>
              </a:path>
              <a:path w="1270" h="5079">
                <a:moveTo>
                  <a:pt x="930" y="2792"/>
                </a:moveTo>
                <a:lnTo>
                  <a:pt x="930" y="930"/>
                </a:lnTo>
              </a:path>
              <a:path w="1270" h="5079">
                <a:moveTo>
                  <a:pt x="93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19" name="object 15219"/>
          <p:cNvSpPr/>
          <p:nvPr/>
        </p:nvSpPr>
        <p:spPr>
          <a:xfrm>
            <a:off x="10980003" y="662876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20" name="object 15220"/>
          <p:cNvSpPr/>
          <p:nvPr/>
        </p:nvSpPr>
        <p:spPr>
          <a:xfrm>
            <a:off x="5705469" y="6310453"/>
            <a:ext cx="1270" cy="5715"/>
          </a:xfrm>
          <a:custGeom>
            <a:avLst/>
            <a:gdLst/>
            <a:ahLst/>
            <a:cxnLst/>
            <a:rect l="l" t="t" r="r" b="b"/>
            <a:pathLst>
              <a:path w="1270" h="5714">
                <a:moveTo>
                  <a:pt x="930" y="930"/>
                </a:moveTo>
                <a:lnTo>
                  <a:pt x="930" y="0"/>
                </a:lnTo>
              </a:path>
              <a:path w="1270" h="5714">
                <a:moveTo>
                  <a:pt x="0" y="5584"/>
                </a:moveTo>
                <a:lnTo>
                  <a:pt x="0" y="3722"/>
                </a:lnTo>
              </a:path>
              <a:path w="1270" h="5714">
                <a:moveTo>
                  <a:pt x="0" y="3722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21" name="object 15221"/>
          <p:cNvSpPr/>
          <p:nvPr/>
        </p:nvSpPr>
        <p:spPr>
          <a:xfrm>
            <a:off x="12911300" y="6987105"/>
            <a:ext cx="73660" cy="78740"/>
          </a:xfrm>
          <a:custGeom>
            <a:avLst/>
            <a:gdLst/>
            <a:ahLst/>
            <a:cxnLst/>
            <a:rect l="l" t="t" r="r" b="b"/>
            <a:pathLst>
              <a:path w="73659" h="78740">
                <a:moveTo>
                  <a:pt x="0" y="0"/>
                </a:moveTo>
                <a:lnTo>
                  <a:pt x="0" y="30714"/>
                </a:lnTo>
              </a:path>
              <a:path w="73659" h="78740">
                <a:moveTo>
                  <a:pt x="0" y="47468"/>
                </a:moveTo>
                <a:lnTo>
                  <a:pt x="0" y="78182"/>
                </a:lnTo>
              </a:path>
              <a:path w="73659" h="78740">
                <a:moveTo>
                  <a:pt x="3722" y="0"/>
                </a:moveTo>
                <a:lnTo>
                  <a:pt x="29783" y="0"/>
                </a:lnTo>
              </a:path>
              <a:path w="73659" h="78740">
                <a:moveTo>
                  <a:pt x="47468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22" name="object 15222"/>
          <p:cNvSpPr/>
          <p:nvPr/>
        </p:nvSpPr>
        <p:spPr>
          <a:xfrm>
            <a:off x="5609602" y="6316037"/>
            <a:ext cx="95885" cy="381635"/>
          </a:xfrm>
          <a:custGeom>
            <a:avLst/>
            <a:gdLst/>
            <a:ahLst/>
            <a:cxnLst/>
            <a:rect l="l" t="t" r="r" b="b"/>
            <a:pathLst>
              <a:path w="95885" h="381634">
                <a:moveTo>
                  <a:pt x="0" y="381605"/>
                </a:moveTo>
                <a:lnTo>
                  <a:pt x="4653" y="362990"/>
                </a:lnTo>
              </a:path>
              <a:path w="95885" h="381634">
                <a:moveTo>
                  <a:pt x="9307" y="346237"/>
                </a:moveTo>
                <a:lnTo>
                  <a:pt x="17684" y="311799"/>
                </a:lnTo>
              </a:path>
              <a:path w="95885" h="381634">
                <a:moveTo>
                  <a:pt x="22337" y="295046"/>
                </a:moveTo>
                <a:lnTo>
                  <a:pt x="26991" y="276431"/>
                </a:lnTo>
              </a:path>
              <a:path w="95885" h="381634">
                <a:moveTo>
                  <a:pt x="31645" y="255024"/>
                </a:moveTo>
                <a:lnTo>
                  <a:pt x="36299" y="237340"/>
                </a:lnTo>
              </a:path>
              <a:path w="95885" h="381634">
                <a:moveTo>
                  <a:pt x="40022" y="220586"/>
                </a:moveTo>
                <a:lnTo>
                  <a:pt x="49329" y="187079"/>
                </a:lnTo>
              </a:path>
              <a:path w="95885" h="381634">
                <a:moveTo>
                  <a:pt x="53052" y="170326"/>
                </a:moveTo>
                <a:lnTo>
                  <a:pt x="61429" y="135888"/>
                </a:lnTo>
              </a:path>
              <a:path w="95885" h="381634">
                <a:moveTo>
                  <a:pt x="66082" y="119135"/>
                </a:moveTo>
                <a:lnTo>
                  <a:pt x="74459" y="85628"/>
                </a:lnTo>
              </a:path>
              <a:path w="95885" h="381634">
                <a:moveTo>
                  <a:pt x="78182" y="67944"/>
                </a:moveTo>
                <a:lnTo>
                  <a:pt x="86559" y="34437"/>
                </a:lnTo>
              </a:path>
              <a:path w="95885" h="381634">
                <a:moveTo>
                  <a:pt x="91213" y="17684"/>
                </a:moveTo>
                <a:lnTo>
                  <a:pt x="95866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23" name="object 15223"/>
          <p:cNvSpPr/>
          <p:nvPr/>
        </p:nvSpPr>
        <p:spPr>
          <a:xfrm>
            <a:off x="12911300" y="6982451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78182" y="0"/>
                </a:moveTo>
                <a:lnTo>
                  <a:pt x="47468" y="0"/>
                </a:lnTo>
              </a:path>
              <a:path w="78740">
                <a:moveTo>
                  <a:pt x="2978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24" name="object 15224"/>
          <p:cNvSpPr/>
          <p:nvPr/>
        </p:nvSpPr>
        <p:spPr>
          <a:xfrm>
            <a:off x="12915023" y="706528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25" name="object 15225"/>
          <p:cNvSpPr/>
          <p:nvPr/>
        </p:nvSpPr>
        <p:spPr>
          <a:xfrm>
            <a:off x="5608671" y="6698574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2792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26" name="object 15226"/>
          <p:cNvSpPr/>
          <p:nvPr/>
        </p:nvSpPr>
        <p:spPr>
          <a:xfrm>
            <a:off x="5555619" y="6264846"/>
            <a:ext cx="147320" cy="37465"/>
          </a:xfrm>
          <a:custGeom>
            <a:avLst/>
            <a:gdLst/>
            <a:ahLst/>
            <a:cxnLst/>
            <a:rect l="l" t="t" r="r" b="b"/>
            <a:pathLst>
              <a:path w="147320" h="37464">
                <a:moveTo>
                  <a:pt x="0" y="0"/>
                </a:moveTo>
                <a:lnTo>
                  <a:pt x="40022" y="10238"/>
                </a:lnTo>
              </a:path>
              <a:path w="147320" h="37464">
                <a:moveTo>
                  <a:pt x="56775" y="14891"/>
                </a:moveTo>
                <a:lnTo>
                  <a:pt x="90282" y="23268"/>
                </a:lnTo>
              </a:path>
              <a:path w="147320" h="37464">
                <a:moveTo>
                  <a:pt x="107966" y="26991"/>
                </a:moveTo>
                <a:lnTo>
                  <a:pt x="147057" y="3722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27" name="object 15227"/>
          <p:cNvSpPr/>
          <p:nvPr/>
        </p:nvSpPr>
        <p:spPr>
          <a:xfrm>
            <a:off x="12984829" y="706528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28" name="object 15228"/>
          <p:cNvSpPr/>
          <p:nvPr/>
        </p:nvSpPr>
        <p:spPr>
          <a:xfrm>
            <a:off x="12989483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29" name="object 15229"/>
          <p:cNvSpPr/>
          <p:nvPr/>
        </p:nvSpPr>
        <p:spPr>
          <a:xfrm>
            <a:off x="10977211" y="6628768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70">
                <a:moveTo>
                  <a:pt x="930" y="13961"/>
                </a:moveTo>
                <a:lnTo>
                  <a:pt x="4653" y="0"/>
                </a:lnTo>
              </a:path>
              <a:path w="5079" h="13970">
                <a:moveTo>
                  <a:pt x="3722" y="0"/>
                </a:moveTo>
                <a:lnTo>
                  <a:pt x="0" y="139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30" name="object 15230"/>
          <p:cNvSpPr/>
          <p:nvPr/>
        </p:nvSpPr>
        <p:spPr>
          <a:xfrm>
            <a:off x="12984829" y="698710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31" name="object 15231"/>
          <p:cNvSpPr/>
          <p:nvPr/>
        </p:nvSpPr>
        <p:spPr>
          <a:xfrm>
            <a:off x="12915023" y="6987105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69805" y="78182"/>
                </a:moveTo>
                <a:lnTo>
                  <a:pt x="69805" y="47468"/>
                </a:lnTo>
              </a:path>
              <a:path w="69850" h="78740">
                <a:moveTo>
                  <a:pt x="69805" y="30714"/>
                </a:moveTo>
                <a:lnTo>
                  <a:pt x="69805" y="0"/>
                </a:lnTo>
              </a:path>
              <a:path w="69850" h="78740">
                <a:moveTo>
                  <a:pt x="69805" y="78182"/>
                </a:moveTo>
                <a:lnTo>
                  <a:pt x="43745" y="78182"/>
                </a:lnTo>
              </a:path>
              <a:path w="69850" h="78740">
                <a:moveTo>
                  <a:pt x="26060" y="78182"/>
                </a:moveTo>
                <a:lnTo>
                  <a:pt x="0" y="78182"/>
                </a:lnTo>
              </a:path>
              <a:path w="69850" h="78740">
                <a:moveTo>
                  <a:pt x="0" y="78182"/>
                </a:moveTo>
                <a:lnTo>
                  <a:pt x="0" y="47468"/>
                </a:lnTo>
              </a:path>
              <a:path w="69850" h="78740">
                <a:moveTo>
                  <a:pt x="0" y="30714"/>
                </a:moveTo>
                <a:lnTo>
                  <a:pt x="0" y="0"/>
                </a:lnTo>
              </a:path>
              <a:path w="69850" h="78740">
                <a:moveTo>
                  <a:pt x="0" y="0"/>
                </a:moveTo>
                <a:lnTo>
                  <a:pt x="26060" y="0"/>
                </a:lnTo>
              </a:path>
              <a:path w="69850" h="7874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32" name="object 15232"/>
          <p:cNvSpPr/>
          <p:nvPr/>
        </p:nvSpPr>
        <p:spPr>
          <a:xfrm>
            <a:off x="10956735" y="6558962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0"/>
                </a:moveTo>
                <a:lnTo>
                  <a:pt x="22337" y="16753"/>
                </a:lnTo>
              </a:path>
              <a:path w="27304" h="109220">
                <a:moveTo>
                  <a:pt x="18614" y="33506"/>
                </a:moveTo>
                <a:lnTo>
                  <a:pt x="10238" y="67944"/>
                </a:lnTo>
              </a:path>
              <a:path w="27304" h="109220">
                <a:moveTo>
                  <a:pt x="5584" y="84697"/>
                </a:moveTo>
                <a:lnTo>
                  <a:pt x="1861" y="101451"/>
                </a:lnTo>
              </a:path>
              <a:path w="27304" h="109220">
                <a:moveTo>
                  <a:pt x="1861" y="102381"/>
                </a:moveTo>
                <a:lnTo>
                  <a:pt x="930" y="106104"/>
                </a:lnTo>
              </a:path>
              <a:path w="27304" h="109220">
                <a:moveTo>
                  <a:pt x="930" y="106104"/>
                </a:moveTo>
                <a:lnTo>
                  <a:pt x="0" y="108897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33" name="object 15233"/>
          <p:cNvSpPr/>
          <p:nvPr/>
        </p:nvSpPr>
        <p:spPr>
          <a:xfrm>
            <a:off x="10989311" y="6276015"/>
            <a:ext cx="65405" cy="261620"/>
          </a:xfrm>
          <a:custGeom>
            <a:avLst/>
            <a:gdLst/>
            <a:ahLst/>
            <a:cxnLst/>
            <a:rect l="l" t="t" r="r" b="b"/>
            <a:pathLst>
              <a:path w="65404" h="261620">
                <a:moveTo>
                  <a:pt x="65152" y="0"/>
                </a:moveTo>
                <a:lnTo>
                  <a:pt x="64221" y="1861"/>
                </a:lnTo>
              </a:path>
              <a:path w="65404" h="261620">
                <a:moveTo>
                  <a:pt x="64221" y="1861"/>
                </a:moveTo>
                <a:lnTo>
                  <a:pt x="59567" y="22337"/>
                </a:lnTo>
              </a:path>
              <a:path w="65404" h="261620">
                <a:moveTo>
                  <a:pt x="54913" y="39091"/>
                </a:moveTo>
                <a:lnTo>
                  <a:pt x="46537" y="72598"/>
                </a:lnTo>
              </a:path>
              <a:path w="65404" h="261620">
                <a:moveTo>
                  <a:pt x="42814" y="89351"/>
                </a:moveTo>
                <a:lnTo>
                  <a:pt x="34437" y="123789"/>
                </a:lnTo>
              </a:path>
              <a:path w="65404" h="261620">
                <a:moveTo>
                  <a:pt x="29783" y="140542"/>
                </a:moveTo>
                <a:lnTo>
                  <a:pt x="21407" y="174049"/>
                </a:lnTo>
              </a:path>
              <a:path w="65404" h="261620">
                <a:moveTo>
                  <a:pt x="17684" y="190802"/>
                </a:moveTo>
                <a:lnTo>
                  <a:pt x="8376" y="225240"/>
                </a:lnTo>
              </a:path>
              <a:path w="65404" h="261620">
                <a:moveTo>
                  <a:pt x="4653" y="241993"/>
                </a:moveTo>
                <a:lnTo>
                  <a:pt x="0" y="26153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34" name="object 15234"/>
          <p:cNvSpPr/>
          <p:nvPr/>
        </p:nvSpPr>
        <p:spPr>
          <a:xfrm>
            <a:off x="11061909" y="6270431"/>
            <a:ext cx="151765" cy="436880"/>
          </a:xfrm>
          <a:custGeom>
            <a:avLst/>
            <a:gdLst/>
            <a:ahLst/>
            <a:cxnLst/>
            <a:rect l="l" t="t" r="r" b="b"/>
            <a:pathLst>
              <a:path w="151765" h="436879">
                <a:moveTo>
                  <a:pt x="53052" y="436519"/>
                </a:moveTo>
                <a:lnTo>
                  <a:pt x="53052" y="433727"/>
                </a:lnTo>
              </a:path>
              <a:path w="151765" h="436879">
                <a:moveTo>
                  <a:pt x="53052" y="432796"/>
                </a:moveTo>
                <a:lnTo>
                  <a:pt x="58636" y="414181"/>
                </a:lnTo>
              </a:path>
              <a:path w="151765" h="436879">
                <a:moveTo>
                  <a:pt x="62359" y="397428"/>
                </a:moveTo>
                <a:lnTo>
                  <a:pt x="70736" y="362990"/>
                </a:lnTo>
              </a:path>
              <a:path w="151765" h="436879">
                <a:moveTo>
                  <a:pt x="75390" y="346237"/>
                </a:moveTo>
                <a:lnTo>
                  <a:pt x="80044" y="327622"/>
                </a:lnTo>
              </a:path>
              <a:path w="151765" h="436879">
                <a:moveTo>
                  <a:pt x="84697" y="306215"/>
                </a:moveTo>
                <a:lnTo>
                  <a:pt x="89351" y="288531"/>
                </a:lnTo>
              </a:path>
              <a:path w="151765" h="436879">
                <a:moveTo>
                  <a:pt x="94005" y="271777"/>
                </a:moveTo>
                <a:lnTo>
                  <a:pt x="102381" y="238270"/>
                </a:lnTo>
              </a:path>
              <a:path w="151765" h="436879">
                <a:moveTo>
                  <a:pt x="106104" y="221517"/>
                </a:moveTo>
                <a:lnTo>
                  <a:pt x="114481" y="187079"/>
                </a:lnTo>
              </a:path>
              <a:path w="151765" h="436879">
                <a:moveTo>
                  <a:pt x="119135" y="170326"/>
                </a:moveTo>
                <a:lnTo>
                  <a:pt x="127512" y="136819"/>
                </a:lnTo>
              </a:path>
              <a:path w="151765" h="436879">
                <a:moveTo>
                  <a:pt x="131235" y="119135"/>
                </a:moveTo>
                <a:lnTo>
                  <a:pt x="139611" y="85628"/>
                </a:lnTo>
              </a:path>
              <a:path w="151765" h="436879">
                <a:moveTo>
                  <a:pt x="144265" y="68875"/>
                </a:moveTo>
                <a:lnTo>
                  <a:pt x="148919" y="51190"/>
                </a:lnTo>
              </a:path>
              <a:path w="151765" h="436879">
                <a:moveTo>
                  <a:pt x="148919" y="50260"/>
                </a:moveTo>
                <a:lnTo>
                  <a:pt x="148919" y="49329"/>
                </a:lnTo>
              </a:path>
              <a:path w="151765" h="436879">
                <a:moveTo>
                  <a:pt x="148919" y="49329"/>
                </a:moveTo>
                <a:lnTo>
                  <a:pt x="149850" y="47468"/>
                </a:lnTo>
              </a:path>
              <a:path w="151765" h="436879">
                <a:moveTo>
                  <a:pt x="149850" y="46537"/>
                </a:moveTo>
                <a:lnTo>
                  <a:pt x="149850" y="45606"/>
                </a:lnTo>
              </a:path>
              <a:path w="151765" h="436879">
                <a:moveTo>
                  <a:pt x="149850" y="45606"/>
                </a:moveTo>
                <a:lnTo>
                  <a:pt x="150780" y="43745"/>
                </a:lnTo>
              </a:path>
              <a:path w="151765" h="436879">
                <a:moveTo>
                  <a:pt x="150780" y="43745"/>
                </a:moveTo>
                <a:lnTo>
                  <a:pt x="150780" y="41883"/>
                </a:lnTo>
              </a:path>
              <a:path w="151765" h="436879">
                <a:moveTo>
                  <a:pt x="150780" y="41883"/>
                </a:moveTo>
                <a:lnTo>
                  <a:pt x="151711" y="40952"/>
                </a:lnTo>
              </a:path>
              <a:path w="151765" h="436879">
                <a:moveTo>
                  <a:pt x="0" y="0"/>
                </a:moveTo>
                <a:lnTo>
                  <a:pt x="39091" y="10238"/>
                </a:lnTo>
              </a:path>
              <a:path w="151765" h="436879">
                <a:moveTo>
                  <a:pt x="55844" y="14891"/>
                </a:moveTo>
                <a:lnTo>
                  <a:pt x="90282" y="23268"/>
                </a:lnTo>
              </a:path>
              <a:path w="151765" h="436879">
                <a:moveTo>
                  <a:pt x="107035" y="26991"/>
                </a:moveTo>
                <a:lnTo>
                  <a:pt x="146127" y="3722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35" name="object 15235"/>
          <p:cNvSpPr/>
          <p:nvPr/>
        </p:nvSpPr>
        <p:spPr>
          <a:xfrm>
            <a:off x="6019130" y="644727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36" name="object 15236"/>
          <p:cNvSpPr/>
          <p:nvPr/>
        </p:nvSpPr>
        <p:spPr>
          <a:xfrm>
            <a:off x="6019130" y="652545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37" name="object 15237"/>
          <p:cNvSpPr/>
          <p:nvPr/>
        </p:nvSpPr>
        <p:spPr>
          <a:xfrm>
            <a:off x="5949324" y="64472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38" name="object 15238"/>
          <p:cNvSpPr/>
          <p:nvPr/>
        </p:nvSpPr>
        <p:spPr>
          <a:xfrm>
            <a:off x="5944670" y="6442619"/>
            <a:ext cx="79375" cy="87630"/>
          </a:xfrm>
          <a:custGeom>
            <a:avLst/>
            <a:gdLst/>
            <a:ahLst/>
            <a:cxnLst/>
            <a:rect l="l" t="t" r="r" b="b"/>
            <a:pathLst>
              <a:path w="79375" h="87629">
                <a:moveTo>
                  <a:pt x="4653" y="82836"/>
                </a:moveTo>
                <a:lnTo>
                  <a:pt x="4653" y="53052"/>
                </a:lnTo>
              </a:path>
              <a:path w="79375" h="87629">
                <a:moveTo>
                  <a:pt x="4653" y="35368"/>
                </a:moveTo>
                <a:lnTo>
                  <a:pt x="4653" y="4653"/>
                </a:lnTo>
              </a:path>
              <a:path w="79375" h="87629">
                <a:moveTo>
                  <a:pt x="74459" y="82836"/>
                </a:moveTo>
                <a:lnTo>
                  <a:pt x="48398" y="82836"/>
                </a:lnTo>
              </a:path>
              <a:path w="79375" h="87629">
                <a:moveTo>
                  <a:pt x="30714" y="82836"/>
                </a:moveTo>
                <a:lnTo>
                  <a:pt x="4653" y="82836"/>
                </a:lnTo>
              </a:path>
              <a:path w="79375" h="87629">
                <a:moveTo>
                  <a:pt x="74459" y="82836"/>
                </a:moveTo>
                <a:lnTo>
                  <a:pt x="74459" y="53052"/>
                </a:lnTo>
              </a:path>
              <a:path w="79375" h="87629">
                <a:moveTo>
                  <a:pt x="74459" y="35368"/>
                </a:moveTo>
                <a:lnTo>
                  <a:pt x="74459" y="4653"/>
                </a:lnTo>
              </a:path>
              <a:path w="79375" h="87629">
                <a:moveTo>
                  <a:pt x="79113" y="82836"/>
                </a:moveTo>
                <a:lnTo>
                  <a:pt x="74459" y="82836"/>
                </a:lnTo>
              </a:path>
              <a:path w="79375" h="87629">
                <a:moveTo>
                  <a:pt x="79113" y="87490"/>
                </a:moveTo>
                <a:lnTo>
                  <a:pt x="79113" y="82836"/>
                </a:lnTo>
              </a:path>
              <a:path w="79375" h="87629">
                <a:moveTo>
                  <a:pt x="79113" y="4653"/>
                </a:moveTo>
                <a:lnTo>
                  <a:pt x="79113" y="0"/>
                </a:lnTo>
              </a:path>
              <a:path w="79375" h="87629">
                <a:moveTo>
                  <a:pt x="74459" y="4653"/>
                </a:moveTo>
                <a:lnTo>
                  <a:pt x="79113" y="4653"/>
                </a:lnTo>
              </a:path>
              <a:path w="79375" h="87629">
                <a:moveTo>
                  <a:pt x="4653" y="4653"/>
                </a:moveTo>
                <a:lnTo>
                  <a:pt x="30714" y="4653"/>
                </a:lnTo>
              </a:path>
              <a:path w="79375" h="87629">
                <a:moveTo>
                  <a:pt x="48398" y="4653"/>
                </a:moveTo>
                <a:lnTo>
                  <a:pt x="74459" y="4653"/>
                </a:lnTo>
              </a:path>
              <a:path w="79375" h="87629">
                <a:moveTo>
                  <a:pt x="0" y="87490"/>
                </a:moveTo>
                <a:lnTo>
                  <a:pt x="30714" y="87490"/>
                </a:lnTo>
              </a:path>
              <a:path w="79375" h="87629">
                <a:moveTo>
                  <a:pt x="48398" y="87490"/>
                </a:moveTo>
                <a:lnTo>
                  <a:pt x="79113" y="87490"/>
                </a:lnTo>
              </a:path>
              <a:path w="79375" h="87629">
                <a:moveTo>
                  <a:pt x="74459" y="82836"/>
                </a:moveTo>
                <a:lnTo>
                  <a:pt x="48398" y="82836"/>
                </a:lnTo>
              </a:path>
              <a:path w="79375" h="87629">
                <a:moveTo>
                  <a:pt x="30714" y="82836"/>
                </a:moveTo>
                <a:lnTo>
                  <a:pt x="4653" y="82836"/>
                </a:lnTo>
              </a:path>
              <a:path w="79375" h="87629">
                <a:moveTo>
                  <a:pt x="0" y="4653"/>
                </a:moveTo>
                <a:lnTo>
                  <a:pt x="0" y="35368"/>
                </a:lnTo>
              </a:path>
              <a:path w="79375" h="87629">
                <a:moveTo>
                  <a:pt x="0" y="53052"/>
                </a:moveTo>
                <a:lnTo>
                  <a:pt x="0" y="82836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39" name="object 15239"/>
          <p:cNvSpPr/>
          <p:nvPr/>
        </p:nvSpPr>
        <p:spPr>
          <a:xfrm>
            <a:off x="13066734" y="319152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10"/>
                </a:moveTo>
                <a:lnTo>
                  <a:pt x="0" y="161018"/>
                </a:lnTo>
              </a:path>
              <a:path h="200660">
                <a:moveTo>
                  <a:pt x="0" y="143334"/>
                </a:moveTo>
                <a:lnTo>
                  <a:pt x="0" y="108897"/>
                </a:lnTo>
              </a:path>
              <a:path h="200660">
                <a:moveTo>
                  <a:pt x="0" y="91213"/>
                </a:moveTo>
                <a:lnTo>
                  <a:pt x="0" y="56775"/>
                </a:lnTo>
              </a:path>
              <a:path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40" name="object 15240"/>
          <p:cNvSpPr/>
          <p:nvPr/>
        </p:nvSpPr>
        <p:spPr>
          <a:xfrm>
            <a:off x="12992275" y="31915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41" name="object 15241"/>
          <p:cNvSpPr/>
          <p:nvPr/>
        </p:nvSpPr>
        <p:spPr>
          <a:xfrm>
            <a:off x="12988552" y="3391635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73528" y="0"/>
                </a:moveTo>
                <a:lnTo>
                  <a:pt x="47468" y="0"/>
                </a:lnTo>
              </a:path>
              <a:path w="78740" h="5079">
                <a:moveTo>
                  <a:pt x="29783" y="0"/>
                </a:moveTo>
                <a:lnTo>
                  <a:pt x="3722" y="0"/>
                </a:lnTo>
              </a:path>
              <a:path w="78740" h="5079">
                <a:moveTo>
                  <a:pt x="0" y="4653"/>
                </a:moveTo>
                <a:lnTo>
                  <a:pt x="29783" y="4653"/>
                </a:lnTo>
              </a:path>
              <a:path w="78740" h="5079">
                <a:moveTo>
                  <a:pt x="47468" y="4653"/>
                </a:moveTo>
                <a:lnTo>
                  <a:pt x="78182" y="4653"/>
                </a:lnTo>
              </a:path>
              <a:path w="78740" h="507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42" name="object 15242"/>
          <p:cNvSpPr/>
          <p:nvPr/>
        </p:nvSpPr>
        <p:spPr>
          <a:xfrm>
            <a:off x="12988552" y="3186871"/>
            <a:ext cx="3810" cy="209550"/>
          </a:xfrm>
          <a:custGeom>
            <a:avLst/>
            <a:gdLst/>
            <a:ahLst/>
            <a:cxnLst/>
            <a:rect l="l" t="t" r="r" b="b"/>
            <a:pathLst>
              <a:path w="3809" h="209550">
                <a:moveTo>
                  <a:pt x="0" y="4653"/>
                </a:moveTo>
                <a:lnTo>
                  <a:pt x="0" y="43745"/>
                </a:lnTo>
              </a:path>
              <a:path w="3809" h="209550">
                <a:moveTo>
                  <a:pt x="0" y="61429"/>
                </a:moveTo>
                <a:lnTo>
                  <a:pt x="0" y="95866"/>
                </a:lnTo>
              </a:path>
              <a:path w="3809" h="209550">
                <a:moveTo>
                  <a:pt x="0" y="113550"/>
                </a:moveTo>
                <a:lnTo>
                  <a:pt x="0" y="147988"/>
                </a:lnTo>
              </a:path>
              <a:path w="3809" h="209550">
                <a:moveTo>
                  <a:pt x="0" y="165672"/>
                </a:moveTo>
                <a:lnTo>
                  <a:pt x="0" y="204763"/>
                </a:lnTo>
              </a:path>
              <a:path w="3809" h="209550">
                <a:moveTo>
                  <a:pt x="0" y="0"/>
                </a:moveTo>
                <a:lnTo>
                  <a:pt x="0" y="4653"/>
                </a:lnTo>
              </a:path>
              <a:path w="3809" h="209550">
                <a:moveTo>
                  <a:pt x="0" y="204763"/>
                </a:moveTo>
                <a:lnTo>
                  <a:pt x="0" y="209417"/>
                </a:lnTo>
              </a:path>
              <a:path w="3809" h="209550">
                <a:moveTo>
                  <a:pt x="3722" y="4653"/>
                </a:moveTo>
                <a:lnTo>
                  <a:pt x="0" y="4653"/>
                </a:lnTo>
              </a:path>
              <a:path w="3809" h="209550">
                <a:moveTo>
                  <a:pt x="3722" y="4653"/>
                </a:moveTo>
                <a:lnTo>
                  <a:pt x="3722" y="43745"/>
                </a:lnTo>
              </a:path>
              <a:path w="3809" h="209550">
                <a:moveTo>
                  <a:pt x="3722" y="61429"/>
                </a:moveTo>
                <a:lnTo>
                  <a:pt x="3722" y="95866"/>
                </a:lnTo>
              </a:path>
              <a:path w="3809" h="209550">
                <a:moveTo>
                  <a:pt x="3722" y="113550"/>
                </a:moveTo>
                <a:lnTo>
                  <a:pt x="3722" y="147988"/>
                </a:lnTo>
              </a:path>
              <a:path w="3809" h="209550">
                <a:moveTo>
                  <a:pt x="3722" y="165672"/>
                </a:moveTo>
                <a:lnTo>
                  <a:pt x="3722" y="20476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43" name="object 15243"/>
          <p:cNvSpPr/>
          <p:nvPr/>
        </p:nvSpPr>
        <p:spPr>
          <a:xfrm>
            <a:off x="12989483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746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44" name="object 15244"/>
          <p:cNvSpPr/>
          <p:nvPr/>
        </p:nvSpPr>
        <p:spPr>
          <a:xfrm>
            <a:off x="12992275" y="3191525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60">
                <a:moveTo>
                  <a:pt x="0" y="0"/>
                </a:moveTo>
                <a:lnTo>
                  <a:pt x="26060" y="0"/>
                </a:lnTo>
              </a:path>
              <a:path w="69850" h="200660">
                <a:moveTo>
                  <a:pt x="43745" y="0"/>
                </a:moveTo>
                <a:lnTo>
                  <a:pt x="69805" y="0"/>
                </a:lnTo>
              </a:path>
              <a:path w="69850" h="200660">
                <a:moveTo>
                  <a:pt x="69805" y="0"/>
                </a:moveTo>
                <a:lnTo>
                  <a:pt x="69805" y="39091"/>
                </a:lnTo>
              </a:path>
              <a:path w="69850" h="200660">
                <a:moveTo>
                  <a:pt x="69805" y="56775"/>
                </a:moveTo>
                <a:lnTo>
                  <a:pt x="69805" y="91213"/>
                </a:lnTo>
              </a:path>
              <a:path w="69850" h="200660">
                <a:moveTo>
                  <a:pt x="69805" y="108897"/>
                </a:moveTo>
                <a:lnTo>
                  <a:pt x="69805" y="143334"/>
                </a:lnTo>
              </a:path>
              <a:path w="69850" h="200660">
                <a:moveTo>
                  <a:pt x="69805" y="161018"/>
                </a:moveTo>
                <a:lnTo>
                  <a:pt x="69805" y="200110"/>
                </a:lnTo>
              </a:path>
              <a:path w="69850" h="200660">
                <a:moveTo>
                  <a:pt x="69805" y="200110"/>
                </a:moveTo>
                <a:lnTo>
                  <a:pt x="43745" y="200110"/>
                </a:lnTo>
              </a:path>
              <a:path w="69850" h="200660">
                <a:moveTo>
                  <a:pt x="26060" y="200110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45" name="object 15245"/>
          <p:cNvSpPr/>
          <p:nvPr/>
        </p:nvSpPr>
        <p:spPr>
          <a:xfrm>
            <a:off x="12984829" y="698710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46" name="object 15246"/>
          <p:cNvSpPr/>
          <p:nvPr/>
        </p:nvSpPr>
        <p:spPr>
          <a:xfrm>
            <a:off x="12984829" y="706528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47" name="object 15247"/>
          <p:cNvSpPr/>
          <p:nvPr/>
        </p:nvSpPr>
        <p:spPr>
          <a:xfrm>
            <a:off x="12988552" y="3191525"/>
            <a:ext cx="3810" cy="209550"/>
          </a:xfrm>
          <a:custGeom>
            <a:avLst/>
            <a:gdLst/>
            <a:ahLst/>
            <a:cxnLst/>
            <a:rect l="l" t="t" r="r" b="b"/>
            <a:pathLst>
              <a:path w="3809" h="209550">
                <a:moveTo>
                  <a:pt x="0" y="0"/>
                </a:moveTo>
                <a:lnTo>
                  <a:pt x="0" y="39091"/>
                </a:lnTo>
              </a:path>
              <a:path w="3809" h="209550">
                <a:moveTo>
                  <a:pt x="0" y="56775"/>
                </a:moveTo>
                <a:lnTo>
                  <a:pt x="0" y="91213"/>
                </a:lnTo>
              </a:path>
              <a:path w="3809" h="209550">
                <a:moveTo>
                  <a:pt x="0" y="108897"/>
                </a:moveTo>
                <a:lnTo>
                  <a:pt x="0" y="143334"/>
                </a:lnTo>
              </a:path>
              <a:path w="3809" h="209550">
                <a:moveTo>
                  <a:pt x="0" y="161018"/>
                </a:moveTo>
                <a:lnTo>
                  <a:pt x="0" y="200110"/>
                </a:lnTo>
              </a:path>
              <a:path w="3809" h="209550">
                <a:moveTo>
                  <a:pt x="3722" y="0"/>
                </a:moveTo>
                <a:lnTo>
                  <a:pt x="0" y="0"/>
                </a:lnTo>
              </a:path>
              <a:path w="3809" h="209550">
                <a:moveTo>
                  <a:pt x="3722" y="200110"/>
                </a:moveTo>
                <a:lnTo>
                  <a:pt x="0" y="200110"/>
                </a:lnTo>
              </a:path>
              <a:path w="3809" h="209550">
                <a:moveTo>
                  <a:pt x="0" y="200110"/>
                </a:moveTo>
                <a:lnTo>
                  <a:pt x="0" y="209417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48" name="object 15248"/>
          <p:cNvSpPr/>
          <p:nvPr/>
        </p:nvSpPr>
        <p:spPr>
          <a:xfrm>
            <a:off x="12988552" y="347912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49" name="object 15249"/>
          <p:cNvSpPr/>
          <p:nvPr/>
        </p:nvSpPr>
        <p:spPr>
          <a:xfrm>
            <a:off x="5944670" y="658130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50" name="object 15250"/>
          <p:cNvSpPr/>
          <p:nvPr/>
        </p:nvSpPr>
        <p:spPr>
          <a:xfrm>
            <a:off x="12992275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51" name="object 15251"/>
          <p:cNvSpPr/>
          <p:nvPr/>
        </p:nvSpPr>
        <p:spPr>
          <a:xfrm>
            <a:off x="12992275" y="347912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52" name="object 15252"/>
          <p:cNvSpPr/>
          <p:nvPr/>
        </p:nvSpPr>
        <p:spPr>
          <a:xfrm>
            <a:off x="5944670" y="648822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53" name="object 15253"/>
          <p:cNvSpPr/>
          <p:nvPr/>
        </p:nvSpPr>
        <p:spPr>
          <a:xfrm>
            <a:off x="5944670" y="658967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54" name="object 15254"/>
          <p:cNvSpPr/>
          <p:nvPr/>
        </p:nvSpPr>
        <p:spPr>
          <a:xfrm>
            <a:off x="5944670" y="647891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55" name="object 15255"/>
          <p:cNvSpPr/>
          <p:nvPr/>
        </p:nvSpPr>
        <p:spPr>
          <a:xfrm>
            <a:off x="12988552" y="348377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56" name="object 15256"/>
          <p:cNvSpPr/>
          <p:nvPr/>
        </p:nvSpPr>
        <p:spPr>
          <a:xfrm>
            <a:off x="5981900" y="6525455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57" name="object 15257"/>
          <p:cNvSpPr/>
          <p:nvPr/>
        </p:nvSpPr>
        <p:spPr>
          <a:xfrm>
            <a:off x="12988552" y="348377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58" name="object 15258"/>
          <p:cNvSpPr/>
          <p:nvPr/>
        </p:nvSpPr>
        <p:spPr>
          <a:xfrm>
            <a:off x="13062081" y="3194317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59" name="object 15259"/>
          <p:cNvSpPr/>
          <p:nvPr/>
        </p:nvSpPr>
        <p:spPr>
          <a:xfrm>
            <a:off x="12992275" y="3483779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>
                <a:moveTo>
                  <a:pt x="7445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60" name="object 15260"/>
          <p:cNvSpPr/>
          <p:nvPr/>
        </p:nvSpPr>
        <p:spPr>
          <a:xfrm>
            <a:off x="13029505" y="3397220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61" name="object 15261"/>
          <p:cNvSpPr/>
          <p:nvPr/>
        </p:nvSpPr>
        <p:spPr>
          <a:xfrm>
            <a:off x="13062081" y="3447480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62" name="object 15262"/>
          <p:cNvSpPr/>
          <p:nvPr/>
        </p:nvSpPr>
        <p:spPr>
          <a:xfrm>
            <a:off x="13062081" y="3336721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63" name="object 15263"/>
          <p:cNvSpPr/>
          <p:nvPr/>
        </p:nvSpPr>
        <p:spPr>
          <a:xfrm>
            <a:off x="13062081" y="3438173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64" name="object 15264"/>
          <p:cNvSpPr/>
          <p:nvPr/>
        </p:nvSpPr>
        <p:spPr>
          <a:xfrm>
            <a:off x="13062081" y="3345098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65" name="object 15265"/>
          <p:cNvSpPr/>
          <p:nvPr/>
        </p:nvSpPr>
        <p:spPr>
          <a:xfrm>
            <a:off x="13066734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66" name="object 15266"/>
          <p:cNvSpPr/>
          <p:nvPr/>
        </p:nvSpPr>
        <p:spPr>
          <a:xfrm>
            <a:off x="12988552" y="3396289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3722" y="4653"/>
                </a:moveTo>
                <a:lnTo>
                  <a:pt x="29783" y="4653"/>
                </a:lnTo>
              </a:path>
              <a:path w="78740" h="5079">
                <a:moveTo>
                  <a:pt x="47468" y="4653"/>
                </a:moveTo>
                <a:lnTo>
                  <a:pt x="73528" y="4653"/>
                </a:lnTo>
              </a:path>
              <a:path w="78740" h="5079">
                <a:moveTo>
                  <a:pt x="78182" y="0"/>
                </a:moveTo>
                <a:lnTo>
                  <a:pt x="47468" y="0"/>
                </a:lnTo>
              </a:path>
              <a:path w="78740" h="5079">
                <a:moveTo>
                  <a:pt x="2978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67" name="object 15267"/>
          <p:cNvSpPr/>
          <p:nvPr/>
        </p:nvSpPr>
        <p:spPr>
          <a:xfrm>
            <a:off x="5944670" y="6442619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68" name="object 15268"/>
          <p:cNvSpPr/>
          <p:nvPr/>
        </p:nvSpPr>
        <p:spPr>
          <a:xfrm>
            <a:off x="12988552" y="3479125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73528" y="0"/>
                </a:moveTo>
                <a:lnTo>
                  <a:pt x="47468" y="0"/>
                </a:lnTo>
              </a:path>
              <a:path w="73659">
                <a:moveTo>
                  <a:pt x="29783" y="0"/>
                </a:moveTo>
                <a:lnTo>
                  <a:pt x="3722" y="0"/>
                </a:lnTo>
              </a:path>
              <a:path w="7365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69" name="object 15269"/>
          <p:cNvSpPr/>
          <p:nvPr/>
        </p:nvSpPr>
        <p:spPr>
          <a:xfrm>
            <a:off x="12988552" y="339628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70" name="object 15270"/>
          <p:cNvSpPr/>
          <p:nvPr/>
        </p:nvSpPr>
        <p:spPr>
          <a:xfrm>
            <a:off x="12988552" y="347912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71" name="object 15271"/>
          <p:cNvSpPr/>
          <p:nvPr/>
        </p:nvSpPr>
        <p:spPr>
          <a:xfrm>
            <a:off x="5944670" y="673208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72" name="object 15272"/>
          <p:cNvSpPr/>
          <p:nvPr/>
        </p:nvSpPr>
        <p:spPr>
          <a:xfrm>
            <a:off x="12988552" y="340094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73" name="object 15273"/>
          <p:cNvSpPr/>
          <p:nvPr/>
        </p:nvSpPr>
        <p:spPr>
          <a:xfrm>
            <a:off x="6019130" y="644261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74" name="object 15274"/>
          <p:cNvSpPr/>
          <p:nvPr/>
        </p:nvSpPr>
        <p:spPr>
          <a:xfrm>
            <a:off x="6019130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75" name="object 15275"/>
          <p:cNvSpPr/>
          <p:nvPr/>
        </p:nvSpPr>
        <p:spPr>
          <a:xfrm>
            <a:off x="6019130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76" name="object 15276"/>
          <p:cNvSpPr/>
          <p:nvPr/>
        </p:nvSpPr>
        <p:spPr>
          <a:xfrm>
            <a:off x="12988552" y="3400943"/>
            <a:ext cx="73660" cy="78740"/>
          </a:xfrm>
          <a:custGeom>
            <a:avLst/>
            <a:gdLst/>
            <a:ahLst/>
            <a:cxnLst/>
            <a:rect l="l" t="t" r="r" b="b"/>
            <a:pathLst>
              <a:path w="73659" h="78739">
                <a:moveTo>
                  <a:pt x="3722" y="0"/>
                </a:moveTo>
                <a:lnTo>
                  <a:pt x="3722" y="29783"/>
                </a:lnTo>
              </a:path>
              <a:path w="73659" h="78739">
                <a:moveTo>
                  <a:pt x="3722" y="47468"/>
                </a:moveTo>
                <a:lnTo>
                  <a:pt x="3722" y="78182"/>
                </a:lnTo>
              </a:path>
              <a:path w="73659" h="78739">
                <a:moveTo>
                  <a:pt x="3722" y="0"/>
                </a:moveTo>
                <a:lnTo>
                  <a:pt x="29783" y="0"/>
                </a:lnTo>
              </a:path>
              <a:path w="73659" h="78739">
                <a:moveTo>
                  <a:pt x="47468" y="0"/>
                </a:moveTo>
                <a:lnTo>
                  <a:pt x="73528" y="0"/>
                </a:lnTo>
              </a:path>
              <a:path w="73659" h="78739">
                <a:moveTo>
                  <a:pt x="73528" y="0"/>
                </a:moveTo>
                <a:lnTo>
                  <a:pt x="73528" y="29783"/>
                </a:lnTo>
              </a:path>
              <a:path w="73659" h="78739">
                <a:moveTo>
                  <a:pt x="73528" y="47468"/>
                </a:moveTo>
                <a:lnTo>
                  <a:pt x="73528" y="78182"/>
                </a:lnTo>
              </a:path>
              <a:path w="73659" h="78739">
                <a:moveTo>
                  <a:pt x="73528" y="78182"/>
                </a:moveTo>
                <a:lnTo>
                  <a:pt x="47468" y="78182"/>
                </a:lnTo>
              </a:path>
              <a:path w="73659" h="78739">
                <a:moveTo>
                  <a:pt x="29783" y="78182"/>
                </a:moveTo>
                <a:lnTo>
                  <a:pt x="3722" y="78182"/>
                </a:lnTo>
              </a:path>
              <a:path w="73659" h="78739">
                <a:moveTo>
                  <a:pt x="3722" y="0"/>
                </a:moveTo>
                <a:lnTo>
                  <a:pt x="0" y="0"/>
                </a:lnTo>
              </a:path>
              <a:path w="73659" h="78739">
                <a:moveTo>
                  <a:pt x="3722" y="78182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77" name="object 15277"/>
          <p:cNvSpPr/>
          <p:nvPr/>
        </p:nvSpPr>
        <p:spPr>
          <a:xfrm>
            <a:off x="11524489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78" name="object 15278"/>
          <p:cNvSpPr/>
          <p:nvPr/>
        </p:nvSpPr>
        <p:spPr>
          <a:xfrm>
            <a:off x="6023784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79" name="object 15279"/>
          <p:cNvSpPr/>
          <p:nvPr/>
        </p:nvSpPr>
        <p:spPr>
          <a:xfrm>
            <a:off x="6023784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80" name="object 15280"/>
          <p:cNvSpPr/>
          <p:nvPr/>
        </p:nvSpPr>
        <p:spPr>
          <a:xfrm>
            <a:off x="11524489" y="653104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81" name="object 15281"/>
          <p:cNvSpPr/>
          <p:nvPr/>
        </p:nvSpPr>
        <p:spPr>
          <a:xfrm>
            <a:off x="5944670" y="6442619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45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82" name="object 15282"/>
          <p:cNvSpPr/>
          <p:nvPr/>
        </p:nvSpPr>
        <p:spPr>
          <a:xfrm>
            <a:off x="6019130" y="653476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83" name="object 15283"/>
          <p:cNvSpPr/>
          <p:nvPr/>
        </p:nvSpPr>
        <p:spPr>
          <a:xfrm>
            <a:off x="5944670" y="6530109"/>
            <a:ext cx="79375" cy="209550"/>
          </a:xfrm>
          <a:custGeom>
            <a:avLst/>
            <a:gdLst/>
            <a:ahLst/>
            <a:cxnLst/>
            <a:rect l="l" t="t" r="r" b="b"/>
            <a:pathLst>
              <a:path w="79375" h="209550">
                <a:moveTo>
                  <a:pt x="74459" y="204763"/>
                </a:moveTo>
                <a:lnTo>
                  <a:pt x="79113" y="204763"/>
                </a:lnTo>
              </a:path>
              <a:path w="79375" h="209550">
                <a:moveTo>
                  <a:pt x="79113" y="204763"/>
                </a:moveTo>
                <a:lnTo>
                  <a:pt x="79113" y="165672"/>
                </a:lnTo>
              </a:path>
              <a:path w="79375" h="209550">
                <a:moveTo>
                  <a:pt x="79113" y="147988"/>
                </a:moveTo>
                <a:lnTo>
                  <a:pt x="79113" y="113550"/>
                </a:lnTo>
              </a:path>
              <a:path w="79375" h="209550">
                <a:moveTo>
                  <a:pt x="79113" y="95866"/>
                </a:moveTo>
                <a:lnTo>
                  <a:pt x="79113" y="61429"/>
                </a:lnTo>
              </a:path>
              <a:path w="79375" h="209550">
                <a:moveTo>
                  <a:pt x="79113" y="43745"/>
                </a:moveTo>
                <a:lnTo>
                  <a:pt x="79113" y="4653"/>
                </a:lnTo>
              </a:path>
              <a:path w="79375" h="209550">
                <a:moveTo>
                  <a:pt x="4653" y="4653"/>
                </a:moveTo>
                <a:lnTo>
                  <a:pt x="30714" y="4653"/>
                </a:lnTo>
              </a:path>
              <a:path w="79375" h="209550">
                <a:moveTo>
                  <a:pt x="48398" y="4653"/>
                </a:moveTo>
                <a:lnTo>
                  <a:pt x="74459" y="4653"/>
                </a:lnTo>
              </a:path>
              <a:path w="79375" h="209550">
                <a:moveTo>
                  <a:pt x="4653" y="204763"/>
                </a:moveTo>
                <a:lnTo>
                  <a:pt x="4653" y="165672"/>
                </a:lnTo>
              </a:path>
              <a:path w="79375" h="209550">
                <a:moveTo>
                  <a:pt x="4653" y="147988"/>
                </a:moveTo>
                <a:lnTo>
                  <a:pt x="4653" y="113550"/>
                </a:lnTo>
              </a:path>
              <a:path w="79375" h="209550">
                <a:moveTo>
                  <a:pt x="4653" y="95866"/>
                </a:moveTo>
                <a:lnTo>
                  <a:pt x="4653" y="61429"/>
                </a:lnTo>
              </a:path>
              <a:path w="79375" h="209550">
                <a:moveTo>
                  <a:pt x="4653" y="43745"/>
                </a:moveTo>
                <a:lnTo>
                  <a:pt x="4653" y="4653"/>
                </a:lnTo>
              </a:path>
              <a:path w="79375" h="209550">
                <a:moveTo>
                  <a:pt x="74459" y="204763"/>
                </a:moveTo>
                <a:lnTo>
                  <a:pt x="48398" y="204763"/>
                </a:lnTo>
              </a:path>
              <a:path w="79375" h="209550">
                <a:moveTo>
                  <a:pt x="30714" y="204763"/>
                </a:moveTo>
                <a:lnTo>
                  <a:pt x="4653" y="204763"/>
                </a:lnTo>
              </a:path>
              <a:path w="79375" h="209550">
                <a:moveTo>
                  <a:pt x="74459" y="204763"/>
                </a:moveTo>
                <a:lnTo>
                  <a:pt x="74459" y="165672"/>
                </a:lnTo>
              </a:path>
              <a:path w="79375" h="209550">
                <a:moveTo>
                  <a:pt x="74459" y="147988"/>
                </a:moveTo>
                <a:lnTo>
                  <a:pt x="74459" y="113550"/>
                </a:lnTo>
              </a:path>
              <a:path w="79375" h="209550">
                <a:moveTo>
                  <a:pt x="74459" y="95866"/>
                </a:moveTo>
                <a:lnTo>
                  <a:pt x="74459" y="61429"/>
                </a:lnTo>
              </a:path>
              <a:path w="79375" h="209550">
                <a:moveTo>
                  <a:pt x="74459" y="43745"/>
                </a:moveTo>
                <a:lnTo>
                  <a:pt x="74459" y="4653"/>
                </a:lnTo>
              </a:path>
              <a:path w="79375" h="209550">
                <a:moveTo>
                  <a:pt x="74459" y="204763"/>
                </a:moveTo>
                <a:lnTo>
                  <a:pt x="79113" y="204763"/>
                </a:lnTo>
              </a:path>
              <a:path w="79375" h="209550">
                <a:moveTo>
                  <a:pt x="79113" y="209417"/>
                </a:moveTo>
                <a:lnTo>
                  <a:pt x="79113" y="204763"/>
                </a:lnTo>
              </a:path>
              <a:path w="79375" h="209550">
                <a:moveTo>
                  <a:pt x="79113" y="4653"/>
                </a:moveTo>
                <a:lnTo>
                  <a:pt x="79113" y="0"/>
                </a:lnTo>
              </a:path>
              <a:path w="79375" h="209550">
                <a:moveTo>
                  <a:pt x="79113" y="204763"/>
                </a:moveTo>
                <a:lnTo>
                  <a:pt x="79113" y="165672"/>
                </a:lnTo>
              </a:path>
              <a:path w="79375" h="209550">
                <a:moveTo>
                  <a:pt x="79113" y="147988"/>
                </a:moveTo>
                <a:lnTo>
                  <a:pt x="79113" y="113550"/>
                </a:lnTo>
              </a:path>
              <a:path w="79375" h="209550">
                <a:moveTo>
                  <a:pt x="79113" y="95866"/>
                </a:moveTo>
                <a:lnTo>
                  <a:pt x="79113" y="61429"/>
                </a:lnTo>
              </a:path>
              <a:path w="79375" h="209550">
                <a:moveTo>
                  <a:pt x="79113" y="43745"/>
                </a:moveTo>
                <a:lnTo>
                  <a:pt x="79113" y="4653"/>
                </a:lnTo>
              </a:path>
              <a:path w="79375" h="209550">
                <a:moveTo>
                  <a:pt x="79113" y="4653"/>
                </a:moveTo>
                <a:lnTo>
                  <a:pt x="74459" y="4653"/>
                </a:lnTo>
              </a:path>
              <a:path w="79375" h="209550">
                <a:moveTo>
                  <a:pt x="79113" y="0"/>
                </a:moveTo>
                <a:lnTo>
                  <a:pt x="48398" y="0"/>
                </a:lnTo>
              </a:path>
              <a:path w="79375" h="209550">
                <a:moveTo>
                  <a:pt x="30714" y="0"/>
                </a:moveTo>
                <a:lnTo>
                  <a:pt x="0" y="0"/>
                </a:lnTo>
              </a:path>
              <a:path w="79375" h="209550">
                <a:moveTo>
                  <a:pt x="4653" y="4653"/>
                </a:moveTo>
                <a:lnTo>
                  <a:pt x="30714" y="4653"/>
                </a:lnTo>
              </a:path>
              <a:path w="79375" h="209550">
                <a:moveTo>
                  <a:pt x="48398" y="4653"/>
                </a:moveTo>
                <a:lnTo>
                  <a:pt x="74459" y="4653"/>
                </a:lnTo>
              </a:path>
              <a:path w="79375" h="209550">
                <a:moveTo>
                  <a:pt x="74459" y="204763"/>
                </a:moveTo>
                <a:lnTo>
                  <a:pt x="48398" y="204763"/>
                </a:lnTo>
              </a:path>
              <a:path w="79375" h="209550">
                <a:moveTo>
                  <a:pt x="30714" y="204763"/>
                </a:moveTo>
                <a:lnTo>
                  <a:pt x="4653" y="204763"/>
                </a:lnTo>
              </a:path>
              <a:path w="79375" h="209550">
                <a:moveTo>
                  <a:pt x="0" y="4653"/>
                </a:moveTo>
                <a:lnTo>
                  <a:pt x="0" y="43745"/>
                </a:lnTo>
              </a:path>
              <a:path w="79375" h="209550">
                <a:moveTo>
                  <a:pt x="0" y="61429"/>
                </a:moveTo>
                <a:lnTo>
                  <a:pt x="0" y="95866"/>
                </a:lnTo>
              </a:path>
              <a:path w="79375" h="209550">
                <a:moveTo>
                  <a:pt x="0" y="113550"/>
                </a:moveTo>
                <a:lnTo>
                  <a:pt x="0" y="147988"/>
                </a:lnTo>
              </a:path>
              <a:path w="79375" h="209550">
                <a:moveTo>
                  <a:pt x="0" y="165672"/>
                </a:moveTo>
                <a:lnTo>
                  <a:pt x="0" y="20476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84" name="object 15284"/>
          <p:cNvSpPr/>
          <p:nvPr/>
        </p:nvSpPr>
        <p:spPr>
          <a:xfrm>
            <a:off x="11454683" y="64528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85" name="object 15285"/>
          <p:cNvSpPr/>
          <p:nvPr/>
        </p:nvSpPr>
        <p:spPr>
          <a:xfrm>
            <a:off x="11454683" y="6452857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0" y="78182"/>
                </a:moveTo>
                <a:lnTo>
                  <a:pt x="0" y="48398"/>
                </a:lnTo>
              </a:path>
              <a:path w="69850" h="78740">
                <a:moveTo>
                  <a:pt x="0" y="30714"/>
                </a:moveTo>
                <a:lnTo>
                  <a:pt x="0" y="0"/>
                </a:lnTo>
              </a:path>
              <a:path w="69850" h="78740">
                <a:moveTo>
                  <a:pt x="69805" y="78182"/>
                </a:moveTo>
                <a:lnTo>
                  <a:pt x="43745" y="78182"/>
                </a:lnTo>
              </a:path>
              <a:path w="69850" h="78740">
                <a:moveTo>
                  <a:pt x="26060" y="78182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86" name="object 15286"/>
          <p:cNvSpPr/>
          <p:nvPr/>
        </p:nvSpPr>
        <p:spPr>
          <a:xfrm>
            <a:off x="5275464" y="6546862"/>
            <a:ext cx="7620" cy="5080"/>
          </a:xfrm>
          <a:custGeom>
            <a:avLst/>
            <a:gdLst/>
            <a:ahLst/>
            <a:cxnLst/>
            <a:rect l="l" t="t" r="r" b="b"/>
            <a:pathLst>
              <a:path w="7620" h="5079">
                <a:moveTo>
                  <a:pt x="6515" y="3722"/>
                </a:moveTo>
                <a:lnTo>
                  <a:pt x="5584" y="2792"/>
                </a:lnTo>
              </a:path>
              <a:path w="7620" h="5079">
                <a:moveTo>
                  <a:pt x="7445" y="3722"/>
                </a:moveTo>
                <a:lnTo>
                  <a:pt x="6515" y="3722"/>
                </a:lnTo>
              </a:path>
              <a:path w="7620" h="5079">
                <a:moveTo>
                  <a:pt x="7445" y="4653"/>
                </a:moveTo>
                <a:lnTo>
                  <a:pt x="7445" y="3722"/>
                </a:lnTo>
              </a:path>
              <a:path w="7620" h="5079">
                <a:moveTo>
                  <a:pt x="1861" y="930"/>
                </a:moveTo>
                <a:lnTo>
                  <a:pt x="0" y="0"/>
                </a:lnTo>
              </a:path>
              <a:path w="7620" h="5079">
                <a:moveTo>
                  <a:pt x="3722" y="1861"/>
                </a:moveTo>
                <a:lnTo>
                  <a:pt x="1861" y="930"/>
                </a:lnTo>
              </a:path>
              <a:path w="7620" h="5079">
                <a:moveTo>
                  <a:pt x="5584" y="2792"/>
                </a:moveTo>
                <a:lnTo>
                  <a:pt x="3722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87" name="object 15287"/>
          <p:cNvSpPr/>
          <p:nvPr/>
        </p:nvSpPr>
        <p:spPr>
          <a:xfrm>
            <a:off x="5110722" y="6586884"/>
            <a:ext cx="5080" cy="7620"/>
          </a:xfrm>
          <a:custGeom>
            <a:avLst/>
            <a:gdLst/>
            <a:ahLst/>
            <a:cxnLst/>
            <a:rect l="l" t="t" r="r" b="b"/>
            <a:pathLst>
              <a:path w="5079" h="7620">
                <a:moveTo>
                  <a:pt x="930" y="6515"/>
                </a:moveTo>
                <a:lnTo>
                  <a:pt x="1861" y="4653"/>
                </a:lnTo>
              </a:path>
              <a:path w="5079" h="7620">
                <a:moveTo>
                  <a:pt x="0" y="6515"/>
                </a:moveTo>
                <a:lnTo>
                  <a:pt x="930" y="6515"/>
                </a:lnTo>
              </a:path>
              <a:path w="5079" h="7620">
                <a:moveTo>
                  <a:pt x="0" y="7445"/>
                </a:moveTo>
                <a:lnTo>
                  <a:pt x="0" y="6515"/>
                </a:lnTo>
              </a:path>
              <a:path w="5079" h="7620">
                <a:moveTo>
                  <a:pt x="3722" y="1861"/>
                </a:moveTo>
                <a:lnTo>
                  <a:pt x="4653" y="0"/>
                </a:lnTo>
              </a:path>
              <a:path w="5079" h="7620">
                <a:moveTo>
                  <a:pt x="1861" y="3722"/>
                </a:moveTo>
                <a:lnTo>
                  <a:pt x="3722" y="1861"/>
                </a:lnTo>
              </a:path>
              <a:path w="5079" h="7620">
                <a:moveTo>
                  <a:pt x="1861" y="4653"/>
                </a:moveTo>
                <a:lnTo>
                  <a:pt x="1861" y="372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88" name="object 15288"/>
          <p:cNvSpPr/>
          <p:nvPr/>
        </p:nvSpPr>
        <p:spPr>
          <a:xfrm>
            <a:off x="11524489" y="6448203"/>
            <a:ext cx="5080" cy="83185"/>
          </a:xfrm>
          <a:custGeom>
            <a:avLst/>
            <a:gdLst/>
            <a:ahLst/>
            <a:cxnLst/>
            <a:rect l="l" t="t" r="r" b="b"/>
            <a:pathLst>
              <a:path w="5079" h="83184">
                <a:moveTo>
                  <a:pt x="0" y="82836"/>
                </a:moveTo>
                <a:lnTo>
                  <a:pt x="0" y="53052"/>
                </a:lnTo>
              </a:path>
              <a:path w="5079" h="83184">
                <a:moveTo>
                  <a:pt x="0" y="35368"/>
                </a:moveTo>
                <a:lnTo>
                  <a:pt x="0" y="4653"/>
                </a:lnTo>
              </a:path>
              <a:path w="5079" h="83184">
                <a:moveTo>
                  <a:pt x="4653" y="82836"/>
                </a:moveTo>
                <a:lnTo>
                  <a:pt x="0" y="82836"/>
                </a:lnTo>
              </a:path>
              <a:path w="5079" h="83184">
                <a:moveTo>
                  <a:pt x="4653" y="4653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89" name="object 15289"/>
          <p:cNvSpPr/>
          <p:nvPr/>
        </p:nvSpPr>
        <p:spPr>
          <a:xfrm>
            <a:off x="5041848" y="6317899"/>
            <a:ext cx="64769" cy="255270"/>
          </a:xfrm>
          <a:custGeom>
            <a:avLst/>
            <a:gdLst/>
            <a:ahLst/>
            <a:cxnLst/>
            <a:rect l="l" t="t" r="r" b="b"/>
            <a:pathLst>
              <a:path w="64770" h="255270">
                <a:moveTo>
                  <a:pt x="64221" y="255024"/>
                </a:moveTo>
                <a:lnTo>
                  <a:pt x="59567" y="237340"/>
                </a:lnTo>
              </a:path>
              <a:path w="64770" h="255270">
                <a:moveTo>
                  <a:pt x="54913" y="220586"/>
                </a:moveTo>
                <a:lnTo>
                  <a:pt x="46537" y="187079"/>
                </a:lnTo>
              </a:path>
              <a:path w="64770" h="255270">
                <a:moveTo>
                  <a:pt x="42814" y="169395"/>
                </a:moveTo>
                <a:lnTo>
                  <a:pt x="34437" y="135888"/>
                </a:lnTo>
              </a:path>
              <a:path w="64770" h="255270">
                <a:moveTo>
                  <a:pt x="29783" y="119135"/>
                </a:moveTo>
                <a:lnTo>
                  <a:pt x="21407" y="84697"/>
                </a:lnTo>
              </a:path>
              <a:path w="64770" h="255270">
                <a:moveTo>
                  <a:pt x="17684" y="67944"/>
                </a:moveTo>
                <a:lnTo>
                  <a:pt x="8376" y="34437"/>
                </a:lnTo>
              </a:path>
              <a:path w="64770" h="255270">
                <a:moveTo>
                  <a:pt x="4653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90" name="object 15290"/>
          <p:cNvSpPr/>
          <p:nvPr/>
        </p:nvSpPr>
        <p:spPr>
          <a:xfrm>
            <a:off x="5214035" y="6275085"/>
            <a:ext cx="63500" cy="255270"/>
          </a:xfrm>
          <a:custGeom>
            <a:avLst/>
            <a:gdLst/>
            <a:ahLst/>
            <a:cxnLst/>
            <a:rect l="l" t="t" r="r" b="b"/>
            <a:pathLst>
              <a:path w="63500" h="255270">
                <a:moveTo>
                  <a:pt x="0" y="0"/>
                </a:moveTo>
                <a:lnTo>
                  <a:pt x="4653" y="17684"/>
                </a:lnTo>
              </a:path>
              <a:path w="63500" h="255270">
                <a:moveTo>
                  <a:pt x="8376" y="34437"/>
                </a:moveTo>
                <a:lnTo>
                  <a:pt x="16753" y="67944"/>
                </a:lnTo>
              </a:path>
              <a:path w="63500" h="255270">
                <a:moveTo>
                  <a:pt x="21407" y="84697"/>
                </a:moveTo>
                <a:lnTo>
                  <a:pt x="29783" y="119135"/>
                </a:lnTo>
              </a:path>
              <a:path w="63500" h="255270">
                <a:moveTo>
                  <a:pt x="33506" y="135888"/>
                </a:moveTo>
                <a:lnTo>
                  <a:pt x="42814" y="169395"/>
                </a:lnTo>
              </a:path>
              <a:path w="63500" h="255270">
                <a:moveTo>
                  <a:pt x="46537" y="186149"/>
                </a:moveTo>
                <a:lnTo>
                  <a:pt x="54913" y="220586"/>
                </a:lnTo>
              </a:path>
              <a:path w="63500" h="255270">
                <a:moveTo>
                  <a:pt x="59567" y="237340"/>
                </a:moveTo>
                <a:lnTo>
                  <a:pt x="63290" y="25502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91" name="object 15291"/>
          <p:cNvSpPr/>
          <p:nvPr/>
        </p:nvSpPr>
        <p:spPr>
          <a:xfrm>
            <a:off x="11529143" y="6531040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92" name="object 15292"/>
          <p:cNvSpPr/>
          <p:nvPr/>
        </p:nvSpPr>
        <p:spPr>
          <a:xfrm>
            <a:off x="11454683" y="6452857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69805" y="0"/>
                </a:moveTo>
                <a:lnTo>
                  <a:pt x="74459" y="0"/>
                </a:lnTo>
              </a:path>
              <a:path w="74929">
                <a:moveTo>
                  <a:pt x="0" y="0"/>
                </a:moveTo>
                <a:lnTo>
                  <a:pt x="26060" y="0"/>
                </a:lnTo>
              </a:path>
              <a:path w="74929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93" name="object 15293"/>
          <p:cNvSpPr/>
          <p:nvPr/>
        </p:nvSpPr>
        <p:spPr>
          <a:xfrm>
            <a:off x="5197281" y="62639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94" name="object 15294"/>
          <p:cNvSpPr/>
          <p:nvPr/>
        </p:nvSpPr>
        <p:spPr>
          <a:xfrm>
            <a:off x="5051155" y="6264846"/>
            <a:ext cx="147320" cy="37465"/>
          </a:xfrm>
          <a:custGeom>
            <a:avLst/>
            <a:gdLst/>
            <a:ahLst/>
            <a:cxnLst/>
            <a:rect l="l" t="t" r="r" b="b"/>
            <a:pathLst>
              <a:path w="147320" h="37464">
                <a:moveTo>
                  <a:pt x="0" y="37229"/>
                </a:moveTo>
                <a:lnTo>
                  <a:pt x="40022" y="26991"/>
                </a:lnTo>
              </a:path>
              <a:path w="147320" h="37464">
                <a:moveTo>
                  <a:pt x="56775" y="23268"/>
                </a:moveTo>
                <a:lnTo>
                  <a:pt x="90282" y="14891"/>
                </a:lnTo>
              </a:path>
              <a:path w="147320" h="37464">
                <a:moveTo>
                  <a:pt x="107966" y="10238"/>
                </a:moveTo>
                <a:lnTo>
                  <a:pt x="147057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95" name="object 15295"/>
          <p:cNvSpPr/>
          <p:nvPr/>
        </p:nvSpPr>
        <p:spPr>
          <a:xfrm>
            <a:off x="5278257" y="6531971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96" name="object 15296"/>
          <p:cNvSpPr/>
          <p:nvPr/>
        </p:nvSpPr>
        <p:spPr>
          <a:xfrm>
            <a:off x="5106069" y="6551516"/>
            <a:ext cx="177165" cy="43180"/>
          </a:xfrm>
          <a:custGeom>
            <a:avLst/>
            <a:gdLst/>
            <a:ahLst/>
            <a:cxnLst/>
            <a:rect l="l" t="t" r="r" b="b"/>
            <a:pathLst>
              <a:path w="177164" h="43179">
                <a:moveTo>
                  <a:pt x="4653" y="42814"/>
                </a:moveTo>
                <a:lnTo>
                  <a:pt x="31645" y="36299"/>
                </a:lnTo>
              </a:path>
              <a:path w="177164" h="43179">
                <a:moveTo>
                  <a:pt x="48398" y="31645"/>
                </a:moveTo>
                <a:lnTo>
                  <a:pt x="82836" y="23268"/>
                </a:lnTo>
              </a:path>
              <a:path w="177164" h="43179">
                <a:moveTo>
                  <a:pt x="99589" y="18614"/>
                </a:moveTo>
                <a:lnTo>
                  <a:pt x="133096" y="10238"/>
                </a:lnTo>
              </a:path>
              <a:path w="177164" h="43179">
                <a:moveTo>
                  <a:pt x="149850" y="6515"/>
                </a:moveTo>
                <a:lnTo>
                  <a:pt x="176841" y="0"/>
                </a:lnTo>
              </a:path>
              <a:path w="177164" h="43179">
                <a:moveTo>
                  <a:pt x="0" y="23268"/>
                </a:moveTo>
                <a:lnTo>
                  <a:pt x="4653" y="4281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97" name="object 15297"/>
          <p:cNvSpPr/>
          <p:nvPr/>
        </p:nvSpPr>
        <p:spPr>
          <a:xfrm>
            <a:off x="11450029" y="6531040"/>
            <a:ext cx="79375" cy="5080"/>
          </a:xfrm>
          <a:custGeom>
            <a:avLst/>
            <a:gdLst/>
            <a:ahLst/>
            <a:cxnLst/>
            <a:rect l="l" t="t" r="r" b="b"/>
            <a:pathLst>
              <a:path w="79375" h="5079">
                <a:moveTo>
                  <a:pt x="0" y="4653"/>
                </a:moveTo>
                <a:lnTo>
                  <a:pt x="30714" y="4653"/>
                </a:lnTo>
              </a:path>
              <a:path w="79375" h="5079">
                <a:moveTo>
                  <a:pt x="48398" y="4653"/>
                </a:moveTo>
                <a:lnTo>
                  <a:pt x="79113" y="4653"/>
                </a:lnTo>
              </a:path>
              <a:path w="79375" h="5079">
                <a:moveTo>
                  <a:pt x="74459" y="0"/>
                </a:moveTo>
                <a:lnTo>
                  <a:pt x="48398" y="0"/>
                </a:lnTo>
              </a:path>
              <a:path w="79375" h="5079">
                <a:moveTo>
                  <a:pt x="30714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98" name="object 15298"/>
          <p:cNvSpPr/>
          <p:nvPr/>
        </p:nvSpPr>
        <p:spPr>
          <a:xfrm>
            <a:off x="11450029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99" name="object 15299"/>
          <p:cNvSpPr/>
          <p:nvPr/>
        </p:nvSpPr>
        <p:spPr>
          <a:xfrm>
            <a:off x="5277326" y="6530109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00" name="object 15300"/>
          <p:cNvSpPr/>
          <p:nvPr/>
        </p:nvSpPr>
        <p:spPr>
          <a:xfrm>
            <a:off x="5106069" y="6572923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301" name="object 15301"/>
          <p:cNvGrpSpPr/>
          <p:nvPr/>
        </p:nvGrpSpPr>
        <p:grpSpPr>
          <a:xfrm>
            <a:off x="5107930" y="6583161"/>
            <a:ext cx="31750" cy="115570"/>
            <a:chOff x="5107930" y="6583161"/>
            <a:chExt cx="31750" cy="115570"/>
          </a:xfrm>
        </p:grpSpPr>
        <p:sp>
          <p:nvSpPr>
            <p:cNvPr id="15302" name="object 15302"/>
            <p:cNvSpPr/>
            <p:nvPr/>
          </p:nvSpPr>
          <p:spPr>
            <a:xfrm>
              <a:off x="5108861" y="6584092"/>
              <a:ext cx="27305" cy="108585"/>
            </a:xfrm>
            <a:custGeom>
              <a:avLst/>
              <a:gdLst/>
              <a:ahLst/>
              <a:cxnLst/>
              <a:rect l="l" t="t" r="r" b="b"/>
              <a:pathLst>
                <a:path w="27304" h="108584">
                  <a:moveTo>
                    <a:pt x="26991" y="107966"/>
                  </a:moveTo>
                  <a:lnTo>
                    <a:pt x="21407" y="85628"/>
                  </a:lnTo>
                </a:path>
                <a:path w="27304" h="108584">
                  <a:moveTo>
                    <a:pt x="16753" y="69805"/>
                  </a:moveTo>
                  <a:lnTo>
                    <a:pt x="9307" y="38160"/>
                  </a:lnTo>
                </a:path>
                <a:path w="27304" h="108584">
                  <a:moveTo>
                    <a:pt x="5584" y="223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03" name="object 15303"/>
            <p:cNvSpPr/>
            <p:nvPr/>
          </p:nvSpPr>
          <p:spPr>
            <a:xfrm>
              <a:off x="5137714" y="66967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304" name="object 15304"/>
          <p:cNvSpPr/>
          <p:nvPr/>
        </p:nvSpPr>
        <p:spPr>
          <a:xfrm>
            <a:off x="5108861" y="6531040"/>
            <a:ext cx="198755" cy="118745"/>
          </a:xfrm>
          <a:custGeom>
            <a:avLst/>
            <a:gdLst/>
            <a:ahLst/>
            <a:cxnLst/>
            <a:rect l="l" t="t" r="r" b="b"/>
            <a:pathLst>
              <a:path w="198754" h="118745">
                <a:moveTo>
                  <a:pt x="171257" y="10238"/>
                </a:moveTo>
                <a:lnTo>
                  <a:pt x="176841" y="32576"/>
                </a:lnTo>
              </a:path>
              <a:path w="198754" h="118745">
                <a:moveTo>
                  <a:pt x="181495" y="48398"/>
                </a:moveTo>
                <a:lnTo>
                  <a:pt x="188941" y="80044"/>
                </a:lnTo>
              </a:path>
              <a:path w="198754" h="118745">
                <a:moveTo>
                  <a:pt x="192664" y="95866"/>
                </a:moveTo>
                <a:lnTo>
                  <a:pt x="198248" y="118204"/>
                </a:lnTo>
              </a:path>
              <a:path w="198754" h="118745">
                <a:moveTo>
                  <a:pt x="165672" y="0"/>
                </a:moveTo>
                <a:lnTo>
                  <a:pt x="164741" y="0"/>
                </a:lnTo>
              </a:path>
              <a:path w="198754" h="118745">
                <a:moveTo>
                  <a:pt x="164741" y="0"/>
                </a:moveTo>
                <a:lnTo>
                  <a:pt x="162880" y="930"/>
                </a:lnTo>
              </a:path>
              <a:path w="198754" h="118745">
                <a:moveTo>
                  <a:pt x="162880" y="930"/>
                </a:moveTo>
                <a:lnTo>
                  <a:pt x="142404" y="5584"/>
                </a:lnTo>
              </a:path>
              <a:path w="198754" h="118745">
                <a:moveTo>
                  <a:pt x="124719" y="10238"/>
                </a:moveTo>
                <a:lnTo>
                  <a:pt x="91213" y="18614"/>
                </a:lnTo>
              </a:path>
              <a:path w="198754" h="118745">
                <a:moveTo>
                  <a:pt x="74459" y="22337"/>
                </a:moveTo>
                <a:lnTo>
                  <a:pt x="40952" y="30714"/>
                </a:lnTo>
              </a:path>
              <a:path w="198754" h="118745">
                <a:moveTo>
                  <a:pt x="23268" y="35368"/>
                </a:moveTo>
                <a:lnTo>
                  <a:pt x="2792" y="40952"/>
                </a:lnTo>
              </a:path>
              <a:path w="198754" h="118745">
                <a:moveTo>
                  <a:pt x="2792" y="40952"/>
                </a:moveTo>
                <a:lnTo>
                  <a:pt x="930" y="40952"/>
                </a:lnTo>
              </a:path>
              <a:path w="198754" h="118745">
                <a:moveTo>
                  <a:pt x="930" y="40952"/>
                </a:moveTo>
                <a:lnTo>
                  <a:pt x="0" y="4095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05" name="object 15305"/>
          <p:cNvSpPr/>
          <p:nvPr/>
        </p:nvSpPr>
        <p:spPr>
          <a:xfrm>
            <a:off x="11450029" y="658688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06" name="object 15306"/>
          <p:cNvSpPr/>
          <p:nvPr/>
        </p:nvSpPr>
        <p:spPr>
          <a:xfrm>
            <a:off x="11450029" y="649381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07" name="object 15307"/>
          <p:cNvSpPr/>
          <p:nvPr/>
        </p:nvSpPr>
        <p:spPr>
          <a:xfrm>
            <a:off x="11450029" y="659526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08" name="object 15308"/>
          <p:cNvSpPr/>
          <p:nvPr/>
        </p:nvSpPr>
        <p:spPr>
          <a:xfrm>
            <a:off x="11450029" y="648450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09" name="object 15309"/>
          <p:cNvSpPr/>
          <p:nvPr/>
        </p:nvSpPr>
        <p:spPr>
          <a:xfrm>
            <a:off x="11487260" y="6531040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10" name="object 15310"/>
          <p:cNvSpPr/>
          <p:nvPr/>
        </p:nvSpPr>
        <p:spPr>
          <a:xfrm>
            <a:off x="12881516" y="319152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39091"/>
                </a:lnTo>
              </a:path>
              <a:path h="200660">
                <a:moveTo>
                  <a:pt x="0" y="56775"/>
                </a:moveTo>
                <a:lnTo>
                  <a:pt x="0" y="91213"/>
                </a:lnTo>
              </a:path>
              <a:path h="200660">
                <a:moveTo>
                  <a:pt x="0" y="108897"/>
                </a:moveTo>
                <a:lnTo>
                  <a:pt x="0" y="143334"/>
                </a:lnTo>
              </a:path>
              <a:path h="200660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11" name="object 15311"/>
          <p:cNvSpPr/>
          <p:nvPr/>
        </p:nvSpPr>
        <p:spPr>
          <a:xfrm>
            <a:off x="11450029" y="6448203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12" name="object 15312"/>
          <p:cNvSpPr/>
          <p:nvPr/>
        </p:nvSpPr>
        <p:spPr>
          <a:xfrm>
            <a:off x="12885239" y="31915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991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13" name="object 15313"/>
          <p:cNvSpPr/>
          <p:nvPr/>
        </p:nvSpPr>
        <p:spPr>
          <a:xfrm>
            <a:off x="12881516" y="3191525"/>
            <a:ext cx="78740" cy="205104"/>
          </a:xfrm>
          <a:custGeom>
            <a:avLst/>
            <a:gdLst/>
            <a:ahLst/>
            <a:cxnLst/>
            <a:rect l="l" t="t" r="r" b="b"/>
            <a:pathLst>
              <a:path w="78740" h="205104">
                <a:moveTo>
                  <a:pt x="73528" y="200110"/>
                </a:moveTo>
                <a:lnTo>
                  <a:pt x="47468" y="200110"/>
                </a:lnTo>
              </a:path>
              <a:path w="78740" h="205104">
                <a:moveTo>
                  <a:pt x="30714" y="200110"/>
                </a:moveTo>
                <a:lnTo>
                  <a:pt x="3722" y="200110"/>
                </a:lnTo>
              </a:path>
              <a:path w="78740" h="205104">
                <a:moveTo>
                  <a:pt x="0" y="204763"/>
                </a:moveTo>
                <a:lnTo>
                  <a:pt x="30714" y="204763"/>
                </a:lnTo>
              </a:path>
              <a:path w="78740" h="205104">
                <a:moveTo>
                  <a:pt x="47468" y="204763"/>
                </a:moveTo>
                <a:lnTo>
                  <a:pt x="78182" y="204763"/>
                </a:lnTo>
              </a:path>
              <a:path w="78740" h="205104">
                <a:moveTo>
                  <a:pt x="73528" y="200110"/>
                </a:moveTo>
                <a:lnTo>
                  <a:pt x="78182" y="200110"/>
                </a:lnTo>
              </a:path>
              <a:path w="78740" h="205104">
                <a:moveTo>
                  <a:pt x="78182" y="200110"/>
                </a:moveTo>
                <a:lnTo>
                  <a:pt x="78182" y="161018"/>
                </a:lnTo>
              </a:path>
              <a:path w="78740" h="205104">
                <a:moveTo>
                  <a:pt x="78182" y="143334"/>
                </a:moveTo>
                <a:lnTo>
                  <a:pt x="78182" y="108897"/>
                </a:lnTo>
              </a:path>
              <a:path w="78740" h="205104">
                <a:moveTo>
                  <a:pt x="78182" y="91213"/>
                </a:moveTo>
                <a:lnTo>
                  <a:pt x="78182" y="56775"/>
                </a:lnTo>
              </a:path>
              <a:path w="78740" h="205104">
                <a:moveTo>
                  <a:pt x="78182" y="39091"/>
                </a:moveTo>
                <a:lnTo>
                  <a:pt x="78182" y="0"/>
                </a:lnTo>
              </a:path>
              <a:path w="78740" h="205104">
                <a:moveTo>
                  <a:pt x="78182" y="204763"/>
                </a:moveTo>
                <a:lnTo>
                  <a:pt x="78182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14" name="object 15314"/>
          <p:cNvSpPr/>
          <p:nvPr/>
        </p:nvSpPr>
        <p:spPr>
          <a:xfrm>
            <a:off x="12522248" y="7211414"/>
            <a:ext cx="146685" cy="36830"/>
          </a:xfrm>
          <a:custGeom>
            <a:avLst/>
            <a:gdLst/>
            <a:ahLst/>
            <a:cxnLst/>
            <a:rect l="l" t="t" r="r" b="b"/>
            <a:pathLst>
              <a:path w="146684" h="36829">
                <a:moveTo>
                  <a:pt x="146127" y="0"/>
                </a:moveTo>
                <a:lnTo>
                  <a:pt x="107035" y="9307"/>
                </a:lnTo>
              </a:path>
              <a:path w="146684" h="36829">
                <a:moveTo>
                  <a:pt x="90282" y="13961"/>
                </a:moveTo>
                <a:lnTo>
                  <a:pt x="55844" y="22337"/>
                </a:lnTo>
              </a:path>
              <a:path w="146684" h="36829">
                <a:moveTo>
                  <a:pt x="39091" y="26060"/>
                </a:moveTo>
                <a:lnTo>
                  <a:pt x="0" y="3629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15" name="object 15315"/>
          <p:cNvSpPr/>
          <p:nvPr/>
        </p:nvSpPr>
        <p:spPr>
          <a:xfrm>
            <a:off x="11450029" y="673766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16" name="object 15316"/>
          <p:cNvSpPr/>
          <p:nvPr/>
        </p:nvSpPr>
        <p:spPr>
          <a:xfrm>
            <a:off x="11524489" y="644820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17" name="object 15317"/>
          <p:cNvSpPr/>
          <p:nvPr/>
        </p:nvSpPr>
        <p:spPr>
          <a:xfrm>
            <a:off x="12955045" y="3186871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4653" y="4653"/>
                </a:moveTo>
                <a:lnTo>
                  <a:pt x="4653" y="0"/>
                </a:lnTo>
              </a:path>
              <a:path w="5079" h="5080">
                <a:moveTo>
                  <a:pt x="4653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18" name="object 15318"/>
          <p:cNvSpPr/>
          <p:nvPr/>
        </p:nvSpPr>
        <p:spPr>
          <a:xfrm>
            <a:off x="12955045" y="319152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10"/>
                </a:moveTo>
                <a:lnTo>
                  <a:pt x="0" y="161018"/>
                </a:lnTo>
              </a:path>
              <a:path h="200660">
                <a:moveTo>
                  <a:pt x="0" y="143334"/>
                </a:moveTo>
                <a:lnTo>
                  <a:pt x="0" y="108897"/>
                </a:lnTo>
              </a:path>
              <a:path h="200660">
                <a:moveTo>
                  <a:pt x="0" y="91213"/>
                </a:moveTo>
                <a:lnTo>
                  <a:pt x="0" y="56775"/>
                </a:lnTo>
              </a:path>
              <a:path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19" name="object 15319"/>
          <p:cNvSpPr/>
          <p:nvPr/>
        </p:nvSpPr>
        <p:spPr>
          <a:xfrm>
            <a:off x="11524489" y="644820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320" name="object 15320"/>
          <p:cNvGrpSpPr/>
          <p:nvPr/>
        </p:nvGrpSpPr>
        <p:grpSpPr>
          <a:xfrm>
            <a:off x="5147021" y="6653898"/>
            <a:ext cx="3810" cy="3175"/>
            <a:chOff x="5147021" y="6653898"/>
            <a:chExt cx="3810" cy="3175"/>
          </a:xfrm>
        </p:grpSpPr>
        <p:sp>
          <p:nvSpPr>
            <p:cNvPr id="15321" name="object 15321"/>
            <p:cNvSpPr/>
            <p:nvPr/>
          </p:nvSpPr>
          <p:spPr>
            <a:xfrm>
              <a:off x="5147945" y="66539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2" name="object 15322"/>
            <p:cNvSpPr/>
            <p:nvPr/>
          </p:nvSpPr>
          <p:spPr>
            <a:xfrm>
              <a:off x="5148883" y="665482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0"/>
                  </a:lnTo>
                </a:path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3" name="object 15323"/>
            <p:cNvSpPr/>
            <p:nvPr/>
          </p:nvSpPr>
          <p:spPr>
            <a:xfrm>
              <a:off x="5147945" y="66548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4" name="object 15324"/>
            <p:cNvSpPr/>
            <p:nvPr/>
          </p:nvSpPr>
          <p:spPr>
            <a:xfrm>
              <a:off x="5147952" y="66557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5" name="object 15325"/>
            <p:cNvSpPr/>
            <p:nvPr/>
          </p:nvSpPr>
          <p:spPr>
            <a:xfrm>
              <a:off x="5147018" y="66548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6" name="object 15326"/>
            <p:cNvSpPr/>
            <p:nvPr/>
          </p:nvSpPr>
          <p:spPr>
            <a:xfrm>
              <a:off x="5147952" y="665482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27" name="object 15327"/>
            <p:cNvSpPr/>
            <p:nvPr/>
          </p:nvSpPr>
          <p:spPr>
            <a:xfrm>
              <a:off x="5147018" y="66539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328" name="object 15328"/>
          <p:cNvSpPr/>
          <p:nvPr/>
        </p:nvSpPr>
        <p:spPr>
          <a:xfrm>
            <a:off x="11524489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29" name="object 15329"/>
          <p:cNvSpPr/>
          <p:nvPr/>
        </p:nvSpPr>
        <p:spPr>
          <a:xfrm>
            <a:off x="11524489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30" name="object 15330"/>
          <p:cNvSpPr/>
          <p:nvPr/>
        </p:nvSpPr>
        <p:spPr>
          <a:xfrm>
            <a:off x="12885239" y="3191525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60">
                <a:moveTo>
                  <a:pt x="69805" y="200110"/>
                </a:moveTo>
                <a:lnTo>
                  <a:pt x="43745" y="200110"/>
                </a:lnTo>
              </a:path>
              <a:path w="69850" h="200660">
                <a:moveTo>
                  <a:pt x="26991" y="200110"/>
                </a:moveTo>
                <a:lnTo>
                  <a:pt x="0" y="200110"/>
                </a:lnTo>
              </a:path>
              <a:path w="69850" h="200660">
                <a:moveTo>
                  <a:pt x="0" y="200110"/>
                </a:moveTo>
                <a:lnTo>
                  <a:pt x="0" y="161018"/>
                </a:lnTo>
              </a:path>
              <a:path w="69850" h="200660">
                <a:moveTo>
                  <a:pt x="0" y="143334"/>
                </a:moveTo>
                <a:lnTo>
                  <a:pt x="0" y="108897"/>
                </a:lnTo>
              </a:path>
              <a:path w="69850" h="200660">
                <a:moveTo>
                  <a:pt x="0" y="91213"/>
                </a:moveTo>
                <a:lnTo>
                  <a:pt x="0" y="56775"/>
                </a:lnTo>
              </a:path>
              <a:path w="69850"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31" name="object 15331"/>
          <p:cNvSpPr/>
          <p:nvPr/>
        </p:nvSpPr>
        <p:spPr>
          <a:xfrm>
            <a:off x="12607876" y="6941498"/>
            <a:ext cx="66675" cy="266700"/>
          </a:xfrm>
          <a:custGeom>
            <a:avLst/>
            <a:gdLst/>
            <a:ahLst/>
            <a:cxnLst/>
            <a:rect l="l" t="t" r="r" b="b"/>
            <a:pathLst>
              <a:path w="66675" h="266700">
                <a:moveTo>
                  <a:pt x="66082" y="266193"/>
                </a:moveTo>
                <a:lnTo>
                  <a:pt x="66082" y="265262"/>
                </a:lnTo>
              </a:path>
              <a:path w="66675" h="266700">
                <a:moveTo>
                  <a:pt x="66082" y="264331"/>
                </a:moveTo>
                <a:lnTo>
                  <a:pt x="65152" y="262470"/>
                </a:lnTo>
              </a:path>
              <a:path w="66675" h="266700">
                <a:moveTo>
                  <a:pt x="65152" y="262470"/>
                </a:moveTo>
                <a:lnTo>
                  <a:pt x="65152" y="260608"/>
                </a:lnTo>
              </a:path>
              <a:path w="66675" h="266700">
                <a:moveTo>
                  <a:pt x="64221" y="260608"/>
                </a:moveTo>
                <a:lnTo>
                  <a:pt x="64221" y="259677"/>
                </a:lnTo>
              </a:path>
              <a:path w="66675" h="266700">
                <a:moveTo>
                  <a:pt x="64221" y="259677"/>
                </a:moveTo>
                <a:lnTo>
                  <a:pt x="59567" y="240132"/>
                </a:lnTo>
              </a:path>
              <a:path w="66675" h="266700">
                <a:moveTo>
                  <a:pt x="54913" y="222448"/>
                </a:moveTo>
                <a:lnTo>
                  <a:pt x="46537" y="188941"/>
                </a:lnTo>
              </a:path>
              <a:path w="66675" h="266700">
                <a:moveTo>
                  <a:pt x="42814" y="172187"/>
                </a:moveTo>
                <a:lnTo>
                  <a:pt x="34437" y="137750"/>
                </a:lnTo>
              </a:path>
              <a:path w="66675" h="266700">
                <a:moveTo>
                  <a:pt x="29783" y="120996"/>
                </a:moveTo>
                <a:lnTo>
                  <a:pt x="21407" y="87490"/>
                </a:lnTo>
              </a:path>
              <a:path w="66675" h="266700">
                <a:moveTo>
                  <a:pt x="17684" y="70736"/>
                </a:moveTo>
                <a:lnTo>
                  <a:pt x="8376" y="36299"/>
                </a:lnTo>
              </a:path>
              <a:path w="66675" h="266700">
                <a:moveTo>
                  <a:pt x="4653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332" name="object 15332"/>
          <p:cNvGrpSpPr/>
          <p:nvPr/>
        </p:nvGrpSpPr>
        <p:grpSpPr>
          <a:xfrm>
            <a:off x="5147021" y="6653898"/>
            <a:ext cx="6985" cy="17145"/>
            <a:chOff x="5147021" y="6653898"/>
            <a:chExt cx="6985" cy="17145"/>
          </a:xfrm>
        </p:grpSpPr>
        <p:sp>
          <p:nvSpPr>
            <p:cNvPr id="15333" name="object 15333"/>
            <p:cNvSpPr/>
            <p:nvPr/>
          </p:nvSpPr>
          <p:spPr>
            <a:xfrm>
              <a:off x="5147021" y="66538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34" name="object 15334"/>
            <p:cNvSpPr/>
            <p:nvPr/>
          </p:nvSpPr>
          <p:spPr>
            <a:xfrm>
              <a:off x="5147952" y="6654829"/>
              <a:ext cx="5080" cy="15240"/>
            </a:xfrm>
            <a:custGeom>
              <a:avLst/>
              <a:gdLst/>
              <a:ahLst/>
              <a:cxnLst/>
              <a:rect l="l" t="t" r="r" b="b"/>
              <a:pathLst>
                <a:path w="5079" h="15240">
                  <a:moveTo>
                    <a:pt x="930" y="0"/>
                  </a:moveTo>
                  <a:lnTo>
                    <a:pt x="0" y="0"/>
                  </a:lnTo>
                </a:path>
                <a:path w="5079" h="15240">
                  <a:moveTo>
                    <a:pt x="4653" y="13961"/>
                  </a:moveTo>
                  <a:lnTo>
                    <a:pt x="1861" y="0"/>
                  </a:lnTo>
                </a:path>
                <a:path w="5079" h="15240">
                  <a:moveTo>
                    <a:pt x="0" y="930"/>
                  </a:moveTo>
                  <a:lnTo>
                    <a:pt x="3722" y="14891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335" name="object 15335"/>
          <p:cNvSpPr/>
          <p:nvPr/>
        </p:nvSpPr>
        <p:spPr>
          <a:xfrm>
            <a:off x="5277320" y="662319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36" name="object 15336"/>
          <p:cNvSpPr/>
          <p:nvPr/>
        </p:nvSpPr>
        <p:spPr>
          <a:xfrm>
            <a:off x="12575301" y="6811194"/>
            <a:ext cx="27305" cy="109855"/>
          </a:xfrm>
          <a:custGeom>
            <a:avLst/>
            <a:gdLst/>
            <a:ahLst/>
            <a:cxnLst/>
            <a:rect l="l" t="t" r="r" b="b"/>
            <a:pathLst>
              <a:path w="27304" h="109854">
                <a:moveTo>
                  <a:pt x="26991" y="109827"/>
                </a:moveTo>
                <a:lnTo>
                  <a:pt x="22337" y="90282"/>
                </a:lnTo>
              </a:path>
              <a:path w="27304" h="109854">
                <a:moveTo>
                  <a:pt x="17684" y="73528"/>
                </a:moveTo>
                <a:lnTo>
                  <a:pt x="9307" y="40022"/>
                </a:lnTo>
              </a:path>
              <a:path w="27304" h="109854">
                <a:moveTo>
                  <a:pt x="5584" y="23268"/>
                </a:moveTo>
                <a:lnTo>
                  <a:pt x="930" y="3722"/>
                </a:lnTo>
              </a:path>
              <a:path w="27304" h="109854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37" name="object 15337"/>
          <p:cNvSpPr/>
          <p:nvPr/>
        </p:nvSpPr>
        <p:spPr>
          <a:xfrm>
            <a:off x="12417074" y="6851216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0"/>
                </a:moveTo>
                <a:lnTo>
                  <a:pt x="930" y="1861"/>
                </a:lnTo>
              </a:path>
              <a:path w="27304" h="109220">
                <a:moveTo>
                  <a:pt x="930" y="2792"/>
                </a:moveTo>
                <a:lnTo>
                  <a:pt x="5584" y="21407"/>
                </a:lnTo>
              </a:path>
              <a:path w="27304" h="109220">
                <a:moveTo>
                  <a:pt x="10238" y="39091"/>
                </a:moveTo>
                <a:lnTo>
                  <a:pt x="18614" y="72598"/>
                </a:lnTo>
              </a:path>
              <a:path w="27304" h="109220">
                <a:moveTo>
                  <a:pt x="22337" y="89351"/>
                </a:moveTo>
                <a:lnTo>
                  <a:pt x="26991" y="108897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338" name="object 15338"/>
          <p:cNvGrpSpPr/>
          <p:nvPr/>
        </p:nvGrpSpPr>
        <p:grpSpPr>
          <a:xfrm>
            <a:off x="5276395" y="6622253"/>
            <a:ext cx="3175" cy="1905"/>
            <a:chOff x="5276395" y="6622253"/>
            <a:chExt cx="3175" cy="1905"/>
          </a:xfrm>
        </p:grpSpPr>
        <p:sp>
          <p:nvSpPr>
            <p:cNvPr id="15339" name="object 15339"/>
            <p:cNvSpPr/>
            <p:nvPr/>
          </p:nvSpPr>
          <p:spPr>
            <a:xfrm>
              <a:off x="5278257" y="662318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0" name="object 15340"/>
            <p:cNvSpPr/>
            <p:nvPr/>
          </p:nvSpPr>
          <p:spPr>
            <a:xfrm>
              <a:off x="5277320" y="66222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1" name="object 15341"/>
            <p:cNvSpPr/>
            <p:nvPr/>
          </p:nvSpPr>
          <p:spPr>
            <a:xfrm>
              <a:off x="5277326" y="662318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2" name="object 15342"/>
            <p:cNvSpPr/>
            <p:nvPr/>
          </p:nvSpPr>
          <p:spPr>
            <a:xfrm>
              <a:off x="5276395" y="66222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343" name="object 15343"/>
          <p:cNvSpPr/>
          <p:nvPr/>
        </p:nvSpPr>
        <p:spPr>
          <a:xfrm>
            <a:off x="12449650" y="6980590"/>
            <a:ext cx="66675" cy="266700"/>
          </a:xfrm>
          <a:custGeom>
            <a:avLst/>
            <a:gdLst/>
            <a:ahLst/>
            <a:cxnLst/>
            <a:rect l="l" t="t" r="r" b="b"/>
            <a:pathLst>
              <a:path w="66675" h="266700">
                <a:moveTo>
                  <a:pt x="0" y="0"/>
                </a:moveTo>
                <a:lnTo>
                  <a:pt x="4653" y="17684"/>
                </a:lnTo>
              </a:path>
              <a:path w="66675" h="266700">
                <a:moveTo>
                  <a:pt x="8376" y="35368"/>
                </a:moveTo>
                <a:lnTo>
                  <a:pt x="16753" y="68875"/>
                </a:lnTo>
              </a:path>
              <a:path w="66675" h="266700">
                <a:moveTo>
                  <a:pt x="21407" y="85628"/>
                </a:moveTo>
                <a:lnTo>
                  <a:pt x="29783" y="119135"/>
                </a:lnTo>
              </a:path>
              <a:path w="66675" h="266700">
                <a:moveTo>
                  <a:pt x="33506" y="136819"/>
                </a:moveTo>
                <a:lnTo>
                  <a:pt x="42814" y="170326"/>
                </a:lnTo>
              </a:path>
              <a:path w="66675" h="266700">
                <a:moveTo>
                  <a:pt x="46537" y="187079"/>
                </a:moveTo>
                <a:lnTo>
                  <a:pt x="54913" y="221517"/>
                </a:lnTo>
              </a:path>
              <a:path w="66675" h="266700">
                <a:moveTo>
                  <a:pt x="59567" y="238270"/>
                </a:moveTo>
                <a:lnTo>
                  <a:pt x="63290" y="255954"/>
                </a:lnTo>
              </a:path>
              <a:path w="66675" h="266700">
                <a:moveTo>
                  <a:pt x="63290" y="255954"/>
                </a:moveTo>
                <a:lnTo>
                  <a:pt x="64221" y="256885"/>
                </a:lnTo>
              </a:path>
              <a:path w="66675" h="266700">
                <a:moveTo>
                  <a:pt x="64221" y="257816"/>
                </a:moveTo>
                <a:lnTo>
                  <a:pt x="64221" y="258747"/>
                </a:lnTo>
              </a:path>
              <a:path w="66675" h="266700">
                <a:moveTo>
                  <a:pt x="64221" y="258747"/>
                </a:moveTo>
                <a:lnTo>
                  <a:pt x="64221" y="259677"/>
                </a:lnTo>
              </a:path>
              <a:path w="66675" h="266700">
                <a:moveTo>
                  <a:pt x="65152" y="259677"/>
                </a:moveTo>
                <a:lnTo>
                  <a:pt x="65152" y="262470"/>
                </a:lnTo>
              </a:path>
              <a:path w="66675" h="266700">
                <a:moveTo>
                  <a:pt x="65152" y="263400"/>
                </a:moveTo>
                <a:lnTo>
                  <a:pt x="66082" y="264331"/>
                </a:lnTo>
              </a:path>
              <a:path w="66675" h="266700">
                <a:moveTo>
                  <a:pt x="66082" y="265262"/>
                </a:moveTo>
                <a:lnTo>
                  <a:pt x="66082" y="266193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44" name="object 15344"/>
          <p:cNvSpPr/>
          <p:nvPr/>
        </p:nvSpPr>
        <p:spPr>
          <a:xfrm>
            <a:off x="12885239" y="31915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991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345" name="object 15345"/>
          <p:cNvGrpSpPr/>
          <p:nvPr/>
        </p:nvGrpSpPr>
        <p:grpSpPr>
          <a:xfrm>
            <a:off x="5276395" y="6621322"/>
            <a:ext cx="3810" cy="3175"/>
            <a:chOff x="5276395" y="6621322"/>
            <a:chExt cx="3810" cy="3175"/>
          </a:xfrm>
        </p:grpSpPr>
        <p:sp>
          <p:nvSpPr>
            <p:cNvPr id="15346" name="object 15346"/>
            <p:cNvSpPr/>
            <p:nvPr/>
          </p:nvSpPr>
          <p:spPr>
            <a:xfrm>
              <a:off x="5276395" y="66222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7" name="object 15347"/>
            <p:cNvSpPr/>
            <p:nvPr/>
          </p:nvSpPr>
          <p:spPr>
            <a:xfrm>
              <a:off x="5277326" y="662225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8" name="object 15348"/>
            <p:cNvSpPr/>
            <p:nvPr/>
          </p:nvSpPr>
          <p:spPr>
            <a:xfrm>
              <a:off x="5277320" y="66213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49" name="object 15349"/>
            <p:cNvSpPr/>
            <p:nvPr/>
          </p:nvSpPr>
          <p:spPr>
            <a:xfrm>
              <a:off x="5278257" y="66222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50" name="object 15350"/>
            <p:cNvSpPr/>
            <p:nvPr/>
          </p:nvSpPr>
          <p:spPr>
            <a:xfrm>
              <a:off x="5278256" y="66213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51" name="object 15351"/>
            <p:cNvSpPr/>
            <p:nvPr/>
          </p:nvSpPr>
          <p:spPr>
            <a:xfrm>
              <a:off x="5279187" y="66222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52" name="object 15352"/>
            <p:cNvSpPr/>
            <p:nvPr/>
          </p:nvSpPr>
          <p:spPr>
            <a:xfrm>
              <a:off x="5278247" y="66222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353" name="object 15353"/>
          <p:cNvSpPr/>
          <p:nvPr/>
        </p:nvSpPr>
        <p:spPr>
          <a:xfrm>
            <a:off x="11529143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354" name="object 15354"/>
          <p:cNvGrpSpPr/>
          <p:nvPr/>
        </p:nvGrpSpPr>
        <p:grpSpPr>
          <a:xfrm>
            <a:off x="5276395" y="6622253"/>
            <a:ext cx="7620" cy="15875"/>
            <a:chOff x="5276395" y="6622253"/>
            <a:chExt cx="7620" cy="15875"/>
          </a:xfrm>
        </p:grpSpPr>
        <p:sp>
          <p:nvSpPr>
            <p:cNvPr id="15355" name="object 15355"/>
            <p:cNvSpPr/>
            <p:nvPr/>
          </p:nvSpPr>
          <p:spPr>
            <a:xfrm>
              <a:off x="5278247" y="66222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56" name="object 15356"/>
            <p:cNvSpPr/>
            <p:nvPr/>
          </p:nvSpPr>
          <p:spPr>
            <a:xfrm>
              <a:off x="5277326" y="6623183"/>
              <a:ext cx="5715" cy="13970"/>
            </a:xfrm>
            <a:custGeom>
              <a:avLst/>
              <a:gdLst/>
              <a:ahLst/>
              <a:cxnLst/>
              <a:rect l="l" t="t" r="r" b="b"/>
              <a:pathLst>
                <a:path w="5714" h="13970">
                  <a:moveTo>
                    <a:pt x="930" y="930"/>
                  </a:moveTo>
                  <a:lnTo>
                    <a:pt x="1861" y="0"/>
                  </a:lnTo>
                </a:path>
                <a:path w="5714" h="13970">
                  <a:moveTo>
                    <a:pt x="0" y="0"/>
                  </a:moveTo>
                  <a:lnTo>
                    <a:pt x="3722" y="13961"/>
                  </a:lnTo>
                </a:path>
                <a:path w="5714" h="13970">
                  <a:moveTo>
                    <a:pt x="5584" y="1303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357" name="object 15357"/>
          <p:cNvSpPr/>
          <p:nvPr/>
        </p:nvSpPr>
        <p:spPr>
          <a:xfrm>
            <a:off x="11529143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58" name="object 15358"/>
          <p:cNvSpPr/>
          <p:nvPr/>
        </p:nvSpPr>
        <p:spPr>
          <a:xfrm>
            <a:off x="12955045" y="3191525"/>
            <a:ext cx="5080" cy="200660"/>
          </a:xfrm>
          <a:custGeom>
            <a:avLst/>
            <a:gdLst/>
            <a:ahLst/>
            <a:cxnLst/>
            <a:rect l="l" t="t" r="r" b="b"/>
            <a:pathLst>
              <a:path w="5079" h="200660">
                <a:moveTo>
                  <a:pt x="4653" y="200110"/>
                </a:moveTo>
                <a:lnTo>
                  <a:pt x="4653" y="161018"/>
                </a:lnTo>
              </a:path>
              <a:path w="5079" h="200660">
                <a:moveTo>
                  <a:pt x="4653" y="143334"/>
                </a:moveTo>
                <a:lnTo>
                  <a:pt x="4653" y="108897"/>
                </a:lnTo>
              </a:path>
              <a:path w="5079" h="200660">
                <a:moveTo>
                  <a:pt x="4653" y="91213"/>
                </a:moveTo>
                <a:lnTo>
                  <a:pt x="4653" y="56775"/>
                </a:lnTo>
              </a:path>
              <a:path w="5079" h="200660">
                <a:moveTo>
                  <a:pt x="4653" y="39091"/>
                </a:moveTo>
                <a:lnTo>
                  <a:pt x="4653" y="0"/>
                </a:lnTo>
              </a:path>
              <a:path w="5079" h="200660">
                <a:moveTo>
                  <a:pt x="4653" y="0"/>
                </a:moveTo>
                <a:lnTo>
                  <a:pt x="0" y="0"/>
                </a:lnTo>
              </a:path>
              <a:path w="5079" h="200660">
                <a:moveTo>
                  <a:pt x="4653" y="200110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59" name="object 15359"/>
          <p:cNvSpPr/>
          <p:nvPr/>
        </p:nvSpPr>
        <p:spPr>
          <a:xfrm>
            <a:off x="11450029" y="6448203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45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60" name="object 15360"/>
          <p:cNvSpPr/>
          <p:nvPr/>
        </p:nvSpPr>
        <p:spPr>
          <a:xfrm>
            <a:off x="5204728" y="6266708"/>
            <a:ext cx="1270" cy="5715"/>
          </a:xfrm>
          <a:custGeom>
            <a:avLst/>
            <a:gdLst/>
            <a:ahLst/>
            <a:cxnLst/>
            <a:rect l="l" t="t" r="r" b="b"/>
            <a:pathLst>
              <a:path w="1270" h="5714">
                <a:moveTo>
                  <a:pt x="930" y="5584"/>
                </a:moveTo>
                <a:lnTo>
                  <a:pt x="930" y="2792"/>
                </a:lnTo>
              </a:path>
              <a:path w="1270" h="5714">
                <a:moveTo>
                  <a:pt x="0" y="2792"/>
                </a:moveTo>
                <a:lnTo>
                  <a:pt x="0" y="930"/>
                </a:lnTo>
              </a:path>
              <a:path w="1270" h="571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61" name="object 15361"/>
          <p:cNvSpPr/>
          <p:nvPr/>
        </p:nvSpPr>
        <p:spPr>
          <a:xfrm>
            <a:off x="11524489" y="654034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62" name="object 15362"/>
          <p:cNvSpPr/>
          <p:nvPr/>
        </p:nvSpPr>
        <p:spPr>
          <a:xfrm>
            <a:off x="5205658" y="6272292"/>
            <a:ext cx="97790" cy="390525"/>
          </a:xfrm>
          <a:custGeom>
            <a:avLst/>
            <a:gdLst/>
            <a:ahLst/>
            <a:cxnLst/>
            <a:rect l="l" t="t" r="r" b="b"/>
            <a:pathLst>
              <a:path w="97789" h="390525">
                <a:moveTo>
                  <a:pt x="97728" y="389982"/>
                </a:moveTo>
                <a:lnTo>
                  <a:pt x="96797" y="387190"/>
                </a:lnTo>
              </a:path>
              <a:path w="97789" h="390525">
                <a:moveTo>
                  <a:pt x="96797" y="386259"/>
                </a:moveTo>
                <a:lnTo>
                  <a:pt x="92143" y="367644"/>
                </a:lnTo>
              </a:path>
              <a:path w="97789" h="390525">
                <a:moveTo>
                  <a:pt x="87490" y="350891"/>
                </a:moveTo>
                <a:lnTo>
                  <a:pt x="79113" y="316453"/>
                </a:lnTo>
              </a:path>
              <a:path w="97789" h="390525">
                <a:moveTo>
                  <a:pt x="75390" y="299700"/>
                </a:moveTo>
                <a:lnTo>
                  <a:pt x="69805" y="280154"/>
                </a:lnTo>
              </a:path>
              <a:path w="97789" h="390525">
                <a:moveTo>
                  <a:pt x="65152" y="259677"/>
                </a:moveTo>
                <a:lnTo>
                  <a:pt x="60498" y="241993"/>
                </a:lnTo>
              </a:path>
              <a:path w="97789" h="390525">
                <a:moveTo>
                  <a:pt x="56775" y="225240"/>
                </a:moveTo>
                <a:lnTo>
                  <a:pt x="48398" y="190802"/>
                </a:lnTo>
              </a:path>
              <a:path w="97789" h="390525">
                <a:moveTo>
                  <a:pt x="43745" y="174049"/>
                </a:moveTo>
                <a:lnTo>
                  <a:pt x="35368" y="140542"/>
                </a:lnTo>
              </a:path>
              <a:path w="97789" h="390525">
                <a:moveTo>
                  <a:pt x="30714" y="123789"/>
                </a:moveTo>
                <a:lnTo>
                  <a:pt x="22337" y="89351"/>
                </a:lnTo>
              </a:path>
              <a:path w="97789" h="390525">
                <a:moveTo>
                  <a:pt x="18614" y="72598"/>
                </a:moveTo>
                <a:lnTo>
                  <a:pt x="10238" y="39091"/>
                </a:lnTo>
              </a:path>
              <a:path w="97789" h="390525">
                <a:moveTo>
                  <a:pt x="5584" y="22337"/>
                </a:moveTo>
                <a:lnTo>
                  <a:pt x="930" y="4653"/>
                </a:lnTo>
              </a:path>
              <a:path w="97789" h="390525">
                <a:moveTo>
                  <a:pt x="930" y="3722"/>
                </a:moveTo>
                <a:lnTo>
                  <a:pt x="930" y="2792"/>
                </a:lnTo>
              </a:path>
              <a:path w="97789" h="390525">
                <a:moveTo>
                  <a:pt x="930" y="2792"/>
                </a:moveTo>
                <a:lnTo>
                  <a:pt x="930" y="930"/>
                </a:lnTo>
              </a:path>
              <a:path w="97789" h="390525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63" name="object 15363"/>
          <p:cNvSpPr/>
          <p:nvPr/>
        </p:nvSpPr>
        <p:spPr>
          <a:xfrm>
            <a:off x="5046501" y="6305799"/>
            <a:ext cx="99060" cy="395605"/>
          </a:xfrm>
          <a:custGeom>
            <a:avLst/>
            <a:gdLst/>
            <a:ahLst/>
            <a:cxnLst/>
            <a:rect l="l" t="t" r="r" b="b"/>
            <a:pathLst>
              <a:path w="99060" h="395604">
                <a:moveTo>
                  <a:pt x="0" y="0"/>
                </a:moveTo>
                <a:lnTo>
                  <a:pt x="0" y="930"/>
                </a:lnTo>
              </a:path>
              <a:path w="99060" h="395604">
                <a:moveTo>
                  <a:pt x="0" y="930"/>
                </a:moveTo>
                <a:lnTo>
                  <a:pt x="930" y="2792"/>
                </a:lnTo>
              </a:path>
              <a:path w="99060" h="395604">
                <a:moveTo>
                  <a:pt x="930" y="2792"/>
                </a:moveTo>
                <a:lnTo>
                  <a:pt x="930" y="4653"/>
                </a:lnTo>
              </a:path>
              <a:path w="99060" h="395604">
                <a:moveTo>
                  <a:pt x="930" y="4653"/>
                </a:moveTo>
                <a:lnTo>
                  <a:pt x="1861" y="5584"/>
                </a:lnTo>
              </a:path>
              <a:path w="99060" h="395604">
                <a:moveTo>
                  <a:pt x="1861" y="6515"/>
                </a:moveTo>
                <a:lnTo>
                  <a:pt x="6515" y="26060"/>
                </a:lnTo>
              </a:path>
              <a:path w="99060" h="395604">
                <a:moveTo>
                  <a:pt x="11168" y="42814"/>
                </a:moveTo>
                <a:lnTo>
                  <a:pt x="19545" y="76321"/>
                </a:lnTo>
              </a:path>
              <a:path w="99060" h="395604">
                <a:moveTo>
                  <a:pt x="23268" y="94005"/>
                </a:moveTo>
                <a:lnTo>
                  <a:pt x="31645" y="127512"/>
                </a:lnTo>
              </a:path>
              <a:path w="99060" h="395604">
                <a:moveTo>
                  <a:pt x="36299" y="144265"/>
                </a:moveTo>
                <a:lnTo>
                  <a:pt x="44675" y="177772"/>
                </a:lnTo>
              </a:path>
              <a:path w="99060" h="395604">
                <a:moveTo>
                  <a:pt x="48398" y="195456"/>
                </a:moveTo>
                <a:lnTo>
                  <a:pt x="56775" y="228963"/>
                </a:lnTo>
              </a:path>
              <a:path w="99060" h="395604">
                <a:moveTo>
                  <a:pt x="61429" y="245716"/>
                </a:moveTo>
                <a:lnTo>
                  <a:pt x="66082" y="265262"/>
                </a:lnTo>
              </a:path>
              <a:path w="99060" h="395604">
                <a:moveTo>
                  <a:pt x="71667" y="286669"/>
                </a:moveTo>
                <a:lnTo>
                  <a:pt x="76321" y="305284"/>
                </a:lnTo>
              </a:path>
              <a:path w="99060" h="395604">
                <a:moveTo>
                  <a:pt x="80044" y="322037"/>
                </a:moveTo>
                <a:lnTo>
                  <a:pt x="88420" y="356475"/>
                </a:lnTo>
              </a:path>
              <a:path w="99060" h="395604">
                <a:moveTo>
                  <a:pt x="93074" y="373228"/>
                </a:moveTo>
                <a:lnTo>
                  <a:pt x="97728" y="391843"/>
                </a:lnTo>
              </a:path>
              <a:path w="99060" h="395604">
                <a:moveTo>
                  <a:pt x="97728" y="392774"/>
                </a:moveTo>
                <a:lnTo>
                  <a:pt x="98659" y="395566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64" name="object 15364"/>
          <p:cNvSpPr/>
          <p:nvPr/>
        </p:nvSpPr>
        <p:spPr>
          <a:xfrm>
            <a:off x="12437550" y="6875415"/>
            <a:ext cx="5080" cy="15240"/>
          </a:xfrm>
          <a:custGeom>
            <a:avLst/>
            <a:gdLst/>
            <a:ahLst/>
            <a:cxnLst/>
            <a:rect l="l" t="t" r="r" b="b"/>
            <a:pathLst>
              <a:path w="5079" h="15240">
                <a:moveTo>
                  <a:pt x="0" y="930"/>
                </a:moveTo>
                <a:lnTo>
                  <a:pt x="3722" y="14891"/>
                </a:lnTo>
              </a:path>
              <a:path w="5079" h="15240">
                <a:moveTo>
                  <a:pt x="4653" y="13961"/>
                </a:moveTo>
                <a:lnTo>
                  <a:pt x="1861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65" name="object 15365"/>
          <p:cNvSpPr/>
          <p:nvPr/>
        </p:nvSpPr>
        <p:spPr>
          <a:xfrm>
            <a:off x="11524489" y="6540347"/>
            <a:ext cx="5080" cy="200660"/>
          </a:xfrm>
          <a:custGeom>
            <a:avLst/>
            <a:gdLst/>
            <a:ahLst/>
            <a:cxnLst/>
            <a:rect l="l" t="t" r="r" b="b"/>
            <a:pathLst>
              <a:path w="5079" h="200659">
                <a:moveTo>
                  <a:pt x="0" y="200110"/>
                </a:moveTo>
                <a:lnTo>
                  <a:pt x="4653" y="200110"/>
                </a:lnTo>
              </a:path>
              <a:path w="5079" h="200659">
                <a:moveTo>
                  <a:pt x="4653" y="200110"/>
                </a:moveTo>
                <a:lnTo>
                  <a:pt x="4653" y="161018"/>
                </a:lnTo>
              </a:path>
              <a:path w="5079" h="200659">
                <a:moveTo>
                  <a:pt x="4653" y="143334"/>
                </a:moveTo>
                <a:lnTo>
                  <a:pt x="4653" y="108897"/>
                </a:lnTo>
              </a:path>
              <a:path w="5079" h="200659">
                <a:moveTo>
                  <a:pt x="4653" y="91213"/>
                </a:moveTo>
                <a:lnTo>
                  <a:pt x="4653" y="56775"/>
                </a:lnTo>
              </a:path>
              <a:path w="5079" h="200659">
                <a:moveTo>
                  <a:pt x="4653" y="39091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66" name="object 15366"/>
          <p:cNvSpPr/>
          <p:nvPr/>
        </p:nvSpPr>
        <p:spPr>
          <a:xfrm>
            <a:off x="12959698" y="347912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67" name="object 15367"/>
          <p:cNvSpPr/>
          <p:nvPr/>
        </p:nvSpPr>
        <p:spPr>
          <a:xfrm>
            <a:off x="12959698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68" name="object 15368"/>
          <p:cNvSpPr/>
          <p:nvPr/>
        </p:nvSpPr>
        <p:spPr>
          <a:xfrm>
            <a:off x="12955045" y="3479125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653" y="4653"/>
                </a:moveTo>
                <a:lnTo>
                  <a:pt x="0" y="4653"/>
                </a:lnTo>
              </a:path>
              <a:path w="5079"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69" name="object 15369"/>
          <p:cNvSpPr/>
          <p:nvPr/>
        </p:nvSpPr>
        <p:spPr>
          <a:xfrm>
            <a:off x="12955045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70" name="object 15370"/>
          <p:cNvSpPr/>
          <p:nvPr/>
        </p:nvSpPr>
        <p:spPr>
          <a:xfrm>
            <a:off x="12881516" y="319431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71" name="object 15371"/>
          <p:cNvSpPr/>
          <p:nvPr/>
        </p:nvSpPr>
        <p:spPr>
          <a:xfrm>
            <a:off x="5051155" y="6264846"/>
            <a:ext cx="147320" cy="37465"/>
          </a:xfrm>
          <a:custGeom>
            <a:avLst/>
            <a:gdLst/>
            <a:ahLst/>
            <a:cxnLst/>
            <a:rect l="l" t="t" r="r" b="b"/>
            <a:pathLst>
              <a:path w="147320" h="37464">
                <a:moveTo>
                  <a:pt x="0" y="37229"/>
                </a:moveTo>
                <a:lnTo>
                  <a:pt x="40022" y="26991"/>
                </a:lnTo>
              </a:path>
              <a:path w="147320" h="37464">
                <a:moveTo>
                  <a:pt x="56775" y="23268"/>
                </a:moveTo>
                <a:lnTo>
                  <a:pt x="90282" y="14891"/>
                </a:lnTo>
              </a:path>
              <a:path w="147320" h="37464">
                <a:moveTo>
                  <a:pt x="107966" y="10238"/>
                </a:moveTo>
                <a:lnTo>
                  <a:pt x="147057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72" name="object 15372"/>
          <p:cNvSpPr/>
          <p:nvPr/>
        </p:nvSpPr>
        <p:spPr>
          <a:xfrm>
            <a:off x="12881516" y="3483779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73528" y="0"/>
                </a:moveTo>
                <a:lnTo>
                  <a:pt x="78182" y="0"/>
                </a:lnTo>
              </a:path>
              <a:path w="78740">
                <a:moveTo>
                  <a:pt x="735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73" name="object 15373"/>
          <p:cNvSpPr/>
          <p:nvPr/>
        </p:nvSpPr>
        <p:spPr>
          <a:xfrm>
            <a:off x="12917815" y="3397220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74" name="object 15374"/>
          <p:cNvSpPr/>
          <p:nvPr/>
        </p:nvSpPr>
        <p:spPr>
          <a:xfrm>
            <a:off x="12881516" y="333672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75" name="object 15375"/>
          <p:cNvSpPr/>
          <p:nvPr/>
        </p:nvSpPr>
        <p:spPr>
          <a:xfrm>
            <a:off x="12881516" y="344748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76" name="object 15376"/>
          <p:cNvSpPr/>
          <p:nvPr/>
        </p:nvSpPr>
        <p:spPr>
          <a:xfrm>
            <a:off x="12881516" y="334509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77" name="object 15377"/>
          <p:cNvSpPr/>
          <p:nvPr/>
        </p:nvSpPr>
        <p:spPr>
          <a:xfrm>
            <a:off x="12881516" y="3396289"/>
            <a:ext cx="78740" cy="87630"/>
          </a:xfrm>
          <a:custGeom>
            <a:avLst/>
            <a:gdLst/>
            <a:ahLst/>
            <a:cxnLst/>
            <a:rect l="l" t="t" r="r" b="b"/>
            <a:pathLst>
              <a:path w="78740" h="87629">
                <a:moveTo>
                  <a:pt x="3722" y="41883"/>
                </a:moveTo>
                <a:lnTo>
                  <a:pt x="0" y="41883"/>
                </a:lnTo>
              </a:path>
              <a:path w="78740" h="87629">
                <a:moveTo>
                  <a:pt x="0" y="4653"/>
                </a:moveTo>
                <a:lnTo>
                  <a:pt x="0" y="34437"/>
                </a:lnTo>
              </a:path>
              <a:path w="78740" h="87629">
                <a:moveTo>
                  <a:pt x="0" y="52121"/>
                </a:moveTo>
                <a:lnTo>
                  <a:pt x="0" y="82836"/>
                </a:lnTo>
              </a:path>
              <a:path w="78740" h="87629">
                <a:moveTo>
                  <a:pt x="3722" y="4653"/>
                </a:moveTo>
                <a:lnTo>
                  <a:pt x="30714" y="4653"/>
                </a:lnTo>
              </a:path>
              <a:path w="78740" h="87629">
                <a:moveTo>
                  <a:pt x="47468" y="4653"/>
                </a:moveTo>
                <a:lnTo>
                  <a:pt x="73528" y="4653"/>
                </a:lnTo>
              </a:path>
              <a:path w="78740" h="87629">
                <a:moveTo>
                  <a:pt x="78182" y="0"/>
                </a:moveTo>
                <a:lnTo>
                  <a:pt x="47468" y="0"/>
                </a:lnTo>
              </a:path>
              <a:path w="78740" h="87629">
                <a:moveTo>
                  <a:pt x="30714" y="0"/>
                </a:moveTo>
                <a:lnTo>
                  <a:pt x="0" y="0"/>
                </a:lnTo>
              </a:path>
              <a:path w="78740" h="87629">
                <a:moveTo>
                  <a:pt x="73528" y="82836"/>
                </a:moveTo>
                <a:lnTo>
                  <a:pt x="47468" y="82836"/>
                </a:lnTo>
              </a:path>
              <a:path w="78740" h="87629">
                <a:moveTo>
                  <a:pt x="30714" y="82836"/>
                </a:moveTo>
                <a:lnTo>
                  <a:pt x="3722" y="82836"/>
                </a:lnTo>
              </a:path>
              <a:path w="78740" h="87629">
                <a:moveTo>
                  <a:pt x="78182" y="82836"/>
                </a:moveTo>
                <a:lnTo>
                  <a:pt x="73528" y="82836"/>
                </a:lnTo>
              </a:path>
              <a:path w="78740" h="87629">
                <a:moveTo>
                  <a:pt x="78182" y="87490"/>
                </a:moveTo>
                <a:lnTo>
                  <a:pt x="78182" y="82836"/>
                </a:lnTo>
              </a:path>
              <a:path w="78740" h="87629">
                <a:moveTo>
                  <a:pt x="78182" y="4653"/>
                </a:moveTo>
                <a:lnTo>
                  <a:pt x="78182" y="0"/>
                </a:lnTo>
              </a:path>
              <a:path w="78740" h="87629">
                <a:moveTo>
                  <a:pt x="73528" y="4653"/>
                </a:moveTo>
                <a:lnTo>
                  <a:pt x="78182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378" name="object 15378"/>
          <p:cNvGrpSpPr/>
          <p:nvPr/>
        </p:nvGrpSpPr>
        <p:grpSpPr>
          <a:xfrm>
            <a:off x="12440342" y="6888446"/>
            <a:ext cx="3175" cy="3175"/>
            <a:chOff x="12440342" y="6888446"/>
            <a:chExt cx="3175" cy="3175"/>
          </a:xfrm>
        </p:grpSpPr>
        <p:sp>
          <p:nvSpPr>
            <p:cNvPr id="15379" name="object 15379"/>
            <p:cNvSpPr/>
            <p:nvPr/>
          </p:nvSpPr>
          <p:spPr>
            <a:xfrm>
              <a:off x="12441273" y="68893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0" name="object 15380"/>
            <p:cNvSpPr/>
            <p:nvPr/>
          </p:nvSpPr>
          <p:spPr>
            <a:xfrm>
              <a:off x="12441274" y="68903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1" name="object 15381"/>
            <p:cNvSpPr/>
            <p:nvPr/>
          </p:nvSpPr>
          <p:spPr>
            <a:xfrm>
              <a:off x="12440336" y="68893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2" name="object 15382"/>
            <p:cNvSpPr/>
            <p:nvPr/>
          </p:nvSpPr>
          <p:spPr>
            <a:xfrm>
              <a:off x="12441274" y="68893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3" name="object 15383"/>
            <p:cNvSpPr/>
            <p:nvPr/>
          </p:nvSpPr>
          <p:spPr>
            <a:xfrm>
              <a:off x="12440336" y="68884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4" name="object 15384"/>
            <p:cNvSpPr/>
            <p:nvPr/>
          </p:nvSpPr>
          <p:spPr>
            <a:xfrm>
              <a:off x="12441274" y="68893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5" name="object 15385"/>
            <p:cNvSpPr/>
            <p:nvPr/>
          </p:nvSpPr>
          <p:spPr>
            <a:xfrm>
              <a:off x="12441263" y="68884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6" name="object 15386"/>
            <p:cNvSpPr/>
            <p:nvPr/>
          </p:nvSpPr>
          <p:spPr>
            <a:xfrm>
              <a:off x="12442204" y="688937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87" name="object 15387"/>
            <p:cNvSpPr/>
            <p:nvPr/>
          </p:nvSpPr>
          <p:spPr>
            <a:xfrm>
              <a:off x="12441263" y="68893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388" name="object 15388"/>
          <p:cNvSpPr/>
          <p:nvPr/>
        </p:nvSpPr>
        <p:spPr>
          <a:xfrm>
            <a:off x="12567855" y="6843770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70">
                <a:moveTo>
                  <a:pt x="4653" y="13961"/>
                </a:moveTo>
                <a:lnTo>
                  <a:pt x="930" y="0"/>
                </a:lnTo>
              </a:path>
              <a:path w="5079" h="13970">
                <a:moveTo>
                  <a:pt x="0" y="0"/>
                </a:moveTo>
                <a:lnTo>
                  <a:pt x="2792" y="139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89" name="object 15389"/>
          <p:cNvSpPr/>
          <p:nvPr/>
        </p:nvSpPr>
        <p:spPr>
          <a:xfrm>
            <a:off x="12885239" y="3400943"/>
            <a:ext cx="74930" cy="78740"/>
          </a:xfrm>
          <a:custGeom>
            <a:avLst/>
            <a:gdLst/>
            <a:ahLst/>
            <a:cxnLst/>
            <a:rect l="l" t="t" r="r" b="b"/>
            <a:pathLst>
              <a:path w="74929" h="78739">
                <a:moveTo>
                  <a:pt x="69805" y="78182"/>
                </a:moveTo>
                <a:lnTo>
                  <a:pt x="69805" y="47468"/>
                </a:lnTo>
              </a:path>
              <a:path w="74929" h="78739">
                <a:moveTo>
                  <a:pt x="69805" y="29783"/>
                </a:moveTo>
                <a:lnTo>
                  <a:pt x="69805" y="0"/>
                </a:lnTo>
              </a:path>
              <a:path w="74929" h="78739">
                <a:moveTo>
                  <a:pt x="69805" y="78182"/>
                </a:moveTo>
                <a:lnTo>
                  <a:pt x="43745" y="78182"/>
                </a:lnTo>
              </a:path>
              <a:path w="74929" h="78739">
                <a:moveTo>
                  <a:pt x="26991" y="78182"/>
                </a:moveTo>
                <a:lnTo>
                  <a:pt x="0" y="78182"/>
                </a:lnTo>
              </a:path>
              <a:path w="74929" h="78739">
                <a:moveTo>
                  <a:pt x="0" y="78182"/>
                </a:moveTo>
                <a:lnTo>
                  <a:pt x="0" y="47468"/>
                </a:lnTo>
              </a:path>
              <a:path w="74929" h="78739">
                <a:moveTo>
                  <a:pt x="0" y="29783"/>
                </a:moveTo>
                <a:lnTo>
                  <a:pt x="0" y="0"/>
                </a:lnTo>
              </a:path>
              <a:path w="74929" h="78739">
                <a:moveTo>
                  <a:pt x="0" y="0"/>
                </a:moveTo>
                <a:lnTo>
                  <a:pt x="26991" y="0"/>
                </a:lnTo>
              </a:path>
              <a:path w="74929" h="78739">
                <a:moveTo>
                  <a:pt x="43745" y="0"/>
                </a:moveTo>
                <a:lnTo>
                  <a:pt x="69805" y="0"/>
                </a:lnTo>
              </a:path>
              <a:path w="74929" h="78739">
                <a:moveTo>
                  <a:pt x="74459" y="0"/>
                </a:moveTo>
                <a:lnTo>
                  <a:pt x="69805" y="0"/>
                </a:lnTo>
              </a:path>
              <a:path w="74929" h="78739">
                <a:moveTo>
                  <a:pt x="74459" y="78182"/>
                </a:moveTo>
                <a:lnTo>
                  <a:pt x="69805" y="7818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90" name="object 15390"/>
          <p:cNvSpPr/>
          <p:nvPr/>
        </p:nvSpPr>
        <p:spPr>
          <a:xfrm>
            <a:off x="11454683" y="654034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91" name="object 15391"/>
          <p:cNvSpPr/>
          <p:nvPr/>
        </p:nvSpPr>
        <p:spPr>
          <a:xfrm>
            <a:off x="11450029" y="6535694"/>
            <a:ext cx="79375" cy="209550"/>
          </a:xfrm>
          <a:custGeom>
            <a:avLst/>
            <a:gdLst/>
            <a:ahLst/>
            <a:cxnLst/>
            <a:rect l="l" t="t" r="r" b="b"/>
            <a:pathLst>
              <a:path w="79375" h="209550">
                <a:moveTo>
                  <a:pt x="4653" y="204763"/>
                </a:moveTo>
                <a:lnTo>
                  <a:pt x="4653" y="165672"/>
                </a:lnTo>
              </a:path>
              <a:path w="79375" h="209550">
                <a:moveTo>
                  <a:pt x="4653" y="147988"/>
                </a:moveTo>
                <a:lnTo>
                  <a:pt x="4653" y="113550"/>
                </a:lnTo>
              </a:path>
              <a:path w="79375" h="209550">
                <a:moveTo>
                  <a:pt x="4653" y="95866"/>
                </a:moveTo>
                <a:lnTo>
                  <a:pt x="4653" y="61429"/>
                </a:lnTo>
              </a:path>
              <a:path w="79375" h="209550">
                <a:moveTo>
                  <a:pt x="4653" y="43745"/>
                </a:moveTo>
                <a:lnTo>
                  <a:pt x="4653" y="4653"/>
                </a:lnTo>
              </a:path>
              <a:path w="79375" h="209550">
                <a:moveTo>
                  <a:pt x="74459" y="204763"/>
                </a:moveTo>
                <a:lnTo>
                  <a:pt x="48398" y="204763"/>
                </a:lnTo>
              </a:path>
              <a:path w="79375" h="209550">
                <a:moveTo>
                  <a:pt x="30714" y="204763"/>
                </a:moveTo>
                <a:lnTo>
                  <a:pt x="4653" y="204763"/>
                </a:lnTo>
              </a:path>
              <a:path w="79375" h="209550">
                <a:moveTo>
                  <a:pt x="74459" y="204763"/>
                </a:moveTo>
                <a:lnTo>
                  <a:pt x="74459" y="165672"/>
                </a:lnTo>
              </a:path>
              <a:path w="79375" h="209550">
                <a:moveTo>
                  <a:pt x="74459" y="147988"/>
                </a:moveTo>
                <a:lnTo>
                  <a:pt x="74459" y="113550"/>
                </a:lnTo>
              </a:path>
              <a:path w="79375" h="209550">
                <a:moveTo>
                  <a:pt x="74459" y="95866"/>
                </a:moveTo>
                <a:lnTo>
                  <a:pt x="74459" y="61429"/>
                </a:lnTo>
              </a:path>
              <a:path w="79375" h="209550">
                <a:moveTo>
                  <a:pt x="74459" y="43745"/>
                </a:moveTo>
                <a:lnTo>
                  <a:pt x="74459" y="4653"/>
                </a:lnTo>
              </a:path>
              <a:path w="79375" h="209550">
                <a:moveTo>
                  <a:pt x="74459" y="204763"/>
                </a:moveTo>
                <a:lnTo>
                  <a:pt x="79113" y="204763"/>
                </a:lnTo>
              </a:path>
              <a:path w="79375" h="209550">
                <a:moveTo>
                  <a:pt x="79113" y="209417"/>
                </a:moveTo>
                <a:lnTo>
                  <a:pt x="79113" y="204763"/>
                </a:lnTo>
              </a:path>
              <a:path w="79375" h="209550">
                <a:moveTo>
                  <a:pt x="79113" y="4653"/>
                </a:moveTo>
                <a:lnTo>
                  <a:pt x="79113" y="0"/>
                </a:lnTo>
              </a:path>
              <a:path w="79375" h="209550">
                <a:moveTo>
                  <a:pt x="79113" y="204763"/>
                </a:moveTo>
                <a:lnTo>
                  <a:pt x="79113" y="165672"/>
                </a:lnTo>
              </a:path>
              <a:path w="79375" h="209550">
                <a:moveTo>
                  <a:pt x="79113" y="147988"/>
                </a:moveTo>
                <a:lnTo>
                  <a:pt x="79113" y="113550"/>
                </a:lnTo>
              </a:path>
              <a:path w="79375" h="209550">
                <a:moveTo>
                  <a:pt x="79113" y="95866"/>
                </a:moveTo>
                <a:lnTo>
                  <a:pt x="79113" y="61429"/>
                </a:lnTo>
              </a:path>
              <a:path w="79375" h="209550">
                <a:moveTo>
                  <a:pt x="79113" y="43745"/>
                </a:moveTo>
                <a:lnTo>
                  <a:pt x="79113" y="4653"/>
                </a:lnTo>
              </a:path>
              <a:path w="79375" h="209550">
                <a:moveTo>
                  <a:pt x="79113" y="4653"/>
                </a:moveTo>
                <a:lnTo>
                  <a:pt x="74459" y="4653"/>
                </a:lnTo>
              </a:path>
              <a:path w="79375" h="209550">
                <a:moveTo>
                  <a:pt x="79113" y="0"/>
                </a:moveTo>
                <a:lnTo>
                  <a:pt x="48398" y="0"/>
                </a:lnTo>
              </a:path>
              <a:path w="79375" h="209550">
                <a:moveTo>
                  <a:pt x="30714" y="0"/>
                </a:moveTo>
                <a:lnTo>
                  <a:pt x="0" y="0"/>
                </a:lnTo>
              </a:path>
              <a:path w="79375" h="209550">
                <a:moveTo>
                  <a:pt x="4653" y="4653"/>
                </a:moveTo>
                <a:lnTo>
                  <a:pt x="30714" y="4653"/>
                </a:lnTo>
              </a:path>
              <a:path w="79375" h="209550">
                <a:moveTo>
                  <a:pt x="48398" y="4653"/>
                </a:moveTo>
                <a:lnTo>
                  <a:pt x="74459" y="4653"/>
                </a:lnTo>
              </a:path>
              <a:path w="79375" h="209550">
                <a:moveTo>
                  <a:pt x="0" y="209417"/>
                </a:moveTo>
                <a:lnTo>
                  <a:pt x="24199" y="209417"/>
                </a:lnTo>
              </a:path>
              <a:path w="79375" h="209550">
                <a:moveTo>
                  <a:pt x="41883" y="209417"/>
                </a:moveTo>
                <a:lnTo>
                  <a:pt x="65152" y="209417"/>
                </a:lnTo>
              </a:path>
              <a:path w="79375" h="209550">
                <a:moveTo>
                  <a:pt x="74459" y="204763"/>
                </a:moveTo>
                <a:lnTo>
                  <a:pt x="48398" y="204763"/>
                </a:lnTo>
              </a:path>
              <a:path w="79375" h="209550">
                <a:moveTo>
                  <a:pt x="30714" y="204763"/>
                </a:moveTo>
                <a:lnTo>
                  <a:pt x="4653" y="204763"/>
                </a:lnTo>
              </a:path>
              <a:path w="79375" h="209550">
                <a:moveTo>
                  <a:pt x="0" y="4653"/>
                </a:moveTo>
                <a:lnTo>
                  <a:pt x="0" y="43745"/>
                </a:lnTo>
              </a:path>
              <a:path w="79375" h="209550">
                <a:moveTo>
                  <a:pt x="0" y="61429"/>
                </a:moveTo>
                <a:lnTo>
                  <a:pt x="0" y="95866"/>
                </a:lnTo>
              </a:path>
              <a:path w="79375" h="209550">
                <a:moveTo>
                  <a:pt x="0" y="113550"/>
                </a:moveTo>
                <a:lnTo>
                  <a:pt x="0" y="147988"/>
                </a:lnTo>
              </a:path>
              <a:path w="79375" h="209550">
                <a:moveTo>
                  <a:pt x="0" y="165672"/>
                </a:moveTo>
                <a:lnTo>
                  <a:pt x="0" y="20476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92" name="object 15392"/>
          <p:cNvSpPr/>
          <p:nvPr/>
        </p:nvSpPr>
        <p:spPr>
          <a:xfrm>
            <a:off x="10638419" y="6552447"/>
            <a:ext cx="6985" cy="5080"/>
          </a:xfrm>
          <a:custGeom>
            <a:avLst/>
            <a:gdLst/>
            <a:ahLst/>
            <a:cxnLst/>
            <a:rect l="l" t="t" r="r" b="b"/>
            <a:pathLst>
              <a:path w="6984" h="5079">
                <a:moveTo>
                  <a:pt x="6515" y="3722"/>
                </a:moveTo>
                <a:lnTo>
                  <a:pt x="5584" y="2792"/>
                </a:lnTo>
              </a:path>
              <a:path w="6984" h="5079">
                <a:moveTo>
                  <a:pt x="6515" y="4653"/>
                </a:moveTo>
                <a:lnTo>
                  <a:pt x="6515" y="3722"/>
                </a:lnTo>
              </a:path>
              <a:path w="6984" h="5079">
                <a:moveTo>
                  <a:pt x="1861" y="930"/>
                </a:moveTo>
                <a:lnTo>
                  <a:pt x="0" y="0"/>
                </a:lnTo>
              </a:path>
              <a:path w="6984" h="5079">
                <a:moveTo>
                  <a:pt x="3722" y="1861"/>
                </a:moveTo>
                <a:lnTo>
                  <a:pt x="1861" y="930"/>
                </a:lnTo>
              </a:path>
              <a:path w="6984" h="5079">
                <a:moveTo>
                  <a:pt x="4653" y="2792"/>
                </a:moveTo>
                <a:lnTo>
                  <a:pt x="3722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393" name="object 15393"/>
          <p:cNvGrpSpPr/>
          <p:nvPr/>
        </p:nvGrpSpPr>
        <p:grpSpPr>
          <a:xfrm>
            <a:off x="12569716" y="6855869"/>
            <a:ext cx="3810" cy="3175"/>
            <a:chOff x="12569716" y="6855869"/>
            <a:chExt cx="3810" cy="3175"/>
          </a:xfrm>
        </p:grpSpPr>
        <p:sp>
          <p:nvSpPr>
            <p:cNvPr id="15394" name="object 15394"/>
            <p:cNvSpPr/>
            <p:nvPr/>
          </p:nvSpPr>
          <p:spPr>
            <a:xfrm>
              <a:off x="12570638" y="68558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95" name="object 15395"/>
            <p:cNvSpPr/>
            <p:nvPr/>
          </p:nvSpPr>
          <p:spPr>
            <a:xfrm>
              <a:off x="12571578" y="68568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96" name="object 15396"/>
            <p:cNvSpPr/>
            <p:nvPr/>
          </p:nvSpPr>
          <p:spPr>
            <a:xfrm>
              <a:off x="12571577" y="68558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97" name="object 15397"/>
            <p:cNvSpPr/>
            <p:nvPr/>
          </p:nvSpPr>
          <p:spPr>
            <a:xfrm>
              <a:off x="12572509" y="685680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98" name="object 15398"/>
            <p:cNvSpPr/>
            <p:nvPr/>
          </p:nvSpPr>
          <p:spPr>
            <a:xfrm>
              <a:off x="12571578" y="6856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99" name="object 15399"/>
            <p:cNvSpPr/>
            <p:nvPr/>
          </p:nvSpPr>
          <p:spPr>
            <a:xfrm>
              <a:off x="12571578" y="68577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00" name="object 15400"/>
            <p:cNvSpPr/>
            <p:nvPr/>
          </p:nvSpPr>
          <p:spPr>
            <a:xfrm>
              <a:off x="12570638" y="6856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01" name="object 15401"/>
            <p:cNvSpPr/>
            <p:nvPr/>
          </p:nvSpPr>
          <p:spPr>
            <a:xfrm>
              <a:off x="12570647" y="68577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02" name="object 15402"/>
            <p:cNvSpPr/>
            <p:nvPr/>
          </p:nvSpPr>
          <p:spPr>
            <a:xfrm>
              <a:off x="12569711" y="6856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03" name="object 15403"/>
            <p:cNvSpPr/>
            <p:nvPr/>
          </p:nvSpPr>
          <p:spPr>
            <a:xfrm>
              <a:off x="12570647" y="685680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  <a:path w="1270" h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04" name="object 15404"/>
            <p:cNvSpPr/>
            <p:nvPr/>
          </p:nvSpPr>
          <p:spPr>
            <a:xfrm>
              <a:off x="12570638" y="68558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405" name="object 15405"/>
          <p:cNvSpPr/>
          <p:nvPr/>
        </p:nvSpPr>
        <p:spPr>
          <a:xfrm>
            <a:off x="10644935" y="655710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06" name="object 15406"/>
          <p:cNvSpPr/>
          <p:nvPr/>
        </p:nvSpPr>
        <p:spPr>
          <a:xfrm>
            <a:off x="10404802" y="6323483"/>
            <a:ext cx="73025" cy="276860"/>
          </a:xfrm>
          <a:custGeom>
            <a:avLst/>
            <a:gdLst/>
            <a:ahLst/>
            <a:cxnLst/>
            <a:rect l="l" t="t" r="r" b="b"/>
            <a:pathLst>
              <a:path w="73025" h="276859">
                <a:moveTo>
                  <a:pt x="69805" y="275500"/>
                </a:moveTo>
                <a:lnTo>
                  <a:pt x="69805" y="274569"/>
                </a:lnTo>
              </a:path>
              <a:path w="73025" h="276859">
                <a:moveTo>
                  <a:pt x="68875" y="275500"/>
                </a:moveTo>
                <a:lnTo>
                  <a:pt x="69805" y="275500"/>
                </a:lnTo>
              </a:path>
              <a:path w="73025" h="276859">
                <a:moveTo>
                  <a:pt x="68875" y="276431"/>
                </a:moveTo>
                <a:lnTo>
                  <a:pt x="68875" y="275500"/>
                </a:lnTo>
              </a:path>
              <a:path w="73025" h="276859">
                <a:moveTo>
                  <a:pt x="71667" y="270846"/>
                </a:moveTo>
                <a:lnTo>
                  <a:pt x="72598" y="268985"/>
                </a:lnTo>
              </a:path>
              <a:path w="73025" h="276859">
                <a:moveTo>
                  <a:pt x="70736" y="272708"/>
                </a:moveTo>
                <a:lnTo>
                  <a:pt x="71667" y="270846"/>
                </a:lnTo>
              </a:path>
              <a:path w="73025" h="276859">
                <a:moveTo>
                  <a:pt x="69805" y="273639"/>
                </a:moveTo>
                <a:lnTo>
                  <a:pt x="70736" y="272708"/>
                </a:lnTo>
              </a:path>
              <a:path w="73025" h="276859">
                <a:moveTo>
                  <a:pt x="63290" y="255024"/>
                </a:moveTo>
                <a:lnTo>
                  <a:pt x="59567" y="237340"/>
                </a:lnTo>
              </a:path>
              <a:path w="73025" h="276859">
                <a:moveTo>
                  <a:pt x="54913" y="220586"/>
                </a:moveTo>
                <a:lnTo>
                  <a:pt x="46537" y="187079"/>
                </a:lnTo>
              </a:path>
              <a:path w="73025" h="276859">
                <a:moveTo>
                  <a:pt x="41883" y="169395"/>
                </a:moveTo>
                <a:lnTo>
                  <a:pt x="33506" y="135888"/>
                </a:lnTo>
              </a:path>
              <a:path w="73025" h="276859">
                <a:moveTo>
                  <a:pt x="29783" y="119135"/>
                </a:moveTo>
                <a:lnTo>
                  <a:pt x="21407" y="85628"/>
                </a:lnTo>
              </a:path>
              <a:path w="73025" h="276859">
                <a:moveTo>
                  <a:pt x="16753" y="67944"/>
                </a:moveTo>
                <a:lnTo>
                  <a:pt x="8376" y="34437"/>
                </a:lnTo>
              </a:path>
              <a:path w="73025" h="276859">
                <a:moveTo>
                  <a:pt x="4653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07" name="object 15407"/>
          <p:cNvSpPr/>
          <p:nvPr/>
        </p:nvSpPr>
        <p:spPr>
          <a:xfrm>
            <a:off x="10576990" y="6280669"/>
            <a:ext cx="63500" cy="255270"/>
          </a:xfrm>
          <a:custGeom>
            <a:avLst/>
            <a:gdLst/>
            <a:ahLst/>
            <a:cxnLst/>
            <a:rect l="l" t="t" r="r" b="b"/>
            <a:pathLst>
              <a:path w="63500" h="255270">
                <a:moveTo>
                  <a:pt x="0" y="0"/>
                </a:moveTo>
                <a:lnTo>
                  <a:pt x="3722" y="17684"/>
                </a:lnTo>
              </a:path>
              <a:path w="63500" h="255270">
                <a:moveTo>
                  <a:pt x="8376" y="34437"/>
                </a:moveTo>
                <a:lnTo>
                  <a:pt x="16753" y="67944"/>
                </a:lnTo>
              </a:path>
              <a:path w="63500" h="255270">
                <a:moveTo>
                  <a:pt x="21407" y="84697"/>
                </a:moveTo>
                <a:lnTo>
                  <a:pt x="29783" y="119135"/>
                </a:lnTo>
              </a:path>
              <a:path w="63500" h="255270">
                <a:moveTo>
                  <a:pt x="33506" y="135888"/>
                </a:moveTo>
                <a:lnTo>
                  <a:pt x="41883" y="169395"/>
                </a:lnTo>
              </a:path>
              <a:path w="63500" h="255270">
                <a:moveTo>
                  <a:pt x="46537" y="187079"/>
                </a:moveTo>
                <a:lnTo>
                  <a:pt x="54913" y="220586"/>
                </a:lnTo>
              </a:path>
              <a:path w="63500" h="255270">
                <a:moveTo>
                  <a:pt x="58636" y="237340"/>
                </a:moveTo>
                <a:lnTo>
                  <a:pt x="63290" y="25502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08" name="object 15408"/>
          <p:cNvSpPr/>
          <p:nvPr/>
        </p:nvSpPr>
        <p:spPr>
          <a:xfrm>
            <a:off x="10414110" y="6270431"/>
            <a:ext cx="147320" cy="37465"/>
          </a:xfrm>
          <a:custGeom>
            <a:avLst/>
            <a:gdLst/>
            <a:ahLst/>
            <a:cxnLst/>
            <a:rect l="l" t="t" r="r" b="b"/>
            <a:pathLst>
              <a:path w="147320" h="37464">
                <a:moveTo>
                  <a:pt x="0" y="37229"/>
                </a:moveTo>
                <a:lnTo>
                  <a:pt x="40022" y="26991"/>
                </a:lnTo>
              </a:path>
              <a:path w="147320" h="37464">
                <a:moveTo>
                  <a:pt x="56775" y="23268"/>
                </a:moveTo>
                <a:lnTo>
                  <a:pt x="90282" y="14891"/>
                </a:lnTo>
              </a:path>
              <a:path w="147320" h="37464">
                <a:moveTo>
                  <a:pt x="107035" y="10238"/>
                </a:moveTo>
                <a:lnTo>
                  <a:pt x="147057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09" name="object 15409"/>
          <p:cNvSpPr/>
          <p:nvPr/>
        </p:nvSpPr>
        <p:spPr>
          <a:xfrm>
            <a:off x="10641212" y="6537555"/>
            <a:ext cx="5080" cy="19685"/>
          </a:xfrm>
          <a:custGeom>
            <a:avLst/>
            <a:gdLst/>
            <a:ahLst/>
            <a:cxnLst/>
            <a:rect l="l" t="t" r="r" b="b"/>
            <a:pathLst>
              <a:path w="5079" h="19684">
                <a:moveTo>
                  <a:pt x="4653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10" name="object 15410"/>
          <p:cNvSpPr/>
          <p:nvPr/>
        </p:nvSpPr>
        <p:spPr>
          <a:xfrm>
            <a:off x="10469024" y="6557100"/>
            <a:ext cx="177165" cy="43180"/>
          </a:xfrm>
          <a:custGeom>
            <a:avLst/>
            <a:gdLst/>
            <a:ahLst/>
            <a:cxnLst/>
            <a:rect l="l" t="t" r="r" b="b"/>
            <a:pathLst>
              <a:path w="177165" h="43179">
                <a:moveTo>
                  <a:pt x="4653" y="42814"/>
                </a:moveTo>
                <a:lnTo>
                  <a:pt x="31645" y="36299"/>
                </a:lnTo>
              </a:path>
              <a:path w="177165" h="43179">
                <a:moveTo>
                  <a:pt x="48398" y="31645"/>
                </a:moveTo>
                <a:lnTo>
                  <a:pt x="81905" y="23268"/>
                </a:lnTo>
              </a:path>
              <a:path w="177165" h="43179">
                <a:moveTo>
                  <a:pt x="98659" y="18614"/>
                </a:moveTo>
                <a:lnTo>
                  <a:pt x="133096" y="10238"/>
                </a:lnTo>
              </a:path>
              <a:path w="177165" h="43179">
                <a:moveTo>
                  <a:pt x="149850" y="6515"/>
                </a:moveTo>
                <a:lnTo>
                  <a:pt x="176841" y="0"/>
                </a:lnTo>
              </a:path>
              <a:path w="177165" h="43179">
                <a:moveTo>
                  <a:pt x="0" y="23268"/>
                </a:moveTo>
                <a:lnTo>
                  <a:pt x="4653" y="4281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11" name="object 15411"/>
          <p:cNvSpPr/>
          <p:nvPr/>
        </p:nvSpPr>
        <p:spPr>
          <a:xfrm>
            <a:off x="12492464" y="3651313"/>
            <a:ext cx="39370" cy="10795"/>
          </a:xfrm>
          <a:custGeom>
            <a:avLst/>
            <a:gdLst/>
            <a:ahLst/>
            <a:cxnLst/>
            <a:rect l="l" t="t" r="r" b="b"/>
            <a:pathLst>
              <a:path w="39370" h="10795">
                <a:moveTo>
                  <a:pt x="39091" y="0"/>
                </a:moveTo>
                <a:lnTo>
                  <a:pt x="0" y="10238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12" name="object 15412"/>
          <p:cNvSpPr/>
          <p:nvPr/>
        </p:nvSpPr>
        <p:spPr>
          <a:xfrm>
            <a:off x="10640281" y="6535694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13" name="object 15413"/>
          <p:cNvSpPr/>
          <p:nvPr/>
        </p:nvSpPr>
        <p:spPr>
          <a:xfrm>
            <a:off x="12445927" y="6940567"/>
            <a:ext cx="165735" cy="41275"/>
          </a:xfrm>
          <a:custGeom>
            <a:avLst/>
            <a:gdLst/>
            <a:ahLst/>
            <a:cxnLst/>
            <a:rect l="l" t="t" r="r" b="b"/>
            <a:pathLst>
              <a:path w="165734" h="41275">
                <a:moveTo>
                  <a:pt x="0" y="40952"/>
                </a:moveTo>
                <a:lnTo>
                  <a:pt x="930" y="40952"/>
                </a:lnTo>
              </a:path>
              <a:path w="165734" h="41275">
                <a:moveTo>
                  <a:pt x="930" y="40952"/>
                </a:moveTo>
                <a:lnTo>
                  <a:pt x="1861" y="40952"/>
                </a:lnTo>
              </a:path>
              <a:path w="165734" h="41275">
                <a:moveTo>
                  <a:pt x="1861" y="40952"/>
                </a:moveTo>
                <a:lnTo>
                  <a:pt x="23268" y="35368"/>
                </a:lnTo>
              </a:path>
              <a:path w="165734" h="41275">
                <a:moveTo>
                  <a:pt x="40022" y="31645"/>
                </a:moveTo>
                <a:lnTo>
                  <a:pt x="74459" y="23268"/>
                </a:lnTo>
              </a:path>
              <a:path w="165734" h="41275">
                <a:moveTo>
                  <a:pt x="91213" y="18614"/>
                </a:moveTo>
                <a:lnTo>
                  <a:pt x="124719" y="10238"/>
                </a:lnTo>
              </a:path>
              <a:path w="165734" h="41275">
                <a:moveTo>
                  <a:pt x="141473" y="5584"/>
                </a:moveTo>
                <a:lnTo>
                  <a:pt x="162880" y="930"/>
                </a:lnTo>
              </a:path>
              <a:path w="165734" h="41275">
                <a:moveTo>
                  <a:pt x="162880" y="930"/>
                </a:moveTo>
                <a:lnTo>
                  <a:pt x="164741" y="0"/>
                </a:lnTo>
              </a:path>
              <a:path w="165734" h="41275">
                <a:moveTo>
                  <a:pt x="164741" y="0"/>
                </a:moveTo>
                <a:lnTo>
                  <a:pt x="165672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14" name="object 15414"/>
          <p:cNvSpPr/>
          <p:nvPr/>
        </p:nvSpPr>
        <p:spPr>
          <a:xfrm>
            <a:off x="10468093" y="6578507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15" name="object 15415"/>
          <p:cNvSpPr/>
          <p:nvPr/>
        </p:nvSpPr>
        <p:spPr>
          <a:xfrm>
            <a:off x="10470885" y="6589676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26991" y="108897"/>
                </a:moveTo>
                <a:lnTo>
                  <a:pt x="21407" y="85628"/>
                </a:lnTo>
              </a:path>
              <a:path w="27304" h="109220">
                <a:moveTo>
                  <a:pt x="17684" y="69805"/>
                </a:moveTo>
                <a:lnTo>
                  <a:pt x="9307" y="38160"/>
                </a:lnTo>
              </a:path>
              <a:path w="27304" h="109220">
                <a:moveTo>
                  <a:pt x="5584" y="22337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16" name="object 15416"/>
          <p:cNvSpPr/>
          <p:nvPr/>
        </p:nvSpPr>
        <p:spPr>
          <a:xfrm>
            <a:off x="10643073" y="6546862"/>
            <a:ext cx="27305" cy="108585"/>
          </a:xfrm>
          <a:custGeom>
            <a:avLst/>
            <a:gdLst/>
            <a:ahLst/>
            <a:cxnLst/>
            <a:rect l="l" t="t" r="r" b="b"/>
            <a:pathLst>
              <a:path w="27304" h="108584">
                <a:moveTo>
                  <a:pt x="0" y="0"/>
                </a:moveTo>
                <a:lnTo>
                  <a:pt x="5584" y="22337"/>
                </a:lnTo>
              </a:path>
              <a:path w="27304" h="108584">
                <a:moveTo>
                  <a:pt x="9307" y="38160"/>
                </a:moveTo>
                <a:lnTo>
                  <a:pt x="17684" y="69805"/>
                </a:lnTo>
              </a:path>
              <a:path w="27304" h="108584">
                <a:moveTo>
                  <a:pt x="21407" y="85628"/>
                </a:moveTo>
                <a:lnTo>
                  <a:pt x="26991" y="107966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17" name="object 15417"/>
          <p:cNvSpPr/>
          <p:nvPr/>
        </p:nvSpPr>
        <p:spPr>
          <a:xfrm>
            <a:off x="12546448" y="3228755"/>
            <a:ext cx="86995" cy="349250"/>
          </a:xfrm>
          <a:custGeom>
            <a:avLst/>
            <a:gdLst/>
            <a:ahLst/>
            <a:cxnLst/>
            <a:rect l="l" t="t" r="r" b="b"/>
            <a:pathLst>
              <a:path w="86995" h="349250">
                <a:moveTo>
                  <a:pt x="86559" y="349029"/>
                </a:moveTo>
                <a:lnTo>
                  <a:pt x="78182" y="315522"/>
                </a:lnTo>
              </a:path>
              <a:path w="86995" h="349250">
                <a:moveTo>
                  <a:pt x="74459" y="297838"/>
                </a:moveTo>
                <a:lnTo>
                  <a:pt x="66082" y="264331"/>
                </a:lnTo>
              </a:path>
              <a:path w="86995" h="349250">
                <a:moveTo>
                  <a:pt x="61429" y="247578"/>
                </a:moveTo>
                <a:lnTo>
                  <a:pt x="53052" y="214071"/>
                </a:lnTo>
              </a:path>
              <a:path w="86995" h="349250">
                <a:moveTo>
                  <a:pt x="49329" y="196387"/>
                </a:moveTo>
                <a:lnTo>
                  <a:pt x="40952" y="162880"/>
                </a:lnTo>
              </a:path>
              <a:path w="86995" h="349250">
                <a:moveTo>
                  <a:pt x="36299" y="146127"/>
                </a:moveTo>
                <a:lnTo>
                  <a:pt x="31645" y="126581"/>
                </a:lnTo>
              </a:path>
              <a:path w="86995" h="349250">
                <a:moveTo>
                  <a:pt x="26060" y="105174"/>
                </a:moveTo>
                <a:lnTo>
                  <a:pt x="21407" y="86559"/>
                </a:lnTo>
              </a:path>
              <a:path w="86995" h="349250">
                <a:moveTo>
                  <a:pt x="17684" y="69805"/>
                </a:moveTo>
                <a:lnTo>
                  <a:pt x="9307" y="35368"/>
                </a:lnTo>
              </a:path>
              <a:path w="86995" h="349250">
                <a:moveTo>
                  <a:pt x="4653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18" name="object 15418"/>
          <p:cNvSpPr/>
          <p:nvPr/>
        </p:nvSpPr>
        <p:spPr>
          <a:xfrm>
            <a:off x="10471816" y="6536624"/>
            <a:ext cx="165100" cy="41275"/>
          </a:xfrm>
          <a:custGeom>
            <a:avLst/>
            <a:gdLst/>
            <a:ahLst/>
            <a:cxnLst/>
            <a:rect l="l" t="t" r="r" b="b"/>
            <a:pathLst>
              <a:path w="165100" h="41275">
                <a:moveTo>
                  <a:pt x="164741" y="0"/>
                </a:moveTo>
                <a:lnTo>
                  <a:pt x="162880" y="930"/>
                </a:lnTo>
              </a:path>
              <a:path w="165100" h="41275">
                <a:moveTo>
                  <a:pt x="162880" y="930"/>
                </a:moveTo>
                <a:lnTo>
                  <a:pt x="141473" y="5584"/>
                </a:lnTo>
              </a:path>
              <a:path w="165100" h="41275">
                <a:moveTo>
                  <a:pt x="124719" y="10238"/>
                </a:moveTo>
                <a:lnTo>
                  <a:pt x="91213" y="18614"/>
                </a:lnTo>
              </a:path>
              <a:path w="165100" h="41275">
                <a:moveTo>
                  <a:pt x="74459" y="22337"/>
                </a:moveTo>
                <a:lnTo>
                  <a:pt x="40022" y="30714"/>
                </a:lnTo>
              </a:path>
              <a:path w="165100" h="41275">
                <a:moveTo>
                  <a:pt x="23268" y="35368"/>
                </a:moveTo>
                <a:lnTo>
                  <a:pt x="1861" y="40952"/>
                </a:lnTo>
              </a:path>
              <a:path w="165100" h="41275">
                <a:moveTo>
                  <a:pt x="1861" y="40952"/>
                </a:moveTo>
                <a:lnTo>
                  <a:pt x="930" y="40952"/>
                </a:lnTo>
              </a:path>
              <a:path w="165100" h="41275">
                <a:moveTo>
                  <a:pt x="930" y="40952"/>
                </a:moveTo>
                <a:lnTo>
                  <a:pt x="0" y="4095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19" name="object 15419"/>
          <p:cNvSpPr/>
          <p:nvPr/>
        </p:nvSpPr>
        <p:spPr>
          <a:xfrm>
            <a:off x="12412420" y="6863315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40" h="109220">
                <a:moveTo>
                  <a:pt x="27922" y="108897"/>
                </a:moveTo>
                <a:lnTo>
                  <a:pt x="21407" y="86559"/>
                </a:lnTo>
              </a:path>
              <a:path w="27940" h="109220">
                <a:moveTo>
                  <a:pt x="17684" y="69805"/>
                </a:moveTo>
                <a:lnTo>
                  <a:pt x="10238" y="38160"/>
                </a:lnTo>
              </a:path>
              <a:path w="27940" h="109220">
                <a:moveTo>
                  <a:pt x="5584" y="22337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20" name="object 15420"/>
          <p:cNvSpPr/>
          <p:nvPr/>
        </p:nvSpPr>
        <p:spPr>
          <a:xfrm>
            <a:off x="10636558" y="653662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421" name="object 15421"/>
          <p:cNvGrpSpPr/>
          <p:nvPr/>
        </p:nvGrpSpPr>
        <p:grpSpPr>
          <a:xfrm>
            <a:off x="10509977" y="6659482"/>
            <a:ext cx="3175" cy="3175"/>
            <a:chOff x="10509977" y="6659482"/>
            <a:chExt cx="3175" cy="3175"/>
          </a:xfrm>
        </p:grpSpPr>
        <p:sp>
          <p:nvSpPr>
            <p:cNvPr id="15422" name="object 15422"/>
            <p:cNvSpPr/>
            <p:nvPr/>
          </p:nvSpPr>
          <p:spPr>
            <a:xfrm>
              <a:off x="10509977" y="6659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23" name="object 15423"/>
            <p:cNvSpPr/>
            <p:nvPr/>
          </p:nvSpPr>
          <p:spPr>
            <a:xfrm>
              <a:off x="10510908" y="6660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24" name="object 15424"/>
            <p:cNvSpPr/>
            <p:nvPr/>
          </p:nvSpPr>
          <p:spPr>
            <a:xfrm>
              <a:off x="10510901" y="66594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25" name="object 15425"/>
            <p:cNvSpPr/>
            <p:nvPr/>
          </p:nvSpPr>
          <p:spPr>
            <a:xfrm>
              <a:off x="10511839" y="66604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26" name="object 15426"/>
            <p:cNvSpPr/>
            <p:nvPr/>
          </p:nvSpPr>
          <p:spPr>
            <a:xfrm>
              <a:off x="10510901" y="6660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27" name="object 15427"/>
            <p:cNvSpPr/>
            <p:nvPr/>
          </p:nvSpPr>
          <p:spPr>
            <a:xfrm>
              <a:off x="10510908" y="66613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428" name="object 15428"/>
          <p:cNvSpPr/>
          <p:nvPr/>
        </p:nvSpPr>
        <p:spPr>
          <a:xfrm>
            <a:off x="12584608" y="6820501"/>
            <a:ext cx="27305" cy="109220"/>
          </a:xfrm>
          <a:custGeom>
            <a:avLst/>
            <a:gdLst/>
            <a:ahLst/>
            <a:cxnLst/>
            <a:rect l="l" t="t" r="r" b="b"/>
            <a:pathLst>
              <a:path w="27304" h="109220">
                <a:moveTo>
                  <a:pt x="0" y="0"/>
                </a:moveTo>
                <a:lnTo>
                  <a:pt x="5584" y="22337"/>
                </a:lnTo>
              </a:path>
              <a:path w="27304" h="109220">
                <a:moveTo>
                  <a:pt x="10238" y="38160"/>
                </a:moveTo>
                <a:lnTo>
                  <a:pt x="17684" y="69805"/>
                </a:lnTo>
              </a:path>
              <a:path w="27304" h="109220">
                <a:moveTo>
                  <a:pt x="21407" y="85628"/>
                </a:moveTo>
                <a:lnTo>
                  <a:pt x="26991" y="108897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29" name="object 15429"/>
          <p:cNvSpPr/>
          <p:nvPr/>
        </p:nvSpPr>
        <p:spPr>
          <a:xfrm>
            <a:off x="10509977" y="66604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30" name="object 15430"/>
          <p:cNvSpPr/>
          <p:nvPr/>
        </p:nvSpPr>
        <p:spPr>
          <a:xfrm>
            <a:off x="4730979" y="644727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31" name="object 15431"/>
          <p:cNvSpPr/>
          <p:nvPr/>
        </p:nvSpPr>
        <p:spPr>
          <a:xfrm>
            <a:off x="12614392" y="6937775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32" name="object 15432"/>
          <p:cNvSpPr/>
          <p:nvPr/>
        </p:nvSpPr>
        <p:spPr>
          <a:xfrm>
            <a:off x="12442204" y="6980590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33" name="object 15433"/>
          <p:cNvSpPr/>
          <p:nvPr/>
        </p:nvSpPr>
        <p:spPr>
          <a:xfrm>
            <a:off x="4730979" y="652545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434" name="object 15434"/>
          <p:cNvGrpSpPr/>
          <p:nvPr/>
        </p:nvGrpSpPr>
        <p:grpSpPr>
          <a:xfrm>
            <a:off x="10509977" y="6659483"/>
            <a:ext cx="1905" cy="3175"/>
            <a:chOff x="10509977" y="6659483"/>
            <a:chExt cx="1905" cy="3175"/>
          </a:xfrm>
        </p:grpSpPr>
        <p:sp>
          <p:nvSpPr>
            <p:cNvPr id="15435" name="object 15435"/>
            <p:cNvSpPr/>
            <p:nvPr/>
          </p:nvSpPr>
          <p:spPr>
            <a:xfrm>
              <a:off x="10509974" y="6660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36" name="object 15436"/>
            <p:cNvSpPr/>
            <p:nvPr/>
          </p:nvSpPr>
          <p:spPr>
            <a:xfrm>
              <a:off x="10510908" y="66604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37" name="object 15437"/>
            <p:cNvSpPr/>
            <p:nvPr/>
          </p:nvSpPr>
          <p:spPr>
            <a:xfrm>
              <a:off x="10509974" y="66594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438" name="object 15438"/>
          <p:cNvSpPr/>
          <p:nvPr/>
        </p:nvSpPr>
        <p:spPr>
          <a:xfrm>
            <a:off x="12437550" y="6919160"/>
            <a:ext cx="177165" cy="62865"/>
          </a:xfrm>
          <a:custGeom>
            <a:avLst/>
            <a:gdLst/>
            <a:ahLst/>
            <a:cxnLst/>
            <a:rect l="l" t="t" r="r" b="b"/>
            <a:pathLst>
              <a:path w="177165" h="62865">
                <a:moveTo>
                  <a:pt x="176841" y="18614"/>
                </a:moveTo>
                <a:lnTo>
                  <a:pt x="172187" y="0"/>
                </a:lnTo>
              </a:path>
              <a:path w="177165" h="62865">
                <a:moveTo>
                  <a:pt x="172187" y="0"/>
                </a:moveTo>
                <a:lnTo>
                  <a:pt x="145196" y="6515"/>
                </a:lnTo>
              </a:path>
              <a:path w="177165" h="62865">
                <a:moveTo>
                  <a:pt x="128442" y="10238"/>
                </a:moveTo>
                <a:lnTo>
                  <a:pt x="94005" y="18614"/>
                </a:lnTo>
              </a:path>
              <a:path w="177165" h="62865">
                <a:moveTo>
                  <a:pt x="77251" y="23268"/>
                </a:moveTo>
                <a:lnTo>
                  <a:pt x="43745" y="31645"/>
                </a:lnTo>
              </a:path>
              <a:path w="177165" h="62865">
                <a:moveTo>
                  <a:pt x="26991" y="36299"/>
                </a:moveTo>
                <a:lnTo>
                  <a:pt x="0" y="42814"/>
                </a:lnTo>
              </a:path>
              <a:path w="177165" h="62865">
                <a:moveTo>
                  <a:pt x="0" y="42814"/>
                </a:moveTo>
                <a:lnTo>
                  <a:pt x="4653" y="6235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39" name="object 15439"/>
          <p:cNvSpPr/>
          <p:nvPr/>
        </p:nvSpPr>
        <p:spPr>
          <a:xfrm>
            <a:off x="12545517" y="3225032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40" name="object 15440"/>
          <p:cNvSpPr/>
          <p:nvPr/>
        </p:nvSpPr>
        <p:spPr>
          <a:xfrm>
            <a:off x="12522248" y="7211414"/>
            <a:ext cx="146685" cy="36830"/>
          </a:xfrm>
          <a:custGeom>
            <a:avLst/>
            <a:gdLst/>
            <a:ahLst/>
            <a:cxnLst/>
            <a:rect l="l" t="t" r="r" b="b"/>
            <a:pathLst>
              <a:path w="146684" h="36829">
                <a:moveTo>
                  <a:pt x="146127" y="0"/>
                </a:moveTo>
                <a:lnTo>
                  <a:pt x="107035" y="9307"/>
                </a:lnTo>
              </a:path>
              <a:path w="146684" h="36829">
                <a:moveTo>
                  <a:pt x="90282" y="13961"/>
                </a:moveTo>
                <a:lnTo>
                  <a:pt x="55844" y="22337"/>
                </a:lnTo>
              </a:path>
              <a:path w="146684" h="36829">
                <a:moveTo>
                  <a:pt x="39091" y="26060"/>
                </a:moveTo>
                <a:lnTo>
                  <a:pt x="0" y="3629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41" name="object 15441"/>
          <p:cNvSpPr/>
          <p:nvPr/>
        </p:nvSpPr>
        <p:spPr>
          <a:xfrm>
            <a:off x="12387290" y="3264123"/>
            <a:ext cx="97790" cy="390525"/>
          </a:xfrm>
          <a:custGeom>
            <a:avLst/>
            <a:gdLst/>
            <a:ahLst/>
            <a:cxnLst/>
            <a:rect l="l" t="t" r="r" b="b"/>
            <a:pathLst>
              <a:path w="97790" h="390525">
                <a:moveTo>
                  <a:pt x="0" y="0"/>
                </a:moveTo>
                <a:lnTo>
                  <a:pt x="930" y="2792"/>
                </a:lnTo>
              </a:path>
              <a:path w="97790" h="390525">
                <a:moveTo>
                  <a:pt x="930" y="3722"/>
                </a:moveTo>
                <a:lnTo>
                  <a:pt x="5584" y="22337"/>
                </a:lnTo>
              </a:path>
              <a:path w="97790" h="390525">
                <a:moveTo>
                  <a:pt x="10238" y="39091"/>
                </a:moveTo>
                <a:lnTo>
                  <a:pt x="18614" y="73528"/>
                </a:lnTo>
              </a:path>
              <a:path w="97790" h="390525">
                <a:moveTo>
                  <a:pt x="22337" y="90282"/>
                </a:moveTo>
                <a:lnTo>
                  <a:pt x="26991" y="109827"/>
                </a:lnTo>
              </a:path>
              <a:path w="97790" h="390525">
                <a:moveTo>
                  <a:pt x="32576" y="130304"/>
                </a:moveTo>
                <a:lnTo>
                  <a:pt x="37229" y="147988"/>
                </a:lnTo>
              </a:path>
              <a:path w="97790" h="390525">
                <a:moveTo>
                  <a:pt x="40952" y="164741"/>
                </a:moveTo>
                <a:lnTo>
                  <a:pt x="49329" y="199179"/>
                </a:lnTo>
              </a:path>
              <a:path w="97790" h="390525">
                <a:moveTo>
                  <a:pt x="53983" y="215932"/>
                </a:moveTo>
                <a:lnTo>
                  <a:pt x="62359" y="249439"/>
                </a:lnTo>
              </a:path>
              <a:path w="97790" h="390525">
                <a:moveTo>
                  <a:pt x="67013" y="266193"/>
                </a:moveTo>
                <a:lnTo>
                  <a:pt x="75390" y="300630"/>
                </a:lnTo>
              </a:path>
              <a:path w="97790" h="390525">
                <a:moveTo>
                  <a:pt x="79113" y="317384"/>
                </a:moveTo>
                <a:lnTo>
                  <a:pt x="87490" y="350891"/>
                </a:lnTo>
              </a:path>
              <a:path w="97790" h="390525">
                <a:moveTo>
                  <a:pt x="92143" y="367644"/>
                </a:moveTo>
                <a:lnTo>
                  <a:pt x="96797" y="385328"/>
                </a:lnTo>
              </a:path>
              <a:path w="97790" h="390525">
                <a:moveTo>
                  <a:pt x="96797" y="386259"/>
                </a:moveTo>
                <a:lnTo>
                  <a:pt x="96797" y="387190"/>
                </a:lnTo>
              </a:path>
              <a:path w="97790" h="390525">
                <a:moveTo>
                  <a:pt x="96797" y="387190"/>
                </a:moveTo>
                <a:lnTo>
                  <a:pt x="96797" y="389051"/>
                </a:lnTo>
              </a:path>
              <a:path w="97790" h="390525">
                <a:moveTo>
                  <a:pt x="96797" y="389051"/>
                </a:moveTo>
                <a:lnTo>
                  <a:pt x="97728" y="38998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42" name="object 15442"/>
          <p:cNvSpPr/>
          <p:nvPr/>
        </p:nvSpPr>
        <p:spPr>
          <a:xfrm>
            <a:off x="12442204" y="6982451"/>
            <a:ext cx="64769" cy="256540"/>
          </a:xfrm>
          <a:custGeom>
            <a:avLst/>
            <a:gdLst/>
            <a:ahLst/>
            <a:cxnLst/>
            <a:rect l="l" t="t" r="r" b="b"/>
            <a:pathLst>
              <a:path w="64770" h="256540">
                <a:moveTo>
                  <a:pt x="64221" y="255954"/>
                </a:moveTo>
                <a:lnTo>
                  <a:pt x="59567" y="238270"/>
                </a:lnTo>
              </a:path>
              <a:path w="64770" h="256540">
                <a:moveTo>
                  <a:pt x="55844" y="220586"/>
                </a:moveTo>
                <a:lnTo>
                  <a:pt x="46537" y="187079"/>
                </a:lnTo>
              </a:path>
              <a:path w="64770" h="256540">
                <a:moveTo>
                  <a:pt x="42814" y="170326"/>
                </a:moveTo>
                <a:lnTo>
                  <a:pt x="34437" y="136819"/>
                </a:lnTo>
              </a:path>
              <a:path w="64770" h="256540">
                <a:moveTo>
                  <a:pt x="29783" y="119135"/>
                </a:moveTo>
                <a:lnTo>
                  <a:pt x="21407" y="85628"/>
                </a:lnTo>
              </a:path>
              <a:path w="64770" h="256540">
                <a:moveTo>
                  <a:pt x="17684" y="68875"/>
                </a:moveTo>
                <a:lnTo>
                  <a:pt x="9307" y="34437"/>
                </a:lnTo>
              </a:path>
              <a:path w="64770" h="256540">
                <a:moveTo>
                  <a:pt x="4653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43" name="object 15443"/>
          <p:cNvSpPr/>
          <p:nvPr/>
        </p:nvSpPr>
        <p:spPr>
          <a:xfrm>
            <a:off x="12485018" y="3654106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0" y="0"/>
                </a:moveTo>
                <a:lnTo>
                  <a:pt x="0" y="2792"/>
                </a:lnTo>
              </a:path>
              <a:path w="1270" h="5079">
                <a:moveTo>
                  <a:pt x="0" y="2792"/>
                </a:moveTo>
                <a:lnTo>
                  <a:pt x="930" y="4653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44" name="object 15444"/>
          <p:cNvSpPr/>
          <p:nvPr/>
        </p:nvSpPr>
        <p:spPr>
          <a:xfrm>
            <a:off x="4730979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45" name="object 15445"/>
          <p:cNvSpPr/>
          <p:nvPr/>
        </p:nvSpPr>
        <p:spPr>
          <a:xfrm>
            <a:off x="12485949" y="365875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46" name="object 15446"/>
          <p:cNvSpPr/>
          <p:nvPr/>
        </p:nvSpPr>
        <p:spPr>
          <a:xfrm>
            <a:off x="12614392" y="6939636"/>
            <a:ext cx="64769" cy="256540"/>
          </a:xfrm>
          <a:custGeom>
            <a:avLst/>
            <a:gdLst/>
            <a:ahLst/>
            <a:cxnLst/>
            <a:rect l="l" t="t" r="r" b="b"/>
            <a:pathLst>
              <a:path w="64770" h="256540">
                <a:moveTo>
                  <a:pt x="0" y="0"/>
                </a:moveTo>
                <a:lnTo>
                  <a:pt x="4653" y="17684"/>
                </a:lnTo>
              </a:path>
              <a:path w="64770" h="256540">
                <a:moveTo>
                  <a:pt x="9307" y="34437"/>
                </a:moveTo>
                <a:lnTo>
                  <a:pt x="17684" y="68875"/>
                </a:lnTo>
              </a:path>
              <a:path w="64770" h="256540">
                <a:moveTo>
                  <a:pt x="21407" y="85628"/>
                </a:moveTo>
                <a:lnTo>
                  <a:pt x="29783" y="119135"/>
                </a:lnTo>
              </a:path>
              <a:path w="64770" h="256540">
                <a:moveTo>
                  <a:pt x="34437" y="135888"/>
                </a:moveTo>
                <a:lnTo>
                  <a:pt x="42814" y="170326"/>
                </a:lnTo>
              </a:path>
              <a:path w="64770" h="256540">
                <a:moveTo>
                  <a:pt x="46537" y="187079"/>
                </a:moveTo>
                <a:lnTo>
                  <a:pt x="54913" y="220586"/>
                </a:lnTo>
              </a:path>
              <a:path w="64770" h="256540">
                <a:moveTo>
                  <a:pt x="59567" y="238270"/>
                </a:moveTo>
                <a:lnTo>
                  <a:pt x="64221" y="25595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447" name="object 15447"/>
          <p:cNvGrpSpPr/>
          <p:nvPr/>
        </p:nvGrpSpPr>
        <p:grpSpPr>
          <a:xfrm>
            <a:off x="12406836" y="3288322"/>
            <a:ext cx="6985" cy="15875"/>
            <a:chOff x="12406836" y="3288322"/>
            <a:chExt cx="6985" cy="15875"/>
          </a:xfrm>
        </p:grpSpPr>
        <p:sp>
          <p:nvSpPr>
            <p:cNvPr id="15448" name="object 15448"/>
            <p:cNvSpPr/>
            <p:nvPr/>
          </p:nvSpPr>
          <p:spPr>
            <a:xfrm>
              <a:off x="12407767" y="3289253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79" h="13970">
                  <a:moveTo>
                    <a:pt x="0" y="930"/>
                  </a:moveTo>
                  <a:lnTo>
                    <a:pt x="3722" y="13961"/>
                  </a:lnTo>
                </a:path>
                <a:path w="5079" h="13970">
                  <a:moveTo>
                    <a:pt x="4653" y="13961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49" name="object 15449"/>
            <p:cNvSpPr/>
            <p:nvPr/>
          </p:nvSpPr>
          <p:spPr>
            <a:xfrm>
              <a:off x="12410555" y="33022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50" name="object 15450"/>
            <p:cNvSpPr/>
            <p:nvPr/>
          </p:nvSpPr>
          <p:spPr>
            <a:xfrm>
              <a:off x="12411490" y="330228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451" name="object 15451"/>
          <p:cNvSpPr/>
          <p:nvPr/>
        </p:nvSpPr>
        <p:spPr>
          <a:xfrm>
            <a:off x="12605084" y="6919160"/>
            <a:ext cx="5080" cy="6985"/>
          </a:xfrm>
          <a:custGeom>
            <a:avLst/>
            <a:gdLst/>
            <a:ahLst/>
            <a:cxnLst/>
            <a:rect l="l" t="t" r="r" b="b"/>
            <a:pathLst>
              <a:path w="5079" h="6984">
                <a:moveTo>
                  <a:pt x="3722" y="930"/>
                </a:moveTo>
                <a:lnTo>
                  <a:pt x="2792" y="1861"/>
                </a:lnTo>
              </a:path>
              <a:path w="5079" h="6984">
                <a:moveTo>
                  <a:pt x="3722" y="0"/>
                </a:moveTo>
                <a:lnTo>
                  <a:pt x="3722" y="930"/>
                </a:lnTo>
              </a:path>
              <a:path w="5079" h="6984">
                <a:moveTo>
                  <a:pt x="4653" y="0"/>
                </a:moveTo>
                <a:lnTo>
                  <a:pt x="3722" y="0"/>
                </a:lnTo>
              </a:path>
              <a:path w="5079" h="6984">
                <a:moveTo>
                  <a:pt x="930" y="4653"/>
                </a:moveTo>
                <a:lnTo>
                  <a:pt x="0" y="6515"/>
                </a:lnTo>
              </a:path>
              <a:path w="5079" h="6984">
                <a:moveTo>
                  <a:pt x="1861" y="2792"/>
                </a:moveTo>
                <a:lnTo>
                  <a:pt x="930" y="4653"/>
                </a:lnTo>
              </a:path>
              <a:path w="5079" h="6984">
                <a:moveTo>
                  <a:pt x="2792" y="1861"/>
                </a:moveTo>
                <a:lnTo>
                  <a:pt x="1861" y="279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452" name="object 15452"/>
          <p:cNvGrpSpPr/>
          <p:nvPr/>
        </p:nvGrpSpPr>
        <p:grpSpPr>
          <a:xfrm>
            <a:off x="12436619" y="6961044"/>
            <a:ext cx="8890" cy="5715"/>
            <a:chOff x="12436619" y="6961044"/>
            <a:chExt cx="8890" cy="5715"/>
          </a:xfrm>
        </p:grpSpPr>
        <p:sp>
          <p:nvSpPr>
            <p:cNvPr id="15453" name="object 15453"/>
            <p:cNvSpPr/>
            <p:nvPr/>
          </p:nvSpPr>
          <p:spPr>
            <a:xfrm>
              <a:off x="12437551" y="6961974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930" y="0"/>
                  </a:moveTo>
                  <a:lnTo>
                    <a:pt x="1861" y="930"/>
                  </a:lnTo>
                </a:path>
                <a:path w="1904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54" name="object 15454"/>
            <p:cNvSpPr/>
            <p:nvPr/>
          </p:nvSpPr>
          <p:spPr>
            <a:xfrm>
              <a:off x="12436619" y="69610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55" name="object 15455"/>
            <p:cNvSpPr/>
            <p:nvPr/>
          </p:nvSpPr>
          <p:spPr>
            <a:xfrm>
              <a:off x="12439412" y="6962905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2792" y="1861"/>
                  </a:moveTo>
                  <a:lnTo>
                    <a:pt x="4653" y="2792"/>
                  </a:lnTo>
                </a:path>
                <a:path w="5079" h="3175">
                  <a:moveTo>
                    <a:pt x="1861" y="930"/>
                  </a:moveTo>
                  <a:lnTo>
                    <a:pt x="2792" y="1861"/>
                  </a:lnTo>
                </a:path>
                <a:path w="5079" h="3175">
                  <a:moveTo>
                    <a:pt x="0" y="0"/>
                  </a:moveTo>
                  <a:lnTo>
                    <a:pt x="1861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456" name="object 15456"/>
          <p:cNvGrpSpPr/>
          <p:nvPr/>
        </p:nvGrpSpPr>
        <p:grpSpPr>
          <a:xfrm>
            <a:off x="12410558" y="3302284"/>
            <a:ext cx="1905" cy="1905"/>
            <a:chOff x="12410558" y="3302284"/>
            <a:chExt cx="1905" cy="1905"/>
          </a:xfrm>
        </p:grpSpPr>
        <p:sp>
          <p:nvSpPr>
            <p:cNvPr id="15457" name="object 15457"/>
            <p:cNvSpPr/>
            <p:nvPr/>
          </p:nvSpPr>
          <p:spPr>
            <a:xfrm>
              <a:off x="12411489" y="330321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58" name="object 15458"/>
            <p:cNvSpPr/>
            <p:nvPr/>
          </p:nvSpPr>
          <p:spPr>
            <a:xfrm>
              <a:off x="12410554" y="33022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459" name="object 15459"/>
          <p:cNvSpPr/>
          <p:nvPr/>
        </p:nvSpPr>
        <p:spPr>
          <a:xfrm>
            <a:off x="10510908" y="6661344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70">
                <a:moveTo>
                  <a:pt x="4653" y="13030"/>
                </a:moveTo>
                <a:lnTo>
                  <a:pt x="930" y="0"/>
                </a:lnTo>
              </a:path>
              <a:path w="5079" h="13970">
                <a:moveTo>
                  <a:pt x="0" y="0"/>
                </a:moveTo>
                <a:lnTo>
                  <a:pt x="2792" y="139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460" name="object 15460"/>
          <p:cNvGrpSpPr/>
          <p:nvPr/>
        </p:nvGrpSpPr>
        <p:grpSpPr>
          <a:xfrm>
            <a:off x="10639350" y="6627838"/>
            <a:ext cx="3175" cy="3175"/>
            <a:chOff x="10639350" y="6627838"/>
            <a:chExt cx="3175" cy="3175"/>
          </a:xfrm>
        </p:grpSpPr>
        <p:sp>
          <p:nvSpPr>
            <p:cNvPr id="15461" name="object 15461"/>
            <p:cNvSpPr/>
            <p:nvPr/>
          </p:nvSpPr>
          <p:spPr>
            <a:xfrm>
              <a:off x="10640276" y="6628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62" name="object 15462"/>
            <p:cNvSpPr/>
            <p:nvPr/>
          </p:nvSpPr>
          <p:spPr>
            <a:xfrm>
              <a:off x="10640281" y="662876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63" name="object 15463"/>
            <p:cNvSpPr/>
            <p:nvPr/>
          </p:nvSpPr>
          <p:spPr>
            <a:xfrm>
              <a:off x="10639349" y="66278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464" name="object 15464"/>
          <p:cNvSpPr/>
          <p:nvPr/>
        </p:nvSpPr>
        <p:spPr>
          <a:xfrm>
            <a:off x="4735632" y="652545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65" name="object 15465"/>
          <p:cNvSpPr/>
          <p:nvPr/>
        </p:nvSpPr>
        <p:spPr>
          <a:xfrm>
            <a:off x="4735632" y="6447272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69805" y="0"/>
                </a:moveTo>
                <a:lnTo>
                  <a:pt x="69805" y="30714"/>
                </a:lnTo>
              </a:path>
              <a:path w="69850" h="78740">
                <a:moveTo>
                  <a:pt x="69805" y="48398"/>
                </a:moveTo>
                <a:lnTo>
                  <a:pt x="69805" y="78182"/>
                </a:lnTo>
              </a:path>
              <a:path w="69850" h="78740">
                <a:moveTo>
                  <a:pt x="0" y="0"/>
                </a:moveTo>
                <a:lnTo>
                  <a:pt x="26060" y="0"/>
                </a:lnTo>
              </a:path>
              <a:path w="69850" h="7874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466" name="object 15466"/>
          <p:cNvGrpSpPr/>
          <p:nvPr/>
        </p:nvGrpSpPr>
        <p:grpSpPr>
          <a:xfrm>
            <a:off x="10639350" y="6626907"/>
            <a:ext cx="3175" cy="3175"/>
            <a:chOff x="10639350" y="6626907"/>
            <a:chExt cx="3175" cy="3175"/>
          </a:xfrm>
        </p:grpSpPr>
        <p:sp>
          <p:nvSpPr>
            <p:cNvPr id="15467" name="object 15467"/>
            <p:cNvSpPr/>
            <p:nvPr/>
          </p:nvSpPr>
          <p:spPr>
            <a:xfrm>
              <a:off x="10639350" y="66278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68" name="object 15468"/>
            <p:cNvSpPr/>
            <p:nvPr/>
          </p:nvSpPr>
          <p:spPr>
            <a:xfrm>
              <a:off x="10640281" y="662783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  <a:path w="1270" h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69" name="object 15469"/>
            <p:cNvSpPr/>
            <p:nvPr/>
          </p:nvSpPr>
          <p:spPr>
            <a:xfrm>
              <a:off x="10640281" y="66269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470" name="object 15470"/>
          <p:cNvSpPr/>
          <p:nvPr/>
        </p:nvSpPr>
        <p:spPr>
          <a:xfrm>
            <a:off x="4735632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71" name="object 15471"/>
          <p:cNvSpPr/>
          <p:nvPr/>
        </p:nvSpPr>
        <p:spPr>
          <a:xfrm>
            <a:off x="10640276" y="662691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72" name="object 15472"/>
          <p:cNvSpPr/>
          <p:nvPr/>
        </p:nvSpPr>
        <p:spPr>
          <a:xfrm>
            <a:off x="4730979" y="652545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473" name="object 15473"/>
          <p:cNvGrpSpPr/>
          <p:nvPr/>
        </p:nvGrpSpPr>
        <p:grpSpPr>
          <a:xfrm>
            <a:off x="10640280" y="6626907"/>
            <a:ext cx="3175" cy="3175"/>
            <a:chOff x="10640280" y="6626907"/>
            <a:chExt cx="3175" cy="3175"/>
          </a:xfrm>
        </p:grpSpPr>
        <p:sp>
          <p:nvSpPr>
            <p:cNvPr id="15474" name="object 15474"/>
            <p:cNvSpPr/>
            <p:nvPr/>
          </p:nvSpPr>
          <p:spPr>
            <a:xfrm>
              <a:off x="10640276" y="66269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75" name="object 15475"/>
            <p:cNvSpPr/>
            <p:nvPr/>
          </p:nvSpPr>
          <p:spPr>
            <a:xfrm>
              <a:off x="10641211" y="662783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476" name="object 15476"/>
          <p:cNvSpPr/>
          <p:nvPr/>
        </p:nvSpPr>
        <p:spPr>
          <a:xfrm>
            <a:off x="4730979" y="6447272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40">
                <a:moveTo>
                  <a:pt x="0" y="78182"/>
                </a:moveTo>
                <a:lnTo>
                  <a:pt x="0" y="48398"/>
                </a:lnTo>
              </a:path>
              <a:path w="5079" h="78740">
                <a:moveTo>
                  <a:pt x="0" y="30714"/>
                </a:moveTo>
                <a:lnTo>
                  <a:pt x="0" y="0"/>
                </a:lnTo>
              </a:path>
              <a:path w="5079" h="7874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477" name="object 15477"/>
          <p:cNvGrpSpPr/>
          <p:nvPr/>
        </p:nvGrpSpPr>
        <p:grpSpPr>
          <a:xfrm>
            <a:off x="10641211" y="6627837"/>
            <a:ext cx="1905" cy="1905"/>
            <a:chOff x="10641211" y="6627837"/>
            <a:chExt cx="1905" cy="1905"/>
          </a:xfrm>
        </p:grpSpPr>
        <p:sp>
          <p:nvSpPr>
            <p:cNvPr id="15478" name="object 15478"/>
            <p:cNvSpPr/>
            <p:nvPr/>
          </p:nvSpPr>
          <p:spPr>
            <a:xfrm>
              <a:off x="10641203" y="66278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79" name="object 15479"/>
            <p:cNvSpPr/>
            <p:nvPr/>
          </p:nvSpPr>
          <p:spPr>
            <a:xfrm>
              <a:off x="10641212" y="662876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480" name="object 15480"/>
          <p:cNvSpPr/>
          <p:nvPr/>
        </p:nvSpPr>
        <p:spPr>
          <a:xfrm>
            <a:off x="4735632" y="64472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81" name="object 15481"/>
          <p:cNvSpPr/>
          <p:nvPr/>
        </p:nvSpPr>
        <p:spPr>
          <a:xfrm>
            <a:off x="10640280" y="662783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82" name="object 15482"/>
          <p:cNvSpPr/>
          <p:nvPr/>
        </p:nvSpPr>
        <p:spPr>
          <a:xfrm>
            <a:off x="4730979" y="6530109"/>
            <a:ext cx="78740" cy="0"/>
          </a:xfrm>
          <a:custGeom>
            <a:avLst/>
            <a:gdLst/>
            <a:ahLst/>
            <a:cxnLst/>
            <a:rect l="l" t="t" r="r" b="b"/>
            <a:pathLst>
              <a:path w="78739">
                <a:moveTo>
                  <a:pt x="0" y="0"/>
                </a:moveTo>
                <a:lnTo>
                  <a:pt x="30714" y="0"/>
                </a:lnTo>
              </a:path>
              <a:path w="78739">
                <a:moveTo>
                  <a:pt x="47468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483" name="object 15483"/>
          <p:cNvGrpSpPr/>
          <p:nvPr/>
        </p:nvGrpSpPr>
        <p:grpSpPr>
          <a:xfrm>
            <a:off x="10640280" y="6628768"/>
            <a:ext cx="1905" cy="1905"/>
            <a:chOff x="10640280" y="6628768"/>
            <a:chExt cx="1905" cy="1905"/>
          </a:xfrm>
        </p:grpSpPr>
        <p:sp>
          <p:nvSpPr>
            <p:cNvPr id="15484" name="object 15484"/>
            <p:cNvSpPr/>
            <p:nvPr/>
          </p:nvSpPr>
          <p:spPr>
            <a:xfrm>
              <a:off x="10641211" y="662876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85" name="object 15485"/>
            <p:cNvSpPr/>
            <p:nvPr/>
          </p:nvSpPr>
          <p:spPr>
            <a:xfrm>
              <a:off x="10640280" y="66287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486" name="object 15486"/>
          <p:cNvGrpSpPr/>
          <p:nvPr/>
        </p:nvGrpSpPr>
        <p:grpSpPr>
          <a:xfrm>
            <a:off x="12410558" y="3303215"/>
            <a:ext cx="3175" cy="1905"/>
            <a:chOff x="12410558" y="3303215"/>
            <a:chExt cx="3175" cy="1905"/>
          </a:xfrm>
        </p:grpSpPr>
        <p:sp>
          <p:nvSpPr>
            <p:cNvPr id="15487" name="object 15487"/>
            <p:cNvSpPr/>
            <p:nvPr/>
          </p:nvSpPr>
          <p:spPr>
            <a:xfrm>
              <a:off x="12411489" y="33032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88" name="object 15488"/>
            <p:cNvSpPr/>
            <p:nvPr/>
          </p:nvSpPr>
          <p:spPr>
            <a:xfrm>
              <a:off x="12411489" y="330414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89" name="object 15489"/>
            <p:cNvSpPr/>
            <p:nvPr/>
          </p:nvSpPr>
          <p:spPr>
            <a:xfrm>
              <a:off x="12410558" y="33032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490" name="object 15490"/>
          <p:cNvSpPr/>
          <p:nvPr/>
        </p:nvSpPr>
        <p:spPr>
          <a:xfrm>
            <a:off x="9986898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91" name="object 15491"/>
          <p:cNvSpPr/>
          <p:nvPr/>
        </p:nvSpPr>
        <p:spPr>
          <a:xfrm>
            <a:off x="12411489" y="33032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92" name="object 15492"/>
          <p:cNvSpPr/>
          <p:nvPr/>
        </p:nvSpPr>
        <p:spPr>
          <a:xfrm>
            <a:off x="4735632" y="652545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93" name="object 15493"/>
          <p:cNvSpPr/>
          <p:nvPr/>
        </p:nvSpPr>
        <p:spPr>
          <a:xfrm>
            <a:off x="12411481" y="330322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94" name="object 15494"/>
          <p:cNvSpPr/>
          <p:nvPr/>
        </p:nvSpPr>
        <p:spPr>
          <a:xfrm>
            <a:off x="9990621" y="67404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9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95" name="object 15495"/>
          <p:cNvSpPr/>
          <p:nvPr/>
        </p:nvSpPr>
        <p:spPr>
          <a:xfrm>
            <a:off x="12412420" y="330321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96" name="object 15496"/>
          <p:cNvSpPr/>
          <p:nvPr/>
        </p:nvSpPr>
        <p:spPr>
          <a:xfrm>
            <a:off x="9986898" y="6745111"/>
            <a:ext cx="41910" cy="0"/>
          </a:xfrm>
          <a:custGeom>
            <a:avLst/>
            <a:gdLst/>
            <a:ahLst/>
            <a:cxnLst/>
            <a:rect l="l" t="t" r="r" b="b"/>
            <a:pathLst>
              <a:path w="41909">
                <a:moveTo>
                  <a:pt x="0" y="0"/>
                </a:moveTo>
                <a:lnTo>
                  <a:pt x="4188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97" name="object 15497"/>
          <p:cNvSpPr/>
          <p:nvPr/>
        </p:nvSpPr>
        <p:spPr>
          <a:xfrm>
            <a:off x="12411489" y="330228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98" name="object 15498"/>
          <p:cNvSpPr/>
          <p:nvPr/>
        </p:nvSpPr>
        <p:spPr>
          <a:xfrm>
            <a:off x="4809161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99" name="object 15499"/>
          <p:cNvSpPr/>
          <p:nvPr/>
        </p:nvSpPr>
        <p:spPr>
          <a:xfrm>
            <a:off x="12412420" y="330321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00" name="object 15500"/>
          <p:cNvSpPr/>
          <p:nvPr/>
        </p:nvSpPr>
        <p:spPr>
          <a:xfrm>
            <a:off x="9990621" y="654034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991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01" name="object 15501"/>
          <p:cNvSpPr/>
          <p:nvPr/>
        </p:nvSpPr>
        <p:spPr>
          <a:xfrm>
            <a:off x="12412420" y="330321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02" name="object 15502"/>
          <p:cNvSpPr/>
          <p:nvPr/>
        </p:nvSpPr>
        <p:spPr>
          <a:xfrm>
            <a:off x="9986898" y="6535694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78182" y="0"/>
                </a:moveTo>
                <a:lnTo>
                  <a:pt x="47468" y="0"/>
                </a:lnTo>
              </a:path>
              <a:path w="78740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03" name="object 15503"/>
          <p:cNvSpPr/>
          <p:nvPr/>
        </p:nvSpPr>
        <p:spPr>
          <a:xfrm>
            <a:off x="12411489" y="330228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04" name="object 15504"/>
          <p:cNvSpPr/>
          <p:nvPr/>
        </p:nvSpPr>
        <p:spPr>
          <a:xfrm>
            <a:off x="10060427" y="654034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05" name="object 15505"/>
          <p:cNvSpPr/>
          <p:nvPr/>
        </p:nvSpPr>
        <p:spPr>
          <a:xfrm>
            <a:off x="12411481" y="33022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06" name="object 15506"/>
          <p:cNvSpPr/>
          <p:nvPr/>
        </p:nvSpPr>
        <p:spPr>
          <a:xfrm>
            <a:off x="10065080" y="6540347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4">
                <a:moveTo>
                  <a:pt x="0" y="200110"/>
                </a:moveTo>
                <a:lnTo>
                  <a:pt x="0" y="161018"/>
                </a:lnTo>
              </a:path>
              <a:path h="205104">
                <a:moveTo>
                  <a:pt x="0" y="143334"/>
                </a:moveTo>
                <a:lnTo>
                  <a:pt x="0" y="108897"/>
                </a:lnTo>
              </a:path>
              <a:path h="205104">
                <a:moveTo>
                  <a:pt x="0" y="91213"/>
                </a:moveTo>
                <a:lnTo>
                  <a:pt x="0" y="56775"/>
                </a:lnTo>
              </a:path>
              <a:path h="205104">
                <a:moveTo>
                  <a:pt x="0" y="39091"/>
                </a:moveTo>
                <a:lnTo>
                  <a:pt x="0" y="0"/>
                </a:lnTo>
              </a:path>
              <a:path h="205104">
                <a:moveTo>
                  <a:pt x="0" y="204763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07" name="object 15507"/>
          <p:cNvSpPr/>
          <p:nvPr/>
        </p:nvSpPr>
        <p:spPr>
          <a:xfrm>
            <a:off x="12412420" y="330228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08" name="object 15508"/>
          <p:cNvSpPr/>
          <p:nvPr/>
        </p:nvSpPr>
        <p:spPr>
          <a:xfrm>
            <a:off x="10065080" y="653569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09" name="object 15509"/>
          <p:cNvSpPr/>
          <p:nvPr/>
        </p:nvSpPr>
        <p:spPr>
          <a:xfrm>
            <a:off x="12411489" y="330135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10" name="object 15510"/>
          <p:cNvSpPr/>
          <p:nvPr/>
        </p:nvSpPr>
        <p:spPr>
          <a:xfrm>
            <a:off x="10060427" y="67404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11" name="object 15511"/>
          <p:cNvSpPr/>
          <p:nvPr/>
        </p:nvSpPr>
        <p:spPr>
          <a:xfrm>
            <a:off x="12411489" y="330135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12" name="object 15512"/>
          <p:cNvSpPr/>
          <p:nvPr/>
        </p:nvSpPr>
        <p:spPr>
          <a:xfrm>
            <a:off x="12538071" y="3256677"/>
            <a:ext cx="5080" cy="15240"/>
          </a:xfrm>
          <a:custGeom>
            <a:avLst/>
            <a:gdLst/>
            <a:ahLst/>
            <a:cxnLst/>
            <a:rect l="l" t="t" r="r" b="b"/>
            <a:pathLst>
              <a:path w="5079" h="15239">
                <a:moveTo>
                  <a:pt x="4653" y="13961"/>
                </a:moveTo>
                <a:lnTo>
                  <a:pt x="930" y="0"/>
                </a:lnTo>
              </a:path>
              <a:path w="5079" h="15239">
                <a:moveTo>
                  <a:pt x="0" y="930"/>
                </a:moveTo>
                <a:lnTo>
                  <a:pt x="2792" y="14891"/>
                </a:lnTo>
              </a:path>
              <a:path w="5079" h="15239">
                <a:moveTo>
                  <a:pt x="3722" y="14891"/>
                </a:moveTo>
                <a:lnTo>
                  <a:pt x="4653" y="1489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13" name="object 15513"/>
          <p:cNvSpPr/>
          <p:nvPr/>
        </p:nvSpPr>
        <p:spPr>
          <a:xfrm>
            <a:off x="10060427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14" name="object 15514"/>
          <p:cNvSpPr/>
          <p:nvPr/>
        </p:nvSpPr>
        <p:spPr>
          <a:xfrm>
            <a:off x="12541794" y="32706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15" name="object 15515"/>
          <p:cNvSpPr/>
          <p:nvPr/>
        </p:nvSpPr>
        <p:spPr>
          <a:xfrm>
            <a:off x="9990621" y="6540347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59">
                <a:moveTo>
                  <a:pt x="69805" y="200110"/>
                </a:moveTo>
                <a:lnTo>
                  <a:pt x="43745" y="200110"/>
                </a:lnTo>
              </a:path>
              <a:path w="69850" h="200659">
                <a:moveTo>
                  <a:pt x="26991" y="200110"/>
                </a:moveTo>
                <a:lnTo>
                  <a:pt x="0" y="200110"/>
                </a:lnTo>
              </a:path>
              <a:path w="69850" h="200659">
                <a:moveTo>
                  <a:pt x="0" y="200110"/>
                </a:moveTo>
                <a:lnTo>
                  <a:pt x="0" y="161018"/>
                </a:lnTo>
              </a:path>
              <a:path w="69850" h="200659">
                <a:moveTo>
                  <a:pt x="0" y="143334"/>
                </a:moveTo>
                <a:lnTo>
                  <a:pt x="0" y="108897"/>
                </a:lnTo>
              </a:path>
              <a:path w="69850" h="200659">
                <a:moveTo>
                  <a:pt x="0" y="91213"/>
                </a:moveTo>
                <a:lnTo>
                  <a:pt x="0" y="56775"/>
                </a:lnTo>
              </a:path>
              <a:path w="69850" h="200659">
                <a:moveTo>
                  <a:pt x="0" y="39091"/>
                </a:moveTo>
                <a:lnTo>
                  <a:pt x="0" y="0"/>
                </a:lnTo>
              </a:path>
              <a:path w="69850" h="200659">
                <a:moveTo>
                  <a:pt x="0" y="0"/>
                </a:moveTo>
                <a:lnTo>
                  <a:pt x="26991" y="0"/>
                </a:lnTo>
              </a:path>
              <a:path w="69850" h="200659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516" name="object 15516"/>
          <p:cNvGrpSpPr/>
          <p:nvPr/>
        </p:nvGrpSpPr>
        <p:grpSpPr>
          <a:xfrm>
            <a:off x="12541794" y="3269708"/>
            <a:ext cx="1905" cy="3175"/>
            <a:chOff x="12541794" y="3269708"/>
            <a:chExt cx="1905" cy="3175"/>
          </a:xfrm>
        </p:grpSpPr>
        <p:sp>
          <p:nvSpPr>
            <p:cNvPr id="15517" name="object 15517"/>
            <p:cNvSpPr/>
            <p:nvPr/>
          </p:nvSpPr>
          <p:spPr>
            <a:xfrm>
              <a:off x="12541794" y="3269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18" name="object 15518"/>
            <p:cNvSpPr/>
            <p:nvPr/>
          </p:nvSpPr>
          <p:spPr>
            <a:xfrm>
              <a:off x="12542725" y="327063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19" name="object 15519"/>
            <p:cNvSpPr/>
            <p:nvPr/>
          </p:nvSpPr>
          <p:spPr>
            <a:xfrm>
              <a:off x="12541784" y="32706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520" name="object 15520"/>
          <p:cNvSpPr/>
          <p:nvPr/>
        </p:nvSpPr>
        <p:spPr>
          <a:xfrm>
            <a:off x="10640281" y="6628768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70">
                <a:moveTo>
                  <a:pt x="0" y="0"/>
                </a:moveTo>
                <a:lnTo>
                  <a:pt x="3722" y="13961"/>
                </a:lnTo>
              </a:path>
              <a:path w="5079" h="13970">
                <a:moveTo>
                  <a:pt x="4653" y="13961"/>
                </a:moveTo>
                <a:lnTo>
                  <a:pt x="1861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21" name="object 15521"/>
          <p:cNvSpPr/>
          <p:nvPr/>
        </p:nvSpPr>
        <p:spPr>
          <a:xfrm>
            <a:off x="12541784" y="326970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600"/>
                </a:lnTo>
                <a:lnTo>
                  <a:pt x="939" y="1866"/>
                </a:lnTo>
                <a:lnTo>
                  <a:pt x="1587" y="1600"/>
                </a:lnTo>
                <a:lnTo>
                  <a:pt x="1866" y="939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22" name="object 15522"/>
          <p:cNvSpPr/>
          <p:nvPr/>
        </p:nvSpPr>
        <p:spPr>
          <a:xfrm>
            <a:off x="4805438" y="6488225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23" name="object 15523"/>
          <p:cNvSpPr/>
          <p:nvPr/>
        </p:nvSpPr>
        <p:spPr>
          <a:xfrm>
            <a:off x="12541794" y="326970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24" name="object 15524"/>
          <p:cNvSpPr/>
          <p:nvPr/>
        </p:nvSpPr>
        <p:spPr>
          <a:xfrm>
            <a:off x="4805438" y="6581300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25" name="object 15525"/>
          <p:cNvSpPr/>
          <p:nvPr/>
        </p:nvSpPr>
        <p:spPr>
          <a:xfrm>
            <a:off x="12541794" y="327063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26" name="object 15526"/>
          <p:cNvSpPr/>
          <p:nvPr/>
        </p:nvSpPr>
        <p:spPr>
          <a:xfrm>
            <a:off x="4805438" y="6478918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27" name="object 15527"/>
          <p:cNvSpPr/>
          <p:nvPr/>
        </p:nvSpPr>
        <p:spPr>
          <a:xfrm>
            <a:off x="4805438" y="6589676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28" name="object 15528"/>
          <p:cNvSpPr/>
          <p:nvPr/>
        </p:nvSpPr>
        <p:spPr>
          <a:xfrm>
            <a:off x="4772862" y="6525455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529" name="object 15529"/>
          <p:cNvGrpSpPr/>
          <p:nvPr/>
        </p:nvGrpSpPr>
        <p:grpSpPr>
          <a:xfrm>
            <a:off x="12539932" y="3269708"/>
            <a:ext cx="3175" cy="3175"/>
            <a:chOff x="12539932" y="3269708"/>
            <a:chExt cx="3175" cy="3175"/>
          </a:xfrm>
        </p:grpSpPr>
        <p:sp>
          <p:nvSpPr>
            <p:cNvPr id="15530" name="object 15530"/>
            <p:cNvSpPr/>
            <p:nvPr/>
          </p:nvSpPr>
          <p:spPr>
            <a:xfrm>
              <a:off x="12540856" y="3269707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190" y="1409"/>
                  </a:lnTo>
                  <a:lnTo>
                    <a:pt x="0" y="1866"/>
                  </a:lnTo>
                  <a:lnTo>
                    <a:pt x="279" y="2527"/>
                  </a:lnTo>
                  <a:lnTo>
                    <a:pt x="927" y="2794"/>
                  </a:lnTo>
                  <a:lnTo>
                    <a:pt x="1587" y="2527"/>
                  </a:lnTo>
                  <a:lnTo>
                    <a:pt x="1866" y="1866"/>
                  </a:lnTo>
                  <a:lnTo>
                    <a:pt x="1663" y="1409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31" name="object 15531"/>
            <p:cNvSpPr/>
            <p:nvPr/>
          </p:nvSpPr>
          <p:spPr>
            <a:xfrm>
              <a:off x="12540863" y="327063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32" name="object 15532"/>
            <p:cNvSpPr/>
            <p:nvPr/>
          </p:nvSpPr>
          <p:spPr>
            <a:xfrm>
              <a:off x="12539932" y="32697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33" name="object 15533"/>
            <p:cNvSpPr/>
            <p:nvPr/>
          </p:nvSpPr>
          <p:spPr>
            <a:xfrm>
              <a:off x="12540863" y="327063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34" name="object 15534"/>
            <p:cNvSpPr/>
            <p:nvPr/>
          </p:nvSpPr>
          <p:spPr>
            <a:xfrm>
              <a:off x="12540856" y="32697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535" name="object 15535"/>
          <p:cNvSpPr/>
          <p:nvPr/>
        </p:nvSpPr>
        <p:spPr>
          <a:xfrm>
            <a:off x="4730979" y="6442619"/>
            <a:ext cx="78740" cy="0"/>
          </a:xfrm>
          <a:custGeom>
            <a:avLst/>
            <a:gdLst/>
            <a:ahLst/>
            <a:cxnLst/>
            <a:rect l="l" t="t" r="r" b="b"/>
            <a:pathLst>
              <a:path w="78739">
                <a:moveTo>
                  <a:pt x="4653" y="0"/>
                </a:moveTo>
                <a:lnTo>
                  <a:pt x="78182" y="0"/>
                </a:lnTo>
              </a:path>
              <a:path w="7873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36" name="object 15536"/>
          <p:cNvSpPr/>
          <p:nvPr/>
        </p:nvSpPr>
        <p:spPr>
          <a:xfrm>
            <a:off x="12540863" y="32706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37" name="object 15537"/>
          <p:cNvSpPr/>
          <p:nvPr/>
        </p:nvSpPr>
        <p:spPr>
          <a:xfrm>
            <a:off x="4805438" y="6732081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38" name="object 15538"/>
          <p:cNvSpPr/>
          <p:nvPr/>
        </p:nvSpPr>
        <p:spPr>
          <a:xfrm>
            <a:off x="4730979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39" name="object 15539"/>
          <p:cNvSpPr/>
          <p:nvPr/>
        </p:nvSpPr>
        <p:spPr>
          <a:xfrm>
            <a:off x="4730979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40" name="object 15540"/>
          <p:cNvSpPr/>
          <p:nvPr/>
        </p:nvSpPr>
        <p:spPr>
          <a:xfrm>
            <a:off x="4735632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41" name="object 15541"/>
          <p:cNvSpPr/>
          <p:nvPr/>
        </p:nvSpPr>
        <p:spPr>
          <a:xfrm>
            <a:off x="4735632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42" name="object 15542"/>
          <p:cNvSpPr/>
          <p:nvPr/>
        </p:nvSpPr>
        <p:spPr>
          <a:xfrm>
            <a:off x="4730979" y="644261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43" name="object 15543"/>
          <p:cNvSpPr/>
          <p:nvPr/>
        </p:nvSpPr>
        <p:spPr>
          <a:xfrm>
            <a:off x="4730979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44" name="object 15544"/>
          <p:cNvSpPr/>
          <p:nvPr/>
        </p:nvSpPr>
        <p:spPr>
          <a:xfrm>
            <a:off x="4730979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45" name="object 15545"/>
          <p:cNvSpPr/>
          <p:nvPr/>
        </p:nvSpPr>
        <p:spPr>
          <a:xfrm>
            <a:off x="12540863" y="32706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BEBEB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46" name="object 15546"/>
          <p:cNvSpPr/>
          <p:nvPr/>
        </p:nvSpPr>
        <p:spPr>
          <a:xfrm>
            <a:off x="12416143" y="3354405"/>
            <a:ext cx="165100" cy="41275"/>
          </a:xfrm>
          <a:custGeom>
            <a:avLst/>
            <a:gdLst/>
            <a:ahLst/>
            <a:cxnLst/>
            <a:rect l="l" t="t" r="r" b="b"/>
            <a:pathLst>
              <a:path w="165100" h="41275">
                <a:moveTo>
                  <a:pt x="0" y="40952"/>
                </a:moveTo>
                <a:lnTo>
                  <a:pt x="930" y="40952"/>
                </a:lnTo>
              </a:path>
              <a:path w="165100" h="41275">
                <a:moveTo>
                  <a:pt x="930" y="40952"/>
                </a:moveTo>
                <a:lnTo>
                  <a:pt x="1861" y="40022"/>
                </a:lnTo>
              </a:path>
              <a:path w="165100" h="41275">
                <a:moveTo>
                  <a:pt x="2792" y="40022"/>
                </a:moveTo>
                <a:lnTo>
                  <a:pt x="23268" y="35368"/>
                </a:lnTo>
              </a:path>
              <a:path w="165100" h="41275">
                <a:moveTo>
                  <a:pt x="40022" y="30714"/>
                </a:moveTo>
                <a:lnTo>
                  <a:pt x="74459" y="22337"/>
                </a:lnTo>
              </a:path>
              <a:path w="165100" h="41275">
                <a:moveTo>
                  <a:pt x="91213" y="18614"/>
                </a:moveTo>
                <a:lnTo>
                  <a:pt x="124719" y="10238"/>
                </a:lnTo>
              </a:path>
              <a:path w="165100" h="41275">
                <a:moveTo>
                  <a:pt x="142404" y="5584"/>
                </a:moveTo>
                <a:lnTo>
                  <a:pt x="162880" y="0"/>
                </a:lnTo>
              </a:path>
              <a:path w="165100" h="41275">
                <a:moveTo>
                  <a:pt x="162880" y="0"/>
                </a:moveTo>
                <a:lnTo>
                  <a:pt x="164741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47" name="object 15547"/>
          <p:cNvSpPr/>
          <p:nvPr/>
        </p:nvSpPr>
        <p:spPr>
          <a:xfrm>
            <a:off x="4735632" y="6442619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735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48" name="object 15548"/>
          <p:cNvSpPr/>
          <p:nvPr/>
        </p:nvSpPr>
        <p:spPr>
          <a:xfrm>
            <a:off x="12580885" y="335440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49" name="object 15549"/>
          <p:cNvSpPr/>
          <p:nvPr/>
        </p:nvSpPr>
        <p:spPr>
          <a:xfrm>
            <a:off x="10566752" y="6272292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1861" y="5584"/>
                </a:moveTo>
                <a:lnTo>
                  <a:pt x="930" y="3722"/>
                </a:lnTo>
              </a:path>
              <a:path w="1904" h="5714">
                <a:moveTo>
                  <a:pt x="930" y="2792"/>
                </a:moveTo>
                <a:lnTo>
                  <a:pt x="930" y="930"/>
                </a:lnTo>
              </a:path>
              <a:path w="1904" h="5714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50" name="object 15550"/>
          <p:cNvSpPr/>
          <p:nvPr/>
        </p:nvSpPr>
        <p:spPr>
          <a:xfrm>
            <a:off x="4730979" y="653476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51" name="object 15551"/>
          <p:cNvSpPr/>
          <p:nvPr/>
        </p:nvSpPr>
        <p:spPr>
          <a:xfrm>
            <a:off x="4730979" y="673487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52" name="object 15552"/>
          <p:cNvSpPr/>
          <p:nvPr/>
        </p:nvSpPr>
        <p:spPr>
          <a:xfrm>
            <a:off x="10568613" y="6277877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2792"/>
                </a:moveTo>
                <a:lnTo>
                  <a:pt x="0" y="930"/>
                </a:lnTo>
              </a:path>
              <a:path w="1270" h="3175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53" name="object 15553"/>
          <p:cNvSpPr/>
          <p:nvPr/>
        </p:nvSpPr>
        <p:spPr>
          <a:xfrm>
            <a:off x="4730979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54" name="object 15554"/>
          <p:cNvSpPr/>
          <p:nvPr/>
        </p:nvSpPr>
        <p:spPr>
          <a:xfrm>
            <a:off x="10569544" y="6280669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55" name="object 15555"/>
          <p:cNvSpPr/>
          <p:nvPr/>
        </p:nvSpPr>
        <p:spPr>
          <a:xfrm>
            <a:off x="4735632" y="6734873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56" name="object 15556"/>
          <p:cNvSpPr/>
          <p:nvPr/>
        </p:nvSpPr>
        <p:spPr>
          <a:xfrm>
            <a:off x="4735632" y="6534763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59">
                <a:moveTo>
                  <a:pt x="69805" y="0"/>
                </a:moveTo>
                <a:lnTo>
                  <a:pt x="69805" y="39091"/>
                </a:lnTo>
              </a:path>
              <a:path w="69850" h="200659">
                <a:moveTo>
                  <a:pt x="69805" y="56775"/>
                </a:moveTo>
                <a:lnTo>
                  <a:pt x="69805" y="91213"/>
                </a:lnTo>
              </a:path>
              <a:path w="69850" h="200659">
                <a:moveTo>
                  <a:pt x="69805" y="108897"/>
                </a:moveTo>
                <a:lnTo>
                  <a:pt x="69805" y="143334"/>
                </a:lnTo>
              </a:path>
              <a:path w="69850" h="200659">
                <a:moveTo>
                  <a:pt x="69805" y="161018"/>
                </a:moveTo>
                <a:lnTo>
                  <a:pt x="69805" y="200110"/>
                </a:lnTo>
              </a:path>
              <a:path w="69850" h="200659">
                <a:moveTo>
                  <a:pt x="0" y="0"/>
                </a:moveTo>
                <a:lnTo>
                  <a:pt x="26060" y="0"/>
                </a:lnTo>
              </a:path>
              <a:path w="69850" h="200659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57" name="object 15557"/>
          <p:cNvSpPr/>
          <p:nvPr/>
        </p:nvSpPr>
        <p:spPr>
          <a:xfrm>
            <a:off x="10569544" y="6282530"/>
            <a:ext cx="64769" cy="255270"/>
          </a:xfrm>
          <a:custGeom>
            <a:avLst/>
            <a:gdLst/>
            <a:ahLst/>
            <a:cxnLst/>
            <a:rect l="l" t="t" r="r" b="b"/>
            <a:pathLst>
              <a:path w="64770" h="255270">
                <a:moveTo>
                  <a:pt x="64221" y="255024"/>
                </a:moveTo>
                <a:lnTo>
                  <a:pt x="59567" y="237340"/>
                </a:lnTo>
              </a:path>
              <a:path w="64770" h="255270">
                <a:moveTo>
                  <a:pt x="54913" y="220586"/>
                </a:moveTo>
                <a:lnTo>
                  <a:pt x="46537" y="186149"/>
                </a:lnTo>
              </a:path>
              <a:path w="64770" h="255270">
                <a:moveTo>
                  <a:pt x="42814" y="169395"/>
                </a:moveTo>
                <a:lnTo>
                  <a:pt x="34437" y="135888"/>
                </a:lnTo>
              </a:path>
              <a:path w="64770" h="255270">
                <a:moveTo>
                  <a:pt x="29783" y="119135"/>
                </a:moveTo>
                <a:lnTo>
                  <a:pt x="21407" y="84697"/>
                </a:lnTo>
              </a:path>
              <a:path w="64770" h="255270">
                <a:moveTo>
                  <a:pt x="16753" y="67944"/>
                </a:moveTo>
                <a:lnTo>
                  <a:pt x="8376" y="34437"/>
                </a:lnTo>
              </a:path>
              <a:path w="64770" h="255270">
                <a:moveTo>
                  <a:pt x="4653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58" name="object 15558"/>
          <p:cNvSpPr/>
          <p:nvPr/>
        </p:nvSpPr>
        <p:spPr>
          <a:xfrm>
            <a:off x="12383567" y="3277154"/>
            <a:ext cx="27305" cy="108585"/>
          </a:xfrm>
          <a:custGeom>
            <a:avLst/>
            <a:gdLst/>
            <a:ahLst/>
            <a:cxnLst/>
            <a:rect l="l" t="t" r="r" b="b"/>
            <a:pathLst>
              <a:path w="27304" h="108585">
                <a:moveTo>
                  <a:pt x="26991" y="107966"/>
                </a:moveTo>
                <a:lnTo>
                  <a:pt x="21407" y="85628"/>
                </a:lnTo>
              </a:path>
              <a:path w="27304" h="108585">
                <a:moveTo>
                  <a:pt x="16753" y="69805"/>
                </a:moveTo>
                <a:lnTo>
                  <a:pt x="9307" y="38160"/>
                </a:lnTo>
              </a:path>
              <a:path w="27304" h="108585">
                <a:moveTo>
                  <a:pt x="5584" y="22337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59" name="object 15559"/>
          <p:cNvSpPr/>
          <p:nvPr/>
        </p:nvSpPr>
        <p:spPr>
          <a:xfrm>
            <a:off x="10638419" y="6558962"/>
            <a:ext cx="25400" cy="101600"/>
          </a:xfrm>
          <a:custGeom>
            <a:avLst/>
            <a:gdLst/>
            <a:ahLst/>
            <a:cxnLst/>
            <a:rect l="l" t="t" r="r" b="b"/>
            <a:pathLst>
              <a:path w="25400" h="101600">
                <a:moveTo>
                  <a:pt x="25130" y="101451"/>
                </a:moveTo>
                <a:lnTo>
                  <a:pt x="21407" y="84697"/>
                </a:lnTo>
              </a:path>
              <a:path w="25400" h="101600">
                <a:moveTo>
                  <a:pt x="16753" y="67013"/>
                </a:moveTo>
                <a:lnTo>
                  <a:pt x="8376" y="33506"/>
                </a:lnTo>
              </a:path>
              <a:path w="25400" h="101600">
                <a:moveTo>
                  <a:pt x="4653" y="16753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60" name="object 15560"/>
          <p:cNvSpPr/>
          <p:nvPr/>
        </p:nvSpPr>
        <p:spPr>
          <a:xfrm>
            <a:off x="4735632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61" name="object 15561"/>
          <p:cNvSpPr/>
          <p:nvPr/>
        </p:nvSpPr>
        <p:spPr>
          <a:xfrm>
            <a:off x="10664480" y="6660413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93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62" name="object 15562"/>
          <p:cNvSpPr/>
          <p:nvPr/>
        </p:nvSpPr>
        <p:spPr>
          <a:xfrm>
            <a:off x="4730979" y="673487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63" name="object 15563"/>
          <p:cNvSpPr/>
          <p:nvPr/>
        </p:nvSpPr>
        <p:spPr>
          <a:xfrm>
            <a:off x="10665411" y="6665067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64" name="object 15564"/>
          <p:cNvSpPr/>
          <p:nvPr/>
        </p:nvSpPr>
        <p:spPr>
          <a:xfrm>
            <a:off x="10480193" y="6598053"/>
            <a:ext cx="27940" cy="109220"/>
          </a:xfrm>
          <a:custGeom>
            <a:avLst/>
            <a:gdLst/>
            <a:ahLst/>
            <a:cxnLst/>
            <a:rect l="l" t="t" r="r" b="b"/>
            <a:pathLst>
              <a:path w="27940" h="109220">
                <a:moveTo>
                  <a:pt x="0" y="0"/>
                </a:moveTo>
                <a:lnTo>
                  <a:pt x="5584" y="18614"/>
                </a:lnTo>
              </a:path>
              <a:path w="27940" h="109220">
                <a:moveTo>
                  <a:pt x="9307" y="35368"/>
                </a:moveTo>
                <a:lnTo>
                  <a:pt x="17684" y="69805"/>
                </a:lnTo>
              </a:path>
              <a:path w="27940" h="109220">
                <a:moveTo>
                  <a:pt x="22337" y="86559"/>
                </a:moveTo>
                <a:lnTo>
                  <a:pt x="26991" y="105174"/>
                </a:lnTo>
              </a:path>
              <a:path w="27940" h="109220">
                <a:moveTo>
                  <a:pt x="26991" y="106104"/>
                </a:moveTo>
                <a:lnTo>
                  <a:pt x="27922" y="108897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65" name="object 15565"/>
          <p:cNvSpPr/>
          <p:nvPr/>
        </p:nvSpPr>
        <p:spPr>
          <a:xfrm>
            <a:off x="4730979" y="6534763"/>
            <a:ext cx="5080" cy="200660"/>
          </a:xfrm>
          <a:custGeom>
            <a:avLst/>
            <a:gdLst/>
            <a:ahLst/>
            <a:cxnLst/>
            <a:rect l="l" t="t" r="r" b="b"/>
            <a:pathLst>
              <a:path w="5079" h="200659">
                <a:moveTo>
                  <a:pt x="0" y="0"/>
                </a:moveTo>
                <a:lnTo>
                  <a:pt x="0" y="39091"/>
                </a:lnTo>
              </a:path>
              <a:path w="5079" h="200659">
                <a:moveTo>
                  <a:pt x="0" y="56775"/>
                </a:moveTo>
                <a:lnTo>
                  <a:pt x="0" y="91213"/>
                </a:lnTo>
              </a:path>
              <a:path w="5079" h="200659">
                <a:moveTo>
                  <a:pt x="0" y="108897"/>
                </a:moveTo>
                <a:lnTo>
                  <a:pt x="0" y="143334"/>
                </a:lnTo>
              </a:path>
              <a:path w="5079" h="200659">
                <a:moveTo>
                  <a:pt x="0" y="161018"/>
                </a:moveTo>
                <a:lnTo>
                  <a:pt x="0" y="200110"/>
                </a:lnTo>
              </a:path>
              <a:path w="5079" h="20065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66" name="object 15566"/>
          <p:cNvSpPr/>
          <p:nvPr/>
        </p:nvSpPr>
        <p:spPr>
          <a:xfrm>
            <a:off x="10411317" y="6321622"/>
            <a:ext cx="64769" cy="255270"/>
          </a:xfrm>
          <a:custGeom>
            <a:avLst/>
            <a:gdLst/>
            <a:ahLst/>
            <a:cxnLst/>
            <a:rect l="l" t="t" r="r" b="b"/>
            <a:pathLst>
              <a:path w="64770" h="255270">
                <a:moveTo>
                  <a:pt x="0" y="0"/>
                </a:moveTo>
                <a:lnTo>
                  <a:pt x="4653" y="17684"/>
                </a:lnTo>
              </a:path>
              <a:path w="64770" h="255270">
                <a:moveTo>
                  <a:pt x="9307" y="34437"/>
                </a:moveTo>
                <a:lnTo>
                  <a:pt x="17684" y="67944"/>
                </a:lnTo>
              </a:path>
              <a:path w="64770" h="255270">
                <a:moveTo>
                  <a:pt x="21407" y="85628"/>
                </a:moveTo>
                <a:lnTo>
                  <a:pt x="29783" y="119135"/>
                </a:lnTo>
              </a:path>
              <a:path w="64770" h="255270">
                <a:moveTo>
                  <a:pt x="34437" y="135888"/>
                </a:moveTo>
                <a:lnTo>
                  <a:pt x="42814" y="170326"/>
                </a:lnTo>
              </a:path>
              <a:path w="64770" h="255270">
                <a:moveTo>
                  <a:pt x="47468" y="187079"/>
                </a:moveTo>
                <a:lnTo>
                  <a:pt x="55844" y="220586"/>
                </a:lnTo>
              </a:path>
              <a:path w="64770" h="255270">
                <a:moveTo>
                  <a:pt x="59567" y="237340"/>
                </a:moveTo>
                <a:lnTo>
                  <a:pt x="64221" y="25502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67" name="object 15567"/>
          <p:cNvSpPr/>
          <p:nvPr/>
        </p:nvSpPr>
        <p:spPr>
          <a:xfrm>
            <a:off x="4730979" y="6530109"/>
            <a:ext cx="78740" cy="0"/>
          </a:xfrm>
          <a:custGeom>
            <a:avLst/>
            <a:gdLst/>
            <a:ahLst/>
            <a:cxnLst/>
            <a:rect l="l" t="t" r="r" b="b"/>
            <a:pathLst>
              <a:path w="78739">
                <a:moveTo>
                  <a:pt x="78182" y="0"/>
                </a:moveTo>
                <a:lnTo>
                  <a:pt x="47468" y="0"/>
                </a:lnTo>
              </a:path>
              <a:path w="78739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68" name="object 15568"/>
          <p:cNvSpPr/>
          <p:nvPr/>
        </p:nvSpPr>
        <p:spPr>
          <a:xfrm>
            <a:off x="10410387" y="6317899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69" name="object 15569"/>
          <p:cNvSpPr/>
          <p:nvPr/>
        </p:nvSpPr>
        <p:spPr>
          <a:xfrm>
            <a:off x="4735632" y="6534763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70" name="object 15570"/>
          <p:cNvSpPr/>
          <p:nvPr/>
        </p:nvSpPr>
        <p:spPr>
          <a:xfrm>
            <a:off x="10409456" y="6312314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0" y="0"/>
                </a:moveTo>
                <a:lnTo>
                  <a:pt x="930" y="1861"/>
                </a:lnTo>
              </a:path>
              <a:path w="1270" h="5079">
                <a:moveTo>
                  <a:pt x="930" y="1861"/>
                </a:moveTo>
                <a:lnTo>
                  <a:pt x="930" y="3722"/>
                </a:lnTo>
              </a:path>
              <a:path w="1270" h="5079">
                <a:moveTo>
                  <a:pt x="930" y="3722"/>
                </a:moveTo>
                <a:lnTo>
                  <a:pt x="930" y="4653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71" name="object 15571"/>
          <p:cNvSpPr/>
          <p:nvPr/>
        </p:nvSpPr>
        <p:spPr>
          <a:xfrm>
            <a:off x="4735632" y="6734873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72" name="object 15572"/>
          <p:cNvSpPr/>
          <p:nvPr/>
        </p:nvSpPr>
        <p:spPr>
          <a:xfrm>
            <a:off x="10409456" y="631138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73" name="object 15573"/>
          <p:cNvSpPr/>
          <p:nvPr/>
        </p:nvSpPr>
        <p:spPr>
          <a:xfrm>
            <a:off x="12554825" y="3234339"/>
            <a:ext cx="27305" cy="108585"/>
          </a:xfrm>
          <a:custGeom>
            <a:avLst/>
            <a:gdLst/>
            <a:ahLst/>
            <a:cxnLst/>
            <a:rect l="l" t="t" r="r" b="b"/>
            <a:pathLst>
              <a:path w="27304" h="108585">
                <a:moveTo>
                  <a:pt x="0" y="0"/>
                </a:moveTo>
                <a:lnTo>
                  <a:pt x="5584" y="22337"/>
                </a:lnTo>
              </a:path>
              <a:path w="27304" h="108585">
                <a:moveTo>
                  <a:pt x="10238" y="38160"/>
                </a:moveTo>
                <a:lnTo>
                  <a:pt x="17684" y="69805"/>
                </a:lnTo>
              </a:path>
              <a:path w="27304" h="108585">
                <a:moveTo>
                  <a:pt x="21407" y="85628"/>
                </a:moveTo>
                <a:lnTo>
                  <a:pt x="26991" y="107966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74" name="object 15574"/>
          <p:cNvSpPr/>
          <p:nvPr/>
        </p:nvSpPr>
        <p:spPr>
          <a:xfrm>
            <a:off x="4809161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75" name="object 15575"/>
          <p:cNvSpPr/>
          <p:nvPr/>
        </p:nvSpPr>
        <p:spPr>
          <a:xfrm>
            <a:off x="12584608" y="3351613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76" name="object 15576"/>
          <p:cNvSpPr/>
          <p:nvPr/>
        </p:nvSpPr>
        <p:spPr>
          <a:xfrm>
            <a:off x="12412420" y="3394428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77" name="object 15577"/>
          <p:cNvSpPr/>
          <p:nvPr/>
        </p:nvSpPr>
        <p:spPr>
          <a:xfrm>
            <a:off x="12407766" y="3332067"/>
            <a:ext cx="177165" cy="62865"/>
          </a:xfrm>
          <a:custGeom>
            <a:avLst/>
            <a:gdLst/>
            <a:ahLst/>
            <a:cxnLst/>
            <a:rect l="l" t="t" r="r" b="b"/>
            <a:pathLst>
              <a:path w="177165" h="62864">
                <a:moveTo>
                  <a:pt x="176841" y="19545"/>
                </a:moveTo>
                <a:lnTo>
                  <a:pt x="172187" y="0"/>
                </a:lnTo>
              </a:path>
              <a:path w="177165" h="62864">
                <a:moveTo>
                  <a:pt x="172187" y="0"/>
                </a:moveTo>
                <a:lnTo>
                  <a:pt x="145196" y="6515"/>
                </a:lnTo>
              </a:path>
              <a:path w="177165" h="62864">
                <a:moveTo>
                  <a:pt x="128442" y="11168"/>
                </a:moveTo>
                <a:lnTo>
                  <a:pt x="94005" y="19545"/>
                </a:lnTo>
              </a:path>
              <a:path w="177165" h="62864">
                <a:moveTo>
                  <a:pt x="77251" y="24199"/>
                </a:moveTo>
                <a:lnTo>
                  <a:pt x="43745" y="32576"/>
                </a:lnTo>
              </a:path>
              <a:path w="177165" h="62864">
                <a:moveTo>
                  <a:pt x="26991" y="36299"/>
                </a:moveTo>
                <a:lnTo>
                  <a:pt x="0" y="42814"/>
                </a:lnTo>
              </a:path>
              <a:path w="177165" h="62864">
                <a:moveTo>
                  <a:pt x="0" y="42814"/>
                </a:moveTo>
                <a:lnTo>
                  <a:pt x="4653" y="6235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78" name="object 15578"/>
          <p:cNvSpPr/>
          <p:nvPr/>
        </p:nvSpPr>
        <p:spPr>
          <a:xfrm>
            <a:off x="12492464" y="3651313"/>
            <a:ext cx="39370" cy="10795"/>
          </a:xfrm>
          <a:custGeom>
            <a:avLst/>
            <a:gdLst/>
            <a:ahLst/>
            <a:cxnLst/>
            <a:rect l="l" t="t" r="r" b="b"/>
            <a:pathLst>
              <a:path w="39370" h="10795">
                <a:moveTo>
                  <a:pt x="39091" y="0"/>
                </a:moveTo>
                <a:lnTo>
                  <a:pt x="0" y="10238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79" name="object 15579"/>
          <p:cNvSpPr/>
          <p:nvPr/>
        </p:nvSpPr>
        <p:spPr>
          <a:xfrm>
            <a:off x="10414110" y="6270431"/>
            <a:ext cx="147320" cy="37465"/>
          </a:xfrm>
          <a:custGeom>
            <a:avLst/>
            <a:gdLst/>
            <a:ahLst/>
            <a:cxnLst/>
            <a:rect l="l" t="t" r="r" b="b"/>
            <a:pathLst>
              <a:path w="147320" h="37464">
                <a:moveTo>
                  <a:pt x="0" y="37229"/>
                </a:moveTo>
                <a:lnTo>
                  <a:pt x="40022" y="26991"/>
                </a:lnTo>
              </a:path>
              <a:path w="147320" h="37464">
                <a:moveTo>
                  <a:pt x="56775" y="23268"/>
                </a:moveTo>
                <a:lnTo>
                  <a:pt x="90282" y="14891"/>
                </a:lnTo>
              </a:path>
              <a:path w="147320" h="37464">
                <a:moveTo>
                  <a:pt x="107035" y="10238"/>
                </a:moveTo>
                <a:lnTo>
                  <a:pt x="147057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80" name="object 15580"/>
          <p:cNvSpPr/>
          <p:nvPr/>
        </p:nvSpPr>
        <p:spPr>
          <a:xfrm>
            <a:off x="12413351" y="3396289"/>
            <a:ext cx="63500" cy="255270"/>
          </a:xfrm>
          <a:custGeom>
            <a:avLst/>
            <a:gdLst/>
            <a:ahLst/>
            <a:cxnLst/>
            <a:rect l="l" t="t" r="r" b="b"/>
            <a:pathLst>
              <a:path w="63500" h="255270">
                <a:moveTo>
                  <a:pt x="63290" y="255024"/>
                </a:moveTo>
                <a:lnTo>
                  <a:pt x="58636" y="237340"/>
                </a:lnTo>
              </a:path>
              <a:path w="63500" h="255270">
                <a:moveTo>
                  <a:pt x="54913" y="220586"/>
                </a:moveTo>
                <a:lnTo>
                  <a:pt x="46537" y="187079"/>
                </a:lnTo>
              </a:path>
              <a:path w="63500" h="255270">
                <a:moveTo>
                  <a:pt x="41883" y="170326"/>
                </a:moveTo>
                <a:lnTo>
                  <a:pt x="33506" y="135888"/>
                </a:lnTo>
              </a:path>
              <a:path w="63500" h="255270">
                <a:moveTo>
                  <a:pt x="28853" y="119135"/>
                </a:moveTo>
                <a:lnTo>
                  <a:pt x="20476" y="85628"/>
                </a:lnTo>
              </a:path>
              <a:path w="63500" h="255270">
                <a:moveTo>
                  <a:pt x="16753" y="68875"/>
                </a:moveTo>
                <a:lnTo>
                  <a:pt x="8376" y="34437"/>
                </a:lnTo>
              </a:path>
              <a:path w="63500" h="255270">
                <a:moveTo>
                  <a:pt x="3722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81" name="object 15581"/>
          <p:cNvSpPr/>
          <p:nvPr/>
        </p:nvSpPr>
        <p:spPr>
          <a:xfrm>
            <a:off x="12579024" y="3332067"/>
            <a:ext cx="61594" cy="242570"/>
          </a:xfrm>
          <a:custGeom>
            <a:avLst/>
            <a:gdLst/>
            <a:ahLst/>
            <a:cxnLst/>
            <a:rect l="l" t="t" r="r" b="b"/>
            <a:pathLst>
              <a:path w="61595" h="242570">
                <a:moveTo>
                  <a:pt x="5584" y="21407"/>
                </a:moveTo>
                <a:lnTo>
                  <a:pt x="10238" y="39091"/>
                </a:lnTo>
              </a:path>
              <a:path w="61595" h="242570">
                <a:moveTo>
                  <a:pt x="14891" y="55844"/>
                </a:moveTo>
                <a:lnTo>
                  <a:pt x="23268" y="89351"/>
                </a:lnTo>
              </a:path>
              <a:path w="61595" h="242570">
                <a:moveTo>
                  <a:pt x="26991" y="107035"/>
                </a:moveTo>
                <a:lnTo>
                  <a:pt x="35368" y="140542"/>
                </a:lnTo>
              </a:path>
              <a:path w="61595" h="242570">
                <a:moveTo>
                  <a:pt x="40022" y="157295"/>
                </a:moveTo>
                <a:lnTo>
                  <a:pt x="48398" y="191733"/>
                </a:lnTo>
              </a:path>
              <a:path w="61595" h="242570">
                <a:moveTo>
                  <a:pt x="52121" y="208486"/>
                </a:moveTo>
                <a:lnTo>
                  <a:pt x="61429" y="241993"/>
                </a:lnTo>
              </a:path>
              <a:path w="61595" h="242570">
                <a:moveTo>
                  <a:pt x="930" y="930"/>
                </a:moveTo>
                <a:lnTo>
                  <a:pt x="0" y="930"/>
                </a:lnTo>
              </a:path>
              <a:path w="61595" h="242570">
                <a:moveTo>
                  <a:pt x="93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82" name="object 15582"/>
          <p:cNvSpPr/>
          <p:nvPr/>
        </p:nvSpPr>
        <p:spPr>
          <a:xfrm>
            <a:off x="6051706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0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83" name="object 15583"/>
          <p:cNvSpPr/>
          <p:nvPr/>
        </p:nvSpPr>
        <p:spPr>
          <a:xfrm>
            <a:off x="12578093" y="3332998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93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84" name="object 15584"/>
          <p:cNvSpPr/>
          <p:nvPr/>
        </p:nvSpPr>
        <p:spPr>
          <a:xfrm>
            <a:off x="10065080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85" name="object 15585"/>
          <p:cNvSpPr/>
          <p:nvPr/>
        </p:nvSpPr>
        <p:spPr>
          <a:xfrm>
            <a:off x="12575301" y="3334860"/>
            <a:ext cx="3175" cy="5080"/>
          </a:xfrm>
          <a:custGeom>
            <a:avLst/>
            <a:gdLst/>
            <a:ahLst/>
            <a:cxnLst/>
            <a:rect l="l" t="t" r="r" b="b"/>
            <a:pathLst>
              <a:path w="3175" h="5079">
                <a:moveTo>
                  <a:pt x="930" y="2792"/>
                </a:moveTo>
                <a:lnTo>
                  <a:pt x="0" y="4653"/>
                </a:lnTo>
              </a:path>
              <a:path w="3175" h="5079">
                <a:moveTo>
                  <a:pt x="1861" y="930"/>
                </a:moveTo>
                <a:lnTo>
                  <a:pt x="930" y="2792"/>
                </a:lnTo>
              </a:path>
              <a:path w="3175" h="5079">
                <a:moveTo>
                  <a:pt x="2792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86" name="object 15586"/>
          <p:cNvSpPr/>
          <p:nvPr/>
        </p:nvSpPr>
        <p:spPr>
          <a:xfrm>
            <a:off x="12407766" y="337488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87" name="object 15587"/>
          <p:cNvSpPr/>
          <p:nvPr/>
        </p:nvSpPr>
        <p:spPr>
          <a:xfrm>
            <a:off x="10060427" y="67404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88" name="object 15588"/>
          <p:cNvSpPr/>
          <p:nvPr/>
        </p:nvSpPr>
        <p:spPr>
          <a:xfrm>
            <a:off x="10060427" y="654034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89" name="object 15589"/>
          <p:cNvSpPr/>
          <p:nvPr/>
        </p:nvSpPr>
        <p:spPr>
          <a:xfrm>
            <a:off x="12407766" y="337581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90" name="object 15590"/>
          <p:cNvSpPr/>
          <p:nvPr/>
        </p:nvSpPr>
        <p:spPr>
          <a:xfrm>
            <a:off x="6023784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113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91" name="object 15591"/>
          <p:cNvSpPr/>
          <p:nvPr/>
        </p:nvSpPr>
        <p:spPr>
          <a:xfrm>
            <a:off x="9986898" y="6448203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735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92" name="object 15592"/>
          <p:cNvSpPr/>
          <p:nvPr/>
        </p:nvSpPr>
        <p:spPr>
          <a:xfrm>
            <a:off x="12408697" y="3375812"/>
            <a:ext cx="5715" cy="3810"/>
          </a:xfrm>
          <a:custGeom>
            <a:avLst/>
            <a:gdLst/>
            <a:ahLst/>
            <a:cxnLst/>
            <a:rect l="l" t="t" r="r" b="b"/>
            <a:pathLst>
              <a:path w="5715" h="3810">
                <a:moveTo>
                  <a:pt x="0" y="0"/>
                </a:moveTo>
                <a:lnTo>
                  <a:pt x="930" y="930"/>
                </a:lnTo>
              </a:path>
              <a:path w="5715" h="3810">
                <a:moveTo>
                  <a:pt x="4653" y="2792"/>
                </a:moveTo>
                <a:lnTo>
                  <a:pt x="5584" y="3722"/>
                </a:lnTo>
              </a:path>
              <a:path w="5715" h="3810">
                <a:moveTo>
                  <a:pt x="2792" y="1861"/>
                </a:moveTo>
                <a:lnTo>
                  <a:pt x="4653" y="2792"/>
                </a:lnTo>
              </a:path>
              <a:path w="5715" h="3810">
                <a:moveTo>
                  <a:pt x="930" y="930"/>
                </a:moveTo>
                <a:lnTo>
                  <a:pt x="2792" y="1861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93" name="object 15593"/>
          <p:cNvSpPr/>
          <p:nvPr/>
        </p:nvSpPr>
        <p:spPr>
          <a:xfrm>
            <a:off x="11614771" y="319152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10"/>
                </a:moveTo>
                <a:lnTo>
                  <a:pt x="0" y="161018"/>
                </a:lnTo>
              </a:path>
              <a:path h="200660">
                <a:moveTo>
                  <a:pt x="0" y="143334"/>
                </a:moveTo>
                <a:lnTo>
                  <a:pt x="0" y="108897"/>
                </a:lnTo>
              </a:path>
              <a:path h="200660">
                <a:moveTo>
                  <a:pt x="0" y="91213"/>
                </a:moveTo>
                <a:lnTo>
                  <a:pt x="0" y="56775"/>
                </a:lnTo>
              </a:path>
              <a:path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94" name="object 15594"/>
          <p:cNvSpPr/>
          <p:nvPr/>
        </p:nvSpPr>
        <p:spPr>
          <a:xfrm>
            <a:off x="11540312" y="31915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95" name="object 15595"/>
          <p:cNvSpPr/>
          <p:nvPr/>
        </p:nvSpPr>
        <p:spPr>
          <a:xfrm>
            <a:off x="6051706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0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96" name="object 15596"/>
          <p:cNvSpPr/>
          <p:nvPr/>
        </p:nvSpPr>
        <p:spPr>
          <a:xfrm>
            <a:off x="11540312" y="339163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97" name="object 15597"/>
          <p:cNvSpPr/>
          <p:nvPr/>
        </p:nvSpPr>
        <p:spPr>
          <a:xfrm>
            <a:off x="10065080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98" name="object 15598"/>
          <p:cNvSpPr/>
          <p:nvPr/>
        </p:nvSpPr>
        <p:spPr>
          <a:xfrm>
            <a:off x="11536589" y="3396289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0" y="0"/>
                </a:moveTo>
                <a:lnTo>
                  <a:pt x="29783" y="0"/>
                </a:lnTo>
              </a:path>
              <a:path w="78740">
                <a:moveTo>
                  <a:pt x="47468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99" name="object 15599"/>
          <p:cNvSpPr/>
          <p:nvPr/>
        </p:nvSpPr>
        <p:spPr>
          <a:xfrm>
            <a:off x="10065080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00" name="object 15600"/>
          <p:cNvSpPr/>
          <p:nvPr/>
        </p:nvSpPr>
        <p:spPr>
          <a:xfrm>
            <a:off x="11536589" y="339163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01" name="object 15601"/>
          <p:cNvSpPr/>
          <p:nvPr/>
        </p:nvSpPr>
        <p:spPr>
          <a:xfrm>
            <a:off x="11536589" y="3191525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9091"/>
                </a:lnTo>
              </a:path>
              <a:path h="91439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02" name="object 15602"/>
          <p:cNvSpPr/>
          <p:nvPr/>
        </p:nvSpPr>
        <p:spPr>
          <a:xfrm>
            <a:off x="11536589" y="3300422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4437"/>
                </a:lnTo>
              </a:path>
              <a:path h="91439">
                <a:moveTo>
                  <a:pt x="0" y="52121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03" name="object 15603"/>
          <p:cNvSpPr/>
          <p:nvPr/>
        </p:nvSpPr>
        <p:spPr>
          <a:xfrm>
            <a:off x="11536589" y="3186871"/>
            <a:ext cx="0" cy="5080"/>
          </a:xfrm>
          <a:custGeom>
            <a:avLst/>
            <a:gdLst/>
            <a:ahLst/>
            <a:cxnLst/>
            <a:rect l="l" t="t" r="r" b="b"/>
            <a:pathLst>
              <a:path h="5080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04" name="object 15604"/>
          <p:cNvSpPr/>
          <p:nvPr/>
        </p:nvSpPr>
        <p:spPr>
          <a:xfrm>
            <a:off x="11536589" y="339163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05" name="object 15605"/>
          <p:cNvSpPr/>
          <p:nvPr/>
        </p:nvSpPr>
        <p:spPr>
          <a:xfrm>
            <a:off x="11536589" y="319152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06" name="object 15606"/>
          <p:cNvSpPr/>
          <p:nvPr/>
        </p:nvSpPr>
        <p:spPr>
          <a:xfrm>
            <a:off x="6023784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07" name="object 15607"/>
          <p:cNvSpPr/>
          <p:nvPr/>
        </p:nvSpPr>
        <p:spPr>
          <a:xfrm>
            <a:off x="11540312" y="3191525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9091"/>
                </a:lnTo>
              </a:path>
              <a:path h="91439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08" name="object 15608"/>
          <p:cNvSpPr/>
          <p:nvPr/>
        </p:nvSpPr>
        <p:spPr>
          <a:xfrm>
            <a:off x="11540312" y="3300422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4437"/>
                </a:lnTo>
              </a:path>
              <a:path h="91439">
                <a:moveTo>
                  <a:pt x="0" y="52121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09" name="object 15609"/>
          <p:cNvSpPr/>
          <p:nvPr/>
        </p:nvSpPr>
        <p:spPr>
          <a:xfrm>
            <a:off x="11540312" y="31915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10" name="object 15610"/>
          <p:cNvSpPr/>
          <p:nvPr/>
        </p:nvSpPr>
        <p:spPr>
          <a:xfrm>
            <a:off x="10060427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11" name="object 15611"/>
          <p:cNvSpPr/>
          <p:nvPr/>
        </p:nvSpPr>
        <p:spPr>
          <a:xfrm>
            <a:off x="4698402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113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12" name="object 15612"/>
          <p:cNvSpPr/>
          <p:nvPr/>
        </p:nvSpPr>
        <p:spPr>
          <a:xfrm>
            <a:off x="10060427" y="6448203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4653"/>
                </a:moveTo>
                <a:lnTo>
                  <a:pt x="0" y="0"/>
                </a:lnTo>
              </a:path>
              <a:path w="5079" h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13" name="object 15613"/>
          <p:cNvSpPr/>
          <p:nvPr/>
        </p:nvSpPr>
        <p:spPr>
          <a:xfrm>
            <a:off x="11610118" y="3191525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9091"/>
                </a:lnTo>
              </a:path>
              <a:path h="91439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14" name="object 15614"/>
          <p:cNvSpPr/>
          <p:nvPr/>
        </p:nvSpPr>
        <p:spPr>
          <a:xfrm>
            <a:off x="11540312" y="3300422"/>
            <a:ext cx="69850" cy="91440"/>
          </a:xfrm>
          <a:custGeom>
            <a:avLst/>
            <a:gdLst/>
            <a:ahLst/>
            <a:cxnLst/>
            <a:rect l="l" t="t" r="r" b="b"/>
            <a:pathLst>
              <a:path w="69850" h="91439">
                <a:moveTo>
                  <a:pt x="69805" y="0"/>
                </a:moveTo>
                <a:lnTo>
                  <a:pt x="69805" y="34437"/>
                </a:lnTo>
              </a:path>
              <a:path w="69850" h="91439">
                <a:moveTo>
                  <a:pt x="69805" y="52121"/>
                </a:moveTo>
                <a:lnTo>
                  <a:pt x="69805" y="91213"/>
                </a:lnTo>
              </a:path>
              <a:path w="69850" h="91439">
                <a:moveTo>
                  <a:pt x="69805" y="91213"/>
                </a:moveTo>
                <a:lnTo>
                  <a:pt x="43745" y="91213"/>
                </a:lnTo>
              </a:path>
              <a:path w="69850" h="91439">
                <a:moveTo>
                  <a:pt x="26060" y="91213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15" name="object 15615"/>
          <p:cNvSpPr/>
          <p:nvPr/>
        </p:nvSpPr>
        <p:spPr>
          <a:xfrm>
            <a:off x="11536589" y="3191525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9091"/>
                </a:lnTo>
              </a:path>
              <a:path h="91439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16" name="object 15616"/>
          <p:cNvSpPr/>
          <p:nvPr/>
        </p:nvSpPr>
        <p:spPr>
          <a:xfrm>
            <a:off x="11536589" y="3300422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4437"/>
                </a:lnTo>
              </a:path>
              <a:path h="91439">
                <a:moveTo>
                  <a:pt x="0" y="52121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17" name="object 15617"/>
          <p:cNvSpPr/>
          <p:nvPr/>
        </p:nvSpPr>
        <p:spPr>
          <a:xfrm>
            <a:off x="11536589" y="319152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18" name="object 15618"/>
          <p:cNvSpPr/>
          <p:nvPr/>
        </p:nvSpPr>
        <p:spPr>
          <a:xfrm>
            <a:off x="10060427" y="644820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19" name="object 15619"/>
          <p:cNvSpPr/>
          <p:nvPr/>
        </p:nvSpPr>
        <p:spPr>
          <a:xfrm>
            <a:off x="11536589" y="339163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20" name="object 15620"/>
          <p:cNvSpPr/>
          <p:nvPr/>
        </p:nvSpPr>
        <p:spPr>
          <a:xfrm>
            <a:off x="9986898" y="67376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21" name="object 15621"/>
          <p:cNvSpPr/>
          <p:nvPr/>
        </p:nvSpPr>
        <p:spPr>
          <a:xfrm>
            <a:off x="4698402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78182"/>
                </a:lnTo>
              </a:path>
            </a:pathLst>
          </a:custGeom>
          <a:ln w="4653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22" name="object 15622"/>
          <p:cNvSpPr/>
          <p:nvPr/>
        </p:nvSpPr>
        <p:spPr>
          <a:xfrm>
            <a:off x="11536589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23" name="object 15623"/>
          <p:cNvSpPr/>
          <p:nvPr/>
        </p:nvSpPr>
        <p:spPr>
          <a:xfrm>
            <a:off x="11536589" y="347912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24" name="object 15624"/>
          <p:cNvSpPr/>
          <p:nvPr/>
        </p:nvSpPr>
        <p:spPr>
          <a:xfrm>
            <a:off x="11540312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25" name="object 15625"/>
          <p:cNvSpPr/>
          <p:nvPr/>
        </p:nvSpPr>
        <p:spPr>
          <a:xfrm>
            <a:off x="11536589" y="3479125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3722" y="0"/>
                </a:moveTo>
                <a:lnTo>
                  <a:pt x="3722" y="4653"/>
                </a:lnTo>
              </a:path>
              <a:path w="3809" h="5079">
                <a:moveTo>
                  <a:pt x="3722" y="4653"/>
                </a:moveTo>
                <a:lnTo>
                  <a:pt x="0" y="4653"/>
                </a:lnTo>
              </a:path>
              <a:path w="3809" h="5079">
                <a:moveTo>
                  <a:pt x="0" y="4653"/>
                </a:moveTo>
                <a:lnTo>
                  <a:pt x="3722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26" name="object 15626"/>
          <p:cNvSpPr/>
          <p:nvPr/>
        </p:nvSpPr>
        <p:spPr>
          <a:xfrm>
            <a:off x="11610118" y="319431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27" name="object 15627"/>
          <p:cNvSpPr/>
          <p:nvPr/>
        </p:nvSpPr>
        <p:spPr>
          <a:xfrm>
            <a:off x="11540312" y="3483779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45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28" name="object 15628"/>
          <p:cNvSpPr/>
          <p:nvPr/>
        </p:nvSpPr>
        <p:spPr>
          <a:xfrm>
            <a:off x="8858834" y="8408353"/>
            <a:ext cx="0" cy="21590"/>
          </a:xfrm>
          <a:custGeom>
            <a:avLst/>
            <a:gdLst/>
            <a:ahLst/>
            <a:cxnLst/>
            <a:rect l="l" t="t" r="r" b="b"/>
            <a:pathLst>
              <a:path h="21590">
                <a:moveTo>
                  <a:pt x="0" y="214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29" name="object 15629"/>
          <p:cNvSpPr/>
          <p:nvPr/>
        </p:nvSpPr>
        <p:spPr>
          <a:xfrm>
            <a:off x="8858834" y="8255711"/>
            <a:ext cx="0" cy="22860"/>
          </a:xfrm>
          <a:custGeom>
            <a:avLst/>
            <a:gdLst/>
            <a:ahLst/>
            <a:cxnLst/>
            <a:rect l="l" t="t" r="r" b="b"/>
            <a:pathLst>
              <a:path h="22859">
                <a:moveTo>
                  <a:pt x="0" y="223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30" name="object 15630"/>
          <p:cNvSpPr/>
          <p:nvPr/>
        </p:nvSpPr>
        <p:spPr>
          <a:xfrm>
            <a:off x="11577542" y="3397220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31" name="object 15631"/>
          <p:cNvSpPr/>
          <p:nvPr/>
        </p:nvSpPr>
        <p:spPr>
          <a:xfrm>
            <a:off x="11610118" y="344748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32" name="object 15632"/>
          <p:cNvSpPr/>
          <p:nvPr/>
        </p:nvSpPr>
        <p:spPr>
          <a:xfrm>
            <a:off x="11610118" y="333672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33" name="object 15633"/>
          <p:cNvSpPr/>
          <p:nvPr/>
        </p:nvSpPr>
        <p:spPr>
          <a:xfrm>
            <a:off x="11610118" y="343817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34" name="object 15634"/>
          <p:cNvSpPr/>
          <p:nvPr/>
        </p:nvSpPr>
        <p:spPr>
          <a:xfrm>
            <a:off x="11610118" y="334509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35" name="object 15635"/>
          <p:cNvSpPr/>
          <p:nvPr/>
        </p:nvSpPr>
        <p:spPr>
          <a:xfrm>
            <a:off x="9986898" y="6448203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36" name="object 15636"/>
          <p:cNvSpPr/>
          <p:nvPr/>
        </p:nvSpPr>
        <p:spPr>
          <a:xfrm>
            <a:off x="8580542" y="8255711"/>
            <a:ext cx="278765" cy="0"/>
          </a:xfrm>
          <a:custGeom>
            <a:avLst/>
            <a:gdLst/>
            <a:ahLst/>
            <a:cxnLst/>
            <a:rect l="l" t="t" r="r" b="b"/>
            <a:pathLst>
              <a:path w="278765">
                <a:moveTo>
                  <a:pt x="0" y="0"/>
                </a:moveTo>
                <a:lnTo>
                  <a:pt x="26060" y="0"/>
                </a:lnTo>
              </a:path>
              <a:path w="278765">
                <a:moveTo>
                  <a:pt x="43745" y="0"/>
                </a:moveTo>
                <a:lnTo>
                  <a:pt x="78182" y="0"/>
                </a:lnTo>
              </a:path>
              <a:path w="278765">
                <a:moveTo>
                  <a:pt x="95866" y="0"/>
                </a:moveTo>
                <a:lnTo>
                  <a:pt x="130304" y="0"/>
                </a:lnTo>
              </a:path>
              <a:path w="278765">
                <a:moveTo>
                  <a:pt x="147988" y="0"/>
                </a:moveTo>
                <a:lnTo>
                  <a:pt x="182426" y="0"/>
                </a:lnTo>
              </a:path>
              <a:path w="278765">
                <a:moveTo>
                  <a:pt x="200110" y="0"/>
                </a:moveTo>
                <a:lnTo>
                  <a:pt x="235478" y="0"/>
                </a:lnTo>
              </a:path>
              <a:path w="278765">
                <a:moveTo>
                  <a:pt x="252232" y="0"/>
                </a:moveTo>
                <a:lnTo>
                  <a:pt x="27829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37" name="object 15637"/>
          <p:cNvSpPr/>
          <p:nvPr/>
        </p:nvSpPr>
        <p:spPr>
          <a:xfrm>
            <a:off x="8580542" y="8255711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174049"/>
                </a:moveTo>
                <a:lnTo>
                  <a:pt x="0" y="147988"/>
                </a:lnTo>
              </a:path>
              <a:path h="174625">
                <a:moveTo>
                  <a:pt x="0" y="131235"/>
                </a:moveTo>
                <a:lnTo>
                  <a:pt x="0" y="95866"/>
                </a:lnTo>
              </a:path>
              <a:path h="174625">
                <a:moveTo>
                  <a:pt x="0" y="78182"/>
                </a:moveTo>
                <a:lnTo>
                  <a:pt x="0" y="43745"/>
                </a:lnTo>
              </a:path>
              <a:path h="174625">
                <a:moveTo>
                  <a:pt x="0" y="260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38" name="object 15638"/>
          <p:cNvSpPr/>
          <p:nvPr/>
        </p:nvSpPr>
        <p:spPr>
          <a:xfrm>
            <a:off x="8780652" y="8429760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78182" y="0"/>
                </a:moveTo>
                <a:lnTo>
                  <a:pt x="52121" y="0"/>
                </a:lnTo>
              </a:path>
              <a:path w="78740">
                <a:moveTo>
                  <a:pt x="353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39" name="object 15639"/>
          <p:cNvSpPr/>
          <p:nvPr/>
        </p:nvSpPr>
        <p:spPr>
          <a:xfrm>
            <a:off x="8580542" y="84297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426" y="0"/>
                </a:moveTo>
                <a:lnTo>
                  <a:pt x="147988" y="0"/>
                </a:lnTo>
              </a:path>
              <a:path w="182879">
                <a:moveTo>
                  <a:pt x="130304" y="0"/>
                </a:moveTo>
                <a:lnTo>
                  <a:pt x="95866" y="0"/>
                </a:lnTo>
              </a:path>
              <a:path w="182879">
                <a:moveTo>
                  <a:pt x="78182" y="0"/>
                </a:moveTo>
                <a:lnTo>
                  <a:pt x="43745" y="0"/>
                </a:lnTo>
              </a:path>
              <a:path w="182879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40" name="object 15640"/>
          <p:cNvSpPr/>
          <p:nvPr/>
        </p:nvSpPr>
        <p:spPr>
          <a:xfrm>
            <a:off x="8858834" y="8255711"/>
            <a:ext cx="0" cy="22860"/>
          </a:xfrm>
          <a:custGeom>
            <a:avLst/>
            <a:gdLst/>
            <a:ahLst/>
            <a:cxnLst/>
            <a:rect l="l" t="t" r="r" b="b"/>
            <a:pathLst>
              <a:path h="22859">
                <a:moveTo>
                  <a:pt x="0" y="223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41" name="object 15641"/>
          <p:cNvSpPr/>
          <p:nvPr/>
        </p:nvSpPr>
        <p:spPr>
          <a:xfrm>
            <a:off x="11614771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42" name="object 15642"/>
          <p:cNvSpPr/>
          <p:nvPr/>
        </p:nvSpPr>
        <p:spPr>
          <a:xfrm>
            <a:off x="8858834" y="8408353"/>
            <a:ext cx="0" cy="21590"/>
          </a:xfrm>
          <a:custGeom>
            <a:avLst/>
            <a:gdLst/>
            <a:ahLst/>
            <a:cxnLst/>
            <a:rect l="l" t="t" r="r" b="b"/>
            <a:pathLst>
              <a:path h="21590">
                <a:moveTo>
                  <a:pt x="0" y="214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43" name="object 15643"/>
          <p:cNvSpPr/>
          <p:nvPr/>
        </p:nvSpPr>
        <p:spPr>
          <a:xfrm>
            <a:off x="11536589" y="3396289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3722" y="4653"/>
                </a:moveTo>
                <a:lnTo>
                  <a:pt x="29783" y="4653"/>
                </a:lnTo>
              </a:path>
              <a:path w="78740" h="5079">
                <a:moveTo>
                  <a:pt x="47468" y="4653"/>
                </a:moveTo>
                <a:lnTo>
                  <a:pt x="73528" y="4653"/>
                </a:lnTo>
              </a:path>
              <a:path w="78740" h="5079">
                <a:moveTo>
                  <a:pt x="78182" y="0"/>
                </a:moveTo>
                <a:lnTo>
                  <a:pt x="47468" y="0"/>
                </a:lnTo>
              </a:path>
              <a:path w="78740" h="5079">
                <a:moveTo>
                  <a:pt x="2978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44" name="object 15644"/>
          <p:cNvSpPr/>
          <p:nvPr/>
        </p:nvSpPr>
        <p:spPr>
          <a:xfrm>
            <a:off x="11536589" y="3479125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73528" y="0"/>
                </a:moveTo>
                <a:lnTo>
                  <a:pt x="47468" y="0"/>
                </a:lnTo>
              </a:path>
              <a:path w="73659">
                <a:moveTo>
                  <a:pt x="29783" y="0"/>
                </a:moveTo>
                <a:lnTo>
                  <a:pt x="3722" y="0"/>
                </a:lnTo>
              </a:path>
              <a:path w="7365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45" name="object 15645"/>
          <p:cNvSpPr/>
          <p:nvPr/>
        </p:nvSpPr>
        <p:spPr>
          <a:xfrm>
            <a:off x="11536589" y="339628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46" name="object 15646"/>
          <p:cNvSpPr/>
          <p:nvPr/>
        </p:nvSpPr>
        <p:spPr>
          <a:xfrm>
            <a:off x="11536589" y="347912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47" name="object 15647"/>
          <p:cNvSpPr/>
          <p:nvPr/>
        </p:nvSpPr>
        <p:spPr>
          <a:xfrm>
            <a:off x="11536589" y="3400943"/>
            <a:ext cx="73660" cy="78740"/>
          </a:xfrm>
          <a:custGeom>
            <a:avLst/>
            <a:gdLst/>
            <a:ahLst/>
            <a:cxnLst/>
            <a:rect l="l" t="t" r="r" b="b"/>
            <a:pathLst>
              <a:path w="73659" h="78739">
                <a:moveTo>
                  <a:pt x="0" y="0"/>
                </a:moveTo>
                <a:lnTo>
                  <a:pt x="3722" y="0"/>
                </a:lnTo>
              </a:path>
              <a:path w="73659" h="78739">
                <a:moveTo>
                  <a:pt x="3722" y="0"/>
                </a:moveTo>
                <a:lnTo>
                  <a:pt x="3722" y="29783"/>
                </a:lnTo>
              </a:path>
              <a:path w="73659" h="78739">
                <a:moveTo>
                  <a:pt x="3722" y="47468"/>
                </a:moveTo>
                <a:lnTo>
                  <a:pt x="3722" y="78182"/>
                </a:lnTo>
              </a:path>
              <a:path w="73659" h="78739">
                <a:moveTo>
                  <a:pt x="3722" y="0"/>
                </a:moveTo>
                <a:lnTo>
                  <a:pt x="29783" y="0"/>
                </a:lnTo>
              </a:path>
              <a:path w="73659" h="78739">
                <a:moveTo>
                  <a:pt x="47468" y="0"/>
                </a:moveTo>
                <a:lnTo>
                  <a:pt x="73528" y="0"/>
                </a:lnTo>
              </a:path>
              <a:path w="73659" h="78739">
                <a:moveTo>
                  <a:pt x="73528" y="0"/>
                </a:moveTo>
                <a:lnTo>
                  <a:pt x="73528" y="29783"/>
                </a:lnTo>
              </a:path>
              <a:path w="73659" h="78739">
                <a:moveTo>
                  <a:pt x="73528" y="47468"/>
                </a:moveTo>
                <a:lnTo>
                  <a:pt x="73528" y="78182"/>
                </a:lnTo>
              </a:path>
              <a:path w="73659" h="78739">
                <a:moveTo>
                  <a:pt x="73528" y="78182"/>
                </a:moveTo>
                <a:lnTo>
                  <a:pt x="47468" y="78182"/>
                </a:lnTo>
              </a:path>
              <a:path w="73659" h="78739">
                <a:moveTo>
                  <a:pt x="29783" y="78182"/>
                </a:moveTo>
                <a:lnTo>
                  <a:pt x="3722" y="78182"/>
                </a:lnTo>
              </a:path>
              <a:path w="73659" h="7873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48" name="object 15648"/>
          <p:cNvSpPr/>
          <p:nvPr/>
        </p:nvSpPr>
        <p:spPr>
          <a:xfrm>
            <a:off x="8580542" y="8255711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174049"/>
                </a:moveTo>
                <a:lnTo>
                  <a:pt x="0" y="147988"/>
                </a:lnTo>
              </a:path>
              <a:path h="174625">
                <a:moveTo>
                  <a:pt x="0" y="131235"/>
                </a:moveTo>
                <a:lnTo>
                  <a:pt x="0" y="95866"/>
                </a:lnTo>
              </a:path>
              <a:path h="174625">
                <a:moveTo>
                  <a:pt x="0" y="78182"/>
                </a:moveTo>
                <a:lnTo>
                  <a:pt x="0" y="43745"/>
                </a:lnTo>
              </a:path>
              <a:path h="174625">
                <a:moveTo>
                  <a:pt x="0" y="260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49" name="object 15649"/>
          <p:cNvSpPr/>
          <p:nvPr/>
        </p:nvSpPr>
        <p:spPr>
          <a:xfrm>
            <a:off x="8780652" y="8429760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78182" y="0"/>
                </a:moveTo>
                <a:lnTo>
                  <a:pt x="52121" y="0"/>
                </a:lnTo>
              </a:path>
              <a:path w="78740">
                <a:moveTo>
                  <a:pt x="353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50" name="object 15650"/>
          <p:cNvSpPr/>
          <p:nvPr/>
        </p:nvSpPr>
        <p:spPr>
          <a:xfrm>
            <a:off x="8580542" y="84297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426" y="0"/>
                </a:moveTo>
                <a:lnTo>
                  <a:pt x="147988" y="0"/>
                </a:lnTo>
              </a:path>
              <a:path w="182879">
                <a:moveTo>
                  <a:pt x="130304" y="0"/>
                </a:moveTo>
                <a:lnTo>
                  <a:pt x="95866" y="0"/>
                </a:lnTo>
              </a:path>
              <a:path w="182879">
                <a:moveTo>
                  <a:pt x="78182" y="0"/>
                </a:moveTo>
                <a:lnTo>
                  <a:pt x="43745" y="0"/>
                </a:lnTo>
              </a:path>
              <a:path w="182879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51" name="object 15651"/>
          <p:cNvSpPr/>
          <p:nvPr/>
        </p:nvSpPr>
        <p:spPr>
          <a:xfrm>
            <a:off x="11536589" y="347912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52" name="object 15652"/>
          <p:cNvSpPr/>
          <p:nvPr/>
        </p:nvSpPr>
        <p:spPr>
          <a:xfrm>
            <a:off x="10023197" y="6531040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53" name="object 15653"/>
          <p:cNvSpPr/>
          <p:nvPr/>
        </p:nvSpPr>
        <p:spPr>
          <a:xfrm>
            <a:off x="10093934" y="64528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54" name="object 15654"/>
          <p:cNvSpPr/>
          <p:nvPr/>
        </p:nvSpPr>
        <p:spPr>
          <a:xfrm>
            <a:off x="8580542" y="8255711"/>
            <a:ext cx="278765" cy="0"/>
          </a:xfrm>
          <a:custGeom>
            <a:avLst/>
            <a:gdLst/>
            <a:ahLst/>
            <a:cxnLst/>
            <a:rect l="l" t="t" r="r" b="b"/>
            <a:pathLst>
              <a:path w="278765">
                <a:moveTo>
                  <a:pt x="0" y="0"/>
                </a:moveTo>
                <a:lnTo>
                  <a:pt x="26060" y="0"/>
                </a:lnTo>
              </a:path>
              <a:path w="278765">
                <a:moveTo>
                  <a:pt x="43745" y="0"/>
                </a:moveTo>
                <a:lnTo>
                  <a:pt x="78182" y="0"/>
                </a:lnTo>
              </a:path>
              <a:path w="278765">
                <a:moveTo>
                  <a:pt x="95866" y="0"/>
                </a:moveTo>
                <a:lnTo>
                  <a:pt x="130304" y="0"/>
                </a:lnTo>
              </a:path>
              <a:path w="278765">
                <a:moveTo>
                  <a:pt x="147988" y="0"/>
                </a:moveTo>
                <a:lnTo>
                  <a:pt x="182426" y="0"/>
                </a:lnTo>
              </a:path>
              <a:path w="278765">
                <a:moveTo>
                  <a:pt x="200110" y="0"/>
                </a:moveTo>
                <a:lnTo>
                  <a:pt x="235478" y="0"/>
                </a:lnTo>
              </a:path>
              <a:path w="278765">
                <a:moveTo>
                  <a:pt x="252232" y="0"/>
                </a:moveTo>
                <a:lnTo>
                  <a:pt x="27829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55" name="object 15655"/>
          <p:cNvSpPr/>
          <p:nvPr/>
        </p:nvSpPr>
        <p:spPr>
          <a:xfrm>
            <a:off x="10093934" y="653104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56" name="object 15656"/>
          <p:cNvSpPr/>
          <p:nvPr/>
        </p:nvSpPr>
        <p:spPr>
          <a:xfrm>
            <a:off x="7727979" y="8408353"/>
            <a:ext cx="35560" cy="371475"/>
          </a:xfrm>
          <a:custGeom>
            <a:avLst/>
            <a:gdLst/>
            <a:ahLst/>
            <a:cxnLst/>
            <a:rect l="l" t="t" r="r" b="b"/>
            <a:pathLst>
              <a:path w="35559" h="371475">
                <a:moveTo>
                  <a:pt x="0" y="371367"/>
                </a:moveTo>
                <a:lnTo>
                  <a:pt x="0" y="349029"/>
                </a:lnTo>
              </a:path>
              <a:path w="35559" h="371475">
                <a:moveTo>
                  <a:pt x="0" y="332276"/>
                </a:moveTo>
                <a:lnTo>
                  <a:pt x="0" y="296907"/>
                </a:lnTo>
              </a:path>
              <a:path w="35559" h="371475">
                <a:moveTo>
                  <a:pt x="0" y="279223"/>
                </a:moveTo>
                <a:lnTo>
                  <a:pt x="0" y="257816"/>
                </a:lnTo>
              </a:path>
              <a:path w="35559" h="371475">
                <a:moveTo>
                  <a:pt x="0" y="241993"/>
                </a:moveTo>
                <a:lnTo>
                  <a:pt x="0" y="219655"/>
                </a:lnTo>
              </a:path>
              <a:path w="35559" h="371475">
                <a:moveTo>
                  <a:pt x="0" y="201971"/>
                </a:moveTo>
                <a:lnTo>
                  <a:pt x="0" y="167534"/>
                </a:lnTo>
              </a:path>
              <a:path w="35559" h="371475">
                <a:moveTo>
                  <a:pt x="0" y="149850"/>
                </a:moveTo>
                <a:lnTo>
                  <a:pt x="0" y="114481"/>
                </a:lnTo>
              </a:path>
              <a:path w="35559" h="371475">
                <a:moveTo>
                  <a:pt x="0" y="97728"/>
                </a:moveTo>
                <a:lnTo>
                  <a:pt x="0" y="62359"/>
                </a:lnTo>
              </a:path>
              <a:path w="35559" h="371475">
                <a:moveTo>
                  <a:pt x="0" y="44675"/>
                </a:moveTo>
                <a:lnTo>
                  <a:pt x="0" y="22337"/>
                </a:lnTo>
              </a:path>
              <a:path w="35559" h="371475">
                <a:moveTo>
                  <a:pt x="35368" y="21407"/>
                </a:moveTo>
                <a:lnTo>
                  <a:pt x="35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57" name="object 15657"/>
          <p:cNvSpPr/>
          <p:nvPr/>
        </p:nvSpPr>
        <p:spPr>
          <a:xfrm>
            <a:off x="7763347" y="8255711"/>
            <a:ext cx="0" cy="22860"/>
          </a:xfrm>
          <a:custGeom>
            <a:avLst/>
            <a:gdLst/>
            <a:ahLst/>
            <a:cxnLst/>
            <a:rect l="l" t="t" r="r" b="b"/>
            <a:pathLst>
              <a:path h="22859">
                <a:moveTo>
                  <a:pt x="0" y="223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58" name="object 15658"/>
          <p:cNvSpPr/>
          <p:nvPr/>
        </p:nvSpPr>
        <p:spPr>
          <a:xfrm>
            <a:off x="9986898" y="648450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59" name="object 15659"/>
          <p:cNvSpPr/>
          <p:nvPr/>
        </p:nvSpPr>
        <p:spPr>
          <a:xfrm>
            <a:off x="9986898" y="659526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60" name="object 15660"/>
          <p:cNvSpPr/>
          <p:nvPr/>
        </p:nvSpPr>
        <p:spPr>
          <a:xfrm>
            <a:off x="7763347" y="8429760"/>
            <a:ext cx="279400" cy="0"/>
          </a:xfrm>
          <a:custGeom>
            <a:avLst/>
            <a:gdLst/>
            <a:ahLst/>
            <a:cxnLst/>
            <a:rect l="l" t="t" r="r" b="b"/>
            <a:pathLst>
              <a:path w="279400">
                <a:moveTo>
                  <a:pt x="279223" y="0"/>
                </a:moveTo>
                <a:lnTo>
                  <a:pt x="253162" y="0"/>
                </a:lnTo>
              </a:path>
              <a:path w="279400">
                <a:moveTo>
                  <a:pt x="235478" y="0"/>
                </a:moveTo>
                <a:lnTo>
                  <a:pt x="200110" y="0"/>
                </a:lnTo>
              </a:path>
              <a:path w="279400">
                <a:moveTo>
                  <a:pt x="183356" y="0"/>
                </a:moveTo>
                <a:lnTo>
                  <a:pt x="147988" y="0"/>
                </a:lnTo>
              </a:path>
              <a:path w="279400">
                <a:moveTo>
                  <a:pt x="130304" y="0"/>
                </a:moveTo>
                <a:lnTo>
                  <a:pt x="95866" y="0"/>
                </a:lnTo>
              </a:path>
              <a:path w="279400">
                <a:moveTo>
                  <a:pt x="78182" y="0"/>
                </a:moveTo>
                <a:lnTo>
                  <a:pt x="43745" y="0"/>
                </a:lnTo>
              </a:path>
              <a:path w="27940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61" name="object 15661"/>
          <p:cNvSpPr/>
          <p:nvPr/>
        </p:nvSpPr>
        <p:spPr>
          <a:xfrm>
            <a:off x="8042571" y="8255711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0"/>
                </a:moveTo>
                <a:lnTo>
                  <a:pt x="0" y="26060"/>
                </a:lnTo>
              </a:path>
              <a:path h="174625">
                <a:moveTo>
                  <a:pt x="0" y="43745"/>
                </a:moveTo>
                <a:lnTo>
                  <a:pt x="0" y="78182"/>
                </a:lnTo>
              </a:path>
              <a:path h="174625">
                <a:moveTo>
                  <a:pt x="0" y="95866"/>
                </a:moveTo>
                <a:lnTo>
                  <a:pt x="0" y="131235"/>
                </a:lnTo>
              </a:path>
              <a:path h="174625">
                <a:moveTo>
                  <a:pt x="0" y="147988"/>
                </a:moveTo>
                <a:lnTo>
                  <a:pt x="0" y="1740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62" name="object 15662"/>
          <p:cNvSpPr/>
          <p:nvPr/>
        </p:nvSpPr>
        <p:spPr>
          <a:xfrm>
            <a:off x="7763347" y="8255711"/>
            <a:ext cx="279400" cy="0"/>
          </a:xfrm>
          <a:custGeom>
            <a:avLst/>
            <a:gdLst/>
            <a:ahLst/>
            <a:cxnLst/>
            <a:rect l="l" t="t" r="r" b="b"/>
            <a:pathLst>
              <a:path w="279400">
                <a:moveTo>
                  <a:pt x="0" y="0"/>
                </a:moveTo>
                <a:lnTo>
                  <a:pt x="26060" y="0"/>
                </a:lnTo>
              </a:path>
              <a:path w="279400">
                <a:moveTo>
                  <a:pt x="43745" y="0"/>
                </a:moveTo>
                <a:lnTo>
                  <a:pt x="78182" y="0"/>
                </a:lnTo>
              </a:path>
              <a:path w="279400">
                <a:moveTo>
                  <a:pt x="95866" y="0"/>
                </a:moveTo>
                <a:lnTo>
                  <a:pt x="130304" y="0"/>
                </a:lnTo>
              </a:path>
              <a:path w="279400">
                <a:moveTo>
                  <a:pt x="147988" y="0"/>
                </a:moveTo>
                <a:lnTo>
                  <a:pt x="183356" y="0"/>
                </a:lnTo>
              </a:path>
              <a:path w="279400">
                <a:moveTo>
                  <a:pt x="200110" y="0"/>
                </a:moveTo>
                <a:lnTo>
                  <a:pt x="235478" y="0"/>
                </a:lnTo>
              </a:path>
              <a:path w="279400">
                <a:moveTo>
                  <a:pt x="253162" y="0"/>
                </a:moveTo>
                <a:lnTo>
                  <a:pt x="2792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63" name="object 15663"/>
          <p:cNvSpPr/>
          <p:nvPr/>
        </p:nvSpPr>
        <p:spPr>
          <a:xfrm>
            <a:off x="9986898" y="649381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64" name="object 15664"/>
          <p:cNvSpPr/>
          <p:nvPr/>
        </p:nvSpPr>
        <p:spPr>
          <a:xfrm>
            <a:off x="7763347" y="8255711"/>
            <a:ext cx="0" cy="22860"/>
          </a:xfrm>
          <a:custGeom>
            <a:avLst/>
            <a:gdLst/>
            <a:ahLst/>
            <a:cxnLst/>
            <a:rect l="l" t="t" r="r" b="b"/>
            <a:pathLst>
              <a:path h="22859">
                <a:moveTo>
                  <a:pt x="0" y="0"/>
                </a:moveTo>
                <a:lnTo>
                  <a:pt x="0" y="2233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65" name="object 15665"/>
          <p:cNvSpPr/>
          <p:nvPr/>
        </p:nvSpPr>
        <p:spPr>
          <a:xfrm>
            <a:off x="7763347" y="8408353"/>
            <a:ext cx="0" cy="21590"/>
          </a:xfrm>
          <a:custGeom>
            <a:avLst/>
            <a:gdLst/>
            <a:ahLst/>
            <a:cxnLst/>
            <a:rect l="l" t="t" r="r" b="b"/>
            <a:pathLst>
              <a:path h="21590">
                <a:moveTo>
                  <a:pt x="0" y="0"/>
                </a:moveTo>
                <a:lnTo>
                  <a:pt x="0" y="214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66" name="object 15666"/>
          <p:cNvSpPr/>
          <p:nvPr/>
        </p:nvSpPr>
        <p:spPr>
          <a:xfrm>
            <a:off x="7763347" y="8255711"/>
            <a:ext cx="279400" cy="0"/>
          </a:xfrm>
          <a:custGeom>
            <a:avLst/>
            <a:gdLst/>
            <a:ahLst/>
            <a:cxnLst/>
            <a:rect l="l" t="t" r="r" b="b"/>
            <a:pathLst>
              <a:path w="279400">
                <a:moveTo>
                  <a:pt x="0" y="0"/>
                </a:moveTo>
                <a:lnTo>
                  <a:pt x="26060" y="0"/>
                </a:lnTo>
              </a:path>
              <a:path w="279400">
                <a:moveTo>
                  <a:pt x="43745" y="0"/>
                </a:moveTo>
                <a:lnTo>
                  <a:pt x="78182" y="0"/>
                </a:lnTo>
              </a:path>
              <a:path w="279400">
                <a:moveTo>
                  <a:pt x="95866" y="0"/>
                </a:moveTo>
                <a:lnTo>
                  <a:pt x="130304" y="0"/>
                </a:lnTo>
              </a:path>
              <a:path w="279400">
                <a:moveTo>
                  <a:pt x="147988" y="0"/>
                </a:moveTo>
                <a:lnTo>
                  <a:pt x="183356" y="0"/>
                </a:lnTo>
              </a:path>
              <a:path w="279400">
                <a:moveTo>
                  <a:pt x="200110" y="0"/>
                </a:moveTo>
                <a:lnTo>
                  <a:pt x="235478" y="0"/>
                </a:lnTo>
              </a:path>
              <a:path w="279400">
                <a:moveTo>
                  <a:pt x="253162" y="0"/>
                </a:moveTo>
                <a:lnTo>
                  <a:pt x="2792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67" name="object 15667"/>
          <p:cNvSpPr/>
          <p:nvPr/>
        </p:nvSpPr>
        <p:spPr>
          <a:xfrm>
            <a:off x="7763347" y="8429760"/>
            <a:ext cx="279400" cy="0"/>
          </a:xfrm>
          <a:custGeom>
            <a:avLst/>
            <a:gdLst/>
            <a:ahLst/>
            <a:cxnLst/>
            <a:rect l="l" t="t" r="r" b="b"/>
            <a:pathLst>
              <a:path w="279400">
                <a:moveTo>
                  <a:pt x="279223" y="0"/>
                </a:moveTo>
                <a:lnTo>
                  <a:pt x="253162" y="0"/>
                </a:lnTo>
              </a:path>
              <a:path w="279400">
                <a:moveTo>
                  <a:pt x="235478" y="0"/>
                </a:moveTo>
                <a:lnTo>
                  <a:pt x="200110" y="0"/>
                </a:lnTo>
              </a:path>
              <a:path w="279400">
                <a:moveTo>
                  <a:pt x="183356" y="0"/>
                </a:moveTo>
                <a:lnTo>
                  <a:pt x="147988" y="0"/>
                </a:lnTo>
              </a:path>
              <a:path w="279400">
                <a:moveTo>
                  <a:pt x="130304" y="0"/>
                </a:moveTo>
                <a:lnTo>
                  <a:pt x="95866" y="0"/>
                </a:lnTo>
              </a:path>
              <a:path w="279400">
                <a:moveTo>
                  <a:pt x="78182" y="0"/>
                </a:moveTo>
                <a:lnTo>
                  <a:pt x="43745" y="0"/>
                </a:lnTo>
              </a:path>
              <a:path w="27940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68" name="object 15668"/>
          <p:cNvSpPr/>
          <p:nvPr/>
        </p:nvSpPr>
        <p:spPr>
          <a:xfrm>
            <a:off x="8042571" y="8255711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0"/>
                </a:moveTo>
                <a:lnTo>
                  <a:pt x="0" y="26060"/>
                </a:lnTo>
              </a:path>
              <a:path h="174625">
                <a:moveTo>
                  <a:pt x="0" y="43745"/>
                </a:moveTo>
                <a:lnTo>
                  <a:pt x="0" y="78182"/>
                </a:lnTo>
              </a:path>
              <a:path h="174625">
                <a:moveTo>
                  <a:pt x="0" y="95866"/>
                </a:moveTo>
                <a:lnTo>
                  <a:pt x="0" y="131235"/>
                </a:lnTo>
              </a:path>
              <a:path h="174625">
                <a:moveTo>
                  <a:pt x="0" y="147988"/>
                </a:moveTo>
                <a:lnTo>
                  <a:pt x="0" y="1740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69" name="object 15669"/>
          <p:cNvSpPr/>
          <p:nvPr/>
        </p:nvSpPr>
        <p:spPr>
          <a:xfrm>
            <a:off x="9986898" y="658688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70" name="object 15670"/>
          <p:cNvSpPr/>
          <p:nvPr/>
        </p:nvSpPr>
        <p:spPr>
          <a:xfrm>
            <a:off x="10097657" y="653104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71" name="object 15671"/>
          <p:cNvSpPr/>
          <p:nvPr/>
        </p:nvSpPr>
        <p:spPr>
          <a:xfrm>
            <a:off x="10093934" y="6448203"/>
            <a:ext cx="78740" cy="87630"/>
          </a:xfrm>
          <a:custGeom>
            <a:avLst/>
            <a:gdLst/>
            <a:ahLst/>
            <a:cxnLst/>
            <a:rect l="l" t="t" r="r" b="b"/>
            <a:pathLst>
              <a:path w="78740" h="87629">
                <a:moveTo>
                  <a:pt x="73528" y="4653"/>
                </a:moveTo>
                <a:lnTo>
                  <a:pt x="73528" y="35368"/>
                </a:lnTo>
              </a:path>
              <a:path w="78740" h="87629">
                <a:moveTo>
                  <a:pt x="73528" y="53052"/>
                </a:moveTo>
                <a:lnTo>
                  <a:pt x="73528" y="82836"/>
                </a:lnTo>
              </a:path>
              <a:path w="78740" h="87629">
                <a:moveTo>
                  <a:pt x="3722" y="4653"/>
                </a:moveTo>
                <a:lnTo>
                  <a:pt x="29783" y="4653"/>
                </a:lnTo>
              </a:path>
              <a:path w="78740" h="87629">
                <a:moveTo>
                  <a:pt x="47468" y="4653"/>
                </a:moveTo>
                <a:lnTo>
                  <a:pt x="73528" y="4653"/>
                </a:lnTo>
              </a:path>
              <a:path w="78740" h="87629">
                <a:moveTo>
                  <a:pt x="3722" y="4653"/>
                </a:moveTo>
                <a:lnTo>
                  <a:pt x="3722" y="35368"/>
                </a:lnTo>
              </a:path>
              <a:path w="78740" h="87629">
                <a:moveTo>
                  <a:pt x="3722" y="53052"/>
                </a:moveTo>
                <a:lnTo>
                  <a:pt x="3722" y="82836"/>
                </a:lnTo>
              </a:path>
              <a:path w="78740" h="87629">
                <a:moveTo>
                  <a:pt x="3722" y="82836"/>
                </a:moveTo>
                <a:lnTo>
                  <a:pt x="0" y="82836"/>
                </a:lnTo>
              </a:path>
              <a:path w="78740" h="87629">
                <a:moveTo>
                  <a:pt x="0" y="82836"/>
                </a:moveTo>
                <a:lnTo>
                  <a:pt x="0" y="87490"/>
                </a:lnTo>
              </a:path>
              <a:path w="78740" h="87629">
                <a:moveTo>
                  <a:pt x="0" y="0"/>
                </a:moveTo>
                <a:lnTo>
                  <a:pt x="0" y="4653"/>
                </a:lnTo>
              </a:path>
              <a:path w="78740" h="87629">
                <a:moveTo>
                  <a:pt x="0" y="4653"/>
                </a:moveTo>
                <a:lnTo>
                  <a:pt x="3722" y="4653"/>
                </a:lnTo>
              </a:path>
              <a:path w="78740" h="87629">
                <a:moveTo>
                  <a:pt x="3722" y="4653"/>
                </a:moveTo>
                <a:lnTo>
                  <a:pt x="29783" y="4653"/>
                </a:lnTo>
              </a:path>
              <a:path w="78740" h="87629">
                <a:moveTo>
                  <a:pt x="47468" y="4653"/>
                </a:moveTo>
                <a:lnTo>
                  <a:pt x="73528" y="4653"/>
                </a:lnTo>
              </a:path>
              <a:path w="78740" h="87629">
                <a:moveTo>
                  <a:pt x="0" y="87490"/>
                </a:moveTo>
                <a:lnTo>
                  <a:pt x="29783" y="87490"/>
                </a:lnTo>
              </a:path>
              <a:path w="78740" h="87629">
                <a:moveTo>
                  <a:pt x="47468" y="87490"/>
                </a:moveTo>
                <a:lnTo>
                  <a:pt x="78182" y="87490"/>
                </a:lnTo>
              </a:path>
              <a:path w="78740" h="87629">
                <a:moveTo>
                  <a:pt x="73528" y="82836"/>
                </a:moveTo>
                <a:lnTo>
                  <a:pt x="47468" y="82836"/>
                </a:lnTo>
              </a:path>
              <a:path w="78740" h="87629">
                <a:moveTo>
                  <a:pt x="29783" y="82836"/>
                </a:moveTo>
                <a:lnTo>
                  <a:pt x="3722" y="82836"/>
                </a:lnTo>
              </a:path>
              <a:path w="78740" h="87629">
                <a:moveTo>
                  <a:pt x="78182" y="82836"/>
                </a:moveTo>
                <a:lnTo>
                  <a:pt x="78182" y="53052"/>
                </a:lnTo>
              </a:path>
              <a:path w="78740" h="87629">
                <a:moveTo>
                  <a:pt x="78182" y="35368"/>
                </a:moveTo>
                <a:lnTo>
                  <a:pt x="78182" y="4653"/>
                </a:lnTo>
              </a:path>
              <a:path w="78740" h="87629">
                <a:moveTo>
                  <a:pt x="73528" y="45606"/>
                </a:moveTo>
                <a:lnTo>
                  <a:pt x="78182" y="45606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72" name="object 15672"/>
          <p:cNvSpPr/>
          <p:nvPr/>
        </p:nvSpPr>
        <p:spPr>
          <a:xfrm>
            <a:off x="10167463" y="658688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73" name="object 15673"/>
          <p:cNvSpPr/>
          <p:nvPr/>
        </p:nvSpPr>
        <p:spPr>
          <a:xfrm>
            <a:off x="10496015" y="396125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74" name="object 15674"/>
          <p:cNvSpPr/>
          <p:nvPr/>
        </p:nvSpPr>
        <p:spPr>
          <a:xfrm>
            <a:off x="10586298" y="3965905"/>
            <a:ext cx="387350" cy="0"/>
          </a:xfrm>
          <a:custGeom>
            <a:avLst/>
            <a:gdLst/>
            <a:ahLst/>
            <a:cxnLst/>
            <a:rect l="l" t="t" r="r" b="b"/>
            <a:pathLst>
              <a:path w="387350">
                <a:moveTo>
                  <a:pt x="38719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75" name="object 15675"/>
          <p:cNvSpPr/>
          <p:nvPr/>
        </p:nvSpPr>
        <p:spPr>
          <a:xfrm>
            <a:off x="10167463" y="648450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76" name="object 15676"/>
          <p:cNvSpPr/>
          <p:nvPr/>
        </p:nvSpPr>
        <p:spPr>
          <a:xfrm>
            <a:off x="10167463" y="659526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77" name="object 15677"/>
          <p:cNvSpPr/>
          <p:nvPr/>
        </p:nvSpPr>
        <p:spPr>
          <a:xfrm>
            <a:off x="10496015" y="396125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78" name="object 15678"/>
          <p:cNvSpPr/>
          <p:nvPr/>
        </p:nvSpPr>
        <p:spPr>
          <a:xfrm>
            <a:off x="10586298" y="3965905"/>
            <a:ext cx="387350" cy="0"/>
          </a:xfrm>
          <a:custGeom>
            <a:avLst/>
            <a:gdLst/>
            <a:ahLst/>
            <a:cxnLst/>
            <a:rect l="l" t="t" r="r" b="b"/>
            <a:pathLst>
              <a:path w="387350">
                <a:moveTo>
                  <a:pt x="0" y="0"/>
                </a:moveTo>
                <a:lnTo>
                  <a:pt x="38719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79" name="object 15679"/>
          <p:cNvSpPr/>
          <p:nvPr/>
        </p:nvSpPr>
        <p:spPr>
          <a:xfrm>
            <a:off x="9986898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80" name="object 15680"/>
          <p:cNvSpPr/>
          <p:nvPr/>
        </p:nvSpPr>
        <p:spPr>
          <a:xfrm>
            <a:off x="10973488" y="3965905"/>
            <a:ext cx="371475" cy="0"/>
          </a:xfrm>
          <a:custGeom>
            <a:avLst/>
            <a:gdLst/>
            <a:ahLst/>
            <a:cxnLst/>
            <a:rect l="l" t="t" r="r" b="b"/>
            <a:pathLst>
              <a:path w="371475">
                <a:moveTo>
                  <a:pt x="37136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81" name="object 15681"/>
          <p:cNvSpPr/>
          <p:nvPr/>
        </p:nvSpPr>
        <p:spPr>
          <a:xfrm>
            <a:off x="10496015" y="3820709"/>
            <a:ext cx="0" cy="140970"/>
          </a:xfrm>
          <a:custGeom>
            <a:avLst/>
            <a:gdLst/>
            <a:ahLst/>
            <a:cxnLst/>
            <a:rect l="l" t="t" r="r" b="b"/>
            <a:pathLst>
              <a:path h="140970">
                <a:moveTo>
                  <a:pt x="0" y="14054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82" name="object 15682"/>
          <p:cNvSpPr/>
          <p:nvPr/>
        </p:nvSpPr>
        <p:spPr>
          <a:xfrm>
            <a:off x="10134886" y="6531040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83" name="object 15683"/>
          <p:cNvSpPr/>
          <p:nvPr/>
        </p:nvSpPr>
        <p:spPr>
          <a:xfrm>
            <a:off x="11344855" y="396125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84" name="object 15684"/>
          <p:cNvSpPr/>
          <p:nvPr/>
        </p:nvSpPr>
        <p:spPr>
          <a:xfrm>
            <a:off x="9990621" y="653104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9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85" name="object 15685"/>
          <p:cNvSpPr/>
          <p:nvPr/>
        </p:nvSpPr>
        <p:spPr>
          <a:xfrm>
            <a:off x="10093934" y="6448203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3722" y="0"/>
                </a:moveTo>
                <a:lnTo>
                  <a:pt x="78182" y="0"/>
                </a:lnTo>
              </a:path>
              <a:path w="7874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86" name="object 15686"/>
          <p:cNvSpPr/>
          <p:nvPr/>
        </p:nvSpPr>
        <p:spPr>
          <a:xfrm>
            <a:off x="9986898" y="6535694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0" y="0"/>
                </a:moveTo>
                <a:lnTo>
                  <a:pt x="30714" y="0"/>
                </a:lnTo>
              </a:path>
              <a:path w="78740">
                <a:moveTo>
                  <a:pt x="47468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87" name="object 15687"/>
          <p:cNvSpPr/>
          <p:nvPr/>
        </p:nvSpPr>
        <p:spPr>
          <a:xfrm>
            <a:off x="10167463" y="673766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88" name="object 15688"/>
          <p:cNvSpPr/>
          <p:nvPr/>
        </p:nvSpPr>
        <p:spPr>
          <a:xfrm>
            <a:off x="10097657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89" name="object 15689"/>
          <p:cNvSpPr/>
          <p:nvPr/>
        </p:nvSpPr>
        <p:spPr>
          <a:xfrm>
            <a:off x="10097657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90" name="object 15690"/>
          <p:cNvSpPr/>
          <p:nvPr/>
        </p:nvSpPr>
        <p:spPr>
          <a:xfrm>
            <a:off x="9990621" y="6448203"/>
            <a:ext cx="107314" cy="5080"/>
          </a:xfrm>
          <a:custGeom>
            <a:avLst/>
            <a:gdLst/>
            <a:ahLst/>
            <a:cxnLst/>
            <a:rect l="l" t="t" r="r" b="b"/>
            <a:pathLst>
              <a:path w="107315" h="5079">
                <a:moveTo>
                  <a:pt x="0" y="4653"/>
                </a:moveTo>
                <a:lnTo>
                  <a:pt x="26991" y="4653"/>
                </a:lnTo>
              </a:path>
              <a:path w="107315" h="5079">
                <a:moveTo>
                  <a:pt x="43745" y="4653"/>
                </a:moveTo>
                <a:lnTo>
                  <a:pt x="69805" y="4653"/>
                </a:lnTo>
              </a:path>
              <a:path w="107315" h="5079">
                <a:moveTo>
                  <a:pt x="103312" y="0"/>
                </a:moveTo>
                <a:lnTo>
                  <a:pt x="107035" y="0"/>
                </a:lnTo>
              </a:path>
              <a:path w="107315" h="5079">
                <a:moveTo>
                  <a:pt x="103312" y="0"/>
                </a:moveTo>
                <a:lnTo>
                  <a:pt x="103312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91" name="object 15691"/>
          <p:cNvSpPr/>
          <p:nvPr/>
        </p:nvSpPr>
        <p:spPr>
          <a:xfrm>
            <a:off x="10093934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92" name="object 15692"/>
          <p:cNvSpPr/>
          <p:nvPr/>
        </p:nvSpPr>
        <p:spPr>
          <a:xfrm>
            <a:off x="10060427" y="6448203"/>
            <a:ext cx="111760" cy="5080"/>
          </a:xfrm>
          <a:custGeom>
            <a:avLst/>
            <a:gdLst/>
            <a:ahLst/>
            <a:cxnLst/>
            <a:rect l="l" t="t" r="r" b="b"/>
            <a:pathLst>
              <a:path w="111759" h="5079">
                <a:moveTo>
                  <a:pt x="111689" y="0"/>
                </a:moveTo>
                <a:lnTo>
                  <a:pt x="37229" y="0"/>
                </a:lnTo>
              </a:path>
              <a:path w="111759" h="5079">
                <a:moveTo>
                  <a:pt x="0" y="4653"/>
                </a:moveTo>
                <a:lnTo>
                  <a:pt x="4653" y="4653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93" name="object 15693"/>
          <p:cNvSpPr/>
          <p:nvPr/>
        </p:nvSpPr>
        <p:spPr>
          <a:xfrm>
            <a:off x="10093934" y="654034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94" name="object 15694"/>
          <p:cNvSpPr/>
          <p:nvPr/>
        </p:nvSpPr>
        <p:spPr>
          <a:xfrm>
            <a:off x="10093934" y="67404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95" name="object 15695"/>
          <p:cNvSpPr/>
          <p:nvPr/>
        </p:nvSpPr>
        <p:spPr>
          <a:xfrm>
            <a:off x="10065080" y="6531040"/>
            <a:ext cx="29209" cy="209550"/>
          </a:xfrm>
          <a:custGeom>
            <a:avLst/>
            <a:gdLst/>
            <a:ahLst/>
            <a:cxnLst/>
            <a:rect l="l" t="t" r="r" b="b"/>
            <a:pathLst>
              <a:path w="29209" h="209550">
                <a:moveTo>
                  <a:pt x="28853" y="9307"/>
                </a:moveTo>
                <a:lnTo>
                  <a:pt x="28853" y="48398"/>
                </a:lnTo>
              </a:path>
              <a:path w="29209" h="209550">
                <a:moveTo>
                  <a:pt x="28853" y="66082"/>
                </a:moveTo>
                <a:lnTo>
                  <a:pt x="28853" y="100520"/>
                </a:lnTo>
              </a:path>
              <a:path w="29209" h="209550">
                <a:moveTo>
                  <a:pt x="28853" y="118204"/>
                </a:moveTo>
                <a:lnTo>
                  <a:pt x="28853" y="152642"/>
                </a:lnTo>
              </a:path>
              <a:path w="29209" h="209550">
                <a:moveTo>
                  <a:pt x="28853" y="170326"/>
                </a:moveTo>
                <a:lnTo>
                  <a:pt x="28853" y="209417"/>
                </a:lnTo>
              </a:path>
              <a:path w="29209" h="209550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96" name="object 15696"/>
          <p:cNvSpPr/>
          <p:nvPr/>
        </p:nvSpPr>
        <p:spPr>
          <a:xfrm>
            <a:off x="10097657" y="67404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97" name="object 15697"/>
          <p:cNvSpPr/>
          <p:nvPr/>
        </p:nvSpPr>
        <p:spPr>
          <a:xfrm>
            <a:off x="10065080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98" name="object 15698"/>
          <p:cNvSpPr/>
          <p:nvPr/>
        </p:nvSpPr>
        <p:spPr>
          <a:xfrm>
            <a:off x="10167463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99" name="object 15699"/>
          <p:cNvSpPr/>
          <p:nvPr/>
        </p:nvSpPr>
        <p:spPr>
          <a:xfrm>
            <a:off x="9990621" y="6452857"/>
            <a:ext cx="181610" cy="292735"/>
          </a:xfrm>
          <a:custGeom>
            <a:avLst/>
            <a:gdLst/>
            <a:ahLst/>
            <a:cxnLst/>
            <a:rect l="l" t="t" r="r" b="b"/>
            <a:pathLst>
              <a:path w="181609" h="292734">
                <a:moveTo>
                  <a:pt x="74459" y="78182"/>
                </a:moveTo>
                <a:lnTo>
                  <a:pt x="69805" y="78182"/>
                </a:lnTo>
              </a:path>
              <a:path w="181609" h="292734">
                <a:moveTo>
                  <a:pt x="107035" y="87490"/>
                </a:moveTo>
                <a:lnTo>
                  <a:pt x="133096" y="87490"/>
                </a:lnTo>
              </a:path>
              <a:path w="181609" h="292734">
                <a:moveTo>
                  <a:pt x="150780" y="87490"/>
                </a:moveTo>
                <a:lnTo>
                  <a:pt x="176841" y="87490"/>
                </a:lnTo>
              </a:path>
              <a:path w="181609" h="292734">
                <a:moveTo>
                  <a:pt x="107035" y="87490"/>
                </a:moveTo>
                <a:lnTo>
                  <a:pt x="107035" y="126581"/>
                </a:lnTo>
              </a:path>
              <a:path w="181609" h="292734">
                <a:moveTo>
                  <a:pt x="107035" y="144265"/>
                </a:moveTo>
                <a:lnTo>
                  <a:pt x="107035" y="178703"/>
                </a:lnTo>
              </a:path>
              <a:path w="181609" h="292734">
                <a:moveTo>
                  <a:pt x="107035" y="196387"/>
                </a:moveTo>
                <a:lnTo>
                  <a:pt x="107035" y="230824"/>
                </a:lnTo>
              </a:path>
              <a:path w="181609" h="292734">
                <a:moveTo>
                  <a:pt x="107035" y="248509"/>
                </a:moveTo>
                <a:lnTo>
                  <a:pt x="107035" y="287600"/>
                </a:lnTo>
              </a:path>
              <a:path w="181609" h="292734">
                <a:moveTo>
                  <a:pt x="103312" y="287600"/>
                </a:moveTo>
                <a:lnTo>
                  <a:pt x="107035" y="287600"/>
                </a:lnTo>
              </a:path>
              <a:path w="181609" h="292734">
                <a:moveTo>
                  <a:pt x="103312" y="82836"/>
                </a:moveTo>
                <a:lnTo>
                  <a:pt x="103312" y="87490"/>
                </a:lnTo>
              </a:path>
              <a:path w="181609" h="292734">
                <a:moveTo>
                  <a:pt x="103312" y="287600"/>
                </a:moveTo>
                <a:lnTo>
                  <a:pt x="103312" y="292254"/>
                </a:lnTo>
              </a:path>
              <a:path w="181609" h="292734">
                <a:moveTo>
                  <a:pt x="69805" y="78182"/>
                </a:moveTo>
                <a:lnTo>
                  <a:pt x="69805" y="48398"/>
                </a:lnTo>
              </a:path>
              <a:path w="181609" h="292734">
                <a:moveTo>
                  <a:pt x="69805" y="30714"/>
                </a:moveTo>
                <a:lnTo>
                  <a:pt x="69805" y="0"/>
                </a:lnTo>
              </a:path>
              <a:path w="181609" h="292734">
                <a:moveTo>
                  <a:pt x="103312" y="87490"/>
                </a:moveTo>
                <a:lnTo>
                  <a:pt x="103312" y="126581"/>
                </a:lnTo>
              </a:path>
              <a:path w="181609" h="292734">
                <a:moveTo>
                  <a:pt x="103312" y="144265"/>
                </a:moveTo>
                <a:lnTo>
                  <a:pt x="103312" y="178703"/>
                </a:lnTo>
              </a:path>
              <a:path w="181609" h="292734">
                <a:moveTo>
                  <a:pt x="103312" y="196387"/>
                </a:moveTo>
                <a:lnTo>
                  <a:pt x="103312" y="230824"/>
                </a:lnTo>
              </a:path>
              <a:path w="181609" h="292734">
                <a:moveTo>
                  <a:pt x="103312" y="248509"/>
                </a:moveTo>
                <a:lnTo>
                  <a:pt x="103312" y="287600"/>
                </a:lnTo>
              </a:path>
              <a:path w="181609" h="292734">
                <a:moveTo>
                  <a:pt x="69805" y="78182"/>
                </a:moveTo>
                <a:lnTo>
                  <a:pt x="43745" y="78182"/>
                </a:lnTo>
              </a:path>
              <a:path w="181609" h="292734">
                <a:moveTo>
                  <a:pt x="26991" y="78182"/>
                </a:moveTo>
                <a:lnTo>
                  <a:pt x="0" y="78182"/>
                </a:lnTo>
              </a:path>
              <a:path w="181609" h="292734">
                <a:moveTo>
                  <a:pt x="0" y="78182"/>
                </a:moveTo>
                <a:lnTo>
                  <a:pt x="0" y="48398"/>
                </a:lnTo>
              </a:path>
              <a:path w="181609" h="292734">
                <a:moveTo>
                  <a:pt x="0" y="30714"/>
                </a:moveTo>
                <a:lnTo>
                  <a:pt x="0" y="0"/>
                </a:lnTo>
              </a:path>
              <a:path w="181609" h="292734">
                <a:moveTo>
                  <a:pt x="0" y="0"/>
                </a:moveTo>
                <a:lnTo>
                  <a:pt x="26991" y="0"/>
                </a:lnTo>
              </a:path>
              <a:path w="181609" h="292734">
                <a:moveTo>
                  <a:pt x="43745" y="0"/>
                </a:moveTo>
                <a:lnTo>
                  <a:pt x="69805" y="0"/>
                </a:lnTo>
              </a:path>
              <a:path w="181609" h="292734">
                <a:moveTo>
                  <a:pt x="107035" y="87490"/>
                </a:moveTo>
                <a:lnTo>
                  <a:pt x="103312" y="87490"/>
                </a:lnTo>
              </a:path>
              <a:path w="181609" h="292734">
                <a:moveTo>
                  <a:pt x="181495" y="82836"/>
                </a:moveTo>
                <a:lnTo>
                  <a:pt x="150780" y="82836"/>
                </a:lnTo>
              </a:path>
              <a:path w="181609" h="292734">
                <a:moveTo>
                  <a:pt x="133096" y="82836"/>
                </a:moveTo>
                <a:lnTo>
                  <a:pt x="103312" y="82836"/>
                </a:lnTo>
              </a:path>
              <a:path w="181609" h="292734">
                <a:moveTo>
                  <a:pt x="107035" y="87490"/>
                </a:moveTo>
                <a:lnTo>
                  <a:pt x="133096" y="87490"/>
                </a:lnTo>
              </a:path>
              <a:path w="181609" h="292734">
                <a:moveTo>
                  <a:pt x="150780" y="87490"/>
                </a:moveTo>
                <a:lnTo>
                  <a:pt x="176841" y="87490"/>
                </a:lnTo>
              </a:path>
              <a:path w="181609" h="292734">
                <a:moveTo>
                  <a:pt x="176841" y="287600"/>
                </a:moveTo>
                <a:lnTo>
                  <a:pt x="150780" y="287600"/>
                </a:lnTo>
              </a:path>
              <a:path w="181609" h="292734">
                <a:moveTo>
                  <a:pt x="133096" y="287600"/>
                </a:moveTo>
                <a:lnTo>
                  <a:pt x="107035" y="287600"/>
                </a:lnTo>
              </a:path>
              <a:path w="181609" h="292734">
                <a:moveTo>
                  <a:pt x="181495" y="287600"/>
                </a:moveTo>
                <a:lnTo>
                  <a:pt x="181495" y="248509"/>
                </a:lnTo>
              </a:path>
              <a:path w="181609" h="292734">
                <a:moveTo>
                  <a:pt x="181495" y="230824"/>
                </a:moveTo>
                <a:lnTo>
                  <a:pt x="181495" y="196387"/>
                </a:lnTo>
              </a:path>
              <a:path w="181609" h="292734">
                <a:moveTo>
                  <a:pt x="181495" y="178703"/>
                </a:moveTo>
                <a:lnTo>
                  <a:pt x="181495" y="144265"/>
                </a:lnTo>
              </a:path>
              <a:path w="181609" h="292734">
                <a:moveTo>
                  <a:pt x="181495" y="126581"/>
                </a:moveTo>
                <a:lnTo>
                  <a:pt x="181495" y="8749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700" name="object 15700"/>
          <p:cNvGrpSpPr/>
          <p:nvPr/>
        </p:nvGrpSpPr>
        <p:grpSpPr>
          <a:xfrm>
            <a:off x="9512217" y="6551516"/>
            <a:ext cx="8890" cy="6985"/>
            <a:chOff x="9512217" y="6551516"/>
            <a:chExt cx="8890" cy="6985"/>
          </a:xfrm>
        </p:grpSpPr>
        <p:sp>
          <p:nvSpPr>
            <p:cNvPr id="15701" name="object 15701"/>
            <p:cNvSpPr/>
            <p:nvPr/>
          </p:nvSpPr>
          <p:spPr>
            <a:xfrm>
              <a:off x="9515010" y="6552447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1861" y="1861"/>
                  </a:moveTo>
                  <a:lnTo>
                    <a:pt x="0" y="2792"/>
                  </a:lnTo>
                </a:path>
                <a:path w="5079" h="3175">
                  <a:moveTo>
                    <a:pt x="3722" y="930"/>
                  </a:moveTo>
                  <a:lnTo>
                    <a:pt x="1861" y="1861"/>
                  </a:lnTo>
                </a:path>
                <a:path w="5079" h="3175">
                  <a:moveTo>
                    <a:pt x="4653" y="0"/>
                  </a:moveTo>
                  <a:lnTo>
                    <a:pt x="3722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02" name="object 15702"/>
            <p:cNvSpPr/>
            <p:nvPr/>
          </p:nvSpPr>
          <p:spPr>
            <a:xfrm>
              <a:off x="9512217" y="65561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03" name="object 15703"/>
            <p:cNvSpPr/>
            <p:nvPr/>
          </p:nvSpPr>
          <p:spPr>
            <a:xfrm>
              <a:off x="9513148" y="65552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930" y="930"/>
                  </a:moveTo>
                  <a:lnTo>
                    <a:pt x="0" y="1861"/>
                  </a:lnTo>
                </a:path>
                <a:path w="1904" h="1904">
                  <a:moveTo>
                    <a:pt x="1861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704" name="object 15704"/>
          <p:cNvSpPr/>
          <p:nvPr/>
        </p:nvSpPr>
        <p:spPr>
          <a:xfrm>
            <a:off x="9680682" y="6592468"/>
            <a:ext cx="5080" cy="7620"/>
          </a:xfrm>
          <a:custGeom>
            <a:avLst/>
            <a:gdLst/>
            <a:ahLst/>
            <a:cxnLst/>
            <a:rect l="l" t="t" r="r" b="b"/>
            <a:pathLst>
              <a:path w="5079" h="7620">
                <a:moveTo>
                  <a:pt x="1861" y="3722"/>
                </a:moveTo>
                <a:lnTo>
                  <a:pt x="2792" y="4653"/>
                </a:lnTo>
              </a:path>
              <a:path w="5079" h="7620">
                <a:moveTo>
                  <a:pt x="930" y="1861"/>
                </a:moveTo>
                <a:lnTo>
                  <a:pt x="1861" y="3722"/>
                </a:lnTo>
              </a:path>
              <a:path w="5079" h="7620">
                <a:moveTo>
                  <a:pt x="0" y="0"/>
                </a:moveTo>
                <a:lnTo>
                  <a:pt x="930" y="1861"/>
                </a:lnTo>
              </a:path>
              <a:path w="5079" h="7620">
                <a:moveTo>
                  <a:pt x="4653" y="6515"/>
                </a:moveTo>
                <a:lnTo>
                  <a:pt x="4653" y="7445"/>
                </a:lnTo>
              </a:path>
              <a:path w="5079" h="7620">
                <a:moveTo>
                  <a:pt x="3722" y="6515"/>
                </a:moveTo>
                <a:lnTo>
                  <a:pt x="4653" y="6515"/>
                </a:lnTo>
              </a:path>
              <a:path w="5079" h="7620">
                <a:moveTo>
                  <a:pt x="2792" y="5584"/>
                </a:moveTo>
                <a:lnTo>
                  <a:pt x="3722" y="6515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05" name="object 15705"/>
          <p:cNvSpPr/>
          <p:nvPr/>
        </p:nvSpPr>
        <p:spPr>
          <a:xfrm>
            <a:off x="9597846" y="6270431"/>
            <a:ext cx="147320" cy="37465"/>
          </a:xfrm>
          <a:custGeom>
            <a:avLst/>
            <a:gdLst/>
            <a:ahLst/>
            <a:cxnLst/>
            <a:rect l="l" t="t" r="r" b="b"/>
            <a:pathLst>
              <a:path w="147320" h="37464">
                <a:moveTo>
                  <a:pt x="0" y="0"/>
                </a:moveTo>
                <a:lnTo>
                  <a:pt x="39091" y="10238"/>
                </a:lnTo>
              </a:path>
              <a:path w="147320" h="37464">
                <a:moveTo>
                  <a:pt x="56775" y="14891"/>
                </a:moveTo>
                <a:lnTo>
                  <a:pt x="90282" y="23268"/>
                </a:lnTo>
              </a:path>
              <a:path w="147320" h="37464">
                <a:moveTo>
                  <a:pt x="107035" y="26991"/>
                </a:moveTo>
                <a:lnTo>
                  <a:pt x="147057" y="3722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06" name="object 15706"/>
          <p:cNvSpPr/>
          <p:nvPr/>
        </p:nvSpPr>
        <p:spPr>
          <a:xfrm>
            <a:off x="9518732" y="6280669"/>
            <a:ext cx="63500" cy="255270"/>
          </a:xfrm>
          <a:custGeom>
            <a:avLst/>
            <a:gdLst/>
            <a:ahLst/>
            <a:cxnLst/>
            <a:rect l="l" t="t" r="r" b="b"/>
            <a:pathLst>
              <a:path w="63500" h="255270">
                <a:moveTo>
                  <a:pt x="0" y="255024"/>
                </a:moveTo>
                <a:lnTo>
                  <a:pt x="3722" y="237340"/>
                </a:lnTo>
              </a:path>
              <a:path w="63500" h="255270">
                <a:moveTo>
                  <a:pt x="8376" y="220586"/>
                </a:moveTo>
                <a:lnTo>
                  <a:pt x="16753" y="187079"/>
                </a:lnTo>
              </a:path>
              <a:path w="63500" h="255270">
                <a:moveTo>
                  <a:pt x="20476" y="169395"/>
                </a:moveTo>
                <a:lnTo>
                  <a:pt x="28853" y="135888"/>
                </a:lnTo>
              </a:path>
              <a:path w="63500" h="255270">
                <a:moveTo>
                  <a:pt x="33506" y="119135"/>
                </a:moveTo>
                <a:lnTo>
                  <a:pt x="41883" y="84697"/>
                </a:lnTo>
              </a:path>
              <a:path w="63500" h="255270">
                <a:moveTo>
                  <a:pt x="46537" y="67944"/>
                </a:moveTo>
                <a:lnTo>
                  <a:pt x="54913" y="34437"/>
                </a:lnTo>
              </a:path>
              <a:path w="63500" h="255270">
                <a:moveTo>
                  <a:pt x="58636" y="17684"/>
                </a:moveTo>
                <a:lnTo>
                  <a:pt x="63290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07" name="object 15707"/>
          <p:cNvSpPr/>
          <p:nvPr/>
        </p:nvSpPr>
        <p:spPr>
          <a:xfrm>
            <a:off x="9689990" y="6323483"/>
            <a:ext cx="64769" cy="255270"/>
          </a:xfrm>
          <a:custGeom>
            <a:avLst/>
            <a:gdLst/>
            <a:ahLst/>
            <a:cxnLst/>
            <a:rect l="l" t="t" r="r" b="b"/>
            <a:pathLst>
              <a:path w="64770" h="255270">
                <a:moveTo>
                  <a:pt x="64221" y="0"/>
                </a:moveTo>
                <a:lnTo>
                  <a:pt x="59567" y="17684"/>
                </a:lnTo>
              </a:path>
              <a:path w="64770" h="255270">
                <a:moveTo>
                  <a:pt x="55844" y="34437"/>
                </a:moveTo>
                <a:lnTo>
                  <a:pt x="46537" y="67944"/>
                </a:lnTo>
              </a:path>
              <a:path w="64770" h="255270">
                <a:moveTo>
                  <a:pt x="42814" y="85628"/>
                </a:moveTo>
                <a:lnTo>
                  <a:pt x="34437" y="119135"/>
                </a:lnTo>
              </a:path>
              <a:path w="64770" h="255270">
                <a:moveTo>
                  <a:pt x="29783" y="135888"/>
                </a:moveTo>
                <a:lnTo>
                  <a:pt x="21407" y="169395"/>
                </a:lnTo>
              </a:path>
              <a:path w="64770" h="255270">
                <a:moveTo>
                  <a:pt x="17684" y="187079"/>
                </a:moveTo>
                <a:lnTo>
                  <a:pt x="9307" y="220586"/>
                </a:lnTo>
              </a:path>
              <a:path w="64770" h="255270">
                <a:moveTo>
                  <a:pt x="4653" y="237340"/>
                </a:moveTo>
                <a:lnTo>
                  <a:pt x="0" y="255024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708" name="object 15708"/>
          <p:cNvGrpSpPr/>
          <p:nvPr/>
        </p:nvGrpSpPr>
        <p:grpSpPr>
          <a:xfrm>
            <a:off x="9488018" y="6534763"/>
            <a:ext cx="203200" cy="165100"/>
            <a:chOff x="9488018" y="6534763"/>
            <a:chExt cx="203200" cy="165100"/>
          </a:xfrm>
        </p:grpSpPr>
        <p:sp>
          <p:nvSpPr>
            <p:cNvPr id="15709" name="object 15709"/>
            <p:cNvSpPr/>
            <p:nvPr/>
          </p:nvSpPr>
          <p:spPr>
            <a:xfrm>
              <a:off x="9488949" y="6535693"/>
              <a:ext cx="201295" cy="163195"/>
            </a:xfrm>
            <a:custGeom>
              <a:avLst/>
              <a:gdLst/>
              <a:ahLst/>
              <a:cxnLst/>
              <a:rect l="l" t="t" r="r" b="b"/>
              <a:pathLst>
                <a:path w="201295" h="163195">
                  <a:moveTo>
                    <a:pt x="28853" y="1861"/>
                  </a:moveTo>
                  <a:lnTo>
                    <a:pt x="24199" y="21407"/>
                  </a:lnTo>
                </a:path>
                <a:path w="201295" h="163195">
                  <a:moveTo>
                    <a:pt x="24199" y="21407"/>
                  </a:moveTo>
                  <a:lnTo>
                    <a:pt x="51190" y="27922"/>
                  </a:lnTo>
                </a:path>
                <a:path w="201295" h="163195">
                  <a:moveTo>
                    <a:pt x="67944" y="31645"/>
                  </a:moveTo>
                  <a:lnTo>
                    <a:pt x="101451" y="40022"/>
                  </a:lnTo>
                </a:path>
                <a:path w="201295" h="163195">
                  <a:moveTo>
                    <a:pt x="118204" y="44675"/>
                  </a:moveTo>
                  <a:lnTo>
                    <a:pt x="152642" y="53052"/>
                  </a:lnTo>
                </a:path>
                <a:path w="201295" h="163195">
                  <a:moveTo>
                    <a:pt x="169395" y="57706"/>
                  </a:moveTo>
                  <a:lnTo>
                    <a:pt x="196387" y="64221"/>
                  </a:lnTo>
                </a:path>
                <a:path w="201295" h="163195">
                  <a:moveTo>
                    <a:pt x="196387" y="64221"/>
                  </a:moveTo>
                  <a:lnTo>
                    <a:pt x="201041" y="44675"/>
                  </a:lnTo>
                </a:path>
                <a:path w="201295" h="163195">
                  <a:moveTo>
                    <a:pt x="28853" y="1861"/>
                  </a:moveTo>
                  <a:lnTo>
                    <a:pt x="29783" y="0"/>
                  </a:lnTo>
                </a:path>
                <a:path w="201295" h="163195">
                  <a:moveTo>
                    <a:pt x="201041" y="42814"/>
                  </a:moveTo>
                  <a:lnTo>
                    <a:pt x="201041" y="44675"/>
                  </a:lnTo>
                </a:path>
                <a:path w="201295" h="163195">
                  <a:moveTo>
                    <a:pt x="0" y="119135"/>
                  </a:moveTo>
                  <a:lnTo>
                    <a:pt x="5584" y="96797"/>
                  </a:lnTo>
                </a:path>
                <a:path w="201295" h="163195">
                  <a:moveTo>
                    <a:pt x="9307" y="80974"/>
                  </a:moveTo>
                  <a:lnTo>
                    <a:pt x="16753" y="49329"/>
                  </a:lnTo>
                </a:path>
                <a:path w="201295" h="163195">
                  <a:moveTo>
                    <a:pt x="21407" y="33506"/>
                  </a:moveTo>
                  <a:lnTo>
                    <a:pt x="26991" y="11168"/>
                  </a:lnTo>
                </a:path>
                <a:path w="201295" h="163195">
                  <a:moveTo>
                    <a:pt x="198248" y="53983"/>
                  </a:moveTo>
                  <a:lnTo>
                    <a:pt x="192664" y="76321"/>
                  </a:lnTo>
                </a:path>
                <a:path w="201295" h="163195">
                  <a:moveTo>
                    <a:pt x="188941" y="92143"/>
                  </a:moveTo>
                  <a:lnTo>
                    <a:pt x="181495" y="123789"/>
                  </a:lnTo>
                </a:path>
                <a:path w="201295" h="163195">
                  <a:moveTo>
                    <a:pt x="176841" y="139611"/>
                  </a:moveTo>
                  <a:lnTo>
                    <a:pt x="171257" y="162880"/>
                  </a:lnTo>
                </a:path>
                <a:path w="201295" h="163195">
                  <a:moveTo>
                    <a:pt x="198248" y="41883"/>
                  </a:moveTo>
                  <a:lnTo>
                    <a:pt x="197318" y="41883"/>
                  </a:lnTo>
                </a:path>
                <a:path w="201295" h="163195">
                  <a:moveTo>
                    <a:pt x="197318" y="41883"/>
                  </a:moveTo>
                  <a:lnTo>
                    <a:pt x="195456" y="41883"/>
                  </a:lnTo>
                </a:path>
                <a:path w="201295" h="163195">
                  <a:moveTo>
                    <a:pt x="195456" y="41883"/>
                  </a:moveTo>
                  <a:lnTo>
                    <a:pt x="174980" y="36299"/>
                  </a:lnTo>
                </a:path>
                <a:path w="201295" h="163195">
                  <a:moveTo>
                    <a:pt x="157295" y="31645"/>
                  </a:moveTo>
                  <a:lnTo>
                    <a:pt x="123789" y="23268"/>
                  </a:lnTo>
                </a:path>
                <a:path w="201295" h="163195">
                  <a:moveTo>
                    <a:pt x="107035" y="19545"/>
                  </a:moveTo>
                  <a:lnTo>
                    <a:pt x="73528" y="11168"/>
                  </a:lnTo>
                </a:path>
                <a:path w="201295" h="163195">
                  <a:moveTo>
                    <a:pt x="55844" y="6515"/>
                  </a:moveTo>
                  <a:lnTo>
                    <a:pt x="35368" y="1861"/>
                  </a:lnTo>
                </a:path>
                <a:path w="201295" h="163195">
                  <a:moveTo>
                    <a:pt x="35368" y="1861"/>
                  </a:moveTo>
                  <a:lnTo>
                    <a:pt x="33506" y="930"/>
                  </a:lnTo>
                </a:path>
                <a:path w="201295" h="163195">
                  <a:moveTo>
                    <a:pt x="33506" y="930"/>
                  </a:moveTo>
                  <a:lnTo>
                    <a:pt x="32576" y="930"/>
                  </a:lnTo>
                </a:path>
                <a:path w="201295" h="163195">
                  <a:moveTo>
                    <a:pt x="159157" y="124719"/>
                  </a:moveTo>
                  <a:lnTo>
                    <a:pt x="158226" y="124719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0" name="object 15710"/>
            <p:cNvSpPr/>
            <p:nvPr/>
          </p:nvSpPr>
          <p:spPr>
            <a:xfrm>
              <a:off x="9647174" y="66594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1" name="object 15711"/>
            <p:cNvSpPr/>
            <p:nvPr/>
          </p:nvSpPr>
          <p:spPr>
            <a:xfrm>
              <a:off x="9648106" y="66604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2" name="object 15712"/>
            <p:cNvSpPr/>
            <p:nvPr/>
          </p:nvSpPr>
          <p:spPr>
            <a:xfrm>
              <a:off x="9647174" y="6660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3" name="object 15713"/>
            <p:cNvSpPr/>
            <p:nvPr/>
          </p:nvSpPr>
          <p:spPr>
            <a:xfrm>
              <a:off x="9647175" y="66613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4" name="object 15714"/>
            <p:cNvSpPr/>
            <p:nvPr/>
          </p:nvSpPr>
          <p:spPr>
            <a:xfrm>
              <a:off x="9646234" y="6660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5" name="object 15715"/>
            <p:cNvSpPr/>
            <p:nvPr/>
          </p:nvSpPr>
          <p:spPr>
            <a:xfrm>
              <a:off x="9646245" y="66613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6" name="object 15716"/>
            <p:cNvSpPr/>
            <p:nvPr/>
          </p:nvSpPr>
          <p:spPr>
            <a:xfrm>
              <a:off x="9645307" y="6660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7" name="object 15717"/>
            <p:cNvSpPr/>
            <p:nvPr/>
          </p:nvSpPr>
          <p:spPr>
            <a:xfrm>
              <a:off x="9646245" y="6660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8" name="object 15718"/>
            <p:cNvSpPr/>
            <p:nvPr/>
          </p:nvSpPr>
          <p:spPr>
            <a:xfrm>
              <a:off x="9646234" y="66594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19" name="object 15719"/>
            <p:cNvSpPr/>
            <p:nvPr/>
          </p:nvSpPr>
          <p:spPr>
            <a:xfrm>
              <a:off x="9516871" y="6628768"/>
              <a:ext cx="131445" cy="46990"/>
            </a:xfrm>
            <a:custGeom>
              <a:avLst/>
              <a:gdLst/>
              <a:ahLst/>
              <a:cxnLst/>
              <a:rect l="l" t="t" r="r" b="b"/>
              <a:pathLst>
                <a:path w="131445" h="46990">
                  <a:moveTo>
                    <a:pt x="129373" y="32576"/>
                  </a:moveTo>
                  <a:lnTo>
                    <a:pt x="126581" y="45606"/>
                  </a:lnTo>
                </a:path>
                <a:path w="131445" h="46990">
                  <a:moveTo>
                    <a:pt x="127512" y="46537"/>
                  </a:moveTo>
                  <a:lnTo>
                    <a:pt x="131235" y="32576"/>
                  </a:lnTo>
                </a:path>
                <a:path w="131445" h="46990">
                  <a:moveTo>
                    <a:pt x="0" y="930"/>
                  </a:moveTo>
                  <a:lnTo>
                    <a:pt x="930" y="930"/>
                  </a:lnTo>
                </a:path>
                <a:path w="131445" h="4699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0" name="object 15720"/>
            <p:cNvSpPr/>
            <p:nvPr/>
          </p:nvSpPr>
          <p:spPr>
            <a:xfrm>
              <a:off x="9515932" y="66278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1" name="object 15721"/>
            <p:cNvSpPr/>
            <p:nvPr/>
          </p:nvSpPr>
          <p:spPr>
            <a:xfrm>
              <a:off x="9516871" y="66278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2" name="object 15722"/>
            <p:cNvSpPr/>
            <p:nvPr/>
          </p:nvSpPr>
          <p:spPr>
            <a:xfrm>
              <a:off x="9515940" y="66269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3" name="object 15723"/>
            <p:cNvSpPr/>
            <p:nvPr/>
          </p:nvSpPr>
          <p:spPr>
            <a:xfrm>
              <a:off x="9516871" y="662783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4" name="object 15724"/>
            <p:cNvSpPr/>
            <p:nvPr/>
          </p:nvSpPr>
          <p:spPr>
            <a:xfrm>
              <a:off x="9516859" y="66269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5" name="object 15725"/>
            <p:cNvSpPr/>
            <p:nvPr/>
          </p:nvSpPr>
          <p:spPr>
            <a:xfrm>
              <a:off x="9517802" y="66278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6" name="object 15726"/>
            <p:cNvSpPr/>
            <p:nvPr/>
          </p:nvSpPr>
          <p:spPr>
            <a:xfrm>
              <a:off x="9516871" y="66278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7" name="object 15727"/>
            <p:cNvSpPr/>
            <p:nvPr/>
          </p:nvSpPr>
          <p:spPr>
            <a:xfrm>
              <a:off x="9517802" y="662876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8" name="object 15728"/>
            <p:cNvSpPr/>
            <p:nvPr/>
          </p:nvSpPr>
          <p:spPr>
            <a:xfrm>
              <a:off x="9516859" y="66278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29" name="object 15729"/>
            <p:cNvSpPr/>
            <p:nvPr/>
          </p:nvSpPr>
          <p:spPr>
            <a:xfrm>
              <a:off x="9517802" y="662876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30" name="object 15730"/>
            <p:cNvSpPr/>
            <p:nvPr/>
          </p:nvSpPr>
          <p:spPr>
            <a:xfrm>
              <a:off x="9516859" y="6628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31" name="object 15731"/>
            <p:cNvSpPr/>
            <p:nvPr/>
          </p:nvSpPr>
          <p:spPr>
            <a:xfrm>
              <a:off x="9513148" y="6628768"/>
              <a:ext cx="5080" cy="13970"/>
            </a:xfrm>
            <a:custGeom>
              <a:avLst/>
              <a:gdLst/>
              <a:ahLst/>
              <a:cxnLst/>
              <a:rect l="l" t="t" r="r" b="b"/>
              <a:pathLst>
                <a:path w="5079" h="13970">
                  <a:moveTo>
                    <a:pt x="1861" y="13961"/>
                  </a:moveTo>
                  <a:lnTo>
                    <a:pt x="4653" y="0"/>
                  </a:lnTo>
                </a:path>
                <a:path w="5079" h="13970">
                  <a:moveTo>
                    <a:pt x="3722" y="0"/>
                  </a:moveTo>
                  <a:lnTo>
                    <a:pt x="0" y="13961"/>
                  </a:lnTo>
                </a:path>
              </a:pathLst>
            </a:custGeom>
            <a:ln w="3175">
              <a:solidFill>
                <a:srgbClr val="BEBEB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732" name="object 15732"/>
          <p:cNvSpPr/>
          <p:nvPr/>
        </p:nvSpPr>
        <p:spPr>
          <a:xfrm>
            <a:off x="9492672" y="6272292"/>
            <a:ext cx="99060" cy="395605"/>
          </a:xfrm>
          <a:custGeom>
            <a:avLst/>
            <a:gdLst/>
            <a:ahLst/>
            <a:cxnLst/>
            <a:rect l="l" t="t" r="r" b="b"/>
            <a:pathLst>
              <a:path w="99059" h="395604">
                <a:moveTo>
                  <a:pt x="98659" y="0"/>
                </a:moveTo>
                <a:lnTo>
                  <a:pt x="98659" y="930"/>
                </a:lnTo>
              </a:path>
              <a:path w="99059" h="395604">
                <a:moveTo>
                  <a:pt x="98659" y="930"/>
                </a:moveTo>
                <a:lnTo>
                  <a:pt x="97728" y="2792"/>
                </a:lnTo>
              </a:path>
              <a:path w="99059" h="395604">
                <a:moveTo>
                  <a:pt x="97728" y="3722"/>
                </a:moveTo>
                <a:lnTo>
                  <a:pt x="97728" y="5584"/>
                </a:lnTo>
              </a:path>
              <a:path w="99059" h="395604">
                <a:moveTo>
                  <a:pt x="97728" y="5584"/>
                </a:moveTo>
                <a:lnTo>
                  <a:pt x="92143" y="26060"/>
                </a:lnTo>
              </a:path>
              <a:path w="99059" h="395604">
                <a:moveTo>
                  <a:pt x="88420" y="42814"/>
                </a:moveTo>
                <a:lnTo>
                  <a:pt x="80044" y="76321"/>
                </a:lnTo>
              </a:path>
              <a:path w="99059" h="395604">
                <a:moveTo>
                  <a:pt x="75390" y="93074"/>
                </a:moveTo>
                <a:lnTo>
                  <a:pt x="67013" y="127512"/>
                </a:lnTo>
              </a:path>
              <a:path w="99059" h="395604">
                <a:moveTo>
                  <a:pt x="63290" y="144265"/>
                </a:moveTo>
                <a:lnTo>
                  <a:pt x="54913" y="177772"/>
                </a:lnTo>
              </a:path>
              <a:path w="99059" h="395604">
                <a:moveTo>
                  <a:pt x="50260" y="194525"/>
                </a:moveTo>
                <a:lnTo>
                  <a:pt x="41883" y="228963"/>
                </a:lnTo>
              </a:path>
              <a:path w="99059" h="395604">
                <a:moveTo>
                  <a:pt x="37229" y="245716"/>
                </a:moveTo>
                <a:lnTo>
                  <a:pt x="32576" y="265262"/>
                </a:lnTo>
              </a:path>
              <a:path w="99059" h="395604">
                <a:moveTo>
                  <a:pt x="26991" y="286669"/>
                </a:moveTo>
                <a:lnTo>
                  <a:pt x="23268" y="303423"/>
                </a:lnTo>
              </a:path>
              <a:path w="99059" h="395604">
                <a:moveTo>
                  <a:pt x="18614" y="320176"/>
                </a:moveTo>
                <a:lnTo>
                  <a:pt x="10238" y="353683"/>
                </a:lnTo>
              </a:path>
              <a:path w="99059" h="395604">
                <a:moveTo>
                  <a:pt x="6515" y="371367"/>
                </a:moveTo>
                <a:lnTo>
                  <a:pt x="1861" y="388120"/>
                </a:lnTo>
              </a:path>
              <a:path w="99059" h="395604">
                <a:moveTo>
                  <a:pt x="1861" y="388120"/>
                </a:moveTo>
                <a:lnTo>
                  <a:pt x="930" y="392774"/>
                </a:lnTo>
              </a:path>
              <a:path w="99059" h="395604">
                <a:moveTo>
                  <a:pt x="930" y="392774"/>
                </a:moveTo>
                <a:lnTo>
                  <a:pt x="0" y="395566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33" name="object 15733"/>
          <p:cNvSpPr/>
          <p:nvPr/>
        </p:nvSpPr>
        <p:spPr>
          <a:xfrm>
            <a:off x="9746765" y="6311384"/>
            <a:ext cx="3175" cy="9525"/>
          </a:xfrm>
          <a:custGeom>
            <a:avLst/>
            <a:gdLst/>
            <a:ahLst/>
            <a:cxnLst/>
            <a:rect l="l" t="t" r="r" b="b"/>
            <a:pathLst>
              <a:path w="3175" h="9525">
                <a:moveTo>
                  <a:pt x="0" y="9307"/>
                </a:moveTo>
                <a:lnTo>
                  <a:pt x="930" y="8376"/>
                </a:lnTo>
              </a:path>
              <a:path w="3175" h="9525">
                <a:moveTo>
                  <a:pt x="930" y="8376"/>
                </a:moveTo>
                <a:lnTo>
                  <a:pt x="930" y="6515"/>
                </a:lnTo>
              </a:path>
              <a:path w="3175" h="9525">
                <a:moveTo>
                  <a:pt x="930" y="5584"/>
                </a:moveTo>
                <a:lnTo>
                  <a:pt x="1861" y="4653"/>
                </a:lnTo>
              </a:path>
              <a:path w="3175" h="9525">
                <a:moveTo>
                  <a:pt x="1861" y="4653"/>
                </a:moveTo>
                <a:lnTo>
                  <a:pt x="1861" y="2792"/>
                </a:lnTo>
              </a:path>
              <a:path w="3175" h="9525">
                <a:moveTo>
                  <a:pt x="1861" y="2792"/>
                </a:moveTo>
                <a:lnTo>
                  <a:pt x="2792" y="930"/>
                </a:lnTo>
              </a:path>
              <a:path w="3175" h="9525">
                <a:moveTo>
                  <a:pt x="2792" y="93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34" name="object 15734"/>
          <p:cNvSpPr/>
          <p:nvPr/>
        </p:nvSpPr>
        <p:spPr>
          <a:xfrm>
            <a:off x="10060427" y="653104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35" name="object 15735"/>
          <p:cNvSpPr/>
          <p:nvPr/>
        </p:nvSpPr>
        <p:spPr>
          <a:xfrm>
            <a:off x="10060427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D6D6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36" name="object 15736"/>
          <p:cNvSpPr/>
          <p:nvPr/>
        </p:nvSpPr>
        <p:spPr>
          <a:xfrm>
            <a:off x="9597846" y="6270431"/>
            <a:ext cx="149225" cy="436880"/>
          </a:xfrm>
          <a:custGeom>
            <a:avLst/>
            <a:gdLst/>
            <a:ahLst/>
            <a:cxnLst/>
            <a:rect l="l" t="t" r="r" b="b"/>
            <a:pathLst>
              <a:path w="149225" h="436879">
                <a:moveTo>
                  <a:pt x="53052" y="436519"/>
                </a:moveTo>
                <a:lnTo>
                  <a:pt x="53983" y="433727"/>
                </a:lnTo>
              </a:path>
              <a:path w="149225" h="436879">
                <a:moveTo>
                  <a:pt x="53983" y="432796"/>
                </a:moveTo>
                <a:lnTo>
                  <a:pt x="58636" y="414181"/>
                </a:lnTo>
              </a:path>
              <a:path w="149225" h="436879">
                <a:moveTo>
                  <a:pt x="63290" y="397428"/>
                </a:moveTo>
                <a:lnTo>
                  <a:pt x="71667" y="362990"/>
                </a:lnTo>
              </a:path>
              <a:path w="149225" h="436879">
                <a:moveTo>
                  <a:pt x="75390" y="346237"/>
                </a:moveTo>
                <a:lnTo>
                  <a:pt x="80044" y="327622"/>
                </a:lnTo>
              </a:path>
              <a:path w="149225" h="436879">
                <a:moveTo>
                  <a:pt x="85628" y="306215"/>
                </a:moveTo>
                <a:lnTo>
                  <a:pt x="90282" y="288531"/>
                </a:lnTo>
              </a:path>
              <a:path w="149225" h="436879">
                <a:moveTo>
                  <a:pt x="94005" y="271777"/>
                </a:moveTo>
                <a:lnTo>
                  <a:pt x="102381" y="238270"/>
                </a:lnTo>
              </a:path>
              <a:path w="149225" h="436879">
                <a:moveTo>
                  <a:pt x="107035" y="221517"/>
                </a:moveTo>
                <a:lnTo>
                  <a:pt x="115412" y="187079"/>
                </a:lnTo>
              </a:path>
              <a:path w="149225" h="436879">
                <a:moveTo>
                  <a:pt x="119135" y="170326"/>
                </a:moveTo>
                <a:lnTo>
                  <a:pt x="127512" y="136819"/>
                </a:lnTo>
              </a:path>
              <a:path w="149225" h="436879">
                <a:moveTo>
                  <a:pt x="132165" y="119135"/>
                </a:moveTo>
                <a:lnTo>
                  <a:pt x="140542" y="85628"/>
                </a:lnTo>
              </a:path>
              <a:path w="149225" h="436879">
                <a:moveTo>
                  <a:pt x="144265" y="68875"/>
                </a:moveTo>
                <a:lnTo>
                  <a:pt x="148919" y="51190"/>
                </a:lnTo>
              </a:path>
              <a:path w="149225" h="436879">
                <a:moveTo>
                  <a:pt x="0" y="0"/>
                </a:moveTo>
                <a:lnTo>
                  <a:pt x="39091" y="10238"/>
                </a:lnTo>
              </a:path>
              <a:path w="149225" h="436879">
                <a:moveTo>
                  <a:pt x="56775" y="14891"/>
                </a:moveTo>
                <a:lnTo>
                  <a:pt x="90282" y="23268"/>
                </a:lnTo>
              </a:path>
              <a:path w="149225" h="436879">
                <a:moveTo>
                  <a:pt x="107035" y="26991"/>
                </a:moveTo>
                <a:lnTo>
                  <a:pt x="147057" y="37229"/>
                </a:lnTo>
              </a:path>
            </a:pathLst>
          </a:custGeom>
          <a:ln w="3175">
            <a:solidFill>
              <a:srgbClr val="BEBE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737" name="object 15737"/>
          <p:cNvGrpSpPr/>
          <p:nvPr/>
        </p:nvGrpSpPr>
        <p:grpSpPr>
          <a:xfrm>
            <a:off x="10680303" y="3855146"/>
            <a:ext cx="3175" cy="3175"/>
            <a:chOff x="10680303" y="3855146"/>
            <a:chExt cx="3175" cy="3175"/>
          </a:xfrm>
        </p:grpSpPr>
        <p:sp>
          <p:nvSpPr>
            <p:cNvPr id="15738" name="object 15738"/>
            <p:cNvSpPr/>
            <p:nvPr/>
          </p:nvSpPr>
          <p:spPr>
            <a:xfrm>
              <a:off x="10680303" y="38560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39" name="object 15739"/>
            <p:cNvSpPr/>
            <p:nvPr/>
          </p:nvSpPr>
          <p:spPr>
            <a:xfrm>
              <a:off x="10680294" y="38551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40" name="object 15740"/>
            <p:cNvSpPr/>
            <p:nvPr/>
          </p:nvSpPr>
          <p:spPr>
            <a:xfrm>
              <a:off x="10681234" y="385607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741" name="object 15741"/>
          <p:cNvSpPr/>
          <p:nvPr/>
        </p:nvSpPr>
        <p:spPr>
          <a:xfrm>
            <a:off x="9928261" y="6626907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0" y="0"/>
                </a:moveTo>
                <a:lnTo>
                  <a:pt x="20476" y="0"/>
                </a:lnTo>
              </a:path>
              <a:path w="59054">
                <a:moveTo>
                  <a:pt x="38160" y="0"/>
                </a:moveTo>
                <a:lnTo>
                  <a:pt x="5863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742" name="object 15742"/>
          <p:cNvGrpSpPr/>
          <p:nvPr/>
        </p:nvGrpSpPr>
        <p:grpSpPr>
          <a:xfrm>
            <a:off x="10674718" y="3855146"/>
            <a:ext cx="13335" cy="11430"/>
            <a:chOff x="10674718" y="3855146"/>
            <a:chExt cx="13335" cy="11430"/>
          </a:xfrm>
        </p:grpSpPr>
        <p:sp>
          <p:nvSpPr>
            <p:cNvPr id="15743" name="object 15743"/>
            <p:cNvSpPr/>
            <p:nvPr/>
          </p:nvSpPr>
          <p:spPr>
            <a:xfrm>
              <a:off x="10679372" y="385607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44" name="object 15744"/>
            <p:cNvSpPr/>
            <p:nvPr/>
          </p:nvSpPr>
          <p:spPr>
            <a:xfrm>
              <a:off x="10679366" y="38551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45" name="object 15745"/>
            <p:cNvSpPr/>
            <p:nvPr/>
          </p:nvSpPr>
          <p:spPr>
            <a:xfrm>
              <a:off x="10674718" y="3857008"/>
              <a:ext cx="12700" cy="8890"/>
            </a:xfrm>
            <a:custGeom>
              <a:avLst/>
              <a:gdLst/>
              <a:ahLst/>
              <a:cxnLst/>
              <a:rect l="l" t="t" r="r" b="b"/>
              <a:pathLst>
                <a:path w="12700" h="8889">
                  <a:moveTo>
                    <a:pt x="0" y="930"/>
                  </a:moveTo>
                  <a:lnTo>
                    <a:pt x="1861" y="930"/>
                  </a:lnTo>
                </a:path>
                <a:path w="12700" h="8889">
                  <a:moveTo>
                    <a:pt x="1861" y="930"/>
                  </a:moveTo>
                  <a:lnTo>
                    <a:pt x="3722" y="0"/>
                  </a:lnTo>
                </a:path>
                <a:path w="12700" h="8889">
                  <a:moveTo>
                    <a:pt x="3722" y="0"/>
                  </a:moveTo>
                  <a:lnTo>
                    <a:pt x="4653" y="0"/>
                  </a:lnTo>
                </a:path>
                <a:path w="12700" h="8889">
                  <a:moveTo>
                    <a:pt x="12099" y="4653"/>
                  </a:moveTo>
                  <a:lnTo>
                    <a:pt x="11168" y="5584"/>
                  </a:lnTo>
                </a:path>
                <a:path w="12700" h="8889">
                  <a:moveTo>
                    <a:pt x="11168" y="5584"/>
                  </a:moveTo>
                  <a:lnTo>
                    <a:pt x="11168" y="6515"/>
                  </a:lnTo>
                </a:path>
                <a:path w="12700" h="8889">
                  <a:moveTo>
                    <a:pt x="11168" y="6515"/>
                  </a:moveTo>
                  <a:lnTo>
                    <a:pt x="10238" y="7445"/>
                  </a:lnTo>
                </a:path>
                <a:path w="12700" h="8889">
                  <a:moveTo>
                    <a:pt x="10238" y="7445"/>
                  </a:moveTo>
                  <a:lnTo>
                    <a:pt x="10238" y="8376"/>
                  </a:lnTo>
                </a:path>
                <a:path w="12700" h="8889">
                  <a:moveTo>
                    <a:pt x="10238" y="8376"/>
                  </a:moveTo>
                  <a:lnTo>
                    <a:pt x="9307" y="8376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46" name="object 15746"/>
            <p:cNvSpPr/>
            <p:nvPr/>
          </p:nvSpPr>
          <p:spPr>
            <a:xfrm>
              <a:off x="10680293" y="38644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47" name="object 15747"/>
            <p:cNvSpPr/>
            <p:nvPr/>
          </p:nvSpPr>
          <p:spPr>
            <a:xfrm>
              <a:off x="10681234" y="3865385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2792" y="0"/>
                  </a:moveTo>
                  <a:lnTo>
                    <a:pt x="930" y="0"/>
                  </a:lnTo>
                </a:path>
                <a:path w="3175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748" name="object 15748"/>
          <p:cNvSpPr/>
          <p:nvPr/>
        </p:nvSpPr>
        <p:spPr>
          <a:xfrm>
            <a:off x="9932914" y="6457511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>
                <a:moveTo>
                  <a:pt x="53983" y="0"/>
                </a:moveTo>
                <a:lnTo>
                  <a:pt x="35368" y="0"/>
                </a:lnTo>
              </a:path>
              <a:path w="54609">
                <a:moveTo>
                  <a:pt x="186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749" name="object 15749"/>
          <p:cNvGrpSpPr/>
          <p:nvPr/>
        </p:nvGrpSpPr>
        <p:grpSpPr>
          <a:xfrm>
            <a:off x="10677511" y="3864454"/>
            <a:ext cx="3810" cy="1905"/>
            <a:chOff x="10677511" y="3864454"/>
            <a:chExt cx="3810" cy="1905"/>
          </a:xfrm>
        </p:grpSpPr>
        <p:sp>
          <p:nvSpPr>
            <p:cNvPr id="15750" name="object 15750"/>
            <p:cNvSpPr/>
            <p:nvPr/>
          </p:nvSpPr>
          <p:spPr>
            <a:xfrm>
              <a:off x="10677511" y="3865385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2792" y="0"/>
                  </a:moveTo>
                  <a:lnTo>
                    <a:pt x="1861" y="0"/>
                  </a:lnTo>
                </a:path>
                <a:path w="3175">
                  <a:moveTo>
                    <a:pt x="186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51" name="object 15751"/>
            <p:cNvSpPr/>
            <p:nvPr/>
          </p:nvSpPr>
          <p:spPr>
            <a:xfrm>
              <a:off x="10679372" y="38644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752" name="object 15752"/>
          <p:cNvSpPr/>
          <p:nvPr/>
        </p:nvSpPr>
        <p:spPr>
          <a:xfrm>
            <a:off x="9928261" y="6452857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58636" y="0"/>
                </a:moveTo>
                <a:lnTo>
                  <a:pt x="38160" y="0"/>
                </a:lnTo>
              </a:path>
              <a:path w="59054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53" name="object 15753"/>
          <p:cNvSpPr/>
          <p:nvPr/>
        </p:nvSpPr>
        <p:spPr>
          <a:xfrm>
            <a:off x="10674718" y="3861661"/>
            <a:ext cx="6985" cy="3810"/>
          </a:xfrm>
          <a:custGeom>
            <a:avLst/>
            <a:gdLst/>
            <a:ahLst/>
            <a:cxnLst/>
            <a:rect l="l" t="t" r="r" b="b"/>
            <a:pathLst>
              <a:path w="6984" h="3810">
                <a:moveTo>
                  <a:pt x="6515" y="3722"/>
                </a:moveTo>
                <a:lnTo>
                  <a:pt x="5584" y="3722"/>
                </a:lnTo>
              </a:path>
              <a:path w="6984" h="3810">
                <a:moveTo>
                  <a:pt x="1861" y="3722"/>
                </a:moveTo>
                <a:lnTo>
                  <a:pt x="1861" y="2792"/>
                </a:lnTo>
              </a:path>
              <a:path w="6984" h="3810">
                <a:moveTo>
                  <a:pt x="1861" y="2792"/>
                </a:moveTo>
                <a:lnTo>
                  <a:pt x="930" y="1861"/>
                </a:lnTo>
              </a:path>
              <a:path w="6984" h="3810">
                <a:moveTo>
                  <a:pt x="930" y="1861"/>
                </a:moveTo>
                <a:lnTo>
                  <a:pt x="930" y="930"/>
                </a:lnTo>
              </a:path>
              <a:path w="6984" h="381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54" name="object 15754"/>
          <p:cNvSpPr/>
          <p:nvPr/>
        </p:nvSpPr>
        <p:spPr>
          <a:xfrm>
            <a:off x="9974798" y="6595261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55" name="object 15755"/>
          <p:cNvSpPr/>
          <p:nvPr/>
        </p:nvSpPr>
        <p:spPr>
          <a:xfrm>
            <a:off x="9974798" y="6457511"/>
            <a:ext cx="3175" cy="27305"/>
          </a:xfrm>
          <a:custGeom>
            <a:avLst/>
            <a:gdLst/>
            <a:ahLst/>
            <a:cxnLst/>
            <a:rect l="l" t="t" r="r" b="b"/>
            <a:pathLst>
              <a:path w="3175" h="27304">
                <a:moveTo>
                  <a:pt x="0" y="26991"/>
                </a:moveTo>
                <a:lnTo>
                  <a:pt x="0" y="0"/>
                </a:lnTo>
              </a:path>
              <a:path w="3175" h="27304">
                <a:moveTo>
                  <a:pt x="2792" y="0"/>
                </a:moveTo>
                <a:lnTo>
                  <a:pt x="2792" y="2699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56" name="object 15756"/>
          <p:cNvSpPr/>
          <p:nvPr/>
        </p:nvSpPr>
        <p:spPr>
          <a:xfrm>
            <a:off x="9977590" y="6595261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757" name="object 15757"/>
          <p:cNvGrpSpPr/>
          <p:nvPr/>
        </p:nvGrpSpPr>
        <p:grpSpPr>
          <a:xfrm>
            <a:off x="10673788" y="3843047"/>
            <a:ext cx="6985" cy="23495"/>
            <a:chOff x="10673788" y="3843047"/>
            <a:chExt cx="6985" cy="23495"/>
          </a:xfrm>
        </p:grpSpPr>
        <p:sp>
          <p:nvSpPr>
            <p:cNvPr id="15758" name="object 15758"/>
            <p:cNvSpPr/>
            <p:nvPr/>
          </p:nvSpPr>
          <p:spPr>
            <a:xfrm>
              <a:off x="10674719" y="3849562"/>
              <a:ext cx="3175" cy="15875"/>
            </a:xfrm>
            <a:custGeom>
              <a:avLst/>
              <a:gdLst/>
              <a:ahLst/>
              <a:cxnLst/>
              <a:rect l="l" t="t" r="r" b="b"/>
              <a:pathLst>
                <a:path w="3175" h="15875">
                  <a:moveTo>
                    <a:pt x="2792" y="15822"/>
                  </a:moveTo>
                  <a:lnTo>
                    <a:pt x="1861" y="15822"/>
                  </a:lnTo>
                </a:path>
                <a:path w="3175" h="15875">
                  <a:moveTo>
                    <a:pt x="0" y="8376"/>
                  </a:moveTo>
                  <a:lnTo>
                    <a:pt x="0" y="5584"/>
                  </a:lnTo>
                </a:path>
                <a:path w="3175" h="15875">
                  <a:moveTo>
                    <a:pt x="0" y="5584"/>
                  </a:moveTo>
                  <a:lnTo>
                    <a:pt x="0" y="2792"/>
                  </a:lnTo>
                </a:path>
                <a:path w="3175" h="15875">
                  <a:moveTo>
                    <a:pt x="0" y="279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59" name="object 15759"/>
            <p:cNvSpPr/>
            <p:nvPr/>
          </p:nvSpPr>
          <p:spPr>
            <a:xfrm>
              <a:off x="10673788" y="38570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60" name="object 15760"/>
            <p:cNvSpPr/>
            <p:nvPr/>
          </p:nvSpPr>
          <p:spPr>
            <a:xfrm>
              <a:off x="10674719" y="3843977"/>
              <a:ext cx="5715" cy="17780"/>
            </a:xfrm>
            <a:custGeom>
              <a:avLst/>
              <a:gdLst/>
              <a:ahLst/>
              <a:cxnLst/>
              <a:rect l="l" t="t" r="r" b="b"/>
              <a:pathLst>
                <a:path w="5715" h="17779">
                  <a:moveTo>
                    <a:pt x="0" y="17684"/>
                  </a:moveTo>
                  <a:lnTo>
                    <a:pt x="0" y="15822"/>
                  </a:lnTo>
                </a:path>
                <a:path w="5715" h="17779">
                  <a:moveTo>
                    <a:pt x="0" y="15822"/>
                  </a:moveTo>
                  <a:lnTo>
                    <a:pt x="0" y="13961"/>
                  </a:lnTo>
                </a:path>
                <a:path w="5715" h="17779">
                  <a:moveTo>
                    <a:pt x="3722" y="930"/>
                  </a:moveTo>
                  <a:lnTo>
                    <a:pt x="4653" y="0"/>
                  </a:lnTo>
                </a:path>
                <a:path w="5715" h="17779">
                  <a:moveTo>
                    <a:pt x="4653" y="0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761" name="object 15761"/>
          <p:cNvSpPr/>
          <p:nvPr/>
        </p:nvSpPr>
        <p:spPr>
          <a:xfrm>
            <a:off x="9649037" y="6706951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1861" y="0"/>
                </a:moveTo>
                <a:lnTo>
                  <a:pt x="0" y="8376"/>
                </a:lnTo>
              </a:path>
              <a:path w="1904" h="8890">
                <a:moveTo>
                  <a:pt x="0" y="8376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762" name="object 15762"/>
          <p:cNvGrpSpPr/>
          <p:nvPr/>
        </p:nvGrpSpPr>
        <p:grpSpPr>
          <a:xfrm>
            <a:off x="10673788" y="3843047"/>
            <a:ext cx="13970" cy="19050"/>
            <a:chOff x="10673788" y="3843047"/>
            <a:chExt cx="13970" cy="19050"/>
          </a:xfrm>
        </p:grpSpPr>
        <p:sp>
          <p:nvSpPr>
            <p:cNvPr id="15763" name="object 15763"/>
            <p:cNvSpPr/>
            <p:nvPr/>
          </p:nvSpPr>
          <p:spPr>
            <a:xfrm>
              <a:off x="10674718" y="3843977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4" h="5714">
                  <a:moveTo>
                    <a:pt x="0" y="5584"/>
                  </a:moveTo>
                  <a:lnTo>
                    <a:pt x="0" y="4653"/>
                  </a:lnTo>
                </a:path>
                <a:path w="6984" h="5714">
                  <a:moveTo>
                    <a:pt x="0" y="4653"/>
                  </a:moveTo>
                  <a:lnTo>
                    <a:pt x="930" y="2792"/>
                  </a:lnTo>
                </a:path>
                <a:path w="6984" h="5714">
                  <a:moveTo>
                    <a:pt x="930" y="2792"/>
                  </a:moveTo>
                  <a:lnTo>
                    <a:pt x="1861" y="1861"/>
                  </a:lnTo>
                </a:path>
                <a:path w="6984" h="5714">
                  <a:moveTo>
                    <a:pt x="1861" y="1861"/>
                  </a:moveTo>
                  <a:lnTo>
                    <a:pt x="2792" y="930"/>
                  </a:lnTo>
                </a:path>
                <a:path w="6984" h="5714">
                  <a:moveTo>
                    <a:pt x="2792" y="930"/>
                  </a:moveTo>
                  <a:lnTo>
                    <a:pt x="3722" y="930"/>
                  </a:lnTo>
                </a:path>
                <a:path w="6984" h="5714">
                  <a:moveTo>
                    <a:pt x="5584" y="0"/>
                  </a:moveTo>
                  <a:lnTo>
                    <a:pt x="6515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64" name="object 15764"/>
            <p:cNvSpPr/>
            <p:nvPr/>
          </p:nvSpPr>
          <p:spPr>
            <a:xfrm>
              <a:off x="10680302" y="3843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65" name="object 15765"/>
            <p:cNvSpPr/>
            <p:nvPr/>
          </p:nvSpPr>
          <p:spPr>
            <a:xfrm>
              <a:off x="10681233" y="3843977"/>
              <a:ext cx="5715" cy="17780"/>
            </a:xfrm>
            <a:custGeom>
              <a:avLst/>
              <a:gdLst/>
              <a:ahLst/>
              <a:cxnLst/>
              <a:rect l="l" t="t" r="r" b="b"/>
              <a:pathLst>
                <a:path w="5715" h="17779">
                  <a:moveTo>
                    <a:pt x="0" y="0"/>
                  </a:moveTo>
                  <a:lnTo>
                    <a:pt x="930" y="0"/>
                  </a:lnTo>
                </a:path>
                <a:path w="5715" h="17779">
                  <a:moveTo>
                    <a:pt x="930" y="0"/>
                  </a:moveTo>
                  <a:lnTo>
                    <a:pt x="1861" y="930"/>
                  </a:lnTo>
                </a:path>
                <a:path w="5715" h="17779">
                  <a:moveTo>
                    <a:pt x="1861" y="930"/>
                  </a:moveTo>
                  <a:lnTo>
                    <a:pt x="2792" y="930"/>
                  </a:lnTo>
                </a:path>
                <a:path w="5715" h="17779">
                  <a:moveTo>
                    <a:pt x="2792" y="930"/>
                  </a:moveTo>
                  <a:lnTo>
                    <a:pt x="3722" y="1861"/>
                  </a:lnTo>
                </a:path>
                <a:path w="5715" h="17779">
                  <a:moveTo>
                    <a:pt x="3722" y="1861"/>
                  </a:moveTo>
                  <a:lnTo>
                    <a:pt x="4653" y="2792"/>
                  </a:lnTo>
                </a:path>
                <a:path w="5715" h="17779">
                  <a:moveTo>
                    <a:pt x="4653" y="2792"/>
                  </a:moveTo>
                  <a:lnTo>
                    <a:pt x="5584" y="4653"/>
                  </a:lnTo>
                </a:path>
                <a:path w="5715" h="17779">
                  <a:moveTo>
                    <a:pt x="5584" y="4653"/>
                  </a:moveTo>
                  <a:lnTo>
                    <a:pt x="5584" y="5584"/>
                  </a:lnTo>
                </a:path>
                <a:path w="5715" h="17779">
                  <a:moveTo>
                    <a:pt x="5584" y="13961"/>
                  </a:moveTo>
                  <a:lnTo>
                    <a:pt x="5584" y="15822"/>
                  </a:lnTo>
                </a:path>
                <a:path w="5715" h="17779">
                  <a:moveTo>
                    <a:pt x="5584" y="15822"/>
                  </a:moveTo>
                  <a:lnTo>
                    <a:pt x="5584" y="17684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66" name="object 15766"/>
            <p:cNvSpPr/>
            <p:nvPr/>
          </p:nvSpPr>
          <p:spPr>
            <a:xfrm>
              <a:off x="10685887" y="38570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67" name="object 15767"/>
            <p:cNvSpPr/>
            <p:nvPr/>
          </p:nvSpPr>
          <p:spPr>
            <a:xfrm>
              <a:off x="10686818" y="3855146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768" name="object 15768"/>
          <p:cNvSpPr/>
          <p:nvPr/>
        </p:nvSpPr>
        <p:spPr>
          <a:xfrm>
            <a:off x="9649037" y="6706951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1861" y="0"/>
                </a:moveTo>
                <a:lnTo>
                  <a:pt x="0" y="8376"/>
                </a:lnTo>
              </a:path>
              <a:path w="1904" h="8890">
                <a:moveTo>
                  <a:pt x="0" y="8376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769" name="object 15769"/>
          <p:cNvGrpSpPr/>
          <p:nvPr/>
        </p:nvGrpSpPr>
        <p:grpSpPr>
          <a:xfrm>
            <a:off x="10673788" y="3843047"/>
            <a:ext cx="13970" cy="23495"/>
            <a:chOff x="10673788" y="3843047"/>
            <a:chExt cx="13970" cy="23495"/>
          </a:xfrm>
        </p:grpSpPr>
        <p:sp>
          <p:nvSpPr>
            <p:cNvPr id="15770" name="object 15770"/>
            <p:cNvSpPr/>
            <p:nvPr/>
          </p:nvSpPr>
          <p:spPr>
            <a:xfrm>
              <a:off x="10674718" y="3843977"/>
              <a:ext cx="12700" cy="21590"/>
            </a:xfrm>
            <a:custGeom>
              <a:avLst/>
              <a:gdLst/>
              <a:ahLst/>
              <a:cxnLst/>
              <a:rect l="l" t="t" r="r" b="b"/>
              <a:pathLst>
                <a:path w="12700" h="21589">
                  <a:moveTo>
                    <a:pt x="12099" y="5584"/>
                  </a:moveTo>
                  <a:lnTo>
                    <a:pt x="12099" y="8376"/>
                  </a:lnTo>
                </a:path>
                <a:path w="12700" h="21589">
                  <a:moveTo>
                    <a:pt x="12099" y="8376"/>
                  </a:moveTo>
                  <a:lnTo>
                    <a:pt x="12099" y="11168"/>
                  </a:lnTo>
                </a:path>
                <a:path w="12700" h="21589">
                  <a:moveTo>
                    <a:pt x="12099" y="13030"/>
                  </a:moveTo>
                  <a:lnTo>
                    <a:pt x="12099" y="13961"/>
                  </a:lnTo>
                </a:path>
                <a:path w="12700" h="21589">
                  <a:moveTo>
                    <a:pt x="5584" y="0"/>
                  </a:moveTo>
                  <a:lnTo>
                    <a:pt x="6515" y="0"/>
                  </a:lnTo>
                </a:path>
                <a:path w="12700" h="21589">
                  <a:moveTo>
                    <a:pt x="2792" y="21407"/>
                  </a:moveTo>
                  <a:lnTo>
                    <a:pt x="1861" y="21407"/>
                  </a:lnTo>
                </a:path>
                <a:path w="12700" h="21589">
                  <a:moveTo>
                    <a:pt x="1861" y="20476"/>
                  </a:moveTo>
                  <a:lnTo>
                    <a:pt x="930" y="19545"/>
                  </a:lnTo>
                </a:path>
                <a:path w="12700" h="21589">
                  <a:moveTo>
                    <a:pt x="930" y="18614"/>
                  </a:moveTo>
                  <a:lnTo>
                    <a:pt x="0" y="17684"/>
                  </a:lnTo>
                </a:path>
                <a:path w="12700" h="21589">
                  <a:moveTo>
                    <a:pt x="4653" y="21407"/>
                  </a:moveTo>
                  <a:lnTo>
                    <a:pt x="2792" y="21407"/>
                  </a:lnTo>
                </a:path>
                <a:path w="12700" h="21589">
                  <a:moveTo>
                    <a:pt x="9307" y="21407"/>
                  </a:moveTo>
                  <a:lnTo>
                    <a:pt x="8376" y="21407"/>
                  </a:lnTo>
                </a:path>
                <a:path w="12700" h="21589">
                  <a:moveTo>
                    <a:pt x="11168" y="18614"/>
                  </a:moveTo>
                  <a:lnTo>
                    <a:pt x="11168" y="19545"/>
                  </a:lnTo>
                </a:path>
                <a:path w="12700" h="21589">
                  <a:moveTo>
                    <a:pt x="11168" y="19545"/>
                  </a:moveTo>
                  <a:lnTo>
                    <a:pt x="10238" y="20476"/>
                  </a:lnTo>
                </a:path>
                <a:path w="12700" h="21589">
                  <a:moveTo>
                    <a:pt x="10238" y="21407"/>
                  </a:moveTo>
                  <a:lnTo>
                    <a:pt x="9307" y="21407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1" name="object 15771"/>
            <p:cNvSpPr/>
            <p:nvPr/>
          </p:nvSpPr>
          <p:spPr>
            <a:xfrm>
              <a:off x="10680302" y="38607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2" name="object 15772"/>
            <p:cNvSpPr/>
            <p:nvPr/>
          </p:nvSpPr>
          <p:spPr>
            <a:xfrm>
              <a:off x="10681233" y="38616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3" name="object 15773"/>
            <p:cNvSpPr/>
            <p:nvPr/>
          </p:nvSpPr>
          <p:spPr>
            <a:xfrm>
              <a:off x="10679372" y="38625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4" name="object 15774"/>
            <p:cNvSpPr/>
            <p:nvPr/>
          </p:nvSpPr>
          <p:spPr>
            <a:xfrm>
              <a:off x="10680303" y="386073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2792"/>
                  </a:moveTo>
                  <a:lnTo>
                    <a:pt x="0" y="930"/>
                  </a:lnTo>
                </a:path>
                <a:path h="3175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5" name="object 15775"/>
            <p:cNvSpPr/>
            <p:nvPr/>
          </p:nvSpPr>
          <p:spPr>
            <a:xfrm>
              <a:off x="10679372" y="38607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776" name="object 15776"/>
          <p:cNvSpPr/>
          <p:nvPr/>
        </p:nvSpPr>
        <p:spPr>
          <a:xfrm>
            <a:off x="9649037" y="6706951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1861" y="0"/>
                </a:moveTo>
                <a:lnTo>
                  <a:pt x="0" y="8376"/>
                </a:lnTo>
              </a:path>
              <a:path w="1904" h="8890">
                <a:moveTo>
                  <a:pt x="0" y="8376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777" name="object 15777"/>
          <p:cNvGrpSpPr/>
          <p:nvPr/>
        </p:nvGrpSpPr>
        <p:grpSpPr>
          <a:xfrm>
            <a:off x="10679372" y="3859801"/>
            <a:ext cx="3175" cy="5080"/>
            <a:chOff x="10679372" y="3859801"/>
            <a:chExt cx="3175" cy="5080"/>
          </a:xfrm>
        </p:grpSpPr>
        <p:sp>
          <p:nvSpPr>
            <p:cNvPr id="15778" name="object 15778"/>
            <p:cNvSpPr/>
            <p:nvPr/>
          </p:nvSpPr>
          <p:spPr>
            <a:xfrm>
              <a:off x="10679366" y="385980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794" y="939"/>
                  </a:moveTo>
                  <a:lnTo>
                    <a:pt x="2514" y="279"/>
                  </a:lnTo>
                  <a:lnTo>
                    <a:pt x="1866" y="0"/>
                  </a:lnTo>
                  <a:lnTo>
                    <a:pt x="1206" y="279"/>
                  </a:lnTo>
                  <a:lnTo>
                    <a:pt x="927" y="939"/>
                  </a:lnTo>
                  <a:lnTo>
                    <a:pt x="266" y="1206"/>
                  </a:lnTo>
                  <a:lnTo>
                    <a:pt x="0" y="1866"/>
                  </a:lnTo>
                  <a:lnTo>
                    <a:pt x="266" y="2527"/>
                  </a:lnTo>
                  <a:lnTo>
                    <a:pt x="927" y="2794"/>
                  </a:lnTo>
                  <a:lnTo>
                    <a:pt x="1587" y="2527"/>
                  </a:lnTo>
                  <a:lnTo>
                    <a:pt x="1866" y="1866"/>
                  </a:lnTo>
                  <a:lnTo>
                    <a:pt x="2514" y="1600"/>
                  </a:lnTo>
                  <a:lnTo>
                    <a:pt x="2794" y="939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79" name="object 15779"/>
            <p:cNvSpPr/>
            <p:nvPr/>
          </p:nvSpPr>
          <p:spPr>
            <a:xfrm>
              <a:off x="10680303" y="386073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0" name="object 15780"/>
            <p:cNvSpPr/>
            <p:nvPr/>
          </p:nvSpPr>
          <p:spPr>
            <a:xfrm>
              <a:off x="10679366" y="385980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794" y="1866"/>
                  </a:moveTo>
                  <a:lnTo>
                    <a:pt x="2514" y="1206"/>
                  </a:lnTo>
                  <a:lnTo>
                    <a:pt x="1866" y="939"/>
                  </a:ln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177" y="1409"/>
                  </a:lnTo>
                  <a:lnTo>
                    <a:pt x="0" y="1866"/>
                  </a:lnTo>
                  <a:lnTo>
                    <a:pt x="266" y="2527"/>
                  </a:lnTo>
                  <a:lnTo>
                    <a:pt x="927" y="2794"/>
                  </a:lnTo>
                  <a:lnTo>
                    <a:pt x="1397" y="2616"/>
                  </a:lnTo>
                  <a:lnTo>
                    <a:pt x="1866" y="2794"/>
                  </a:lnTo>
                  <a:lnTo>
                    <a:pt x="2514" y="2527"/>
                  </a:lnTo>
                  <a:lnTo>
                    <a:pt x="2794" y="1866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1" name="object 15781"/>
            <p:cNvSpPr/>
            <p:nvPr/>
          </p:nvSpPr>
          <p:spPr>
            <a:xfrm>
              <a:off x="10680303" y="386259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2" name="object 15782"/>
            <p:cNvSpPr/>
            <p:nvPr/>
          </p:nvSpPr>
          <p:spPr>
            <a:xfrm>
              <a:off x="10679366" y="3861667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27"/>
                  </a:moveTo>
                  <a:lnTo>
                    <a:pt x="2514" y="279"/>
                  </a:lnTo>
                  <a:lnTo>
                    <a:pt x="1866" y="0"/>
                  </a:lnTo>
                  <a:lnTo>
                    <a:pt x="1397" y="203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397" y="1676"/>
                  </a:lnTo>
                  <a:lnTo>
                    <a:pt x="1866" y="1866"/>
                  </a:lnTo>
                  <a:lnTo>
                    <a:pt x="2514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3" name="object 15783"/>
            <p:cNvSpPr/>
            <p:nvPr/>
          </p:nvSpPr>
          <p:spPr>
            <a:xfrm>
              <a:off x="10680303" y="386259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4" name="object 15784"/>
            <p:cNvSpPr/>
            <p:nvPr/>
          </p:nvSpPr>
          <p:spPr>
            <a:xfrm>
              <a:off x="10680293" y="38616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5" name="object 15785"/>
            <p:cNvSpPr/>
            <p:nvPr/>
          </p:nvSpPr>
          <p:spPr>
            <a:xfrm>
              <a:off x="10681234" y="38616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6" name="object 15786"/>
            <p:cNvSpPr/>
            <p:nvPr/>
          </p:nvSpPr>
          <p:spPr>
            <a:xfrm>
              <a:off x="10680302" y="38607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7" name="object 15787"/>
            <p:cNvSpPr/>
            <p:nvPr/>
          </p:nvSpPr>
          <p:spPr>
            <a:xfrm>
              <a:off x="10680303" y="386259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8" name="object 15788"/>
            <p:cNvSpPr/>
            <p:nvPr/>
          </p:nvSpPr>
          <p:spPr>
            <a:xfrm>
              <a:off x="10679372" y="38607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89" name="object 15789"/>
            <p:cNvSpPr/>
            <p:nvPr/>
          </p:nvSpPr>
          <p:spPr>
            <a:xfrm>
              <a:off x="10680303" y="38616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90" name="object 15790"/>
            <p:cNvSpPr/>
            <p:nvPr/>
          </p:nvSpPr>
          <p:spPr>
            <a:xfrm>
              <a:off x="10679366" y="38616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791" name="object 15791"/>
          <p:cNvSpPr/>
          <p:nvPr/>
        </p:nvSpPr>
        <p:spPr>
          <a:xfrm>
            <a:off x="10772447" y="3829086"/>
            <a:ext cx="25400" cy="13335"/>
          </a:xfrm>
          <a:custGeom>
            <a:avLst/>
            <a:gdLst/>
            <a:ahLst/>
            <a:cxnLst/>
            <a:rect l="l" t="t" r="r" b="b"/>
            <a:pathLst>
              <a:path w="25400" h="13335">
                <a:moveTo>
                  <a:pt x="25130" y="0"/>
                </a:moveTo>
                <a:lnTo>
                  <a:pt x="24199" y="930"/>
                </a:lnTo>
              </a:path>
              <a:path w="25400" h="13335">
                <a:moveTo>
                  <a:pt x="24199" y="930"/>
                </a:moveTo>
                <a:lnTo>
                  <a:pt x="22337" y="2792"/>
                </a:lnTo>
              </a:path>
              <a:path w="25400" h="13335">
                <a:moveTo>
                  <a:pt x="22337" y="2792"/>
                </a:moveTo>
                <a:lnTo>
                  <a:pt x="20476" y="5584"/>
                </a:lnTo>
              </a:path>
              <a:path w="25400" h="13335">
                <a:moveTo>
                  <a:pt x="20476" y="5584"/>
                </a:moveTo>
                <a:lnTo>
                  <a:pt x="17684" y="7445"/>
                </a:lnTo>
              </a:path>
              <a:path w="25400" h="13335">
                <a:moveTo>
                  <a:pt x="17684" y="7445"/>
                </a:moveTo>
                <a:lnTo>
                  <a:pt x="16753" y="7445"/>
                </a:lnTo>
              </a:path>
              <a:path w="25400" h="13335">
                <a:moveTo>
                  <a:pt x="16753" y="7445"/>
                </a:moveTo>
                <a:lnTo>
                  <a:pt x="20476" y="10238"/>
                </a:lnTo>
              </a:path>
              <a:path w="25400" h="13335">
                <a:moveTo>
                  <a:pt x="20476" y="10238"/>
                </a:moveTo>
                <a:lnTo>
                  <a:pt x="20476" y="12099"/>
                </a:lnTo>
              </a:path>
              <a:path w="25400" h="13335">
                <a:moveTo>
                  <a:pt x="20476" y="12099"/>
                </a:moveTo>
                <a:lnTo>
                  <a:pt x="19545" y="13030"/>
                </a:lnTo>
              </a:path>
              <a:path w="25400" h="13335">
                <a:moveTo>
                  <a:pt x="5584" y="13030"/>
                </a:moveTo>
                <a:lnTo>
                  <a:pt x="4653" y="12099"/>
                </a:lnTo>
              </a:path>
              <a:path w="25400" h="13335">
                <a:moveTo>
                  <a:pt x="4653" y="12099"/>
                </a:moveTo>
                <a:lnTo>
                  <a:pt x="930" y="13030"/>
                </a:lnTo>
              </a:path>
              <a:path w="25400" h="13335">
                <a:moveTo>
                  <a:pt x="930" y="13030"/>
                </a:moveTo>
                <a:lnTo>
                  <a:pt x="0" y="1303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792" name="object 15792"/>
          <p:cNvGrpSpPr/>
          <p:nvPr/>
        </p:nvGrpSpPr>
        <p:grpSpPr>
          <a:xfrm>
            <a:off x="10689610" y="3840255"/>
            <a:ext cx="17145" cy="12700"/>
            <a:chOff x="10689610" y="3840255"/>
            <a:chExt cx="17145" cy="12700"/>
          </a:xfrm>
        </p:grpSpPr>
        <p:sp>
          <p:nvSpPr>
            <p:cNvPr id="15793" name="object 15793"/>
            <p:cNvSpPr/>
            <p:nvPr/>
          </p:nvSpPr>
          <p:spPr>
            <a:xfrm>
              <a:off x="10690541" y="3841185"/>
              <a:ext cx="15875" cy="10795"/>
            </a:xfrm>
            <a:custGeom>
              <a:avLst/>
              <a:gdLst/>
              <a:ahLst/>
              <a:cxnLst/>
              <a:rect l="l" t="t" r="r" b="b"/>
              <a:pathLst>
                <a:path w="15875" h="10795">
                  <a:moveTo>
                    <a:pt x="15822" y="930"/>
                  </a:moveTo>
                  <a:lnTo>
                    <a:pt x="14891" y="930"/>
                  </a:lnTo>
                </a:path>
                <a:path w="15875" h="10795">
                  <a:moveTo>
                    <a:pt x="14891" y="930"/>
                  </a:moveTo>
                  <a:lnTo>
                    <a:pt x="11168" y="0"/>
                  </a:lnTo>
                </a:path>
                <a:path w="15875" h="10795">
                  <a:moveTo>
                    <a:pt x="11168" y="0"/>
                  </a:moveTo>
                  <a:lnTo>
                    <a:pt x="10238" y="930"/>
                  </a:lnTo>
                </a:path>
                <a:path w="15875" h="10795">
                  <a:moveTo>
                    <a:pt x="4653" y="10238"/>
                  </a:moveTo>
                  <a:lnTo>
                    <a:pt x="3722" y="10238"/>
                  </a:lnTo>
                </a:path>
                <a:path w="15875" h="10795">
                  <a:moveTo>
                    <a:pt x="3722" y="10238"/>
                  </a:moveTo>
                  <a:lnTo>
                    <a:pt x="1861" y="10238"/>
                  </a:lnTo>
                </a:path>
                <a:path w="15875" h="10795">
                  <a:moveTo>
                    <a:pt x="1861" y="10238"/>
                  </a:moveTo>
                  <a:lnTo>
                    <a:pt x="0" y="9307"/>
                  </a:lnTo>
                </a:path>
                <a:path w="15875" h="10795">
                  <a:moveTo>
                    <a:pt x="0" y="9307"/>
                  </a:moveTo>
                  <a:lnTo>
                    <a:pt x="930" y="7445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94" name="object 15794"/>
            <p:cNvSpPr/>
            <p:nvPr/>
          </p:nvSpPr>
          <p:spPr>
            <a:xfrm>
              <a:off x="10689610" y="38458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95" name="object 15795"/>
            <p:cNvSpPr/>
            <p:nvPr/>
          </p:nvSpPr>
          <p:spPr>
            <a:xfrm>
              <a:off x="10690541" y="3844908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0" y="1861"/>
                  </a:moveTo>
                  <a:lnTo>
                    <a:pt x="0" y="930"/>
                  </a:lnTo>
                </a:path>
                <a:path w="1270" h="1904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796" name="object 15796"/>
          <p:cNvSpPr/>
          <p:nvPr/>
        </p:nvSpPr>
        <p:spPr>
          <a:xfrm>
            <a:off x="9490810" y="666785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0"/>
                </a:moveTo>
                <a:lnTo>
                  <a:pt x="0" y="7445"/>
                </a:lnTo>
              </a:path>
              <a:path w="1904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97" name="object 15797"/>
          <p:cNvSpPr/>
          <p:nvPr/>
        </p:nvSpPr>
        <p:spPr>
          <a:xfrm>
            <a:off x="10681234" y="3829086"/>
            <a:ext cx="13970" cy="19685"/>
          </a:xfrm>
          <a:custGeom>
            <a:avLst/>
            <a:gdLst/>
            <a:ahLst/>
            <a:cxnLst/>
            <a:rect l="l" t="t" r="r" b="b"/>
            <a:pathLst>
              <a:path w="13970" h="19685">
                <a:moveTo>
                  <a:pt x="10238" y="19545"/>
                </a:moveTo>
                <a:lnTo>
                  <a:pt x="9307" y="18614"/>
                </a:lnTo>
              </a:path>
              <a:path w="13970" h="19685">
                <a:moveTo>
                  <a:pt x="9307" y="18614"/>
                </a:moveTo>
                <a:lnTo>
                  <a:pt x="9307" y="17684"/>
                </a:lnTo>
              </a:path>
              <a:path w="13970" h="19685">
                <a:moveTo>
                  <a:pt x="10238" y="15822"/>
                </a:moveTo>
                <a:lnTo>
                  <a:pt x="10238" y="14891"/>
                </a:lnTo>
              </a:path>
              <a:path w="13970" h="19685">
                <a:moveTo>
                  <a:pt x="10238" y="14891"/>
                </a:moveTo>
                <a:lnTo>
                  <a:pt x="11168" y="13030"/>
                </a:lnTo>
              </a:path>
              <a:path w="13970" h="19685">
                <a:moveTo>
                  <a:pt x="11168" y="13030"/>
                </a:moveTo>
                <a:lnTo>
                  <a:pt x="12099" y="13030"/>
                </a:lnTo>
              </a:path>
              <a:path w="13970" h="19685">
                <a:moveTo>
                  <a:pt x="12099" y="13030"/>
                </a:moveTo>
                <a:lnTo>
                  <a:pt x="13961" y="10238"/>
                </a:lnTo>
              </a:path>
              <a:path w="13970" h="19685">
                <a:moveTo>
                  <a:pt x="13961" y="10238"/>
                </a:moveTo>
                <a:lnTo>
                  <a:pt x="12099" y="9307"/>
                </a:lnTo>
              </a:path>
              <a:path w="13970" h="19685">
                <a:moveTo>
                  <a:pt x="12099" y="9307"/>
                </a:moveTo>
                <a:lnTo>
                  <a:pt x="8376" y="8376"/>
                </a:lnTo>
              </a:path>
              <a:path w="13970" h="19685">
                <a:moveTo>
                  <a:pt x="8376" y="8376"/>
                </a:moveTo>
                <a:lnTo>
                  <a:pt x="6515" y="7445"/>
                </a:lnTo>
              </a:path>
              <a:path w="13970" h="19685">
                <a:moveTo>
                  <a:pt x="6515" y="7445"/>
                </a:moveTo>
                <a:lnTo>
                  <a:pt x="4653" y="5584"/>
                </a:lnTo>
              </a:path>
              <a:path w="13970" h="19685">
                <a:moveTo>
                  <a:pt x="4653" y="5584"/>
                </a:moveTo>
                <a:lnTo>
                  <a:pt x="1861" y="2792"/>
                </a:lnTo>
              </a:path>
              <a:path w="13970" h="19685">
                <a:moveTo>
                  <a:pt x="1861" y="2792"/>
                </a:moveTo>
                <a:lnTo>
                  <a:pt x="0" y="930"/>
                </a:lnTo>
              </a:path>
              <a:path w="13970" h="19685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98" name="object 15798"/>
          <p:cNvSpPr/>
          <p:nvPr/>
        </p:nvSpPr>
        <p:spPr>
          <a:xfrm>
            <a:off x="11208036" y="3888653"/>
            <a:ext cx="13335" cy="31115"/>
          </a:xfrm>
          <a:custGeom>
            <a:avLst/>
            <a:gdLst/>
            <a:ahLst/>
            <a:cxnLst/>
            <a:rect l="l" t="t" r="r" b="b"/>
            <a:pathLst>
              <a:path w="13334" h="31114">
                <a:moveTo>
                  <a:pt x="13030" y="0"/>
                </a:moveTo>
                <a:lnTo>
                  <a:pt x="8376" y="2792"/>
                </a:lnTo>
              </a:path>
              <a:path w="13334" h="31114">
                <a:moveTo>
                  <a:pt x="8376" y="2792"/>
                </a:moveTo>
                <a:lnTo>
                  <a:pt x="4653" y="5584"/>
                </a:lnTo>
              </a:path>
              <a:path w="13334" h="31114">
                <a:moveTo>
                  <a:pt x="4653" y="5584"/>
                </a:moveTo>
                <a:lnTo>
                  <a:pt x="930" y="10238"/>
                </a:lnTo>
              </a:path>
              <a:path w="13334" h="31114">
                <a:moveTo>
                  <a:pt x="930" y="10238"/>
                </a:moveTo>
                <a:lnTo>
                  <a:pt x="0" y="14891"/>
                </a:lnTo>
              </a:path>
              <a:path w="13334" h="31114">
                <a:moveTo>
                  <a:pt x="930" y="27922"/>
                </a:moveTo>
                <a:lnTo>
                  <a:pt x="1861" y="3071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99" name="object 15799"/>
          <p:cNvSpPr/>
          <p:nvPr/>
        </p:nvSpPr>
        <p:spPr>
          <a:xfrm>
            <a:off x="9490810" y="666785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0"/>
                </a:moveTo>
                <a:lnTo>
                  <a:pt x="0" y="7445"/>
                </a:lnTo>
              </a:path>
              <a:path w="1904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00" name="object 15800"/>
          <p:cNvSpPr/>
          <p:nvPr/>
        </p:nvSpPr>
        <p:spPr>
          <a:xfrm>
            <a:off x="11209897" y="3887723"/>
            <a:ext cx="37465" cy="41275"/>
          </a:xfrm>
          <a:custGeom>
            <a:avLst/>
            <a:gdLst/>
            <a:ahLst/>
            <a:cxnLst/>
            <a:rect l="l" t="t" r="r" b="b"/>
            <a:pathLst>
              <a:path w="37465" h="41275">
                <a:moveTo>
                  <a:pt x="34437" y="10238"/>
                </a:moveTo>
                <a:lnTo>
                  <a:pt x="32576" y="7445"/>
                </a:lnTo>
              </a:path>
              <a:path w="37465" h="41275">
                <a:moveTo>
                  <a:pt x="21407" y="930"/>
                </a:moveTo>
                <a:lnTo>
                  <a:pt x="16753" y="0"/>
                </a:lnTo>
              </a:path>
              <a:path w="37465" h="41275">
                <a:moveTo>
                  <a:pt x="16753" y="0"/>
                </a:moveTo>
                <a:lnTo>
                  <a:pt x="11168" y="930"/>
                </a:lnTo>
              </a:path>
              <a:path w="37465" h="41275">
                <a:moveTo>
                  <a:pt x="0" y="31645"/>
                </a:moveTo>
                <a:lnTo>
                  <a:pt x="3722" y="35368"/>
                </a:lnTo>
              </a:path>
              <a:path w="37465" h="41275">
                <a:moveTo>
                  <a:pt x="3722" y="35368"/>
                </a:moveTo>
                <a:lnTo>
                  <a:pt x="7445" y="38160"/>
                </a:lnTo>
              </a:path>
              <a:path w="37465" h="41275">
                <a:moveTo>
                  <a:pt x="7445" y="38160"/>
                </a:moveTo>
                <a:lnTo>
                  <a:pt x="13030" y="40022"/>
                </a:lnTo>
              </a:path>
              <a:path w="37465" h="41275">
                <a:moveTo>
                  <a:pt x="13030" y="40022"/>
                </a:moveTo>
                <a:lnTo>
                  <a:pt x="17684" y="40952"/>
                </a:lnTo>
              </a:path>
              <a:path w="37465" h="41275">
                <a:moveTo>
                  <a:pt x="17684" y="40952"/>
                </a:moveTo>
                <a:lnTo>
                  <a:pt x="23268" y="40022"/>
                </a:lnTo>
              </a:path>
              <a:path w="37465" h="41275">
                <a:moveTo>
                  <a:pt x="23268" y="40022"/>
                </a:moveTo>
                <a:lnTo>
                  <a:pt x="27922" y="38160"/>
                </a:lnTo>
              </a:path>
              <a:path w="37465" h="41275">
                <a:moveTo>
                  <a:pt x="27922" y="38160"/>
                </a:moveTo>
                <a:lnTo>
                  <a:pt x="32576" y="34437"/>
                </a:lnTo>
              </a:path>
              <a:path w="37465" h="41275">
                <a:moveTo>
                  <a:pt x="32576" y="34437"/>
                </a:moveTo>
                <a:lnTo>
                  <a:pt x="35368" y="29783"/>
                </a:lnTo>
              </a:path>
              <a:path w="37465" h="41275">
                <a:moveTo>
                  <a:pt x="35368" y="29783"/>
                </a:moveTo>
                <a:lnTo>
                  <a:pt x="37229" y="25130"/>
                </a:lnTo>
              </a:path>
              <a:path w="37465" h="41275">
                <a:moveTo>
                  <a:pt x="37229" y="25130"/>
                </a:moveTo>
                <a:lnTo>
                  <a:pt x="37229" y="19545"/>
                </a:lnTo>
              </a:path>
              <a:path w="37465" h="41275">
                <a:moveTo>
                  <a:pt x="37229" y="19545"/>
                </a:moveTo>
                <a:lnTo>
                  <a:pt x="37229" y="14891"/>
                </a:lnTo>
              </a:path>
              <a:path w="37465" h="41275">
                <a:moveTo>
                  <a:pt x="37229" y="14891"/>
                </a:moveTo>
                <a:lnTo>
                  <a:pt x="34437" y="10238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01" name="object 15801"/>
          <p:cNvSpPr/>
          <p:nvPr/>
        </p:nvSpPr>
        <p:spPr>
          <a:xfrm>
            <a:off x="11100069" y="3919368"/>
            <a:ext cx="13335" cy="8890"/>
          </a:xfrm>
          <a:custGeom>
            <a:avLst/>
            <a:gdLst/>
            <a:ahLst/>
            <a:cxnLst/>
            <a:rect l="l" t="t" r="r" b="b"/>
            <a:pathLst>
              <a:path w="13334" h="8889">
                <a:moveTo>
                  <a:pt x="0" y="8376"/>
                </a:moveTo>
                <a:lnTo>
                  <a:pt x="5584" y="6515"/>
                </a:lnTo>
              </a:path>
              <a:path w="13334" h="8889">
                <a:moveTo>
                  <a:pt x="5584" y="6515"/>
                </a:moveTo>
                <a:lnTo>
                  <a:pt x="9307" y="3722"/>
                </a:lnTo>
              </a:path>
              <a:path w="13334" h="8889">
                <a:moveTo>
                  <a:pt x="9307" y="3722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02" name="object 15802"/>
          <p:cNvSpPr/>
          <p:nvPr/>
        </p:nvSpPr>
        <p:spPr>
          <a:xfrm>
            <a:off x="9490810" y="666785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0"/>
                </a:moveTo>
                <a:lnTo>
                  <a:pt x="0" y="7445"/>
                </a:lnTo>
              </a:path>
              <a:path w="1904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03" name="object 15803"/>
          <p:cNvSpPr/>
          <p:nvPr/>
        </p:nvSpPr>
        <p:spPr>
          <a:xfrm>
            <a:off x="11075870" y="3897961"/>
            <a:ext cx="24765" cy="31115"/>
          </a:xfrm>
          <a:custGeom>
            <a:avLst/>
            <a:gdLst/>
            <a:ahLst/>
            <a:cxnLst/>
            <a:rect l="l" t="t" r="r" b="b"/>
            <a:pathLst>
              <a:path w="24765" h="31114">
                <a:moveTo>
                  <a:pt x="2792" y="0"/>
                </a:moveTo>
                <a:lnTo>
                  <a:pt x="930" y="4653"/>
                </a:lnTo>
              </a:path>
              <a:path w="24765" h="31114">
                <a:moveTo>
                  <a:pt x="930" y="4653"/>
                </a:moveTo>
                <a:lnTo>
                  <a:pt x="0" y="9307"/>
                </a:lnTo>
              </a:path>
              <a:path w="24765" h="31114">
                <a:moveTo>
                  <a:pt x="0" y="9307"/>
                </a:moveTo>
                <a:lnTo>
                  <a:pt x="0" y="14891"/>
                </a:lnTo>
              </a:path>
              <a:path w="24765" h="31114">
                <a:moveTo>
                  <a:pt x="0" y="14891"/>
                </a:moveTo>
                <a:lnTo>
                  <a:pt x="1861" y="19545"/>
                </a:lnTo>
              </a:path>
              <a:path w="24765" h="31114">
                <a:moveTo>
                  <a:pt x="1861" y="19545"/>
                </a:moveTo>
                <a:lnTo>
                  <a:pt x="4653" y="24199"/>
                </a:lnTo>
              </a:path>
              <a:path w="24765" h="31114">
                <a:moveTo>
                  <a:pt x="4653" y="24199"/>
                </a:moveTo>
                <a:lnTo>
                  <a:pt x="9307" y="27922"/>
                </a:lnTo>
              </a:path>
              <a:path w="24765" h="31114">
                <a:moveTo>
                  <a:pt x="9307" y="27922"/>
                </a:moveTo>
                <a:lnTo>
                  <a:pt x="13961" y="29783"/>
                </a:lnTo>
              </a:path>
              <a:path w="24765" h="31114">
                <a:moveTo>
                  <a:pt x="13961" y="29783"/>
                </a:moveTo>
                <a:lnTo>
                  <a:pt x="19545" y="30714"/>
                </a:lnTo>
              </a:path>
              <a:path w="24765" h="31114">
                <a:moveTo>
                  <a:pt x="19545" y="30714"/>
                </a:moveTo>
                <a:lnTo>
                  <a:pt x="24199" y="2978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804" name="object 15804"/>
          <p:cNvGrpSpPr/>
          <p:nvPr/>
        </p:nvGrpSpPr>
        <p:grpSpPr>
          <a:xfrm>
            <a:off x="9484295" y="6697643"/>
            <a:ext cx="160655" cy="41275"/>
            <a:chOff x="9484295" y="6697643"/>
            <a:chExt cx="160655" cy="41275"/>
          </a:xfrm>
        </p:grpSpPr>
        <p:sp>
          <p:nvSpPr>
            <p:cNvPr id="15805" name="object 15805"/>
            <p:cNvSpPr/>
            <p:nvPr/>
          </p:nvSpPr>
          <p:spPr>
            <a:xfrm>
              <a:off x="9485226" y="669857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30" y="0"/>
                  </a:moveTo>
                  <a:lnTo>
                    <a:pt x="1861" y="0"/>
                  </a:lnTo>
                </a:path>
                <a:path w="1904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06" name="object 15806"/>
            <p:cNvSpPr/>
            <p:nvPr/>
          </p:nvSpPr>
          <p:spPr>
            <a:xfrm>
              <a:off x="9484295" y="66976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07" name="object 15807"/>
            <p:cNvSpPr/>
            <p:nvPr/>
          </p:nvSpPr>
          <p:spPr>
            <a:xfrm>
              <a:off x="9487088" y="6698573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4" h="1904">
                  <a:moveTo>
                    <a:pt x="0" y="0"/>
                  </a:moveTo>
                  <a:lnTo>
                    <a:pt x="4653" y="930"/>
                  </a:lnTo>
                </a:path>
                <a:path w="6984" h="1904">
                  <a:moveTo>
                    <a:pt x="5584" y="1861"/>
                  </a:moveTo>
                  <a:lnTo>
                    <a:pt x="6515" y="1861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08" name="object 15808"/>
            <p:cNvSpPr/>
            <p:nvPr/>
          </p:nvSpPr>
          <p:spPr>
            <a:xfrm>
              <a:off x="9491741" y="66995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09" name="object 15809"/>
            <p:cNvSpPr/>
            <p:nvPr/>
          </p:nvSpPr>
          <p:spPr>
            <a:xfrm>
              <a:off x="9491741" y="6699504"/>
              <a:ext cx="59690" cy="15240"/>
            </a:xfrm>
            <a:custGeom>
              <a:avLst/>
              <a:gdLst/>
              <a:ahLst/>
              <a:cxnLst/>
              <a:rect l="l" t="t" r="r" b="b"/>
              <a:pathLst>
                <a:path w="59690" h="15240">
                  <a:moveTo>
                    <a:pt x="0" y="0"/>
                  </a:moveTo>
                  <a:lnTo>
                    <a:pt x="930" y="930"/>
                  </a:lnTo>
                </a:path>
                <a:path w="59690" h="15240">
                  <a:moveTo>
                    <a:pt x="1861" y="930"/>
                  </a:moveTo>
                  <a:lnTo>
                    <a:pt x="19545" y="4653"/>
                  </a:lnTo>
                </a:path>
                <a:path w="59690" h="15240">
                  <a:moveTo>
                    <a:pt x="36299" y="9307"/>
                  </a:moveTo>
                  <a:lnTo>
                    <a:pt x="53983" y="13961"/>
                  </a:lnTo>
                </a:path>
                <a:path w="59690" h="15240">
                  <a:moveTo>
                    <a:pt x="57706" y="14891"/>
                  </a:moveTo>
                  <a:lnTo>
                    <a:pt x="59567" y="14891"/>
                  </a:lnTo>
                </a:path>
                <a:path w="59690" h="15240">
                  <a:moveTo>
                    <a:pt x="56775" y="13961"/>
                  </a:moveTo>
                  <a:lnTo>
                    <a:pt x="57706" y="14891"/>
                  </a:lnTo>
                </a:path>
                <a:path w="59690" h="15240">
                  <a:moveTo>
                    <a:pt x="54913" y="13961"/>
                  </a:moveTo>
                  <a:lnTo>
                    <a:pt x="56775" y="13961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0" name="object 15810"/>
            <p:cNvSpPr/>
            <p:nvPr/>
          </p:nvSpPr>
          <p:spPr>
            <a:xfrm>
              <a:off x="9545724" y="67125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1" name="object 15811"/>
            <p:cNvSpPr/>
            <p:nvPr/>
          </p:nvSpPr>
          <p:spPr>
            <a:xfrm>
              <a:off x="9545725" y="67134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2" name="object 15812"/>
            <p:cNvSpPr/>
            <p:nvPr/>
          </p:nvSpPr>
          <p:spPr>
            <a:xfrm>
              <a:off x="9544793" y="67125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3" name="object 15813"/>
            <p:cNvSpPr/>
            <p:nvPr/>
          </p:nvSpPr>
          <p:spPr>
            <a:xfrm>
              <a:off x="9551309" y="6714396"/>
              <a:ext cx="85725" cy="21590"/>
            </a:xfrm>
            <a:custGeom>
              <a:avLst/>
              <a:gdLst/>
              <a:ahLst/>
              <a:cxnLst/>
              <a:rect l="l" t="t" r="r" b="b"/>
              <a:pathLst>
                <a:path w="85725" h="21590">
                  <a:moveTo>
                    <a:pt x="0" y="0"/>
                  </a:moveTo>
                  <a:lnTo>
                    <a:pt x="13961" y="3722"/>
                  </a:lnTo>
                </a:path>
                <a:path w="85725" h="21590">
                  <a:moveTo>
                    <a:pt x="13961" y="3722"/>
                  </a:moveTo>
                  <a:lnTo>
                    <a:pt x="28853" y="7445"/>
                  </a:lnTo>
                </a:path>
                <a:path w="85725" h="21590">
                  <a:moveTo>
                    <a:pt x="34437" y="8376"/>
                  </a:moveTo>
                  <a:lnTo>
                    <a:pt x="34437" y="9307"/>
                  </a:lnTo>
                </a:path>
                <a:path w="85725" h="21590">
                  <a:moveTo>
                    <a:pt x="33506" y="8376"/>
                  </a:moveTo>
                  <a:lnTo>
                    <a:pt x="34437" y="8376"/>
                  </a:lnTo>
                </a:path>
                <a:path w="85725" h="21590">
                  <a:moveTo>
                    <a:pt x="32576" y="8376"/>
                  </a:moveTo>
                  <a:lnTo>
                    <a:pt x="33506" y="8376"/>
                  </a:lnTo>
                </a:path>
                <a:path w="85725" h="21590">
                  <a:moveTo>
                    <a:pt x="31645" y="8376"/>
                  </a:moveTo>
                  <a:lnTo>
                    <a:pt x="32576" y="8376"/>
                  </a:lnTo>
                </a:path>
                <a:path w="85725" h="21590">
                  <a:moveTo>
                    <a:pt x="30714" y="7445"/>
                  </a:moveTo>
                  <a:lnTo>
                    <a:pt x="31645" y="8376"/>
                  </a:lnTo>
                </a:path>
                <a:path w="85725" h="21590">
                  <a:moveTo>
                    <a:pt x="28853" y="7445"/>
                  </a:moveTo>
                  <a:lnTo>
                    <a:pt x="30714" y="7445"/>
                  </a:lnTo>
                </a:path>
                <a:path w="85725" h="21590">
                  <a:moveTo>
                    <a:pt x="34437" y="9307"/>
                  </a:moveTo>
                  <a:lnTo>
                    <a:pt x="83767" y="21407"/>
                  </a:lnTo>
                </a:path>
                <a:path w="85725" h="21590">
                  <a:moveTo>
                    <a:pt x="84697" y="21407"/>
                  </a:moveTo>
                  <a:lnTo>
                    <a:pt x="85628" y="21407"/>
                  </a:lnTo>
                </a:path>
                <a:path w="85725" h="21590">
                  <a:moveTo>
                    <a:pt x="83767" y="21407"/>
                  </a:moveTo>
                  <a:lnTo>
                    <a:pt x="84697" y="21407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4" name="object 15814"/>
            <p:cNvSpPr/>
            <p:nvPr/>
          </p:nvSpPr>
          <p:spPr>
            <a:xfrm>
              <a:off x="9634145" y="67348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5" name="object 15815"/>
            <p:cNvSpPr/>
            <p:nvPr/>
          </p:nvSpPr>
          <p:spPr>
            <a:xfrm>
              <a:off x="9636938" y="6735803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4653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6" name="object 15816"/>
            <p:cNvSpPr/>
            <p:nvPr/>
          </p:nvSpPr>
          <p:spPr>
            <a:xfrm>
              <a:off x="9642522" y="67367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17" name="object 15817"/>
            <p:cNvSpPr/>
            <p:nvPr/>
          </p:nvSpPr>
          <p:spPr>
            <a:xfrm>
              <a:off x="9641591" y="6736734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930" y="930"/>
                  </a:moveTo>
                  <a:lnTo>
                    <a:pt x="1861" y="930"/>
                  </a:lnTo>
                </a:path>
                <a:path w="1904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818" name="object 15818"/>
          <p:cNvGrpSpPr/>
          <p:nvPr/>
        </p:nvGrpSpPr>
        <p:grpSpPr>
          <a:xfrm>
            <a:off x="9743973" y="6306730"/>
            <a:ext cx="6985" cy="3175"/>
            <a:chOff x="9743973" y="6306730"/>
            <a:chExt cx="6985" cy="3175"/>
          </a:xfrm>
        </p:grpSpPr>
        <p:sp>
          <p:nvSpPr>
            <p:cNvPr id="15819" name="object 15819"/>
            <p:cNvSpPr/>
            <p:nvPr/>
          </p:nvSpPr>
          <p:spPr>
            <a:xfrm>
              <a:off x="9748627" y="630859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0" name="object 15820"/>
            <p:cNvSpPr/>
            <p:nvPr/>
          </p:nvSpPr>
          <p:spPr>
            <a:xfrm>
              <a:off x="9748626" y="63076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1" name="object 15821"/>
            <p:cNvSpPr/>
            <p:nvPr/>
          </p:nvSpPr>
          <p:spPr>
            <a:xfrm>
              <a:off x="9744904" y="6307660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5" h="1270">
                  <a:moveTo>
                    <a:pt x="5584" y="930"/>
                  </a:moveTo>
                  <a:lnTo>
                    <a:pt x="4653" y="930"/>
                  </a:lnTo>
                </a:path>
                <a:path w="5715" h="1270">
                  <a:moveTo>
                    <a:pt x="3722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822" name="object 15822"/>
          <p:cNvGrpSpPr/>
          <p:nvPr/>
        </p:nvGrpSpPr>
        <p:grpSpPr>
          <a:xfrm>
            <a:off x="11077731" y="3841186"/>
            <a:ext cx="141605" cy="79375"/>
            <a:chOff x="11077731" y="3841186"/>
            <a:chExt cx="141605" cy="79375"/>
          </a:xfrm>
        </p:grpSpPr>
        <p:sp>
          <p:nvSpPr>
            <p:cNvPr id="15823" name="object 15823"/>
            <p:cNvSpPr/>
            <p:nvPr/>
          </p:nvSpPr>
          <p:spPr>
            <a:xfrm>
              <a:off x="11078662" y="3876554"/>
              <a:ext cx="139700" cy="43180"/>
            </a:xfrm>
            <a:custGeom>
              <a:avLst/>
              <a:gdLst/>
              <a:ahLst/>
              <a:cxnLst/>
              <a:rect l="l" t="t" r="r" b="b"/>
              <a:pathLst>
                <a:path w="139700" h="43179">
                  <a:moveTo>
                    <a:pt x="34437" y="42814"/>
                  </a:moveTo>
                  <a:lnTo>
                    <a:pt x="35368" y="40022"/>
                  </a:lnTo>
                </a:path>
                <a:path w="139700" h="43179">
                  <a:moveTo>
                    <a:pt x="37229" y="26991"/>
                  </a:moveTo>
                  <a:lnTo>
                    <a:pt x="35368" y="22337"/>
                  </a:lnTo>
                </a:path>
                <a:path w="139700" h="43179">
                  <a:moveTo>
                    <a:pt x="35368" y="22337"/>
                  </a:moveTo>
                  <a:lnTo>
                    <a:pt x="31645" y="17684"/>
                  </a:lnTo>
                </a:path>
                <a:path w="139700" h="43179">
                  <a:moveTo>
                    <a:pt x="31645" y="17684"/>
                  </a:moveTo>
                  <a:lnTo>
                    <a:pt x="27922" y="14891"/>
                  </a:lnTo>
                </a:path>
                <a:path w="139700" h="43179">
                  <a:moveTo>
                    <a:pt x="27922" y="14891"/>
                  </a:moveTo>
                  <a:lnTo>
                    <a:pt x="23268" y="12099"/>
                  </a:lnTo>
                </a:path>
                <a:path w="139700" h="43179">
                  <a:moveTo>
                    <a:pt x="23268" y="12099"/>
                  </a:moveTo>
                  <a:lnTo>
                    <a:pt x="17684" y="11168"/>
                  </a:lnTo>
                </a:path>
                <a:path w="139700" h="43179">
                  <a:moveTo>
                    <a:pt x="17684" y="11168"/>
                  </a:moveTo>
                  <a:lnTo>
                    <a:pt x="13030" y="12099"/>
                  </a:lnTo>
                </a:path>
                <a:path w="139700" h="43179">
                  <a:moveTo>
                    <a:pt x="1861" y="18614"/>
                  </a:moveTo>
                  <a:lnTo>
                    <a:pt x="0" y="21407"/>
                  </a:lnTo>
                </a:path>
                <a:path w="139700" h="43179">
                  <a:moveTo>
                    <a:pt x="139611" y="0"/>
                  </a:moveTo>
                  <a:lnTo>
                    <a:pt x="34437" y="0"/>
                  </a:lnTo>
                </a:path>
                <a:path w="139700" h="43179">
                  <a:moveTo>
                    <a:pt x="34437" y="930"/>
                  </a:moveTo>
                  <a:lnTo>
                    <a:pt x="139611" y="93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4" name="object 15824"/>
            <p:cNvSpPr/>
            <p:nvPr/>
          </p:nvSpPr>
          <p:spPr>
            <a:xfrm>
              <a:off x="11112168" y="38421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5" name="object 15825"/>
            <p:cNvSpPr/>
            <p:nvPr/>
          </p:nvSpPr>
          <p:spPr>
            <a:xfrm>
              <a:off x="11113099" y="38421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6" name="object 15826"/>
            <p:cNvSpPr/>
            <p:nvPr/>
          </p:nvSpPr>
          <p:spPr>
            <a:xfrm>
              <a:off x="11112157" y="38411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7" name="object 15827"/>
            <p:cNvSpPr/>
            <p:nvPr/>
          </p:nvSpPr>
          <p:spPr>
            <a:xfrm>
              <a:off x="11113099" y="3843047"/>
              <a:ext cx="105410" cy="34925"/>
            </a:xfrm>
            <a:custGeom>
              <a:avLst/>
              <a:gdLst/>
              <a:ahLst/>
              <a:cxnLst/>
              <a:rect l="l" t="t" r="r" b="b"/>
              <a:pathLst>
                <a:path w="105409" h="34925">
                  <a:moveTo>
                    <a:pt x="0" y="33506"/>
                  </a:moveTo>
                  <a:lnTo>
                    <a:pt x="0" y="0"/>
                  </a:lnTo>
                </a:path>
                <a:path w="105409" h="34925">
                  <a:moveTo>
                    <a:pt x="0" y="34437"/>
                  </a:moveTo>
                  <a:lnTo>
                    <a:pt x="0" y="33506"/>
                  </a:lnTo>
                </a:path>
                <a:path w="105409" h="34925">
                  <a:moveTo>
                    <a:pt x="105174" y="33506"/>
                  </a:moveTo>
                  <a:lnTo>
                    <a:pt x="105174" y="34437"/>
                  </a:lnTo>
                </a:path>
                <a:path w="105409" h="34925">
                  <a:moveTo>
                    <a:pt x="105174" y="0"/>
                  </a:moveTo>
                  <a:lnTo>
                    <a:pt x="105174" y="33506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8" name="object 15828"/>
            <p:cNvSpPr/>
            <p:nvPr/>
          </p:nvSpPr>
          <p:spPr>
            <a:xfrm>
              <a:off x="11217338" y="38411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29" name="object 15829"/>
            <p:cNvSpPr/>
            <p:nvPr/>
          </p:nvSpPr>
          <p:spPr>
            <a:xfrm>
              <a:off x="11218274" y="38421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30" name="object 15830"/>
            <p:cNvSpPr/>
            <p:nvPr/>
          </p:nvSpPr>
          <p:spPr>
            <a:xfrm>
              <a:off x="11217342" y="38421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831" name="object 15831"/>
          <p:cNvGrpSpPr/>
          <p:nvPr/>
        </p:nvGrpSpPr>
        <p:grpSpPr>
          <a:xfrm>
            <a:off x="9591330" y="6268569"/>
            <a:ext cx="7620" cy="3175"/>
            <a:chOff x="9591330" y="6268569"/>
            <a:chExt cx="7620" cy="3175"/>
          </a:xfrm>
        </p:grpSpPr>
        <p:sp>
          <p:nvSpPr>
            <p:cNvPr id="15832" name="object 15832"/>
            <p:cNvSpPr/>
            <p:nvPr/>
          </p:nvSpPr>
          <p:spPr>
            <a:xfrm>
              <a:off x="9594123" y="6269500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70">
                  <a:moveTo>
                    <a:pt x="3722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33" name="object 15833"/>
            <p:cNvSpPr/>
            <p:nvPr/>
          </p:nvSpPr>
          <p:spPr>
            <a:xfrm>
              <a:off x="9591330" y="62685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34" name="object 15834"/>
            <p:cNvSpPr/>
            <p:nvPr/>
          </p:nvSpPr>
          <p:spPr>
            <a:xfrm>
              <a:off x="9592261" y="626950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30" y="0"/>
                  </a:moveTo>
                  <a:lnTo>
                    <a:pt x="0" y="0"/>
                  </a:lnTo>
                </a:path>
                <a:path w="1904">
                  <a:moveTo>
                    <a:pt x="1861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835" name="object 15835"/>
          <p:cNvSpPr/>
          <p:nvPr/>
        </p:nvSpPr>
        <p:spPr>
          <a:xfrm>
            <a:off x="9932914" y="6623184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>
                <a:moveTo>
                  <a:pt x="0" y="0"/>
                </a:moveTo>
                <a:lnTo>
                  <a:pt x="18614" y="0"/>
                </a:lnTo>
              </a:path>
              <a:path w="54609">
                <a:moveTo>
                  <a:pt x="35368" y="0"/>
                </a:moveTo>
                <a:lnTo>
                  <a:pt x="5398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36" name="object 15836"/>
          <p:cNvSpPr/>
          <p:nvPr/>
        </p:nvSpPr>
        <p:spPr>
          <a:xfrm>
            <a:off x="9928261" y="6452857"/>
            <a:ext cx="5080" cy="174625"/>
          </a:xfrm>
          <a:custGeom>
            <a:avLst/>
            <a:gdLst/>
            <a:ahLst/>
            <a:cxnLst/>
            <a:rect l="l" t="t" r="r" b="b"/>
            <a:pathLst>
              <a:path w="5079" h="174625">
                <a:moveTo>
                  <a:pt x="0" y="0"/>
                </a:moveTo>
                <a:lnTo>
                  <a:pt x="0" y="26060"/>
                </a:lnTo>
              </a:path>
              <a:path w="5079" h="174625">
                <a:moveTo>
                  <a:pt x="0" y="43745"/>
                </a:moveTo>
                <a:lnTo>
                  <a:pt x="0" y="78182"/>
                </a:lnTo>
              </a:path>
              <a:path w="5079" h="174625">
                <a:moveTo>
                  <a:pt x="0" y="95866"/>
                </a:moveTo>
                <a:lnTo>
                  <a:pt x="0" y="131235"/>
                </a:lnTo>
              </a:path>
              <a:path w="5079" h="174625">
                <a:moveTo>
                  <a:pt x="0" y="147988"/>
                </a:moveTo>
                <a:lnTo>
                  <a:pt x="0" y="174049"/>
                </a:lnTo>
              </a:path>
              <a:path w="5079" h="174625">
                <a:moveTo>
                  <a:pt x="4653" y="4653"/>
                </a:moveTo>
                <a:lnTo>
                  <a:pt x="4653" y="26060"/>
                </a:lnTo>
              </a:path>
              <a:path w="5079" h="174625">
                <a:moveTo>
                  <a:pt x="4653" y="43745"/>
                </a:moveTo>
                <a:lnTo>
                  <a:pt x="4653" y="78182"/>
                </a:lnTo>
              </a:path>
              <a:path w="5079" h="174625">
                <a:moveTo>
                  <a:pt x="4653" y="95866"/>
                </a:moveTo>
                <a:lnTo>
                  <a:pt x="4653" y="131235"/>
                </a:lnTo>
              </a:path>
              <a:path w="5079" h="174625">
                <a:moveTo>
                  <a:pt x="4653" y="147988"/>
                </a:moveTo>
                <a:lnTo>
                  <a:pt x="4653" y="17032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837" name="object 15837"/>
          <p:cNvGrpSpPr/>
          <p:nvPr/>
        </p:nvGrpSpPr>
        <p:grpSpPr>
          <a:xfrm>
            <a:off x="11113099" y="3841185"/>
            <a:ext cx="105410" cy="29845"/>
            <a:chOff x="11113099" y="3841185"/>
            <a:chExt cx="105410" cy="29845"/>
          </a:xfrm>
        </p:grpSpPr>
        <p:sp>
          <p:nvSpPr>
            <p:cNvPr id="15838" name="object 15838"/>
            <p:cNvSpPr/>
            <p:nvPr/>
          </p:nvSpPr>
          <p:spPr>
            <a:xfrm>
              <a:off x="11113099" y="3842116"/>
              <a:ext cx="105410" cy="0"/>
            </a:xfrm>
            <a:custGeom>
              <a:avLst/>
              <a:gdLst/>
              <a:ahLst/>
              <a:cxnLst/>
              <a:rect l="l" t="t" r="r" b="b"/>
              <a:pathLst>
                <a:path w="105409">
                  <a:moveTo>
                    <a:pt x="10517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39" name="object 15839"/>
            <p:cNvSpPr/>
            <p:nvPr/>
          </p:nvSpPr>
          <p:spPr>
            <a:xfrm>
              <a:off x="11140084" y="3869109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09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  <a:path w="3809" h="1904">
                  <a:moveTo>
                    <a:pt x="3721" y="939"/>
                  </a:moveTo>
                  <a:lnTo>
                    <a:pt x="3454" y="279"/>
                  </a:lnTo>
                  <a:lnTo>
                    <a:pt x="2794" y="0"/>
                  </a:lnTo>
                  <a:lnTo>
                    <a:pt x="2133" y="279"/>
                  </a:lnTo>
                  <a:lnTo>
                    <a:pt x="1866" y="939"/>
                  </a:lnTo>
                  <a:lnTo>
                    <a:pt x="2133" y="1587"/>
                  </a:lnTo>
                  <a:lnTo>
                    <a:pt x="2794" y="1866"/>
                  </a:lnTo>
                  <a:lnTo>
                    <a:pt x="3454" y="1587"/>
                  </a:lnTo>
                  <a:lnTo>
                    <a:pt x="3721" y="939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40" name="object 15840"/>
            <p:cNvSpPr/>
            <p:nvPr/>
          </p:nvSpPr>
          <p:spPr>
            <a:xfrm>
              <a:off x="11117753" y="3865385"/>
              <a:ext cx="23495" cy="1270"/>
            </a:xfrm>
            <a:custGeom>
              <a:avLst/>
              <a:gdLst/>
              <a:ahLst/>
              <a:cxnLst/>
              <a:rect l="l" t="t" r="r" b="b"/>
              <a:pathLst>
                <a:path w="23495" h="1270">
                  <a:moveTo>
                    <a:pt x="0" y="930"/>
                  </a:moveTo>
                  <a:lnTo>
                    <a:pt x="0" y="0"/>
                  </a:lnTo>
                </a:path>
                <a:path w="23495" h="1270">
                  <a:moveTo>
                    <a:pt x="13030" y="0"/>
                  </a:moveTo>
                  <a:lnTo>
                    <a:pt x="13030" y="930"/>
                  </a:lnTo>
                </a:path>
                <a:path w="23495" h="1270">
                  <a:moveTo>
                    <a:pt x="23268" y="930"/>
                  </a:moveTo>
                  <a:lnTo>
                    <a:pt x="23268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841" name="object 15841"/>
          <p:cNvSpPr/>
          <p:nvPr/>
        </p:nvSpPr>
        <p:spPr>
          <a:xfrm>
            <a:off x="10060427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42" name="object 15842"/>
          <p:cNvSpPr/>
          <p:nvPr/>
        </p:nvSpPr>
        <p:spPr>
          <a:xfrm>
            <a:off x="10060427" y="653104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43" name="object 15843"/>
          <p:cNvSpPr/>
          <p:nvPr/>
        </p:nvSpPr>
        <p:spPr>
          <a:xfrm>
            <a:off x="10682165" y="385700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44" name="object 15844"/>
          <p:cNvSpPr/>
          <p:nvPr/>
        </p:nvSpPr>
        <p:spPr>
          <a:xfrm>
            <a:off x="10060427" y="6452857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40">
                <a:moveTo>
                  <a:pt x="0" y="78182"/>
                </a:moveTo>
                <a:lnTo>
                  <a:pt x="0" y="48398"/>
                </a:lnTo>
              </a:path>
              <a:path w="5079" h="78740">
                <a:moveTo>
                  <a:pt x="0" y="30714"/>
                </a:moveTo>
                <a:lnTo>
                  <a:pt x="0" y="0"/>
                </a:lnTo>
              </a:path>
              <a:path w="5079" h="78740">
                <a:moveTo>
                  <a:pt x="4653" y="0"/>
                </a:moveTo>
                <a:lnTo>
                  <a:pt x="4653" y="30714"/>
                </a:lnTo>
              </a:path>
              <a:path w="5079" h="78740">
                <a:moveTo>
                  <a:pt x="4653" y="48398"/>
                </a:moveTo>
                <a:lnTo>
                  <a:pt x="4653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845" name="object 15845"/>
          <p:cNvGrpSpPr/>
          <p:nvPr/>
        </p:nvGrpSpPr>
        <p:grpSpPr>
          <a:xfrm>
            <a:off x="10679372" y="3856077"/>
            <a:ext cx="7620" cy="10795"/>
            <a:chOff x="10679372" y="3856077"/>
            <a:chExt cx="7620" cy="10795"/>
          </a:xfrm>
        </p:grpSpPr>
        <p:sp>
          <p:nvSpPr>
            <p:cNvPr id="15846" name="object 15846"/>
            <p:cNvSpPr/>
            <p:nvPr/>
          </p:nvSpPr>
          <p:spPr>
            <a:xfrm>
              <a:off x="10683095" y="3857008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70">
                  <a:moveTo>
                    <a:pt x="0" y="0"/>
                  </a:moveTo>
                  <a:lnTo>
                    <a:pt x="1861" y="930"/>
                  </a:lnTo>
                </a:path>
                <a:path w="3809" h="1270">
                  <a:moveTo>
                    <a:pt x="1861" y="930"/>
                  </a:moveTo>
                  <a:lnTo>
                    <a:pt x="3722" y="93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47" name="object 15847"/>
            <p:cNvSpPr/>
            <p:nvPr/>
          </p:nvSpPr>
          <p:spPr>
            <a:xfrm>
              <a:off x="10679372" y="38644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48" name="object 15848"/>
            <p:cNvSpPr/>
            <p:nvPr/>
          </p:nvSpPr>
          <p:spPr>
            <a:xfrm>
              <a:off x="10680303" y="386352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0" y="1861"/>
                  </a:moveTo>
                  <a:lnTo>
                    <a:pt x="0" y="930"/>
                  </a:lnTo>
                </a:path>
                <a:path h="1904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49" name="object 15849"/>
            <p:cNvSpPr/>
            <p:nvPr/>
          </p:nvSpPr>
          <p:spPr>
            <a:xfrm>
              <a:off x="10679372" y="38625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850" name="object 15850"/>
          <p:cNvGrpSpPr/>
          <p:nvPr/>
        </p:nvGrpSpPr>
        <p:grpSpPr>
          <a:xfrm>
            <a:off x="11132645" y="3846770"/>
            <a:ext cx="9525" cy="19685"/>
            <a:chOff x="11132645" y="3846770"/>
            <a:chExt cx="9525" cy="19685"/>
          </a:xfrm>
        </p:grpSpPr>
        <p:sp>
          <p:nvSpPr>
            <p:cNvPr id="15851" name="object 15851"/>
            <p:cNvSpPr/>
            <p:nvPr/>
          </p:nvSpPr>
          <p:spPr>
            <a:xfrm>
              <a:off x="11133576" y="386538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52" name="object 15852"/>
            <p:cNvSpPr/>
            <p:nvPr/>
          </p:nvSpPr>
          <p:spPr>
            <a:xfrm>
              <a:off x="11132642" y="3846770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  <a:path w="9525" h="3810">
                  <a:moveTo>
                    <a:pt x="4648" y="2794"/>
                  </a:moveTo>
                  <a:lnTo>
                    <a:pt x="4381" y="2133"/>
                  </a:lnTo>
                  <a:lnTo>
                    <a:pt x="3721" y="1866"/>
                  </a:lnTo>
                  <a:lnTo>
                    <a:pt x="3060" y="2133"/>
                  </a:lnTo>
                  <a:lnTo>
                    <a:pt x="2794" y="2794"/>
                  </a:lnTo>
                  <a:lnTo>
                    <a:pt x="3060" y="3454"/>
                  </a:lnTo>
                  <a:lnTo>
                    <a:pt x="3721" y="3733"/>
                  </a:lnTo>
                  <a:lnTo>
                    <a:pt x="4381" y="3454"/>
                  </a:lnTo>
                  <a:lnTo>
                    <a:pt x="4648" y="2794"/>
                  </a:lnTo>
                  <a:close/>
                </a:path>
                <a:path w="9525" h="3810">
                  <a:moveTo>
                    <a:pt x="6515" y="2794"/>
                  </a:moveTo>
                  <a:lnTo>
                    <a:pt x="6235" y="2133"/>
                  </a:lnTo>
                  <a:lnTo>
                    <a:pt x="5588" y="1866"/>
                  </a:lnTo>
                  <a:lnTo>
                    <a:pt x="4927" y="2133"/>
                  </a:lnTo>
                  <a:lnTo>
                    <a:pt x="4648" y="2794"/>
                  </a:lnTo>
                  <a:lnTo>
                    <a:pt x="4927" y="3454"/>
                  </a:lnTo>
                  <a:lnTo>
                    <a:pt x="5588" y="3733"/>
                  </a:lnTo>
                  <a:lnTo>
                    <a:pt x="6235" y="3454"/>
                  </a:lnTo>
                  <a:lnTo>
                    <a:pt x="6515" y="2794"/>
                  </a:lnTo>
                  <a:close/>
                </a:path>
                <a:path w="9525" h="3810">
                  <a:moveTo>
                    <a:pt x="9309" y="939"/>
                  </a:moveTo>
                  <a:lnTo>
                    <a:pt x="9029" y="279"/>
                  </a:lnTo>
                  <a:lnTo>
                    <a:pt x="8369" y="0"/>
                  </a:lnTo>
                  <a:lnTo>
                    <a:pt x="7721" y="279"/>
                  </a:lnTo>
                  <a:lnTo>
                    <a:pt x="7442" y="939"/>
                  </a:lnTo>
                  <a:lnTo>
                    <a:pt x="7721" y="1600"/>
                  </a:lnTo>
                  <a:lnTo>
                    <a:pt x="8369" y="1866"/>
                  </a:lnTo>
                  <a:lnTo>
                    <a:pt x="9029" y="1600"/>
                  </a:lnTo>
                  <a:lnTo>
                    <a:pt x="9309" y="939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853" name="object 15853"/>
          <p:cNvGrpSpPr/>
          <p:nvPr/>
        </p:nvGrpSpPr>
        <p:grpSpPr>
          <a:xfrm>
            <a:off x="10679372" y="3861662"/>
            <a:ext cx="1905" cy="3175"/>
            <a:chOff x="10679372" y="3861662"/>
            <a:chExt cx="1905" cy="3175"/>
          </a:xfrm>
        </p:grpSpPr>
        <p:sp>
          <p:nvSpPr>
            <p:cNvPr id="15854" name="object 15854"/>
            <p:cNvSpPr/>
            <p:nvPr/>
          </p:nvSpPr>
          <p:spPr>
            <a:xfrm>
              <a:off x="10679372" y="38625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55" name="object 15855"/>
            <p:cNvSpPr/>
            <p:nvPr/>
          </p:nvSpPr>
          <p:spPr>
            <a:xfrm>
              <a:off x="10680303" y="38625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56" name="object 15856"/>
            <p:cNvSpPr/>
            <p:nvPr/>
          </p:nvSpPr>
          <p:spPr>
            <a:xfrm>
              <a:off x="10679372" y="38616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857" name="object 15857"/>
          <p:cNvSpPr/>
          <p:nvPr/>
        </p:nvSpPr>
        <p:spPr>
          <a:xfrm>
            <a:off x="11211751" y="3869109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39"/>
                </a:lnTo>
                <a:close/>
              </a:path>
              <a:path w="3809" h="1904">
                <a:moveTo>
                  <a:pt x="3721" y="939"/>
                </a:moveTo>
                <a:lnTo>
                  <a:pt x="3454" y="279"/>
                </a:lnTo>
                <a:lnTo>
                  <a:pt x="2794" y="0"/>
                </a:lnTo>
                <a:lnTo>
                  <a:pt x="2133" y="279"/>
                </a:lnTo>
                <a:lnTo>
                  <a:pt x="1866" y="939"/>
                </a:lnTo>
                <a:lnTo>
                  <a:pt x="2133" y="1587"/>
                </a:lnTo>
                <a:lnTo>
                  <a:pt x="2794" y="1866"/>
                </a:lnTo>
                <a:lnTo>
                  <a:pt x="3454" y="1587"/>
                </a:lnTo>
                <a:lnTo>
                  <a:pt x="3721" y="939"/>
                </a:lnTo>
                <a:close/>
              </a:path>
            </a:pathLst>
          </a:custGeom>
          <a:solidFill>
            <a:srgbClr val="9999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58" name="object 15858"/>
          <p:cNvSpPr/>
          <p:nvPr/>
        </p:nvSpPr>
        <p:spPr>
          <a:xfrm>
            <a:off x="11132645" y="386910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99999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859" name="object 15859"/>
          <p:cNvGrpSpPr/>
          <p:nvPr/>
        </p:nvGrpSpPr>
        <p:grpSpPr>
          <a:xfrm>
            <a:off x="11209897" y="3865384"/>
            <a:ext cx="5715" cy="5715"/>
            <a:chOff x="11209897" y="3865384"/>
            <a:chExt cx="5715" cy="5715"/>
          </a:xfrm>
        </p:grpSpPr>
        <p:sp>
          <p:nvSpPr>
            <p:cNvPr id="15860" name="object 15860"/>
            <p:cNvSpPr/>
            <p:nvPr/>
          </p:nvSpPr>
          <p:spPr>
            <a:xfrm>
              <a:off x="11209897" y="38691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61" name="object 15861"/>
            <p:cNvSpPr/>
            <p:nvPr/>
          </p:nvSpPr>
          <p:spPr>
            <a:xfrm>
              <a:off x="11214551" y="386538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862" name="object 15862"/>
          <p:cNvSpPr/>
          <p:nvPr/>
        </p:nvSpPr>
        <p:spPr>
          <a:xfrm>
            <a:off x="11117753" y="3847700"/>
            <a:ext cx="93345" cy="22860"/>
          </a:xfrm>
          <a:custGeom>
            <a:avLst/>
            <a:gdLst/>
            <a:ahLst/>
            <a:cxnLst/>
            <a:rect l="l" t="t" r="r" b="b"/>
            <a:pathLst>
              <a:path w="93345" h="22860">
                <a:moveTo>
                  <a:pt x="25130" y="18614"/>
                </a:moveTo>
                <a:lnTo>
                  <a:pt x="25130" y="17684"/>
                </a:lnTo>
              </a:path>
              <a:path w="93345" h="22860">
                <a:moveTo>
                  <a:pt x="93074" y="22337"/>
                </a:moveTo>
                <a:lnTo>
                  <a:pt x="25130" y="22337"/>
                </a:lnTo>
              </a:path>
              <a:path w="93345" h="22860">
                <a:moveTo>
                  <a:pt x="13030" y="18614"/>
                </a:moveTo>
                <a:lnTo>
                  <a:pt x="0" y="18614"/>
                </a:lnTo>
              </a:path>
              <a:path w="93345" h="22860">
                <a:moveTo>
                  <a:pt x="23268" y="18614"/>
                </a:moveTo>
                <a:lnTo>
                  <a:pt x="15822" y="18614"/>
                </a:lnTo>
              </a:path>
              <a:path w="93345" h="22860">
                <a:moveTo>
                  <a:pt x="18614" y="0"/>
                </a:moveTo>
                <a:lnTo>
                  <a:pt x="15822" y="0"/>
                </a:lnTo>
              </a:path>
              <a:path w="93345" h="22860">
                <a:moveTo>
                  <a:pt x="19545" y="1861"/>
                </a:moveTo>
                <a:lnTo>
                  <a:pt x="18614" y="1861"/>
                </a:lnTo>
              </a:path>
              <a:path w="93345" h="22860">
                <a:moveTo>
                  <a:pt x="20476" y="1861"/>
                </a:moveTo>
                <a:lnTo>
                  <a:pt x="19545" y="186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63" name="object 15863"/>
          <p:cNvSpPr/>
          <p:nvPr/>
        </p:nvSpPr>
        <p:spPr>
          <a:xfrm>
            <a:off x="9493603" y="6671582"/>
            <a:ext cx="6985" cy="29209"/>
          </a:xfrm>
          <a:custGeom>
            <a:avLst/>
            <a:gdLst/>
            <a:ahLst/>
            <a:cxnLst/>
            <a:rect l="l" t="t" r="r" b="b"/>
            <a:pathLst>
              <a:path w="6984" h="29209">
                <a:moveTo>
                  <a:pt x="6515" y="0"/>
                </a:moveTo>
                <a:lnTo>
                  <a:pt x="0" y="288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64" name="object 15864"/>
          <p:cNvSpPr/>
          <p:nvPr/>
        </p:nvSpPr>
        <p:spPr>
          <a:xfrm>
            <a:off x="11138230" y="3847700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279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65" name="object 15865"/>
          <p:cNvSpPr/>
          <p:nvPr/>
        </p:nvSpPr>
        <p:spPr>
          <a:xfrm>
            <a:off x="11212690" y="3870038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66" name="object 15866"/>
          <p:cNvSpPr/>
          <p:nvPr/>
        </p:nvSpPr>
        <p:spPr>
          <a:xfrm>
            <a:off x="11133576" y="3866315"/>
            <a:ext cx="81280" cy="3810"/>
          </a:xfrm>
          <a:custGeom>
            <a:avLst/>
            <a:gdLst/>
            <a:ahLst/>
            <a:cxnLst/>
            <a:rect l="l" t="t" r="r" b="b"/>
            <a:pathLst>
              <a:path w="81279" h="3810">
                <a:moveTo>
                  <a:pt x="7445" y="3722"/>
                </a:moveTo>
                <a:lnTo>
                  <a:pt x="0" y="3722"/>
                </a:lnTo>
              </a:path>
              <a:path w="81279" h="3810">
                <a:moveTo>
                  <a:pt x="80974" y="0"/>
                </a:moveTo>
                <a:lnTo>
                  <a:pt x="9307" y="0"/>
                </a:lnTo>
              </a:path>
              <a:path w="81279" h="3810">
                <a:moveTo>
                  <a:pt x="0" y="3722"/>
                </a:moveTo>
                <a:lnTo>
                  <a:pt x="7445" y="3722"/>
                </a:lnTo>
              </a:path>
              <a:path w="81279" h="3810">
                <a:moveTo>
                  <a:pt x="0" y="1861"/>
                </a:moveTo>
                <a:lnTo>
                  <a:pt x="0" y="3722"/>
                </a:lnTo>
              </a:path>
              <a:path w="81279" h="3810">
                <a:moveTo>
                  <a:pt x="7445" y="1861"/>
                </a:moveTo>
                <a:lnTo>
                  <a:pt x="0" y="186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67" name="object 15867"/>
          <p:cNvSpPr/>
          <p:nvPr/>
        </p:nvSpPr>
        <p:spPr>
          <a:xfrm>
            <a:off x="9545725" y="6684612"/>
            <a:ext cx="6985" cy="29209"/>
          </a:xfrm>
          <a:custGeom>
            <a:avLst/>
            <a:gdLst/>
            <a:ahLst/>
            <a:cxnLst/>
            <a:rect l="l" t="t" r="r" b="b"/>
            <a:pathLst>
              <a:path w="6984" h="29209">
                <a:moveTo>
                  <a:pt x="6515" y="0"/>
                </a:moveTo>
                <a:lnTo>
                  <a:pt x="0" y="288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68" name="object 15868"/>
          <p:cNvSpPr/>
          <p:nvPr/>
        </p:nvSpPr>
        <p:spPr>
          <a:xfrm>
            <a:off x="11117753" y="3845839"/>
            <a:ext cx="23495" cy="24765"/>
          </a:xfrm>
          <a:custGeom>
            <a:avLst/>
            <a:gdLst/>
            <a:ahLst/>
            <a:cxnLst/>
            <a:rect l="l" t="t" r="r" b="b"/>
            <a:pathLst>
              <a:path w="23495" h="24764">
                <a:moveTo>
                  <a:pt x="23268" y="24199"/>
                </a:moveTo>
                <a:lnTo>
                  <a:pt x="23268" y="22337"/>
                </a:lnTo>
              </a:path>
              <a:path w="23495" h="24764">
                <a:moveTo>
                  <a:pt x="0" y="19545"/>
                </a:moveTo>
                <a:lnTo>
                  <a:pt x="13030" y="19545"/>
                </a:lnTo>
              </a:path>
              <a:path w="23495" h="24764">
                <a:moveTo>
                  <a:pt x="0" y="0"/>
                </a:moveTo>
                <a:lnTo>
                  <a:pt x="0" y="19545"/>
                </a:lnTo>
              </a:path>
              <a:path w="23495" h="24764">
                <a:moveTo>
                  <a:pt x="13030" y="0"/>
                </a:moveTo>
                <a:lnTo>
                  <a:pt x="0" y="0"/>
                </a:lnTo>
              </a:path>
              <a:path w="23495" h="24764">
                <a:moveTo>
                  <a:pt x="13030" y="19545"/>
                </a:moveTo>
                <a:lnTo>
                  <a:pt x="13030" y="0"/>
                </a:lnTo>
              </a:path>
              <a:path w="23495" h="24764">
                <a:moveTo>
                  <a:pt x="15822" y="9307"/>
                </a:moveTo>
                <a:lnTo>
                  <a:pt x="15822" y="1954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69" name="object 15869"/>
          <p:cNvSpPr/>
          <p:nvPr/>
        </p:nvSpPr>
        <p:spPr>
          <a:xfrm>
            <a:off x="9585746" y="6693920"/>
            <a:ext cx="7620" cy="29845"/>
          </a:xfrm>
          <a:custGeom>
            <a:avLst/>
            <a:gdLst/>
            <a:ahLst/>
            <a:cxnLst/>
            <a:rect l="l" t="t" r="r" b="b"/>
            <a:pathLst>
              <a:path w="7620" h="29845">
                <a:moveTo>
                  <a:pt x="7445" y="0"/>
                </a:moveTo>
                <a:lnTo>
                  <a:pt x="0" y="2978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70" name="object 15870"/>
          <p:cNvSpPr/>
          <p:nvPr/>
        </p:nvSpPr>
        <p:spPr>
          <a:xfrm>
            <a:off x="11133576" y="3845839"/>
            <a:ext cx="7620" cy="19685"/>
          </a:xfrm>
          <a:custGeom>
            <a:avLst/>
            <a:gdLst/>
            <a:ahLst/>
            <a:cxnLst/>
            <a:rect l="l" t="t" r="r" b="b"/>
            <a:pathLst>
              <a:path w="7620" h="19685">
                <a:moveTo>
                  <a:pt x="7445" y="9307"/>
                </a:moveTo>
                <a:lnTo>
                  <a:pt x="0" y="9307"/>
                </a:lnTo>
              </a:path>
              <a:path w="7620" h="19685">
                <a:moveTo>
                  <a:pt x="7445" y="19545"/>
                </a:moveTo>
                <a:lnTo>
                  <a:pt x="7445" y="9307"/>
                </a:lnTo>
              </a:path>
              <a:path w="7620" h="19685">
                <a:moveTo>
                  <a:pt x="0" y="19545"/>
                </a:moveTo>
                <a:lnTo>
                  <a:pt x="7445" y="19545"/>
                </a:lnTo>
              </a:path>
              <a:path w="7620" h="19685">
                <a:moveTo>
                  <a:pt x="0" y="0"/>
                </a:moveTo>
                <a:lnTo>
                  <a:pt x="0" y="1861"/>
                </a:lnTo>
              </a:path>
              <a:path w="7620" h="19685">
                <a:moveTo>
                  <a:pt x="7445" y="0"/>
                </a:moveTo>
                <a:lnTo>
                  <a:pt x="0" y="0"/>
                </a:lnTo>
              </a:path>
              <a:path w="7620" h="19685">
                <a:moveTo>
                  <a:pt x="7445" y="1861"/>
                </a:moveTo>
                <a:lnTo>
                  <a:pt x="7445" y="0"/>
                </a:lnTo>
              </a:path>
              <a:path w="7620" h="19685">
                <a:moveTo>
                  <a:pt x="4653" y="1861"/>
                </a:moveTo>
                <a:lnTo>
                  <a:pt x="7445" y="1861"/>
                </a:lnTo>
              </a:path>
              <a:path w="7620" h="19685">
                <a:moveTo>
                  <a:pt x="4653" y="3722"/>
                </a:moveTo>
                <a:lnTo>
                  <a:pt x="4653" y="1861"/>
                </a:lnTo>
              </a:path>
              <a:path w="7620" h="19685">
                <a:moveTo>
                  <a:pt x="3722" y="3722"/>
                </a:moveTo>
                <a:lnTo>
                  <a:pt x="4653" y="3722"/>
                </a:lnTo>
              </a:path>
              <a:path w="7620" h="19685">
                <a:moveTo>
                  <a:pt x="2792" y="3722"/>
                </a:moveTo>
                <a:lnTo>
                  <a:pt x="3722" y="3722"/>
                </a:lnTo>
              </a:path>
              <a:path w="7620" h="19685">
                <a:moveTo>
                  <a:pt x="2792" y="1861"/>
                </a:moveTo>
                <a:lnTo>
                  <a:pt x="2792" y="3722"/>
                </a:lnTo>
              </a:path>
              <a:path w="7620" h="19685">
                <a:moveTo>
                  <a:pt x="0" y="1861"/>
                </a:moveTo>
                <a:lnTo>
                  <a:pt x="2792" y="186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71" name="object 15871"/>
          <p:cNvSpPr/>
          <p:nvPr/>
        </p:nvSpPr>
        <p:spPr>
          <a:xfrm>
            <a:off x="11212690" y="3870038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72" name="object 15872"/>
          <p:cNvSpPr/>
          <p:nvPr/>
        </p:nvSpPr>
        <p:spPr>
          <a:xfrm>
            <a:off x="9635076" y="6706951"/>
            <a:ext cx="7620" cy="29209"/>
          </a:xfrm>
          <a:custGeom>
            <a:avLst/>
            <a:gdLst/>
            <a:ahLst/>
            <a:cxnLst/>
            <a:rect l="l" t="t" r="r" b="b"/>
            <a:pathLst>
              <a:path w="7620" h="29209">
                <a:moveTo>
                  <a:pt x="7445" y="0"/>
                </a:moveTo>
                <a:lnTo>
                  <a:pt x="0" y="288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873" name="object 15873"/>
          <p:cNvGrpSpPr/>
          <p:nvPr/>
        </p:nvGrpSpPr>
        <p:grpSpPr>
          <a:xfrm>
            <a:off x="10679372" y="3860731"/>
            <a:ext cx="1905" cy="1905"/>
            <a:chOff x="10679372" y="3860731"/>
            <a:chExt cx="1905" cy="1905"/>
          </a:xfrm>
        </p:grpSpPr>
        <p:sp>
          <p:nvSpPr>
            <p:cNvPr id="15874" name="object 15874"/>
            <p:cNvSpPr/>
            <p:nvPr/>
          </p:nvSpPr>
          <p:spPr>
            <a:xfrm>
              <a:off x="10680303" y="38616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75" name="object 15875"/>
            <p:cNvSpPr/>
            <p:nvPr/>
          </p:nvSpPr>
          <p:spPr>
            <a:xfrm>
              <a:off x="10679372" y="38607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876" name="object 15876"/>
          <p:cNvGrpSpPr/>
          <p:nvPr/>
        </p:nvGrpSpPr>
        <p:grpSpPr>
          <a:xfrm>
            <a:off x="11098207" y="3844908"/>
            <a:ext cx="117475" cy="33655"/>
            <a:chOff x="11098207" y="3844908"/>
            <a:chExt cx="117475" cy="33655"/>
          </a:xfrm>
        </p:grpSpPr>
        <p:sp>
          <p:nvSpPr>
            <p:cNvPr id="15877" name="object 15877"/>
            <p:cNvSpPr/>
            <p:nvPr/>
          </p:nvSpPr>
          <p:spPr>
            <a:xfrm>
              <a:off x="11099139" y="3845839"/>
              <a:ext cx="115570" cy="31750"/>
            </a:xfrm>
            <a:custGeom>
              <a:avLst/>
              <a:gdLst/>
              <a:ahLst/>
              <a:cxnLst/>
              <a:rect l="l" t="t" r="r" b="b"/>
              <a:pathLst>
                <a:path w="115570" h="31750">
                  <a:moveTo>
                    <a:pt x="113550" y="22337"/>
                  </a:moveTo>
                  <a:lnTo>
                    <a:pt x="113550" y="24199"/>
                  </a:lnTo>
                </a:path>
                <a:path w="115570" h="31750">
                  <a:moveTo>
                    <a:pt x="115412" y="22337"/>
                  </a:moveTo>
                  <a:lnTo>
                    <a:pt x="113550" y="22337"/>
                  </a:lnTo>
                </a:path>
                <a:path w="115570" h="31750">
                  <a:moveTo>
                    <a:pt x="115412" y="24199"/>
                  </a:moveTo>
                  <a:lnTo>
                    <a:pt x="115412" y="22337"/>
                  </a:lnTo>
                </a:path>
                <a:path w="115570" h="31750">
                  <a:moveTo>
                    <a:pt x="43745" y="24199"/>
                  </a:moveTo>
                  <a:lnTo>
                    <a:pt x="111689" y="24199"/>
                  </a:lnTo>
                </a:path>
                <a:path w="115570" h="31750">
                  <a:moveTo>
                    <a:pt x="43745" y="22337"/>
                  </a:moveTo>
                  <a:lnTo>
                    <a:pt x="43745" y="24199"/>
                  </a:lnTo>
                </a:path>
                <a:path w="115570" h="31750">
                  <a:moveTo>
                    <a:pt x="111689" y="22337"/>
                  </a:moveTo>
                  <a:lnTo>
                    <a:pt x="43745" y="22337"/>
                  </a:lnTo>
                </a:path>
                <a:path w="115570" h="31750">
                  <a:moveTo>
                    <a:pt x="111689" y="24199"/>
                  </a:moveTo>
                  <a:lnTo>
                    <a:pt x="111689" y="22337"/>
                  </a:lnTo>
                </a:path>
                <a:path w="115570" h="31750">
                  <a:moveTo>
                    <a:pt x="115412" y="0"/>
                  </a:moveTo>
                  <a:lnTo>
                    <a:pt x="43745" y="0"/>
                  </a:lnTo>
                </a:path>
                <a:path w="115570" h="31750">
                  <a:moveTo>
                    <a:pt x="115412" y="19545"/>
                  </a:moveTo>
                  <a:lnTo>
                    <a:pt x="115412" y="0"/>
                  </a:lnTo>
                </a:path>
                <a:path w="115570" h="31750">
                  <a:moveTo>
                    <a:pt x="43745" y="19545"/>
                  </a:moveTo>
                  <a:lnTo>
                    <a:pt x="115412" y="19545"/>
                  </a:lnTo>
                </a:path>
                <a:path w="115570" h="31750">
                  <a:moveTo>
                    <a:pt x="43745" y="0"/>
                  </a:moveTo>
                  <a:lnTo>
                    <a:pt x="43745" y="19545"/>
                  </a:lnTo>
                </a:path>
                <a:path w="115570" h="31750">
                  <a:moveTo>
                    <a:pt x="110758" y="31645"/>
                  </a:moveTo>
                  <a:lnTo>
                    <a:pt x="109827" y="31645"/>
                  </a:lnTo>
                </a:path>
                <a:path w="115570" h="31750">
                  <a:moveTo>
                    <a:pt x="24199" y="31645"/>
                  </a:moveTo>
                  <a:lnTo>
                    <a:pt x="22337" y="31645"/>
                  </a:lnTo>
                </a:path>
                <a:path w="115570" h="31750">
                  <a:moveTo>
                    <a:pt x="0" y="14891"/>
                  </a:moveTo>
                  <a:lnTo>
                    <a:pt x="0" y="10238"/>
                  </a:lnTo>
                </a:path>
                <a:path w="115570" h="31750">
                  <a:moveTo>
                    <a:pt x="930" y="15822"/>
                  </a:moveTo>
                  <a:lnTo>
                    <a:pt x="930" y="14891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78" name="object 15878"/>
            <p:cNvSpPr/>
            <p:nvPr/>
          </p:nvSpPr>
          <p:spPr>
            <a:xfrm>
              <a:off x="11099138" y="38598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79" name="object 15879"/>
            <p:cNvSpPr/>
            <p:nvPr/>
          </p:nvSpPr>
          <p:spPr>
            <a:xfrm>
              <a:off x="11099139" y="3860731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930" y="0"/>
                  </a:moveTo>
                  <a:lnTo>
                    <a:pt x="0" y="0"/>
                  </a:lnTo>
                </a:path>
                <a:path w="1270" h="3175">
                  <a:moveTo>
                    <a:pt x="930" y="1861"/>
                  </a:moveTo>
                  <a:lnTo>
                    <a:pt x="930" y="930"/>
                  </a:lnTo>
                </a:path>
                <a:path w="1270" h="3175">
                  <a:moveTo>
                    <a:pt x="0" y="2792"/>
                  </a:moveTo>
                  <a:lnTo>
                    <a:pt x="930" y="2792"/>
                  </a:lnTo>
                </a:path>
                <a:path w="1270" h="3175">
                  <a:moveTo>
                    <a:pt x="930" y="2792"/>
                  </a:moveTo>
                  <a:lnTo>
                    <a:pt x="930" y="1861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0" name="object 15880"/>
            <p:cNvSpPr/>
            <p:nvPr/>
          </p:nvSpPr>
          <p:spPr>
            <a:xfrm>
              <a:off x="11099138" y="38616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1" name="object 15881"/>
            <p:cNvSpPr/>
            <p:nvPr/>
          </p:nvSpPr>
          <p:spPr>
            <a:xfrm>
              <a:off x="11099139" y="386352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0" y="1861"/>
                  </a:moveTo>
                  <a:lnTo>
                    <a:pt x="0" y="0"/>
                  </a:lnTo>
                </a:path>
                <a:path h="1904">
                  <a:moveTo>
                    <a:pt x="0" y="0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2" name="object 15882"/>
            <p:cNvSpPr/>
            <p:nvPr/>
          </p:nvSpPr>
          <p:spPr>
            <a:xfrm>
              <a:off x="11098207" y="38625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883" name="object 15883"/>
          <p:cNvGrpSpPr/>
          <p:nvPr/>
        </p:nvGrpSpPr>
        <p:grpSpPr>
          <a:xfrm>
            <a:off x="10674718" y="3855147"/>
            <a:ext cx="12700" cy="6985"/>
            <a:chOff x="10674718" y="3855147"/>
            <a:chExt cx="12700" cy="6985"/>
          </a:xfrm>
        </p:grpSpPr>
        <p:sp>
          <p:nvSpPr>
            <p:cNvPr id="15884" name="object 15884"/>
            <p:cNvSpPr/>
            <p:nvPr/>
          </p:nvSpPr>
          <p:spPr>
            <a:xfrm>
              <a:off x="10680303" y="386073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5" name="object 15885"/>
            <p:cNvSpPr/>
            <p:nvPr/>
          </p:nvSpPr>
          <p:spPr>
            <a:xfrm>
              <a:off x="10679366" y="38598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6" name="object 15886"/>
            <p:cNvSpPr/>
            <p:nvPr/>
          </p:nvSpPr>
          <p:spPr>
            <a:xfrm>
              <a:off x="10680303" y="385607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4653"/>
                  </a:moveTo>
                  <a:lnTo>
                    <a:pt x="0" y="2792"/>
                  </a:lnTo>
                </a:path>
                <a:path h="5079">
                  <a:moveTo>
                    <a:pt x="0" y="279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7" name="object 15887"/>
            <p:cNvSpPr/>
            <p:nvPr/>
          </p:nvSpPr>
          <p:spPr>
            <a:xfrm>
              <a:off x="10679366" y="38551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8" name="object 15888"/>
            <p:cNvSpPr/>
            <p:nvPr/>
          </p:nvSpPr>
          <p:spPr>
            <a:xfrm>
              <a:off x="10674718" y="385607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5584" y="0"/>
                  </a:moveTo>
                  <a:lnTo>
                    <a:pt x="5584" y="930"/>
                  </a:lnTo>
                </a:path>
                <a:path w="12700" h="1904">
                  <a:moveTo>
                    <a:pt x="5584" y="930"/>
                  </a:moveTo>
                  <a:lnTo>
                    <a:pt x="4653" y="930"/>
                  </a:lnTo>
                </a:path>
                <a:path w="12700" h="1904">
                  <a:moveTo>
                    <a:pt x="4653" y="930"/>
                  </a:moveTo>
                  <a:lnTo>
                    <a:pt x="3722" y="1861"/>
                  </a:lnTo>
                </a:path>
                <a:path w="12700" h="1904">
                  <a:moveTo>
                    <a:pt x="3722" y="1861"/>
                  </a:moveTo>
                  <a:lnTo>
                    <a:pt x="1861" y="1861"/>
                  </a:lnTo>
                </a:path>
                <a:path w="12700" h="1904">
                  <a:moveTo>
                    <a:pt x="1861" y="1861"/>
                  </a:moveTo>
                  <a:lnTo>
                    <a:pt x="0" y="1861"/>
                  </a:lnTo>
                </a:path>
                <a:path w="12700" h="1904">
                  <a:moveTo>
                    <a:pt x="12099" y="1861"/>
                  </a:moveTo>
                  <a:lnTo>
                    <a:pt x="10238" y="1861"/>
                  </a:lnTo>
                </a:path>
                <a:path w="12700" h="1904">
                  <a:moveTo>
                    <a:pt x="10238" y="1861"/>
                  </a:moveTo>
                  <a:lnTo>
                    <a:pt x="8376" y="1861"/>
                  </a:lnTo>
                </a:path>
                <a:path w="12700" h="1904">
                  <a:moveTo>
                    <a:pt x="8376" y="1861"/>
                  </a:moveTo>
                  <a:lnTo>
                    <a:pt x="7445" y="930"/>
                  </a:lnTo>
                </a:path>
                <a:path w="12700" h="1904">
                  <a:moveTo>
                    <a:pt x="7445" y="930"/>
                  </a:moveTo>
                  <a:lnTo>
                    <a:pt x="6515" y="930"/>
                  </a:lnTo>
                </a:path>
                <a:path w="12700" h="1904">
                  <a:moveTo>
                    <a:pt x="6515" y="930"/>
                  </a:moveTo>
                  <a:lnTo>
                    <a:pt x="6515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89" name="object 15889"/>
            <p:cNvSpPr/>
            <p:nvPr/>
          </p:nvSpPr>
          <p:spPr>
            <a:xfrm>
              <a:off x="10680293" y="38551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0" name="object 15890"/>
            <p:cNvSpPr/>
            <p:nvPr/>
          </p:nvSpPr>
          <p:spPr>
            <a:xfrm>
              <a:off x="10681234" y="385607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2792"/>
                  </a:lnTo>
                </a:path>
                <a:path h="5079">
                  <a:moveTo>
                    <a:pt x="0" y="2792"/>
                  </a:moveTo>
                  <a:lnTo>
                    <a:pt x="0" y="4653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1" name="object 15891"/>
            <p:cNvSpPr/>
            <p:nvPr/>
          </p:nvSpPr>
          <p:spPr>
            <a:xfrm>
              <a:off x="10680293" y="38598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2" name="object 15892"/>
            <p:cNvSpPr/>
            <p:nvPr/>
          </p:nvSpPr>
          <p:spPr>
            <a:xfrm>
              <a:off x="10681234" y="386073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893" name="object 15893"/>
          <p:cNvGrpSpPr/>
          <p:nvPr/>
        </p:nvGrpSpPr>
        <p:grpSpPr>
          <a:xfrm>
            <a:off x="11097277" y="3855146"/>
            <a:ext cx="8890" cy="11430"/>
            <a:chOff x="11097277" y="3855146"/>
            <a:chExt cx="8890" cy="11430"/>
          </a:xfrm>
        </p:grpSpPr>
        <p:sp>
          <p:nvSpPr>
            <p:cNvPr id="15894" name="object 15894"/>
            <p:cNvSpPr/>
            <p:nvPr/>
          </p:nvSpPr>
          <p:spPr>
            <a:xfrm>
              <a:off x="11098207" y="38616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5" name="object 15895"/>
            <p:cNvSpPr/>
            <p:nvPr/>
          </p:nvSpPr>
          <p:spPr>
            <a:xfrm>
              <a:off x="11099139" y="38616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6" name="object 15896"/>
            <p:cNvSpPr/>
            <p:nvPr/>
          </p:nvSpPr>
          <p:spPr>
            <a:xfrm>
              <a:off x="11098200" y="38598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7" name="object 15897"/>
            <p:cNvSpPr/>
            <p:nvPr/>
          </p:nvSpPr>
          <p:spPr>
            <a:xfrm>
              <a:off x="11098208" y="3856077"/>
              <a:ext cx="1270" cy="5715"/>
            </a:xfrm>
            <a:custGeom>
              <a:avLst/>
              <a:gdLst/>
              <a:ahLst/>
              <a:cxnLst/>
              <a:rect l="l" t="t" r="r" b="b"/>
              <a:pathLst>
                <a:path w="1270" h="5714">
                  <a:moveTo>
                    <a:pt x="930" y="4653"/>
                  </a:moveTo>
                  <a:lnTo>
                    <a:pt x="930" y="5584"/>
                  </a:lnTo>
                </a:path>
                <a:path w="1270" h="5714">
                  <a:moveTo>
                    <a:pt x="930" y="0"/>
                  </a:moveTo>
                  <a:lnTo>
                    <a:pt x="930" y="2792"/>
                  </a:lnTo>
                </a:path>
                <a:path w="1270" h="5714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8" name="object 15898"/>
            <p:cNvSpPr/>
            <p:nvPr/>
          </p:nvSpPr>
          <p:spPr>
            <a:xfrm>
              <a:off x="11098200" y="38551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99" name="object 15899"/>
            <p:cNvSpPr/>
            <p:nvPr/>
          </p:nvSpPr>
          <p:spPr>
            <a:xfrm>
              <a:off x="11098208" y="3856077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930" y="0"/>
                  </a:moveTo>
                  <a:lnTo>
                    <a:pt x="0" y="0"/>
                  </a:lnTo>
                </a:path>
                <a:path w="1904" h="1270">
                  <a:moveTo>
                    <a:pt x="0" y="0"/>
                  </a:moveTo>
                  <a:lnTo>
                    <a:pt x="0" y="930"/>
                  </a:lnTo>
                </a:path>
                <a:path w="1904" h="1270">
                  <a:moveTo>
                    <a:pt x="1861" y="93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0" name="object 15900"/>
            <p:cNvSpPr/>
            <p:nvPr/>
          </p:nvSpPr>
          <p:spPr>
            <a:xfrm>
              <a:off x="11099138" y="38551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1" name="object 15901"/>
            <p:cNvSpPr/>
            <p:nvPr/>
          </p:nvSpPr>
          <p:spPr>
            <a:xfrm>
              <a:off x="11099139" y="38560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2" name="object 15902"/>
            <p:cNvSpPr/>
            <p:nvPr/>
          </p:nvSpPr>
          <p:spPr>
            <a:xfrm>
              <a:off x="11103792" y="38570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3" name="object 15903"/>
            <p:cNvSpPr/>
            <p:nvPr/>
          </p:nvSpPr>
          <p:spPr>
            <a:xfrm>
              <a:off x="11099139" y="38560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4" name="object 15904"/>
            <p:cNvSpPr/>
            <p:nvPr/>
          </p:nvSpPr>
          <p:spPr>
            <a:xfrm>
              <a:off x="11099138" y="38551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5" name="object 15905"/>
            <p:cNvSpPr/>
            <p:nvPr/>
          </p:nvSpPr>
          <p:spPr>
            <a:xfrm>
              <a:off x="11100069" y="38560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6" name="object 15906"/>
            <p:cNvSpPr/>
            <p:nvPr/>
          </p:nvSpPr>
          <p:spPr>
            <a:xfrm>
              <a:off x="11099138" y="3856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7" name="object 15907"/>
            <p:cNvSpPr/>
            <p:nvPr/>
          </p:nvSpPr>
          <p:spPr>
            <a:xfrm>
              <a:off x="11099139" y="38644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08" name="object 15908"/>
            <p:cNvSpPr/>
            <p:nvPr/>
          </p:nvSpPr>
          <p:spPr>
            <a:xfrm>
              <a:off x="11098207" y="38644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909" name="object 15909"/>
          <p:cNvGrpSpPr/>
          <p:nvPr/>
        </p:nvGrpSpPr>
        <p:grpSpPr>
          <a:xfrm>
            <a:off x="10678441" y="3855146"/>
            <a:ext cx="8890" cy="11430"/>
            <a:chOff x="10678441" y="3855146"/>
            <a:chExt cx="8890" cy="11430"/>
          </a:xfrm>
        </p:grpSpPr>
        <p:sp>
          <p:nvSpPr>
            <p:cNvPr id="15910" name="object 15910"/>
            <p:cNvSpPr/>
            <p:nvPr/>
          </p:nvSpPr>
          <p:spPr>
            <a:xfrm>
              <a:off x="10680303" y="38607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1" name="object 15911"/>
            <p:cNvSpPr/>
            <p:nvPr/>
          </p:nvSpPr>
          <p:spPr>
            <a:xfrm>
              <a:off x="10681234" y="38616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2" name="object 15912"/>
            <p:cNvSpPr/>
            <p:nvPr/>
          </p:nvSpPr>
          <p:spPr>
            <a:xfrm>
              <a:off x="10680303" y="38616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3" name="object 15913"/>
            <p:cNvSpPr/>
            <p:nvPr/>
          </p:nvSpPr>
          <p:spPr>
            <a:xfrm>
              <a:off x="10681234" y="38625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4" name="object 15914"/>
            <p:cNvSpPr/>
            <p:nvPr/>
          </p:nvSpPr>
          <p:spPr>
            <a:xfrm>
              <a:off x="10680294" y="38625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5" name="object 15915"/>
            <p:cNvSpPr/>
            <p:nvPr/>
          </p:nvSpPr>
          <p:spPr>
            <a:xfrm>
              <a:off x="10681234" y="3863523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0" y="0"/>
                  </a:moveTo>
                  <a:lnTo>
                    <a:pt x="0" y="930"/>
                  </a:lnTo>
                </a:path>
                <a:path h="1904">
                  <a:moveTo>
                    <a:pt x="0" y="930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6" name="object 15916"/>
            <p:cNvSpPr/>
            <p:nvPr/>
          </p:nvSpPr>
          <p:spPr>
            <a:xfrm>
              <a:off x="10680294" y="3855152"/>
              <a:ext cx="1905" cy="11430"/>
            </a:xfrm>
            <a:custGeom>
              <a:avLst/>
              <a:gdLst/>
              <a:ahLst/>
              <a:cxnLst/>
              <a:rect l="l" t="t" r="r" b="b"/>
              <a:pathLst>
                <a:path w="1904" h="11429">
                  <a:moveTo>
                    <a:pt x="1866" y="10236"/>
                  </a:moveTo>
                  <a:lnTo>
                    <a:pt x="1587" y="9575"/>
                  </a:lnTo>
                  <a:lnTo>
                    <a:pt x="939" y="9309"/>
                  </a:lnTo>
                  <a:lnTo>
                    <a:pt x="279" y="9575"/>
                  </a:lnTo>
                  <a:lnTo>
                    <a:pt x="0" y="10236"/>
                  </a:lnTo>
                  <a:lnTo>
                    <a:pt x="279" y="10896"/>
                  </a:lnTo>
                  <a:lnTo>
                    <a:pt x="939" y="11163"/>
                  </a:lnTo>
                  <a:lnTo>
                    <a:pt x="1587" y="10896"/>
                  </a:lnTo>
                  <a:lnTo>
                    <a:pt x="1866" y="10236"/>
                  </a:lnTo>
                  <a:close/>
                </a:path>
                <a:path w="1904" h="11429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7" name="object 15917"/>
            <p:cNvSpPr/>
            <p:nvPr/>
          </p:nvSpPr>
          <p:spPr>
            <a:xfrm>
              <a:off x="10681234" y="3856077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5" h="1904">
                  <a:moveTo>
                    <a:pt x="0" y="0"/>
                  </a:moveTo>
                  <a:lnTo>
                    <a:pt x="0" y="930"/>
                  </a:lnTo>
                </a:path>
                <a:path w="5715" h="1904">
                  <a:moveTo>
                    <a:pt x="0" y="930"/>
                  </a:moveTo>
                  <a:lnTo>
                    <a:pt x="930" y="930"/>
                  </a:lnTo>
                </a:path>
                <a:path w="5715" h="1904">
                  <a:moveTo>
                    <a:pt x="5584" y="1861"/>
                  </a:moveTo>
                  <a:lnTo>
                    <a:pt x="4653" y="1861"/>
                  </a:lnTo>
                </a:path>
                <a:path w="5715" h="1904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8" name="object 15918"/>
            <p:cNvSpPr/>
            <p:nvPr/>
          </p:nvSpPr>
          <p:spPr>
            <a:xfrm>
              <a:off x="10680303" y="38551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19" name="object 15919"/>
            <p:cNvSpPr/>
            <p:nvPr/>
          </p:nvSpPr>
          <p:spPr>
            <a:xfrm>
              <a:off x="10680303" y="38560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20" name="object 15920"/>
            <p:cNvSpPr/>
            <p:nvPr/>
          </p:nvSpPr>
          <p:spPr>
            <a:xfrm>
              <a:off x="10679366" y="38551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21" name="object 15921"/>
            <p:cNvSpPr/>
            <p:nvPr/>
          </p:nvSpPr>
          <p:spPr>
            <a:xfrm>
              <a:off x="10679372" y="385607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22" name="object 15922"/>
            <p:cNvSpPr/>
            <p:nvPr/>
          </p:nvSpPr>
          <p:spPr>
            <a:xfrm>
              <a:off x="10679366" y="38551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923" name="object 15923"/>
          <p:cNvSpPr/>
          <p:nvPr/>
        </p:nvSpPr>
        <p:spPr>
          <a:xfrm>
            <a:off x="9687197" y="6577577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2792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924" name="object 15924"/>
          <p:cNvGrpSpPr/>
          <p:nvPr/>
        </p:nvGrpSpPr>
        <p:grpSpPr>
          <a:xfrm>
            <a:off x="10679372" y="3856077"/>
            <a:ext cx="1905" cy="5715"/>
            <a:chOff x="10679372" y="3856077"/>
            <a:chExt cx="1905" cy="5715"/>
          </a:xfrm>
        </p:grpSpPr>
        <p:sp>
          <p:nvSpPr>
            <p:cNvPr id="15925" name="object 15925"/>
            <p:cNvSpPr/>
            <p:nvPr/>
          </p:nvSpPr>
          <p:spPr>
            <a:xfrm>
              <a:off x="10680303" y="3856077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26" name="object 15926"/>
            <p:cNvSpPr/>
            <p:nvPr/>
          </p:nvSpPr>
          <p:spPr>
            <a:xfrm>
              <a:off x="10679366" y="38598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27" name="object 15927"/>
            <p:cNvSpPr/>
            <p:nvPr/>
          </p:nvSpPr>
          <p:spPr>
            <a:xfrm>
              <a:off x="10680303" y="386073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928" name="object 15928"/>
          <p:cNvSpPr/>
          <p:nvPr/>
        </p:nvSpPr>
        <p:spPr>
          <a:xfrm>
            <a:off x="9488949" y="6535694"/>
            <a:ext cx="33020" cy="132715"/>
          </a:xfrm>
          <a:custGeom>
            <a:avLst/>
            <a:gdLst/>
            <a:ahLst/>
            <a:cxnLst/>
            <a:rect l="l" t="t" r="r" b="b"/>
            <a:pathLst>
              <a:path w="33020" h="132715">
                <a:moveTo>
                  <a:pt x="32576" y="930"/>
                </a:moveTo>
                <a:lnTo>
                  <a:pt x="29783" y="0"/>
                </a:lnTo>
              </a:path>
              <a:path w="33020" h="132715">
                <a:moveTo>
                  <a:pt x="29783" y="0"/>
                </a:moveTo>
                <a:lnTo>
                  <a:pt x="22337" y="26991"/>
                </a:lnTo>
              </a:path>
              <a:path w="33020" h="132715">
                <a:moveTo>
                  <a:pt x="18614" y="42814"/>
                </a:moveTo>
                <a:lnTo>
                  <a:pt x="11168" y="74459"/>
                </a:lnTo>
              </a:path>
              <a:path w="33020" h="132715">
                <a:moveTo>
                  <a:pt x="6515" y="90282"/>
                </a:moveTo>
                <a:lnTo>
                  <a:pt x="0" y="116343"/>
                </a:lnTo>
              </a:path>
              <a:path w="33020" h="132715">
                <a:moveTo>
                  <a:pt x="0" y="116343"/>
                </a:moveTo>
                <a:lnTo>
                  <a:pt x="0" y="119135"/>
                </a:lnTo>
              </a:path>
              <a:path w="33020" h="132715">
                <a:moveTo>
                  <a:pt x="6515" y="130304"/>
                </a:moveTo>
                <a:lnTo>
                  <a:pt x="10238" y="132165"/>
                </a:lnTo>
              </a:path>
              <a:path w="33020" h="132715">
                <a:moveTo>
                  <a:pt x="3722" y="128442"/>
                </a:moveTo>
                <a:lnTo>
                  <a:pt x="6515" y="130304"/>
                </a:lnTo>
              </a:path>
              <a:path w="33020" h="132715">
                <a:moveTo>
                  <a:pt x="1861" y="125650"/>
                </a:moveTo>
                <a:lnTo>
                  <a:pt x="3722" y="128442"/>
                </a:lnTo>
              </a:path>
              <a:path w="33020" h="132715">
                <a:moveTo>
                  <a:pt x="930" y="122858"/>
                </a:moveTo>
                <a:lnTo>
                  <a:pt x="1861" y="125650"/>
                </a:lnTo>
              </a:path>
              <a:path w="33020" h="132715">
                <a:moveTo>
                  <a:pt x="0" y="120066"/>
                </a:moveTo>
                <a:lnTo>
                  <a:pt x="930" y="122858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29" name="object 15929"/>
          <p:cNvSpPr/>
          <p:nvPr/>
        </p:nvSpPr>
        <p:spPr>
          <a:xfrm>
            <a:off x="9645314" y="6578507"/>
            <a:ext cx="45085" cy="125730"/>
          </a:xfrm>
          <a:custGeom>
            <a:avLst/>
            <a:gdLst/>
            <a:ahLst/>
            <a:cxnLst/>
            <a:rect l="l" t="t" r="r" b="b"/>
            <a:pathLst>
              <a:path w="45084" h="125729">
                <a:moveTo>
                  <a:pt x="13030" y="121927"/>
                </a:moveTo>
                <a:lnTo>
                  <a:pt x="13961" y="120066"/>
                </a:lnTo>
              </a:path>
              <a:path w="45084" h="125729">
                <a:moveTo>
                  <a:pt x="10238" y="124719"/>
                </a:moveTo>
                <a:lnTo>
                  <a:pt x="13030" y="121927"/>
                </a:lnTo>
              </a:path>
              <a:path w="45084" h="125729">
                <a:moveTo>
                  <a:pt x="7445" y="125650"/>
                </a:moveTo>
                <a:lnTo>
                  <a:pt x="10238" y="124719"/>
                </a:lnTo>
              </a:path>
              <a:path w="45084" h="125729">
                <a:moveTo>
                  <a:pt x="3722" y="125650"/>
                </a:moveTo>
                <a:lnTo>
                  <a:pt x="7445" y="125650"/>
                </a:lnTo>
              </a:path>
              <a:path w="45084" h="125729">
                <a:moveTo>
                  <a:pt x="0" y="125650"/>
                </a:moveTo>
                <a:lnTo>
                  <a:pt x="3722" y="125650"/>
                </a:lnTo>
              </a:path>
              <a:path w="45084" h="125729">
                <a:moveTo>
                  <a:pt x="14891" y="119135"/>
                </a:moveTo>
                <a:lnTo>
                  <a:pt x="15822" y="116343"/>
                </a:lnTo>
              </a:path>
              <a:path w="45084" h="125729">
                <a:moveTo>
                  <a:pt x="15822" y="116343"/>
                </a:moveTo>
                <a:lnTo>
                  <a:pt x="22337" y="90282"/>
                </a:lnTo>
              </a:path>
              <a:path w="45084" h="125729">
                <a:moveTo>
                  <a:pt x="26991" y="74459"/>
                </a:moveTo>
                <a:lnTo>
                  <a:pt x="34437" y="42814"/>
                </a:lnTo>
              </a:path>
              <a:path w="45084" h="125729">
                <a:moveTo>
                  <a:pt x="38160" y="26991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30" name="object 15930"/>
          <p:cNvSpPr/>
          <p:nvPr/>
        </p:nvSpPr>
        <p:spPr>
          <a:xfrm>
            <a:off x="11099138" y="386352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31" name="object 15931"/>
          <p:cNvSpPr/>
          <p:nvPr/>
        </p:nvSpPr>
        <p:spPr>
          <a:xfrm>
            <a:off x="10680303" y="386166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32" name="object 15932"/>
          <p:cNvSpPr/>
          <p:nvPr/>
        </p:nvSpPr>
        <p:spPr>
          <a:xfrm>
            <a:off x="9488018" y="6658552"/>
            <a:ext cx="172720" cy="48895"/>
          </a:xfrm>
          <a:custGeom>
            <a:avLst/>
            <a:gdLst/>
            <a:ahLst/>
            <a:cxnLst/>
            <a:rect l="l" t="t" r="r" b="b"/>
            <a:pathLst>
              <a:path w="172720" h="48895">
                <a:moveTo>
                  <a:pt x="171257" y="42814"/>
                </a:moveTo>
                <a:lnTo>
                  <a:pt x="169395" y="44675"/>
                </a:lnTo>
              </a:path>
              <a:path w="172720" h="48895">
                <a:moveTo>
                  <a:pt x="172187" y="40022"/>
                </a:moveTo>
                <a:lnTo>
                  <a:pt x="171257" y="42814"/>
                </a:lnTo>
              </a:path>
              <a:path w="172720" h="48895">
                <a:moveTo>
                  <a:pt x="160088" y="48398"/>
                </a:moveTo>
                <a:lnTo>
                  <a:pt x="157295" y="48398"/>
                </a:lnTo>
              </a:path>
              <a:path w="172720" h="48895">
                <a:moveTo>
                  <a:pt x="163811" y="48398"/>
                </a:moveTo>
                <a:lnTo>
                  <a:pt x="160088" y="48398"/>
                </a:lnTo>
              </a:path>
              <a:path w="172720" h="48895">
                <a:moveTo>
                  <a:pt x="166603" y="47468"/>
                </a:moveTo>
                <a:lnTo>
                  <a:pt x="163811" y="48398"/>
                </a:lnTo>
              </a:path>
              <a:path w="172720" h="48895">
                <a:moveTo>
                  <a:pt x="169395" y="45606"/>
                </a:moveTo>
                <a:lnTo>
                  <a:pt x="166603" y="47468"/>
                </a:lnTo>
              </a:path>
              <a:path w="172720" h="48895">
                <a:moveTo>
                  <a:pt x="169395" y="44675"/>
                </a:moveTo>
                <a:lnTo>
                  <a:pt x="169395" y="45606"/>
                </a:lnTo>
              </a:path>
              <a:path w="172720" h="48895">
                <a:moveTo>
                  <a:pt x="157295" y="48398"/>
                </a:moveTo>
                <a:lnTo>
                  <a:pt x="117273" y="38160"/>
                </a:lnTo>
              </a:path>
              <a:path w="172720" h="48895">
                <a:moveTo>
                  <a:pt x="100520" y="34437"/>
                </a:moveTo>
                <a:lnTo>
                  <a:pt x="67013" y="26060"/>
                </a:lnTo>
              </a:path>
              <a:path w="172720" h="48895">
                <a:moveTo>
                  <a:pt x="49329" y="21407"/>
                </a:moveTo>
                <a:lnTo>
                  <a:pt x="10238" y="12099"/>
                </a:lnTo>
              </a:path>
              <a:path w="172720" h="48895">
                <a:moveTo>
                  <a:pt x="4653" y="8376"/>
                </a:moveTo>
                <a:lnTo>
                  <a:pt x="3722" y="8376"/>
                </a:lnTo>
              </a:path>
              <a:path w="172720" h="48895">
                <a:moveTo>
                  <a:pt x="7445" y="10238"/>
                </a:moveTo>
                <a:lnTo>
                  <a:pt x="4653" y="8376"/>
                </a:lnTo>
              </a:path>
              <a:path w="172720" h="48895">
                <a:moveTo>
                  <a:pt x="10238" y="12099"/>
                </a:moveTo>
                <a:lnTo>
                  <a:pt x="7445" y="10238"/>
                </a:lnTo>
              </a:path>
              <a:path w="172720" h="48895">
                <a:moveTo>
                  <a:pt x="930" y="2792"/>
                </a:moveTo>
                <a:lnTo>
                  <a:pt x="0" y="0"/>
                </a:lnTo>
              </a:path>
              <a:path w="172720" h="48895">
                <a:moveTo>
                  <a:pt x="1861" y="6515"/>
                </a:moveTo>
                <a:lnTo>
                  <a:pt x="930" y="2792"/>
                </a:lnTo>
              </a:path>
              <a:path w="172720" h="48895">
                <a:moveTo>
                  <a:pt x="3722" y="7445"/>
                </a:moveTo>
                <a:lnTo>
                  <a:pt x="1861" y="651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33" name="object 15933"/>
          <p:cNvSpPr/>
          <p:nvPr/>
        </p:nvSpPr>
        <p:spPr>
          <a:xfrm>
            <a:off x="10679372" y="386166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99999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934" name="object 15934"/>
          <p:cNvGrpSpPr/>
          <p:nvPr/>
        </p:nvGrpSpPr>
        <p:grpSpPr>
          <a:xfrm>
            <a:off x="11098207" y="3856077"/>
            <a:ext cx="3175" cy="8890"/>
            <a:chOff x="11098207" y="3856077"/>
            <a:chExt cx="3175" cy="8890"/>
          </a:xfrm>
        </p:grpSpPr>
        <p:sp>
          <p:nvSpPr>
            <p:cNvPr id="15935" name="object 15935"/>
            <p:cNvSpPr/>
            <p:nvPr/>
          </p:nvSpPr>
          <p:spPr>
            <a:xfrm>
              <a:off x="11099138" y="38616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36" name="object 15936"/>
            <p:cNvSpPr/>
            <p:nvPr/>
          </p:nvSpPr>
          <p:spPr>
            <a:xfrm>
              <a:off x="11099139" y="386259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37" name="object 15937"/>
            <p:cNvSpPr/>
            <p:nvPr/>
          </p:nvSpPr>
          <p:spPr>
            <a:xfrm>
              <a:off x="11098200" y="3860740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1866" y="2794"/>
                  </a:moveTo>
                  <a:lnTo>
                    <a:pt x="1587" y="2133"/>
                  </a:lnTo>
                  <a:lnTo>
                    <a:pt x="927" y="1854"/>
                  </a:lnTo>
                  <a:lnTo>
                    <a:pt x="279" y="2133"/>
                  </a:lnTo>
                  <a:lnTo>
                    <a:pt x="0" y="2794"/>
                  </a:lnTo>
                  <a:lnTo>
                    <a:pt x="279" y="3441"/>
                  </a:lnTo>
                  <a:lnTo>
                    <a:pt x="927" y="3721"/>
                  </a:lnTo>
                  <a:lnTo>
                    <a:pt x="1587" y="3441"/>
                  </a:lnTo>
                  <a:lnTo>
                    <a:pt x="1866" y="2794"/>
                  </a:lnTo>
                  <a:close/>
                </a:path>
                <a:path w="3175" h="3810">
                  <a:moveTo>
                    <a:pt x="2794" y="927"/>
                  </a:moveTo>
                  <a:lnTo>
                    <a:pt x="2527" y="266"/>
                  </a:lnTo>
                  <a:lnTo>
                    <a:pt x="1866" y="0"/>
                  </a:lnTo>
                  <a:lnTo>
                    <a:pt x="1206" y="266"/>
                  </a:lnTo>
                  <a:lnTo>
                    <a:pt x="927" y="927"/>
                  </a:lnTo>
                  <a:lnTo>
                    <a:pt x="1206" y="1587"/>
                  </a:lnTo>
                  <a:lnTo>
                    <a:pt x="1866" y="1854"/>
                  </a:lnTo>
                  <a:lnTo>
                    <a:pt x="2527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38" name="object 15938"/>
            <p:cNvSpPr/>
            <p:nvPr/>
          </p:nvSpPr>
          <p:spPr>
            <a:xfrm>
              <a:off x="11100069" y="38616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39" name="object 15939"/>
            <p:cNvSpPr/>
            <p:nvPr/>
          </p:nvSpPr>
          <p:spPr>
            <a:xfrm>
              <a:off x="11098207" y="38598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40" name="object 15940"/>
            <p:cNvSpPr/>
            <p:nvPr/>
          </p:nvSpPr>
          <p:spPr>
            <a:xfrm>
              <a:off x="11099139" y="38607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41" name="object 15941"/>
            <p:cNvSpPr/>
            <p:nvPr/>
          </p:nvSpPr>
          <p:spPr>
            <a:xfrm>
              <a:off x="11099138" y="38598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42" name="object 15942"/>
            <p:cNvSpPr/>
            <p:nvPr/>
          </p:nvSpPr>
          <p:spPr>
            <a:xfrm>
              <a:off x="11099139" y="3856077"/>
              <a:ext cx="1270" cy="5715"/>
            </a:xfrm>
            <a:custGeom>
              <a:avLst/>
              <a:gdLst/>
              <a:ahLst/>
              <a:cxnLst/>
              <a:rect l="l" t="t" r="r" b="b"/>
              <a:pathLst>
                <a:path w="1270" h="5714">
                  <a:moveTo>
                    <a:pt x="930" y="4653"/>
                  </a:moveTo>
                  <a:lnTo>
                    <a:pt x="930" y="5584"/>
                  </a:lnTo>
                </a:path>
                <a:path w="1270" h="5714">
                  <a:moveTo>
                    <a:pt x="0" y="0"/>
                  </a:moveTo>
                  <a:lnTo>
                    <a:pt x="0" y="2792"/>
                  </a:lnTo>
                </a:path>
                <a:path w="1270" h="5714">
                  <a:moveTo>
                    <a:pt x="0" y="2792"/>
                  </a:moveTo>
                  <a:lnTo>
                    <a:pt x="0" y="4653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943" name="object 15943"/>
          <p:cNvSpPr/>
          <p:nvPr/>
        </p:nvSpPr>
        <p:spPr>
          <a:xfrm>
            <a:off x="10679372" y="386259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99999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944" name="object 15944"/>
          <p:cNvGrpSpPr/>
          <p:nvPr/>
        </p:nvGrpSpPr>
        <p:grpSpPr>
          <a:xfrm>
            <a:off x="11099138" y="3855146"/>
            <a:ext cx="1905" cy="1905"/>
            <a:chOff x="11099138" y="3855146"/>
            <a:chExt cx="1905" cy="1905"/>
          </a:xfrm>
        </p:grpSpPr>
        <p:sp>
          <p:nvSpPr>
            <p:cNvPr id="15945" name="object 15945"/>
            <p:cNvSpPr/>
            <p:nvPr/>
          </p:nvSpPr>
          <p:spPr>
            <a:xfrm>
              <a:off x="11099138" y="38551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46" name="object 15946"/>
            <p:cNvSpPr/>
            <p:nvPr/>
          </p:nvSpPr>
          <p:spPr>
            <a:xfrm>
              <a:off x="11099139" y="38560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947" name="object 15947"/>
          <p:cNvSpPr/>
          <p:nvPr/>
        </p:nvSpPr>
        <p:spPr>
          <a:xfrm>
            <a:off x="10680303" y="3863523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48" name="object 15948"/>
          <p:cNvSpPr/>
          <p:nvPr/>
        </p:nvSpPr>
        <p:spPr>
          <a:xfrm>
            <a:off x="9582954" y="6270431"/>
            <a:ext cx="15240" cy="7620"/>
          </a:xfrm>
          <a:custGeom>
            <a:avLst/>
            <a:gdLst/>
            <a:ahLst/>
            <a:cxnLst/>
            <a:rect l="l" t="t" r="r" b="b"/>
            <a:pathLst>
              <a:path w="15240" h="7620">
                <a:moveTo>
                  <a:pt x="14891" y="0"/>
                </a:moveTo>
                <a:lnTo>
                  <a:pt x="9307" y="0"/>
                </a:lnTo>
              </a:path>
              <a:path w="15240" h="7620">
                <a:moveTo>
                  <a:pt x="8376" y="930"/>
                </a:moveTo>
                <a:lnTo>
                  <a:pt x="7445" y="930"/>
                </a:lnTo>
              </a:path>
              <a:path w="15240" h="7620">
                <a:moveTo>
                  <a:pt x="7445" y="930"/>
                </a:moveTo>
                <a:lnTo>
                  <a:pt x="3722" y="2792"/>
                </a:lnTo>
              </a:path>
              <a:path w="15240" h="7620">
                <a:moveTo>
                  <a:pt x="2792" y="3722"/>
                </a:moveTo>
                <a:lnTo>
                  <a:pt x="0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49" name="object 15949"/>
          <p:cNvSpPr/>
          <p:nvPr/>
        </p:nvSpPr>
        <p:spPr>
          <a:xfrm>
            <a:off x="9597846" y="6270431"/>
            <a:ext cx="156845" cy="53340"/>
          </a:xfrm>
          <a:custGeom>
            <a:avLst/>
            <a:gdLst/>
            <a:ahLst/>
            <a:cxnLst/>
            <a:rect l="l" t="t" r="r" b="b"/>
            <a:pathLst>
              <a:path w="156845" h="53339">
                <a:moveTo>
                  <a:pt x="147057" y="37229"/>
                </a:moveTo>
                <a:lnTo>
                  <a:pt x="107035" y="26991"/>
                </a:lnTo>
              </a:path>
              <a:path w="156845" h="53339">
                <a:moveTo>
                  <a:pt x="90282" y="23268"/>
                </a:moveTo>
                <a:lnTo>
                  <a:pt x="56775" y="14891"/>
                </a:lnTo>
              </a:path>
              <a:path w="156845" h="53339">
                <a:moveTo>
                  <a:pt x="39091" y="10238"/>
                </a:moveTo>
                <a:lnTo>
                  <a:pt x="0" y="0"/>
                </a:lnTo>
              </a:path>
              <a:path w="156845" h="53339">
                <a:moveTo>
                  <a:pt x="156365" y="53052"/>
                </a:moveTo>
                <a:lnTo>
                  <a:pt x="156365" y="47468"/>
                </a:lnTo>
              </a:path>
              <a:path w="156845" h="53339">
                <a:moveTo>
                  <a:pt x="156365" y="46537"/>
                </a:moveTo>
                <a:lnTo>
                  <a:pt x="153572" y="41883"/>
                </a:lnTo>
              </a:path>
              <a:path w="156845" h="53339">
                <a:moveTo>
                  <a:pt x="152642" y="40952"/>
                </a:moveTo>
                <a:lnTo>
                  <a:pt x="150780" y="39091"/>
                </a:lnTo>
              </a:path>
              <a:path w="156845" h="53339">
                <a:moveTo>
                  <a:pt x="149850" y="39091"/>
                </a:moveTo>
                <a:lnTo>
                  <a:pt x="148919" y="3816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50" name="object 15950"/>
          <p:cNvSpPr/>
          <p:nvPr/>
        </p:nvSpPr>
        <p:spPr>
          <a:xfrm>
            <a:off x="10681234" y="3863523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51" name="object 15951"/>
          <p:cNvSpPr/>
          <p:nvPr/>
        </p:nvSpPr>
        <p:spPr>
          <a:xfrm>
            <a:off x="9689990" y="6323483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70" h="257175">
                <a:moveTo>
                  <a:pt x="0" y="256885"/>
                </a:moveTo>
                <a:lnTo>
                  <a:pt x="4653" y="238270"/>
                </a:lnTo>
              </a:path>
              <a:path w="64770" h="257175">
                <a:moveTo>
                  <a:pt x="8376" y="221517"/>
                </a:moveTo>
                <a:lnTo>
                  <a:pt x="17684" y="188010"/>
                </a:lnTo>
              </a:path>
              <a:path w="64770" h="257175">
                <a:moveTo>
                  <a:pt x="21407" y="170326"/>
                </a:moveTo>
                <a:lnTo>
                  <a:pt x="29783" y="136819"/>
                </a:lnTo>
              </a:path>
              <a:path w="64770" h="257175">
                <a:moveTo>
                  <a:pt x="34437" y="120066"/>
                </a:moveTo>
                <a:lnTo>
                  <a:pt x="42814" y="85628"/>
                </a:lnTo>
              </a:path>
              <a:path w="64770" h="257175">
                <a:moveTo>
                  <a:pt x="46537" y="68875"/>
                </a:moveTo>
                <a:lnTo>
                  <a:pt x="54913" y="35368"/>
                </a:lnTo>
              </a:path>
              <a:path w="64770" h="257175">
                <a:moveTo>
                  <a:pt x="59567" y="18614"/>
                </a:moveTo>
                <a:lnTo>
                  <a:pt x="6422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52" name="object 15952"/>
          <p:cNvSpPr/>
          <p:nvPr/>
        </p:nvSpPr>
        <p:spPr>
          <a:xfrm>
            <a:off x="10680303" y="386259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9999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53" name="object 15953"/>
          <p:cNvSpPr/>
          <p:nvPr/>
        </p:nvSpPr>
        <p:spPr>
          <a:xfrm>
            <a:off x="9517802" y="6280669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70" h="257175">
                <a:moveTo>
                  <a:pt x="64221" y="0"/>
                </a:moveTo>
                <a:lnTo>
                  <a:pt x="59567" y="18614"/>
                </a:lnTo>
              </a:path>
              <a:path w="64770" h="257175">
                <a:moveTo>
                  <a:pt x="54913" y="35368"/>
                </a:moveTo>
                <a:lnTo>
                  <a:pt x="46537" y="68875"/>
                </a:lnTo>
              </a:path>
              <a:path w="64770" h="257175">
                <a:moveTo>
                  <a:pt x="42814" y="85628"/>
                </a:moveTo>
                <a:lnTo>
                  <a:pt x="34437" y="120066"/>
                </a:lnTo>
              </a:path>
              <a:path w="64770" h="257175">
                <a:moveTo>
                  <a:pt x="29783" y="136819"/>
                </a:moveTo>
                <a:lnTo>
                  <a:pt x="21407" y="170326"/>
                </a:lnTo>
              </a:path>
              <a:path w="64770" h="257175">
                <a:moveTo>
                  <a:pt x="17684" y="187079"/>
                </a:moveTo>
                <a:lnTo>
                  <a:pt x="9307" y="221517"/>
                </a:lnTo>
              </a:path>
              <a:path w="64770" h="257175">
                <a:moveTo>
                  <a:pt x="4653" y="238270"/>
                </a:moveTo>
                <a:lnTo>
                  <a:pt x="0" y="25688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54" name="object 15954"/>
          <p:cNvSpPr/>
          <p:nvPr/>
        </p:nvSpPr>
        <p:spPr>
          <a:xfrm>
            <a:off x="10681234" y="386259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55" name="object 15955"/>
          <p:cNvSpPr/>
          <p:nvPr/>
        </p:nvSpPr>
        <p:spPr>
          <a:xfrm>
            <a:off x="9744904" y="6307661"/>
            <a:ext cx="9525" cy="15875"/>
          </a:xfrm>
          <a:custGeom>
            <a:avLst/>
            <a:gdLst/>
            <a:ahLst/>
            <a:cxnLst/>
            <a:rect l="l" t="t" r="r" b="b"/>
            <a:pathLst>
              <a:path w="9525" h="15875">
                <a:moveTo>
                  <a:pt x="9307" y="12099"/>
                </a:moveTo>
                <a:lnTo>
                  <a:pt x="9307" y="15822"/>
                </a:lnTo>
              </a:path>
              <a:path w="9525" h="15875">
                <a:moveTo>
                  <a:pt x="9307" y="9307"/>
                </a:moveTo>
                <a:lnTo>
                  <a:pt x="9307" y="12099"/>
                </a:lnTo>
              </a:path>
              <a:path w="9525" h="15875">
                <a:moveTo>
                  <a:pt x="7445" y="5584"/>
                </a:moveTo>
                <a:lnTo>
                  <a:pt x="9307" y="9307"/>
                </a:lnTo>
              </a:path>
              <a:path w="9525" h="15875">
                <a:moveTo>
                  <a:pt x="5584" y="2792"/>
                </a:moveTo>
                <a:lnTo>
                  <a:pt x="7445" y="5584"/>
                </a:lnTo>
              </a:path>
              <a:path w="9525" h="15875">
                <a:moveTo>
                  <a:pt x="2792" y="930"/>
                </a:moveTo>
                <a:lnTo>
                  <a:pt x="5584" y="2792"/>
                </a:lnTo>
              </a:path>
              <a:path w="9525" h="15875">
                <a:moveTo>
                  <a:pt x="0" y="0"/>
                </a:moveTo>
                <a:lnTo>
                  <a:pt x="2792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56" name="object 15956"/>
          <p:cNvSpPr/>
          <p:nvPr/>
        </p:nvSpPr>
        <p:spPr>
          <a:xfrm>
            <a:off x="10680303" y="386166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99999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957" name="object 15957"/>
          <p:cNvGrpSpPr/>
          <p:nvPr/>
        </p:nvGrpSpPr>
        <p:grpSpPr>
          <a:xfrm>
            <a:off x="11099138" y="3856077"/>
            <a:ext cx="3810" cy="3175"/>
            <a:chOff x="11099138" y="3856077"/>
            <a:chExt cx="3810" cy="3175"/>
          </a:xfrm>
        </p:grpSpPr>
        <p:sp>
          <p:nvSpPr>
            <p:cNvPr id="15958" name="object 15958"/>
            <p:cNvSpPr/>
            <p:nvPr/>
          </p:nvSpPr>
          <p:spPr>
            <a:xfrm>
              <a:off x="11099138" y="38560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59" name="object 15959"/>
            <p:cNvSpPr/>
            <p:nvPr/>
          </p:nvSpPr>
          <p:spPr>
            <a:xfrm>
              <a:off x="11100069" y="3856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0" y="0"/>
                  </a:lnTo>
                </a:path>
                <a:path w="1904" h="1904">
                  <a:moveTo>
                    <a:pt x="1861" y="1861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960" name="object 15960"/>
          <p:cNvSpPr/>
          <p:nvPr/>
        </p:nvSpPr>
        <p:spPr>
          <a:xfrm>
            <a:off x="10681234" y="386166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61" name="object 15961"/>
          <p:cNvSpPr/>
          <p:nvPr/>
        </p:nvSpPr>
        <p:spPr>
          <a:xfrm>
            <a:off x="9582023" y="6270431"/>
            <a:ext cx="15875" cy="10795"/>
          </a:xfrm>
          <a:custGeom>
            <a:avLst/>
            <a:gdLst/>
            <a:ahLst/>
            <a:cxnLst/>
            <a:rect l="l" t="t" r="r" b="b"/>
            <a:pathLst>
              <a:path w="15875" h="10795">
                <a:moveTo>
                  <a:pt x="12099" y="0"/>
                </a:moveTo>
                <a:lnTo>
                  <a:pt x="15822" y="0"/>
                </a:lnTo>
              </a:path>
              <a:path w="15875" h="10795">
                <a:moveTo>
                  <a:pt x="9307" y="930"/>
                </a:moveTo>
                <a:lnTo>
                  <a:pt x="12099" y="0"/>
                </a:lnTo>
              </a:path>
              <a:path w="15875" h="10795">
                <a:moveTo>
                  <a:pt x="5584" y="1861"/>
                </a:moveTo>
                <a:lnTo>
                  <a:pt x="9307" y="930"/>
                </a:lnTo>
              </a:path>
              <a:path w="15875" h="10795">
                <a:moveTo>
                  <a:pt x="2792" y="3722"/>
                </a:moveTo>
                <a:lnTo>
                  <a:pt x="5584" y="1861"/>
                </a:lnTo>
              </a:path>
              <a:path w="15875" h="10795">
                <a:moveTo>
                  <a:pt x="930" y="6515"/>
                </a:moveTo>
                <a:lnTo>
                  <a:pt x="2792" y="3722"/>
                </a:lnTo>
              </a:path>
              <a:path w="15875" h="10795">
                <a:moveTo>
                  <a:pt x="0" y="10238"/>
                </a:moveTo>
                <a:lnTo>
                  <a:pt x="930" y="651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962" name="object 15962"/>
          <p:cNvGrpSpPr/>
          <p:nvPr/>
        </p:nvGrpSpPr>
        <p:grpSpPr>
          <a:xfrm>
            <a:off x="10680303" y="3856077"/>
            <a:ext cx="24765" cy="22860"/>
            <a:chOff x="10680303" y="3856077"/>
            <a:chExt cx="24765" cy="22860"/>
          </a:xfrm>
        </p:grpSpPr>
        <p:sp>
          <p:nvSpPr>
            <p:cNvPr id="15963" name="object 15963"/>
            <p:cNvSpPr/>
            <p:nvPr/>
          </p:nvSpPr>
          <p:spPr>
            <a:xfrm>
              <a:off x="10681234" y="386073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64" name="object 15964"/>
            <p:cNvSpPr/>
            <p:nvPr/>
          </p:nvSpPr>
          <p:spPr>
            <a:xfrm>
              <a:off x="10680294" y="38598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65" name="object 15965"/>
            <p:cNvSpPr/>
            <p:nvPr/>
          </p:nvSpPr>
          <p:spPr>
            <a:xfrm>
              <a:off x="10681234" y="3856077"/>
              <a:ext cx="23495" cy="21590"/>
            </a:xfrm>
            <a:custGeom>
              <a:avLst/>
              <a:gdLst/>
              <a:ahLst/>
              <a:cxnLst/>
              <a:rect l="l" t="t" r="r" b="b"/>
              <a:pathLst>
                <a:path w="23495" h="21589">
                  <a:moveTo>
                    <a:pt x="0" y="4653"/>
                  </a:moveTo>
                  <a:lnTo>
                    <a:pt x="0" y="0"/>
                  </a:lnTo>
                </a:path>
                <a:path w="23495" h="21589">
                  <a:moveTo>
                    <a:pt x="23268" y="21407"/>
                  </a:moveTo>
                  <a:lnTo>
                    <a:pt x="22337" y="21407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966" name="object 15966"/>
          <p:cNvSpPr/>
          <p:nvPr/>
        </p:nvSpPr>
        <p:spPr>
          <a:xfrm>
            <a:off x="10790131" y="387748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67" name="object 15967"/>
          <p:cNvSpPr/>
          <p:nvPr/>
        </p:nvSpPr>
        <p:spPr>
          <a:xfrm>
            <a:off x="10724979" y="3845839"/>
            <a:ext cx="71755" cy="24765"/>
          </a:xfrm>
          <a:custGeom>
            <a:avLst/>
            <a:gdLst/>
            <a:ahLst/>
            <a:cxnLst/>
            <a:rect l="l" t="t" r="r" b="b"/>
            <a:pathLst>
              <a:path w="71754" h="24764">
                <a:moveTo>
                  <a:pt x="0" y="0"/>
                </a:moveTo>
                <a:lnTo>
                  <a:pt x="0" y="19545"/>
                </a:lnTo>
              </a:path>
              <a:path w="71754" h="24764">
                <a:moveTo>
                  <a:pt x="0" y="19545"/>
                </a:moveTo>
                <a:lnTo>
                  <a:pt x="71667" y="19545"/>
                </a:lnTo>
              </a:path>
              <a:path w="71754" h="24764">
                <a:moveTo>
                  <a:pt x="71667" y="19545"/>
                </a:moveTo>
                <a:lnTo>
                  <a:pt x="71667" y="0"/>
                </a:lnTo>
              </a:path>
              <a:path w="71754" h="24764">
                <a:moveTo>
                  <a:pt x="71667" y="0"/>
                </a:moveTo>
                <a:lnTo>
                  <a:pt x="0" y="0"/>
                </a:lnTo>
              </a:path>
              <a:path w="71754" h="24764">
                <a:moveTo>
                  <a:pt x="67013" y="24199"/>
                </a:moveTo>
                <a:lnTo>
                  <a:pt x="67013" y="22337"/>
                </a:lnTo>
              </a:path>
              <a:path w="71754" h="24764">
                <a:moveTo>
                  <a:pt x="67013" y="22337"/>
                </a:moveTo>
                <a:lnTo>
                  <a:pt x="0" y="22337"/>
                </a:lnTo>
              </a:path>
              <a:path w="71754" h="24764">
                <a:moveTo>
                  <a:pt x="0" y="22337"/>
                </a:moveTo>
                <a:lnTo>
                  <a:pt x="0" y="24199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968" name="object 15968"/>
          <p:cNvGrpSpPr/>
          <p:nvPr/>
        </p:nvGrpSpPr>
        <p:grpSpPr>
          <a:xfrm>
            <a:off x="9919884" y="6530109"/>
            <a:ext cx="3810" cy="11430"/>
            <a:chOff x="9919884" y="6530109"/>
            <a:chExt cx="3810" cy="11430"/>
          </a:xfrm>
        </p:grpSpPr>
        <p:sp>
          <p:nvSpPr>
            <p:cNvPr id="15969" name="object 15969"/>
            <p:cNvSpPr/>
            <p:nvPr/>
          </p:nvSpPr>
          <p:spPr>
            <a:xfrm>
              <a:off x="9919884" y="6531039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2792" y="8376"/>
                  </a:moveTo>
                  <a:lnTo>
                    <a:pt x="2792" y="930"/>
                  </a:lnTo>
                </a:path>
                <a:path w="3175" h="9525">
                  <a:moveTo>
                    <a:pt x="2792" y="9307"/>
                  </a:moveTo>
                  <a:lnTo>
                    <a:pt x="2792" y="0"/>
                  </a:lnTo>
                </a:path>
                <a:path w="3175" h="9525">
                  <a:moveTo>
                    <a:pt x="0" y="0"/>
                  </a:moveTo>
                  <a:lnTo>
                    <a:pt x="930" y="0"/>
                  </a:lnTo>
                </a:path>
                <a:path w="3175" h="9525">
                  <a:moveTo>
                    <a:pt x="930" y="0"/>
                  </a:moveTo>
                  <a:lnTo>
                    <a:pt x="1861" y="0"/>
                  </a:lnTo>
                </a:path>
                <a:path w="3175" h="9525">
                  <a:moveTo>
                    <a:pt x="1861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70" name="object 15970"/>
            <p:cNvSpPr/>
            <p:nvPr/>
          </p:nvSpPr>
          <p:spPr>
            <a:xfrm>
              <a:off x="9921735" y="6530115"/>
              <a:ext cx="1905" cy="11430"/>
            </a:xfrm>
            <a:custGeom>
              <a:avLst/>
              <a:gdLst/>
              <a:ahLst/>
              <a:cxnLst/>
              <a:rect l="l" t="t" r="r" b="b"/>
              <a:pathLst>
                <a:path w="1904" h="11429">
                  <a:moveTo>
                    <a:pt x="1866" y="10236"/>
                  </a:moveTo>
                  <a:lnTo>
                    <a:pt x="1587" y="9575"/>
                  </a:lnTo>
                  <a:lnTo>
                    <a:pt x="939" y="9309"/>
                  </a:lnTo>
                  <a:lnTo>
                    <a:pt x="279" y="9575"/>
                  </a:lnTo>
                  <a:lnTo>
                    <a:pt x="0" y="10236"/>
                  </a:lnTo>
                  <a:lnTo>
                    <a:pt x="279" y="10896"/>
                  </a:lnTo>
                  <a:lnTo>
                    <a:pt x="939" y="11163"/>
                  </a:lnTo>
                  <a:lnTo>
                    <a:pt x="1587" y="10896"/>
                  </a:lnTo>
                  <a:lnTo>
                    <a:pt x="1866" y="10236"/>
                  </a:lnTo>
                  <a:close/>
                </a:path>
                <a:path w="1904" h="11429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71" name="object 15971"/>
            <p:cNvSpPr/>
            <p:nvPr/>
          </p:nvSpPr>
          <p:spPr>
            <a:xfrm>
              <a:off x="9919884" y="6531039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2792" y="9307"/>
                  </a:moveTo>
                  <a:lnTo>
                    <a:pt x="1861" y="9307"/>
                  </a:lnTo>
                </a:path>
                <a:path w="3175" h="9525">
                  <a:moveTo>
                    <a:pt x="1861" y="9307"/>
                  </a:moveTo>
                  <a:lnTo>
                    <a:pt x="930" y="9307"/>
                  </a:lnTo>
                </a:path>
                <a:path w="3175" h="9525">
                  <a:moveTo>
                    <a:pt x="930" y="9307"/>
                  </a:moveTo>
                  <a:lnTo>
                    <a:pt x="0" y="9307"/>
                  </a:lnTo>
                </a:path>
                <a:path w="3175" h="9525">
                  <a:moveTo>
                    <a:pt x="2792" y="0"/>
                  </a:moveTo>
                  <a:lnTo>
                    <a:pt x="2792" y="9307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972" name="object 15972"/>
          <p:cNvSpPr/>
          <p:nvPr/>
        </p:nvSpPr>
        <p:spPr>
          <a:xfrm>
            <a:off x="10226099" y="6626907"/>
            <a:ext cx="3810" cy="105410"/>
          </a:xfrm>
          <a:custGeom>
            <a:avLst/>
            <a:gdLst/>
            <a:ahLst/>
            <a:cxnLst/>
            <a:rect l="l" t="t" r="r" b="b"/>
            <a:pathLst>
              <a:path w="3809" h="105409">
                <a:moveTo>
                  <a:pt x="0" y="100520"/>
                </a:moveTo>
                <a:lnTo>
                  <a:pt x="0" y="61429"/>
                </a:lnTo>
              </a:path>
              <a:path w="3809" h="105409">
                <a:moveTo>
                  <a:pt x="0" y="43745"/>
                </a:moveTo>
                <a:lnTo>
                  <a:pt x="0" y="4653"/>
                </a:lnTo>
              </a:path>
              <a:path w="3809" h="105409">
                <a:moveTo>
                  <a:pt x="3722" y="105174"/>
                </a:moveTo>
                <a:lnTo>
                  <a:pt x="3722" y="87490"/>
                </a:lnTo>
              </a:path>
              <a:path w="3809" h="105409">
                <a:moveTo>
                  <a:pt x="3722" y="69805"/>
                </a:moveTo>
                <a:lnTo>
                  <a:pt x="3722" y="35368"/>
                </a:lnTo>
              </a:path>
              <a:path w="3809" h="105409">
                <a:moveTo>
                  <a:pt x="3722" y="17684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73" name="object 15973"/>
          <p:cNvSpPr/>
          <p:nvPr/>
        </p:nvSpPr>
        <p:spPr>
          <a:xfrm>
            <a:off x="11093554" y="3857939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11168" y="0"/>
                </a:moveTo>
                <a:lnTo>
                  <a:pt x="10238" y="0"/>
                </a:lnTo>
              </a:path>
              <a:path w="11429">
                <a:moveTo>
                  <a:pt x="10238" y="0"/>
                </a:moveTo>
                <a:lnTo>
                  <a:pt x="8376" y="0"/>
                </a:lnTo>
              </a:path>
              <a:path w="11429">
                <a:moveTo>
                  <a:pt x="3722" y="0"/>
                </a:moveTo>
                <a:lnTo>
                  <a:pt x="1861" y="0"/>
                </a:lnTo>
              </a:path>
              <a:path w="11429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74" name="object 15974"/>
          <p:cNvSpPr/>
          <p:nvPr/>
        </p:nvSpPr>
        <p:spPr>
          <a:xfrm>
            <a:off x="10172116" y="6727427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>
                <a:moveTo>
                  <a:pt x="0" y="0"/>
                </a:moveTo>
                <a:lnTo>
                  <a:pt x="17684" y="0"/>
                </a:lnTo>
              </a:path>
              <a:path w="54609">
                <a:moveTo>
                  <a:pt x="35368" y="0"/>
                </a:moveTo>
                <a:lnTo>
                  <a:pt x="5398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975" name="object 15975"/>
          <p:cNvGrpSpPr/>
          <p:nvPr/>
        </p:nvGrpSpPr>
        <p:grpSpPr>
          <a:xfrm>
            <a:off x="11096346" y="3855146"/>
            <a:ext cx="3810" cy="3810"/>
            <a:chOff x="11096346" y="3855146"/>
            <a:chExt cx="3810" cy="3810"/>
          </a:xfrm>
        </p:grpSpPr>
        <p:sp>
          <p:nvSpPr>
            <p:cNvPr id="15976" name="object 15976"/>
            <p:cNvSpPr/>
            <p:nvPr/>
          </p:nvSpPr>
          <p:spPr>
            <a:xfrm>
              <a:off x="11097277" y="3856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930" y="930"/>
                  </a:moveTo>
                  <a:lnTo>
                    <a:pt x="0" y="1861"/>
                  </a:lnTo>
                </a:path>
                <a:path w="1904" h="1904">
                  <a:moveTo>
                    <a:pt x="1861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77" name="object 15977"/>
            <p:cNvSpPr/>
            <p:nvPr/>
          </p:nvSpPr>
          <p:spPr>
            <a:xfrm>
              <a:off x="11097277" y="3856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978" name="object 15978"/>
          <p:cNvSpPr/>
          <p:nvPr/>
        </p:nvSpPr>
        <p:spPr>
          <a:xfrm>
            <a:off x="10172116" y="6732081"/>
            <a:ext cx="57785" cy="0"/>
          </a:xfrm>
          <a:custGeom>
            <a:avLst/>
            <a:gdLst/>
            <a:ahLst/>
            <a:cxnLst/>
            <a:rect l="l" t="t" r="r" b="b"/>
            <a:pathLst>
              <a:path w="57784">
                <a:moveTo>
                  <a:pt x="0" y="0"/>
                </a:moveTo>
                <a:lnTo>
                  <a:pt x="20476" y="0"/>
                </a:lnTo>
              </a:path>
              <a:path w="57784">
                <a:moveTo>
                  <a:pt x="37229" y="0"/>
                </a:moveTo>
                <a:lnTo>
                  <a:pt x="5770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979" name="object 15979"/>
          <p:cNvGrpSpPr/>
          <p:nvPr/>
        </p:nvGrpSpPr>
        <p:grpSpPr>
          <a:xfrm>
            <a:off x="11098207" y="3855147"/>
            <a:ext cx="1905" cy="5715"/>
            <a:chOff x="11098207" y="3855147"/>
            <a:chExt cx="1905" cy="5715"/>
          </a:xfrm>
        </p:grpSpPr>
        <p:sp>
          <p:nvSpPr>
            <p:cNvPr id="15980" name="object 15980"/>
            <p:cNvSpPr/>
            <p:nvPr/>
          </p:nvSpPr>
          <p:spPr>
            <a:xfrm>
              <a:off x="11098200" y="38551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1" name="object 15981"/>
            <p:cNvSpPr/>
            <p:nvPr/>
          </p:nvSpPr>
          <p:spPr>
            <a:xfrm>
              <a:off x="11099139" y="3856077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4653"/>
                  </a:moveTo>
                  <a:lnTo>
                    <a:pt x="0" y="2792"/>
                  </a:lnTo>
                </a:path>
                <a:path h="5079">
                  <a:moveTo>
                    <a:pt x="0" y="279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982" name="object 15982"/>
          <p:cNvSpPr/>
          <p:nvPr/>
        </p:nvSpPr>
        <p:spPr>
          <a:xfrm>
            <a:off x="10172116" y="6626907"/>
            <a:ext cx="57785" cy="5080"/>
          </a:xfrm>
          <a:custGeom>
            <a:avLst/>
            <a:gdLst/>
            <a:ahLst/>
            <a:cxnLst/>
            <a:rect l="l" t="t" r="r" b="b"/>
            <a:pathLst>
              <a:path w="57784" h="5079">
                <a:moveTo>
                  <a:pt x="0" y="4653"/>
                </a:moveTo>
                <a:lnTo>
                  <a:pt x="17684" y="4653"/>
                </a:lnTo>
              </a:path>
              <a:path w="57784" h="5079">
                <a:moveTo>
                  <a:pt x="35368" y="4653"/>
                </a:moveTo>
                <a:lnTo>
                  <a:pt x="53983" y="4653"/>
                </a:lnTo>
              </a:path>
              <a:path w="57784" h="5079">
                <a:moveTo>
                  <a:pt x="57706" y="0"/>
                </a:moveTo>
                <a:lnTo>
                  <a:pt x="37229" y="0"/>
                </a:lnTo>
              </a:path>
              <a:path w="57784" h="5079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983" name="object 15983"/>
          <p:cNvGrpSpPr/>
          <p:nvPr/>
        </p:nvGrpSpPr>
        <p:grpSpPr>
          <a:xfrm>
            <a:off x="11098207" y="3859801"/>
            <a:ext cx="1905" cy="5080"/>
            <a:chOff x="11098207" y="3859801"/>
            <a:chExt cx="1905" cy="5080"/>
          </a:xfrm>
        </p:grpSpPr>
        <p:sp>
          <p:nvSpPr>
            <p:cNvPr id="15984" name="object 15984"/>
            <p:cNvSpPr/>
            <p:nvPr/>
          </p:nvSpPr>
          <p:spPr>
            <a:xfrm>
              <a:off x="11099139" y="386073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5" name="object 15985"/>
            <p:cNvSpPr/>
            <p:nvPr/>
          </p:nvSpPr>
          <p:spPr>
            <a:xfrm>
              <a:off x="11098200" y="38598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6" name="object 15986"/>
            <p:cNvSpPr/>
            <p:nvPr/>
          </p:nvSpPr>
          <p:spPr>
            <a:xfrm>
              <a:off x="11099139" y="38616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7" name="object 15987"/>
            <p:cNvSpPr/>
            <p:nvPr/>
          </p:nvSpPr>
          <p:spPr>
            <a:xfrm>
              <a:off x="11098200" y="3860740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10">
                  <a:moveTo>
                    <a:pt x="1866" y="2794"/>
                  </a:moveTo>
                  <a:lnTo>
                    <a:pt x="1587" y="2133"/>
                  </a:lnTo>
                  <a:lnTo>
                    <a:pt x="927" y="1854"/>
                  </a:lnTo>
                  <a:lnTo>
                    <a:pt x="279" y="2133"/>
                  </a:lnTo>
                  <a:lnTo>
                    <a:pt x="0" y="2794"/>
                  </a:lnTo>
                  <a:lnTo>
                    <a:pt x="279" y="3441"/>
                  </a:lnTo>
                  <a:lnTo>
                    <a:pt x="927" y="3721"/>
                  </a:lnTo>
                  <a:lnTo>
                    <a:pt x="1587" y="3441"/>
                  </a:lnTo>
                  <a:lnTo>
                    <a:pt x="1866" y="2794"/>
                  </a:lnTo>
                  <a:close/>
                </a:path>
                <a:path w="1904" h="3810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8" name="object 15988"/>
            <p:cNvSpPr/>
            <p:nvPr/>
          </p:nvSpPr>
          <p:spPr>
            <a:xfrm>
              <a:off x="11099139" y="386259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89" name="object 15989"/>
            <p:cNvSpPr/>
            <p:nvPr/>
          </p:nvSpPr>
          <p:spPr>
            <a:xfrm>
              <a:off x="11098207" y="38616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90" name="object 15990"/>
            <p:cNvSpPr/>
            <p:nvPr/>
          </p:nvSpPr>
          <p:spPr>
            <a:xfrm>
              <a:off x="11099139" y="386352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991" name="object 15991"/>
          <p:cNvSpPr/>
          <p:nvPr/>
        </p:nvSpPr>
        <p:spPr>
          <a:xfrm>
            <a:off x="10172116" y="6540347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4">
                <a:moveTo>
                  <a:pt x="0" y="200110"/>
                </a:moveTo>
                <a:lnTo>
                  <a:pt x="0" y="161018"/>
                </a:lnTo>
              </a:path>
              <a:path h="205104">
                <a:moveTo>
                  <a:pt x="0" y="143334"/>
                </a:moveTo>
                <a:lnTo>
                  <a:pt x="0" y="108897"/>
                </a:lnTo>
              </a:path>
              <a:path h="205104">
                <a:moveTo>
                  <a:pt x="0" y="91213"/>
                </a:moveTo>
                <a:lnTo>
                  <a:pt x="0" y="56775"/>
                </a:lnTo>
              </a:path>
              <a:path h="205104">
                <a:moveTo>
                  <a:pt x="0" y="39091"/>
                </a:moveTo>
                <a:lnTo>
                  <a:pt x="0" y="0"/>
                </a:lnTo>
              </a:path>
              <a:path h="205104">
                <a:moveTo>
                  <a:pt x="0" y="0"/>
                </a:moveTo>
                <a:lnTo>
                  <a:pt x="0" y="39091"/>
                </a:lnTo>
              </a:path>
              <a:path h="205104">
                <a:moveTo>
                  <a:pt x="0" y="56775"/>
                </a:moveTo>
                <a:lnTo>
                  <a:pt x="0" y="91213"/>
                </a:lnTo>
              </a:path>
              <a:path h="205104">
                <a:moveTo>
                  <a:pt x="0" y="108897"/>
                </a:moveTo>
                <a:lnTo>
                  <a:pt x="0" y="143334"/>
                </a:lnTo>
              </a:path>
              <a:path h="205104">
                <a:moveTo>
                  <a:pt x="0" y="161018"/>
                </a:moveTo>
                <a:lnTo>
                  <a:pt x="0" y="200110"/>
                </a:lnTo>
              </a:path>
              <a:path h="205104">
                <a:moveTo>
                  <a:pt x="0" y="204763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92" name="object 15992"/>
          <p:cNvSpPr/>
          <p:nvPr/>
        </p:nvSpPr>
        <p:spPr>
          <a:xfrm>
            <a:off x="10724979" y="3870038"/>
            <a:ext cx="67310" cy="0"/>
          </a:xfrm>
          <a:custGeom>
            <a:avLst/>
            <a:gdLst/>
            <a:ahLst/>
            <a:cxnLst/>
            <a:rect l="l" t="t" r="r" b="b"/>
            <a:pathLst>
              <a:path w="67309">
                <a:moveTo>
                  <a:pt x="0" y="0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93" name="object 15993"/>
          <p:cNvSpPr/>
          <p:nvPr/>
        </p:nvSpPr>
        <p:spPr>
          <a:xfrm>
            <a:off x="10172116" y="653569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94" name="object 15994"/>
          <p:cNvSpPr/>
          <p:nvPr/>
        </p:nvSpPr>
        <p:spPr>
          <a:xfrm>
            <a:off x="10167463" y="67404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95" name="object 15995"/>
          <p:cNvSpPr/>
          <p:nvPr/>
        </p:nvSpPr>
        <p:spPr>
          <a:xfrm>
            <a:off x="10796646" y="3868177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96" name="object 15996"/>
          <p:cNvSpPr/>
          <p:nvPr/>
        </p:nvSpPr>
        <p:spPr>
          <a:xfrm>
            <a:off x="10097657" y="6740457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28853" y="0"/>
                </a:lnTo>
              </a:path>
              <a:path w="74929">
                <a:moveTo>
                  <a:pt x="45606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997" name="object 15997"/>
          <p:cNvGrpSpPr/>
          <p:nvPr/>
        </p:nvGrpSpPr>
        <p:grpSpPr>
          <a:xfrm>
            <a:off x="11098207" y="3864454"/>
            <a:ext cx="1905" cy="1905"/>
            <a:chOff x="11098207" y="3864454"/>
            <a:chExt cx="1905" cy="1905"/>
          </a:xfrm>
        </p:grpSpPr>
        <p:sp>
          <p:nvSpPr>
            <p:cNvPr id="15998" name="object 15998"/>
            <p:cNvSpPr/>
            <p:nvPr/>
          </p:nvSpPr>
          <p:spPr>
            <a:xfrm>
              <a:off x="11098207" y="38644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99" name="object 15999"/>
            <p:cNvSpPr/>
            <p:nvPr/>
          </p:nvSpPr>
          <p:spPr>
            <a:xfrm>
              <a:off x="11099139" y="38644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000" name="object 16000"/>
          <p:cNvSpPr/>
          <p:nvPr/>
        </p:nvSpPr>
        <p:spPr>
          <a:xfrm>
            <a:off x="10097657" y="6540347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459" y="0"/>
                </a:moveTo>
                <a:lnTo>
                  <a:pt x="45606" y="0"/>
                </a:lnTo>
              </a:path>
              <a:path w="74929">
                <a:moveTo>
                  <a:pt x="288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01" name="object 16001"/>
          <p:cNvSpPr/>
          <p:nvPr/>
        </p:nvSpPr>
        <p:spPr>
          <a:xfrm>
            <a:off x="10793854" y="3868177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279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02" name="object 16002"/>
          <p:cNvSpPr/>
          <p:nvPr/>
        </p:nvSpPr>
        <p:spPr>
          <a:xfrm>
            <a:off x="10167463" y="654034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03" name="object 16003"/>
          <p:cNvSpPr/>
          <p:nvPr/>
        </p:nvSpPr>
        <p:spPr>
          <a:xfrm>
            <a:off x="11101930" y="3857008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0"/>
                </a:moveTo>
                <a:lnTo>
                  <a:pt x="1861" y="930"/>
                </a:lnTo>
              </a:path>
              <a:path w="3175" h="1270">
                <a:moveTo>
                  <a:pt x="1861" y="930"/>
                </a:moveTo>
                <a:lnTo>
                  <a:pt x="2792" y="93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04" name="object 16004"/>
          <p:cNvSpPr/>
          <p:nvPr/>
        </p:nvSpPr>
        <p:spPr>
          <a:xfrm>
            <a:off x="10793854" y="3868177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05" name="object 16005"/>
          <p:cNvSpPr/>
          <p:nvPr/>
        </p:nvSpPr>
        <p:spPr>
          <a:xfrm>
            <a:off x="11100069" y="3857008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06" name="object 16006"/>
          <p:cNvSpPr/>
          <p:nvPr/>
        </p:nvSpPr>
        <p:spPr>
          <a:xfrm>
            <a:off x="10093934" y="654034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07" name="object 16007"/>
          <p:cNvSpPr/>
          <p:nvPr/>
        </p:nvSpPr>
        <p:spPr>
          <a:xfrm>
            <a:off x="10793854" y="3870038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08" name="object 16008"/>
          <p:cNvSpPr/>
          <p:nvPr/>
        </p:nvSpPr>
        <p:spPr>
          <a:xfrm>
            <a:off x="10714741" y="3847700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09" name="object 16009"/>
          <p:cNvSpPr/>
          <p:nvPr/>
        </p:nvSpPr>
        <p:spPr>
          <a:xfrm>
            <a:off x="10093934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10" name="object 16010"/>
          <p:cNvSpPr/>
          <p:nvPr/>
        </p:nvSpPr>
        <p:spPr>
          <a:xfrm>
            <a:off x="9990621" y="653104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991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11" name="object 16011"/>
          <p:cNvSpPr/>
          <p:nvPr/>
        </p:nvSpPr>
        <p:spPr>
          <a:xfrm>
            <a:off x="11100069" y="385607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12" name="object 16012"/>
          <p:cNvSpPr/>
          <p:nvPr/>
        </p:nvSpPr>
        <p:spPr>
          <a:xfrm>
            <a:off x="9990621" y="6452857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0" y="0"/>
                </a:moveTo>
                <a:lnTo>
                  <a:pt x="0" y="30714"/>
                </a:lnTo>
              </a:path>
              <a:path w="69850" h="78740">
                <a:moveTo>
                  <a:pt x="0" y="48398"/>
                </a:moveTo>
                <a:lnTo>
                  <a:pt x="0" y="78182"/>
                </a:lnTo>
              </a:path>
              <a:path w="69850" h="78740">
                <a:moveTo>
                  <a:pt x="69805" y="0"/>
                </a:moveTo>
                <a:lnTo>
                  <a:pt x="43745" y="0"/>
                </a:lnTo>
              </a:path>
              <a:path w="69850" h="78740">
                <a:moveTo>
                  <a:pt x="269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13" name="object 16013"/>
          <p:cNvSpPr/>
          <p:nvPr/>
        </p:nvSpPr>
        <p:spPr>
          <a:xfrm>
            <a:off x="10093934" y="67404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14" name="object 16014"/>
          <p:cNvSpPr/>
          <p:nvPr/>
        </p:nvSpPr>
        <p:spPr>
          <a:xfrm>
            <a:off x="11099138" y="385514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9999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15" name="object 16015"/>
          <p:cNvSpPr/>
          <p:nvPr/>
        </p:nvSpPr>
        <p:spPr>
          <a:xfrm>
            <a:off x="10717533" y="3847700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16" name="object 16016"/>
          <p:cNvSpPr/>
          <p:nvPr/>
        </p:nvSpPr>
        <p:spPr>
          <a:xfrm>
            <a:off x="10097657" y="6540347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59">
                <a:moveTo>
                  <a:pt x="0" y="200110"/>
                </a:moveTo>
                <a:lnTo>
                  <a:pt x="26060" y="200110"/>
                </a:lnTo>
              </a:path>
              <a:path w="69850" h="200659">
                <a:moveTo>
                  <a:pt x="43745" y="200110"/>
                </a:moveTo>
                <a:lnTo>
                  <a:pt x="69805" y="200110"/>
                </a:lnTo>
              </a:path>
              <a:path w="69850" h="200659">
                <a:moveTo>
                  <a:pt x="69805" y="200110"/>
                </a:moveTo>
                <a:lnTo>
                  <a:pt x="69805" y="161018"/>
                </a:lnTo>
              </a:path>
              <a:path w="69850" h="200659">
                <a:moveTo>
                  <a:pt x="69805" y="143334"/>
                </a:moveTo>
                <a:lnTo>
                  <a:pt x="69805" y="108897"/>
                </a:lnTo>
              </a:path>
              <a:path w="69850" h="200659">
                <a:moveTo>
                  <a:pt x="69805" y="91213"/>
                </a:moveTo>
                <a:lnTo>
                  <a:pt x="69805" y="56775"/>
                </a:lnTo>
              </a:path>
              <a:path w="69850" h="200659">
                <a:moveTo>
                  <a:pt x="69805" y="39091"/>
                </a:moveTo>
                <a:lnTo>
                  <a:pt x="69805" y="0"/>
                </a:lnTo>
              </a:path>
              <a:path w="69850" h="200659">
                <a:moveTo>
                  <a:pt x="69805" y="0"/>
                </a:moveTo>
                <a:lnTo>
                  <a:pt x="43745" y="0"/>
                </a:lnTo>
              </a:path>
              <a:path w="69850" h="200659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17" name="object 16017"/>
          <p:cNvSpPr/>
          <p:nvPr/>
        </p:nvSpPr>
        <p:spPr>
          <a:xfrm>
            <a:off x="10717533" y="384956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18" name="object 16018"/>
          <p:cNvSpPr/>
          <p:nvPr/>
        </p:nvSpPr>
        <p:spPr>
          <a:xfrm>
            <a:off x="10060427" y="653104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19" name="object 16019"/>
          <p:cNvSpPr/>
          <p:nvPr/>
        </p:nvSpPr>
        <p:spPr>
          <a:xfrm>
            <a:off x="10718464" y="384956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020" name="object 16020"/>
          <p:cNvGrpSpPr/>
          <p:nvPr/>
        </p:nvGrpSpPr>
        <p:grpSpPr>
          <a:xfrm>
            <a:off x="11092623" y="3843047"/>
            <a:ext cx="13335" cy="23495"/>
            <a:chOff x="11092623" y="3843047"/>
            <a:chExt cx="13335" cy="23495"/>
          </a:xfrm>
        </p:grpSpPr>
        <p:sp>
          <p:nvSpPr>
            <p:cNvPr id="16021" name="object 16021"/>
            <p:cNvSpPr/>
            <p:nvPr/>
          </p:nvSpPr>
          <p:spPr>
            <a:xfrm>
              <a:off x="11099139" y="38560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2" name="object 16022"/>
            <p:cNvSpPr/>
            <p:nvPr/>
          </p:nvSpPr>
          <p:spPr>
            <a:xfrm>
              <a:off x="11099138" y="38551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3" name="object 16023"/>
            <p:cNvSpPr/>
            <p:nvPr/>
          </p:nvSpPr>
          <p:spPr>
            <a:xfrm>
              <a:off x="11098208" y="385607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4" name="object 16024"/>
            <p:cNvSpPr/>
            <p:nvPr/>
          </p:nvSpPr>
          <p:spPr>
            <a:xfrm>
              <a:off x="11098200" y="38551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5" name="object 16025"/>
            <p:cNvSpPr/>
            <p:nvPr/>
          </p:nvSpPr>
          <p:spPr>
            <a:xfrm>
              <a:off x="11093554" y="3857008"/>
              <a:ext cx="11430" cy="8890"/>
            </a:xfrm>
            <a:custGeom>
              <a:avLst/>
              <a:gdLst/>
              <a:ahLst/>
              <a:cxnLst/>
              <a:rect l="l" t="t" r="r" b="b"/>
              <a:pathLst>
                <a:path w="11429" h="8889">
                  <a:moveTo>
                    <a:pt x="0" y="930"/>
                  </a:moveTo>
                  <a:lnTo>
                    <a:pt x="1861" y="930"/>
                  </a:lnTo>
                </a:path>
                <a:path w="11429" h="8889">
                  <a:moveTo>
                    <a:pt x="1861" y="930"/>
                  </a:moveTo>
                  <a:lnTo>
                    <a:pt x="2792" y="0"/>
                  </a:lnTo>
                </a:path>
                <a:path w="11429" h="8889">
                  <a:moveTo>
                    <a:pt x="2792" y="0"/>
                  </a:moveTo>
                  <a:lnTo>
                    <a:pt x="4653" y="0"/>
                  </a:lnTo>
                </a:path>
                <a:path w="11429" h="8889">
                  <a:moveTo>
                    <a:pt x="11168" y="4653"/>
                  </a:moveTo>
                  <a:lnTo>
                    <a:pt x="11168" y="5584"/>
                  </a:lnTo>
                </a:path>
                <a:path w="11429" h="8889">
                  <a:moveTo>
                    <a:pt x="11168" y="5584"/>
                  </a:moveTo>
                  <a:lnTo>
                    <a:pt x="11168" y="6515"/>
                  </a:lnTo>
                </a:path>
                <a:path w="11429" h="8889">
                  <a:moveTo>
                    <a:pt x="11168" y="6515"/>
                  </a:moveTo>
                  <a:lnTo>
                    <a:pt x="10238" y="7445"/>
                  </a:lnTo>
                </a:path>
                <a:path w="11429" h="8889">
                  <a:moveTo>
                    <a:pt x="10238" y="7445"/>
                  </a:moveTo>
                  <a:lnTo>
                    <a:pt x="9307" y="8376"/>
                  </a:lnTo>
                </a:path>
                <a:path w="11429" h="8889">
                  <a:moveTo>
                    <a:pt x="9307" y="8376"/>
                  </a:moveTo>
                  <a:lnTo>
                    <a:pt x="8376" y="8376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6" name="object 16026"/>
            <p:cNvSpPr/>
            <p:nvPr/>
          </p:nvSpPr>
          <p:spPr>
            <a:xfrm>
              <a:off x="11098200" y="38644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7" name="object 16027"/>
            <p:cNvSpPr/>
            <p:nvPr/>
          </p:nvSpPr>
          <p:spPr>
            <a:xfrm>
              <a:off x="11096347" y="3865385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5">
                  <a:moveTo>
                    <a:pt x="5584" y="0"/>
                  </a:moveTo>
                  <a:lnTo>
                    <a:pt x="4653" y="0"/>
                  </a:lnTo>
                </a:path>
                <a:path w="5715">
                  <a:moveTo>
                    <a:pt x="4653" y="0"/>
                  </a:moveTo>
                  <a:lnTo>
                    <a:pt x="2792" y="0"/>
                  </a:lnTo>
                </a:path>
                <a:path w="5715">
                  <a:moveTo>
                    <a:pt x="2792" y="0"/>
                  </a:moveTo>
                  <a:lnTo>
                    <a:pt x="1861" y="0"/>
                  </a:lnTo>
                </a:path>
                <a:path w="5715">
                  <a:moveTo>
                    <a:pt x="186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8" name="object 16028"/>
            <p:cNvSpPr/>
            <p:nvPr/>
          </p:nvSpPr>
          <p:spPr>
            <a:xfrm>
              <a:off x="11098200" y="38644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29" name="object 16029"/>
            <p:cNvSpPr/>
            <p:nvPr/>
          </p:nvSpPr>
          <p:spPr>
            <a:xfrm>
              <a:off x="11093554" y="3849562"/>
              <a:ext cx="3175" cy="15875"/>
            </a:xfrm>
            <a:custGeom>
              <a:avLst/>
              <a:gdLst/>
              <a:ahLst/>
              <a:cxnLst/>
              <a:rect l="l" t="t" r="r" b="b"/>
              <a:pathLst>
                <a:path w="3175" h="15875">
                  <a:moveTo>
                    <a:pt x="2792" y="15822"/>
                  </a:moveTo>
                  <a:lnTo>
                    <a:pt x="1861" y="15822"/>
                  </a:lnTo>
                </a:path>
                <a:path w="3175" h="15875">
                  <a:moveTo>
                    <a:pt x="1861" y="15822"/>
                  </a:moveTo>
                  <a:lnTo>
                    <a:pt x="930" y="14891"/>
                  </a:lnTo>
                </a:path>
                <a:path w="3175" h="15875">
                  <a:moveTo>
                    <a:pt x="930" y="14891"/>
                  </a:moveTo>
                  <a:lnTo>
                    <a:pt x="930" y="13961"/>
                  </a:lnTo>
                </a:path>
                <a:path w="3175" h="15875">
                  <a:moveTo>
                    <a:pt x="930" y="13961"/>
                  </a:moveTo>
                  <a:lnTo>
                    <a:pt x="0" y="13030"/>
                  </a:lnTo>
                </a:path>
                <a:path w="3175" h="15875">
                  <a:moveTo>
                    <a:pt x="0" y="13030"/>
                  </a:moveTo>
                  <a:lnTo>
                    <a:pt x="0" y="12099"/>
                  </a:lnTo>
                </a:path>
                <a:path w="3175" h="15875">
                  <a:moveTo>
                    <a:pt x="0" y="8376"/>
                  </a:moveTo>
                  <a:lnTo>
                    <a:pt x="0" y="5584"/>
                  </a:lnTo>
                </a:path>
                <a:path w="3175" h="15875">
                  <a:moveTo>
                    <a:pt x="0" y="5584"/>
                  </a:moveTo>
                  <a:lnTo>
                    <a:pt x="0" y="2792"/>
                  </a:lnTo>
                </a:path>
                <a:path w="3175" h="15875">
                  <a:moveTo>
                    <a:pt x="0" y="279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0" name="object 16030"/>
            <p:cNvSpPr/>
            <p:nvPr/>
          </p:nvSpPr>
          <p:spPr>
            <a:xfrm>
              <a:off x="11092623" y="38570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1" name="object 16031"/>
            <p:cNvSpPr/>
            <p:nvPr/>
          </p:nvSpPr>
          <p:spPr>
            <a:xfrm>
              <a:off x="11093554" y="3843977"/>
              <a:ext cx="5715" cy="17780"/>
            </a:xfrm>
            <a:custGeom>
              <a:avLst/>
              <a:gdLst/>
              <a:ahLst/>
              <a:cxnLst/>
              <a:rect l="l" t="t" r="r" b="b"/>
              <a:pathLst>
                <a:path w="5715" h="17779">
                  <a:moveTo>
                    <a:pt x="0" y="17684"/>
                  </a:moveTo>
                  <a:lnTo>
                    <a:pt x="0" y="15822"/>
                  </a:lnTo>
                </a:path>
                <a:path w="5715" h="17779">
                  <a:moveTo>
                    <a:pt x="0" y="15822"/>
                  </a:moveTo>
                  <a:lnTo>
                    <a:pt x="0" y="13961"/>
                  </a:lnTo>
                </a:path>
                <a:path w="5715" h="17779">
                  <a:moveTo>
                    <a:pt x="0" y="5584"/>
                  </a:moveTo>
                  <a:lnTo>
                    <a:pt x="0" y="4653"/>
                  </a:lnTo>
                </a:path>
                <a:path w="5715" h="17779">
                  <a:moveTo>
                    <a:pt x="0" y="4653"/>
                  </a:moveTo>
                  <a:lnTo>
                    <a:pt x="930" y="2792"/>
                  </a:lnTo>
                </a:path>
                <a:path w="5715" h="17779">
                  <a:moveTo>
                    <a:pt x="930" y="2792"/>
                  </a:moveTo>
                  <a:lnTo>
                    <a:pt x="930" y="1861"/>
                  </a:lnTo>
                </a:path>
                <a:path w="5715" h="17779">
                  <a:moveTo>
                    <a:pt x="930" y="1861"/>
                  </a:moveTo>
                  <a:lnTo>
                    <a:pt x="1861" y="930"/>
                  </a:lnTo>
                </a:path>
                <a:path w="5715" h="17779">
                  <a:moveTo>
                    <a:pt x="1861" y="930"/>
                  </a:moveTo>
                  <a:lnTo>
                    <a:pt x="2792" y="930"/>
                  </a:lnTo>
                </a:path>
                <a:path w="5715" h="17779">
                  <a:moveTo>
                    <a:pt x="2792" y="930"/>
                  </a:moveTo>
                  <a:lnTo>
                    <a:pt x="4653" y="0"/>
                  </a:lnTo>
                </a:path>
                <a:path w="5715" h="17779">
                  <a:moveTo>
                    <a:pt x="4653" y="0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2" name="object 16032"/>
            <p:cNvSpPr/>
            <p:nvPr/>
          </p:nvSpPr>
          <p:spPr>
            <a:xfrm>
              <a:off x="11098208" y="3843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3" name="object 16033"/>
            <p:cNvSpPr/>
            <p:nvPr/>
          </p:nvSpPr>
          <p:spPr>
            <a:xfrm>
              <a:off x="11099139" y="3843977"/>
              <a:ext cx="5715" cy="17780"/>
            </a:xfrm>
            <a:custGeom>
              <a:avLst/>
              <a:gdLst/>
              <a:ahLst/>
              <a:cxnLst/>
              <a:rect l="l" t="t" r="r" b="b"/>
              <a:pathLst>
                <a:path w="5715" h="17779">
                  <a:moveTo>
                    <a:pt x="0" y="0"/>
                  </a:moveTo>
                  <a:lnTo>
                    <a:pt x="930" y="0"/>
                  </a:lnTo>
                </a:path>
                <a:path w="5715" h="17779">
                  <a:moveTo>
                    <a:pt x="930" y="0"/>
                  </a:moveTo>
                  <a:lnTo>
                    <a:pt x="1861" y="0"/>
                  </a:lnTo>
                </a:path>
                <a:path w="5715" h="17779">
                  <a:moveTo>
                    <a:pt x="1861" y="0"/>
                  </a:moveTo>
                  <a:lnTo>
                    <a:pt x="2792" y="930"/>
                  </a:lnTo>
                </a:path>
                <a:path w="5715" h="17779">
                  <a:moveTo>
                    <a:pt x="2792" y="930"/>
                  </a:moveTo>
                  <a:lnTo>
                    <a:pt x="3722" y="930"/>
                  </a:lnTo>
                </a:path>
                <a:path w="5715" h="17779">
                  <a:moveTo>
                    <a:pt x="3722" y="930"/>
                  </a:moveTo>
                  <a:lnTo>
                    <a:pt x="4653" y="1861"/>
                  </a:lnTo>
                </a:path>
                <a:path w="5715" h="17779">
                  <a:moveTo>
                    <a:pt x="4653" y="1861"/>
                  </a:moveTo>
                  <a:lnTo>
                    <a:pt x="5584" y="2792"/>
                  </a:lnTo>
                </a:path>
                <a:path w="5715" h="17779">
                  <a:moveTo>
                    <a:pt x="5584" y="2792"/>
                  </a:moveTo>
                  <a:lnTo>
                    <a:pt x="5584" y="4653"/>
                  </a:lnTo>
                </a:path>
                <a:path w="5715" h="17779">
                  <a:moveTo>
                    <a:pt x="5584" y="4653"/>
                  </a:moveTo>
                  <a:lnTo>
                    <a:pt x="5584" y="5584"/>
                  </a:lnTo>
                </a:path>
                <a:path w="5715" h="17779">
                  <a:moveTo>
                    <a:pt x="5584" y="13961"/>
                  </a:moveTo>
                  <a:lnTo>
                    <a:pt x="5584" y="15822"/>
                  </a:lnTo>
                </a:path>
                <a:path w="5715" h="17779">
                  <a:moveTo>
                    <a:pt x="5584" y="15822"/>
                  </a:moveTo>
                  <a:lnTo>
                    <a:pt x="5584" y="17684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4" name="object 16034"/>
            <p:cNvSpPr/>
            <p:nvPr/>
          </p:nvSpPr>
          <p:spPr>
            <a:xfrm>
              <a:off x="11103792" y="38570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5" name="object 16035"/>
            <p:cNvSpPr/>
            <p:nvPr/>
          </p:nvSpPr>
          <p:spPr>
            <a:xfrm>
              <a:off x="11093554" y="3843977"/>
              <a:ext cx="11430" cy="21590"/>
            </a:xfrm>
            <a:custGeom>
              <a:avLst/>
              <a:gdLst/>
              <a:ahLst/>
              <a:cxnLst/>
              <a:rect l="l" t="t" r="r" b="b"/>
              <a:pathLst>
                <a:path w="11429" h="21589">
                  <a:moveTo>
                    <a:pt x="11168" y="5584"/>
                  </a:moveTo>
                  <a:lnTo>
                    <a:pt x="11168" y="8376"/>
                  </a:lnTo>
                </a:path>
                <a:path w="11429" h="21589">
                  <a:moveTo>
                    <a:pt x="11168" y="8376"/>
                  </a:moveTo>
                  <a:lnTo>
                    <a:pt x="11168" y="11168"/>
                  </a:lnTo>
                </a:path>
                <a:path w="11429" h="21589">
                  <a:moveTo>
                    <a:pt x="11168" y="11168"/>
                  </a:moveTo>
                  <a:lnTo>
                    <a:pt x="11168" y="13961"/>
                  </a:lnTo>
                </a:path>
                <a:path w="11429" h="21589">
                  <a:moveTo>
                    <a:pt x="11168" y="13030"/>
                  </a:moveTo>
                  <a:lnTo>
                    <a:pt x="11168" y="13961"/>
                  </a:lnTo>
                </a:path>
                <a:path w="11429" h="21589">
                  <a:moveTo>
                    <a:pt x="5584" y="0"/>
                  </a:moveTo>
                  <a:lnTo>
                    <a:pt x="6515" y="0"/>
                  </a:lnTo>
                </a:path>
                <a:path w="11429" h="21589">
                  <a:moveTo>
                    <a:pt x="2792" y="21407"/>
                  </a:moveTo>
                  <a:lnTo>
                    <a:pt x="1861" y="21407"/>
                  </a:lnTo>
                </a:path>
                <a:path w="11429" h="21589">
                  <a:moveTo>
                    <a:pt x="930" y="20476"/>
                  </a:moveTo>
                  <a:lnTo>
                    <a:pt x="930" y="19545"/>
                  </a:lnTo>
                </a:path>
                <a:path w="11429" h="21589">
                  <a:moveTo>
                    <a:pt x="0" y="18614"/>
                  </a:moveTo>
                  <a:lnTo>
                    <a:pt x="0" y="17684"/>
                  </a:lnTo>
                </a:path>
                <a:path w="11429" h="21589">
                  <a:moveTo>
                    <a:pt x="4653" y="21407"/>
                  </a:moveTo>
                  <a:lnTo>
                    <a:pt x="2792" y="21407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6" name="object 16036"/>
            <p:cNvSpPr/>
            <p:nvPr/>
          </p:nvSpPr>
          <p:spPr>
            <a:xfrm>
              <a:off x="11101000" y="38644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7" name="object 16037"/>
            <p:cNvSpPr/>
            <p:nvPr/>
          </p:nvSpPr>
          <p:spPr>
            <a:xfrm>
              <a:off x="11101931" y="386259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792" y="0"/>
                  </a:moveTo>
                  <a:lnTo>
                    <a:pt x="2792" y="930"/>
                  </a:lnTo>
                </a:path>
                <a:path w="3175" h="3175">
                  <a:moveTo>
                    <a:pt x="2792" y="930"/>
                  </a:moveTo>
                  <a:lnTo>
                    <a:pt x="1861" y="1861"/>
                  </a:lnTo>
                </a:path>
                <a:path w="3175" h="3175">
                  <a:moveTo>
                    <a:pt x="930" y="2792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8" name="object 16038"/>
            <p:cNvSpPr/>
            <p:nvPr/>
          </p:nvSpPr>
          <p:spPr>
            <a:xfrm>
              <a:off x="11099138" y="38607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39" name="object 16039"/>
            <p:cNvSpPr/>
            <p:nvPr/>
          </p:nvSpPr>
          <p:spPr>
            <a:xfrm>
              <a:off x="11100070" y="38616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0" name="object 16040"/>
            <p:cNvSpPr/>
            <p:nvPr/>
          </p:nvSpPr>
          <p:spPr>
            <a:xfrm>
              <a:off x="11098208" y="38625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1" name="object 16041"/>
            <p:cNvSpPr/>
            <p:nvPr/>
          </p:nvSpPr>
          <p:spPr>
            <a:xfrm>
              <a:off x="11099139" y="386073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2792"/>
                  </a:moveTo>
                  <a:lnTo>
                    <a:pt x="0" y="930"/>
                  </a:lnTo>
                </a:path>
                <a:path h="3175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2" name="object 16042"/>
            <p:cNvSpPr/>
            <p:nvPr/>
          </p:nvSpPr>
          <p:spPr>
            <a:xfrm>
              <a:off x="11098208" y="38607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3" name="object 16043"/>
            <p:cNvSpPr/>
            <p:nvPr/>
          </p:nvSpPr>
          <p:spPr>
            <a:xfrm>
              <a:off x="11099139" y="38607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4" name="object 16044"/>
            <p:cNvSpPr/>
            <p:nvPr/>
          </p:nvSpPr>
          <p:spPr>
            <a:xfrm>
              <a:off x="11098200" y="385980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794" y="939"/>
                  </a:moveTo>
                  <a:lnTo>
                    <a:pt x="2527" y="279"/>
                  </a:lnTo>
                  <a:lnTo>
                    <a:pt x="1866" y="0"/>
                  </a:lnTo>
                  <a:lnTo>
                    <a:pt x="1206" y="279"/>
                  </a:lnTo>
                  <a:lnTo>
                    <a:pt x="927" y="939"/>
                  </a:lnTo>
                  <a:lnTo>
                    <a:pt x="279" y="1206"/>
                  </a:lnTo>
                  <a:lnTo>
                    <a:pt x="0" y="1866"/>
                  </a:lnTo>
                  <a:lnTo>
                    <a:pt x="279" y="2527"/>
                  </a:lnTo>
                  <a:lnTo>
                    <a:pt x="927" y="2794"/>
                  </a:lnTo>
                  <a:lnTo>
                    <a:pt x="1587" y="2527"/>
                  </a:lnTo>
                  <a:lnTo>
                    <a:pt x="1866" y="1866"/>
                  </a:lnTo>
                  <a:lnTo>
                    <a:pt x="2527" y="1600"/>
                  </a:lnTo>
                  <a:lnTo>
                    <a:pt x="2794" y="939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5" name="object 16045"/>
            <p:cNvSpPr/>
            <p:nvPr/>
          </p:nvSpPr>
          <p:spPr>
            <a:xfrm>
              <a:off x="11099139" y="386073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6" name="object 16046"/>
            <p:cNvSpPr/>
            <p:nvPr/>
          </p:nvSpPr>
          <p:spPr>
            <a:xfrm>
              <a:off x="11098200" y="385980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2794" y="1866"/>
                  </a:moveTo>
                  <a:lnTo>
                    <a:pt x="2527" y="1206"/>
                  </a:lnTo>
                  <a:lnTo>
                    <a:pt x="1866" y="939"/>
                  </a:ln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190" y="1409"/>
                  </a:lnTo>
                  <a:lnTo>
                    <a:pt x="0" y="1866"/>
                  </a:lnTo>
                  <a:lnTo>
                    <a:pt x="279" y="2527"/>
                  </a:lnTo>
                  <a:lnTo>
                    <a:pt x="927" y="2794"/>
                  </a:lnTo>
                  <a:lnTo>
                    <a:pt x="1397" y="2616"/>
                  </a:lnTo>
                  <a:lnTo>
                    <a:pt x="1866" y="2794"/>
                  </a:lnTo>
                  <a:lnTo>
                    <a:pt x="2527" y="2527"/>
                  </a:lnTo>
                  <a:lnTo>
                    <a:pt x="2794" y="1866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7" name="object 16047"/>
            <p:cNvSpPr/>
            <p:nvPr/>
          </p:nvSpPr>
          <p:spPr>
            <a:xfrm>
              <a:off x="11099139" y="38625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8" name="object 16048"/>
            <p:cNvSpPr/>
            <p:nvPr/>
          </p:nvSpPr>
          <p:spPr>
            <a:xfrm>
              <a:off x="11098200" y="3861667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27"/>
                  </a:moveTo>
                  <a:lnTo>
                    <a:pt x="2527" y="279"/>
                  </a:lnTo>
                  <a:lnTo>
                    <a:pt x="1866" y="0"/>
                  </a:lnTo>
                  <a:lnTo>
                    <a:pt x="1397" y="203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397" y="1676"/>
                  </a:lnTo>
                  <a:lnTo>
                    <a:pt x="1866" y="1866"/>
                  </a:lnTo>
                  <a:lnTo>
                    <a:pt x="2527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49" name="object 16049"/>
            <p:cNvSpPr/>
            <p:nvPr/>
          </p:nvSpPr>
          <p:spPr>
            <a:xfrm>
              <a:off x="11099139" y="386259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50" name="object 16050"/>
            <p:cNvSpPr/>
            <p:nvPr/>
          </p:nvSpPr>
          <p:spPr>
            <a:xfrm>
              <a:off x="11099127" y="38616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51" name="object 16051"/>
            <p:cNvSpPr/>
            <p:nvPr/>
          </p:nvSpPr>
          <p:spPr>
            <a:xfrm>
              <a:off x="11100070" y="38616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52" name="object 16052"/>
            <p:cNvSpPr/>
            <p:nvPr/>
          </p:nvSpPr>
          <p:spPr>
            <a:xfrm>
              <a:off x="11099138" y="38607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053" name="object 16053"/>
          <p:cNvSpPr/>
          <p:nvPr/>
        </p:nvSpPr>
        <p:spPr>
          <a:xfrm>
            <a:off x="10093934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54" name="object 16054"/>
          <p:cNvSpPr/>
          <p:nvPr/>
        </p:nvSpPr>
        <p:spPr>
          <a:xfrm>
            <a:off x="10719394" y="3847700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55" name="object 16055"/>
          <p:cNvSpPr/>
          <p:nvPr/>
        </p:nvSpPr>
        <p:spPr>
          <a:xfrm>
            <a:off x="11099138" y="386259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56" name="object 16056"/>
          <p:cNvSpPr/>
          <p:nvPr/>
        </p:nvSpPr>
        <p:spPr>
          <a:xfrm>
            <a:off x="10093934" y="6540347"/>
            <a:ext cx="3810" cy="200660"/>
          </a:xfrm>
          <a:custGeom>
            <a:avLst/>
            <a:gdLst/>
            <a:ahLst/>
            <a:cxnLst/>
            <a:rect l="l" t="t" r="r" b="b"/>
            <a:pathLst>
              <a:path w="3809" h="200659">
                <a:moveTo>
                  <a:pt x="3722" y="0"/>
                </a:moveTo>
                <a:lnTo>
                  <a:pt x="3722" y="39091"/>
                </a:lnTo>
              </a:path>
              <a:path w="3809" h="200659">
                <a:moveTo>
                  <a:pt x="3722" y="56775"/>
                </a:moveTo>
                <a:lnTo>
                  <a:pt x="3722" y="91213"/>
                </a:lnTo>
              </a:path>
              <a:path w="3809" h="200659">
                <a:moveTo>
                  <a:pt x="3722" y="108897"/>
                </a:moveTo>
                <a:lnTo>
                  <a:pt x="3722" y="143334"/>
                </a:lnTo>
              </a:path>
              <a:path w="3809" h="200659">
                <a:moveTo>
                  <a:pt x="3722" y="161018"/>
                </a:moveTo>
                <a:lnTo>
                  <a:pt x="3722" y="200110"/>
                </a:lnTo>
              </a:path>
              <a:path w="3809" h="200659">
                <a:moveTo>
                  <a:pt x="3722" y="200110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57" name="object 16057"/>
          <p:cNvSpPr/>
          <p:nvPr/>
        </p:nvSpPr>
        <p:spPr>
          <a:xfrm>
            <a:off x="10060427" y="6452857"/>
            <a:ext cx="37465" cy="87630"/>
          </a:xfrm>
          <a:custGeom>
            <a:avLst/>
            <a:gdLst/>
            <a:ahLst/>
            <a:cxnLst/>
            <a:rect l="l" t="t" r="r" b="b"/>
            <a:pathLst>
              <a:path w="37465" h="87629">
                <a:moveTo>
                  <a:pt x="4653" y="0"/>
                </a:moveTo>
                <a:lnTo>
                  <a:pt x="4653" y="30714"/>
                </a:lnTo>
              </a:path>
              <a:path w="37465" h="87629">
                <a:moveTo>
                  <a:pt x="4653" y="48398"/>
                </a:moveTo>
                <a:lnTo>
                  <a:pt x="4653" y="78182"/>
                </a:lnTo>
              </a:path>
              <a:path w="37465" h="87629">
                <a:moveTo>
                  <a:pt x="0" y="0"/>
                </a:moveTo>
                <a:lnTo>
                  <a:pt x="4653" y="0"/>
                </a:lnTo>
              </a:path>
              <a:path w="37465" h="87629">
                <a:moveTo>
                  <a:pt x="33506" y="87490"/>
                </a:moveTo>
                <a:lnTo>
                  <a:pt x="37229" y="8749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058" name="object 16058"/>
          <p:cNvGrpSpPr/>
          <p:nvPr/>
        </p:nvGrpSpPr>
        <p:grpSpPr>
          <a:xfrm>
            <a:off x="11098207" y="3860731"/>
            <a:ext cx="1905" cy="3175"/>
            <a:chOff x="11098207" y="3860731"/>
            <a:chExt cx="1905" cy="3175"/>
          </a:xfrm>
        </p:grpSpPr>
        <p:sp>
          <p:nvSpPr>
            <p:cNvPr id="16059" name="object 16059"/>
            <p:cNvSpPr/>
            <p:nvPr/>
          </p:nvSpPr>
          <p:spPr>
            <a:xfrm>
              <a:off x="11098207" y="38607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60" name="object 16060"/>
            <p:cNvSpPr/>
            <p:nvPr/>
          </p:nvSpPr>
          <p:spPr>
            <a:xfrm>
              <a:off x="11099139" y="38616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61" name="object 16061"/>
            <p:cNvSpPr/>
            <p:nvPr/>
          </p:nvSpPr>
          <p:spPr>
            <a:xfrm>
              <a:off x="11098200" y="38616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062" name="object 16062"/>
          <p:cNvSpPr/>
          <p:nvPr/>
        </p:nvSpPr>
        <p:spPr>
          <a:xfrm>
            <a:off x="10172116" y="6448203"/>
            <a:ext cx="67310" cy="5080"/>
          </a:xfrm>
          <a:custGeom>
            <a:avLst/>
            <a:gdLst/>
            <a:ahLst/>
            <a:cxnLst/>
            <a:rect l="l" t="t" r="r" b="b"/>
            <a:pathLst>
              <a:path w="67309" h="5079">
                <a:moveTo>
                  <a:pt x="0" y="4653"/>
                </a:moveTo>
                <a:lnTo>
                  <a:pt x="67013" y="4653"/>
                </a:lnTo>
              </a:path>
              <a:path w="67309" h="5079">
                <a:moveTo>
                  <a:pt x="67013" y="4653"/>
                </a:moveTo>
                <a:lnTo>
                  <a:pt x="67013" y="0"/>
                </a:lnTo>
              </a:path>
              <a:path w="67309" h="5079">
                <a:moveTo>
                  <a:pt x="6701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63" name="object 16063"/>
          <p:cNvSpPr/>
          <p:nvPr/>
        </p:nvSpPr>
        <p:spPr>
          <a:xfrm>
            <a:off x="10719394" y="3847700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64" name="object 16064"/>
          <p:cNvSpPr/>
          <p:nvPr/>
        </p:nvSpPr>
        <p:spPr>
          <a:xfrm>
            <a:off x="11211759" y="3829086"/>
            <a:ext cx="3810" cy="5715"/>
          </a:xfrm>
          <a:custGeom>
            <a:avLst/>
            <a:gdLst/>
            <a:ahLst/>
            <a:cxnLst/>
            <a:rect l="l" t="t" r="r" b="b"/>
            <a:pathLst>
              <a:path w="3809" h="5714">
                <a:moveTo>
                  <a:pt x="3722" y="0"/>
                </a:moveTo>
                <a:lnTo>
                  <a:pt x="3722" y="930"/>
                </a:lnTo>
              </a:path>
              <a:path w="3809" h="5714">
                <a:moveTo>
                  <a:pt x="3722" y="930"/>
                </a:moveTo>
                <a:lnTo>
                  <a:pt x="1861" y="2792"/>
                </a:lnTo>
              </a:path>
              <a:path w="3809" h="5714">
                <a:moveTo>
                  <a:pt x="1861" y="2792"/>
                </a:moveTo>
                <a:lnTo>
                  <a:pt x="0" y="558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65" name="object 16065"/>
          <p:cNvSpPr/>
          <p:nvPr/>
        </p:nvSpPr>
        <p:spPr>
          <a:xfrm>
            <a:off x="10097657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66" name="object 16066"/>
          <p:cNvSpPr/>
          <p:nvPr/>
        </p:nvSpPr>
        <p:spPr>
          <a:xfrm>
            <a:off x="11208966" y="3834670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2792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67" name="object 16067"/>
          <p:cNvSpPr/>
          <p:nvPr/>
        </p:nvSpPr>
        <p:spPr>
          <a:xfrm>
            <a:off x="10093934" y="6448203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3722" y="4653"/>
                </a:moveTo>
                <a:lnTo>
                  <a:pt x="3722" y="0"/>
                </a:lnTo>
              </a:path>
              <a:path w="3809" h="507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68" name="object 16068"/>
          <p:cNvSpPr/>
          <p:nvPr/>
        </p:nvSpPr>
        <p:spPr>
          <a:xfrm>
            <a:off x="10722187" y="3845839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69" name="object 16069"/>
          <p:cNvSpPr/>
          <p:nvPr/>
        </p:nvSpPr>
        <p:spPr>
          <a:xfrm>
            <a:off x="11207105" y="3836532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70" name="object 16070"/>
          <p:cNvSpPr/>
          <p:nvPr/>
        </p:nvSpPr>
        <p:spPr>
          <a:xfrm>
            <a:off x="9986898" y="6448203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78182" y="0"/>
                </a:moveTo>
                <a:lnTo>
                  <a:pt x="47468" y="0"/>
                </a:lnTo>
              </a:path>
              <a:path w="78740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71" name="object 16071"/>
          <p:cNvSpPr/>
          <p:nvPr/>
        </p:nvSpPr>
        <p:spPr>
          <a:xfrm>
            <a:off x="11192213" y="3836532"/>
            <a:ext cx="19685" cy="5715"/>
          </a:xfrm>
          <a:custGeom>
            <a:avLst/>
            <a:gdLst/>
            <a:ahLst/>
            <a:cxnLst/>
            <a:rect l="l" t="t" r="r" b="b"/>
            <a:pathLst>
              <a:path w="19684" h="5714">
                <a:moveTo>
                  <a:pt x="14891" y="0"/>
                </a:moveTo>
                <a:lnTo>
                  <a:pt x="19545" y="2792"/>
                </a:lnTo>
              </a:path>
              <a:path w="19684" h="5714">
                <a:moveTo>
                  <a:pt x="19545" y="2792"/>
                </a:moveTo>
                <a:lnTo>
                  <a:pt x="18614" y="4653"/>
                </a:lnTo>
              </a:path>
              <a:path w="19684" h="5714">
                <a:moveTo>
                  <a:pt x="18614" y="4653"/>
                </a:moveTo>
                <a:lnTo>
                  <a:pt x="18614" y="5584"/>
                </a:lnTo>
              </a:path>
              <a:path w="19684" h="5714">
                <a:moveTo>
                  <a:pt x="3722" y="5584"/>
                </a:moveTo>
                <a:lnTo>
                  <a:pt x="2792" y="4653"/>
                </a:lnTo>
              </a:path>
              <a:path w="19684" h="5714">
                <a:moveTo>
                  <a:pt x="2792" y="4653"/>
                </a:moveTo>
                <a:lnTo>
                  <a:pt x="0" y="558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72" name="object 16072"/>
          <p:cNvSpPr/>
          <p:nvPr/>
        </p:nvSpPr>
        <p:spPr>
          <a:xfrm>
            <a:off x="9986898" y="6452857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73528" y="0"/>
                </a:moveTo>
                <a:lnTo>
                  <a:pt x="45606" y="0"/>
                </a:lnTo>
              </a:path>
              <a:path w="73659">
                <a:moveTo>
                  <a:pt x="27922" y="0"/>
                </a:moveTo>
                <a:lnTo>
                  <a:pt x="0" y="0"/>
                </a:lnTo>
              </a:path>
              <a:path w="7365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73" name="object 16073"/>
          <p:cNvSpPr/>
          <p:nvPr/>
        </p:nvSpPr>
        <p:spPr>
          <a:xfrm>
            <a:off x="11190351" y="3842116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74" name="object 16074"/>
          <p:cNvSpPr/>
          <p:nvPr/>
        </p:nvSpPr>
        <p:spPr>
          <a:xfrm>
            <a:off x="10714741" y="3845839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744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75" name="object 16075"/>
          <p:cNvSpPr/>
          <p:nvPr/>
        </p:nvSpPr>
        <p:spPr>
          <a:xfrm>
            <a:off x="11109376" y="3841185"/>
            <a:ext cx="15875" cy="10795"/>
          </a:xfrm>
          <a:custGeom>
            <a:avLst/>
            <a:gdLst/>
            <a:ahLst/>
            <a:cxnLst/>
            <a:rect l="l" t="t" r="r" b="b"/>
            <a:pathLst>
              <a:path w="15875" h="10795">
                <a:moveTo>
                  <a:pt x="15822" y="930"/>
                </a:moveTo>
                <a:lnTo>
                  <a:pt x="13961" y="930"/>
                </a:lnTo>
              </a:path>
              <a:path w="15875" h="10795">
                <a:moveTo>
                  <a:pt x="13961" y="930"/>
                </a:moveTo>
                <a:lnTo>
                  <a:pt x="10238" y="0"/>
                </a:lnTo>
              </a:path>
              <a:path w="15875" h="10795">
                <a:moveTo>
                  <a:pt x="10238" y="0"/>
                </a:moveTo>
                <a:lnTo>
                  <a:pt x="9307" y="930"/>
                </a:lnTo>
              </a:path>
              <a:path w="15875" h="10795">
                <a:moveTo>
                  <a:pt x="3722" y="10238"/>
                </a:moveTo>
                <a:lnTo>
                  <a:pt x="2792" y="10238"/>
                </a:lnTo>
              </a:path>
              <a:path w="15875" h="10795">
                <a:moveTo>
                  <a:pt x="2792" y="10238"/>
                </a:moveTo>
                <a:lnTo>
                  <a:pt x="1861" y="10238"/>
                </a:lnTo>
              </a:path>
              <a:path w="15875" h="10795">
                <a:moveTo>
                  <a:pt x="1861" y="10238"/>
                </a:moveTo>
                <a:lnTo>
                  <a:pt x="0" y="9307"/>
                </a:lnTo>
              </a:path>
              <a:path w="15875" h="10795">
                <a:moveTo>
                  <a:pt x="0" y="9307"/>
                </a:moveTo>
                <a:lnTo>
                  <a:pt x="0" y="7445"/>
                </a:lnTo>
              </a:path>
              <a:path w="15875" h="10795">
                <a:moveTo>
                  <a:pt x="0" y="4653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76" name="object 16076"/>
          <p:cNvSpPr/>
          <p:nvPr/>
        </p:nvSpPr>
        <p:spPr>
          <a:xfrm>
            <a:off x="10714741" y="3845839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77" name="object 16077"/>
          <p:cNvSpPr/>
          <p:nvPr/>
        </p:nvSpPr>
        <p:spPr>
          <a:xfrm>
            <a:off x="10097657" y="6448203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45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78" name="object 16078"/>
          <p:cNvSpPr/>
          <p:nvPr/>
        </p:nvSpPr>
        <p:spPr>
          <a:xfrm>
            <a:off x="9986898" y="6535694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78182" y="0"/>
                </a:moveTo>
                <a:lnTo>
                  <a:pt x="47468" y="0"/>
                </a:lnTo>
              </a:path>
              <a:path w="78740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79" name="object 16079"/>
          <p:cNvSpPr/>
          <p:nvPr/>
        </p:nvSpPr>
        <p:spPr>
          <a:xfrm>
            <a:off x="11109376" y="384583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80" name="object 16080"/>
          <p:cNvSpPr/>
          <p:nvPr/>
        </p:nvSpPr>
        <p:spPr>
          <a:xfrm>
            <a:off x="9986898" y="653104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81" name="object 16081"/>
          <p:cNvSpPr/>
          <p:nvPr/>
        </p:nvSpPr>
        <p:spPr>
          <a:xfrm>
            <a:off x="10172116" y="6448203"/>
            <a:ext cx="67310" cy="289560"/>
          </a:xfrm>
          <a:custGeom>
            <a:avLst/>
            <a:gdLst/>
            <a:ahLst/>
            <a:cxnLst/>
            <a:rect l="l" t="t" r="r" b="b"/>
            <a:pathLst>
              <a:path w="67309" h="289559">
                <a:moveTo>
                  <a:pt x="0" y="0"/>
                </a:moveTo>
                <a:lnTo>
                  <a:pt x="67013" y="0"/>
                </a:lnTo>
              </a:path>
              <a:path w="67309" h="289559">
                <a:moveTo>
                  <a:pt x="67013" y="0"/>
                </a:moveTo>
                <a:lnTo>
                  <a:pt x="67013" y="289461"/>
                </a:lnTo>
              </a:path>
              <a:path w="67309" h="289559">
                <a:moveTo>
                  <a:pt x="67013" y="289461"/>
                </a:moveTo>
                <a:lnTo>
                  <a:pt x="0" y="28946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082" name="object 16082"/>
          <p:cNvGrpSpPr/>
          <p:nvPr/>
        </p:nvGrpSpPr>
        <p:grpSpPr>
          <a:xfrm>
            <a:off x="11101000" y="3830947"/>
            <a:ext cx="13970" cy="17780"/>
            <a:chOff x="11101000" y="3830947"/>
            <a:chExt cx="13970" cy="17780"/>
          </a:xfrm>
        </p:grpSpPr>
        <p:sp>
          <p:nvSpPr>
            <p:cNvPr id="16083" name="object 16083"/>
            <p:cNvSpPr/>
            <p:nvPr/>
          </p:nvSpPr>
          <p:spPr>
            <a:xfrm>
              <a:off x="11109377" y="384677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0" y="1861"/>
                  </a:moveTo>
                  <a:lnTo>
                    <a:pt x="0" y="930"/>
                  </a:lnTo>
                </a:path>
                <a:path h="1904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84" name="object 16084"/>
            <p:cNvSpPr/>
            <p:nvPr/>
          </p:nvSpPr>
          <p:spPr>
            <a:xfrm>
              <a:off x="11108446" y="38458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85" name="object 16085"/>
            <p:cNvSpPr/>
            <p:nvPr/>
          </p:nvSpPr>
          <p:spPr>
            <a:xfrm>
              <a:off x="11101931" y="3831878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5">
                  <a:moveTo>
                    <a:pt x="7445" y="13030"/>
                  </a:moveTo>
                  <a:lnTo>
                    <a:pt x="8376" y="12099"/>
                  </a:lnTo>
                </a:path>
                <a:path w="12700" h="13335">
                  <a:moveTo>
                    <a:pt x="8376" y="12099"/>
                  </a:moveTo>
                  <a:lnTo>
                    <a:pt x="8376" y="10238"/>
                  </a:lnTo>
                </a:path>
                <a:path w="12700" h="13335">
                  <a:moveTo>
                    <a:pt x="8376" y="10238"/>
                  </a:moveTo>
                  <a:lnTo>
                    <a:pt x="9307" y="10238"/>
                  </a:lnTo>
                </a:path>
                <a:path w="12700" h="13335">
                  <a:moveTo>
                    <a:pt x="9307" y="10238"/>
                  </a:moveTo>
                  <a:lnTo>
                    <a:pt x="12099" y="7445"/>
                  </a:lnTo>
                </a:path>
                <a:path w="12700" h="13335">
                  <a:moveTo>
                    <a:pt x="12099" y="7445"/>
                  </a:moveTo>
                  <a:lnTo>
                    <a:pt x="10238" y="6515"/>
                  </a:lnTo>
                </a:path>
                <a:path w="12700" h="13335">
                  <a:moveTo>
                    <a:pt x="10238" y="6515"/>
                  </a:moveTo>
                  <a:lnTo>
                    <a:pt x="6515" y="5584"/>
                  </a:lnTo>
                </a:path>
                <a:path w="12700" h="13335">
                  <a:moveTo>
                    <a:pt x="6515" y="5584"/>
                  </a:moveTo>
                  <a:lnTo>
                    <a:pt x="4653" y="4653"/>
                  </a:lnTo>
                </a:path>
                <a:path w="12700" h="13335">
                  <a:moveTo>
                    <a:pt x="4653" y="4653"/>
                  </a:moveTo>
                  <a:lnTo>
                    <a:pt x="1861" y="2792"/>
                  </a:lnTo>
                </a:path>
                <a:path w="12700" h="13335">
                  <a:moveTo>
                    <a:pt x="1861" y="279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086" name="object 16086"/>
          <p:cNvSpPr/>
          <p:nvPr/>
        </p:nvSpPr>
        <p:spPr>
          <a:xfrm>
            <a:off x="10172116" y="6497533"/>
            <a:ext cx="36830" cy="85725"/>
          </a:xfrm>
          <a:custGeom>
            <a:avLst/>
            <a:gdLst/>
            <a:ahLst/>
            <a:cxnLst/>
            <a:rect l="l" t="t" r="r" b="b"/>
            <a:pathLst>
              <a:path w="36829" h="85725">
                <a:moveTo>
                  <a:pt x="0" y="0"/>
                </a:moveTo>
                <a:lnTo>
                  <a:pt x="28853" y="0"/>
                </a:lnTo>
              </a:path>
              <a:path w="36829" h="85725">
                <a:moveTo>
                  <a:pt x="28853" y="0"/>
                </a:moveTo>
                <a:lnTo>
                  <a:pt x="32576" y="930"/>
                </a:lnTo>
              </a:path>
              <a:path w="36829" h="85725">
                <a:moveTo>
                  <a:pt x="32576" y="930"/>
                </a:moveTo>
                <a:lnTo>
                  <a:pt x="35368" y="3722"/>
                </a:lnTo>
              </a:path>
              <a:path w="36829" h="85725">
                <a:moveTo>
                  <a:pt x="35368" y="3722"/>
                </a:moveTo>
                <a:lnTo>
                  <a:pt x="36299" y="7445"/>
                </a:lnTo>
              </a:path>
              <a:path w="36829" h="85725">
                <a:moveTo>
                  <a:pt x="36299" y="7445"/>
                </a:moveTo>
                <a:lnTo>
                  <a:pt x="36299" y="77251"/>
                </a:lnTo>
              </a:path>
              <a:path w="36829" h="85725">
                <a:moveTo>
                  <a:pt x="36299" y="77251"/>
                </a:moveTo>
                <a:lnTo>
                  <a:pt x="35368" y="80974"/>
                </a:lnTo>
              </a:path>
              <a:path w="36829" h="85725">
                <a:moveTo>
                  <a:pt x="35368" y="80974"/>
                </a:moveTo>
                <a:lnTo>
                  <a:pt x="32576" y="84697"/>
                </a:lnTo>
              </a:path>
              <a:path w="36829" h="85725">
                <a:moveTo>
                  <a:pt x="32576" y="84697"/>
                </a:moveTo>
                <a:lnTo>
                  <a:pt x="28853" y="85628"/>
                </a:lnTo>
              </a:path>
              <a:path w="36829" h="85725">
                <a:moveTo>
                  <a:pt x="28853" y="85628"/>
                </a:moveTo>
                <a:lnTo>
                  <a:pt x="0" y="85628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87" name="object 16087"/>
          <p:cNvSpPr/>
          <p:nvPr/>
        </p:nvSpPr>
        <p:spPr>
          <a:xfrm>
            <a:off x="11100069" y="3829086"/>
            <a:ext cx="1905" cy="3175"/>
          </a:xfrm>
          <a:custGeom>
            <a:avLst/>
            <a:gdLst/>
            <a:ahLst/>
            <a:cxnLst/>
            <a:rect l="l" t="t" r="r" b="b"/>
            <a:pathLst>
              <a:path w="1904" h="3175">
                <a:moveTo>
                  <a:pt x="1861" y="2792"/>
                </a:moveTo>
                <a:lnTo>
                  <a:pt x="0" y="930"/>
                </a:lnTo>
              </a:path>
              <a:path w="1904" h="3175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88" name="object 16088"/>
          <p:cNvSpPr/>
          <p:nvPr/>
        </p:nvSpPr>
        <p:spPr>
          <a:xfrm>
            <a:off x="9986898" y="6531040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27922" y="0"/>
                </a:lnTo>
              </a:path>
              <a:path w="73659">
                <a:moveTo>
                  <a:pt x="45606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89" name="object 16089"/>
          <p:cNvSpPr/>
          <p:nvPr/>
        </p:nvSpPr>
        <p:spPr>
          <a:xfrm>
            <a:off x="11344855" y="3820709"/>
            <a:ext cx="0" cy="140970"/>
          </a:xfrm>
          <a:custGeom>
            <a:avLst/>
            <a:gdLst/>
            <a:ahLst/>
            <a:cxnLst/>
            <a:rect l="l" t="t" r="r" b="b"/>
            <a:pathLst>
              <a:path h="140970">
                <a:moveTo>
                  <a:pt x="0" y="0"/>
                </a:moveTo>
                <a:lnTo>
                  <a:pt x="0" y="14054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90" name="object 16090"/>
          <p:cNvSpPr/>
          <p:nvPr/>
        </p:nvSpPr>
        <p:spPr>
          <a:xfrm>
            <a:off x="11100069" y="3820709"/>
            <a:ext cx="245110" cy="0"/>
          </a:xfrm>
          <a:custGeom>
            <a:avLst/>
            <a:gdLst/>
            <a:ahLst/>
            <a:cxnLst/>
            <a:rect l="l" t="t" r="r" b="b"/>
            <a:pathLst>
              <a:path w="245109">
                <a:moveTo>
                  <a:pt x="0" y="0"/>
                </a:moveTo>
                <a:lnTo>
                  <a:pt x="115412" y="0"/>
                </a:lnTo>
              </a:path>
              <a:path w="245109">
                <a:moveTo>
                  <a:pt x="127512" y="0"/>
                </a:moveTo>
                <a:lnTo>
                  <a:pt x="24478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91" name="object 16091"/>
          <p:cNvSpPr/>
          <p:nvPr/>
        </p:nvSpPr>
        <p:spPr>
          <a:xfrm>
            <a:off x="10714741" y="3865384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0" y="0"/>
                </a:moveTo>
                <a:lnTo>
                  <a:pt x="744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92" name="object 16092"/>
          <p:cNvSpPr/>
          <p:nvPr/>
        </p:nvSpPr>
        <p:spPr>
          <a:xfrm>
            <a:off x="10496015" y="3820709"/>
            <a:ext cx="592455" cy="45085"/>
          </a:xfrm>
          <a:custGeom>
            <a:avLst/>
            <a:gdLst/>
            <a:ahLst/>
            <a:cxnLst/>
            <a:rect l="l" t="t" r="r" b="b"/>
            <a:pathLst>
              <a:path w="592454" h="45085">
                <a:moveTo>
                  <a:pt x="0" y="0"/>
                </a:moveTo>
                <a:lnTo>
                  <a:pt x="173118" y="0"/>
                </a:lnTo>
              </a:path>
              <a:path w="592454" h="45085">
                <a:moveTo>
                  <a:pt x="185218" y="0"/>
                </a:moveTo>
                <a:lnTo>
                  <a:pt x="301561" y="0"/>
                </a:lnTo>
              </a:path>
              <a:path w="592454" h="45085">
                <a:moveTo>
                  <a:pt x="312730" y="0"/>
                </a:moveTo>
                <a:lnTo>
                  <a:pt x="591954" y="0"/>
                </a:lnTo>
              </a:path>
              <a:path w="592454" h="45085">
                <a:moveTo>
                  <a:pt x="226171" y="44675"/>
                </a:moveTo>
                <a:lnTo>
                  <a:pt x="226171" y="3443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93" name="object 16093"/>
          <p:cNvSpPr/>
          <p:nvPr/>
        </p:nvSpPr>
        <p:spPr>
          <a:xfrm>
            <a:off x="9986898" y="6531040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94" name="object 16094"/>
          <p:cNvSpPr/>
          <p:nvPr/>
        </p:nvSpPr>
        <p:spPr>
          <a:xfrm>
            <a:off x="10973488" y="3965905"/>
            <a:ext cx="371475" cy="0"/>
          </a:xfrm>
          <a:custGeom>
            <a:avLst/>
            <a:gdLst/>
            <a:ahLst/>
            <a:cxnLst/>
            <a:rect l="l" t="t" r="r" b="b"/>
            <a:pathLst>
              <a:path w="371475">
                <a:moveTo>
                  <a:pt x="0" y="0"/>
                </a:moveTo>
                <a:lnTo>
                  <a:pt x="371367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95" name="object 16095"/>
          <p:cNvSpPr/>
          <p:nvPr/>
        </p:nvSpPr>
        <p:spPr>
          <a:xfrm>
            <a:off x="9986898" y="6448203"/>
            <a:ext cx="0" cy="83185"/>
          </a:xfrm>
          <a:custGeom>
            <a:avLst/>
            <a:gdLst/>
            <a:ahLst/>
            <a:cxnLst/>
            <a:rect l="l" t="t" r="r" b="b"/>
            <a:pathLst>
              <a:path h="83184">
                <a:moveTo>
                  <a:pt x="0" y="0"/>
                </a:moveTo>
                <a:lnTo>
                  <a:pt x="0" y="4653"/>
                </a:lnTo>
              </a:path>
              <a:path h="83184">
                <a:moveTo>
                  <a:pt x="0" y="4653"/>
                </a:moveTo>
                <a:lnTo>
                  <a:pt x="0" y="35368"/>
                </a:lnTo>
              </a:path>
              <a:path h="83184">
                <a:moveTo>
                  <a:pt x="0" y="53052"/>
                </a:moveTo>
                <a:lnTo>
                  <a:pt x="0" y="82836"/>
                </a:lnTo>
              </a:path>
              <a:path h="83184">
                <a:moveTo>
                  <a:pt x="0" y="82836"/>
                </a:moveTo>
                <a:lnTo>
                  <a:pt x="0" y="53052"/>
                </a:lnTo>
              </a:path>
              <a:path h="83184">
                <a:moveTo>
                  <a:pt x="0" y="35368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96" name="object 16096"/>
          <p:cNvSpPr/>
          <p:nvPr/>
        </p:nvSpPr>
        <p:spPr>
          <a:xfrm>
            <a:off x="10714741" y="3855146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744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97" name="object 16097"/>
          <p:cNvSpPr/>
          <p:nvPr/>
        </p:nvSpPr>
        <p:spPr>
          <a:xfrm>
            <a:off x="10496015" y="3872831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42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98" name="object 16098"/>
          <p:cNvSpPr/>
          <p:nvPr/>
        </p:nvSpPr>
        <p:spPr>
          <a:xfrm>
            <a:off x="11344855" y="396125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99" name="object 16099"/>
          <p:cNvSpPr/>
          <p:nvPr/>
        </p:nvSpPr>
        <p:spPr>
          <a:xfrm>
            <a:off x="10714741" y="3855146"/>
            <a:ext cx="0" cy="10795"/>
          </a:xfrm>
          <a:custGeom>
            <a:avLst/>
            <a:gdLst/>
            <a:ahLst/>
            <a:cxnLst/>
            <a:rect l="l" t="t" r="r" b="b"/>
            <a:pathLst>
              <a:path h="10795">
                <a:moveTo>
                  <a:pt x="0" y="0"/>
                </a:moveTo>
                <a:lnTo>
                  <a:pt x="0" y="10238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00" name="object 16100"/>
          <p:cNvSpPr/>
          <p:nvPr/>
        </p:nvSpPr>
        <p:spPr>
          <a:xfrm>
            <a:off x="10496015" y="3961252"/>
            <a:ext cx="848994" cy="5080"/>
          </a:xfrm>
          <a:custGeom>
            <a:avLst/>
            <a:gdLst/>
            <a:ahLst/>
            <a:cxnLst/>
            <a:rect l="l" t="t" r="r" b="b"/>
            <a:pathLst>
              <a:path w="848995" h="5079">
                <a:moveTo>
                  <a:pt x="848839" y="4653"/>
                </a:moveTo>
                <a:lnTo>
                  <a:pt x="477472" y="4653"/>
                </a:lnTo>
              </a:path>
              <a:path w="848995" h="5079">
                <a:moveTo>
                  <a:pt x="848839" y="0"/>
                </a:moveTo>
                <a:lnTo>
                  <a:pt x="848839" y="4653"/>
                </a:lnTo>
              </a:path>
              <a:path w="848995" h="5079">
                <a:moveTo>
                  <a:pt x="0" y="0"/>
                </a:moveTo>
                <a:lnTo>
                  <a:pt x="84883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01" name="object 16101"/>
          <p:cNvSpPr/>
          <p:nvPr/>
        </p:nvSpPr>
        <p:spPr>
          <a:xfrm>
            <a:off x="10711949" y="3845839"/>
            <a:ext cx="0" cy="19685"/>
          </a:xfrm>
          <a:custGeom>
            <a:avLst/>
            <a:gdLst/>
            <a:ahLst/>
            <a:cxnLst/>
            <a:rect l="l" t="t" r="r" b="b"/>
            <a:pathLst>
              <a:path h="19685">
                <a:moveTo>
                  <a:pt x="0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02" name="object 16102"/>
          <p:cNvSpPr/>
          <p:nvPr/>
        </p:nvSpPr>
        <p:spPr>
          <a:xfrm>
            <a:off x="11678993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03" name="object 16103"/>
          <p:cNvSpPr/>
          <p:nvPr/>
        </p:nvSpPr>
        <p:spPr>
          <a:xfrm>
            <a:off x="10105102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04" name="object 16104"/>
          <p:cNvSpPr/>
          <p:nvPr/>
        </p:nvSpPr>
        <p:spPr>
          <a:xfrm>
            <a:off x="11680855" y="339163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05" name="object 16105"/>
          <p:cNvSpPr/>
          <p:nvPr/>
        </p:nvSpPr>
        <p:spPr>
          <a:xfrm>
            <a:off x="10012028" y="6534763"/>
            <a:ext cx="0" cy="5715"/>
          </a:xfrm>
          <a:custGeom>
            <a:avLst/>
            <a:gdLst/>
            <a:ahLst/>
            <a:cxnLst/>
            <a:rect l="l" t="t" r="r" b="b"/>
            <a:pathLst>
              <a:path h="5715">
                <a:moveTo>
                  <a:pt x="0" y="0"/>
                </a:moveTo>
                <a:lnTo>
                  <a:pt x="0" y="558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106" name="object 16106"/>
          <p:cNvGrpSpPr/>
          <p:nvPr/>
        </p:nvGrpSpPr>
        <p:grpSpPr>
          <a:xfrm>
            <a:off x="11678062" y="3390705"/>
            <a:ext cx="3175" cy="11430"/>
            <a:chOff x="11678062" y="3390705"/>
            <a:chExt cx="3175" cy="11430"/>
          </a:xfrm>
        </p:grpSpPr>
        <p:sp>
          <p:nvSpPr>
            <p:cNvPr id="16107" name="object 16107"/>
            <p:cNvSpPr/>
            <p:nvPr/>
          </p:nvSpPr>
          <p:spPr>
            <a:xfrm>
              <a:off x="11678057" y="33907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08" name="object 16108"/>
            <p:cNvSpPr/>
            <p:nvPr/>
          </p:nvSpPr>
          <p:spPr>
            <a:xfrm>
              <a:off x="11678993" y="3391635"/>
              <a:ext cx="1905" cy="9525"/>
            </a:xfrm>
            <a:custGeom>
              <a:avLst/>
              <a:gdLst/>
              <a:ahLst/>
              <a:cxnLst/>
              <a:rect l="l" t="t" r="r" b="b"/>
              <a:pathLst>
                <a:path w="1904" h="9525">
                  <a:moveTo>
                    <a:pt x="0" y="0"/>
                  </a:moveTo>
                  <a:lnTo>
                    <a:pt x="1861" y="0"/>
                  </a:lnTo>
                </a:path>
                <a:path w="1904" h="9525">
                  <a:moveTo>
                    <a:pt x="1861" y="9307"/>
                  </a:moveTo>
                  <a:lnTo>
                    <a:pt x="0" y="9307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09" name="object 16109"/>
            <p:cNvSpPr/>
            <p:nvPr/>
          </p:nvSpPr>
          <p:spPr>
            <a:xfrm>
              <a:off x="11678057" y="34000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110" name="object 16110"/>
          <p:cNvSpPr/>
          <p:nvPr/>
        </p:nvSpPr>
        <p:spPr>
          <a:xfrm>
            <a:off x="10131163" y="6531040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11" name="object 16111"/>
          <p:cNvSpPr/>
          <p:nvPr/>
        </p:nvSpPr>
        <p:spPr>
          <a:xfrm>
            <a:off x="11678993" y="3391635"/>
            <a:ext cx="3175" cy="9525"/>
          </a:xfrm>
          <a:custGeom>
            <a:avLst/>
            <a:gdLst/>
            <a:ahLst/>
            <a:cxnLst/>
            <a:rect l="l" t="t" r="r" b="b"/>
            <a:pathLst>
              <a:path w="3175" h="9525">
                <a:moveTo>
                  <a:pt x="2792" y="9307"/>
                </a:moveTo>
                <a:lnTo>
                  <a:pt x="1861" y="9307"/>
                </a:lnTo>
              </a:path>
              <a:path w="3175" h="9525">
                <a:moveTo>
                  <a:pt x="0" y="0"/>
                </a:moveTo>
                <a:lnTo>
                  <a:pt x="0" y="9307"/>
                </a:lnTo>
              </a:path>
              <a:path w="3175" h="9525">
                <a:moveTo>
                  <a:pt x="0" y="93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112" name="object 16112"/>
          <p:cNvGrpSpPr/>
          <p:nvPr/>
        </p:nvGrpSpPr>
        <p:grpSpPr>
          <a:xfrm>
            <a:off x="10012028" y="6533832"/>
            <a:ext cx="35560" cy="1905"/>
            <a:chOff x="10012028" y="6533832"/>
            <a:chExt cx="35560" cy="1905"/>
          </a:xfrm>
        </p:grpSpPr>
        <p:sp>
          <p:nvSpPr>
            <p:cNvPr id="16113" name="object 16113"/>
            <p:cNvSpPr/>
            <p:nvPr/>
          </p:nvSpPr>
          <p:spPr>
            <a:xfrm>
              <a:off x="10043673" y="653476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14" name="object 16114"/>
            <p:cNvSpPr/>
            <p:nvPr/>
          </p:nvSpPr>
          <p:spPr>
            <a:xfrm>
              <a:off x="10044604" y="65338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15" name="object 16115"/>
            <p:cNvSpPr/>
            <p:nvPr/>
          </p:nvSpPr>
          <p:spPr>
            <a:xfrm>
              <a:off x="10045535" y="65347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16" name="object 16116"/>
            <p:cNvSpPr/>
            <p:nvPr/>
          </p:nvSpPr>
          <p:spPr>
            <a:xfrm>
              <a:off x="10045535" y="65338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17" name="object 16117"/>
            <p:cNvSpPr/>
            <p:nvPr/>
          </p:nvSpPr>
          <p:spPr>
            <a:xfrm>
              <a:off x="10012028" y="6534762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645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118" name="object 16118"/>
          <p:cNvSpPr/>
          <p:nvPr/>
        </p:nvSpPr>
        <p:spPr>
          <a:xfrm>
            <a:off x="10698918" y="3845839"/>
            <a:ext cx="23495" cy="24765"/>
          </a:xfrm>
          <a:custGeom>
            <a:avLst/>
            <a:gdLst/>
            <a:ahLst/>
            <a:cxnLst/>
            <a:rect l="l" t="t" r="r" b="b"/>
            <a:pathLst>
              <a:path w="23495" h="24764">
                <a:moveTo>
                  <a:pt x="13030" y="0"/>
                </a:moveTo>
                <a:lnTo>
                  <a:pt x="0" y="0"/>
                </a:lnTo>
              </a:path>
              <a:path w="23495" h="24764">
                <a:moveTo>
                  <a:pt x="0" y="0"/>
                </a:moveTo>
                <a:lnTo>
                  <a:pt x="0" y="19545"/>
                </a:lnTo>
              </a:path>
              <a:path w="23495" h="24764">
                <a:moveTo>
                  <a:pt x="0" y="19545"/>
                </a:moveTo>
                <a:lnTo>
                  <a:pt x="13030" y="19545"/>
                </a:lnTo>
              </a:path>
              <a:path w="23495" h="24764">
                <a:moveTo>
                  <a:pt x="23268" y="24199"/>
                </a:moveTo>
                <a:lnTo>
                  <a:pt x="23268" y="22337"/>
                </a:lnTo>
              </a:path>
              <a:path w="23495" h="24764">
                <a:moveTo>
                  <a:pt x="23268" y="22337"/>
                </a:moveTo>
                <a:lnTo>
                  <a:pt x="15822" y="22337"/>
                </a:lnTo>
              </a:path>
              <a:path w="23495" h="24764">
                <a:moveTo>
                  <a:pt x="15822" y="22337"/>
                </a:moveTo>
                <a:lnTo>
                  <a:pt x="15822" y="24199"/>
                </a:lnTo>
              </a:path>
              <a:path w="23495" h="24764">
                <a:moveTo>
                  <a:pt x="15822" y="24199"/>
                </a:moveTo>
                <a:lnTo>
                  <a:pt x="23268" y="24199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19" name="object 16119"/>
          <p:cNvSpPr/>
          <p:nvPr/>
        </p:nvSpPr>
        <p:spPr>
          <a:xfrm>
            <a:off x="10046465" y="6534763"/>
            <a:ext cx="0" cy="5715"/>
          </a:xfrm>
          <a:custGeom>
            <a:avLst/>
            <a:gdLst/>
            <a:ahLst/>
            <a:cxnLst/>
            <a:rect l="l" t="t" r="r" b="b"/>
            <a:pathLst>
              <a:path h="5715">
                <a:moveTo>
                  <a:pt x="0" y="558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120" name="object 16120"/>
          <p:cNvGrpSpPr/>
          <p:nvPr/>
        </p:nvGrpSpPr>
        <p:grpSpPr>
          <a:xfrm>
            <a:off x="10698918" y="3846770"/>
            <a:ext cx="99060" cy="24765"/>
            <a:chOff x="10698918" y="3846770"/>
            <a:chExt cx="99060" cy="24765"/>
          </a:xfrm>
        </p:grpSpPr>
        <p:sp>
          <p:nvSpPr>
            <p:cNvPr id="16121" name="object 16121"/>
            <p:cNvSpPr/>
            <p:nvPr/>
          </p:nvSpPr>
          <p:spPr>
            <a:xfrm>
              <a:off x="10698918" y="3847700"/>
              <a:ext cx="97790" cy="22860"/>
            </a:xfrm>
            <a:custGeom>
              <a:avLst/>
              <a:gdLst/>
              <a:ahLst/>
              <a:cxnLst/>
              <a:rect l="l" t="t" r="r" b="b"/>
              <a:pathLst>
                <a:path w="97790" h="22860">
                  <a:moveTo>
                    <a:pt x="97728" y="18614"/>
                  </a:moveTo>
                  <a:lnTo>
                    <a:pt x="26060" y="18614"/>
                  </a:lnTo>
                </a:path>
                <a:path w="97790" h="22860">
                  <a:moveTo>
                    <a:pt x="23268" y="22337"/>
                  </a:moveTo>
                  <a:lnTo>
                    <a:pt x="15822" y="22337"/>
                  </a:lnTo>
                </a:path>
                <a:path w="97790" h="22860">
                  <a:moveTo>
                    <a:pt x="97728" y="22337"/>
                  </a:moveTo>
                  <a:lnTo>
                    <a:pt x="94936" y="22337"/>
                  </a:lnTo>
                </a:path>
                <a:path w="97790" h="22860">
                  <a:moveTo>
                    <a:pt x="23268" y="0"/>
                  </a:moveTo>
                  <a:lnTo>
                    <a:pt x="20476" y="0"/>
                  </a:lnTo>
                </a:path>
                <a:path w="97790" h="22860">
                  <a:moveTo>
                    <a:pt x="20476" y="1861"/>
                  </a:moveTo>
                  <a:lnTo>
                    <a:pt x="19545" y="1861"/>
                  </a:lnTo>
                </a:path>
                <a:path w="97790" h="22860">
                  <a:moveTo>
                    <a:pt x="19545" y="1861"/>
                  </a:moveTo>
                  <a:lnTo>
                    <a:pt x="18614" y="1861"/>
                  </a:lnTo>
                </a:path>
                <a:path w="97790" h="22860">
                  <a:moveTo>
                    <a:pt x="18614" y="0"/>
                  </a:moveTo>
                  <a:lnTo>
                    <a:pt x="15822" y="0"/>
                  </a:lnTo>
                </a:path>
                <a:path w="97790" h="22860">
                  <a:moveTo>
                    <a:pt x="23268" y="18614"/>
                  </a:moveTo>
                  <a:lnTo>
                    <a:pt x="15822" y="18614"/>
                  </a:lnTo>
                </a:path>
                <a:path w="97790" h="22860">
                  <a:moveTo>
                    <a:pt x="13030" y="18614"/>
                  </a:moveTo>
                  <a:lnTo>
                    <a:pt x="0" y="18614"/>
                  </a:lnTo>
                </a:path>
                <a:path w="97790" h="22860">
                  <a:moveTo>
                    <a:pt x="93074" y="22337"/>
                  </a:moveTo>
                  <a:lnTo>
                    <a:pt x="26060" y="22337"/>
                  </a:lnTo>
                </a:path>
                <a:path w="97790" h="22860">
                  <a:moveTo>
                    <a:pt x="26060" y="18614"/>
                  </a:moveTo>
                  <a:lnTo>
                    <a:pt x="26060" y="17684"/>
                  </a:lnTo>
                </a:path>
                <a:path w="97790" h="22860">
                  <a:moveTo>
                    <a:pt x="97728" y="18614"/>
                  </a:moveTo>
                  <a:lnTo>
                    <a:pt x="97728" y="17684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22" name="object 16122"/>
            <p:cNvSpPr/>
            <p:nvPr/>
          </p:nvSpPr>
          <p:spPr>
            <a:xfrm>
              <a:off x="10713809" y="3869109"/>
              <a:ext cx="83820" cy="1905"/>
            </a:xfrm>
            <a:custGeom>
              <a:avLst/>
              <a:gdLst/>
              <a:ahLst/>
              <a:cxnLst/>
              <a:rect l="l" t="t" r="r" b="b"/>
              <a:pathLst>
                <a:path w="83820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  <a:path w="83820" h="1904">
                  <a:moveTo>
                    <a:pt x="79108" y="939"/>
                  </a:moveTo>
                  <a:lnTo>
                    <a:pt x="78841" y="279"/>
                  </a:lnTo>
                  <a:lnTo>
                    <a:pt x="78181" y="0"/>
                  </a:lnTo>
                  <a:lnTo>
                    <a:pt x="77520" y="279"/>
                  </a:lnTo>
                  <a:lnTo>
                    <a:pt x="77241" y="939"/>
                  </a:lnTo>
                  <a:lnTo>
                    <a:pt x="77520" y="1587"/>
                  </a:lnTo>
                  <a:lnTo>
                    <a:pt x="78181" y="1866"/>
                  </a:lnTo>
                  <a:lnTo>
                    <a:pt x="78841" y="1587"/>
                  </a:lnTo>
                  <a:lnTo>
                    <a:pt x="79108" y="939"/>
                  </a:lnTo>
                  <a:close/>
                </a:path>
                <a:path w="83820" h="1904">
                  <a:moveTo>
                    <a:pt x="83756" y="939"/>
                  </a:moveTo>
                  <a:lnTo>
                    <a:pt x="83489" y="279"/>
                  </a:lnTo>
                  <a:lnTo>
                    <a:pt x="82829" y="0"/>
                  </a:lnTo>
                  <a:lnTo>
                    <a:pt x="82169" y="279"/>
                  </a:lnTo>
                  <a:lnTo>
                    <a:pt x="81902" y="939"/>
                  </a:lnTo>
                  <a:lnTo>
                    <a:pt x="82169" y="1587"/>
                  </a:lnTo>
                  <a:lnTo>
                    <a:pt x="82829" y="1866"/>
                  </a:lnTo>
                  <a:lnTo>
                    <a:pt x="83489" y="1587"/>
                  </a:lnTo>
                  <a:lnTo>
                    <a:pt x="83756" y="939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123" name="object 16123"/>
          <p:cNvSpPr/>
          <p:nvPr/>
        </p:nvSpPr>
        <p:spPr>
          <a:xfrm>
            <a:off x="10112548" y="6534763"/>
            <a:ext cx="0" cy="5715"/>
          </a:xfrm>
          <a:custGeom>
            <a:avLst/>
            <a:gdLst/>
            <a:ahLst/>
            <a:cxnLst/>
            <a:rect l="l" t="t" r="r" b="b"/>
            <a:pathLst>
              <a:path h="5715">
                <a:moveTo>
                  <a:pt x="0" y="0"/>
                </a:moveTo>
                <a:lnTo>
                  <a:pt x="0" y="558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24" name="object 16124"/>
          <p:cNvSpPr/>
          <p:nvPr/>
        </p:nvSpPr>
        <p:spPr>
          <a:xfrm>
            <a:off x="10792923" y="386910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99999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125" name="object 16125"/>
          <p:cNvGrpSpPr/>
          <p:nvPr/>
        </p:nvGrpSpPr>
        <p:grpSpPr>
          <a:xfrm>
            <a:off x="10711018" y="3846770"/>
            <a:ext cx="12700" cy="19685"/>
            <a:chOff x="10711018" y="3846770"/>
            <a:chExt cx="12700" cy="19685"/>
          </a:xfrm>
        </p:grpSpPr>
        <p:sp>
          <p:nvSpPr>
            <p:cNvPr id="16126" name="object 16126"/>
            <p:cNvSpPr/>
            <p:nvPr/>
          </p:nvSpPr>
          <p:spPr>
            <a:xfrm>
              <a:off x="10713809" y="3846770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10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  <a:path w="9525" h="3810">
                  <a:moveTo>
                    <a:pt x="4648" y="2794"/>
                  </a:moveTo>
                  <a:lnTo>
                    <a:pt x="4381" y="2133"/>
                  </a:lnTo>
                  <a:lnTo>
                    <a:pt x="3721" y="1866"/>
                  </a:lnTo>
                  <a:lnTo>
                    <a:pt x="3060" y="2133"/>
                  </a:lnTo>
                  <a:lnTo>
                    <a:pt x="2781" y="2794"/>
                  </a:lnTo>
                  <a:lnTo>
                    <a:pt x="3060" y="3454"/>
                  </a:lnTo>
                  <a:lnTo>
                    <a:pt x="3721" y="3733"/>
                  </a:lnTo>
                  <a:lnTo>
                    <a:pt x="4381" y="3454"/>
                  </a:lnTo>
                  <a:lnTo>
                    <a:pt x="4648" y="2794"/>
                  </a:lnTo>
                  <a:close/>
                </a:path>
                <a:path w="9525" h="3810">
                  <a:moveTo>
                    <a:pt x="6515" y="2794"/>
                  </a:moveTo>
                  <a:lnTo>
                    <a:pt x="6235" y="2133"/>
                  </a:lnTo>
                  <a:lnTo>
                    <a:pt x="5575" y="1866"/>
                  </a:lnTo>
                  <a:lnTo>
                    <a:pt x="4927" y="2133"/>
                  </a:lnTo>
                  <a:lnTo>
                    <a:pt x="4648" y="2794"/>
                  </a:lnTo>
                  <a:lnTo>
                    <a:pt x="4927" y="3454"/>
                  </a:lnTo>
                  <a:lnTo>
                    <a:pt x="5575" y="3733"/>
                  </a:lnTo>
                  <a:lnTo>
                    <a:pt x="6235" y="3454"/>
                  </a:lnTo>
                  <a:lnTo>
                    <a:pt x="6515" y="2794"/>
                  </a:lnTo>
                  <a:close/>
                </a:path>
                <a:path w="9525" h="3810">
                  <a:moveTo>
                    <a:pt x="9296" y="939"/>
                  </a:moveTo>
                  <a:lnTo>
                    <a:pt x="9029" y="279"/>
                  </a:lnTo>
                  <a:lnTo>
                    <a:pt x="8369" y="0"/>
                  </a:lnTo>
                  <a:lnTo>
                    <a:pt x="7708" y="279"/>
                  </a:lnTo>
                  <a:lnTo>
                    <a:pt x="7442" y="939"/>
                  </a:lnTo>
                  <a:lnTo>
                    <a:pt x="7708" y="1600"/>
                  </a:lnTo>
                  <a:lnTo>
                    <a:pt x="8369" y="1866"/>
                  </a:lnTo>
                  <a:lnTo>
                    <a:pt x="9029" y="1600"/>
                  </a:lnTo>
                  <a:lnTo>
                    <a:pt x="9296" y="939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27" name="object 16127"/>
            <p:cNvSpPr/>
            <p:nvPr/>
          </p:nvSpPr>
          <p:spPr>
            <a:xfrm>
              <a:off x="10711949" y="386538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2792" y="0"/>
                  </a:moveTo>
                  <a:lnTo>
                    <a:pt x="2792" y="930"/>
                  </a:lnTo>
                </a:path>
                <a:path w="10795" h="1270">
                  <a:moveTo>
                    <a:pt x="10238" y="930"/>
                  </a:moveTo>
                  <a:lnTo>
                    <a:pt x="10238" y="0"/>
                  </a:lnTo>
                </a:path>
                <a:path w="10795"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128" name="object 16128"/>
          <p:cNvGrpSpPr/>
          <p:nvPr/>
        </p:nvGrpSpPr>
        <p:grpSpPr>
          <a:xfrm>
            <a:off x="10111617" y="6533832"/>
            <a:ext cx="35560" cy="1905"/>
            <a:chOff x="10111617" y="6533832"/>
            <a:chExt cx="35560" cy="1905"/>
          </a:xfrm>
        </p:grpSpPr>
        <p:sp>
          <p:nvSpPr>
            <p:cNvPr id="16129" name="object 16129"/>
            <p:cNvSpPr/>
            <p:nvPr/>
          </p:nvSpPr>
          <p:spPr>
            <a:xfrm>
              <a:off x="10111613" y="65338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30" name="object 16130"/>
            <p:cNvSpPr/>
            <p:nvPr/>
          </p:nvSpPr>
          <p:spPr>
            <a:xfrm>
              <a:off x="10112548" y="6534762"/>
              <a:ext cx="34925" cy="0"/>
            </a:xfrm>
            <a:custGeom>
              <a:avLst/>
              <a:gdLst/>
              <a:ahLst/>
              <a:cxnLst/>
              <a:rect l="l" t="t" r="r" b="b"/>
              <a:pathLst>
                <a:path w="34925">
                  <a:moveTo>
                    <a:pt x="0" y="0"/>
                  </a:moveTo>
                  <a:lnTo>
                    <a:pt x="930" y="0"/>
                  </a:lnTo>
                </a:path>
                <a:path w="34925">
                  <a:moveTo>
                    <a:pt x="930" y="0"/>
                  </a:moveTo>
                  <a:lnTo>
                    <a:pt x="1861" y="0"/>
                  </a:lnTo>
                </a:path>
                <a:path w="34925">
                  <a:moveTo>
                    <a:pt x="1861" y="0"/>
                  </a:moveTo>
                  <a:lnTo>
                    <a:pt x="2792" y="0"/>
                  </a:lnTo>
                </a:path>
                <a:path w="34925">
                  <a:moveTo>
                    <a:pt x="2792" y="0"/>
                  </a:moveTo>
                  <a:lnTo>
                    <a:pt x="34437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131" name="object 16131"/>
          <p:cNvSpPr/>
          <p:nvPr/>
        </p:nvSpPr>
        <p:spPr>
          <a:xfrm>
            <a:off x="10698918" y="386538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32" name="object 16132"/>
          <p:cNvSpPr/>
          <p:nvPr/>
        </p:nvSpPr>
        <p:spPr>
          <a:xfrm>
            <a:off x="10146986" y="6534763"/>
            <a:ext cx="0" cy="5715"/>
          </a:xfrm>
          <a:custGeom>
            <a:avLst/>
            <a:gdLst/>
            <a:ahLst/>
            <a:cxnLst/>
            <a:rect l="l" t="t" r="r" b="b"/>
            <a:pathLst>
              <a:path h="5715">
                <a:moveTo>
                  <a:pt x="0" y="558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33" name="object 16133"/>
          <p:cNvSpPr/>
          <p:nvPr/>
        </p:nvSpPr>
        <p:spPr>
          <a:xfrm>
            <a:off x="10721251" y="3869109"/>
            <a:ext cx="5080" cy="1905"/>
          </a:xfrm>
          <a:custGeom>
            <a:avLst/>
            <a:gdLst/>
            <a:ahLst/>
            <a:cxnLst/>
            <a:rect l="l" t="t" r="r" b="b"/>
            <a:pathLst>
              <a:path w="5079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39"/>
                </a:lnTo>
                <a:close/>
              </a:path>
              <a:path w="5079" h="1904">
                <a:moveTo>
                  <a:pt x="4648" y="939"/>
                </a:moveTo>
                <a:lnTo>
                  <a:pt x="4381" y="279"/>
                </a:lnTo>
                <a:lnTo>
                  <a:pt x="3721" y="0"/>
                </a:lnTo>
                <a:lnTo>
                  <a:pt x="3060" y="279"/>
                </a:lnTo>
                <a:lnTo>
                  <a:pt x="2794" y="939"/>
                </a:lnTo>
                <a:lnTo>
                  <a:pt x="3060" y="1587"/>
                </a:lnTo>
                <a:lnTo>
                  <a:pt x="3721" y="1866"/>
                </a:lnTo>
                <a:lnTo>
                  <a:pt x="4381" y="1587"/>
                </a:lnTo>
                <a:lnTo>
                  <a:pt x="4648" y="939"/>
                </a:lnTo>
                <a:close/>
              </a:path>
            </a:pathLst>
          </a:custGeom>
          <a:solidFill>
            <a:srgbClr val="9999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34" name="object 16134"/>
          <p:cNvSpPr/>
          <p:nvPr/>
        </p:nvSpPr>
        <p:spPr>
          <a:xfrm>
            <a:off x="10172116" y="6452857"/>
            <a:ext cx="0" cy="83185"/>
          </a:xfrm>
          <a:custGeom>
            <a:avLst/>
            <a:gdLst/>
            <a:ahLst/>
            <a:cxnLst/>
            <a:rect l="l" t="t" r="r" b="b"/>
            <a:pathLst>
              <a:path h="83184">
                <a:moveTo>
                  <a:pt x="0" y="78182"/>
                </a:moveTo>
                <a:lnTo>
                  <a:pt x="0" y="48398"/>
                </a:lnTo>
              </a:path>
              <a:path h="83184">
                <a:moveTo>
                  <a:pt x="0" y="30714"/>
                </a:moveTo>
                <a:lnTo>
                  <a:pt x="0" y="0"/>
                </a:lnTo>
              </a:path>
              <a:path h="83184">
                <a:moveTo>
                  <a:pt x="0" y="0"/>
                </a:moveTo>
                <a:lnTo>
                  <a:pt x="0" y="30714"/>
                </a:lnTo>
              </a:path>
              <a:path h="83184">
                <a:moveTo>
                  <a:pt x="0" y="48398"/>
                </a:moveTo>
                <a:lnTo>
                  <a:pt x="0" y="78182"/>
                </a:lnTo>
              </a:path>
              <a:path h="83184">
                <a:moveTo>
                  <a:pt x="0" y="82836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35" name="object 16135"/>
          <p:cNvSpPr/>
          <p:nvPr/>
        </p:nvSpPr>
        <p:spPr>
          <a:xfrm>
            <a:off x="10695195" y="3842116"/>
            <a:ext cx="104775" cy="0"/>
          </a:xfrm>
          <a:custGeom>
            <a:avLst/>
            <a:gdLst/>
            <a:ahLst/>
            <a:cxnLst/>
            <a:rect l="l" t="t" r="r" b="b"/>
            <a:pathLst>
              <a:path w="104775">
                <a:moveTo>
                  <a:pt x="10424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36" name="object 16136"/>
          <p:cNvSpPr/>
          <p:nvPr/>
        </p:nvSpPr>
        <p:spPr>
          <a:xfrm>
            <a:off x="10172116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37" name="object 16137"/>
          <p:cNvSpPr/>
          <p:nvPr/>
        </p:nvSpPr>
        <p:spPr>
          <a:xfrm>
            <a:off x="10167463" y="653104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38" name="object 16138"/>
          <p:cNvSpPr/>
          <p:nvPr/>
        </p:nvSpPr>
        <p:spPr>
          <a:xfrm>
            <a:off x="10798507" y="384118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9999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39" name="object 16139"/>
          <p:cNvSpPr/>
          <p:nvPr/>
        </p:nvSpPr>
        <p:spPr>
          <a:xfrm>
            <a:off x="10097657" y="6531040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28853" y="0"/>
                </a:lnTo>
              </a:path>
              <a:path w="74929">
                <a:moveTo>
                  <a:pt x="45606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40" name="object 16140"/>
          <p:cNvSpPr/>
          <p:nvPr/>
        </p:nvSpPr>
        <p:spPr>
          <a:xfrm>
            <a:off x="10798505" y="38411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9999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41" name="object 16141"/>
          <p:cNvSpPr/>
          <p:nvPr/>
        </p:nvSpPr>
        <p:spPr>
          <a:xfrm>
            <a:off x="10093934" y="6535694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78182" y="0"/>
                </a:moveTo>
                <a:lnTo>
                  <a:pt x="47468" y="0"/>
                </a:lnTo>
              </a:path>
              <a:path w="78740">
                <a:moveTo>
                  <a:pt x="2978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42" name="object 16142"/>
          <p:cNvSpPr/>
          <p:nvPr/>
        </p:nvSpPr>
        <p:spPr>
          <a:xfrm>
            <a:off x="10799439" y="384211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43" name="object 16143"/>
          <p:cNvSpPr/>
          <p:nvPr/>
        </p:nvSpPr>
        <p:spPr>
          <a:xfrm>
            <a:off x="10097657" y="6452857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459" y="0"/>
                </a:moveTo>
                <a:lnTo>
                  <a:pt x="45606" y="0"/>
                </a:lnTo>
              </a:path>
              <a:path w="74929">
                <a:moveTo>
                  <a:pt x="288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44" name="object 16144"/>
          <p:cNvSpPr/>
          <p:nvPr/>
        </p:nvSpPr>
        <p:spPr>
          <a:xfrm>
            <a:off x="10798507" y="384211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9999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45" name="object 16145"/>
          <p:cNvSpPr/>
          <p:nvPr/>
        </p:nvSpPr>
        <p:spPr>
          <a:xfrm>
            <a:off x="10167463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46" name="object 16146"/>
          <p:cNvSpPr/>
          <p:nvPr/>
        </p:nvSpPr>
        <p:spPr>
          <a:xfrm>
            <a:off x="10799439" y="3843047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3506"/>
                </a:lnTo>
              </a:path>
              <a:path h="34925">
                <a:moveTo>
                  <a:pt x="0" y="33506"/>
                </a:moveTo>
                <a:lnTo>
                  <a:pt x="0" y="3443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47" name="object 16147"/>
          <p:cNvSpPr/>
          <p:nvPr/>
        </p:nvSpPr>
        <p:spPr>
          <a:xfrm>
            <a:off x="10093934" y="6448203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78182" y="0"/>
                </a:moveTo>
                <a:lnTo>
                  <a:pt x="47468" y="0"/>
                </a:lnTo>
              </a:path>
              <a:path w="78740">
                <a:moveTo>
                  <a:pt x="2978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48" name="object 16148"/>
          <p:cNvSpPr/>
          <p:nvPr/>
        </p:nvSpPr>
        <p:spPr>
          <a:xfrm>
            <a:off x="10695195" y="3843047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34437"/>
                </a:moveTo>
                <a:lnTo>
                  <a:pt x="0" y="33506"/>
                </a:lnTo>
              </a:path>
              <a:path h="34925">
                <a:moveTo>
                  <a:pt x="0" y="33506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49" name="object 16149"/>
          <p:cNvSpPr/>
          <p:nvPr/>
        </p:nvSpPr>
        <p:spPr>
          <a:xfrm>
            <a:off x="10093934" y="64528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150" name="object 16150"/>
          <p:cNvGrpSpPr/>
          <p:nvPr/>
        </p:nvGrpSpPr>
        <p:grpSpPr>
          <a:xfrm>
            <a:off x="10694264" y="3842116"/>
            <a:ext cx="1905" cy="1905"/>
            <a:chOff x="10694264" y="3842116"/>
            <a:chExt cx="1905" cy="1905"/>
          </a:xfrm>
        </p:grpSpPr>
        <p:sp>
          <p:nvSpPr>
            <p:cNvPr id="16151" name="object 16151"/>
            <p:cNvSpPr/>
            <p:nvPr/>
          </p:nvSpPr>
          <p:spPr>
            <a:xfrm>
              <a:off x="10694264" y="38421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52" name="object 16152"/>
            <p:cNvSpPr/>
            <p:nvPr/>
          </p:nvSpPr>
          <p:spPr>
            <a:xfrm>
              <a:off x="10695195" y="38421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153" name="object 16153"/>
          <p:cNvSpPr/>
          <p:nvPr/>
        </p:nvSpPr>
        <p:spPr>
          <a:xfrm>
            <a:off x="10093934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154" name="object 16154"/>
          <p:cNvGrpSpPr/>
          <p:nvPr/>
        </p:nvGrpSpPr>
        <p:grpSpPr>
          <a:xfrm>
            <a:off x="10694264" y="3841186"/>
            <a:ext cx="105410" cy="37465"/>
            <a:chOff x="10694264" y="3841186"/>
            <a:chExt cx="105410" cy="37465"/>
          </a:xfrm>
        </p:grpSpPr>
        <p:sp>
          <p:nvSpPr>
            <p:cNvPr id="16155" name="object 16155"/>
            <p:cNvSpPr/>
            <p:nvPr/>
          </p:nvSpPr>
          <p:spPr>
            <a:xfrm>
              <a:off x="10694264" y="38411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56" name="object 16156"/>
            <p:cNvSpPr/>
            <p:nvPr/>
          </p:nvSpPr>
          <p:spPr>
            <a:xfrm>
              <a:off x="10695195" y="3877484"/>
              <a:ext cx="104775" cy="0"/>
            </a:xfrm>
            <a:custGeom>
              <a:avLst/>
              <a:gdLst/>
              <a:ahLst/>
              <a:cxnLst/>
              <a:rect l="l" t="t" r="r" b="b"/>
              <a:pathLst>
                <a:path w="104775">
                  <a:moveTo>
                    <a:pt x="0" y="0"/>
                  </a:moveTo>
                  <a:lnTo>
                    <a:pt x="104243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157" name="object 16157"/>
          <p:cNvSpPr/>
          <p:nvPr/>
        </p:nvSpPr>
        <p:spPr>
          <a:xfrm>
            <a:off x="10093934" y="653104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58" name="object 16158"/>
          <p:cNvSpPr/>
          <p:nvPr/>
        </p:nvSpPr>
        <p:spPr>
          <a:xfrm>
            <a:off x="10694265" y="3876554"/>
            <a:ext cx="105410" cy="43180"/>
          </a:xfrm>
          <a:custGeom>
            <a:avLst/>
            <a:gdLst/>
            <a:ahLst/>
            <a:cxnLst/>
            <a:rect l="l" t="t" r="r" b="b"/>
            <a:pathLst>
              <a:path w="105409" h="43179">
                <a:moveTo>
                  <a:pt x="105174" y="0"/>
                </a:moveTo>
                <a:lnTo>
                  <a:pt x="930" y="0"/>
                </a:lnTo>
              </a:path>
              <a:path w="105409" h="43179">
                <a:moveTo>
                  <a:pt x="0" y="42814"/>
                </a:moveTo>
                <a:lnTo>
                  <a:pt x="1861" y="40022"/>
                </a:lnTo>
              </a:path>
              <a:path w="105409" h="43179">
                <a:moveTo>
                  <a:pt x="2792" y="26991"/>
                </a:moveTo>
                <a:lnTo>
                  <a:pt x="930" y="2233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59" name="object 16159"/>
          <p:cNvSpPr/>
          <p:nvPr/>
        </p:nvSpPr>
        <p:spPr>
          <a:xfrm>
            <a:off x="10097657" y="6452857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0" y="78182"/>
                </a:moveTo>
                <a:lnTo>
                  <a:pt x="26060" y="78182"/>
                </a:lnTo>
              </a:path>
              <a:path w="69850" h="78740">
                <a:moveTo>
                  <a:pt x="43745" y="78182"/>
                </a:moveTo>
                <a:lnTo>
                  <a:pt x="69805" y="78182"/>
                </a:lnTo>
              </a:path>
              <a:path w="69850" h="78740">
                <a:moveTo>
                  <a:pt x="69805" y="78182"/>
                </a:moveTo>
                <a:lnTo>
                  <a:pt x="69805" y="48398"/>
                </a:lnTo>
              </a:path>
              <a:path w="69850" h="78740">
                <a:moveTo>
                  <a:pt x="69805" y="30714"/>
                </a:moveTo>
                <a:lnTo>
                  <a:pt x="69805" y="0"/>
                </a:lnTo>
              </a:path>
              <a:path w="69850" h="78740">
                <a:moveTo>
                  <a:pt x="69805" y="0"/>
                </a:moveTo>
                <a:lnTo>
                  <a:pt x="43745" y="0"/>
                </a:lnTo>
              </a:path>
              <a:path w="69850" h="7874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60" name="object 16160"/>
          <p:cNvSpPr/>
          <p:nvPr/>
        </p:nvSpPr>
        <p:spPr>
          <a:xfrm>
            <a:off x="10657034" y="3887723"/>
            <a:ext cx="38735" cy="41275"/>
          </a:xfrm>
          <a:custGeom>
            <a:avLst/>
            <a:gdLst/>
            <a:ahLst/>
            <a:cxnLst/>
            <a:rect l="l" t="t" r="r" b="b"/>
            <a:pathLst>
              <a:path w="38734" h="41275">
                <a:moveTo>
                  <a:pt x="38160" y="11168"/>
                </a:moveTo>
                <a:lnTo>
                  <a:pt x="35368" y="6515"/>
                </a:lnTo>
              </a:path>
              <a:path w="38734" h="41275">
                <a:moveTo>
                  <a:pt x="35368" y="6515"/>
                </a:moveTo>
                <a:lnTo>
                  <a:pt x="30714" y="3722"/>
                </a:lnTo>
              </a:path>
              <a:path w="38734" h="41275">
                <a:moveTo>
                  <a:pt x="30714" y="3722"/>
                </a:moveTo>
                <a:lnTo>
                  <a:pt x="26060" y="930"/>
                </a:lnTo>
              </a:path>
              <a:path w="38734" h="41275">
                <a:moveTo>
                  <a:pt x="26060" y="930"/>
                </a:moveTo>
                <a:lnTo>
                  <a:pt x="21407" y="0"/>
                </a:lnTo>
              </a:path>
              <a:path w="38734" h="41275">
                <a:moveTo>
                  <a:pt x="21407" y="0"/>
                </a:moveTo>
                <a:lnTo>
                  <a:pt x="16753" y="930"/>
                </a:lnTo>
              </a:path>
              <a:path w="38734" h="41275">
                <a:moveTo>
                  <a:pt x="4653" y="7445"/>
                </a:moveTo>
                <a:lnTo>
                  <a:pt x="2792" y="10238"/>
                </a:lnTo>
              </a:path>
              <a:path w="38734" h="41275">
                <a:moveTo>
                  <a:pt x="2792" y="10238"/>
                </a:moveTo>
                <a:lnTo>
                  <a:pt x="930" y="14891"/>
                </a:lnTo>
              </a:path>
              <a:path w="38734" h="41275">
                <a:moveTo>
                  <a:pt x="930" y="14891"/>
                </a:moveTo>
                <a:lnTo>
                  <a:pt x="0" y="19545"/>
                </a:lnTo>
              </a:path>
              <a:path w="38734" h="41275">
                <a:moveTo>
                  <a:pt x="0" y="19545"/>
                </a:moveTo>
                <a:lnTo>
                  <a:pt x="0" y="25130"/>
                </a:lnTo>
              </a:path>
              <a:path w="38734" h="41275">
                <a:moveTo>
                  <a:pt x="0" y="25130"/>
                </a:moveTo>
                <a:lnTo>
                  <a:pt x="1861" y="29783"/>
                </a:lnTo>
              </a:path>
              <a:path w="38734" h="41275">
                <a:moveTo>
                  <a:pt x="1861" y="29783"/>
                </a:moveTo>
                <a:lnTo>
                  <a:pt x="5584" y="34437"/>
                </a:lnTo>
              </a:path>
              <a:path w="38734" h="41275">
                <a:moveTo>
                  <a:pt x="5584" y="34437"/>
                </a:moveTo>
                <a:lnTo>
                  <a:pt x="9307" y="38160"/>
                </a:lnTo>
              </a:path>
              <a:path w="38734" h="41275">
                <a:moveTo>
                  <a:pt x="9307" y="38160"/>
                </a:moveTo>
                <a:lnTo>
                  <a:pt x="13961" y="40022"/>
                </a:lnTo>
              </a:path>
              <a:path w="38734" h="41275">
                <a:moveTo>
                  <a:pt x="13961" y="40022"/>
                </a:moveTo>
                <a:lnTo>
                  <a:pt x="19545" y="40952"/>
                </a:lnTo>
              </a:path>
              <a:path w="38734" h="41275">
                <a:moveTo>
                  <a:pt x="19545" y="40952"/>
                </a:moveTo>
                <a:lnTo>
                  <a:pt x="25130" y="40022"/>
                </a:lnTo>
              </a:path>
              <a:path w="38734" h="41275">
                <a:moveTo>
                  <a:pt x="25130" y="40022"/>
                </a:moveTo>
                <a:lnTo>
                  <a:pt x="29783" y="38160"/>
                </a:lnTo>
              </a:path>
              <a:path w="38734" h="41275">
                <a:moveTo>
                  <a:pt x="29783" y="38160"/>
                </a:moveTo>
                <a:lnTo>
                  <a:pt x="34437" y="35368"/>
                </a:lnTo>
              </a:path>
              <a:path w="38734" h="41275">
                <a:moveTo>
                  <a:pt x="34437" y="35368"/>
                </a:moveTo>
                <a:lnTo>
                  <a:pt x="37229" y="3164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61" name="object 16161"/>
          <p:cNvSpPr/>
          <p:nvPr/>
        </p:nvSpPr>
        <p:spPr>
          <a:xfrm>
            <a:off x="10789201" y="3887723"/>
            <a:ext cx="40640" cy="41275"/>
          </a:xfrm>
          <a:custGeom>
            <a:avLst/>
            <a:gdLst/>
            <a:ahLst/>
            <a:cxnLst/>
            <a:rect l="l" t="t" r="r" b="b"/>
            <a:pathLst>
              <a:path w="40640" h="41275">
                <a:moveTo>
                  <a:pt x="1861" y="31645"/>
                </a:moveTo>
                <a:lnTo>
                  <a:pt x="5584" y="35368"/>
                </a:lnTo>
              </a:path>
              <a:path w="40640" h="41275">
                <a:moveTo>
                  <a:pt x="5584" y="35368"/>
                </a:moveTo>
                <a:lnTo>
                  <a:pt x="10238" y="38160"/>
                </a:lnTo>
              </a:path>
              <a:path w="40640" h="41275">
                <a:moveTo>
                  <a:pt x="10238" y="38160"/>
                </a:moveTo>
                <a:lnTo>
                  <a:pt x="14891" y="40022"/>
                </a:lnTo>
              </a:path>
              <a:path w="40640" h="41275">
                <a:moveTo>
                  <a:pt x="14891" y="40022"/>
                </a:moveTo>
                <a:lnTo>
                  <a:pt x="20476" y="40952"/>
                </a:lnTo>
              </a:path>
              <a:path w="40640" h="41275">
                <a:moveTo>
                  <a:pt x="20476" y="40952"/>
                </a:moveTo>
                <a:lnTo>
                  <a:pt x="25130" y="40022"/>
                </a:lnTo>
              </a:path>
              <a:path w="40640" h="41275">
                <a:moveTo>
                  <a:pt x="25130" y="40022"/>
                </a:moveTo>
                <a:lnTo>
                  <a:pt x="29783" y="38160"/>
                </a:lnTo>
              </a:path>
              <a:path w="40640" h="41275">
                <a:moveTo>
                  <a:pt x="29783" y="38160"/>
                </a:moveTo>
                <a:lnTo>
                  <a:pt x="34437" y="34437"/>
                </a:lnTo>
              </a:path>
              <a:path w="40640" h="41275">
                <a:moveTo>
                  <a:pt x="34437" y="34437"/>
                </a:moveTo>
                <a:lnTo>
                  <a:pt x="37229" y="29783"/>
                </a:lnTo>
              </a:path>
              <a:path w="40640" h="41275">
                <a:moveTo>
                  <a:pt x="37229" y="29783"/>
                </a:moveTo>
                <a:lnTo>
                  <a:pt x="39091" y="25130"/>
                </a:lnTo>
              </a:path>
              <a:path w="40640" h="41275">
                <a:moveTo>
                  <a:pt x="39091" y="25130"/>
                </a:moveTo>
                <a:lnTo>
                  <a:pt x="40022" y="19545"/>
                </a:lnTo>
              </a:path>
              <a:path w="40640" h="41275">
                <a:moveTo>
                  <a:pt x="40022" y="19545"/>
                </a:moveTo>
                <a:lnTo>
                  <a:pt x="39091" y="14891"/>
                </a:lnTo>
              </a:path>
              <a:path w="40640" h="41275">
                <a:moveTo>
                  <a:pt x="39091" y="14891"/>
                </a:moveTo>
                <a:lnTo>
                  <a:pt x="36299" y="10238"/>
                </a:lnTo>
              </a:path>
              <a:path w="40640" h="41275">
                <a:moveTo>
                  <a:pt x="36299" y="10238"/>
                </a:moveTo>
                <a:lnTo>
                  <a:pt x="34437" y="7445"/>
                </a:lnTo>
              </a:path>
              <a:path w="40640" h="41275">
                <a:moveTo>
                  <a:pt x="23268" y="930"/>
                </a:moveTo>
                <a:lnTo>
                  <a:pt x="18614" y="0"/>
                </a:lnTo>
              </a:path>
              <a:path w="40640" h="41275">
                <a:moveTo>
                  <a:pt x="18614" y="0"/>
                </a:moveTo>
                <a:lnTo>
                  <a:pt x="13961" y="930"/>
                </a:lnTo>
              </a:path>
              <a:path w="40640" h="41275">
                <a:moveTo>
                  <a:pt x="13961" y="930"/>
                </a:moveTo>
                <a:lnTo>
                  <a:pt x="8376" y="3722"/>
                </a:lnTo>
              </a:path>
              <a:path w="40640" h="41275">
                <a:moveTo>
                  <a:pt x="8376" y="3722"/>
                </a:moveTo>
                <a:lnTo>
                  <a:pt x="4653" y="6515"/>
                </a:lnTo>
              </a:path>
              <a:path w="40640" h="41275">
                <a:moveTo>
                  <a:pt x="4653" y="6515"/>
                </a:moveTo>
                <a:lnTo>
                  <a:pt x="1861" y="11168"/>
                </a:lnTo>
              </a:path>
              <a:path w="40640" h="41275">
                <a:moveTo>
                  <a:pt x="1861" y="11168"/>
                </a:moveTo>
                <a:lnTo>
                  <a:pt x="0" y="15822"/>
                </a:lnTo>
              </a:path>
              <a:path w="40640" h="41275">
                <a:moveTo>
                  <a:pt x="930" y="28853"/>
                </a:moveTo>
                <a:lnTo>
                  <a:pt x="1861" y="3164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62" name="object 16162"/>
          <p:cNvSpPr/>
          <p:nvPr/>
        </p:nvSpPr>
        <p:spPr>
          <a:xfrm>
            <a:off x="10027850" y="6531040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63" name="object 16163"/>
          <p:cNvSpPr/>
          <p:nvPr/>
        </p:nvSpPr>
        <p:spPr>
          <a:xfrm>
            <a:off x="7727979" y="8429760"/>
            <a:ext cx="35560" cy="0"/>
          </a:xfrm>
          <a:custGeom>
            <a:avLst/>
            <a:gdLst/>
            <a:ahLst/>
            <a:cxnLst/>
            <a:rect l="l" t="t" r="r" b="b"/>
            <a:pathLst>
              <a:path w="35559">
                <a:moveTo>
                  <a:pt x="353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64" name="object 16164"/>
          <p:cNvSpPr/>
          <p:nvPr/>
        </p:nvSpPr>
        <p:spPr>
          <a:xfrm>
            <a:off x="7727979" y="8255711"/>
            <a:ext cx="35560" cy="0"/>
          </a:xfrm>
          <a:custGeom>
            <a:avLst/>
            <a:gdLst/>
            <a:ahLst/>
            <a:cxnLst/>
            <a:rect l="l" t="t" r="r" b="b"/>
            <a:pathLst>
              <a:path w="35559">
                <a:moveTo>
                  <a:pt x="0" y="0"/>
                </a:moveTo>
                <a:lnTo>
                  <a:pt x="35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65" name="object 16165"/>
          <p:cNvSpPr/>
          <p:nvPr/>
        </p:nvSpPr>
        <p:spPr>
          <a:xfrm>
            <a:off x="7874106" y="8255711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0"/>
                </a:moveTo>
                <a:lnTo>
                  <a:pt x="0" y="26060"/>
                </a:lnTo>
              </a:path>
              <a:path h="174625">
                <a:moveTo>
                  <a:pt x="0" y="43745"/>
                </a:moveTo>
                <a:lnTo>
                  <a:pt x="0" y="78182"/>
                </a:lnTo>
              </a:path>
              <a:path h="174625">
                <a:moveTo>
                  <a:pt x="0" y="95866"/>
                </a:moveTo>
                <a:lnTo>
                  <a:pt x="0" y="131235"/>
                </a:lnTo>
              </a:path>
              <a:path h="174625">
                <a:moveTo>
                  <a:pt x="0" y="147988"/>
                </a:moveTo>
                <a:lnTo>
                  <a:pt x="0" y="1740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166" name="object 16166"/>
          <p:cNvGrpSpPr/>
          <p:nvPr/>
        </p:nvGrpSpPr>
        <p:grpSpPr>
          <a:xfrm>
            <a:off x="7727979" y="8254780"/>
            <a:ext cx="344805" cy="235585"/>
            <a:chOff x="7727979" y="8254780"/>
            <a:chExt cx="344805" cy="235585"/>
          </a:xfrm>
        </p:grpSpPr>
        <p:sp>
          <p:nvSpPr>
            <p:cNvPr id="16167" name="object 16167"/>
            <p:cNvSpPr/>
            <p:nvPr/>
          </p:nvSpPr>
          <p:spPr>
            <a:xfrm>
              <a:off x="7727979" y="8255711"/>
              <a:ext cx="343535" cy="209550"/>
            </a:xfrm>
            <a:custGeom>
              <a:avLst/>
              <a:gdLst/>
              <a:ahLst/>
              <a:cxnLst/>
              <a:rect l="l" t="t" r="r" b="b"/>
              <a:pathLst>
                <a:path w="343534" h="209550">
                  <a:moveTo>
                    <a:pt x="35368" y="174049"/>
                  </a:moveTo>
                  <a:lnTo>
                    <a:pt x="61429" y="174049"/>
                  </a:lnTo>
                </a:path>
                <a:path w="343534" h="209550">
                  <a:moveTo>
                    <a:pt x="79113" y="174049"/>
                  </a:moveTo>
                  <a:lnTo>
                    <a:pt x="113550" y="174049"/>
                  </a:lnTo>
                </a:path>
                <a:path w="343534" h="209550">
                  <a:moveTo>
                    <a:pt x="131235" y="174049"/>
                  </a:moveTo>
                  <a:lnTo>
                    <a:pt x="165672" y="174049"/>
                  </a:lnTo>
                </a:path>
                <a:path w="343534" h="209550">
                  <a:moveTo>
                    <a:pt x="183356" y="174049"/>
                  </a:moveTo>
                  <a:lnTo>
                    <a:pt x="218725" y="174049"/>
                  </a:lnTo>
                </a:path>
                <a:path w="343534" h="209550">
                  <a:moveTo>
                    <a:pt x="235478" y="174049"/>
                  </a:moveTo>
                  <a:lnTo>
                    <a:pt x="270846" y="174049"/>
                  </a:lnTo>
                </a:path>
                <a:path w="343534" h="209550">
                  <a:moveTo>
                    <a:pt x="288531" y="174049"/>
                  </a:moveTo>
                  <a:lnTo>
                    <a:pt x="314591" y="174049"/>
                  </a:lnTo>
                </a:path>
                <a:path w="343534" h="209550">
                  <a:moveTo>
                    <a:pt x="314591" y="174049"/>
                  </a:moveTo>
                  <a:lnTo>
                    <a:pt x="314591" y="147988"/>
                  </a:lnTo>
                </a:path>
                <a:path w="343534" h="209550">
                  <a:moveTo>
                    <a:pt x="314591" y="131235"/>
                  </a:moveTo>
                  <a:lnTo>
                    <a:pt x="314591" y="95866"/>
                  </a:lnTo>
                </a:path>
                <a:path w="343534" h="209550">
                  <a:moveTo>
                    <a:pt x="314591" y="78182"/>
                  </a:moveTo>
                  <a:lnTo>
                    <a:pt x="314591" y="43745"/>
                  </a:lnTo>
                </a:path>
                <a:path w="343534" h="209550">
                  <a:moveTo>
                    <a:pt x="314591" y="26060"/>
                  </a:moveTo>
                  <a:lnTo>
                    <a:pt x="314591" y="0"/>
                  </a:lnTo>
                </a:path>
                <a:path w="343534" h="209550">
                  <a:moveTo>
                    <a:pt x="314591" y="0"/>
                  </a:moveTo>
                  <a:lnTo>
                    <a:pt x="288531" y="0"/>
                  </a:lnTo>
                </a:path>
                <a:path w="343534" h="209550">
                  <a:moveTo>
                    <a:pt x="270846" y="0"/>
                  </a:moveTo>
                  <a:lnTo>
                    <a:pt x="235478" y="0"/>
                  </a:lnTo>
                </a:path>
                <a:path w="343534" h="209550">
                  <a:moveTo>
                    <a:pt x="218725" y="0"/>
                  </a:moveTo>
                  <a:lnTo>
                    <a:pt x="183356" y="0"/>
                  </a:lnTo>
                </a:path>
                <a:path w="343534" h="209550">
                  <a:moveTo>
                    <a:pt x="165672" y="0"/>
                  </a:moveTo>
                  <a:lnTo>
                    <a:pt x="131235" y="0"/>
                  </a:lnTo>
                </a:path>
                <a:path w="343534" h="209550">
                  <a:moveTo>
                    <a:pt x="113550" y="0"/>
                  </a:moveTo>
                  <a:lnTo>
                    <a:pt x="79113" y="0"/>
                  </a:lnTo>
                </a:path>
                <a:path w="343534" h="209550">
                  <a:moveTo>
                    <a:pt x="61429" y="0"/>
                  </a:moveTo>
                  <a:lnTo>
                    <a:pt x="35368" y="0"/>
                  </a:lnTo>
                </a:path>
                <a:path w="343534" h="209550">
                  <a:moveTo>
                    <a:pt x="314591" y="0"/>
                  </a:moveTo>
                  <a:lnTo>
                    <a:pt x="314591" y="26060"/>
                  </a:lnTo>
                </a:path>
                <a:path w="343534" h="209550">
                  <a:moveTo>
                    <a:pt x="314591" y="43745"/>
                  </a:moveTo>
                  <a:lnTo>
                    <a:pt x="314591" y="78182"/>
                  </a:lnTo>
                </a:path>
                <a:path w="343534" h="209550">
                  <a:moveTo>
                    <a:pt x="314591" y="95866"/>
                  </a:moveTo>
                  <a:lnTo>
                    <a:pt x="314591" y="131235"/>
                  </a:lnTo>
                </a:path>
                <a:path w="343534" h="209550">
                  <a:moveTo>
                    <a:pt x="314591" y="147988"/>
                  </a:moveTo>
                  <a:lnTo>
                    <a:pt x="314591" y="174049"/>
                  </a:lnTo>
                </a:path>
                <a:path w="343534" h="209550">
                  <a:moveTo>
                    <a:pt x="35368" y="174049"/>
                  </a:moveTo>
                  <a:lnTo>
                    <a:pt x="61429" y="174049"/>
                  </a:lnTo>
                </a:path>
                <a:path w="343534" h="209550">
                  <a:moveTo>
                    <a:pt x="79113" y="174049"/>
                  </a:moveTo>
                  <a:lnTo>
                    <a:pt x="113550" y="174049"/>
                  </a:lnTo>
                </a:path>
                <a:path w="343534" h="209550">
                  <a:moveTo>
                    <a:pt x="131235" y="174049"/>
                  </a:moveTo>
                  <a:lnTo>
                    <a:pt x="165672" y="174049"/>
                  </a:lnTo>
                </a:path>
                <a:path w="343534" h="209550">
                  <a:moveTo>
                    <a:pt x="183356" y="174049"/>
                  </a:moveTo>
                  <a:lnTo>
                    <a:pt x="218725" y="174049"/>
                  </a:lnTo>
                </a:path>
                <a:path w="343534" h="209550">
                  <a:moveTo>
                    <a:pt x="235478" y="174049"/>
                  </a:moveTo>
                  <a:lnTo>
                    <a:pt x="270846" y="174049"/>
                  </a:lnTo>
                </a:path>
                <a:path w="343534" h="209550">
                  <a:moveTo>
                    <a:pt x="288531" y="174049"/>
                  </a:moveTo>
                  <a:lnTo>
                    <a:pt x="314591" y="174049"/>
                  </a:lnTo>
                </a:path>
                <a:path w="343534" h="209550">
                  <a:moveTo>
                    <a:pt x="35368" y="0"/>
                  </a:moveTo>
                  <a:lnTo>
                    <a:pt x="61429" y="0"/>
                  </a:lnTo>
                </a:path>
                <a:path w="343534" h="209550">
                  <a:moveTo>
                    <a:pt x="79113" y="0"/>
                  </a:moveTo>
                  <a:lnTo>
                    <a:pt x="113550" y="0"/>
                  </a:lnTo>
                </a:path>
                <a:path w="343534" h="209550">
                  <a:moveTo>
                    <a:pt x="131235" y="0"/>
                  </a:moveTo>
                  <a:lnTo>
                    <a:pt x="165672" y="0"/>
                  </a:lnTo>
                </a:path>
                <a:path w="343534" h="209550">
                  <a:moveTo>
                    <a:pt x="183356" y="0"/>
                  </a:moveTo>
                  <a:lnTo>
                    <a:pt x="218725" y="0"/>
                  </a:lnTo>
                </a:path>
                <a:path w="343534" h="209550">
                  <a:moveTo>
                    <a:pt x="235478" y="0"/>
                  </a:moveTo>
                  <a:lnTo>
                    <a:pt x="270846" y="0"/>
                  </a:lnTo>
                </a:path>
                <a:path w="343534" h="209550">
                  <a:moveTo>
                    <a:pt x="288531" y="0"/>
                  </a:moveTo>
                  <a:lnTo>
                    <a:pt x="314591" y="0"/>
                  </a:lnTo>
                </a:path>
                <a:path w="343534" h="209550">
                  <a:moveTo>
                    <a:pt x="0" y="174980"/>
                  </a:moveTo>
                  <a:lnTo>
                    <a:pt x="32576" y="174980"/>
                  </a:lnTo>
                </a:path>
                <a:path w="343534" h="209550">
                  <a:moveTo>
                    <a:pt x="50260" y="174980"/>
                  </a:moveTo>
                  <a:lnTo>
                    <a:pt x="84697" y="174980"/>
                  </a:lnTo>
                </a:path>
                <a:path w="343534" h="209550">
                  <a:moveTo>
                    <a:pt x="102381" y="174980"/>
                  </a:moveTo>
                  <a:lnTo>
                    <a:pt x="136819" y="174980"/>
                  </a:lnTo>
                </a:path>
                <a:path w="343534" h="209550">
                  <a:moveTo>
                    <a:pt x="154503" y="174980"/>
                  </a:moveTo>
                  <a:lnTo>
                    <a:pt x="188941" y="174980"/>
                  </a:lnTo>
                </a:path>
                <a:path w="343534" h="209550">
                  <a:moveTo>
                    <a:pt x="206625" y="174980"/>
                  </a:moveTo>
                  <a:lnTo>
                    <a:pt x="241993" y="174980"/>
                  </a:lnTo>
                </a:path>
                <a:path w="343534" h="209550">
                  <a:moveTo>
                    <a:pt x="258747" y="174980"/>
                  </a:moveTo>
                  <a:lnTo>
                    <a:pt x="294115" y="174980"/>
                  </a:lnTo>
                </a:path>
                <a:path w="343534" h="209550">
                  <a:moveTo>
                    <a:pt x="311799" y="174980"/>
                  </a:moveTo>
                  <a:lnTo>
                    <a:pt x="343445" y="174980"/>
                  </a:lnTo>
                </a:path>
                <a:path w="343534" h="209550">
                  <a:moveTo>
                    <a:pt x="343445" y="174980"/>
                  </a:moveTo>
                  <a:lnTo>
                    <a:pt x="343445" y="2094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68" name="object 16168"/>
            <p:cNvSpPr/>
            <p:nvPr/>
          </p:nvSpPr>
          <p:spPr>
            <a:xfrm>
              <a:off x="8071424" y="8482813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169" name="object 16169"/>
          <p:cNvGrpSpPr/>
          <p:nvPr/>
        </p:nvGrpSpPr>
        <p:grpSpPr>
          <a:xfrm>
            <a:off x="8070493" y="8588918"/>
            <a:ext cx="1905" cy="191135"/>
            <a:chOff x="8070493" y="8588918"/>
            <a:chExt cx="1905" cy="191135"/>
          </a:xfrm>
        </p:grpSpPr>
        <p:sp>
          <p:nvSpPr>
            <p:cNvPr id="16170" name="object 16170"/>
            <p:cNvSpPr/>
            <p:nvPr/>
          </p:nvSpPr>
          <p:spPr>
            <a:xfrm>
              <a:off x="8071424" y="8588918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4">
                  <a:moveTo>
                    <a:pt x="0" y="0"/>
                  </a:moveTo>
                  <a:lnTo>
                    <a:pt x="0" y="3350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71" name="object 16171"/>
            <p:cNvSpPr/>
            <p:nvPr/>
          </p:nvSpPr>
          <p:spPr>
            <a:xfrm>
              <a:off x="8071424" y="8640109"/>
              <a:ext cx="0" cy="139700"/>
            </a:xfrm>
            <a:custGeom>
              <a:avLst/>
              <a:gdLst/>
              <a:ahLst/>
              <a:cxnLst/>
              <a:rect l="l" t="t" r="r" b="b"/>
              <a:pathLst>
                <a:path h="139700">
                  <a:moveTo>
                    <a:pt x="0" y="0"/>
                  </a:moveTo>
                  <a:lnTo>
                    <a:pt x="0" y="34437"/>
                  </a:lnTo>
                </a:path>
                <a:path h="139700">
                  <a:moveTo>
                    <a:pt x="0" y="52121"/>
                  </a:moveTo>
                  <a:lnTo>
                    <a:pt x="0" y="86559"/>
                  </a:lnTo>
                </a:path>
                <a:path h="139700">
                  <a:moveTo>
                    <a:pt x="0" y="104243"/>
                  </a:moveTo>
                  <a:lnTo>
                    <a:pt x="0" y="13961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172" name="object 16172"/>
          <p:cNvSpPr/>
          <p:nvPr/>
        </p:nvSpPr>
        <p:spPr>
          <a:xfrm>
            <a:off x="10053911" y="6452857"/>
            <a:ext cx="43815" cy="87630"/>
          </a:xfrm>
          <a:custGeom>
            <a:avLst/>
            <a:gdLst/>
            <a:ahLst/>
            <a:cxnLst/>
            <a:rect l="l" t="t" r="r" b="b"/>
            <a:pathLst>
              <a:path w="43815" h="87629">
                <a:moveTo>
                  <a:pt x="40022" y="78182"/>
                </a:moveTo>
                <a:lnTo>
                  <a:pt x="40022" y="48398"/>
                </a:lnTo>
              </a:path>
              <a:path w="43815" h="87629">
                <a:moveTo>
                  <a:pt x="40022" y="30714"/>
                </a:moveTo>
                <a:lnTo>
                  <a:pt x="40022" y="0"/>
                </a:lnTo>
              </a:path>
              <a:path w="43815" h="87629">
                <a:moveTo>
                  <a:pt x="43745" y="0"/>
                </a:moveTo>
                <a:lnTo>
                  <a:pt x="43745" y="30714"/>
                </a:lnTo>
              </a:path>
              <a:path w="43815" h="87629">
                <a:moveTo>
                  <a:pt x="43745" y="48398"/>
                </a:moveTo>
                <a:lnTo>
                  <a:pt x="43745" y="78182"/>
                </a:lnTo>
              </a:path>
              <a:path w="43815" h="87629">
                <a:moveTo>
                  <a:pt x="43745" y="78182"/>
                </a:moveTo>
                <a:lnTo>
                  <a:pt x="40022" y="78182"/>
                </a:lnTo>
              </a:path>
              <a:path w="43815" h="87629">
                <a:moveTo>
                  <a:pt x="0" y="87490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73" name="object 16173"/>
          <p:cNvSpPr/>
          <p:nvPr/>
        </p:nvSpPr>
        <p:spPr>
          <a:xfrm>
            <a:off x="8858834" y="8255711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74" name="object 16174"/>
          <p:cNvSpPr/>
          <p:nvPr/>
        </p:nvSpPr>
        <p:spPr>
          <a:xfrm>
            <a:off x="10093934" y="64528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75" name="object 16175"/>
          <p:cNvSpPr/>
          <p:nvPr/>
        </p:nvSpPr>
        <p:spPr>
          <a:xfrm>
            <a:off x="10172116" y="6452857"/>
            <a:ext cx="57785" cy="174625"/>
          </a:xfrm>
          <a:custGeom>
            <a:avLst/>
            <a:gdLst/>
            <a:ahLst/>
            <a:cxnLst/>
            <a:rect l="l" t="t" r="r" b="b"/>
            <a:pathLst>
              <a:path w="57784" h="174625">
                <a:moveTo>
                  <a:pt x="53983" y="170326"/>
                </a:moveTo>
                <a:lnTo>
                  <a:pt x="53983" y="147988"/>
                </a:lnTo>
              </a:path>
              <a:path w="57784" h="174625">
                <a:moveTo>
                  <a:pt x="53983" y="131235"/>
                </a:moveTo>
                <a:lnTo>
                  <a:pt x="53983" y="95866"/>
                </a:lnTo>
              </a:path>
              <a:path w="57784" h="174625">
                <a:moveTo>
                  <a:pt x="53983" y="78182"/>
                </a:moveTo>
                <a:lnTo>
                  <a:pt x="53983" y="43745"/>
                </a:lnTo>
              </a:path>
              <a:path w="57784" h="174625">
                <a:moveTo>
                  <a:pt x="53983" y="26060"/>
                </a:moveTo>
                <a:lnTo>
                  <a:pt x="53983" y="4653"/>
                </a:lnTo>
              </a:path>
              <a:path w="57784" h="174625">
                <a:moveTo>
                  <a:pt x="57706" y="174049"/>
                </a:moveTo>
                <a:lnTo>
                  <a:pt x="57706" y="147988"/>
                </a:lnTo>
              </a:path>
              <a:path w="57784" h="174625">
                <a:moveTo>
                  <a:pt x="57706" y="131235"/>
                </a:moveTo>
                <a:lnTo>
                  <a:pt x="57706" y="95866"/>
                </a:lnTo>
              </a:path>
              <a:path w="57784" h="174625">
                <a:moveTo>
                  <a:pt x="57706" y="78182"/>
                </a:moveTo>
                <a:lnTo>
                  <a:pt x="57706" y="43745"/>
                </a:lnTo>
              </a:path>
              <a:path w="57784" h="174625">
                <a:moveTo>
                  <a:pt x="57706" y="26060"/>
                </a:moveTo>
                <a:lnTo>
                  <a:pt x="57706" y="0"/>
                </a:lnTo>
              </a:path>
              <a:path w="57784" h="174625">
                <a:moveTo>
                  <a:pt x="0" y="170326"/>
                </a:moveTo>
                <a:lnTo>
                  <a:pt x="17684" y="170326"/>
                </a:lnTo>
              </a:path>
              <a:path w="57784" h="174625">
                <a:moveTo>
                  <a:pt x="35368" y="170326"/>
                </a:moveTo>
                <a:lnTo>
                  <a:pt x="53983" y="17032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76" name="object 16176"/>
          <p:cNvSpPr/>
          <p:nvPr/>
        </p:nvSpPr>
        <p:spPr>
          <a:xfrm>
            <a:off x="11624079" y="3447480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77" name="object 16177"/>
          <p:cNvSpPr/>
          <p:nvPr/>
        </p:nvSpPr>
        <p:spPr>
          <a:xfrm>
            <a:off x="11624079" y="3308799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78" name="object 16178"/>
          <p:cNvSpPr/>
          <p:nvPr/>
        </p:nvSpPr>
        <p:spPr>
          <a:xfrm>
            <a:off x="11625940" y="3447480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79" name="object 16179"/>
          <p:cNvSpPr/>
          <p:nvPr/>
        </p:nvSpPr>
        <p:spPr>
          <a:xfrm>
            <a:off x="10172116" y="6626907"/>
            <a:ext cx="57785" cy="0"/>
          </a:xfrm>
          <a:custGeom>
            <a:avLst/>
            <a:gdLst/>
            <a:ahLst/>
            <a:cxnLst/>
            <a:rect l="l" t="t" r="r" b="b"/>
            <a:pathLst>
              <a:path w="57784">
                <a:moveTo>
                  <a:pt x="0" y="0"/>
                </a:moveTo>
                <a:lnTo>
                  <a:pt x="20476" y="0"/>
                </a:lnTo>
              </a:path>
              <a:path w="57784">
                <a:moveTo>
                  <a:pt x="37229" y="0"/>
                </a:moveTo>
                <a:lnTo>
                  <a:pt x="5770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80" name="object 16180"/>
          <p:cNvSpPr/>
          <p:nvPr/>
        </p:nvSpPr>
        <p:spPr>
          <a:xfrm>
            <a:off x="11625940" y="3308799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81" name="object 16181"/>
          <p:cNvSpPr/>
          <p:nvPr/>
        </p:nvSpPr>
        <p:spPr>
          <a:xfrm>
            <a:off x="11614771" y="3474472"/>
            <a:ext cx="57785" cy="5080"/>
          </a:xfrm>
          <a:custGeom>
            <a:avLst/>
            <a:gdLst/>
            <a:ahLst/>
            <a:cxnLst/>
            <a:rect l="l" t="t" r="r" b="b"/>
            <a:pathLst>
              <a:path w="57784" h="5079">
                <a:moveTo>
                  <a:pt x="0" y="4653"/>
                </a:moveTo>
                <a:lnTo>
                  <a:pt x="20476" y="4653"/>
                </a:lnTo>
              </a:path>
              <a:path w="57784" h="5079">
                <a:moveTo>
                  <a:pt x="38160" y="4653"/>
                </a:moveTo>
                <a:lnTo>
                  <a:pt x="57706" y="4653"/>
                </a:lnTo>
              </a:path>
              <a:path w="57784" h="5079">
                <a:moveTo>
                  <a:pt x="0" y="0"/>
                </a:moveTo>
                <a:lnTo>
                  <a:pt x="17684" y="0"/>
                </a:lnTo>
              </a:path>
              <a:path w="57784" h="5079">
                <a:moveTo>
                  <a:pt x="35368" y="0"/>
                </a:moveTo>
                <a:lnTo>
                  <a:pt x="5398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82" name="object 16182"/>
          <p:cNvSpPr/>
          <p:nvPr/>
        </p:nvSpPr>
        <p:spPr>
          <a:xfrm>
            <a:off x="11652932" y="3305076"/>
            <a:ext cx="19685" cy="0"/>
          </a:xfrm>
          <a:custGeom>
            <a:avLst/>
            <a:gdLst/>
            <a:ahLst/>
            <a:cxnLst/>
            <a:rect l="l" t="t" r="r" b="b"/>
            <a:pathLst>
              <a:path w="19684">
                <a:moveTo>
                  <a:pt x="1954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83" name="object 16183"/>
          <p:cNvSpPr/>
          <p:nvPr/>
        </p:nvSpPr>
        <p:spPr>
          <a:xfrm>
            <a:off x="11614771" y="3305076"/>
            <a:ext cx="20955" cy="0"/>
          </a:xfrm>
          <a:custGeom>
            <a:avLst/>
            <a:gdLst/>
            <a:ahLst/>
            <a:cxnLst/>
            <a:rect l="l" t="t" r="r" b="b"/>
            <a:pathLst>
              <a:path w="20954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84" name="object 16184"/>
          <p:cNvSpPr/>
          <p:nvPr/>
        </p:nvSpPr>
        <p:spPr>
          <a:xfrm>
            <a:off x="11650140" y="3308799"/>
            <a:ext cx="19050" cy="0"/>
          </a:xfrm>
          <a:custGeom>
            <a:avLst/>
            <a:gdLst/>
            <a:ahLst/>
            <a:cxnLst/>
            <a:rect l="l" t="t" r="r" b="b"/>
            <a:pathLst>
              <a:path w="19050">
                <a:moveTo>
                  <a:pt x="186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85" name="object 16185"/>
          <p:cNvSpPr/>
          <p:nvPr/>
        </p:nvSpPr>
        <p:spPr>
          <a:xfrm>
            <a:off x="11614771" y="3308799"/>
            <a:ext cx="17780" cy="0"/>
          </a:xfrm>
          <a:custGeom>
            <a:avLst/>
            <a:gdLst/>
            <a:ahLst/>
            <a:cxnLst/>
            <a:rect l="l" t="t" r="r" b="b"/>
            <a:pathLst>
              <a:path w="17779">
                <a:moveTo>
                  <a:pt x="176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86" name="object 16186"/>
          <p:cNvSpPr/>
          <p:nvPr/>
        </p:nvSpPr>
        <p:spPr>
          <a:xfrm>
            <a:off x="11668755" y="3305076"/>
            <a:ext cx="3810" cy="174625"/>
          </a:xfrm>
          <a:custGeom>
            <a:avLst/>
            <a:gdLst/>
            <a:ahLst/>
            <a:cxnLst/>
            <a:rect l="l" t="t" r="r" b="b"/>
            <a:pathLst>
              <a:path w="3809" h="174625">
                <a:moveTo>
                  <a:pt x="3722" y="174049"/>
                </a:moveTo>
                <a:lnTo>
                  <a:pt x="3722" y="147988"/>
                </a:lnTo>
              </a:path>
              <a:path w="3809" h="174625">
                <a:moveTo>
                  <a:pt x="3722" y="130304"/>
                </a:moveTo>
                <a:lnTo>
                  <a:pt x="3722" y="95866"/>
                </a:lnTo>
              </a:path>
              <a:path w="3809" h="174625">
                <a:moveTo>
                  <a:pt x="3722" y="78182"/>
                </a:moveTo>
                <a:lnTo>
                  <a:pt x="3722" y="42814"/>
                </a:lnTo>
              </a:path>
              <a:path w="3809" h="174625">
                <a:moveTo>
                  <a:pt x="3722" y="26060"/>
                </a:moveTo>
                <a:lnTo>
                  <a:pt x="3722" y="0"/>
                </a:lnTo>
              </a:path>
              <a:path w="3809" h="174625">
                <a:moveTo>
                  <a:pt x="0" y="169395"/>
                </a:moveTo>
                <a:lnTo>
                  <a:pt x="0" y="147988"/>
                </a:lnTo>
              </a:path>
              <a:path w="3809" h="174625">
                <a:moveTo>
                  <a:pt x="0" y="130304"/>
                </a:moveTo>
                <a:lnTo>
                  <a:pt x="0" y="95866"/>
                </a:lnTo>
              </a:path>
              <a:path w="3809" h="174625">
                <a:moveTo>
                  <a:pt x="0" y="78182"/>
                </a:moveTo>
                <a:lnTo>
                  <a:pt x="0" y="42814"/>
                </a:lnTo>
              </a:path>
              <a:path w="3809" h="174625">
                <a:moveTo>
                  <a:pt x="0" y="2606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87" name="object 16187"/>
          <p:cNvSpPr/>
          <p:nvPr/>
        </p:nvSpPr>
        <p:spPr>
          <a:xfrm>
            <a:off x="11536589" y="347912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88" name="object 16188"/>
          <p:cNvSpPr/>
          <p:nvPr/>
        </p:nvSpPr>
        <p:spPr>
          <a:xfrm>
            <a:off x="8858834" y="8429760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89" name="object 16189"/>
          <p:cNvSpPr/>
          <p:nvPr/>
        </p:nvSpPr>
        <p:spPr>
          <a:xfrm>
            <a:off x="10172116" y="6457511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>
                <a:moveTo>
                  <a:pt x="53983" y="0"/>
                </a:moveTo>
                <a:lnTo>
                  <a:pt x="35368" y="0"/>
                </a:lnTo>
              </a:path>
              <a:path w="54609">
                <a:moveTo>
                  <a:pt x="176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90" name="object 16190"/>
          <p:cNvSpPr/>
          <p:nvPr/>
        </p:nvSpPr>
        <p:spPr>
          <a:xfrm>
            <a:off x="8749007" y="8255711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174049"/>
                </a:moveTo>
                <a:lnTo>
                  <a:pt x="0" y="147988"/>
                </a:lnTo>
              </a:path>
              <a:path h="174625">
                <a:moveTo>
                  <a:pt x="0" y="131235"/>
                </a:moveTo>
                <a:lnTo>
                  <a:pt x="0" y="95866"/>
                </a:lnTo>
              </a:path>
              <a:path h="174625">
                <a:moveTo>
                  <a:pt x="0" y="78182"/>
                </a:moveTo>
                <a:lnTo>
                  <a:pt x="0" y="43745"/>
                </a:lnTo>
              </a:path>
              <a:path h="174625">
                <a:moveTo>
                  <a:pt x="0" y="260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91" name="object 16191"/>
          <p:cNvSpPr/>
          <p:nvPr/>
        </p:nvSpPr>
        <p:spPr>
          <a:xfrm>
            <a:off x="11536589" y="340094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92" name="object 16192"/>
          <p:cNvSpPr/>
          <p:nvPr/>
        </p:nvSpPr>
        <p:spPr>
          <a:xfrm>
            <a:off x="10172116" y="6452857"/>
            <a:ext cx="57785" cy="0"/>
          </a:xfrm>
          <a:custGeom>
            <a:avLst/>
            <a:gdLst/>
            <a:ahLst/>
            <a:cxnLst/>
            <a:rect l="l" t="t" r="r" b="b"/>
            <a:pathLst>
              <a:path w="57784">
                <a:moveTo>
                  <a:pt x="57706" y="0"/>
                </a:moveTo>
                <a:lnTo>
                  <a:pt x="37229" y="0"/>
                </a:lnTo>
              </a:path>
              <a:path w="57784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93" name="object 16193"/>
          <p:cNvSpPr/>
          <p:nvPr/>
        </p:nvSpPr>
        <p:spPr>
          <a:xfrm>
            <a:off x="11536589" y="3400943"/>
            <a:ext cx="3810" cy="78740"/>
          </a:xfrm>
          <a:custGeom>
            <a:avLst/>
            <a:gdLst/>
            <a:ahLst/>
            <a:cxnLst/>
            <a:rect l="l" t="t" r="r" b="b"/>
            <a:pathLst>
              <a:path w="3809" h="78739">
                <a:moveTo>
                  <a:pt x="3722" y="0"/>
                </a:moveTo>
                <a:lnTo>
                  <a:pt x="3722" y="29783"/>
                </a:lnTo>
              </a:path>
              <a:path w="3809" h="78739">
                <a:moveTo>
                  <a:pt x="3722" y="47468"/>
                </a:moveTo>
                <a:lnTo>
                  <a:pt x="3722" y="78182"/>
                </a:lnTo>
              </a:path>
              <a:path w="3809" h="78739">
                <a:moveTo>
                  <a:pt x="0" y="78182"/>
                </a:moveTo>
                <a:lnTo>
                  <a:pt x="0" y="47468"/>
                </a:lnTo>
              </a:path>
              <a:path w="3809"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94" name="object 16194"/>
          <p:cNvSpPr/>
          <p:nvPr/>
        </p:nvSpPr>
        <p:spPr>
          <a:xfrm>
            <a:off x="9958044" y="6583161"/>
            <a:ext cx="29209" cy="0"/>
          </a:xfrm>
          <a:custGeom>
            <a:avLst/>
            <a:gdLst/>
            <a:ahLst/>
            <a:cxnLst/>
            <a:rect l="l" t="t" r="r" b="b"/>
            <a:pathLst>
              <a:path w="29209">
                <a:moveTo>
                  <a:pt x="288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95" name="object 16195"/>
          <p:cNvSpPr/>
          <p:nvPr/>
        </p:nvSpPr>
        <p:spPr>
          <a:xfrm>
            <a:off x="8580542" y="8255711"/>
            <a:ext cx="278765" cy="174625"/>
          </a:xfrm>
          <a:custGeom>
            <a:avLst/>
            <a:gdLst/>
            <a:ahLst/>
            <a:cxnLst/>
            <a:rect l="l" t="t" r="r" b="b"/>
            <a:pathLst>
              <a:path w="278765" h="174625">
                <a:moveTo>
                  <a:pt x="278292" y="0"/>
                </a:moveTo>
                <a:lnTo>
                  <a:pt x="252232" y="0"/>
                </a:lnTo>
              </a:path>
              <a:path w="278765" h="174625">
                <a:moveTo>
                  <a:pt x="235478" y="0"/>
                </a:moveTo>
                <a:lnTo>
                  <a:pt x="200110" y="0"/>
                </a:lnTo>
              </a:path>
              <a:path w="278765" h="174625">
                <a:moveTo>
                  <a:pt x="182426" y="0"/>
                </a:moveTo>
                <a:lnTo>
                  <a:pt x="147988" y="0"/>
                </a:lnTo>
              </a:path>
              <a:path w="278765" h="174625">
                <a:moveTo>
                  <a:pt x="130304" y="0"/>
                </a:moveTo>
                <a:lnTo>
                  <a:pt x="95866" y="0"/>
                </a:lnTo>
              </a:path>
              <a:path w="278765" h="174625">
                <a:moveTo>
                  <a:pt x="78182" y="0"/>
                </a:moveTo>
                <a:lnTo>
                  <a:pt x="43745" y="0"/>
                </a:lnTo>
              </a:path>
              <a:path w="278765" h="174625">
                <a:moveTo>
                  <a:pt x="26060" y="0"/>
                </a:moveTo>
                <a:lnTo>
                  <a:pt x="0" y="0"/>
                </a:lnTo>
              </a:path>
              <a:path w="278765" h="174625">
                <a:moveTo>
                  <a:pt x="0" y="0"/>
                </a:moveTo>
                <a:lnTo>
                  <a:pt x="0" y="26060"/>
                </a:lnTo>
              </a:path>
              <a:path w="278765" h="174625">
                <a:moveTo>
                  <a:pt x="0" y="43745"/>
                </a:moveTo>
                <a:lnTo>
                  <a:pt x="0" y="78182"/>
                </a:lnTo>
              </a:path>
              <a:path w="278765" h="174625">
                <a:moveTo>
                  <a:pt x="0" y="95866"/>
                </a:moveTo>
                <a:lnTo>
                  <a:pt x="0" y="131235"/>
                </a:lnTo>
              </a:path>
              <a:path w="278765" h="174625">
                <a:moveTo>
                  <a:pt x="0" y="147988"/>
                </a:moveTo>
                <a:lnTo>
                  <a:pt x="0" y="1740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96" name="object 16196"/>
          <p:cNvSpPr/>
          <p:nvPr/>
        </p:nvSpPr>
        <p:spPr>
          <a:xfrm>
            <a:off x="9949668" y="6574784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93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97" name="object 16197"/>
          <p:cNvSpPr/>
          <p:nvPr/>
        </p:nvSpPr>
        <p:spPr>
          <a:xfrm>
            <a:off x="11540312" y="3400943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98" name="object 16198"/>
          <p:cNvSpPr/>
          <p:nvPr/>
        </p:nvSpPr>
        <p:spPr>
          <a:xfrm>
            <a:off x="11610118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99" name="object 16199"/>
          <p:cNvSpPr/>
          <p:nvPr/>
        </p:nvSpPr>
        <p:spPr>
          <a:xfrm>
            <a:off x="10183285" y="6457511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00" name="object 16200"/>
          <p:cNvSpPr/>
          <p:nvPr/>
        </p:nvSpPr>
        <p:spPr>
          <a:xfrm>
            <a:off x="10181424" y="6595261"/>
            <a:ext cx="1905" cy="27940"/>
          </a:xfrm>
          <a:custGeom>
            <a:avLst/>
            <a:gdLst/>
            <a:ahLst/>
            <a:cxnLst/>
            <a:rect l="l" t="t" r="r" b="b"/>
            <a:pathLst>
              <a:path w="1904" h="27940">
                <a:moveTo>
                  <a:pt x="1861" y="0"/>
                </a:moveTo>
                <a:lnTo>
                  <a:pt x="1861" y="27922"/>
                </a:lnTo>
              </a:path>
              <a:path w="1904"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01" name="object 16201"/>
          <p:cNvSpPr/>
          <p:nvPr/>
        </p:nvSpPr>
        <p:spPr>
          <a:xfrm>
            <a:off x="10181424" y="6457511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02" name="object 16202"/>
          <p:cNvSpPr/>
          <p:nvPr/>
        </p:nvSpPr>
        <p:spPr>
          <a:xfrm>
            <a:off x="11540312" y="34791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03" name="object 16203"/>
          <p:cNvSpPr/>
          <p:nvPr/>
        </p:nvSpPr>
        <p:spPr>
          <a:xfrm>
            <a:off x="9950598" y="6578507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09">
                <a:moveTo>
                  <a:pt x="2792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04" name="object 16204"/>
          <p:cNvSpPr/>
          <p:nvPr/>
        </p:nvSpPr>
        <p:spPr>
          <a:xfrm>
            <a:off x="11536589" y="340094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05" name="object 16205"/>
          <p:cNvSpPr/>
          <p:nvPr/>
        </p:nvSpPr>
        <p:spPr>
          <a:xfrm>
            <a:off x="9949668" y="6504978"/>
            <a:ext cx="8890" cy="78740"/>
          </a:xfrm>
          <a:custGeom>
            <a:avLst/>
            <a:gdLst/>
            <a:ahLst/>
            <a:cxnLst/>
            <a:rect l="l" t="t" r="r" b="b"/>
            <a:pathLst>
              <a:path w="8890" h="78740">
                <a:moveTo>
                  <a:pt x="8376" y="78182"/>
                </a:moveTo>
                <a:lnTo>
                  <a:pt x="3722" y="77251"/>
                </a:lnTo>
              </a:path>
              <a:path w="8890" h="78740">
                <a:moveTo>
                  <a:pt x="0" y="69805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06" name="object 16206"/>
          <p:cNvSpPr/>
          <p:nvPr/>
        </p:nvSpPr>
        <p:spPr>
          <a:xfrm>
            <a:off x="11536589" y="3400943"/>
            <a:ext cx="3810" cy="78740"/>
          </a:xfrm>
          <a:custGeom>
            <a:avLst/>
            <a:gdLst/>
            <a:ahLst/>
            <a:cxnLst/>
            <a:rect l="l" t="t" r="r" b="b"/>
            <a:pathLst>
              <a:path w="3809" h="78739">
                <a:moveTo>
                  <a:pt x="0" y="78182"/>
                </a:moveTo>
                <a:lnTo>
                  <a:pt x="0" y="47468"/>
                </a:lnTo>
              </a:path>
              <a:path w="3809" h="78739">
                <a:moveTo>
                  <a:pt x="0" y="29783"/>
                </a:moveTo>
                <a:lnTo>
                  <a:pt x="0" y="0"/>
                </a:lnTo>
              </a:path>
              <a:path w="3809" h="78739">
                <a:moveTo>
                  <a:pt x="3722" y="78182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07" name="object 16207"/>
          <p:cNvSpPr/>
          <p:nvPr/>
        </p:nvSpPr>
        <p:spPr>
          <a:xfrm>
            <a:off x="9953391" y="6497533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0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08" name="object 16208"/>
          <p:cNvSpPr/>
          <p:nvPr/>
        </p:nvSpPr>
        <p:spPr>
          <a:xfrm>
            <a:off x="11536589" y="3483779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0" y="0"/>
                </a:moveTo>
                <a:lnTo>
                  <a:pt x="29783" y="0"/>
                </a:lnTo>
              </a:path>
              <a:path w="78740">
                <a:moveTo>
                  <a:pt x="47468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09" name="object 16209"/>
          <p:cNvSpPr/>
          <p:nvPr/>
        </p:nvSpPr>
        <p:spPr>
          <a:xfrm>
            <a:off x="10508115" y="6706951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0" y="0"/>
                </a:moveTo>
                <a:lnTo>
                  <a:pt x="1861" y="8376"/>
                </a:lnTo>
              </a:path>
              <a:path w="1904" h="8890">
                <a:moveTo>
                  <a:pt x="1861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10" name="object 16210"/>
          <p:cNvSpPr/>
          <p:nvPr/>
        </p:nvSpPr>
        <p:spPr>
          <a:xfrm>
            <a:off x="11540312" y="3479125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28853" y="0"/>
                </a:lnTo>
              </a:path>
              <a:path w="74929">
                <a:moveTo>
                  <a:pt x="45606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11" name="object 16211"/>
          <p:cNvSpPr/>
          <p:nvPr/>
        </p:nvSpPr>
        <p:spPr>
          <a:xfrm>
            <a:off x="9950598" y="649846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792"/>
                </a:moveTo>
                <a:lnTo>
                  <a:pt x="279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12" name="object 16212"/>
          <p:cNvSpPr/>
          <p:nvPr/>
        </p:nvSpPr>
        <p:spPr>
          <a:xfrm>
            <a:off x="11610118" y="347912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13" name="object 16213"/>
          <p:cNvSpPr/>
          <p:nvPr/>
        </p:nvSpPr>
        <p:spPr>
          <a:xfrm>
            <a:off x="9949668" y="6501256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0" y="3722"/>
                </a:moveTo>
                <a:lnTo>
                  <a:pt x="93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14" name="object 16214"/>
          <p:cNvSpPr/>
          <p:nvPr/>
        </p:nvSpPr>
        <p:spPr>
          <a:xfrm>
            <a:off x="11536589" y="3396289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0" y="0"/>
                </a:moveTo>
                <a:lnTo>
                  <a:pt x="29783" y="0"/>
                </a:lnTo>
              </a:path>
              <a:path w="78740" h="5079">
                <a:moveTo>
                  <a:pt x="47468" y="0"/>
                </a:moveTo>
                <a:lnTo>
                  <a:pt x="78182" y="0"/>
                </a:lnTo>
              </a:path>
              <a:path w="78740" h="5079">
                <a:moveTo>
                  <a:pt x="73528" y="4653"/>
                </a:moveTo>
                <a:lnTo>
                  <a:pt x="78182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15" name="object 16215"/>
          <p:cNvSpPr/>
          <p:nvPr/>
        </p:nvSpPr>
        <p:spPr>
          <a:xfrm>
            <a:off x="8580542" y="84297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26060" y="0"/>
                </a:lnTo>
              </a:path>
              <a:path w="182879">
                <a:moveTo>
                  <a:pt x="43745" y="0"/>
                </a:moveTo>
                <a:lnTo>
                  <a:pt x="78182" y="0"/>
                </a:lnTo>
              </a:path>
              <a:path w="182879">
                <a:moveTo>
                  <a:pt x="95866" y="0"/>
                </a:moveTo>
                <a:lnTo>
                  <a:pt x="130304" y="0"/>
                </a:lnTo>
              </a:path>
              <a:path w="182879">
                <a:moveTo>
                  <a:pt x="147988" y="0"/>
                </a:moveTo>
                <a:lnTo>
                  <a:pt x="18242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16" name="object 16216"/>
          <p:cNvSpPr/>
          <p:nvPr/>
        </p:nvSpPr>
        <p:spPr>
          <a:xfrm>
            <a:off x="8780652" y="8429760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0" y="0"/>
                </a:moveTo>
                <a:lnTo>
                  <a:pt x="35368" y="0"/>
                </a:lnTo>
              </a:path>
              <a:path w="78740">
                <a:moveTo>
                  <a:pt x="52121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17" name="object 16217"/>
          <p:cNvSpPr/>
          <p:nvPr/>
        </p:nvSpPr>
        <p:spPr>
          <a:xfrm>
            <a:off x="11540312" y="3396289"/>
            <a:ext cx="74930" cy="5080"/>
          </a:xfrm>
          <a:custGeom>
            <a:avLst/>
            <a:gdLst/>
            <a:ahLst/>
            <a:cxnLst/>
            <a:rect l="l" t="t" r="r" b="b"/>
            <a:pathLst>
              <a:path w="74929" h="5079">
                <a:moveTo>
                  <a:pt x="74459" y="4653"/>
                </a:moveTo>
                <a:lnTo>
                  <a:pt x="45606" y="4653"/>
                </a:lnTo>
              </a:path>
              <a:path w="74929" h="5079">
                <a:moveTo>
                  <a:pt x="28853" y="4653"/>
                </a:moveTo>
                <a:lnTo>
                  <a:pt x="0" y="4653"/>
                </a:lnTo>
              </a:path>
              <a:path w="74929" h="5079">
                <a:moveTo>
                  <a:pt x="74459" y="4653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18" name="object 16218"/>
          <p:cNvSpPr/>
          <p:nvPr/>
        </p:nvSpPr>
        <p:spPr>
          <a:xfrm>
            <a:off x="9958044" y="6497533"/>
            <a:ext cx="29209" cy="0"/>
          </a:xfrm>
          <a:custGeom>
            <a:avLst/>
            <a:gdLst/>
            <a:ahLst/>
            <a:cxnLst/>
            <a:rect l="l" t="t" r="r" b="b"/>
            <a:pathLst>
              <a:path w="29209">
                <a:moveTo>
                  <a:pt x="0" y="0"/>
                </a:moveTo>
                <a:lnTo>
                  <a:pt x="288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219" name="object 16219"/>
          <p:cNvGrpSpPr/>
          <p:nvPr/>
        </p:nvGrpSpPr>
        <p:grpSpPr>
          <a:xfrm>
            <a:off x="11554273" y="3391635"/>
            <a:ext cx="61594" cy="92710"/>
            <a:chOff x="11554273" y="3391635"/>
            <a:chExt cx="61594" cy="92710"/>
          </a:xfrm>
        </p:grpSpPr>
        <p:sp>
          <p:nvSpPr>
            <p:cNvPr id="16220" name="object 16220"/>
            <p:cNvSpPr/>
            <p:nvPr/>
          </p:nvSpPr>
          <p:spPr>
            <a:xfrm>
              <a:off x="11589641" y="3391635"/>
              <a:ext cx="25400" cy="92710"/>
            </a:xfrm>
            <a:custGeom>
              <a:avLst/>
              <a:gdLst/>
              <a:ahLst/>
              <a:cxnLst/>
              <a:rect l="l" t="t" r="r" b="b"/>
              <a:pathLst>
                <a:path w="25400" h="92710">
                  <a:moveTo>
                    <a:pt x="25130" y="92143"/>
                  </a:moveTo>
                  <a:lnTo>
                    <a:pt x="25130" y="87490"/>
                  </a:lnTo>
                </a:path>
                <a:path w="25400" h="92710">
                  <a:moveTo>
                    <a:pt x="25130" y="87490"/>
                  </a:moveTo>
                  <a:lnTo>
                    <a:pt x="25130" y="56775"/>
                  </a:lnTo>
                </a:path>
                <a:path w="25400" h="92710">
                  <a:moveTo>
                    <a:pt x="25130" y="39091"/>
                  </a:moveTo>
                  <a:lnTo>
                    <a:pt x="25130" y="9307"/>
                  </a:lnTo>
                </a:path>
                <a:path w="25400" h="92710">
                  <a:moveTo>
                    <a:pt x="25130" y="9307"/>
                  </a:moveTo>
                  <a:lnTo>
                    <a:pt x="25130" y="39091"/>
                  </a:lnTo>
                </a:path>
                <a:path w="25400" h="92710">
                  <a:moveTo>
                    <a:pt x="25130" y="56775"/>
                  </a:moveTo>
                  <a:lnTo>
                    <a:pt x="25130" y="87490"/>
                  </a:lnTo>
                </a:path>
                <a:path w="25400" h="92710">
                  <a:moveTo>
                    <a:pt x="0" y="55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21" name="object 16221"/>
            <p:cNvSpPr/>
            <p:nvPr/>
          </p:nvSpPr>
          <p:spPr>
            <a:xfrm>
              <a:off x="11555203" y="33962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22" name="object 16222"/>
            <p:cNvSpPr/>
            <p:nvPr/>
          </p:nvSpPr>
          <p:spPr>
            <a:xfrm>
              <a:off x="11555204" y="339722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23" name="object 16223"/>
            <p:cNvSpPr/>
            <p:nvPr/>
          </p:nvSpPr>
          <p:spPr>
            <a:xfrm>
              <a:off x="11554270" y="33963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224" name="object 16224"/>
          <p:cNvSpPr/>
          <p:nvPr/>
        </p:nvSpPr>
        <p:spPr>
          <a:xfrm>
            <a:off x="10508115" y="6706951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0" y="0"/>
                </a:moveTo>
                <a:lnTo>
                  <a:pt x="1861" y="8376"/>
                </a:lnTo>
              </a:path>
              <a:path w="1904" h="8890">
                <a:moveTo>
                  <a:pt x="1861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25" name="object 16225"/>
          <p:cNvSpPr/>
          <p:nvPr/>
        </p:nvSpPr>
        <p:spPr>
          <a:xfrm>
            <a:off x="11555203" y="3391635"/>
            <a:ext cx="34925" cy="5715"/>
          </a:xfrm>
          <a:custGeom>
            <a:avLst/>
            <a:gdLst/>
            <a:ahLst/>
            <a:cxnLst/>
            <a:rect l="l" t="t" r="r" b="b"/>
            <a:pathLst>
              <a:path w="34925" h="5714">
                <a:moveTo>
                  <a:pt x="2792" y="5584"/>
                </a:moveTo>
                <a:lnTo>
                  <a:pt x="1861" y="5584"/>
                </a:lnTo>
              </a:path>
              <a:path w="34925" h="5714">
                <a:moveTo>
                  <a:pt x="1861" y="5584"/>
                </a:moveTo>
                <a:lnTo>
                  <a:pt x="930" y="5584"/>
                </a:lnTo>
              </a:path>
              <a:path w="34925" h="5714">
                <a:moveTo>
                  <a:pt x="34437" y="5584"/>
                </a:moveTo>
                <a:lnTo>
                  <a:pt x="2792" y="5584"/>
                </a:lnTo>
              </a:path>
              <a:path w="34925" h="5714">
                <a:moveTo>
                  <a:pt x="0" y="0"/>
                </a:moveTo>
                <a:lnTo>
                  <a:pt x="0" y="558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26" name="object 16226"/>
          <p:cNvSpPr/>
          <p:nvPr/>
        </p:nvSpPr>
        <p:spPr>
          <a:xfrm>
            <a:off x="9919884" y="6448203"/>
            <a:ext cx="67310" cy="0"/>
          </a:xfrm>
          <a:custGeom>
            <a:avLst/>
            <a:gdLst/>
            <a:ahLst/>
            <a:cxnLst/>
            <a:rect l="l" t="t" r="r" b="b"/>
            <a:pathLst>
              <a:path w="67309">
                <a:moveTo>
                  <a:pt x="0" y="0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27" name="object 16227"/>
          <p:cNvSpPr/>
          <p:nvPr/>
        </p:nvSpPr>
        <p:spPr>
          <a:xfrm>
            <a:off x="11573819" y="3397220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28" name="object 16228"/>
          <p:cNvSpPr/>
          <p:nvPr/>
        </p:nvSpPr>
        <p:spPr>
          <a:xfrm>
            <a:off x="9919884" y="6448203"/>
            <a:ext cx="67310" cy="289560"/>
          </a:xfrm>
          <a:custGeom>
            <a:avLst/>
            <a:gdLst/>
            <a:ahLst/>
            <a:cxnLst/>
            <a:rect l="l" t="t" r="r" b="b"/>
            <a:pathLst>
              <a:path w="67309" h="289559">
                <a:moveTo>
                  <a:pt x="0" y="289461"/>
                </a:moveTo>
                <a:lnTo>
                  <a:pt x="0" y="0"/>
                </a:lnTo>
              </a:path>
              <a:path w="67309" h="289559">
                <a:moveTo>
                  <a:pt x="67013" y="289461"/>
                </a:moveTo>
                <a:lnTo>
                  <a:pt x="0" y="28946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29" name="object 16229"/>
          <p:cNvSpPr/>
          <p:nvPr/>
        </p:nvSpPr>
        <p:spPr>
          <a:xfrm>
            <a:off x="8580542" y="8255711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0"/>
                </a:moveTo>
                <a:lnTo>
                  <a:pt x="0" y="26060"/>
                </a:lnTo>
              </a:path>
              <a:path h="174625">
                <a:moveTo>
                  <a:pt x="0" y="43745"/>
                </a:moveTo>
                <a:lnTo>
                  <a:pt x="0" y="78182"/>
                </a:lnTo>
              </a:path>
              <a:path h="174625">
                <a:moveTo>
                  <a:pt x="0" y="95866"/>
                </a:moveTo>
                <a:lnTo>
                  <a:pt x="0" y="131235"/>
                </a:lnTo>
              </a:path>
              <a:path h="174625">
                <a:moveTo>
                  <a:pt x="0" y="147988"/>
                </a:moveTo>
                <a:lnTo>
                  <a:pt x="0" y="1740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30" name="object 16230"/>
          <p:cNvSpPr/>
          <p:nvPr/>
        </p:nvSpPr>
        <p:spPr>
          <a:xfrm>
            <a:off x="11547757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31" name="object 16231"/>
          <p:cNvSpPr/>
          <p:nvPr/>
        </p:nvSpPr>
        <p:spPr>
          <a:xfrm>
            <a:off x="8780652" y="8429760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78182" y="0"/>
                </a:moveTo>
                <a:lnTo>
                  <a:pt x="52121" y="0"/>
                </a:lnTo>
              </a:path>
              <a:path w="78740">
                <a:moveTo>
                  <a:pt x="353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32" name="object 16232"/>
          <p:cNvSpPr/>
          <p:nvPr/>
        </p:nvSpPr>
        <p:spPr>
          <a:xfrm>
            <a:off x="8580542" y="84297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426" y="0"/>
                </a:moveTo>
                <a:lnTo>
                  <a:pt x="147988" y="0"/>
                </a:lnTo>
              </a:path>
              <a:path w="182879">
                <a:moveTo>
                  <a:pt x="130304" y="0"/>
                </a:moveTo>
                <a:lnTo>
                  <a:pt x="95866" y="0"/>
                </a:lnTo>
              </a:path>
              <a:path w="182879">
                <a:moveTo>
                  <a:pt x="78182" y="0"/>
                </a:moveTo>
                <a:lnTo>
                  <a:pt x="43745" y="0"/>
                </a:lnTo>
              </a:path>
              <a:path w="182879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33" name="object 16233"/>
          <p:cNvSpPr/>
          <p:nvPr/>
        </p:nvSpPr>
        <p:spPr>
          <a:xfrm>
            <a:off x="11614771" y="3348821"/>
            <a:ext cx="37465" cy="85725"/>
          </a:xfrm>
          <a:custGeom>
            <a:avLst/>
            <a:gdLst/>
            <a:ahLst/>
            <a:cxnLst/>
            <a:rect l="l" t="t" r="r" b="b"/>
            <a:pathLst>
              <a:path w="37465" h="85725">
                <a:moveTo>
                  <a:pt x="0" y="0"/>
                </a:moveTo>
                <a:lnTo>
                  <a:pt x="28853" y="0"/>
                </a:lnTo>
              </a:path>
              <a:path w="37465" h="85725">
                <a:moveTo>
                  <a:pt x="28853" y="0"/>
                </a:moveTo>
                <a:lnTo>
                  <a:pt x="32576" y="1861"/>
                </a:lnTo>
              </a:path>
              <a:path w="37465" h="85725">
                <a:moveTo>
                  <a:pt x="32576" y="1861"/>
                </a:moveTo>
                <a:lnTo>
                  <a:pt x="35368" y="4653"/>
                </a:lnTo>
              </a:path>
              <a:path w="37465" h="85725">
                <a:moveTo>
                  <a:pt x="35368" y="4653"/>
                </a:moveTo>
                <a:lnTo>
                  <a:pt x="37229" y="8376"/>
                </a:lnTo>
              </a:path>
              <a:path w="37465" h="85725">
                <a:moveTo>
                  <a:pt x="37229" y="8376"/>
                </a:moveTo>
                <a:lnTo>
                  <a:pt x="37229" y="78182"/>
                </a:lnTo>
              </a:path>
              <a:path w="37465" h="85725">
                <a:moveTo>
                  <a:pt x="35368" y="81905"/>
                </a:moveTo>
                <a:lnTo>
                  <a:pt x="32576" y="84697"/>
                </a:lnTo>
              </a:path>
              <a:path w="37465" h="85725">
                <a:moveTo>
                  <a:pt x="32576" y="84697"/>
                </a:moveTo>
                <a:lnTo>
                  <a:pt x="28853" y="85628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34" name="object 16234"/>
          <p:cNvSpPr/>
          <p:nvPr/>
        </p:nvSpPr>
        <p:spPr>
          <a:xfrm>
            <a:off x="10508115" y="6706951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0" y="0"/>
                </a:moveTo>
                <a:lnTo>
                  <a:pt x="1861" y="8376"/>
                </a:lnTo>
              </a:path>
              <a:path w="1904" h="8890">
                <a:moveTo>
                  <a:pt x="1861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35" name="object 16235"/>
          <p:cNvSpPr/>
          <p:nvPr/>
        </p:nvSpPr>
        <p:spPr>
          <a:xfrm>
            <a:off x="11614771" y="3427003"/>
            <a:ext cx="37465" cy="7620"/>
          </a:xfrm>
          <a:custGeom>
            <a:avLst/>
            <a:gdLst/>
            <a:ahLst/>
            <a:cxnLst/>
            <a:rect l="l" t="t" r="r" b="b"/>
            <a:pathLst>
              <a:path w="37465" h="7620">
                <a:moveTo>
                  <a:pt x="37229" y="0"/>
                </a:moveTo>
                <a:lnTo>
                  <a:pt x="35368" y="3722"/>
                </a:lnTo>
              </a:path>
              <a:path w="37465" h="7620">
                <a:moveTo>
                  <a:pt x="28853" y="7445"/>
                </a:moveTo>
                <a:lnTo>
                  <a:pt x="0" y="744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36" name="object 16236"/>
          <p:cNvSpPr/>
          <p:nvPr/>
        </p:nvSpPr>
        <p:spPr>
          <a:xfrm>
            <a:off x="8580542" y="8255711"/>
            <a:ext cx="278765" cy="0"/>
          </a:xfrm>
          <a:custGeom>
            <a:avLst/>
            <a:gdLst/>
            <a:ahLst/>
            <a:cxnLst/>
            <a:rect l="l" t="t" r="r" b="b"/>
            <a:pathLst>
              <a:path w="278765">
                <a:moveTo>
                  <a:pt x="278292" y="0"/>
                </a:moveTo>
                <a:lnTo>
                  <a:pt x="252232" y="0"/>
                </a:lnTo>
              </a:path>
              <a:path w="278765">
                <a:moveTo>
                  <a:pt x="235478" y="0"/>
                </a:moveTo>
                <a:lnTo>
                  <a:pt x="200110" y="0"/>
                </a:lnTo>
              </a:path>
              <a:path w="278765">
                <a:moveTo>
                  <a:pt x="182426" y="0"/>
                </a:moveTo>
                <a:lnTo>
                  <a:pt x="147988" y="0"/>
                </a:lnTo>
              </a:path>
              <a:path w="278765">
                <a:moveTo>
                  <a:pt x="130304" y="0"/>
                </a:moveTo>
                <a:lnTo>
                  <a:pt x="95866" y="0"/>
                </a:lnTo>
              </a:path>
              <a:path w="278765">
                <a:moveTo>
                  <a:pt x="78182" y="0"/>
                </a:moveTo>
                <a:lnTo>
                  <a:pt x="43745" y="0"/>
                </a:lnTo>
              </a:path>
              <a:path w="278765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37" name="object 16237"/>
          <p:cNvSpPr/>
          <p:nvPr/>
        </p:nvSpPr>
        <p:spPr>
          <a:xfrm>
            <a:off x="11614771" y="3194317"/>
            <a:ext cx="67310" cy="289560"/>
          </a:xfrm>
          <a:custGeom>
            <a:avLst/>
            <a:gdLst/>
            <a:ahLst/>
            <a:cxnLst/>
            <a:rect l="l" t="t" r="r" b="b"/>
            <a:pathLst>
              <a:path w="67309" h="289560">
                <a:moveTo>
                  <a:pt x="67013" y="289461"/>
                </a:moveTo>
                <a:lnTo>
                  <a:pt x="0" y="289461"/>
                </a:lnTo>
              </a:path>
              <a:path w="67309" h="289560">
                <a:moveTo>
                  <a:pt x="67013" y="0"/>
                </a:moveTo>
                <a:lnTo>
                  <a:pt x="67013" y="289461"/>
                </a:lnTo>
              </a:path>
              <a:path w="67309" h="289560">
                <a:moveTo>
                  <a:pt x="0" y="0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238" name="object 16238"/>
          <p:cNvGrpSpPr/>
          <p:nvPr/>
        </p:nvGrpSpPr>
        <p:grpSpPr>
          <a:xfrm>
            <a:off x="8549826" y="8556342"/>
            <a:ext cx="1905" cy="223520"/>
            <a:chOff x="8549826" y="8556342"/>
            <a:chExt cx="1905" cy="223520"/>
          </a:xfrm>
        </p:grpSpPr>
        <p:sp>
          <p:nvSpPr>
            <p:cNvPr id="16239" name="object 16239"/>
            <p:cNvSpPr/>
            <p:nvPr/>
          </p:nvSpPr>
          <p:spPr>
            <a:xfrm>
              <a:off x="8550757" y="8587987"/>
              <a:ext cx="0" cy="191770"/>
            </a:xfrm>
            <a:custGeom>
              <a:avLst/>
              <a:gdLst/>
              <a:ahLst/>
              <a:cxnLst/>
              <a:rect l="l" t="t" r="r" b="b"/>
              <a:pathLst>
                <a:path h="191770">
                  <a:moveTo>
                    <a:pt x="0" y="191733"/>
                  </a:moveTo>
                  <a:lnTo>
                    <a:pt x="0" y="156365"/>
                  </a:lnTo>
                </a:path>
                <a:path h="191770">
                  <a:moveTo>
                    <a:pt x="0" y="138681"/>
                  </a:moveTo>
                  <a:lnTo>
                    <a:pt x="0" y="104243"/>
                  </a:lnTo>
                </a:path>
                <a:path h="191770">
                  <a:moveTo>
                    <a:pt x="0" y="86559"/>
                  </a:moveTo>
                  <a:lnTo>
                    <a:pt x="0" y="52121"/>
                  </a:lnTo>
                </a:path>
                <a:path h="191770">
                  <a:moveTo>
                    <a:pt x="0" y="344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40" name="object 16240"/>
            <p:cNvSpPr/>
            <p:nvPr/>
          </p:nvSpPr>
          <p:spPr>
            <a:xfrm>
              <a:off x="8550757" y="855634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9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241" name="object 16241"/>
          <p:cNvSpPr/>
          <p:nvPr/>
        </p:nvSpPr>
        <p:spPr>
          <a:xfrm>
            <a:off x="8550757" y="8430691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42" name="object 16242"/>
          <p:cNvSpPr/>
          <p:nvPr/>
        </p:nvSpPr>
        <p:spPr>
          <a:xfrm>
            <a:off x="11540312" y="3483779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43" name="object 16243"/>
          <p:cNvSpPr/>
          <p:nvPr/>
        </p:nvSpPr>
        <p:spPr>
          <a:xfrm>
            <a:off x="8550757" y="8430691"/>
            <a:ext cx="231140" cy="0"/>
          </a:xfrm>
          <a:custGeom>
            <a:avLst/>
            <a:gdLst/>
            <a:ahLst/>
            <a:cxnLst/>
            <a:rect l="l" t="t" r="r" b="b"/>
            <a:pathLst>
              <a:path w="231140">
                <a:moveTo>
                  <a:pt x="0" y="0"/>
                </a:moveTo>
                <a:lnTo>
                  <a:pt x="21407" y="0"/>
                </a:lnTo>
              </a:path>
              <a:path w="231140">
                <a:moveTo>
                  <a:pt x="39091" y="0"/>
                </a:moveTo>
                <a:lnTo>
                  <a:pt x="73528" y="0"/>
                </a:lnTo>
              </a:path>
              <a:path w="231140">
                <a:moveTo>
                  <a:pt x="91213" y="0"/>
                </a:moveTo>
                <a:lnTo>
                  <a:pt x="125650" y="0"/>
                </a:lnTo>
              </a:path>
              <a:path w="231140">
                <a:moveTo>
                  <a:pt x="143334" y="0"/>
                </a:moveTo>
                <a:lnTo>
                  <a:pt x="178703" y="0"/>
                </a:lnTo>
              </a:path>
              <a:path w="231140">
                <a:moveTo>
                  <a:pt x="195456" y="0"/>
                </a:moveTo>
                <a:lnTo>
                  <a:pt x="2308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44" name="object 16244"/>
          <p:cNvSpPr/>
          <p:nvPr/>
        </p:nvSpPr>
        <p:spPr>
          <a:xfrm>
            <a:off x="8799266" y="8430691"/>
            <a:ext cx="73025" cy="0"/>
          </a:xfrm>
          <a:custGeom>
            <a:avLst/>
            <a:gdLst/>
            <a:ahLst/>
            <a:cxnLst/>
            <a:rect l="l" t="t" r="r" b="b"/>
            <a:pathLst>
              <a:path w="73025">
                <a:moveTo>
                  <a:pt x="0" y="0"/>
                </a:moveTo>
                <a:lnTo>
                  <a:pt x="34437" y="0"/>
                </a:lnTo>
              </a:path>
              <a:path w="73025">
                <a:moveTo>
                  <a:pt x="52121" y="0"/>
                </a:moveTo>
                <a:lnTo>
                  <a:pt x="7259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45" name="object 16245"/>
          <p:cNvSpPr/>
          <p:nvPr/>
        </p:nvSpPr>
        <p:spPr>
          <a:xfrm>
            <a:off x="4620220" y="6771171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78182" y="0"/>
                </a:lnTo>
              </a:path>
              <a:path w="189229">
                <a:moveTo>
                  <a:pt x="110758" y="0"/>
                </a:moveTo>
                <a:lnTo>
                  <a:pt x="188941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46" name="object 16246"/>
          <p:cNvSpPr/>
          <p:nvPr/>
        </p:nvSpPr>
        <p:spPr>
          <a:xfrm>
            <a:off x="5944670" y="6771171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>
                <a:moveTo>
                  <a:pt x="0" y="0"/>
                </a:moveTo>
                <a:lnTo>
                  <a:pt x="79113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47" name="object 16247"/>
          <p:cNvSpPr/>
          <p:nvPr/>
        </p:nvSpPr>
        <p:spPr>
          <a:xfrm>
            <a:off x="11540312" y="347912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48" name="object 16248"/>
          <p:cNvSpPr/>
          <p:nvPr/>
        </p:nvSpPr>
        <p:spPr>
          <a:xfrm>
            <a:off x="11540312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49" name="object 16249"/>
          <p:cNvSpPr/>
          <p:nvPr/>
        </p:nvSpPr>
        <p:spPr>
          <a:xfrm>
            <a:off x="11536589" y="348377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50" name="object 16250"/>
          <p:cNvSpPr/>
          <p:nvPr/>
        </p:nvSpPr>
        <p:spPr>
          <a:xfrm>
            <a:off x="6051706" y="6771171"/>
            <a:ext cx="78740" cy="0"/>
          </a:xfrm>
          <a:custGeom>
            <a:avLst/>
            <a:gdLst/>
            <a:ahLst/>
            <a:cxnLst/>
            <a:rect l="l" t="t" r="r" b="b"/>
            <a:pathLst>
              <a:path w="78739">
                <a:moveTo>
                  <a:pt x="0" y="0"/>
                </a:moveTo>
                <a:lnTo>
                  <a:pt x="78182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51" name="object 16251"/>
          <p:cNvSpPr/>
          <p:nvPr/>
        </p:nvSpPr>
        <p:spPr>
          <a:xfrm>
            <a:off x="4698402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52" name="object 16252"/>
          <p:cNvSpPr/>
          <p:nvPr/>
        </p:nvSpPr>
        <p:spPr>
          <a:xfrm>
            <a:off x="11536589" y="339163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53" name="object 16253"/>
          <p:cNvSpPr/>
          <p:nvPr/>
        </p:nvSpPr>
        <p:spPr>
          <a:xfrm>
            <a:off x="9986898" y="6448203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735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54" name="object 16254"/>
          <p:cNvSpPr/>
          <p:nvPr/>
        </p:nvSpPr>
        <p:spPr>
          <a:xfrm>
            <a:off x="4698402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55" name="object 16255"/>
          <p:cNvSpPr/>
          <p:nvPr/>
        </p:nvSpPr>
        <p:spPr>
          <a:xfrm>
            <a:off x="11536589" y="3191525"/>
            <a:ext cx="3810" cy="91440"/>
          </a:xfrm>
          <a:custGeom>
            <a:avLst/>
            <a:gdLst/>
            <a:ahLst/>
            <a:cxnLst/>
            <a:rect l="l" t="t" r="r" b="b"/>
            <a:pathLst>
              <a:path w="3809" h="91439">
                <a:moveTo>
                  <a:pt x="0" y="0"/>
                </a:moveTo>
                <a:lnTo>
                  <a:pt x="3722" y="0"/>
                </a:lnTo>
              </a:path>
              <a:path w="3809" h="91439">
                <a:moveTo>
                  <a:pt x="3722" y="0"/>
                </a:moveTo>
                <a:lnTo>
                  <a:pt x="3722" y="39091"/>
                </a:lnTo>
              </a:path>
              <a:path w="3809" h="91439">
                <a:moveTo>
                  <a:pt x="3722" y="56775"/>
                </a:moveTo>
                <a:lnTo>
                  <a:pt x="3722" y="9121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56" name="object 16256"/>
          <p:cNvSpPr/>
          <p:nvPr/>
        </p:nvSpPr>
        <p:spPr>
          <a:xfrm>
            <a:off x="11536589" y="3300422"/>
            <a:ext cx="3810" cy="91440"/>
          </a:xfrm>
          <a:custGeom>
            <a:avLst/>
            <a:gdLst/>
            <a:ahLst/>
            <a:cxnLst/>
            <a:rect l="l" t="t" r="r" b="b"/>
            <a:pathLst>
              <a:path w="3809" h="91439">
                <a:moveTo>
                  <a:pt x="3722" y="0"/>
                </a:moveTo>
                <a:lnTo>
                  <a:pt x="3722" y="34437"/>
                </a:lnTo>
              </a:path>
              <a:path w="3809" h="91439">
                <a:moveTo>
                  <a:pt x="3722" y="52121"/>
                </a:moveTo>
                <a:lnTo>
                  <a:pt x="3722" y="91213"/>
                </a:lnTo>
              </a:path>
              <a:path w="3809" h="91439">
                <a:moveTo>
                  <a:pt x="0" y="91213"/>
                </a:moveTo>
                <a:lnTo>
                  <a:pt x="0" y="5212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57" name="object 16257"/>
          <p:cNvSpPr/>
          <p:nvPr/>
        </p:nvSpPr>
        <p:spPr>
          <a:xfrm>
            <a:off x="11536589" y="3300422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58" name="object 16258"/>
          <p:cNvSpPr/>
          <p:nvPr/>
        </p:nvSpPr>
        <p:spPr>
          <a:xfrm>
            <a:off x="11536589" y="3191525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91213"/>
                </a:moveTo>
                <a:lnTo>
                  <a:pt x="0" y="56775"/>
                </a:lnTo>
              </a:path>
              <a:path h="9143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59" name="object 16259"/>
          <p:cNvSpPr/>
          <p:nvPr/>
        </p:nvSpPr>
        <p:spPr>
          <a:xfrm>
            <a:off x="4698402" y="6734873"/>
            <a:ext cx="0" cy="37465"/>
          </a:xfrm>
          <a:custGeom>
            <a:avLst/>
            <a:gdLst/>
            <a:ahLst/>
            <a:cxnLst/>
            <a:rect l="l" t="t" r="r" b="b"/>
            <a:pathLst>
              <a:path h="37465">
                <a:moveTo>
                  <a:pt x="0" y="0"/>
                </a:moveTo>
                <a:lnTo>
                  <a:pt x="0" y="4653"/>
                </a:lnTo>
              </a:path>
              <a:path h="37465">
                <a:moveTo>
                  <a:pt x="0" y="36299"/>
                </a:moveTo>
                <a:lnTo>
                  <a:pt x="0" y="37229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60" name="object 16260"/>
          <p:cNvSpPr/>
          <p:nvPr/>
        </p:nvSpPr>
        <p:spPr>
          <a:xfrm>
            <a:off x="4698402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61" name="object 16261"/>
          <p:cNvSpPr/>
          <p:nvPr/>
        </p:nvSpPr>
        <p:spPr>
          <a:xfrm>
            <a:off x="4698402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62" name="object 16262"/>
          <p:cNvSpPr/>
          <p:nvPr/>
        </p:nvSpPr>
        <p:spPr>
          <a:xfrm>
            <a:off x="6023784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63" name="object 16263"/>
          <p:cNvSpPr/>
          <p:nvPr/>
        </p:nvSpPr>
        <p:spPr>
          <a:xfrm>
            <a:off x="11540312" y="31915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64" name="object 16264"/>
          <p:cNvSpPr/>
          <p:nvPr/>
        </p:nvSpPr>
        <p:spPr>
          <a:xfrm>
            <a:off x="11540312" y="3191525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60">
                <a:moveTo>
                  <a:pt x="69805" y="200110"/>
                </a:moveTo>
                <a:lnTo>
                  <a:pt x="69805" y="161018"/>
                </a:lnTo>
              </a:path>
              <a:path w="69850" h="200660">
                <a:moveTo>
                  <a:pt x="69805" y="143334"/>
                </a:moveTo>
                <a:lnTo>
                  <a:pt x="69805" y="108897"/>
                </a:lnTo>
              </a:path>
              <a:path w="69850" h="200660">
                <a:moveTo>
                  <a:pt x="69805" y="91213"/>
                </a:moveTo>
                <a:lnTo>
                  <a:pt x="69805" y="56775"/>
                </a:lnTo>
              </a:path>
              <a:path w="69850" h="200660">
                <a:moveTo>
                  <a:pt x="69805" y="39091"/>
                </a:moveTo>
                <a:lnTo>
                  <a:pt x="69805" y="0"/>
                </a:lnTo>
              </a:path>
              <a:path w="69850" h="200660">
                <a:moveTo>
                  <a:pt x="0" y="200110"/>
                </a:moveTo>
                <a:lnTo>
                  <a:pt x="26060" y="200110"/>
                </a:lnTo>
              </a:path>
              <a:path w="69850" h="200660">
                <a:moveTo>
                  <a:pt x="43745" y="200110"/>
                </a:moveTo>
                <a:lnTo>
                  <a:pt x="69805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65" name="object 16265"/>
          <p:cNvSpPr/>
          <p:nvPr/>
        </p:nvSpPr>
        <p:spPr>
          <a:xfrm>
            <a:off x="6023784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66" name="object 16266"/>
          <p:cNvSpPr/>
          <p:nvPr/>
        </p:nvSpPr>
        <p:spPr>
          <a:xfrm>
            <a:off x="11536589" y="319152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67" name="object 16267"/>
          <p:cNvSpPr/>
          <p:nvPr/>
        </p:nvSpPr>
        <p:spPr>
          <a:xfrm>
            <a:off x="10060427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68" name="object 16268"/>
          <p:cNvSpPr/>
          <p:nvPr/>
        </p:nvSpPr>
        <p:spPr>
          <a:xfrm>
            <a:off x="6023784" y="673487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69" name="object 16269"/>
          <p:cNvSpPr/>
          <p:nvPr/>
        </p:nvSpPr>
        <p:spPr>
          <a:xfrm>
            <a:off x="10060427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70" name="object 16270"/>
          <p:cNvSpPr/>
          <p:nvPr/>
        </p:nvSpPr>
        <p:spPr>
          <a:xfrm>
            <a:off x="11536589" y="3191525"/>
            <a:ext cx="3810" cy="200660"/>
          </a:xfrm>
          <a:custGeom>
            <a:avLst/>
            <a:gdLst/>
            <a:ahLst/>
            <a:cxnLst/>
            <a:rect l="l" t="t" r="r" b="b"/>
            <a:pathLst>
              <a:path w="3809" h="200660">
                <a:moveTo>
                  <a:pt x="0" y="200110"/>
                </a:moveTo>
                <a:lnTo>
                  <a:pt x="0" y="161018"/>
                </a:lnTo>
              </a:path>
              <a:path w="3809" h="200660">
                <a:moveTo>
                  <a:pt x="0" y="143334"/>
                </a:moveTo>
                <a:lnTo>
                  <a:pt x="0" y="108897"/>
                </a:lnTo>
              </a:path>
              <a:path w="3809" h="200660">
                <a:moveTo>
                  <a:pt x="0" y="91213"/>
                </a:moveTo>
                <a:lnTo>
                  <a:pt x="0" y="56775"/>
                </a:lnTo>
              </a:path>
              <a:path w="3809" h="200660">
                <a:moveTo>
                  <a:pt x="0" y="39091"/>
                </a:moveTo>
                <a:lnTo>
                  <a:pt x="0" y="0"/>
                </a:lnTo>
              </a:path>
              <a:path w="3809" h="200660">
                <a:moveTo>
                  <a:pt x="3722" y="200110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71" name="object 16271"/>
          <p:cNvSpPr/>
          <p:nvPr/>
        </p:nvSpPr>
        <p:spPr>
          <a:xfrm>
            <a:off x="10060427" y="644820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72" name="object 16272"/>
          <p:cNvSpPr/>
          <p:nvPr/>
        </p:nvSpPr>
        <p:spPr>
          <a:xfrm>
            <a:off x="6051706" y="673487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73" name="object 16273"/>
          <p:cNvSpPr/>
          <p:nvPr/>
        </p:nvSpPr>
        <p:spPr>
          <a:xfrm>
            <a:off x="11540312" y="3391635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28853" y="0"/>
                </a:lnTo>
              </a:path>
              <a:path w="74929">
                <a:moveTo>
                  <a:pt x="45606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74" name="object 16274"/>
          <p:cNvSpPr/>
          <p:nvPr/>
        </p:nvSpPr>
        <p:spPr>
          <a:xfrm>
            <a:off x="6051706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75" name="object 16275"/>
          <p:cNvSpPr/>
          <p:nvPr/>
        </p:nvSpPr>
        <p:spPr>
          <a:xfrm>
            <a:off x="11610118" y="339163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76" name="object 16276"/>
          <p:cNvSpPr/>
          <p:nvPr/>
        </p:nvSpPr>
        <p:spPr>
          <a:xfrm>
            <a:off x="11610118" y="319152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77" name="object 16277"/>
          <p:cNvSpPr/>
          <p:nvPr/>
        </p:nvSpPr>
        <p:spPr>
          <a:xfrm>
            <a:off x="6051706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78" name="object 16278"/>
          <p:cNvSpPr/>
          <p:nvPr/>
        </p:nvSpPr>
        <p:spPr>
          <a:xfrm>
            <a:off x="11540312" y="3186871"/>
            <a:ext cx="74930" cy="5080"/>
          </a:xfrm>
          <a:custGeom>
            <a:avLst/>
            <a:gdLst/>
            <a:ahLst/>
            <a:cxnLst/>
            <a:rect l="l" t="t" r="r" b="b"/>
            <a:pathLst>
              <a:path w="74929" h="5080">
                <a:moveTo>
                  <a:pt x="74459" y="4653"/>
                </a:moveTo>
                <a:lnTo>
                  <a:pt x="45606" y="4653"/>
                </a:lnTo>
              </a:path>
              <a:path w="74929" h="5080">
                <a:moveTo>
                  <a:pt x="28853" y="4653"/>
                </a:moveTo>
                <a:lnTo>
                  <a:pt x="0" y="4653"/>
                </a:lnTo>
              </a:path>
              <a:path w="74929" h="5080">
                <a:moveTo>
                  <a:pt x="74459" y="4653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79" name="object 16279"/>
          <p:cNvSpPr/>
          <p:nvPr/>
        </p:nvSpPr>
        <p:spPr>
          <a:xfrm>
            <a:off x="6023784" y="677117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80" name="object 16280"/>
          <p:cNvSpPr/>
          <p:nvPr/>
        </p:nvSpPr>
        <p:spPr>
          <a:xfrm>
            <a:off x="10665411" y="6667859"/>
            <a:ext cx="3175" cy="7620"/>
          </a:xfrm>
          <a:custGeom>
            <a:avLst/>
            <a:gdLst/>
            <a:ahLst/>
            <a:cxnLst/>
            <a:rect l="l" t="t" r="r" b="b"/>
            <a:pathLst>
              <a:path w="3175" h="7620">
                <a:moveTo>
                  <a:pt x="0" y="0"/>
                </a:moveTo>
                <a:lnTo>
                  <a:pt x="2792" y="7445"/>
                </a:lnTo>
              </a:path>
              <a:path w="3175" h="7620">
                <a:moveTo>
                  <a:pt x="2792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81" name="object 16281"/>
          <p:cNvSpPr/>
          <p:nvPr/>
        </p:nvSpPr>
        <p:spPr>
          <a:xfrm>
            <a:off x="11614771" y="3191525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4">
                <a:moveTo>
                  <a:pt x="0" y="204763"/>
                </a:moveTo>
                <a:lnTo>
                  <a:pt x="0" y="200110"/>
                </a:lnTo>
              </a:path>
              <a:path h="205104">
                <a:moveTo>
                  <a:pt x="0" y="200110"/>
                </a:moveTo>
                <a:lnTo>
                  <a:pt x="0" y="161018"/>
                </a:lnTo>
              </a:path>
              <a:path h="205104">
                <a:moveTo>
                  <a:pt x="0" y="143334"/>
                </a:moveTo>
                <a:lnTo>
                  <a:pt x="0" y="108897"/>
                </a:lnTo>
              </a:path>
              <a:path h="205104">
                <a:moveTo>
                  <a:pt x="0" y="91213"/>
                </a:moveTo>
                <a:lnTo>
                  <a:pt x="0" y="56775"/>
                </a:lnTo>
              </a:path>
              <a:path h="205104">
                <a:moveTo>
                  <a:pt x="0" y="39091"/>
                </a:moveTo>
                <a:lnTo>
                  <a:pt x="0" y="0"/>
                </a:lnTo>
              </a:path>
              <a:path h="205104">
                <a:moveTo>
                  <a:pt x="0" y="0"/>
                </a:moveTo>
                <a:lnTo>
                  <a:pt x="0" y="39091"/>
                </a:lnTo>
              </a:path>
              <a:path h="205104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82" name="object 16282"/>
          <p:cNvSpPr/>
          <p:nvPr/>
        </p:nvSpPr>
        <p:spPr>
          <a:xfrm>
            <a:off x="11614771" y="3300422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4437"/>
                </a:lnTo>
              </a:path>
              <a:path h="91439">
                <a:moveTo>
                  <a:pt x="0" y="52121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83" name="object 16283"/>
          <p:cNvSpPr/>
          <p:nvPr/>
        </p:nvSpPr>
        <p:spPr>
          <a:xfrm>
            <a:off x="11614771" y="3305076"/>
            <a:ext cx="20955" cy="0"/>
          </a:xfrm>
          <a:custGeom>
            <a:avLst/>
            <a:gdLst/>
            <a:ahLst/>
            <a:cxnLst/>
            <a:rect l="l" t="t" r="r" b="b"/>
            <a:pathLst>
              <a:path w="20954">
                <a:moveTo>
                  <a:pt x="0" y="0"/>
                </a:moveTo>
                <a:lnTo>
                  <a:pt x="2047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84" name="object 16284"/>
          <p:cNvSpPr/>
          <p:nvPr/>
        </p:nvSpPr>
        <p:spPr>
          <a:xfrm>
            <a:off x="11650140" y="3300422"/>
            <a:ext cx="22860" cy="5080"/>
          </a:xfrm>
          <a:custGeom>
            <a:avLst/>
            <a:gdLst/>
            <a:ahLst/>
            <a:cxnLst/>
            <a:rect l="l" t="t" r="r" b="b"/>
            <a:pathLst>
              <a:path w="22859" h="5079">
                <a:moveTo>
                  <a:pt x="2792" y="4653"/>
                </a:moveTo>
                <a:lnTo>
                  <a:pt x="22337" y="4653"/>
                </a:lnTo>
              </a:path>
              <a:path w="22859" h="5079">
                <a:moveTo>
                  <a:pt x="186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85" name="object 16285"/>
          <p:cNvSpPr/>
          <p:nvPr/>
        </p:nvSpPr>
        <p:spPr>
          <a:xfrm>
            <a:off x="11614771" y="3300422"/>
            <a:ext cx="17780" cy="0"/>
          </a:xfrm>
          <a:custGeom>
            <a:avLst/>
            <a:gdLst/>
            <a:ahLst/>
            <a:cxnLst/>
            <a:rect l="l" t="t" r="r" b="b"/>
            <a:pathLst>
              <a:path w="17779">
                <a:moveTo>
                  <a:pt x="176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86" name="object 16286"/>
          <p:cNvSpPr/>
          <p:nvPr/>
        </p:nvSpPr>
        <p:spPr>
          <a:xfrm>
            <a:off x="11614771" y="3199902"/>
            <a:ext cx="57785" cy="5080"/>
          </a:xfrm>
          <a:custGeom>
            <a:avLst/>
            <a:gdLst/>
            <a:ahLst/>
            <a:cxnLst/>
            <a:rect l="l" t="t" r="r" b="b"/>
            <a:pathLst>
              <a:path w="57784" h="5080">
                <a:moveTo>
                  <a:pt x="57706" y="0"/>
                </a:moveTo>
                <a:lnTo>
                  <a:pt x="38160" y="0"/>
                </a:lnTo>
              </a:path>
              <a:path w="57784" h="5080">
                <a:moveTo>
                  <a:pt x="20476" y="0"/>
                </a:moveTo>
                <a:lnTo>
                  <a:pt x="0" y="0"/>
                </a:lnTo>
              </a:path>
              <a:path w="57784" h="5080">
                <a:moveTo>
                  <a:pt x="53983" y="4653"/>
                </a:moveTo>
                <a:lnTo>
                  <a:pt x="35368" y="4653"/>
                </a:lnTo>
              </a:path>
              <a:path w="57784" h="5080">
                <a:moveTo>
                  <a:pt x="17684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87" name="object 16287"/>
          <p:cNvSpPr/>
          <p:nvPr/>
        </p:nvSpPr>
        <p:spPr>
          <a:xfrm>
            <a:off x="11668755" y="3199902"/>
            <a:ext cx="3810" cy="105410"/>
          </a:xfrm>
          <a:custGeom>
            <a:avLst/>
            <a:gdLst/>
            <a:ahLst/>
            <a:cxnLst/>
            <a:rect l="l" t="t" r="r" b="b"/>
            <a:pathLst>
              <a:path w="3809" h="105410">
                <a:moveTo>
                  <a:pt x="3722" y="105174"/>
                </a:moveTo>
                <a:lnTo>
                  <a:pt x="3722" y="87490"/>
                </a:lnTo>
              </a:path>
              <a:path w="3809" h="105410">
                <a:moveTo>
                  <a:pt x="3722" y="69805"/>
                </a:moveTo>
                <a:lnTo>
                  <a:pt x="3722" y="35368"/>
                </a:lnTo>
              </a:path>
              <a:path w="3809" h="105410">
                <a:moveTo>
                  <a:pt x="3722" y="17684"/>
                </a:moveTo>
                <a:lnTo>
                  <a:pt x="3722" y="0"/>
                </a:lnTo>
              </a:path>
              <a:path w="3809" h="105410">
                <a:moveTo>
                  <a:pt x="0" y="100520"/>
                </a:moveTo>
                <a:lnTo>
                  <a:pt x="0" y="61429"/>
                </a:lnTo>
              </a:path>
              <a:path w="3809" h="105410">
                <a:moveTo>
                  <a:pt x="0" y="43745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288" name="object 16288"/>
          <p:cNvGrpSpPr/>
          <p:nvPr/>
        </p:nvGrpSpPr>
        <p:grpSpPr>
          <a:xfrm>
            <a:off x="12814503" y="3390705"/>
            <a:ext cx="3810" cy="11430"/>
            <a:chOff x="12814503" y="3390705"/>
            <a:chExt cx="3810" cy="11430"/>
          </a:xfrm>
        </p:grpSpPr>
        <p:sp>
          <p:nvSpPr>
            <p:cNvPr id="16289" name="object 16289"/>
            <p:cNvSpPr/>
            <p:nvPr/>
          </p:nvSpPr>
          <p:spPr>
            <a:xfrm>
              <a:off x="12814503" y="3391635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2792" y="0"/>
                  </a:moveTo>
                  <a:lnTo>
                    <a:pt x="2792" y="9307"/>
                  </a:lnTo>
                </a:path>
                <a:path w="3175" h="9525">
                  <a:moveTo>
                    <a:pt x="0" y="0"/>
                  </a:moveTo>
                  <a:lnTo>
                    <a:pt x="930" y="0"/>
                  </a:lnTo>
                </a:path>
                <a:path w="3175" h="9525">
                  <a:moveTo>
                    <a:pt x="930" y="0"/>
                  </a:moveTo>
                  <a:lnTo>
                    <a:pt x="1861" y="0"/>
                  </a:lnTo>
                </a:path>
                <a:path w="3175" h="9525">
                  <a:moveTo>
                    <a:pt x="1861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90" name="object 16290"/>
            <p:cNvSpPr/>
            <p:nvPr/>
          </p:nvSpPr>
          <p:spPr>
            <a:xfrm>
              <a:off x="12816358" y="3390713"/>
              <a:ext cx="1905" cy="11430"/>
            </a:xfrm>
            <a:custGeom>
              <a:avLst/>
              <a:gdLst/>
              <a:ahLst/>
              <a:cxnLst/>
              <a:rect l="l" t="t" r="r" b="b"/>
              <a:pathLst>
                <a:path w="1904" h="11429">
                  <a:moveTo>
                    <a:pt x="1866" y="10236"/>
                  </a:moveTo>
                  <a:lnTo>
                    <a:pt x="1587" y="9575"/>
                  </a:lnTo>
                  <a:lnTo>
                    <a:pt x="927" y="9309"/>
                  </a:lnTo>
                  <a:lnTo>
                    <a:pt x="279" y="9575"/>
                  </a:lnTo>
                  <a:lnTo>
                    <a:pt x="0" y="10236"/>
                  </a:lnTo>
                  <a:lnTo>
                    <a:pt x="279" y="10896"/>
                  </a:lnTo>
                  <a:lnTo>
                    <a:pt x="927" y="11163"/>
                  </a:lnTo>
                  <a:lnTo>
                    <a:pt x="1587" y="10896"/>
                  </a:lnTo>
                  <a:lnTo>
                    <a:pt x="1866" y="10236"/>
                  </a:lnTo>
                  <a:close/>
                </a:path>
                <a:path w="1904" h="11429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91" name="object 16291"/>
            <p:cNvSpPr/>
            <p:nvPr/>
          </p:nvSpPr>
          <p:spPr>
            <a:xfrm>
              <a:off x="12814503" y="3400943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2792" y="0"/>
                  </a:moveTo>
                  <a:lnTo>
                    <a:pt x="1861" y="0"/>
                  </a:lnTo>
                </a:path>
                <a:path w="3175">
                  <a:moveTo>
                    <a:pt x="1861" y="0"/>
                  </a:moveTo>
                  <a:lnTo>
                    <a:pt x="930" y="0"/>
                  </a:lnTo>
                </a:path>
                <a:path w="3175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292" name="object 16292"/>
          <p:cNvSpPr/>
          <p:nvPr/>
        </p:nvSpPr>
        <p:spPr>
          <a:xfrm>
            <a:off x="10665411" y="6667859"/>
            <a:ext cx="3175" cy="7620"/>
          </a:xfrm>
          <a:custGeom>
            <a:avLst/>
            <a:gdLst/>
            <a:ahLst/>
            <a:cxnLst/>
            <a:rect l="l" t="t" r="r" b="b"/>
            <a:pathLst>
              <a:path w="3175" h="7620">
                <a:moveTo>
                  <a:pt x="0" y="0"/>
                </a:moveTo>
                <a:lnTo>
                  <a:pt x="2792" y="7445"/>
                </a:lnTo>
              </a:path>
              <a:path w="3175" h="7620">
                <a:moveTo>
                  <a:pt x="2792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93" name="object 16293"/>
          <p:cNvSpPr/>
          <p:nvPr/>
        </p:nvSpPr>
        <p:spPr>
          <a:xfrm>
            <a:off x="12817295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  <a:path h="9525">
                <a:moveTo>
                  <a:pt x="0" y="8376"/>
                </a:moveTo>
                <a:lnTo>
                  <a:pt x="0" y="93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94" name="object 16294"/>
          <p:cNvSpPr/>
          <p:nvPr/>
        </p:nvSpPr>
        <p:spPr>
          <a:xfrm>
            <a:off x="6023784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95" name="object 16295"/>
          <p:cNvSpPr/>
          <p:nvPr/>
        </p:nvSpPr>
        <p:spPr>
          <a:xfrm>
            <a:off x="9919884" y="6448203"/>
            <a:ext cx="67310" cy="5080"/>
          </a:xfrm>
          <a:custGeom>
            <a:avLst/>
            <a:gdLst/>
            <a:ahLst/>
            <a:cxnLst/>
            <a:rect l="l" t="t" r="r" b="b"/>
            <a:pathLst>
              <a:path w="67309" h="5079">
                <a:moveTo>
                  <a:pt x="0" y="4653"/>
                </a:moveTo>
                <a:lnTo>
                  <a:pt x="67013" y="4653"/>
                </a:lnTo>
              </a:path>
              <a:path w="67309" h="5079">
                <a:moveTo>
                  <a:pt x="0" y="0"/>
                </a:moveTo>
                <a:lnTo>
                  <a:pt x="0" y="4653"/>
                </a:lnTo>
              </a:path>
              <a:path w="67309" h="5079">
                <a:moveTo>
                  <a:pt x="6701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96" name="object 16296"/>
          <p:cNvSpPr/>
          <p:nvPr/>
        </p:nvSpPr>
        <p:spPr>
          <a:xfrm>
            <a:off x="10060427" y="654034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97" name="object 16297"/>
          <p:cNvSpPr/>
          <p:nvPr/>
        </p:nvSpPr>
        <p:spPr>
          <a:xfrm>
            <a:off x="10060427" y="67404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98" name="object 16298"/>
          <p:cNvSpPr/>
          <p:nvPr/>
        </p:nvSpPr>
        <p:spPr>
          <a:xfrm>
            <a:off x="6023784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99" name="object 16299"/>
          <p:cNvSpPr/>
          <p:nvPr/>
        </p:nvSpPr>
        <p:spPr>
          <a:xfrm>
            <a:off x="10060427" y="6540347"/>
            <a:ext cx="5080" cy="200660"/>
          </a:xfrm>
          <a:custGeom>
            <a:avLst/>
            <a:gdLst/>
            <a:ahLst/>
            <a:cxnLst/>
            <a:rect l="l" t="t" r="r" b="b"/>
            <a:pathLst>
              <a:path w="5079" h="200659">
                <a:moveTo>
                  <a:pt x="0" y="200110"/>
                </a:moveTo>
                <a:lnTo>
                  <a:pt x="0" y="161018"/>
                </a:lnTo>
              </a:path>
              <a:path w="5079" h="200659">
                <a:moveTo>
                  <a:pt x="0" y="143334"/>
                </a:moveTo>
                <a:lnTo>
                  <a:pt x="0" y="108897"/>
                </a:lnTo>
              </a:path>
              <a:path w="5079" h="200659">
                <a:moveTo>
                  <a:pt x="0" y="91213"/>
                </a:moveTo>
                <a:lnTo>
                  <a:pt x="0" y="56775"/>
                </a:lnTo>
              </a:path>
              <a:path w="5079" h="200659">
                <a:moveTo>
                  <a:pt x="0" y="39091"/>
                </a:moveTo>
                <a:lnTo>
                  <a:pt x="0" y="0"/>
                </a:lnTo>
              </a:path>
              <a:path w="5079" h="200659">
                <a:moveTo>
                  <a:pt x="4653" y="0"/>
                </a:moveTo>
                <a:lnTo>
                  <a:pt x="4653" y="39091"/>
                </a:lnTo>
              </a:path>
              <a:path w="5079" h="200659">
                <a:moveTo>
                  <a:pt x="4653" y="56775"/>
                </a:moveTo>
                <a:lnTo>
                  <a:pt x="4653" y="91213"/>
                </a:lnTo>
              </a:path>
              <a:path w="5079" h="200659">
                <a:moveTo>
                  <a:pt x="4653" y="108897"/>
                </a:moveTo>
                <a:lnTo>
                  <a:pt x="4653" y="143334"/>
                </a:lnTo>
              </a:path>
              <a:path w="5079" h="200659">
                <a:moveTo>
                  <a:pt x="4653" y="161018"/>
                </a:moveTo>
                <a:lnTo>
                  <a:pt x="4653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00" name="object 16300"/>
          <p:cNvSpPr/>
          <p:nvPr/>
        </p:nvSpPr>
        <p:spPr>
          <a:xfrm>
            <a:off x="6051706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01" name="object 16301"/>
          <p:cNvSpPr/>
          <p:nvPr/>
        </p:nvSpPr>
        <p:spPr>
          <a:xfrm>
            <a:off x="6051706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02" name="object 16302"/>
          <p:cNvSpPr/>
          <p:nvPr/>
        </p:nvSpPr>
        <p:spPr>
          <a:xfrm>
            <a:off x="6051706" y="677117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03" name="object 16303"/>
          <p:cNvSpPr/>
          <p:nvPr/>
        </p:nvSpPr>
        <p:spPr>
          <a:xfrm>
            <a:off x="10665411" y="6667859"/>
            <a:ext cx="3175" cy="7620"/>
          </a:xfrm>
          <a:custGeom>
            <a:avLst/>
            <a:gdLst/>
            <a:ahLst/>
            <a:cxnLst/>
            <a:rect l="l" t="t" r="r" b="b"/>
            <a:pathLst>
              <a:path w="3175" h="7620">
                <a:moveTo>
                  <a:pt x="0" y="0"/>
                </a:moveTo>
                <a:lnTo>
                  <a:pt x="2792" y="7445"/>
                </a:lnTo>
              </a:path>
              <a:path w="3175" h="7620">
                <a:moveTo>
                  <a:pt x="2792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04" name="object 16304"/>
          <p:cNvSpPr/>
          <p:nvPr/>
        </p:nvSpPr>
        <p:spPr>
          <a:xfrm>
            <a:off x="4863144" y="6621322"/>
            <a:ext cx="5080" cy="105410"/>
          </a:xfrm>
          <a:custGeom>
            <a:avLst/>
            <a:gdLst/>
            <a:ahLst/>
            <a:cxnLst/>
            <a:rect l="l" t="t" r="r" b="b"/>
            <a:pathLst>
              <a:path w="5079" h="105409">
                <a:moveTo>
                  <a:pt x="0" y="100520"/>
                </a:moveTo>
                <a:lnTo>
                  <a:pt x="0" y="61429"/>
                </a:lnTo>
              </a:path>
              <a:path w="5079" h="105409">
                <a:moveTo>
                  <a:pt x="0" y="43745"/>
                </a:moveTo>
                <a:lnTo>
                  <a:pt x="0" y="4653"/>
                </a:lnTo>
              </a:path>
              <a:path w="5079" h="105409">
                <a:moveTo>
                  <a:pt x="4653" y="105174"/>
                </a:moveTo>
                <a:lnTo>
                  <a:pt x="4653" y="87490"/>
                </a:lnTo>
              </a:path>
              <a:path w="5079" h="105409">
                <a:moveTo>
                  <a:pt x="4653" y="69805"/>
                </a:moveTo>
                <a:lnTo>
                  <a:pt x="4653" y="35368"/>
                </a:lnTo>
              </a:path>
              <a:path w="5079" h="105409">
                <a:moveTo>
                  <a:pt x="4653" y="17684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05" name="object 16305"/>
          <p:cNvSpPr/>
          <p:nvPr/>
        </p:nvSpPr>
        <p:spPr>
          <a:xfrm>
            <a:off x="12476642" y="3651313"/>
            <a:ext cx="12700" cy="10795"/>
          </a:xfrm>
          <a:custGeom>
            <a:avLst/>
            <a:gdLst/>
            <a:ahLst/>
            <a:cxnLst/>
            <a:rect l="l" t="t" r="r" b="b"/>
            <a:pathLst>
              <a:path w="12700" h="10795">
                <a:moveTo>
                  <a:pt x="930" y="3722"/>
                </a:moveTo>
                <a:lnTo>
                  <a:pt x="0" y="0"/>
                </a:lnTo>
              </a:path>
              <a:path w="12700" h="10795">
                <a:moveTo>
                  <a:pt x="2792" y="6515"/>
                </a:moveTo>
                <a:lnTo>
                  <a:pt x="930" y="3722"/>
                </a:lnTo>
              </a:path>
              <a:path w="12700" h="10795">
                <a:moveTo>
                  <a:pt x="5584" y="8376"/>
                </a:moveTo>
                <a:lnTo>
                  <a:pt x="2792" y="6515"/>
                </a:lnTo>
              </a:path>
              <a:path w="12700" h="10795">
                <a:moveTo>
                  <a:pt x="9307" y="9307"/>
                </a:moveTo>
                <a:lnTo>
                  <a:pt x="5584" y="8376"/>
                </a:lnTo>
              </a:path>
              <a:path w="12700" h="10795">
                <a:moveTo>
                  <a:pt x="12099" y="10238"/>
                </a:moveTo>
                <a:lnTo>
                  <a:pt x="9307" y="9307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306" name="object 16306"/>
          <p:cNvGrpSpPr/>
          <p:nvPr/>
        </p:nvGrpSpPr>
        <p:grpSpPr>
          <a:xfrm>
            <a:off x="10514630" y="6697643"/>
            <a:ext cx="159385" cy="41275"/>
            <a:chOff x="10514630" y="6697643"/>
            <a:chExt cx="159385" cy="41275"/>
          </a:xfrm>
        </p:grpSpPr>
        <p:sp>
          <p:nvSpPr>
            <p:cNvPr id="16307" name="object 16307"/>
            <p:cNvSpPr/>
            <p:nvPr/>
          </p:nvSpPr>
          <p:spPr>
            <a:xfrm>
              <a:off x="10515561" y="6736734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930" y="930"/>
                  </a:moveTo>
                  <a:lnTo>
                    <a:pt x="1861" y="0"/>
                  </a:lnTo>
                </a:path>
                <a:path w="1904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08" name="object 16308"/>
            <p:cNvSpPr/>
            <p:nvPr/>
          </p:nvSpPr>
          <p:spPr>
            <a:xfrm>
              <a:off x="10514630" y="67367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09" name="object 16309"/>
            <p:cNvSpPr/>
            <p:nvPr/>
          </p:nvSpPr>
          <p:spPr>
            <a:xfrm>
              <a:off x="10517422" y="6735803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930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0" name="object 16310"/>
            <p:cNvSpPr/>
            <p:nvPr/>
          </p:nvSpPr>
          <p:spPr>
            <a:xfrm>
              <a:off x="10522064" y="67348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1" name="object 16311"/>
            <p:cNvSpPr/>
            <p:nvPr/>
          </p:nvSpPr>
          <p:spPr>
            <a:xfrm>
              <a:off x="10522076" y="6721842"/>
              <a:ext cx="57150" cy="13970"/>
            </a:xfrm>
            <a:custGeom>
              <a:avLst/>
              <a:gdLst/>
              <a:ahLst/>
              <a:cxnLst/>
              <a:rect l="l" t="t" r="r" b="b"/>
              <a:pathLst>
                <a:path w="57150" h="13970">
                  <a:moveTo>
                    <a:pt x="0" y="13961"/>
                  </a:moveTo>
                  <a:lnTo>
                    <a:pt x="930" y="13961"/>
                  </a:lnTo>
                </a:path>
                <a:path w="57150" h="13970">
                  <a:moveTo>
                    <a:pt x="930" y="13961"/>
                  </a:moveTo>
                  <a:lnTo>
                    <a:pt x="50260" y="1861"/>
                  </a:lnTo>
                </a:path>
                <a:path w="57150" h="13970">
                  <a:moveTo>
                    <a:pt x="54913" y="0"/>
                  </a:moveTo>
                  <a:lnTo>
                    <a:pt x="56775" y="0"/>
                  </a:lnTo>
                </a:path>
                <a:path w="57150" h="13970">
                  <a:moveTo>
                    <a:pt x="53983" y="930"/>
                  </a:moveTo>
                  <a:lnTo>
                    <a:pt x="54913" y="0"/>
                  </a:lnTo>
                </a:path>
                <a:path w="57150" h="13970">
                  <a:moveTo>
                    <a:pt x="52121" y="930"/>
                  </a:moveTo>
                  <a:lnTo>
                    <a:pt x="53983" y="930"/>
                  </a:lnTo>
                </a:path>
                <a:path w="57150" h="13970">
                  <a:moveTo>
                    <a:pt x="51190" y="930"/>
                  </a:moveTo>
                  <a:lnTo>
                    <a:pt x="52121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2" name="object 16312"/>
            <p:cNvSpPr/>
            <p:nvPr/>
          </p:nvSpPr>
          <p:spPr>
            <a:xfrm>
              <a:off x="10572336" y="67218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3" name="object 16313"/>
            <p:cNvSpPr/>
            <p:nvPr/>
          </p:nvSpPr>
          <p:spPr>
            <a:xfrm>
              <a:off x="10572336" y="6714396"/>
              <a:ext cx="35560" cy="9525"/>
            </a:xfrm>
            <a:custGeom>
              <a:avLst/>
              <a:gdLst/>
              <a:ahLst/>
              <a:cxnLst/>
              <a:rect l="l" t="t" r="r" b="b"/>
              <a:pathLst>
                <a:path w="35559" h="9525">
                  <a:moveTo>
                    <a:pt x="0" y="9307"/>
                  </a:moveTo>
                  <a:lnTo>
                    <a:pt x="930" y="8376"/>
                  </a:lnTo>
                </a:path>
                <a:path w="35559" h="9525">
                  <a:moveTo>
                    <a:pt x="6515" y="7445"/>
                  </a:moveTo>
                  <a:lnTo>
                    <a:pt x="20476" y="3722"/>
                  </a:lnTo>
                </a:path>
                <a:path w="35559" h="9525">
                  <a:moveTo>
                    <a:pt x="20476" y="3722"/>
                  </a:moveTo>
                  <a:lnTo>
                    <a:pt x="35368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4" name="object 16314"/>
            <p:cNvSpPr/>
            <p:nvPr/>
          </p:nvSpPr>
          <p:spPr>
            <a:xfrm>
              <a:off x="10612358" y="67125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5" name="object 16315"/>
            <p:cNvSpPr/>
            <p:nvPr/>
          </p:nvSpPr>
          <p:spPr>
            <a:xfrm>
              <a:off x="10607705" y="6699504"/>
              <a:ext cx="59690" cy="15240"/>
            </a:xfrm>
            <a:custGeom>
              <a:avLst/>
              <a:gdLst/>
              <a:ahLst/>
              <a:cxnLst/>
              <a:rect l="l" t="t" r="r" b="b"/>
              <a:pathLst>
                <a:path w="59690" h="15240">
                  <a:moveTo>
                    <a:pt x="4653" y="13961"/>
                  </a:moveTo>
                  <a:lnTo>
                    <a:pt x="5584" y="13961"/>
                  </a:lnTo>
                </a:path>
                <a:path w="59690" h="15240">
                  <a:moveTo>
                    <a:pt x="3722" y="13961"/>
                  </a:moveTo>
                  <a:lnTo>
                    <a:pt x="4653" y="13961"/>
                  </a:lnTo>
                </a:path>
                <a:path w="59690" h="15240">
                  <a:moveTo>
                    <a:pt x="2792" y="13961"/>
                  </a:moveTo>
                  <a:lnTo>
                    <a:pt x="3722" y="13961"/>
                  </a:lnTo>
                </a:path>
                <a:path w="59690" h="15240">
                  <a:moveTo>
                    <a:pt x="930" y="14891"/>
                  </a:moveTo>
                  <a:lnTo>
                    <a:pt x="2792" y="13961"/>
                  </a:lnTo>
                </a:path>
                <a:path w="59690" h="15240">
                  <a:moveTo>
                    <a:pt x="0" y="14891"/>
                  </a:moveTo>
                  <a:lnTo>
                    <a:pt x="930" y="14891"/>
                  </a:lnTo>
                </a:path>
                <a:path w="59690" h="15240">
                  <a:moveTo>
                    <a:pt x="5584" y="13961"/>
                  </a:moveTo>
                  <a:lnTo>
                    <a:pt x="23268" y="9307"/>
                  </a:lnTo>
                </a:path>
                <a:path w="59690" h="15240">
                  <a:moveTo>
                    <a:pt x="40022" y="4653"/>
                  </a:moveTo>
                  <a:lnTo>
                    <a:pt x="57706" y="930"/>
                  </a:lnTo>
                </a:path>
                <a:path w="59690" h="15240">
                  <a:moveTo>
                    <a:pt x="58636" y="930"/>
                  </a:moveTo>
                  <a:lnTo>
                    <a:pt x="59567" y="0"/>
                  </a:lnTo>
                </a:path>
                <a:path w="59690" h="15240">
                  <a:moveTo>
                    <a:pt x="57706" y="930"/>
                  </a:moveTo>
                  <a:lnTo>
                    <a:pt x="58636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6" name="object 16316"/>
            <p:cNvSpPr/>
            <p:nvPr/>
          </p:nvSpPr>
          <p:spPr>
            <a:xfrm>
              <a:off x="10664480" y="66995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7" name="object 16317"/>
            <p:cNvSpPr/>
            <p:nvPr/>
          </p:nvSpPr>
          <p:spPr>
            <a:xfrm>
              <a:off x="10667272" y="6698573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4" h="1270">
                  <a:moveTo>
                    <a:pt x="0" y="930"/>
                  </a:moveTo>
                  <a:lnTo>
                    <a:pt x="4653" y="0"/>
                  </a:lnTo>
                </a:path>
                <a:path w="6984" h="1270">
                  <a:moveTo>
                    <a:pt x="5584" y="0"/>
                  </a:moveTo>
                  <a:lnTo>
                    <a:pt x="6515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8" name="object 16318"/>
            <p:cNvSpPr/>
            <p:nvPr/>
          </p:nvSpPr>
          <p:spPr>
            <a:xfrm>
              <a:off x="10671926" y="66976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19" name="object 16319"/>
            <p:cNvSpPr/>
            <p:nvPr/>
          </p:nvSpPr>
          <p:spPr>
            <a:xfrm>
              <a:off x="10671926" y="66985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320" name="object 16320"/>
          <p:cNvSpPr/>
          <p:nvPr/>
        </p:nvSpPr>
        <p:spPr>
          <a:xfrm>
            <a:off x="4809161" y="6721842"/>
            <a:ext cx="54610" cy="0"/>
          </a:xfrm>
          <a:custGeom>
            <a:avLst/>
            <a:gdLst/>
            <a:ahLst/>
            <a:cxnLst/>
            <a:rect l="l" t="t" r="r" b="b"/>
            <a:pathLst>
              <a:path w="54610">
                <a:moveTo>
                  <a:pt x="0" y="0"/>
                </a:moveTo>
                <a:lnTo>
                  <a:pt x="18614" y="0"/>
                </a:lnTo>
              </a:path>
              <a:path w="54610">
                <a:moveTo>
                  <a:pt x="35368" y="0"/>
                </a:moveTo>
                <a:lnTo>
                  <a:pt x="5398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321" name="object 16321"/>
          <p:cNvGrpSpPr/>
          <p:nvPr/>
        </p:nvGrpSpPr>
        <p:grpSpPr>
          <a:xfrm>
            <a:off x="10560237" y="6268569"/>
            <a:ext cx="7620" cy="3175"/>
            <a:chOff x="10560237" y="6268569"/>
            <a:chExt cx="7620" cy="3175"/>
          </a:xfrm>
        </p:grpSpPr>
        <p:sp>
          <p:nvSpPr>
            <p:cNvPr id="16322" name="object 16322"/>
            <p:cNvSpPr/>
            <p:nvPr/>
          </p:nvSpPr>
          <p:spPr>
            <a:xfrm>
              <a:off x="10564891" y="626950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30" y="0"/>
                  </a:moveTo>
                  <a:lnTo>
                    <a:pt x="0" y="0"/>
                  </a:lnTo>
                </a:path>
                <a:path w="1904">
                  <a:moveTo>
                    <a:pt x="1861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23" name="object 16323"/>
            <p:cNvSpPr/>
            <p:nvPr/>
          </p:nvSpPr>
          <p:spPr>
            <a:xfrm>
              <a:off x="10565821" y="62685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24" name="object 16324"/>
            <p:cNvSpPr/>
            <p:nvPr/>
          </p:nvSpPr>
          <p:spPr>
            <a:xfrm>
              <a:off x="10561168" y="6269500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70">
                  <a:moveTo>
                    <a:pt x="3722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325" name="object 16325"/>
          <p:cNvSpPr/>
          <p:nvPr/>
        </p:nvSpPr>
        <p:spPr>
          <a:xfrm>
            <a:off x="12488741" y="366155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26" name="object 16326"/>
          <p:cNvSpPr/>
          <p:nvPr/>
        </p:nvSpPr>
        <p:spPr>
          <a:xfrm>
            <a:off x="4809161" y="6726496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0" y="0"/>
                </a:moveTo>
                <a:lnTo>
                  <a:pt x="20476" y="0"/>
                </a:lnTo>
              </a:path>
              <a:path w="59054">
                <a:moveTo>
                  <a:pt x="38160" y="0"/>
                </a:moveTo>
                <a:lnTo>
                  <a:pt x="5863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27" name="object 16327"/>
          <p:cNvSpPr/>
          <p:nvPr/>
        </p:nvSpPr>
        <p:spPr>
          <a:xfrm>
            <a:off x="12412420" y="3394428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70" h="257175">
                <a:moveTo>
                  <a:pt x="0" y="0"/>
                </a:moveTo>
                <a:lnTo>
                  <a:pt x="4653" y="18614"/>
                </a:lnTo>
              </a:path>
              <a:path w="64770" h="257175">
                <a:moveTo>
                  <a:pt x="9307" y="35368"/>
                </a:moveTo>
                <a:lnTo>
                  <a:pt x="17684" y="69805"/>
                </a:lnTo>
              </a:path>
              <a:path w="64770" h="257175">
                <a:moveTo>
                  <a:pt x="21407" y="86559"/>
                </a:moveTo>
                <a:lnTo>
                  <a:pt x="29783" y="120066"/>
                </a:lnTo>
              </a:path>
              <a:path w="64770" h="257175">
                <a:moveTo>
                  <a:pt x="34437" y="136819"/>
                </a:moveTo>
                <a:lnTo>
                  <a:pt x="42814" y="171257"/>
                </a:lnTo>
              </a:path>
              <a:path w="64770" h="257175">
                <a:moveTo>
                  <a:pt x="46537" y="188010"/>
                </a:moveTo>
                <a:lnTo>
                  <a:pt x="54913" y="221517"/>
                </a:lnTo>
              </a:path>
              <a:path w="64770" h="257175">
                <a:moveTo>
                  <a:pt x="59567" y="238270"/>
                </a:moveTo>
                <a:lnTo>
                  <a:pt x="64221" y="25688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28" name="object 16328"/>
          <p:cNvSpPr/>
          <p:nvPr/>
        </p:nvSpPr>
        <p:spPr>
          <a:xfrm>
            <a:off x="4809161" y="6621322"/>
            <a:ext cx="59055" cy="5080"/>
          </a:xfrm>
          <a:custGeom>
            <a:avLst/>
            <a:gdLst/>
            <a:ahLst/>
            <a:cxnLst/>
            <a:rect l="l" t="t" r="r" b="b"/>
            <a:pathLst>
              <a:path w="59054" h="5079">
                <a:moveTo>
                  <a:pt x="0" y="4653"/>
                </a:moveTo>
                <a:lnTo>
                  <a:pt x="18614" y="4653"/>
                </a:lnTo>
              </a:path>
              <a:path w="59054" h="5079">
                <a:moveTo>
                  <a:pt x="35368" y="4653"/>
                </a:moveTo>
                <a:lnTo>
                  <a:pt x="53983" y="4653"/>
                </a:lnTo>
              </a:path>
              <a:path w="59054" h="5079">
                <a:moveTo>
                  <a:pt x="58636" y="0"/>
                </a:moveTo>
                <a:lnTo>
                  <a:pt x="38160" y="0"/>
                </a:lnTo>
              </a:path>
              <a:path w="59054" h="5079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29" name="object 16329"/>
          <p:cNvSpPr/>
          <p:nvPr/>
        </p:nvSpPr>
        <p:spPr>
          <a:xfrm>
            <a:off x="4809161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30" name="object 16330"/>
          <p:cNvSpPr/>
          <p:nvPr/>
        </p:nvSpPr>
        <p:spPr>
          <a:xfrm>
            <a:off x="12584608" y="3351613"/>
            <a:ext cx="55244" cy="221615"/>
          </a:xfrm>
          <a:custGeom>
            <a:avLst/>
            <a:gdLst/>
            <a:ahLst/>
            <a:cxnLst/>
            <a:rect l="l" t="t" r="r" b="b"/>
            <a:pathLst>
              <a:path w="55245" h="221614">
                <a:moveTo>
                  <a:pt x="54913" y="221517"/>
                </a:moveTo>
                <a:lnTo>
                  <a:pt x="46537" y="188010"/>
                </a:lnTo>
              </a:path>
              <a:path w="55245" h="221614">
                <a:moveTo>
                  <a:pt x="42814" y="171257"/>
                </a:moveTo>
                <a:lnTo>
                  <a:pt x="34437" y="136819"/>
                </a:lnTo>
              </a:path>
              <a:path w="55245" h="221614">
                <a:moveTo>
                  <a:pt x="29783" y="120066"/>
                </a:moveTo>
                <a:lnTo>
                  <a:pt x="21407" y="86559"/>
                </a:lnTo>
              </a:path>
              <a:path w="55245" h="221614">
                <a:moveTo>
                  <a:pt x="16753" y="69805"/>
                </a:moveTo>
                <a:lnTo>
                  <a:pt x="8376" y="35368"/>
                </a:lnTo>
              </a:path>
              <a:path w="55245" h="221614">
                <a:moveTo>
                  <a:pt x="4653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331" name="object 16331"/>
          <p:cNvGrpSpPr/>
          <p:nvPr/>
        </p:nvGrpSpPr>
        <p:grpSpPr>
          <a:xfrm>
            <a:off x="12475711" y="3650382"/>
            <a:ext cx="57150" cy="12700"/>
            <a:chOff x="12475711" y="3650382"/>
            <a:chExt cx="57150" cy="12700"/>
          </a:xfrm>
        </p:grpSpPr>
        <p:sp>
          <p:nvSpPr>
            <p:cNvPr id="16332" name="object 16332"/>
            <p:cNvSpPr/>
            <p:nvPr/>
          </p:nvSpPr>
          <p:spPr>
            <a:xfrm>
              <a:off x="12476642" y="3651313"/>
              <a:ext cx="55244" cy="10795"/>
            </a:xfrm>
            <a:custGeom>
              <a:avLst/>
              <a:gdLst/>
              <a:ahLst/>
              <a:cxnLst/>
              <a:rect l="l" t="t" r="r" b="b"/>
              <a:pathLst>
                <a:path w="55245" h="10795">
                  <a:moveTo>
                    <a:pt x="15822" y="10238"/>
                  </a:moveTo>
                  <a:lnTo>
                    <a:pt x="54913" y="0"/>
                  </a:lnTo>
                </a:path>
                <a:path w="55245" h="10795">
                  <a:moveTo>
                    <a:pt x="0" y="0"/>
                  </a:moveTo>
                  <a:lnTo>
                    <a:pt x="1861" y="3722"/>
                  </a:lnTo>
                </a:path>
                <a:path w="55245" h="10795">
                  <a:moveTo>
                    <a:pt x="1861" y="4653"/>
                  </a:moveTo>
                  <a:lnTo>
                    <a:pt x="2792" y="5584"/>
                  </a:lnTo>
                </a:path>
                <a:path w="55245" h="10795">
                  <a:moveTo>
                    <a:pt x="2792" y="5584"/>
                  </a:moveTo>
                  <a:lnTo>
                    <a:pt x="7445" y="9307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33" name="object 16333"/>
            <p:cNvSpPr/>
            <p:nvPr/>
          </p:nvSpPr>
          <p:spPr>
            <a:xfrm>
              <a:off x="12484087" y="36596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34" name="object 16334"/>
            <p:cNvSpPr/>
            <p:nvPr/>
          </p:nvSpPr>
          <p:spPr>
            <a:xfrm>
              <a:off x="12485018" y="366062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4653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335" name="object 16335"/>
          <p:cNvSpPr/>
          <p:nvPr/>
        </p:nvSpPr>
        <p:spPr>
          <a:xfrm>
            <a:off x="4809161" y="6530109"/>
            <a:ext cx="0" cy="209550"/>
          </a:xfrm>
          <a:custGeom>
            <a:avLst/>
            <a:gdLst/>
            <a:ahLst/>
            <a:cxnLst/>
            <a:rect l="l" t="t" r="r" b="b"/>
            <a:pathLst>
              <a:path h="209550">
                <a:moveTo>
                  <a:pt x="0" y="4653"/>
                </a:moveTo>
                <a:lnTo>
                  <a:pt x="0" y="43745"/>
                </a:lnTo>
              </a:path>
              <a:path h="209550">
                <a:moveTo>
                  <a:pt x="0" y="61429"/>
                </a:moveTo>
                <a:lnTo>
                  <a:pt x="0" y="95866"/>
                </a:lnTo>
              </a:path>
              <a:path h="209550">
                <a:moveTo>
                  <a:pt x="0" y="113550"/>
                </a:moveTo>
                <a:lnTo>
                  <a:pt x="0" y="147988"/>
                </a:lnTo>
              </a:path>
              <a:path h="209550">
                <a:moveTo>
                  <a:pt x="0" y="165672"/>
                </a:moveTo>
                <a:lnTo>
                  <a:pt x="0" y="204763"/>
                </a:lnTo>
              </a:path>
              <a:path h="209550">
                <a:moveTo>
                  <a:pt x="0" y="209417"/>
                </a:moveTo>
                <a:lnTo>
                  <a:pt x="0" y="204763"/>
                </a:lnTo>
              </a:path>
              <a:path h="209550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36" name="object 16336"/>
          <p:cNvSpPr/>
          <p:nvPr/>
        </p:nvSpPr>
        <p:spPr>
          <a:xfrm>
            <a:off x="12546448" y="3225032"/>
            <a:ext cx="8890" cy="8890"/>
          </a:xfrm>
          <a:custGeom>
            <a:avLst/>
            <a:gdLst/>
            <a:ahLst/>
            <a:cxnLst/>
            <a:rect l="l" t="t" r="r" b="b"/>
            <a:pathLst>
              <a:path w="8890" h="8889">
                <a:moveTo>
                  <a:pt x="2792" y="930"/>
                </a:moveTo>
                <a:lnTo>
                  <a:pt x="5584" y="2792"/>
                </a:lnTo>
              </a:path>
              <a:path w="8890" h="8889">
                <a:moveTo>
                  <a:pt x="0" y="0"/>
                </a:moveTo>
                <a:lnTo>
                  <a:pt x="2792" y="930"/>
                </a:lnTo>
              </a:path>
              <a:path w="8890" h="8889">
                <a:moveTo>
                  <a:pt x="7445" y="5584"/>
                </a:moveTo>
                <a:lnTo>
                  <a:pt x="8376" y="8376"/>
                </a:lnTo>
              </a:path>
              <a:path w="8890" h="8889">
                <a:moveTo>
                  <a:pt x="5584" y="3722"/>
                </a:moveTo>
                <a:lnTo>
                  <a:pt x="7445" y="5584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337" name="object 16337"/>
          <p:cNvGrpSpPr/>
          <p:nvPr/>
        </p:nvGrpSpPr>
        <p:grpSpPr>
          <a:xfrm>
            <a:off x="10407594" y="6306730"/>
            <a:ext cx="7620" cy="3175"/>
            <a:chOff x="10407594" y="6306730"/>
            <a:chExt cx="7620" cy="3175"/>
          </a:xfrm>
        </p:grpSpPr>
        <p:sp>
          <p:nvSpPr>
            <p:cNvPr id="16338" name="object 16338"/>
            <p:cNvSpPr/>
            <p:nvPr/>
          </p:nvSpPr>
          <p:spPr>
            <a:xfrm>
              <a:off x="10410387" y="6307660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70">
                  <a:moveTo>
                    <a:pt x="3722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39" name="object 16339"/>
            <p:cNvSpPr/>
            <p:nvPr/>
          </p:nvSpPr>
          <p:spPr>
            <a:xfrm>
              <a:off x="10407594" y="63076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40" name="object 16340"/>
            <p:cNvSpPr/>
            <p:nvPr/>
          </p:nvSpPr>
          <p:spPr>
            <a:xfrm>
              <a:off x="10408526" y="6308591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30" y="0"/>
                  </a:moveTo>
                  <a:lnTo>
                    <a:pt x="0" y="0"/>
                  </a:lnTo>
                </a:path>
                <a:path w="1904">
                  <a:moveTo>
                    <a:pt x="1861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341" name="object 16341"/>
          <p:cNvSpPr/>
          <p:nvPr/>
        </p:nvSpPr>
        <p:spPr>
          <a:xfrm>
            <a:off x="4730979" y="6734873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39" h="5079">
                <a:moveTo>
                  <a:pt x="78182" y="0"/>
                </a:moveTo>
                <a:lnTo>
                  <a:pt x="74459" y="0"/>
                </a:lnTo>
              </a:path>
              <a:path w="78739" h="5079">
                <a:moveTo>
                  <a:pt x="4653" y="0"/>
                </a:moveTo>
                <a:lnTo>
                  <a:pt x="32576" y="0"/>
                </a:lnTo>
              </a:path>
              <a:path w="78739" h="5079">
                <a:moveTo>
                  <a:pt x="50260" y="0"/>
                </a:moveTo>
                <a:lnTo>
                  <a:pt x="78182" y="0"/>
                </a:lnTo>
              </a:path>
              <a:path w="78739" h="5079">
                <a:moveTo>
                  <a:pt x="0" y="4653"/>
                </a:moveTo>
                <a:lnTo>
                  <a:pt x="30714" y="4653"/>
                </a:lnTo>
              </a:path>
              <a:path w="78739" h="5079">
                <a:moveTo>
                  <a:pt x="47468" y="4653"/>
                </a:moveTo>
                <a:lnTo>
                  <a:pt x="78182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42" name="object 16342"/>
          <p:cNvSpPr/>
          <p:nvPr/>
        </p:nvSpPr>
        <p:spPr>
          <a:xfrm>
            <a:off x="4730979" y="6534763"/>
            <a:ext cx="78740" cy="0"/>
          </a:xfrm>
          <a:custGeom>
            <a:avLst/>
            <a:gdLst/>
            <a:ahLst/>
            <a:cxnLst/>
            <a:rect l="l" t="t" r="r" b="b"/>
            <a:pathLst>
              <a:path w="78739">
                <a:moveTo>
                  <a:pt x="78182" y="0"/>
                </a:moveTo>
                <a:lnTo>
                  <a:pt x="50260" y="0"/>
                </a:lnTo>
              </a:path>
              <a:path w="78739">
                <a:moveTo>
                  <a:pt x="32576" y="0"/>
                </a:moveTo>
                <a:lnTo>
                  <a:pt x="4653" y="0"/>
                </a:lnTo>
              </a:path>
              <a:path w="78739">
                <a:moveTo>
                  <a:pt x="74459" y="0"/>
                </a:moveTo>
                <a:lnTo>
                  <a:pt x="78182" y="0"/>
                </a:lnTo>
              </a:path>
              <a:path w="7873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343" name="object 16343"/>
          <p:cNvGrpSpPr/>
          <p:nvPr/>
        </p:nvGrpSpPr>
        <p:grpSpPr>
          <a:xfrm>
            <a:off x="12539001" y="3224101"/>
            <a:ext cx="7620" cy="1905"/>
            <a:chOff x="12539001" y="3224101"/>
            <a:chExt cx="7620" cy="1905"/>
          </a:xfrm>
        </p:grpSpPr>
        <p:sp>
          <p:nvSpPr>
            <p:cNvPr id="16344" name="object 16344"/>
            <p:cNvSpPr/>
            <p:nvPr/>
          </p:nvSpPr>
          <p:spPr>
            <a:xfrm>
              <a:off x="12539001" y="32241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45" name="object 16345"/>
            <p:cNvSpPr/>
            <p:nvPr/>
          </p:nvSpPr>
          <p:spPr>
            <a:xfrm>
              <a:off x="12540863" y="3225032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5">
                  <a:moveTo>
                    <a:pt x="0" y="0"/>
                  </a:moveTo>
                  <a:lnTo>
                    <a:pt x="1861" y="0"/>
                  </a:lnTo>
                </a:path>
                <a:path w="5715">
                  <a:moveTo>
                    <a:pt x="1861" y="0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346" name="object 16346"/>
          <p:cNvSpPr/>
          <p:nvPr/>
        </p:nvSpPr>
        <p:spPr>
          <a:xfrm>
            <a:off x="12390082" y="3225032"/>
            <a:ext cx="149860" cy="38735"/>
          </a:xfrm>
          <a:custGeom>
            <a:avLst/>
            <a:gdLst/>
            <a:ahLst/>
            <a:cxnLst/>
            <a:rect l="l" t="t" r="r" b="b"/>
            <a:pathLst>
              <a:path w="149859" h="38735">
                <a:moveTo>
                  <a:pt x="2792" y="36299"/>
                </a:moveTo>
                <a:lnTo>
                  <a:pt x="41883" y="26991"/>
                </a:lnTo>
              </a:path>
              <a:path w="149859" h="38735">
                <a:moveTo>
                  <a:pt x="59567" y="22337"/>
                </a:moveTo>
                <a:lnTo>
                  <a:pt x="93074" y="13961"/>
                </a:lnTo>
              </a:path>
              <a:path w="149859" h="38735">
                <a:moveTo>
                  <a:pt x="109827" y="10238"/>
                </a:moveTo>
                <a:lnTo>
                  <a:pt x="149850" y="0"/>
                </a:lnTo>
              </a:path>
              <a:path w="149859" h="38735">
                <a:moveTo>
                  <a:pt x="0" y="38160"/>
                </a:moveTo>
                <a:lnTo>
                  <a:pt x="1861" y="37229"/>
                </a:lnTo>
              </a:path>
              <a:path w="149859" h="38735">
                <a:moveTo>
                  <a:pt x="1861" y="37229"/>
                </a:moveTo>
                <a:lnTo>
                  <a:pt x="2792" y="36299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47" name="object 16347"/>
          <p:cNvSpPr/>
          <p:nvPr/>
        </p:nvSpPr>
        <p:spPr>
          <a:xfrm>
            <a:off x="4730979" y="6530109"/>
            <a:ext cx="74930" cy="209550"/>
          </a:xfrm>
          <a:custGeom>
            <a:avLst/>
            <a:gdLst/>
            <a:ahLst/>
            <a:cxnLst/>
            <a:rect l="l" t="t" r="r" b="b"/>
            <a:pathLst>
              <a:path w="74929" h="209550">
                <a:moveTo>
                  <a:pt x="0" y="204763"/>
                </a:moveTo>
                <a:lnTo>
                  <a:pt x="0" y="165672"/>
                </a:lnTo>
              </a:path>
              <a:path w="74929" h="209550">
                <a:moveTo>
                  <a:pt x="0" y="147988"/>
                </a:moveTo>
                <a:lnTo>
                  <a:pt x="0" y="113550"/>
                </a:lnTo>
              </a:path>
              <a:path w="74929" h="209550">
                <a:moveTo>
                  <a:pt x="0" y="95866"/>
                </a:moveTo>
                <a:lnTo>
                  <a:pt x="0" y="61429"/>
                </a:lnTo>
              </a:path>
              <a:path w="74929" h="209550">
                <a:moveTo>
                  <a:pt x="0" y="43745"/>
                </a:moveTo>
                <a:lnTo>
                  <a:pt x="0" y="4653"/>
                </a:lnTo>
              </a:path>
              <a:path w="74929" h="209550">
                <a:moveTo>
                  <a:pt x="0" y="0"/>
                </a:moveTo>
                <a:lnTo>
                  <a:pt x="0" y="4653"/>
                </a:lnTo>
              </a:path>
              <a:path w="74929" h="209550">
                <a:moveTo>
                  <a:pt x="0" y="204763"/>
                </a:moveTo>
                <a:lnTo>
                  <a:pt x="0" y="209417"/>
                </a:lnTo>
              </a:path>
              <a:path w="74929" h="209550">
                <a:moveTo>
                  <a:pt x="4653" y="204763"/>
                </a:moveTo>
                <a:lnTo>
                  <a:pt x="0" y="204763"/>
                </a:lnTo>
              </a:path>
              <a:path w="74929" h="209550">
                <a:moveTo>
                  <a:pt x="4653" y="204763"/>
                </a:moveTo>
                <a:lnTo>
                  <a:pt x="30714" y="204763"/>
                </a:lnTo>
              </a:path>
              <a:path w="74929" h="209550">
                <a:moveTo>
                  <a:pt x="47468" y="204763"/>
                </a:moveTo>
                <a:lnTo>
                  <a:pt x="74459" y="20476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48" name="object 16348"/>
          <p:cNvSpPr/>
          <p:nvPr/>
        </p:nvSpPr>
        <p:spPr>
          <a:xfrm>
            <a:off x="12382637" y="3263192"/>
            <a:ext cx="7620" cy="10795"/>
          </a:xfrm>
          <a:custGeom>
            <a:avLst/>
            <a:gdLst/>
            <a:ahLst/>
            <a:cxnLst/>
            <a:rect l="l" t="t" r="r" b="b"/>
            <a:pathLst>
              <a:path w="7620" h="10795">
                <a:moveTo>
                  <a:pt x="4653" y="1861"/>
                </a:moveTo>
                <a:lnTo>
                  <a:pt x="7445" y="0"/>
                </a:lnTo>
              </a:path>
              <a:path w="7620" h="10795">
                <a:moveTo>
                  <a:pt x="1861" y="4653"/>
                </a:moveTo>
                <a:lnTo>
                  <a:pt x="4653" y="1861"/>
                </a:lnTo>
              </a:path>
              <a:path w="7620" h="10795">
                <a:moveTo>
                  <a:pt x="930" y="7445"/>
                </a:moveTo>
                <a:lnTo>
                  <a:pt x="1861" y="4653"/>
                </a:lnTo>
              </a:path>
              <a:path w="7620" h="10795">
                <a:moveTo>
                  <a:pt x="0" y="10238"/>
                </a:moveTo>
                <a:lnTo>
                  <a:pt x="930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49" name="object 16349"/>
          <p:cNvSpPr/>
          <p:nvPr/>
        </p:nvSpPr>
        <p:spPr>
          <a:xfrm>
            <a:off x="4730979" y="6534763"/>
            <a:ext cx="74930" cy="200660"/>
          </a:xfrm>
          <a:custGeom>
            <a:avLst/>
            <a:gdLst/>
            <a:ahLst/>
            <a:cxnLst/>
            <a:rect l="l" t="t" r="r" b="b"/>
            <a:pathLst>
              <a:path w="74929" h="200659">
                <a:moveTo>
                  <a:pt x="74459" y="200110"/>
                </a:moveTo>
                <a:lnTo>
                  <a:pt x="74459" y="161018"/>
                </a:lnTo>
              </a:path>
              <a:path w="74929" h="200659">
                <a:moveTo>
                  <a:pt x="74459" y="143334"/>
                </a:moveTo>
                <a:lnTo>
                  <a:pt x="74459" y="108897"/>
                </a:lnTo>
              </a:path>
              <a:path w="74929" h="200659">
                <a:moveTo>
                  <a:pt x="74459" y="91213"/>
                </a:moveTo>
                <a:lnTo>
                  <a:pt x="74459" y="56775"/>
                </a:lnTo>
              </a:path>
              <a:path w="74929" h="200659">
                <a:moveTo>
                  <a:pt x="74459" y="39091"/>
                </a:moveTo>
                <a:lnTo>
                  <a:pt x="74459" y="0"/>
                </a:lnTo>
              </a:path>
              <a:path w="74929" h="200659">
                <a:moveTo>
                  <a:pt x="74459" y="0"/>
                </a:moveTo>
                <a:lnTo>
                  <a:pt x="47468" y="0"/>
                </a:lnTo>
              </a:path>
              <a:path w="74929" h="200659">
                <a:moveTo>
                  <a:pt x="30714" y="0"/>
                </a:moveTo>
                <a:lnTo>
                  <a:pt x="4653" y="0"/>
                </a:lnTo>
              </a:path>
              <a:path w="74929" h="200659">
                <a:moveTo>
                  <a:pt x="0" y="200110"/>
                </a:moveTo>
                <a:lnTo>
                  <a:pt x="0" y="161018"/>
                </a:lnTo>
              </a:path>
              <a:path w="74929" h="200659">
                <a:moveTo>
                  <a:pt x="0" y="143334"/>
                </a:moveTo>
                <a:lnTo>
                  <a:pt x="0" y="108897"/>
                </a:lnTo>
              </a:path>
              <a:path w="74929" h="200659">
                <a:moveTo>
                  <a:pt x="0" y="91213"/>
                </a:moveTo>
                <a:lnTo>
                  <a:pt x="0" y="56775"/>
                </a:lnTo>
              </a:path>
              <a:path w="74929" h="200659">
                <a:moveTo>
                  <a:pt x="0" y="39091"/>
                </a:moveTo>
                <a:lnTo>
                  <a:pt x="0" y="0"/>
                </a:lnTo>
              </a:path>
              <a:path w="74929" h="200659">
                <a:moveTo>
                  <a:pt x="4653" y="0"/>
                </a:moveTo>
                <a:lnTo>
                  <a:pt x="4653" y="39091"/>
                </a:lnTo>
              </a:path>
              <a:path w="74929" h="200659">
                <a:moveTo>
                  <a:pt x="4653" y="56775"/>
                </a:moveTo>
                <a:lnTo>
                  <a:pt x="4653" y="91213"/>
                </a:lnTo>
              </a:path>
              <a:path w="74929" h="200659">
                <a:moveTo>
                  <a:pt x="4653" y="108897"/>
                </a:moveTo>
                <a:lnTo>
                  <a:pt x="4653" y="143334"/>
                </a:lnTo>
              </a:path>
              <a:path w="74929" h="200659">
                <a:moveTo>
                  <a:pt x="4653" y="161018"/>
                </a:moveTo>
                <a:lnTo>
                  <a:pt x="4653" y="200110"/>
                </a:lnTo>
              </a:path>
              <a:path w="74929" h="200659">
                <a:moveTo>
                  <a:pt x="4653" y="200110"/>
                </a:moveTo>
                <a:lnTo>
                  <a:pt x="0" y="200110"/>
                </a:lnTo>
              </a:path>
              <a:path w="74929" h="20065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50" name="object 16350"/>
          <p:cNvSpPr/>
          <p:nvPr/>
        </p:nvSpPr>
        <p:spPr>
          <a:xfrm>
            <a:off x="4809161" y="6442619"/>
            <a:ext cx="67310" cy="5080"/>
          </a:xfrm>
          <a:custGeom>
            <a:avLst/>
            <a:gdLst/>
            <a:ahLst/>
            <a:cxnLst/>
            <a:rect l="l" t="t" r="r" b="b"/>
            <a:pathLst>
              <a:path w="67310" h="5079">
                <a:moveTo>
                  <a:pt x="0" y="4653"/>
                </a:moveTo>
                <a:lnTo>
                  <a:pt x="67013" y="4653"/>
                </a:lnTo>
              </a:path>
              <a:path w="67310" h="5079">
                <a:moveTo>
                  <a:pt x="67013" y="4653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51" name="object 16351"/>
          <p:cNvSpPr/>
          <p:nvPr/>
        </p:nvSpPr>
        <p:spPr>
          <a:xfrm>
            <a:off x="10657965" y="6671582"/>
            <a:ext cx="7620" cy="29209"/>
          </a:xfrm>
          <a:custGeom>
            <a:avLst/>
            <a:gdLst/>
            <a:ahLst/>
            <a:cxnLst/>
            <a:rect l="l" t="t" r="r" b="b"/>
            <a:pathLst>
              <a:path w="7620" h="29209">
                <a:moveTo>
                  <a:pt x="7445" y="28853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52" name="object 16352"/>
          <p:cNvSpPr/>
          <p:nvPr/>
        </p:nvSpPr>
        <p:spPr>
          <a:xfrm>
            <a:off x="12581816" y="3353475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93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53" name="object 16353"/>
          <p:cNvSpPr/>
          <p:nvPr/>
        </p:nvSpPr>
        <p:spPr>
          <a:xfrm>
            <a:off x="4809161" y="6442619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>
                <a:moveTo>
                  <a:pt x="6701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54" name="object 16354"/>
          <p:cNvSpPr/>
          <p:nvPr/>
        </p:nvSpPr>
        <p:spPr>
          <a:xfrm>
            <a:off x="4735632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55" name="object 16355"/>
          <p:cNvSpPr/>
          <p:nvPr/>
        </p:nvSpPr>
        <p:spPr>
          <a:xfrm>
            <a:off x="4730979" y="6442619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653" y="4653"/>
                </a:moveTo>
                <a:lnTo>
                  <a:pt x="4653" y="0"/>
                </a:lnTo>
              </a:path>
              <a:path w="5079" h="5079">
                <a:moveTo>
                  <a:pt x="4653" y="0"/>
                </a:moveTo>
                <a:lnTo>
                  <a:pt x="0" y="0"/>
                </a:lnTo>
              </a:path>
              <a:path w="5079"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56" name="object 16356"/>
          <p:cNvSpPr/>
          <p:nvPr/>
        </p:nvSpPr>
        <p:spPr>
          <a:xfrm>
            <a:off x="12413351" y="3395358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93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57" name="object 16357"/>
          <p:cNvSpPr/>
          <p:nvPr/>
        </p:nvSpPr>
        <p:spPr>
          <a:xfrm>
            <a:off x="12383567" y="3265985"/>
            <a:ext cx="29845" cy="130810"/>
          </a:xfrm>
          <a:custGeom>
            <a:avLst/>
            <a:gdLst/>
            <a:ahLst/>
            <a:cxnLst/>
            <a:rect l="l" t="t" r="r" b="b"/>
            <a:pathLst>
              <a:path w="29845" h="130810">
                <a:moveTo>
                  <a:pt x="0" y="13961"/>
                </a:moveTo>
                <a:lnTo>
                  <a:pt x="6515" y="40022"/>
                </a:lnTo>
              </a:path>
              <a:path w="29845" h="130810">
                <a:moveTo>
                  <a:pt x="11168" y="55844"/>
                </a:moveTo>
                <a:lnTo>
                  <a:pt x="18614" y="87490"/>
                </a:lnTo>
              </a:path>
              <a:path w="29845" h="130810">
                <a:moveTo>
                  <a:pt x="22337" y="103312"/>
                </a:moveTo>
                <a:lnTo>
                  <a:pt x="29783" y="130304"/>
                </a:lnTo>
              </a:path>
              <a:path w="29845" h="130810">
                <a:moveTo>
                  <a:pt x="930" y="7445"/>
                </a:moveTo>
                <a:lnTo>
                  <a:pt x="0" y="10238"/>
                </a:lnTo>
              </a:path>
              <a:path w="29845" h="130810">
                <a:moveTo>
                  <a:pt x="1861" y="4653"/>
                </a:moveTo>
                <a:lnTo>
                  <a:pt x="930" y="7445"/>
                </a:lnTo>
              </a:path>
              <a:path w="29845" h="130810">
                <a:moveTo>
                  <a:pt x="3722" y="1861"/>
                </a:moveTo>
                <a:lnTo>
                  <a:pt x="1861" y="4653"/>
                </a:lnTo>
              </a:path>
              <a:path w="29845" h="130810">
                <a:moveTo>
                  <a:pt x="6515" y="0"/>
                </a:moveTo>
                <a:lnTo>
                  <a:pt x="3722" y="1861"/>
                </a:lnTo>
              </a:path>
              <a:path w="29845" h="130810">
                <a:moveTo>
                  <a:pt x="0" y="11168"/>
                </a:moveTo>
                <a:lnTo>
                  <a:pt x="0" y="139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58" name="object 16358"/>
          <p:cNvSpPr/>
          <p:nvPr/>
        </p:nvSpPr>
        <p:spPr>
          <a:xfrm>
            <a:off x="10605844" y="6684612"/>
            <a:ext cx="7620" cy="29209"/>
          </a:xfrm>
          <a:custGeom>
            <a:avLst/>
            <a:gdLst/>
            <a:ahLst/>
            <a:cxnLst/>
            <a:rect l="l" t="t" r="r" b="b"/>
            <a:pathLst>
              <a:path w="7620" h="29209">
                <a:moveTo>
                  <a:pt x="7445" y="28853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59" name="object 16359"/>
          <p:cNvSpPr/>
          <p:nvPr/>
        </p:nvSpPr>
        <p:spPr>
          <a:xfrm>
            <a:off x="12390082" y="3264123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3722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60" name="object 16360"/>
          <p:cNvSpPr/>
          <p:nvPr/>
        </p:nvSpPr>
        <p:spPr>
          <a:xfrm>
            <a:off x="12539933" y="3227824"/>
            <a:ext cx="15240" cy="5715"/>
          </a:xfrm>
          <a:custGeom>
            <a:avLst/>
            <a:gdLst/>
            <a:ahLst/>
            <a:cxnLst/>
            <a:rect l="l" t="t" r="r" b="b"/>
            <a:pathLst>
              <a:path w="15240" h="5714">
                <a:moveTo>
                  <a:pt x="3722" y="0"/>
                </a:moveTo>
                <a:lnTo>
                  <a:pt x="0" y="0"/>
                </a:lnTo>
              </a:path>
              <a:path w="15240" h="5714">
                <a:moveTo>
                  <a:pt x="7445" y="0"/>
                </a:moveTo>
                <a:lnTo>
                  <a:pt x="3722" y="0"/>
                </a:lnTo>
              </a:path>
              <a:path w="15240" h="5714">
                <a:moveTo>
                  <a:pt x="10238" y="1861"/>
                </a:moveTo>
                <a:lnTo>
                  <a:pt x="7445" y="0"/>
                </a:lnTo>
              </a:path>
              <a:path w="15240" h="5714">
                <a:moveTo>
                  <a:pt x="13030" y="3722"/>
                </a:moveTo>
                <a:lnTo>
                  <a:pt x="10238" y="1861"/>
                </a:lnTo>
              </a:path>
              <a:path w="15240" h="5714">
                <a:moveTo>
                  <a:pt x="14891" y="5584"/>
                </a:moveTo>
                <a:lnTo>
                  <a:pt x="13030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61" name="object 16361"/>
          <p:cNvSpPr/>
          <p:nvPr/>
        </p:nvSpPr>
        <p:spPr>
          <a:xfrm>
            <a:off x="10565821" y="6693920"/>
            <a:ext cx="6985" cy="29845"/>
          </a:xfrm>
          <a:custGeom>
            <a:avLst/>
            <a:gdLst/>
            <a:ahLst/>
            <a:cxnLst/>
            <a:rect l="l" t="t" r="r" b="b"/>
            <a:pathLst>
              <a:path w="6984" h="29845">
                <a:moveTo>
                  <a:pt x="6515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62" name="object 16362"/>
          <p:cNvSpPr/>
          <p:nvPr/>
        </p:nvSpPr>
        <p:spPr>
          <a:xfrm>
            <a:off x="12554825" y="3234339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63" name="object 16363"/>
          <p:cNvSpPr/>
          <p:nvPr/>
        </p:nvSpPr>
        <p:spPr>
          <a:xfrm>
            <a:off x="12555755" y="3237132"/>
            <a:ext cx="29209" cy="116839"/>
          </a:xfrm>
          <a:custGeom>
            <a:avLst/>
            <a:gdLst/>
            <a:ahLst/>
            <a:cxnLst/>
            <a:rect l="l" t="t" r="r" b="b"/>
            <a:pathLst>
              <a:path w="29209" h="116839">
                <a:moveTo>
                  <a:pt x="28853" y="116343"/>
                </a:moveTo>
                <a:lnTo>
                  <a:pt x="22337" y="89351"/>
                </a:lnTo>
              </a:path>
              <a:path w="29209" h="116839">
                <a:moveTo>
                  <a:pt x="18614" y="73528"/>
                </a:moveTo>
                <a:lnTo>
                  <a:pt x="10238" y="41883"/>
                </a:lnTo>
              </a:path>
              <a:path w="29209" h="116839">
                <a:moveTo>
                  <a:pt x="6515" y="2606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64" name="object 16364"/>
          <p:cNvSpPr/>
          <p:nvPr/>
        </p:nvSpPr>
        <p:spPr>
          <a:xfrm>
            <a:off x="4730979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65" name="object 16365"/>
          <p:cNvSpPr/>
          <p:nvPr/>
        </p:nvSpPr>
        <p:spPr>
          <a:xfrm>
            <a:off x="4735632" y="6442619"/>
            <a:ext cx="140970" cy="289560"/>
          </a:xfrm>
          <a:custGeom>
            <a:avLst/>
            <a:gdLst/>
            <a:ahLst/>
            <a:cxnLst/>
            <a:rect l="l" t="t" r="r" b="b"/>
            <a:pathLst>
              <a:path w="140970" h="289559">
                <a:moveTo>
                  <a:pt x="73528" y="0"/>
                </a:moveTo>
                <a:lnTo>
                  <a:pt x="0" y="0"/>
                </a:lnTo>
              </a:path>
              <a:path w="140970" h="289559">
                <a:moveTo>
                  <a:pt x="73528" y="0"/>
                </a:moveTo>
                <a:lnTo>
                  <a:pt x="140542" y="0"/>
                </a:lnTo>
              </a:path>
              <a:path w="140970" h="289559">
                <a:moveTo>
                  <a:pt x="140542" y="0"/>
                </a:moveTo>
                <a:lnTo>
                  <a:pt x="140542" y="289461"/>
                </a:lnTo>
              </a:path>
              <a:path w="140970" h="289559">
                <a:moveTo>
                  <a:pt x="140542" y="289461"/>
                </a:moveTo>
                <a:lnTo>
                  <a:pt x="73528" y="28946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66" name="object 16366"/>
          <p:cNvSpPr/>
          <p:nvPr/>
        </p:nvSpPr>
        <p:spPr>
          <a:xfrm>
            <a:off x="10516492" y="6706951"/>
            <a:ext cx="6985" cy="29209"/>
          </a:xfrm>
          <a:custGeom>
            <a:avLst/>
            <a:gdLst/>
            <a:ahLst/>
            <a:cxnLst/>
            <a:rect l="l" t="t" r="r" b="b"/>
            <a:pathLst>
              <a:path w="6984" h="29209">
                <a:moveTo>
                  <a:pt x="6515" y="28853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67" name="object 16367"/>
          <p:cNvSpPr/>
          <p:nvPr/>
        </p:nvSpPr>
        <p:spPr>
          <a:xfrm>
            <a:off x="4809161" y="6491948"/>
            <a:ext cx="37465" cy="85725"/>
          </a:xfrm>
          <a:custGeom>
            <a:avLst/>
            <a:gdLst/>
            <a:ahLst/>
            <a:cxnLst/>
            <a:rect l="l" t="t" r="r" b="b"/>
            <a:pathLst>
              <a:path w="37464" h="85725">
                <a:moveTo>
                  <a:pt x="0" y="0"/>
                </a:moveTo>
                <a:lnTo>
                  <a:pt x="28853" y="0"/>
                </a:lnTo>
              </a:path>
              <a:path w="37464" h="85725">
                <a:moveTo>
                  <a:pt x="28853" y="0"/>
                </a:moveTo>
                <a:lnTo>
                  <a:pt x="33506" y="930"/>
                </a:lnTo>
              </a:path>
              <a:path w="37464" h="85725">
                <a:moveTo>
                  <a:pt x="33506" y="930"/>
                </a:moveTo>
                <a:lnTo>
                  <a:pt x="36299" y="3722"/>
                </a:lnTo>
              </a:path>
              <a:path w="37464" h="85725">
                <a:moveTo>
                  <a:pt x="36299" y="3722"/>
                </a:moveTo>
                <a:lnTo>
                  <a:pt x="37229" y="7445"/>
                </a:lnTo>
              </a:path>
              <a:path w="37464" h="85725">
                <a:moveTo>
                  <a:pt x="37229" y="7445"/>
                </a:moveTo>
                <a:lnTo>
                  <a:pt x="37229" y="77251"/>
                </a:lnTo>
              </a:path>
              <a:path w="37464" h="85725">
                <a:moveTo>
                  <a:pt x="37229" y="77251"/>
                </a:moveTo>
                <a:lnTo>
                  <a:pt x="36299" y="80974"/>
                </a:lnTo>
              </a:path>
              <a:path w="37464" h="85725">
                <a:moveTo>
                  <a:pt x="36299" y="80974"/>
                </a:moveTo>
                <a:lnTo>
                  <a:pt x="33506" y="83767"/>
                </a:lnTo>
              </a:path>
              <a:path w="37464" h="85725">
                <a:moveTo>
                  <a:pt x="33506" y="83767"/>
                </a:moveTo>
                <a:lnTo>
                  <a:pt x="28853" y="85628"/>
                </a:lnTo>
              </a:path>
              <a:path w="37464" h="85725">
                <a:moveTo>
                  <a:pt x="28853" y="85628"/>
                </a:moveTo>
                <a:lnTo>
                  <a:pt x="0" y="85628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368" name="object 16368"/>
          <p:cNvGrpSpPr/>
          <p:nvPr/>
        </p:nvGrpSpPr>
        <p:grpSpPr>
          <a:xfrm>
            <a:off x="4741217" y="6525455"/>
            <a:ext cx="43815" cy="9525"/>
            <a:chOff x="4741217" y="6525455"/>
            <a:chExt cx="43815" cy="9525"/>
          </a:xfrm>
        </p:grpSpPr>
        <p:sp>
          <p:nvSpPr>
            <p:cNvPr id="16369" name="object 16369"/>
            <p:cNvSpPr/>
            <p:nvPr/>
          </p:nvSpPr>
          <p:spPr>
            <a:xfrm>
              <a:off x="4742147" y="6525455"/>
              <a:ext cx="26670" cy="9525"/>
            </a:xfrm>
            <a:custGeom>
              <a:avLst/>
              <a:gdLst/>
              <a:ahLst/>
              <a:cxnLst/>
              <a:rect l="l" t="t" r="r" b="b"/>
              <a:pathLst>
                <a:path w="26670" h="9525">
                  <a:moveTo>
                    <a:pt x="0" y="0"/>
                  </a:moveTo>
                  <a:lnTo>
                    <a:pt x="0" y="9307"/>
                  </a:lnTo>
                </a:path>
                <a:path w="26670" h="9525">
                  <a:moveTo>
                    <a:pt x="26060" y="3722"/>
                  </a:moveTo>
                  <a:lnTo>
                    <a:pt x="26060" y="0"/>
                  </a:lnTo>
                </a:path>
                <a:path w="26670" h="9525">
                  <a:moveTo>
                    <a:pt x="7445" y="3722"/>
                  </a:moveTo>
                  <a:lnTo>
                    <a:pt x="7445" y="9307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70" name="object 16370"/>
            <p:cNvSpPr/>
            <p:nvPr/>
          </p:nvSpPr>
          <p:spPr>
            <a:xfrm>
              <a:off x="4748657" y="6528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71" name="object 16371"/>
            <p:cNvSpPr/>
            <p:nvPr/>
          </p:nvSpPr>
          <p:spPr>
            <a:xfrm>
              <a:off x="4749593" y="65291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72" name="object 16372"/>
            <p:cNvSpPr/>
            <p:nvPr/>
          </p:nvSpPr>
          <p:spPr>
            <a:xfrm>
              <a:off x="4749593" y="65282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73" name="object 16373"/>
            <p:cNvSpPr/>
            <p:nvPr/>
          </p:nvSpPr>
          <p:spPr>
            <a:xfrm>
              <a:off x="4750524" y="6529178"/>
              <a:ext cx="33655" cy="5715"/>
            </a:xfrm>
            <a:custGeom>
              <a:avLst/>
              <a:gdLst/>
              <a:ahLst/>
              <a:cxnLst/>
              <a:rect l="l" t="t" r="r" b="b"/>
              <a:pathLst>
                <a:path w="33654" h="5715">
                  <a:moveTo>
                    <a:pt x="0" y="0"/>
                  </a:moveTo>
                  <a:lnTo>
                    <a:pt x="930" y="0"/>
                  </a:lnTo>
                </a:path>
                <a:path w="33654" h="5715">
                  <a:moveTo>
                    <a:pt x="930" y="0"/>
                  </a:moveTo>
                  <a:lnTo>
                    <a:pt x="1861" y="0"/>
                  </a:lnTo>
                </a:path>
                <a:path w="33654" h="5715">
                  <a:moveTo>
                    <a:pt x="1861" y="0"/>
                  </a:moveTo>
                  <a:lnTo>
                    <a:pt x="33506" y="0"/>
                  </a:lnTo>
                </a:path>
                <a:path w="33654" h="5715">
                  <a:moveTo>
                    <a:pt x="33506" y="5584"/>
                  </a:moveTo>
                  <a:lnTo>
                    <a:pt x="33506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374" name="object 16374"/>
          <p:cNvSpPr/>
          <p:nvPr/>
        </p:nvSpPr>
        <p:spPr>
          <a:xfrm>
            <a:off x="9990621" y="674045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991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75" name="object 16375"/>
          <p:cNvSpPr/>
          <p:nvPr/>
        </p:nvSpPr>
        <p:spPr>
          <a:xfrm>
            <a:off x="9990621" y="6540347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59">
                <a:moveTo>
                  <a:pt x="0" y="0"/>
                </a:moveTo>
                <a:lnTo>
                  <a:pt x="0" y="39091"/>
                </a:lnTo>
              </a:path>
              <a:path w="69850" h="200659">
                <a:moveTo>
                  <a:pt x="0" y="56775"/>
                </a:moveTo>
                <a:lnTo>
                  <a:pt x="0" y="91213"/>
                </a:lnTo>
              </a:path>
              <a:path w="69850" h="200659">
                <a:moveTo>
                  <a:pt x="0" y="108897"/>
                </a:moveTo>
                <a:lnTo>
                  <a:pt x="0" y="143334"/>
                </a:lnTo>
              </a:path>
              <a:path w="69850" h="200659">
                <a:moveTo>
                  <a:pt x="0" y="161018"/>
                </a:moveTo>
                <a:lnTo>
                  <a:pt x="0" y="200110"/>
                </a:lnTo>
              </a:path>
              <a:path w="69850" h="200659">
                <a:moveTo>
                  <a:pt x="69805" y="0"/>
                </a:moveTo>
                <a:lnTo>
                  <a:pt x="43745" y="0"/>
                </a:lnTo>
              </a:path>
              <a:path w="69850" h="200659">
                <a:moveTo>
                  <a:pt x="269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76" name="object 16376"/>
          <p:cNvSpPr/>
          <p:nvPr/>
        </p:nvSpPr>
        <p:spPr>
          <a:xfrm>
            <a:off x="4809161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77" name="object 16377"/>
          <p:cNvSpPr/>
          <p:nvPr/>
        </p:nvSpPr>
        <p:spPr>
          <a:xfrm>
            <a:off x="10060427" y="67404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78" name="object 16378"/>
          <p:cNvSpPr/>
          <p:nvPr/>
        </p:nvSpPr>
        <p:spPr>
          <a:xfrm>
            <a:off x="4809161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79" name="object 16379"/>
          <p:cNvSpPr/>
          <p:nvPr/>
        </p:nvSpPr>
        <p:spPr>
          <a:xfrm>
            <a:off x="10060427" y="6540347"/>
            <a:ext cx="5080" cy="200660"/>
          </a:xfrm>
          <a:custGeom>
            <a:avLst/>
            <a:gdLst/>
            <a:ahLst/>
            <a:cxnLst/>
            <a:rect l="l" t="t" r="r" b="b"/>
            <a:pathLst>
              <a:path w="5079" h="200659">
                <a:moveTo>
                  <a:pt x="4653" y="0"/>
                </a:moveTo>
                <a:lnTo>
                  <a:pt x="4653" y="39091"/>
                </a:lnTo>
              </a:path>
              <a:path w="5079" h="200659">
                <a:moveTo>
                  <a:pt x="4653" y="56775"/>
                </a:moveTo>
                <a:lnTo>
                  <a:pt x="4653" y="91213"/>
                </a:lnTo>
              </a:path>
              <a:path w="5079" h="200659">
                <a:moveTo>
                  <a:pt x="4653" y="108897"/>
                </a:moveTo>
                <a:lnTo>
                  <a:pt x="4653" y="143334"/>
                </a:lnTo>
              </a:path>
              <a:path w="5079" h="200659">
                <a:moveTo>
                  <a:pt x="4653" y="161018"/>
                </a:moveTo>
                <a:lnTo>
                  <a:pt x="4653" y="200110"/>
                </a:lnTo>
              </a:path>
              <a:path w="5079" h="20065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80" name="object 16380"/>
          <p:cNvSpPr/>
          <p:nvPr/>
        </p:nvSpPr>
        <p:spPr>
          <a:xfrm>
            <a:off x="4809161" y="652545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81" name="object 16381"/>
          <p:cNvSpPr/>
          <p:nvPr/>
        </p:nvSpPr>
        <p:spPr>
          <a:xfrm>
            <a:off x="9986898" y="6540347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73528" y="0"/>
                </a:moveTo>
                <a:lnTo>
                  <a:pt x="45606" y="0"/>
                </a:lnTo>
              </a:path>
              <a:path w="73659">
                <a:moveTo>
                  <a:pt x="27922" y="0"/>
                </a:moveTo>
                <a:lnTo>
                  <a:pt x="0" y="0"/>
                </a:lnTo>
              </a:path>
              <a:path w="7365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82" name="object 16382"/>
          <p:cNvSpPr/>
          <p:nvPr/>
        </p:nvSpPr>
        <p:spPr>
          <a:xfrm>
            <a:off x="4809161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83" name="object 16383"/>
          <p:cNvSpPr/>
          <p:nvPr/>
        </p:nvSpPr>
        <p:spPr>
          <a:xfrm>
            <a:off x="9986898" y="6740457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3722" y="0"/>
                </a:moveTo>
                <a:lnTo>
                  <a:pt x="0" y="0"/>
                </a:lnTo>
              </a:path>
              <a:path w="73659">
                <a:moveTo>
                  <a:pt x="0" y="0"/>
                </a:moveTo>
                <a:lnTo>
                  <a:pt x="27922" y="0"/>
                </a:lnTo>
              </a:path>
              <a:path w="73659">
                <a:moveTo>
                  <a:pt x="45606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84" name="object 16384"/>
          <p:cNvSpPr/>
          <p:nvPr/>
        </p:nvSpPr>
        <p:spPr>
          <a:xfrm>
            <a:off x="4805438" y="6525455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85" name="object 16385"/>
          <p:cNvSpPr/>
          <p:nvPr/>
        </p:nvSpPr>
        <p:spPr>
          <a:xfrm>
            <a:off x="9986898" y="653569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86" name="object 16386"/>
          <p:cNvSpPr/>
          <p:nvPr/>
        </p:nvSpPr>
        <p:spPr>
          <a:xfrm>
            <a:off x="9986898" y="6740457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87" name="object 16387"/>
          <p:cNvSpPr/>
          <p:nvPr/>
        </p:nvSpPr>
        <p:spPr>
          <a:xfrm>
            <a:off x="9986898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88" name="object 16388"/>
          <p:cNvSpPr/>
          <p:nvPr/>
        </p:nvSpPr>
        <p:spPr>
          <a:xfrm>
            <a:off x="4730979" y="6525455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39" h="5079">
                <a:moveTo>
                  <a:pt x="4653" y="0"/>
                </a:moveTo>
                <a:lnTo>
                  <a:pt x="32576" y="0"/>
                </a:lnTo>
              </a:path>
              <a:path w="78739" h="5079">
                <a:moveTo>
                  <a:pt x="50260" y="0"/>
                </a:moveTo>
                <a:lnTo>
                  <a:pt x="78182" y="0"/>
                </a:lnTo>
              </a:path>
              <a:path w="78739" h="5079">
                <a:moveTo>
                  <a:pt x="78182" y="4653"/>
                </a:moveTo>
                <a:lnTo>
                  <a:pt x="47468" y="4653"/>
                </a:lnTo>
              </a:path>
              <a:path w="78739" h="5079">
                <a:moveTo>
                  <a:pt x="30714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89" name="object 16389"/>
          <p:cNvSpPr/>
          <p:nvPr/>
        </p:nvSpPr>
        <p:spPr>
          <a:xfrm>
            <a:off x="4735632" y="6447272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73528" y="0"/>
                </a:moveTo>
                <a:lnTo>
                  <a:pt x="45606" y="0"/>
                </a:lnTo>
              </a:path>
              <a:path w="73660">
                <a:moveTo>
                  <a:pt x="27922" y="0"/>
                </a:moveTo>
                <a:lnTo>
                  <a:pt x="0" y="0"/>
                </a:lnTo>
              </a:path>
              <a:path w="73660">
                <a:moveTo>
                  <a:pt x="69805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90" name="object 16390"/>
          <p:cNvSpPr/>
          <p:nvPr/>
        </p:nvSpPr>
        <p:spPr>
          <a:xfrm>
            <a:off x="9928261" y="6626907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58636" y="0"/>
                </a:moveTo>
                <a:lnTo>
                  <a:pt x="38160" y="0"/>
                </a:lnTo>
              </a:path>
              <a:path w="59054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91" name="object 16391"/>
          <p:cNvSpPr/>
          <p:nvPr/>
        </p:nvSpPr>
        <p:spPr>
          <a:xfrm>
            <a:off x="4730979" y="6442619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39" h="5079">
                <a:moveTo>
                  <a:pt x="78182" y="0"/>
                </a:moveTo>
                <a:lnTo>
                  <a:pt x="47468" y="0"/>
                </a:lnTo>
              </a:path>
              <a:path w="78739" h="5079">
                <a:moveTo>
                  <a:pt x="30714" y="0"/>
                </a:moveTo>
                <a:lnTo>
                  <a:pt x="0" y="0"/>
                </a:lnTo>
              </a:path>
              <a:path w="78739" h="5079">
                <a:moveTo>
                  <a:pt x="0" y="4653"/>
                </a:moveTo>
                <a:lnTo>
                  <a:pt x="4653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92" name="object 16392"/>
          <p:cNvSpPr/>
          <p:nvPr/>
        </p:nvSpPr>
        <p:spPr>
          <a:xfrm>
            <a:off x="4730979" y="6442619"/>
            <a:ext cx="5080" cy="87630"/>
          </a:xfrm>
          <a:custGeom>
            <a:avLst/>
            <a:gdLst/>
            <a:ahLst/>
            <a:cxnLst/>
            <a:rect l="l" t="t" r="r" b="b"/>
            <a:pathLst>
              <a:path w="5079" h="87629">
                <a:moveTo>
                  <a:pt x="0" y="82836"/>
                </a:moveTo>
                <a:lnTo>
                  <a:pt x="0" y="53052"/>
                </a:lnTo>
              </a:path>
              <a:path w="5079" h="87629">
                <a:moveTo>
                  <a:pt x="0" y="35368"/>
                </a:moveTo>
                <a:lnTo>
                  <a:pt x="0" y="4653"/>
                </a:lnTo>
              </a:path>
              <a:path w="5079" h="87629">
                <a:moveTo>
                  <a:pt x="0" y="0"/>
                </a:moveTo>
                <a:lnTo>
                  <a:pt x="0" y="4653"/>
                </a:lnTo>
              </a:path>
              <a:path w="5079" h="87629">
                <a:moveTo>
                  <a:pt x="0" y="82836"/>
                </a:moveTo>
                <a:lnTo>
                  <a:pt x="0" y="87490"/>
                </a:lnTo>
              </a:path>
              <a:path w="5079" h="87629">
                <a:moveTo>
                  <a:pt x="4653" y="82836"/>
                </a:moveTo>
                <a:lnTo>
                  <a:pt x="0" y="8283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93" name="object 16393"/>
          <p:cNvSpPr/>
          <p:nvPr/>
        </p:nvSpPr>
        <p:spPr>
          <a:xfrm>
            <a:off x="9932914" y="6631560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>
                <a:moveTo>
                  <a:pt x="0" y="0"/>
                </a:moveTo>
                <a:lnTo>
                  <a:pt x="18614" y="0"/>
                </a:lnTo>
              </a:path>
              <a:path w="54609">
                <a:moveTo>
                  <a:pt x="35368" y="0"/>
                </a:moveTo>
                <a:lnTo>
                  <a:pt x="5398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94" name="object 16394"/>
          <p:cNvSpPr/>
          <p:nvPr/>
        </p:nvSpPr>
        <p:spPr>
          <a:xfrm>
            <a:off x="4735632" y="6447272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0" y="78182"/>
                </a:moveTo>
                <a:lnTo>
                  <a:pt x="26060" y="78182"/>
                </a:lnTo>
              </a:path>
              <a:path w="69850" h="78740">
                <a:moveTo>
                  <a:pt x="42814" y="78182"/>
                </a:moveTo>
                <a:lnTo>
                  <a:pt x="69805" y="78182"/>
                </a:lnTo>
              </a:path>
              <a:path w="69850" h="78740">
                <a:moveTo>
                  <a:pt x="69805" y="78182"/>
                </a:moveTo>
                <a:lnTo>
                  <a:pt x="69805" y="48398"/>
                </a:lnTo>
              </a:path>
              <a:path w="69850" h="78740">
                <a:moveTo>
                  <a:pt x="69805" y="30714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95" name="object 16395"/>
          <p:cNvSpPr/>
          <p:nvPr/>
        </p:nvSpPr>
        <p:spPr>
          <a:xfrm>
            <a:off x="9928261" y="6732081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0" y="0"/>
                </a:moveTo>
                <a:lnTo>
                  <a:pt x="20476" y="0"/>
                </a:lnTo>
              </a:path>
              <a:path w="59054">
                <a:moveTo>
                  <a:pt x="38160" y="0"/>
                </a:moveTo>
                <a:lnTo>
                  <a:pt x="5863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96" name="object 16396"/>
          <p:cNvSpPr/>
          <p:nvPr/>
        </p:nvSpPr>
        <p:spPr>
          <a:xfrm>
            <a:off x="4735632" y="64472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97" name="object 16397"/>
          <p:cNvSpPr/>
          <p:nvPr/>
        </p:nvSpPr>
        <p:spPr>
          <a:xfrm>
            <a:off x="9932914" y="6727427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>
                <a:moveTo>
                  <a:pt x="0" y="0"/>
                </a:moveTo>
                <a:lnTo>
                  <a:pt x="18614" y="0"/>
                </a:lnTo>
              </a:path>
              <a:path w="54609">
                <a:moveTo>
                  <a:pt x="35368" y="0"/>
                </a:moveTo>
                <a:lnTo>
                  <a:pt x="5398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98" name="object 16398"/>
          <p:cNvSpPr/>
          <p:nvPr/>
        </p:nvSpPr>
        <p:spPr>
          <a:xfrm>
            <a:off x="9928261" y="6626907"/>
            <a:ext cx="5080" cy="105410"/>
          </a:xfrm>
          <a:custGeom>
            <a:avLst/>
            <a:gdLst/>
            <a:ahLst/>
            <a:cxnLst/>
            <a:rect l="l" t="t" r="r" b="b"/>
            <a:pathLst>
              <a:path w="5079" h="105409">
                <a:moveTo>
                  <a:pt x="0" y="0"/>
                </a:moveTo>
                <a:lnTo>
                  <a:pt x="0" y="17684"/>
                </a:lnTo>
              </a:path>
              <a:path w="5079" h="105409">
                <a:moveTo>
                  <a:pt x="0" y="35368"/>
                </a:moveTo>
                <a:lnTo>
                  <a:pt x="0" y="69805"/>
                </a:lnTo>
              </a:path>
              <a:path w="5079" h="105409">
                <a:moveTo>
                  <a:pt x="0" y="87490"/>
                </a:moveTo>
                <a:lnTo>
                  <a:pt x="0" y="105174"/>
                </a:lnTo>
              </a:path>
              <a:path w="5079" h="105409">
                <a:moveTo>
                  <a:pt x="4653" y="4653"/>
                </a:moveTo>
                <a:lnTo>
                  <a:pt x="4653" y="43745"/>
                </a:lnTo>
              </a:path>
              <a:path w="5079" h="105409">
                <a:moveTo>
                  <a:pt x="4653" y="61429"/>
                </a:moveTo>
                <a:lnTo>
                  <a:pt x="4653" y="10052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399" name="object 16399"/>
          <p:cNvGrpSpPr/>
          <p:nvPr/>
        </p:nvGrpSpPr>
        <p:grpSpPr>
          <a:xfrm>
            <a:off x="12844286" y="6977798"/>
            <a:ext cx="3810" cy="10795"/>
            <a:chOff x="12844286" y="6977798"/>
            <a:chExt cx="3810" cy="10795"/>
          </a:xfrm>
        </p:grpSpPr>
        <p:sp>
          <p:nvSpPr>
            <p:cNvPr id="16400" name="object 16400"/>
            <p:cNvSpPr/>
            <p:nvPr/>
          </p:nvSpPr>
          <p:spPr>
            <a:xfrm>
              <a:off x="12844286" y="6978728"/>
              <a:ext cx="3175" cy="8890"/>
            </a:xfrm>
            <a:custGeom>
              <a:avLst/>
              <a:gdLst/>
              <a:ahLst/>
              <a:cxnLst/>
              <a:rect l="l" t="t" r="r" b="b"/>
              <a:pathLst>
                <a:path w="3175" h="8890">
                  <a:moveTo>
                    <a:pt x="2792" y="0"/>
                  </a:moveTo>
                  <a:lnTo>
                    <a:pt x="2792" y="8376"/>
                  </a:lnTo>
                </a:path>
                <a:path w="3175" h="8890">
                  <a:moveTo>
                    <a:pt x="0" y="0"/>
                  </a:moveTo>
                  <a:lnTo>
                    <a:pt x="930" y="0"/>
                  </a:lnTo>
                </a:path>
                <a:path w="3175" h="8890">
                  <a:moveTo>
                    <a:pt x="930" y="0"/>
                  </a:moveTo>
                  <a:lnTo>
                    <a:pt x="1861" y="0"/>
                  </a:lnTo>
                </a:path>
                <a:path w="3175" h="8890">
                  <a:moveTo>
                    <a:pt x="1861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01" name="object 16401"/>
            <p:cNvSpPr/>
            <p:nvPr/>
          </p:nvSpPr>
          <p:spPr>
            <a:xfrm>
              <a:off x="12846139" y="6977803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66" y="9309"/>
                  </a:moveTo>
                  <a:lnTo>
                    <a:pt x="1587" y="8648"/>
                  </a:lnTo>
                  <a:lnTo>
                    <a:pt x="939" y="8382"/>
                  </a:lnTo>
                  <a:lnTo>
                    <a:pt x="279" y="8648"/>
                  </a:lnTo>
                  <a:lnTo>
                    <a:pt x="0" y="9309"/>
                  </a:lnTo>
                  <a:lnTo>
                    <a:pt x="279" y="9969"/>
                  </a:lnTo>
                  <a:lnTo>
                    <a:pt x="939" y="10236"/>
                  </a:lnTo>
                  <a:lnTo>
                    <a:pt x="1587" y="9969"/>
                  </a:lnTo>
                  <a:lnTo>
                    <a:pt x="1866" y="9309"/>
                  </a:lnTo>
                  <a:close/>
                </a:path>
                <a:path w="1904" h="10795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02" name="object 16402"/>
            <p:cNvSpPr/>
            <p:nvPr/>
          </p:nvSpPr>
          <p:spPr>
            <a:xfrm>
              <a:off x="12844286" y="6978728"/>
              <a:ext cx="3175" cy="8890"/>
            </a:xfrm>
            <a:custGeom>
              <a:avLst/>
              <a:gdLst/>
              <a:ahLst/>
              <a:cxnLst/>
              <a:rect l="l" t="t" r="r" b="b"/>
              <a:pathLst>
                <a:path w="3175" h="8890">
                  <a:moveTo>
                    <a:pt x="2792" y="8376"/>
                  </a:moveTo>
                  <a:lnTo>
                    <a:pt x="1861" y="8376"/>
                  </a:lnTo>
                </a:path>
                <a:path w="3175" h="8890">
                  <a:moveTo>
                    <a:pt x="1861" y="8376"/>
                  </a:moveTo>
                  <a:lnTo>
                    <a:pt x="930" y="8376"/>
                  </a:lnTo>
                </a:path>
                <a:path w="3175" h="8890">
                  <a:moveTo>
                    <a:pt x="930" y="8376"/>
                  </a:moveTo>
                  <a:lnTo>
                    <a:pt x="0" y="8376"/>
                  </a:lnTo>
                </a:path>
                <a:path w="3175" h="8890">
                  <a:moveTo>
                    <a:pt x="2792" y="8376"/>
                  </a:moveTo>
                  <a:lnTo>
                    <a:pt x="2792" y="0"/>
                  </a:lnTo>
                </a:path>
                <a:path w="3175" h="8890">
                  <a:moveTo>
                    <a:pt x="1861" y="7445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403" name="object 16403"/>
          <p:cNvSpPr/>
          <p:nvPr/>
        </p:nvSpPr>
        <p:spPr>
          <a:xfrm>
            <a:off x="12668375" y="7195592"/>
            <a:ext cx="10795" cy="15875"/>
          </a:xfrm>
          <a:custGeom>
            <a:avLst/>
            <a:gdLst/>
            <a:ahLst/>
            <a:cxnLst/>
            <a:rect l="l" t="t" r="r" b="b"/>
            <a:pathLst>
              <a:path w="10795" h="15875">
                <a:moveTo>
                  <a:pt x="3722" y="13961"/>
                </a:moveTo>
                <a:lnTo>
                  <a:pt x="0" y="15822"/>
                </a:lnTo>
              </a:path>
              <a:path w="10795" h="15875">
                <a:moveTo>
                  <a:pt x="6515" y="12099"/>
                </a:moveTo>
                <a:lnTo>
                  <a:pt x="3722" y="13961"/>
                </a:lnTo>
              </a:path>
              <a:path w="10795" h="15875">
                <a:moveTo>
                  <a:pt x="8376" y="9307"/>
                </a:moveTo>
                <a:lnTo>
                  <a:pt x="6515" y="12099"/>
                </a:lnTo>
              </a:path>
              <a:path w="10795" h="15875">
                <a:moveTo>
                  <a:pt x="10238" y="6515"/>
                </a:moveTo>
                <a:lnTo>
                  <a:pt x="8376" y="9307"/>
                </a:lnTo>
              </a:path>
              <a:path w="10795" h="15875">
                <a:moveTo>
                  <a:pt x="10238" y="2792"/>
                </a:moveTo>
                <a:lnTo>
                  <a:pt x="10238" y="6515"/>
                </a:lnTo>
              </a:path>
              <a:path w="10795" h="15875">
                <a:moveTo>
                  <a:pt x="10238" y="0"/>
                </a:moveTo>
                <a:lnTo>
                  <a:pt x="10238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04" name="object 16404"/>
          <p:cNvSpPr/>
          <p:nvPr/>
        </p:nvSpPr>
        <p:spPr>
          <a:xfrm>
            <a:off x="12388221" y="3196179"/>
            <a:ext cx="149225" cy="64769"/>
          </a:xfrm>
          <a:custGeom>
            <a:avLst/>
            <a:gdLst/>
            <a:ahLst/>
            <a:cxnLst/>
            <a:rect l="l" t="t" r="r" b="b"/>
            <a:pathLst>
              <a:path w="149225" h="64770">
                <a:moveTo>
                  <a:pt x="141473" y="0"/>
                </a:moveTo>
                <a:lnTo>
                  <a:pt x="148919" y="28853"/>
                </a:lnTo>
              </a:path>
              <a:path w="149225" h="64770">
                <a:moveTo>
                  <a:pt x="92143" y="13030"/>
                </a:moveTo>
                <a:lnTo>
                  <a:pt x="99589" y="41883"/>
                </a:lnTo>
              </a:path>
              <a:path w="149225" h="64770">
                <a:moveTo>
                  <a:pt x="52121" y="22337"/>
                </a:moveTo>
                <a:lnTo>
                  <a:pt x="58636" y="51190"/>
                </a:lnTo>
              </a:path>
              <a:path w="149225" h="64770">
                <a:moveTo>
                  <a:pt x="0" y="35368"/>
                </a:moveTo>
                <a:lnTo>
                  <a:pt x="6515" y="6422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05" name="object 16405"/>
          <p:cNvSpPr/>
          <p:nvPr/>
        </p:nvSpPr>
        <p:spPr>
          <a:xfrm>
            <a:off x="4730979" y="6447272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40">
                <a:moveTo>
                  <a:pt x="0" y="78182"/>
                </a:moveTo>
                <a:lnTo>
                  <a:pt x="0" y="48398"/>
                </a:lnTo>
              </a:path>
              <a:path w="5079" h="78740">
                <a:moveTo>
                  <a:pt x="0" y="30714"/>
                </a:moveTo>
                <a:lnTo>
                  <a:pt x="0" y="0"/>
                </a:lnTo>
              </a:path>
              <a:path w="5079" h="78740">
                <a:moveTo>
                  <a:pt x="4653" y="0"/>
                </a:moveTo>
                <a:lnTo>
                  <a:pt x="4653" y="30714"/>
                </a:lnTo>
              </a:path>
              <a:path w="5079" h="78740">
                <a:moveTo>
                  <a:pt x="4653" y="48398"/>
                </a:moveTo>
                <a:lnTo>
                  <a:pt x="4653" y="78182"/>
                </a:lnTo>
              </a:path>
              <a:path w="5079" h="78740">
                <a:moveTo>
                  <a:pt x="4653" y="78182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06" name="object 16406"/>
          <p:cNvSpPr/>
          <p:nvPr/>
        </p:nvSpPr>
        <p:spPr>
          <a:xfrm>
            <a:off x="12506425" y="7238406"/>
            <a:ext cx="15875" cy="9525"/>
          </a:xfrm>
          <a:custGeom>
            <a:avLst/>
            <a:gdLst/>
            <a:ahLst/>
            <a:cxnLst/>
            <a:rect l="l" t="t" r="r" b="b"/>
            <a:pathLst>
              <a:path w="15875" h="9525">
                <a:moveTo>
                  <a:pt x="930" y="2792"/>
                </a:moveTo>
                <a:lnTo>
                  <a:pt x="0" y="0"/>
                </a:lnTo>
              </a:path>
              <a:path w="15875" h="9525">
                <a:moveTo>
                  <a:pt x="2792" y="5584"/>
                </a:moveTo>
                <a:lnTo>
                  <a:pt x="930" y="2792"/>
                </a:lnTo>
              </a:path>
              <a:path w="15875" h="9525">
                <a:moveTo>
                  <a:pt x="5584" y="7445"/>
                </a:moveTo>
                <a:lnTo>
                  <a:pt x="2792" y="5584"/>
                </a:lnTo>
              </a:path>
              <a:path w="15875" h="9525">
                <a:moveTo>
                  <a:pt x="9307" y="9307"/>
                </a:moveTo>
                <a:lnTo>
                  <a:pt x="5584" y="7445"/>
                </a:lnTo>
              </a:path>
              <a:path w="15875" h="9525">
                <a:moveTo>
                  <a:pt x="12099" y="9307"/>
                </a:moveTo>
                <a:lnTo>
                  <a:pt x="9307" y="9307"/>
                </a:lnTo>
              </a:path>
              <a:path w="15875" h="9525">
                <a:moveTo>
                  <a:pt x="15822" y="9307"/>
                </a:moveTo>
                <a:lnTo>
                  <a:pt x="12099" y="9307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07" name="object 16407"/>
          <p:cNvSpPr/>
          <p:nvPr/>
        </p:nvSpPr>
        <p:spPr>
          <a:xfrm>
            <a:off x="12442204" y="6981521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70" h="257175">
                <a:moveTo>
                  <a:pt x="0" y="0"/>
                </a:moveTo>
                <a:lnTo>
                  <a:pt x="4653" y="17684"/>
                </a:lnTo>
              </a:path>
              <a:path w="64770" h="257175">
                <a:moveTo>
                  <a:pt x="8376" y="35368"/>
                </a:moveTo>
                <a:lnTo>
                  <a:pt x="17684" y="68875"/>
                </a:lnTo>
              </a:path>
              <a:path w="64770" h="257175">
                <a:moveTo>
                  <a:pt x="21407" y="85628"/>
                </a:moveTo>
                <a:lnTo>
                  <a:pt x="29783" y="120066"/>
                </a:lnTo>
              </a:path>
              <a:path w="64770" h="257175">
                <a:moveTo>
                  <a:pt x="34437" y="136819"/>
                </a:moveTo>
                <a:lnTo>
                  <a:pt x="42814" y="170326"/>
                </a:lnTo>
              </a:path>
              <a:path w="64770" h="257175">
                <a:moveTo>
                  <a:pt x="46537" y="187079"/>
                </a:moveTo>
                <a:lnTo>
                  <a:pt x="54913" y="221517"/>
                </a:lnTo>
              </a:path>
              <a:path w="64770" h="257175">
                <a:moveTo>
                  <a:pt x="59567" y="238270"/>
                </a:moveTo>
                <a:lnTo>
                  <a:pt x="64221" y="25688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08" name="object 16408"/>
          <p:cNvSpPr/>
          <p:nvPr/>
        </p:nvSpPr>
        <p:spPr>
          <a:xfrm>
            <a:off x="12614392" y="6937775"/>
            <a:ext cx="64769" cy="273685"/>
          </a:xfrm>
          <a:custGeom>
            <a:avLst/>
            <a:gdLst/>
            <a:ahLst/>
            <a:cxnLst/>
            <a:rect l="l" t="t" r="r" b="b"/>
            <a:pathLst>
              <a:path w="64770" h="273684">
                <a:moveTo>
                  <a:pt x="64221" y="257816"/>
                </a:moveTo>
                <a:lnTo>
                  <a:pt x="59567" y="239201"/>
                </a:lnTo>
              </a:path>
              <a:path w="64770" h="273684">
                <a:moveTo>
                  <a:pt x="54913" y="222448"/>
                </a:moveTo>
                <a:lnTo>
                  <a:pt x="46537" y="188010"/>
                </a:lnTo>
              </a:path>
              <a:path w="64770" h="273684">
                <a:moveTo>
                  <a:pt x="42814" y="171257"/>
                </a:moveTo>
                <a:lnTo>
                  <a:pt x="34437" y="137750"/>
                </a:lnTo>
              </a:path>
              <a:path w="64770" h="273684">
                <a:moveTo>
                  <a:pt x="29783" y="120066"/>
                </a:moveTo>
                <a:lnTo>
                  <a:pt x="21407" y="86559"/>
                </a:lnTo>
              </a:path>
              <a:path w="64770" h="273684">
                <a:moveTo>
                  <a:pt x="16753" y="69805"/>
                </a:moveTo>
                <a:lnTo>
                  <a:pt x="8376" y="36299"/>
                </a:lnTo>
              </a:path>
              <a:path w="64770" h="273684">
                <a:moveTo>
                  <a:pt x="4653" y="18614"/>
                </a:moveTo>
                <a:lnTo>
                  <a:pt x="0" y="0"/>
                </a:lnTo>
              </a:path>
              <a:path w="64770" h="273684">
                <a:moveTo>
                  <a:pt x="53983" y="273639"/>
                </a:moveTo>
                <a:lnTo>
                  <a:pt x="59567" y="270846"/>
                </a:lnTo>
              </a:path>
              <a:path w="64770" h="273684">
                <a:moveTo>
                  <a:pt x="59567" y="269916"/>
                </a:moveTo>
                <a:lnTo>
                  <a:pt x="63290" y="266193"/>
                </a:lnTo>
              </a:path>
              <a:path w="64770" h="273684">
                <a:moveTo>
                  <a:pt x="63290" y="264331"/>
                </a:moveTo>
                <a:lnTo>
                  <a:pt x="64221" y="259677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409" name="object 16409"/>
          <p:cNvGrpSpPr/>
          <p:nvPr/>
        </p:nvGrpSpPr>
        <p:grpSpPr>
          <a:xfrm>
            <a:off x="12505495" y="7210483"/>
            <a:ext cx="163830" cy="38735"/>
            <a:chOff x="12505495" y="7210483"/>
            <a:chExt cx="163830" cy="38735"/>
          </a:xfrm>
        </p:grpSpPr>
        <p:sp>
          <p:nvSpPr>
            <p:cNvPr id="16410" name="object 16410"/>
            <p:cNvSpPr/>
            <p:nvPr/>
          </p:nvSpPr>
          <p:spPr>
            <a:xfrm>
              <a:off x="12506426" y="7211414"/>
              <a:ext cx="162560" cy="36830"/>
            </a:xfrm>
            <a:custGeom>
              <a:avLst/>
              <a:gdLst/>
              <a:ahLst/>
              <a:cxnLst/>
              <a:rect l="l" t="t" r="r" b="b"/>
              <a:pathLst>
                <a:path w="162559" h="36829">
                  <a:moveTo>
                    <a:pt x="15822" y="36299"/>
                  </a:moveTo>
                  <a:lnTo>
                    <a:pt x="54913" y="26060"/>
                  </a:lnTo>
                </a:path>
                <a:path w="162559" h="36829">
                  <a:moveTo>
                    <a:pt x="71667" y="22337"/>
                  </a:moveTo>
                  <a:lnTo>
                    <a:pt x="106104" y="13961"/>
                  </a:lnTo>
                </a:path>
                <a:path w="162559" h="36829">
                  <a:moveTo>
                    <a:pt x="122858" y="9307"/>
                  </a:moveTo>
                  <a:lnTo>
                    <a:pt x="161949" y="0"/>
                  </a:lnTo>
                </a:path>
                <a:path w="162559" h="36829">
                  <a:moveTo>
                    <a:pt x="0" y="26991"/>
                  </a:moveTo>
                  <a:lnTo>
                    <a:pt x="1861" y="30714"/>
                  </a:lnTo>
                </a:path>
                <a:path w="162559" h="36829">
                  <a:moveTo>
                    <a:pt x="1861" y="30714"/>
                  </a:moveTo>
                  <a:lnTo>
                    <a:pt x="2792" y="31645"/>
                  </a:lnTo>
                </a:path>
                <a:path w="162559" h="36829">
                  <a:moveTo>
                    <a:pt x="2792" y="32576"/>
                  </a:moveTo>
                  <a:lnTo>
                    <a:pt x="7445" y="35368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11" name="object 16411"/>
            <p:cNvSpPr/>
            <p:nvPr/>
          </p:nvSpPr>
          <p:spPr>
            <a:xfrm>
              <a:off x="12513871" y="72458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12" name="object 16412"/>
            <p:cNvSpPr/>
            <p:nvPr/>
          </p:nvSpPr>
          <p:spPr>
            <a:xfrm>
              <a:off x="12514803" y="7246782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4653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413" name="object 16413"/>
          <p:cNvSpPr/>
          <p:nvPr/>
        </p:nvSpPr>
        <p:spPr>
          <a:xfrm>
            <a:off x="4730979" y="644727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14" name="object 16414"/>
          <p:cNvSpPr/>
          <p:nvPr/>
        </p:nvSpPr>
        <p:spPr>
          <a:xfrm>
            <a:off x="12568786" y="6811194"/>
            <a:ext cx="15875" cy="9525"/>
          </a:xfrm>
          <a:custGeom>
            <a:avLst/>
            <a:gdLst/>
            <a:ahLst/>
            <a:cxnLst/>
            <a:rect l="l" t="t" r="r" b="b"/>
            <a:pathLst>
              <a:path w="15875" h="9525">
                <a:moveTo>
                  <a:pt x="0" y="0"/>
                </a:moveTo>
                <a:lnTo>
                  <a:pt x="930" y="0"/>
                </a:lnTo>
              </a:path>
              <a:path w="15875" h="9525">
                <a:moveTo>
                  <a:pt x="1861" y="0"/>
                </a:moveTo>
                <a:lnTo>
                  <a:pt x="3722" y="0"/>
                </a:lnTo>
              </a:path>
              <a:path w="15875" h="9525">
                <a:moveTo>
                  <a:pt x="10238" y="1861"/>
                </a:moveTo>
                <a:lnTo>
                  <a:pt x="12099" y="3722"/>
                </a:lnTo>
              </a:path>
              <a:path w="15875" h="9525">
                <a:moveTo>
                  <a:pt x="7445" y="0"/>
                </a:moveTo>
                <a:lnTo>
                  <a:pt x="10238" y="1861"/>
                </a:lnTo>
              </a:path>
              <a:path w="15875" h="9525">
                <a:moveTo>
                  <a:pt x="3722" y="0"/>
                </a:moveTo>
                <a:lnTo>
                  <a:pt x="7445" y="0"/>
                </a:lnTo>
              </a:path>
              <a:path w="15875" h="9525">
                <a:moveTo>
                  <a:pt x="14891" y="6515"/>
                </a:moveTo>
                <a:lnTo>
                  <a:pt x="15822" y="9307"/>
                </a:lnTo>
              </a:path>
              <a:path w="15875" h="9525">
                <a:moveTo>
                  <a:pt x="13030" y="3722"/>
                </a:moveTo>
                <a:lnTo>
                  <a:pt x="14891" y="651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15" name="object 16415"/>
          <p:cNvSpPr/>
          <p:nvPr/>
        </p:nvSpPr>
        <p:spPr>
          <a:xfrm>
            <a:off x="12413351" y="6811194"/>
            <a:ext cx="155575" cy="45720"/>
          </a:xfrm>
          <a:custGeom>
            <a:avLst/>
            <a:gdLst/>
            <a:ahLst/>
            <a:cxnLst/>
            <a:rect l="l" t="t" r="r" b="b"/>
            <a:pathLst>
              <a:path w="155575" h="45720">
                <a:moveTo>
                  <a:pt x="9307" y="37229"/>
                </a:moveTo>
                <a:lnTo>
                  <a:pt x="48398" y="26991"/>
                </a:lnTo>
              </a:path>
              <a:path w="155575" h="45720">
                <a:moveTo>
                  <a:pt x="65152" y="23268"/>
                </a:moveTo>
                <a:lnTo>
                  <a:pt x="99589" y="14891"/>
                </a:lnTo>
              </a:path>
              <a:path w="155575" h="45720">
                <a:moveTo>
                  <a:pt x="116343" y="10238"/>
                </a:moveTo>
                <a:lnTo>
                  <a:pt x="155434" y="0"/>
                </a:lnTo>
              </a:path>
              <a:path w="155575" h="45720">
                <a:moveTo>
                  <a:pt x="5584" y="38160"/>
                </a:moveTo>
                <a:lnTo>
                  <a:pt x="8376" y="37229"/>
                </a:lnTo>
              </a:path>
              <a:path w="155575" h="45720">
                <a:moveTo>
                  <a:pt x="2792" y="40022"/>
                </a:moveTo>
                <a:lnTo>
                  <a:pt x="5584" y="38160"/>
                </a:lnTo>
              </a:path>
              <a:path w="155575" h="45720">
                <a:moveTo>
                  <a:pt x="930" y="42814"/>
                </a:moveTo>
                <a:lnTo>
                  <a:pt x="2792" y="40022"/>
                </a:lnTo>
              </a:path>
              <a:path w="155575" h="45720">
                <a:moveTo>
                  <a:pt x="0" y="45606"/>
                </a:moveTo>
                <a:lnTo>
                  <a:pt x="930" y="42814"/>
                </a:lnTo>
              </a:path>
              <a:path w="155575" h="45720">
                <a:moveTo>
                  <a:pt x="8376" y="37229"/>
                </a:moveTo>
                <a:lnTo>
                  <a:pt x="9307" y="37229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16" name="object 16416"/>
          <p:cNvSpPr/>
          <p:nvPr/>
        </p:nvSpPr>
        <p:spPr>
          <a:xfrm>
            <a:off x="10468093" y="6578507"/>
            <a:ext cx="45085" cy="125730"/>
          </a:xfrm>
          <a:custGeom>
            <a:avLst/>
            <a:gdLst/>
            <a:ahLst/>
            <a:cxnLst/>
            <a:rect l="l" t="t" r="r" b="b"/>
            <a:pathLst>
              <a:path w="45084" h="125729">
                <a:moveTo>
                  <a:pt x="0" y="0"/>
                </a:moveTo>
                <a:lnTo>
                  <a:pt x="6515" y="26991"/>
                </a:lnTo>
              </a:path>
              <a:path w="45084" h="125729">
                <a:moveTo>
                  <a:pt x="11168" y="42814"/>
                </a:moveTo>
                <a:lnTo>
                  <a:pt x="18614" y="74459"/>
                </a:lnTo>
              </a:path>
              <a:path w="45084" h="125729">
                <a:moveTo>
                  <a:pt x="22337" y="90282"/>
                </a:moveTo>
                <a:lnTo>
                  <a:pt x="29783" y="116343"/>
                </a:lnTo>
              </a:path>
              <a:path w="45084" h="125729">
                <a:moveTo>
                  <a:pt x="29783" y="116343"/>
                </a:moveTo>
                <a:lnTo>
                  <a:pt x="30714" y="119135"/>
                </a:lnTo>
              </a:path>
              <a:path w="45084" h="125729">
                <a:moveTo>
                  <a:pt x="41883" y="125650"/>
                </a:moveTo>
                <a:lnTo>
                  <a:pt x="44675" y="125650"/>
                </a:lnTo>
              </a:path>
              <a:path w="45084" h="125729">
                <a:moveTo>
                  <a:pt x="38160" y="125650"/>
                </a:moveTo>
                <a:lnTo>
                  <a:pt x="41883" y="125650"/>
                </a:lnTo>
              </a:path>
              <a:path w="45084" h="125729">
                <a:moveTo>
                  <a:pt x="35368" y="124719"/>
                </a:moveTo>
                <a:lnTo>
                  <a:pt x="38160" y="125650"/>
                </a:lnTo>
              </a:path>
              <a:path w="45084" h="125729">
                <a:moveTo>
                  <a:pt x="32576" y="121927"/>
                </a:moveTo>
                <a:lnTo>
                  <a:pt x="35368" y="124719"/>
                </a:lnTo>
              </a:path>
              <a:path w="45084" h="125729">
                <a:moveTo>
                  <a:pt x="30714" y="120066"/>
                </a:moveTo>
                <a:lnTo>
                  <a:pt x="32576" y="121927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17" name="object 16417"/>
          <p:cNvSpPr/>
          <p:nvPr/>
        </p:nvSpPr>
        <p:spPr>
          <a:xfrm>
            <a:off x="10637489" y="6535694"/>
            <a:ext cx="33020" cy="132715"/>
          </a:xfrm>
          <a:custGeom>
            <a:avLst/>
            <a:gdLst/>
            <a:ahLst/>
            <a:cxnLst/>
            <a:rect l="l" t="t" r="r" b="b"/>
            <a:pathLst>
              <a:path w="33020" h="132715">
                <a:moveTo>
                  <a:pt x="31645" y="122858"/>
                </a:moveTo>
                <a:lnTo>
                  <a:pt x="32576" y="120066"/>
                </a:lnTo>
              </a:path>
              <a:path w="33020" h="132715">
                <a:moveTo>
                  <a:pt x="30714" y="125650"/>
                </a:moveTo>
                <a:lnTo>
                  <a:pt x="31645" y="122858"/>
                </a:lnTo>
              </a:path>
              <a:path w="33020" h="132715">
                <a:moveTo>
                  <a:pt x="27922" y="128442"/>
                </a:moveTo>
                <a:lnTo>
                  <a:pt x="30714" y="125650"/>
                </a:lnTo>
              </a:path>
              <a:path w="33020" h="132715">
                <a:moveTo>
                  <a:pt x="25130" y="130304"/>
                </a:moveTo>
                <a:lnTo>
                  <a:pt x="27922" y="128442"/>
                </a:lnTo>
              </a:path>
              <a:path w="33020" h="132715">
                <a:moveTo>
                  <a:pt x="22337" y="132165"/>
                </a:moveTo>
                <a:lnTo>
                  <a:pt x="25130" y="130304"/>
                </a:lnTo>
              </a:path>
              <a:path w="33020" h="132715">
                <a:moveTo>
                  <a:pt x="32576" y="119135"/>
                </a:moveTo>
                <a:lnTo>
                  <a:pt x="31645" y="116343"/>
                </a:lnTo>
              </a:path>
              <a:path w="33020" h="132715">
                <a:moveTo>
                  <a:pt x="31645" y="116343"/>
                </a:moveTo>
                <a:lnTo>
                  <a:pt x="25130" y="90282"/>
                </a:lnTo>
              </a:path>
              <a:path w="33020" h="132715">
                <a:moveTo>
                  <a:pt x="21407" y="74459"/>
                </a:moveTo>
                <a:lnTo>
                  <a:pt x="13030" y="42814"/>
                </a:lnTo>
              </a:path>
              <a:path w="33020" h="132715">
                <a:moveTo>
                  <a:pt x="9307" y="26991"/>
                </a:moveTo>
                <a:lnTo>
                  <a:pt x="2792" y="0"/>
                </a:lnTo>
              </a:path>
              <a:path w="33020" h="132715">
                <a:moveTo>
                  <a:pt x="279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18" name="object 16418"/>
          <p:cNvSpPr/>
          <p:nvPr/>
        </p:nvSpPr>
        <p:spPr>
          <a:xfrm>
            <a:off x="12412420" y="6856800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2792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19" name="object 16419"/>
          <p:cNvSpPr/>
          <p:nvPr/>
        </p:nvSpPr>
        <p:spPr>
          <a:xfrm>
            <a:off x="4809161" y="6447272"/>
            <a:ext cx="59055" cy="174625"/>
          </a:xfrm>
          <a:custGeom>
            <a:avLst/>
            <a:gdLst/>
            <a:ahLst/>
            <a:cxnLst/>
            <a:rect l="l" t="t" r="r" b="b"/>
            <a:pathLst>
              <a:path w="59054" h="174625">
                <a:moveTo>
                  <a:pt x="53983" y="170326"/>
                </a:moveTo>
                <a:lnTo>
                  <a:pt x="53983" y="147988"/>
                </a:lnTo>
              </a:path>
              <a:path w="59054" h="174625">
                <a:moveTo>
                  <a:pt x="53983" y="131235"/>
                </a:moveTo>
                <a:lnTo>
                  <a:pt x="53983" y="95866"/>
                </a:lnTo>
              </a:path>
              <a:path w="59054" h="174625">
                <a:moveTo>
                  <a:pt x="53983" y="78182"/>
                </a:moveTo>
                <a:lnTo>
                  <a:pt x="53983" y="43745"/>
                </a:lnTo>
              </a:path>
              <a:path w="59054" h="174625">
                <a:moveTo>
                  <a:pt x="53983" y="26060"/>
                </a:moveTo>
                <a:lnTo>
                  <a:pt x="53983" y="4653"/>
                </a:lnTo>
              </a:path>
              <a:path w="59054" h="174625">
                <a:moveTo>
                  <a:pt x="58636" y="174049"/>
                </a:moveTo>
                <a:lnTo>
                  <a:pt x="58636" y="147988"/>
                </a:lnTo>
              </a:path>
              <a:path w="59054" h="174625">
                <a:moveTo>
                  <a:pt x="58636" y="131235"/>
                </a:moveTo>
                <a:lnTo>
                  <a:pt x="58636" y="95866"/>
                </a:lnTo>
              </a:path>
              <a:path w="59054" h="174625">
                <a:moveTo>
                  <a:pt x="58636" y="78182"/>
                </a:moveTo>
                <a:lnTo>
                  <a:pt x="58636" y="43745"/>
                </a:lnTo>
              </a:path>
              <a:path w="59054" h="174625">
                <a:moveTo>
                  <a:pt x="58636" y="26060"/>
                </a:moveTo>
                <a:lnTo>
                  <a:pt x="58636" y="0"/>
                </a:lnTo>
              </a:path>
              <a:path w="59054" h="174625">
                <a:moveTo>
                  <a:pt x="0" y="170326"/>
                </a:moveTo>
                <a:lnTo>
                  <a:pt x="18614" y="170326"/>
                </a:lnTo>
              </a:path>
              <a:path w="59054" h="174625">
                <a:moveTo>
                  <a:pt x="35368" y="170326"/>
                </a:moveTo>
                <a:lnTo>
                  <a:pt x="53983" y="170326"/>
                </a:lnTo>
              </a:path>
              <a:path w="59054" h="174625">
                <a:moveTo>
                  <a:pt x="0" y="174049"/>
                </a:moveTo>
                <a:lnTo>
                  <a:pt x="20476" y="174049"/>
                </a:lnTo>
              </a:path>
              <a:path w="59054" h="174625">
                <a:moveTo>
                  <a:pt x="38160" y="174049"/>
                </a:moveTo>
                <a:lnTo>
                  <a:pt x="58636" y="174049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20" name="object 16420"/>
          <p:cNvSpPr/>
          <p:nvPr/>
        </p:nvSpPr>
        <p:spPr>
          <a:xfrm>
            <a:off x="10468093" y="6577577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21" name="object 16421"/>
          <p:cNvSpPr/>
          <p:nvPr/>
        </p:nvSpPr>
        <p:spPr>
          <a:xfrm>
            <a:off x="4809161" y="6447272"/>
            <a:ext cx="59055" cy="31750"/>
          </a:xfrm>
          <a:custGeom>
            <a:avLst/>
            <a:gdLst/>
            <a:ahLst/>
            <a:cxnLst/>
            <a:rect l="l" t="t" r="r" b="b"/>
            <a:pathLst>
              <a:path w="59054" h="31750">
                <a:moveTo>
                  <a:pt x="53983" y="4653"/>
                </a:moveTo>
                <a:lnTo>
                  <a:pt x="35368" y="4653"/>
                </a:lnTo>
              </a:path>
              <a:path w="59054" h="31750">
                <a:moveTo>
                  <a:pt x="18614" y="4653"/>
                </a:moveTo>
                <a:lnTo>
                  <a:pt x="0" y="4653"/>
                </a:lnTo>
              </a:path>
              <a:path w="59054" h="31750">
                <a:moveTo>
                  <a:pt x="58636" y="0"/>
                </a:moveTo>
                <a:lnTo>
                  <a:pt x="38160" y="0"/>
                </a:lnTo>
              </a:path>
              <a:path w="59054" h="31750">
                <a:moveTo>
                  <a:pt x="20476" y="0"/>
                </a:moveTo>
                <a:lnTo>
                  <a:pt x="0" y="0"/>
                </a:lnTo>
              </a:path>
              <a:path w="59054" h="31750">
                <a:moveTo>
                  <a:pt x="12099" y="4653"/>
                </a:moveTo>
                <a:lnTo>
                  <a:pt x="12099" y="3164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22" name="object 16422"/>
          <p:cNvSpPr/>
          <p:nvPr/>
        </p:nvSpPr>
        <p:spPr>
          <a:xfrm>
            <a:off x="4818469" y="6589676"/>
            <a:ext cx="3175" cy="27940"/>
          </a:xfrm>
          <a:custGeom>
            <a:avLst/>
            <a:gdLst/>
            <a:ahLst/>
            <a:cxnLst/>
            <a:rect l="l" t="t" r="r" b="b"/>
            <a:pathLst>
              <a:path w="3175" h="27940">
                <a:moveTo>
                  <a:pt x="2792" y="0"/>
                </a:moveTo>
                <a:lnTo>
                  <a:pt x="2792" y="27922"/>
                </a:lnTo>
              </a:path>
              <a:path w="3175"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23" name="object 16423"/>
          <p:cNvSpPr/>
          <p:nvPr/>
        </p:nvSpPr>
        <p:spPr>
          <a:xfrm>
            <a:off x="4818469" y="6451926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24" name="object 16424"/>
          <p:cNvSpPr/>
          <p:nvPr/>
        </p:nvSpPr>
        <p:spPr>
          <a:xfrm>
            <a:off x="12487811" y="3661552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930" y="930"/>
                </a:moveTo>
                <a:lnTo>
                  <a:pt x="4653" y="0"/>
                </a:lnTo>
              </a:path>
              <a:path w="5079" h="1270">
                <a:moveTo>
                  <a:pt x="0" y="93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25" name="object 16425"/>
          <p:cNvSpPr/>
          <p:nvPr/>
        </p:nvSpPr>
        <p:spPr>
          <a:xfrm>
            <a:off x="5145160" y="6701366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0" y="0"/>
                </a:moveTo>
                <a:lnTo>
                  <a:pt x="1861" y="8376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26" name="object 16426"/>
          <p:cNvSpPr/>
          <p:nvPr/>
        </p:nvSpPr>
        <p:spPr>
          <a:xfrm>
            <a:off x="10497877" y="6658552"/>
            <a:ext cx="172720" cy="48895"/>
          </a:xfrm>
          <a:custGeom>
            <a:avLst/>
            <a:gdLst/>
            <a:ahLst/>
            <a:cxnLst/>
            <a:rect l="l" t="t" r="r" b="b"/>
            <a:pathLst>
              <a:path w="172720" h="48895">
                <a:moveTo>
                  <a:pt x="165672" y="10238"/>
                </a:moveTo>
                <a:lnTo>
                  <a:pt x="163811" y="11168"/>
                </a:lnTo>
              </a:path>
              <a:path w="172720" h="48895">
                <a:moveTo>
                  <a:pt x="168464" y="8376"/>
                </a:moveTo>
                <a:lnTo>
                  <a:pt x="165672" y="10238"/>
                </a:lnTo>
              </a:path>
              <a:path w="172720" h="48895">
                <a:moveTo>
                  <a:pt x="170326" y="6515"/>
                </a:moveTo>
                <a:lnTo>
                  <a:pt x="168464" y="8376"/>
                </a:lnTo>
              </a:path>
              <a:path w="172720" h="48895">
                <a:moveTo>
                  <a:pt x="172187" y="2792"/>
                </a:moveTo>
                <a:lnTo>
                  <a:pt x="170326" y="6515"/>
                </a:lnTo>
              </a:path>
              <a:path w="172720" h="48895">
                <a:moveTo>
                  <a:pt x="172187" y="0"/>
                </a:moveTo>
                <a:lnTo>
                  <a:pt x="172187" y="2792"/>
                </a:lnTo>
              </a:path>
              <a:path w="172720" h="48895">
                <a:moveTo>
                  <a:pt x="162880" y="11168"/>
                </a:moveTo>
                <a:lnTo>
                  <a:pt x="162880" y="12099"/>
                </a:lnTo>
              </a:path>
              <a:path w="172720" h="48895">
                <a:moveTo>
                  <a:pt x="162880" y="12099"/>
                </a:moveTo>
                <a:lnTo>
                  <a:pt x="122858" y="21407"/>
                </a:lnTo>
              </a:path>
              <a:path w="172720" h="48895">
                <a:moveTo>
                  <a:pt x="106104" y="26060"/>
                </a:moveTo>
                <a:lnTo>
                  <a:pt x="72598" y="34437"/>
                </a:lnTo>
              </a:path>
              <a:path w="172720" h="48895">
                <a:moveTo>
                  <a:pt x="55844" y="38160"/>
                </a:moveTo>
                <a:lnTo>
                  <a:pt x="15822" y="48398"/>
                </a:lnTo>
              </a:path>
              <a:path w="172720" h="48895">
                <a:moveTo>
                  <a:pt x="15822" y="48398"/>
                </a:moveTo>
                <a:lnTo>
                  <a:pt x="14891" y="48398"/>
                </a:lnTo>
              </a:path>
              <a:path w="172720" h="48895">
                <a:moveTo>
                  <a:pt x="14891" y="48398"/>
                </a:moveTo>
                <a:lnTo>
                  <a:pt x="13030" y="48398"/>
                </a:lnTo>
              </a:path>
              <a:path w="172720" h="48895">
                <a:moveTo>
                  <a:pt x="6515" y="47468"/>
                </a:moveTo>
                <a:lnTo>
                  <a:pt x="3722" y="45606"/>
                </a:lnTo>
              </a:path>
              <a:path w="172720" h="48895">
                <a:moveTo>
                  <a:pt x="9307" y="48398"/>
                </a:moveTo>
                <a:lnTo>
                  <a:pt x="6515" y="47468"/>
                </a:lnTo>
              </a:path>
              <a:path w="172720" h="48895">
                <a:moveTo>
                  <a:pt x="12099" y="48398"/>
                </a:moveTo>
                <a:lnTo>
                  <a:pt x="9307" y="48398"/>
                </a:lnTo>
              </a:path>
              <a:path w="172720" h="48895">
                <a:moveTo>
                  <a:pt x="1861" y="42814"/>
                </a:moveTo>
                <a:lnTo>
                  <a:pt x="0" y="40022"/>
                </a:lnTo>
              </a:path>
              <a:path w="172720" h="48895">
                <a:moveTo>
                  <a:pt x="2792" y="44675"/>
                </a:moveTo>
                <a:lnTo>
                  <a:pt x="1861" y="42814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27" name="object 16427"/>
          <p:cNvSpPr/>
          <p:nvPr/>
        </p:nvSpPr>
        <p:spPr>
          <a:xfrm>
            <a:off x="5145160" y="6701366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1861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428" name="object 16428"/>
          <p:cNvGrpSpPr/>
          <p:nvPr/>
        </p:nvGrpSpPr>
        <p:grpSpPr>
          <a:xfrm>
            <a:off x="12485949" y="3661552"/>
            <a:ext cx="1905" cy="1905"/>
            <a:chOff x="12485949" y="3661552"/>
            <a:chExt cx="1905" cy="1905"/>
          </a:xfrm>
        </p:grpSpPr>
        <p:sp>
          <p:nvSpPr>
            <p:cNvPr id="16429" name="object 16429"/>
            <p:cNvSpPr/>
            <p:nvPr/>
          </p:nvSpPr>
          <p:spPr>
            <a:xfrm>
              <a:off x="12486880" y="36624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30" name="object 16430"/>
            <p:cNvSpPr/>
            <p:nvPr/>
          </p:nvSpPr>
          <p:spPr>
            <a:xfrm>
              <a:off x="12485949" y="36615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431" name="object 16431"/>
          <p:cNvSpPr/>
          <p:nvPr/>
        </p:nvSpPr>
        <p:spPr>
          <a:xfrm>
            <a:off x="12442204" y="6981521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32" name="object 16432"/>
          <p:cNvSpPr/>
          <p:nvPr/>
        </p:nvSpPr>
        <p:spPr>
          <a:xfrm>
            <a:off x="12611599" y="6939636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93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33" name="object 16433"/>
          <p:cNvSpPr/>
          <p:nvPr/>
        </p:nvSpPr>
        <p:spPr>
          <a:xfrm>
            <a:off x="12413351" y="6866108"/>
            <a:ext cx="29209" cy="116839"/>
          </a:xfrm>
          <a:custGeom>
            <a:avLst/>
            <a:gdLst/>
            <a:ahLst/>
            <a:cxnLst/>
            <a:rect l="l" t="t" r="r" b="b"/>
            <a:pathLst>
              <a:path w="29209" h="116840">
                <a:moveTo>
                  <a:pt x="0" y="0"/>
                </a:moveTo>
                <a:lnTo>
                  <a:pt x="6515" y="26060"/>
                </a:lnTo>
              </a:path>
              <a:path w="29209" h="116840">
                <a:moveTo>
                  <a:pt x="11168" y="42814"/>
                </a:moveTo>
                <a:lnTo>
                  <a:pt x="18614" y="74459"/>
                </a:lnTo>
              </a:path>
              <a:path w="29209" h="116840">
                <a:moveTo>
                  <a:pt x="22337" y="90282"/>
                </a:moveTo>
                <a:lnTo>
                  <a:pt x="28853" y="11634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34" name="object 16434"/>
          <p:cNvSpPr/>
          <p:nvPr/>
        </p:nvSpPr>
        <p:spPr>
          <a:xfrm>
            <a:off x="10404802" y="6270431"/>
            <a:ext cx="172720" cy="310515"/>
          </a:xfrm>
          <a:custGeom>
            <a:avLst/>
            <a:gdLst/>
            <a:ahLst/>
            <a:cxnLst/>
            <a:rect l="l" t="t" r="r" b="b"/>
            <a:pathLst>
              <a:path w="172720" h="310515">
                <a:moveTo>
                  <a:pt x="172187" y="10238"/>
                </a:moveTo>
                <a:lnTo>
                  <a:pt x="170326" y="6515"/>
                </a:lnTo>
              </a:path>
              <a:path w="172720" h="310515">
                <a:moveTo>
                  <a:pt x="169395" y="5584"/>
                </a:moveTo>
                <a:lnTo>
                  <a:pt x="169395" y="4653"/>
                </a:lnTo>
              </a:path>
              <a:path w="172720" h="310515">
                <a:moveTo>
                  <a:pt x="168464" y="4653"/>
                </a:moveTo>
                <a:lnTo>
                  <a:pt x="164741" y="930"/>
                </a:lnTo>
              </a:path>
              <a:path w="172720" h="310515">
                <a:moveTo>
                  <a:pt x="163811" y="930"/>
                </a:moveTo>
                <a:lnTo>
                  <a:pt x="162880" y="930"/>
                </a:lnTo>
              </a:path>
              <a:path w="172720" h="310515">
                <a:moveTo>
                  <a:pt x="162880" y="930"/>
                </a:moveTo>
                <a:lnTo>
                  <a:pt x="158226" y="0"/>
                </a:lnTo>
              </a:path>
              <a:path w="172720" h="310515">
                <a:moveTo>
                  <a:pt x="156365" y="0"/>
                </a:moveTo>
                <a:lnTo>
                  <a:pt x="116343" y="10238"/>
                </a:lnTo>
              </a:path>
              <a:path w="172720" h="310515">
                <a:moveTo>
                  <a:pt x="99589" y="14891"/>
                </a:moveTo>
                <a:lnTo>
                  <a:pt x="66082" y="23268"/>
                </a:lnTo>
              </a:path>
              <a:path w="172720" h="310515">
                <a:moveTo>
                  <a:pt x="49329" y="26991"/>
                </a:moveTo>
                <a:lnTo>
                  <a:pt x="9307" y="37229"/>
                </a:lnTo>
              </a:path>
              <a:path w="172720" h="310515">
                <a:moveTo>
                  <a:pt x="9307" y="37229"/>
                </a:moveTo>
                <a:lnTo>
                  <a:pt x="4653" y="40022"/>
                </a:lnTo>
              </a:path>
              <a:path w="172720" h="310515">
                <a:moveTo>
                  <a:pt x="3722" y="40022"/>
                </a:moveTo>
                <a:lnTo>
                  <a:pt x="930" y="44675"/>
                </a:lnTo>
              </a:path>
              <a:path w="172720" h="310515">
                <a:moveTo>
                  <a:pt x="0" y="45606"/>
                </a:moveTo>
                <a:lnTo>
                  <a:pt x="0" y="50260"/>
                </a:lnTo>
              </a:path>
              <a:path w="172720" h="310515">
                <a:moveTo>
                  <a:pt x="0" y="53052"/>
                </a:moveTo>
                <a:lnTo>
                  <a:pt x="4653" y="71667"/>
                </a:lnTo>
              </a:path>
              <a:path w="172720" h="310515">
                <a:moveTo>
                  <a:pt x="8376" y="88420"/>
                </a:moveTo>
                <a:lnTo>
                  <a:pt x="16753" y="121927"/>
                </a:lnTo>
              </a:path>
              <a:path w="172720" h="310515">
                <a:moveTo>
                  <a:pt x="21407" y="138681"/>
                </a:moveTo>
                <a:lnTo>
                  <a:pt x="29783" y="173118"/>
                </a:lnTo>
              </a:path>
              <a:path w="172720" h="310515">
                <a:moveTo>
                  <a:pt x="34437" y="189872"/>
                </a:moveTo>
                <a:lnTo>
                  <a:pt x="42814" y="223378"/>
                </a:lnTo>
              </a:path>
              <a:path w="172720" h="310515">
                <a:moveTo>
                  <a:pt x="46537" y="241063"/>
                </a:moveTo>
                <a:lnTo>
                  <a:pt x="54913" y="274569"/>
                </a:lnTo>
              </a:path>
              <a:path w="172720" h="310515">
                <a:moveTo>
                  <a:pt x="59567" y="291323"/>
                </a:moveTo>
                <a:lnTo>
                  <a:pt x="64221" y="309938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35" name="object 16435"/>
          <p:cNvSpPr/>
          <p:nvPr/>
        </p:nvSpPr>
        <p:spPr>
          <a:xfrm>
            <a:off x="12413351" y="6856800"/>
            <a:ext cx="1905" cy="9525"/>
          </a:xfrm>
          <a:custGeom>
            <a:avLst/>
            <a:gdLst/>
            <a:ahLst/>
            <a:cxnLst/>
            <a:rect l="l" t="t" r="r" b="b"/>
            <a:pathLst>
              <a:path w="1904" h="9525">
                <a:moveTo>
                  <a:pt x="0" y="2792"/>
                </a:moveTo>
                <a:lnTo>
                  <a:pt x="0" y="5584"/>
                </a:lnTo>
              </a:path>
              <a:path w="1904" h="9525">
                <a:moveTo>
                  <a:pt x="1861" y="0"/>
                </a:moveTo>
                <a:lnTo>
                  <a:pt x="0" y="2792"/>
                </a:lnTo>
              </a:path>
              <a:path w="1904" h="9525">
                <a:moveTo>
                  <a:pt x="0" y="6515"/>
                </a:moveTo>
                <a:lnTo>
                  <a:pt x="0" y="9307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36" name="object 16436"/>
          <p:cNvSpPr/>
          <p:nvPr/>
        </p:nvSpPr>
        <p:spPr>
          <a:xfrm>
            <a:off x="10576990" y="6280669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70" h="257175">
                <a:moveTo>
                  <a:pt x="64221" y="256885"/>
                </a:moveTo>
                <a:lnTo>
                  <a:pt x="59567" y="238270"/>
                </a:lnTo>
              </a:path>
              <a:path w="64770" h="257175">
                <a:moveTo>
                  <a:pt x="54913" y="221517"/>
                </a:moveTo>
                <a:lnTo>
                  <a:pt x="46537" y="187079"/>
                </a:lnTo>
              </a:path>
              <a:path w="64770" h="257175">
                <a:moveTo>
                  <a:pt x="41883" y="170326"/>
                </a:moveTo>
                <a:lnTo>
                  <a:pt x="33506" y="136819"/>
                </a:lnTo>
              </a:path>
              <a:path w="64770" h="257175">
                <a:moveTo>
                  <a:pt x="29783" y="120066"/>
                </a:moveTo>
                <a:lnTo>
                  <a:pt x="21407" y="85628"/>
                </a:lnTo>
              </a:path>
              <a:path w="64770" h="257175">
                <a:moveTo>
                  <a:pt x="16753" y="68875"/>
                </a:moveTo>
                <a:lnTo>
                  <a:pt x="8376" y="35368"/>
                </a:lnTo>
              </a:path>
              <a:path w="64770" h="257175">
                <a:moveTo>
                  <a:pt x="4653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37" name="object 16437"/>
          <p:cNvSpPr/>
          <p:nvPr/>
        </p:nvSpPr>
        <p:spPr>
          <a:xfrm>
            <a:off x="12415212" y="6854008"/>
            <a:ext cx="1905" cy="3175"/>
          </a:xfrm>
          <a:custGeom>
            <a:avLst/>
            <a:gdLst/>
            <a:ahLst/>
            <a:cxnLst/>
            <a:rect l="l" t="t" r="r" b="b"/>
            <a:pathLst>
              <a:path w="1904" h="3175">
                <a:moveTo>
                  <a:pt x="1861" y="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38" name="object 16438"/>
          <p:cNvSpPr/>
          <p:nvPr/>
        </p:nvSpPr>
        <p:spPr>
          <a:xfrm>
            <a:off x="10561167" y="6270431"/>
            <a:ext cx="15875" cy="10795"/>
          </a:xfrm>
          <a:custGeom>
            <a:avLst/>
            <a:gdLst/>
            <a:ahLst/>
            <a:cxnLst/>
            <a:rect l="l" t="t" r="r" b="b"/>
            <a:pathLst>
              <a:path w="15875" h="10795">
                <a:moveTo>
                  <a:pt x="13961" y="6515"/>
                </a:moveTo>
                <a:lnTo>
                  <a:pt x="15822" y="10238"/>
                </a:lnTo>
              </a:path>
              <a:path w="15875" h="10795">
                <a:moveTo>
                  <a:pt x="12099" y="3722"/>
                </a:moveTo>
                <a:lnTo>
                  <a:pt x="13961" y="6515"/>
                </a:lnTo>
              </a:path>
              <a:path w="15875" h="10795">
                <a:moveTo>
                  <a:pt x="9307" y="1861"/>
                </a:moveTo>
                <a:lnTo>
                  <a:pt x="12099" y="3722"/>
                </a:lnTo>
              </a:path>
              <a:path w="15875" h="10795">
                <a:moveTo>
                  <a:pt x="6515" y="930"/>
                </a:moveTo>
                <a:lnTo>
                  <a:pt x="9307" y="1861"/>
                </a:lnTo>
              </a:path>
              <a:path w="15875" h="10795">
                <a:moveTo>
                  <a:pt x="2792" y="0"/>
                </a:moveTo>
                <a:lnTo>
                  <a:pt x="6515" y="930"/>
                </a:lnTo>
              </a:path>
              <a:path w="15875" h="10795">
                <a:moveTo>
                  <a:pt x="0" y="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39" name="object 16439"/>
          <p:cNvSpPr/>
          <p:nvPr/>
        </p:nvSpPr>
        <p:spPr>
          <a:xfrm>
            <a:off x="12417074" y="6852146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2792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440" name="object 16440"/>
          <p:cNvGrpSpPr/>
          <p:nvPr/>
        </p:nvGrpSpPr>
        <p:grpSpPr>
          <a:xfrm>
            <a:off x="12378913" y="3232478"/>
            <a:ext cx="3175" cy="1905"/>
            <a:chOff x="12378913" y="3232478"/>
            <a:chExt cx="3175" cy="1905"/>
          </a:xfrm>
        </p:grpSpPr>
        <p:sp>
          <p:nvSpPr>
            <p:cNvPr id="16441" name="object 16441"/>
            <p:cNvSpPr/>
            <p:nvPr/>
          </p:nvSpPr>
          <p:spPr>
            <a:xfrm>
              <a:off x="12378913" y="32324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42" name="object 16442"/>
            <p:cNvSpPr/>
            <p:nvPr/>
          </p:nvSpPr>
          <p:spPr>
            <a:xfrm>
              <a:off x="12379844" y="3233409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30" y="0"/>
                  </a:moveTo>
                  <a:lnTo>
                    <a:pt x="0" y="0"/>
                  </a:lnTo>
                </a:path>
                <a:path w="1904">
                  <a:moveTo>
                    <a:pt x="1861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443" name="object 16443"/>
          <p:cNvSpPr/>
          <p:nvPr/>
        </p:nvSpPr>
        <p:spPr>
          <a:xfrm>
            <a:off x="12419866" y="6851216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44" name="object 16444"/>
          <p:cNvSpPr/>
          <p:nvPr/>
        </p:nvSpPr>
        <p:spPr>
          <a:xfrm>
            <a:off x="10403871" y="6307661"/>
            <a:ext cx="10795" cy="15875"/>
          </a:xfrm>
          <a:custGeom>
            <a:avLst/>
            <a:gdLst/>
            <a:ahLst/>
            <a:cxnLst/>
            <a:rect l="l" t="t" r="r" b="b"/>
            <a:pathLst>
              <a:path w="10795" h="15875">
                <a:moveTo>
                  <a:pt x="7445" y="930"/>
                </a:moveTo>
                <a:lnTo>
                  <a:pt x="10238" y="0"/>
                </a:lnTo>
              </a:path>
              <a:path w="10795" h="15875">
                <a:moveTo>
                  <a:pt x="4653" y="2792"/>
                </a:moveTo>
                <a:lnTo>
                  <a:pt x="7445" y="930"/>
                </a:lnTo>
              </a:path>
              <a:path w="10795" h="15875">
                <a:moveTo>
                  <a:pt x="1861" y="5584"/>
                </a:moveTo>
                <a:lnTo>
                  <a:pt x="4653" y="2792"/>
                </a:lnTo>
              </a:path>
              <a:path w="10795" h="15875">
                <a:moveTo>
                  <a:pt x="930" y="9307"/>
                </a:moveTo>
                <a:lnTo>
                  <a:pt x="1861" y="5584"/>
                </a:lnTo>
              </a:path>
              <a:path w="10795" h="15875">
                <a:moveTo>
                  <a:pt x="0" y="12099"/>
                </a:moveTo>
                <a:lnTo>
                  <a:pt x="930" y="9307"/>
                </a:lnTo>
              </a:path>
              <a:path w="10795" h="15875">
                <a:moveTo>
                  <a:pt x="930" y="15822"/>
                </a:moveTo>
                <a:lnTo>
                  <a:pt x="0" y="12099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45" name="object 16445"/>
          <p:cNvSpPr/>
          <p:nvPr/>
        </p:nvSpPr>
        <p:spPr>
          <a:xfrm>
            <a:off x="12569716" y="6813986"/>
            <a:ext cx="15875" cy="9525"/>
          </a:xfrm>
          <a:custGeom>
            <a:avLst/>
            <a:gdLst/>
            <a:ahLst/>
            <a:cxnLst/>
            <a:rect l="l" t="t" r="r" b="b"/>
            <a:pathLst>
              <a:path w="15875" h="9525">
                <a:moveTo>
                  <a:pt x="15822" y="9307"/>
                </a:moveTo>
                <a:lnTo>
                  <a:pt x="14891" y="6515"/>
                </a:lnTo>
              </a:path>
              <a:path w="15875" h="9525">
                <a:moveTo>
                  <a:pt x="3722" y="0"/>
                </a:moveTo>
                <a:lnTo>
                  <a:pt x="0" y="930"/>
                </a:lnTo>
              </a:path>
              <a:path w="15875" h="9525">
                <a:moveTo>
                  <a:pt x="6515" y="930"/>
                </a:moveTo>
                <a:lnTo>
                  <a:pt x="3722" y="0"/>
                </a:lnTo>
              </a:path>
              <a:path w="15875" h="9525">
                <a:moveTo>
                  <a:pt x="10238" y="1861"/>
                </a:moveTo>
                <a:lnTo>
                  <a:pt x="6515" y="930"/>
                </a:lnTo>
              </a:path>
              <a:path w="15875" h="9525">
                <a:moveTo>
                  <a:pt x="13030" y="3722"/>
                </a:moveTo>
                <a:lnTo>
                  <a:pt x="10238" y="1861"/>
                </a:lnTo>
              </a:path>
              <a:path w="15875" h="9525">
                <a:moveTo>
                  <a:pt x="13961" y="5584"/>
                </a:moveTo>
                <a:lnTo>
                  <a:pt x="13030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46" name="object 16446"/>
          <p:cNvSpPr/>
          <p:nvPr/>
        </p:nvSpPr>
        <p:spPr>
          <a:xfrm>
            <a:off x="12585539" y="6823294"/>
            <a:ext cx="29209" cy="116839"/>
          </a:xfrm>
          <a:custGeom>
            <a:avLst/>
            <a:gdLst/>
            <a:ahLst/>
            <a:cxnLst/>
            <a:rect l="l" t="t" r="r" b="b"/>
            <a:pathLst>
              <a:path w="29209" h="116840">
                <a:moveTo>
                  <a:pt x="28853" y="116343"/>
                </a:moveTo>
                <a:lnTo>
                  <a:pt x="22337" y="90282"/>
                </a:lnTo>
              </a:path>
              <a:path w="29209" h="116840">
                <a:moveTo>
                  <a:pt x="18614" y="74459"/>
                </a:moveTo>
                <a:lnTo>
                  <a:pt x="10238" y="41883"/>
                </a:lnTo>
              </a:path>
              <a:path w="29209" h="116840">
                <a:moveTo>
                  <a:pt x="6515" y="2606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47" name="object 16447"/>
          <p:cNvSpPr/>
          <p:nvPr/>
        </p:nvSpPr>
        <p:spPr>
          <a:xfrm>
            <a:off x="5145160" y="6701366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0" y="0"/>
                </a:moveTo>
                <a:lnTo>
                  <a:pt x="1861" y="8376"/>
                </a:lnTo>
              </a:path>
              <a:path w="1904" h="8890">
                <a:moveTo>
                  <a:pt x="1861" y="8376"/>
                </a:moveTo>
                <a:lnTo>
                  <a:pt x="0" y="0"/>
                </a:lnTo>
              </a:path>
              <a:path w="1904" h="8890">
                <a:moveTo>
                  <a:pt x="0" y="0"/>
                </a:moveTo>
                <a:lnTo>
                  <a:pt x="1861" y="8376"/>
                </a:lnTo>
              </a:path>
              <a:path w="1904" h="8890">
                <a:moveTo>
                  <a:pt x="1861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48" name="object 16448"/>
          <p:cNvSpPr/>
          <p:nvPr/>
        </p:nvSpPr>
        <p:spPr>
          <a:xfrm>
            <a:off x="5303387" y="666227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1861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449" name="object 16449"/>
          <p:cNvGrpSpPr/>
          <p:nvPr/>
        </p:nvGrpSpPr>
        <p:grpSpPr>
          <a:xfrm>
            <a:off x="10234476" y="6530109"/>
            <a:ext cx="5080" cy="11430"/>
            <a:chOff x="10234476" y="6530109"/>
            <a:chExt cx="5080" cy="11430"/>
          </a:xfrm>
        </p:grpSpPr>
        <p:sp>
          <p:nvSpPr>
            <p:cNvPr id="16450" name="object 16450"/>
            <p:cNvSpPr/>
            <p:nvPr/>
          </p:nvSpPr>
          <p:spPr>
            <a:xfrm>
              <a:off x="10235407" y="6531039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30" y="930"/>
                  </a:moveTo>
                  <a:lnTo>
                    <a:pt x="930" y="8376"/>
                  </a:lnTo>
                </a:path>
                <a:path w="1270" h="9525">
                  <a:moveTo>
                    <a:pt x="0" y="0"/>
                  </a:moveTo>
                  <a:lnTo>
                    <a:pt x="0" y="9307"/>
                  </a:lnTo>
                </a:path>
                <a:path w="1270" h="9525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51" name="object 16451"/>
            <p:cNvSpPr/>
            <p:nvPr/>
          </p:nvSpPr>
          <p:spPr>
            <a:xfrm>
              <a:off x="10235407" y="65301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52" name="object 16452"/>
            <p:cNvSpPr/>
            <p:nvPr/>
          </p:nvSpPr>
          <p:spPr>
            <a:xfrm>
              <a:off x="10236338" y="6531039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0" y="0"/>
                  </a:moveTo>
                  <a:lnTo>
                    <a:pt x="930" y="0"/>
                  </a:lnTo>
                </a:path>
                <a:path w="3175" h="9525">
                  <a:moveTo>
                    <a:pt x="930" y="0"/>
                  </a:moveTo>
                  <a:lnTo>
                    <a:pt x="2792" y="0"/>
                  </a:lnTo>
                </a:path>
                <a:path w="3175" h="9525">
                  <a:moveTo>
                    <a:pt x="2792" y="9307"/>
                  </a:moveTo>
                  <a:lnTo>
                    <a:pt x="930" y="9307"/>
                  </a:lnTo>
                </a:path>
                <a:path w="3175" h="9525">
                  <a:moveTo>
                    <a:pt x="930" y="9307"/>
                  </a:moveTo>
                  <a:lnTo>
                    <a:pt x="0" y="9307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53" name="object 16453"/>
            <p:cNvSpPr/>
            <p:nvPr/>
          </p:nvSpPr>
          <p:spPr>
            <a:xfrm>
              <a:off x="10235407" y="6539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54" name="object 16454"/>
            <p:cNvSpPr/>
            <p:nvPr/>
          </p:nvSpPr>
          <p:spPr>
            <a:xfrm>
              <a:off x="10235407" y="6531039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30" y="9307"/>
                  </a:moveTo>
                  <a:lnTo>
                    <a:pt x="0" y="9307"/>
                  </a:lnTo>
                </a:path>
                <a:path w="1270" h="9525">
                  <a:moveTo>
                    <a:pt x="0" y="930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455" name="object 16455"/>
          <p:cNvSpPr/>
          <p:nvPr/>
        </p:nvSpPr>
        <p:spPr>
          <a:xfrm>
            <a:off x="11392324" y="6626907"/>
            <a:ext cx="57785" cy="105410"/>
          </a:xfrm>
          <a:custGeom>
            <a:avLst/>
            <a:gdLst/>
            <a:ahLst/>
            <a:cxnLst/>
            <a:rect l="l" t="t" r="r" b="b"/>
            <a:pathLst>
              <a:path w="57784" h="105409">
                <a:moveTo>
                  <a:pt x="4653" y="4653"/>
                </a:moveTo>
                <a:lnTo>
                  <a:pt x="4653" y="43745"/>
                </a:lnTo>
              </a:path>
              <a:path w="57784" h="105409">
                <a:moveTo>
                  <a:pt x="4653" y="61429"/>
                </a:moveTo>
                <a:lnTo>
                  <a:pt x="4653" y="100520"/>
                </a:lnTo>
              </a:path>
              <a:path w="57784" h="105409">
                <a:moveTo>
                  <a:pt x="0" y="0"/>
                </a:moveTo>
                <a:lnTo>
                  <a:pt x="0" y="17684"/>
                </a:lnTo>
              </a:path>
              <a:path w="57784" h="105409">
                <a:moveTo>
                  <a:pt x="0" y="35368"/>
                </a:moveTo>
                <a:lnTo>
                  <a:pt x="0" y="69805"/>
                </a:lnTo>
              </a:path>
              <a:path w="57784" h="105409">
                <a:moveTo>
                  <a:pt x="0" y="87490"/>
                </a:moveTo>
                <a:lnTo>
                  <a:pt x="0" y="105174"/>
                </a:lnTo>
              </a:path>
              <a:path w="57784" h="105409">
                <a:moveTo>
                  <a:pt x="4653" y="100520"/>
                </a:moveTo>
                <a:lnTo>
                  <a:pt x="22337" y="100520"/>
                </a:lnTo>
              </a:path>
              <a:path w="57784" h="105409">
                <a:moveTo>
                  <a:pt x="40022" y="100520"/>
                </a:moveTo>
                <a:lnTo>
                  <a:pt x="57706" y="10052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56" name="object 16456"/>
          <p:cNvSpPr/>
          <p:nvPr/>
        </p:nvSpPr>
        <p:spPr>
          <a:xfrm>
            <a:off x="12381706" y="3231547"/>
            <a:ext cx="6985" cy="1905"/>
          </a:xfrm>
          <a:custGeom>
            <a:avLst/>
            <a:gdLst/>
            <a:ahLst/>
            <a:cxnLst/>
            <a:rect l="l" t="t" r="r" b="b"/>
            <a:pathLst>
              <a:path w="6984" h="1905">
                <a:moveTo>
                  <a:pt x="4653" y="930"/>
                </a:moveTo>
                <a:lnTo>
                  <a:pt x="0" y="1861"/>
                </a:lnTo>
              </a:path>
              <a:path w="6984" h="1905">
                <a:moveTo>
                  <a:pt x="5584" y="930"/>
                </a:moveTo>
                <a:lnTo>
                  <a:pt x="4653" y="930"/>
                </a:lnTo>
              </a:path>
              <a:path w="6984" h="1905">
                <a:moveTo>
                  <a:pt x="5584" y="0"/>
                </a:moveTo>
                <a:lnTo>
                  <a:pt x="5584" y="930"/>
                </a:lnTo>
              </a:path>
              <a:path w="6984" h="1905">
                <a:moveTo>
                  <a:pt x="6515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57" name="object 16457"/>
          <p:cNvSpPr/>
          <p:nvPr/>
        </p:nvSpPr>
        <p:spPr>
          <a:xfrm>
            <a:off x="11392324" y="6732081"/>
            <a:ext cx="57785" cy="0"/>
          </a:xfrm>
          <a:custGeom>
            <a:avLst/>
            <a:gdLst/>
            <a:ahLst/>
            <a:cxnLst/>
            <a:rect l="l" t="t" r="r" b="b"/>
            <a:pathLst>
              <a:path w="57784">
                <a:moveTo>
                  <a:pt x="0" y="0"/>
                </a:moveTo>
                <a:lnTo>
                  <a:pt x="20476" y="0"/>
                </a:lnTo>
              </a:path>
              <a:path w="57784">
                <a:moveTo>
                  <a:pt x="37229" y="0"/>
                </a:moveTo>
                <a:lnTo>
                  <a:pt x="5770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458" name="object 16458"/>
          <p:cNvGrpSpPr/>
          <p:nvPr/>
        </p:nvGrpSpPr>
        <p:grpSpPr>
          <a:xfrm>
            <a:off x="12387290" y="3217586"/>
            <a:ext cx="54610" cy="15240"/>
            <a:chOff x="12387290" y="3217586"/>
            <a:chExt cx="54610" cy="15240"/>
          </a:xfrm>
        </p:grpSpPr>
        <p:sp>
          <p:nvSpPr>
            <p:cNvPr id="16459" name="object 16459"/>
            <p:cNvSpPr/>
            <p:nvPr/>
          </p:nvSpPr>
          <p:spPr>
            <a:xfrm>
              <a:off x="12388221" y="3218517"/>
              <a:ext cx="52705" cy="13335"/>
            </a:xfrm>
            <a:custGeom>
              <a:avLst/>
              <a:gdLst/>
              <a:ahLst/>
              <a:cxnLst/>
              <a:rect l="l" t="t" r="r" b="b"/>
              <a:pathLst>
                <a:path w="52704" h="13335">
                  <a:moveTo>
                    <a:pt x="52121" y="0"/>
                  </a:moveTo>
                  <a:lnTo>
                    <a:pt x="34437" y="4653"/>
                  </a:lnTo>
                </a:path>
                <a:path w="52704" h="13335">
                  <a:moveTo>
                    <a:pt x="17684" y="9307"/>
                  </a:moveTo>
                  <a:lnTo>
                    <a:pt x="0" y="130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60" name="object 16460"/>
            <p:cNvSpPr/>
            <p:nvPr/>
          </p:nvSpPr>
          <p:spPr>
            <a:xfrm>
              <a:off x="12439411" y="32175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61" name="object 16461"/>
            <p:cNvSpPr/>
            <p:nvPr/>
          </p:nvSpPr>
          <p:spPr>
            <a:xfrm>
              <a:off x="12440342" y="321851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462" name="object 16462"/>
          <p:cNvSpPr/>
          <p:nvPr/>
        </p:nvSpPr>
        <p:spPr>
          <a:xfrm>
            <a:off x="11396977" y="6631560"/>
            <a:ext cx="53340" cy="0"/>
          </a:xfrm>
          <a:custGeom>
            <a:avLst/>
            <a:gdLst/>
            <a:ahLst/>
            <a:cxnLst/>
            <a:rect l="l" t="t" r="r" b="b"/>
            <a:pathLst>
              <a:path w="53340">
                <a:moveTo>
                  <a:pt x="0" y="0"/>
                </a:moveTo>
                <a:lnTo>
                  <a:pt x="17684" y="0"/>
                </a:lnTo>
              </a:path>
              <a:path w="53340">
                <a:moveTo>
                  <a:pt x="35368" y="0"/>
                </a:moveTo>
                <a:lnTo>
                  <a:pt x="5305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463" name="object 16463"/>
          <p:cNvGrpSpPr/>
          <p:nvPr/>
        </p:nvGrpSpPr>
        <p:grpSpPr>
          <a:xfrm>
            <a:off x="12440342" y="3208278"/>
            <a:ext cx="38735" cy="11430"/>
            <a:chOff x="12440342" y="3208278"/>
            <a:chExt cx="38735" cy="11430"/>
          </a:xfrm>
        </p:grpSpPr>
        <p:sp>
          <p:nvSpPr>
            <p:cNvPr id="16464" name="object 16464"/>
            <p:cNvSpPr/>
            <p:nvPr/>
          </p:nvSpPr>
          <p:spPr>
            <a:xfrm>
              <a:off x="12440342" y="32175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65" name="object 16465"/>
            <p:cNvSpPr/>
            <p:nvPr/>
          </p:nvSpPr>
          <p:spPr>
            <a:xfrm>
              <a:off x="12441274" y="3209209"/>
              <a:ext cx="37465" cy="9525"/>
            </a:xfrm>
            <a:custGeom>
              <a:avLst/>
              <a:gdLst/>
              <a:ahLst/>
              <a:cxnLst/>
              <a:rect l="l" t="t" r="r" b="b"/>
              <a:pathLst>
                <a:path w="37465" h="9525">
                  <a:moveTo>
                    <a:pt x="1861" y="9307"/>
                  </a:moveTo>
                  <a:lnTo>
                    <a:pt x="0" y="9307"/>
                  </a:lnTo>
                </a:path>
                <a:path w="37465" h="9525">
                  <a:moveTo>
                    <a:pt x="2792" y="8376"/>
                  </a:moveTo>
                  <a:lnTo>
                    <a:pt x="1861" y="9307"/>
                  </a:lnTo>
                </a:path>
                <a:path w="37465" h="9525">
                  <a:moveTo>
                    <a:pt x="4653" y="8376"/>
                  </a:moveTo>
                  <a:lnTo>
                    <a:pt x="2792" y="8376"/>
                  </a:lnTo>
                </a:path>
                <a:path w="37465" h="9525">
                  <a:moveTo>
                    <a:pt x="18614" y="4653"/>
                  </a:moveTo>
                  <a:lnTo>
                    <a:pt x="4653" y="8376"/>
                  </a:lnTo>
                </a:path>
                <a:path w="37465" h="9525">
                  <a:moveTo>
                    <a:pt x="33506" y="930"/>
                  </a:moveTo>
                  <a:lnTo>
                    <a:pt x="18614" y="4653"/>
                  </a:lnTo>
                </a:path>
                <a:path w="37465" h="9525">
                  <a:moveTo>
                    <a:pt x="35368" y="930"/>
                  </a:moveTo>
                  <a:lnTo>
                    <a:pt x="33506" y="930"/>
                  </a:lnTo>
                </a:path>
                <a:path w="37465" h="9525">
                  <a:moveTo>
                    <a:pt x="36299" y="0"/>
                  </a:moveTo>
                  <a:lnTo>
                    <a:pt x="35368" y="930"/>
                  </a:lnTo>
                </a:path>
                <a:path w="37465" h="9525">
                  <a:moveTo>
                    <a:pt x="37229" y="0"/>
                  </a:moveTo>
                  <a:lnTo>
                    <a:pt x="3629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466" name="object 16466"/>
          <p:cNvSpPr/>
          <p:nvPr/>
        </p:nvSpPr>
        <p:spPr>
          <a:xfrm>
            <a:off x="11392324" y="6626907"/>
            <a:ext cx="57785" cy="0"/>
          </a:xfrm>
          <a:custGeom>
            <a:avLst/>
            <a:gdLst/>
            <a:ahLst/>
            <a:cxnLst/>
            <a:rect l="l" t="t" r="r" b="b"/>
            <a:pathLst>
              <a:path w="57784">
                <a:moveTo>
                  <a:pt x="57706" y="0"/>
                </a:moveTo>
                <a:lnTo>
                  <a:pt x="37229" y="0"/>
                </a:lnTo>
              </a:path>
              <a:path w="57784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467" name="object 16467"/>
          <p:cNvGrpSpPr/>
          <p:nvPr/>
        </p:nvGrpSpPr>
        <p:grpSpPr>
          <a:xfrm>
            <a:off x="12478503" y="3195248"/>
            <a:ext cx="52705" cy="15240"/>
            <a:chOff x="12478503" y="3195248"/>
            <a:chExt cx="52705" cy="15240"/>
          </a:xfrm>
        </p:grpSpPr>
        <p:sp>
          <p:nvSpPr>
            <p:cNvPr id="16468" name="object 16468"/>
            <p:cNvSpPr/>
            <p:nvPr/>
          </p:nvSpPr>
          <p:spPr>
            <a:xfrm>
              <a:off x="12478503" y="3209209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30" y="0"/>
                  </a:moveTo>
                  <a:lnTo>
                    <a:pt x="0" y="0"/>
                  </a:lnTo>
                </a:path>
                <a:path w="1904">
                  <a:moveTo>
                    <a:pt x="1861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69" name="object 16469"/>
            <p:cNvSpPr/>
            <p:nvPr/>
          </p:nvSpPr>
          <p:spPr>
            <a:xfrm>
              <a:off x="12479433" y="32082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70" name="object 16470"/>
            <p:cNvSpPr/>
            <p:nvPr/>
          </p:nvSpPr>
          <p:spPr>
            <a:xfrm>
              <a:off x="12480364" y="3196179"/>
              <a:ext cx="49530" cy="13335"/>
            </a:xfrm>
            <a:custGeom>
              <a:avLst/>
              <a:gdLst/>
              <a:ahLst/>
              <a:cxnLst/>
              <a:rect l="l" t="t" r="r" b="b"/>
              <a:pathLst>
                <a:path w="49529" h="13335">
                  <a:moveTo>
                    <a:pt x="49329" y="0"/>
                  </a:moveTo>
                  <a:lnTo>
                    <a:pt x="0" y="130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71" name="object 16471"/>
            <p:cNvSpPr/>
            <p:nvPr/>
          </p:nvSpPr>
          <p:spPr>
            <a:xfrm>
              <a:off x="12528763" y="3195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72" name="object 16472"/>
            <p:cNvSpPr/>
            <p:nvPr/>
          </p:nvSpPr>
          <p:spPr>
            <a:xfrm>
              <a:off x="12529694" y="319617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473" name="object 16473"/>
          <p:cNvSpPr/>
          <p:nvPr/>
        </p:nvSpPr>
        <p:spPr>
          <a:xfrm>
            <a:off x="11450029" y="6535694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4">
                <a:moveTo>
                  <a:pt x="0" y="204763"/>
                </a:moveTo>
                <a:lnTo>
                  <a:pt x="0" y="165672"/>
                </a:lnTo>
              </a:path>
              <a:path h="205104">
                <a:moveTo>
                  <a:pt x="0" y="147988"/>
                </a:moveTo>
                <a:lnTo>
                  <a:pt x="0" y="113550"/>
                </a:lnTo>
              </a:path>
              <a:path h="205104">
                <a:moveTo>
                  <a:pt x="0" y="95866"/>
                </a:moveTo>
                <a:lnTo>
                  <a:pt x="0" y="61429"/>
                </a:lnTo>
              </a:path>
              <a:path h="205104">
                <a:moveTo>
                  <a:pt x="0" y="43745"/>
                </a:moveTo>
                <a:lnTo>
                  <a:pt x="0" y="4653"/>
                </a:lnTo>
              </a:path>
              <a:path h="205104">
                <a:moveTo>
                  <a:pt x="0" y="4653"/>
                </a:moveTo>
                <a:lnTo>
                  <a:pt x="0" y="43745"/>
                </a:lnTo>
              </a:path>
              <a:path h="205104">
                <a:moveTo>
                  <a:pt x="0" y="61429"/>
                </a:moveTo>
                <a:lnTo>
                  <a:pt x="0" y="95866"/>
                </a:lnTo>
              </a:path>
              <a:path h="205104">
                <a:moveTo>
                  <a:pt x="0" y="113550"/>
                </a:moveTo>
                <a:lnTo>
                  <a:pt x="0" y="147988"/>
                </a:lnTo>
              </a:path>
              <a:path h="205104">
                <a:moveTo>
                  <a:pt x="0" y="165672"/>
                </a:moveTo>
                <a:lnTo>
                  <a:pt x="0" y="204763"/>
                </a:lnTo>
              </a:path>
              <a:path h="205104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74" name="object 16474"/>
          <p:cNvSpPr/>
          <p:nvPr/>
        </p:nvSpPr>
        <p:spPr>
          <a:xfrm>
            <a:off x="5303387" y="666227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75" name="object 16475"/>
          <p:cNvSpPr/>
          <p:nvPr/>
        </p:nvSpPr>
        <p:spPr>
          <a:xfrm>
            <a:off x="11450029" y="6740457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76" name="object 16476"/>
          <p:cNvSpPr/>
          <p:nvPr/>
        </p:nvSpPr>
        <p:spPr>
          <a:xfrm>
            <a:off x="12530625" y="3195248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69">
                <a:moveTo>
                  <a:pt x="930" y="930"/>
                </a:moveTo>
                <a:lnTo>
                  <a:pt x="0" y="930"/>
                </a:lnTo>
              </a:path>
              <a:path w="5715" h="1269">
                <a:moveTo>
                  <a:pt x="5584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77" name="object 16477"/>
          <p:cNvSpPr/>
          <p:nvPr/>
        </p:nvSpPr>
        <p:spPr>
          <a:xfrm>
            <a:off x="11450029" y="6740457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28853" y="0"/>
                </a:lnTo>
              </a:path>
              <a:path w="74929">
                <a:moveTo>
                  <a:pt x="46537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78" name="object 16478"/>
          <p:cNvSpPr/>
          <p:nvPr/>
        </p:nvSpPr>
        <p:spPr>
          <a:xfrm>
            <a:off x="5303387" y="666227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1861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79" name="object 16479"/>
          <p:cNvSpPr/>
          <p:nvPr/>
        </p:nvSpPr>
        <p:spPr>
          <a:xfrm>
            <a:off x="11450029" y="67404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80" name="object 16480"/>
          <p:cNvSpPr/>
          <p:nvPr/>
        </p:nvSpPr>
        <p:spPr>
          <a:xfrm>
            <a:off x="5303387" y="666227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81" name="object 16481"/>
          <p:cNvSpPr/>
          <p:nvPr/>
        </p:nvSpPr>
        <p:spPr>
          <a:xfrm>
            <a:off x="12536209" y="3194317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69">
                <a:moveTo>
                  <a:pt x="930" y="0"/>
                </a:moveTo>
                <a:lnTo>
                  <a:pt x="0" y="930"/>
                </a:lnTo>
              </a:path>
              <a:path w="1904" h="1269">
                <a:moveTo>
                  <a:pt x="1861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82" name="object 16482"/>
          <p:cNvSpPr/>
          <p:nvPr/>
        </p:nvSpPr>
        <p:spPr>
          <a:xfrm>
            <a:off x="11450029" y="654034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83" name="object 16483"/>
          <p:cNvSpPr/>
          <p:nvPr/>
        </p:nvSpPr>
        <p:spPr>
          <a:xfrm>
            <a:off x="5303387" y="666227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1861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84" name="object 16484"/>
          <p:cNvSpPr/>
          <p:nvPr/>
        </p:nvSpPr>
        <p:spPr>
          <a:xfrm>
            <a:off x="11450029" y="6540347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459" y="0"/>
                </a:moveTo>
                <a:lnTo>
                  <a:pt x="46537" y="0"/>
                </a:lnTo>
              </a:path>
              <a:path w="74929">
                <a:moveTo>
                  <a:pt x="288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85" name="object 16485"/>
          <p:cNvSpPr/>
          <p:nvPr/>
        </p:nvSpPr>
        <p:spPr>
          <a:xfrm>
            <a:off x="5303387" y="666227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86" name="object 16486"/>
          <p:cNvSpPr/>
          <p:nvPr/>
        </p:nvSpPr>
        <p:spPr>
          <a:xfrm>
            <a:off x="12537140" y="319338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87" name="object 16487"/>
          <p:cNvSpPr/>
          <p:nvPr/>
        </p:nvSpPr>
        <p:spPr>
          <a:xfrm>
            <a:off x="5151675" y="673115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88" name="object 16488"/>
          <p:cNvSpPr/>
          <p:nvPr/>
        </p:nvSpPr>
        <p:spPr>
          <a:xfrm>
            <a:off x="11524489" y="6540347"/>
            <a:ext cx="5080" cy="200660"/>
          </a:xfrm>
          <a:custGeom>
            <a:avLst/>
            <a:gdLst/>
            <a:ahLst/>
            <a:cxnLst/>
            <a:rect l="l" t="t" r="r" b="b"/>
            <a:pathLst>
              <a:path w="5079" h="200659">
                <a:moveTo>
                  <a:pt x="0" y="0"/>
                </a:moveTo>
                <a:lnTo>
                  <a:pt x="4653" y="0"/>
                </a:lnTo>
              </a:path>
              <a:path w="5079" h="200659">
                <a:moveTo>
                  <a:pt x="4653" y="0"/>
                </a:moveTo>
                <a:lnTo>
                  <a:pt x="4653" y="39091"/>
                </a:lnTo>
              </a:path>
              <a:path w="5079" h="200659">
                <a:moveTo>
                  <a:pt x="4653" y="56775"/>
                </a:moveTo>
                <a:lnTo>
                  <a:pt x="4653" y="91213"/>
                </a:lnTo>
              </a:path>
              <a:path w="5079" h="200659">
                <a:moveTo>
                  <a:pt x="4653" y="108897"/>
                </a:moveTo>
                <a:lnTo>
                  <a:pt x="4653" y="143334"/>
                </a:lnTo>
              </a:path>
              <a:path w="5079" h="200659">
                <a:moveTo>
                  <a:pt x="4653" y="161018"/>
                </a:moveTo>
                <a:lnTo>
                  <a:pt x="4653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89" name="object 16489"/>
          <p:cNvSpPr/>
          <p:nvPr/>
        </p:nvSpPr>
        <p:spPr>
          <a:xfrm>
            <a:off x="5152606" y="6731150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930" y="930"/>
                </a:moveTo>
                <a:lnTo>
                  <a:pt x="1861" y="0"/>
                </a:lnTo>
              </a:path>
              <a:path w="1904" h="1270">
                <a:moveTo>
                  <a:pt x="0" y="93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90" name="object 16490"/>
          <p:cNvSpPr/>
          <p:nvPr/>
        </p:nvSpPr>
        <p:spPr>
          <a:xfrm>
            <a:off x="12385429" y="3256677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1861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91" name="object 16491"/>
          <p:cNvSpPr/>
          <p:nvPr/>
        </p:nvSpPr>
        <p:spPr>
          <a:xfrm>
            <a:off x="5154467" y="6730219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0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92" name="object 16492"/>
          <p:cNvSpPr/>
          <p:nvPr/>
        </p:nvSpPr>
        <p:spPr>
          <a:xfrm>
            <a:off x="11524489" y="67404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93" name="object 16493"/>
          <p:cNvSpPr/>
          <p:nvPr/>
        </p:nvSpPr>
        <p:spPr>
          <a:xfrm>
            <a:off x="5159121" y="67302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94" name="object 16494"/>
          <p:cNvSpPr/>
          <p:nvPr/>
        </p:nvSpPr>
        <p:spPr>
          <a:xfrm>
            <a:off x="12385429" y="3256677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95" name="object 16495"/>
          <p:cNvSpPr/>
          <p:nvPr/>
        </p:nvSpPr>
        <p:spPr>
          <a:xfrm>
            <a:off x="11454683" y="6540347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59">
                <a:moveTo>
                  <a:pt x="69805" y="0"/>
                </a:moveTo>
                <a:lnTo>
                  <a:pt x="43745" y="0"/>
                </a:lnTo>
              </a:path>
              <a:path w="69850" h="200659">
                <a:moveTo>
                  <a:pt x="26060" y="0"/>
                </a:moveTo>
                <a:lnTo>
                  <a:pt x="0" y="0"/>
                </a:lnTo>
              </a:path>
              <a:path w="69850" h="200659">
                <a:moveTo>
                  <a:pt x="0" y="0"/>
                </a:moveTo>
                <a:lnTo>
                  <a:pt x="0" y="39091"/>
                </a:lnTo>
              </a:path>
              <a:path w="69850" h="200659">
                <a:moveTo>
                  <a:pt x="0" y="56775"/>
                </a:moveTo>
                <a:lnTo>
                  <a:pt x="0" y="91213"/>
                </a:lnTo>
              </a:path>
              <a:path w="69850" h="200659">
                <a:moveTo>
                  <a:pt x="0" y="108897"/>
                </a:moveTo>
                <a:lnTo>
                  <a:pt x="0" y="143334"/>
                </a:lnTo>
              </a:path>
              <a:path w="69850" h="200659">
                <a:moveTo>
                  <a:pt x="0" y="161018"/>
                </a:moveTo>
                <a:lnTo>
                  <a:pt x="0" y="200110"/>
                </a:lnTo>
              </a:path>
              <a:path w="69850" h="200659">
                <a:moveTo>
                  <a:pt x="0" y="200110"/>
                </a:moveTo>
                <a:lnTo>
                  <a:pt x="26060" y="200110"/>
                </a:lnTo>
              </a:path>
              <a:path w="69850" h="200659">
                <a:moveTo>
                  <a:pt x="43745" y="200110"/>
                </a:moveTo>
                <a:lnTo>
                  <a:pt x="69805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96" name="object 16496"/>
          <p:cNvSpPr/>
          <p:nvPr/>
        </p:nvSpPr>
        <p:spPr>
          <a:xfrm>
            <a:off x="5160052" y="67302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97" name="object 16497"/>
          <p:cNvSpPr/>
          <p:nvPr/>
        </p:nvSpPr>
        <p:spPr>
          <a:xfrm>
            <a:off x="12385429" y="3256677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1861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498" name="object 16498"/>
          <p:cNvGrpSpPr/>
          <p:nvPr/>
        </p:nvGrpSpPr>
        <p:grpSpPr>
          <a:xfrm>
            <a:off x="5160052" y="6716258"/>
            <a:ext cx="51435" cy="15240"/>
            <a:chOff x="5160052" y="6716258"/>
            <a:chExt cx="51435" cy="15240"/>
          </a:xfrm>
        </p:grpSpPr>
        <p:sp>
          <p:nvSpPr>
            <p:cNvPr id="16499" name="object 16499"/>
            <p:cNvSpPr/>
            <p:nvPr/>
          </p:nvSpPr>
          <p:spPr>
            <a:xfrm>
              <a:off x="5160052" y="6729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00" name="object 16500"/>
            <p:cNvSpPr/>
            <p:nvPr/>
          </p:nvSpPr>
          <p:spPr>
            <a:xfrm>
              <a:off x="5160983" y="6717189"/>
              <a:ext cx="49530" cy="13335"/>
            </a:xfrm>
            <a:custGeom>
              <a:avLst/>
              <a:gdLst/>
              <a:ahLst/>
              <a:cxnLst/>
              <a:rect l="l" t="t" r="r" b="b"/>
              <a:pathLst>
                <a:path w="49529" h="13334">
                  <a:moveTo>
                    <a:pt x="0" y="13030"/>
                  </a:moveTo>
                  <a:lnTo>
                    <a:pt x="4932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01" name="object 16501"/>
            <p:cNvSpPr/>
            <p:nvPr/>
          </p:nvSpPr>
          <p:spPr>
            <a:xfrm>
              <a:off x="5209381" y="67162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502" name="object 16502"/>
          <p:cNvSpPr/>
          <p:nvPr/>
        </p:nvSpPr>
        <p:spPr>
          <a:xfrm>
            <a:off x="12385429" y="3256677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7445"/>
                </a:moveTo>
                <a:lnTo>
                  <a:pt x="0" y="0"/>
                </a:lnTo>
              </a:path>
              <a:path w="1904" h="7620">
                <a:moveTo>
                  <a:pt x="0" y="0"/>
                </a:moveTo>
                <a:lnTo>
                  <a:pt x="1861" y="7445"/>
                </a:lnTo>
              </a:path>
              <a:path w="1904" h="7620">
                <a:moveTo>
                  <a:pt x="1861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03" name="object 16503"/>
          <p:cNvSpPr/>
          <p:nvPr/>
        </p:nvSpPr>
        <p:spPr>
          <a:xfrm>
            <a:off x="12543656" y="3216655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89">
                <a:moveTo>
                  <a:pt x="0" y="0"/>
                </a:moveTo>
                <a:lnTo>
                  <a:pt x="1861" y="8376"/>
                </a:lnTo>
              </a:path>
              <a:path w="1904" h="8889">
                <a:moveTo>
                  <a:pt x="1861" y="8376"/>
                </a:moveTo>
                <a:lnTo>
                  <a:pt x="0" y="0"/>
                </a:lnTo>
              </a:path>
              <a:path w="1904" h="8889">
                <a:moveTo>
                  <a:pt x="0" y="0"/>
                </a:moveTo>
                <a:lnTo>
                  <a:pt x="1861" y="8376"/>
                </a:lnTo>
              </a:path>
              <a:path w="1904" h="8889">
                <a:moveTo>
                  <a:pt x="1861" y="8376"/>
                </a:moveTo>
                <a:lnTo>
                  <a:pt x="0" y="0"/>
                </a:lnTo>
              </a:path>
              <a:path w="1904" h="8889">
                <a:moveTo>
                  <a:pt x="0" y="0"/>
                </a:moveTo>
                <a:lnTo>
                  <a:pt x="1861" y="8376"/>
                </a:lnTo>
              </a:path>
              <a:path w="1904" h="8889">
                <a:moveTo>
                  <a:pt x="1861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04" name="object 16504"/>
          <p:cNvSpPr/>
          <p:nvPr/>
        </p:nvSpPr>
        <p:spPr>
          <a:xfrm>
            <a:off x="12872208" y="3308799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05" name="object 16505"/>
          <p:cNvSpPr/>
          <p:nvPr/>
        </p:nvSpPr>
        <p:spPr>
          <a:xfrm>
            <a:off x="12869416" y="3447480"/>
            <a:ext cx="3175" cy="27305"/>
          </a:xfrm>
          <a:custGeom>
            <a:avLst/>
            <a:gdLst/>
            <a:ahLst/>
            <a:cxnLst/>
            <a:rect l="l" t="t" r="r" b="b"/>
            <a:pathLst>
              <a:path w="3175" h="27304">
                <a:moveTo>
                  <a:pt x="2792" y="0"/>
                </a:moveTo>
                <a:lnTo>
                  <a:pt x="2792" y="26991"/>
                </a:lnTo>
              </a:path>
              <a:path w="3175"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06" name="object 16506"/>
          <p:cNvSpPr/>
          <p:nvPr/>
        </p:nvSpPr>
        <p:spPr>
          <a:xfrm>
            <a:off x="12869416" y="3308799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07" name="object 16507"/>
          <p:cNvSpPr/>
          <p:nvPr/>
        </p:nvSpPr>
        <p:spPr>
          <a:xfrm>
            <a:off x="12822879" y="3474472"/>
            <a:ext cx="59055" cy="5080"/>
          </a:xfrm>
          <a:custGeom>
            <a:avLst/>
            <a:gdLst/>
            <a:ahLst/>
            <a:cxnLst/>
            <a:rect l="l" t="t" r="r" b="b"/>
            <a:pathLst>
              <a:path w="59054" h="5079">
                <a:moveTo>
                  <a:pt x="0" y="4653"/>
                </a:moveTo>
                <a:lnTo>
                  <a:pt x="20476" y="4653"/>
                </a:lnTo>
              </a:path>
              <a:path w="59054" h="5079">
                <a:moveTo>
                  <a:pt x="38160" y="4653"/>
                </a:moveTo>
                <a:lnTo>
                  <a:pt x="58636" y="4653"/>
                </a:lnTo>
              </a:path>
              <a:path w="59054" h="5079">
                <a:moveTo>
                  <a:pt x="4653" y="0"/>
                </a:moveTo>
                <a:lnTo>
                  <a:pt x="23268" y="0"/>
                </a:lnTo>
              </a:path>
              <a:path w="59054" h="5079">
                <a:moveTo>
                  <a:pt x="40022" y="0"/>
                </a:moveTo>
                <a:lnTo>
                  <a:pt x="5863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08" name="object 16508"/>
          <p:cNvSpPr/>
          <p:nvPr/>
        </p:nvSpPr>
        <p:spPr>
          <a:xfrm>
            <a:off x="12822879" y="3305076"/>
            <a:ext cx="59055" cy="174625"/>
          </a:xfrm>
          <a:custGeom>
            <a:avLst/>
            <a:gdLst/>
            <a:ahLst/>
            <a:cxnLst/>
            <a:rect l="l" t="t" r="r" b="b"/>
            <a:pathLst>
              <a:path w="59054" h="174625">
                <a:moveTo>
                  <a:pt x="58636" y="0"/>
                </a:moveTo>
                <a:lnTo>
                  <a:pt x="38160" y="0"/>
                </a:lnTo>
              </a:path>
              <a:path w="59054" h="174625">
                <a:moveTo>
                  <a:pt x="20476" y="0"/>
                </a:moveTo>
                <a:lnTo>
                  <a:pt x="0" y="0"/>
                </a:lnTo>
              </a:path>
              <a:path w="59054" h="174625">
                <a:moveTo>
                  <a:pt x="58636" y="3722"/>
                </a:moveTo>
                <a:lnTo>
                  <a:pt x="40022" y="3722"/>
                </a:lnTo>
              </a:path>
              <a:path w="59054" h="174625">
                <a:moveTo>
                  <a:pt x="23268" y="3722"/>
                </a:moveTo>
                <a:lnTo>
                  <a:pt x="4653" y="3722"/>
                </a:lnTo>
              </a:path>
              <a:path w="59054" h="174625">
                <a:moveTo>
                  <a:pt x="0" y="0"/>
                </a:moveTo>
                <a:lnTo>
                  <a:pt x="0" y="26060"/>
                </a:lnTo>
              </a:path>
              <a:path w="59054" h="174625">
                <a:moveTo>
                  <a:pt x="0" y="42814"/>
                </a:moveTo>
                <a:lnTo>
                  <a:pt x="0" y="78182"/>
                </a:lnTo>
              </a:path>
              <a:path w="59054" h="174625">
                <a:moveTo>
                  <a:pt x="0" y="95866"/>
                </a:moveTo>
                <a:lnTo>
                  <a:pt x="0" y="130304"/>
                </a:lnTo>
              </a:path>
              <a:path w="59054" h="174625">
                <a:moveTo>
                  <a:pt x="0" y="147988"/>
                </a:moveTo>
                <a:lnTo>
                  <a:pt x="0" y="174049"/>
                </a:lnTo>
              </a:path>
              <a:path w="59054" h="174625">
                <a:moveTo>
                  <a:pt x="4653" y="3722"/>
                </a:moveTo>
                <a:lnTo>
                  <a:pt x="4653" y="26060"/>
                </a:lnTo>
              </a:path>
              <a:path w="59054" h="174625">
                <a:moveTo>
                  <a:pt x="4653" y="42814"/>
                </a:moveTo>
                <a:lnTo>
                  <a:pt x="4653" y="78182"/>
                </a:lnTo>
              </a:path>
              <a:path w="59054" h="174625">
                <a:moveTo>
                  <a:pt x="4653" y="95866"/>
                </a:moveTo>
                <a:lnTo>
                  <a:pt x="4653" y="130304"/>
                </a:lnTo>
              </a:path>
              <a:path w="59054" h="174625">
                <a:moveTo>
                  <a:pt x="4653" y="147988"/>
                </a:moveTo>
                <a:lnTo>
                  <a:pt x="4653" y="16939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09" name="object 16509"/>
          <p:cNvSpPr/>
          <p:nvPr/>
        </p:nvSpPr>
        <p:spPr>
          <a:xfrm>
            <a:off x="12955045" y="347912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10" name="object 16510"/>
          <p:cNvSpPr/>
          <p:nvPr/>
        </p:nvSpPr>
        <p:spPr>
          <a:xfrm>
            <a:off x="5210312" y="6717189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930" y="0"/>
                </a:moveTo>
                <a:lnTo>
                  <a:pt x="1861" y="0"/>
                </a:lnTo>
              </a:path>
              <a:path w="1904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11" name="object 16511"/>
          <p:cNvSpPr/>
          <p:nvPr/>
        </p:nvSpPr>
        <p:spPr>
          <a:xfrm>
            <a:off x="12955045" y="340094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12" name="object 16512"/>
          <p:cNvSpPr/>
          <p:nvPr/>
        </p:nvSpPr>
        <p:spPr>
          <a:xfrm>
            <a:off x="12955045" y="3400943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39">
                <a:moveTo>
                  <a:pt x="0" y="78182"/>
                </a:moveTo>
                <a:lnTo>
                  <a:pt x="0" y="47468"/>
                </a:lnTo>
              </a:path>
              <a:path w="5079" h="78739">
                <a:moveTo>
                  <a:pt x="0" y="29783"/>
                </a:moveTo>
                <a:lnTo>
                  <a:pt x="0" y="0"/>
                </a:lnTo>
              </a:path>
              <a:path w="5079" h="78739">
                <a:moveTo>
                  <a:pt x="4653" y="0"/>
                </a:moveTo>
                <a:lnTo>
                  <a:pt x="4653" y="29783"/>
                </a:lnTo>
              </a:path>
              <a:path w="5079" h="78739">
                <a:moveTo>
                  <a:pt x="4653" y="47468"/>
                </a:moveTo>
                <a:lnTo>
                  <a:pt x="4653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13" name="object 16513"/>
          <p:cNvSpPr/>
          <p:nvPr/>
        </p:nvSpPr>
        <p:spPr>
          <a:xfrm>
            <a:off x="5212174" y="6716258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1861" y="0"/>
                </a:moveTo>
                <a:lnTo>
                  <a:pt x="3722" y="0"/>
                </a:lnTo>
              </a:path>
              <a:path w="3810" h="1270">
                <a:moveTo>
                  <a:pt x="930" y="930"/>
                </a:moveTo>
                <a:lnTo>
                  <a:pt x="1861" y="0"/>
                </a:lnTo>
              </a:path>
              <a:path w="3810" h="1270">
                <a:moveTo>
                  <a:pt x="0" y="93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14" name="object 16514"/>
          <p:cNvSpPr/>
          <p:nvPr/>
        </p:nvSpPr>
        <p:spPr>
          <a:xfrm>
            <a:off x="12885239" y="34791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991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15" name="object 16515"/>
          <p:cNvSpPr/>
          <p:nvPr/>
        </p:nvSpPr>
        <p:spPr>
          <a:xfrm>
            <a:off x="12885239" y="3400943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39">
                <a:moveTo>
                  <a:pt x="0" y="0"/>
                </a:moveTo>
                <a:lnTo>
                  <a:pt x="0" y="29783"/>
                </a:lnTo>
              </a:path>
              <a:path w="69850" h="78739">
                <a:moveTo>
                  <a:pt x="0" y="47468"/>
                </a:moveTo>
                <a:lnTo>
                  <a:pt x="0" y="78182"/>
                </a:lnTo>
              </a:path>
              <a:path w="69850" h="78739">
                <a:moveTo>
                  <a:pt x="69805" y="0"/>
                </a:moveTo>
                <a:lnTo>
                  <a:pt x="43745" y="0"/>
                </a:lnTo>
              </a:path>
              <a:path w="69850" h="78739">
                <a:moveTo>
                  <a:pt x="269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16" name="object 16516"/>
          <p:cNvSpPr/>
          <p:nvPr/>
        </p:nvSpPr>
        <p:spPr>
          <a:xfrm>
            <a:off x="5215897" y="6712535"/>
            <a:ext cx="15240" cy="3810"/>
          </a:xfrm>
          <a:custGeom>
            <a:avLst/>
            <a:gdLst/>
            <a:ahLst/>
            <a:cxnLst/>
            <a:rect l="l" t="t" r="r" b="b"/>
            <a:pathLst>
              <a:path w="15239" h="3809">
                <a:moveTo>
                  <a:pt x="0" y="3722"/>
                </a:moveTo>
                <a:lnTo>
                  <a:pt x="1489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17" name="object 16517"/>
          <p:cNvSpPr/>
          <p:nvPr/>
        </p:nvSpPr>
        <p:spPr>
          <a:xfrm>
            <a:off x="12955045" y="340094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18" name="object 16518"/>
          <p:cNvSpPr/>
          <p:nvPr/>
        </p:nvSpPr>
        <p:spPr>
          <a:xfrm>
            <a:off x="5230789" y="6707881"/>
            <a:ext cx="17145" cy="5080"/>
          </a:xfrm>
          <a:custGeom>
            <a:avLst/>
            <a:gdLst/>
            <a:ahLst/>
            <a:cxnLst/>
            <a:rect l="l" t="t" r="r" b="b"/>
            <a:pathLst>
              <a:path w="17145" h="5079">
                <a:moveTo>
                  <a:pt x="0" y="4653"/>
                </a:moveTo>
                <a:lnTo>
                  <a:pt x="13961" y="930"/>
                </a:lnTo>
              </a:path>
              <a:path w="17145" h="5079">
                <a:moveTo>
                  <a:pt x="15822" y="930"/>
                </a:moveTo>
                <a:lnTo>
                  <a:pt x="16753" y="0"/>
                </a:lnTo>
              </a:path>
              <a:path w="17145" h="5079">
                <a:moveTo>
                  <a:pt x="13961" y="930"/>
                </a:moveTo>
                <a:lnTo>
                  <a:pt x="15822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19" name="object 16519"/>
          <p:cNvSpPr/>
          <p:nvPr/>
        </p:nvSpPr>
        <p:spPr>
          <a:xfrm>
            <a:off x="12959698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29783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20" name="object 16520"/>
          <p:cNvSpPr/>
          <p:nvPr/>
        </p:nvSpPr>
        <p:spPr>
          <a:xfrm>
            <a:off x="5247542" y="670788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21" name="object 16521"/>
          <p:cNvSpPr/>
          <p:nvPr/>
        </p:nvSpPr>
        <p:spPr>
          <a:xfrm>
            <a:off x="12881516" y="3479125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78182" y="0"/>
                </a:moveTo>
                <a:lnTo>
                  <a:pt x="73528" y="0"/>
                </a:lnTo>
              </a:path>
              <a:path w="78740" h="5079">
                <a:moveTo>
                  <a:pt x="0" y="4653"/>
                </a:moveTo>
                <a:lnTo>
                  <a:pt x="30714" y="4653"/>
                </a:lnTo>
              </a:path>
              <a:path w="78740" h="5079">
                <a:moveTo>
                  <a:pt x="47468" y="4653"/>
                </a:moveTo>
                <a:lnTo>
                  <a:pt x="78182" y="4653"/>
                </a:lnTo>
              </a:path>
              <a:path w="78740" h="507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22" name="object 16522"/>
          <p:cNvSpPr/>
          <p:nvPr/>
        </p:nvSpPr>
        <p:spPr>
          <a:xfrm>
            <a:off x="5248473" y="670788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23" name="object 16523"/>
          <p:cNvSpPr/>
          <p:nvPr/>
        </p:nvSpPr>
        <p:spPr>
          <a:xfrm>
            <a:off x="12881516" y="3479125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27922" y="0"/>
                </a:lnTo>
              </a:path>
              <a:path w="73659">
                <a:moveTo>
                  <a:pt x="45606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24" name="object 16524"/>
          <p:cNvSpPr/>
          <p:nvPr/>
        </p:nvSpPr>
        <p:spPr>
          <a:xfrm>
            <a:off x="5249404" y="670788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25" name="object 16525"/>
          <p:cNvSpPr/>
          <p:nvPr/>
        </p:nvSpPr>
        <p:spPr>
          <a:xfrm>
            <a:off x="12881516" y="3396289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0" y="0"/>
                </a:moveTo>
                <a:lnTo>
                  <a:pt x="30714" y="0"/>
                </a:lnTo>
              </a:path>
              <a:path w="78740" h="5079">
                <a:moveTo>
                  <a:pt x="47468" y="0"/>
                </a:moveTo>
                <a:lnTo>
                  <a:pt x="78182" y="0"/>
                </a:lnTo>
              </a:path>
              <a:path w="78740" h="5079">
                <a:moveTo>
                  <a:pt x="73528" y="4653"/>
                </a:moveTo>
                <a:lnTo>
                  <a:pt x="45606" y="4653"/>
                </a:lnTo>
              </a:path>
              <a:path w="78740" h="5079">
                <a:moveTo>
                  <a:pt x="27922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26" name="object 16526"/>
          <p:cNvSpPr/>
          <p:nvPr/>
        </p:nvSpPr>
        <p:spPr>
          <a:xfrm>
            <a:off x="5249404" y="670695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27" name="object 16527"/>
          <p:cNvSpPr/>
          <p:nvPr/>
        </p:nvSpPr>
        <p:spPr>
          <a:xfrm>
            <a:off x="12881516" y="340094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28" name="object 16528"/>
          <p:cNvSpPr/>
          <p:nvPr/>
        </p:nvSpPr>
        <p:spPr>
          <a:xfrm>
            <a:off x="12881516" y="347912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29" name="object 16529"/>
          <p:cNvSpPr/>
          <p:nvPr/>
        </p:nvSpPr>
        <p:spPr>
          <a:xfrm>
            <a:off x="5250334" y="6694851"/>
            <a:ext cx="52705" cy="13335"/>
          </a:xfrm>
          <a:custGeom>
            <a:avLst/>
            <a:gdLst/>
            <a:ahLst/>
            <a:cxnLst/>
            <a:rect l="l" t="t" r="r" b="b"/>
            <a:pathLst>
              <a:path w="52704" h="13334">
                <a:moveTo>
                  <a:pt x="0" y="13030"/>
                </a:moveTo>
                <a:lnTo>
                  <a:pt x="17684" y="8376"/>
                </a:lnTo>
              </a:path>
              <a:path w="52704" h="13334">
                <a:moveTo>
                  <a:pt x="34437" y="3722"/>
                </a:moveTo>
                <a:lnTo>
                  <a:pt x="5212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30" name="object 16530"/>
          <p:cNvSpPr/>
          <p:nvPr/>
        </p:nvSpPr>
        <p:spPr>
          <a:xfrm>
            <a:off x="12881516" y="339628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531" name="object 16531"/>
          <p:cNvGrpSpPr/>
          <p:nvPr/>
        </p:nvGrpSpPr>
        <p:grpSpPr>
          <a:xfrm>
            <a:off x="12880585" y="3391635"/>
            <a:ext cx="61594" cy="87630"/>
            <a:chOff x="12880585" y="3391635"/>
            <a:chExt cx="61594" cy="87630"/>
          </a:xfrm>
        </p:grpSpPr>
        <p:sp>
          <p:nvSpPr>
            <p:cNvPr id="16532" name="object 16532"/>
            <p:cNvSpPr/>
            <p:nvPr/>
          </p:nvSpPr>
          <p:spPr>
            <a:xfrm>
              <a:off x="12881516" y="3391635"/>
              <a:ext cx="57150" cy="87630"/>
            </a:xfrm>
            <a:custGeom>
              <a:avLst/>
              <a:gdLst/>
              <a:ahLst/>
              <a:cxnLst/>
              <a:rect l="l" t="t" r="r" b="b"/>
              <a:pathLst>
                <a:path w="57150" h="87629">
                  <a:moveTo>
                    <a:pt x="0" y="87490"/>
                  </a:moveTo>
                  <a:lnTo>
                    <a:pt x="0" y="56775"/>
                  </a:lnTo>
                </a:path>
                <a:path w="57150" h="87629">
                  <a:moveTo>
                    <a:pt x="0" y="39091"/>
                  </a:moveTo>
                  <a:lnTo>
                    <a:pt x="0" y="9307"/>
                  </a:lnTo>
                </a:path>
                <a:path w="57150" h="87629">
                  <a:moveTo>
                    <a:pt x="0" y="9307"/>
                  </a:moveTo>
                  <a:lnTo>
                    <a:pt x="0" y="39091"/>
                  </a:lnTo>
                </a:path>
                <a:path w="57150" h="87629">
                  <a:moveTo>
                    <a:pt x="0" y="56775"/>
                  </a:moveTo>
                  <a:lnTo>
                    <a:pt x="0" y="87490"/>
                  </a:lnTo>
                </a:path>
                <a:path w="57150" h="87629">
                  <a:moveTo>
                    <a:pt x="25130" y="0"/>
                  </a:moveTo>
                  <a:lnTo>
                    <a:pt x="25130" y="5584"/>
                  </a:lnTo>
                </a:path>
                <a:path w="57150" h="87629">
                  <a:moveTo>
                    <a:pt x="56775" y="5584"/>
                  </a:moveTo>
                  <a:lnTo>
                    <a:pt x="25130" y="5584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33" name="object 16533"/>
            <p:cNvSpPr/>
            <p:nvPr/>
          </p:nvSpPr>
          <p:spPr>
            <a:xfrm>
              <a:off x="12940145" y="33963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34" name="object 16534"/>
            <p:cNvSpPr/>
            <p:nvPr/>
          </p:nvSpPr>
          <p:spPr>
            <a:xfrm>
              <a:off x="12940153" y="339722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35" name="object 16535"/>
            <p:cNvSpPr/>
            <p:nvPr/>
          </p:nvSpPr>
          <p:spPr>
            <a:xfrm>
              <a:off x="12939222" y="33962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36" name="object 16536"/>
            <p:cNvSpPr/>
            <p:nvPr/>
          </p:nvSpPr>
          <p:spPr>
            <a:xfrm>
              <a:off x="12938292" y="3391635"/>
              <a:ext cx="3175" cy="5715"/>
            </a:xfrm>
            <a:custGeom>
              <a:avLst/>
              <a:gdLst/>
              <a:ahLst/>
              <a:cxnLst/>
              <a:rect l="l" t="t" r="r" b="b"/>
              <a:pathLst>
                <a:path w="3175" h="5714">
                  <a:moveTo>
                    <a:pt x="1861" y="5584"/>
                  </a:moveTo>
                  <a:lnTo>
                    <a:pt x="930" y="5584"/>
                  </a:lnTo>
                </a:path>
                <a:path w="3175" h="5714">
                  <a:moveTo>
                    <a:pt x="930" y="5584"/>
                  </a:moveTo>
                  <a:lnTo>
                    <a:pt x="0" y="5584"/>
                  </a:lnTo>
                </a:path>
                <a:path w="3175" h="5714">
                  <a:moveTo>
                    <a:pt x="2792" y="5584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537" name="object 16537"/>
          <p:cNvSpPr/>
          <p:nvPr/>
        </p:nvSpPr>
        <p:spPr>
          <a:xfrm>
            <a:off x="5302456" y="669485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38" name="object 16538"/>
          <p:cNvSpPr/>
          <p:nvPr/>
        </p:nvSpPr>
        <p:spPr>
          <a:xfrm>
            <a:off x="12921538" y="3397220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39" name="object 16539"/>
          <p:cNvSpPr/>
          <p:nvPr/>
        </p:nvSpPr>
        <p:spPr>
          <a:xfrm>
            <a:off x="5303387" y="66939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40" name="object 16540"/>
          <p:cNvSpPr/>
          <p:nvPr/>
        </p:nvSpPr>
        <p:spPr>
          <a:xfrm>
            <a:off x="12948529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41" name="object 16541"/>
          <p:cNvSpPr/>
          <p:nvPr/>
        </p:nvSpPr>
        <p:spPr>
          <a:xfrm>
            <a:off x="5303387" y="6692989"/>
            <a:ext cx="6985" cy="1270"/>
          </a:xfrm>
          <a:custGeom>
            <a:avLst/>
            <a:gdLst/>
            <a:ahLst/>
            <a:cxnLst/>
            <a:rect l="l" t="t" r="r" b="b"/>
            <a:pathLst>
              <a:path w="6985" h="1270">
                <a:moveTo>
                  <a:pt x="0" y="930"/>
                </a:moveTo>
                <a:lnTo>
                  <a:pt x="930" y="930"/>
                </a:lnTo>
              </a:path>
              <a:path w="6985" h="1270">
                <a:moveTo>
                  <a:pt x="930" y="930"/>
                </a:moveTo>
                <a:lnTo>
                  <a:pt x="5584" y="0"/>
                </a:lnTo>
              </a:path>
              <a:path w="6985" h="1270">
                <a:moveTo>
                  <a:pt x="5584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42" name="object 16542"/>
          <p:cNvSpPr/>
          <p:nvPr/>
        </p:nvSpPr>
        <p:spPr>
          <a:xfrm>
            <a:off x="12852663" y="3348821"/>
            <a:ext cx="29209" cy="0"/>
          </a:xfrm>
          <a:custGeom>
            <a:avLst/>
            <a:gdLst/>
            <a:ahLst/>
            <a:cxnLst/>
            <a:rect l="l" t="t" r="r" b="b"/>
            <a:pathLst>
              <a:path w="29209">
                <a:moveTo>
                  <a:pt x="0" y="0"/>
                </a:moveTo>
                <a:lnTo>
                  <a:pt x="288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6543" name="object 16543"/>
          <p:cNvPicPr/>
          <p:nvPr/>
        </p:nvPicPr>
        <p:blipFill>
          <a:blip r:embed="rId114" cstate="print"/>
          <a:stretch>
            <a:fillRect/>
          </a:stretch>
        </p:blipFill>
        <p:spPr>
          <a:xfrm>
            <a:off x="7135093" y="4072941"/>
            <a:ext cx="1766554" cy="3575923"/>
          </a:xfrm>
          <a:prstGeom prst="rect">
            <a:avLst/>
          </a:prstGeom>
        </p:spPr>
      </p:pic>
      <p:sp>
        <p:nvSpPr>
          <p:cNvPr id="16544" name="object 16544"/>
          <p:cNvSpPr/>
          <p:nvPr/>
        </p:nvSpPr>
        <p:spPr>
          <a:xfrm>
            <a:off x="12844286" y="3348821"/>
            <a:ext cx="37465" cy="85725"/>
          </a:xfrm>
          <a:custGeom>
            <a:avLst/>
            <a:gdLst/>
            <a:ahLst/>
            <a:cxnLst/>
            <a:rect l="l" t="t" r="r" b="b"/>
            <a:pathLst>
              <a:path w="37465" h="85725">
                <a:moveTo>
                  <a:pt x="0" y="8376"/>
                </a:moveTo>
                <a:lnTo>
                  <a:pt x="930" y="4653"/>
                </a:lnTo>
              </a:path>
              <a:path w="37465" h="85725">
                <a:moveTo>
                  <a:pt x="930" y="4653"/>
                </a:moveTo>
                <a:lnTo>
                  <a:pt x="3722" y="1861"/>
                </a:lnTo>
              </a:path>
              <a:path w="37465" h="85725">
                <a:moveTo>
                  <a:pt x="3722" y="1861"/>
                </a:moveTo>
                <a:lnTo>
                  <a:pt x="8376" y="0"/>
                </a:lnTo>
              </a:path>
              <a:path w="37465" h="85725">
                <a:moveTo>
                  <a:pt x="0" y="78182"/>
                </a:moveTo>
                <a:lnTo>
                  <a:pt x="0" y="8376"/>
                </a:lnTo>
              </a:path>
              <a:path w="37465" h="85725">
                <a:moveTo>
                  <a:pt x="8376" y="85628"/>
                </a:moveTo>
                <a:lnTo>
                  <a:pt x="3722" y="84697"/>
                </a:lnTo>
              </a:path>
              <a:path w="37465" h="85725">
                <a:moveTo>
                  <a:pt x="3722" y="84697"/>
                </a:moveTo>
                <a:lnTo>
                  <a:pt x="930" y="81905"/>
                </a:lnTo>
              </a:path>
              <a:path w="37465" h="85725">
                <a:moveTo>
                  <a:pt x="930" y="81905"/>
                </a:moveTo>
                <a:lnTo>
                  <a:pt x="0" y="78182"/>
                </a:lnTo>
              </a:path>
              <a:path w="37465" h="85725">
                <a:moveTo>
                  <a:pt x="37229" y="85628"/>
                </a:moveTo>
                <a:lnTo>
                  <a:pt x="8376" y="85628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45" name="object 16545"/>
          <p:cNvSpPr/>
          <p:nvPr/>
        </p:nvSpPr>
        <p:spPr>
          <a:xfrm>
            <a:off x="12814503" y="3194317"/>
            <a:ext cx="67310" cy="289560"/>
          </a:xfrm>
          <a:custGeom>
            <a:avLst/>
            <a:gdLst/>
            <a:ahLst/>
            <a:cxnLst/>
            <a:rect l="l" t="t" r="r" b="b"/>
            <a:pathLst>
              <a:path w="67309" h="289560">
                <a:moveTo>
                  <a:pt x="0" y="0"/>
                </a:moveTo>
                <a:lnTo>
                  <a:pt x="67013" y="0"/>
                </a:lnTo>
              </a:path>
              <a:path w="67309" h="289560">
                <a:moveTo>
                  <a:pt x="0" y="289461"/>
                </a:moveTo>
                <a:lnTo>
                  <a:pt x="0" y="0"/>
                </a:lnTo>
              </a:path>
              <a:path w="67309" h="289560">
                <a:moveTo>
                  <a:pt x="67013" y="289461"/>
                </a:moveTo>
                <a:lnTo>
                  <a:pt x="0" y="28946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546" name="object 16546"/>
          <p:cNvGrpSpPr/>
          <p:nvPr/>
        </p:nvGrpSpPr>
        <p:grpSpPr>
          <a:xfrm>
            <a:off x="5309902" y="6692058"/>
            <a:ext cx="1905" cy="1905"/>
            <a:chOff x="5309902" y="6692058"/>
            <a:chExt cx="1905" cy="1905"/>
          </a:xfrm>
        </p:grpSpPr>
        <p:sp>
          <p:nvSpPr>
            <p:cNvPr id="16547" name="object 16547"/>
            <p:cNvSpPr/>
            <p:nvPr/>
          </p:nvSpPr>
          <p:spPr>
            <a:xfrm>
              <a:off x="5309902" y="66920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48" name="object 16548"/>
            <p:cNvSpPr/>
            <p:nvPr/>
          </p:nvSpPr>
          <p:spPr>
            <a:xfrm>
              <a:off x="5309902" y="669298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549" name="object 16549"/>
          <p:cNvSpPr/>
          <p:nvPr/>
        </p:nvSpPr>
        <p:spPr>
          <a:xfrm>
            <a:off x="12881516" y="3483779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550" name="object 16550"/>
          <p:cNvGrpSpPr/>
          <p:nvPr/>
        </p:nvGrpSpPr>
        <p:grpSpPr>
          <a:xfrm>
            <a:off x="5197282" y="6262985"/>
            <a:ext cx="7620" cy="3175"/>
            <a:chOff x="5197282" y="6262985"/>
            <a:chExt cx="7620" cy="3175"/>
          </a:xfrm>
        </p:grpSpPr>
        <p:sp>
          <p:nvSpPr>
            <p:cNvPr id="16551" name="object 16551"/>
            <p:cNvSpPr/>
            <p:nvPr/>
          </p:nvSpPr>
          <p:spPr>
            <a:xfrm>
              <a:off x="5201936" y="626391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30" y="0"/>
                  </a:moveTo>
                  <a:lnTo>
                    <a:pt x="0" y="0"/>
                  </a:lnTo>
                </a:path>
                <a:path w="1904">
                  <a:moveTo>
                    <a:pt x="1861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52" name="object 16552"/>
            <p:cNvSpPr/>
            <p:nvPr/>
          </p:nvSpPr>
          <p:spPr>
            <a:xfrm>
              <a:off x="5202866" y="62629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53" name="object 16553"/>
            <p:cNvSpPr/>
            <p:nvPr/>
          </p:nvSpPr>
          <p:spPr>
            <a:xfrm>
              <a:off x="5198213" y="6263915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3722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554" name="object 16554"/>
          <p:cNvSpPr/>
          <p:nvPr/>
        </p:nvSpPr>
        <p:spPr>
          <a:xfrm>
            <a:off x="5046501" y="6302076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4653" y="0"/>
                </a:moveTo>
                <a:lnTo>
                  <a:pt x="930" y="930"/>
                </a:lnTo>
              </a:path>
              <a:path w="5079" h="1270">
                <a:moveTo>
                  <a:pt x="930" y="93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55" name="object 16555"/>
          <p:cNvSpPr/>
          <p:nvPr/>
        </p:nvSpPr>
        <p:spPr>
          <a:xfrm>
            <a:off x="12955045" y="3479125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4653"/>
                </a:moveTo>
                <a:lnTo>
                  <a:pt x="4653" y="4653"/>
                </a:lnTo>
              </a:path>
              <a:path w="5079"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56" name="object 16556"/>
          <p:cNvSpPr/>
          <p:nvPr/>
        </p:nvSpPr>
        <p:spPr>
          <a:xfrm>
            <a:off x="5045570" y="630207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57" name="object 16557"/>
          <p:cNvSpPr/>
          <p:nvPr/>
        </p:nvSpPr>
        <p:spPr>
          <a:xfrm>
            <a:off x="11524489" y="6540347"/>
            <a:ext cx="5080" cy="200660"/>
          </a:xfrm>
          <a:custGeom>
            <a:avLst/>
            <a:gdLst/>
            <a:ahLst/>
            <a:cxnLst/>
            <a:rect l="l" t="t" r="r" b="b"/>
            <a:pathLst>
              <a:path w="5079" h="200659">
                <a:moveTo>
                  <a:pt x="4653" y="0"/>
                </a:moveTo>
                <a:lnTo>
                  <a:pt x="4653" y="39091"/>
                </a:lnTo>
              </a:path>
              <a:path w="5079" h="200659">
                <a:moveTo>
                  <a:pt x="4653" y="56775"/>
                </a:moveTo>
                <a:lnTo>
                  <a:pt x="4653" y="91213"/>
                </a:lnTo>
              </a:path>
              <a:path w="5079" h="200659">
                <a:moveTo>
                  <a:pt x="4653" y="108897"/>
                </a:moveTo>
                <a:lnTo>
                  <a:pt x="4653" y="143334"/>
                </a:lnTo>
              </a:path>
              <a:path w="5079" h="200659">
                <a:moveTo>
                  <a:pt x="4653" y="161018"/>
                </a:moveTo>
                <a:lnTo>
                  <a:pt x="4653" y="200110"/>
                </a:lnTo>
              </a:path>
              <a:path w="5079" h="200659">
                <a:moveTo>
                  <a:pt x="0" y="200110"/>
                </a:moveTo>
                <a:lnTo>
                  <a:pt x="0" y="161018"/>
                </a:lnTo>
              </a:path>
              <a:path w="5079" h="200659">
                <a:moveTo>
                  <a:pt x="0" y="143334"/>
                </a:moveTo>
                <a:lnTo>
                  <a:pt x="0" y="108897"/>
                </a:lnTo>
              </a:path>
              <a:path w="5079" h="200659">
                <a:moveTo>
                  <a:pt x="0" y="91213"/>
                </a:moveTo>
                <a:lnTo>
                  <a:pt x="0" y="56775"/>
                </a:lnTo>
              </a:path>
              <a:path w="5079"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58" name="object 16558"/>
          <p:cNvSpPr/>
          <p:nvPr/>
        </p:nvSpPr>
        <p:spPr>
          <a:xfrm>
            <a:off x="12955045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59" name="object 16559"/>
          <p:cNvSpPr/>
          <p:nvPr/>
        </p:nvSpPr>
        <p:spPr>
          <a:xfrm>
            <a:off x="11524489" y="67404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60" name="object 16560"/>
          <p:cNvSpPr/>
          <p:nvPr/>
        </p:nvSpPr>
        <p:spPr>
          <a:xfrm>
            <a:off x="5045570" y="630300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61" name="object 16561"/>
          <p:cNvSpPr/>
          <p:nvPr/>
        </p:nvSpPr>
        <p:spPr>
          <a:xfrm>
            <a:off x="12559478" y="6783272"/>
            <a:ext cx="7620" cy="29209"/>
          </a:xfrm>
          <a:custGeom>
            <a:avLst/>
            <a:gdLst/>
            <a:ahLst/>
            <a:cxnLst/>
            <a:rect l="l" t="t" r="r" b="b"/>
            <a:pathLst>
              <a:path w="7620" h="29209">
                <a:moveTo>
                  <a:pt x="0" y="0"/>
                </a:moveTo>
                <a:lnTo>
                  <a:pt x="7445" y="288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62" name="object 16562"/>
          <p:cNvSpPr/>
          <p:nvPr/>
        </p:nvSpPr>
        <p:spPr>
          <a:xfrm>
            <a:off x="11524489" y="654034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63" name="object 16563"/>
          <p:cNvSpPr/>
          <p:nvPr/>
        </p:nvSpPr>
        <p:spPr>
          <a:xfrm>
            <a:off x="12955045" y="339163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64" name="object 16564"/>
          <p:cNvSpPr/>
          <p:nvPr/>
        </p:nvSpPr>
        <p:spPr>
          <a:xfrm>
            <a:off x="5295941" y="6665997"/>
            <a:ext cx="6985" cy="29209"/>
          </a:xfrm>
          <a:custGeom>
            <a:avLst/>
            <a:gdLst/>
            <a:ahLst/>
            <a:cxnLst/>
            <a:rect l="l" t="t" r="r" b="b"/>
            <a:pathLst>
              <a:path w="6985" h="29209">
                <a:moveTo>
                  <a:pt x="6515" y="28853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65" name="object 16565"/>
          <p:cNvSpPr/>
          <p:nvPr/>
        </p:nvSpPr>
        <p:spPr>
          <a:xfrm>
            <a:off x="11383946" y="6448203"/>
            <a:ext cx="66675" cy="5080"/>
          </a:xfrm>
          <a:custGeom>
            <a:avLst/>
            <a:gdLst/>
            <a:ahLst/>
            <a:cxnLst/>
            <a:rect l="l" t="t" r="r" b="b"/>
            <a:pathLst>
              <a:path w="66675" h="5079">
                <a:moveTo>
                  <a:pt x="66082" y="0"/>
                </a:moveTo>
                <a:lnTo>
                  <a:pt x="0" y="0"/>
                </a:lnTo>
              </a:path>
              <a:path w="66675" h="5079">
                <a:moveTo>
                  <a:pt x="0" y="0"/>
                </a:moveTo>
                <a:lnTo>
                  <a:pt x="0" y="4653"/>
                </a:lnTo>
              </a:path>
              <a:path w="66675" h="5079">
                <a:moveTo>
                  <a:pt x="0" y="4653"/>
                </a:moveTo>
                <a:lnTo>
                  <a:pt x="66082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66" name="object 16566"/>
          <p:cNvSpPr/>
          <p:nvPr/>
        </p:nvSpPr>
        <p:spPr>
          <a:xfrm>
            <a:off x="5202866" y="6679028"/>
            <a:ext cx="47625" cy="38735"/>
          </a:xfrm>
          <a:custGeom>
            <a:avLst/>
            <a:gdLst/>
            <a:ahLst/>
            <a:cxnLst/>
            <a:rect l="l" t="t" r="r" b="b"/>
            <a:pathLst>
              <a:path w="47625" h="38734">
                <a:moveTo>
                  <a:pt x="47468" y="28853"/>
                </a:moveTo>
                <a:lnTo>
                  <a:pt x="40952" y="0"/>
                </a:lnTo>
              </a:path>
              <a:path w="47625" h="38734">
                <a:moveTo>
                  <a:pt x="7445" y="3816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67" name="object 16567"/>
          <p:cNvSpPr/>
          <p:nvPr/>
        </p:nvSpPr>
        <p:spPr>
          <a:xfrm>
            <a:off x="12955045" y="319152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68" name="object 16568"/>
          <p:cNvSpPr/>
          <p:nvPr/>
        </p:nvSpPr>
        <p:spPr>
          <a:xfrm>
            <a:off x="12955045" y="319152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10"/>
                </a:moveTo>
                <a:lnTo>
                  <a:pt x="0" y="161018"/>
                </a:lnTo>
              </a:path>
              <a:path h="200660">
                <a:moveTo>
                  <a:pt x="0" y="143334"/>
                </a:moveTo>
                <a:lnTo>
                  <a:pt x="0" y="108897"/>
                </a:lnTo>
              </a:path>
              <a:path h="200660">
                <a:moveTo>
                  <a:pt x="0" y="91213"/>
                </a:moveTo>
                <a:lnTo>
                  <a:pt x="0" y="56775"/>
                </a:lnTo>
              </a:path>
              <a:path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69" name="object 16569"/>
          <p:cNvSpPr/>
          <p:nvPr/>
        </p:nvSpPr>
        <p:spPr>
          <a:xfrm>
            <a:off x="5153537" y="6701366"/>
            <a:ext cx="7620" cy="29209"/>
          </a:xfrm>
          <a:custGeom>
            <a:avLst/>
            <a:gdLst/>
            <a:ahLst/>
            <a:cxnLst/>
            <a:rect l="l" t="t" r="r" b="b"/>
            <a:pathLst>
              <a:path w="7620" h="29209">
                <a:moveTo>
                  <a:pt x="7445" y="28853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70" name="object 16570"/>
          <p:cNvSpPr/>
          <p:nvPr/>
        </p:nvSpPr>
        <p:spPr>
          <a:xfrm>
            <a:off x="12510148" y="6795372"/>
            <a:ext cx="7620" cy="29209"/>
          </a:xfrm>
          <a:custGeom>
            <a:avLst/>
            <a:gdLst/>
            <a:ahLst/>
            <a:cxnLst/>
            <a:rect l="l" t="t" r="r" b="b"/>
            <a:pathLst>
              <a:path w="7620" h="29209">
                <a:moveTo>
                  <a:pt x="0" y="0"/>
                </a:moveTo>
                <a:lnTo>
                  <a:pt x="7445" y="288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71" name="object 16571"/>
          <p:cNvSpPr/>
          <p:nvPr/>
        </p:nvSpPr>
        <p:spPr>
          <a:xfrm>
            <a:off x="12959698" y="319152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39091"/>
                </a:lnTo>
              </a:path>
              <a:path h="200660">
                <a:moveTo>
                  <a:pt x="0" y="56775"/>
                </a:moveTo>
                <a:lnTo>
                  <a:pt x="0" y="91213"/>
                </a:lnTo>
              </a:path>
              <a:path h="200660">
                <a:moveTo>
                  <a:pt x="0" y="108897"/>
                </a:moveTo>
                <a:lnTo>
                  <a:pt x="0" y="143334"/>
                </a:lnTo>
              </a:path>
              <a:path h="200660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72" name="object 16572"/>
          <p:cNvSpPr/>
          <p:nvPr/>
        </p:nvSpPr>
        <p:spPr>
          <a:xfrm>
            <a:off x="12470127" y="6805610"/>
            <a:ext cx="6985" cy="29209"/>
          </a:xfrm>
          <a:custGeom>
            <a:avLst/>
            <a:gdLst/>
            <a:ahLst/>
            <a:cxnLst/>
            <a:rect l="l" t="t" r="r" b="b"/>
            <a:pathLst>
              <a:path w="6984" h="29209">
                <a:moveTo>
                  <a:pt x="0" y="0"/>
                </a:moveTo>
                <a:lnTo>
                  <a:pt x="6515" y="288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73" name="object 16573"/>
          <p:cNvSpPr/>
          <p:nvPr/>
        </p:nvSpPr>
        <p:spPr>
          <a:xfrm>
            <a:off x="11524489" y="6448203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653" y="0"/>
                </a:moveTo>
                <a:lnTo>
                  <a:pt x="0" y="0"/>
                </a:lnTo>
              </a:path>
              <a:path w="5079"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74" name="object 16574"/>
          <p:cNvSpPr/>
          <p:nvPr/>
        </p:nvSpPr>
        <p:spPr>
          <a:xfrm>
            <a:off x="12418005" y="6818640"/>
            <a:ext cx="6985" cy="29209"/>
          </a:xfrm>
          <a:custGeom>
            <a:avLst/>
            <a:gdLst/>
            <a:ahLst/>
            <a:cxnLst/>
            <a:rect l="l" t="t" r="r" b="b"/>
            <a:pathLst>
              <a:path w="6984" h="29209">
                <a:moveTo>
                  <a:pt x="0" y="0"/>
                </a:moveTo>
                <a:lnTo>
                  <a:pt x="6515" y="288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75" name="object 16575"/>
          <p:cNvSpPr/>
          <p:nvPr/>
        </p:nvSpPr>
        <p:spPr>
          <a:xfrm>
            <a:off x="11524489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76" name="object 16576"/>
          <p:cNvSpPr/>
          <p:nvPr/>
        </p:nvSpPr>
        <p:spPr>
          <a:xfrm>
            <a:off x="12673025" y="720862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39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77" name="object 16577"/>
          <p:cNvSpPr/>
          <p:nvPr/>
        </p:nvSpPr>
        <p:spPr>
          <a:xfrm>
            <a:off x="12885239" y="339163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991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78" name="object 16578"/>
          <p:cNvSpPr/>
          <p:nvPr/>
        </p:nvSpPr>
        <p:spPr>
          <a:xfrm>
            <a:off x="12885239" y="319152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39091"/>
                </a:lnTo>
              </a:path>
              <a:path h="200660">
                <a:moveTo>
                  <a:pt x="0" y="56775"/>
                </a:moveTo>
                <a:lnTo>
                  <a:pt x="0" y="91213"/>
                </a:lnTo>
              </a:path>
              <a:path h="200660">
                <a:moveTo>
                  <a:pt x="0" y="108897"/>
                </a:moveTo>
                <a:lnTo>
                  <a:pt x="0" y="143334"/>
                </a:lnTo>
              </a:path>
              <a:path h="200660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79" name="object 16579"/>
          <p:cNvSpPr/>
          <p:nvPr/>
        </p:nvSpPr>
        <p:spPr>
          <a:xfrm>
            <a:off x="12673029" y="720955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80" name="object 16580"/>
          <p:cNvSpPr/>
          <p:nvPr/>
        </p:nvSpPr>
        <p:spPr>
          <a:xfrm>
            <a:off x="12885239" y="31915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9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81" name="object 16581"/>
          <p:cNvSpPr/>
          <p:nvPr/>
        </p:nvSpPr>
        <p:spPr>
          <a:xfrm>
            <a:off x="12668375" y="7210483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0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82" name="object 16582"/>
          <p:cNvSpPr/>
          <p:nvPr/>
        </p:nvSpPr>
        <p:spPr>
          <a:xfrm>
            <a:off x="5106069" y="6572923"/>
            <a:ext cx="29845" cy="119380"/>
          </a:xfrm>
          <a:custGeom>
            <a:avLst/>
            <a:gdLst/>
            <a:ahLst/>
            <a:cxnLst/>
            <a:rect l="l" t="t" r="r" b="b"/>
            <a:pathLst>
              <a:path w="29845" h="119379">
                <a:moveTo>
                  <a:pt x="0" y="0"/>
                </a:moveTo>
                <a:lnTo>
                  <a:pt x="6515" y="26991"/>
                </a:lnTo>
              </a:path>
              <a:path w="29845" h="119379">
                <a:moveTo>
                  <a:pt x="10238" y="42814"/>
                </a:moveTo>
                <a:lnTo>
                  <a:pt x="17684" y="74459"/>
                </a:lnTo>
              </a:path>
              <a:path w="29845" h="119379">
                <a:moveTo>
                  <a:pt x="22337" y="90282"/>
                </a:moveTo>
                <a:lnTo>
                  <a:pt x="28853" y="116343"/>
                </a:lnTo>
              </a:path>
              <a:path w="29845" h="119379">
                <a:moveTo>
                  <a:pt x="28853" y="116343"/>
                </a:moveTo>
                <a:lnTo>
                  <a:pt x="29783" y="11913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83" name="object 16583"/>
          <p:cNvSpPr/>
          <p:nvPr/>
        </p:nvSpPr>
        <p:spPr>
          <a:xfrm>
            <a:off x="12955045" y="319152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84" name="object 16584"/>
          <p:cNvSpPr/>
          <p:nvPr/>
        </p:nvSpPr>
        <p:spPr>
          <a:xfrm>
            <a:off x="12516663" y="7247714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1861" y="930"/>
                </a:moveTo>
                <a:lnTo>
                  <a:pt x="5584" y="0"/>
                </a:lnTo>
              </a:path>
              <a:path w="5715" h="1270">
                <a:moveTo>
                  <a:pt x="930" y="930"/>
                </a:moveTo>
                <a:lnTo>
                  <a:pt x="1861" y="930"/>
                </a:lnTo>
              </a:path>
              <a:path w="5715" h="1270">
                <a:moveTo>
                  <a:pt x="0" y="93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85" name="object 16585"/>
          <p:cNvSpPr/>
          <p:nvPr/>
        </p:nvSpPr>
        <p:spPr>
          <a:xfrm>
            <a:off x="11450029" y="6448203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45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86" name="object 16586"/>
          <p:cNvSpPr/>
          <p:nvPr/>
        </p:nvSpPr>
        <p:spPr>
          <a:xfrm>
            <a:off x="12515732" y="724771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87" name="object 16587"/>
          <p:cNvSpPr/>
          <p:nvPr/>
        </p:nvSpPr>
        <p:spPr>
          <a:xfrm>
            <a:off x="12408697" y="681957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88" name="object 16588"/>
          <p:cNvSpPr/>
          <p:nvPr/>
        </p:nvSpPr>
        <p:spPr>
          <a:xfrm>
            <a:off x="12959698" y="319152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39091"/>
                </a:lnTo>
              </a:path>
              <a:path h="200660">
                <a:moveTo>
                  <a:pt x="0" y="56775"/>
                </a:moveTo>
                <a:lnTo>
                  <a:pt x="0" y="91213"/>
                </a:lnTo>
              </a:path>
              <a:path h="200660">
                <a:moveTo>
                  <a:pt x="0" y="108897"/>
                </a:moveTo>
                <a:lnTo>
                  <a:pt x="0" y="143334"/>
                </a:lnTo>
              </a:path>
              <a:path h="200660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89" name="object 16589"/>
          <p:cNvSpPr/>
          <p:nvPr/>
        </p:nvSpPr>
        <p:spPr>
          <a:xfrm>
            <a:off x="12409628" y="6819571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930" y="930"/>
                </a:moveTo>
                <a:lnTo>
                  <a:pt x="0" y="930"/>
                </a:lnTo>
              </a:path>
              <a:path w="1904" h="1270">
                <a:moveTo>
                  <a:pt x="1861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90" name="object 16590"/>
          <p:cNvSpPr/>
          <p:nvPr/>
        </p:nvSpPr>
        <p:spPr>
          <a:xfrm>
            <a:off x="12955045" y="339163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91" name="object 16591"/>
          <p:cNvSpPr/>
          <p:nvPr/>
        </p:nvSpPr>
        <p:spPr>
          <a:xfrm>
            <a:off x="12411489" y="6818640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4653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92" name="object 16592"/>
          <p:cNvSpPr/>
          <p:nvPr/>
        </p:nvSpPr>
        <p:spPr>
          <a:xfrm>
            <a:off x="12881516" y="339163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93" name="object 16593"/>
          <p:cNvSpPr/>
          <p:nvPr/>
        </p:nvSpPr>
        <p:spPr>
          <a:xfrm>
            <a:off x="12416143" y="681864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94" name="object 16594"/>
          <p:cNvSpPr/>
          <p:nvPr/>
        </p:nvSpPr>
        <p:spPr>
          <a:xfrm>
            <a:off x="12881516" y="3391635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27922" y="0"/>
                </a:lnTo>
              </a:path>
              <a:path w="73659">
                <a:moveTo>
                  <a:pt x="45606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95" name="object 16595"/>
          <p:cNvSpPr/>
          <p:nvPr/>
        </p:nvSpPr>
        <p:spPr>
          <a:xfrm>
            <a:off x="12881516" y="3191525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73528" y="0"/>
                </a:moveTo>
                <a:lnTo>
                  <a:pt x="45606" y="0"/>
                </a:lnTo>
              </a:path>
              <a:path w="73659">
                <a:moveTo>
                  <a:pt x="279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96" name="object 16596"/>
          <p:cNvSpPr/>
          <p:nvPr/>
        </p:nvSpPr>
        <p:spPr>
          <a:xfrm>
            <a:off x="12416142" y="681771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97" name="object 16597"/>
          <p:cNvSpPr/>
          <p:nvPr/>
        </p:nvSpPr>
        <p:spPr>
          <a:xfrm>
            <a:off x="12881516" y="319152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98" name="object 16598"/>
          <p:cNvSpPr/>
          <p:nvPr/>
        </p:nvSpPr>
        <p:spPr>
          <a:xfrm>
            <a:off x="12881516" y="339163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99" name="object 16599"/>
          <p:cNvSpPr/>
          <p:nvPr/>
        </p:nvSpPr>
        <p:spPr>
          <a:xfrm>
            <a:off x="11383946" y="6448203"/>
            <a:ext cx="66675" cy="289560"/>
          </a:xfrm>
          <a:custGeom>
            <a:avLst/>
            <a:gdLst/>
            <a:ahLst/>
            <a:cxnLst/>
            <a:rect l="l" t="t" r="r" b="b"/>
            <a:pathLst>
              <a:path w="66675" h="289559">
                <a:moveTo>
                  <a:pt x="66082" y="289461"/>
                </a:moveTo>
                <a:lnTo>
                  <a:pt x="0" y="289461"/>
                </a:lnTo>
              </a:path>
              <a:path w="66675" h="289559">
                <a:moveTo>
                  <a:pt x="0" y="289461"/>
                </a:moveTo>
                <a:lnTo>
                  <a:pt x="0" y="0"/>
                </a:lnTo>
              </a:path>
              <a:path w="66675" h="289559">
                <a:moveTo>
                  <a:pt x="0" y="0"/>
                </a:moveTo>
                <a:lnTo>
                  <a:pt x="6608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00" name="object 16600"/>
          <p:cNvSpPr/>
          <p:nvPr/>
        </p:nvSpPr>
        <p:spPr>
          <a:xfrm>
            <a:off x="12417074" y="6805610"/>
            <a:ext cx="53340" cy="13335"/>
          </a:xfrm>
          <a:custGeom>
            <a:avLst/>
            <a:gdLst/>
            <a:ahLst/>
            <a:cxnLst/>
            <a:rect l="l" t="t" r="r" b="b"/>
            <a:pathLst>
              <a:path w="53340" h="13334">
                <a:moveTo>
                  <a:pt x="930" y="13030"/>
                </a:moveTo>
                <a:lnTo>
                  <a:pt x="0" y="13030"/>
                </a:lnTo>
              </a:path>
              <a:path w="53340" h="13334">
                <a:moveTo>
                  <a:pt x="53052" y="0"/>
                </a:moveTo>
                <a:lnTo>
                  <a:pt x="35368" y="3722"/>
                </a:lnTo>
              </a:path>
              <a:path w="53340" h="13334">
                <a:moveTo>
                  <a:pt x="17684" y="8376"/>
                </a:moveTo>
                <a:lnTo>
                  <a:pt x="930" y="130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01" name="object 16601"/>
          <p:cNvSpPr/>
          <p:nvPr/>
        </p:nvSpPr>
        <p:spPr>
          <a:xfrm>
            <a:off x="12881516" y="3186871"/>
            <a:ext cx="0" cy="5080"/>
          </a:xfrm>
          <a:custGeom>
            <a:avLst/>
            <a:gdLst/>
            <a:ahLst/>
            <a:cxnLst/>
            <a:rect l="l" t="t" r="r" b="b"/>
            <a:pathLst>
              <a:path h="5080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02" name="object 16602"/>
          <p:cNvSpPr/>
          <p:nvPr/>
        </p:nvSpPr>
        <p:spPr>
          <a:xfrm>
            <a:off x="12881516" y="319152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10"/>
                </a:moveTo>
                <a:lnTo>
                  <a:pt x="0" y="161018"/>
                </a:lnTo>
              </a:path>
              <a:path h="200660">
                <a:moveTo>
                  <a:pt x="0" y="143334"/>
                </a:moveTo>
                <a:lnTo>
                  <a:pt x="0" y="108897"/>
                </a:lnTo>
              </a:path>
              <a:path h="200660">
                <a:moveTo>
                  <a:pt x="0" y="91213"/>
                </a:moveTo>
                <a:lnTo>
                  <a:pt x="0" y="56775"/>
                </a:lnTo>
              </a:path>
              <a:path h="200660">
                <a:moveTo>
                  <a:pt x="0" y="39091"/>
                </a:moveTo>
                <a:lnTo>
                  <a:pt x="0" y="0"/>
                </a:lnTo>
              </a:path>
              <a:path h="200660">
                <a:moveTo>
                  <a:pt x="0" y="0"/>
                </a:moveTo>
                <a:lnTo>
                  <a:pt x="0" y="39091"/>
                </a:lnTo>
              </a:path>
              <a:path h="200660">
                <a:moveTo>
                  <a:pt x="0" y="56775"/>
                </a:moveTo>
                <a:lnTo>
                  <a:pt x="0" y="91213"/>
                </a:lnTo>
              </a:path>
              <a:path h="200660">
                <a:moveTo>
                  <a:pt x="0" y="108897"/>
                </a:moveTo>
                <a:lnTo>
                  <a:pt x="0" y="143334"/>
                </a:lnTo>
              </a:path>
              <a:path h="200660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03" name="object 16603"/>
          <p:cNvSpPr/>
          <p:nvPr/>
        </p:nvSpPr>
        <p:spPr>
          <a:xfrm>
            <a:off x="11421177" y="6497533"/>
            <a:ext cx="29209" cy="0"/>
          </a:xfrm>
          <a:custGeom>
            <a:avLst/>
            <a:gdLst/>
            <a:ahLst/>
            <a:cxnLst/>
            <a:rect l="l" t="t" r="r" b="b"/>
            <a:pathLst>
              <a:path w="29209">
                <a:moveTo>
                  <a:pt x="0" y="0"/>
                </a:moveTo>
                <a:lnTo>
                  <a:pt x="288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04" name="object 16604"/>
          <p:cNvSpPr/>
          <p:nvPr/>
        </p:nvSpPr>
        <p:spPr>
          <a:xfrm>
            <a:off x="12822879" y="3300422"/>
            <a:ext cx="59055" cy="5080"/>
          </a:xfrm>
          <a:custGeom>
            <a:avLst/>
            <a:gdLst/>
            <a:ahLst/>
            <a:cxnLst/>
            <a:rect l="l" t="t" r="r" b="b"/>
            <a:pathLst>
              <a:path w="59054" h="5079">
                <a:moveTo>
                  <a:pt x="0" y="4653"/>
                </a:moveTo>
                <a:lnTo>
                  <a:pt x="20476" y="4653"/>
                </a:lnTo>
              </a:path>
              <a:path w="59054" h="5079">
                <a:moveTo>
                  <a:pt x="38160" y="4653"/>
                </a:moveTo>
                <a:lnTo>
                  <a:pt x="58636" y="4653"/>
                </a:lnTo>
              </a:path>
              <a:path w="59054" h="5079">
                <a:moveTo>
                  <a:pt x="58636" y="0"/>
                </a:moveTo>
                <a:lnTo>
                  <a:pt x="40022" y="0"/>
                </a:lnTo>
              </a:path>
              <a:path w="59054" h="5079">
                <a:moveTo>
                  <a:pt x="23268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05" name="object 16605"/>
          <p:cNvSpPr/>
          <p:nvPr/>
        </p:nvSpPr>
        <p:spPr>
          <a:xfrm>
            <a:off x="11413731" y="6497533"/>
            <a:ext cx="7620" cy="85725"/>
          </a:xfrm>
          <a:custGeom>
            <a:avLst/>
            <a:gdLst/>
            <a:ahLst/>
            <a:cxnLst/>
            <a:rect l="l" t="t" r="r" b="b"/>
            <a:pathLst>
              <a:path w="7620" h="85725">
                <a:moveTo>
                  <a:pt x="0" y="7445"/>
                </a:moveTo>
                <a:lnTo>
                  <a:pt x="930" y="3722"/>
                </a:lnTo>
              </a:path>
              <a:path w="7620" h="85725">
                <a:moveTo>
                  <a:pt x="930" y="3722"/>
                </a:moveTo>
                <a:lnTo>
                  <a:pt x="3722" y="930"/>
                </a:lnTo>
              </a:path>
              <a:path w="7620" h="85725">
                <a:moveTo>
                  <a:pt x="3722" y="930"/>
                </a:moveTo>
                <a:lnTo>
                  <a:pt x="7445" y="0"/>
                </a:lnTo>
              </a:path>
              <a:path w="7620" h="85725">
                <a:moveTo>
                  <a:pt x="0" y="77251"/>
                </a:moveTo>
                <a:lnTo>
                  <a:pt x="0" y="7445"/>
                </a:lnTo>
              </a:path>
              <a:path w="7620" h="85725">
                <a:moveTo>
                  <a:pt x="7445" y="85628"/>
                </a:moveTo>
                <a:lnTo>
                  <a:pt x="3722" y="84697"/>
                </a:lnTo>
              </a:path>
              <a:path w="7620" h="85725">
                <a:moveTo>
                  <a:pt x="3722" y="84697"/>
                </a:moveTo>
                <a:lnTo>
                  <a:pt x="930" y="80974"/>
                </a:lnTo>
              </a:path>
              <a:path w="7620" h="85725">
                <a:moveTo>
                  <a:pt x="930" y="80974"/>
                </a:moveTo>
                <a:lnTo>
                  <a:pt x="0" y="7725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06" name="object 16606"/>
          <p:cNvSpPr/>
          <p:nvPr/>
        </p:nvSpPr>
        <p:spPr>
          <a:xfrm>
            <a:off x="12822879" y="3199902"/>
            <a:ext cx="59055" cy="5080"/>
          </a:xfrm>
          <a:custGeom>
            <a:avLst/>
            <a:gdLst/>
            <a:ahLst/>
            <a:cxnLst/>
            <a:rect l="l" t="t" r="r" b="b"/>
            <a:pathLst>
              <a:path w="59054" h="5080">
                <a:moveTo>
                  <a:pt x="58636" y="0"/>
                </a:moveTo>
                <a:lnTo>
                  <a:pt x="38160" y="0"/>
                </a:lnTo>
              </a:path>
              <a:path w="59054" h="5080">
                <a:moveTo>
                  <a:pt x="20476" y="0"/>
                </a:moveTo>
                <a:lnTo>
                  <a:pt x="0" y="0"/>
                </a:lnTo>
              </a:path>
              <a:path w="59054" h="5080">
                <a:moveTo>
                  <a:pt x="58636" y="4653"/>
                </a:moveTo>
                <a:lnTo>
                  <a:pt x="40022" y="4653"/>
                </a:lnTo>
              </a:path>
              <a:path w="59054" h="5080">
                <a:moveTo>
                  <a:pt x="23268" y="4653"/>
                </a:moveTo>
                <a:lnTo>
                  <a:pt x="4653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07" name="object 16607"/>
          <p:cNvSpPr/>
          <p:nvPr/>
        </p:nvSpPr>
        <p:spPr>
          <a:xfrm>
            <a:off x="11421177" y="6583161"/>
            <a:ext cx="29209" cy="0"/>
          </a:xfrm>
          <a:custGeom>
            <a:avLst/>
            <a:gdLst/>
            <a:ahLst/>
            <a:cxnLst/>
            <a:rect l="l" t="t" r="r" b="b"/>
            <a:pathLst>
              <a:path w="29209">
                <a:moveTo>
                  <a:pt x="288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08" name="object 16608"/>
          <p:cNvSpPr/>
          <p:nvPr/>
        </p:nvSpPr>
        <p:spPr>
          <a:xfrm>
            <a:off x="12822879" y="3199902"/>
            <a:ext cx="5080" cy="105410"/>
          </a:xfrm>
          <a:custGeom>
            <a:avLst/>
            <a:gdLst/>
            <a:ahLst/>
            <a:cxnLst/>
            <a:rect l="l" t="t" r="r" b="b"/>
            <a:pathLst>
              <a:path w="5079" h="105410">
                <a:moveTo>
                  <a:pt x="0" y="0"/>
                </a:moveTo>
                <a:lnTo>
                  <a:pt x="0" y="17684"/>
                </a:lnTo>
              </a:path>
              <a:path w="5079" h="105410">
                <a:moveTo>
                  <a:pt x="0" y="35368"/>
                </a:moveTo>
                <a:lnTo>
                  <a:pt x="0" y="69805"/>
                </a:lnTo>
              </a:path>
              <a:path w="5079" h="105410">
                <a:moveTo>
                  <a:pt x="0" y="87490"/>
                </a:moveTo>
                <a:lnTo>
                  <a:pt x="0" y="105174"/>
                </a:lnTo>
              </a:path>
              <a:path w="5079" h="105410">
                <a:moveTo>
                  <a:pt x="4653" y="4653"/>
                </a:moveTo>
                <a:lnTo>
                  <a:pt x="4653" y="43745"/>
                </a:lnTo>
              </a:path>
              <a:path w="5079" h="105410">
                <a:moveTo>
                  <a:pt x="4653" y="61429"/>
                </a:moveTo>
                <a:lnTo>
                  <a:pt x="4653" y="10052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09" name="object 16609"/>
          <p:cNvSpPr/>
          <p:nvPr/>
        </p:nvSpPr>
        <p:spPr>
          <a:xfrm>
            <a:off x="13130024" y="3391635"/>
            <a:ext cx="3810" cy="9525"/>
          </a:xfrm>
          <a:custGeom>
            <a:avLst/>
            <a:gdLst/>
            <a:ahLst/>
            <a:cxnLst/>
            <a:rect l="l" t="t" r="r" b="b"/>
            <a:pathLst>
              <a:path w="3809" h="9525">
                <a:moveTo>
                  <a:pt x="0" y="9307"/>
                </a:moveTo>
                <a:lnTo>
                  <a:pt x="0" y="0"/>
                </a:lnTo>
              </a:path>
              <a:path w="3809" h="9525">
                <a:moveTo>
                  <a:pt x="1861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10" name="object 16610"/>
          <p:cNvSpPr/>
          <p:nvPr/>
        </p:nvSpPr>
        <p:spPr>
          <a:xfrm>
            <a:off x="12469195" y="680467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611" name="object 16611"/>
          <p:cNvGrpSpPr/>
          <p:nvPr/>
        </p:nvGrpSpPr>
        <p:grpSpPr>
          <a:xfrm>
            <a:off x="13130024" y="3390705"/>
            <a:ext cx="1905" cy="1905"/>
            <a:chOff x="13130024" y="3390705"/>
            <a:chExt cx="1905" cy="1905"/>
          </a:xfrm>
        </p:grpSpPr>
        <p:sp>
          <p:nvSpPr>
            <p:cNvPr id="16612" name="object 16612"/>
            <p:cNvSpPr/>
            <p:nvPr/>
          </p:nvSpPr>
          <p:spPr>
            <a:xfrm>
              <a:off x="13130024" y="33907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13" name="object 16613"/>
            <p:cNvSpPr/>
            <p:nvPr/>
          </p:nvSpPr>
          <p:spPr>
            <a:xfrm>
              <a:off x="13130956" y="339163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614" name="object 16614"/>
          <p:cNvSpPr/>
          <p:nvPr/>
        </p:nvSpPr>
        <p:spPr>
          <a:xfrm>
            <a:off x="11517043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615" name="object 16615"/>
          <p:cNvGrpSpPr/>
          <p:nvPr/>
        </p:nvGrpSpPr>
        <p:grpSpPr>
          <a:xfrm>
            <a:off x="13129094" y="3390705"/>
            <a:ext cx="5080" cy="11430"/>
            <a:chOff x="13129094" y="3390705"/>
            <a:chExt cx="5080" cy="11430"/>
          </a:xfrm>
        </p:grpSpPr>
        <p:sp>
          <p:nvSpPr>
            <p:cNvPr id="16616" name="object 16616"/>
            <p:cNvSpPr/>
            <p:nvPr/>
          </p:nvSpPr>
          <p:spPr>
            <a:xfrm>
              <a:off x="13130025" y="3391635"/>
              <a:ext cx="3810" cy="9525"/>
            </a:xfrm>
            <a:custGeom>
              <a:avLst/>
              <a:gdLst/>
              <a:ahLst/>
              <a:cxnLst/>
              <a:rect l="l" t="t" r="r" b="b"/>
              <a:pathLst>
                <a:path w="3809" h="9525">
                  <a:moveTo>
                    <a:pt x="0" y="0"/>
                  </a:moveTo>
                  <a:lnTo>
                    <a:pt x="930" y="0"/>
                  </a:lnTo>
                </a:path>
                <a:path w="3809" h="9525">
                  <a:moveTo>
                    <a:pt x="3722" y="9307"/>
                  </a:moveTo>
                  <a:lnTo>
                    <a:pt x="1861" y="9307"/>
                  </a:lnTo>
                </a:path>
                <a:path w="3809" h="9525">
                  <a:moveTo>
                    <a:pt x="1861" y="9307"/>
                  </a:moveTo>
                  <a:lnTo>
                    <a:pt x="930" y="9307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17" name="object 16617"/>
            <p:cNvSpPr/>
            <p:nvPr/>
          </p:nvSpPr>
          <p:spPr>
            <a:xfrm>
              <a:off x="13130024" y="34000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18" name="object 16618"/>
            <p:cNvSpPr/>
            <p:nvPr/>
          </p:nvSpPr>
          <p:spPr>
            <a:xfrm>
              <a:off x="13130025" y="3391635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69" h="9525">
                  <a:moveTo>
                    <a:pt x="930" y="9307"/>
                  </a:moveTo>
                  <a:lnTo>
                    <a:pt x="0" y="9307"/>
                  </a:lnTo>
                </a:path>
                <a:path w="1269" h="9525">
                  <a:moveTo>
                    <a:pt x="0" y="0"/>
                  </a:moveTo>
                  <a:lnTo>
                    <a:pt x="0" y="9307"/>
                  </a:lnTo>
                </a:path>
                <a:path w="1269" h="9525">
                  <a:moveTo>
                    <a:pt x="930" y="930"/>
                  </a:moveTo>
                  <a:lnTo>
                    <a:pt x="930" y="8376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619" name="object 16619"/>
          <p:cNvGrpSpPr/>
          <p:nvPr/>
        </p:nvGrpSpPr>
        <p:grpSpPr>
          <a:xfrm>
            <a:off x="12469196" y="6781410"/>
            <a:ext cx="92710" cy="24765"/>
            <a:chOff x="12469196" y="6781410"/>
            <a:chExt cx="92710" cy="24765"/>
          </a:xfrm>
        </p:grpSpPr>
        <p:sp>
          <p:nvSpPr>
            <p:cNvPr id="16620" name="object 16620"/>
            <p:cNvSpPr/>
            <p:nvPr/>
          </p:nvSpPr>
          <p:spPr>
            <a:xfrm>
              <a:off x="12470127" y="6795372"/>
              <a:ext cx="40640" cy="10795"/>
            </a:xfrm>
            <a:custGeom>
              <a:avLst/>
              <a:gdLst/>
              <a:ahLst/>
              <a:cxnLst/>
              <a:rect l="l" t="t" r="r" b="b"/>
              <a:pathLst>
                <a:path w="40640" h="10795">
                  <a:moveTo>
                    <a:pt x="0" y="9307"/>
                  </a:moveTo>
                  <a:lnTo>
                    <a:pt x="0" y="10238"/>
                  </a:lnTo>
                </a:path>
                <a:path w="40640" h="10795">
                  <a:moveTo>
                    <a:pt x="930" y="9307"/>
                  </a:moveTo>
                  <a:lnTo>
                    <a:pt x="0" y="9307"/>
                  </a:lnTo>
                </a:path>
                <a:path w="40640" h="10795">
                  <a:moveTo>
                    <a:pt x="2792" y="9307"/>
                  </a:moveTo>
                  <a:lnTo>
                    <a:pt x="930" y="9307"/>
                  </a:lnTo>
                </a:path>
                <a:path w="40640" h="10795">
                  <a:moveTo>
                    <a:pt x="3722" y="9307"/>
                  </a:moveTo>
                  <a:lnTo>
                    <a:pt x="2792" y="9307"/>
                  </a:lnTo>
                </a:path>
                <a:path w="40640" h="10795">
                  <a:moveTo>
                    <a:pt x="5584" y="8376"/>
                  </a:moveTo>
                  <a:lnTo>
                    <a:pt x="3722" y="9307"/>
                  </a:lnTo>
                </a:path>
                <a:path w="40640" h="10795">
                  <a:moveTo>
                    <a:pt x="19545" y="4653"/>
                  </a:moveTo>
                  <a:lnTo>
                    <a:pt x="5584" y="8376"/>
                  </a:lnTo>
                </a:path>
                <a:path w="40640" h="10795">
                  <a:moveTo>
                    <a:pt x="34437" y="930"/>
                  </a:moveTo>
                  <a:lnTo>
                    <a:pt x="19545" y="4653"/>
                  </a:lnTo>
                </a:path>
                <a:path w="40640" h="10795">
                  <a:moveTo>
                    <a:pt x="36299" y="930"/>
                  </a:moveTo>
                  <a:lnTo>
                    <a:pt x="34437" y="930"/>
                  </a:lnTo>
                </a:path>
                <a:path w="40640" h="10795">
                  <a:moveTo>
                    <a:pt x="37229" y="930"/>
                  </a:moveTo>
                  <a:lnTo>
                    <a:pt x="36299" y="930"/>
                  </a:lnTo>
                </a:path>
                <a:path w="40640" h="10795">
                  <a:moveTo>
                    <a:pt x="38160" y="0"/>
                  </a:moveTo>
                  <a:lnTo>
                    <a:pt x="37229" y="930"/>
                  </a:lnTo>
                </a:path>
                <a:path w="40640" h="10795">
                  <a:moveTo>
                    <a:pt x="39091" y="0"/>
                  </a:moveTo>
                  <a:lnTo>
                    <a:pt x="38160" y="0"/>
                  </a:lnTo>
                </a:path>
                <a:path w="40640" h="10795">
                  <a:moveTo>
                    <a:pt x="40022" y="0"/>
                  </a:moveTo>
                  <a:lnTo>
                    <a:pt x="3909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21" name="object 16621"/>
            <p:cNvSpPr/>
            <p:nvPr/>
          </p:nvSpPr>
          <p:spPr>
            <a:xfrm>
              <a:off x="12509217" y="6794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22" name="object 16622"/>
            <p:cNvSpPr/>
            <p:nvPr/>
          </p:nvSpPr>
          <p:spPr>
            <a:xfrm>
              <a:off x="12510149" y="6783272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29" h="12700">
                  <a:moveTo>
                    <a:pt x="49329" y="0"/>
                  </a:moveTo>
                  <a:lnTo>
                    <a:pt x="0" y="12099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23" name="object 16623"/>
            <p:cNvSpPr/>
            <p:nvPr/>
          </p:nvSpPr>
          <p:spPr>
            <a:xfrm>
              <a:off x="12558547" y="6782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24" name="object 16624"/>
            <p:cNvSpPr/>
            <p:nvPr/>
          </p:nvSpPr>
          <p:spPr>
            <a:xfrm>
              <a:off x="12559478" y="678234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625" name="object 16625"/>
          <p:cNvSpPr/>
          <p:nvPr/>
        </p:nvSpPr>
        <p:spPr>
          <a:xfrm>
            <a:off x="11490983" y="6531040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626" name="object 16626"/>
          <p:cNvGrpSpPr/>
          <p:nvPr/>
        </p:nvGrpSpPr>
        <p:grpSpPr>
          <a:xfrm>
            <a:off x="12560409" y="6780479"/>
            <a:ext cx="7620" cy="3175"/>
            <a:chOff x="12560409" y="6780479"/>
            <a:chExt cx="7620" cy="3175"/>
          </a:xfrm>
        </p:grpSpPr>
        <p:sp>
          <p:nvSpPr>
            <p:cNvPr id="16627" name="object 16627"/>
            <p:cNvSpPr/>
            <p:nvPr/>
          </p:nvSpPr>
          <p:spPr>
            <a:xfrm>
              <a:off x="12560409" y="6781410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4" h="1270">
                  <a:moveTo>
                    <a:pt x="930" y="930"/>
                  </a:moveTo>
                  <a:lnTo>
                    <a:pt x="0" y="930"/>
                  </a:lnTo>
                </a:path>
                <a:path w="6984" h="1270">
                  <a:moveTo>
                    <a:pt x="5584" y="0"/>
                  </a:moveTo>
                  <a:lnTo>
                    <a:pt x="930" y="930"/>
                  </a:lnTo>
                </a:path>
                <a:path w="6984" h="1270">
                  <a:moveTo>
                    <a:pt x="6515" y="0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28" name="object 16628"/>
            <p:cNvSpPr/>
            <p:nvPr/>
          </p:nvSpPr>
          <p:spPr>
            <a:xfrm>
              <a:off x="12565993" y="67804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29" name="object 16629"/>
            <p:cNvSpPr/>
            <p:nvPr/>
          </p:nvSpPr>
          <p:spPr>
            <a:xfrm>
              <a:off x="12566924" y="678141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630" name="object 16630"/>
          <p:cNvSpPr/>
          <p:nvPr/>
        </p:nvSpPr>
        <p:spPr>
          <a:xfrm>
            <a:off x="5136783" y="6692989"/>
            <a:ext cx="13970" cy="5715"/>
          </a:xfrm>
          <a:custGeom>
            <a:avLst/>
            <a:gdLst/>
            <a:ahLst/>
            <a:cxnLst/>
            <a:rect l="l" t="t" r="r" b="b"/>
            <a:pathLst>
              <a:path w="13970" h="5715">
                <a:moveTo>
                  <a:pt x="0" y="0"/>
                </a:moveTo>
                <a:lnTo>
                  <a:pt x="930" y="1861"/>
                </a:lnTo>
              </a:path>
              <a:path w="13970" h="5715">
                <a:moveTo>
                  <a:pt x="930" y="1861"/>
                </a:moveTo>
                <a:lnTo>
                  <a:pt x="3722" y="3722"/>
                </a:lnTo>
              </a:path>
              <a:path w="13970" h="5715">
                <a:moveTo>
                  <a:pt x="10238" y="5584"/>
                </a:moveTo>
                <a:lnTo>
                  <a:pt x="13961" y="5584"/>
                </a:lnTo>
              </a:path>
              <a:path w="13970" h="5715">
                <a:moveTo>
                  <a:pt x="6515" y="5584"/>
                </a:moveTo>
                <a:lnTo>
                  <a:pt x="10238" y="5584"/>
                </a:lnTo>
              </a:path>
              <a:path w="13970" h="5715">
                <a:moveTo>
                  <a:pt x="3722" y="3722"/>
                </a:moveTo>
                <a:lnTo>
                  <a:pt x="6515" y="5584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31" name="object 16631"/>
          <p:cNvSpPr/>
          <p:nvPr/>
        </p:nvSpPr>
        <p:spPr>
          <a:xfrm>
            <a:off x="5296872" y="6655759"/>
            <a:ext cx="8890" cy="6985"/>
          </a:xfrm>
          <a:custGeom>
            <a:avLst/>
            <a:gdLst/>
            <a:ahLst/>
            <a:cxnLst/>
            <a:rect l="l" t="t" r="r" b="b"/>
            <a:pathLst>
              <a:path w="8889" h="6984">
                <a:moveTo>
                  <a:pt x="0" y="6515"/>
                </a:moveTo>
                <a:lnTo>
                  <a:pt x="3722" y="4653"/>
                </a:lnTo>
              </a:path>
              <a:path w="8889" h="6984">
                <a:moveTo>
                  <a:pt x="6515" y="2792"/>
                </a:moveTo>
                <a:lnTo>
                  <a:pt x="8376" y="0"/>
                </a:lnTo>
              </a:path>
              <a:path w="8889" h="6984">
                <a:moveTo>
                  <a:pt x="3722" y="4653"/>
                </a:moveTo>
                <a:lnTo>
                  <a:pt x="6515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32" name="object 16632"/>
          <p:cNvSpPr/>
          <p:nvPr/>
        </p:nvSpPr>
        <p:spPr>
          <a:xfrm>
            <a:off x="12415212" y="684283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1861" y="7445"/>
                </a:lnTo>
              </a:path>
              <a:path w="1904" h="7620">
                <a:moveTo>
                  <a:pt x="1861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33" name="object 16633"/>
          <p:cNvSpPr/>
          <p:nvPr/>
        </p:nvSpPr>
        <p:spPr>
          <a:xfrm>
            <a:off x="5274534" y="6530109"/>
            <a:ext cx="33020" cy="125730"/>
          </a:xfrm>
          <a:custGeom>
            <a:avLst/>
            <a:gdLst/>
            <a:ahLst/>
            <a:cxnLst/>
            <a:rect l="l" t="t" r="r" b="b"/>
            <a:pathLst>
              <a:path w="33020" h="125729">
                <a:moveTo>
                  <a:pt x="30714" y="125650"/>
                </a:moveTo>
                <a:lnTo>
                  <a:pt x="31645" y="122858"/>
                </a:lnTo>
              </a:path>
              <a:path w="33020" h="125729">
                <a:moveTo>
                  <a:pt x="31645" y="122858"/>
                </a:moveTo>
                <a:lnTo>
                  <a:pt x="32576" y="120066"/>
                </a:lnTo>
              </a:path>
              <a:path w="33020" h="125729">
                <a:moveTo>
                  <a:pt x="32576" y="119135"/>
                </a:moveTo>
                <a:lnTo>
                  <a:pt x="32576" y="116343"/>
                </a:lnTo>
              </a:path>
              <a:path w="33020" h="125729">
                <a:moveTo>
                  <a:pt x="32576" y="116343"/>
                </a:moveTo>
                <a:lnTo>
                  <a:pt x="26060" y="90282"/>
                </a:lnTo>
              </a:path>
              <a:path w="33020" h="125729">
                <a:moveTo>
                  <a:pt x="21407" y="74459"/>
                </a:moveTo>
                <a:lnTo>
                  <a:pt x="13961" y="42814"/>
                </a:lnTo>
              </a:path>
              <a:path w="33020" h="125729">
                <a:moveTo>
                  <a:pt x="10238" y="26991"/>
                </a:moveTo>
                <a:lnTo>
                  <a:pt x="2792" y="0"/>
                </a:lnTo>
              </a:path>
              <a:path w="33020" h="125729">
                <a:moveTo>
                  <a:pt x="279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34" name="object 16634"/>
          <p:cNvSpPr/>
          <p:nvPr/>
        </p:nvSpPr>
        <p:spPr>
          <a:xfrm>
            <a:off x="5106069" y="6571992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279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35" name="object 16635"/>
          <p:cNvSpPr/>
          <p:nvPr/>
        </p:nvSpPr>
        <p:spPr>
          <a:xfrm>
            <a:off x="5303387" y="6652967"/>
            <a:ext cx="5080" cy="8890"/>
          </a:xfrm>
          <a:custGeom>
            <a:avLst/>
            <a:gdLst/>
            <a:ahLst/>
            <a:cxnLst/>
            <a:rect l="l" t="t" r="r" b="b"/>
            <a:pathLst>
              <a:path w="5079" h="8890">
                <a:moveTo>
                  <a:pt x="2792" y="5584"/>
                </a:moveTo>
                <a:lnTo>
                  <a:pt x="1861" y="7445"/>
                </a:lnTo>
              </a:path>
              <a:path w="5079" h="8890">
                <a:moveTo>
                  <a:pt x="3722" y="2792"/>
                </a:moveTo>
                <a:lnTo>
                  <a:pt x="2792" y="5584"/>
                </a:lnTo>
              </a:path>
              <a:path w="5079" h="8890">
                <a:moveTo>
                  <a:pt x="4653" y="0"/>
                </a:moveTo>
                <a:lnTo>
                  <a:pt x="3722" y="2792"/>
                </a:lnTo>
              </a:path>
              <a:path w="5079" h="8890">
                <a:moveTo>
                  <a:pt x="930" y="7445"/>
                </a:moveTo>
                <a:lnTo>
                  <a:pt x="0" y="8376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36" name="object 16636"/>
          <p:cNvSpPr/>
          <p:nvPr/>
        </p:nvSpPr>
        <p:spPr>
          <a:xfrm>
            <a:off x="12415212" y="684283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1861" y="7445"/>
                </a:lnTo>
              </a:path>
              <a:path w="1904" h="7620">
                <a:moveTo>
                  <a:pt x="1861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637" name="object 16637"/>
          <p:cNvGrpSpPr/>
          <p:nvPr/>
        </p:nvGrpSpPr>
        <p:grpSpPr>
          <a:xfrm>
            <a:off x="5140506" y="6660413"/>
            <a:ext cx="163830" cy="41910"/>
            <a:chOff x="5140506" y="6660413"/>
            <a:chExt cx="163830" cy="41910"/>
          </a:xfrm>
        </p:grpSpPr>
        <p:sp>
          <p:nvSpPr>
            <p:cNvPr id="16638" name="object 16638"/>
            <p:cNvSpPr/>
            <p:nvPr/>
          </p:nvSpPr>
          <p:spPr>
            <a:xfrm>
              <a:off x="5150744" y="6661344"/>
              <a:ext cx="153035" cy="40640"/>
            </a:xfrm>
            <a:custGeom>
              <a:avLst/>
              <a:gdLst/>
              <a:ahLst/>
              <a:cxnLst/>
              <a:rect l="l" t="t" r="r" b="b"/>
              <a:pathLst>
                <a:path w="153035" h="40640">
                  <a:moveTo>
                    <a:pt x="149850" y="1861"/>
                  </a:moveTo>
                  <a:lnTo>
                    <a:pt x="147988" y="2792"/>
                  </a:lnTo>
                </a:path>
                <a:path w="153035" h="40640">
                  <a:moveTo>
                    <a:pt x="152642" y="0"/>
                  </a:moveTo>
                  <a:lnTo>
                    <a:pt x="149850" y="1861"/>
                  </a:lnTo>
                </a:path>
                <a:path w="153035" h="40640">
                  <a:moveTo>
                    <a:pt x="147988" y="2792"/>
                  </a:moveTo>
                  <a:lnTo>
                    <a:pt x="147057" y="3722"/>
                  </a:lnTo>
                </a:path>
                <a:path w="153035" h="40640">
                  <a:moveTo>
                    <a:pt x="147057" y="3722"/>
                  </a:moveTo>
                  <a:lnTo>
                    <a:pt x="107966" y="13030"/>
                  </a:lnTo>
                </a:path>
                <a:path w="153035" h="40640">
                  <a:moveTo>
                    <a:pt x="90282" y="17684"/>
                  </a:moveTo>
                  <a:lnTo>
                    <a:pt x="56775" y="26060"/>
                  </a:lnTo>
                </a:path>
                <a:path w="153035" h="40640">
                  <a:moveTo>
                    <a:pt x="40022" y="29783"/>
                  </a:moveTo>
                  <a:lnTo>
                    <a:pt x="0" y="40022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39" name="object 16639"/>
            <p:cNvSpPr/>
            <p:nvPr/>
          </p:nvSpPr>
          <p:spPr>
            <a:xfrm>
              <a:off x="5149814" y="67004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40" name="object 16640"/>
            <p:cNvSpPr/>
            <p:nvPr/>
          </p:nvSpPr>
          <p:spPr>
            <a:xfrm>
              <a:off x="5141437" y="6700435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8376" y="930"/>
                  </a:moveTo>
                  <a:lnTo>
                    <a:pt x="6515" y="930"/>
                  </a:lnTo>
                </a:path>
                <a:path w="8889" h="1270">
                  <a:moveTo>
                    <a:pt x="2792" y="930"/>
                  </a:moveTo>
                  <a:lnTo>
                    <a:pt x="0" y="0"/>
                  </a:lnTo>
                </a:path>
                <a:path w="8889" h="1270">
                  <a:moveTo>
                    <a:pt x="6515" y="930"/>
                  </a:moveTo>
                  <a:lnTo>
                    <a:pt x="2792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641" name="object 16641"/>
          <p:cNvSpPr/>
          <p:nvPr/>
        </p:nvSpPr>
        <p:spPr>
          <a:xfrm>
            <a:off x="11510528" y="6534763"/>
            <a:ext cx="0" cy="5715"/>
          </a:xfrm>
          <a:custGeom>
            <a:avLst/>
            <a:gdLst/>
            <a:ahLst/>
            <a:cxnLst/>
            <a:rect l="l" t="t" r="r" b="b"/>
            <a:pathLst>
              <a:path h="5715">
                <a:moveTo>
                  <a:pt x="0" y="558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42" name="object 16642"/>
          <p:cNvSpPr/>
          <p:nvPr/>
        </p:nvSpPr>
        <p:spPr>
          <a:xfrm>
            <a:off x="5135853" y="6692989"/>
            <a:ext cx="5715" cy="7620"/>
          </a:xfrm>
          <a:custGeom>
            <a:avLst/>
            <a:gdLst/>
            <a:ahLst/>
            <a:cxnLst/>
            <a:rect l="l" t="t" r="r" b="b"/>
            <a:pathLst>
              <a:path w="5714" h="7620">
                <a:moveTo>
                  <a:pt x="5584" y="7445"/>
                </a:moveTo>
                <a:lnTo>
                  <a:pt x="2792" y="5584"/>
                </a:lnTo>
              </a:path>
              <a:path w="5714" h="7620">
                <a:moveTo>
                  <a:pt x="930" y="2792"/>
                </a:moveTo>
                <a:lnTo>
                  <a:pt x="0" y="0"/>
                </a:lnTo>
              </a:path>
              <a:path w="5714" h="7620">
                <a:moveTo>
                  <a:pt x="2792" y="4653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43" name="object 16643"/>
          <p:cNvSpPr/>
          <p:nvPr/>
        </p:nvSpPr>
        <p:spPr>
          <a:xfrm>
            <a:off x="5212174" y="6271362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1861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44" name="object 16644"/>
          <p:cNvSpPr/>
          <p:nvPr/>
        </p:nvSpPr>
        <p:spPr>
          <a:xfrm>
            <a:off x="12415212" y="684283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1861" y="7445"/>
                </a:lnTo>
              </a:path>
              <a:path w="1904" h="7620">
                <a:moveTo>
                  <a:pt x="1861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45" name="object 16645"/>
          <p:cNvSpPr/>
          <p:nvPr/>
        </p:nvSpPr>
        <p:spPr>
          <a:xfrm>
            <a:off x="5211243" y="626950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646" name="object 16646"/>
          <p:cNvGrpSpPr/>
          <p:nvPr/>
        </p:nvGrpSpPr>
        <p:grpSpPr>
          <a:xfrm>
            <a:off x="11474229" y="6533832"/>
            <a:ext cx="37465" cy="6985"/>
            <a:chOff x="11474229" y="6533832"/>
            <a:chExt cx="37465" cy="6985"/>
          </a:xfrm>
        </p:grpSpPr>
        <p:sp>
          <p:nvSpPr>
            <p:cNvPr id="16647" name="object 16647"/>
            <p:cNvSpPr/>
            <p:nvPr/>
          </p:nvSpPr>
          <p:spPr>
            <a:xfrm>
              <a:off x="11475159" y="653476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76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48" name="object 16648"/>
            <p:cNvSpPr/>
            <p:nvPr/>
          </p:nvSpPr>
          <p:spPr>
            <a:xfrm>
              <a:off x="11506804" y="65338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49" name="object 16649"/>
            <p:cNvSpPr/>
            <p:nvPr/>
          </p:nvSpPr>
          <p:spPr>
            <a:xfrm>
              <a:off x="11507735" y="653476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50" name="object 16650"/>
            <p:cNvSpPr/>
            <p:nvPr/>
          </p:nvSpPr>
          <p:spPr>
            <a:xfrm>
              <a:off x="11508666" y="65338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51" name="object 16651"/>
            <p:cNvSpPr/>
            <p:nvPr/>
          </p:nvSpPr>
          <p:spPr>
            <a:xfrm>
              <a:off x="11509597" y="65347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52" name="object 16652"/>
            <p:cNvSpPr/>
            <p:nvPr/>
          </p:nvSpPr>
          <p:spPr>
            <a:xfrm>
              <a:off x="11509596" y="65338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53" name="object 16653"/>
            <p:cNvSpPr/>
            <p:nvPr/>
          </p:nvSpPr>
          <p:spPr>
            <a:xfrm>
              <a:off x="11475159" y="6534762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0" y="0"/>
                  </a:moveTo>
                  <a:lnTo>
                    <a:pt x="0" y="5584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654" name="object 16654"/>
          <p:cNvGrpSpPr/>
          <p:nvPr/>
        </p:nvGrpSpPr>
        <p:grpSpPr>
          <a:xfrm>
            <a:off x="5200074" y="6263916"/>
            <a:ext cx="12700" cy="6985"/>
            <a:chOff x="5200074" y="6263916"/>
            <a:chExt cx="12700" cy="6985"/>
          </a:xfrm>
        </p:grpSpPr>
        <p:sp>
          <p:nvSpPr>
            <p:cNvPr id="16655" name="object 16655"/>
            <p:cNvSpPr/>
            <p:nvPr/>
          </p:nvSpPr>
          <p:spPr>
            <a:xfrm>
              <a:off x="5206589" y="6265777"/>
              <a:ext cx="5080" cy="3810"/>
            </a:xfrm>
            <a:custGeom>
              <a:avLst/>
              <a:gdLst/>
              <a:ahLst/>
              <a:cxnLst/>
              <a:rect l="l" t="t" r="r" b="b"/>
              <a:pathLst>
                <a:path w="5079" h="3810">
                  <a:moveTo>
                    <a:pt x="4653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56" name="object 16656"/>
            <p:cNvSpPr/>
            <p:nvPr/>
          </p:nvSpPr>
          <p:spPr>
            <a:xfrm>
              <a:off x="5204727" y="62648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57" name="object 16657"/>
            <p:cNvSpPr/>
            <p:nvPr/>
          </p:nvSpPr>
          <p:spPr>
            <a:xfrm>
              <a:off x="5201005" y="6264846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653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658" name="object 16658"/>
          <p:cNvSpPr/>
          <p:nvPr/>
        </p:nvSpPr>
        <p:spPr>
          <a:xfrm>
            <a:off x="11450029" y="6448203"/>
            <a:ext cx="0" cy="83185"/>
          </a:xfrm>
          <a:custGeom>
            <a:avLst/>
            <a:gdLst/>
            <a:ahLst/>
            <a:cxnLst/>
            <a:rect l="l" t="t" r="r" b="b"/>
            <a:pathLst>
              <a:path h="83184">
                <a:moveTo>
                  <a:pt x="0" y="82836"/>
                </a:moveTo>
                <a:lnTo>
                  <a:pt x="0" y="53052"/>
                </a:lnTo>
              </a:path>
              <a:path h="83184">
                <a:moveTo>
                  <a:pt x="0" y="35368"/>
                </a:moveTo>
                <a:lnTo>
                  <a:pt x="0" y="4653"/>
                </a:lnTo>
              </a:path>
              <a:path h="83184">
                <a:moveTo>
                  <a:pt x="0" y="4653"/>
                </a:moveTo>
                <a:lnTo>
                  <a:pt x="0" y="35368"/>
                </a:lnTo>
              </a:path>
              <a:path h="83184">
                <a:moveTo>
                  <a:pt x="0" y="53052"/>
                </a:moveTo>
                <a:lnTo>
                  <a:pt x="0" y="82836"/>
                </a:lnTo>
              </a:path>
              <a:path h="83184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59" name="object 16659"/>
          <p:cNvSpPr/>
          <p:nvPr/>
        </p:nvSpPr>
        <p:spPr>
          <a:xfrm>
            <a:off x="5197281" y="62639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60" name="object 16660"/>
          <p:cNvSpPr/>
          <p:nvPr/>
        </p:nvSpPr>
        <p:spPr>
          <a:xfrm>
            <a:off x="11450029" y="6531040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61" name="object 16661"/>
          <p:cNvSpPr/>
          <p:nvPr/>
        </p:nvSpPr>
        <p:spPr>
          <a:xfrm>
            <a:off x="5046501" y="6264846"/>
            <a:ext cx="151765" cy="40640"/>
          </a:xfrm>
          <a:custGeom>
            <a:avLst/>
            <a:gdLst/>
            <a:ahLst/>
            <a:cxnLst/>
            <a:rect l="l" t="t" r="r" b="b"/>
            <a:pathLst>
              <a:path w="151764" h="40639">
                <a:moveTo>
                  <a:pt x="151711" y="0"/>
                </a:moveTo>
                <a:lnTo>
                  <a:pt x="112620" y="10238"/>
                </a:lnTo>
              </a:path>
              <a:path w="151764" h="40639">
                <a:moveTo>
                  <a:pt x="94936" y="14891"/>
                </a:moveTo>
                <a:lnTo>
                  <a:pt x="61429" y="23268"/>
                </a:lnTo>
              </a:path>
              <a:path w="151764" h="40639">
                <a:moveTo>
                  <a:pt x="44675" y="26991"/>
                </a:moveTo>
                <a:lnTo>
                  <a:pt x="4653" y="37229"/>
                </a:lnTo>
              </a:path>
              <a:path w="151764" h="40639">
                <a:moveTo>
                  <a:pt x="4653" y="37229"/>
                </a:moveTo>
                <a:lnTo>
                  <a:pt x="0" y="400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62" name="object 16662"/>
          <p:cNvSpPr/>
          <p:nvPr/>
        </p:nvSpPr>
        <p:spPr>
          <a:xfrm>
            <a:off x="11450029" y="6531040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28853" y="0"/>
                </a:lnTo>
              </a:path>
              <a:path w="74929">
                <a:moveTo>
                  <a:pt x="46537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63" name="object 16663"/>
          <p:cNvSpPr/>
          <p:nvPr/>
        </p:nvSpPr>
        <p:spPr>
          <a:xfrm>
            <a:off x="5042778" y="6304869"/>
            <a:ext cx="3175" cy="5080"/>
          </a:xfrm>
          <a:custGeom>
            <a:avLst/>
            <a:gdLst/>
            <a:ahLst/>
            <a:cxnLst/>
            <a:rect l="l" t="t" r="r" b="b"/>
            <a:pathLst>
              <a:path w="3175" h="5079">
                <a:moveTo>
                  <a:pt x="2792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64" name="object 16664"/>
          <p:cNvSpPr/>
          <p:nvPr/>
        </p:nvSpPr>
        <p:spPr>
          <a:xfrm>
            <a:off x="11450029" y="6531040"/>
            <a:ext cx="79375" cy="5080"/>
          </a:xfrm>
          <a:custGeom>
            <a:avLst/>
            <a:gdLst/>
            <a:ahLst/>
            <a:cxnLst/>
            <a:rect l="l" t="t" r="r" b="b"/>
            <a:pathLst>
              <a:path w="79375" h="5079">
                <a:moveTo>
                  <a:pt x="4653" y="0"/>
                </a:moveTo>
                <a:lnTo>
                  <a:pt x="0" y="0"/>
                </a:lnTo>
              </a:path>
              <a:path w="79375" h="5079">
                <a:moveTo>
                  <a:pt x="79113" y="4653"/>
                </a:moveTo>
                <a:lnTo>
                  <a:pt x="48398" y="4653"/>
                </a:lnTo>
              </a:path>
              <a:path w="79375" h="5079">
                <a:moveTo>
                  <a:pt x="30714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65" name="object 16665"/>
          <p:cNvSpPr/>
          <p:nvPr/>
        </p:nvSpPr>
        <p:spPr>
          <a:xfrm>
            <a:off x="5041848" y="6310453"/>
            <a:ext cx="64769" cy="264795"/>
          </a:xfrm>
          <a:custGeom>
            <a:avLst/>
            <a:gdLst/>
            <a:ahLst/>
            <a:cxnLst/>
            <a:rect l="l" t="t" r="r" b="b"/>
            <a:pathLst>
              <a:path w="64770" h="264795">
                <a:moveTo>
                  <a:pt x="930" y="0"/>
                </a:moveTo>
                <a:lnTo>
                  <a:pt x="0" y="4653"/>
                </a:lnTo>
              </a:path>
              <a:path w="64770" h="264795">
                <a:moveTo>
                  <a:pt x="0" y="7445"/>
                </a:moveTo>
                <a:lnTo>
                  <a:pt x="4653" y="26060"/>
                </a:lnTo>
              </a:path>
              <a:path w="64770" h="264795">
                <a:moveTo>
                  <a:pt x="9307" y="42814"/>
                </a:moveTo>
                <a:lnTo>
                  <a:pt x="17684" y="76321"/>
                </a:lnTo>
              </a:path>
              <a:path w="64770" h="264795">
                <a:moveTo>
                  <a:pt x="21407" y="93074"/>
                </a:moveTo>
                <a:lnTo>
                  <a:pt x="29783" y="127512"/>
                </a:lnTo>
              </a:path>
              <a:path w="64770" h="264795">
                <a:moveTo>
                  <a:pt x="34437" y="144265"/>
                </a:moveTo>
                <a:lnTo>
                  <a:pt x="42814" y="177772"/>
                </a:lnTo>
              </a:path>
              <a:path w="64770" h="264795">
                <a:moveTo>
                  <a:pt x="46537" y="194525"/>
                </a:moveTo>
                <a:lnTo>
                  <a:pt x="55844" y="228963"/>
                </a:lnTo>
              </a:path>
              <a:path w="64770" h="264795">
                <a:moveTo>
                  <a:pt x="59567" y="245716"/>
                </a:moveTo>
                <a:lnTo>
                  <a:pt x="64221" y="26433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66" name="object 16666"/>
          <p:cNvSpPr/>
          <p:nvPr/>
        </p:nvSpPr>
        <p:spPr>
          <a:xfrm>
            <a:off x="5214035" y="6275085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70" h="257175">
                <a:moveTo>
                  <a:pt x="64221" y="256885"/>
                </a:moveTo>
                <a:lnTo>
                  <a:pt x="59567" y="238270"/>
                </a:lnTo>
              </a:path>
              <a:path w="64770" h="257175">
                <a:moveTo>
                  <a:pt x="54913" y="221517"/>
                </a:moveTo>
                <a:lnTo>
                  <a:pt x="46537" y="187079"/>
                </a:lnTo>
              </a:path>
              <a:path w="64770" h="257175">
                <a:moveTo>
                  <a:pt x="42814" y="170326"/>
                </a:moveTo>
                <a:lnTo>
                  <a:pt x="34437" y="136819"/>
                </a:lnTo>
              </a:path>
              <a:path w="64770" h="257175">
                <a:moveTo>
                  <a:pt x="29783" y="120066"/>
                </a:moveTo>
                <a:lnTo>
                  <a:pt x="21407" y="85628"/>
                </a:lnTo>
              </a:path>
              <a:path w="64770" h="257175">
                <a:moveTo>
                  <a:pt x="17684" y="68875"/>
                </a:moveTo>
                <a:lnTo>
                  <a:pt x="9307" y="35368"/>
                </a:lnTo>
              </a:path>
              <a:path w="64770" h="257175">
                <a:moveTo>
                  <a:pt x="4653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67" name="object 16667"/>
          <p:cNvSpPr/>
          <p:nvPr/>
        </p:nvSpPr>
        <p:spPr>
          <a:xfrm>
            <a:off x="11450029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68" name="object 16668"/>
          <p:cNvSpPr/>
          <p:nvPr/>
        </p:nvSpPr>
        <p:spPr>
          <a:xfrm>
            <a:off x="5198212" y="6264846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69" name="object 16669"/>
          <p:cNvSpPr/>
          <p:nvPr/>
        </p:nvSpPr>
        <p:spPr>
          <a:xfrm>
            <a:off x="11450029" y="6448203"/>
            <a:ext cx="79375" cy="5080"/>
          </a:xfrm>
          <a:custGeom>
            <a:avLst/>
            <a:gdLst/>
            <a:ahLst/>
            <a:cxnLst/>
            <a:rect l="l" t="t" r="r" b="b"/>
            <a:pathLst>
              <a:path w="79375" h="5079">
                <a:moveTo>
                  <a:pt x="74459" y="4653"/>
                </a:moveTo>
                <a:lnTo>
                  <a:pt x="46537" y="4653"/>
                </a:lnTo>
              </a:path>
              <a:path w="79375" h="5079">
                <a:moveTo>
                  <a:pt x="28853" y="4653"/>
                </a:moveTo>
                <a:lnTo>
                  <a:pt x="0" y="4653"/>
                </a:lnTo>
              </a:path>
              <a:path w="79375" h="5079">
                <a:moveTo>
                  <a:pt x="79113" y="0"/>
                </a:moveTo>
                <a:lnTo>
                  <a:pt x="48398" y="0"/>
                </a:lnTo>
              </a:path>
              <a:path w="79375" h="5079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70" name="object 16670"/>
          <p:cNvSpPr/>
          <p:nvPr/>
        </p:nvSpPr>
        <p:spPr>
          <a:xfrm>
            <a:off x="5201935" y="6264846"/>
            <a:ext cx="9525" cy="3810"/>
          </a:xfrm>
          <a:custGeom>
            <a:avLst/>
            <a:gdLst/>
            <a:ahLst/>
            <a:cxnLst/>
            <a:rect l="l" t="t" r="r" b="b"/>
            <a:pathLst>
              <a:path w="9525" h="3810">
                <a:moveTo>
                  <a:pt x="6515" y="1861"/>
                </a:moveTo>
                <a:lnTo>
                  <a:pt x="9307" y="3722"/>
                </a:lnTo>
              </a:path>
              <a:path w="9525" h="3810">
                <a:moveTo>
                  <a:pt x="2792" y="930"/>
                </a:moveTo>
                <a:lnTo>
                  <a:pt x="6515" y="1861"/>
                </a:lnTo>
              </a:path>
              <a:path w="9525" h="3810">
                <a:moveTo>
                  <a:pt x="0" y="0"/>
                </a:moveTo>
                <a:lnTo>
                  <a:pt x="2792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71" name="object 16671"/>
          <p:cNvSpPr/>
          <p:nvPr/>
        </p:nvSpPr>
        <p:spPr>
          <a:xfrm>
            <a:off x="11524489" y="6452857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40">
                <a:moveTo>
                  <a:pt x="0" y="0"/>
                </a:moveTo>
                <a:lnTo>
                  <a:pt x="4653" y="0"/>
                </a:lnTo>
              </a:path>
              <a:path w="5079" h="78740">
                <a:moveTo>
                  <a:pt x="4653" y="0"/>
                </a:moveTo>
                <a:lnTo>
                  <a:pt x="4653" y="30714"/>
                </a:lnTo>
              </a:path>
              <a:path w="5079" h="78740">
                <a:moveTo>
                  <a:pt x="4653" y="48398"/>
                </a:moveTo>
                <a:lnTo>
                  <a:pt x="4653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72" name="object 16672"/>
          <p:cNvSpPr/>
          <p:nvPr/>
        </p:nvSpPr>
        <p:spPr>
          <a:xfrm>
            <a:off x="5211243" y="6268569"/>
            <a:ext cx="3175" cy="6985"/>
          </a:xfrm>
          <a:custGeom>
            <a:avLst/>
            <a:gdLst/>
            <a:ahLst/>
            <a:cxnLst/>
            <a:rect l="l" t="t" r="r" b="b"/>
            <a:pathLst>
              <a:path w="3175" h="6985">
                <a:moveTo>
                  <a:pt x="1861" y="2792"/>
                </a:moveTo>
                <a:lnTo>
                  <a:pt x="2792" y="6515"/>
                </a:lnTo>
              </a:path>
              <a:path w="3175" h="6985">
                <a:moveTo>
                  <a:pt x="0" y="0"/>
                </a:moveTo>
                <a:lnTo>
                  <a:pt x="1861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73" name="object 16673"/>
          <p:cNvSpPr/>
          <p:nvPr/>
        </p:nvSpPr>
        <p:spPr>
          <a:xfrm>
            <a:off x="5041848" y="6310453"/>
            <a:ext cx="0" cy="7620"/>
          </a:xfrm>
          <a:custGeom>
            <a:avLst/>
            <a:gdLst/>
            <a:ahLst/>
            <a:cxnLst/>
            <a:rect l="l" t="t" r="r" b="b"/>
            <a:pathLst>
              <a:path h="7620">
                <a:moveTo>
                  <a:pt x="0" y="3722"/>
                </a:moveTo>
                <a:lnTo>
                  <a:pt x="0" y="0"/>
                </a:lnTo>
              </a:path>
              <a:path h="7620">
                <a:moveTo>
                  <a:pt x="0" y="7445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74" name="object 16674"/>
          <p:cNvSpPr/>
          <p:nvPr/>
        </p:nvSpPr>
        <p:spPr>
          <a:xfrm>
            <a:off x="11524489" y="653104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75" name="object 16675"/>
          <p:cNvSpPr/>
          <p:nvPr/>
        </p:nvSpPr>
        <p:spPr>
          <a:xfrm>
            <a:off x="5041848" y="6303007"/>
            <a:ext cx="6985" cy="7620"/>
          </a:xfrm>
          <a:custGeom>
            <a:avLst/>
            <a:gdLst/>
            <a:ahLst/>
            <a:cxnLst/>
            <a:rect l="l" t="t" r="r" b="b"/>
            <a:pathLst>
              <a:path w="6985" h="7620">
                <a:moveTo>
                  <a:pt x="3722" y="1861"/>
                </a:moveTo>
                <a:lnTo>
                  <a:pt x="6515" y="0"/>
                </a:lnTo>
              </a:path>
              <a:path w="6985" h="7620">
                <a:moveTo>
                  <a:pt x="1861" y="4653"/>
                </a:moveTo>
                <a:lnTo>
                  <a:pt x="3722" y="1861"/>
                </a:lnTo>
              </a:path>
              <a:path w="6985" h="7620">
                <a:moveTo>
                  <a:pt x="0" y="7445"/>
                </a:moveTo>
                <a:lnTo>
                  <a:pt x="1861" y="46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76" name="object 16676"/>
          <p:cNvSpPr/>
          <p:nvPr/>
        </p:nvSpPr>
        <p:spPr>
          <a:xfrm>
            <a:off x="11454683" y="6452857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69805" y="0"/>
                </a:moveTo>
                <a:lnTo>
                  <a:pt x="43745" y="0"/>
                </a:lnTo>
              </a:path>
              <a:path w="69850" h="78740">
                <a:moveTo>
                  <a:pt x="26060" y="0"/>
                </a:moveTo>
                <a:lnTo>
                  <a:pt x="0" y="0"/>
                </a:lnTo>
              </a:path>
              <a:path w="69850" h="78740">
                <a:moveTo>
                  <a:pt x="0" y="0"/>
                </a:moveTo>
                <a:lnTo>
                  <a:pt x="0" y="30714"/>
                </a:lnTo>
              </a:path>
              <a:path w="69850" h="78740">
                <a:moveTo>
                  <a:pt x="0" y="48398"/>
                </a:moveTo>
                <a:lnTo>
                  <a:pt x="0" y="78182"/>
                </a:lnTo>
              </a:path>
              <a:path w="69850" h="78740">
                <a:moveTo>
                  <a:pt x="0" y="78182"/>
                </a:moveTo>
                <a:lnTo>
                  <a:pt x="26060" y="78182"/>
                </a:lnTo>
              </a:path>
              <a:path w="69850" h="78740">
                <a:moveTo>
                  <a:pt x="43745" y="78182"/>
                </a:moveTo>
                <a:lnTo>
                  <a:pt x="69805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77" name="object 16677"/>
          <p:cNvSpPr/>
          <p:nvPr/>
        </p:nvSpPr>
        <p:spPr>
          <a:xfrm>
            <a:off x="5048363" y="6302076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93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78" name="object 16678"/>
          <p:cNvSpPr/>
          <p:nvPr/>
        </p:nvSpPr>
        <p:spPr>
          <a:xfrm>
            <a:off x="5886964" y="6621322"/>
            <a:ext cx="57785" cy="105410"/>
          </a:xfrm>
          <a:custGeom>
            <a:avLst/>
            <a:gdLst/>
            <a:ahLst/>
            <a:cxnLst/>
            <a:rect l="l" t="t" r="r" b="b"/>
            <a:pathLst>
              <a:path w="57785" h="105409">
                <a:moveTo>
                  <a:pt x="3722" y="4653"/>
                </a:moveTo>
                <a:lnTo>
                  <a:pt x="3722" y="43745"/>
                </a:lnTo>
              </a:path>
              <a:path w="57785" h="105409">
                <a:moveTo>
                  <a:pt x="3722" y="61429"/>
                </a:moveTo>
                <a:lnTo>
                  <a:pt x="3722" y="100520"/>
                </a:lnTo>
              </a:path>
              <a:path w="57785" h="105409">
                <a:moveTo>
                  <a:pt x="0" y="0"/>
                </a:moveTo>
                <a:lnTo>
                  <a:pt x="0" y="17684"/>
                </a:lnTo>
              </a:path>
              <a:path w="57785" h="105409">
                <a:moveTo>
                  <a:pt x="0" y="35368"/>
                </a:moveTo>
                <a:lnTo>
                  <a:pt x="0" y="69805"/>
                </a:lnTo>
              </a:path>
              <a:path w="57785" h="105409">
                <a:moveTo>
                  <a:pt x="0" y="87490"/>
                </a:moveTo>
                <a:lnTo>
                  <a:pt x="0" y="105174"/>
                </a:lnTo>
              </a:path>
              <a:path w="57785" h="105409">
                <a:moveTo>
                  <a:pt x="3722" y="100520"/>
                </a:moveTo>
                <a:lnTo>
                  <a:pt x="22337" y="100520"/>
                </a:lnTo>
              </a:path>
              <a:path w="57785" h="105409">
                <a:moveTo>
                  <a:pt x="40022" y="100520"/>
                </a:moveTo>
                <a:lnTo>
                  <a:pt x="57706" y="100520"/>
                </a:lnTo>
              </a:path>
              <a:path w="57785" h="105409">
                <a:moveTo>
                  <a:pt x="0" y="105174"/>
                </a:moveTo>
                <a:lnTo>
                  <a:pt x="20476" y="105174"/>
                </a:lnTo>
              </a:path>
              <a:path w="57785" h="105409">
                <a:moveTo>
                  <a:pt x="37229" y="105174"/>
                </a:moveTo>
                <a:lnTo>
                  <a:pt x="57706" y="105174"/>
                </a:lnTo>
              </a:path>
              <a:path w="57785" h="105409">
                <a:moveTo>
                  <a:pt x="3722" y="4653"/>
                </a:moveTo>
                <a:lnTo>
                  <a:pt x="22337" y="4653"/>
                </a:lnTo>
              </a:path>
              <a:path w="57785" h="105409">
                <a:moveTo>
                  <a:pt x="40022" y="4653"/>
                </a:moveTo>
                <a:lnTo>
                  <a:pt x="57706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79" name="object 16679"/>
          <p:cNvSpPr/>
          <p:nvPr/>
        </p:nvSpPr>
        <p:spPr>
          <a:xfrm>
            <a:off x="12573439" y="6803748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1861" y="7445"/>
                </a:lnTo>
              </a:path>
              <a:path w="1904" h="7620">
                <a:moveTo>
                  <a:pt x="1861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80" name="object 16680"/>
          <p:cNvSpPr/>
          <p:nvPr/>
        </p:nvSpPr>
        <p:spPr>
          <a:xfrm>
            <a:off x="5886964" y="6621322"/>
            <a:ext cx="57785" cy="0"/>
          </a:xfrm>
          <a:custGeom>
            <a:avLst/>
            <a:gdLst/>
            <a:ahLst/>
            <a:cxnLst/>
            <a:rect l="l" t="t" r="r" b="b"/>
            <a:pathLst>
              <a:path w="57785">
                <a:moveTo>
                  <a:pt x="57706" y="0"/>
                </a:moveTo>
                <a:lnTo>
                  <a:pt x="37229" y="0"/>
                </a:lnTo>
              </a:path>
              <a:path w="57785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81" name="object 16681"/>
          <p:cNvSpPr/>
          <p:nvPr/>
        </p:nvSpPr>
        <p:spPr>
          <a:xfrm>
            <a:off x="5944670" y="6530109"/>
            <a:ext cx="79375" cy="209550"/>
          </a:xfrm>
          <a:custGeom>
            <a:avLst/>
            <a:gdLst/>
            <a:ahLst/>
            <a:cxnLst/>
            <a:rect l="l" t="t" r="r" b="b"/>
            <a:pathLst>
              <a:path w="79375" h="209550">
                <a:moveTo>
                  <a:pt x="0" y="204763"/>
                </a:moveTo>
                <a:lnTo>
                  <a:pt x="0" y="165672"/>
                </a:lnTo>
              </a:path>
              <a:path w="79375" h="209550">
                <a:moveTo>
                  <a:pt x="0" y="147988"/>
                </a:moveTo>
                <a:lnTo>
                  <a:pt x="0" y="113550"/>
                </a:lnTo>
              </a:path>
              <a:path w="79375" h="209550">
                <a:moveTo>
                  <a:pt x="0" y="95866"/>
                </a:moveTo>
                <a:lnTo>
                  <a:pt x="0" y="61429"/>
                </a:lnTo>
              </a:path>
              <a:path w="79375" h="209550">
                <a:moveTo>
                  <a:pt x="0" y="43745"/>
                </a:moveTo>
                <a:lnTo>
                  <a:pt x="0" y="4653"/>
                </a:lnTo>
              </a:path>
              <a:path w="79375" h="209550">
                <a:moveTo>
                  <a:pt x="0" y="4653"/>
                </a:moveTo>
                <a:lnTo>
                  <a:pt x="0" y="43745"/>
                </a:lnTo>
              </a:path>
              <a:path w="79375" h="209550">
                <a:moveTo>
                  <a:pt x="0" y="61429"/>
                </a:moveTo>
                <a:lnTo>
                  <a:pt x="0" y="95866"/>
                </a:lnTo>
              </a:path>
              <a:path w="79375" h="209550">
                <a:moveTo>
                  <a:pt x="0" y="113550"/>
                </a:moveTo>
                <a:lnTo>
                  <a:pt x="0" y="147988"/>
                </a:lnTo>
              </a:path>
              <a:path w="79375" h="209550">
                <a:moveTo>
                  <a:pt x="0" y="165672"/>
                </a:moveTo>
                <a:lnTo>
                  <a:pt x="0" y="204763"/>
                </a:lnTo>
              </a:path>
              <a:path w="79375" h="209550">
                <a:moveTo>
                  <a:pt x="0" y="0"/>
                </a:moveTo>
                <a:lnTo>
                  <a:pt x="0" y="4653"/>
                </a:lnTo>
              </a:path>
              <a:path w="79375" h="209550">
                <a:moveTo>
                  <a:pt x="0" y="204763"/>
                </a:moveTo>
                <a:lnTo>
                  <a:pt x="0" y="209417"/>
                </a:lnTo>
              </a:path>
              <a:path w="79375" h="209550">
                <a:moveTo>
                  <a:pt x="0" y="204763"/>
                </a:moveTo>
                <a:lnTo>
                  <a:pt x="28853" y="204763"/>
                </a:lnTo>
              </a:path>
              <a:path w="79375" h="209550">
                <a:moveTo>
                  <a:pt x="45606" y="204763"/>
                </a:moveTo>
                <a:lnTo>
                  <a:pt x="74459" y="204763"/>
                </a:lnTo>
              </a:path>
              <a:path w="79375" h="209550">
                <a:moveTo>
                  <a:pt x="4653" y="204763"/>
                </a:moveTo>
                <a:lnTo>
                  <a:pt x="0" y="204763"/>
                </a:lnTo>
              </a:path>
              <a:path w="79375" h="209550">
                <a:moveTo>
                  <a:pt x="0" y="209417"/>
                </a:moveTo>
                <a:lnTo>
                  <a:pt x="30714" y="209417"/>
                </a:lnTo>
              </a:path>
              <a:path w="79375" h="209550">
                <a:moveTo>
                  <a:pt x="48398" y="209417"/>
                </a:moveTo>
                <a:lnTo>
                  <a:pt x="79113" y="209417"/>
                </a:lnTo>
              </a:path>
              <a:path w="79375" h="209550">
                <a:moveTo>
                  <a:pt x="0" y="4653"/>
                </a:moveTo>
                <a:lnTo>
                  <a:pt x="4653" y="4653"/>
                </a:lnTo>
              </a:path>
              <a:path w="79375" h="209550">
                <a:moveTo>
                  <a:pt x="74459" y="4653"/>
                </a:moveTo>
                <a:lnTo>
                  <a:pt x="45606" y="4653"/>
                </a:lnTo>
              </a:path>
              <a:path w="79375" h="209550">
                <a:moveTo>
                  <a:pt x="28853" y="4653"/>
                </a:moveTo>
                <a:lnTo>
                  <a:pt x="0" y="4653"/>
                </a:lnTo>
              </a:path>
              <a:path w="79375" h="209550">
                <a:moveTo>
                  <a:pt x="74459" y="4653"/>
                </a:moveTo>
                <a:lnTo>
                  <a:pt x="79113" y="4653"/>
                </a:lnTo>
              </a:path>
              <a:path w="79375" h="209550">
                <a:moveTo>
                  <a:pt x="79113" y="4653"/>
                </a:moveTo>
                <a:lnTo>
                  <a:pt x="79113" y="43745"/>
                </a:lnTo>
              </a:path>
              <a:path w="79375" h="209550">
                <a:moveTo>
                  <a:pt x="79113" y="61429"/>
                </a:moveTo>
                <a:lnTo>
                  <a:pt x="79113" y="95866"/>
                </a:lnTo>
              </a:path>
              <a:path w="79375" h="209550">
                <a:moveTo>
                  <a:pt x="79113" y="113550"/>
                </a:moveTo>
                <a:lnTo>
                  <a:pt x="79113" y="147988"/>
                </a:lnTo>
              </a:path>
              <a:path w="79375" h="209550">
                <a:moveTo>
                  <a:pt x="79113" y="165672"/>
                </a:moveTo>
                <a:lnTo>
                  <a:pt x="79113" y="20476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82" name="object 16682"/>
          <p:cNvSpPr/>
          <p:nvPr/>
        </p:nvSpPr>
        <p:spPr>
          <a:xfrm>
            <a:off x="12573439" y="6803748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1861" y="7445"/>
                </a:lnTo>
              </a:path>
              <a:path w="1904" h="7620">
                <a:moveTo>
                  <a:pt x="1861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83" name="object 16683"/>
          <p:cNvSpPr/>
          <p:nvPr/>
        </p:nvSpPr>
        <p:spPr>
          <a:xfrm>
            <a:off x="6019130" y="673487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84" name="object 16684"/>
          <p:cNvSpPr/>
          <p:nvPr/>
        </p:nvSpPr>
        <p:spPr>
          <a:xfrm>
            <a:off x="5949324" y="6534763"/>
            <a:ext cx="74930" cy="200660"/>
          </a:xfrm>
          <a:custGeom>
            <a:avLst/>
            <a:gdLst/>
            <a:ahLst/>
            <a:cxnLst/>
            <a:rect l="l" t="t" r="r" b="b"/>
            <a:pathLst>
              <a:path w="74929" h="200659">
                <a:moveTo>
                  <a:pt x="69805" y="0"/>
                </a:moveTo>
                <a:lnTo>
                  <a:pt x="43745" y="0"/>
                </a:lnTo>
              </a:path>
              <a:path w="74929" h="200659">
                <a:moveTo>
                  <a:pt x="26060" y="0"/>
                </a:moveTo>
                <a:lnTo>
                  <a:pt x="0" y="0"/>
                </a:lnTo>
              </a:path>
              <a:path w="74929" h="200659">
                <a:moveTo>
                  <a:pt x="0" y="0"/>
                </a:moveTo>
                <a:lnTo>
                  <a:pt x="0" y="39091"/>
                </a:lnTo>
              </a:path>
              <a:path w="74929" h="200659">
                <a:moveTo>
                  <a:pt x="0" y="56775"/>
                </a:moveTo>
                <a:lnTo>
                  <a:pt x="0" y="91213"/>
                </a:lnTo>
              </a:path>
              <a:path w="74929" h="200659">
                <a:moveTo>
                  <a:pt x="0" y="108897"/>
                </a:moveTo>
                <a:lnTo>
                  <a:pt x="0" y="143334"/>
                </a:lnTo>
              </a:path>
              <a:path w="74929" h="200659">
                <a:moveTo>
                  <a:pt x="0" y="161018"/>
                </a:moveTo>
                <a:lnTo>
                  <a:pt x="0" y="200110"/>
                </a:lnTo>
              </a:path>
              <a:path w="74929" h="200659">
                <a:moveTo>
                  <a:pt x="0" y="200110"/>
                </a:moveTo>
                <a:lnTo>
                  <a:pt x="26060" y="200110"/>
                </a:lnTo>
              </a:path>
              <a:path w="74929" h="200659">
                <a:moveTo>
                  <a:pt x="43745" y="200110"/>
                </a:moveTo>
                <a:lnTo>
                  <a:pt x="69805" y="200110"/>
                </a:lnTo>
              </a:path>
              <a:path w="74929" h="200659">
                <a:moveTo>
                  <a:pt x="74459" y="0"/>
                </a:moveTo>
                <a:lnTo>
                  <a:pt x="74459" y="39091"/>
                </a:lnTo>
              </a:path>
              <a:path w="74929" h="200659">
                <a:moveTo>
                  <a:pt x="74459" y="56775"/>
                </a:moveTo>
                <a:lnTo>
                  <a:pt x="74459" y="91213"/>
                </a:lnTo>
              </a:path>
              <a:path w="74929" h="200659">
                <a:moveTo>
                  <a:pt x="74459" y="108897"/>
                </a:moveTo>
                <a:lnTo>
                  <a:pt x="74459" y="143334"/>
                </a:lnTo>
              </a:path>
              <a:path w="74929" h="200659">
                <a:moveTo>
                  <a:pt x="74459" y="161018"/>
                </a:moveTo>
                <a:lnTo>
                  <a:pt x="74459" y="200110"/>
                </a:lnTo>
              </a:path>
              <a:path w="74929" h="200659">
                <a:moveTo>
                  <a:pt x="69805" y="200110"/>
                </a:moveTo>
                <a:lnTo>
                  <a:pt x="69805" y="161018"/>
                </a:lnTo>
              </a:path>
              <a:path w="74929" h="200659">
                <a:moveTo>
                  <a:pt x="69805" y="143334"/>
                </a:moveTo>
                <a:lnTo>
                  <a:pt x="69805" y="108897"/>
                </a:lnTo>
              </a:path>
              <a:path w="74929" h="200659">
                <a:moveTo>
                  <a:pt x="69805" y="91213"/>
                </a:moveTo>
                <a:lnTo>
                  <a:pt x="69805" y="56775"/>
                </a:lnTo>
              </a:path>
              <a:path w="74929" h="200659">
                <a:moveTo>
                  <a:pt x="69805" y="39091"/>
                </a:moveTo>
                <a:lnTo>
                  <a:pt x="69805" y="0"/>
                </a:lnTo>
              </a:path>
              <a:path w="74929" h="200659">
                <a:moveTo>
                  <a:pt x="74459" y="200110"/>
                </a:moveTo>
                <a:lnTo>
                  <a:pt x="69805" y="200110"/>
                </a:lnTo>
              </a:path>
              <a:path w="74929" h="200659">
                <a:moveTo>
                  <a:pt x="69805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85" name="object 16685"/>
          <p:cNvSpPr/>
          <p:nvPr/>
        </p:nvSpPr>
        <p:spPr>
          <a:xfrm>
            <a:off x="12573439" y="6803748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1861" y="7445"/>
                </a:lnTo>
              </a:path>
              <a:path w="1904" h="7620">
                <a:moveTo>
                  <a:pt x="1861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86" name="object 16686"/>
          <p:cNvSpPr/>
          <p:nvPr/>
        </p:nvSpPr>
        <p:spPr>
          <a:xfrm>
            <a:off x="5877657" y="6442619"/>
            <a:ext cx="67310" cy="5080"/>
          </a:xfrm>
          <a:custGeom>
            <a:avLst/>
            <a:gdLst/>
            <a:ahLst/>
            <a:cxnLst/>
            <a:rect l="l" t="t" r="r" b="b"/>
            <a:pathLst>
              <a:path w="67310" h="5079">
                <a:moveTo>
                  <a:pt x="67013" y="0"/>
                </a:moveTo>
                <a:lnTo>
                  <a:pt x="0" y="0"/>
                </a:lnTo>
              </a:path>
              <a:path w="67310"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87" name="object 16687"/>
          <p:cNvSpPr/>
          <p:nvPr/>
        </p:nvSpPr>
        <p:spPr>
          <a:xfrm>
            <a:off x="13076042" y="3447480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88" name="object 16688"/>
          <p:cNvSpPr/>
          <p:nvPr/>
        </p:nvSpPr>
        <p:spPr>
          <a:xfrm>
            <a:off x="13076042" y="3308799"/>
            <a:ext cx="1905" cy="27940"/>
          </a:xfrm>
          <a:custGeom>
            <a:avLst/>
            <a:gdLst/>
            <a:ahLst/>
            <a:cxnLst/>
            <a:rect l="l" t="t" r="r" b="b"/>
            <a:pathLst>
              <a:path w="1905" h="27939">
                <a:moveTo>
                  <a:pt x="0" y="27922"/>
                </a:moveTo>
                <a:lnTo>
                  <a:pt x="0" y="0"/>
                </a:lnTo>
              </a:path>
              <a:path w="1905" h="27939">
                <a:moveTo>
                  <a:pt x="1861" y="0"/>
                </a:moveTo>
                <a:lnTo>
                  <a:pt x="1861" y="279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89" name="object 16689"/>
          <p:cNvSpPr/>
          <p:nvPr/>
        </p:nvSpPr>
        <p:spPr>
          <a:xfrm>
            <a:off x="13066734" y="3447480"/>
            <a:ext cx="57785" cy="31750"/>
          </a:xfrm>
          <a:custGeom>
            <a:avLst/>
            <a:gdLst/>
            <a:ahLst/>
            <a:cxnLst/>
            <a:rect l="l" t="t" r="r" b="b"/>
            <a:pathLst>
              <a:path w="57784" h="31750">
                <a:moveTo>
                  <a:pt x="11168" y="0"/>
                </a:moveTo>
                <a:lnTo>
                  <a:pt x="11168" y="26991"/>
                </a:lnTo>
              </a:path>
              <a:path w="57784" h="31750">
                <a:moveTo>
                  <a:pt x="0" y="31645"/>
                </a:moveTo>
                <a:lnTo>
                  <a:pt x="20476" y="31645"/>
                </a:lnTo>
              </a:path>
              <a:path w="57784" h="31750">
                <a:moveTo>
                  <a:pt x="37229" y="31645"/>
                </a:moveTo>
                <a:lnTo>
                  <a:pt x="57706" y="31645"/>
                </a:lnTo>
              </a:path>
              <a:path w="57784" h="31750">
                <a:moveTo>
                  <a:pt x="0" y="26991"/>
                </a:moveTo>
                <a:lnTo>
                  <a:pt x="17684" y="26991"/>
                </a:lnTo>
              </a:path>
              <a:path w="57784" h="31750">
                <a:moveTo>
                  <a:pt x="35368" y="26991"/>
                </a:moveTo>
                <a:lnTo>
                  <a:pt x="53983" y="2699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90" name="object 16690"/>
          <p:cNvSpPr/>
          <p:nvPr/>
        </p:nvSpPr>
        <p:spPr>
          <a:xfrm>
            <a:off x="13066734" y="3305076"/>
            <a:ext cx="57785" cy="3810"/>
          </a:xfrm>
          <a:custGeom>
            <a:avLst/>
            <a:gdLst/>
            <a:ahLst/>
            <a:cxnLst/>
            <a:rect l="l" t="t" r="r" b="b"/>
            <a:pathLst>
              <a:path w="57784" h="3810">
                <a:moveTo>
                  <a:pt x="57706" y="0"/>
                </a:moveTo>
                <a:lnTo>
                  <a:pt x="37229" y="0"/>
                </a:lnTo>
              </a:path>
              <a:path w="57784" h="3810">
                <a:moveTo>
                  <a:pt x="20476" y="0"/>
                </a:moveTo>
                <a:lnTo>
                  <a:pt x="0" y="0"/>
                </a:lnTo>
              </a:path>
              <a:path w="57784" h="3810">
                <a:moveTo>
                  <a:pt x="53983" y="3722"/>
                </a:moveTo>
                <a:lnTo>
                  <a:pt x="35368" y="3722"/>
                </a:lnTo>
              </a:path>
              <a:path w="57784" h="3810">
                <a:moveTo>
                  <a:pt x="17684" y="3722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91" name="object 16691"/>
          <p:cNvSpPr/>
          <p:nvPr/>
        </p:nvSpPr>
        <p:spPr>
          <a:xfrm>
            <a:off x="13120718" y="3305076"/>
            <a:ext cx="3810" cy="174625"/>
          </a:xfrm>
          <a:custGeom>
            <a:avLst/>
            <a:gdLst/>
            <a:ahLst/>
            <a:cxnLst/>
            <a:rect l="l" t="t" r="r" b="b"/>
            <a:pathLst>
              <a:path w="3809" h="174625">
                <a:moveTo>
                  <a:pt x="3722" y="174049"/>
                </a:moveTo>
                <a:lnTo>
                  <a:pt x="3722" y="147988"/>
                </a:lnTo>
              </a:path>
              <a:path w="3809" h="174625">
                <a:moveTo>
                  <a:pt x="3722" y="130304"/>
                </a:moveTo>
                <a:lnTo>
                  <a:pt x="3722" y="95866"/>
                </a:lnTo>
              </a:path>
              <a:path w="3809" h="174625">
                <a:moveTo>
                  <a:pt x="3722" y="78182"/>
                </a:moveTo>
                <a:lnTo>
                  <a:pt x="3722" y="42814"/>
                </a:lnTo>
              </a:path>
              <a:path w="3809" h="174625">
                <a:moveTo>
                  <a:pt x="3722" y="26060"/>
                </a:moveTo>
                <a:lnTo>
                  <a:pt x="3722" y="0"/>
                </a:lnTo>
              </a:path>
              <a:path w="3809" h="174625">
                <a:moveTo>
                  <a:pt x="0" y="169395"/>
                </a:moveTo>
                <a:lnTo>
                  <a:pt x="0" y="147988"/>
                </a:lnTo>
              </a:path>
              <a:path w="3809" h="174625">
                <a:moveTo>
                  <a:pt x="0" y="130304"/>
                </a:moveTo>
                <a:lnTo>
                  <a:pt x="0" y="95866"/>
                </a:lnTo>
              </a:path>
              <a:path w="3809" h="174625">
                <a:moveTo>
                  <a:pt x="0" y="78182"/>
                </a:moveTo>
                <a:lnTo>
                  <a:pt x="0" y="42814"/>
                </a:lnTo>
              </a:path>
              <a:path w="3809" h="174625">
                <a:moveTo>
                  <a:pt x="0" y="2606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92" name="object 16692"/>
          <p:cNvSpPr/>
          <p:nvPr/>
        </p:nvSpPr>
        <p:spPr>
          <a:xfrm>
            <a:off x="11524489" y="6452857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40">
                <a:moveTo>
                  <a:pt x="4653" y="0"/>
                </a:moveTo>
                <a:lnTo>
                  <a:pt x="4653" y="30714"/>
                </a:lnTo>
              </a:path>
              <a:path w="5079" h="78740">
                <a:moveTo>
                  <a:pt x="4653" y="48398"/>
                </a:moveTo>
                <a:lnTo>
                  <a:pt x="4653" y="78182"/>
                </a:lnTo>
              </a:path>
              <a:path w="5079" h="78740">
                <a:moveTo>
                  <a:pt x="0" y="78182"/>
                </a:moveTo>
                <a:lnTo>
                  <a:pt x="0" y="48398"/>
                </a:lnTo>
              </a:path>
              <a:path w="5079"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93" name="object 16693"/>
          <p:cNvSpPr/>
          <p:nvPr/>
        </p:nvSpPr>
        <p:spPr>
          <a:xfrm>
            <a:off x="12988552" y="347912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94" name="object 16694"/>
          <p:cNvSpPr/>
          <p:nvPr/>
        </p:nvSpPr>
        <p:spPr>
          <a:xfrm>
            <a:off x="11524489" y="653104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95" name="object 16695"/>
          <p:cNvSpPr/>
          <p:nvPr/>
        </p:nvSpPr>
        <p:spPr>
          <a:xfrm>
            <a:off x="5877657" y="6447272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>
                <a:moveTo>
                  <a:pt x="0" y="0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96" name="object 16696"/>
          <p:cNvSpPr/>
          <p:nvPr/>
        </p:nvSpPr>
        <p:spPr>
          <a:xfrm>
            <a:off x="6019130" y="644261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97" name="object 16697"/>
          <p:cNvSpPr/>
          <p:nvPr/>
        </p:nvSpPr>
        <p:spPr>
          <a:xfrm>
            <a:off x="11524489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98" name="object 16698"/>
          <p:cNvSpPr/>
          <p:nvPr/>
        </p:nvSpPr>
        <p:spPr>
          <a:xfrm>
            <a:off x="11392324" y="6452857"/>
            <a:ext cx="57785" cy="174625"/>
          </a:xfrm>
          <a:custGeom>
            <a:avLst/>
            <a:gdLst/>
            <a:ahLst/>
            <a:cxnLst/>
            <a:rect l="l" t="t" r="r" b="b"/>
            <a:pathLst>
              <a:path w="57784" h="174625">
                <a:moveTo>
                  <a:pt x="4653" y="4653"/>
                </a:moveTo>
                <a:lnTo>
                  <a:pt x="4653" y="26060"/>
                </a:lnTo>
              </a:path>
              <a:path w="57784" h="174625">
                <a:moveTo>
                  <a:pt x="4653" y="43745"/>
                </a:moveTo>
                <a:lnTo>
                  <a:pt x="4653" y="78182"/>
                </a:lnTo>
              </a:path>
              <a:path w="57784" h="174625">
                <a:moveTo>
                  <a:pt x="4653" y="95866"/>
                </a:moveTo>
                <a:lnTo>
                  <a:pt x="4653" y="131235"/>
                </a:lnTo>
              </a:path>
              <a:path w="57784" h="174625">
                <a:moveTo>
                  <a:pt x="4653" y="147988"/>
                </a:moveTo>
                <a:lnTo>
                  <a:pt x="4653" y="170326"/>
                </a:lnTo>
              </a:path>
              <a:path w="57784" h="174625">
                <a:moveTo>
                  <a:pt x="0" y="0"/>
                </a:moveTo>
                <a:lnTo>
                  <a:pt x="0" y="26060"/>
                </a:lnTo>
              </a:path>
              <a:path w="57784" h="174625">
                <a:moveTo>
                  <a:pt x="0" y="43745"/>
                </a:moveTo>
                <a:lnTo>
                  <a:pt x="0" y="78182"/>
                </a:lnTo>
              </a:path>
              <a:path w="57784" h="174625">
                <a:moveTo>
                  <a:pt x="0" y="95866"/>
                </a:moveTo>
                <a:lnTo>
                  <a:pt x="0" y="131235"/>
                </a:lnTo>
              </a:path>
              <a:path w="57784" h="174625">
                <a:moveTo>
                  <a:pt x="0" y="147988"/>
                </a:moveTo>
                <a:lnTo>
                  <a:pt x="0" y="174049"/>
                </a:lnTo>
              </a:path>
              <a:path w="57784" h="174625">
                <a:moveTo>
                  <a:pt x="4653" y="170326"/>
                </a:moveTo>
                <a:lnTo>
                  <a:pt x="22337" y="170326"/>
                </a:lnTo>
              </a:path>
              <a:path w="57784" h="174625">
                <a:moveTo>
                  <a:pt x="40022" y="170326"/>
                </a:moveTo>
                <a:lnTo>
                  <a:pt x="57706" y="17032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99" name="object 16699"/>
          <p:cNvSpPr/>
          <p:nvPr/>
        </p:nvSpPr>
        <p:spPr>
          <a:xfrm>
            <a:off x="6019130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00" name="object 16700"/>
          <p:cNvSpPr/>
          <p:nvPr/>
        </p:nvSpPr>
        <p:spPr>
          <a:xfrm>
            <a:off x="6019130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01" name="object 16701"/>
          <p:cNvSpPr/>
          <p:nvPr/>
        </p:nvSpPr>
        <p:spPr>
          <a:xfrm>
            <a:off x="12988552" y="3400943"/>
            <a:ext cx="3810" cy="78740"/>
          </a:xfrm>
          <a:custGeom>
            <a:avLst/>
            <a:gdLst/>
            <a:ahLst/>
            <a:cxnLst/>
            <a:rect l="l" t="t" r="r" b="b"/>
            <a:pathLst>
              <a:path w="3809" h="78739">
                <a:moveTo>
                  <a:pt x="0" y="0"/>
                </a:moveTo>
                <a:lnTo>
                  <a:pt x="3722" y="0"/>
                </a:lnTo>
              </a:path>
              <a:path w="3809" h="78739">
                <a:moveTo>
                  <a:pt x="3722" y="0"/>
                </a:moveTo>
                <a:lnTo>
                  <a:pt x="3722" y="29783"/>
                </a:lnTo>
              </a:path>
              <a:path w="3809" h="78739">
                <a:moveTo>
                  <a:pt x="3722" y="47468"/>
                </a:moveTo>
                <a:lnTo>
                  <a:pt x="3722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02" name="object 16702"/>
          <p:cNvSpPr/>
          <p:nvPr/>
        </p:nvSpPr>
        <p:spPr>
          <a:xfrm>
            <a:off x="11392324" y="6626907"/>
            <a:ext cx="57785" cy="0"/>
          </a:xfrm>
          <a:custGeom>
            <a:avLst/>
            <a:gdLst/>
            <a:ahLst/>
            <a:cxnLst/>
            <a:rect l="l" t="t" r="r" b="b"/>
            <a:pathLst>
              <a:path w="57784">
                <a:moveTo>
                  <a:pt x="0" y="0"/>
                </a:moveTo>
                <a:lnTo>
                  <a:pt x="20476" y="0"/>
                </a:lnTo>
              </a:path>
              <a:path w="57784">
                <a:moveTo>
                  <a:pt x="37229" y="0"/>
                </a:moveTo>
                <a:lnTo>
                  <a:pt x="5770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03" name="object 16703"/>
          <p:cNvSpPr/>
          <p:nvPr/>
        </p:nvSpPr>
        <p:spPr>
          <a:xfrm>
            <a:off x="12988552" y="340094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47468"/>
                </a:lnTo>
              </a:path>
              <a:path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04" name="object 16704"/>
          <p:cNvSpPr/>
          <p:nvPr/>
        </p:nvSpPr>
        <p:spPr>
          <a:xfrm>
            <a:off x="12901993" y="689589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05" name="object 16705"/>
          <p:cNvSpPr/>
          <p:nvPr/>
        </p:nvSpPr>
        <p:spPr>
          <a:xfrm>
            <a:off x="12899200" y="7033642"/>
            <a:ext cx="3175" cy="27940"/>
          </a:xfrm>
          <a:custGeom>
            <a:avLst/>
            <a:gdLst/>
            <a:ahLst/>
            <a:cxnLst/>
            <a:rect l="l" t="t" r="r" b="b"/>
            <a:pathLst>
              <a:path w="3175" h="27940">
                <a:moveTo>
                  <a:pt x="2792" y="0"/>
                </a:moveTo>
                <a:lnTo>
                  <a:pt x="2792" y="27922"/>
                </a:lnTo>
              </a:path>
              <a:path w="3175"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06" name="object 16706"/>
          <p:cNvSpPr/>
          <p:nvPr/>
        </p:nvSpPr>
        <p:spPr>
          <a:xfrm>
            <a:off x="12899200" y="689589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07" name="object 16707"/>
          <p:cNvSpPr/>
          <p:nvPr/>
        </p:nvSpPr>
        <p:spPr>
          <a:xfrm>
            <a:off x="12992275" y="3400943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08" name="object 16708"/>
          <p:cNvSpPr/>
          <p:nvPr/>
        </p:nvSpPr>
        <p:spPr>
          <a:xfrm>
            <a:off x="12992275" y="3400943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39">
                <a:moveTo>
                  <a:pt x="69805" y="78182"/>
                </a:moveTo>
                <a:lnTo>
                  <a:pt x="69805" y="47468"/>
                </a:lnTo>
              </a:path>
              <a:path w="69850" h="78739">
                <a:moveTo>
                  <a:pt x="69805" y="29783"/>
                </a:moveTo>
                <a:lnTo>
                  <a:pt x="69805" y="0"/>
                </a:lnTo>
              </a:path>
              <a:path w="69850" h="78739">
                <a:moveTo>
                  <a:pt x="0" y="78182"/>
                </a:moveTo>
                <a:lnTo>
                  <a:pt x="26060" y="78182"/>
                </a:lnTo>
              </a:path>
              <a:path w="69850" h="78739">
                <a:moveTo>
                  <a:pt x="43745" y="78182"/>
                </a:moveTo>
                <a:lnTo>
                  <a:pt x="69805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09" name="object 16709"/>
          <p:cNvSpPr/>
          <p:nvPr/>
        </p:nvSpPr>
        <p:spPr>
          <a:xfrm>
            <a:off x="5944670" y="6442619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45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10" name="object 16710"/>
          <p:cNvSpPr/>
          <p:nvPr/>
        </p:nvSpPr>
        <p:spPr>
          <a:xfrm>
            <a:off x="12988552" y="340094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11" name="object 16711"/>
          <p:cNvSpPr/>
          <p:nvPr/>
        </p:nvSpPr>
        <p:spPr>
          <a:xfrm>
            <a:off x="5877657" y="6442619"/>
            <a:ext cx="67310" cy="289560"/>
          </a:xfrm>
          <a:custGeom>
            <a:avLst/>
            <a:gdLst/>
            <a:ahLst/>
            <a:cxnLst/>
            <a:rect l="l" t="t" r="r" b="b"/>
            <a:pathLst>
              <a:path w="67310" h="289559">
                <a:moveTo>
                  <a:pt x="67013" y="289461"/>
                </a:moveTo>
                <a:lnTo>
                  <a:pt x="0" y="289461"/>
                </a:lnTo>
              </a:path>
              <a:path w="67310" h="289559">
                <a:moveTo>
                  <a:pt x="0" y="28946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12" name="object 16712"/>
          <p:cNvSpPr/>
          <p:nvPr/>
        </p:nvSpPr>
        <p:spPr>
          <a:xfrm>
            <a:off x="12988552" y="3400943"/>
            <a:ext cx="3810" cy="78740"/>
          </a:xfrm>
          <a:custGeom>
            <a:avLst/>
            <a:gdLst/>
            <a:ahLst/>
            <a:cxnLst/>
            <a:rect l="l" t="t" r="r" b="b"/>
            <a:pathLst>
              <a:path w="3809" h="78739">
                <a:moveTo>
                  <a:pt x="0" y="78182"/>
                </a:moveTo>
                <a:lnTo>
                  <a:pt x="0" y="47468"/>
                </a:lnTo>
              </a:path>
              <a:path w="3809" h="78739">
                <a:moveTo>
                  <a:pt x="0" y="29783"/>
                </a:moveTo>
                <a:lnTo>
                  <a:pt x="0" y="0"/>
                </a:lnTo>
              </a:path>
              <a:path w="3809" h="78739">
                <a:moveTo>
                  <a:pt x="3722" y="78182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13" name="object 16713"/>
          <p:cNvSpPr/>
          <p:nvPr/>
        </p:nvSpPr>
        <p:spPr>
          <a:xfrm>
            <a:off x="12852663" y="7065288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0" y="0"/>
                </a:moveTo>
                <a:lnTo>
                  <a:pt x="20476" y="0"/>
                </a:lnTo>
              </a:path>
              <a:path w="59054">
                <a:moveTo>
                  <a:pt x="38160" y="0"/>
                </a:moveTo>
                <a:lnTo>
                  <a:pt x="5863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14" name="object 16714"/>
          <p:cNvSpPr/>
          <p:nvPr/>
        </p:nvSpPr>
        <p:spPr>
          <a:xfrm>
            <a:off x="12988552" y="3483779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0" y="0"/>
                </a:moveTo>
                <a:lnTo>
                  <a:pt x="29783" y="0"/>
                </a:lnTo>
              </a:path>
              <a:path w="78740">
                <a:moveTo>
                  <a:pt x="47468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15" name="object 16715"/>
          <p:cNvSpPr/>
          <p:nvPr/>
        </p:nvSpPr>
        <p:spPr>
          <a:xfrm>
            <a:off x="11396977" y="6457511"/>
            <a:ext cx="53340" cy="0"/>
          </a:xfrm>
          <a:custGeom>
            <a:avLst/>
            <a:gdLst/>
            <a:ahLst/>
            <a:cxnLst/>
            <a:rect l="l" t="t" r="r" b="b"/>
            <a:pathLst>
              <a:path w="53340">
                <a:moveTo>
                  <a:pt x="53052" y="0"/>
                </a:moveTo>
                <a:lnTo>
                  <a:pt x="35368" y="0"/>
                </a:lnTo>
              </a:path>
              <a:path w="53340">
                <a:moveTo>
                  <a:pt x="176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16" name="object 16716"/>
          <p:cNvSpPr/>
          <p:nvPr/>
        </p:nvSpPr>
        <p:spPr>
          <a:xfrm>
            <a:off x="12992275" y="3479125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>
                <a:moveTo>
                  <a:pt x="0" y="0"/>
                </a:moveTo>
                <a:lnTo>
                  <a:pt x="28853" y="0"/>
                </a:lnTo>
              </a:path>
              <a:path w="74930">
                <a:moveTo>
                  <a:pt x="45606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17" name="object 16717"/>
          <p:cNvSpPr/>
          <p:nvPr/>
        </p:nvSpPr>
        <p:spPr>
          <a:xfrm>
            <a:off x="5877657" y="6442619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>
                <a:moveTo>
                  <a:pt x="0" y="0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18" name="object 16718"/>
          <p:cNvSpPr/>
          <p:nvPr/>
        </p:nvSpPr>
        <p:spPr>
          <a:xfrm>
            <a:off x="13062081" y="3479125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19" name="object 16719"/>
          <p:cNvSpPr/>
          <p:nvPr/>
        </p:nvSpPr>
        <p:spPr>
          <a:xfrm>
            <a:off x="11392324" y="6452857"/>
            <a:ext cx="57785" cy="0"/>
          </a:xfrm>
          <a:custGeom>
            <a:avLst/>
            <a:gdLst/>
            <a:ahLst/>
            <a:cxnLst/>
            <a:rect l="l" t="t" r="r" b="b"/>
            <a:pathLst>
              <a:path w="57784">
                <a:moveTo>
                  <a:pt x="57706" y="0"/>
                </a:moveTo>
                <a:lnTo>
                  <a:pt x="37229" y="0"/>
                </a:lnTo>
              </a:path>
              <a:path w="57784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20" name="object 16720"/>
          <p:cNvSpPr/>
          <p:nvPr/>
        </p:nvSpPr>
        <p:spPr>
          <a:xfrm>
            <a:off x="12857316" y="7061565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>
                <a:moveTo>
                  <a:pt x="0" y="0"/>
                </a:moveTo>
                <a:lnTo>
                  <a:pt x="17684" y="0"/>
                </a:lnTo>
              </a:path>
              <a:path w="54609">
                <a:moveTo>
                  <a:pt x="35368" y="0"/>
                </a:moveTo>
                <a:lnTo>
                  <a:pt x="5398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21" name="object 16721"/>
          <p:cNvSpPr/>
          <p:nvPr/>
        </p:nvSpPr>
        <p:spPr>
          <a:xfrm>
            <a:off x="12988552" y="3396289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0" y="0"/>
                </a:moveTo>
                <a:lnTo>
                  <a:pt x="29783" y="0"/>
                </a:lnTo>
              </a:path>
              <a:path w="78740" h="5079">
                <a:moveTo>
                  <a:pt x="47468" y="0"/>
                </a:moveTo>
                <a:lnTo>
                  <a:pt x="78182" y="0"/>
                </a:lnTo>
              </a:path>
              <a:path w="78740" h="5079">
                <a:moveTo>
                  <a:pt x="73528" y="4653"/>
                </a:moveTo>
                <a:lnTo>
                  <a:pt x="78182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22" name="object 16722"/>
          <p:cNvSpPr/>
          <p:nvPr/>
        </p:nvSpPr>
        <p:spPr>
          <a:xfrm>
            <a:off x="5915817" y="6491948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>
                <a:moveTo>
                  <a:pt x="0" y="0"/>
                </a:moveTo>
                <a:lnTo>
                  <a:pt x="288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23" name="object 16723"/>
          <p:cNvSpPr/>
          <p:nvPr/>
        </p:nvSpPr>
        <p:spPr>
          <a:xfrm>
            <a:off x="12992275" y="3400943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>
                <a:moveTo>
                  <a:pt x="74459" y="0"/>
                </a:moveTo>
                <a:lnTo>
                  <a:pt x="45606" y="0"/>
                </a:lnTo>
              </a:path>
              <a:path w="74930">
                <a:moveTo>
                  <a:pt x="288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24" name="object 16724"/>
          <p:cNvSpPr/>
          <p:nvPr/>
        </p:nvSpPr>
        <p:spPr>
          <a:xfrm>
            <a:off x="11438860" y="6595261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25" name="object 16725"/>
          <p:cNvSpPr/>
          <p:nvPr/>
        </p:nvSpPr>
        <p:spPr>
          <a:xfrm>
            <a:off x="11438860" y="6457511"/>
            <a:ext cx="3175" cy="27305"/>
          </a:xfrm>
          <a:custGeom>
            <a:avLst/>
            <a:gdLst/>
            <a:ahLst/>
            <a:cxnLst/>
            <a:rect l="l" t="t" r="r" b="b"/>
            <a:pathLst>
              <a:path w="3175" h="27304">
                <a:moveTo>
                  <a:pt x="0" y="26991"/>
                </a:moveTo>
                <a:lnTo>
                  <a:pt x="0" y="0"/>
                </a:lnTo>
              </a:path>
              <a:path w="3175" h="27304">
                <a:moveTo>
                  <a:pt x="2792" y="0"/>
                </a:moveTo>
                <a:lnTo>
                  <a:pt x="2792" y="2699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26" name="object 16726"/>
          <p:cNvSpPr/>
          <p:nvPr/>
        </p:nvSpPr>
        <p:spPr>
          <a:xfrm>
            <a:off x="11441653" y="6595261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27" name="object 16727"/>
          <p:cNvSpPr/>
          <p:nvPr/>
        </p:nvSpPr>
        <p:spPr>
          <a:xfrm>
            <a:off x="13066734" y="339628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28" name="object 16728"/>
          <p:cNvSpPr/>
          <p:nvPr/>
        </p:nvSpPr>
        <p:spPr>
          <a:xfrm>
            <a:off x="5908371" y="6495671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0" y="3722"/>
                </a:moveTo>
                <a:lnTo>
                  <a:pt x="93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729" name="object 16729"/>
          <p:cNvGrpSpPr/>
          <p:nvPr/>
        </p:nvGrpSpPr>
        <p:grpSpPr>
          <a:xfrm>
            <a:off x="13006235" y="3391635"/>
            <a:ext cx="61594" cy="92710"/>
            <a:chOff x="13006235" y="3391635"/>
            <a:chExt cx="61594" cy="92710"/>
          </a:xfrm>
        </p:grpSpPr>
        <p:sp>
          <p:nvSpPr>
            <p:cNvPr id="16730" name="object 16730"/>
            <p:cNvSpPr/>
            <p:nvPr/>
          </p:nvSpPr>
          <p:spPr>
            <a:xfrm>
              <a:off x="13041604" y="3391635"/>
              <a:ext cx="25400" cy="92710"/>
            </a:xfrm>
            <a:custGeom>
              <a:avLst/>
              <a:gdLst/>
              <a:ahLst/>
              <a:cxnLst/>
              <a:rect l="l" t="t" r="r" b="b"/>
              <a:pathLst>
                <a:path w="25400" h="92710">
                  <a:moveTo>
                    <a:pt x="25130" y="92143"/>
                  </a:moveTo>
                  <a:lnTo>
                    <a:pt x="25130" y="87490"/>
                  </a:lnTo>
                </a:path>
                <a:path w="25400" h="92710">
                  <a:moveTo>
                    <a:pt x="25130" y="87490"/>
                  </a:moveTo>
                  <a:lnTo>
                    <a:pt x="25130" y="56775"/>
                  </a:lnTo>
                </a:path>
                <a:path w="25400" h="92710">
                  <a:moveTo>
                    <a:pt x="25130" y="39091"/>
                  </a:moveTo>
                  <a:lnTo>
                    <a:pt x="25130" y="9307"/>
                  </a:lnTo>
                </a:path>
                <a:path w="25400" h="92710">
                  <a:moveTo>
                    <a:pt x="25130" y="9307"/>
                  </a:moveTo>
                  <a:lnTo>
                    <a:pt x="25130" y="39091"/>
                  </a:lnTo>
                </a:path>
                <a:path w="25400" h="92710">
                  <a:moveTo>
                    <a:pt x="25130" y="56775"/>
                  </a:moveTo>
                  <a:lnTo>
                    <a:pt x="25130" y="87490"/>
                  </a:lnTo>
                </a:path>
                <a:path w="25400" h="92710">
                  <a:moveTo>
                    <a:pt x="0" y="55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31" name="object 16731"/>
            <p:cNvSpPr/>
            <p:nvPr/>
          </p:nvSpPr>
          <p:spPr>
            <a:xfrm>
              <a:off x="13006235" y="33963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32" name="object 16732"/>
            <p:cNvSpPr/>
            <p:nvPr/>
          </p:nvSpPr>
          <p:spPr>
            <a:xfrm>
              <a:off x="13006236" y="339722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733" name="object 16733"/>
          <p:cNvSpPr/>
          <p:nvPr/>
        </p:nvSpPr>
        <p:spPr>
          <a:xfrm>
            <a:off x="11112169" y="6706951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1861" y="0"/>
                </a:moveTo>
                <a:lnTo>
                  <a:pt x="0" y="8376"/>
                </a:lnTo>
              </a:path>
              <a:path w="1904" h="8890">
                <a:moveTo>
                  <a:pt x="0" y="8376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34" name="object 16734"/>
          <p:cNvSpPr/>
          <p:nvPr/>
        </p:nvSpPr>
        <p:spPr>
          <a:xfrm>
            <a:off x="13006235" y="3391635"/>
            <a:ext cx="35560" cy="5715"/>
          </a:xfrm>
          <a:custGeom>
            <a:avLst/>
            <a:gdLst/>
            <a:ahLst/>
            <a:cxnLst/>
            <a:rect l="l" t="t" r="r" b="b"/>
            <a:pathLst>
              <a:path w="35559" h="5714">
                <a:moveTo>
                  <a:pt x="3722" y="5584"/>
                </a:moveTo>
                <a:lnTo>
                  <a:pt x="2792" y="5584"/>
                </a:lnTo>
              </a:path>
              <a:path w="35559" h="5714">
                <a:moveTo>
                  <a:pt x="2792" y="5584"/>
                </a:moveTo>
                <a:lnTo>
                  <a:pt x="1861" y="5584"/>
                </a:lnTo>
              </a:path>
              <a:path w="35559" h="5714">
                <a:moveTo>
                  <a:pt x="1861" y="5584"/>
                </a:moveTo>
                <a:lnTo>
                  <a:pt x="930" y="5584"/>
                </a:lnTo>
              </a:path>
              <a:path w="35559" h="5714">
                <a:moveTo>
                  <a:pt x="35368" y="5584"/>
                </a:moveTo>
                <a:lnTo>
                  <a:pt x="3722" y="5584"/>
                </a:lnTo>
              </a:path>
              <a:path w="35559" h="5714">
                <a:moveTo>
                  <a:pt x="0" y="0"/>
                </a:moveTo>
                <a:lnTo>
                  <a:pt x="0" y="558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35" name="object 16735"/>
          <p:cNvSpPr/>
          <p:nvPr/>
        </p:nvSpPr>
        <p:spPr>
          <a:xfrm>
            <a:off x="5909302" y="649287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792"/>
                </a:moveTo>
                <a:lnTo>
                  <a:pt x="279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36" name="object 16736"/>
          <p:cNvSpPr/>
          <p:nvPr/>
        </p:nvSpPr>
        <p:spPr>
          <a:xfrm>
            <a:off x="13025781" y="3397220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37" name="object 16737"/>
          <p:cNvSpPr/>
          <p:nvPr/>
        </p:nvSpPr>
        <p:spPr>
          <a:xfrm>
            <a:off x="5908371" y="6491948"/>
            <a:ext cx="7620" cy="85725"/>
          </a:xfrm>
          <a:custGeom>
            <a:avLst/>
            <a:gdLst/>
            <a:ahLst/>
            <a:cxnLst/>
            <a:rect l="l" t="t" r="r" b="b"/>
            <a:pathLst>
              <a:path w="7620" h="85725">
                <a:moveTo>
                  <a:pt x="3722" y="930"/>
                </a:moveTo>
                <a:lnTo>
                  <a:pt x="7445" y="0"/>
                </a:lnTo>
              </a:path>
              <a:path w="7620" h="85725">
                <a:moveTo>
                  <a:pt x="0" y="77251"/>
                </a:moveTo>
                <a:lnTo>
                  <a:pt x="0" y="7445"/>
                </a:lnTo>
              </a:path>
              <a:path w="7620" h="85725">
                <a:moveTo>
                  <a:pt x="7445" y="85628"/>
                </a:moveTo>
                <a:lnTo>
                  <a:pt x="3722" y="8376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38" name="object 16738"/>
          <p:cNvSpPr/>
          <p:nvPr/>
        </p:nvSpPr>
        <p:spPr>
          <a:xfrm>
            <a:off x="12999721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39" name="object 16739"/>
          <p:cNvSpPr/>
          <p:nvPr/>
        </p:nvSpPr>
        <p:spPr>
          <a:xfrm>
            <a:off x="5909302" y="6572923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2792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40" name="object 16740"/>
          <p:cNvSpPr/>
          <p:nvPr/>
        </p:nvSpPr>
        <p:spPr>
          <a:xfrm>
            <a:off x="13066734" y="3348821"/>
            <a:ext cx="36830" cy="85725"/>
          </a:xfrm>
          <a:custGeom>
            <a:avLst/>
            <a:gdLst/>
            <a:ahLst/>
            <a:cxnLst/>
            <a:rect l="l" t="t" r="r" b="b"/>
            <a:pathLst>
              <a:path w="36830" h="85725">
                <a:moveTo>
                  <a:pt x="0" y="0"/>
                </a:moveTo>
                <a:lnTo>
                  <a:pt x="28853" y="0"/>
                </a:lnTo>
              </a:path>
              <a:path w="36830" h="85725">
                <a:moveTo>
                  <a:pt x="28853" y="0"/>
                </a:moveTo>
                <a:lnTo>
                  <a:pt x="32576" y="1861"/>
                </a:lnTo>
              </a:path>
              <a:path w="36830" h="85725">
                <a:moveTo>
                  <a:pt x="32576" y="1861"/>
                </a:moveTo>
                <a:lnTo>
                  <a:pt x="35368" y="4653"/>
                </a:lnTo>
              </a:path>
              <a:path w="36830" h="85725">
                <a:moveTo>
                  <a:pt x="35368" y="4653"/>
                </a:moveTo>
                <a:lnTo>
                  <a:pt x="36299" y="8376"/>
                </a:lnTo>
              </a:path>
              <a:path w="36830" h="85725">
                <a:moveTo>
                  <a:pt x="36299" y="8376"/>
                </a:moveTo>
                <a:lnTo>
                  <a:pt x="36299" y="78182"/>
                </a:lnTo>
              </a:path>
              <a:path w="36830" h="85725">
                <a:moveTo>
                  <a:pt x="32576" y="84697"/>
                </a:moveTo>
                <a:lnTo>
                  <a:pt x="28853" y="85628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41" name="object 16741"/>
          <p:cNvSpPr/>
          <p:nvPr/>
        </p:nvSpPr>
        <p:spPr>
          <a:xfrm>
            <a:off x="11112169" y="6706951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1861" y="0"/>
                </a:moveTo>
                <a:lnTo>
                  <a:pt x="0" y="8376"/>
                </a:lnTo>
              </a:path>
              <a:path w="1904" h="8890">
                <a:moveTo>
                  <a:pt x="0" y="8376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42" name="object 16742"/>
          <p:cNvSpPr/>
          <p:nvPr/>
        </p:nvSpPr>
        <p:spPr>
          <a:xfrm>
            <a:off x="13066734" y="3427003"/>
            <a:ext cx="36830" cy="7620"/>
          </a:xfrm>
          <a:custGeom>
            <a:avLst/>
            <a:gdLst/>
            <a:ahLst/>
            <a:cxnLst/>
            <a:rect l="l" t="t" r="r" b="b"/>
            <a:pathLst>
              <a:path w="36830" h="7620">
                <a:moveTo>
                  <a:pt x="36299" y="0"/>
                </a:moveTo>
                <a:lnTo>
                  <a:pt x="35368" y="3722"/>
                </a:lnTo>
              </a:path>
              <a:path w="36830" h="7620">
                <a:moveTo>
                  <a:pt x="35368" y="3722"/>
                </a:moveTo>
                <a:lnTo>
                  <a:pt x="32576" y="6515"/>
                </a:lnTo>
              </a:path>
              <a:path w="36830" h="7620">
                <a:moveTo>
                  <a:pt x="28853" y="7445"/>
                </a:moveTo>
                <a:lnTo>
                  <a:pt x="0" y="744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43" name="object 16743"/>
          <p:cNvSpPr/>
          <p:nvPr/>
        </p:nvSpPr>
        <p:spPr>
          <a:xfrm>
            <a:off x="5908371" y="6569200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93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44" name="object 16744"/>
          <p:cNvSpPr/>
          <p:nvPr/>
        </p:nvSpPr>
        <p:spPr>
          <a:xfrm>
            <a:off x="13066734" y="3194317"/>
            <a:ext cx="67310" cy="289560"/>
          </a:xfrm>
          <a:custGeom>
            <a:avLst/>
            <a:gdLst/>
            <a:ahLst/>
            <a:cxnLst/>
            <a:rect l="l" t="t" r="r" b="b"/>
            <a:pathLst>
              <a:path w="67309" h="289560">
                <a:moveTo>
                  <a:pt x="67013" y="289461"/>
                </a:moveTo>
                <a:lnTo>
                  <a:pt x="0" y="289461"/>
                </a:lnTo>
              </a:path>
              <a:path w="67309" h="289560">
                <a:moveTo>
                  <a:pt x="67013" y="0"/>
                </a:moveTo>
                <a:lnTo>
                  <a:pt x="67013" y="289461"/>
                </a:lnTo>
              </a:path>
              <a:path w="67309" h="289560">
                <a:moveTo>
                  <a:pt x="0" y="0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45" name="object 16745"/>
          <p:cNvSpPr/>
          <p:nvPr/>
        </p:nvSpPr>
        <p:spPr>
          <a:xfrm>
            <a:off x="5915817" y="6577577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>
                <a:moveTo>
                  <a:pt x="288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46" name="object 16746"/>
          <p:cNvSpPr/>
          <p:nvPr/>
        </p:nvSpPr>
        <p:spPr>
          <a:xfrm>
            <a:off x="12992275" y="3483779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>
                <a:moveTo>
                  <a:pt x="0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47" name="object 16747"/>
          <p:cNvSpPr/>
          <p:nvPr/>
        </p:nvSpPr>
        <p:spPr>
          <a:xfrm>
            <a:off x="12852663" y="6891238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58636" y="0"/>
                </a:moveTo>
                <a:lnTo>
                  <a:pt x="38160" y="0"/>
                </a:lnTo>
              </a:path>
              <a:path w="59054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48" name="object 16748"/>
          <p:cNvSpPr/>
          <p:nvPr/>
        </p:nvSpPr>
        <p:spPr>
          <a:xfrm>
            <a:off x="6011684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49" name="object 16749"/>
          <p:cNvSpPr/>
          <p:nvPr/>
        </p:nvSpPr>
        <p:spPr>
          <a:xfrm>
            <a:off x="12857316" y="6895892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>
                <a:moveTo>
                  <a:pt x="53983" y="0"/>
                </a:moveTo>
                <a:lnTo>
                  <a:pt x="35368" y="0"/>
                </a:lnTo>
              </a:path>
              <a:path w="54609">
                <a:moveTo>
                  <a:pt x="176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50" name="object 16750"/>
          <p:cNvSpPr/>
          <p:nvPr/>
        </p:nvSpPr>
        <p:spPr>
          <a:xfrm>
            <a:off x="5985623" y="6525455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51" name="object 16751"/>
          <p:cNvSpPr/>
          <p:nvPr/>
        </p:nvSpPr>
        <p:spPr>
          <a:xfrm>
            <a:off x="12992275" y="347912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52" name="object 16752"/>
          <p:cNvSpPr/>
          <p:nvPr/>
        </p:nvSpPr>
        <p:spPr>
          <a:xfrm>
            <a:off x="12992275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53" name="object 16753"/>
          <p:cNvSpPr/>
          <p:nvPr/>
        </p:nvSpPr>
        <p:spPr>
          <a:xfrm>
            <a:off x="12988552" y="348377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54" name="object 16754"/>
          <p:cNvSpPr/>
          <p:nvPr/>
        </p:nvSpPr>
        <p:spPr>
          <a:xfrm>
            <a:off x="5969801" y="6529178"/>
            <a:ext cx="35560" cy="5715"/>
          </a:xfrm>
          <a:custGeom>
            <a:avLst/>
            <a:gdLst/>
            <a:ahLst/>
            <a:cxnLst/>
            <a:rect l="l" t="t" r="r" b="b"/>
            <a:pathLst>
              <a:path w="35560" h="5715">
                <a:moveTo>
                  <a:pt x="35368" y="5584"/>
                </a:moveTo>
                <a:lnTo>
                  <a:pt x="35368" y="0"/>
                </a:lnTo>
              </a:path>
              <a:path w="35560" h="5715">
                <a:moveTo>
                  <a:pt x="0" y="0"/>
                </a:moveTo>
                <a:lnTo>
                  <a:pt x="3164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55" name="object 16755"/>
          <p:cNvSpPr/>
          <p:nvPr/>
        </p:nvSpPr>
        <p:spPr>
          <a:xfrm>
            <a:off x="11112169" y="6706951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1861" y="0"/>
                </a:moveTo>
                <a:lnTo>
                  <a:pt x="0" y="8376"/>
                </a:lnTo>
              </a:path>
              <a:path w="1904" h="8890">
                <a:moveTo>
                  <a:pt x="0" y="8376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56" name="object 16756"/>
          <p:cNvSpPr/>
          <p:nvPr/>
        </p:nvSpPr>
        <p:spPr>
          <a:xfrm>
            <a:off x="12988552" y="339163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57" name="object 16757"/>
          <p:cNvSpPr/>
          <p:nvPr/>
        </p:nvSpPr>
        <p:spPr>
          <a:xfrm>
            <a:off x="12852663" y="6891238"/>
            <a:ext cx="5080" cy="174625"/>
          </a:xfrm>
          <a:custGeom>
            <a:avLst/>
            <a:gdLst/>
            <a:ahLst/>
            <a:cxnLst/>
            <a:rect l="l" t="t" r="r" b="b"/>
            <a:pathLst>
              <a:path w="5079" h="174625">
                <a:moveTo>
                  <a:pt x="0" y="0"/>
                </a:moveTo>
                <a:lnTo>
                  <a:pt x="0" y="26060"/>
                </a:lnTo>
              </a:path>
              <a:path w="5079" h="174625">
                <a:moveTo>
                  <a:pt x="0" y="43745"/>
                </a:moveTo>
                <a:lnTo>
                  <a:pt x="0" y="78182"/>
                </a:lnTo>
              </a:path>
              <a:path w="5079" h="174625">
                <a:moveTo>
                  <a:pt x="0" y="95866"/>
                </a:moveTo>
                <a:lnTo>
                  <a:pt x="0" y="130304"/>
                </a:lnTo>
              </a:path>
              <a:path w="5079" h="174625">
                <a:moveTo>
                  <a:pt x="0" y="147988"/>
                </a:moveTo>
                <a:lnTo>
                  <a:pt x="0" y="174049"/>
                </a:lnTo>
              </a:path>
              <a:path w="5079" h="174625">
                <a:moveTo>
                  <a:pt x="4653" y="4653"/>
                </a:moveTo>
                <a:lnTo>
                  <a:pt x="4653" y="26060"/>
                </a:lnTo>
              </a:path>
              <a:path w="5079" h="174625">
                <a:moveTo>
                  <a:pt x="4653" y="43745"/>
                </a:moveTo>
                <a:lnTo>
                  <a:pt x="4653" y="78182"/>
                </a:lnTo>
              </a:path>
              <a:path w="5079" h="174625">
                <a:moveTo>
                  <a:pt x="4653" y="95866"/>
                </a:moveTo>
                <a:lnTo>
                  <a:pt x="4653" y="130304"/>
                </a:lnTo>
              </a:path>
              <a:path w="5079" h="174625">
                <a:moveTo>
                  <a:pt x="4653" y="147988"/>
                </a:moveTo>
                <a:lnTo>
                  <a:pt x="4653" y="17032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58" name="object 16758"/>
          <p:cNvSpPr/>
          <p:nvPr/>
        </p:nvSpPr>
        <p:spPr>
          <a:xfrm>
            <a:off x="12988552" y="3191525"/>
            <a:ext cx="3810" cy="200660"/>
          </a:xfrm>
          <a:custGeom>
            <a:avLst/>
            <a:gdLst/>
            <a:ahLst/>
            <a:cxnLst/>
            <a:rect l="l" t="t" r="r" b="b"/>
            <a:pathLst>
              <a:path w="3809" h="200660">
                <a:moveTo>
                  <a:pt x="0" y="0"/>
                </a:moveTo>
                <a:lnTo>
                  <a:pt x="3722" y="0"/>
                </a:lnTo>
              </a:path>
              <a:path w="3809" h="200660">
                <a:moveTo>
                  <a:pt x="3722" y="0"/>
                </a:moveTo>
                <a:lnTo>
                  <a:pt x="3722" y="39091"/>
                </a:lnTo>
              </a:path>
              <a:path w="3809" h="200660">
                <a:moveTo>
                  <a:pt x="3722" y="56775"/>
                </a:moveTo>
                <a:lnTo>
                  <a:pt x="3722" y="91213"/>
                </a:lnTo>
              </a:path>
              <a:path w="3809" h="200660">
                <a:moveTo>
                  <a:pt x="3722" y="108897"/>
                </a:moveTo>
                <a:lnTo>
                  <a:pt x="3722" y="143334"/>
                </a:lnTo>
              </a:path>
              <a:path w="3809" h="200660">
                <a:moveTo>
                  <a:pt x="3722" y="161018"/>
                </a:moveTo>
                <a:lnTo>
                  <a:pt x="3722" y="200110"/>
                </a:lnTo>
              </a:path>
              <a:path w="3809" h="200660">
                <a:moveTo>
                  <a:pt x="0" y="200110"/>
                </a:moveTo>
                <a:lnTo>
                  <a:pt x="0" y="161018"/>
                </a:lnTo>
              </a:path>
              <a:path w="3809" h="200660">
                <a:moveTo>
                  <a:pt x="0" y="143334"/>
                </a:moveTo>
                <a:lnTo>
                  <a:pt x="0" y="108897"/>
                </a:lnTo>
              </a:path>
              <a:path w="3809" h="200660">
                <a:moveTo>
                  <a:pt x="0" y="91213"/>
                </a:moveTo>
                <a:lnTo>
                  <a:pt x="0" y="56775"/>
                </a:lnTo>
              </a:path>
              <a:path w="3809"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59" name="object 16759"/>
          <p:cNvSpPr/>
          <p:nvPr/>
        </p:nvSpPr>
        <p:spPr>
          <a:xfrm>
            <a:off x="12984829" y="706528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60" name="object 16760"/>
          <p:cNvSpPr/>
          <p:nvPr/>
        </p:nvSpPr>
        <p:spPr>
          <a:xfrm>
            <a:off x="12984829" y="698710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61" name="object 16761"/>
          <p:cNvSpPr/>
          <p:nvPr/>
        </p:nvSpPr>
        <p:spPr>
          <a:xfrm>
            <a:off x="12984829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746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62" name="object 16762"/>
          <p:cNvSpPr/>
          <p:nvPr/>
        </p:nvSpPr>
        <p:spPr>
          <a:xfrm>
            <a:off x="6001446" y="652917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63" name="object 16763"/>
          <p:cNvSpPr/>
          <p:nvPr/>
        </p:nvSpPr>
        <p:spPr>
          <a:xfrm>
            <a:off x="12989483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64" name="object 16764"/>
          <p:cNvSpPr/>
          <p:nvPr/>
        </p:nvSpPr>
        <p:spPr>
          <a:xfrm>
            <a:off x="12992275" y="319152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65" name="object 16765"/>
          <p:cNvSpPr/>
          <p:nvPr/>
        </p:nvSpPr>
        <p:spPr>
          <a:xfrm>
            <a:off x="12992275" y="3191525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60">
                <a:moveTo>
                  <a:pt x="69805" y="200110"/>
                </a:moveTo>
                <a:lnTo>
                  <a:pt x="69805" y="161018"/>
                </a:lnTo>
              </a:path>
              <a:path w="69850" h="200660">
                <a:moveTo>
                  <a:pt x="69805" y="143334"/>
                </a:moveTo>
                <a:lnTo>
                  <a:pt x="69805" y="108897"/>
                </a:lnTo>
              </a:path>
              <a:path w="69850" h="200660">
                <a:moveTo>
                  <a:pt x="69805" y="91213"/>
                </a:moveTo>
                <a:lnTo>
                  <a:pt x="69805" y="56775"/>
                </a:lnTo>
              </a:path>
              <a:path w="69850" h="200660">
                <a:moveTo>
                  <a:pt x="69805" y="39091"/>
                </a:moveTo>
                <a:lnTo>
                  <a:pt x="69805" y="0"/>
                </a:lnTo>
              </a:path>
              <a:path w="69850" h="200660">
                <a:moveTo>
                  <a:pt x="0" y="200110"/>
                </a:moveTo>
                <a:lnTo>
                  <a:pt x="26060" y="200110"/>
                </a:lnTo>
              </a:path>
              <a:path w="69850" h="200660">
                <a:moveTo>
                  <a:pt x="43745" y="200110"/>
                </a:moveTo>
                <a:lnTo>
                  <a:pt x="69805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66" name="object 16766"/>
          <p:cNvSpPr/>
          <p:nvPr/>
        </p:nvSpPr>
        <p:spPr>
          <a:xfrm>
            <a:off x="6002377" y="652917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67" name="object 16767"/>
          <p:cNvSpPr/>
          <p:nvPr/>
        </p:nvSpPr>
        <p:spPr>
          <a:xfrm>
            <a:off x="12988552" y="319152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768" name="object 16768"/>
          <p:cNvGrpSpPr/>
          <p:nvPr/>
        </p:nvGrpSpPr>
        <p:grpSpPr>
          <a:xfrm>
            <a:off x="6003307" y="6528248"/>
            <a:ext cx="1905" cy="1905"/>
            <a:chOff x="6003307" y="6528248"/>
            <a:chExt cx="1905" cy="1905"/>
          </a:xfrm>
        </p:grpSpPr>
        <p:sp>
          <p:nvSpPr>
            <p:cNvPr id="16769" name="object 16769"/>
            <p:cNvSpPr/>
            <p:nvPr/>
          </p:nvSpPr>
          <p:spPr>
            <a:xfrm>
              <a:off x="6003307" y="65291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70" name="object 16770"/>
            <p:cNvSpPr/>
            <p:nvPr/>
          </p:nvSpPr>
          <p:spPr>
            <a:xfrm>
              <a:off x="6003302" y="6528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771" name="object 16771"/>
          <p:cNvSpPr/>
          <p:nvPr/>
        </p:nvSpPr>
        <p:spPr>
          <a:xfrm>
            <a:off x="12988552" y="3191525"/>
            <a:ext cx="3810" cy="200660"/>
          </a:xfrm>
          <a:custGeom>
            <a:avLst/>
            <a:gdLst/>
            <a:ahLst/>
            <a:cxnLst/>
            <a:rect l="l" t="t" r="r" b="b"/>
            <a:pathLst>
              <a:path w="3809" h="200660">
                <a:moveTo>
                  <a:pt x="0" y="200110"/>
                </a:moveTo>
                <a:lnTo>
                  <a:pt x="0" y="161018"/>
                </a:lnTo>
              </a:path>
              <a:path w="3809" h="200660">
                <a:moveTo>
                  <a:pt x="0" y="143334"/>
                </a:moveTo>
                <a:lnTo>
                  <a:pt x="0" y="108897"/>
                </a:lnTo>
              </a:path>
              <a:path w="3809" h="200660">
                <a:moveTo>
                  <a:pt x="0" y="91213"/>
                </a:moveTo>
                <a:lnTo>
                  <a:pt x="0" y="56775"/>
                </a:lnTo>
              </a:path>
              <a:path w="3809" h="200660">
                <a:moveTo>
                  <a:pt x="0" y="39091"/>
                </a:moveTo>
                <a:lnTo>
                  <a:pt x="0" y="0"/>
                </a:lnTo>
              </a:path>
              <a:path w="3809" h="200660">
                <a:moveTo>
                  <a:pt x="3722" y="200110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72" name="object 16772"/>
          <p:cNvSpPr/>
          <p:nvPr/>
        </p:nvSpPr>
        <p:spPr>
          <a:xfrm>
            <a:off x="5969801" y="6529178"/>
            <a:ext cx="35560" cy="5715"/>
          </a:xfrm>
          <a:custGeom>
            <a:avLst/>
            <a:gdLst/>
            <a:ahLst/>
            <a:cxnLst/>
            <a:rect l="l" t="t" r="r" b="b"/>
            <a:pathLst>
              <a:path w="35560" h="5715">
                <a:moveTo>
                  <a:pt x="34437" y="0"/>
                </a:moveTo>
                <a:lnTo>
                  <a:pt x="35368" y="0"/>
                </a:lnTo>
              </a:path>
              <a:path w="35560" h="5715">
                <a:moveTo>
                  <a:pt x="0" y="0"/>
                </a:moveTo>
                <a:lnTo>
                  <a:pt x="0" y="558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73" name="object 16773"/>
          <p:cNvSpPr/>
          <p:nvPr/>
        </p:nvSpPr>
        <p:spPr>
          <a:xfrm>
            <a:off x="12992275" y="3391635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>
                <a:moveTo>
                  <a:pt x="0" y="0"/>
                </a:moveTo>
                <a:lnTo>
                  <a:pt x="28853" y="0"/>
                </a:lnTo>
              </a:path>
              <a:path w="74930">
                <a:moveTo>
                  <a:pt x="45606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74" name="object 16774"/>
          <p:cNvSpPr/>
          <p:nvPr/>
        </p:nvSpPr>
        <p:spPr>
          <a:xfrm>
            <a:off x="5944670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75" name="object 16775"/>
          <p:cNvSpPr/>
          <p:nvPr/>
        </p:nvSpPr>
        <p:spPr>
          <a:xfrm>
            <a:off x="13062081" y="3391635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76" name="object 16776"/>
          <p:cNvSpPr/>
          <p:nvPr/>
        </p:nvSpPr>
        <p:spPr>
          <a:xfrm>
            <a:off x="13062081" y="3191525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77" name="object 16777"/>
          <p:cNvSpPr/>
          <p:nvPr/>
        </p:nvSpPr>
        <p:spPr>
          <a:xfrm>
            <a:off x="5944670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78" name="object 16778"/>
          <p:cNvSpPr/>
          <p:nvPr/>
        </p:nvSpPr>
        <p:spPr>
          <a:xfrm>
            <a:off x="12992275" y="3186871"/>
            <a:ext cx="74930" cy="5080"/>
          </a:xfrm>
          <a:custGeom>
            <a:avLst/>
            <a:gdLst/>
            <a:ahLst/>
            <a:cxnLst/>
            <a:rect l="l" t="t" r="r" b="b"/>
            <a:pathLst>
              <a:path w="74930" h="5080">
                <a:moveTo>
                  <a:pt x="74459" y="4653"/>
                </a:moveTo>
                <a:lnTo>
                  <a:pt x="45606" y="4653"/>
                </a:lnTo>
              </a:path>
              <a:path w="74930" h="5080">
                <a:moveTo>
                  <a:pt x="28853" y="4653"/>
                </a:moveTo>
                <a:lnTo>
                  <a:pt x="0" y="4653"/>
                </a:lnTo>
              </a:path>
              <a:path w="74930" h="5080">
                <a:moveTo>
                  <a:pt x="74459" y="4653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79" name="object 16779"/>
          <p:cNvSpPr/>
          <p:nvPr/>
        </p:nvSpPr>
        <p:spPr>
          <a:xfrm>
            <a:off x="5944670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80" name="object 16780"/>
          <p:cNvSpPr/>
          <p:nvPr/>
        </p:nvSpPr>
        <p:spPr>
          <a:xfrm>
            <a:off x="13066734" y="3191525"/>
            <a:ext cx="57785" cy="205104"/>
          </a:xfrm>
          <a:custGeom>
            <a:avLst/>
            <a:gdLst/>
            <a:ahLst/>
            <a:cxnLst/>
            <a:rect l="l" t="t" r="r" b="b"/>
            <a:pathLst>
              <a:path w="57784" h="205104">
                <a:moveTo>
                  <a:pt x="0" y="204763"/>
                </a:moveTo>
                <a:lnTo>
                  <a:pt x="0" y="200110"/>
                </a:lnTo>
              </a:path>
              <a:path w="57784" h="205104">
                <a:moveTo>
                  <a:pt x="0" y="200110"/>
                </a:moveTo>
                <a:lnTo>
                  <a:pt x="0" y="161018"/>
                </a:lnTo>
              </a:path>
              <a:path w="57784" h="205104">
                <a:moveTo>
                  <a:pt x="0" y="143334"/>
                </a:moveTo>
                <a:lnTo>
                  <a:pt x="0" y="108897"/>
                </a:lnTo>
              </a:path>
              <a:path w="57784" h="205104">
                <a:moveTo>
                  <a:pt x="0" y="91213"/>
                </a:moveTo>
                <a:lnTo>
                  <a:pt x="0" y="56775"/>
                </a:lnTo>
              </a:path>
              <a:path w="57784" h="205104">
                <a:moveTo>
                  <a:pt x="0" y="39091"/>
                </a:moveTo>
                <a:lnTo>
                  <a:pt x="0" y="0"/>
                </a:lnTo>
              </a:path>
              <a:path w="57784" h="205104">
                <a:moveTo>
                  <a:pt x="0" y="0"/>
                </a:moveTo>
                <a:lnTo>
                  <a:pt x="0" y="39091"/>
                </a:lnTo>
              </a:path>
              <a:path w="57784" h="205104">
                <a:moveTo>
                  <a:pt x="0" y="56775"/>
                </a:moveTo>
                <a:lnTo>
                  <a:pt x="0" y="91213"/>
                </a:lnTo>
              </a:path>
              <a:path w="57784" h="205104">
                <a:moveTo>
                  <a:pt x="0" y="108897"/>
                </a:moveTo>
                <a:lnTo>
                  <a:pt x="0" y="143334"/>
                </a:lnTo>
              </a:path>
              <a:path w="57784" h="205104">
                <a:moveTo>
                  <a:pt x="0" y="161018"/>
                </a:moveTo>
                <a:lnTo>
                  <a:pt x="0" y="200110"/>
                </a:lnTo>
              </a:path>
              <a:path w="57784" h="205104">
                <a:moveTo>
                  <a:pt x="0" y="113550"/>
                </a:moveTo>
                <a:lnTo>
                  <a:pt x="20476" y="113550"/>
                </a:lnTo>
              </a:path>
              <a:path w="57784" h="205104">
                <a:moveTo>
                  <a:pt x="37229" y="113550"/>
                </a:moveTo>
                <a:lnTo>
                  <a:pt x="57706" y="113550"/>
                </a:lnTo>
              </a:path>
              <a:path w="57784" h="205104">
                <a:moveTo>
                  <a:pt x="53983" y="108897"/>
                </a:moveTo>
                <a:lnTo>
                  <a:pt x="35368" y="108897"/>
                </a:lnTo>
              </a:path>
              <a:path w="57784" h="205104">
                <a:moveTo>
                  <a:pt x="17684" y="108897"/>
                </a:moveTo>
                <a:lnTo>
                  <a:pt x="0" y="108897"/>
                </a:lnTo>
              </a:path>
              <a:path w="57784" h="205104">
                <a:moveTo>
                  <a:pt x="57706" y="8376"/>
                </a:moveTo>
                <a:lnTo>
                  <a:pt x="37229" y="8376"/>
                </a:lnTo>
              </a:path>
              <a:path w="57784" h="205104">
                <a:moveTo>
                  <a:pt x="20476" y="8376"/>
                </a:moveTo>
                <a:lnTo>
                  <a:pt x="0" y="8376"/>
                </a:lnTo>
              </a:path>
              <a:path w="57784" h="205104">
                <a:moveTo>
                  <a:pt x="53983" y="13030"/>
                </a:moveTo>
                <a:lnTo>
                  <a:pt x="35368" y="13030"/>
                </a:lnTo>
              </a:path>
              <a:path w="57784" h="205104">
                <a:moveTo>
                  <a:pt x="17684" y="13030"/>
                </a:moveTo>
                <a:lnTo>
                  <a:pt x="0" y="13030"/>
                </a:lnTo>
              </a:path>
              <a:path w="57784" h="205104">
                <a:moveTo>
                  <a:pt x="57706" y="113550"/>
                </a:moveTo>
                <a:lnTo>
                  <a:pt x="57706" y="95866"/>
                </a:lnTo>
              </a:path>
              <a:path w="57784" h="205104">
                <a:moveTo>
                  <a:pt x="57706" y="78182"/>
                </a:moveTo>
                <a:lnTo>
                  <a:pt x="57706" y="43745"/>
                </a:lnTo>
              </a:path>
              <a:path w="57784" h="205104">
                <a:moveTo>
                  <a:pt x="57706" y="26060"/>
                </a:moveTo>
                <a:lnTo>
                  <a:pt x="57706" y="8376"/>
                </a:lnTo>
              </a:path>
              <a:path w="57784" h="205104">
                <a:moveTo>
                  <a:pt x="53983" y="108897"/>
                </a:moveTo>
                <a:lnTo>
                  <a:pt x="53983" y="69805"/>
                </a:lnTo>
              </a:path>
              <a:path w="57784" h="205104">
                <a:moveTo>
                  <a:pt x="53983" y="52121"/>
                </a:moveTo>
                <a:lnTo>
                  <a:pt x="53983" y="1303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781" name="object 16781"/>
          <p:cNvGrpSpPr/>
          <p:nvPr/>
        </p:nvGrpSpPr>
        <p:grpSpPr>
          <a:xfrm>
            <a:off x="5530489" y="4648141"/>
            <a:ext cx="3810" cy="10795"/>
            <a:chOff x="5530489" y="4648141"/>
            <a:chExt cx="3810" cy="10795"/>
          </a:xfrm>
        </p:grpSpPr>
        <p:sp>
          <p:nvSpPr>
            <p:cNvPr id="16782" name="object 16782"/>
            <p:cNvSpPr/>
            <p:nvPr/>
          </p:nvSpPr>
          <p:spPr>
            <a:xfrm>
              <a:off x="5531420" y="4649072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83" name="object 16783"/>
            <p:cNvSpPr/>
            <p:nvPr/>
          </p:nvSpPr>
          <p:spPr>
            <a:xfrm>
              <a:off x="5530489" y="46481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84" name="object 16784"/>
            <p:cNvSpPr/>
            <p:nvPr/>
          </p:nvSpPr>
          <p:spPr>
            <a:xfrm>
              <a:off x="5531420" y="4649072"/>
              <a:ext cx="3175" cy="8890"/>
            </a:xfrm>
            <a:custGeom>
              <a:avLst/>
              <a:gdLst/>
              <a:ahLst/>
              <a:cxnLst/>
              <a:rect l="l" t="t" r="r" b="b"/>
              <a:pathLst>
                <a:path w="3175" h="8889">
                  <a:moveTo>
                    <a:pt x="0" y="0"/>
                  </a:moveTo>
                  <a:lnTo>
                    <a:pt x="930" y="0"/>
                  </a:lnTo>
                </a:path>
                <a:path w="3175" h="8889">
                  <a:moveTo>
                    <a:pt x="930" y="0"/>
                  </a:moveTo>
                  <a:lnTo>
                    <a:pt x="1861" y="0"/>
                  </a:lnTo>
                </a:path>
                <a:path w="3175" h="8889">
                  <a:moveTo>
                    <a:pt x="1861" y="0"/>
                  </a:moveTo>
                  <a:lnTo>
                    <a:pt x="2792" y="0"/>
                  </a:lnTo>
                </a:path>
                <a:path w="3175" h="8889">
                  <a:moveTo>
                    <a:pt x="1861" y="8376"/>
                  </a:moveTo>
                  <a:lnTo>
                    <a:pt x="930" y="8376"/>
                  </a:lnTo>
                </a:path>
                <a:path w="3175" h="8889">
                  <a:moveTo>
                    <a:pt x="930" y="8376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85" name="object 16785"/>
            <p:cNvSpPr/>
            <p:nvPr/>
          </p:nvSpPr>
          <p:spPr>
            <a:xfrm>
              <a:off x="5530489" y="46565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786" name="object 16786"/>
          <p:cNvSpPr/>
          <p:nvPr/>
        </p:nvSpPr>
        <p:spPr>
          <a:xfrm>
            <a:off x="10954873" y="666785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0"/>
                </a:moveTo>
                <a:lnTo>
                  <a:pt x="0" y="7445"/>
                </a:lnTo>
              </a:path>
              <a:path w="1904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87" name="object 16787"/>
          <p:cNvSpPr/>
          <p:nvPr/>
        </p:nvSpPr>
        <p:spPr>
          <a:xfrm>
            <a:off x="5531420" y="4649072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2792" y="8376"/>
                </a:moveTo>
                <a:lnTo>
                  <a:pt x="1861" y="8376"/>
                </a:lnTo>
              </a:path>
              <a:path w="3175" h="8889">
                <a:moveTo>
                  <a:pt x="0" y="0"/>
                </a:moveTo>
                <a:lnTo>
                  <a:pt x="0" y="8376"/>
                </a:lnTo>
              </a:path>
              <a:path w="3175" h="8889">
                <a:moveTo>
                  <a:pt x="930" y="0"/>
                </a:moveTo>
                <a:lnTo>
                  <a:pt x="930" y="744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88" name="object 16788"/>
          <p:cNvSpPr/>
          <p:nvPr/>
        </p:nvSpPr>
        <p:spPr>
          <a:xfrm>
            <a:off x="5944670" y="6525455"/>
            <a:ext cx="79375" cy="5080"/>
          </a:xfrm>
          <a:custGeom>
            <a:avLst/>
            <a:gdLst/>
            <a:ahLst/>
            <a:cxnLst/>
            <a:rect l="l" t="t" r="r" b="b"/>
            <a:pathLst>
              <a:path w="79375" h="5079">
                <a:moveTo>
                  <a:pt x="0" y="0"/>
                </a:moveTo>
                <a:lnTo>
                  <a:pt x="0" y="4653"/>
                </a:lnTo>
              </a:path>
              <a:path w="79375" h="5079">
                <a:moveTo>
                  <a:pt x="0" y="0"/>
                </a:moveTo>
                <a:lnTo>
                  <a:pt x="28853" y="0"/>
                </a:lnTo>
              </a:path>
              <a:path w="79375" h="5079">
                <a:moveTo>
                  <a:pt x="45606" y="0"/>
                </a:moveTo>
                <a:lnTo>
                  <a:pt x="74459" y="0"/>
                </a:lnTo>
              </a:path>
              <a:path w="79375" h="5079">
                <a:moveTo>
                  <a:pt x="4653" y="0"/>
                </a:moveTo>
                <a:lnTo>
                  <a:pt x="0" y="0"/>
                </a:lnTo>
              </a:path>
              <a:path w="79375" h="5079">
                <a:moveTo>
                  <a:pt x="79113" y="4653"/>
                </a:moveTo>
                <a:lnTo>
                  <a:pt x="48398" y="4653"/>
                </a:lnTo>
              </a:path>
              <a:path w="79375" h="5079">
                <a:moveTo>
                  <a:pt x="30714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89" name="object 16789"/>
          <p:cNvSpPr/>
          <p:nvPr/>
        </p:nvSpPr>
        <p:spPr>
          <a:xfrm>
            <a:off x="5944670" y="6442619"/>
            <a:ext cx="79375" cy="83185"/>
          </a:xfrm>
          <a:custGeom>
            <a:avLst/>
            <a:gdLst/>
            <a:ahLst/>
            <a:cxnLst/>
            <a:rect l="l" t="t" r="r" b="b"/>
            <a:pathLst>
              <a:path w="79375" h="83184">
                <a:moveTo>
                  <a:pt x="0" y="4653"/>
                </a:moveTo>
                <a:lnTo>
                  <a:pt x="4653" y="4653"/>
                </a:lnTo>
              </a:path>
              <a:path w="79375" h="83184">
                <a:moveTo>
                  <a:pt x="74459" y="4653"/>
                </a:moveTo>
                <a:lnTo>
                  <a:pt x="45606" y="4653"/>
                </a:lnTo>
              </a:path>
              <a:path w="79375" h="83184">
                <a:moveTo>
                  <a:pt x="28853" y="4653"/>
                </a:moveTo>
                <a:lnTo>
                  <a:pt x="0" y="4653"/>
                </a:lnTo>
              </a:path>
              <a:path w="79375" h="83184">
                <a:moveTo>
                  <a:pt x="79113" y="0"/>
                </a:moveTo>
                <a:lnTo>
                  <a:pt x="48398" y="0"/>
                </a:lnTo>
              </a:path>
              <a:path w="79375" h="83184">
                <a:moveTo>
                  <a:pt x="30714" y="0"/>
                </a:moveTo>
                <a:lnTo>
                  <a:pt x="0" y="0"/>
                </a:lnTo>
              </a:path>
              <a:path w="79375" h="83184">
                <a:moveTo>
                  <a:pt x="74459" y="4653"/>
                </a:moveTo>
                <a:lnTo>
                  <a:pt x="79113" y="4653"/>
                </a:lnTo>
              </a:path>
              <a:path w="79375" h="83184">
                <a:moveTo>
                  <a:pt x="79113" y="4653"/>
                </a:moveTo>
                <a:lnTo>
                  <a:pt x="79113" y="35368"/>
                </a:lnTo>
              </a:path>
              <a:path w="79375" h="83184">
                <a:moveTo>
                  <a:pt x="79113" y="53052"/>
                </a:moveTo>
                <a:lnTo>
                  <a:pt x="79113" y="82836"/>
                </a:lnTo>
              </a:path>
              <a:path w="79375" h="83184">
                <a:moveTo>
                  <a:pt x="79113" y="82836"/>
                </a:moveTo>
                <a:lnTo>
                  <a:pt x="74459" y="82836"/>
                </a:lnTo>
              </a:path>
              <a:path w="79375" h="83184">
                <a:moveTo>
                  <a:pt x="74459" y="4653"/>
                </a:moveTo>
                <a:lnTo>
                  <a:pt x="48398" y="4653"/>
                </a:lnTo>
              </a:path>
              <a:path w="79375" h="83184">
                <a:moveTo>
                  <a:pt x="30714" y="4653"/>
                </a:moveTo>
                <a:lnTo>
                  <a:pt x="4653" y="4653"/>
                </a:lnTo>
              </a:path>
              <a:path w="79375" h="83184">
                <a:moveTo>
                  <a:pt x="4653" y="4653"/>
                </a:moveTo>
                <a:lnTo>
                  <a:pt x="4653" y="35368"/>
                </a:lnTo>
              </a:path>
              <a:path w="79375" h="83184">
                <a:moveTo>
                  <a:pt x="4653" y="53052"/>
                </a:moveTo>
                <a:lnTo>
                  <a:pt x="4653" y="82836"/>
                </a:lnTo>
              </a:path>
              <a:path w="79375" h="83184">
                <a:moveTo>
                  <a:pt x="4653" y="82836"/>
                </a:moveTo>
                <a:lnTo>
                  <a:pt x="30714" y="82836"/>
                </a:lnTo>
              </a:path>
              <a:path w="79375" h="83184">
                <a:moveTo>
                  <a:pt x="48398" y="82836"/>
                </a:moveTo>
                <a:lnTo>
                  <a:pt x="74459" y="8283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90" name="object 16790"/>
          <p:cNvSpPr/>
          <p:nvPr/>
        </p:nvSpPr>
        <p:spPr>
          <a:xfrm>
            <a:off x="10954873" y="666785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0"/>
                </a:moveTo>
                <a:lnTo>
                  <a:pt x="0" y="7445"/>
                </a:lnTo>
              </a:path>
              <a:path w="1904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91" name="object 16791"/>
          <p:cNvSpPr/>
          <p:nvPr/>
        </p:nvSpPr>
        <p:spPr>
          <a:xfrm>
            <a:off x="6019130" y="6447272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40">
                <a:moveTo>
                  <a:pt x="4653" y="0"/>
                </a:moveTo>
                <a:lnTo>
                  <a:pt x="4653" y="30714"/>
                </a:lnTo>
              </a:path>
              <a:path w="5079" h="78740">
                <a:moveTo>
                  <a:pt x="4653" y="48398"/>
                </a:moveTo>
                <a:lnTo>
                  <a:pt x="4653" y="78182"/>
                </a:lnTo>
              </a:path>
              <a:path w="5079" h="78740">
                <a:moveTo>
                  <a:pt x="0" y="78182"/>
                </a:moveTo>
                <a:lnTo>
                  <a:pt x="0" y="48398"/>
                </a:lnTo>
              </a:path>
              <a:path w="5079" h="78740">
                <a:moveTo>
                  <a:pt x="0" y="30714"/>
                </a:moveTo>
                <a:lnTo>
                  <a:pt x="0" y="0"/>
                </a:lnTo>
              </a:path>
              <a:path w="5079" h="78740">
                <a:moveTo>
                  <a:pt x="4653" y="78182"/>
                </a:moveTo>
                <a:lnTo>
                  <a:pt x="0" y="78182"/>
                </a:lnTo>
              </a:path>
              <a:path w="5079" h="7874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92" name="object 16792"/>
          <p:cNvSpPr/>
          <p:nvPr/>
        </p:nvSpPr>
        <p:spPr>
          <a:xfrm>
            <a:off x="5890687" y="6451926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0"/>
                </a:moveTo>
                <a:lnTo>
                  <a:pt x="0" y="21407"/>
                </a:lnTo>
              </a:path>
              <a:path h="165734">
                <a:moveTo>
                  <a:pt x="0" y="39091"/>
                </a:moveTo>
                <a:lnTo>
                  <a:pt x="0" y="73528"/>
                </a:lnTo>
              </a:path>
              <a:path h="165734">
                <a:moveTo>
                  <a:pt x="0" y="91213"/>
                </a:moveTo>
                <a:lnTo>
                  <a:pt x="0" y="126581"/>
                </a:lnTo>
              </a:path>
              <a:path h="165734">
                <a:moveTo>
                  <a:pt x="0" y="143334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93" name="object 16793"/>
          <p:cNvSpPr/>
          <p:nvPr/>
        </p:nvSpPr>
        <p:spPr>
          <a:xfrm>
            <a:off x="10954873" y="666785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0"/>
                </a:moveTo>
                <a:lnTo>
                  <a:pt x="0" y="7445"/>
                </a:lnTo>
              </a:path>
              <a:path w="1904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94" name="object 16794"/>
          <p:cNvSpPr/>
          <p:nvPr/>
        </p:nvSpPr>
        <p:spPr>
          <a:xfrm>
            <a:off x="5886964" y="6447272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0"/>
                </a:moveTo>
                <a:lnTo>
                  <a:pt x="0" y="26060"/>
                </a:lnTo>
              </a:path>
              <a:path h="174625">
                <a:moveTo>
                  <a:pt x="0" y="43745"/>
                </a:moveTo>
                <a:lnTo>
                  <a:pt x="0" y="78182"/>
                </a:lnTo>
              </a:path>
              <a:path h="174625">
                <a:moveTo>
                  <a:pt x="0" y="95866"/>
                </a:moveTo>
                <a:lnTo>
                  <a:pt x="0" y="131235"/>
                </a:lnTo>
              </a:path>
              <a:path h="174625">
                <a:moveTo>
                  <a:pt x="0" y="147988"/>
                </a:moveTo>
                <a:lnTo>
                  <a:pt x="0" y="174049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795" name="object 16795"/>
          <p:cNvGrpSpPr/>
          <p:nvPr/>
        </p:nvGrpSpPr>
        <p:grpSpPr>
          <a:xfrm>
            <a:off x="10948358" y="6697643"/>
            <a:ext cx="159385" cy="41275"/>
            <a:chOff x="10948358" y="6697643"/>
            <a:chExt cx="159385" cy="41275"/>
          </a:xfrm>
        </p:grpSpPr>
        <p:sp>
          <p:nvSpPr>
            <p:cNvPr id="16796" name="object 16796"/>
            <p:cNvSpPr/>
            <p:nvPr/>
          </p:nvSpPr>
          <p:spPr>
            <a:xfrm>
              <a:off x="10949289" y="66985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97" name="object 16797"/>
            <p:cNvSpPr/>
            <p:nvPr/>
          </p:nvSpPr>
          <p:spPr>
            <a:xfrm>
              <a:off x="10948353" y="66976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98" name="object 16798"/>
            <p:cNvSpPr/>
            <p:nvPr/>
          </p:nvSpPr>
          <p:spPr>
            <a:xfrm>
              <a:off x="10950220" y="6698573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4653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99" name="object 16799"/>
            <p:cNvSpPr/>
            <p:nvPr/>
          </p:nvSpPr>
          <p:spPr>
            <a:xfrm>
              <a:off x="10955804" y="66995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00" name="object 16800"/>
            <p:cNvSpPr/>
            <p:nvPr/>
          </p:nvSpPr>
          <p:spPr>
            <a:xfrm>
              <a:off x="10954873" y="6699504"/>
              <a:ext cx="59690" cy="15240"/>
            </a:xfrm>
            <a:custGeom>
              <a:avLst/>
              <a:gdLst/>
              <a:ahLst/>
              <a:cxnLst/>
              <a:rect l="l" t="t" r="r" b="b"/>
              <a:pathLst>
                <a:path w="59690" h="15240">
                  <a:moveTo>
                    <a:pt x="930" y="930"/>
                  </a:moveTo>
                  <a:lnTo>
                    <a:pt x="1861" y="930"/>
                  </a:lnTo>
                </a:path>
                <a:path w="59690" h="15240">
                  <a:moveTo>
                    <a:pt x="0" y="0"/>
                  </a:moveTo>
                  <a:lnTo>
                    <a:pt x="930" y="930"/>
                  </a:lnTo>
                </a:path>
                <a:path w="59690" h="15240">
                  <a:moveTo>
                    <a:pt x="1861" y="930"/>
                  </a:moveTo>
                  <a:lnTo>
                    <a:pt x="19545" y="4653"/>
                  </a:lnTo>
                </a:path>
                <a:path w="59690" h="15240">
                  <a:moveTo>
                    <a:pt x="36299" y="9307"/>
                  </a:moveTo>
                  <a:lnTo>
                    <a:pt x="53983" y="13961"/>
                  </a:lnTo>
                </a:path>
                <a:path w="59690" h="15240">
                  <a:moveTo>
                    <a:pt x="58636" y="14891"/>
                  </a:moveTo>
                  <a:lnTo>
                    <a:pt x="59567" y="14891"/>
                  </a:lnTo>
                </a:path>
                <a:path w="59690" h="15240">
                  <a:moveTo>
                    <a:pt x="56775" y="13961"/>
                  </a:moveTo>
                  <a:lnTo>
                    <a:pt x="58636" y="14891"/>
                  </a:lnTo>
                </a:path>
                <a:path w="59690" h="15240">
                  <a:moveTo>
                    <a:pt x="55844" y="13961"/>
                  </a:moveTo>
                  <a:lnTo>
                    <a:pt x="56775" y="13961"/>
                  </a:lnTo>
                </a:path>
                <a:path w="59690" h="15240">
                  <a:moveTo>
                    <a:pt x="54913" y="13961"/>
                  </a:moveTo>
                  <a:lnTo>
                    <a:pt x="55844" y="13961"/>
                  </a:lnTo>
                </a:path>
                <a:path w="59690" h="15240">
                  <a:moveTo>
                    <a:pt x="53983" y="13961"/>
                  </a:moveTo>
                  <a:lnTo>
                    <a:pt x="54913" y="13961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01" name="object 16801"/>
            <p:cNvSpPr/>
            <p:nvPr/>
          </p:nvSpPr>
          <p:spPr>
            <a:xfrm>
              <a:off x="11007925" y="67125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02" name="object 16802"/>
            <p:cNvSpPr/>
            <p:nvPr/>
          </p:nvSpPr>
          <p:spPr>
            <a:xfrm>
              <a:off x="11014441" y="6714396"/>
              <a:ext cx="86995" cy="21590"/>
            </a:xfrm>
            <a:custGeom>
              <a:avLst/>
              <a:gdLst/>
              <a:ahLst/>
              <a:cxnLst/>
              <a:rect l="l" t="t" r="r" b="b"/>
              <a:pathLst>
                <a:path w="86995" h="21590">
                  <a:moveTo>
                    <a:pt x="0" y="0"/>
                  </a:moveTo>
                  <a:lnTo>
                    <a:pt x="14891" y="3722"/>
                  </a:lnTo>
                </a:path>
                <a:path w="86995" h="21590">
                  <a:moveTo>
                    <a:pt x="14891" y="3722"/>
                  </a:moveTo>
                  <a:lnTo>
                    <a:pt x="29783" y="7445"/>
                  </a:lnTo>
                </a:path>
                <a:path w="86995" h="21590">
                  <a:moveTo>
                    <a:pt x="35368" y="8376"/>
                  </a:moveTo>
                  <a:lnTo>
                    <a:pt x="35368" y="9307"/>
                  </a:lnTo>
                </a:path>
                <a:path w="86995" h="21590">
                  <a:moveTo>
                    <a:pt x="34437" y="8376"/>
                  </a:moveTo>
                  <a:lnTo>
                    <a:pt x="35368" y="8376"/>
                  </a:lnTo>
                </a:path>
                <a:path w="86995" h="21590">
                  <a:moveTo>
                    <a:pt x="33506" y="8376"/>
                  </a:moveTo>
                  <a:lnTo>
                    <a:pt x="34437" y="8376"/>
                  </a:lnTo>
                </a:path>
                <a:path w="86995" h="21590">
                  <a:moveTo>
                    <a:pt x="32576" y="8376"/>
                  </a:moveTo>
                  <a:lnTo>
                    <a:pt x="33506" y="8376"/>
                  </a:lnTo>
                </a:path>
                <a:path w="86995" h="21590">
                  <a:moveTo>
                    <a:pt x="30714" y="7445"/>
                  </a:moveTo>
                  <a:lnTo>
                    <a:pt x="32576" y="8376"/>
                  </a:lnTo>
                </a:path>
                <a:path w="86995" h="21590">
                  <a:moveTo>
                    <a:pt x="29783" y="7445"/>
                  </a:moveTo>
                  <a:lnTo>
                    <a:pt x="30714" y="7445"/>
                  </a:lnTo>
                </a:path>
                <a:path w="86995" h="21590">
                  <a:moveTo>
                    <a:pt x="35368" y="9307"/>
                  </a:moveTo>
                  <a:lnTo>
                    <a:pt x="84697" y="21407"/>
                  </a:lnTo>
                </a:path>
                <a:path w="86995" h="21590">
                  <a:moveTo>
                    <a:pt x="85628" y="21407"/>
                  </a:moveTo>
                  <a:lnTo>
                    <a:pt x="86559" y="21407"/>
                  </a:lnTo>
                </a:path>
                <a:path w="86995" h="21590">
                  <a:moveTo>
                    <a:pt x="84697" y="21407"/>
                  </a:moveTo>
                  <a:lnTo>
                    <a:pt x="85628" y="21407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03" name="object 16803"/>
            <p:cNvSpPr/>
            <p:nvPr/>
          </p:nvSpPr>
          <p:spPr>
            <a:xfrm>
              <a:off x="11098208" y="67348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04" name="object 16804"/>
            <p:cNvSpPr/>
            <p:nvPr/>
          </p:nvSpPr>
          <p:spPr>
            <a:xfrm>
              <a:off x="11101000" y="6735803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4653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05" name="object 16805"/>
            <p:cNvSpPr/>
            <p:nvPr/>
          </p:nvSpPr>
          <p:spPr>
            <a:xfrm>
              <a:off x="11105642" y="67367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06" name="object 16806"/>
            <p:cNvSpPr/>
            <p:nvPr/>
          </p:nvSpPr>
          <p:spPr>
            <a:xfrm>
              <a:off x="11105654" y="673673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807" name="object 16807"/>
          <p:cNvGrpSpPr/>
          <p:nvPr/>
        </p:nvGrpSpPr>
        <p:grpSpPr>
          <a:xfrm>
            <a:off x="11207105" y="6306730"/>
            <a:ext cx="7620" cy="3175"/>
            <a:chOff x="11207105" y="6306730"/>
            <a:chExt cx="7620" cy="3175"/>
          </a:xfrm>
        </p:grpSpPr>
        <p:sp>
          <p:nvSpPr>
            <p:cNvPr id="16808" name="object 16808"/>
            <p:cNvSpPr/>
            <p:nvPr/>
          </p:nvSpPr>
          <p:spPr>
            <a:xfrm>
              <a:off x="11211758" y="6308591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30" y="0"/>
                  </a:moveTo>
                  <a:lnTo>
                    <a:pt x="0" y="0"/>
                  </a:lnTo>
                </a:path>
                <a:path w="1904">
                  <a:moveTo>
                    <a:pt x="1861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09" name="object 16809"/>
            <p:cNvSpPr/>
            <p:nvPr/>
          </p:nvSpPr>
          <p:spPr>
            <a:xfrm>
              <a:off x="11212689" y="63076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10" name="object 16810"/>
            <p:cNvSpPr/>
            <p:nvPr/>
          </p:nvSpPr>
          <p:spPr>
            <a:xfrm>
              <a:off x="11208035" y="6307660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70">
                  <a:moveTo>
                    <a:pt x="3722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811" name="object 16811"/>
          <p:cNvSpPr/>
          <p:nvPr/>
        </p:nvSpPr>
        <p:spPr>
          <a:xfrm>
            <a:off x="5886964" y="6617599"/>
            <a:ext cx="57785" cy="3810"/>
          </a:xfrm>
          <a:custGeom>
            <a:avLst/>
            <a:gdLst/>
            <a:ahLst/>
            <a:cxnLst/>
            <a:rect l="l" t="t" r="r" b="b"/>
            <a:pathLst>
              <a:path w="57785" h="3809">
                <a:moveTo>
                  <a:pt x="3722" y="0"/>
                </a:moveTo>
                <a:lnTo>
                  <a:pt x="22337" y="0"/>
                </a:lnTo>
              </a:path>
              <a:path w="57785" h="3809">
                <a:moveTo>
                  <a:pt x="40022" y="0"/>
                </a:moveTo>
                <a:lnTo>
                  <a:pt x="57706" y="0"/>
                </a:lnTo>
              </a:path>
              <a:path w="57785" h="3809">
                <a:moveTo>
                  <a:pt x="0" y="3722"/>
                </a:moveTo>
                <a:lnTo>
                  <a:pt x="20476" y="3722"/>
                </a:lnTo>
              </a:path>
              <a:path w="57785" h="3809">
                <a:moveTo>
                  <a:pt x="37229" y="3722"/>
                </a:moveTo>
                <a:lnTo>
                  <a:pt x="57706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12" name="object 16812"/>
          <p:cNvSpPr/>
          <p:nvPr/>
        </p:nvSpPr>
        <p:spPr>
          <a:xfrm>
            <a:off x="5886964" y="6447272"/>
            <a:ext cx="57785" cy="5080"/>
          </a:xfrm>
          <a:custGeom>
            <a:avLst/>
            <a:gdLst/>
            <a:ahLst/>
            <a:cxnLst/>
            <a:rect l="l" t="t" r="r" b="b"/>
            <a:pathLst>
              <a:path w="57785" h="5079">
                <a:moveTo>
                  <a:pt x="57706" y="4653"/>
                </a:moveTo>
                <a:lnTo>
                  <a:pt x="40022" y="4653"/>
                </a:lnTo>
              </a:path>
              <a:path w="57785" h="5079">
                <a:moveTo>
                  <a:pt x="22337" y="4653"/>
                </a:moveTo>
                <a:lnTo>
                  <a:pt x="3722" y="4653"/>
                </a:lnTo>
              </a:path>
              <a:path w="57785" h="5079">
                <a:moveTo>
                  <a:pt x="57706" y="0"/>
                </a:moveTo>
                <a:lnTo>
                  <a:pt x="37229" y="0"/>
                </a:lnTo>
              </a:path>
              <a:path w="57785" h="5079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13" name="object 16813"/>
          <p:cNvSpPr/>
          <p:nvPr/>
        </p:nvSpPr>
        <p:spPr>
          <a:xfrm>
            <a:off x="5933502" y="6589676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14" name="object 16814"/>
          <p:cNvSpPr/>
          <p:nvPr/>
        </p:nvSpPr>
        <p:spPr>
          <a:xfrm>
            <a:off x="5933502" y="6451926"/>
            <a:ext cx="3175" cy="27305"/>
          </a:xfrm>
          <a:custGeom>
            <a:avLst/>
            <a:gdLst/>
            <a:ahLst/>
            <a:cxnLst/>
            <a:rect l="l" t="t" r="r" b="b"/>
            <a:pathLst>
              <a:path w="3175" h="27304">
                <a:moveTo>
                  <a:pt x="0" y="26991"/>
                </a:moveTo>
                <a:lnTo>
                  <a:pt x="0" y="0"/>
                </a:lnTo>
              </a:path>
              <a:path w="3175" h="27304">
                <a:moveTo>
                  <a:pt x="2792" y="0"/>
                </a:moveTo>
                <a:lnTo>
                  <a:pt x="2792" y="2699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15" name="object 16815"/>
          <p:cNvSpPr/>
          <p:nvPr/>
        </p:nvSpPr>
        <p:spPr>
          <a:xfrm>
            <a:off x="5936294" y="6589676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16" name="object 16816"/>
          <p:cNvSpPr/>
          <p:nvPr/>
        </p:nvSpPr>
        <p:spPr>
          <a:xfrm>
            <a:off x="5606810" y="6701366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1861" y="0"/>
                </a:moveTo>
                <a:lnTo>
                  <a:pt x="0" y="8376"/>
                </a:lnTo>
              </a:path>
              <a:path w="1904" h="8890">
                <a:moveTo>
                  <a:pt x="0" y="8376"/>
                </a:moveTo>
                <a:lnTo>
                  <a:pt x="1861" y="0"/>
                </a:lnTo>
              </a:path>
              <a:path w="1904" h="8890">
                <a:moveTo>
                  <a:pt x="1861" y="0"/>
                </a:moveTo>
                <a:lnTo>
                  <a:pt x="0" y="8376"/>
                </a:lnTo>
              </a:path>
              <a:path w="1904" h="8890">
                <a:moveTo>
                  <a:pt x="0" y="8376"/>
                </a:moveTo>
                <a:lnTo>
                  <a:pt x="1861" y="0"/>
                </a:lnTo>
              </a:path>
              <a:path w="1904" h="8890">
                <a:moveTo>
                  <a:pt x="1861" y="0"/>
                </a:moveTo>
                <a:lnTo>
                  <a:pt x="0" y="8376"/>
                </a:lnTo>
              </a:path>
              <a:path w="1904" h="8890">
                <a:moveTo>
                  <a:pt x="0" y="8376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817" name="object 16817"/>
          <p:cNvGrpSpPr/>
          <p:nvPr/>
        </p:nvGrpSpPr>
        <p:grpSpPr>
          <a:xfrm>
            <a:off x="5442998" y="6661344"/>
            <a:ext cx="81915" cy="52705"/>
            <a:chOff x="5442998" y="6661344"/>
            <a:chExt cx="81915" cy="52705"/>
          </a:xfrm>
        </p:grpSpPr>
        <p:sp>
          <p:nvSpPr>
            <p:cNvPr id="16818" name="object 16818"/>
            <p:cNvSpPr/>
            <p:nvPr/>
          </p:nvSpPr>
          <p:spPr>
            <a:xfrm>
              <a:off x="5443929" y="6662275"/>
              <a:ext cx="7620" cy="31115"/>
            </a:xfrm>
            <a:custGeom>
              <a:avLst/>
              <a:gdLst/>
              <a:ahLst/>
              <a:cxnLst/>
              <a:rect l="l" t="t" r="r" b="b"/>
              <a:pathLst>
                <a:path w="7620" h="31115">
                  <a:moveTo>
                    <a:pt x="7445" y="0"/>
                  </a:moveTo>
                  <a:lnTo>
                    <a:pt x="5584" y="7445"/>
                  </a:lnTo>
                </a:path>
                <a:path w="7620" h="31115">
                  <a:moveTo>
                    <a:pt x="5584" y="7445"/>
                  </a:moveTo>
                  <a:lnTo>
                    <a:pt x="7445" y="0"/>
                  </a:lnTo>
                </a:path>
                <a:path w="7620" h="31115">
                  <a:moveTo>
                    <a:pt x="7445" y="0"/>
                  </a:moveTo>
                  <a:lnTo>
                    <a:pt x="5584" y="7445"/>
                  </a:lnTo>
                </a:path>
                <a:path w="7620" h="31115">
                  <a:moveTo>
                    <a:pt x="5584" y="7445"/>
                  </a:moveTo>
                  <a:lnTo>
                    <a:pt x="7445" y="0"/>
                  </a:lnTo>
                </a:path>
                <a:path w="7620" h="31115">
                  <a:moveTo>
                    <a:pt x="7445" y="0"/>
                  </a:moveTo>
                  <a:lnTo>
                    <a:pt x="5584" y="7445"/>
                  </a:lnTo>
                </a:path>
                <a:path w="7620" h="31115">
                  <a:moveTo>
                    <a:pt x="5584" y="7445"/>
                  </a:moveTo>
                  <a:lnTo>
                    <a:pt x="7445" y="0"/>
                  </a:lnTo>
                </a:path>
                <a:path w="7620" h="31115">
                  <a:moveTo>
                    <a:pt x="0" y="30714"/>
                  </a:moveTo>
                  <a:lnTo>
                    <a:pt x="930" y="30714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19" name="object 16819"/>
            <p:cNvSpPr/>
            <p:nvPr/>
          </p:nvSpPr>
          <p:spPr>
            <a:xfrm>
              <a:off x="5442998" y="66920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0" name="object 16820"/>
            <p:cNvSpPr/>
            <p:nvPr/>
          </p:nvSpPr>
          <p:spPr>
            <a:xfrm>
              <a:off x="5442998" y="6692989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930" y="0"/>
                  </a:lnTo>
                </a:path>
                <a:path w="7620" h="1270">
                  <a:moveTo>
                    <a:pt x="1861" y="0"/>
                  </a:moveTo>
                  <a:lnTo>
                    <a:pt x="6515" y="930"/>
                  </a:lnTo>
                </a:path>
                <a:path w="7620" h="1270">
                  <a:moveTo>
                    <a:pt x="6515" y="930"/>
                  </a:moveTo>
                  <a:lnTo>
                    <a:pt x="7445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1" name="object 16821"/>
            <p:cNvSpPr/>
            <p:nvPr/>
          </p:nvSpPr>
          <p:spPr>
            <a:xfrm>
              <a:off x="5450444" y="66939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2" name="object 16822"/>
            <p:cNvSpPr/>
            <p:nvPr/>
          </p:nvSpPr>
          <p:spPr>
            <a:xfrm>
              <a:off x="5450444" y="6693920"/>
              <a:ext cx="59055" cy="15240"/>
            </a:xfrm>
            <a:custGeom>
              <a:avLst/>
              <a:gdLst/>
              <a:ahLst/>
              <a:cxnLst/>
              <a:rect l="l" t="t" r="r" b="b"/>
              <a:pathLst>
                <a:path w="59054" h="15240">
                  <a:moveTo>
                    <a:pt x="0" y="0"/>
                  </a:moveTo>
                  <a:lnTo>
                    <a:pt x="930" y="930"/>
                  </a:lnTo>
                </a:path>
                <a:path w="59054" h="15240">
                  <a:moveTo>
                    <a:pt x="930" y="930"/>
                  </a:moveTo>
                  <a:lnTo>
                    <a:pt x="18614" y="4653"/>
                  </a:lnTo>
                </a:path>
                <a:path w="59054" h="15240">
                  <a:moveTo>
                    <a:pt x="35368" y="9307"/>
                  </a:moveTo>
                  <a:lnTo>
                    <a:pt x="53052" y="13961"/>
                  </a:lnTo>
                </a:path>
                <a:path w="59054" h="15240">
                  <a:moveTo>
                    <a:pt x="57706" y="14891"/>
                  </a:moveTo>
                  <a:lnTo>
                    <a:pt x="58636" y="14891"/>
                  </a:lnTo>
                </a:path>
                <a:path w="59054" h="15240">
                  <a:moveTo>
                    <a:pt x="55844" y="13961"/>
                  </a:moveTo>
                  <a:lnTo>
                    <a:pt x="57706" y="14891"/>
                  </a:lnTo>
                </a:path>
                <a:path w="59054" h="15240">
                  <a:moveTo>
                    <a:pt x="54913" y="13961"/>
                  </a:moveTo>
                  <a:lnTo>
                    <a:pt x="55844" y="13961"/>
                  </a:lnTo>
                </a:path>
                <a:path w="59054" h="15240">
                  <a:moveTo>
                    <a:pt x="53983" y="13961"/>
                  </a:moveTo>
                  <a:lnTo>
                    <a:pt x="54913" y="13961"/>
                  </a:lnTo>
                </a:path>
                <a:path w="59054" h="15240">
                  <a:moveTo>
                    <a:pt x="53052" y="13961"/>
                  </a:moveTo>
                  <a:lnTo>
                    <a:pt x="53983" y="13961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3" name="object 16823"/>
            <p:cNvSpPr/>
            <p:nvPr/>
          </p:nvSpPr>
          <p:spPr>
            <a:xfrm>
              <a:off x="5502566" y="67069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4" name="object 16824"/>
            <p:cNvSpPr/>
            <p:nvPr/>
          </p:nvSpPr>
          <p:spPr>
            <a:xfrm>
              <a:off x="5509081" y="6708812"/>
              <a:ext cx="15240" cy="3810"/>
            </a:xfrm>
            <a:custGeom>
              <a:avLst/>
              <a:gdLst/>
              <a:ahLst/>
              <a:cxnLst/>
              <a:rect l="l" t="t" r="r" b="b"/>
              <a:pathLst>
                <a:path w="15239" h="3809">
                  <a:moveTo>
                    <a:pt x="0" y="0"/>
                  </a:moveTo>
                  <a:lnTo>
                    <a:pt x="14891" y="3722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825" name="object 16825"/>
          <p:cNvSpPr/>
          <p:nvPr/>
        </p:nvSpPr>
        <p:spPr>
          <a:xfrm>
            <a:off x="10956735" y="6671582"/>
            <a:ext cx="7620" cy="29209"/>
          </a:xfrm>
          <a:custGeom>
            <a:avLst/>
            <a:gdLst/>
            <a:ahLst/>
            <a:cxnLst/>
            <a:rect l="l" t="t" r="r" b="b"/>
            <a:pathLst>
              <a:path w="7620" h="29209">
                <a:moveTo>
                  <a:pt x="7445" y="0"/>
                </a:moveTo>
                <a:lnTo>
                  <a:pt x="0" y="288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826" name="object 16826"/>
          <p:cNvGrpSpPr/>
          <p:nvPr/>
        </p:nvGrpSpPr>
        <p:grpSpPr>
          <a:xfrm>
            <a:off x="5523043" y="6711604"/>
            <a:ext cx="21590" cy="6985"/>
            <a:chOff x="5523043" y="6711604"/>
            <a:chExt cx="21590" cy="6985"/>
          </a:xfrm>
        </p:grpSpPr>
        <p:sp>
          <p:nvSpPr>
            <p:cNvPr id="16827" name="object 16827"/>
            <p:cNvSpPr/>
            <p:nvPr/>
          </p:nvSpPr>
          <p:spPr>
            <a:xfrm>
              <a:off x="5523973" y="6712535"/>
              <a:ext cx="20955" cy="5080"/>
            </a:xfrm>
            <a:custGeom>
              <a:avLst/>
              <a:gdLst/>
              <a:ahLst/>
              <a:cxnLst/>
              <a:rect l="l" t="t" r="r" b="b"/>
              <a:pathLst>
                <a:path w="20954" h="5079">
                  <a:moveTo>
                    <a:pt x="0" y="0"/>
                  </a:moveTo>
                  <a:lnTo>
                    <a:pt x="14891" y="3722"/>
                  </a:lnTo>
                </a:path>
                <a:path w="20954" h="5079">
                  <a:moveTo>
                    <a:pt x="19545" y="4653"/>
                  </a:moveTo>
                  <a:lnTo>
                    <a:pt x="20476" y="4653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8" name="object 16828"/>
            <p:cNvSpPr/>
            <p:nvPr/>
          </p:nvSpPr>
          <p:spPr>
            <a:xfrm>
              <a:off x="5542588" y="67162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29" name="object 16829"/>
            <p:cNvSpPr/>
            <p:nvPr/>
          </p:nvSpPr>
          <p:spPr>
            <a:xfrm>
              <a:off x="5538865" y="6716258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3722" y="930"/>
                  </a:moveTo>
                  <a:lnTo>
                    <a:pt x="4653" y="930"/>
                  </a:lnTo>
                </a:path>
                <a:path w="5079" h="1270">
                  <a:moveTo>
                    <a:pt x="2792" y="930"/>
                  </a:moveTo>
                  <a:lnTo>
                    <a:pt x="3722" y="930"/>
                  </a:lnTo>
                </a:path>
                <a:path w="5079" h="1270">
                  <a:moveTo>
                    <a:pt x="930" y="0"/>
                  </a:moveTo>
                  <a:lnTo>
                    <a:pt x="2792" y="930"/>
                  </a:lnTo>
                </a:path>
                <a:path w="5079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830" name="object 16830"/>
          <p:cNvSpPr/>
          <p:nvPr/>
        </p:nvSpPr>
        <p:spPr>
          <a:xfrm>
            <a:off x="11008856" y="6684612"/>
            <a:ext cx="7620" cy="29209"/>
          </a:xfrm>
          <a:custGeom>
            <a:avLst/>
            <a:gdLst/>
            <a:ahLst/>
            <a:cxnLst/>
            <a:rect l="l" t="t" r="r" b="b"/>
            <a:pathLst>
              <a:path w="7620" h="29209">
                <a:moveTo>
                  <a:pt x="7445" y="0"/>
                </a:moveTo>
                <a:lnTo>
                  <a:pt x="0" y="288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831" name="object 16831"/>
          <p:cNvGrpSpPr/>
          <p:nvPr/>
        </p:nvGrpSpPr>
        <p:grpSpPr>
          <a:xfrm>
            <a:off x="5543519" y="6716258"/>
            <a:ext cx="57785" cy="17145"/>
            <a:chOff x="5543519" y="6716258"/>
            <a:chExt cx="57785" cy="17145"/>
          </a:xfrm>
        </p:grpSpPr>
        <p:sp>
          <p:nvSpPr>
            <p:cNvPr id="16832" name="object 16832"/>
            <p:cNvSpPr/>
            <p:nvPr/>
          </p:nvSpPr>
          <p:spPr>
            <a:xfrm>
              <a:off x="5544450" y="6717189"/>
              <a:ext cx="50800" cy="13335"/>
            </a:xfrm>
            <a:custGeom>
              <a:avLst/>
              <a:gdLst/>
              <a:ahLst/>
              <a:cxnLst/>
              <a:rect l="l" t="t" r="r" b="b"/>
              <a:pathLst>
                <a:path w="50800" h="13334">
                  <a:moveTo>
                    <a:pt x="0" y="0"/>
                  </a:moveTo>
                  <a:lnTo>
                    <a:pt x="49329" y="13030"/>
                  </a:lnTo>
                </a:path>
                <a:path w="50800" h="13334">
                  <a:moveTo>
                    <a:pt x="49329" y="13030"/>
                  </a:moveTo>
                  <a:lnTo>
                    <a:pt x="50260" y="130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33" name="object 16833"/>
            <p:cNvSpPr/>
            <p:nvPr/>
          </p:nvSpPr>
          <p:spPr>
            <a:xfrm>
              <a:off x="5592839" y="67292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34" name="object 16834"/>
            <p:cNvSpPr/>
            <p:nvPr/>
          </p:nvSpPr>
          <p:spPr>
            <a:xfrm>
              <a:off x="5594710" y="6730219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4" h="1904">
                  <a:moveTo>
                    <a:pt x="0" y="0"/>
                  </a:moveTo>
                  <a:lnTo>
                    <a:pt x="4653" y="930"/>
                  </a:lnTo>
                </a:path>
                <a:path w="5714" h="1904">
                  <a:moveTo>
                    <a:pt x="4653" y="930"/>
                  </a:moveTo>
                  <a:lnTo>
                    <a:pt x="5584" y="1861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835" name="object 16835"/>
          <p:cNvSpPr/>
          <p:nvPr/>
        </p:nvSpPr>
        <p:spPr>
          <a:xfrm>
            <a:off x="11049809" y="6693920"/>
            <a:ext cx="6985" cy="29845"/>
          </a:xfrm>
          <a:custGeom>
            <a:avLst/>
            <a:gdLst/>
            <a:ahLst/>
            <a:cxnLst/>
            <a:rect l="l" t="t" r="r" b="b"/>
            <a:pathLst>
              <a:path w="6984" h="29845">
                <a:moveTo>
                  <a:pt x="6515" y="0"/>
                </a:moveTo>
                <a:lnTo>
                  <a:pt x="0" y="2978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836" name="object 16836"/>
          <p:cNvGrpSpPr/>
          <p:nvPr/>
        </p:nvGrpSpPr>
        <p:grpSpPr>
          <a:xfrm>
            <a:off x="5600294" y="6731150"/>
            <a:ext cx="1905" cy="1905"/>
            <a:chOff x="5600294" y="6731150"/>
            <a:chExt cx="1905" cy="1905"/>
          </a:xfrm>
        </p:grpSpPr>
        <p:sp>
          <p:nvSpPr>
            <p:cNvPr id="16837" name="object 16837"/>
            <p:cNvSpPr/>
            <p:nvPr/>
          </p:nvSpPr>
          <p:spPr>
            <a:xfrm>
              <a:off x="5600294" y="67311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38" name="object 16838"/>
            <p:cNvSpPr/>
            <p:nvPr/>
          </p:nvSpPr>
          <p:spPr>
            <a:xfrm>
              <a:off x="5600295" y="673208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839" name="object 16839"/>
          <p:cNvGrpSpPr/>
          <p:nvPr/>
        </p:nvGrpSpPr>
        <p:grpSpPr>
          <a:xfrm>
            <a:off x="5706400" y="6302076"/>
            <a:ext cx="3175" cy="1905"/>
            <a:chOff x="5706400" y="6302076"/>
            <a:chExt cx="3175" cy="1905"/>
          </a:xfrm>
        </p:grpSpPr>
        <p:sp>
          <p:nvSpPr>
            <p:cNvPr id="16840" name="object 16840"/>
            <p:cNvSpPr/>
            <p:nvPr/>
          </p:nvSpPr>
          <p:spPr>
            <a:xfrm>
              <a:off x="5706400" y="630300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30" y="0"/>
                  </a:moveTo>
                  <a:lnTo>
                    <a:pt x="0" y="0"/>
                  </a:lnTo>
                </a:path>
                <a:path w="1904">
                  <a:moveTo>
                    <a:pt x="1861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41" name="object 16841"/>
            <p:cNvSpPr/>
            <p:nvPr/>
          </p:nvSpPr>
          <p:spPr>
            <a:xfrm>
              <a:off x="5707330" y="63020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842" name="object 16842"/>
          <p:cNvSpPr/>
          <p:nvPr/>
        </p:nvSpPr>
        <p:spPr>
          <a:xfrm>
            <a:off x="12915023" y="706528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43" name="object 16843"/>
          <p:cNvSpPr/>
          <p:nvPr/>
        </p:nvSpPr>
        <p:spPr>
          <a:xfrm>
            <a:off x="12915023" y="6987105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0" y="0"/>
                </a:moveTo>
                <a:lnTo>
                  <a:pt x="0" y="30714"/>
                </a:lnTo>
              </a:path>
              <a:path w="69850" h="78740">
                <a:moveTo>
                  <a:pt x="0" y="47468"/>
                </a:moveTo>
                <a:lnTo>
                  <a:pt x="0" y="78182"/>
                </a:lnTo>
              </a:path>
              <a:path w="69850" h="78740">
                <a:moveTo>
                  <a:pt x="69805" y="0"/>
                </a:moveTo>
                <a:lnTo>
                  <a:pt x="43745" y="0"/>
                </a:lnTo>
              </a:path>
              <a:path w="69850" h="7874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44" name="object 16844"/>
          <p:cNvSpPr/>
          <p:nvPr/>
        </p:nvSpPr>
        <p:spPr>
          <a:xfrm>
            <a:off x="5702677" y="6302076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722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45" name="object 16845"/>
          <p:cNvSpPr/>
          <p:nvPr/>
        </p:nvSpPr>
        <p:spPr>
          <a:xfrm>
            <a:off x="5551896" y="6263916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722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46" name="object 16846"/>
          <p:cNvSpPr/>
          <p:nvPr/>
        </p:nvSpPr>
        <p:spPr>
          <a:xfrm>
            <a:off x="12984829" y="6982451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4653"/>
                </a:moveTo>
                <a:lnTo>
                  <a:pt x="4653" y="4653"/>
                </a:lnTo>
              </a:path>
              <a:path w="5079" h="5079">
                <a:moveTo>
                  <a:pt x="4653" y="4653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47" name="object 16847"/>
          <p:cNvSpPr/>
          <p:nvPr/>
        </p:nvSpPr>
        <p:spPr>
          <a:xfrm>
            <a:off x="5550965" y="626391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48" name="object 16848"/>
          <p:cNvSpPr/>
          <p:nvPr/>
        </p:nvSpPr>
        <p:spPr>
          <a:xfrm>
            <a:off x="11099138" y="6706951"/>
            <a:ext cx="6985" cy="29209"/>
          </a:xfrm>
          <a:custGeom>
            <a:avLst/>
            <a:gdLst/>
            <a:ahLst/>
            <a:cxnLst/>
            <a:rect l="l" t="t" r="r" b="b"/>
            <a:pathLst>
              <a:path w="6984" h="29209">
                <a:moveTo>
                  <a:pt x="6515" y="0"/>
                </a:moveTo>
                <a:lnTo>
                  <a:pt x="0" y="288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49" name="object 16849"/>
          <p:cNvSpPr/>
          <p:nvPr/>
        </p:nvSpPr>
        <p:spPr>
          <a:xfrm>
            <a:off x="12989483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50" name="object 16850"/>
          <p:cNvSpPr/>
          <p:nvPr/>
        </p:nvSpPr>
        <p:spPr>
          <a:xfrm>
            <a:off x="12984829" y="6987105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40">
                <a:moveTo>
                  <a:pt x="4653" y="0"/>
                </a:moveTo>
                <a:lnTo>
                  <a:pt x="4653" y="30714"/>
                </a:lnTo>
              </a:path>
              <a:path w="5079" h="78740">
                <a:moveTo>
                  <a:pt x="4653" y="47468"/>
                </a:moveTo>
                <a:lnTo>
                  <a:pt x="4653" y="78182"/>
                </a:lnTo>
              </a:path>
              <a:path w="5079" h="78740">
                <a:moveTo>
                  <a:pt x="4653" y="78182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851" name="object 16851"/>
          <p:cNvGrpSpPr/>
          <p:nvPr/>
        </p:nvGrpSpPr>
        <p:grpSpPr>
          <a:xfrm>
            <a:off x="5550034" y="6262985"/>
            <a:ext cx="1905" cy="1905"/>
            <a:chOff x="5550034" y="6262985"/>
            <a:chExt cx="1905" cy="1905"/>
          </a:xfrm>
        </p:grpSpPr>
        <p:sp>
          <p:nvSpPr>
            <p:cNvPr id="16852" name="object 16852"/>
            <p:cNvSpPr/>
            <p:nvPr/>
          </p:nvSpPr>
          <p:spPr>
            <a:xfrm>
              <a:off x="5550034" y="626391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53" name="object 16853"/>
            <p:cNvSpPr/>
            <p:nvPr/>
          </p:nvSpPr>
          <p:spPr>
            <a:xfrm>
              <a:off x="5550034" y="62629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854" name="object 16854"/>
          <p:cNvSpPr/>
          <p:nvPr/>
        </p:nvSpPr>
        <p:spPr>
          <a:xfrm>
            <a:off x="12911300" y="7065288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0" y="4653"/>
                </a:moveTo>
                <a:lnTo>
                  <a:pt x="29783" y="4653"/>
                </a:lnTo>
              </a:path>
              <a:path w="78740" h="5079">
                <a:moveTo>
                  <a:pt x="47468" y="4653"/>
                </a:moveTo>
                <a:lnTo>
                  <a:pt x="78182" y="4653"/>
                </a:lnTo>
              </a:path>
              <a:path w="78740" h="5079">
                <a:moveTo>
                  <a:pt x="3722" y="0"/>
                </a:moveTo>
                <a:lnTo>
                  <a:pt x="0" y="0"/>
                </a:lnTo>
              </a:path>
              <a:path w="78740" h="5079">
                <a:moveTo>
                  <a:pt x="0" y="0"/>
                </a:moveTo>
                <a:lnTo>
                  <a:pt x="27922" y="0"/>
                </a:lnTo>
              </a:path>
              <a:path w="78740" h="5079">
                <a:moveTo>
                  <a:pt x="45606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55" name="object 16855"/>
          <p:cNvSpPr/>
          <p:nvPr/>
        </p:nvSpPr>
        <p:spPr>
          <a:xfrm>
            <a:off x="12911300" y="6982451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0" y="0"/>
                </a:moveTo>
                <a:lnTo>
                  <a:pt x="29783" y="0"/>
                </a:lnTo>
              </a:path>
              <a:path w="78740" h="5079">
                <a:moveTo>
                  <a:pt x="47468" y="0"/>
                </a:moveTo>
                <a:lnTo>
                  <a:pt x="78182" y="0"/>
                </a:lnTo>
              </a:path>
              <a:path w="78740" h="5079">
                <a:moveTo>
                  <a:pt x="73528" y="4653"/>
                </a:moveTo>
                <a:lnTo>
                  <a:pt x="45606" y="4653"/>
                </a:lnTo>
              </a:path>
              <a:path w="78740" h="5079">
                <a:moveTo>
                  <a:pt x="27922" y="4653"/>
                </a:moveTo>
                <a:lnTo>
                  <a:pt x="0" y="4653"/>
                </a:lnTo>
              </a:path>
              <a:path w="78740" h="5079">
                <a:moveTo>
                  <a:pt x="0" y="4653"/>
                </a:moveTo>
                <a:lnTo>
                  <a:pt x="3722" y="4653"/>
                </a:lnTo>
              </a:path>
              <a:path w="78740"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856" name="object 16856"/>
          <p:cNvGrpSpPr/>
          <p:nvPr/>
        </p:nvGrpSpPr>
        <p:grpSpPr>
          <a:xfrm>
            <a:off x="12910369" y="6978728"/>
            <a:ext cx="61594" cy="91440"/>
            <a:chOff x="12910369" y="6978728"/>
            <a:chExt cx="61594" cy="91440"/>
          </a:xfrm>
        </p:grpSpPr>
        <p:sp>
          <p:nvSpPr>
            <p:cNvPr id="16857" name="object 16857"/>
            <p:cNvSpPr/>
            <p:nvPr/>
          </p:nvSpPr>
          <p:spPr>
            <a:xfrm>
              <a:off x="12911300" y="6978728"/>
              <a:ext cx="57785" cy="91440"/>
            </a:xfrm>
            <a:custGeom>
              <a:avLst/>
              <a:gdLst/>
              <a:ahLst/>
              <a:cxnLst/>
              <a:rect l="l" t="t" r="r" b="b"/>
              <a:pathLst>
                <a:path w="57784" h="91440">
                  <a:moveTo>
                    <a:pt x="0" y="86559"/>
                  </a:moveTo>
                  <a:lnTo>
                    <a:pt x="0" y="91213"/>
                  </a:lnTo>
                </a:path>
                <a:path w="57784" h="91440">
                  <a:moveTo>
                    <a:pt x="0" y="86559"/>
                  </a:moveTo>
                  <a:lnTo>
                    <a:pt x="0" y="55844"/>
                  </a:lnTo>
                </a:path>
                <a:path w="57784" h="91440">
                  <a:moveTo>
                    <a:pt x="0" y="39091"/>
                  </a:moveTo>
                  <a:lnTo>
                    <a:pt x="0" y="8376"/>
                  </a:lnTo>
                </a:path>
                <a:path w="57784" h="91440">
                  <a:moveTo>
                    <a:pt x="0" y="8376"/>
                  </a:moveTo>
                  <a:lnTo>
                    <a:pt x="0" y="39091"/>
                  </a:lnTo>
                </a:path>
                <a:path w="57784" h="91440">
                  <a:moveTo>
                    <a:pt x="0" y="55844"/>
                  </a:moveTo>
                  <a:lnTo>
                    <a:pt x="0" y="86559"/>
                  </a:lnTo>
                </a:path>
                <a:path w="57784" h="91440">
                  <a:moveTo>
                    <a:pt x="25130" y="0"/>
                  </a:moveTo>
                  <a:lnTo>
                    <a:pt x="25130" y="4653"/>
                  </a:lnTo>
                </a:path>
                <a:path w="57784" h="91440">
                  <a:moveTo>
                    <a:pt x="56775" y="4653"/>
                  </a:moveTo>
                  <a:lnTo>
                    <a:pt x="25130" y="4653"/>
                  </a:lnTo>
                </a:path>
                <a:path w="57784" h="91440">
                  <a:moveTo>
                    <a:pt x="57706" y="4653"/>
                  </a:moveTo>
                  <a:lnTo>
                    <a:pt x="56775" y="4653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58" name="object 16858"/>
            <p:cNvSpPr/>
            <p:nvPr/>
          </p:nvSpPr>
          <p:spPr>
            <a:xfrm>
              <a:off x="12969926" y="69824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59" name="object 16859"/>
            <p:cNvSpPr/>
            <p:nvPr/>
          </p:nvSpPr>
          <p:spPr>
            <a:xfrm>
              <a:off x="12969006" y="69833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861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60" name="object 16860"/>
            <p:cNvSpPr/>
            <p:nvPr/>
          </p:nvSpPr>
          <p:spPr>
            <a:xfrm>
              <a:off x="12968075" y="69824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61" name="object 16861"/>
            <p:cNvSpPr/>
            <p:nvPr/>
          </p:nvSpPr>
          <p:spPr>
            <a:xfrm>
              <a:off x="12970867" y="697872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46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862" name="object 16862"/>
          <p:cNvSpPr/>
          <p:nvPr/>
        </p:nvSpPr>
        <p:spPr>
          <a:xfrm>
            <a:off x="5451375" y="6665997"/>
            <a:ext cx="149225" cy="64769"/>
          </a:xfrm>
          <a:custGeom>
            <a:avLst/>
            <a:gdLst/>
            <a:ahLst/>
            <a:cxnLst/>
            <a:rect l="l" t="t" r="r" b="b"/>
            <a:pathLst>
              <a:path w="149225" h="64770">
                <a:moveTo>
                  <a:pt x="7445" y="0"/>
                </a:moveTo>
                <a:lnTo>
                  <a:pt x="0" y="28853"/>
                </a:lnTo>
              </a:path>
              <a:path w="149225" h="64770">
                <a:moveTo>
                  <a:pt x="59567" y="13030"/>
                </a:moveTo>
                <a:lnTo>
                  <a:pt x="52121" y="41883"/>
                </a:lnTo>
              </a:path>
              <a:path w="149225" h="64770">
                <a:moveTo>
                  <a:pt x="99589" y="22337"/>
                </a:moveTo>
                <a:lnTo>
                  <a:pt x="93074" y="51190"/>
                </a:lnTo>
              </a:path>
              <a:path w="149225" h="64770">
                <a:moveTo>
                  <a:pt x="148919" y="35368"/>
                </a:moveTo>
                <a:lnTo>
                  <a:pt x="142404" y="6422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63" name="object 16863"/>
          <p:cNvSpPr/>
          <p:nvPr/>
        </p:nvSpPr>
        <p:spPr>
          <a:xfrm>
            <a:off x="5644970" y="6571992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722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64" name="object 16864"/>
          <p:cNvSpPr/>
          <p:nvPr/>
        </p:nvSpPr>
        <p:spPr>
          <a:xfrm>
            <a:off x="5446722" y="6530109"/>
            <a:ext cx="33020" cy="132715"/>
          </a:xfrm>
          <a:custGeom>
            <a:avLst/>
            <a:gdLst/>
            <a:ahLst/>
            <a:cxnLst/>
            <a:rect l="l" t="t" r="r" b="b"/>
            <a:pathLst>
              <a:path w="33020" h="132715">
                <a:moveTo>
                  <a:pt x="32576" y="930"/>
                </a:moveTo>
                <a:lnTo>
                  <a:pt x="29783" y="0"/>
                </a:lnTo>
              </a:path>
              <a:path w="33020" h="132715">
                <a:moveTo>
                  <a:pt x="29783" y="0"/>
                </a:moveTo>
                <a:lnTo>
                  <a:pt x="23268" y="26991"/>
                </a:lnTo>
              </a:path>
              <a:path w="33020" h="132715">
                <a:moveTo>
                  <a:pt x="19545" y="42814"/>
                </a:moveTo>
                <a:lnTo>
                  <a:pt x="11168" y="74459"/>
                </a:lnTo>
              </a:path>
              <a:path w="33020" h="132715">
                <a:moveTo>
                  <a:pt x="7445" y="90282"/>
                </a:moveTo>
                <a:lnTo>
                  <a:pt x="930" y="116343"/>
                </a:lnTo>
              </a:path>
              <a:path w="33020" h="132715">
                <a:moveTo>
                  <a:pt x="930" y="116343"/>
                </a:moveTo>
                <a:lnTo>
                  <a:pt x="0" y="119135"/>
                </a:lnTo>
              </a:path>
              <a:path w="33020" h="132715">
                <a:moveTo>
                  <a:pt x="7445" y="130304"/>
                </a:moveTo>
                <a:lnTo>
                  <a:pt x="10238" y="132165"/>
                </a:lnTo>
              </a:path>
              <a:path w="33020" h="132715">
                <a:moveTo>
                  <a:pt x="4653" y="128442"/>
                </a:moveTo>
                <a:lnTo>
                  <a:pt x="7445" y="130304"/>
                </a:lnTo>
              </a:path>
              <a:path w="33020" h="132715">
                <a:moveTo>
                  <a:pt x="1861" y="125650"/>
                </a:moveTo>
                <a:lnTo>
                  <a:pt x="4653" y="128442"/>
                </a:lnTo>
              </a:path>
              <a:path w="33020" h="132715">
                <a:moveTo>
                  <a:pt x="930" y="122858"/>
                </a:moveTo>
                <a:lnTo>
                  <a:pt x="1861" y="125650"/>
                </a:lnTo>
              </a:path>
              <a:path w="33020" h="132715">
                <a:moveTo>
                  <a:pt x="0" y="120066"/>
                </a:moveTo>
                <a:lnTo>
                  <a:pt x="930" y="122858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65" name="object 16865"/>
          <p:cNvSpPr/>
          <p:nvPr/>
        </p:nvSpPr>
        <p:spPr>
          <a:xfrm>
            <a:off x="5603087" y="6572923"/>
            <a:ext cx="45720" cy="128905"/>
          </a:xfrm>
          <a:custGeom>
            <a:avLst/>
            <a:gdLst/>
            <a:ahLst/>
            <a:cxnLst/>
            <a:rect l="l" t="t" r="r" b="b"/>
            <a:pathLst>
              <a:path w="45720" h="128904">
                <a:moveTo>
                  <a:pt x="13030" y="121927"/>
                </a:moveTo>
                <a:lnTo>
                  <a:pt x="14891" y="120066"/>
                </a:lnTo>
              </a:path>
              <a:path w="45720" h="128904">
                <a:moveTo>
                  <a:pt x="10238" y="123789"/>
                </a:moveTo>
                <a:lnTo>
                  <a:pt x="13030" y="121927"/>
                </a:lnTo>
              </a:path>
              <a:path w="45720" h="128904">
                <a:moveTo>
                  <a:pt x="7445" y="125650"/>
                </a:moveTo>
                <a:lnTo>
                  <a:pt x="10238" y="123789"/>
                </a:lnTo>
              </a:path>
              <a:path w="45720" h="128904">
                <a:moveTo>
                  <a:pt x="3722" y="125650"/>
                </a:moveTo>
                <a:lnTo>
                  <a:pt x="7445" y="125650"/>
                </a:lnTo>
              </a:path>
              <a:path w="45720" h="128904">
                <a:moveTo>
                  <a:pt x="930" y="125650"/>
                </a:moveTo>
                <a:lnTo>
                  <a:pt x="3722" y="125650"/>
                </a:lnTo>
              </a:path>
              <a:path w="45720" h="128904">
                <a:moveTo>
                  <a:pt x="14891" y="119135"/>
                </a:moveTo>
                <a:lnTo>
                  <a:pt x="16753" y="116343"/>
                </a:lnTo>
              </a:path>
              <a:path w="45720" h="128904">
                <a:moveTo>
                  <a:pt x="16753" y="116343"/>
                </a:moveTo>
                <a:lnTo>
                  <a:pt x="23268" y="90282"/>
                </a:lnTo>
              </a:path>
              <a:path w="45720" h="128904">
                <a:moveTo>
                  <a:pt x="26991" y="74459"/>
                </a:moveTo>
                <a:lnTo>
                  <a:pt x="34437" y="42814"/>
                </a:lnTo>
              </a:path>
              <a:path w="45720" h="128904">
                <a:moveTo>
                  <a:pt x="39091" y="26991"/>
                </a:moveTo>
                <a:lnTo>
                  <a:pt x="45606" y="0"/>
                </a:lnTo>
              </a:path>
              <a:path w="45720" h="128904">
                <a:moveTo>
                  <a:pt x="13961" y="122858"/>
                </a:moveTo>
                <a:lnTo>
                  <a:pt x="13030" y="124719"/>
                </a:lnTo>
              </a:path>
              <a:path w="45720" h="128904">
                <a:moveTo>
                  <a:pt x="15822" y="120066"/>
                </a:moveTo>
                <a:lnTo>
                  <a:pt x="13961" y="122858"/>
                </a:lnTo>
              </a:path>
              <a:path w="45720" h="128904">
                <a:moveTo>
                  <a:pt x="3722" y="128442"/>
                </a:moveTo>
                <a:lnTo>
                  <a:pt x="0" y="128442"/>
                </a:lnTo>
              </a:path>
              <a:path w="45720" h="128904">
                <a:moveTo>
                  <a:pt x="6515" y="128442"/>
                </a:moveTo>
                <a:lnTo>
                  <a:pt x="3722" y="128442"/>
                </a:lnTo>
              </a:path>
              <a:path w="45720" h="128904">
                <a:moveTo>
                  <a:pt x="10238" y="127512"/>
                </a:moveTo>
                <a:lnTo>
                  <a:pt x="6515" y="128442"/>
                </a:lnTo>
              </a:path>
              <a:path w="45720" h="128904">
                <a:moveTo>
                  <a:pt x="12099" y="124719"/>
                </a:moveTo>
                <a:lnTo>
                  <a:pt x="10238" y="12751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66" name="object 16866"/>
          <p:cNvSpPr/>
          <p:nvPr/>
        </p:nvSpPr>
        <p:spPr>
          <a:xfrm>
            <a:off x="12951322" y="6983382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867" name="object 16867"/>
          <p:cNvGrpSpPr/>
          <p:nvPr/>
        </p:nvGrpSpPr>
        <p:grpSpPr>
          <a:xfrm>
            <a:off x="5445791" y="6652967"/>
            <a:ext cx="158750" cy="49530"/>
            <a:chOff x="5445791" y="6652967"/>
            <a:chExt cx="158750" cy="49530"/>
          </a:xfrm>
        </p:grpSpPr>
        <p:sp>
          <p:nvSpPr>
            <p:cNvPr id="16868" name="object 16868"/>
            <p:cNvSpPr/>
            <p:nvPr/>
          </p:nvSpPr>
          <p:spPr>
            <a:xfrm>
              <a:off x="5456029" y="6665067"/>
              <a:ext cx="147320" cy="36830"/>
            </a:xfrm>
            <a:custGeom>
              <a:avLst/>
              <a:gdLst/>
              <a:ahLst/>
              <a:cxnLst/>
              <a:rect l="l" t="t" r="r" b="b"/>
              <a:pathLst>
                <a:path w="147320" h="36829">
                  <a:moveTo>
                    <a:pt x="147057" y="36299"/>
                  </a:moveTo>
                  <a:lnTo>
                    <a:pt x="107966" y="26060"/>
                  </a:lnTo>
                </a:path>
                <a:path w="147320" h="36829">
                  <a:moveTo>
                    <a:pt x="90282" y="22337"/>
                  </a:moveTo>
                  <a:lnTo>
                    <a:pt x="56775" y="13961"/>
                  </a:lnTo>
                </a:path>
                <a:path w="147320" h="36829">
                  <a:moveTo>
                    <a:pt x="40022" y="930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69" name="object 16869"/>
            <p:cNvSpPr/>
            <p:nvPr/>
          </p:nvSpPr>
          <p:spPr>
            <a:xfrm>
              <a:off x="5449514" y="6660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70" name="object 16870"/>
            <p:cNvSpPr/>
            <p:nvPr/>
          </p:nvSpPr>
          <p:spPr>
            <a:xfrm>
              <a:off x="5446721" y="6652967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6515" y="10238"/>
                  </a:moveTo>
                  <a:lnTo>
                    <a:pt x="3722" y="8376"/>
                  </a:lnTo>
                </a:path>
                <a:path w="9525" h="12700">
                  <a:moveTo>
                    <a:pt x="9307" y="12099"/>
                  </a:moveTo>
                  <a:lnTo>
                    <a:pt x="6515" y="10238"/>
                  </a:lnTo>
                </a:path>
                <a:path w="9525" h="12700">
                  <a:moveTo>
                    <a:pt x="0" y="2792"/>
                  </a:moveTo>
                  <a:lnTo>
                    <a:pt x="0" y="0"/>
                  </a:lnTo>
                </a:path>
                <a:path w="9525" h="12700">
                  <a:moveTo>
                    <a:pt x="1861" y="5584"/>
                  </a:moveTo>
                  <a:lnTo>
                    <a:pt x="0" y="2792"/>
                  </a:lnTo>
                </a:path>
                <a:path w="9525" h="12700">
                  <a:moveTo>
                    <a:pt x="2792" y="7445"/>
                  </a:moveTo>
                  <a:lnTo>
                    <a:pt x="1861" y="5584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871" name="object 16871"/>
          <p:cNvSpPr/>
          <p:nvPr/>
        </p:nvSpPr>
        <p:spPr>
          <a:xfrm>
            <a:off x="12977383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872" name="object 16872"/>
          <p:cNvGrpSpPr/>
          <p:nvPr/>
        </p:nvGrpSpPr>
        <p:grpSpPr>
          <a:xfrm>
            <a:off x="5539796" y="6263916"/>
            <a:ext cx="15875" cy="9525"/>
            <a:chOff x="5539796" y="6263916"/>
            <a:chExt cx="15875" cy="9525"/>
          </a:xfrm>
        </p:grpSpPr>
        <p:sp>
          <p:nvSpPr>
            <p:cNvPr id="16873" name="object 16873"/>
            <p:cNvSpPr/>
            <p:nvPr/>
          </p:nvSpPr>
          <p:spPr>
            <a:xfrm>
              <a:off x="5550034" y="6264846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58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74" name="object 16874"/>
            <p:cNvSpPr/>
            <p:nvPr/>
          </p:nvSpPr>
          <p:spPr>
            <a:xfrm>
              <a:off x="5548173" y="62648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75" name="object 16875"/>
            <p:cNvSpPr/>
            <p:nvPr/>
          </p:nvSpPr>
          <p:spPr>
            <a:xfrm>
              <a:off x="5540727" y="6265777"/>
              <a:ext cx="8890" cy="6985"/>
            </a:xfrm>
            <a:custGeom>
              <a:avLst/>
              <a:gdLst/>
              <a:ahLst/>
              <a:cxnLst/>
              <a:rect l="l" t="t" r="r" b="b"/>
              <a:pathLst>
                <a:path w="8889" h="6985">
                  <a:moveTo>
                    <a:pt x="8376" y="0"/>
                  </a:moveTo>
                  <a:lnTo>
                    <a:pt x="3722" y="1861"/>
                  </a:lnTo>
                </a:path>
                <a:path w="8889" h="6985">
                  <a:moveTo>
                    <a:pt x="3722" y="2792"/>
                  </a:moveTo>
                  <a:lnTo>
                    <a:pt x="0" y="6515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876" name="object 16876"/>
          <p:cNvSpPr/>
          <p:nvPr/>
        </p:nvSpPr>
        <p:spPr>
          <a:xfrm>
            <a:off x="5555619" y="6264846"/>
            <a:ext cx="156845" cy="53340"/>
          </a:xfrm>
          <a:custGeom>
            <a:avLst/>
            <a:gdLst/>
            <a:ahLst/>
            <a:cxnLst/>
            <a:rect l="l" t="t" r="r" b="b"/>
            <a:pathLst>
              <a:path w="156845" h="53339">
                <a:moveTo>
                  <a:pt x="147057" y="37229"/>
                </a:moveTo>
                <a:lnTo>
                  <a:pt x="107966" y="26991"/>
                </a:lnTo>
              </a:path>
              <a:path w="156845" h="53339">
                <a:moveTo>
                  <a:pt x="90282" y="23268"/>
                </a:moveTo>
                <a:lnTo>
                  <a:pt x="56775" y="14891"/>
                </a:lnTo>
              </a:path>
              <a:path w="156845" h="53339">
                <a:moveTo>
                  <a:pt x="40022" y="10238"/>
                </a:moveTo>
                <a:lnTo>
                  <a:pt x="0" y="0"/>
                </a:lnTo>
              </a:path>
              <a:path w="156845" h="53339">
                <a:moveTo>
                  <a:pt x="156365" y="53052"/>
                </a:moveTo>
                <a:lnTo>
                  <a:pt x="156365" y="47468"/>
                </a:lnTo>
              </a:path>
              <a:path w="156845" h="53339">
                <a:moveTo>
                  <a:pt x="156365" y="46537"/>
                </a:moveTo>
                <a:lnTo>
                  <a:pt x="154503" y="41883"/>
                </a:lnTo>
              </a:path>
              <a:path w="156845" h="53339">
                <a:moveTo>
                  <a:pt x="153572" y="40952"/>
                </a:moveTo>
                <a:lnTo>
                  <a:pt x="150780" y="39091"/>
                </a:lnTo>
              </a:path>
              <a:path w="156845" h="53339">
                <a:moveTo>
                  <a:pt x="150780" y="39091"/>
                </a:moveTo>
                <a:lnTo>
                  <a:pt x="148919" y="3816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77" name="object 16877"/>
          <p:cNvSpPr/>
          <p:nvPr/>
        </p:nvSpPr>
        <p:spPr>
          <a:xfrm>
            <a:off x="5647763" y="6317899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70" h="257175">
                <a:moveTo>
                  <a:pt x="0" y="256885"/>
                </a:moveTo>
                <a:lnTo>
                  <a:pt x="4653" y="238270"/>
                </a:lnTo>
              </a:path>
              <a:path w="64770" h="257175">
                <a:moveTo>
                  <a:pt x="9307" y="221517"/>
                </a:moveTo>
                <a:lnTo>
                  <a:pt x="17684" y="187079"/>
                </a:lnTo>
              </a:path>
              <a:path w="64770" h="257175">
                <a:moveTo>
                  <a:pt x="21407" y="170326"/>
                </a:moveTo>
                <a:lnTo>
                  <a:pt x="30714" y="136819"/>
                </a:lnTo>
              </a:path>
              <a:path w="64770" h="257175">
                <a:moveTo>
                  <a:pt x="34437" y="120066"/>
                </a:moveTo>
                <a:lnTo>
                  <a:pt x="42814" y="85628"/>
                </a:lnTo>
              </a:path>
              <a:path w="64770" h="257175">
                <a:moveTo>
                  <a:pt x="47468" y="68875"/>
                </a:moveTo>
                <a:lnTo>
                  <a:pt x="55844" y="35368"/>
                </a:lnTo>
              </a:path>
              <a:path w="64770" h="257175">
                <a:moveTo>
                  <a:pt x="59567" y="18614"/>
                </a:moveTo>
                <a:lnTo>
                  <a:pt x="6422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78" name="object 16878"/>
          <p:cNvSpPr/>
          <p:nvPr/>
        </p:nvSpPr>
        <p:spPr>
          <a:xfrm>
            <a:off x="5476506" y="6275085"/>
            <a:ext cx="63500" cy="257175"/>
          </a:xfrm>
          <a:custGeom>
            <a:avLst/>
            <a:gdLst/>
            <a:ahLst/>
            <a:cxnLst/>
            <a:rect l="l" t="t" r="r" b="b"/>
            <a:pathLst>
              <a:path w="63500" h="257175">
                <a:moveTo>
                  <a:pt x="63290" y="0"/>
                </a:moveTo>
                <a:lnTo>
                  <a:pt x="58636" y="18614"/>
                </a:lnTo>
              </a:path>
              <a:path w="63500" h="257175">
                <a:moveTo>
                  <a:pt x="54913" y="35368"/>
                </a:moveTo>
                <a:lnTo>
                  <a:pt x="46537" y="68875"/>
                </a:lnTo>
              </a:path>
              <a:path w="63500" h="257175">
                <a:moveTo>
                  <a:pt x="41883" y="85628"/>
                </a:moveTo>
                <a:lnTo>
                  <a:pt x="33506" y="120066"/>
                </a:lnTo>
              </a:path>
              <a:path w="63500" h="257175">
                <a:moveTo>
                  <a:pt x="29783" y="136819"/>
                </a:moveTo>
                <a:lnTo>
                  <a:pt x="21407" y="170326"/>
                </a:lnTo>
              </a:path>
              <a:path w="63500" h="257175">
                <a:moveTo>
                  <a:pt x="16753" y="187079"/>
                </a:moveTo>
                <a:lnTo>
                  <a:pt x="8376" y="221517"/>
                </a:lnTo>
              </a:path>
              <a:path w="63500" h="257175">
                <a:moveTo>
                  <a:pt x="3722" y="238270"/>
                </a:moveTo>
                <a:lnTo>
                  <a:pt x="0" y="25688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79" name="object 16879"/>
          <p:cNvSpPr/>
          <p:nvPr/>
        </p:nvSpPr>
        <p:spPr>
          <a:xfrm>
            <a:off x="5702677" y="6302076"/>
            <a:ext cx="10795" cy="12700"/>
          </a:xfrm>
          <a:custGeom>
            <a:avLst/>
            <a:gdLst/>
            <a:ahLst/>
            <a:cxnLst/>
            <a:rect l="l" t="t" r="r" b="b"/>
            <a:pathLst>
              <a:path w="10795" h="12700">
                <a:moveTo>
                  <a:pt x="9307" y="8376"/>
                </a:moveTo>
                <a:lnTo>
                  <a:pt x="10238" y="12099"/>
                </a:lnTo>
              </a:path>
              <a:path w="10795" h="12700">
                <a:moveTo>
                  <a:pt x="8376" y="5584"/>
                </a:moveTo>
                <a:lnTo>
                  <a:pt x="9307" y="8376"/>
                </a:lnTo>
              </a:path>
              <a:path w="10795" h="12700">
                <a:moveTo>
                  <a:pt x="5584" y="2792"/>
                </a:moveTo>
                <a:lnTo>
                  <a:pt x="8376" y="5584"/>
                </a:lnTo>
              </a:path>
              <a:path w="10795" h="12700">
                <a:moveTo>
                  <a:pt x="2792" y="930"/>
                </a:moveTo>
                <a:lnTo>
                  <a:pt x="5584" y="2792"/>
                </a:lnTo>
              </a:path>
              <a:path w="10795" h="12700">
                <a:moveTo>
                  <a:pt x="0" y="0"/>
                </a:moveTo>
                <a:lnTo>
                  <a:pt x="2792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80" name="object 16880"/>
          <p:cNvSpPr/>
          <p:nvPr/>
        </p:nvSpPr>
        <p:spPr>
          <a:xfrm>
            <a:off x="12874070" y="6935914"/>
            <a:ext cx="37465" cy="85090"/>
          </a:xfrm>
          <a:custGeom>
            <a:avLst/>
            <a:gdLst/>
            <a:ahLst/>
            <a:cxnLst/>
            <a:rect l="l" t="t" r="r" b="b"/>
            <a:pathLst>
              <a:path w="37465" h="85090">
                <a:moveTo>
                  <a:pt x="7445" y="0"/>
                </a:moveTo>
                <a:lnTo>
                  <a:pt x="37229" y="0"/>
                </a:lnTo>
              </a:path>
              <a:path w="37465" h="85090">
                <a:moveTo>
                  <a:pt x="0" y="7445"/>
                </a:moveTo>
                <a:lnTo>
                  <a:pt x="930" y="3722"/>
                </a:lnTo>
              </a:path>
              <a:path w="37465" h="85090">
                <a:moveTo>
                  <a:pt x="930" y="3722"/>
                </a:moveTo>
                <a:lnTo>
                  <a:pt x="3722" y="930"/>
                </a:lnTo>
              </a:path>
              <a:path w="37465" h="85090">
                <a:moveTo>
                  <a:pt x="3722" y="930"/>
                </a:moveTo>
                <a:lnTo>
                  <a:pt x="7445" y="0"/>
                </a:lnTo>
              </a:path>
              <a:path w="37465" h="85090">
                <a:moveTo>
                  <a:pt x="0" y="77251"/>
                </a:moveTo>
                <a:lnTo>
                  <a:pt x="0" y="7445"/>
                </a:lnTo>
              </a:path>
              <a:path w="37465" h="85090">
                <a:moveTo>
                  <a:pt x="7445" y="84697"/>
                </a:moveTo>
                <a:lnTo>
                  <a:pt x="3722" y="83767"/>
                </a:lnTo>
              </a:path>
              <a:path w="37465" h="85090">
                <a:moveTo>
                  <a:pt x="3722" y="83767"/>
                </a:moveTo>
                <a:lnTo>
                  <a:pt x="930" y="80974"/>
                </a:lnTo>
              </a:path>
              <a:path w="37465" h="85090">
                <a:moveTo>
                  <a:pt x="930" y="80974"/>
                </a:moveTo>
                <a:lnTo>
                  <a:pt x="0" y="77251"/>
                </a:lnTo>
              </a:path>
              <a:path w="37465" h="85090">
                <a:moveTo>
                  <a:pt x="37229" y="84697"/>
                </a:moveTo>
                <a:lnTo>
                  <a:pt x="7445" y="8469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81" name="object 16881"/>
          <p:cNvSpPr/>
          <p:nvPr/>
        </p:nvSpPr>
        <p:spPr>
          <a:xfrm>
            <a:off x="5711984" y="6314176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93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82" name="object 16882"/>
          <p:cNvSpPr/>
          <p:nvPr/>
        </p:nvSpPr>
        <p:spPr>
          <a:xfrm>
            <a:off x="11150330" y="6577577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83" name="object 16883"/>
          <p:cNvSpPr/>
          <p:nvPr/>
        </p:nvSpPr>
        <p:spPr>
          <a:xfrm>
            <a:off x="5539796" y="6264846"/>
            <a:ext cx="13335" cy="10795"/>
          </a:xfrm>
          <a:custGeom>
            <a:avLst/>
            <a:gdLst/>
            <a:ahLst/>
            <a:cxnLst/>
            <a:rect l="l" t="t" r="r" b="b"/>
            <a:pathLst>
              <a:path w="13335" h="10795">
                <a:moveTo>
                  <a:pt x="9307" y="930"/>
                </a:moveTo>
                <a:lnTo>
                  <a:pt x="13030" y="0"/>
                </a:lnTo>
              </a:path>
              <a:path w="13335" h="10795">
                <a:moveTo>
                  <a:pt x="6515" y="1861"/>
                </a:moveTo>
                <a:lnTo>
                  <a:pt x="9307" y="930"/>
                </a:lnTo>
              </a:path>
              <a:path w="13335" h="10795">
                <a:moveTo>
                  <a:pt x="3722" y="3722"/>
                </a:moveTo>
                <a:lnTo>
                  <a:pt x="6515" y="1861"/>
                </a:lnTo>
              </a:path>
              <a:path w="13335" h="10795">
                <a:moveTo>
                  <a:pt x="1861" y="6515"/>
                </a:moveTo>
                <a:lnTo>
                  <a:pt x="3722" y="3722"/>
                </a:lnTo>
              </a:path>
              <a:path w="13335" h="10795">
                <a:moveTo>
                  <a:pt x="0" y="10238"/>
                </a:moveTo>
                <a:lnTo>
                  <a:pt x="1861" y="651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84" name="object 16884"/>
          <p:cNvSpPr/>
          <p:nvPr/>
        </p:nvSpPr>
        <p:spPr>
          <a:xfrm>
            <a:off x="10953012" y="6535694"/>
            <a:ext cx="33020" cy="132715"/>
          </a:xfrm>
          <a:custGeom>
            <a:avLst/>
            <a:gdLst/>
            <a:ahLst/>
            <a:cxnLst/>
            <a:rect l="l" t="t" r="r" b="b"/>
            <a:pathLst>
              <a:path w="33020" h="132715">
                <a:moveTo>
                  <a:pt x="32576" y="930"/>
                </a:moveTo>
                <a:lnTo>
                  <a:pt x="28853" y="0"/>
                </a:lnTo>
              </a:path>
              <a:path w="33020" h="132715">
                <a:moveTo>
                  <a:pt x="28853" y="0"/>
                </a:moveTo>
                <a:lnTo>
                  <a:pt x="22337" y="26991"/>
                </a:lnTo>
              </a:path>
              <a:path w="33020" h="132715">
                <a:moveTo>
                  <a:pt x="18614" y="42814"/>
                </a:moveTo>
                <a:lnTo>
                  <a:pt x="10238" y="74459"/>
                </a:lnTo>
              </a:path>
              <a:path w="33020" h="132715">
                <a:moveTo>
                  <a:pt x="6515" y="90282"/>
                </a:moveTo>
                <a:lnTo>
                  <a:pt x="0" y="116343"/>
                </a:lnTo>
              </a:path>
              <a:path w="33020" h="132715">
                <a:moveTo>
                  <a:pt x="0" y="116343"/>
                </a:moveTo>
                <a:lnTo>
                  <a:pt x="0" y="119135"/>
                </a:lnTo>
              </a:path>
              <a:path w="33020" h="132715">
                <a:moveTo>
                  <a:pt x="3722" y="128442"/>
                </a:moveTo>
                <a:lnTo>
                  <a:pt x="5584" y="129373"/>
                </a:lnTo>
              </a:path>
              <a:path w="33020" h="132715">
                <a:moveTo>
                  <a:pt x="1861" y="125650"/>
                </a:moveTo>
                <a:lnTo>
                  <a:pt x="3722" y="128442"/>
                </a:lnTo>
              </a:path>
              <a:path w="33020" h="132715">
                <a:moveTo>
                  <a:pt x="0" y="122858"/>
                </a:moveTo>
                <a:lnTo>
                  <a:pt x="1861" y="125650"/>
                </a:lnTo>
              </a:path>
              <a:path w="33020" h="132715">
                <a:moveTo>
                  <a:pt x="0" y="120066"/>
                </a:moveTo>
                <a:lnTo>
                  <a:pt x="0" y="122858"/>
                </a:lnTo>
              </a:path>
              <a:path w="33020" h="132715">
                <a:moveTo>
                  <a:pt x="6515" y="130304"/>
                </a:moveTo>
                <a:lnTo>
                  <a:pt x="9307" y="132165"/>
                </a:lnTo>
              </a:path>
              <a:path w="33020" h="132715">
                <a:moveTo>
                  <a:pt x="5584" y="130304"/>
                </a:moveTo>
                <a:lnTo>
                  <a:pt x="6515" y="130304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85" name="object 16885"/>
          <p:cNvSpPr/>
          <p:nvPr/>
        </p:nvSpPr>
        <p:spPr>
          <a:xfrm>
            <a:off x="11109376" y="6578507"/>
            <a:ext cx="45085" cy="125730"/>
          </a:xfrm>
          <a:custGeom>
            <a:avLst/>
            <a:gdLst/>
            <a:ahLst/>
            <a:cxnLst/>
            <a:rect l="l" t="t" r="r" b="b"/>
            <a:pathLst>
              <a:path w="45084" h="125729">
                <a:moveTo>
                  <a:pt x="12099" y="121927"/>
                </a:moveTo>
                <a:lnTo>
                  <a:pt x="13961" y="120066"/>
                </a:lnTo>
              </a:path>
              <a:path w="45084" h="125729">
                <a:moveTo>
                  <a:pt x="9307" y="124719"/>
                </a:moveTo>
                <a:lnTo>
                  <a:pt x="12099" y="121927"/>
                </a:lnTo>
              </a:path>
              <a:path w="45084" h="125729">
                <a:moveTo>
                  <a:pt x="6515" y="125650"/>
                </a:moveTo>
                <a:lnTo>
                  <a:pt x="9307" y="124719"/>
                </a:lnTo>
              </a:path>
              <a:path w="45084" h="125729">
                <a:moveTo>
                  <a:pt x="3722" y="125650"/>
                </a:moveTo>
                <a:lnTo>
                  <a:pt x="6515" y="125650"/>
                </a:lnTo>
              </a:path>
              <a:path w="45084" h="125729">
                <a:moveTo>
                  <a:pt x="0" y="125650"/>
                </a:moveTo>
                <a:lnTo>
                  <a:pt x="3722" y="125650"/>
                </a:lnTo>
              </a:path>
              <a:path w="45084" h="125729">
                <a:moveTo>
                  <a:pt x="14891" y="119135"/>
                </a:moveTo>
                <a:lnTo>
                  <a:pt x="15822" y="116343"/>
                </a:lnTo>
              </a:path>
              <a:path w="45084" h="125729">
                <a:moveTo>
                  <a:pt x="15822" y="116343"/>
                </a:moveTo>
                <a:lnTo>
                  <a:pt x="22337" y="90282"/>
                </a:lnTo>
              </a:path>
              <a:path w="45084" h="125729">
                <a:moveTo>
                  <a:pt x="26060" y="74459"/>
                </a:moveTo>
                <a:lnTo>
                  <a:pt x="34437" y="42814"/>
                </a:lnTo>
              </a:path>
              <a:path w="45084" h="125729">
                <a:moveTo>
                  <a:pt x="38160" y="26991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86" name="object 16886"/>
          <p:cNvSpPr/>
          <p:nvPr/>
        </p:nvSpPr>
        <p:spPr>
          <a:xfrm>
            <a:off x="5552826" y="6264846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887" name="object 16887"/>
          <p:cNvGrpSpPr/>
          <p:nvPr/>
        </p:nvGrpSpPr>
        <p:grpSpPr>
          <a:xfrm>
            <a:off x="10951150" y="6658552"/>
            <a:ext cx="174625" cy="49530"/>
            <a:chOff x="10951150" y="6658552"/>
            <a:chExt cx="174625" cy="49530"/>
          </a:xfrm>
        </p:grpSpPr>
        <p:sp>
          <p:nvSpPr>
            <p:cNvPr id="16888" name="object 16888"/>
            <p:cNvSpPr/>
            <p:nvPr/>
          </p:nvSpPr>
          <p:spPr>
            <a:xfrm>
              <a:off x="10962319" y="6670652"/>
              <a:ext cx="162560" cy="36830"/>
            </a:xfrm>
            <a:custGeom>
              <a:avLst/>
              <a:gdLst/>
              <a:ahLst/>
              <a:cxnLst/>
              <a:rect l="l" t="t" r="r" b="b"/>
              <a:pathLst>
                <a:path w="162559" h="36829">
                  <a:moveTo>
                    <a:pt x="161018" y="30714"/>
                  </a:moveTo>
                  <a:lnTo>
                    <a:pt x="159157" y="32576"/>
                  </a:lnTo>
                </a:path>
                <a:path w="162559" h="36829">
                  <a:moveTo>
                    <a:pt x="161949" y="27922"/>
                  </a:moveTo>
                  <a:lnTo>
                    <a:pt x="161018" y="30714"/>
                  </a:lnTo>
                </a:path>
                <a:path w="162559" h="36829">
                  <a:moveTo>
                    <a:pt x="149850" y="36299"/>
                  </a:moveTo>
                  <a:lnTo>
                    <a:pt x="146127" y="36299"/>
                  </a:lnTo>
                </a:path>
                <a:path w="162559" h="36829">
                  <a:moveTo>
                    <a:pt x="152642" y="36299"/>
                  </a:moveTo>
                  <a:lnTo>
                    <a:pt x="149850" y="36299"/>
                  </a:lnTo>
                </a:path>
                <a:path w="162559" h="36829">
                  <a:moveTo>
                    <a:pt x="156365" y="35368"/>
                  </a:moveTo>
                  <a:lnTo>
                    <a:pt x="152642" y="36299"/>
                  </a:lnTo>
                </a:path>
                <a:path w="162559" h="36829">
                  <a:moveTo>
                    <a:pt x="158226" y="33506"/>
                  </a:moveTo>
                  <a:lnTo>
                    <a:pt x="156365" y="35368"/>
                  </a:lnTo>
                </a:path>
                <a:path w="162559" h="36829">
                  <a:moveTo>
                    <a:pt x="146127" y="36299"/>
                  </a:moveTo>
                  <a:lnTo>
                    <a:pt x="107035" y="26060"/>
                  </a:lnTo>
                </a:path>
                <a:path w="162559" h="36829">
                  <a:moveTo>
                    <a:pt x="89351" y="22337"/>
                  </a:moveTo>
                  <a:lnTo>
                    <a:pt x="55844" y="13961"/>
                  </a:lnTo>
                </a:path>
                <a:path w="162559" h="36829">
                  <a:moveTo>
                    <a:pt x="39091" y="930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89" name="object 16889"/>
            <p:cNvSpPr/>
            <p:nvPr/>
          </p:nvSpPr>
          <p:spPr>
            <a:xfrm>
              <a:off x="10957664" y="6667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90" name="object 16890"/>
            <p:cNvSpPr/>
            <p:nvPr/>
          </p:nvSpPr>
          <p:spPr>
            <a:xfrm>
              <a:off x="10958596" y="6668790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09" h="1904">
                  <a:moveTo>
                    <a:pt x="3722" y="186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91" name="object 16891"/>
            <p:cNvSpPr/>
            <p:nvPr/>
          </p:nvSpPr>
          <p:spPr>
            <a:xfrm>
              <a:off x="10954872" y="66659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92" name="object 16892"/>
            <p:cNvSpPr/>
            <p:nvPr/>
          </p:nvSpPr>
          <p:spPr>
            <a:xfrm>
              <a:off x="10952080" y="6658552"/>
              <a:ext cx="5715" cy="10795"/>
            </a:xfrm>
            <a:custGeom>
              <a:avLst/>
              <a:gdLst/>
              <a:ahLst/>
              <a:cxnLst/>
              <a:rect l="l" t="t" r="r" b="b"/>
              <a:pathLst>
                <a:path w="5715" h="10795">
                  <a:moveTo>
                    <a:pt x="5584" y="10238"/>
                  </a:moveTo>
                  <a:lnTo>
                    <a:pt x="3722" y="8376"/>
                  </a:lnTo>
                </a:path>
                <a:path w="5715" h="10795">
                  <a:moveTo>
                    <a:pt x="0" y="2792"/>
                  </a:moveTo>
                  <a:lnTo>
                    <a:pt x="0" y="0"/>
                  </a:lnTo>
                </a:path>
                <a:path w="5715" h="10795">
                  <a:moveTo>
                    <a:pt x="1861" y="6515"/>
                  </a:moveTo>
                  <a:lnTo>
                    <a:pt x="0" y="2792"/>
                  </a:lnTo>
                </a:path>
                <a:path w="5715" h="10795">
                  <a:moveTo>
                    <a:pt x="2792" y="7445"/>
                  </a:moveTo>
                  <a:lnTo>
                    <a:pt x="1861" y="6515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893" name="object 16893"/>
          <p:cNvSpPr/>
          <p:nvPr/>
        </p:nvSpPr>
        <p:spPr>
          <a:xfrm>
            <a:off x="12844286" y="6780479"/>
            <a:ext cx="67310" cy="289560"/>
          </a:xfrm>
          <a:custGeom>
            <a:avLst/>
            <a:gdLst/>
            <a:ahLst/>
            <a:cxnLst/>
            <a:rect l="l" t="t" r="r" b="b"/>
            <a:pathLst>
              <a:path w="67309" h="289559">
                <a:moveTo>
                  <a:pt x="0" y="0"/>
                </a:moveTo>
                <a:lnTo>
                  <a:pt x="67013" y="0"/>
                </a:lnTo>
              </a:path>
              <a:path w="67309" h="289559">
                <a:moveTo>
                  <a:pt x="0" y="289461"/>
                </a:moveTo>
                <a:lnTo>
                  <a:pt x="0" y="0"/>
                </a:lnTo>
              </a:path>
              <a:path w="67309" h="289559">
                <a:moveTo>
                  <a:pt x="67013" y="289461"/>
                </a:moveTo>
                <a:lnTo>
                  <a:pt x="0" y="28946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94" name="object 16894"/>
          <p:cNvSpPr/>
          <p:nvPr/>
        </p:nvSpPr>
        <p:spPr>
          <a:xfrm>
            <a:off x="11046086" y="6274154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722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95" name="object 16895"/>
          <p:cNvSpPr/>
          <p:nvPr/>
        </p:nvSpPr>
        <p:spPr>
          <a:xfrm>
            <a:off x="11061909" y="6270431"/>
            <a:ext cx="155575" cy="53340"/>
          </a:xfrm>
          <a:custGeom>
            <a:avLst/>
            <a:gdLst/>
            <a:ahLst/>
            <a:cxnLst/>
            <a:rect l="l" t="t" r="r" b="b"/>
            <a:pathLst>
              <a:path w="155575" h="53339">
                <a:moveTo>
                  <a:pt x="146127" y="37229"/>
                </a:moveTo>
                <a:lnTo>
                  <a:pt x="107035" y="26991"/>
                </a:lnTo>
              </a:path>
              <a:path w="155575" h="53339">
                <a:moveTo>
                  <a:pt x="90282" y="23268"/>
                </a:moveTo>
                <a:lnTo>
                  <a:pt x="55844" y="14891"/>
                </a:lnTo>
              </a:path>
              <a:path w="155575" h="53339">
                <a:moveTo>
                  <a:pt x="39091" y="10238"/>
                </a:moveTo>
                <a:lnTo>
                  <a:pt x="0" y="0"/>
                </a:lnTo>
              </a:path>
              <a:path w="155575" h="53339">
                <a:moveTo>
                  <a:pt x="155434" y="53052"/>
                </a:moveTo>
                <a:lnTo>
                  <a:pt x="155434" y="47468"/>
                </a:lnTo>
              </a:path>
              <a:path w="155575" h="53339">
                <a:moveTo>
                  <a:pt x="155434" y="46537"/>
                </a:moveTo>
                <a:lnTo>
                  <a:pt x="153572" y="41883"/>
                </a:lnTo>
              </a:path>
              <a:path w="155575" h="53339">
                <a:moveTo>
                  <a:pt x="152642" y="40952"/>
                </a:moveTo>
                <a:lnTo>
                  <a:pt x="149850" y="39091"/>
                </a:lnTo>
              </a:path>
              <a:path w="155575" h="53339">
                <a:moveTo>
                  <a:pt x="149850" y="39091"/>
                </a:moveTo>
                <a:lnTo>
                  <a:pt x="148919" y="3816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96" name="object 16896"/>
          <p:cNvSpPr/>
          <p:nvPr/>
        </p:nvSpPr>
        <p:spPr>
          <a:xfrm>
            <a:off x="12911300" y="7069941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97" name="object 16897"/>
          <p:cNvSpPr/>
          <p:nvPr/>
        </p:nvSpPr>
        <p:spPr>
          <a:xfrm>
            <a:off x="11154053" y="6323483"/>
            <a:ext cx="63500" cy="257175"/>
          </a:xfrm>
          <a:custGeom>
            <a:avLst/>
            <a:gdLst/>
            <a:ahLst/>
            <a:cxnLst/>
            <a:rect l="l" t="t" r="r" b="b"/>
            <a:pathLst>
              <a:path w="63500" h="257175">
                <a:moveTo>
                  <a:pt x="0" y="256885"/>
                </a:moveTo>
                <a:lnTo>
                  <a:pt x="3722" y="238270"/>
                </a:lnTo>
              </a:path>
              <a:path w="63500" h="257175">
                <a:moveTo>
                  <a:pt x="8376" y="221517"/>
                </a:moveTo>
                <a:lnTo>
                  <a:pt x="16753" y="188010"/>
                </a:lnTo>
              </a:path>
              <a:path w="63500" h="257175">
                <a:moveTo>
                  <a:pt x="21407" y="170326"/>
                </a:moveTo>
                <a:lnTo>
                  <a:pt x="29783" y="136819"/>
                </a:lnTo>
              </a:path>
              <a:path w="63500" h="257175">
                <a:moveTo>
                  <a:pt x="33506" y="120066"/>
                </a:moveTo>
                <a:lnTo>
                  <a:pt x="41883" y="85628"/>
                </a:lnTo>
              </a:path>
              <a:path w="63500" h="257175">
                <a:moveTo>
                  <a:pt x="46537" y="68875"/>
                </a:moveTo>
                <a:lnTo>
                  <a:pt x="54913" y="35368"/>
                </a:lnTo>
              </a:path>
              <a:path w="63500" h="257175">
                <a:moveTo>
                  <a:pt x="58636" y="18614"/>
                </a:moveTo>
                <a:lnTo>
                  <a:pt x="6329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98" name="object 16898"/>
          <p:cNvSpPr/>
          <p:nvPr/>
        </p:nvSpPr>
        <p:spPr>
          <a:xfrm>
            <a:off x="6183872" y="6625976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95866"/>
                </a:moveTo>
                <a:lnTo>
                  <a:pt x="0" y="56775"/>
                </a:lnTo>
              </a:path>
              <a:path h="95884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99" name="object 16899"/>
          <p:cNvSpPr/>
          <p:nvPr/>
        </p:nvSpPr>
        <p:spPr>
          <a:xfrm>
            <a:off x="10981865" y="6280669"/>
            <a:ext cx="63500" cy="257175"/>
          </a:xfrm>
          <a:custGeom>
            <a:avLst/>
            <a:gdLst/>
            <a:ahLst/>
            <a:cxnLst/>
            <a:rect l="l" t="t" r="r" b="b"/>
            <a:pathLst>
              <a:path w="63500" h="257175">
                <a:moveTo>
                  <a:pt x="63290" y="0"/>
                </a:moveTo>
                <a:lnTo>
                  <a:pt x="59567" y="18614"/>
                </a:lnTo>
              </a:path>
              <a:path w="63500" h="257175">
                <a:moveTo>
                  <a:pt x="54913" y="35368"/>
                </a:moveTo>
                <a:lnTo>
                  <a:pt x="46537" y="68875"/>
                </a:lnTo>
              </a:path>
              <a:path w="63500" h="257175">
                <a:moveTo>
                  <a:pt x="41883" y="85628"/>
                </a:moveTo>
                <a:lnTo>
                  <a:pt x="33506" y="120066"/>
                </a:lnTo>
              </a:path>
              <a:path w="63500" h="257175">
                <a:moveTo>
                  <a:pt x="29783" y="136819"/>
                </a:moveTo>
                <a:lnTo>
                  <a:pt x="21407" y="170326"/>
                </a:lnTo>
              </a:path>
              <a:path w="63500" h="257175">
                <a:moveTo>
                  <a:pt x="16753" y="187079"/>
                </a:moveTo>
                <a:lnTo>
                  <a:pt x="8376" y="221517"/>
                </a:lnTo>
              </a:path>
              <a:path w="63500" h="257175">
                <a:moveTo>
                  <a:pt x="4653" y="238270"/>
                </a:moveTo>
                <a:lnTo>
                  <a:pt x="0" y="25688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00" name="object 16900"/>
          <p:cNvSpPr/>
          <p:nvPr/>
        </p:nvSpPr>
        <p:spPr>
          <a:xfrm>
            <a:off x="12989483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01" name="object 16901"/>
          <p:cNvSpPr/>
          <p:nvPr/>
        </p:nvSpPr>
        <p:spPr>
          <a:xfrm>
            <a:off x="11208036" y="6307661"/>
            <a:ext cx="10795" cy="15875"/>
          </a:xfrm>
          <a:custGeom>
            <a:avLst/>
            <a:gdLst/>
            <a:ahLst/>
            <a:cxnLst/>
            <a:rect l="l" t="t" r="r" b="b"/>
            <a:pathLst>
              <a:path w="10795" h="15875">
                <a:moveTo>
                  <a:pt x="10238" y="12099"/>
                </a:moveTo>
                <a:lnTo>
                  <a:pt x="9307" y="15822"/>
                </a:lnTo>
              </a:path>
              <a:path w="10795" h="15875">
                <a:moveTo>
                  <a:pt x="9307" y="9307"/>
                </a:moveTo>
                <a:lnTo>
                  <a:pt x="10238" y="12099"/>
                </a:lnTo>
              </a:path>
              <a:path w="10795" h="15875">
                <a:moveTo>
                  <a:pt x="8376" y="5584"/>
                </a:moveTo>
                <a:lnTo>
                  <a:pt x="9307" y="9307"/>
                </a:lnTo>
              </a:path>
              <a:path w="10795" h="15875">
                <a:moveTo>
                  <a:pt x="5584" y="2792"/>
                </a:moveTo>
                <a:lnTo>
                  <a:pt x="8376" y="5584"/>
                </a:lnTo>
              </a:path>
              <a:path w="10795" h="15875">
                <a:moveTo>
                  <a:pt x="3722" y="930"/>
                </a:moveTo>
                <a:lnTo>
                  <a:pt x="5584" y="2792"/>
                </a:lnTo>
              </a:path>
              <a:path w="10795" h="15875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02" name="object 16902"/>
          <p:cNvSpPr/>
          <p:nvPr/>
        </p:nvSpPr>
        <p:spPr>
          <a:xfrm>
            <a:off x="6188526" y="6621322"/>
            <a:ext cx="0" cy="105410"/>
          </a:xfrm>
          <a:custGeom>
            <a:avLst/>
            <a:gdLst/>
            <a:ahLst/>
            <a:cxnLst/>
            <a:rect l="l" t="t" r="r" b="b"/>
            <a:pathLst>
              <a:path h="105409">
                <a:moveTo>
                  <a:pt x="0" y="105174"/>
                </a:moveTo>
                <a:lnTo>
                  <a:pt x="0" y="87490"/>
                </a:lnTo>
              </a:path>
              <a:path h="105409">
                <a:moveTo>
                  <a:pt x="0" y="69805"/>
                </a:moveTo>
                <a:lnTo>
                  <a:pt x="0" y="35368"/>
                </a:lnTo>
              </a:path>
              <a:path h="10540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03" name="object 16903"/>
          <p:cNvSpPr/>
          <p:nvPr/>
        </p:nvSpPr>
        <p:spPr>
          <a:xfrm>
            <a:off x="12989483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04" name="object 16904"/>
          <p:cNvSpPr/>
          <p:nvPr/>
        </p:nvSpPr>
        <p:spPr>
          <a:xfrm>
            <a:off x="11045156" y="6274154"/>
            <a:ext cx="3810" cy="6985"/>
          </a:xfrm>
          <a:custGeom>
            <a:avLst/>
            <a:gdLst/>
            <a:ahLst/>
            <a:cxnLst/>
            <a:rect l="l" t="t" r="r" b="b"/>
            <a:pathLst>
              <a:path w="3809" h="6985">
                <a:moveTo>
                  <a:pt x="1861" y="2792"/>
                </a:moveTo>
                <a:lnTo>
                  <a:pt x="3722" y="0"/>
                </a:lnTo>
              </a:path>
              <a:path w="3809" h="6985">
                <a:moveTo>
                  <a:pt x="0" y="6515"/>
                </a:moveTo>
                <a:lnTo>
                  <a:pt x="1861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05" name="object 16905"/>
          <p:cNvSpPr/>
          <p:nvPr/>
        </p:nvSpPr>
        <p:spPr>
          <a:xfrm>
            <a:off x="12984829" y="706528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4653"/>
                </a:moveTo>
                <a:lnTo>
                  <a:pt x="4653" y="4653"/>
                </a:lnTo>
              </a:path>
              <a:path w="5079"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06" name="object 16906"/>
          <p:cNvSpPr/>
          <p:nvPr/>
        </p:nvSpPr>
        <p:spPr>
          <a:xfrm>
            <a:off x="6129889" y="6721842"/>
            <a:ext cx="54610" cy="0"/>
          </a:xfrm>
          <a:custGeom>
            <a:avLst/>
            <a:gdLst/>
            <a:ahLst/>
            <a:cxnLst/>
            <a:rect l="l" t="t" r="r" b="b"/>
            <a:pathLst>
              <a:path w="54610">
                <a:moveTo>
                  <a:pt x="0" y="0"/>
                </a:moveTo>
                <a:lnTo>
                  <a:pt x="18614" y="0"/>
                </a:lnTo>
              </a:path>
              <a:path w="54610">
                <a:moveTo>
                  <a:pt x="36299" y="0"/>
                </a:moveTo>
                <a:lnTo>
                  <a:pt x="5398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07" name="object 16907"/>
          <p:cNvSpPr/>
          <p:nvPr/>
        </p:nvSpPr>
        <p:spPr>
          <a:xfrm>
            <a:off x="12984829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08" name="object 16908"/>
          <p:cNvSpPr/>
          <p:nvPr/>
        </p:nvSpPr>
        <p:spPr>
          <a:xfrm>
            <a:off x="6129889" y="6726496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0" y="0"/>
                </a:moveTo>
                <a:lnTo>
                  <a:pt x="20476" y="0"/>
                </a:lnTo>
              </a:path>
              <a:path w="59054">
                <a:moveTo>
                  <a:pt x="38160" y="0"/>
                </a:moveTo>
                <a:lnTo>
                  <a:pt x="5863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09" name="object 16909"/>
          <p:cNvSpPr/>
          <p:nvPr/>
        </p:nvSpPr>
        <p:spPr>
          <a:xfrm>
            <a:off x="6129889" y="6621322"/>
            <a:ext cx="59055" cy="5080"/>
          </a:xfrm>
          <a:custGeom>
            <a:avLst/>
            <a:gdLst/>
            <a:ahLst/>
            <a:cxnLst/>
            <a:rect l="l" t="t" r="r" b="b"/>
            <a:pathLst>
              <a:path w="59054" h="5079">
                <a:moveTo>
                  <a:pt x="0" y="4653"/>
                </a:moveTo>
                <a:lnTo>
                  <a:pt x="18614" y="4653"/>
                </a:lnTo>
              </a:path>
              <a:path w="59054" h="5079">
                <a:moveTo>
                  <a:pt x="36299" y="4653"/>
                </a:moveTo>
                <a:lnTo>
                  <a:pt x="53983" y="4653"/>
                </a:lnTo>
              </a:path>
              <a:path w="59054" h="5079">
                <a:moveTo>
                  <a:pt x="58636" y="0"/>
                </a:moveTo>
                <a:lnTo>
                  <a:pt x="38160" y="0"/>
                </a:lnTo>
              </a:path>
              <a:path w="59054" h="5079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10" name="object 16910"/>
          <p:cNvSpPr/>
          <p:nvPr/>
        </p:nvSpPr>
        <p:spPr>
          <a:xfrm>
            <a:off x="12844286" y="7065288"/>
            <a:ext cx="67310" cy="5080"/>
          </a:xfrm>
          <a:custGeom>
            <a:avLst/>
            <a:gdLst/>
            <a:ahLst/>
            <a:cxnLst/>
            <a:rect l="l" t="t" r="r" b="b"/>
            <a:pathLst>
              <a:path w="67309" h="5079">
                <a:moveTo>
                  <a:pt x="0" y="4653"/>
                </a:moveTo>
                <a:lnTo>
                  <a:pt x="67013" y="4653"/>
                </a:lnTo>
              </a:path>
              <a:path w="67309" h="5079">
                <a:moveTo>
                  <a:pt x="0" y="0"/>
                </a:moveTo>
                <a:lnTo>
                  <a:pt x="0" y="4653"/>
                </a:lnTo>
              </a:path>
              <a:path w="67309" h="5079">
                <a:moveTo>
                  <a:pt x="6701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11" name="object 16911"/>
          <p:cNvSpPr/>
          <p:nvPr/>
        </p:nvSpPr>
        <p:spPr>
          <a:xfrm>
            <a:off x="6129889" y="6534763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4">
                <a:moveTo>
                  <a:pt x="0" y="200110"/>
                </a:moveTo>
                <a:lnTo>
                  <a:pt x="0" y="161018"/>
                </a:lnTo>
              </a:path>
              <a:path h="205104">
                <a:moveTo>
                  <a:pt x="0" y="143334"/>
                </a:moveTo>
                <a:lnTo>
                  <a:pt x="0" y="108897"/>
                </a:lnTo>
              </a:path>
              <a:path h="205104">
                <a:moveTo>
                  <a:pt x="0" y="91213"/>
                </a:moveTo>
                <a:lnTo>
                  <a:pt x="0" y="56775"/>
                </a:lnTo>
              </a:path>
              <a:path h="205104">
                <a:moveTo>
                  <a:pt x="0" y="39091"/>
                </a:moveTo>
                <a:lnTo>
                  <a:pt x="0" y="0"/>
                </a:lnTo>
              </a:path>
              <a:path h="205104">
                <a:moveTo>
                  <a:pt x="0" y="0"/>
                </a:moveTo>
                <a:lnTo>
                  <a:pt x="0" y="39091"/>
                </a:lnTo>
              </a:path>
              <a:path h="205104">
                <a:moveTo>
                  <a:pt x="0" y="56775"/>
                </a:moveTo>
                <a:lnTo>
                  <a:pt x="0" y="91213"/>
                </a:lnTo>
              </a:path>
              <a:path h="205104">
                <a:moveTo>
                  <a:pt x="0" y="108897"/>
                </a:moveTo>
                <a:lnTo>
                  <a:pt x="0" y="143334"/>
                </a:lnTo>
              </a:path>
              <a:path h="205104">
                <a:moveTo>
                  <a:pt x="0" y="161018"/>
                </a:moveTo>
                <a:lnTo>
                  <a:pt x="0" y="200110"/>
                </a:lnTo>
              </a:path>
              <a:path h="205104">
                <a:moveTo>
                  <a:pt x="0" y="204763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912" name="object 16912"/>
          <p:cNvGrpSpPr/>
          <p:nvPr/>
        </p:nvGrpSpPr>
        <p:grpSpPr>
          <a:xfrm>
            <a:off x="11383946" y="6530109"/>
            <a:ext cx="3810" cy="11430"/>
            <a:chOff x="11383946" y="6530109"/>
            <a:chExt cx="3810" cy="11430"/>
          </a:xfrm>
        </p:grpSpPr>
        <p:sp>
          <p:nvSpPr>
            <p:cNvPr id="16913" name="object 16913"/>
            <p:cNvSpPr/>
            <p:nvPr/>
          </p:nvSpPr>
          <p:spPr>
            <a:xfrm>
              <a:off x="11383946" y="6531039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1861" y="8376"/>
                  </a:moveTo>
                  <a:lnTo>
                    <a:pt x="1861" y="930"/>
                  </a:lnTo>
                </a:path>
                <a:path w="3175" h="9525">
                  <a:moveTo>
                    <a:pt x="2792" y="9307"/>
                  </a:moveTo>
                  <a:lnTo>
                    <a:pt x="2792" y="0"/>
                  </a:lnTo>
                </a:path>
                <a:path w="3175" h="9525">
                  <a:moveTo>
                    <a:pt x="0" y="0"/>
                  </a:moveTo>
                  <a:lnTo>
                    <a:pt x="930" y="0"/>
                  </a:lnTo>
                </a:path>
                <a:path w="3175" h="9525">
                  <a:moveTo>
                    <a:pt x="930" y="0"/>
                  </a:moveTo>
                  <a:lnTo>
                    <a:pt x="1861" y="0"/>
                  </a:lnTo>
                </a:path>
                <a:path w="3175" h="9525">
                  <a:moveTo>
                    <a:pt x="1861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14" name="object 16914"/>
            <p:cNvSpPr/>
            <p:nvPr/>
          </p:nvSpPr>
          <p:spPr>
            <a:xfrm>
              <a:off x="11385804" y="6530115"/>
              <a:ext cx="1905" cy="11430"/>
            </a:xfrm>
            <a:custGeom>
              <a:avLst/>
              <a:gdLst/>
              <a:ahLst/>
              <a:cxnLst/>
              <a:rect l="l" t="t" r="r" b="b"/>
              <a:pathLst>
                <a:path w="1904" h="11429">
                  <a:moveTo>
                    <a:pt x="1854" y="10236"/>
                  </a:moveTo>
                  <a:lnTo>
                    <a:pt x="1587" y="9575"/>
                  </a:lnTo>
                  <a:lnTo>
                    <a:pt x="927" y="9309"/>
                  </a:lnTo>
                  <a:lnTo>
                    <a:pt x="266" y="9575"/>
                  </a:lnTo>
                  <a:lnTo>
                    <a:pt x="0" y="10236"/>
                  </a:lnTo>
                  <a:lnTo>
                    <a:pt x="266" y="10896"/>
                  </a:lnTo>
                  <a:lnTo>
                    <a:pt x="927" y="11163"/>
                  </a:lnTo>
                  <a:lnTo>
                    <a:pt x="1587" y="10896"/>
                  </a:lnTo>
                  <a:lnTo>
                    <a:pt x="1854" y="10236"/>
                  </a:lnTo>
                  <a:close/>
                </a:path>
                <a:path w="1904" h="11429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15" name="object 16915"/>
            <p:cNvSpPr/>
            <p:nvPr/>
          </p:nvSpPr>
          <p:spPr>
            <a:xfrm>
              <a:off x="11383946" y="6531039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2792" y="9307"/>
                  </a:moveTo>
                  <a:lnTo>
                    <a:pt x="1861" y="9307"/>
                  </a:lnTo>
                </a:path>
                <a:path w="3175" h="9525">
                  <a:moveTo>
                    <a:pt x="1861" y="9307"/>
                  </a:moveTo>
                  <a:lnTo>
                    <a:pt x="930" y="9307"/>
                  </a:lnTo>
                </a:path>
                <a:path w="3175" h="9525">
                  <a:moveTo>
                    <a:pt x="930" y="9307"/>
                  </a:moveTo>
                  <a:lnTo>
                    <a:pt x="0" y="9307"/>
                  </a:lnTo>
                </a:path>
                <a:path w="3175" h="9525">
                  <a:moveTo>
                    <a:pt x="2792" y="0"/>
                  </a:moveTo>
                  <a:lnTo>
                    <a:pt x="2792" y="9307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916" name="object 16916"/>
          <p:cNvSpPr/>
          <p:nvPr/>
        </p:nvSpPr>
        <p:spPr>
          <a:xfrm>
            <a:off x="11635248" y="6626907"/>
            <a:ext cx="59055" cy="105410"/>
          </a:xfrm>
          <a:custGeom>
            <a:avLst/>
            <a:gdLst/>
            <a:ahLst/>
            <a:cxnLst/>
            <a:rect l="l" t="t" r="r" b="b"/>
            <a:pathLst>
              <a:path w="59054" h="105409">
                <a:moveTo>
                  <a:pt x="53983" y="100520"/>
                </a:moveTo>
                <a:lnTo>
                  <a:pt x="53983" y="61429"/>
                </a:lnTo>
              </a:path>
              <a:path w="59054" h="105409">
                <a:moveTo>
                  <a:pt x="53983" y="43745"/>
                </a:moveTo>
                <a:lnTo>
                  <a:pt x="53983" y="4653"/>
                </a:lnTo>
              </a:path>
              <a:path w="59054" h="105409">
                <a:moveTo>
                  <a:pt x="58636" y="105174"/>
                </a:moveTo>
                <a:lnTo>
                  <a:pt x="58636" y="87490"/>
                </a:lnTo>
              </a:path>
              <a:path w="59054" h="105409">
                <a:moveTo>
                  <a:pt x="58636" y="69805"/>
                </a:moveTo>
                <a:lnTo>
                  <a:pt x="58636" y="35368"/>
                </a:lnTo>
              </a:path>
              <a:path w="59054" h="105409">
                <a:moveTo>
                  <a:pt x="58636" y="17684"/>
                </a:moveTo>
                <a:lnTo>
                  <a:pt x="58636" y="0"/>
                </a:lnTo>
              </a:path>
              <a:path w="59054" h="105409">
                <a:moveTo>
                  <a:pt x="0" y="100520"/>
                </a:moveTo>
                <a:lnTo>
                  <a:pt x="18614" y="100520"/>
                </a:lnTo>
              </a:path>
              <a:path w="59054" h="105409">
                <a:moveTo>
                  <a:pt x="36299" y="100520"/>
                </a:moveTo>
                <a:lnTo>
                  <a:pt x="53983" y="100520"/>
                </a:lnTo>
              </a:path>
              <a:path w="59054" h="105409">
                <a:moveTo>
                  <a:pt x="0" y="105174"/>
                </a:moveTo>
                <a:lnTo>
                  <a:pt x="20476" y="105174"/>
                </a:lnTo>
              </a:path>
              <a:path w="59054" h="105409">
                <a:moveTo>
                  <a:pt x="38160" y="105174"/>
                </a:moveTo>
                <a:lnTo>
                  <a:pt x="58636" y="105174"/>
                </a:lnTo>
              </a:path>
              <a:path w="59054" h="105409">
                <a:moveTo>
                  <a:pt x="0" y="4653"/>
                </a:moveTo>
                <a:lnTo>
                  <a:pt x="18614" y="4653"/>
                </a:lnTo>
              </a:path>
              <a:path w="59054" h="105409">
                <a:moveTo>
                  <a:pt x="36299" y="4653"/>
                </a:moveTo>
                <a:lnTo>
                  <a:pt x="53983" y="4653"/>
                </a:lnTo>
              </a:path>
              <a:path w="59054" h="105409">
                <a:moveTo>
                  <a:pt x="58636" y="0"/>
                </a:moveTo>
                <a:lnTo>
                  <a:pt x="38160" y="0"/>
                </a:lnTo>
              </a:path>
              <a:path w="59054" h="105409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17" name="object 16917"/>
          <p:cNvSpPr/>
          <p:nvPr/>
        </p:nvSpPr>
        <p:spPr>
          <a:xfrm>
            <a:off x="5476506" y="4566236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18" name="object 16918"/>
          <p:cNvSpPr/>
          <p:nvPr/>
        </p:nvSpPr>
        <p:spPr>
          <a:xfrm>
            <a:off x="11635248" y="6540347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4">
                <a:moveTo>
                  <a:pt x="0" y="200110"/>
                </a:moveTo>
                <a:lnTo>
                  <a:pt x="0" y="161018"/>
                </a:lnTo>
              </a:path>
              <a:path h="205104">
                <a:moveTo>
                  <a:pt x="0" y="143334"/>
                </a:moveTo>
                <a:lnTo>
                  <a:pt x="0" y="108897"/>
                </a:lnTo>
              </a:path>
              <a:path h="205104">
                <a:moveTo>
                  <a:pt x="0" y="91213"/>
                </a:moveTo>
                <a:lnTo>
                  <a:pt x="0" y="56775"/>
                </a:lnTo>
              </a:path>
              <a:path h="205104">
                <a:moveTo>
                  <a:pt x="0" y="39091"/>
                </a:moveTo>
                <a:lnTo>
                  <a:pt x="0" y="0"/>
                </a:lnTo>
              </a:path>
              <a:path h="205104">
                <a:moveTo>
                  <a:pt x="0" y="0"/>
                </a:moveTo>
                <a:lnTo>
                  <a:pt x="0" y="39091"/>
                </a:lnTo>
              </a:path>
              <a:path h="205104">
                <a:moveTo>
                  <a:pt x="0" y="56775"/>
                </a:moveTo>
                <a:lnTo>
                  <a:pt x="0" y="91213"/>
                </a:lnTo>
              </a:path>
              <a:path h="205104">
                <a:moveTo>
                  <a:pt x="0" y="108897"/>
                </a:moveTo>
                <a:lnTo>
                  <a:pt x="0" y="143334"/>
                </a:lnTo>
              </a:path>
              <a:path h="205104">
                <a:moveTo>
                  <a:pt x="0" y="161018"/>
                </a:moveTo>
                <a:lnTo>
                  <a:pt x="0" y="200110"/>
                </a:lnTo>
              </a:path>
              <a:path h="205104">
                <a:moveTo>
                  <a:pt x="0" y="204763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19" name="object 16919"/>
          <p:cNvSpPr/>
          <p:nvPr/>
        </p:nvSpPr>
        <p:spPr>
          <a:xfrm>
            <a:off x="12984829" y="697872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20" name="object 16920"/>
          <p:cNvSpPr/>
          <p:nvPr/>
        </p:nvSpPr>
        <p:spPr>
          <a:xfrm>
            <a:off x="11635248" y="653569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21" name="object 16921"/>
          <p:cNvSpPr/>
          <p:nvPr/>
        </p:nvSpPr>
        <p:spPr>
          <a:xfrm>
            <a:off x="11631525" y="67404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22" name="object 16922"/>
          <p:cNvSpPr/>
          <p:nvPr/>
        </p:nvSpPr>
        <p:spPr>
          <a:xfrm>
            <a:off x="12984829" y="677768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23" name="object 16923"/>
          <p:cNvSpPr/>
          <p:nvPr/>
        </p:nvSpPr>
        <p:spPr>
          <a:xfrm>
            <a:off x="11561719" y="6740457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27922" y="0"/>
                </a:lnTo>
              </a:path>
              <a:path w="73659">
                <a:moveTo>
                  <a:pt x="45606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24" name="object 16924"/>
          <p:cNvSpPr/>
          <p:nvPr/>
        </p:nvSpPr>
        <p:spPr>
          <a:xfrm>
            <a:off x="5476506" y="4703986"/>
            <a:ext cx="3175" cy="27940"/>
          </a:xfrm>
          <a:custGeom>
            <a:avLst/>
            <a:gdLst/>
            <a:ahLst/>
            <a:cxnLst/>
            <a:rect l="l" t="t" r="r" b="b"/>
            <a:pathLst>
              <a:path w="3175" h="27939">
                <a:moveTo>
                  <a:pt x="0" y="27922"/>
                </a:moveTo>
                <a:lnTo>
                  <a:pt x="0" y="0"/>
                </a:lnTo>
              </a:path>
              <a:path w="3175" h="27939">
                <a:moveTo>
                  <a:pt x="2792" y="0"/>
                </a:moveTo>
                <a:lnTo>
                  <a:pt x="2792" y="279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25" name="object 16925"/>
          <p:cNvSpPr/>
          <p:nvPr/>
        </p:nvSpPr>
        <p:spPr>
          <a:xfrm>
            <a:off x="12984829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26" name="object 16926"/>
          <p:cNvSpPr/>
          <p:nvPr/>
        </p:nvSpPr>
        <p:spPr>
          <a:xfrm>
            <a:off x="11561719" y="6540347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73528" y="0"/>
                </a:moveTo>
                <a:lnTo>
                  <a:pt x="45606" y="0"/>
                </a:lnTo>
              </a:path>
              <a:path w="73659">
                <a:moveTo>
                  <a:pt x="279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27" name="object 16927"/>
          <p:cNvSpPr/>
          <p:nvPr/>
        </p:nvSpPr>
        <p:spPr>
          <a:xfrm>
            <a:off x="6129889" y="653010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28" name="object 16928"/>
          <p:cNvSpPr/>
          <p:nvPr/>
        </p:nvSpPr>
        <p:spPr>
          <a:xfrm>
            <a:off x="11631525" y="654034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29" name="object 16929"/>
          <p:cNvSpPr/>
          <p:nvPr/>
        </p:nvSpPr>
        <p:spPr>
          <a:xfrm>
            <a:off x="5479298" y="4566236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30" name="object 16930"/>
          <p:cNvSpPr/>
          <p:nvPr/>
        </p:nvSpPr>
        <p:spPr>
          <a:xfrm>
            <a:off x="5468129" y="4735632"/>
            <a:ext cx="57785" cy="0"/>
          </a:xfrm>
          <a:custGeom>
            <a:avLst/>
            <a:gdLst/>
            <a:ahLst/>
            <a:cxnLst/>
            <a:rect l="l" t="t" r="r" b="b"/>
            <a:pathLst>
              <a:path w="57785">
                <a:moveTo>
                  <a:pt x="0" y="0"/>
                </a:moveTo>
                <a:lnTo>
                  <a:pt x="20476" y="0"/>
                </a:lnTo>
              </a:path>
              <a:path w="57785">
                <a:moveTo>
                  <a:pt x="37229" y="0"/>
                </a:moveTo>
                <a:lnTo>
                  <a:pt x="5770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31" name="object 16931"/>
          <p:cNvSpPr/>
          <p:nvPr/>
        </p:nvSpPr>
        <p:spPr>
          <a:xfrm>
            <a:off x="12989483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32" name="object 16932"/>
          <p:cNvSpPr/>
          <p:nvPr/>
        </p:nvSpPr>
        <p:spPr>
          <a:xfrm>
            <a:off x="5468129" y="4731909"/>
            <a:ext cx="53340" cy="0"/>
          </a:xfrm>
          <a:custGeom>
            <a:avLst/>
            <a:gdLst/>
            <a:ahLst/>
            <a:cxnLst/>
            <a:rect l="l" t="t" r="r" b="b"/>
            <a:pathLst>
              <a:path w="53339">
                <a:moveTo>
                  <a:pt x="0" y="0"/>
                </a:moveTo>
                <a:lnTo>
                  <a:pt x="17684" y="0"/>
                </a:lnTo>
              </a:path>
              <a:path w="53339">
                <a:moveTo>
                  <a:pt x="35368" y="0"/>
                </a:moveTo>
                <a:lnTo>
                  <a:pt x="5305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33" name="object 16933"/>
          <p:cNvSpPr/>
          <p:nvPr/>
        </p:nvSpPr>
        <p:spPr>
          <a:xfrm>
            <a:off x="11557065" y="654034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34" name="object 16934"/>
          <p:cNvSpPr/>
          <p:nvPr/>
        </p:nvSpPr>
        <p:spPr>
          <a:xfrm>
            <a:off x="6056360" y="6734873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73528" y="0"/>
                </a:moveTo>
                <a:lnTo>
                  <a:pt x="69805" y="0"/>
                </a:lnTo>
              </a:path>
              <a:path w="73660">
                <a:moveTo>
                  <a:pt x="0" y="0"/>
                </a:moveTo>
                <a:lnTo>
                  <a:pt x="27922" y="0"/>
                </a:lnTo>
              </a:path>
              <a:path w="73660">
                <a:moveTo>
                  <a:pt x="45606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35" name="object 16935"/>
          <p:cNvSpPr/>
          <p:nvPr/>
        </p:nvSpPr>
        <p:spPr>
          <a:xfrm>
            <a:off x="11557065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36" name="object 16936"/>
          <p:cNvSpPr/>
          <p:nvPr/>
        </p:nvSpPr>
        <p:spPr>
          <a:xfrm>
            <a:off x="6051706" y="6739526"/>
            <a:ext cx="78740" cy="0"/>
          </a:xfrm>
          <a:custGeom>
            <a:avLst/>
            <a:gdLst/>
            <a:ahLst/>
            <a:cxnLst/>
            <a:rect l="l" t="t" r="r" b="b"/>
            <a:pathLst>
              <a:path w="78739">
                <a:moveTo>
                  <a:pt x="0" y="0"/>
                </a:moveTo>
                <a:lnTo>
                  <a:pt x="30714" y="0"/>
                </a:lnTo>
              </a:path>
              <a:path w="78739">
                <a:moveTo>
                  <a:pt x="47468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37" name="object 16937"/>
          <p:cNvSpPr/>
          <p:nvPr/>
        </p:nvSpPr>
        <p:spPr>
          <a:xfrm>
            <a:off x="5468129" y="4561582"/>
            <a:ext cx="57785" cy="0"/>
          </a:xfrm>
          <a:custGeom>
            <a:avLst/>
            <a:gdLst/>
            <a:ahLst/>
            <a:cxnLst/>
            <a:rect l="l" t="t" r="r" b="b"/>
            <a:pathLst>
              <a:path w="57785">
                <a:moveTo>
                  <a:pt x="57706" y="0"/>
                </a:moveTo>
                <a:lnTo>
                  <a:pt x="37229" y="0"/>
                </a:lnTo>
              </a:path>
              <a:path w="57785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38" name="object 16938"/>
          <p:cNvSpPr/>
          <p:nvPr/>
        </p:nvSpPr>
        <p:spPr>
          <a:xfrm>
            <a:off x="6056360" y="6534763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73528" y="0"/>
                </a:moveTo>
                <a:lnTo>
                  <a:pt x="45606" y="0"/>
                </a:lnTo>
              </a:path>
              <a:path w="73660">
                <a:moveTo>
                  <a:pt x="27922" y="0"/>
                </a:moveTo>
                <a:lnTo>
                  <a:pt x="0" y="0"/>
                </a:lnTo>
              </a:path>
              <a:path w="73660">
                <a:moveTo>
                  <a:pt x="69805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39" name="object 16939"/>
          <p:cNvSpPr/>
          <p:nvPr/>
        </p:nvSpPr>
        <p:spPr>
          <a:xfrm>
            <a:off x="11557065" y="67404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40" name="object 16940"/>
          <p:cNvSpPr/>
          <p:nvPr/>
        </p:nvSpPr>
        <p:spPr>
          <a:xfrm>
            <a:off x="5468129" y="4566236"/>
            <a:ext cx="53340" cy="0"/>
          </a:xfrm>
          <a:custGeom>
            <a:avLst/>
            <a:gdLst/>
            <a:ahLst/>
            <a:cxnLst/>
            <a:rect l="l" t="t" r="r" b="b"/>
            <a:pathLst>
              <a:path w="53339">
                <a:moveTo>
                  <a:pt x="53052" y="0"/>
                </a:moveTo>
                <a:lnTo>
                  <a:pt x="35368" y="0"/>
                </a:lnTo>
              </a:path>
              <a:path w="53339">
                <a:moveTo>
                  <a:pt x="176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41" name="object 16941"/>
          <p:cNvSpPr/>
          <p:nvPr/>
        </p:nvSpPr>
        <p:spPr>
          <a:xfrm>
            <a:off x="6051706" y="653476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42" name="object 16942"/>
          <p:cNvSpPr/>
          <p:nvPr/>
        </p:nvSpPr>
        <p:spPr>
          <a:xfrm>
            <a:off x="11561719" y="6540347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59">
                <a:moveTo>
                  <a:pt x="0" y="200110"/>
                </a:moveTo>
                <a:lnTo>
                  <a:pt x="26060" y="200110"/>
                </a:lnTo>
              </a:path>
              <a:path w="69850" h="200659">
                <a:moveTo>
                  <a:pt x="43745" y="200110"/>
                </a:moveTo>
                <a:lnTo>
                  <a:pt x="69805" y="200110"/>
                </a:lnTo>
              </a:path>
              <a:path w="69850" h="200659">
                <a:moveTo>
                  <a:pt x="69805" y="200110"/>
                </a:moveTo>
                <a:lnTo>
                  <a:pt x="69805" y="161018"/>
                </a:lnTo>
              </a:path>
              <a:path w="69850" h="200659">
                <a:moveTo>
                  <a:pt x="69805" y="143334"/>
                </a:moveTo>
                <a:lnTo>
                  <a:pt x="69805" y="108897"/>
                </a:lnTo>
              </a:path>
              <a:path w="69850" h="200659">
                <a:moveTo>
                  <a:pt x="69805" y="91213"/>
                </a:moveTo>
                <a:lnTo>
                  <a:pt x="69805" y="56775"/>
                </a:lnTo>
              </a:path>
              <a:path w="69850" h="200659">
                <a:moveTo>
                  <a:pt x="69805" y="39091"/>
                </a:moveTo>
                <a:lnTo>
                  <a:pt x="69805" y="0"/>
                </a:lnTo>
              </a:path>
              <a:path w="69850" h="200659">
                <a:moveTo>
                  <a:pt x="69805" y="0"/>
                </a:moveTo>
                <a:lnTo>
                  <a:pt x="43745" y="0"/>
                </a:lnTo>
              </a:path>
              <a:path w="69850" h="200659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43" name="object 16943"/>
          <p:cNvSpPr/>
          <p:nvPr/>
        </p:nvSpPr>
        <p:spPr>
          <a:xfrm>
            <a:off x="6051706" y="6534763"/>
            <a:ext cx="74930" cy="200660"/>
          </a:xfrm>
          <a:custGeom>
            <a:avLst/>
            <a:gdLst/>
            <a:ahLst/>
            <a:cxnLst/>
            <a:rect l="l" t="t" r="r" b="b"/>
            <a:pathLst>
              <a:path w="74929" h="200659">
                <a:moveTo>
                  <a:pt x="0" y="200110"/>
                </a:moveTo>
                <a:lnTo>
                  <a:pt x="0" y="161018"/>
                </a:lnTo>
              </a:path>
              <a:path w="74929" h="200659">
                <a:moveTo>
                  <a:pt x="0" y="143334"/>
                </a:moveTo>
                <a:lnTo>
                  <a:pt x="0" y="108897"/>
                </a:lnTo>
              </a:path>
              <a:path w="74929" h="200659">
                <a:moveTo>
                  <a:pt x="0" y="91213"/>
                </a:moveTo>
                <a:lnTo>
                  <a:pt x="0" y="56775"/>
                </a:lnTo>
              </a:path>
              <a:path w="74929" h="200659">
                <a:moveTo>
                  <a:pt x="0" y="39091"/>
                </a:moveTo>
                <a:lnTo>
                  <a:pt x="0" y="0"/>
                </a:lnTo>
              </a:path>
              <a:path w="74929" h="200659">
                <a:moveTo>
                  <a:pt x="4653" y="200110"/>
                </a:moveTo>
                <a:lnTo>
                  <a:pt x="0" y="200110"/>
                </a:lnTo>
              </a:path>
              <a:path w="74929" h="200659">
                <a:moveTo>
                  <a:pt x="4653" y="200110"/>
                </a:moveTo>
                <a:lnTo>
                  <a:pt x="30714" y="200110"/>
                </a:lnTo>
              </a:path>
              <a:path w="74929" h="200659">
                <a:moveTo>
                  <a:pt x="47468" y="200110"/>
                </a:moveTo>
                <a:lnTo>
                  <a:pt x="74459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44" name="object 16944"/>
          <p:cNvSpPr/>
          <p:nvPr/>
        </p:nvSpPr>
        <p:spPr>
          <a:xfrm>
            <a:off x="5525835" y="4709571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2606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45" name="object 16945"/>
          <p:cNvSpPr/>
          <p:nvPr/>
        </p:nvSpPr>
        <p:spPr>
          <a:xfrm>
            <a:off x="5521181" y="4561582"/>
            <a:ext cx="5080" cy="170815"/>
          </a:xfrm>
          <a:custGeom>
            <a:avLst/>
            <a:gdLst/>
            <a:ahLst/>
            <a:cxnLst/>
            <a:rect l="l" t="t" r="r" b="b"/>
            <a:pathLst>
              <a:path w="5079" h="170814">
                <a:moveTo>
                  <a:pt x="4653" y="130304"/>
                </a:moveTo>
                <a:lnTo>
                  <a:pt x="4653" y="95866"/>
                </a:lnTo>
              </a:path>
              <a:path w="5079" h="170814">
                <a:moveTo>
                  <a:pt x="4653" y="78182"/>
                </a:moveTo>
                <a:lnTo>
                  <a:pt x="4653" y="43745"/>
                </a:lnTo>
              </a:path>
              <a:path w="5079" h="170814">
                <a:moveTo>
                  <a:pt x="4653" y="26060"/>
                </a:moveTo>
                <a:lnTo>
                  <a:pt x="4653" y="0"/>
                </a:lnTo>
              </a:path>
              <a:path w="5079" h="170814">
                <a:moveTo>
                  <a:pt x="0" y="170326"/>
                </a:moveTo>
                <a:lnTo>
                  <a:pt x="0" y="147988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46" name="object 16946"/>
          <p:cNvSpPr/>
          <p:nvPr/>
        </p:nvSpPr>
        <p:spPr>
          <a:xfrm>
            <a:off x="5521181" y="4566236"/>
            <a:ext cx="0" cy="125730"/>
          </a:xfrm>
          <a:custGeom>
            <a:avLst/>
            <a:gdLst/>
            <a:ahLst/>
            <a:cxnLst/>
            <a:rect l="l" t="t" r="r" b="b"/>
            <a:pathLst>
              <a:path h="125729">
                <a:moveTo>
                  <a:pt x="0" y="125650"/>
                </a:moveTo>
                <a:lnTo>
                  <a:pt x="0" y="91213"/>
                </a:lnTo>
              </a:path>
              <a:path h="125729">
                <a:moveTo>
                  <a:pt x="0" y="73528"/>
                </a:moveTo>
                <a:lnTo>
                  <a:pt x="0" y="39091"/>
                </a:lnTo>
              </a:path>
              <a:path h="125729">
                <a:moveTo>
                  <a:pt x="0" y="214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47" name="object 16947"/>
          <p:cNvSpPr/>
          <p:nvPr/>
        </p:nvSpPr>
        <p:spPr>
          <a:xfrm>
            <a:off x="5389016" y="473563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48" name="object 16948"/>
          <p:cNvSpPr/>
          <p:nvPr/>
        </p:nvSpPr>
        <p:spPr>
          <a:xfrm>
            <a:off x="6056360" y="6534763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59">
                <a:moveTo>
                  <a:pt x="69805" y="200110"/>
                </a:moveTo>
                <a:lnTo>
                  <a:pt x="69805" y="161018"/>
                </a:lnTo>
              </a:path>
              <a:path w="69850" h="200659">
                <a:moveTo>
                  <a:pt x="69805" y="143334"/>
                </a:moveTo>
                <a:lnTo>
                  <a:pt x="69805" y="108897"/>
                </a:lnTo>
              </a:path>
              <a:path w="69850" h="200659">
                <a:moveTo>
                  <a:pt x="69805" y="91213"/>
                </a:moveTo>
                <a:lnTo>
                  <a:pt x="69805" y="56775"/>
                </a:lnTo>
              </a:path>
              <a:path w="69850" h="200659">
                <a:moveTo>
                  <a:pt x="69805" y="39091"/>
                </a:moveTo>
                <a:lnTo>
                  <a:pt x="69805" y="0"/>
                </a:lnTo>
              </a:path>
              <a:path w="69850" h="200659">
                <a:moveTo>
                  <a:pt x="69805" y="0"/>
                </a:moveTo>
                <a:lnTo>
                  <a:pt x="42814" y="0"/>
                </a:lnTo>
              </a:path>
              <a:path w="69850" h="200659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49" name="object 16949"/>
          <p:cNvSpPr/>
          <p:nvPr/>
        </p:nvSpPr>
        <p:spPr>
          <a:xfrm>
            <a:off x="5389016" y="4657449"/>
            <a:ext cx="5080" cy="31115"/>
          </a:xfrm>
          <a:custGeom>
            <a:avLst/>
            <a:gdLst/>
            <a:ahLst/>
            <a:cxnLst/>
            <a:rect l="l" t="t" r="r" b="b"/>
            <a:pathLst>
              <a:path w="5079" h="31114">
                <a:moveTo>
                  <a:pt x="0" y="0"/>
                </a:moveTo>
                <a:lnTo>
                  <a:pt x="4653" y="0"/>
                </a:lnTo>
              </a:path>
              <a:path w="5079" h="31114">
                <a:moveTo>
                  <a:pt x="4653" y="0"/>
                </a:moveTo>
                <a:lnTo>
                  <a:pt x="4653" y="3071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50" name="object 16950"/>
          <p:cNvSpPr/>
          <p:nvPr/>
        </p:nvSpPr>
        <p:spPr>
          <a:xfrm>
            <a:off x="5389016" y="4704917"/>
            <a:ext cx="5080" cy="31115"/>
          </a:xfrm>
          <a:custGeom>
            <a:avLst/>
            <a:gdLst/>
            <a:ahLst/>
            <a:cxnLst/>
            <a:rect l="l" t="t" r="r" b="b"/>
            <a:pathLst>
              <a:path w="5079" h="31114">
                <a:moveTo>
                  <a:pt x="4653" y="0"/>
                </a:moveTo>
                <a:lnTo>
                  <a:pt x="4653" y="30714"/>
                </a:lnTo>
              </a:path>
              <a:path w="5079" h="31114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51" name="object 16951"/>
          <p:cNvSpPr/>
          <p:nvPr/>
        </p:nvSpPr>
        <p:spPr>
          <a:xfrm>
            <a:off x="5389016" y="4657449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52" name="object 16952"/>
          <p:cNvSpPr/>
          <p:nvPr/>
        </p:nvSpPr>
        <p:spPr>
          <a:xfrm>
            <a:off x="6051706" y="6534763"/>
            <a:ext cx="5080" cy="200660"/>
          </a:xfrm>
          <a:custGeom>
            <a:avLst/>
            <a:gdLst/>
            <a:ahLst/>
            <a:cxnLst/>
            <a:rect l="l" t="t" r="r" b="b"/>
            <a:pathLst>
              <a:path w="5079" h="200659">
                <a:moveTo>
                  <a:pt x="0" y="200110"/>
                </a:moveTo>
                <a:lnTo>
                  <a:pt x="0" y="161018"/>
                </a:lnTo>
              </a:path>
              <a:path w="5079" h="200659">
                <a:moveTo>
                  <a:pt x="0" y="143334"/>
                </a:moveTo>
                <a:lnTo>
                  <a:pt x="0" y="108897"/>
                </a:lnTo>
              </a:path>
              <a:path w="5079" h="200659">
                <a:moveTo>
                  <a:pt x="0" y="91213"/>
                </a:moveTo>
                <a:lnTo>
                  <a:pt x="0" y="56775"/>
                </a:lnTo>
              </a:path>
              <a:path w="5079" h="200659">
                <a:moveTo>
                  <a:pt x="0" y="39091"/>
                </a:moveTo>
                <a:lnTo>
                  <a:pt x="0" y="0"/>
                </a:lnTo>
              </a:path>
              <a:path w="5079" h="200659">
                <a:moveTo>
                  <a:pt x="4653" y="0"/>
                </a:moveTo>
                <a:lnTo>
                  <a:pt x="4653" y="39091"/>
                </a:lnTo>
              </a:path>
              <a:path w="5079" h="200659">
                <a:moveTo>
                  <a:pt x="4653" y="56775"/>
                </a:moveTo>
                <a:lnTo>
                  <a:pt x="4653" y="91213"/>
                </a:lnTo>
              </a:path>
              <a:path w="5079" h="200659">
                <a:moveTo>
                  <a:pt x="4653" y="108897"/>
                </a:moveTo>
                <a:lnTo>
                  <a:pt x="4653" y="143334"/>
                </a:lnTo>
              </a:path>
              <a:path w="5079" h="200659">
                <a:moveTo>
                  <a:pt x="4653" y="161018"/>
                </a:moveTo>
                <a:lnTo>
                  <a:pt x="4653" y="200110"/>
                </a:lnTo>
              </a:path>
              <a:path w="5079" h="200659">
                <a:moveTo>
                  <a:pt x="4653" y="200110"/>
                </a:moveTo>
                <a:lnTo>
                  <a:pt x="0" y="200110"/>
                </a:lnTo>
              </a:path>
              <a:path w="5079" h="20065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53" name="object 16953"/>
          <p:cNvSpPr/>
          <p:nvPr/>
        </p:nvSpPr>
        <p:spPr>
          <a:xfrm>
            <a:off x="5393669" y="4657449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54" name="object 16954"/>
          <p:cNvSpPr/>
          <p:nvPr/>
        </p:nvSpPr>
        <p:spPr>
          <a:xfrm>
            <a:off x="5463475" y="4704917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55" name="object 16955"/>
          <p:cNvSpPr/>
          <p:nvPr/>
        </p:nvSpPr>
        <p:spPr>
          <a:xfrm>
            <a:off x="5463475" y="4657449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56" name="object 16956"/>
          <p:cNvSpPr/>
          <p:nvPr/>
        </p:nvSpPr>
        <p:spPr>
          <a:xfrm>
            <a:off x="5393669" y="473563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57" name="object 16957"/>
          <p:cNvSpPr/>
          <p:nvPr/>
        </p:nvSpPr>
        <p:spPr>
          <a:xfrm>
            <a:off x="6129889" y="6447272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>
                <a:moveTo>
                  <a:pt x="0" y="0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58" name="object 16958"/>
          <p:cNvSpPr/>
          <p:nvPr/>
        </p:nvSpPr>
        <p:spPr>
          <a:xfrm>
            <a:off x="5389016" y="465744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59" name="object 16959"/>
          <p:cNvSpPr/>
          <p:nvPr/>
        </p:nvSpPr>
        <p:spPr>
          <a:xfrm>
            <a:off x="6129889" y="6442619"/>
            <a:ext cx="67310" cy="5080"/>
          </a:xfrm>
          <a:custGeom>
            <a:avLst/>
            <a:gdLst/>
            <a:ahLst/>
            <a:cxnLst/>
            <a:rect l="l" t="t" r="r" b="b"/>
            <a:pathLst>
              <a:path w="67310" h="5079">
                <a:moveTo>
                  <a:pt x="67013" y="4653"/>
                </a:moveTo>
                <a:lnTo>
                  <a:pt x="67013" y="0"/>
                </a:lnTo>
              </a:path>
              <a:path w="67310" h="5079">
                <a:moveTo>
                  <a:pt x="6701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60" name="object 16960"/>
          <p:cNvSpPr/>
          <p:nvPr/>
        </p:nvSpPr>
        <p:spPr>
          <a:xfrm>
            <a:off x="5389016" y="4704917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61" name="object 16961"/>
          <p:cNvSpPr/>
          <p:nvPr/>
        </p:nvSpPr>
        <p:spPr>
          <a:xfrm>
            <a:off x="5389016" y="4657449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62" name="object 16962"/>
          <p:cNvSpPr/>
          <p:nvPr/>
        </p:nvSpPr>
        <p:spPr>
          <a:xfrm>
            <a:off x="5389016" y="473563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63" name="object 16963"/>
          <p:cNvSpPr/>
          <p:nvPr/>
        </p:nvSpPr>
        <p:spPr>
          <a:xfrm>
            <a:off x="6056360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64" name="object 16964"/>
          <p:cNvSpPr/>
          <p:nvPr/>
        </p:nvSpPr>
        <p:spPr>
          <a:xfrm>
            <a:off x="5389016" y="4735632"/>
            <a:ext cx="79375" cy="5080"/>
          </a:xfrm>
          <a:custGeom>
            <a:avLst/>
            <a:gdLst/>
            <a:ahLst/>
            <a:cxnLst/>
            <a:rect l="l" t="t" r="r" b="b"/>
            <a:pathLst>
              <a:path w="79375" h="5079">
                <a:moveTo>
                  <a:pt x="0" y="4653"/>
                </a:moveTo>
                <a:lnTo>
                  <a:pt x="30714" y="4653"/>
                </a:lnTo>
              </a:path>
              <a:path w="79375" h="5079">
                <a:moveTo>
                  <a:pt x="48398" y="4653"/>
                </a:moveTo>
                <a:lnTo>
                  <a:pt x="79113" y="4653"/>
                </a:lnTo>
              </a:path>
              <a:path w="79375" h="5079">
                <a:moveTo>
                  <a:pt x="4653" y="0"/>
                </a:moveTo>
                <a:lnTo>
                  <a:pt x="32576" y="0"/>
                </a:lnTo>
              </a:path>
              <a:path w="79375" h="5079">
                <a:moveTo>
                  <a:pt x="50260" y="0"/>
                </a:moveTo>
                <a:lnTo>
                  <a:pt x="7911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65" name="object 16965"/>
          <p:cNvSpPr/>
          <p:nvPr/>
        </p:nvSpPr>
        <p:spPr>
          <a:xfrm>
            <a:off x="6056360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66" name="object 16966"/>
          <p:cNvSpPr/>
          <p:nvPr/>
        </p:nvSpPr>
        <p:spPr>
          <a:xfrm>
            <a:off x="5463475" y="473563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67" name="object 16967"/>
          <p:cNvSpPr/>
          <p:nvPr/>
        </p:nvSpPr>
        <p:spPr>
          <a:xfrm>
            <a:off x="6051706" y="644261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68" name="object 16968"/>
          <p:cNvSpPr/>
          <p:nvPr/>
        </p:nvSpPr>
        <p:spPr>
          <a:xfrm>
            <a:off x="5389016" y="4652795"/>
            <a:ext cx="79375" cy="5080"/>
          </a:xfrm>
          <a:custGeom>
            <a:avLst/>
            <a:gdLst/>
            <a:ahLst/>
            <a:cxnLst/>
            <a:rect l="l" t="t" r="r" b="b"/>
            <a:pathLst>
              <a:path w="79375" h="5079">
                <a:moveTo>
                  <a:pt x="0" y="0"/>
                </a:moveTo>
                <a:lnTo>
                  <a:pt x="30714" y="0"/>
                </a:lnTo>
              </a:path>
              <a:path w="79375" h="5079">
                <a:moveTo>
                  <a:pt x="48398" y="0"/>
                </a:moveTo>
                <a:lnTo>
                  <a:pt x="79113" y="0"/>
                </a:lnTo>
              </a:path>
              <a:path w="79375" h="5079">
                <a:moveTo>
                  <a:pt x="74459" y="4653"/>
                </a:moveTo>
                <a:lnTo>
                  <a:pt x="79113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69" name="object 16969"/>
          <p:cNvSpPr/>
          <p:nvPr/>
        </p:nvSpPr>
        <p:spPr>
          <a:xfrm>
            <a:off x="6056360" y="6442619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735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70" name="object 16970"/>
          <p:cNvSpPr/>
          <p:nvPr/>
        </p:nvSpPr>
        <p:spPr>
          <a:xfrm>
            <a:off x="5393669" y="4652795"/>
            <a:ext cx="74930" cy="5080"/>
          </a:xfrm>
          <a:custGeom>
            <a:avLst/>
            <a:gdLst/>
            <a:ahLst/>
            <a:cxnLst/>
            <a:rect l="l" t="t" r="r" b="b"/>
            <a:pathLst>
              <a:path w="74929" h="5079">
                <a:moveTo>
                  <a:pt x="74459" y="4653"/>
                </a:moveTo>
                <a:lnTo>
                  <a:pt x="45606" y="4653"/>
                </a:lnTo>
              </a:path>
              <a:path w="74929" h="5079">
                <a:moveTo>
                  <a:pt x="27922" y="4653"/>
                </a:moveTo>
                <a:lnTo>
                  <a:pt x="0" y="4653"/>
                </a:lnTo>
              </a:path>
              <a:path w="74929" h="5079">
                <a:moveTo>
                  <a:pt x="74459" y="4653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71" name="object 16971"/>
          <p:cNvSpPr/>
          <p:nvPr/>
        </p:nvSpPr>
        <p:spPr>
          <a:xfrm>
            <a:off x="6129889" y="6442619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>
                <a:moveTo>
                  <a:pt x="0" y="0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72" name="object 16972"/>
          <p:cNvSpPr/>
          <p:nvPr/>
        </p:nvSpPr>
        <p:spPr>
          <a:xfrm>
            <a:off x="5468129" y="4704917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35368"/>
                </a:moveTo>
                <a:lnTo>
                  <a:pt x="0" y="30714"/>
                </a:lnTo>
              </a:path>
              <a:path h="3556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73" name="object 16973"/>
          <p:cNvSpPr/>
          <p:nvPr/>
        </p:nvSpPr>
        <p:spPr>
          <a:xfrm>
            <a:off x="5468129" y="4657449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30714"/>
                </a:moveTo>
                <a:lnTo>
                  <a:pt x="0" y="0"/>
                </a:lnTo>
              </a:path>
              <a:path h="31114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74" name="object 16974"/>
          <p:cNvSpPr/>
          <p:nvPr/>
        </p:nvSpPr>
        <p:spPr>
          <a:xfrm>
            <a:off x="5468129" y="4704917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75" name="object 16975"/>
          <p:cNvSpPr/>
          <p:nvPr/>
        </p:nvSpPr>
        <p:spPr>
          <a:xfrm>
            <a:off x="5442999" y="464907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976" name="object 16976"/>
          <p:cNvGrpSpPr/>
          <p:nvPr/>
        </p:nvGrpSpPr>
        <p:grpSpPr>
          <a:xfrm>
            <a:off x="5406699" y="4649072"/>
            <a:ext cx="36830" cy="5715"/>
            <a:chOff x="5406699" y="4649072"/>
            <a:chExt cx="36830" cy="5715"/>
          </a:xfrm>
        </p:grpSpPr>
        <p:sp>
          <p:nvSpPr>
            <p:cNvPr id="16977" name="object 16977"/>
            <p:cNvSpPr/>
            <p:nvPr/>
          </p:nvSpPr>
          <p:spPr>
            <a:xfrm>
              <a:off x="5409492" y="46527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78" name="object 16978"/>
            <p:cNvSpPr/>
            <p:nvPr/>
          </p:nvSpPr>
          <p:spPr>
            <a:xfrm>
              <a:off x="5408561" y="465372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861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79" name="object 16979"/>
            <p:cNvSpPr/>
            <p:nvPr/>
          </p:nvSpPr>
          <p:spPr>
            <a:xfrm>
              <a:off x="5407630" y="46527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80" name="object 16980"/>
            <p:cNvSpPr/>
            <p:nvPr/>
          </p:nvSpPr>
          <p:spPr>
            <a:xfrm>
              <a:off x="5407630" y="46537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81" name="object 16981"/>
            <p:cNvSpPr/>
            <p:nvPr/>
          </p:nvSpPr>
          <p:spPr>
            <a:xfrm>
              <a:off x="5406699" y="46527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82" name="object 16982"/>
            <p:cNvSpPr/>
            <p:nvPr/>
          </p:nvSpPr>
          <p:spPr>
            <a:xfrm>
              <a:off x="5407630" y="4649072"/>
              <a:ext cx="35560" cy="5080"/>
            </a:xfrm>
            <a:custGeom>
              <a:avLst/>
              <a:gdLst/>
              <a:ahLst/>
              <a:cxnLst/>
              <a:rect l="l" t="t" r="r" b="b"/>
              <a:pathLst>
                <a:path w="35560" h="5079">
                  <a:moveTo>
                    <a:pt x="35368" y="4653"/>
                  </a:moveTo>
                  <a:lnTo>
                    <a:pt x="2792" y="4653"/>
                  </a:lnTo>
                </a:path>
                <a:path w="35560" h="5079">
                  <a:moveTo>
                    <a:pt x="0" y="0"/>
                  </a:moveTo>
                  <a:lnTo>
                    <a:pt x="0" y="4653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983" name="object 16983"/>
          <p:cNvSpPr/>
          <p:nvPr/>
        </p:nvSpPr>
        <p:spPr>
          <a:xfrm>
            <a:off x="6196902" y="6442619"/>
            <a:ext cx="0" cy="289560"/>
          </a:xfrm>
          <a:custGeom>
            <a:avLst/>
            <a:gdLst/>
            <a:ahLst/>
            <a:cxnLst/>
            <a:rect l="l" t="t" r="r" b="b"/>
            <a:pathLst>
              <a:path h="289559">
                <a:moveTo>
                  <a:pt x="0" y="0"/>
                </a:moveTo>
                <a:lnTo>
                  <a:pt x="0" y="28946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84" name="object 16984"/>
          <p:cNvSpPr/>
          <p:nvPr/>
        </p:nvSpPr>
        <p:spPr>
          <a:xfrm>
            <a:off x="5427176" y="4653726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85" name="object 16985"/>
          <p:cNvSpPr/>
          <p:nvPr/>
        </p:nvSpPr>
        <p:spPr>
          <a:xfrm>
            <a:off x="6129889" y="6732081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>
                <a:moveTo>
                  <a:pt x="6701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86" name="object 16986"/>
          <p:cNvSpPr/>
          <p:nvPr/>
        </p:nvSpPr>
        <p:spPr>
          <a:xfrm>
            <a:off x="6129889" y="6491948"/>
            <a:ext cx="33655" cy="1270"/>
          </a:xfrm>
          <a:custGeom>
            <a:avLst/>
            <a:gdLst/>
            <a:ahLst/>
            <a:cxnLst/>
            <a:rect l="l" t="t" r="r" b="b"/>
            <a:pathLst>
              <a:path w="33654" h="1270">
                <a:moveTo>
                  <a:pt x="0" y="0"/>
                </a:moveTo>
                <a:lnTo>
                  <a:pt x="29783" y="0"/>
                </a:lnTo>
              </a:path>
              <a:path w="33654" h="1270">
                <a:moveTo>
                  <a:pt x="29783" y="0"/>
                </a:moveTo>
                <a:lnTo>
                  <a:pt x="33506" y="93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87" name="object 16987"/>
          <p:cNvSpPr/>
          <p:nvPr/>
        </p:nvSpPr>
        <p:spPr>
          <a:xfrm>
            <a:off x="5401115" y="464907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88" name="object 16988"/>
          <p:cNvSpPr/>
          <p:nvPr/>
        </p:nvSpPr>
        <p:spPr>
          <a:xfrm>
            <a:off x="6163396" y="649287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2792" y="279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89" name="object 16989"/>
          <p:cNvSpPr/>
          <p:nvPr/>
        </p:nvSpPr>
        <p:spPr>
          <a:xfrm>
            <a:off x="5468129" y="4606258"/>
            <a:ext cx="36830" cy="85090"/>
          </a:xfrm>
          <a:custGeom>
            <a:avLst/>
            <a:gdLst/>
            <a:ahLst/>
            <a:cxnLst/>
            <a:rect l="l" t="t" r="r" b="b"/>
            <a:pathLst>
              <a:path w="36829" h="85089">
                <a:moveTo>
                  <a:pt x="0" y="0"/>
                </a:moveTo>
                <a:lnTo>
                  <a:pt x="28853" y="0"/>
                </a:lnTo>
              </a:path>
              <a:path w="36829" h="85089">
                <a:moveTo>
                  <a:pt x="28853" y="0"/>
                </a:moveTo>
                <a:lnTo>
                  <a:pt x="32576" y="930"/>
                </a:lnTo>
              </a:path>
              <a:path w="36829" h="85089">
                <a:moveTo>
                  <a:pt x="32576" y="930"/>
                </a:moveTo>
                <a:lnTo>
                  <a:pt x="35368" y="3722"/>
                </a:lnTo>
              </a:path>
              <a:path w="36829" h="85089">
                <a:moveTo>
                  <a:pt x="35368" y="3722"/>
                </a:moveTo>
                <a:lnTo>
                  <a:pt x="36299" y="7445"/>
                </a:lnTo>
              </a:path>
              <a:path w="36829" h="85089">
                <a:moveTo>
                  <a:pt x="36299" y="7445"/>
                </a:moveTo>
                <a:lnTo>
                  <a:pt x="36299" y="77251"/>
                </a:lnTo>
              </a:path>
              <a:path w="36829" h="85089">
                <a:moveTo>
                  <a:pt x="36299" y="77251"/>
                </a:moveTo>
                <a:lnTo>
                  <a:pt x="35368" y="80974"/>
                </a:lnTo>
              </a:path>
              <a:path w="36829" h="85089">
                <a:moveTo>
                  <a:pt x="35368" y="80974"/>
                </a:moveTo>
                <a:lnTo>
                  <a:pt x="32576" y="83767"/>
                </a:lnTo>
              </a:path>
              <a:path w="36829" h="85089">
                <a:moveTo>
                  <a:pt x="32576" y="83767"/>
                </a:moveTo>
                <a:lnTo>
                  <a:pt x="28853" y="84697"/>
                </a:lnTo>
              </a:path>
              <a:path w="36829" h="85089">
                <a:moveTo>
                  <a:pt x="28853" y="84697"/>
                </a:moveTo>
                <a:lnTo>
                  <a:pt x="0" y="8469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90" name="object 16990"/>
          <p:cNvSpPr/>
          <p:nvPr/>
        </p:nvSpPr>
        <p:spPr>
          <a:xfrm>
            <a:off x="6166188" y="6495671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91" name="object 16991"/>
          <p:cNvSpPr/>
          <p:nvPr/>
        </p:nvSpPr>
        <p:spPr>
          <a:xfrm>
            <a:off x="5468129" y="4450824"/>
            <a:ext cx="66675" cy="289560"/>
          </a:xfrm>
          <a:custGeom>
            <a:avLst/>
            <a:gdLst/>
            <a:ahLst/>
            <a:cxnLst/>
            <a:rect l="l" t="t" r="r" b="b"/>
            <a:pathLst>
              <a:path w="66675" h="289560">
                <a:moveTo>
                  <a:pt x="66082" y="289461"/>
                </a:moveTo>
                <a:lnTo>
                  <a:pt x="0" y="289461"/>
                </a:lnTo>
              </a:path>
              <a:path w="66675" h="289560">
                <a:moveTo>
                  <a:pt x="66082" y="0"/>
                </a:moveTo>
                <a:lnTo>
                  <a:pt x="66082" y="289461"/>
                </a:lnTo>
              </a:path>
              <a:path w="66675" h="289560">
                <a:moveTo>
                  <a:pt x="0" y="0"/>
                </a:moveTo>
                <a:lnTo>
                  <a:pt x="6608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92" name="object 16992"/>
          <p:cNvSpPr/>
          <p:nvPr/>
        </p:nvSpPr>
        <p:spPr>
          <a:xfrm>
            <a:off x="6167118" y="6499394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6980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93" name="object 16993"/>
          <p:cNvSpPr/>
          <p:nvPr/>
        </p:nvSpPr>
        <p:spPr>
          <a:xfrm>
            <a:off x="5393669" y="4740285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94" name="object 16994"/>
          <p:cNvSpPr/>
          <p:nvPr/>
        </p:nvSpPr>
        <p:spPr>
          <a:xfrm>
            <a:off x="6129889" y="6569200"/>
            <a:ext cx="37465" cy="8890"/>
          </a:xfrm>
          <a:custGeom>
            <a:avLst/>
            <a:gdLst/>
            <a:ahLst/>
            <a:cxnLst/>
            <a:rect l="l" t="t" r="r" b="b"/>
            <a:pathLst>
              <a:path w="37464" h="8890">
                <a:moveTo>
                  <a:pt x="37229" y="0"/>
                </a:moveTo>
                <a:lnTo>
                  <a:pt x="36299" y="3722"/>
                </a:lnTo>
              </a:path>
              <a:path w="37464" h="8890">
                <a:moveTo>
                  <a:pt x="36299" y="3722"/>
                </a:moveTo>
                <a:lnTo>
                  <a:pt x="33506" y="6515"/>
                </a:lnTo>
              </a:path>
              <a:path w="37464" h="8890">
                <a:moveTo>
                  <a:pt x="33506" y="6515"/>
                </a:moveTo>
                <a:lnTo>
                  <a:pt x="29783" y="8376"/>
                </a:lnTo>
              </a:path>
              <a:path w="37464" h="8890">
                <a:moveTo>
                  <a:pt x="29783" y="8376"/>
                </a:moveTo>
                <a:lnTo>
                  <a:pt x="0" y="837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95" name="object 16995"/>
          <p:cNvSpPr/>
          <p:nvPr/>
        </p:nvSpPr>
        <p:spPr>
          <a:xfrm>
            <a:off x="5393669" y="473563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96" name="object 16996"/>
          <p:cNvSpPr/>
          <p:nvPr/>
        </p:nvSpPr>
        <p:spPr>
          <a:xfrm>
            <a:off x="5393669" y="464907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97" name="object 16997"/>
          <p:cNvSpPr/>
          <p:nvPr/>
        </p:nvSpPr>
        <p:spPr>
          <a:xfrm>
            <a:off x="5389016" y="474028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98" name="object 16998"/>
          <p:cNvSpPr/>
          <p:nvPr/>
        </p:nvSpPr>
        <p:spPr>
          <a:xfrm>
            <a:off x="6062875" y="6525455"/>
            <a:ext cx="27305" cy="9525"/>
          </a:xfrm>
          <a:custGeom>
            <a:avLst/>
            <a:gdLst/>
            <a:ahLst/>
            <a:cxnLst/>
            <a:rect l="l" t="t" r="r" b="b"/>
            <a:pathLst>
              <a:path w="27304" h="9525">
                <a:moveTo>
                  <a:pt x="0" y="0"/>
                </a:moveTo>
                <a:lnTo>
                  <a:pt x="0" y="9307"/>
                </a:lnTo>
              </a:path>
              <a:path w="27304" h="9525">
                <a:moveTo>
                  <a:pt x="26991" y="3722"/>
                </a:moveTo>
                <a:lnTo>
                  <a:pt x="26991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99" name="object 16999"/>
          <p:cNvSpPr/>
          <p:nvPr/>
        </p:nvSpPr>
        <p:spPr>
          <a:xfrm>
            <a:off x="5389016" y="464907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000" name="object 17000"/>
          <p:cNvGrpSpPr/>
          <p:nvPr/>
        </p:nvGrpSpPr>
        <p:grpSpPr>
          <a:xfrm>
            <a:off x="6069390" y="6528248"/>
            <a:ext cx="1905" cy="6985"/>
            <a:chOff x="6069390" y="6528248"/>
            <a:chExt cx="1905" cy="6985"/>
          </a:xfrm>
        </p:grpSpPr>
        <p:sp>
          <p:nvSpPr>
            <p:cNvPr id="17001" name="object 17001"/>
            <p:cNvSpPr/>
            <p:nvPr/>
          </p:nvSpPr>
          <p:spPr>
            <a:xfrm>
              <a:off x="6070321" y="652917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0" y="0"/>
                  </a:moveTo>
                  <a:lnTo>
                    <a:pt x="0" y="5584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02" name="object 17002"/>
            <p:cNvSpPr/>
            <p:nvPr/>
          </p:nvSpPr>
          <p:spPr>
            <a:xfrm>
              <a:off x="6069390" y="6528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003" name="object 17003"/>
          <p:cNvSpPr/>
          <p:nvPr/>
        </p:nvSpPr>
        <p:spPr>
          <a:xfrm>
            <a:off x="5389016" y="4448031"/>
            <a:ext cx="5080" cy="91440"/>
          </a:xfrm>
          <a:custGeom>
            <a:avLst/>
            <a:gdLst/>
            <a:ahLst/>
            <a:cxnLst/>
            <a:rect l="l" t="t" r="r" b="b"/>
            <a:pathLst>
              <a:path w="5079" h="91439">
                <a:moveTo>
                  <a:pt x="0" y="0"/>
                </a:moveTo>
                <a:lnTo>
                  <a:pt x="4653" y="0"/>
                </a:lnTo>
              </a:path>
              <a:path w="5079" h="91439">
                <a:moveTo>
                  <a:pt x="4653" y="0"/>
                </a:moveTo>
                <a:lnTo>
                  <a:pt x="4653" y="39091"/>
                </a:lnTo>
              </a:path>
              <a:path w="5079" h="91439">
                <a:moveTo>
                  <a:pt x="4653" y="56775"/>
                </a:moveTo>
                <a:lnTo>
                  <a:pt x="4653" y="9121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04" name="object 17004"/>
          <p:cNvSpPr/>
          <p:nvPr/>
        </p:nvSpPr>
        <p:spPr>
          <a:xfrm>
            <a:off x="5389016" y="4556928"/>
            <a:ext cx="5080" cy="92710"/>
          </a:xfrm>
          <a:custGeom>
            <a:avLst/>
            <a:gdLst/>
            <a:ahLst/>
            <a:cxnLst/>
            <a:rect l="l" t="t" r="r" b="b"/>
            <a:pathLst>
              <a:path w="5079" h="92710">
                <a:moveTo>
                  <a:pt x="4653" y="0"/>
                </a:moveTo>
                <a:lnTo>
                  <a:pt x="4653" y="35368"/>
                </a:lnTo>
              </a:path>
              <a:path w="5079" h="92710">
                <a:moveTo>
                  <a:pt x="4653" y="52121"/>
                </a:moveTo>
                <a:lnTo>
                  <a:pt x="4653" y="92143"/>
                </a:lnTo>
              </a:path>
              <a:path w="5079" h="92710">
                <a:moveTo>
                  <a:pt x="0" y="92143"/>
                </a:moveTo>
                <a:lnTo>
                  <a:pt x="0" y="52121"/>
                </a:lnTo>
              </a:path>
              <a:path w="5079" h="9271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05" name="object 17005"/>
          <p:cNvSpPr/>
          <p:nvPr/>
        </p:nvSpPr>
        <p:spPr>
          <a:xfrm>
            <a:off x="5389016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91213"/>
                </a:moveTo>
                <a:lnTo>
                  <a:pt x="0" y="56775"/>
                </a:lnTo>
              </a:path>
              <a:path h="9143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006" name="object 17006"/>
          <p:cNvGrpSpPr/>
          <p:nvPr/>
        </p:nvGrpSpPr>
        <p:grpSpPr>
          <a:xfrm>
            <a:off x="6069390" y="6528248"/>
            <a:ext cx="3810" cy="1905"/>
            <a:chOff x="6069390" y="6528248"/>
            <a:chExt cx="3810" cy="1905"/>
          </a:xfrm>
        </p:grpSpPr>
        <p:sp>
          <p:nvSpPr>
            <p:cNvPr id="17007" name="object 17007"/>
            <p:cNvSpPr/>
            <p:nvPr/>
          </p:nvSpPr>
          <p:spPr>
            <a:xfrm>
              <a:off x="6069390" y="6528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08" name="object 17008"/>
            <p:cNvSpPr/>
            <p:nvPr/>
          </p:nvSpPr>
          <p:spPr>
            <a:xfrm>
              <a:off x="6070321" y="65291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09" name="object 17009"/>
            <p:cNvSpPr/>
            <p:nvPr/>
          </p:nvSpPr>
          <p:spPr>
            <a:xfrm>
              <a:off x="6070321" y="6528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10" name="object 17010"/>
            <p:cNvSpPr/>
            <p:nvPr/>
          </p:nvSpPr>
          <p:spPr>
            <a:xfrm>
              <a:off x="6071252" y="652917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011" name="object 17011"/>
          <p:cNvSpPr/>
          <p:nvPr/>
        </p:nvSpPr>
        <p:spPr>
          <a:xfrm>
            <a:off x="5393669" y="444803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12" name="object 17012"/>
          <p:cNvSpPr/>
          <p:nvPr/>
        </p:nvSpPr>
        <p:spPr>
          <a:xfrm>
            <a:off x="5463475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92143"/>
                </a:moveTo>
                <a:lnTo>
                  <a:pt x="0" y="52121"/>
                </a:lnTo>
              </a:path>
              <a:path h="9271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13" name="object 17013"/>
          <p:cNvSpPr/>
          <p:nvPr/>
        </p:nvSpPr>
        <p:spPr>
          <a:xfrm>
            <a:off x="5463475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91213"/>
                </a:moveTo>
                <a:lnTo>
                  <a:pt x="0" y="56775"/>
                </a:lnTo>
              </a:path>
              <a:path h="9143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14" name="object 17014"/>
          <p:cNvSpPr/>
          <p:nvPr/>
        </p:nvSpPr>
        <p:spPr>
          <a:xfrm>
            <a:off x="5393669" y="46490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15" name="object 17015"/>
          <p:cNvSpPr/>
          <p:nvPr/>
        </p:nvSpPr>
        <p:spPr>
          <a:xfrm>
            <a:off x="6073113" y="6529178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64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16" name="object 17016"/>
          <p:cNvSpPr/>
          <p:nvPr/>
        </p:nvSpPr>
        <p:spPr>
          <a:xfrm>
            <a:off x="5389016" y="444803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17" name="object 17017"/>
          <p:cNvSpPr/>
          <p:nvPr/>
        </p:nvSpPr>
        <p:spPr>
          <a:xfrm>
            <a:off x="6104759" y="6529178"/>
            <a:ext cx="0" cy="5715"/>
          </a:xfrm>
          <a:custGeom>
            <a:avLst/>
            <a:gdLst/>
            <a:ahLst/>
            <a:cxnLst/>
            <a:rect l="l" t="t" r="r" b="b"/>
            <a:pathLst>
              <a:path h="5715">
                <a:moveTo>
                  <a:pt x="0" y="558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18" name="object 17018"/>
          <p:cNvSpPr/>
          <p:nvPr/>
        </p:nvSpPr>
        <p:spPr>
          <a:xfrm>
            <a:off x="11557065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19" name="object 17019"/>
          <p:cNvSpPr/>
          <p:nvPr/>
        </p:nvSpPr>
        <p:spPr>
          <a:xfrm>
            <a:off x="6129889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20" name="object 17020"/>
          <p:cNvSpPr/>
          <p:nvPr/>
        </p:nvSpPr>
        <p:spPr>
          <a:xfrm>
            <a:off x="11557065" y="6540347"/>
            <a:ext cx="5080" cy="200660"/>
          </a:xfrm>
          <a:custGeom>
            <a:avLst/>
            <a:gdLst/>
            <a:ahLst/>
            <a:cxnLst/>
            <a:rect l="l" t="t" r="r" b="b"/>
            <a:pathLst>
              <a:path w="5079" h="200659">
                <a:moveTo>
                  <a:pt x="4653" y="0"/>
                </a:moveTo>
                <a:lnTo>
                  <a:pt x="4653" y="39091"/>
                </a:lnTo>
              </a:path>
              <a:path w="5079" h="200659">
                <a:moveTo>
                  <a:pt x="4653" y="56775"/>
                </a:moveTo>
                <a:lnTo>
                  <a:pt x="4653" y="91213"/>
                </a:lnTo>
              </a:path>
              <a:path w="5079" h="200659">
                <a:moveTo>
                  <a:pt x="4653" y="108897"/>
                </a:moveTo>
                <a:lnTo>
                  <a:pt x="4653" y="143334"/>
                </a:lnTo>
              </a:path>
              <a:path w="5079" h="200659">
                <a:moveTo>
                  <a:pt x="4653" y="161018"/>
                </a:moveTo>
                <a:lnTo>
                  <a:pt x="4653" y="200110"/>
                </a:lnTo>
              </a:path>
              <a:path w="5079" h="200659">
                <a:moveTo>
                  <a:pt x="4653" y="200110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21" name="object 17021"/>
          <p:cNvSpPr/>
          <p:nvPr/>
        </p:nvSpPr>
        <p:spPr>
          <a:xfrm>
            <a:off x="6129889" y="652545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22" name="object 17022"/>
          <p:cNvSpPr/>
          <p:nvPr/>
        </p:nvSpPr>
        <p:spPr>
          <a:xfrm>
            <a:off x="6129889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23" name="object 17023"/>
          <p:cNvSpPr/>
          <p:nvPr/>
        </p:nvSpPr>
        <p:spPr>
          <a:xfrm>
            <a:off x="11557065" y="654034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24" name="object 17024"/>
          <p:cNvSpPr/>
          <p:nvPr/>
        </p:nvSpPr>
        <p:spPr>
          <a:xfrm>
            <a:off x="6126166" y="6525455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25" name="object 17025"/>
          <p:cNvSpPr/>
          <p:nvPr/>
        </p:nvSpPr>
        <p:spPr>
          <a:xfrm>
            <a:off x="5389016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92143"/>
                </a:moveTo>
                <a:lnTo>
                  <a:pt x="0" y="52121"/>
                </a:lnTo>
              </a:path>
              <a:path h="9271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26" name="object 17026"/>
          <p:cNvSpPr/>
          <p:nvPr/>
        </p:nvSpPr>
        <p:spPr>
          <a:xfrm>
            <a:off x="5389016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91213"/>
                </a:moveTo>
                <a:lnTo>
                  <a:pt x="0" y="56775"/>
                </a:lnTo>
              </a:path>
              <a:path h="9143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27" name="object 17027"/>
          <p:cNvSpPr/>
          <p:nvPr/>
        </p:nvSpPr>
        <p:spPr>
          <a:xfrm>
            <a:off x="5389016" y="464907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28" name="object 17028"/>
          <p:cNvSpPr/>
          <p:nvPr/>
        </p:nvSpPr>
        <p:spPr>
          <a:xfrm>
            <a:off x="6056360" y="6525455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0" y="0"/>
                </a:moveTo>
                <a:lnTo>
                  <a:pt x="27922" y="0"/>
                </a:lnTo>
              </a:path>
              <a:path w="73660">
                <a:moveTo>
                  <a:pt x="45606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29" name="object 17029"/>
          <p:cNvSpPr/>
          <p:nvPr/>
        </p:nvSpPr>
        <p:spPr>
          <a:xfrm>
            <a:off x="11635248" y="6448203"/>
            <a:ext cx="67310" cy="5080"/>
          </a:xfrm>
          <a:custGeom>
            <a:avLst/>
            <a:gdLst/>
            <a:ahLst/>
            <a:cxnLst/>
            <a:rect l="l" t="t" r="r" b="b"/>
            <a:pathLst>
              <a:path w="67309" h="5079">
                <a:moveTo>
                  <a:pt x="0" y="4653"/>
                </a:moveTo>
                <a:lnTo>
                  <a:pt x="67013" y="4653"/>
                </a:lnTo>
              </a:path>
              <a:path w="67309" h="5079">
                <a:moveTo>
                  <a:pt x="67013" y="4653"/>
                </a:moveTo>
                <a:lnTo>
                  <a:pt x="67013" y="0"/>
                </a:lnTo>
              </a:path>
              <a:path w="67309" h="5079">
                <a:moveTo>
                  <a:pt x="6701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30" name="object 17030"/>
          <p:cNvSpPr/>
          <p:nvPr/>
        </p:nvSpPr>
        <p:spPr>
          <a:xfrm>
            <a:off x="6051706" y="6530109"/>
            <a:ext cx="78740" cy="0"/>
          </a:xfrm>
          <a:custGeom>
            <a:avLst/>
            <a:gdLst/>
            <a:ahLst/>
            <a:cxnLst/>
            <a:rect l="l" t="t" r="r" b="b"/>
            <a:pathLst>
              <a:path w="78739">
                <a:moveTo>
                  <a:pt x="78182" y="0"/>
                </a:moveTo>
                <a:lnTo>
                  <a:pt x="47468" y="0"/>
                </a:lnTo>
              </a:path>
              <a:path w="78739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31" name="object 17031"/>
          <p:cNvSpPr/>
          <p:nvPr/>
        </p:nvSpPr>
        <p:spPr>
          <a:xfrm>
            <a:off x="6056360" y="6447272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73528" y="0"/>
                </a:moveTo>
                <a:lnTo>
                  <a:pt x="45606" y="0"/>
                </a:lnTo>
              </a:path>
              <a:path w="73660">
                <a:moveTo>
                  <a:pt x="279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32" name="object 17032"/>
          <p:cNvSpPr/>
          <p:nvPr/>
        </p:nvSpPr>
        <p:spPr>
          <a:xfrm>
            <a:off x="5393669" y="4649072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27922" y="0"/>
                </a:lnTo>
              </a:path>
              <a:path w="74929">
                <a:moveTo>
                  <a:pt x="45606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33" name="object 17033"/>
          <p:cNvSpPr/>
          <p:nvPr/>
        </p:nvSpPr>
        <p:spPr>
          <a:xfrm>
            <a:off x="6126166" y="6447272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34" name="object 17034"/>
          <p:cNvSpPr/>
          <p:nvPr/>
        </p:nvSpPr>
        <p:spPr>
          <a:xfrm>
            <a:off x="11561719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35" name="object 17035"/>
          <p:cNvSpPr/>
          <p:nvPr/>
        </p:nvSpPr>
        <p:spPr>
          <a:xfrm>
            <a:off x="5463475" y="464907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36" name="object 17036"/>
          <p:cNvSpPr/>
          <p:nvPr/>
        </p:nvSpPr>
        <p:spPr>
          <a:xfrm>
            <a:off x="11557065" y="6448203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653" y="4653"/>
                </a:moveTo>
                <a:lnTo>
                  <a:pt x="4653" y="0"/>
                </a:lnTo>
              </a:path>
              <a:path w="5079" h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37" name="object 17037"/>
          <p:cNvSpPr/>
          <p:nvPr/>
        </p:nvSpPr>
        <p:spPr>
          <a:xfrm>
            <a:off x="6051706" y="6442619"/>
            <a:ext cx="78740" cy="0"/>
          </a:xfrm>
          <a:custGeom>
            <a:avLst/>
            <a:gdLst/>
            <a:ahLst/>
            <a:cxnLst/>
            <a:rect l="l" t="t" r="r" b="b"/>
            <a:pathLst>
              <a:path w="78739">
                <a:moveTo>
                  <a:pt x="78182" y="0"/>
                </a:moveTo>
                <a:lnTo>
                  <a:pt x="47468" y="0"/>
                </a:lnTo>
              </a:path>
              <a:path w="78739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38" name="object 17038"/>
          <p:cNvSpPr/>
          <p:nvPr/>
        </p:nvSpPr>
        <p:spPr>
          <a:xfrm>
            <a:off x="5463475" y="444803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39" name="object 17039"/>
          <p:cNvSpPr/>
          <p:nvPr/>
        </p:nvSpPr>
        <p:spPr>
          <a:xfrm>
            <a:off x="6051706" y="644727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40" name="object 17040"/>
          <p:cNvSpPr/>
          <p:nvPr/>
        </p:nvSpPr>
        <p:spPr>
          <a:xfrm>
            <a:off x="6051706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41" name="object 17041"/>
          <p:cNvSpPr/>
          <p:nvPr/>
        </p:nvSpPr>
        <p:spPr>
          <a:xfrm>
            <a:off x="5393669" y="4443378"/>
            <a:ext cx="74930" cy="5080"/>
          </a:xfrm>
          <a:custGeom>
            <a:avLst/>
            <a:gdLst/>
            <a:ahLst/>
            <a:cxnLst/>
            <a:rect l="l" t="t" r="r" b="b"/>
            <a:pathLst>
              <a:path w="74929" h="5079">
                <a:moveTo>
                  <a:pt x="74459" y="4653"/>
                </a:moveTo>
                <a:lnTo>
                  <a:pt x="45606" y="4653"/>
                </a:lnTo>
              </a:path>
              <a:path w="74929" h="5079">
                <a:moveTo>
                  <a:pt x="27922" y="4653"/>
                </a:moveTo>
                <a:lnTo>
                  <a:pt x="0" y="4653"/>
                </a:lnTo>
              </a:path>
              <a:path w="74929" h="5079">
                <a:moveTo>
                  <a:pt x="74459" y="4653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42" name="object 17042"/>
          <p:cNvSpPr/>
          <p:nvPr/>
        </p:nvSpPr>
        <p:spPr>
          <a:xfrm>
            <a:off x="12915023" y="697872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43" name="object 17043"/>
          <p:cNvSpPr/>
          <p:nvPr/>
        </p:nvSpPr>
        <p:spPr>
          <a:xfrm>
            <a:off x="5468129" y="4649072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44" name="object 17044"/>
          <p:cNvSpPr/>
          <p:nvPr/>
        </p:nvSpPr>
        <p:spPr>
          <a:xfrm>
            <a:off x="12915023" y="6777687"/>
            <a:ext cx="69850" cy="201295"/>
          </a:xfrm>
          <a:custGeom>
            <a:avLst/>
            <a:gdLst/>
            <a:ahLst/>
            <a:cxnLst/>
            <a:rect l="l" t="t" r="r" b="b"/>
            <a:pathLst>
              <a:path w="69850" h="201295">
                <a:moveTo>
                  <a:pt x="0" y="0"/>
                </a:moveTo>
                <a:lnTo>
                  <a:pt x="0" y="39091"/>
                </a:lnTo>
              </a:path>
              <a:path w="69850" h="201295">
                <a:moveTo>
                  <a:pt x="0" y="56775"/>
                </a:moveTo>
                <a:lnTo>
                  <a:pt x="0" y="91213"/>
                </a:lnTo>
              </a:path>
              <a:path w="69850" h="201295">
                <a:moveTo>
                  <a:pt x="0" y="108897"/>
                </a:moveTo>
                <a:lnTo>
                  <a:pt x="0" y="144265"/>
                </a:lnTo>
              </a:path>
              <a:path w="69850" h="201295">
                <a:moveTo>
                  <a:pt x="0" y="161018"/>
                </a:moveTo>
                <a:lnTo>
                  <a:pt x="0" y="201041"/>
                </a:lnTo>
              </a:path>
              <a:path w="69850" h="201295">
                <a:moveTo>
                  <a:pt x="69805" y="0"/>
                </a:moveTo>
                <a:lnTo>
                  <a:pt x="43745" y="0"/>
                </a:lnTo>
              </a:path>
              <a:path w="69850" h="201295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45" name="object 17045"/>
          <p:cNvSpPr/>
          <p:nvPr/>
        </p:nvSpPr>
        <p:spPr>
          <a:xfrm>
            <a:off x="5468129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92143"/>
                </a:moveTo>
                <a:lnTo>
                  <a:pt x="0" y="52121"/>
                </a:lnTo>
              </a:path>
              <a:path h="9271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46" name="object 17046"/>
          <p:cNvSpPr/>
          <p:nvPr/>
        </p:nvSpPr>
        <p:spPr>
          <a:xfrm>
            <a:off x="5468129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91213"/>
                </a:moveTo>
                <a:lnTo>
                  <a:pt x="0" y="56775"/>
                </a:lnTo>
              </a:path>
              <a:path h="9143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47" name="object 17047"/>
          <p:cNvSpPr/>
          <p:nvPr/>
        </p:nvSpPr>
        <p:spPr>
          <a:xfrm>
            <a:off x="12984829" y="677768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48" name="object 17048"/>
          <p:cNvSpPr/>
          <p:nvPr/>
        </p:nvSpPr>
        <p:spPr>
          <a:xfrm>
            <a:off x="5468129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9091"/>
                </a:lnTo>
              </a:path>
              <a:path h="91439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49" name="object 17049"/>
          <p:cNvSpPr/>
          <p:nvPr/>
        </p:nvSpPr>
        <p:spPr>
          <a:xfrm>
            <a:off x="5468129" y="4556928"/>
            <a:ext cx="57785" cy="92710"/>
          </a:xfrm>
          <a:custGeom>
            <a:avLst/>
            <a:gdLst/>
            <a:ahLst/>
            <a:cxnLst/>
            <a:rect l="l" t="t" r="r" b="b"/>
            <a:pathLst>
              <a:path w="57785" h="92710">
                <a:moveTo>
                  <a:pt x="0" y="0"/>
                </a:moveTo>
                <a:lnTo>
                  <a:pt x="0" y="35368"/>
                </a:lnTo>
              </a:path>
              <a:path w="57785" h="92710">
                <a:moveTo>
                  <a:pt x="0" y="52121"/>
                </a:moveTo>
                <a:lnTo>
                  <a:pt x="0" y="92143"/>
                </a:lnTo>
              </a:path>
              <a:path w="57785" h="92710">
                <a:moveTo>
                  <a:pt x="0" y="4653"/>
                </a:moveTo>
                <a:lnTo>
                  <a:pt x="20476" y="4653"/>
                </a:lnTo>
              </a:path>
              <a:path w="57785" h="92710">
                <a:moveTo>
                  <a:pt x="37229" y="4653"/>
                </a:moveTo>
                <a:lnTo>
                  <a:pt x="57706" y="4653"/>
                </a:lnTo>
              </a:path>
              <a:path w="57785" h="92710">
                <a:moveTo>
                  <a:pt x="53052" y="0"/>
                </a:moveTo>
                <a:lnTo>
                  <a:pt x="35368" y="0"/>
                </a:lnTo>
              </a:path>
              <a:path w="57785" h="92710">
                <a:moveTo>
                  <a:pt x="176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50" name="object 17050"/>
          <p:cNvSpPr/>
          <p:nvPr/>
        </p:nvSpPr>
        <p:spPr>
          <a:xfrm>
            <a:off x="5468129" y="4456408"/>
            <a:ext cx="57785" cy="5080"/>
          </a:xfrm>
          <a:custGeom>
            <a:avLst/>
            <a:gdLst/>
            <a:ahLst/>
            <a:cxnLst/>
            <a:rect l="l" t="t" r="r" b="b"/>
            <a:pathLst>
              <a:path w="57785" h="5079">
                <a:moveTo>
                  <a:pt x="57706" y="0"/>
                </a:moveTo>
                <a:lnTo>
                  <a:pt x="37229" y="0"/>
                </a:lnTo>
              </a:path>
              <a:path w="57785" h="5079">
                <a:moveTo>
                  <a:pt x="20476" y="0"/>
                </a:moveTo>
                <a:lnTo>
                  <a:pt x="0" y="0"/>
                </a:lnTo>
              </a:path>
              <a:path w="57785" h="5079">
                <a:moveTo>
                  <a:pt x="53052" y="4653"/>
                </a:moveTo>
                <a:lnTo>
                  <a:pt x="35368" y="4653"/>
                </a:lnTo>
              </a:path>
              <a:path w="57785" h="5079">
                <a:moveTo>
                  <a:pt x="17684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51" name="object 17051"/>
          <p:cNvSpPr/>
          <p:nvPr/>
        </p:nvSpPr>
        <p:spPr>
          <a:xfrm>
            <a:off x="5525835" y="4543898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52" name="object 17052"/>
          <p:cNvSpPr/>
          <p:nvPr/>
        </p:nvSpPr>
        <p:spPr>
          <a:xfrm>
            <a:off x="5521181" y="4456408"/>
            <a:ext cx="5080" cy="100965"/>
          </a:xfrm>
          <a:custGeom>
            <a:avLst/>
            <a:gdLst/>
            <a:ahLst/>
            <a:cxnLst/>
            <a:rect l="l" t="t" r="r" b="b"/>
            <a:pathLst>
              <a:path w="5079" h="100964">
                <a:moveTo>
                  <a:pt x="4653" y="69805"/>
                </a:moveTo>
                <a:lnTo>
                  <a:pt x="4653" y="35368"/>
                </a:lnTo>
              </a:path>
              <a:path w="5079" h="100964">
                <a:moveTo>
                  <a:pt x="4653" y="17684"/>
                </a:moveTo>
                <a:lnTo>
                  <a:pt x="4653" y="0"/>
                </a:lnTo>
              </a:path>
              <a:path w="5079" h="100964">
                <a:moveTo>
                  <a:pt x="0" y="100520"/>
                </a:moveTo>
                <a:lnTo>
                  <a:pt x="0" y="61429"/>
                </a:lnTo>
              </a:path>
              <a:path w="5079" h="100964">
                <a:moveTo>
                  <a:pt x="0" y="43745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53" name="object 17053"/>
          <p:cNvSpPr/>
          <p:nvPr/>
        </p:nvSpPr>
        <p:spPr>
          <a:xfrm>
            <a:off x="6557101" y="464907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54" name="object 17054"/>
          <p:cNvSpPr/>
          <p:nvPr/>
        </p:nvSpPr>
        <p:spPr>
          <a:xfrm>
            <a:off x="12989483" y="677303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55" name="object 17055"/>
          <p:cNvSpPr/>
          <p:nvPr/>
        </p:nvSpPr>
        <p:spPr>
          <a:xfrm>
            <a:off x="11561719" y="6448203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735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56" name="object 17056"/>
          <p:cNvSpPr/>
          <p:nvPr/>
        </p:nvSpPr>
        <p:spPr>
          <a:xfrm>
            <a:off x="12989483" y="6978728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57" name="object 17057"/>
          <p:cNvSpPr/>
          <p:nvPr/>
        </p:nvSpPr>
        <p:spPr>
          <a:xfrm>
            <a:off x="6556170" y="46481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9999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58" name="object 17058"/>
          <p:cNvSpPr/>
          <p:nvPr/>
        </p:nvSpPr>
        <p:spPr>
          <a:xfrm>
            <a:off x="12989483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59" name="object 17059"/>
          <p:cNvSpPr/>
          <p:nvPr/>
        </p:nvSpPr>
        <p:spPr>
          <a:xfrm>
            <a:off x="11635248" y="6448203"/>
            <a:ext cx="67310" cy="289560"/>
          </a:xfrm>
          <a:custGeom>
            <a:avLst/>
            <a:gdLst/>
            <a:ahLst/>
            <a:cxnLst/>
            <a:rect l="l" t="t" r="r" b="b"/>
            <a:pathLst>
              <a:path w="67309" h="289559">
                <a:moveTo>
                  <a:pt x="0" y="0"/>
                </a:moveTo>
                <a:lnTo>
                  <a:pt x="67013" y="0"/>
                </a:lnTo>
              </a:path>
              <a:path w="67309" h="289559">
                <a:moveTo>
                  <a:pt x="67013" y="0"/>
                </a:moveTo>
                <a:lnTo>
                  <a:pt x="67013" y="289461"/>
                </a:lnTo>
              </a:path>
              <a:path w="67309" h="289559">
                <a:moveTo>
                  <a:pt x="67013" y="289461"/>
                </a:moveTo>
                <a:lnTo>
                  <a:pt x="0" y="28946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060" name="object 17060"/>
          <p:cNvGrpSpPr/>
          <p:nvPr/>
        </p:nvGrpSpPr>
        <p:grpSpPr>
          <a:xfrm>
            <a:off x="6554309" y="4648141"/>
            <a:ext cx="3810" cy="10795"/>
            <a:chOff x="6554309" y="4648141"/>
            <a:chExt cx="3810" cy="10795"/>
          </a:xfrm>
        </p:grpSpPr>
        <p:sp>
          <p:nvSpPr>
            <p:cNvPr id="17061" name="object 17061"/>
            <p:cNvSpPr/>
            <p:nvPr/>
          </p:nvSpPr>
          <p:spPr>
            <a:xfrm>
              <a:off x="6554309" y="4649072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0" y="0"/>
                  </a:moveTo>
                  <a:lnTo>
                    <a:pt x="930" y="0"/>
                  </a:lnTo>
                </a:path>
                <a:path w="3175">
                  <a:moveTo>
                    <a:pt x="930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62" name="object 17062"/>
            <p:cNvSpPr/>
            <p:nvPr/>
          </p:nvSpPr>
          <p:spPr>
            <a:xfrm>
              <a:off x="6556159" y="4648152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66" y="9296"/>
                  </a:moveTo>
                  <a:lnTo>
                    <a:pt x="1600" y="8648"/>
                  </a:lnTo>
                  <a:lnTo>
                    <a:pt x="939" y="8369"/>
                  </a:lnTo>
                  <a:lnTo>
                    <a:pt x="279" y="8648"/>
                  </a:lnTo>
                  <a:lnTo>
                    <a:pt x="0" y="9296"/>
                  </a:lnTo>
                  <a:lnTo>
                    <a:pt x="279" y="9956"/>
                  </a:lnTo>
                  <a:lnTo>
                    <a:pt x="939" y="10236"/>
                  </a:lnTo>
                  <a:lnTo>
                    <a:pt x="1600" y="9956"/>
                  </a:lnTo>
                  <a:lnTo>
                    <a:pt x="1866" y="9296"/>
                  </a:lnTo>
                  <a:close/>
                </a:path>
                <a:path w="1904" h="10795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63" name="object 17063"/>
            <p:cNvSpPr/>
            <p:nvPr/>
          </p:nvSpPr>
          <p:spPr>
            <a:xfrm>
              <a:off x="6554309" y="4649072"/>
              <a:ext cx="3175" cy="8890"/>
            </a:xfrm>
            <a:custGeom>
              <a:avLst/>
              <a:gdLst/>
              <a:ahLst/>
              <a:cxnLst/>
              <a:rect l="l" t="t" r="r" b="b"/>
              <a:pathLst>
                <a:path w="3175" h="8889">
                  <a:moveTo>
                    <a:pt x="2792" y="8376"/>
                  </a:moveTo>
                  <a:lnTo>
                    <a:pt x="930" y="8376"/>
                  </a:lnTo>
                </a:path>
                <a:path w="3175" h="8889">
                  <a:moveTo>
                    <a:pt x="930" y="8376"/>
                  </a:moveTo>
                  <a:lnTo>
                    <a:pt x="0" y="8376"/>
                  </a:lnTo>
                </a:path>
                <a:path w="3175" h="8889">
                  <a:moveTo>
                    <a:pt x="2792" y="8376"/>
                  </a:moveTo>
                  <a:lnTo>
                    <a:pt x="2792" y="0"/>
                  </a:lnTo>
                </a:path>
                <a:path w="3175" h="8889">
                  <a:moveTo>
                    <a:pt x="2792" y="7445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064" name="object 17064"/>
          <p:cNvSpPr/>
          <p:nvPr/>
        </p:nvSpPr>
        <p:spPr>
          <a:xfrm>
            <a:off x="12984829" y="697872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65" name="object 17065"/>
          <p:cNvSpPr/>
          <p:nvPr/>
        </p:nvSpPr>
        <p:spPr>
          <a:xfrm>
            <a:off x="6051706" y="6525455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4653" y="0"/>
                </a:moveTo>
                <a:lnTo>
                  <a:pt x="0" y="0"/>
                </a:lnTo>
              </a:path>
              <a:path w="74929">
                <a:moveTo>
                  <a:pt x="4653" y="0"/>
                </a:moveTo>
                <a:lnTo>
                  <a:pt x="30714" y="0"/>
                </a:lnTo>
              </a:path>
              <a:path w="74929">
                <a:moveTo>
                  <a:pt x="47468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66" name="object 17066"/>
          <p:cNvSpPr/>
          <p:nvPr/>
        </p:nvSpPr>
        <p:spPr>
          <a:xfrm>
            <a:off x="11635248" y="6497533"/>
            <a:ext cx="37465" cy="85725"/>
          </a:xfrm>
          <a:custGeom>
            <a:avLst/>
            <a:gdLst/>
            <a:ahLst/>
            <a:cxnLst/>
            <a:rect l="l" t="t" r="r" b="b"/>
            <a:pathLst>
              <a:path w="37465" h="85725">
                <a:moveTo>
                  <a:pt x="0" y="0"/>
                </a:moveTo>
                <a:lnTo>
                  <a:pt x="29783" y="0"/>
                </a:lnTo>
              </a:path>
              <a:path w="37465" h="85725">
                <a:moveTo>
                  <a:pt x="29783" y="0"/>
                </a:moveTo>
                <a:lnTo>
                  <a:pt x="33506" y="930"/>
                </a:lnTo>
              </a:path>
              <a:path w="37465" h="85725">
                <a:moveTo>
                  <a:pt x="33506" y="930"/>
                </a:moveTo>
                <a:lnTo>
                  <a:pt x="36299" y="3722"/>
                </a:lnTo>
              </a:path>
              <a:path w="37465" h="85725">
                <a:moveTo>
                  <a:pt x="36299" y="3722"/>
                </a:moveTo>
                <a:lnTo>
                  <a:pt x="37229" y="7445"/>
                </a:lnTo>
              </a:path>
              <a:path w="37465" h="85725">
                <a:moveTo>
                  <a:pt x="37229" y="7445"/>
                </a:moveTo>
                <a:lnTo>
                  <a:pt x="37229" y="77251"/>
                </a:lnTo>
              </a:path>
              <a:path w="37465" h="85725">
                <a:moveTo>
                  <a:pt x="37229" y="77251"/>
                </a:moveTo>
                <a:lnTo>
                  <a:pt x="36299" y="80974"/>
                </a:lnTo>
              </a:path>
              <a:path w="37465" h="85725">
                <a:moveTo>
                  <a:pt x="36299" y="80974"/>
                </a:moveTo>
                <a:lnTo>
                  <a:pt x="33506" y="84697"/>
                </a:lnTo>
              </a:path>
              <a:path w="37465" h="85725">
                <a:moveTo>
                  <a:pt x="33506" y="84697"/>
                </a:moveTo>
                <a:lnTo>
                  <a:pt x="29783" y="85628"/>
                </a:lnTo>
              </a:path>
              <a:path w="37465" h="85725">
                <a:moveTo>
                  <a:pt x="29783" y="85628"/>
                </a:moveTo>
                <a:lnTo>
                  <a:pt x="0" y="85628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67" name="object 17067"/>
          <p:cNvSpPr/>
          <p:nvPr/>
        </p:nvSpPr>
        <p:spPr>
          <a:xfrm>
            <a:off x="12911300" y="6978728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3722" y="0"/>
                </a:moveTo>
                <a:lnTo>
                  <a:pt x="0" y="0"/>
                </a:lnTo>
              </a:path>
              <a:path w="73659">
                <a:moveTo>
                  <a:pt x="0" y="0"/>
                </a:moveTo>
                <a:lnTo>
                  <a:pt x="27922" y="0"/>
                </a:lnTo>
              </a:path>
              <a:path w="73659">
                <a:moveTo>
                  <a:pt x="45606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68" name="object 17068"/>
          <p:cNvSpPr/>
          <p:nvPr/>
        </p:nvSpPr>
        <p:spPr>
          <a:xfrm>
            <a:off x="6056360" y="6447272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69805" y="78182"/>
                </a:moveTo>
                <a:lnTo>
                  <a:pt x="69805" y="48398"/>
                </a:lnTo>
              </a:path>
              <a:path w="69850" h="78740">
                <a:moveTo>
                  <a:pt x="69805" y="30714"/>
                </a:moveTo>
                <a:lnTo>
                  <a:pt x="69805" y="0"/>
                </a:lnTo>
              </a:path>
              <a:path w="69850" h="78740">
                <a:moveTo>
                  <a:pt x="69805" y="0"/>
                </a:moveTo>
                <a:lnTo>
                  <a:pt x="42814" y="0"/>
                </a:lnTo>
              </a:path>
              <a:path w="69850" h="7874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69" name="object 17069"/>
          <p:cNvSpPr/>
          <p:nvPr/>
        </p:nvSpPr>
        <p:spPr>
          <a:xfrm>
            <a:off x="12911300" y="6773033"/>
            <a:ext cx="73660" cy="5080"/>
          </a:xfrm>
          <a:custGeom>
            <a:avLst/>
            <a:gdLst/>
            <a:ahLst/>
            <a:cxnLst/>
            <a:rect l="l" t="t" r="r" b="b"/>
            <a:pathLst>
              <a:path w="73659" h="5079">
                <a:moveTo>
                  <a:pt x="73528" y="4653"/>
                </a:moveTo>
                <a:lnTo>
                  <a:pt x="45606" y="4653"/>
                </a:lnTo>
              </a:path>
              <a:path w="73659" h="5079">
                <a:moveTo>
                  <a:pt x="27922" y="4653"/>
                </a:moveTo>
                <a:lnTo>
                  <a:pt x="0" y="4653"/>
                </a:lnTo>
              </a:path>
              <a:path w="73659" h="5079">
                <a:moveTo>
                  <a:pt x="0" y="4653"/>
                </a:moveTo>
                <a:lnTo>
                  <a:pt x="3722" y="4653"/>
                </a:lnTo>
              </a:path>
              <a:path w="73659"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70" name="object 17070"/>
          <p:cNvSpPr/>
          <p:nvPr/>
        </p:nvSpPr>
        <p:spPr>
          <a:xfrm>
            <a:off x="12911300" y="6777687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4">
                <a:moveTo>
                  <a:pt x="0" y="201041"/>
                </a:moveTo>
                <a:lnTo>
                  <a:pt x="0" y="204763"/>
                </a:lnTo>
              </a:path>
              <a:path h="205104">
                <a:moveTo>
                  <a:pt x="0" y="201041"/>
                </a:moveTo>
                <a:lnTo>
                  <a:pt x="0" y="161018"/>
                </a:lnTo>
              </a:path>
              <a:path h="205104">
                <a:moveTo>
                  <a:pt x="0" y="144265"/>
                </a:moveTo>
                <a:lnTo>
                  <a:pt x="0" y="108897"/>
                </a:lnTo>
              </a:path>
              <a:path h="205104">
                <a:moveTo>
                  <a:pt x="0" y="91213"/>
                </a:moveTo>
                <a:lnTo>
                  <a:pt x="0" y="56775"/>
                </a:lnTo>
              </a:path>
              <a:path h="205104">
                <a:moveTo>
                  <a:pt x="0" y="39091"/>
                </a:moveTo>
                <a:lnTo>
                  <a:pt x="0" y="0"/>
                </a:lnTo>
              </a:path>
              <a:path h="205104">
                <a:moveTo>
                  <a:pt x="0" y="0"/>
                </a:moveTo>
                <a:lnTo>
                  <a:pt x="0" y="39091"/>
                </a:lnTo>
              </a:path>
              <a:path h="205104">
                <a:moveTo>
                  <a:pt x="0" y="56775"/>
                </a:moveTo>
                <a:lnTo>
                  <a:pt x="0" y="91213"/>
                </a:lnTo>
              </a:path>
              <a:path h="205104">
                <a:moveTo>
                  <a:pt x="0" y="108897"/>
                </a:moveTo>
                <a:lnTo>
                  <a:pt x="0" y="144265"/>
                </a:lnTo>
              </a:path>
              <a:path h="205104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71" name="object 17071"/>
          <p:cNvSpPr/>
          <p:nvPr/>
        </p:nvSpPr>
        <p:spPr>
          <a:xfrm>
            <a:off x="6051706" y="6447272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40">
                <a:moveTo>
                  <a:pt x="0" y="78182"/>
                </a:moveTo>
                <a:lnTo>
                  <a:pt x="0" y="48398"/>
                </a:lnTo>
              </a:path>
              <a:path w="5079" h="78740">
                <a:moveTo>
                  <a:pt x="0" y="30714"/>
                </a:moveTo>
                <a:lnTo>
                  <a:pt x="0" y="0"/>
                </a:lnTo>
              </a:path>
              <a:path w="5079" h="78740">
                <a:moveTo>
                  <a:pt x="4653" y="0"/>
                </a:moveTo>
                <a:lnTo>
                  <a:pt x="4653" y="30714"/>
                </a:lnTo>
              </a:path>
              <a:path w="5079" h="78740">
                <a:moveTo>
                  <a:pt x="4653" y="48398"/>
                </a:moveTo>
                <a:lnTo>
                  <a:pt x="4653" y="78182"/>
                </a:lnTo>
              </a:path>
              <a:path w="5079" h="78740">
                <a:moveTo>
                  <a:pt x="4653" y="78182"/>
                </a:moveTo>
                <a:lnTo>
                  <a:pt x="0" y="78182"/>
                </a:lnTo>
              </a:path>
              <a:path w="5079" h="7874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72" name="object 17072"/>
          <p:cNvSpPr/>
          <p:nvPr/>
        </p:nvSpPr>
        <p:spPr>
          <a:xfrm>
            <a:off x="11569165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73" name="object 17073"/>
          <p:cNvSpPr/>
          <p:nvPr/>
        </p:nvSpPr>
        <p:spPr>
          <a:xfrm>
            <a:off x="6183872" y="6447272"/>
            <a:ext cx="5080" cy="174625"/>
          </a:xfrm>
          <a:custGeom>
            <a:avLst/>
            <a:gdLst/>
            <a:ahLst/>
            <a:cxnLst/>
            <a:rect l="l" t="t" r="r" b="b"/>
            <a:pathLst>
              <a:path w="5079" h="174625">
                <a:moveTo>
                  <a:pt x="0" y="170326"/>
                </a:moveTo>
                <a:lnTo>
                  <a:pt x="0" y="147988"/>
                </a:lnTo>
              </a:path>
              <a:path w="5079" h="174625">
                <a:moveTo>
                  <a:pt x="0" y="131235"/>
                </a:moveTo>
                <a:lnTo>
                  <a:pt x="0" y="95866"/>
                </a:lnTo>
              </a:path>
              <a:path w="5079" h="174625">
                <a:moveTo>
                  <a:pt x="0" y="78182"/>
                </a:moveTo>
                <a:lnTo>
                  <a:pt x="0" y="43745"/>
                </a:lnTo>
              </a:path>
              <a:path w="5079" h="174625">
                <a:moveTo>
                  <a:pt x="0" y="26060"/>
                </a:moveTo>
                <a:lnTo>
                  <a:pt x="0" y="4653"/>
                </a:lnTo>
              </a:path>
              <a:path w="5079" h="174625">
                <a:moveTo>
                  <a:pt x="4653" y="174049"/>
                </a:moveTo>
                <a:lnTo>
                  <a:pt x="4653" y="147988"/>
                </a:lnTo>
              </a:path>
              <a:path w="5079" h="174625">
                <a:moveTo>
                  <a:pt x="4653" y="131235"/>
                </a:moveTo>
                <a:lnTo>
                  <a:pt x="4653" y="95866"/>
                </a:lnTo>
              </a:path>
              <a:path w="5079" h="174625">
                <a:moveTo>
                  <a:pt x="4653" y="78182"/>
                </a:moveTo>
                <a:lnTo>
                  <a:pt x="4653" y="43745"/>
                </a:lnTo>
              </a:path>
              <a:path w="5079" h="174625">
                <a:moveTo>
                  <a:pt x="4653" y="2606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74" name="object 17074"/>
          <p:cNvSpPr/>
          <p:nvPr/>
        </p:nvSpPr>
        <p:spPr>
          <a:xfrm>
            <a:off x="12852663" y="6886585"/>
            <a:ext cx="59055" cy="5080"/>
          </a:xfrm>
          <a:custGeom>
            <a:avLst/>
            <a:gdLst/>
            <a:ahLst/>
            <a:cxnLst/>
            <a:rect l="l" t="t" r="r" b="b"/>
            <a:pathLst>
              <a:path w="59054" h="5079">
                <a:moveTo>
                  <a:pt x="0" y="4653"/>
                </a:moveTo>
                <a:lnTo>
                  <a:pt x="20476" y="4653"/>
                </a:lnTo>
              </a:path>
              <a:path w="59054" h="5079">
                <a:moveTo>
                  <a:pt x="38160" y="4653"/>
                </a:moveTo>
                <a:lnTo>
                  <a:pt x="58636" y="4653"/>
                </a:lnTo>
              </a:path>
              <a:path w="59054" h="5079">
                <a:moveTo>
                  <a:pt x="58636" y="0"/>
                </a:moveTo>
                <a:lnTo>
                  <a:pt x="40022" y="0"/>
                </a:lnTo>
              </a:path>
              <a:path w="59054" h="5079">
                <a:moveTo>
                  <a:pt x="22337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75" name="object 17075"/>
          <p:cNvSpPr/>
          <p:nvPr/>
        </p:nvSpPr>
        <p:spPr>
          <a:xfrm>
            <a:off x="6129889" y="6617599"/>
            <a:ext cx="54610" cy="0"/>
          </a:xfrm>
          <a:custGeom>
            <a:avLst/>
            <a:gdLst/>
            <a:ahLst/>
            <a:cxnLst/>
            <a:rect l="l" t="t" r="r" b="b"/>
            <a:pathLst>
              <a:path w="54610">
                <a:moveTo>
                  <a:pt x="0" y="0"/>
                </a:moveTo>
                <a:lnTo>
                  <a:pt x="18614" y="0"/>
                </a:lnTo>
              </a:path>
              <a:path w="54610">
                <a:moveTo>
                  <a:pt x="36299" y="0"/>
                </a:moveTo>
                <a:lnTo>
                  <a:pt x="5398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76" name="object 17076"/>
          <p:cNvSpPr/>
          <p:nvPr/>
        </p:nvSpPr>
        <p:spPr>
          <a:xfrm>
            <a:off x="11595226" y="6531040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77" name="object 17077"/>
          <p:cNvSpPr/>
          <p:nvPr/>
        </p:nvSpPr>
        <p:spPr>
          <a:xfrm>
            <a:off x="6129889" y="6621322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0" y="0"/>
                </a:moveTo>
                <a:lnTo>
                  <a:pt x="20476" y="0"/>
                </a:lnTo>
              </a:path>
              <a:path w="59054">
                <a:moveTo>
                  <a:pt x="38160" y="0"/>
                </a:moveTo>
                <a:lnTo>
                  <a:pt x="5863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78" name="object 17078"/>
          <p:cNvSpPr/>
          <p:nvPr/>
        </p:nvSpPr>
        <p:spPr>
          <a:xfrm>
            <a:off x="6129889" y="6447272"/>
            <a:ext cx="59055" cy="5080"/>
          </a:xfrm>
          <a:custGeom>
            <a:avLst/>
            <a:gdLst/>
            <a:ahLst/>
            <a:cxnLst/>
            <a:rect l="l" t="t" r="r" b="b"/>
            <a:pathLst>
              <a:path w="59054" h="5079">
                <a:moveTo>
                  <a:pt x="53983" y="4653"/>
                </a:moveTo>
                <a:lnTo>
                  <a:pt x="36299" y="4653"/>
                </a:lnTo>
              </a:path>
              <a:path w="59054" h="5079">
                <a:moveTo>
                  <a:pt x="18614" y="4653"/>
                </a:moveTo>
                <a:lnTo>
                  <a:pt x="0" y="4653"/>
                </a:lnTo>
              </a:path>
              <a:path w="59054" h="5079">
                <a:moveTo>
                  <a:pt x="58636" y="0"/>
                </a:moveTo>
                <a:lnTo>
                  <a:pt x="38160" y="0"/>
                </a:lnTo>
              </a:path>
              <a:path w="59054" h="5079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79" name="object 17079"/>
          <p:cNvSpPr/>
          <p:nvPr/>
        </p:nvSpPr>
        <p:spPr>
          <a:xfrm>
            <a:off x="12852663" y="6786064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58636" y="0"/>
                </a:moveTo>
                <a:lnTo>
                  <a:pt x="38160" y="0"/>
                </a:lnTo>
              </a:path>
              <a:path w="59054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80" name="object 17080"/>
          <p:cNvSpPr/>
          <p:nvPr/>
        </p:nvSpPr>
        <p:spPr>
          <a:xfrm>
            <a:off x="6141989" y="6451926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81" name="object 17081"/>
          <p:cNvSpPr/>
          <p:nvPr/>
        </p:nvSpPr>
        <p:spPr>
          <a:xfrm>
            <a:off x="6139196" y="6589676"/>
            <a:ext cx="3175" cy="27940"/>
          </a:xfrm>
          <a:custGeom>
            <a:avLst/>
            <a:gdLst/>
            <a:ahLst/>
            <a:cxnLst/>
            <a:rect l="l" t="t" r="r" b="b"/>
            <a:pathLst>
              <a:path w="3175" h="27940">
                <a:moveTo>
                  <a:pt x="2792" y="0"/>
                </a:moveTo>
                <a:lnTo>
                  <a:pt x="2792" y="27922"/>
                </a:lnTo>
              </a:path>
              <a:path w="3175"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82" name="object 17082"/>
          <p:cNvSpPr/>
          <p:nvPr/>
        </p:nvSpPr>
        <p:spPr>
          <a:xfrm>
            <a:off x="12857316" y="6790718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>
                <a:moveTo>
                  <a:pt x="53983" y="0"/>
                </a:moveTo>
                <a:lnTo>
                  <a:pt x="35368" y="0"/>
                </a:lnTo>
              </a:path>
              <a:path w="54609">
                <a:moveTo>
                  <a:pt x="176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83" name="object 17083"/>
          <p:cNvSpPr/>
          <p:nvPr/>
        </p:nvSpPr>
        <p:spPr>
          <a:xfrm>
            <a:off x="6139196" y="6451926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84" name="object 17084"/>
          <p:cNvSpPr/>
          <p:nvPr/>
        </p:nvSpPr>
        <p:spPr>
          <a:xfrm>
            <a:off x="6465888" y="6701366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0" y="0"/>
                </a:moveTo>
                <a:lnTo>
                  <a:pt x="1861" y="8376"/>
                </a:lnTo>
              </a:path>
              <a:path w="1904" h="8890">
                <a:moveTo>
                  <a:pt x="1861" y="8376"/>
                </a:moveTo>
                <a:lnTo>
                  <a:pt x="0" y="0"/>
                </a:lnTo>
              </a:path>
              <a:path w="1904" h="8890">
                <a:moveTo>
                  <a:pt x="0" y="0"/>
                </a:moveTo>
                <a:lnTo>
                  <a:pt x="1861" y="8376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85" name="object 17085"/>
          <p:cNvSpPr/>
          <p:nvPr/>
        </p:nvSpPr>
        <p:spPr>
          <a:xfrm>
            <a:off x="12852663" y="6786064"/>
            <a:ext cx="5080" cy="105410"/>
          </a:xfrm>
          <a:custGeom>
            <a:avLst/>
            <a:gdLst/>
            <a:ahLst/>
            <a:cxnLst/>
            <a:rect l="l" t="t" r="r" b="b"/>
            <a:pathLst>
              <a:path w="5079" h="105409">
                <a:moveTo>
                  <a:pt x="0" y="0"/>
                </a:moveTo>
                <a:lnTo>
                  <a:pt x="0" y="17684"/>
                </a:lnTo>
              </a:path>
              <a:path w="5079" h="105409">
                <a:moveTo>
                  <a:pt x="0" y="35368"/>
                </a:moveTo>
                <a:lnTo>
                  <a:pt x="0" y="69805"/>
                </a:lnTo>
              </a:path>
              <a:path w="5079" h="105409">
                <a:moveTo>
                  <a:pt x="0" y="87490"/>
                </a:moveTo>
                <a:lnTo>
                  <a:pt x="0" y="105174"/>
                </a:lnTo>
              </a:path>
              <a:path w="5079" h="105409">
                <a:moveTo>
                  <a:pt x="4653" y="4653"/>
                </a:moveTo>
                <a:lnTo>
                  <a:pt x="4653" y="43745"/>
                </a:lnTo>
              </a:path>
              <a:path w="5079" h="105409">
                <a:moveTo>
                  <a:pt x="4653" y="61429"/>
                </a:moveTo>
                <a:lnTo>
                  <a:pt x="4653" y="10052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086" name="object 17086"/>
          <p:cNvGrpSpPr/>
          <p:nvPr/>
        </p:nvGrpSpPr>
        <p:grpSpPr>
          <a:xfrm>
            <a:off x="11698538" y="6977798"/>
            <a:ext cx="3810" cy="10795"/>
            <a:chOff x="11698538" y="6977798"/>
            <a:chExt cx="3810" cy="10795"/>
          </a:xfrm>
        </p:grpSpPr>
        <p:sp>
          <p:nvSpPr>
            <p:cNvPr id="17087" name="object 17087"/>
            <p:cNvSpPr/>
            <p:nvPr/>
          </p:nvSpPr>
          <p:spPr>
            <a:xfrm>
              <a:off x="11699469" y="6978728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90">
                  <a:moveTo>
                    <a:pt x="0" y="83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88" name="object 17088"/>
            <p:cNvSpPr/>
            <p:nvPr/>
          </p:nvSpPr>
          <p:spPr>
            <a:xfrm>
              <a:off x="11698538" y="69777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89" name="object 17089"/>
            <p:cNvSpPr/>
            <p:nvPr/>
          </p:nvSpPr>
          <p:spPr>
            <a:xfrm>
              <a:off x="11699469" y="6978728"/>
              <a:ext cx="3175" cy="8890"/>
            </a:xfrm>
            <a:custGeom>
              <a:avLst/>
              <a:gdLst/>
              <a:ahLst/>
              <a:cxnLst/>
              <a:rect l="l" t="t" r="r" b="b"/>
              <a:pathLst>
                <a:path w="3175" h="8890">
                  <a:moveTo>
                    <a:pt x="0" y="0"/>
                  </a:moveTo>
                  <a:lnTo>
                    <a:pt x="930" y="0"/>
                  </a:lnTo>
                </a:path>
                <a:path w="3175" h="8890">
                  <a:moveTo>
                    <a:pt x="930" y="0"/>
                  </a:moveTo>
                  <a:lnTo>
                    <a:pt x="1861" y="0"/>
                  </a:lnTo>
                </a:path>
                <a:path w="3175" h="8890">
                  <a:moveTo>
                    <a:pt x="1861" y="0"/>
                  </a:moveTo>
                  <a:lnTo>
                    <a:pt x="2792" y="0"/>
                  </a:lnTo>
                </a:path>
                <a:path w="3175" h="8890">
                  <a:moveTo>
                    <a:pt x="2792" y="8376"/>
                  </a:moveTo>
                  <a:lnTo>
                    <a:pt x="1861" y="8376"/>
                  </a:lnTo>
                </a:path>
                <a:path w="3175" h="8890">
                  <a:moveTo>
                    <a:pt x="1861" y="8376"/>
                  </a:moveTo>
                  <a:lnTo>
                    <a:pt x="930" y="8376"/>
                  </a:lnTo>
                </a:path>
                <a:path w="3175" h="8890">
                  <a:moveTo>
                    <a:pt x="930" y="8376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90" name="object 17090"/>
            <p:cNvSpPr/>
            <p:nvPr/>
          </p:nvSpPr>
          <p:spPr>
            <a:xfrm>
              <a:off x="11698538" y="69861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91" name="object 17091"/>
            <p:cNvSpPr/>
            <p:nvPr/>
          </p:nvSpPr>
          <p:spPr>
            <a:xfrm>
              <a:off x="11699469" y="6978728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90">
                  <a:moveTo>
                    <a:pt x="0" y="0"/>
                  </a:moveTo>
                  <a:lnTo>
                    <a:pt x="0" y="8376"/>
                  </a:lnTo>
                </a:path>
                <a:path w="1270" h="8890">
                  <a:moveTo>
                    <a:pt x="930" y="0"/>
                  </a:moveTo>
                  <a:lnTo>
                    <a:pt x="930" y="7445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092" name="object 17092"/>
          <p:cNvSpPr/>
          <p:nvPr/>
        </p:nvSpPr>
        <p:spPr>
          <a:xfrm>
            <a:off x="12024300" y="7238406"/>
            <a:ext cx="15875" cy="9525"/>
          </a:xfrm>
          <a:custGeom>
            <a:avLst/>
            <a:gdLst/>
            <a:ahLst/>
            <a:cxnLst/>
            <a:rect l="l" t="t" r="r" b="b"/>
            <a:pathLst>
              <a:path w="15875" h="9525">
                <a:moveTo>
                  <a:pt x="3722" y="9307"/>
                </a:moveTo>
                <a:lnTo>
                  <a:pt x="0" y="9307"/>
                </a:lnTo>
              </a:path>
              <a:path w="15875" h="9525">
                <a:moveTo>
                  <a:pt x="6515" y="9307"/>
                </a:moveTo>
                <a:lnTo>
                  <a:pt x="3722" y="9307"/>
                </a:lnTo>
              </a:path>
              <a:path w="15875" h="9525">
                <a:moveTo>
                  <a:pt x="10238" y="7445"/>
                </a:moveTo>
                <a:lnTo>
                  <a:pt x="6515" y="9307"/>
                </a:lnTo>
              </a:path>
              <a:path w="15875" h="9525">
                <a:moveTo>
                  <a:pt x="13030" y="5584"/>
                </a:moveTo>
                <a:lnTo>
                  <a:pt x="10238" y="7445"/>
                </a:lnTo>
              </a:path>
              <a:path w="15875" h="9525">
                <a:moveTo>
                  <a:pt x="14891" y="2792"/>
                </a:moveTo>
                <a:lnTo>
                  <a:pt x="13030" y="5584"/>
                </a:lnTo>
              </a:path>
              <a:path w="15875" h="9525">
                <a:moveTo>
                  <a:pt x="15822" y="0"/>
                </a:moveTo>
                <a:lnTo>
                  <a:pt x="14891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93" name="object 17093"/>
          <p:cNvSpPr/>
          <p:nvPr/>
        </p:nvSpPr>
        <p:spPr>
          <a:xfrm>
            <a:off x="6465888" y="6701366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1861" y="8376"/>
                </a:moveTo>
                <a:lnTo>
                  <a:pt x="0" y="0"/>
                </a:lnTo>
              </a:path>
              <a:path w="1904" h="8890">
                <a:moveTo>
                  <a:pt x="0" y="0"/>
                </a:moveTo>
                <a:lnTo>
                  <a:pt x="1861" y="8376"/>
                </a:lnTo>
              </a:path>
              <a:path w="1904" h="8890">
                <a:moveTo>
                  <a:pt x="1861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94" name="object 17094"/>
          <p:cNvSpPr/>
          <p:nvPr/>
        </p:nvSpPr>
        <p:spPr>
          <a:xfrm>
            <a:off x="6624115" y="666227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1861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95" name="object 17095"/>
          <p:cNvSpPr/>
          <p:nvPr/>
        </p:nvSpPr>
        <p:spPr>
          <a:xfrm>
            <a:off x="11867934" y="7195592"/>
            <a:ext cx="10795" cy="15875"/>
          </a:xfrm>
          <a:custGeom>
            <a:avLst/>
            <a:gdLst/>
            <a:ahLst/>
            <a:cxnLst/>
            <a:rect l="l" t="t" r="r" b="b"/>
            <a:pathLst>
              <a:path w="10795" h="15875">
                <a:moveTo>
                  <a:pt x="0" y="2792"/>
                </a:moveTo>
                <a:lnTo>
                  <a:pt x="0" y="0"/>
                </a:lnTo>
              </a:path>
              <a:path w="10795" h="15875">
                <a:moveTo>
                  <a:pt x="930" y="6515"/>
                </a:moveTo>
                <a:lnTo>
                  <a:pt x="0" y="2792"/>
                </a:lnTo>
              </a:path>
              <a:path w="10795" h="15875">
                <a:moveTo>
                  <a:pt x="1861" y="9307"/>
                </a:moveTo>
                <a:lnTo>
                  <a:pt x="930" y="6515"/>
                </a:lnTo>
              </a:path>
              <a:path w="10795" h="15875">
                <a:moveTo>
                  <a:pt x="3722" y="12099"/>
                </a:moveTo>
                <a:lnTo>
                  <a:pt x="1861" y="9307"/>
                </a:lnTo>
              </a:path>
              <a:path w="10795" h="15875">
                <a:moveTo>
                  <a:pt x="6515" y="13961"/>
                </a:moveTo>
                <a:lnTo>
                  <a:pt x="3722" y="12099"/>
                </a:lnTo>
              </a:path>
              <a:path w="10795" h="15875">
                <a:moveTo>
                  <a:pt x="10238" y="15822"/>
                </a:moveTo>
                <a:lnTo>
                  <a:pt x="6515" y="139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96" name="object 17096"/>
          <p:cNvSpPr/>
          <p:nvPr/>
        </p:nvSpPr>
        <p:spPr>
          <a:xfrm>
            <a:off x="12040122" y="6981521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70" h="257175">
                <a:moveTo>
                  <a:pt x="0" y="256885"/>
                </a:moveTo>
                <a:lnTo>
                  <a:pt x="4653" y="238270"/>
                </a:lnTo>
              </a:path>
              <a:path w="64770" h="257175">
                <a:moveTo>
                  <a:pt x="9307" y="221517"/>
                </a:moveTo>
                <a:lnTo>
                  <a:pt x="17684" y="187079"/>
                </a:lnTo>
              </a:path>
              <a:path w="64770" h="257175">
                <a:moveTo>
                  <a:pt x="21407" y="170326"/>
                </a:moveTo>
                <a:lnTo>
                  <a:pt x="29783" y="136819"/>
                </a:lnTo>
              </a:path>
              <a:path w="64770" h="257175">
                <a:moveTo>
                  <a:pt x="34437" y="120066"/>
                </a:moveTo>
                <a:lnTo>
                  <a:pt x="42814" y="85628"/>
                </a:lnTo>
              </a:path>
              <a:path w="64770" h="257175">
                <a:moveTo>
                  <a:pt x="47468" y="68875"/>
                </a:moveTo>
                <a:lnTo>
                  <a:pt x="55844" y="35368"/>
                </a:lnTo>
              </a:path>
              <a:path w="64770" h="257175">
                <a:moveTo>
                  <a:pt x="59567" y="17684"/>
                </a:moveTo>
                <a:lnTo>
                  <a:pt x="6422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97" name="object 17097"/>
          <p:cNvSpPr/>
          <p:nvPr/>
        </p:nvSpPr>
        <p:spPr>
          <a:xfrm>
            <a:off x="11867934" y="6937775"/>
            <a:ext cx="64769" cy="273050"/>
          </a:xfrm>
          <a:custGeom>
            <a:avLst/>
            <a:gdLst/>
            <a:ahLst/>
            <a:cxnLst/>
            <a:rect l="l" t="t" r="r" b="b"/>
            <a:pathLst>
              <a:path w="64770" h="273050">
                <a:moveTo>
                  <a:pt x="64221" y="0"/>
                </a:moveTo>
                <a:lnTo>
                  <a:pt x="59567" y="18614"/>
                </a:lnTo>
              </a:path>
              <a:path w="64770" h="273050">
                <a:moveTo>
                  <a:pt x="55844" y="36299"/>
                </a:moveTo>
                <a:lnTo>
                  <a:pt x="47468" y="69805"/>
                </a:lnTo>
              </a:path>
              <a:path w="64770" h="273050">
                <a:moveTo>
                  <a:pt x="42814" y="86559"/>
                </a:moveTo>
                <a:lnTo>
                  <a:pt x="34437" y="120066"/>
                </a:lnTo>
              </a:path>
              <a:path w="64770" h="273050">
                <a:moveTo>
                  <a:pt x="30714" y="137750"/>
                </a:moveTo>
                <a:lnTo>
                  <a:pt x="22337" y="171257"/>
                </a:lnTo>
              </a:path>
              <a:path w="64770" h="273050">
                <a:moveTo>
                  <a:pt x="17684" y="188010"/>
                </a:moveTo>
                <a:lnTo>
                  <a:pt x="9307" y="222448"/>
                </a:lnTo>
              </a:path>
              <a:path w="64770" h="273050">
                <a:moveTo>
                  <a:pt x="4653" y="239201"/>
                </a:moveTo>
                <a:lnTo>
                  <a:pt x="0" y="257816"/>
                </a:lnTo>
              </a:path>
              <a:path w="64770" h="273050">
                <a:moveTo>
                  <a:pt x="930" y="263400"/>
                </a:moveTo>
                <a:lnTo>
                  <a:pt x="2792" y="268985"/>
                </a:lnTo>
              </a:path>
              <a:path w="64770" h="273050">
                <a:moveTo>
                  <a:pt x="3722" y="268985"/>
                </a:moveTo>
                <a:lnTo>
                  <a:pt x="6515" y="270846"/>
                </a:lnTo>
              </a:path>
              <a:path w="64770" h="273050">
                <a:moveTo>
                  <a:pt x="6515" y="271777"/>
                </a:moveTo>
                <a:lnTo>
                  <a:pt x="7445" y="272708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98" name="object 17098"/>
          <p:cNvSpPr/>
          <p:nvPr/>
        </p:nvSpPr>
        <p:spPr>
          <a:xfrm>
            <a:off x="11575680" y="6534763"/>
            <a:ext cx="0" cy="5715"/>
          </a:xfrm>
          <a:custGeom>
            <a:avLst/>
            <a:gdLst/>
            <a:ahLst/>
            <a:cxnLst/>
            <a:rect l="l" t="t" r="r" b="b"/>
            <a:pathLst>
              <a:path h="5715">
                <a:moveTo>
                  <a:pt x="0" y="0"/>
                </a:moveTo>
                <a:lnTo>
                  <a:pt x="0" y="558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99" name="object 17099"/>
          <p:cNvSpPr/>
          <p:nvPr/>
        </p:nvSpPr>
        <p:spPr>
          <a:xfrm>
            <a:off x="11867934" y="7195592"/>
            <a:ext cx="171450" cy="52705"/>
          </a:xfrm>
          <a:custGeom>
            <a:avLst/>
            <a:gdLst/>
            <a:ahLst/>
            <a:cxnLst/>
            <a:rect l="l" t="t" r="r" b="b"/>
            <a:pathLst>
              <a:path w="171450" h="52704">
                <a:moveTo>
                  <a:pt x="0" y="0"/>
                </a:moveTo>
                <a:lnTo>
                  <a:pt x="0" y="5584"/>
                </a:lnTo>
              </a:path>
              <a:path w="171450" h="52704">
                <a:moveTo>
                  <a:pt x="10238" y="15822"/>
                </a:moveTo>
                <a:lnTo>
                  <a:pt x="49329" y="25130"/>
                </a:lnTo>
              </a:path>
              <a:path w="171450" h="52704">
                <a:moveTo>
                  <a:pt x="66082" y="29783"/>
                </a:moveTo>
                <a:lnTo>
                  <a:pt x="100520" y="38160"/>
                </a:lnTo>
              </a:path>
              <a:path w="171450" h="52704">
                <a:moveTo>
                  <a:pt x="117273" y="41883"/>
                </a:moveTo>
                <a:lnTo>
                  <a:pt x="156365" y="52121"/>
                </a:lnTo>
              </a:path>
              <a:path w="171450" h="52704">
                <a:moveTo>
                  <a:pt x="156365" y="52121"/>
                </a:moveTo>
                <a:lnTo>
                  <a:pt x="161949" y="52121"/>
                </a:lnTo>
              </a:path>
              <a:path w="171450" h="52704">
                <a:moveTo>
                  <a:pt x="162880" y="52121"/>
                </a:moveTo>
                <a:lnTo>
                  <a:pt x="163811" y="51190"/>
                </a:lnTo>
              </a:path>
              <a:path w="171450" h="52704">
                <a:moveTo>
                  <a:pt x="163811" y="51190"/>
                </a:moveTo>
                <a:lnTo>
                  <a:pt x="167534" y="49329"/>
                </a:lnTo>
              </a:path>
              <a:path w="171450" h="52704">
                <a:moveTo>
                  <a:pt x="168464" y="49329"/>
                </a:moveTo>
                <a:lnTo>
                  <a:pt x="171257" y="4467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00" name="object 17100"/>
          <p:cNvSpPr/>
          <p:nvPr/>
        </p:nvSpPr>
        <p:spPr>
          <a:xfrm>
            <a:off x="6624115" y="666227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7445"/>
                </a:moveTo>
                <a:lnTo>
                  <a:pt x="0" y="0"/>
                </a:lnTo>
              </a:path>
              <a:path w="1904" h="7620">
                <a:moveTo>
                  <a:pt x="0" y="0"/>
                </a:moveTo>
                <a:lnTo>
                  <a:pt x="1861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101" name="object 17101"/>
          <p:cNvGrpSpPr/>
          <p:nvPr/>
        </p:nvGrpSpPr>
        <p:grpSpPr>
          <a:xfrm>
            <a:off x="11574749" y="6533832"/>
            <a:ext cx="36830" cy="1905"/>
            <a:chOff x="11574749" y="6533832"/>
            <a:chExt cx="36830" cy="1905"/>
          </a:xfrm>
        </p:grpSpPr>
        <p:sp>
          <p:nvSpPr>
            <p:cNvPr id="17102" name="object 17102"/>
            <p:cNvSpPr/>
            <p:nvPr/>
          </p:nvSpPr>
          <p:spPr>
            <a:xfrm>
              <a:off x="11574742" y="65338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03" name="object 17103"/>
            <p:cNvSpPr/>
            <p:nvPr/>
          </p:nvSpPr>
          <p:spPr>
            <a:xfrm>
              <a:off x="11575680" y="653476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04" name="object 17104"/>
            <p:cNvSpPr/>
            <p:nvPr/>
          </p:nvSpPr>
          <p:spPr>
            <a:xfrm>
              <a:off x="11576610" y="65338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05" name="object 17105"/>
            <p:cNvSpPr/>
            <p:nvPr/>
          </p:nvSpPr>
          <p:spPr>
            <a:xfrm>
              <a:off x="11577542" y="653476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930" y="0"/>
                  </a:lnTo>
                </a:path>
                <a:path w="33654">
                  <a:moveTo>
                    <a:pt x="930" y="0"/>
                  </a:moveTo>
                  <a:lnTo>
                    <a:pt x="33506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106" name="object 17106"/>
          <p:cNvSpPr/>
          <p:nvPr/>
        </p:nvSpPr>
        <p:spPr>
          <a:xfrm>
            <a:off x="6624115" y="666227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07" name="object 17107"/>
          <p:cNvSpPr/>
          <p:nvPr/>
        </p:nvSpPr>
        <p:spPr>
          <a:xfrm>
            <a:off x="11611048" y="6534763"/>
            <a:ext cx="0" cy="5715"/>
          </a:xfrm>
          <a:custGeom>
            <a:avLst/>
            <a:gdLst/>
            <a:ahLst/>
            <a:cxnLst/>
            <a:rect l="l" t="t" r="r" b="b"/>
            <a:pathLst>
              <a:path h="5715">
                <a:moveTo>
                  <a:pt x="0" y="558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08" name="object 17108"/>
          <p:cNvSpPr/>
          <p:nvPr/>
        </p:nvSpPr>
        <p:spPr>
          <a:xfrm>
            <a:off x="6624115" y="666227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1861" y="7445"/>
                </a:lnTo>
              </a:path>
              <a:path w="1904" h="7620">
                <a:moveTo>
                  <a:pt x="1861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09" name="object 17109"/>
          <p:cNvSpPr/>
          <p:nvPr/>
        </p:nvSpPr>
        <p:spPr>
          <a:xfrm>
            <a:off x="11635248" y="6452857"/>
            <a:ext cx="0" cy="83185"/>
          </a:xfrm>
          <a:custGeom>
            <a:avLst/>
            <a:gdLst/>
            <a:ahLst/>
            <a:cxnLst/>
            <a:rect l="l" t="t" r="r" b="b"/>
            <a:pathLst>
              <a:path h="83184">
                <a:moveTo>
                  <a:pt x="0" y="78182"/>
                </a:moveTo>
                <a:lnTo>
                  <a:pt x="0" y="48398"/>
                </a:lnTo>
              </a:path>
              <a:path h="83184">
                <a:moveTo>
                  <a:pt x="0" y="30714"/>
                </a:moveTo>
                <a:lnTo>
                  <a:pt x="0" y="0"/>
                </a:lnTo>
              </a:path>
              <a:path h="83184">
                <a:moveTo>
                  <a:pt x="0" y="0"/>
                </a:moveTo>
                <a:lnTo>
                  <a:pt x="0" y="30714"/>
                </a:lnTo>
              </a:path>
              <a:path h="83184">
                <a:moveTo>
                  <a:pt x="0" y="48398"/>
                </a:moveTo>
                <a:lnTo>
                  <a:pt x="0" y="78182"/>
                </a:lnTo>
              </a:path>
              <a:path h="83184">
                <a:moveTo>
                  <a:pt x="0" y="82836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10" name="object 17110"/>
          <p:cNvSpPr/>
          <p:nvPr/>
        </p:nvSpPr>
        <p:spPr>
          <a:xfrm>
            <a:off x="6472403" y="673115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11" name="object 17111"/>
          <p:cNvSpPr/>
          <p:nvPr/>
        </p:nvSpPr>
        <p:spPr>
          <a:xfrm>
            <a:off x="11635248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12" name="object 17112"/>
          <p:cNvSpPr/>
          <p:nvPr/>
        </p:nvSpPr>
        <p:spPr>
          <a:xfrm>
            <a:off x="11631525" y="653104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13" name="object 17113"/>
          <p:cNvSpPr/>
          <p:nvPr/>
        </p:nvSpPr>
        <p:spPr>
          <a:xfrm>
            <a:off x="6473334" y="673208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14" name="object 17114"/>
          <p:cNvSpPr/>
          <p:nvPr/>
        </p:nvSpPr>
        <p:spPr>
          <a:xfrm>
            <a:off x="11561719" y="6531040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27922" y="0"/>
                </a:lnTo>
              </a:path>
              <a:path w="73659">
                <a:moveTo>
                  <a:pt x="45606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15" name="object 17115"/>
          <p:cNvSpPr/>
          <p:nvPr/>
        </p:nvSpPr>
        <p:spPr>
          <a:xfrm>
            <a:off x="6474264" y="6730219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0" y="1861"/>
                </a:moveTo>
                <a:lnTo>
                  <a:pt x="930" y="930"/>
                </a:lnTo>
              </a:path>
              <a:path w="5714" h="1904">
                <a:moveTo>
                  <a:pt x="930" y="93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16" name="object 17116"/>
          <p:cNvSpPr/>
          <p:nvPr/>
        </p:nvSpPr>
        <p:spPr>
          <a:xfrm>
            <a:off x="11557065" y="6535694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78182" y="0"/>
                </a:moveTo>
                <a:lnTo>
                  <a:pt x="48398" y="0"/>
                </a:lnTo>
              </a:path>
              <a:path w="78740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17" name="object 17117"/>
          <p:cNvSpPr/>
          <p:nvPr/>
        </p:nvSpPr>
        <p:spPr>
          <a:xfrm>
            <a:off x="6479849" y="67302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18" name="object 17118"/>
          <p:cNvSpPr/>
          <p:nvPr/>
        </p:nvSpPr>
        <p:spPr>
          <a:xfrm>
            <a:off x="11561719" y="6452857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73528" y="0"/>
                </a:moveTo>
                <a:lnTo>
                  <a:pt x="45606" y="0"/>
                </a:lnTo>
              </a:path>
              <a:path w="73659">
                <a:moveTo>
                  <a:pt x="279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19" name="object 17119"/>
          <p:cNvSpPr/>
          <p:nvPr/>
        </p:nvSpPr>
        <p:spPr>
          <a:xfrm>
            <a:off x="6480780" y="67302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20" name="object 17120"/>
          <p:cNvSpPr/>
          <p:nvPr/>
        </p:nvSpPr>
        <p:spPr>
          <a:xfrm>
            <a:off x="11631525" y="64528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121" name="object 17121"/>
          <p:cNvGrpSpPr/>
          <p:nvPr/>
        </p:nvGrpSpPr>
        <p:grpSpPr>
          <a:xfrm>
            <a:off x="6480780" y="6716258"/>
            <a:ext cx="51435" cy="15240"/>
            <a:chOff x="6480780" y="6716258"/>
            <a:chExt cx="51435" cy="15240"/>
          </a:xfrm>
        </p:grpSpPr>
        <p:sp>
          <p:nvSpPr>
            <p:cNvPr id="17122" name="object 17122"/>
            <p:cNvSpPr/>
            <p:nvPr/>
          </p:nvSpPr>
          <p:spPr>
            <a:xfrm>
              <a:off x="6480780" y="6729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23" name="object 17123"/>
            <p:cNvSpPr/>
            <p:nvPr/>
          </p:nvSpPr>
          <p:spPr>
            <a:xfrm>
              <a:off x="6481711" y="6717189"/>
              <a:ext cx="49530" cy="13335"/>
            </a:xfrm>
            <a:custGeom>
              <a:avLst/>
              <a:gdLst/>
              <a:ahLst/>
              <a:cxnLst/>
              <a:rect l="l" t="t" r="r" b="b"/>
              <a:pathLst>
                <a:path w="49529" h="13334">
                  <a:moveTo>
                    <a:pt x="0" y="13030"/>
                  </a:moveTo>
                  <a:lnTo>
                    <a:pt x="4932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124" name="object 17124"/>
          <p:cNvSpPr/>
          <p:nvPr/>
        </p:nvSpPr>
        <p:spPr>
          <a:xfrm>
            <a:off x="11557065" y="6448203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78182" y="0"/>
                </a:moveTo>
                <a:lnTo>
                  <a:pt x="48398" y="0"/>
                </a:lnTo>
              </a:path>
              <a:path w="78740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25" name="object 17125"/>
          <p:cNvSpPr/>
          <p:nvPr/>
        </p:nvSpPr>
        <p:spPr>
          <a:xfrm>
            <a:off x="6530109" y="671625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26" name="object 17126"/>
          <p:cNvSpPr/>
          <p:nvPr/>
        </p:nvSpPr>
        <p:spPr>
          <a:xfrm>
            <a:off x="11557065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27" name="object 17127"/>
          <p:cNvSpPr/>
          <p:nvPr/>
        </p:nvSpPr>
        <p:spPr>
          <a:xfrm>
            <a:off x="12133197" y="6856800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0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28" name="object 17128"/>
          <p:cNvSpPr/>
          <p:nvPr/>
        </p:nvSpPr>
        <p:spPr>
          <a:xfrm>
            <a:off x="11557065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29" name="object 17129"/>
          <p:cNvSpPr/>
          <p:nvPr/>
        </p:nvSpPr>
        <p:spPr>
          <a:xfrm>
            <a:off x="12130404" y="6851216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5">
                <a:moveTo>
                  <a:pt x="1861" y="2792"/>
                </a:moveTo>
                <a:lnTo>
                  <a:pt x="2792" y="5584"/>
                </a:lnTo>
              </a:path>
              <a:path w="3175" h="5715">
                <a:moveTo>
                  <a:pt x="0" y="0"/>
                </a:moveTo>
                <a:lnTo>
                  <a:pt x="0" y="930"/>
                </a:lnTo>
              </a:path>
              <a:path w="3175" h="5715">
                <a:moveTo>
                  <a:pt x="0" y="930"/>
                </a:moveTo>
                <a:lnTo>
                  <a:pt x="1861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30" name="object 17130"/>
          <p:cNvSpPr/>
          <p:nvPr/>
        </p:nvSpPr>
        <p:spPr>
          <a:xfrm>
            <a:off x="11557065" y="653104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31" name="object 17131"/>
          <p:cNvSpPr/>
          <p:nvPr/>
        </p:nvSpPr>
        <p:spPr>
          <a:xfrm>
            <a:off x="12123889" y="6848423"/>
            <a:ext cx="6985" cy="3175"/>
          </a:xfrm>
          <a:custGeom>
            <a:avLst/>
            <a:gdLst/>
            <a:ahLst/>
            <a:cxnLst/>
            <a:rect l="l" t="t" r="r" b="b"/>
            <a:pathLst>
              <a:path w="6984" h="3175">
                <a:moveTo>
                  <a:pt x="3722" y="930"/>
                </a:moveTo>
                <a:lnTo>
                  <a:pt x="6515" y="2792"/>
                </a:lnTo>
              </a:path>
              <a:path w="6984" h="3175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32" name="object 17132"/>
          <p:cNvSpPr/>
          <p:nvPr/>
        </p:nvSpPr>
        <p:spPr>
          <a:xfrm>
            <a:off x="11561719" y="6452857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0" y="78182"/>
                </a:moveTo>
                <a:lnTo>
                  <a:pt x="26060" y="78182"/>
                </a:lnTo>
              </a:path>
              <a:path w="69850" h="78740">
                <a:moveTo>
                  <a:pt x="43745" y="78182"/>
                </a:moveTo>
                <a:lnTo>
                  <a:pt x="69805" y="78182"/>
                </a:lnTo>
              </a:path>
              <a:path w="69850" h="78740">
                <a:moveTo>
                  <a:pt x="69805" y="78182"/>
                </a:moveTo>
                <a:lnTo>
                  <a:pt x="69805" y="48398"/>
                </a:lnTo>
              </a:path>
              <a:path w="69850" h="78740">
                <a:moveTo>
                  <a:pt x="69805" y="30714"/>
                </a:moveTo>
                <a:lnTo>
                  <a:pt x="69805" y="0"/>
                </a:lnTo>
              </a:path>
              <a:path w="69850" h="78740">
                <a:moveTo>
                  <a:pt x="69805" y="0"/>
                </a:moveTo>
                <a:lnTo>
                  <a:pt x="43745" y="0"/>
                </a:lnTo>
              </a:path>
              <a:path w="69850" h="7874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33" name="object 17133"/>
          <p:cNvSpPr/>
          <p:nvPr/>
        </p:nvSpPr>
        <p:spPr>
          <a:xfrm>
            <a:off x="11961939" y="6811194"/>
            <a:ext cx="162560" cy="37465"/>
          </a:xfrm>
          <a:custGeom>
            <a:avLst/>
            <a:gdLst/>
            <a:ahLst/>
            <a:cxnLst/>
            <a:rect l="l" t="t" r="r" b="b"/>
            <a:pathLst>
              <a:path w="162559" h="37465">
                <a:moveTo>
                  <a:pt x="15822" y="0"/>
                </a:moveTo>
                <a:lnTo>
                  <a:pt x="54913" y="10238"/>
                </a:lnTo>
              </a:path>
              <a:path w="162559" h="37465">
                <a:moveTo>
                  <a:pt x="71667" y="14891"/>
                </a:moveTo>
                <a:lnTo>
                  <a:pt x="106104" y="23268"/>
                </a:lnTo>
              </a:path>
              <a:path w="162559" h="37465">
                <a:moveTo>
                  <a:pt x="122858" y="26991"/>
                </a:moveTo>
                <a:lnTo>
                  <a:pt x="161949" y="37229"/>
                </a:lnTo>
              </a:path>
              <a:path w="162559" h="37465">
                <a:moveTo>
                  <a:pt x="930" y="6515"/>
                </a:moveTo>
                <a:lnTo>
                  <a:pt x="2792" y="3722"/>
                </a:lnTo>
              </a:path>
              <a:path w="162559" h="37465">
                <a:moveTo>
                  <a:pt x="0" y="9307"/>
                </a:moveTo>
                <a:lnTo>
                  <a:pt x="930" y="6515"/>
                </a:lnTo>
              </a:path>
              <a:path w="162559" h="37465">
                <a:moveTo>
                  <a:pt x="12099" y="0"/>
                </a:moveTo>
                <a:lnTo>
                  <a:pt x="15822" y="0"/>
                </a:lnTo>
              </a:path>
              <a:path w="162559" h="37465">
                <a:moveTo>
                  <a:pt x="8376" y="0"/>
                </a:moveTo>
                <a:lnTo>
                  <a:pt x="12099" y="0"/>
                </a:lnTo>
              </a:path>
              <a:path w="162559" h="37465">
                <a:moveTo>
                  <a:pt x="5584" y="1861"/>
                </a:moveTo>
                <a:lnTo>
                  <a:pt x="8376" y="0"/>
                </a:lnTo>
              </a:path>
              <a:path w="162559" h="37465">
                <a:moveTo>
                  <a:pt x="2792" y="3722"/>
                </a:moveTo>
                <a:lnTo>
                  <a:pt x="5584" y="18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34" name="object 17134"/>
          <p:cNvSpPr/>
          <p:nvPr/>
        </p:nvSpPr>
        <p:spPr>
          <a:xfrm>
            <a:off x="6531040" y="671718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35" name="object 17135"/>
          <p:cNvSpPr/>
          <p:nvPr/>
        </p:nvSpPr>
        <p:spPr>
          <a:xfrm>
            <a:off x="11932156" y="6813986"/>
            <a:ext cx="45085" cy="125730"/>
          </a:xfrm>
          <a:custGeom>
            <a:avLst/>
            <a:gdLst/>
            <a:ahLst/>
            <a:cxnLst/>
            <a:rect l="l" t="t" r="r" b="b"/>
            <a:pathLst>
              <a:path w="45084" h="125729">
                <a:moveTo>
                  <a:pt x="28853" y="9307"/>
                </a:moveTo>
                <a:lnTo>
                  <a:pt x="22337" y="35368"/>
                </a:lnTo>
              </a:path>
              <a:path w="45084" h="125729">
                <a:moveTo>
                  <a:pt x="18614" y="51190"/>
                </a:moveTo>
                <a:lnTo>
                  <a:pt x="10238" y="83767"/>
                </a:lnTo>
              </a:path>
              <a:path w="45084" h="125729">
                <a:moveTo>
                  <a:pt x="6515" y="99589"/>
                </a:moveTo>
                <a:lnTo>
                  <a:pt x="0" y="125650"/>
                </a:lnTo>
              </a:path>
              <a:path w="45084" h="125729">
                <a:moveTo>
                  <a:pt x="31645" y="3722"/>
                </a:moveTo>
                <a:lnTo>
                  <a:pt x="30714" y="5584"/>
                </a:lnTo>
              </a:path>
              <a:path w="45084" h="125729">
                <a:moveTo>
                  <a:pt x="34437" y="1861"/>
                </a:moveTo>
                <a:lnTo>
                  <a:pt x="31645" y="3722"/>
                </a:lnTo>
              </a:path>
              <a:path w="45084" h="125729">
                <a:moveTo>
                  <a:pt x="38160" y="930"/>
                </a:moveTo>
                <a:lnTo>
                  <a:pt x="34437" y="1861"/>
                </a:lnTo>
              </a:path>
              <a:path w="45084" h="125729">
                <a:moveTo>
                  <a:pt x="40952" y="0"/>
                </a:moveTo>
                <a:lnTo>
                  <a:pt x="38160" y="930"/>
                </a:lnTo>
              </a:path>
              <a:path w="45084" h="125729">
                <a:moveTo>
                  <a:pt x="44675" y="930"/>
                </a:moveTo>
                <a:lnTo>
                  <a:pt x="40952" y="0"/>
                </a:lnTo>
              </a:path>
              <a:path w="45084" h="125729">
                <a:moveTo>
                  <a:pt x="29783" y="6515"/>
                </a:moveTo>
                <a:lnTo>
                  <a:pt x="28853" y="9307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36" name="object 17136"/>
          <p:cNvSpPr/>
          <p:nvPr/>
        </p:nvSpPr>
        <p:spPr>
          <a:xfrm>
            <a:off x="12122959" y="6851216"/>
            <a:ext cx="10795" cy="11430"/>
          </a:xfrm>
          <a:custGeom>
            <a:avLst/>
            <a:gdLst/>
            <a:ahLst/>
            <a:cxnLst/>
            <a:rect l="l" t="t" r="r" b="b"/>
            <a:pathLst>
              <a:path w="10795" h="11429">
                <a:moveTo>
                  <a:pt x="3722" y="930"/>
                </a:moveTo>
                <a:lnTo>
                  <a:pt x="0" y="0"/>
                </a:lnTo>
              </a:path>
              <a:path w="10795" h="11429">
                <a:moveTo>
                  <a:pt x="6515" y="2792"/>
                </a:moveTo>
                <a:lnTo>
                  <a:pt x="3722" y="930"/>
                </a:lnTo>
              </a:path>
              <a:path w="10795" h="11429">
                <a:moveTo>
                  <a:pt x="8376" y="5584"/>
                </a:moveTo>
                <a:lnTo>
                  <a:pt x="6515" y="2792"/>
                </a:lnTo>
              </a:path>
              <a:path w="10795" h="11429">
                <a:moveTo>
                  <a:pt x="10238" y="8376"/>
                </a:moveTo>
                <a:lnTo>
                  <a:pt x="8376" y="5584"/>
                </a:lnTo>
              </a:path>
              <a:path w="10795" h="11429">
                <a:moveTo>
                  <a:pt x="10238" y="11168"/>
                </a:moveTo>
                <a:lnTo>
                  <a:pt x="10238" y="8376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37" name="object 17137"/>
          <p:cNvSpPr/>
          <p:nvPr/>
        </p:nvSpPr>
        <p:spPr>
          <a:xfrm>
            <a:off x="6612015" y="4566236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38" name="object 17138"/>
          <p:cNvSpPr/>
          <p:nvPr/>
        </p:nvSpPr>
        <p:spPr>
          <a:xfrm>
            <a:off x="6610153" y="4703986"/>
            <a:ext cx="1905" cy="27940"/>
          </a:xfrm>
          <a:custGeom>
            <a:avLst/>
            <a:gdLst/>
            <a:ahLst/>
            <a:cxnLst/>
            <a:rect l="l" t="t" r="r" b="b"/>
            <a:pathLst>
              <a:path w="1904" h="27939">
                <a:moveTo>
                  <a:pt x="1861" y="0"/>
                </a:moveTo>
                <a:lnTo>
                  <a:pt x="1861" y="27922"/>
                </a:lnTo>
              </a:path>
              <a:path w="1904" h="2793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39" name="object 17139"/>
          <p:cNvSpPr/>
          <p:nvPr/>
        </p:nvSpPr>
        <p:spPr>
          <a:xfrm>
            <a:off x="6610153" y="4566236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40" name="object 17140"/>
          <p:cNvSpPr/>
          <p:nvPr/>
        </p:nvSpPr>
        <p:spPr>
          <a:xfrm>
            <a:off x="6563616" y="4735632"/>
            <a:ext cx="19685" cy="0"/>
          </a:xfrm>
          <a:custGeom>
            <a:avLst/>
            <a:gdLst/>
            <a:ahLst/>
            <a:cxnLst/>
            <a:rect l="l" t="t" r="r" b="b"/>
            <a:pathLst>
              <a:path w="19684">
                <a:moveTo>
                  <a:pt x="0" y="0"/>
                </a:moveTo>
                <a:lnTo>
                  <a:pt x="1954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41" name="object 17141"/>
          <p:cNvSpPr/>
          <p:nvPr/>
        </p:nvSpPr>
        <p:spPr>
          <a:xfrm>
            <a:off x="6600846" y="4735632"/>
            <a:ext cx="20955" cy="0"/>
          </a:xfrm>
          <a:custGeom>
            <a:avLst/>
            <a:gdLst/>
            <a:ahLst/>
            <a:cxnLst/>
            <a:rect l="l" t="t" r="r" b="b"/>
            <a:pathLst>
              <a:path w="20954">
                <a:moveTo>
                  <a:pt x="0" y="0"/>
                </a:moveTo>
                <a:lnTo>
                  <a:pt x="2047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42" name="object 17142"/>
          <p:cNvSpPr/>
          <p:nvPr/>
        </p:nvSpPr>
        <p:spPr>
          <a:xfrm>
            <a:off x="6567339" y="4731909"/>
            <a:ext cx="19050" cy="0"/>
          </a:xfrm>
          <a:custGeom>
            <a:avLst/>
            <a:gdLst/>
            <a:ahLst/>
            <a:cxnLst/>
            <a:rect l="l" t="t" r="r" b="b"/>
            <a:pathLst>
              <a:path w="19050">
                <a:moveTo>
                  <a:pt x="0" y="0"/>
                </a:moveTo>
                <a:lnTo>
                  <a:pt x="18614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43" name="object 17143"/>
          <p:cNvSpPr/>
          <p:nvPr/>
        </p:nvSpPr>
        <p:spPr>
          <a:xfrm>
            <a:off x="6603638" y="4731909"/>
            <a:ext cx="17780" cy="0"/>
          </a:xfrm>
          <a:custGeom>
            <a:avLst/>
            <a:gdLst/>
            <a:ahLst/>
            <a:cxnLst/>
            <a:rect l="l" t="t" r="r" b="b"/>
            <a:pathLst>
              <a:path w="17779">
                <a:moveTo>
                  <a:pt x="0" y="0"/>
                </a:moveTo>
                <a:lnTo>
                  <a:pt x="17684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44" name="object 17144"/>
          <p:cNvSpPr/>
          <p:nvPr/>
        </p:nvSpPr>
        <p:spPr>
          <a:xfrm>
            <a:off x="6563616" y="4561582"/>
            <a:ext cx="57785" cy="130810"/>
          </a:xfrm>
          <a:custGeom>
            <a:avLst/>
            <a:gdLst/>
            <a:ahLst/>
            <a:cxnLst/>
            <a:rect l="l" t="t" r="r" b="b"/>
            <a:pathLst>
              <a:path w="57784" h="130810">
                <a:moveTo>
                  <a:pt x="57706" y="0"/>
                </a:moveTo>
                <a:lnTo>
                  <a:pt x="37229" y="0"/>
                </a:lnTo>
              </a:path>
              <a:path w="57784" h="130810">
                <a:moveTo>
                  <a:pt x="19545" y="0"/>
                </a:moveTo>
                <a:lnTo>
                  <a:pt x="0" y="0"/>
                </a:lnTo>
              </a:path>
              <a:path w="57784" h="130810">
                <a:moveTo>
                  <a:pt x="57706" y="4653"/>
                </a:moveTo>
                <a:lnTo>
                  <a:pt x="40022" y="4653"/>
                </a:lnTo>
              </a:path>
              <a:path w="57784" h="130810">
                <a:moveTo>
                  <a:pt x="22337" y="4653"/>
                </a:moveTo>
                <a:lnTo>
                  <a:pt x="3722" y="4653"/>
                </a:lnTo>
              </a:path>
              <a:path w="57784" h="130810">
                <a:moveTo>
                  <a:pt x="0" y="0"/>
                </a:moveTo>
                <a:lnTo>
                  <a:pt x="0" y="26060"/>
                </a:lnTo>
              </a:path>
              <a:path w="57784" h="130810">
                <a:moveTo>
                  <a:pt x="0" y="43745"/>
                </a:moveTo>
                <a:lnTo>
                  <a:pt x="0" y="78182"/>
                </a:lnTo>
              </a:path>
              <a:path w="57784" h="130810">
                <a:moveTo>
                  <a:pt x="0" y="95866"/>
                </a:moveTo>
                <a:lnTo>
                  <a:pt x="0" y="13030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45" name="object 17145"/>
          <p:cNvSpPr/>
          <p:nvPr/>
        </p:nvSpPr>
        <p:spPr>
          <a:xfrm>
            <a:off x="6563616" y="4709571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0"/>
                </a:moveTo>
                <a:lnTo>
                  <a:pt x="0" y="2606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46" name="object 17146"/>
          <p:cNvSpPr/>
          <p:nvPr/>
        </p:nvSpPr>
        <p:spPr>
          <a:xfrm>
            <a:off x="6567339" y="4566236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5">
                <a:moveTo>
                  <a:pt x="0" y="0"/>
                </a:moveTo>
                <a:lnTo>
                  <a:pt x="0" y="21407"/>
                </a:lnTo>
              </a:path>
              <a:path h="165735">
                <a:moveTo>
                  <a:pt x="0" y="39091"/>
                </a:moveTo>
                <a:lnTo>
                  <a:pt x="0" y="73528"/>
                </a:lnTo>
              </a:path>
              <a:path h="165735">
                <a:moveTo>
                  <a:pt x="0" y="91213"/>
                </a:moveTo>
                <a:lnTo>
                  <a:pt x="0" y="125650"/>
                </a:lnTo>
              </a:path>
              <a:path h="165735">
                <a:moveTo>
                  <a:pt x="0" y="143334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47" name="object 17147"/>
          <p:cNvSpPr/>
          <p:nvPr/>
        </p:nvSpPr>
        <p:spPr>
          <a:xfrm>
            <a:off x="6695782" y="473563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48" name="object 17148"/>
          <p:cNvSpPr/>
          <p:nvPr/>
        </p:nvSpPr>
        <p:spPr>
          <a:xfrm>
            <a:off x="12133197" y="6863315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49" name="object 17149"/>
          <p:cNvSpPr/>
          <p:nvPr/>
        </p:nvSpPr>
        <p:spPr>
          <a:xfrm>
            <a:off x="12104344" y="6866108"/>
            <a:ext cx="29209" cy="116839"/>
          </a:xfrm>
          <a:custGeom>
            <a:avLst/>
            <a:gdLst/>
            <a:ahLst/>
            <a:cxnLst/>
            <a:rect l="l" t="t" r="r" b="b"/>
            <a:pathLst>
              <a:path w="29209" h="116840">
                <a:moveTo>
                  <a:pt x="0" y="116343"/>
                </a:moveTo>
                <a:lnTo>
                  <a:pt x="6515" y="90282"/>
                </a:lnTo>
              </a:path>
              <a:path w="29209" h="116840">
                <a:moveTo>
                  <a:pt x="10238" y="74459"/>
                </a:moveTo>
                <a:lnTo>
                  <a:pt x="18614" y="42814"/>
                </a:lnTo>
              </a:path>
              <a:path w="29209" h="116840">
                <a:moveTo>
                  <a:pt x="22337" y="26060"/>
                </a:moveTo>
                <a:lnTo>
                  <a:pt x="28853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50" name="object 17150"/>
          <p:cNvSpPr/>
          <p:nvPr/>
        </p:nvSpPr>
        <p:spPr>
          <a:xfrm>
            <a:off x="6695782" y="465744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51" name="object 17151"/>
          <p:cNvSpPr/>
          <p:nvPr/>
        </p:nvSpPr>
        <p:spPr>
          <a:xfrm>
            <a:off x="6695782" y="4657449"/>
            <a:ext cx="3810" cy="78740"/>
          </a:xfrm>
          <a:custGeom>
            <a:avLst/>
            <a:gdLst/>
            <a:ahLst/>
            <a:cxnLst/>
            <a:rect l="l" t="t" r="r" b="b"/>
            <a:pathLst>
              <a:path w="3809" h="78739">
                <a:moveTo>
                  <a:pt x="0" y="78182"/>
                </a:moveTo>
                <a:lnTo>
                  <a:pt x="0" y="47468"/>
                </a:lnTo>
              </a:path>
              <a:path w="3809" h="78739">
                <a:moveTo>
                  <a:pt x="0" y="30714"/>
                </a:moveTo>
                <a:lnTo>
                  <a:pt x="0" y="0"/>
                </a:lnTo>
              </a:path>
              <a:path w="3809" h="78739">
                <a:moveTo>
                  <a:pt x="3722" y="0"/>
                </a:moveTo>
                <a:lnTo>
                  <a:pt x="3722" y="30714"/>
                </a:lnTo>
              </a:path>
              <a:path w="3809" h="78739">
                <a:moveTo>
                  <a:pt x="3722" y="47468"/>
                </a:moveTo>
                <a:lnTo>
                  <a:pt x="3722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52" name="object 17152"/>
          <p:cNvSpPr/>
          <p:nvPr/>
        </p:nvSpPr>
        <p:spPr>
          <a:xfrm>
            <a:off x="11932156" y="6939636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0"/>
                </a:moveTo>
                <a:lnTo>
                  <a:pt x="2792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53" name="object 17153"/>
          <p:cNvSpPr/>
          <p:nvPr/>
        </p:nvSpPr>
        <p:spPr>
          <a:xfrm>
            <a:off x="12100621" y="6981521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54" name="object 17154"/>
          <p:cNvSpPr/>
          <p:nvPr/>
        </p:nvSpPr>
        <p:spPr>
          <a:xfrm>
            <a:off x="6531971" y="671718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55" name="object 17155"/>
          <p:cNvSpPr/>
          <p:nvPr/>
        </p:nvSpPr>
        <p:spPr>
          <a:xfrm>
            <a:off x="6625976" y="473563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56" name="object 17156"/>
          <p:cNvSpPr/>
          <p:nvPr/>
        </p:nvSpPr>
        <p:spPr>
          <a:xfrm>
            <a:off x="6625976" y="4657449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30714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57" name="object 17157"/>
          <p:cNvSpPr/>
          <p:nvPr/>
        </p:nvSpPr>
        <p:spPr>
          <a:xfrm>
            <a:off x="6625976" y="4657449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58" name="object 17158"/>
          <p:cNvSpPr/>
          <p:nvPr/>
        </p:nvSpPr>
        <p:spPr>
          <a:xfrm>
            <a:off x="6532902" y="671718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59" name="object 17159"/>
          <p:cNvSpPr/>
          <p:nvPr/>
        </p:nvSpPr>
        <p:spPr>
          <a:xfrm>
            <a:off x="6695782" y="465744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60" name="object 17160"/>
          <p:cNvSpPr/>
          <p:nvPr/>
        </p:nvSpPr>
        <p:spPr>
          <a:xfrm>
            <a:off x="6533832" y="6716258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930" y="0"/>
                </a:moveTo>
                <a:lnTo>
                  <a:pt x="2792" y="0"/>
                </a:lnTo>
              </a:path>
              <a:path w="3175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61" name="object 17161"/>
          <p:cNvSpPr/>
          <p:nvPr/>
        </p:nvSpPr>
        <p:spPr>
          <a:xfrm>
            <a:off x="11557065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62" name="object 17162"/>
          <p:cNvSpPr/>
          <p:nvPr/>
        </p:nvSpPr>
        <p:spPr>
          <a:xfrm>
            <a:off x="6536625" y="6712535"/>
            <a:ext cx="15240" cy="3810"/>
          </a:xfrm>
          <a:custGeom>
            <a:avLst/>
            <a:gdLst/>
            <a:ahLst/>
            <a:cxnLst/>
            <a:rect l="l" t="t" r="r" b="b"/>
            <a:pathLst>
              <a:path w="15240" h="3809">
                <a:moveTo>
                  <a:pt x="0" y="3722"/>
                </a:moveTo>
                <a:lnTo>
                  <a:pt x="1489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63" name="object 17163"/>
          <p:cNvSpPr/>
          <p:nvPr/>
        </p:nvSpPr>
        <p:spPr>
          <a:xfrm>
            <a:off x="6699505" y="4657449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30714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64" name="object 17164"/>
          <p:cNvSpPr/>
          <p:nvPr/>
        </p:nvSpPr>
        <p:spPr>
          <a:xfrm>
            <a:off x="11557065" y="6452857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40">
                <a:moveTo>
                  <a:pt x="4653" y="0"/>
                </a:moveTo>
                <a:lnTo>
                  <a:pt x="4653" y="30714"/>
                </a:lnTo>
              </a:path>
              <a:path w="5079" h="78740">
                <a:moveTo>
                  <a:pt x="4653" y="48398"/>
                </a:moveTo>
                <a:lnTo>
                  <a:pt x="4653" y="78182"/>
                </a:lnTo>
              </a:path>
              <a:path w="5079" h="78740">
                <a:moveTo>
                  <a:pt x="4653" y="78182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65" name="object 17165"/>
          <p:cNvSpPr/>
          <p:nvPr/>
        </p:nvSpPr>
        <p:spPr>
          <a:xfrm>
            <a:off x="6551517" y="6708812"/>
            <a:ext cx="15875" cy="3810"/>
          </a:xfrm>
          <a:custGeom>
            <a:avLst/>
            <a:gdLst/>
            <a:ahLst/>
            <a:cxnLst/>
            <a:rect l="l" t="t" r="r" b="b"/>
            <a:pathLst>
              <a:path w="15875" h="3809">
                <a:moveTo>
                  <a:pt x="0" y="3722"/>
                </a:moveTo>
                <a:lnTo>
                  <a:pt x="13961" y="0"/>
                </a:lnTo>
              </a:path>
              <a:path w="15875" h="3809">
                <a:moveTo>
                  <a:pt x="13961" y="0"/>
                </a:moveTo>
                <a:lnTo>
                  <a:pt x="1582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66" name="object 17166"/>
          <p:cNvSpPr/>
          <p:nvPr/>
        </p:nvSpPr>
        <p:spPr>
          <a:xfrm>
            <a:off x="11557065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67" name="object 17167"/>
          <p:cNvSpPr/>
          <p:nvPr/>
        </p:nvSpPr>
        <p:spPr>
          <a:xfrm>
            <a:off x="11689231" y="6452857"/>
            <a:ext cx="5080" cy="174625"/>
          </a:xfrm>
          <a:custGeom>
            <a:avLst/>
            <a:gdLst/>
            <a:ahLst/>
            <a:cxnLst/>
            <a:rect l="l" t="t" r="r" b="b"/>
            <a:pathLst>
              <a:path w="5079" h="174625">
                <a:moveTo>
                  <a:pt x="0" y="170326"/>
                </a:moveTo>
                <a:lnTo>
                  <a:pt x="0" y="147988"/>
                </a:lnTo>
              </a:path>
              <a:path w="5079" h="174625">
                <a:moveTo>
                  <a:pt x="0" y="131235"/>
                </a:moveTo>
                <a:lnTo>
                  <a:pt x="0" y="95866"/>
                </a:lnTo>
              </a:path>
              <a:path w="5079" h="174625">
                <a:moveTo>
                  <a:pt x="0" y="78182"/>
                </a:moveTo>
                <a:lnTo>
                  <a:pt x="0" y="43745"/>
                </a:lnTo>
              </a:path>
              <a:path w="5079" h="174625">
                <a:moveTo>
                  <a:pt x="0" y="26060"/>
                </a:moveTo>
                <a:lnTo>
                  <a:pt x="0" y="4653"/>
                </a:lnTo>
              </a:path>
              <a:path w="5079" h="174625">
                <a:moveTo>
                  <a:pt x="4653" y="174049"/>
                </a:moveTo>
                <a:lnTo>
                  <a:pt x="4653" y="147988"/>
                </a:lnTo>
              </a:path>
              <a:path w="5079" h="174625">
                <a:moveTo>
                  <a:pt x="4653" y="131235"/>
                </a:moveTo>
                <a:lnTo>
                  <a:pt x="4653" y="95866"/>
                </a:lnTo>
              </a:path>
              <a:path w="5079" h="174625">
                <a:moveTo>
                  <a:pt x="4653" y="78182"/>
                </a:moveTo>
                <a:lnTo>
                  <a:pt x="4653" y="43745"/>
                </a:lnTo>
              </a:path>
              <a:path w="5079" h="174625">
                <a:moveTo>
                  <a:pt x="4653" y="2606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68" name="object 17168"/>
          <p:cNvSpPr/>
          <p:nvPr/>
        </p:nvSpPr>
        <p:spPr>
          <a:xfrm>
            <a:off x="6567339" y="670788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69" name="object 17169"/>
          <p:cNvSpPr/>
          <p:nvPr/>
        </p:nvSpPr>
        <p:spPr>
          <a:xfrm>
            <a:off x="6695782" y="473563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70" name="object 17170"/>
          <p:cNvSpPr/>
          <p:nvPr/>
        </p:nvSpPr>
        <p:spPr>
          <a:xfrm>
            <a:off x="6621322" y="4735632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0" y="4653"/>
                </a:moveTo>
                <a:lnTo>
                  <a:pt x="30714" y="4653"/>
                </a:lnTo>
              </a:path>
              <a:path w="78740" h="5079">
                <a:moveTo>
                  <a:pt x="48398" y="4653"/>
                </a:moveTo>
                <a:lnTo>
                  <a:pt x="78182" y="4653"/>
                </a:lnTo>
              </a:path>
              <a:path w="78740" h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71" name="object 17171"/>
          <p:cNvSpPr/>
          <p:nvPr/>
        </p:nvSpPr>
        <p:spPr>
          <a:xfrm>
            <a:off x="11635248" y="6623184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>
                <a:moveTo>
                  <a:pt x="0" y="0"/>
                </a:moveTo>
                <a:lnTo>
                  <a:pt x="18614" y="0"/>
                </a:lnTo>
              </a:path>
              <a:path w="54609">
                <a:moveTo>
                  <a:pt x="36299" y="0"/>
                </a:moveTo>
                <a:lnTo>
                  <a:pt x="5398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72" name="object 17172"/>
          <p:cNvSpPr/>
          <p:nvPr/>
        </p:nvSpPr>
        <p:spPr>
          <a:xfrm>
            <a:off x="6568270" y="6707881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73" name="object 17173"/>
          <p:cNvSpPr/>
          <p:nvPr/>
        </p:nvSpPr>
        <p:spPr>
          <a:xfrm>
            <a:off x="6621322" y="4735632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27922" y="0"/>
                </a:lnTo>
              </a:path>
              <a:path w="74929">
                <a:moveTo>
                  <a:pt x="45606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74" name="object 17174"/>
          <p:cNvSpPr/>
          <p:nvPr/>
        </p:nvSpPr>
        <p:spPr>
          <a:xfrm>
            <a:off x="6570131" y="670788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75" name="object 17175"/>
          <p:cNvSpPr/>
          <p:nvPr/>
        </p:nvSpPr>
        <p:spPr>
          <a:xfrm>
            <a:off x="6621322" y="4652795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0" y="0"/>
                </a:moveTo>
                <a:lnTo>
                  <a:pt x="30714" y="0"/>
                </a:lnTo>
              </a:path>
              <a:path w="78740" h="5079">
                <a:moveTo>
                  <a:pt x="48398" y="0"/>
                </a:moveTo>
                <a:lnTo>
                  <a:pt x="78182" y="0"/>
                </a:lnTo>
              </a:path>
              <a:path w="78740" h="5079">
                <a:moveTo>
                  <a:pt x="74459" y="4653"/>
                </a:moveTo>
                <a:lnTo>
                  <a:pt x="45606" y="4653"/>
                </a:lnTo>
              </a:path>
              <a:path w="78740" h="5079">
                <a:moveTo>
                  <a:pt x="27922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76" name="object 17176"/>
          <p:cNvSpPr/>
          <p:nvPr/>
        </p:nvSpPr>
        <p:spPr>
          <a:xfrm>
            <a:off x="11635248" y="6626907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0" y="0"/>
                </a:moveTo>
                <a:lnTo>
                  <a:pt x="20476" y="0"/>
                </a:lnTo>
              </a:path>
              <a:path w="59054">
                <a:moveTo>
                  <a:pt x="38160" y="0"/>
                </a:moveTo>
                <a:lnTo>
                  <a:pt x="5863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77" name="object 17177"/>
          <p:cNvSpPr/>
          <p:nvPr/>
        </p:nvSpPr>
        <p:spPr>
          <a:xfrm>
            <a:off x="6570131" y="670695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78" name="object 17178"/>
          <p:cNvSpPr/>
          <p:nvPr/>
        </p:nvSpPr>
        <p:spPr>
          <a:xfrm>
            <a:off x="6621322" y="465744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79" name="object 17179"/>
          <p:cNvSpPr/>
          <p:nvPr/>
        </p:nvSpPr>
        <p:spPr>
          <a:xfrm>
            <a:off x="6621322" y="473563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80" name="object 17180"/>
          <p:cNvSpPr/>
          <p:nvPr/>
        </p:nvSpPr>
        <p:spPr>
          <a:xfrm>
            <a:off x="6570131" y="670695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81" name="object 17181"/>
          <p:cNvSpPr/>
          <p:nvPr/>
        </p:nvSpPr>
        <p:spPr>
          <a:xfrm>
            <a:off x="6621322" y="465279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82" name="object 17182"/>
          <p:cNvSpPr/>
          <p:nvPr/>
        </p:nvSpPr>
        <p:spPr>
          <a:xfrm>
            <a:off x="6621322" y="4649072"/>
            <a:ext cx="57150" cy="86995"/>
          </a:xfrm>
          <a:custGeom>
            <a:avLst/>
            <a:gdLst/>
            <a:ahLst/>
            <a:cxnLst/>
            <a:rect l="l" t="t" r="r" b="b"/>
            <a:pathLst>
              <a:path w="57150" h="86995">
                <a:moveTo>
                  <a:pt x="0" y="86559"/>
                </a:moveTo>
                <a:lnTo>
                  <a:pt x="0" y="55844"/>
                </a:lnTo>
              </a:path>
              <a:path w="57150" h="86995">
                <a:moveTo>
                  <a:pt x="0" y="39091"/>
                </a:moveTo>
                <a:lnTo>
                  <a:pt x="0" y="8376"/>
                </a:lnTo>
              </a:path>
              <a:path w="57150" h="86995">
                <a:moveTo>
                  <a:pt x="0" y="8376"/>
                </a:moveTo>
                <a:lnTo>
                  <a:pt x="0" y="39091"/>
                </a:lnTo>
              </a:path>
              <a:path w="57150" h="86995">
                <a:moveTo>
                  <a:pt x="0" y="55844"/>
                </a:moveTo>
                <a:lnTo>
                  <a:pt x="0" y="86559"/>
                </a:lnTo>
              </a:path>
              <a:path w="57150" h="86995">
                <a:moveTo>
                  <a:pt x="25130" y="0"/>
                </a:moveTo>
                <a:lnTo>
                  <a:pt x="25130" y="4653"/>
                </a:lnTo>
              </a:path>
              <a:path w="57150" h="86995">
                <a:moveTo>
                  <a:pt x="56775" y="4653"/>
                </a:moveTo>
                <a:lnTo>
                  <a:pt x="2513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83" name="object 17183"/>
          <p:cNvSpPr/>
          <p:nvPr/>
        </p:nvSpPr>
        <p:spPr>
          <a:xfrm>
            <a:off x="11635248" y="6457511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>
                <a:moveTo>
                  <a:pt x="53983" y="0"/>
                </a:moveTo>
                <a:lnTo>
                  <a:pt x="36299" y="0"/>
                </a:lnTo>
              </a:path>
              <a:path w="54609">
                <a:moveTo>
                  <a:pt x="186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84" name="object 17184"/>
          <p:cNvSpPr/>
          <p:nvPr/>
        </p:nvSpPr>
        <p:spPr>
          <a:xfrm>
            <a:off x="6678098" y="4653726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930" y="0"/>
                </a:lnTo>
              </a:path>
              <a:path w="1904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85" name="object 17185"/>
          <p:cNvSpPr/>
          <p:nvPr/>
        </p:nvSpPr>
        <p:spPr>
          <a:xfrm>
            <a:off x="11635248" y="6452857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58636" y="0"/>
                </a:moveTo>
                <a:lnTo>
                  <a:pt x="38160" y="0"/>
                </a:lnTo>
              </a:path>
              <a:path w="59054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186" name="object 17186"/>
          <p:cNvGrpSpPr/>
          <p:nvPr/>
        </p:nvGrpSpPr>
        <p:grpSpPr>
          <a:xfrm>
            <a:off x="6679028" y="4649072"/>
            <a:ext cx="3175" cy="5715"/>
            <a:chOff x="6679028" y="4649072"/>
            <a:chExt cx="3175" cy="5715"/>
          </a:xfrm>
        </p:grpSpPr>
        <p:sp>
          <p:nvSpPr>
            <p:cNvPr id="17187" name="object 17187"/>
            <p:cNvSpPr/>
            <p:nvPr/>
          </p:nvSpPr>
          <p:spPr>
            <a:xfrm>
              <a:off x="6679958" y="46528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88" name="object 17188"/>
            <p:cNvSpPr/>
            <p:nvPr/>
          </p:nvSpPr>
          <p:spPr>
            <a:xfrm>
              <a:off x="6679959" y="46537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89" name="object 17189"/>
            <p:cNvSpPr/>
            <p:nvPr/>
          </p:nvSpPr>
          <p:spPr>
            <a:xfrm>
              <a:off x="6679028" y="46527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90" name="object 17190"/>
            <p:cNvSpPr/>
            <p:nvPr/>
          </p:nvSpPr>
          <p:spPr>
            <a:xfrm>
              <a:off x="6680890" y="4649072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46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191" name="object 17191"/>
          <p:cNvSpPr/>
          <p:nvPr/>
        </p:nvSpPr>
        <p:spPr>
          <a:xfrm>
            <a:off x="6571062" y="6694851"/>
            <a:ext cx="52705" cy="13335"/>
          </a:xfrm>
          <a:custGeom>
            <a:avLst/>
            <a:gdLst/>
            <a:ahLst/>
            <a:cxnLst/>
            <a:rect l="l" t="t" r="r" b="b"/>
            <a:pathLst>
              <a:path w="52704" h="13334">
                <a:moveTo>
                  <a:pt x="0" y="13030"/>
                </a:moveTo>
                <a:lnTo>
                  <a:pt x="17684" y="8376"/>
                </a:lnTo>
              </a:path>
              <a:path w="52704" h="13334">
                <a:moveTo>
                  <a:pt x="34437" y="3722"/>
                </a:moveTo>
                <a:lnTo>
                  <a:pt x="5212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92" name="object 17192"/>
          <p:cNvSpPr/>
          <p:nvPr/>
        </p:nvSpPr>
        <p:spPr>
          <a:xfrm>
            <a:off x="6662275" y="4653726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93" name="object 17193"/>
          <p:cNvSpPr/>
          <p:nvPr/>
        </p:nvSpPr>
        <p:spPr>
          <a:xfrm>
            <a:off x="6623184" y="669485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94" name="object 17194"/>
          <p:cNvSpPr/>
          <p:nvPr/>
        </p:nvSpPr>
        <p:spPr>
          <a:xfrm>
            <a:off x="11647347" y="6457511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95" name="object 17195"/>
          <p:cNvSpPr/>
          <p:nvPr/>
        </p:nvSpPr>
        <p:spPr>
          <a:xfrm>
            <a:off x="11644555" y="6595261"/>
            <a:ext cx="3175" cy="27940"/>
          </a:xfrm>
          <a:custGeom>
            <a:avLst/>
            <a:gdLst/>
            <a:ahLst/>
            <a:cxnLst/>
            <a:rect l="l" t="t" r="r" b="b"/>
            <a:pathLst>
              <a:path w="3175" h="27940">
                <a:moveTo>
                  <a:pt x="2792" y="0"/>
                </a:moveTo>
                <a:lnTo>
                  <a:pt x="2792" y="27922"/>
                </a:lnTo>
              </a:path>
              <a:path w="3175"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96" name="object 17196"/>
          <p:cNvSpPr/>
          <p:nvPr/>
        </p:nvSpPr>
        <p:spPr>
          <a:xfrm>
            <a:off x="11644555" y="6457511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97" name="object 17197"/>
          <p:cNvSpPr/>
          <p:nvPr/>
        </p:nvSpPr>
        <p:spPr>
          <a:xfrm>
            <a:off x="6688336" y="464907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98" name="object 17198"/>
          <p:cNvSpPr/>
          <p:nvPr/>
        </p:nvSpPr>
        <p:spPr>
          <a:xfrm>
            <a:off x="6624115" y="6692989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0" y="930"/>
                </a:moveTo>
                <a:lnTo>
                  <a:pt x="930" y="930"/>
                </a:lnTo>
              </a:path>
              <a:path w="5715" h="1904">
                <a:moveTo>
                  <a:pt x="0" y="1861"/>
                </a:moveTo>
                <a:lnTo>
                  <a:pt x="0" y="930"/>
                </a:lnTo>
              </a:path>
              <a:path w="5715" h="1904">
                <a:moveTo>
                  <a:pt x="930" y="93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99" name="object 17199"/>
          <p:cNvSpPr/>
          <p:nvPr/>
        </p:nvSpPr>
        <p:spPr>
          <a:xfrm>
            <a:off x="6584092" y="4606258"/>
            <a:ext cx="37465" cy="77470"/>
          </a:xfrm>
          <a:custGeom>
            <a:avLst/>
            <a:gdLst/>
            <a:ahLst/>
            <a:cxnLst/>
            <a:rect l="l" t="t" r="r" b="b"/>
            <a:pathLst>
              <a:path w="37465" h="77470">
                <a:moveTo>
                  <a:pt x="8376" y="0"/>
                </a:moveTo>
                <a:lnTo>
                  <a:pt x="37229" y="0"/>
                </a:lnTo>
              </a:path>
              <a:path w="37465" h="77470">
                <a:moveTo>
                  <a:pt x="0" y="7445"/>
                </a:moveTo>
                <a:lnTo>
                  <a:pt x="1861" y="3722"/>
                </a:lnTo>
              </a:path>
              <a:path w="37465" h="77470">
                <a:moveTo>
                  <a:pt x="1861" y="3722"/>
                </a:moveTo>
                <a:lnTo>
                  <a:pt x="4653" y="930"/>
                </a:lnTo>
              </a:path>
              <a:path w="37465" h="77470">
                <a:moveTo>
                  <a:pt x="4653" y="930"/>
                </a:moveTo>
                <a:lnTo>
                  <a:pt x="8376" y="0"/>
                </a:lnTo>
              </a:path>
              <a:path w="37465" h="77470">
                <a:moveTo>
                  <a:pt x="0" y="77251"/>
                </a:moveTo>
                <a:lnTo>
                  <a:pt x="0" y="744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00" name="object 17200"/>
          <p:cNvSpPr/>
          <p:nvPr/>
        </p:nvSpPr>
        <p:spPr>
          <a:xfrm>
            <a:off x="11971247" y="6706951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0" y="0"/>
                </a:moveTo>
                <a:lnTo>
                  <a:pt x="1861" y="8376"/>
                </a:lnTo>
              </a:path>
              <a:path w="1904" h="8890">
                <a:moveTo>
                  <a:pt x="1861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01" name="object 17201"/>
          <p:cNvSpPr/>
          <p:nvPr/>
        </p:nvSpPr>
        <p:spPr>
          <a:xfrm>
            <a:off x="6584092" y="4683510"/>
            <a:ext cx="8890" cy="7620"/>
          </a:xfrm>
          <a:custGeom>
            <a:avLst/>
            <a:gdLst/>
            <a:ahLst/>
            <a:cxnLst/>
            <a:rect l="l" t="t" r="r" b="b"/>
            <a:pathLst>
              <a:path w="8890" h="7620">
                <a:moveTo>
                  <a:pt x="8376" y="7445"/>
                </a:moveTo>
                <a:lnTo>
                  <a:pt x="4653" y="6515"/>
                </a:lnTo>
              </a:path>
              <a:path w="8890" h="7620">
                <a:moveTo>
                  <a:pt x="4653" y="6515"/>
                </a:moveTo>
                <a:lnTo>
                  <a:pt x="1861" y="3722"/>
                </a:lnTo>
              </a:path>
              <a:path w="8890" h="7620">
                <a:moveTo>
                  <a:pt x="1861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02" name="object 17202"/>
          <p:cNvSpPr/>
          <p:nvPr/>
        </p:nvSpPr>
        <p:spPr>
          <a:xfrm>
            <a:off x="6592469" y="4690956"/>
            <a:ext cx="29209" cy="0"/>
          </a:xfrm>
          <a:custGeom>
            <a:avLst/>
            <a:gdLst/>
            <a:ahLst/>
            <a:cxnLst/>
            <a:rect l="l" t="t" r="r" b="b"/>
            <a:pathLst>
              <a:path w="29209">
                <a:moveTo>
                  <a:pt x="288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03" name="object 17203"/>
          <p:cNvSpPr/>
          <p:nvPr/>
        </p:nvSpPr>
        <p:spPr>
          <a:xfrm>
            <a:off x="6554309" y="4450824"/>
            <a:ext cx="67310" cy="289560"/>
          </a:xfrm>
          <a:custGeom>
            <a:avLst/>
            <a:gdLst/>
            <a:ahLst/>
            <a:cxnLst/>
            <a:rect l="l" t="t" r="r" b="b"/>
            <a:pathLst>
              <a:path w="67309" h="289560">
                <a:moveTo>
                  <a:pt x="0" y="0"/>
                </a:moveTo>
                <a:lnTo>
                  <a:pt x="67013" y="0"/>
                </a:lnTo>
              </a:path>
              <a:path w="67309" h="289560">
                <a:moveTo>
                  <a:pt x="0" y="289461"/>
                </a:moveTo>
                <a:lnTo>
                  <a:pt x="0" y="0"/>
                </a:lnTo>
              </a:path>
              <a:path w="67309" h="289560">
                <a:moveTo>
                  <a:pt x="67013" y="289461"/>
                </a:moveTo>
                <a:lnTo>
                  <a:pt x="0" y="28946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04" name="object 17204"/>
          <p:cNvSpPr/>
          <p:nvPr/>
        </p:nvSpPr>
        <p:spPr>
          <a:xfrm>
            <a:off x="6629699" y="6692989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930" y="0"/>
                </a:moveTo>
                <a:lnTo>
                  <a:pt x="1861" y="0"/>
                </a:lnTo>
              </a:path>
              <a:path w="1904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05" name="object 17205"/>
          <p:cNvSpPr/>
          <p:nvPr/>
        </p:nvSpPr>
        <p:spPr>
          <a:xfrm>
            <a:off x="6621322" y="4740285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06" name="object 17206"/>
          <p:cNvSpPr/>
          <p:nvPr/>
        </p:nvSpPr>
        <p:spPr>
          <a:xfrm>
            <a:off x="6630630" y="669205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207" name="object 17207"/>
          <p:cNvGrpSpPr/>
          <p:nvPr/>
        </p:nvGrpSpPr>
        <p:grpSpPr>
          <a:xfrm>
            <a:off x="6518009" y="6262985"/>
            <a:ext cx="7620" cy="3175"/>
            <a:chOff x="6518009" y="6262985"/>
            <a:chExt cx="7620" cy="3175"/>
          </a:xfrm>
        </p:grpSpPr>
        <p:sp>
          <p:nvSpPr>
            <p:cNvPr id="17208" name="object 17208"/>
            <p:cNvSpPr/>
            <p:nvPr/>
          </p:nvSpPr>
          <p:spPr>
            <a:xfrm>
              <a:off x="6522663" y="626391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30" y="0"/>
                  </a:moveTo>
                  <a:lnTo>
                    <a:pt x="0" y="0"/>
                  </a:lnTo>
                </a:path>
                <a:path w="1904">
                  <a:moveTo>
                    <a:pt x="1861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09" name="object 17209"/>
            <p:cNvSpPr/>
            <p:nvPr/>
          </p:nvSpPr>
          <p:spPr>
            <a:xfrm>
              <a:off x="6523594" y="62629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10" name="object 17210"/>
            <p:cNvSpPr/>
            <p:nvPr/>
          </p:nvSpPr>
          <p:spPr>
            <a:xfrm>
              <a:off x="6518940" y="6263915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70">
                  <a:moveTo>
                    <a:pt x="3722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211" name="object 17211"/>
          <p:cNvSpPr/>
          <p:nvPr/>
        </p:nvSpPr>
        <p:spPr>
          <a:xfrm>
            <a:off x="6367229" y="6302076"/>
            <a:ext cx="5715" cy="1270"/>
          </a:xfrm>
          <a:custGeom>
            <a:avLst/>
            <a:gdLst/>
            <a:ahLst/>
            <a:cxnLst/>
            <a:rect l="l" t="t" r="r" b="b"/>
            <a:pathLst>
              <a:path w="5714" h="1270">
                <a:moveTo>
                  <a:pt x="5584" y="0"/>
                </a:moveTo>
                <a:lnTo>
                  <a:pt x="930" y="930"/>
                </a:lnTo>
              </a:path>
              <a:path w="5714" h="1270">
                <a:moveTo>
                  <a:pt x="930" y="93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12" name="object 17212"/>
          <p:cNvSpPr/>
          <p:nvPr/>
        </p:nvSpPr>
        <p:spPr>
          <a:xfrm>
            <a:off x="6695782" y="474028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13" name="object 17213"/>
          <p:cNvSpPr/>
          <p:nvPr/>
        </p:nvSpPr>
        <p:spPr>
          <a:xfrm>
            <a:off x="11971247" y="6706951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0" y="0"/>
                </a:moveTo>
                <a:lnTo>
                  <a:pt x="1861" y="8376"/>
                </a:lnTo>
              </a:path>
              <a:path w="1904" h="8890">
                <a:moveTo>
                  <a:pt x="1861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14" name="object 17214"/>
          <p:cNvSpPr/>
          <p:nvPr/>
        </p:nvSpPr>
        <p:spPr>
          <a:xfrm>
            <a:off x="6695782" y="464907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15" name="object 17215"/>
          <p:cNvSpPr/>
          <p:nvPr/>
        </p:nvSpPr>
        <p:spPr>
          <a:xfrm>
            <a:off x="6695782" y="473563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16" name="object 17216"/>
          <p:cNvSpPr/>
          <p:nvPr/>
        </p:nvSpPr>
        <p:spPr>
          <a:xfrm>
            <a:off x="6695782" y="464907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217" name="object 17217"/>
          <p:cNvGrpSpPr/>
          <p:nvPr/>
        </p:nvGrpSpPr>
        <p:grpSpPr>
          <a:xfrm>
            <a:off x="6366298" y="6302076"/>
            <a:ext cx="1905" cy="1905"/>
            <a:chOff x="6366298" y="6302076"/>
            <a:chExt cx="1905" cy="1905"/>
          </a:xfrm>
        </p:grpSpPr>
        <p:sp>
          <p:nvSpPr>
            <p:cNvPr id="17218" name="object 17218"/>
            <p:cNvSpPr/>
            <p:nvPr/>
          </p:nvSpPr>
          <p:spPr>
            <a:xfrm>
              <a:off x="6366298" y="63030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19" name="object 17219"/>
            <p:cNvSpPr/>
            <p:nvPr/>
          </p:nvSpPr>
          <p:spPr>
            <a:xfrm>
              <a:off x="6366298" y="63020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220" name="object 17220"/>
          <p:cNvSpPr/>
          <p:nvPr/>
        </p:nvSpPr>
        <p:spPr>
          <a:xfrm>
            <a:off x="6695782" y="444803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21" name="object 17221"/>
          <p:cNvSpPr/>
          <p:nvPr/>
        </p:nvSpPr>
        <p:spPr>
          <a:xfrm>
            <a:off x="6695782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92143"/>
                </a:moveTo>
                <a:lnTo>
                  <a:pt x="0" y="52121"/>
                </a:lnTo>
              </a:path>
              <a:path h="9271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22" name="object 17222"/>
          <p:cNvSpPr/>
          <p:nvPr/>
        </p:nvSpPr>
        <p:spPr>
          <a:xfrm>
            <a:off x="6695782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91213"/>
                </a:moveTo>
                <a:lnTo>
                  <a:pt x="0" y="56775"/>
                </a:lnTo>
              </a:path>
              <a:path h="9143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23" name="object 17223"/>
          <p:cNvSpPr/>
          <p:nvPr/>
        </p:nvSpPr>
        <p:spPr>
          <a:xfrm>
            <a:off x="6616668" y="6665997"/>
            <a:ext cx="6985" cy="29209"/>
          </a:xfrm>
          <a:custGeom>
            <a:avLst/>
            <a:gdLst/>
            <a:ahLst/>
            <a:cxnLst/>
            <a:rect l="l" t="t" r="r" b="b"/>
            <a:pathLst>
              <a:path w="6984" h="29209">
                <a:moveTo>
                  <a:pt x="6515" y="28853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24" name="object 17224"/>
          <p:cNvSpPr/>
          <p:nvPr/>
        </p:nvSpPr>
        <p:spPr>
          <a:xfrm>
            <a:off x="6699505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9091"/>
                </a:lnTo>
              </a:path>
              <a:path h="91439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25" name="object 17225"/>
          <p:cNvSpPr/>
          <p:nvPr/>
        </p:nvSpPr>
        <p:spPr>
          <a:xfrm>
            <a:off x="6699505" y="4556928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0"/>
                </a:moveTo>
                <a:lnTo>
                  <a:pt x="0" y="35368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26" name="object 17226"/>
          <p:cNvSpPr/>
          <p:nvPr/>
        </p:nvSpPr>
        <p:spPr>
          <a:xfrm>
            <a:off x="6699505" y="4609050"/>
            <a:ext cx="0" cy="40640"/>
          </a:xfrm>
          <a:custGeom>
            <a:avLst/>
            <a:gdLst/>
            <a:ahLst/>
            <a:cxnLst/>
            <a:rect l="l" t="t" r="r" b="b"/>
            <a:pathLst>
              <a:path h="40639">
                <a:moveTo>
                  <a:pt x="0" y="0"/>
                </a:moveTo>
                <a:lnTo>
                  <a:pt x="0" y="400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27" name="object 17227"/>
          <p:cNvSpPr/>
          <p:nvPr/>
        </p:nvSpPr>
        <p:spPr>
          <a:xfrm>
            <a:off x="6523594" y="6679028"/>
            <a:ext cx="47625" cy="38735"/>
          </a:xfrm>
          <a:custGeom>
            <a:avLst/>
            <a:gdLst/>
            <a:ahLst/>
            <a:cxnLst/>
            <a:rect l="l" t="t" r="r" b="b"/>
            <a:pathLst>
              <a:path w="47625" h="38734">
                <a:moveTo>
                  <a:pt x="47468" y="28853"/>
                </a:moveTo>
                <a:lnTo>
                  <a:pt x="40952" y="0"/>
                </a:lnTo>
              </a:path>
              <a:path w="47625" h="38734">
                <a:moveTo>
                  <a:pt x="7445" y="3816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28" name="object 17228"/>
          <p:cNvSpPr/>
          <p:nvPr/>
        </p:nvSpPr>
        <p:spPr>
          <a:xfrm>
            <a:off x="11979623" y="6783272"/>
            <a:ext cx="7620" cy="29209"/>
          </a:xfrm>
          <a:custGeom>
            <a:avLst/>
            <a:gdLst/>
            <a:ahLst/>
            <a:cxnLst/>
            <a:rect l="l" t="t" r="r" b="b"/>
            <a:pathLst>
              <a:path w="7620" h="29209">
                <a:moveTo>
                  <a:pt x="0" y="28853"/>
                </a:moveTo>
                <a:lnTo>
                  <a:pt x="7445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29" name="object 17229"/>
          <p:cNvSpPr/>
          <p:nvPr/>
        </p:nvSpPr>
        <p:spPr>
          <a:xfrm>
            <a:off x="6625976" y="46490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30" name="object 17230"/>
          <p:cNvSpPr/>
          <p:nvPr/>
        </p:nvSpPr>
        <p:spPr>
          <a:xfrm>
            <a:off x="6625976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9091"/>
                </a:lnTo>
              </a:path>
              <a:path h="91439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31" name="object 17231"/>
          <p:cNvSpPr/>
          <p:nvPr/>
        </p:nvSpPr>
        <p:spPr>
          <a:xfrm>
            <a:off x="6625976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35368"/>
                </a:lnTo>
              </a:path>
              <a:path h="92710">
                <a:moveTo>
                  <a:pt x="0" y="52121"/>
                </a:moveTo>
                <a:lnTo>
                  <a:pt x="0" y="9214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32" name="object 17232"/>
          <p:cNvSpPr/>
          <p:nvPr/>
        </p:nvSpPr>
        <p:spPr>
          <a:xfrm>
            <a:off x="6625976" y="444803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33" name="object 17233"/>
          <p:cNvSpPr/>
          <p:nvPr/>
        </p:nvSpPr>
        <p:spPr>
          <a:xfrm>
            <a:off x="6474264" y="6701366"/>
            <a:ext cx="7620" cy="29209"/>
          </a:xfrm>
          <a:custGeom>
            <a:avLst/>
            <a:gdLst/>
            <a:ahLst/>
            <a:cxnLst/>
            <a:rect l="l" t="t" r="r" b="b"/>
            <a:pathLst>
              <a:path w="7620" h="29209">
                <a:moveTo>
                  <a:pt x="7445" y="28853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34" name="object 17234"/>
          <p:cNvSpPr/>
          <p:nvPr/>
        </p:nvSpPr>
        <p:spPr>
          <a:xfrm>
            <a:off x="6695782" y="444803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35" name="object 17235"/>
          <p:cNvSpPr/>
          <p:nvPr/>
        </p:nvSpPr>
        <p:spPr>
          <a:xfrm>
            <a:off x="12028953" y="6795372"/>
            <a:ext cx="7620" cy="29209"/>
          </a:xfrm>
          <a:custGeom>
            <a:avLst/>
            <a:gdLst/>
            <a:ahLst/>
            <a:cxnLst/>
            <a:rect l="l" t="t" r="r" b="b"/>
            <a:pathLst>
              <a:path w="7620" h="29209">
                <a:moveTo>
                  <a:pt x="0" y="28853"/>
                </a:moveTo>
                <a:lnTo>
                  <a:pt x="7445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36" name="object 17236"/>
          <p:cNvSpPr/>
          <p:nvPr/>
        </p:nvSpPr>
        <p:spPr>
          <a:xfrm>
            <a:off x="11971247" y="6706951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0" y="0"/>
                </a:moveTo>
                <a:lnTo>
                  <a:pt x="1861" y="8376"/>
                </a:lnTo>
              </a:path>
              <a:path w="1904" h="8890">
                <a:moveTo>
                  <a:pt x="1861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37" name="object 17237"/>
          <p:cNvSpPr/>
          <p:nvPr/>
        </p:nvSpPr>
        <p:spPr>
          <a:xfrm>
            <a:off x="12069906" y="6805610"/>
            <a:ext cx="59690" cy="41910"/>
          </a:xfrm>
          <a:custGeom>
            <a:avLst/>
            <a:gdLst/>
            <a:ahLst/>
            <a:cxnLst/>
            <a:rect l="l" t="t" r="r" b="b"/>
            <a:pathLst>
              <a:path w="59690" h="41909">
                <a:moveTo>
                  <a:pt x="0" y="28853"/>
                </a:moveTo>
                <a:lnTo>
                  <a:pt x="6515" y="0"/>
                </a:lnTo>
              </a:path>
              <a:path w="59690" h="41909">
                <a:moveTo>
                  <a:pt x="52121" y="41883"/>
                </a:moveTo>
                <a:lnTo>
                  <a:pt x="59567" y="130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38" name="object 17238"/>
          <p:cNvSpPr/>
          <p:nvPr/>
        </p:nvSpPr>
        <p:spPr>
          <a:xfrm>
            <a:off x="6699505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39091"/>
                </a:lnTo>
              </a:path>
              <a:path h="91439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39" name="object 17239"/>
          <p:cNvSpPr/>
          <p:nvPr/>
        </p:nvSpPr>
        <p:spPr>
          <a:xfrm>
            <a:off x="6699505" y="4556928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0"/>
                </a:moveTo>
                <a:lnTo>
                  <a:pt x="0" y="35368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40" name="object 17240"/>
          <p:cNvSpPr/>
          <p:nvPr/>
        </p:nvSpPr>
        <p:spPr>
          <a:xfrm>
            <a:off x="6699505" y="4609050"/>
            <a:ext cx="0" cy="40640"/>
          </a:xfrm>
          <a:custGeom>
            <a:avLst/>
            <a:gdLst/>
            <a:ahLst/>
            <a:cxnLst/>
            <a:rect l="l" t="t" r="r" b="b"/>
            <a:pathLst>
              <a:path h="40639">
                <a:moveTo>
                  <a:pt x="0" y="0"/>
                </a:moveTo>
                <a:lnTo>
                  <a:pt x="0" y="400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241" name="object 17241"/>
          <p:cNvGrpSpPr/>
          <p:nvPr/>
        </p:nvGrpSpPr>
        <p:grpSpPr>
          <a:xfrm>
            <a:off x="12028953" y="7247714"/>
            <a:ext cx="1905" cy="1905"/>
            <a:chOff x="12028953" y="7247714"/>
            <a:chExt cx="1905" cy="1905"/>
          </a:xfrm>
        </p:grpSpPr>
        <p:sp>
          <p:nvSpPr>
            <p:cNvPr id="17242" name="object 17242"/>
            <p:cNvSpPr/>
            <p:nvPr/>
          </p:nvSpPr>
          <p:spPr>
            <a:xfrm>
              <a:off x="12028953" y="72477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43" name="object 17243"/>
            <p:cNvSpPr/>
            <p:nvPr/>
          </p:nvSpPr>
          <p:spPr>
            <a:xfrm>
              <a:off x="12028953" y="724864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244" name="object 17244"/>
          <p:cNvSpPr/>
          <p:nvPr/>
        </p:nvSpPr>
        <p:spPr>
          <a:xfrm>
            <a:off x="6695782" y="464907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45" name="object 17245"/>
          <p:cNvSpPr/>
          <p:nvPr/>
        </p:nvSpPr>
        <p:spPr>
          <a:xfrm>
            <a:off x="12028022" y="724771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46" name="object 17246"/>
          <p:cNvSpPr/>
          <p:nvPr/>
        </p:nvSpPr>
        <p:spPr>
          <a:xfrm>
            <a:off x="6621322" y="464907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47" name="object 17247"/>
          <p:cNvSpPr/>
          <p:nvPr/>
        </p:nvSpPr>
        <p:spPr>
          <a:xfrm>
            <a:off x="12024300" y="7247714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0" y="0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48" name="object 17248"/>
          <p:cNvSpPr/>
          <p:nvPr/>
        </p:nvSpPr>
        <p:spPr>
          <a:xfrm>
            <a:off x="6621322" y="4649072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27922" y="0"/>
                </a:lnTo>
              </a:path>
              <a:path w="74929">
                <a:moveTo>
                  <a:pt x="45606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49" name="object 17249"/>
          <p:cNvSpPr/>
          <p:nvPr/>
        </p:nvSpPr>
        <p:spPr>
          <a:xfrm>
            <a:off x="6426796" y="6572923"/>
            <a:ext cx="29209" cy="116839"/>
          </a:xfrm>
          <a:custGeom>
            <a:avLst/>
            <a:gdLst/>
            <a:ahLst/>
            <a:cxnLst/>
            <a:rect l="l" t="t" r="r" b="b"/>
            <a:pathLst>
              <a:path w="29210" h="116840">
                <a:moveTo>
                  <a:pt x="0" y="0"/>
                </a:moveTo>
                <a:lnTo>
                  <a:pt x="6515" y="26991"/>
                </a:lnTo>
              </a:path>
              <a:path w="29210" h="116840">
                <a:moveTo>
                  <a:pt x="10238" y="42814"/>
                </a:moveTo>
                <a:lnTo>
                  <a:pt x="18614" y="74459"/>
                </a:lnTo>
              </a:path>
              <a:path w="29210" h="116840">
                <a:moveTo>
                  <a:pt x="22337" y="90282"/>
                </a:moveTo>
                <a:lnTo>
                  <a:pt x="28853" y="11634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50" name="object 17250"/>
          <p:cNvSpPr/>
          <p:nvPr/>
        </p:nvSpPr>
        <p:spPr>
          <a:xfrm>
            <a:off x="6621322" y="4448031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459" y="0"/>
                </a:moveTo>
                <a:lnTo>
                  <a:pt x="45606" y="0"/>
                </a:lnTo>
              </a:path>
              <a:path w="74929">
                <a:moveTo>
                  <a:pt x="279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51" name="object 17251"/>
          <p:cNvSpPr/>
          <p:nvPr/>
        </p:nvSpPr>
        <p:spPr>
          <a:xfrm>
            <a:off x="6455650" y="6689266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0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52" name="object 17252"/>
          <p:cNvSpPr/>
          <p:nvPr/>
        </p:nvSpPr>
        <p:spPr>
          <a:xfrm>
            <a:off x="6621322" y="444803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53" name="object 17253"/>
          <p:cNvSpPr/>
          <p:nvPr/>
        </p:nvSpPr>
        <p:spPr>
          <a:xfrm>
            <a:off x="6621322" y="4649072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54" name="object 17254"/>
          <p:cNvSpPr/>
          <p:nvPr/>
        </p:nvSpPr>
        <p:spPr>
          <a:xfrm>
            <a:off x="6456580" y="669298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1" y="18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55" name="object 17255"/>
          <p:cNvSpPr/>
          <p:nvPr/>
        </p:nvSpPr>
        <p:spPr>
          <a:xfrm>
            <a:off x="6621322" y="444337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56" name="object 17256"/>
          <p:cNvSpPr/>
          <p:nvPr/>
        </p:nvSpPr>
        <p:spPr>
          <a:xfrm>
            <a:off x="6621322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92143"/>
                </a:moveTo>
                <a:lnTo>
                  <a:pt x="0" y="52121"/>
                </a:lnTo>
              </a:path>
              <a:path h="9271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57" name="object 17257"/>
          <p:cNvSpPr/>
          <p:nvPr/>
        </p:nvSpPr>
        <p:spPr>
          <a:xfrm>
            <a:off x="6621322" y="444803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91213"/>
                </a:moveTo>
                <a:lnTo>
                  <a:pt x="0" y="56775"/>
                </a:lnTo>
              </a:path>
              <a:path h="91439">
                <a:moveTo>
                  <a:pt x="0" y="39091"/>
                </a:moveTo>
                <a:lnTo>
                  <a:pt x="0" y="0"/>
                </a:lnTo>
              </a:path>
              <a:path h="91439">
                <a:moveTo>
                  <a:pt x="0" y="0"/>
                </a:moveTo>
                <a:lnTo>
                  <a:pt x="0" y="39091"/>
                </a:lnTo>
              </a:path>
              <a:path h="91439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58" name="object 17258"/>
          <p:cNvSpPr/>
          <p:nvPr/>
        </p:nvSpPr>
        <p:spPr>
          <a:xfrm>
            <a:off x="6621322" y="4556928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35368"/>
                </a:lnTo>
              </a:path>
              <a:path h="92710">
                <a:moveTo>
                  <a:pt x="0" y="52121"/>
                </a:moveTo>
                <a:lnTo>
                  <a:pt x="0" y="9214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59" name="object 17259"/>
          <p:cNvSpPr/>
          <p:nvPr/>
        </p:nvSpPr>
        <p:spPr>
          <a:xfrm>
            <a:off x="6563616" y="4556928"/>
            <a:ext cx="57785" cy="5080"/>
          </a:xfrm>
          <a:custGeom>
            <a:avLst/>
            <a:gdLst/>
            <a:ahLst/>
            <a:cxnLst/>
            <a:rect l="l" t="t" r="r" b="b"/>
            <a:pathLst>
              <a:path w="57784" h="5079">
                <a:moveTo>
                  <a:pt x="0" y="4653"/>
                </a:moveTo>
                <a:lnTo>
                  <a:pt x="19545" y="4653"/>
                </a:lnTo>
              </a:path>
              <a:path w="57784" h="5079">
                <a:moveTo>
                  <a:pt x="37229" y="4653"/>
                </a:moveTo>
                <a:lnTo>
                  <a:pt x="57706" y="4653"/>
                </a:lnTo>
              </a:path>
              <a:path w="57784" h="5079">
                <a:moveTo>
                  <a:pt x="57706" y="0"/>
                </a:moveTo>
                <a:lnTo>
                  <a:pt x="40022" y="0"/>
                </a:lnTo>
              </a:path>
              <a:path w="57784" h="5079">
                <a:moveTo>
                  <a:pt x="22337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60" name="object 17260"/>
          <p:cNvSpPr/>
          <p:nvPr/>
        </p:nvSpPr>
        <p:spPr>
          <a:xfrm>
            <a:off x="6563616" y="4456408"/>
            <a:ext cx="57785" cy="69850"/>
          </a:xfrm>
          <a:custGeom>
            <a:avLst/>
            <a:gdLst/>
            <a:ahLst/>
            <a:cxnLst/>
            <a:rect l="l" t="t" r="r" b="b"/>
            <a:pathLst>
              <a:path w="57784" h="69850">
                <a:moveTo>
                  <a:pt x="57706" y="0"/>
                </a:moveTo>
                <a:lnTo>
                  <a:pt x="37229" y="0"/>
                </a:lnTo>
              </a:path>
              <a:path w="57784" h="69850">
                <a:moveTo>
                  <a:pt x="19545" y="0"/>
                </a:moveTo>
                <a:lnTo>
                  <a:pt x="0" y="0"/>
                </a:lnTo>
              </a:path>
              <a:path w="57784" h="69850">
                <a:moveTo>
                  <a:pt x="57706" y="4653"/>
                </a:moveTo>
                <a:lnTo>
                  <a:pt x="40022" y="4653"/>
                </a:lnTo>
              </a:path>
              <a:path w="57784" h="69850">
                <a:moveTo>
                  <a:pt x="22337" y="4653"/>
                </a:moveTo>
                <a:lnTo>
                  <a:pt x="3722" y="4653"/>
                </a:lnTo>
              </a:path>
              <a:path w="57784" h="69850">
                <a:moveTo>
                  <a:pt x="0" y="0"/>
                </a:moveTo>
                <a:lnTo>
                  <a:pt x="0" y="17684"/>
                </a:lnTo>
              </a:path>
              <a:path w="57784" h="69850">
                <a:moveTo>
                  <a:pt x="0" y="35368"/>
                </a:moveTo>
                <a:lnTo>
                  <a:pt x="0" y="6980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61" name="object 17261"/>
          <p:cNvSpPr/>
          <p:nvPr/>
        </p:nvSpPr>
        <p:spPr>
          <a:xfrm>
            <a:off x="6563616" y="4543898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8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62" name="object 17262"/>
          <p:cNvSpPr/>
          <p:nvPr/>
        </p:nvSpPr>
        <p:spPr>
          <a:xfrm>
            <a:off x="6567339" y="4461062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39091"/>
                </a:lnTo>
              </a:path>
              <a:path h="95885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63" name="object 17263"/>
          <p:cNvSpPr/>
          <p:nvPr/>
        </p:nvSpPr>
        <p:spPr>
          <a:xfrm>
            <a:off x="12129474" y="666785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1861" y="7445"/>
                </a:lnTo>
              </a:path>
              <a:path w="1904" h="7620">
                <a:moveTo>
                  <a:pt x="1861" y="7445"/>
                </a:moveTo>
                <a:lnTo>
                  <a:pt x="0" y="0"/>
                </a:lnTo>
              </a:path>
              <a:path w="1904" h="7620">
                <a:moveTo>
                  <a:pt x="0" y="0"/>
                </a:moveTo>
                <a:lnTo>
                  <a:pt x="1861" y="7445"/>
                </a:lnTo>
              </a:path>
              <a:path w="1904" h="7620">
                <a:moveTo>
                  <a:pt x="1861" y="7445"/>
                </a:moveTo>
                <a:lnTo>
                  <a:pt x="0" y="0"/>
                </a:lnTo>
              </a:path>
              <a:path w="1904" h="7620">
                <a:moveTo>
                  <a:pt x="0" y="0"/>
                </a:moveTo>
                <a:lnTo>
                  <a:pt x="1861" y="7445"/>
                </a:lnTo>
              </a:path>
              <a:path w="1904" h="7620">
                <a:moveTo>
                  <a:pt x="1861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264" name="object 17264"/>
          <p:cNvGrpSpPr/>
          <p:nvPr/>
        </p:nvGrpSpPr>
        <p:grpSpPr>
          <a:xfrm>
            <a:off x="11978692" y="6697643"/>
            <a:ext cx="159385" cy="41275"/>
            <a:chOff x="11978692" y="6697643"/>
            <a:chExt cx="159385" cy="41275"/>
          </a:xfrm>
        </p:grpSpPr>
        <p:sp>
          <p:nvSpPr>
            <p:cNvPr id="17265" name="object 17265"/>
            <p:cNvSpPr/>
            <p:nvPr/>
          </p:nvSpPr>
          <p:spPr>
            <a:xfrm>
              <a:off x="11979624" y="673673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66" name="object 17266"/>
            <p:cNvSpPr/>
            <p:nvPr/>
          </p:nvSpPr>
          <p:spPr>
            <a:xfrm>
              <a:off x="11978692" y="67367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67" name="object 17267"/>
            <p:cNvSpPr/>
            <p:nvPr/>
          </p:nvSpPr>
          <p:spPr>
            <a:xfrm>
              <a:off x="11978693" y="6735803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4" h="1904">
                  <a:moveTo>
                    <a:pt x="0" y="1861"/>
                  </a:moveTo>
                  <a:lnTo>
                    <a:pt x="930" y="1861"/>
                  </a:lnTo>
                </a:path>
                <a:path w="6984" h="1904">
                  <a:moveTo>
                    <a:pt x="1861" y="930"/>
                  </a:moveTo>
                  <a:lnTo>
                    <a:pt x="6515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68" name="object 17268"/>
            <p:cNvSpPr/>
            <p:nvPr/>
          </p:nvSpPr>
          <p:spPr>
            <a:xfrm>
              <a:off x="11986138" y="67348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69" name="object 17269"/>
            <p:cNvSpPr/>
            <p:nvPr/>
          </p:nvSpPr>
          <p:spPr>
            <a:xfrm>
              <a:off x="11985208" y="6714396"/>
              <a:ext cx="85725" cy="21590"/>
            </a:xfrm>
            <a:custGeom>
              <a:avLst/>
              <a:gdLst/>
              <a:ahLst/>
              <a:cxnLst/>
              <a:rect l="l" t="t" r="r" b="b"/>
              <a:pathLst>
                <a:path w="85725" h="21590">
                  <a:moveTo>
                    <a:pt x="930" y="21407"/>
                  </a:moveTo>
                  <a:lnTo>
                    <a:pt x="1861" y="21407"/>
                  </a:lnTo>
                </a:path>
                <a:path w="85725" h="21590">
                  <a:moveTo>
                    <a:pt x="0" y="21407"/>
                  </a:moveTo>
                  <a:lnTo>
                    <a:pt x="930" y="21407"/>
                  </a:lnTo>
                </a:path>
                <a:path w="85725" h="21590">
                  <a:moveTo>
                    <a:pt x="1861" y="21407"/>
                  </a:moveTo>
                  <a:lnTo>
                    <a:pt x="51190" y="9307"/>
                  </a:lnTo>
                </a:path>
                <a:path w="85725" h="21590">
                  <a:moveTo>
                    <a:pt x="55844" y="7445"/>
                  </a:moveTo>
                  <a:lnTo>
                    <a:pt x="56775" y="7445"/>
                  </a:lnTo>
                </a:path>
                <a:path w="85725" h="21590">
                  <a:moveTo>
                    <a:pt x="53983" y="8376"/>
                  </a:moveTo>
                  <a:lnTo>
                    <a:pt x="55844" y="7445"/>
                  </a:lnTo>
                </a:path>
                <a:path w="85725" h="21590">
                  <a:moveTo>
                    <a:pt x="53052" y="8376"/>
                  </a:moveTo>
                  <a:lnTo>
                    <a:pt x="53983" y="8376"/>
                  </a:lnTo>
                </a:path>
                <a:path w="85725" h="21590">
                  <a:moveTo>
                    <a:pt x="52121" y="8376"/>
                  </a:moveTo>
                  <a:lnTo>
                    <a:pt x="53052" y="8376"/>
                  </a:lnTo>
                </a:path>
                <a:path w="85725" h="21590">
                  <a:moveTo>
                    <a:pt x="51190" y="8376"/>
                  </a:moveTo>
                  <a:lnTo>
                    <a:pt x="52121" y="8376"/>
                  </a:lnTo>
                </a:path>
                <a:path w="85725" h="21590">
                  <a:moveTo>
                    <a:pt x="51190" y="9307"/>
                  </a:moveTo>
                  <a:lnTo>
                    <a:pt x="51190" y="8376"/>
                  </a:lnTo>
                </a:path>
                <a:path w="85725" h="21590">
                  <a:moveTo>
                    <a:pt x="56775" y="7445"/>
                  </a:moveTo>
                  <a:lnTo>
                    <a:pt x="71667" y="3722"/>
                  </a:lnTo>
                </a:path>
                <a:path w="85725" h="21590">
                  <a:moveTo>
                    <a:pt x="71667" y="3722"/>
                  </a:moveTo>
                  <a:lnTo>
                    <a:pt x="85628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0" name="object 17270"/>
            <p:cNvSpPr/>
            <p:nvPr/>
          </p:nvSpPr>
          <p:spPr>
            <a:xfrm>
              <a:off x="12075490" y="6712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1" name="object 17271"/>
            <p:cNvSpPr/>
            <p:nvPr/>
          </p:nvSpPr>
          <p:spPr>
            <a:xfrm>
              <a:off x="12070837" y="6699504"/>
              <a:ext cx="59690" cy="15240"/>
            </a:xfrm>
            <a:custGeom>
              <a:avLst/>
              <a:gdLst/>
              <a:ahLst/>
              <a:cxnLst/>
              <a:rect l="l" t="t" r="r" b="b"/>
              <a:pathLst>
                <a:path w="59690" h="15240">
                  <a:moveTo>
                    <a:pt x="4653" y="13961"/>
                  </a:moveTo>
                  <a:lnTo>
                    <a:pt x="5584" y="13961"/>
                  </a:lnTo>
                </a:path>
                <a:path w="59690" h="15240">
                  <a:moveTo>
                    <a:pt x="2792" y="13961"/>
                  </a:moveTo>
                  <a:lnTo>
                    <a:pt x="4653" y="13961"/>
                  </a:lnTo>
                </a:path>
                <a:path w="59690" h="15240">
                  <a:moveTo>
                    <a:pt x="1861" y="14891"/>
                  </a:moveTo>
                  <a:lnTo>
                    <a:pt x="2792" y="13961"/>
                  </a:lnTo>
                </a:path>
                <a:path w="59690" h="15240">
                  <a:moveTo>
                    <a:pt x="0" y="14891"/>
                  </a:moveTo>
                  <a:lnTo>
                    <a:pt x="1861" y="14891"/>
                  </a:lnTo>
                </a:path>
                <a:path w="59690" h="15240">
                  <a:moveTo>
                    <a:pt x="5584" y="13961"/>
                  </a:moveTo>
                  <a:lnTo>
                    <a:pt x="23268" y="9307"/>
                  </a:lnTo>
                </a:path>
                <a:path w="59690" h="15240">
                  <a:moveTo>
                    <a:pt x="40952" y="4653"/>
                  </a:moveTo>
                  <a:lnTo>
                    <a:pt x="58636" y="930"/>
                  </a:lnTo>
                </a:path>
                <a:path w="59690" h="15240">
                  <a:moveTo>
                    <a:pt x="58636" y="930"/>
                  </a:moveTo>
                  <a:lnTo>
                    <a:pt x="59567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2" name="object 17272"/>
            <p:cNvSpPr/>
            <p:nvPr/>
          </p:nvSpPr>
          <p:spPr>
            <a:xfrm>
              <a:off x="12128538" y="66995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3" name="object 17273"/>
            <p:cNvSpPr/>
            <p:nvPr/>
          </p:nvSpPr>
          <p:spPr>
            <a:xfrm>
              <a:off x="12130404" y="6698573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930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4" name="object 17274"/>
            <p:cNvSpPr/>
            <p:nvPr/>
          </p:nvSpPr>
          <p:spPr>
            <a:xfrm>
              <a:off x="12135988" y="66976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5" name="object 17275"/>
            <p:cNvSpPr/>
            <p:nvPr/>
          </p:nvSpPr>
          <p:spPr>
            <a:xfrm>
              <a:off x="12135058" y="669857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30" y="0"/>
                  </a:moveTo>
                  <a:lnTo>
                    <a:pt x="1861" y="0"/>
                  </a:lnTo>
                </a:path>
                <a:path w="1904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276" name="object 17276"/>
          <p:cNvSpPr/>
          <p:nvPr/>
        </p:nvSpPr>
        <p:spPr>
          <a:xfrm>
            <a:off x="6458442" y="6694851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0" y="0"/>
                </a:moveTo>
                <a:lnTo>
                  <a:pt x="2792" y="18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277" name="object 17277"/>
          <p:cNvGrpSpPr/>
          <p:nvPr/>
        </p:nvGrpSpPr>
        <p:grpSpPr>
          <a:xfrm>
            <a:off x="12023369" y="6268569"/>
            <a:ext cx="7620" cy="3175"/>
            <a:chOff x="12023369" y="6268569"/>
            <a:chExt cx="7620" cy="3175"/>
          </a:xfrm>
        </p:grpSpPr>
        <p:sp>
          <p:nvSpPr>
            <p:cNvPr id="17278" name="object 17278"/>
            <p:cNvSpPr/>
            <p:nvPr/>
          </p:nvSpPr>
          <p:spPr>
            <a:xfrm>
              <a:off x="12028022" y="62685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79" name="object 17279"/>
            <p:cNvSpPr/>
            <p:nvPr/>
          </p:nvSpPr>
          <p:spPr>
            <a:xfrm>
              <a:off x="12028953" y="62695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80" name="object 17280"/>
            <p:cNvSpPr/>
            <p:nvPr/>
          </p:nvSpPr>
          <p:spPr>
            <a:xfrm>
              <a:off x="12028953" y="62685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81" name="object 17281"/>
            <p:cNvSpPr/>
            <p:nvPr/>
          </p:nvSpPr>
          <p:spPr>
            <a:xfrm>
              <a:off x="12024299" y="626950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653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282" name="object 17282"/>
          <p:cNvGrpSpPr/>
          <p:nvPr/>
        </p:nvGrpSpPr>
        <p:grpSpPr>
          <a:xfrm>
            <a:off x="11871657" y="6306730"/>
            <a:ext cx="7620" cy="3175"/>
            <a:chOff x="11871657" y="6306730"/>
            <a:chExt cx="7620" cy="3175"/>
          </a:xfrm>
        </p:grpSpPr>
        <p:sp>
          <p:nvSpPr>
            <p:cNvPr id="17283" name="object 17283"/>
            <p:cNvSpPr/>
            <p:nvPr/>
          </p:nvSpPr>
          <p:spPr>
            <a:xfrm>
              <a:off x="11873519" y="630766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653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84" name="object 17284"/>
            <p:cNvSpPr/>
            <p:nvPr/>
          </p:nvSpPr>
          <p:spPr>
            <a:xfrm>
              <a:off x="11871656" y="63076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85" name="object 17285"/>
            <p:cNvSpPr/>
            <p:nvPr/>
          </p:nvSpPr>
          <p:spPr>
            <a:xfrm>
              <a:off x="11872588" y="630859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286" name="object 17286"/>
          <p:cNvSpPr/>
          <p:nvPr/>
        </p:nvSpPr>
        <p:spPr>
          <a:xfrm>
            <a:off x="6461234" y="6696712"/>
            <a:ext cx="10795" cy="1905"/>
          </a:xfrm>
          <a:custGeom>
            <a:avLst/>
            <a:gdLst/>
            <a:ahLst/>
            <a:cxnLst/>
            <a:rect l="l" t="t" r="r" b="b"/>
            <a:pathLst>
              <a:path w="10795" h="1904">
                <a:moveTo>
                  <a:pt x="6515" y="1861"/>
                </a:moveTo>
                <a:lnTo>
                  <a:pt x="10238" y="1861"/>
                </a:lnTo>
              </a:path>
              <a:path w="10795" h="1904">
                <a:moveTo>
                  <a:pt x="3722" y="1861"/>
                </a:moveTo>
                <a:lnTo>
                  <a:pt x="6515" y="1861"/>
                </a:lnTo>
              </a:path>
              <a:path w="10795" h="1904">
                <a:moveTo>
                  <a:pt x="0" y="0"/>
                </a:moveTo>
                <a:lnTo>
                  <a:pt x="3722" y="18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87" name="object 17287"/>
          <p:cNvSpPr/>
          <p:nvPr/>
        </p:nvSpPr>
        <p:spPr>
          <a:xfrm>
            <a:off x="6595261" y="6530109"/>
            <a:ext cx="33020" cy="132715"/>
          </a:xfrm>
          <a:custGeom>
            <a:avLst/>
            <a:gdLst/>
            <a:ahLst/>
            <a:cxnLst/>
            <a:rect l="l" t="t" r="r" b="b"/>
            <a:pathLst>
              <a:path w="33020" h="132715">
                <a:moveTo>
                  <a:pt x="28853" y="128442"/>
                </a:moveTo>
                <a:lnTo>
                  <a:pt x="30714" y="125650"/>
                </a:lnTo>
              </a:path>
              <a:path w="33020" h="132715">
                <a:moveTo>
                  <a:pt x="26060" y="130304"/>
                </a:moveTo>
                <a:lnTo>
                  <a:pt x="28853" y="128442"/>
                </a:lnTo>
              </a:path>
              <a:path w="33020" h="132715">
                <a:moveTo>
                  <a:pt x="22337" y="132165"/>
                </a:moveTo>
                <a:lnTo>
                  <a:pt x="26060" y="130304"/>
                </a:lnTo>
              </a:path>
              <a:path w="33020" h="132715">
                <a:moveTo>
                  <a:pt x="32576" y="122858"/>
                </a:moveTo>
                <a:lnTo>
                  <a:pt x="32576" y="120066"/>
                </a:lnTo>
              </a:path>
              <a:path w="33020" h="132715">
                <a:moveTo>
                  <a:pt x="30714" y="125650"/>
                </a:moveTo>
                <a:lnTo>
                  <a:pt x="32576" y="122858"/>
                </a:lnTo>
              </a:path>
              <a:path w="33020" h="132715">
                <a:moveTo>
                  <a:pt x="32576" y="119135"/>
                </a:moveTo>
                <a:lnTo>
                  <a:pt x="32576" y="116343"/>
                </a:lnTo>
              </a:path>
              <a:path w="33020" h="132715">
                <a:moveTo>
                  <a:pt x="32576" y="116343"/>
                </a:moveTo>
                <a:lnTo>
                  <a:pt x="26060" y="90282"/>
                </a:lnTo>
              </a:path>
              <a:path w="33020" h="132715">
                <a:moveTo>
                  <a:pt x="21407" y="74459"/>
                </a:moveTo>
                <a:lnTo>
                  <a:pt x="13961" y="42814"/>
                </a:lnTo>
              </a:path>
              <a:path w="33020" h="132715">
                <a:moveTo>
                  <a:pt x="10238" y="26991"/>
                </a:moveTo>
                <a:lnTo>
                  <a:pt x="3722" y="0"/>
                </a:lnTo>
              </a:path>
              <a:path w="33020" h="132715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288" name="object 17288"/>
          <p:cNvGrpSpPr/>
          <p:nvPr/>
        </p:nvGrpSpPr>
        <p:grpSpPr>
          <a:xfrm>
            <a:off x="11871657" y="7208622"/>
            <a:ext cx="7620" cy="3810"/>
            <a:chOff x="11871657" y="7208622"/>
            <a:chExt cx="7620" cy="3810"/>
          </a:xfrm>
        </p:grpSpPr>
        <p:sp>
          <p:nvSpPr>
            <p:cNvPr id="17289" name="object 17289"/>
            <p:cNvSpPr/>
            <p:nvPr/>
          </p:nvSpPr>
          <p:spPr>
            <a:xfrm>
              <a:off x="11872588" y="7209553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5" h="1904">
                  <a:moveTo>
                    <a:pt x="930" y="930"/>
                  </a:moveTo>
                  <a:lnTo>
                    <a:pt x="5584" y="1861"/>
                  </a:lnTo>
                </a:path>
                <a:path w="5715" h="1904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90" name="object 17290"/>
            <p:cNvSpPr/>
            <p:nvPr/>
          </p:nvSpPr>
          <p:spPr>
            <a:xfrm>
              <a:off x="11871656" y="72086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291" name="object 17291"/>
          <p:cNvGrpSpPr/>
          <p:nvPr/>
        </p:nvGrpSpPr>
        <p:grpSpPr>
          <a:xfrm>
            <a:off x="11978692" y="6780479"/>
            <a:ext cx="1905" cy="1905"/>
            <a:chOff x="11978692" y="6780479"/>
            <a:chExt cx="1905" cy="1905"/>
          </a:xfrm>
        </p:grpSpPr>
        <p:sp>
          <p:nvSpPr>
            <p:cNvPr id="17292" name="object 17292"/>
            <p:cNvSpPr/>
            <p:nvPr/>
          </p:nvSpPr>
          <p:spPr>
            <a:xfrm>
              <a:off x="11978693" y="678141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93" name="object 17293"/>
            <p:cNvSpPr/>
            <p:nvPr/>
          </p:nvSpPr>
          <p:spPr>
            <a:xfrm>
              <a:off x="11978692" y="67804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94" name="object 17294"/>
            <p:cNvSpPr/>
            <p:nvPr/>
          </p:nvSpPr>
          <p:spPr>
            <a:xfrm>
              <a:off x="11979624" y="678141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295" name="object 17295"/>
          <p:cNvGrpSpPr/>
          <p:nvPr/>
        </p:nvGrpSpPr>
        <p:grpSpPr>
          <a:xfrm>
            <a:off x="11978693" y="6670651"/>
            <a:ext cx="159385" cy="151130"/>
            <a:chOff x="11978693" y="6670651"/>
            <a:chExt cx="159385" cy="151130"/>
          </a:xfrm>
        </p:grpSpPr>
        <p:sp>
          <p:nvSpPr>
            <p:cNvPr id="17296" name="object 17296"/>
            <p:cNvSpPr/>
            <p:nvPr/>
          </p:nvSpPr>
          <p:spPr>
            <a:xfrm>
              <a:off x="11979624" y="6671582"/>
              <a:ext cx="149860" cy="111760"/>
            </a:xfrm>
            <a:custGeom>
              <a:avLst/>
              <a:gdLst/>
              <a:ahLst/>
              <a:cxnLst/>
              <a:rect l="l" t="t" r="r" b="b"/>
              <a:pathLst>
                <a:path w="149859" h="111759">
                  <a:moveTo>
                    <a:pt x="149850" y="28853"/>
                  </a:moveTo>
                  <a:lnTo>
                    <a:pt x="142404" y="0"/>
                  </a:lnTo>
                </a:path>
                <a:path w="149859" h="111759">
                  <a:moveTo>
                    <a:pt x="96797" y="41883"/>
                  </a:moveTo>
                  <a:lnTo>
                    <a:pt x="90282" y="13030"/>
                  </a:lnTo>
                </a:path>
                <a:path w="149859" h="111759">
                  <a:moveTo>
                    <a:pt x="56775" y="52121"/>
                  </a:moveTo>
                  <a:lnTo>
                    <a:pt x="49329" y="22337"/>
                  </a:lnTo>
                </a:path>
                <a:path w="149859" h="111759">
                  <a:moveTo>
                    <a:pt x="7445" y="64221"/>
                  </a:moveTo>
                  <a:lnTo>
                    <a:pt x="0" y="35368"/>
                  </a:lnTo>
                </a:path>
                <a:path w="149859" h="111759">
                  <a:moveTo>
                    <a:pt x="5584" y="110758"/>
                  </a:moveTo>
                  <a:lnTo>
                    <a:pt x="930" y="109827"/>
                  </a:lnTo>
                </a:path>
                <a:path w="149859" h="111759">
                  <a:moveTo>
                    <a:pt x="6515" y="110758"/>
                  </a:moveTo>
                  <a:lnTo>
                    <a:pt x="5584" y="110758"/>
                  </a:lnTo>
                </a:path>
                <a:path w="149859" h="111759">
                  <a:moveTo>
                    <a:pt x="7445" y="111689"/>
                  </a:moveTo>
                  <a:lnTo>
                    <a:pt x="6515" y="110758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97" name="object 17297"/>
            <p:cNvSpPr/>
            <p:nvPr/>
          </p:nvSpPr>
          <p:spPr>
            <a:xfrm>
              <a:off x="11986139" y="6782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98" name="object 17298"/>
            <p:cNvSpPr/>
            <p:nvPr/>
          </p:nvSpPr>
          <p:spPr>
            <a:xfrm>
              <a:off x="11987070" y="6783271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29" h="12700">
                  <a:moveTo>
                    <a:pt x="49329" y="1209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299" name="object 17299"/>
            <p:cNvSpPr/>
            <p:nvPr/>
          </p:nvSpPr>
          <p:spPr>
            <a:xfrm>
              <a:off x="12035468" y="6794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0" name="object 17300"/>
            <p:cNvSpPr/>
            <p:nvPr/>
          </p:nvSpPr>
          <p:spPr>
            <a:xfrm>
              <a:off x="12036399" y="6795371"/>
              <a:ext cx="40640" cy="10795"/>
            </a:xfrm>
            <a:custGeom>
              <a:avLst/>
              <a:gdLst/>
              <a:ahLst/>
              <a:cxnLst/>
              <a:rect l="l" t="t" r="r" b="b"/>
              <a:pathLst>
                <a:path w="40640" h="10795">
                  <a:moveTo>
                    <a:pt x="930" y="0"/>
                  </a:moveTo>
                  <a:lnTo>
                    <a:pt x="0" y="0"/>
                  </a:lnTo>
                </a:path>
                <a:path w="40640" h="10795">
                  <a:moveTo>
                    <a:pt x="1861" y="0"/>
                  </a:moveTo>
                  <a:lnTo>
                    <a:pt x="930" y="0"/>
                  </a:lnTo>
                </a:path>
                <a:path w="40640" h="10795">
                  <a:moveTo>
                    <a:pt x="2792" y="930"/>
                  </a:moveTo>
                  <a:lnTo>
                    <a:pt x="1861" y="0"/>
                  </a:lnTo>
                </a:path>
                <a:path w="40640" h="10795">
                  <a:moveTo>
                    <a:pt x="4653" y="930"/>
                  </a:moveTo>
                  <a:lnTo>
                    <a:pt x="2792" y="930"/>
                  </a:lnTo>
                </a:path>
                <a:path w="40640" h="10795">
                  <a:moveTo>
                    <a:pt x="5584" y="930"/>
                  </a:moveTo>
                  <a:lnTo>
                    <a:pt x="4653" y="930"/>
                  </a:lnTo>
                </a:path>
                <a:path w="40640" h="10795">
                  <a:moveTo>
                    <a:pt x="20476" y="4653"/>
                  </a:moveTo>
                  <a:lnTo>
                    <a:pt x="5584" y="930"/>
                  </a:lnTo>
                </a:path>
                <a:path w="40640" h="10795">
                  <a:moveTo>
                    <a:pt x="34437" y="8376"/>
                  </a:moveTo>
                  <a:lnTo>
                    <a:pt x="20476" y="4653"/>
                  </a:lnTo>
                </a:path>
                <a:path w="40640" h="10795">
                  <a:moveTo>
                    <a:pt x="36299" y="9307"/>
                  </a:moveTo>
                  <a:lnTo>
                    <a:pt x="34437" y="8376"/>
                  </a:lnTo>
                </a:path>
                <a:path w="40640" h="10795">
                  <a:moveTo>
                    <a:pt x="37229" y="9307"/>
                  </a:moveTo>
                  <a:lnTo>
                    <a:pt x="36299" y="9307"/>
                  </a:lnTo>
                </a:path>
                <a:path w="40640" h="10795">
                  <a:moveTo>
                    <a:pt x="39091" y="9307"/>
                  </a:moveTo>
                  <a:lnTo>
                    <a:pt x="37229" y="9307"/>
                  </a:lnTo>
                </a:path>
                <a:path w="40640" h="10795">
                  <a:moveTo>
                    <a:pt x="40022" y="9307"/>
                  </a:moveTo>
                  <a:lnTo>
                    <a:pt x="39091" y="9307"/>
                  </a:lnTo>
                </a:path>
                <a:path w="40640" h="10795">
                  <a:moveTo>
                    <a:pt x="40022" y="10238"/>
                  </a:moveTo>
                  <a:lnTo>
                    <a:pt x="40022" y="9307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1" name="object 17301"/>
            <p:cNvSpPr/>
            <p:nvPr/>
          </p:nvSpPr>
          <p:spPr>
            <a:xfrm>
              <a:off x="12075490" y="68046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2" name="object 17302"/>
            <p:cNvSpPr/>
            <p:nvPr/>
          </p:nvSpPr>
          <p:spPr>
            <a:xfrm>
              <a:off x="12076421" y="6805609"/>
              <a:ext cx="53340" cy="13335"/>
            </a:xfrm>
            <a:custGeom>
              <a:avLst/>
              <a:gdLst/>
              <a:ahLst/>
              <a:cxnLst/>
              <a:rect l="l" t="t" r="r" b="b"/>
              <a:pathLst>
                <a:path w="53340" h="13334">
                  <a:moveTo>
                    <a:pt x="53052" y="13030"/>
                  </a:moveTo>
                  <a:lnTo>
                    <a:pt x="35368" y="8376"/>
                  </a:lnTo>
                </a:path>
                <a:path w="53340" h="13334">
                  <a:moveTo>
                    <a:pt x="17684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3" name="object 17303"/>
            <p:cNvSpPr/>
            <p:nvPr/>
          </p:nvSpPr>
          <p:spPr>
            <a:xfrm>
              <a:off x="12128538" y="68177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4" name="object 17304"/>
            <p:cNvSpPr/>
            <p:nvPr/>
          </p:nvSpPr>
          <p:spPr>
            <a:xfrm>
              <a:off x="12129474" y="6818640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930" y="0"/>
                  </a:moveTo>
                  <a:lnTo>
                    <a:pt x="0" y="0"/>
                  </a:lnTo>
                </a:path>
                <a:path w="7620" h="1904">
                  <a:moveTo>
                    <a:pt x="5584" y="930"/>
                  </a:moveTo>
                  <a:lnTo>
                    <a:pt x="930" y="0"/>
                  </a:lnTo>
                </a:path>
                <a:path w="7620" h="1904">
                  <a:moveTo>
                    <a:pt x="6515" y="1861"/>
                  </a:moveTo>
                  <a:lnTo>
                    <a:pt x="5584" y="930"/>
                  </a:lnTo>
                </a:path>
                <a:path w="7620" h="1904">
                  <a:moveTo>
                    <a:pt x="7445" y="1861"/>
                  </a:moveTo>
                  <a:lnTo>
                    <a:pt x="6515" y="1861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5" name="object 17305"/>
            <p:cNvSpPr/>
            <p:nvPr/>
          </p:nvSpPr>
          <p:spPr>
            <a:xfrm>
              <a:off x="12135989" y="681957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306" name="object 17306"/>
          <p:cNvSpPr/>
          <p:nvPr/>
        </p:nvSpPr>
        <p:spPr>
          <a:xfrm>
            <a:off x="6426796" y="6571992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279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307" name="object 17307"/>
          <p:cNvGrpSpPr/>
          <p:nvPr/>
        </p:nvGrpSpPr>
        <p:grpSpPr>
          <a:xfrm>
            <a:off x="6618530" y="6652036"/>
            <a:ext cx="11430" cy="13335"/>
            <a:chOff x="6618530" y="6652036"/>
            <a:chExt cx="11430" cy="13335"/>
          </a:xfrm>
        </p:grpSpPr>
        <p:sp>
          <p:nvSpPr>
            <p:cNvPr id="17308" name="object 17308"/>
            <p:cNvSpPr/>
            <p:nvPr/>
          </p:nvSpPr>
          <p:spPr>
            <a:xfrm>
              <a:off x="6619461" y="6652967"/>
              <a:ext cx="9525" cy="11430"/>
            </a:xfrm>
            <a:custGeom>
              <a:avLst/>
              <a:gdLst/>
              <a:ahLst/>
              <a:cxnLst/>
              <a:rect l="l" t="t" r="r" b="b"/>
              <a:pathLst>
                <a:path w="9525" h="11429">
                  <a:moveTo>
                    <a:pt x="4653" y="8376"/>
                  </a:moveTo>
                  <a:lnTo>
                    <a:pt x="3722" y="10238"/>
                  </a:lnTo>
                </a:path>
                <a:path w="9525" h="11429">
                  <a:moveTo>
                    <a:pt x="7445" y="5584"/>
                  </a:moveTo>
                  <a:lnTo>
                    <a:pt x="4653" y="8376"/>
                  </a:lnTo>
                </a:path>
                <a:path w="9525" h="11429">
                  <a:moveTo>
                    <a:pt x="8376" y="2792"/>
                  </a:moveTo>
                  <a:lnTo>
                    <a:pt x="7445" y="5584"/>
                  </a:lnTo>
                </a:path>
                <a:path w="9525" h="11429">
                  <a:moveTo>
                    <a:pt x="9307" y="0"/>
                  </a:moveTo>
                  <a:lnTo>
                    <a:pt x="8376" y="2792"/>
                  </a:lnTo>
                </a:path>
                <a:path w="9525" h="11429">
                  <a:moveTo>
                    <a:pt x="2792" y="10238"/>
                  </a:moveTo>
                  <a:lnTo>
                    <a:pt x="0" y="11168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09" name="object 17309"/>
            <p:cNvSpPr/>
            <p:nvPr/>
          </p:nvSpPr>
          <p:spPr>
            <a:xfrm>
              <a:off x="6621322" y="66622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310" name="object 17310"/>
          <p:cNvSpPr/>
          <p:nvPr/>
        </p:nvSpPr>
        <p:spPr>
          <a:xfrm>
            <a:off x="12129474" y="684283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0"/>
                </a:moveTo>
                <a:lnTo>
                  <a:pt x="0" y="7445"/>
                </a:lnTo>
              </a:path>
              <a:path w="1904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11" name="object 17311"/>
          <p:cNvSpPr/>
          <p:nvPr/>
        </p:nvSpPr>
        <p:spPr>
          <a:xfrm>
            <a:off x="6456580" y="6664136"/>
            <a:ext cx="163195" cy="37465"/>
          </a:xfrm>
          <a:custGeom>
            <a:avLst/>
            <a:gdLst/>
            <a:ahLst/>
            <a:cxnLst/>
            <a:rect l="l" t="t" r="r" b="b"/>
            <a:pathLst>
              <a:path w="163195" h="37465">
                <a:moveTo>
                  <a:pt x="162880" y="0"/>
                </a:moveTo>
                <a:lnTo>
                  <a:pt x="161949" y="930"/>
                </a:lnTo>
              </a:path>
              <a:path w="163195" h="37465">
                <a:moveTo>
                  <a:pt x="161949" y="930"/>
                </a:moveTo>
                <a:lnTo>
                  <a:pt x="122858" y="10238"/>
                </a:lnTo>
              </a:path>
              <a:path w="163195" h="37465">
                <a:moveTo>
                  <a:pt x="105174" y="14891"/>
                </a:moveTo>
                <a:lnTo>
                  <a:pt x="71667" y="23268"/>
                </a:lnTo>
              </a:path>
              <a:path w="163195" h="37465">
                <a:moveTo>
                  <a:pt x="54913" y="26991"/>
                </a:moveTo>
                <a:lnTo>
                  <a:pt x="15822" y="37229"/>
                </a:lnTo>
              </a:path>
              <a:path w="163195" h="37465">
                <a:moveTo>
                  <a:pt x="15822" y="37229"/>
                </a:moveTo>
                <a:lnTo>
                  <a:pt x="14891" y="37229"/>
                </a:lnTo>
              </a:path>
              <a:path w="163195" h="37465">
                <a:moveTo>
                  <a:pt x="13961" y="37229"/>
                </a:moveTo>
                <a:lnTo>
                  <a:pt x="12099" y="37229"/>
                </a:lnTo>
              </a:path>
              <a:path w="163195" h="37465">
                <a:moveTo>
                  <a:pt x="5584" y="36299"/>
                </a:moveTo>
                <a:lnTo>
                  <a:pt x="2792" y="34437"/>
                </a:lnTo>
              </a:path>
              <a:path w="163195" h="37465">
                <a:moveTo>
                  <a:pt x="8376" y="37229"/>
                </a:moveTo>
                <a:lnTo>
                  <a:pt x="5584" y="36299"/>
                </a:lnTo>
              </a:path>
              <a:path w="163195" h="37465">
                <a:moveTo>
                  <a:pt x="12099" y="37229"/>
                </a:moveTo>
                <a:lnTo>
                  <a:pt x="8376" y="37229"/>
                </a:lnTo>
              </a:path>
              <a:path w="163195" h="37465">
                <a:moveTo>
                  <a:pt x="930" y="31645"/>
                </a:moveTo>
                <a:lnTo>
                  <a:pt x="0" y="28853"/>
                </a:lnTo>
              </a:path>
              <a:path w="163195" h="37465">
                <a:moveTo>
                  <a:pt x="2792" y="33506"/>
                </a:moveTo>
                <a:lnTo>
                  <a:pt x="930" y="316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12" name="object 17312"/>
          <p:cNvSpPr/>
          <p:nvPr/>
        </p:nvSpPr>
        <p:spPr>
          <a:xfrm>
            <a:off x="6527317" y="6265777"/>
            <a:ext cx="7620" cy="9525"/>
          </a:xfrm>
          <a:custGeom>
            <a:avLst/>
            <a:gdLst/>
            <a:ahLst/>
            <a:cxnLst/>
            <a:rect l="l" t="t" r="r" b="b"/>
            <a:pathLst>
              <a:path w="7620" h="9525">
                <a:moveTo>
                  <a:pt x="7445" y="9307"/>
                </a:moveTo>
                <a:lnTo>
                  <a:pt x="5584" y="5584"/>
                </a:lnTo>
              </a:path>
              <a:path w="7620" h="9525">
                <a:moveTo>
                  <a:pt x="5584" y="4653"/>
                </a:moveTo>
                <a:lnTo>
                  <a:pt x="4653" y="3722"/>
                </a:lnTo>
              </a:path>
              <a:path w="7620" h="9525">
                <a:moveTo>
                  <a:pt x="4653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13" name="object 17313"/>
          <p:cNvSpPr/>
          <p:nvPr/>
        </p:nvSpPr>
        <p:spPr>
          <a:xfrm>
            <a:off x="12129474" y="684283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0"/>
                </a:moveTo>
                <a:lnTo>
                  <a:pt x="0" y="7445"/>
                </a:lnTo>
              </a:path>
              <a:path w="1904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314" name="object 17314"/>
          <p:cNvGrpSpPr/>
          <p:nvPr/>
        </p:nvGrpSpPr>
        <p:grpSpPr>
          <a:xfrm>
            <a:off x="6520801" y="6263916"/>
            <a:ext cx="6985" cy="3175"/>
            <a:chOff x="6520801" y="6263916"/>
            <a:chExt cx="6985" cy="3175"/>
          </a:xfrm>
        </p:grpSpPr>
        <p:sp>
          <p:nvSpPr>
            <p:cNvPr id="17315" name="object 17315"/>
            <p:cNvSpPr/>
            <p:nvPr/>
          </p:nvSpPr>
          <p:spPr>
            <a:xfrm>
              <a:off x="6525455" y="62648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16" name="object 17316"/>
            <p:cNvSpPr/>
            <p:nvPr/>
          </p:nvSpPr>
          <p:spPr>
            <a:xfrm>
              <a:off x="6521732" y="6264846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653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317" name="object 17317"/>
          <p:cNvSpPr/>
          <p:nvPr/>
        </p:nvSpPr>
        <p:spPr>
          <a:xfrm>
            <a:off x="11932156" y="6578507"/>
            <a:ext cx="45085" cy="125730"/>
          </a:xfrm>
          <a:custGeom>
            <a:avLst/>
            <a:gdLst/>
            <a:ahLst/>
            <a:cxnLst/>
            <a:rect l="l" t="t" r="r" b="b"/>
            <a:pathLst>
              <a:path w="45084" h="125729">
                <a:moveTo>
                  <a:pt x="0" y="0"/>
                </a:moveTo>
                <a:lnTo>
                  <a:pt x="6515" y="26991"/>
                </a:lnTo>
              </a:path>
              <a:path w="45084" h="125729">
                <a:moveTo>
                  <a:pt x="10238" y="42814"/>
                </a:moveTo>
                <a:lnTo>
                  <a:pt x="18614" y="74459"/>
                </a:lnTo>
              </a:path>
              <a:path w="45084" h="125729">
                <a:moveTo>
                  <a:pt x="22337" y="90282"/>
                </a:moveTo>
                <a:lnTo>
                  <a:pt x="28853" y="116343"/>
                </a:lnTo>
              </a:path>
              <a:path w="45084" h="125729">
                <a:moveTo>
                  <a:pt x="28853" y="116343"/>
                </a:moveTo>
                <a:lnTo>
                  <a:pt x="29783" y="119135"/>
                </a:lnTo>
              </a:path>
              <a:path w="45084" h="125729">
                <a:moveTo>
                  <a:pt x="40952" y="125650"/>
                </a:moveTo>
                <a:lnTo>
                  <a:pt x="44675" y="125650"/>
                </a:lnTo>
              </a:path>
              <a:path w="45084" h="125729">
                <a:moveTo>
                  <a:pt x="38160" y="125650"/>
                </a:moveTo>
                <a:lnTo>
                  <a:pt x="40952" y="125650"/>
                </a:lnTo>
              </a:path>
              <a:path w="45084" h="125729">
                <a:moveTo>
                  <a:pt x="34437" y="124719"/>
                </a:moveTo>
                <a:lnTo>
                  <a:pt x="38160" y="125650"/>
                </a:lnTo>
              </a:path>
              <a:path w="45084" h="125729">
                <a:moveTo>
                  <a:pt x="31645" y="121927"/>
                </a:moveTo>
                <a:lnTo>
                  <a:pt x="34437" y="124719"/>
                </a:lnTo>
              </a:path>
              <a:path w="45084" h="125729">
                <a:moveTo>
                  <a:pt x="30714" y="120066"/>
                </a:moveTo>
                <a:lnTo>
                  <a:pt x="31645" y="121927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18" name="object 17318"/>
          <p:cNvSpPr/>
          <p:nvPr/>
        </p:nvSpPr>
        <p:spPr>
          <a:xfrm>
            <a:off x="12100621" y="6535694"/>
            <a:ext cx="33020" cy="132715"/>
          </a:xfrm>
          <a:custGeom>
            <a:avLst/>
            <a:gdLst/>
            <a:ahLst/>
            <a:cxnLst/>
            <a:rect l="l" t="t" r="r" b="b"/>
            <a:pathLst>
              <a:path w="33020" h="132715">
                <a:moveTo>
                  <a:pt x="32576" y="122858"/>
                </a:moveTo>
                <a:lnTo>
                  <a:pt x="32576" y="120066"/>
                </a:lnTo>
              </a:path>
              <a:path w="33020" h="132715">
                <a:moveTo>
                  <a:pt x="30714" y="125650"/>
                </a:moveTo>
                <a:lnTo>
                  <a:pt x="32576" y="122858"/>
                </a:lnTo>
              </a:path>
              <a:path w="33020" h="132715">
                <a:moveTo>
                  <a:pt x="28853" y="128442"/>
                </a:moveTo>
                <a:lnTo>
                  <a:pt x="30714" y="125650"/>
                </a:lnTo>
              </a:path>
              <a:path w="33020" h="132715">
                <a:moveTo>
                  <a:pt x="26060" y="130304"/>
                </a:moveTo>
                <a:lnTo>
                  <a:pt x="28853" y="128442"/>
                </a:lnTo>
              </a:path>
              <a:path w="33020" h="132715">
                <a:moveTo>
                  <a:pt x="22337" y="132165"/>
                </a:moveTo>
                <a:lnTo>
                  <a:pt x="26060" y="130304"/>
                </a:lnTo>
              </a:path>
              <a:path w="33020" h="132715">
                <a:moveTo>
                  <a:pt x="32576" y="119135"/>
                </a:moveTo>
                <a:lnTo>
                  <a:pt x="32576" y="116343"/>
                </a:lnTo>
              </a:path>
              <a:path w="33020" h="132715">
                <a:moveTo>
                  <a:pt x="32576" y="116343"/>
                </a:moveTo>
                <a:lnTo>
                  <a:pt x="26060" y="90282"/>
                </a:lnTo>
              </a:path>
              <a:path w="33020" h="132715">
                <a:moveTo>
                  <a:pt x="22337" y="74459"/>
                </a:moveTo>
                <a:lnTo>
                  <a:pt x="13961" y="42814"/>
                </a:lnTo>
              </a:path>
              <a:path w="33020" h="132715">
                <a:moveTo>
                  <a:pt x="10238" y="26991"/>
                </a:moveTo>
                <a:lnTo>
                  <a:pt x="3722" y="0"/>
                </a:lnTo>
              </a:path>
              <a:path w="33020" h="132715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19" name="object 17319"/>
          <p:cNvSpPr/>
          <p:nvPr/>
        </p:nvSpPr>
        <p:spPr>
          <a:xfrm>
            <a:off x="6362575" y="6264846"/>
            <a:ext cx="156845" cy="310515"/>
          </a:xfrm>
          <a:custGeom>
            <a:avLst/>
            <a:gdLst/>
            <a:ahLst/>
            <a:cxnLst/>
            <a:rect l="l" t="t" r="r" b="b"/>
            <a:pathLst>
              <a:path w="156845" h="310515">
                <a:moveTo>
                  <a:pt x="156365" y="0"/>
                </a:moveTo>
                <a:lnTo>
                  <a:pt x="117273" y="10238"/>
                </a:lnTo>
              </a:path>
              <a:path w="156845" h="310515">
                <a:moveTo>
                  <a:pt x="99589" y="14891"/>
                </a:moveTo>
                <a:lnTo>
                  <a:pt x="66082" y="23268"/>
                </a:lnTo>
              </a:path>
              <a:path w="156845" h="310515">
                <a:moveTo>
                  <a:pt x="49329" y="26991"/>
                </a:moveTo>
                <a:lnTo>
                  <a:pt x="10238" y="37229"/>
                </a:lnTo>
              </a:path>
              <a:path w="156845" h="310515">
                <a:moveTo>
                  <a:pt x="10238" y="37229"/>
                </a:moveTo>
                <a:lnTo>
                  <a:pt x="4653" y="40022"/>
                </a:lnTo>
              </a:path>
              <a:path w="156845" h="310515">
                <a:moveTo>
                  <a:pt x="4653" y="40022"/>
                </a:moveTo>
                <a:lnTo>
                  <a:pt x="930" y="44675"/>
                </a:lnTo>
              </a:path>
              <a:path w="156845" h="310515">
                <a:moveTo>
                  <a:pt x="930" y="45606"/>
                </a:moveTo>
                <a:lnTo>
                  <a:pt x="0" y="50260"/>
                </a:lnTo>
              </a:path>
              <a:path w="156845" h="310515">
                <a:moveTo>
                  <a:pt x="0" y="53052"/>
                </a:moveTo>
                <a:lnTo>
                  <a:pt x="4653" y="71667"/>
                </a:lnTo>
              </a:path>
              <a:path w="156845" h="310515">
                <a:moveTo>
                  <a:pt x="9307" y="88420"/>
                </a:moveTo>
                <a:lnTo>
                  <a:pt x="17684" y="121927"/>
                </a:lnTo>
              </a:path>
              <a:path w="156845" h="310515">
                <a:moveTo>
                  <a:pt x="21407" y="138681"/>
                </a:moveTo>
                <a:lnTo>
                  <a:pt x="29783" y="173118"/>
                </a:lnTo>
              </a:path>
              <a:path w="156845" h="310515">
                <a:moveTo>
                  <a:pt x="34437" y="189872"/>
                </a:moveTo>
                <a:lnTo>
                  <a:pt x="42814" y="223378"/>
                </a:lnTo>
              </a:path>
              <a:path w="156845" h="310515">
                <a:moveTo>
                  <a:pt x="47468" y="240132"/>
                </a:moveTo>
                <a:lnTo>
                  <a:pt x="55844" y="274569"/>
                </a:lnTo>
              </a:path>
              <a:path w="156845" h="310515">
                <a:moveTo>
                  <a:pt x="59567" y="291323"/>
                </a:moveTo>
                <a:lnTo>
                  <a:pt x="64221" y="309938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20" name="object 17320"/>
          <p:cNvSpPr/>
          <p:nvPr/>
        </p:nvSpPr>
        <p:spPr>
          <a:xfrm>
            <a:off x="11932156" y="6577577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279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21" name="object 17321"/>
          <p:cNvSpPr/>
          <p:nvPr/>
        </p:nvSpPr>
        <p:spPr>
          <a:xfrm>
            <a:off x="6534763" y="6275085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70" h="257175">
                <a:moveTo>
                  <a:pt x="64221" y="256885"/>
                </a:moveTo>
                <a:lnTo>
                  <a:pt x="59567" y="238270"/>
                </a:lnTo>
              </a:path>
              <a:path w="64770" h="257175">
                <a:moveTo>
                  <a:pt x="54913" y="221517"/>
                </a:moveTo>
                <a:lnTo>
                  <a:pt x="46537" y="187079"/>
                </a:lnTo>
              </a:path>
              <a:path w="64770" h="257175">
                <a:moveTo>
                  <a:pt x="42814" y="170326"/>
                </a:moveTo>
                <a:lnTo>
                  <a:pt x="34437" y="136819"/>
                </a:lnTo>
              </a:path>
              <a:path w="64770" h="257175">
                <a:moveTo>
                  <a:pt x="29783" y="120066"/>
                </a:moveTo>
                <a:lnTo>
                  <a:pt x="21407" y="85628"/>
                </a:lnTo>
              </a:path>
              <a:path w="64770" h="257175">
                <a:moveTo>
                  <a:pt x="17684" y="68875"/>
                </a:moveTo>
                <a:lnTo>
                  <a:pt x="9307" y="35368"/>
                </a:lnTo>
              </a:path>
              <a:path w="64770" h="257175">
                <a:moveTo>
                  <a:pt x="4653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22" name="object 17322"/>
          <p:cNvSpPr/>
          <p:nvPr/>
        </p:nvSpPr>
        <p:spPr>
          <a:xfrm>
            <a:off x="11961939" y="6658552"/>
            <a:ext cx="172720" cy="48895"/>
          </a:xfrm>
          <a:custGeom>
            <a:avLst/>
            <a:gdLst/>
            <a:ahLst/>
            <a:cxnLst/>
            <a:rect l="l" t="t" r="r" b="b"/>
            <a:pathLst>
              <a:path w="172720" h="48895">
                <a:moveTo>
                  <a:pt x="165672" y="10238"/>
                </a:moveTo>
                <a:lnTo>
                  <a:pt x="162880" y="11168"/>
                </a:lnTo>
              </a:path>
              <a:path w="172720" h="48895">
                <a:moveTo>
                  <a:pt x="168464" y="8376"/>
                </a:moveTo>
                <a:lnTo>
                  <a:pt x="165672" y="10238"/>
                </a:lnTo>
              </a:path>
              <a:path w="172720" h="48895">
                <a:moveTo>
                  <a:pt x="170326" y="6515"/>
                </a:moveTo>
                <a:lnTo>
                  <a:pt x="168464" y="8376"/>
                </a:lnTo>
              </a:path>
              <a:path w="172720" h="48895">
                <a:moveTo>
                  <a:pt x="171257" y="2792"/>
                </a:moveTo>
                <a:lnTo>
                  <a:pt x="170326" y="6515"/>
                </a:lnTo>
              </a:path>
              <a:path w="172720" h="48895">
                <a:moveTo>
                  <a:pt x="172187" y="0"/>
                </a:moveTo>
                <a:lnTo>
                  <a:pt x="171257" y="2792"/>
                </a:lnTo>
              </a:path>
              <a:path w="172720" h="48895">
                <a:moveTo>
                  <a:pt x="162880" y="11168"/>
                </a:moveTo>
                <a:lnTo>
                  <a:pt x="161949" y="12099"/>
                </a:lnTo>
              </a:path>
              <a:path w="172720" h="48895">
                <a:moveTo>
                  <a:pt x="161949" y="12099"/>
                </a:moveTo>
                <a:lnTo>
                  <a:pt x="122858" y="21407"/>
                </a:lnTo>
              </a:path>
              <a:path w="172720" h="48895">
                <a:moveTo>
                  <a:pt x="106104" y="26060"/>
                </a:moveTo>
                <a:lnTo>
                  <a:pt x="71667" y="34437"/>
                </a:lnTo>
              </a:path>
              <a:path w="172720" h="48895">
                <a:moveTo>
                  <a:pt x="54913" y="38160"/>
                </a:moveTo>
                <a:lnTo>
                  <a:pt x="15822" y="48398"/>
                </a:lnTo>
              </a:path>
              <a:path w="172720" h="48895">
                <a:moveTo>
                  <a:pt x="15822" y="48398"/>
                </a:moveTo>
                <a:lnTo>
                  <a:pt x="14891" y="48398"/>
                </a:lnTo>
              </a:path>
              <a:path w="172720" h="48895">
                <a:moveTo>
                  <a:pt x="13961" y="48398"/>
                </a:moveTo>
                <a:lnTo>
                  <a:pt x="12099" y="48398"/>
                </a:lnTo>
              </a:path>
              <a:path w="172720" h="48895">
                <a:moveTo>
                  <a:pt x="5584" y="47468"/>
                </a:moveTo>
                <a:lnTo>
                  <a:pt x="3722" y="45606"/>
                </a:lnTo>
              </a:path>
              <a:path w="172720" h="48895">
                <a:moveTo>
                  <a:pt x="8376" y="48398"/>
                </a:moveTo>
                <a:lnTo>
                  <a:pt x="5584" y="47468"/>
                </a:lnTo>
              </a:path>
              <a:path w="172720" h="48895">
                <a:moveTo>
                  <a:pt x="12099" y="48398"/>
                </a:moveTo>
                <a:lnTo>
                  <a:pt x="8376" y="48398"/>
                </a:lnTo>
              </a:path>
              <a:path w="172720" h="48895">
                <a:moveTo>
                  <a:pt x="930" y="42814"/>
                </a:moveTo>
                <a:lnTo>
                  <a:pt x="0" y="40022"/>
                </a:lnTo>
              </a:path>
              <a:path w="172720" h="48895">
                <a:moveTo>
                  <a:pt x="2792" y="44675"/>
                </a:moveTo>
                <a:lnTo>
                  <a:pt x="930" y="42814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23" name="object 17323"/>
          <p:cNvSpPr/>
          <p:nvPr/>
        </p:nvSpPr>
        <p:spPr>
          <a:xfrm>
            <a:off x="6518940" y="6264846"/>
            <a:ext cx="10795" cy="1905"/>
          </a:xfrm>
          <a:custGeom>
            <a:avLst/>
            <a:gdLst/>
            <a:ahLst/>
            <a:cxnLst/>
            <a:rect l="l" t="t" r="r" b="b"/>
            <a:pathLst>
              <a:path w="10795" h="1904">
                <a:moveTo>
                  <a:pt x="0" y="0"/>
                </a:moveTo>
                <a:lnTo>
                  <a:pt x="3722" y="0"/>
                </a:lnTo>
              </a:path>
              <a:path w="10795" h="1904">
                <a:moveTo>
                  <a:pt x="6515" y="930"/>
                </a:moveTo>
                <a:lnTo>
                  <a:pt x="10238" y="1861"/>
                </a:lnTo>
              </a:path>
              <a:path w="10795" h="1904">
                <a:moveTo>
                  <a:pt x="3722" y="0"/>
                </a:moveTo>
                <a:lnTo>
                  <a:pt x="6515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324" name="object 17324"/>
          <p:cNvGrpSpPr/>
          <p:nvPr/>
        </p:nvGrpSpPr>
        <p:grpSpPr>
          <a:xfrm>
            <a:off x="11867004" y="6269500"/>
            <a:ext cx="174625" cy="312420"/>
            <a:chOff x="11867004" y="6269500"/>
            <a:chExt cx="174625" cy="312420"/>
          </a:xfrm>
        </p:grpSpPr>
        <p:sp>
          <p:nvSpPr>
            <p:cNvPr id="17325" name="object 17325"/>
            <p:cNvSpPr/>
            <p:nvPr/>
          </p:nvSpPr>
          <p:spPr>
            <a:xfrm>
              <a:off x="12032677" y="6271362"/>
              <a:ext cx="7620" cy="9525"/>
            </a:xfrm>
            <a:custGeom>
              <a:avLst/>
              <a:gdLst/>
              <a:ahLst/>
              <a:cxnLst/>
              <a:rect l="l" t="t" r="r" b="b"/>
              <a:pathLst>
                <a:path w="7620" h="9525">
                  <a:moveTo>
                    <a:pt x="7445" y="9307"/>
                  </a:moveTo>
                  <a:lnTo>
                    <a:pt x="5584" y="5584"/>
                  </a:lnTo>
                </a:path>
                <a:path w="7620" h="9525">
                  <a:moveTo>
                    <a:pt x="5584" y="4653"/>
                  </a:moveTo>
                  <a:lnTo>
                    <a:pt x="4653" y="3722"/>
                  </a:lnTo>
                </a:path>
                <a:path w="7620" h="9525">
                  <a:moveTo>
                    <a:pt x="4653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26" name="object 17326"/>
            <p:cNvSpPr/>
            <p:nvPr/>
          </p:nvSpPr>
          <p:spPr>
            <a:xfrm>
              <a:off x="12030815" y="62704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27" name="object 17327"/>
            <p:cNvSpPr/>
            <p:nvPr/>
          </p:nvSpPr>
          <p:spPr>
            <a:xfrm>
              <a:off x="11867935" y="6270431"/>
              <a:ext cx="163830" cy="310515"/>
            </a:xfrm>
            <a:custGeom>
              <a:avLst/>
              <a:gdLst/>
              <a:ahLst/>
              <a:cxnLst/>
              <a:rect l="l" t="t" r="r" b="b"/>
              <a:pathLst>
                <a:path w="163829" h="310515">
                  <a:moveTo>
                    <a:pt x="163811" y="930"/>
                  </a:moveTo>
                  <a:lnTo>
                    <a:pt x="159157" y="0"/>
                  </a:lnTo>
                </a:path>
                <a:path w="163829" h="310515">
                  <a:moveTo>
                    <a:pt x="156365" y="0"/>
                  </a:moveTo>
                  <a:lnTo>
                    <a:pt x="117273" y="10238"/>
                  </a:lnTo>
                </a:path>
                <a:path w="163829" h="310515">
                  <a:moveTo>
                    <a:pt x="100520" y="14891"/>
                  </a:moveTo>
                  <a:lnTo>
                    <a:pt x="66082" y="23268"/>
                  </a:lnTo>
                </a:path>
                <a:path w="163829" h="310515">
                  <a:moveTo>
                    <a:pt x="49329" y="26991"/>
                  </a:moveTo>
                  <a:lnTo>
                    <a:pt x="10238" y="37229"/>
                  </a:lnTo>
                </a:path>
                <a:path w="163829" h="310515">
                  <a:moveTo>
                    <a:pt x="10238" y="37229"/>
                  </a:moveTo>
                  <a:lnTo>
                    <a:pt x="4653" y="40022"/>
                  </a:lnTo>
                </a:path>
                <a:path w="163829" h="310515">
                  <a:moveTo>
                    <a:pt x="4653" y="40022"/>
                  </a:moveTo>
                  <a:lnTo>
                    <a:pt x="930" y="44675"/>
                  </a:lnTo>
                </a:path>
                <a:path w="163829" h="310515">
                  <a:moveTo>
                    <a:pt x="930" y="45606"/>
                  </a:moveTo>
                  <a:lnTo>
                    <a:pt x="0" y="50260"/>
                  </a:lnTo>
                </a:path>
                <a:path w="163829" h="310515">
                  <a:moveTo>
                    <a:pt x="0" y="53052"/>
                  </a:moveTo>
                  <a:lnTo>
                    <a:pt x="4653" y="71667"/>
                  </a:lnTo>
                </a:path>
                <a:path w="163829" h="310515">
                  <a:moveTo>
                    <a:pt x="9307" y="88420"/>
                  </a:moveTo>
                  <a:lnTo>
                    <a:pt x="17684" y="121927"/>
                  </a:lnTo>
                </a:path>
                <a:path w="163829" h="310515">
                  <a:moveTo>
                    <a:pt x="22337" y="138681"/>
                  </a:moveTo>
                  <a:lnTo>
                    <a:pt x="30714" y="173118"/>
                  </a:lnTo>
                </a:path>
                <a:path w="163829" h="310515">
                  <a:moveTo>
                    <a:pt x="34437" y="189872"/>
                  </a:moveTo>
                  <a:lnTo>
                    <a:pt x="42814" y="223378"/>
                  </a:lnTo>
                </a:path>
                <a:path w="163829" h="310515">
                  <a:moveTo>
                    <a:pt x="47468" y="241063"/>
                  </a:moveTo>
                  <a:lnTo>
                    <a:pt x="55844" y="274569"/>
                  </a:lnTo>
                </a:path>
                <a:path w="163829" h="310515">
                  <a:moveTo>
                    <a:pt x="59567" y="291323"/>
                  </a:moveTo>
                  <a:lnTo>
                    <a:pt x="64221" y="309938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328" name="object 17328"/>
          <p:cNvSpPr/>
          <p:nvPr/>
        </p:nvSpPr>
        <p:spPr>
          <a:xfrm>
            <a:off x="6529178" y="6266708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0" y="0"/>
                </a:moveTo>
                <a:lnTo>
                  <a:pt x="2792" y="18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29" name="object 17329"/>
          <p:cNvSpPr/>
          <p:nvPr/>
        </p:nvSpPr>
        <p:spPr>
          <a:xfrm>
            <a:off x="12129474" y="684283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0"/>
                </a:moveTo>
                <a:lnTo>
                  <a:pt x="0" y="7445"/>
                </a:lnTo>
              </a:path>
              <a:path w="1904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30" name="object 17330"/>
          <p:cNvSpPr/>
          <p:nvPr/>
        </p:nvSpPr>
        <p:spPr>
          <a:xfrm>
            <a:off x="12040122" y="6280669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70" h="257175">
                <a:moveTo>
                  <a:pt x="64221" y="256885"/>
                </a:moveTo>
                <a:lnTo>
                  <a:pt x="59567" y="238270"/>
                </a:lnTo>
              </a:path>
              <a:path w="64770" h="257175">
                <a:moveTo>
                  <a:pt x="55844" y="221517"/>
                </a:moveTo>
                <a:lnTo>
                  <a:pt x="47468" y="187079"/>
                </a:lnTo>
              </a:path>
              <a:path w="64770" h="257175">
                <a:moveTo>
                  <a:pt x="42814" y="170326"/>
                </a:moveTo>
                <a:lnTo>
                  <a:pt x="34437" y="136819"/>
                </a:lnTo>
              </a:path>
              <a:path w="64770" h="257175">
                <a:moveTo>
                  <a:pt x="29783" y="120066"/>
                </a:moveTo>
                <a:lnTo>
                  <a:pt x="21407" y="85628"/>
                </a:lnTo>
              </a:path>
              <a:path w="64770" h="257175">
                <a:moveTo>
                  <a:pt x="17684" y="68875"/>
                </a:moveTo>
                <a:lnTo>
                  <a:pt x="9307" y="35368"/>
                </a:lnTo>
              </a:path>
              <a:path w="64770" h="257175">
                <a:moveTo>
                  <a:pt x="4653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31" name="object 17331"/>
          <p:cNvSpPr/>
          <p:nvPr/>
        </p:nvSpPr>
        <p:spPr>
          <a:xfrm>
            <a:off x="6531971" y="6268569"/>
            <a:ext cx="1905" cy="3175"/>
          </a:xfrm>
          <a:custGeom>
            <a:avLst/>
            <a:gdLst/>
            <a:ahLst/>
            <a:cxnLst/>
            <a:rect l="l" t="t" r="r" b="b"/>
            <a:pathLst>
              <a:path w="1904" h="3175">
                <a:moveTo>
                  <a:pt x="0" y="0"/>
                </a:moveTo>
                <a:lnTo>
                  <a:pt x="1861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32" name="object 17332"/>
          <p:cNvSpPr/>
          <p:nvPr/>
        </p:nvSpPr>
        <p:spPr>
          <a:xfrm>
            <a:off x="12024300" y="6270431"/>
            <a:ext cx="15875" cy="10795"/>
          </a:xfrm>
          <a:custGeom>
            <a:avLst/>
            <a:gdLst/>
            <a:ahLst/>
            <a:cxnLst/>
            <a:rect l="l" t="t" r="r" b="b"/>
            <a:pathLst>
              <a:path w="15875" h="10795">
                <a:moveTo>
                  <a:pt x="14891" y="6515"/>
                </a:moveTo>
                <a:lnTo>
                  <a:pt x="15822" y="10238"/>
                </a:lnTo>
              </a:path>
              <a:path w="15875" h="10795">
                <a:moveTo>
                  <a:pt x="13030" y="3722"/>
                </a:moveTo>
                <a:lnTo>
                  <a:pt x="14891" y="6515"/>
                </a:lnTo>
              </a:path>
              <a:path w="15875" h="10795">
                <a:moveTo>
                  <a:pt x="10238" y="1861"/>
                </a:moveTo>
                <a:lnTo>
                  <a:pt x="13030" y="3722"/>
                </a:lnTo>
              </a:path>
              <a:path w="15875" h="10795">
                <a:moveTo>
                  <a:pt x="6515" y="930"/>
                </a:moveTo>
                <a:lnTo>
                  <a:pt x="10238" y="1861"/>
                </a:lnTo>
              </a:path>
              <a:path w="15875" h="10795">
                <a:moveTo>
                  <a:pt x="3722" y="0"/>
                </a:moveTo>
                <a:lnTo>
                  <a:pt x="6515" y="930"/>
                </a:lnTo>
              </a:path>
              <a:path w="15875" h="10795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33" name="object 17333"/>
          <p:cNvSpPr/>
          <p:nvPr/>
        </p:nvSpPr>
        <p:spPr>
          <a:xfrm>
            <a:off x="6533832" y="6271362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34" name="object 17334"/>
          <p:cNvSpPr/>
          <p:nvPr/>
        </p:nvSpPr>
        <p:spPr>
          <a:xfrm>
            <a:off x="6362575" y="6314176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35" name="object 17335"/>
          <p:cNvSpPr/>
          <p:nvPr/>
        </p:nvSpPr>
        <p:spPr>
          <a:xfrm>
            <a:off x="11867934" y="6307661"/>
            <a:ext cx="10795" cy="15875"/>
          </a:xfrm>
          <a:custGeom>
            <a:avLst/>
            <a:gdLst/>
            <a:ahLst/>
            <a:cxnLst/>
            <a:rect l="l" t="t" r="r" b="b"/>
            <a:pathLst>
              <a:path w="10795" h="15875">
                <a:moveTo>
                  <a:pt x="6515" y="930"/>
                </a:moveTo>
                <a:lnTo>
                  <a:pt x="10238" y="0"/>
                </a:lnTo>
              </a:path>
              <a:path w="10795" h="15875">
                <a:moveTo>
                  <a:pt x="3722" y="2792"/>
                </a:moveTo>
                <a:lnTo>
                  <a:pt x="6515" y="930"/>
                </a:lnTo>
              </a:path>
              <a:path w="10795" h="15875">
                <a:moveTo>
                  <a:pt x="1861" y="5584"/>
                </a:moveTo>
                <a:lnTo>
                  <a:pt x="3722" y="2792"/>
                </a:lnTo>
              </a:path>
              <a:path w="10795" h="15875">
                <a:moveTo>
                  <a:pt x="930" y="9307"/>
                </a:moveTo>
                <a:lnTo>
                  <a:pt x="1861" y="5584"/>
                </a:lnTo>
              </a:path>
              <a:path w="10795" h="15875">
                <a:moveTo>
                  <a:pt x="0" y="12099"/>
                </a:moveTo>
                <a:lnTo>
                  <a:pt x="930" y="9307"/>
                </a:lnTo>
              </a:path>
              <a:path w="10795" h="15875">
                <a:moveTo>
                  <a:pt x="0" y="15822"/>
                </a:moveTo>
                <a:lnTo>
                  <a:pt x="0" y="12099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36" name="object 17336"/>
          <p:cNvSpPr/>
          <p:nvPr/>
        </p:nvSpPr>
        <p:spPr>
          <a:xfrm>
            <a:off x="6362575" y="6302076"/>
            <a:ext cx="10795" cy="12700"/>
          </a:xfrm>
          <a:custGeom>
            <a:avLst/>
            <a:gdLst/>
            <a:ahLst/>
            <a:cxnLst/>
            <a:rect l="l" t="t" r="r" b="b"/>
            <a:pathLst>
              <a:path w="10795" h="12700">
                <a:moveTo>
                  <a:pt x="6515" y="930"/>
                </a:moveTo>
                <a:lnTo>
                  <a:pt x="10238" y="0"/>
                </a:lnTo>
              </a:path>
              <a:path w="10795" h="12700">
                <a:moveTo>
                  <a:pt x="3722" y="2792"/>
                </a:moveTo>
                <a:lnTo>
                  <a:pt x="6515" y="930"/>
                </a:lnTo>
              </a:path>
              <a:path w="10795" h="12700">
                <a:moveTo>
                  <a:pt x="1861" y="5584"/>
                </a:moveTo>
                <a:lnTo>
                  <a:pt x="3722" y="2792"/>
                </a:lnTo>
              </a:path>
              <a:path w="10795" h="12700">
                <a:moveTo>
                  <a:pt x="0" y="8376"/>
                </a:moveTo>
                <a:lnTo>
                  <a:pt x="1861" y="5584"/>
                </a:lnTo>
              </a:path>
              <a:path w="10795" h="12700">
                <a:moveTo>
                  <a:pt x="0" y="12099"/>
                </a:moveTo>
                <a:lnTo>
                  <a:pt x="0" y="8376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37" name="object 17337"/>
          <p:cNvSpPr/>
          <p:nvPr/>
        </p:nvSpPr>
        <p:spPr>
          <a:xfrm>
            <a:off x="4561583" y="6534763"/>
            <a:ext cx="59055" cy="200660"/>
          </a:xfrm>
          <a:custGeom>
            <a:avLst/>
            <a:gdLst/>
            <a:ahLst/>
            <a:cxnLst/>
            <a:rect l="l" t="t" r="r" b="b"/>
            <a:pathLst>
              <a:path w="59054" h="200659">
                <a:moveTo>
                  <a:pt x="4653" y="91213"/>
                </a:moveTo>
                <a:lnTo>
                  <a:pt x="4653" y="130304"/>
                </a:lnTo>
              </a:path>
              <a:path w="59054" h="200659">
                <a:moveTo>
                  <a:pt x="4653" y="147988"/>
                </a:moveTo>
                <a:lnTo>
                  <a:pt x="4653" y="187079"/>
                </a:lnTo>
              </a:path>
              <a:path w="59054" h="200659">
                <a:moveTo>
                  <a:pt x="0" y="86559"/>
                </a:moveTo>
                <a:lnTo>
                  <a:pt x="0" y="104243"/>
                </a:lnTo>
              </a:path>
              <a:path w="59054" h="200659">
                <a:moveTo>
                  <a:pt x="0" y="121927"/>
                </a:moveTo>
                <a:lnTo>
                  <a:pt x="0" y="156365"/>
                </a:lnTo>
              </a:path>
              <a:path w="59054" h="200659">
                <a:moveTo>
                  <a:pt x="0" y="174049"/>
                </a:moveTo>
                <a:lnTo>
                  <a:pt x="0" y="191733"/>
                </a:lnTo>
              </a:path>
              <a:path w="59054" h="200659">
                <a:moveTo>
                  <a:pt x="4653" y="187079"/>
                </a:moveTo>
                <a:lnTo>
                  <a:pt x="23268" y="187079"/>
                </a:lnTo>
              </a:path>
              <a:path w="59054" h="200659">
                <a:moveTo>
                  <a:pt x="40022" y="187079"/>
                </a:moveTo>
                <a:lnTo>
                  <a:pt x="58636" y="187079"/>
                </a:lnTo>
              </a:path>
              <a:path w="59054" h="200659">
                <a:moveTo>
                  <a:pt x="0" y="191733"/>
                </a:moveTo>
                <a:lnTo>
                  <a:pt x="20476" y="191733"/>
                </a:lnTo>
              </a:path>
              <a:path w="59054" h="200659">
                <a:moveTo>
                  <a:pt x="38160" y="191733"/>
                </a:moveTo>
                <a:lnTo>
                  <a:pt x="58636" y="191733"/>
                </a:lnTo>
              </a:path>
              <a:path w="59054" h="200659">
                <a:moveTo>
                  <a:pt x="4653" y="91213"/>
                </a:moveTo>
                <a:lnTo>
                  <a:pt x="23268" y="91213"/>
                </a:lnTo>
              </a:path>
              <a:path w="59054" h="200659">
                <a:moveTo>
                  <a:pt x="40022" y="91213"/>
                </a:moveTo>
                <a:lnTo>
                  <a:pt x="58636" y="91213"/>
                </a:lnTo>
              </a:path>
              <a:path w="59054" h="200659">
                <a:moveTo>
                  <a:pt x="58636" y="86559"/>
                </a:moveTo>
                <a:lnTo>
                  <a:pt x="38160" y="86559"/>
                </a:lnTo>
              </a:path>
              <a:path w="59054" h="200659">
                <a:moveTo>
                  <a:pt x="20476" y="86559"/>
                </a:moveTo>
                <a:lnTo>
                  <a:pt x="0" y="86559"/>
                </a:lnTo>
              </a:path>
              <a:path w="59054" h="200659">
                <a:moveTo>
                  <a:pt x="58636" y="200110"/>
                </a:moveTo>
                <a:lnTo>
                  <a:pt x="58636" y="161018"/>
                </a:lnTo>
              </a:path>
              <a:path w="59054" h="200659">
                <a:moveTo>
                  <a:pt x="58636" y="143334"/>
                </a:moveTo>
                <a:lnTo>
                  <a:pt x="58636" y="108897"/>
                </a:lnTo>
              </a:path>
              <a:path w="59054" h="200659">
                <a:moveTo>
                  <a:pt x="58636" y="91213"/>
                </a:moveTo>
                <a:lnTo>
                  <a:pt x="58636" y="56775"/>
                </a:lnTo>
              </a:path>
              <a:path w="59054" h="200659">
                <a:moveTo>
                  <a:pt x="58636" y="39091"/>
                </a:moveTo>
                <a:lnTo>
                  <a:pt x="5863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338" name="object 17338"/>
          <p:cNvGrpSpPr/>
          <p:nvPr/>
        </p:nvGrpSpPr>
        <p:grpSpPr>
          <a:xfrm>
            <a:off x="11698538" y="6530109"/>
            <a:ext cx="3810" cy="11430"/>
            <a:chOff x="11698538" y="6530109"/>
            <a:chExt cx="3810" cy="11430"/>
          </a:xfrm>
        </p:grpSpPr>
        <p:sp>
          <p:nvSpPr>
            <p:cNvPr id="17339" name="object 17339"/>
            <p:cNvSpPr/>
            <p:nvPr/>
          </p:nvSpPr>
          <p:spPr>
            <a:xfrm>
              <a:off x="11699469" y="6531039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30" y="930"/>
                  </a:moveTo>
                  <a:lnTo>
                    <a:pt x="930" y="8376"/>
                  </a:lnTo>
                </a:path>
                <a:path w="1270" h="9525">
                  <a:moveTo>
                    <a:pt x="0" y="0"/>
                  </a:moveTo>
                  <a:lnTo>
                    <a:pt x="0" y="9307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40" name="object 17340"/>
            <p:cNvSpPr/>
            <p:nvPr/>
          </p:nvSpPr>
          <p:spPr>
            <a:xfrm>
              <a:off x="11698538" y="65301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41" name="object 17341"/>
            <p:cNvSpPr/>
            <p:nvPr/>
          </p:nvSpPr>
          <p:spPr>
            <a:xfrm>
              <a:off x="11699469" y="6531039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0" y="0"/>
                  </a:moveTo>
                  <a:lnTo>
                    <a:pt x="930" y="0"/>
                  </a:lnTo>
                </a:path>
                <a:path w="3175" h="9525">
                  <a:moveTo>
                    <a:pt x="930" y="0"/>
                  </a:moveTo>
                  <a:lnTo>
                    <a:pt x="1861" y="0"/>
                  </a:lnTo>
                </a:path>
                <a:path w="3175" h="9525">
                  <a:moveTo>
                    <a:pt x="1861" y="0"/>
                  </a:moveTo>
                  <a:lnTo>
                    <a:pt x="2792" y="0"/>
                  </a:lnTo>
                </a:path>
                <a:path w="3175" h="9525">
                  <a:moveTo>
                    <a:pt x="2792" y="9307"/>
                  </a:moveTo>
                  <a:lnTo>
                    <a:pt x="1861" y="9307"/>
                  </a:lnTo>
                </a:path>
                <a:path w="3175" h="9525">
                  <a:moveTo>
                    <a:pt x="1861" y="9307"/>
                  </a:moveTo>
                  <a:lnTo>
                    <a:pt x="930" y="9307"/>
                  </a:lnTo>
                </a:path>
                <a:path w="3175" h="9525">
                  <a:moveTo>
                    <a:pt x="930" y="9307"/>
                  </a:moveTo>
                  <a:lnTo>
                    <a:pt x="0" y="9307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42" name="object 17342"/>
            <p:cNvSpPr/>
            <p:nvPr/>
          </p:nvSpPr>
          <p:spPr>
            <a:xfrm>
              <a:off x="11698538" y="6539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43" name="object 17343"/>
            <p:cNvSpPr/>
            <p:nvPr/>
          </p:nvSpPr>
          <p:spPr>
            <a:xfrm>
              <a:off x="11699469" y="6531039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930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344" name="object 17344"/>
          <p:cNvSpPr/>
          <p:nvPr/>
        </p:nvSpPr>
        <p:spPr>
          <a:xfrm>
            <a:off x="12852663" y="6535694"/>
            <a:ext cx="59055" cy="205104"/>
          </a:xfrm>
          <a:custGeom>
            <a:avLst/>
            <a:gdLst/>
            <a:ahLst/>
            <a:cxnLst/>
            <a:rect l="l" t="t" r="r" b="b"/>
            <a:pathLst>
              <a:path w="59054" h="205104">
                <a:moveTo>
                  <a:pt x="4653" y="95866"/>
                </a:moveTo>
                <a:lnTo>
                  <a:pt x="4653" y="134958"/>
                </a:lnTo>
              </a:path>
              <a:path w="59054" h="205104">
                <a:moveTo>
                  <a:pt x="4653" y="152642"/>
                </a:moveTo>
                <a:lnTo>
                  <a:pt x="4653" y="191733"/>
                </a:lnTo>
              </a:path>
              <a:path w="59054" h="205104">
                <a:moveTo>
                  <a:pt x="0" y="91213"/>
                </a:moveTo>
                <a:lnTo>
                  <a:pt x="0" y="108897"/>
                </a:lnTo>
              </a:path>
              <a:path w="59054" h="205104">
                <a:moveTo>
                  <a:pt x="0" y="126581"/>
                </a:moveTo>
                <a:lnTo>
                  <a:pt x="0" y="161018"/>
                </a:lnTo>
              </a:path>
              <a:path w="59054" h="205104">
                <a:moveTo>
                  <a:pt x="0" y="178703"/>
                </a:moveTo>
                <a:lnTo>
                  <a:pt x="0" y="196387"/>
                </a:lnTo>
              </a:path>
              <a:path w="59054" h="205104">
                <a:moveTo>
                  <a:pt x="4653" y="191733"/>
                </a:moveTo>
                <a:lnTo>
                  <a:pt x="22337" y="191733"/>
                </a:lnTo>
              </a:path>
              <a:path w="59054" h="205104">
                <a:moveTo>
                  <a:pt x="40022" y="191733"/>
                </a:moveTo>
                <a:lnTo>
                  <a:pt x="58636" y="191733"/>
                </a:lnTo>
              </a:path>
              <a:path w="59054" h="205104">
                <a:moveTo>
                  <a:pt x="0" y="196387"/>
                </a:moveTo>
                <a:lnTo>
                  <a:pt x="20476" y="196387"/>
                </a:lnTo>
              </a:path>
              <a:path w="59054" h="205104">
                <a:moveTo>
                  <a:pt x="38160" y="196387"/>
                </a:moveTo>
                <a:lnTo>
                  <a:pt x="58636" y="196387"/>
                </a:lnTo>
              </a:path>
              <a:path w="59054" h="205104">
                <a:moveTo>
                  <a:pt x="4653" y="95866"/>
                </a:moveTo>
                <a:lnTo>
                  <a:pt x="22337" y="95866"/>
                </a:lnTo>
              </a:path>
              <a:path w="59054" h="205104">
                <a:moveTo>
                  <a:pt x="40022" y="95866"/>
                </a:moveTo>
                <a:lnTo>
                  <a:pt x="58636" y="95866"/>
                </a:lnTo>
              </a:path>
              <a:path w="59054" h="205104">
                <a:moveTo>
                  <a:pt x="58636" y="91213"/>
                </a:moveTo>
                <a:lnTo>
                  <a:pt x="38160" y="91213"/>
                </a:lnTo>
              </a:path>
              <a:path w="59054" h="205104">
                <a:moveTo>
                  <a:pt x="20476" y="91213"/>
                </a:moveTo>
                <a:lnTo>
                  <a:pt x="0" y="91213"/>
                </a:lnTo>
              </a:path>
              <a:path w="59054" h="205104">
                <a:moveTo>
                  <a:pt x="58636" y="204763"/>
                </a:moveTo>
                <a:lnTo>
                  <a:pt x="58636" y="165672"/>
                </a:lnTo>
              </a:path>
              <a:path w="59054" h="205104">
                <a:moveTo>
                  <a:pt x="58636" y="147988"/>
                </a:moveTo>
                <a:lnTo>
                  <a:pt x="58636" y="113550"/>
                </a:lnTo>
              </a:path>
              <a:path w="59054" h="205104">
                <a:moveTo>
                  <a:pt x="58636" y="95866"/>
                </a:moveTo>
                <a:lnTo>
                  <a:pt x="58636" y="61429"/>
                </a:lnTo>
              </a:path>
              <a:path w="59054" h="205104">
                <a:moveTo>
                  <a:pt x="58636" y="43745"/>
                </a:moveTo>
                <a:lnTo>
                  <a:pt x="58636" y="4653"/>
                </a:lnTo>
              </a:path>
              <a:path w="59054" h="205104">
                <a:moveTo>
                  <a:pt x="58636" y="4653"/>
                </a:moveTo>
                <a:lnTo>
                  <a:pt x="58636" y="43745"/>
                </a:lnTo>
              </a:path>
              <a:path w="59054" h="205104">
                <a:moveTo>
                  <a:pt x="58636" y="61429"/>
                </a:moveTo>
                <a:lnTo>
                  <a:pt x="58636" y="95866"/>
                </a:lnTo>
              </a:path>
              <a:path w="59054" h="205104">
                <a:moveTo>
                  <a:pt x="58636" y="113550"/>
                </a:moveTo>
                <a:lnTo>
                  <a:pt x="58636" y="147988"/>
                </a:lnTo>
              </a:path>
              <a:path w="59054" h="205104">
                <a:moveTo>
                  <a:pt x="58636" y="165672"/>
                </a:moveTo>
                <a:lnTo>
                  <a:pt x="58636" y="204763"/>
                </a:lnTo>
              </a:path>
              <a:path w="59054" h="205104">
                <a:moveTo>
                  <a:pt x="58636" y="0"/>
                </a:moveTo>
                <a:lnTo>
                  <a:pt x="58636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45" name="object 17345"/>
          <p:cNvSpPr/>
          <p:nvPr/>
        </p:nvSpPr>
        <p:spPr>
          <a:xfrm>
            <a:off x="4620220" y="653476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0"/>
                </a:moveTo>
                <a:lnTo>
                  <a:pt x="0" y="39091"/>
                </a:lnTo>
              </a:path>
              <a:path h="200659">
                <a:moveTo>
                  <a:pt x="0" y="56775"/>
                </a:moveTo>
                <a:lnTo>
                  <a:pt x="0" y="91213"/>
                </a:lnTo>
              </a:path>
              <a:path h="200659">
                <a:moveTo>
                  <a:pt x="0" y="108897"/>
                </a:moveTo>
                <a:lnTo>
                  <a:pt x="0" y="143334"/>
                </a:lnTo>
              </a:path>
              <a:path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46" name="object 17346"/>
          <p:cNvSpPr/>
          <p:nvPr/>
        </p:nvSpPr>
        <p:spPr>
          <a:xfrm>
            <a:off x="12911300" y="6740457"/>
            <a:ext cx="73660" cy="5080"/>
          </a:xfrm>
          <a:custGeom>
            <a:avLst/>
            <a:gdLst/>
            <a:ahLst/>
            <a:cxnLst/>
            <a:rect l="l" t="t" r="r" b="b"/>
            <a:pathLst>
              <a:path w="73659" h="5079">
                <a:moveTo>
                  <a:pt x="0" y="0"/>
                </a:moveTo>
                <a:lnTo>
                  <a:pt x="0" y="4653"/>
                </a:lnTo>
              </a:path>
              <a:path w="73659" h="5079">
                <a:moveTo>
                  <a:pt x="0" y="0"/>
                </a:moveTo>
                <a:lnTo>
                  <a:pt x="27922" y="0"/>
                </a:lnTo>
              </a:path>
              <a:path w="73659" h="5079">
                <a:moveTo>
                  <a:pt x="45606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47" name="object 17347"/>
          <p:cNvSpPr/>
          <p:nvPr/>
        </p:nvSpPr>
        <p:spPr>
          <a:xfrm>
            <a:off x="4620220" y="653010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48" name="object 17348"/>
          <p:cNvSpPr/>
          <p:nvPr/>
        </p:nvSpPr>
        <p:spPr>
          <a:xfrm>
            <a:off x="12911300" y="67404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49" name="object 17349"/>
          <p:cNvSpPr/>
          <p:nvPr/>
        </p:nvSpPr>
        <p:spPr>
          <a:xfrm>
            <a:off x="4620220" y="673487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50" name="object 17350"/>
          <p:cNvSpPr/>
          <p:nvPr/>
        </p:nvSpPr>
        <p:spPr>
          <a:xfrm>
            <a:off x="12911300" y="654034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51" name="object 17351"/>
          <p:cNvSpPr/>
          <p:nvPr/>
        </p:nvSpPr>
        <p:spPr>
          <a:xfrm>
            <a:off x="4620220" y="6734873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27922" y="0"/>
                </a:lnTo>
              </a:path>
              <a:path w="74929">
                <a:moveTo>
                  <a:pt x="45606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52" name="object 17352"/>
          <p:cNvSpPr/>
          <p:nvPr/>
        </p:nvSpPr>
        <p:spPr>
          <a:xfrm>
            <a:off x="12911300" y="6540347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73528" y="0"/>
                </a:moveTo>
                <a:lnTo>
                  <a:pt x="45606" y="0"/>
                </a:lnTo>
              </a:path>
              <a:path w="73659">
                <a:moveTo>
                  <a:pt x="279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53" name="object 17353"/>
          <p:cNvSpPr/>
          <p:nvPr/>
        </p:nvSpPr>
        <p:spPr>
          <a:xfrm>
            <a:off x="4620220" y="6734873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39" h="5079">
                <a:moveTo>
                  <a:pt x="4653" y="0"/>
                </a:moveTo>
                <a:lnTo>
                  <a:pt x="0" y="0"/>
                </a:lnTo>
              </a:path>
              <a:path w="78739" h="5079">
                <a:moveTo>
                  <a:pt x="0" y="4653"/>
                </a:moveTo>
                <a:lnTo>
                  <a:pt x="30714" y="4653"/>
                </a:lnTo>
              </a:path>
              <a:path w="78739" h="5079">
                <a:moveTo>
                  <a:pt x="47468" y="4653"/>
                </a:moveTo>
                <a:lnTo>
                  <a:pt x="78182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54" name="object 17354"/>
          <p:cNvSpPr/>
          <p:nvPr/>
        </p:nvSpPr>
        <p:spPr>
          <a:xfrm>
            <a:off x="12984829" y="6540347"/>
            <a:ext cx="5080" cy="200660"/>
          </a:xfrm>
          <a:custGeom>
            <a:avLst/>
            <a:gdLst/>
            <a:ahLst/>
            <a:cxnLst/>
            <a:rect l="l" t="t" r="r" b="b"/>
            <a:pathLst>
              <a:path w="5079" h="200659">
                <a:moveTo>
                  <a:pt x="0" y="0"/>
                </a:moveTo>
                <a:lnTo>
                  <a:pt x="4653" y="0"/>
                </a:lnTo>
              </a:path>
              <a:path w="5079" h="200659">
                <a:moveTo>
                  <a:pt x="4653" y="0"/>
                </a:moveTo>
                <a:lnTo>
                  <a:pt x="4653" y="39091"/>
                </a:lnTo>
              </a:path>
              <a:path w="5079" h="200659">
                <a:moveTo>
                  <a:pt x="4653" y="56775"/>
                </a:moveTo>
                <a:lnTo>
                  <a:pt x="4653" y="91213"/>
                </a:lnTo>
              </a:path>
              <a:path w="5079" h="200659">
                <a:moveTo>
                  <a:pt x="4653" y="108897"/>
                </a:moveTo>
                <a:lnTo>
                  <a:pt x="4653" y="143334"/>
                </a:lnTo>
              </a:path>
              <a:path w="5079" h="200659">
                <a:moveTo>
                  <a:pt x="4653" y="161018"/>
                </a:moveTo>
                <a:lnTo>
                  <a:pt x="4653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55" name="object 17355"/>
          <p:cNvSpPr/>
          <p:nvPr/>
        </p:nvSpPr>
        <p:spPr>
          <a:xfrm>
            <a:off x="4620220" y="653476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56" name="object 17356"/>
          <p:cNvSpPr/>
          <p:nvPr/>
        </p:nvSpPr>
        <p:spPr>
          <a:xfrm>
            <a:off x="12989483" y="6740457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57" name="object 17357"/>
          <p:cNvSpPr/>
          <p:nvPr/>
        </p:nvSpPr>
        <p:spPr>
          <a:xfrm>
            <a:off x="12989483" y="653569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58" name="object 17358"/>
          <p:cNvSpPr/>
          <p:nvPr/>
        </p:nvSpPr>
        <p:spPr>
          <a:xfrm>
            <a:off x="12984829" y="67404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59" name="object 17359"/>
          <p:cNvSpPr/>
          <p:nvPr/>
        </p:nvSpPr>
        <p:spPr>
          <a:xfrm>
            <a:off x="4620220" y="6534763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459" y="0"/>
                </a:moveTo>
                <a:lnTo>
                  <a:pt x="45606" y="0"/>
                </a:lnTo>
              </a:path>
              <a:path w="74929">
                <a:moveTo>
                  <a:pt x="279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60" name="object 17360"/>
          <p:cNvSpPr/>
          <p:nvPr/>
        </p:nvSpPr>
        <p:spPr>
          <a:xfrm>
            <a:off x="12915023" y="6540347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59">
                <a:moveTo>
                  <a:pt x="69805" y="0"/>
                </a:moveTo>
                <a:lnTo>
                  <a:pt x="43745" y="0"/>
                </a:lnTo>
              </a:path>
              <a:path w="69850" h="200659">
                <a:moveTo>
                  <a:pt x="26060" y="0"/>
                </a:moveTo>
                <a:lnTo>
                  <a:pt x="0" y="0"/>
                </a:lnTo>
              </a:path>
              <a:path w="69850" h="200659">
                <a:moveTo>
                  <a:pt x="0" y="0"/>
                </a:moveTo>
                <a:lnTo>
                  <a:pt x="0" y="39091"/>
                </a:lnTo>
              </a:path>
              <a:path w="69850" h="200659">
                <a:moveTo>
                  <a:pt x="0" y="56775"/>
                </a:moveTo>
                <a:lnTo>
                  <a:pt x="0" y="91213"/>
                </a:lnTo>
              </a:path>
              <a:path w="69850" h="200659">
                <a:moveTo>
                  <a:pt x="0" y="108897"/>
                </a:moveTo>
                <a:lnTo>
                  <a:pt x="0" y="143334"/>
                </a:lnTo>
              </a:path>
              <a:path w="69850" h="200659">
                <a:moveTo>
                  <a:pt x="0" y="161018"/>
                </a:moveTo>
                <a:lnTo>
                  <a:pt x="0" y="200110"/>
                </a:lnTo>
              </a:path>
              <a:path w="69850" h="200659">
                <a:moveTo>
                  <a:pt x="0" y="200110"/>
                </a:moveTo>
                <a:lnTo>
                  <a:pt x="26060" y="200110"/>
                </a:lnTo>
              </a:path>
              <a:path w="69850" h="200659">
                <a:moveTo>
                  <a:pt x="43745" y="200110"/>
                </a:moveTo>
                <a:lnTo>
                  <a:pt x="69805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61" name="object 17361"/>
          <p:cNvSpPr/>
          <p:nvPr/>
        </p:nvSpPr>
        <p:spPr>
          <a:xfrm>
            <a:off x="4694679" y="6534763"/>
            <a:ext cx="3810" cy="200660"/>
          </a:xfrm>
          <a:custGeom>
            <a:avLst/>
            <a:gdLst/>
            <a:ahLst/>
            <a:cxnLst/>
            <a:rect l="l" t="t" r="r" b="b"/>
            <a:pathLst>
              <a:path w="3810" h="200659">
                <a:moveTo>
                  <a:pt x="0" y="0"/>
                </a:moveTo>
                <a:lnTo>
                  <a:pt x="3722" y="0"/>
                </a:lnTo>
              </a:path>
              <a:path w="3810" h="200659">
                <a:moveTo>
                  <a:pt x="3722" y="0"/>
                </a:moveTo>
                <a:lnTo>
                  <a:pt x="3722" y="39091"/>
                </a:lnTo>
              </a:path>
              <a:path w="3810" h="200659">
                <a:moveTo>
                  <a:pt x="3722" y="56775"/>
                </a:moveTo>
                <a:lnTo>
                  <a:pt x="3722" y="91213"/>
                </a:lnTo>
              </a:path>
              <a:path w="3810" h="200659">
                <a:moveTo>
                  <a:pt x="3722" y="108897"/>
                </a:moveTo>
                <a:lnTo>
                  <a:pt x="3722" y="143334"/>
                </a:lnTo>
              </a:path>
              <a:path w="3810" h="200659">
                <a:moveTo>
                  <a:pt x="3722" y="161018"/>
                </a:moveTo>
                <a:lnTo>
                  <a:pt x="3722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62" name="object 17362"/>
          <p:cNvSpPr/>
          <p:nvPr/>
        </p:nvSpPr>
        <p:spPr>
          <a:xfrm>
            <a:off x="11971247" y="6803748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0"/>
                </a:moveTo>
                <a:lnTo>
                  <a:pt x="0" y="7445"/>
                </a:lnTo>
              </a:path>
              <a:path w="1904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63" name="object 17363"/>
          <p:cNvSpPr/>
          <p:nvPr/>
        </p:nvSpPr>
        <p:spPr>
          <a:xfrm>
            <a:off x="4694679" y="6734873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64" name="object 17364"/>
          <p:cNvSpPr/>
          <p:nvPr/>
        </p:nvSpPr>
        <p:spPr>
          <a:xfrm>
            <a:off x="12984829" y="6540347"/>
            <a:ext cx="5080" cy="200660"/>
          </a:xfrm>
          <a:custGeom>
            <a:avLst/>
            <a:gdLst/>
            <a:ahLst/>
            <a:cxnLst/>
            <a:rect l="l" t="t" r="r" b="b"/>
            <a:pathLst>
              <a:path w="5079" h="200659">
                <a:moveTo>
                  <a:pt x="4653" y="0"/>
                </a:moveTo>
                <a:lnTo>
                  <a:pt x="4653" y="39091"/>
                </a:lnTo>
              </a:path>
              <a:path w="5079" h="200659">
                <a:moveTo>
                  <a:pt x="4653" y="56775"/>
                </a:moveTo>
                <a:lnTo>
                  <a:pt x="4653" y="91213"/>
                </a:lnTo>
              </a:path>
              <a:path w="5079" h="200659">
                <a:moveTo>
                  <a:pt x="4653" y="108897"/>
                </a:moveTo>
                <a:lnTo>
                  <a:pt x="4653" y="143334"/>
                </a:lnTo>
              </a:path>
              <a:path w="5079" h="200659">
                <a:moveTo>
                  <a:pt x="4653" y="161018"/>
                </a:moveTo>
                <a:lnTo>
                  <a:pt x="4653" y="200110"/>
                </a:lnTo>
              </a:path>
              <a:path w="5079" h="200659">
                <a:moveTo>
                  <a:pt x="0" y="200110"/>
                </a:moveTo>
                <a:lnTo>
                  <a:pt x="0" y="161018"/>
                </a:lnTo>
              </a:path>
              <a:path w="5079" h="200659">
                <a:moveTo>
                  <a:pt x="0" y="143334"/>
                </a:moveTo>
                <a:lnTo>
                  <a:pt x="0" y="108897"/>
                </a:lnTo>
              </a:path>
              <a:path w="5079" h="200659">
                <a:moveTo>
                  <a:pt x="0" y="91213"/>
                </a:moveTo>
                <a:lnTo>
                  <a:pt x="0" y="56775"/>
                </a:lnTo>
              </a:path>
              <a:path w="5079" h="200659">
                <a:moveTo>
                  <a:pt x="0" y="39091"/>
                </a:moveTo>
                <a:lnTo>
                  <a:pt x="0" y="0"/>
                </a:lnTo>
              </a:path>
              <a:path w="5079" h="200659">
                <a:moveTo>
                  <a:pt x="4653" y="200110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65" name="object 17365"/>
          <p:cNvSpPr/>
          <p:nvPr/>
        </p:nvSpPr>
        <p:spPr>
          <a:xfrm>
            <a:off x="4624873" y="6534763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59">
                <a:moveTo>
                  <a:pt x="69805" y="0"/>
                </a:moveTo>
                <a:lnTo>
                  <a:pt x="42814" y="0"/>
                </a:lnTo>
              </a:path>
              <a:path w="69850" h="200659">
                <a:moveTo>
                  <a:pt x="26060" y="0"/>
                </a:moveTo>
                <a:lnTo>
                  <a:pt x="0" y="0"/>
                </a:lnTo>
              </a:path>
              <a:path w="69850" h="200659">
                <a:moveTo>
                  <a:pt x="0" y="0"/>
                </a:moveTo>
                <a:lnTo>
                  <a:pt x="0" y="39091"/>
                </a:lnTo>
              </a:path>
              <a:path w="69850" h="200659">
                <a:moveTo>
                  <a:pt x="0" y="56775"/>
                </a:moveTo>
                <a:lnTo>
                  <a:pt x="0" y="91213"/>
                </a:lnTo>
              </a:path>
              <a:path w="69850" h="200659">
                <a:moveTo>
                  <a:pt x="0" y="108897"/>
                </a:moveTo>
                <a:lnTo>
                  <a:pt x="0" y="143334"/>
                </a:lnTo>
              </a:path>
              <a:path w="69850" h="200659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66" name="object 17366"/>
          <p:cNvSpPr/>
          <p:nvPr/>
        </p:nvSpPr>
        <p:spPr>
          <a:xfrm>
            <a:off x="12984829" y="654034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67" name="object 17367"/>
          <p:cNvSpPr/>
          <p:nvPr/>
        </p:nvSpPr>
        <p:spPr>
          <a:xfrm>
            <a:off x="4624873" y="6734873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68" name="object 17368"/>
          <p:cNvSpPr/>
          <p:nvPr/>
        </p:nvSpPr>
        <p:spPr>
          <a:xfrm>
            <a:off x="12844286" y="6448203"/>
            <a:ext cx="67310" cy="5080"/>
          </a:xfrm>
          <a:custGeom>
            <a:avLst/>
            <a:gdLst/>
            <a:ahLst/>
            <a:cxnLst/>
            <a:rect l="l" t="t" r="r" b="b"/>
            <a:pathLst>
              <a:path w="67309" h="5079">
                <a:moveTo>
                  <a:pt x="67013" y="0"/>
                </a:moveTo>
                <a:lnTo>
                  <a:pt x="0" y="0"/>
                </a:lnTo>
              </a:path>
              <a:path w="67309" h="5079">
                <a:moveTo>
                  <a:pt x="0" y="0"/>
                </a:moveTo>
                <a:lnTo>
                  <a:pt x="0" y="4653"/>
                </a:lnTo>
              </a:path>
              <a:path w="67309" h="5079">
                <a:moveTo>
                  <a:pt x="0" y="4653"/>
                </a:moveTo>
                <a:lnTo>
                  <a:pt x="67013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69" name="object 17369"/>
          <p:cNvSpPr/>
          <p:nvPr/>
        </p:nvSpPr>
        <p:spPr>
          <a:xfrm>
            <a:off x="12989483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70" name="object 17370"/>
          <p:cNvSpPr/>
          <p:nvPr/>
        </p:nvSpPr>
        <p:spPr>
          <a:xfrm>
            <a:off x="12984829" y="6448203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653" y="4653"/>
                </a:moveTo>
                <a:lnTo>
                  <a:pt x="4653" y="0"/>
                </a:lnTo>
              </a:path>
              <a:path w="5079" h="5079">
                <a:moveTo>
                  <a:pt x="4653" y="0"/>
                </a:moveTo>
                <a:lnTo>
                  <a:pt x="0" y="0"/>
                </a:lnTo>
              </a:path>
              <a:path w="5079"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71" name="object 17371"/>
          <p:cNvSpPr/>
          <p:nvPr/>
        </p:nvSpPr>
        <p:spPr>
          <a:xfrm>
            <a:off x="12984829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72" name="object 17372"/>
          <p:cNvSpPr/>
          <p:nvPr/>
        </p:nvSpPr>
        <p:spPr>
          <a:xfrm>
            <a:off x="4694679" y="6534763"/>
            <a:ext cx="3810" cy="200660"/>
          </a:xfrm>
          <a:custGeom>
            <a:avLst/>
            <a:gdLst/>
            <a:ahLst/>
            <a:cxnLst/>
            <a:rect l="l" t="t" r="r" b="b"/>
            <a:pathLst>
              <a:path w="3810" h="200659">
                <a:moveTo>
                  <a:pt x="3722" y="0"/>
                </a:moveTo>
                <a:lnTo>
                  <a:pt x="3722" y="39091"/>
                </a:lnTo>
              </a:path>
              <a:path w="3810" h="200659">
                <a:moveTo>
                  <a:pt x="3722" y="56775"/>
                </a:moveTo>
                <a:lnTo>
                  <a:pt x="3722" y="91213"/>
                </a:lnTo>
              </a:path>
              <a:path w="3810" h="200659">
                <a:moveTo>
                  <a:pt x="3722" y="108897"/>
                </a:moveTo>
                <a:lnTo>
                  <a:pt x="3722" y="143334"/>
                </a:lnTo>
              </a:path>
              <a:path w="3810" h="200659">
                <a:moveTo>
                  <a:pt x="3722" y="161018"/>
                </a:moveTo>
                <a:lnTo>
                  <a:pt x="3722" y="200110"/>
                </a:lnTo>
              </a:path>
              <a:path w="3810" h="200659">
                <a:moveTo>
                  <a:pt x="0" y="200110"/>
                </a:moveTo>
                <a:lnTo>
                  <a:pt x="0" y="161018"/>
                </a:lnTo>
              </a:path>
              <a:path w="3810" h="200659">
                <a:moveTo>
                  <a:pt x="0" y="143334"/>
                </a:moveTo>
                <a:lnTo>
                  <a:pt x="0" y="108897"/>
                </a:lnTo>
              </a:path>
              <a:path w="3810" h="200659">
                <a:moveTo>
                  <a:pt x="0" y="91213"/>
                </a:moveTo>
                <a:lnTo>
                  <a:pt x="0" y="56775"/>
                </a:lnTo>
              </a:path>
              <a:path w="3810" h="200659">
                <a:moveTo>
                  <a:pt x="0" y="39091"/>
                </a:moveTo>
                <a:lnTo>
                  <a:pt x="0" y="0"/>
                </a:lnTo>
              </a:path>
              <a:path w="3810" h="200659">
                <a:moveTo>
                  <a:pt x="3722" y="200110"/>
                </a:moveTo>
                <a:lnTo>
                  <a:pt x="0" y="200110"/>
                </a:lnTo>
              </a:path>
              <a:path w="3810" h="20065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73" name="object 17373"/>
          <p:cNvSpPr/>
          <p:nvPr/>
        </p:nvSpPr>
        <p:spPr>
          <a:xfrm>
            <a:off x="4553206" y="6442619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>
                <a:moveTo>
                  <a:pt x="6701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74" name="object 17374"/>
          <p:cNvSpPr/>
          <p:nvPr/>
        </p:nvSpPr>
        <p:spPr>
          <a:xfrm>
            <a:off x="11971247" y="6803748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0"/>
                </a:moveTo>
                <a:lnTo>
                  <a:pt x="0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75" name="object 17375"/>
          <p:cNvSpPr/>
          <p:nvPr/>
        </p:nvSpPr>
        <p:spPr>
          <a:xfrm>
            <a:off x="12911300" y="6448203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735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76" name="object 17376"/>
          <p:cNvSpPr/>
          <p:nvPr/>
        </p:nvSpPr>
        <p:spPr>
          <a:xfrm>
            <a:off x="11971247" y="6803748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77" name="object 17377"/>
          <p:cNvSpPr/>
          <p:nvPr/>
        </p:nvSpPr>
        <p:spPr>
          <a:xfrm>
            <a:off x="4553206" y="6442619"/>
            <a:ext cx="67310" cy="5080"/>
          </a:xfrm>
          <a:custGeom>
            <a:avLst/>
            <a:gdLst/>
            <a:ahLst/>
            <a:cxnLst/>
            <a:rect l="l" t="t" r="r" b="b"/>
            <a:pathLst>
              <a:path w="67310" h="5079">
                <a:moveTo>
                  <a:pt x="0" y="0"/>
                </a:moveTo>
                <a:lnTo>
                  <a:pt x="0" y="4653"/>
                </a:lnTo>
              </a:path>
              <a:path w="67310" h="5079">
                <a:moveTo>
                  <a:pt x="0" y="4653"/>
                </a:moveTo>
                <a:lnTo>
                  <a:pt x="67013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78" name="object 17378"/>
          <p:cNvSpPr/>
          <p:nvPr/>
        </p:nvSpPr>
        <p:spPr>
          <a:xfrm>
            <a:off x="12844286" y="6448203"/>
            <a:ext cx="67310" cy="289560"/>
          </a:xfrm>
          <a:custGeom>
            <a:avLst/>
            <a:gdLst/>
            <a:ahLst/>
            <a:cxnLst/>
            <a:rect l="l" t="t" r="r" b="b"/>
            <a:pathLst>
              <a:path w="67309" h="289559">
                <a:moveTo>
                  <a:pt x="67013" y="289461"/>
                </a:moveTo>
                <a:lnTo>
                  <a:pt x="0" y="289461"/>
                </a:lnTo>
              </a:path>
              <a:path w="67309" h="289559">
                <a:moveTo>
                  <a:pt x="0" y="289461"/>
                </a:moveTo>
                <a:lnTo>
                  <a:pt x="0" y="0"/>
                </a:lnTo>
              </a:path>
              <a:path w="67309" h="289559">
                <a:moveTo>
                  <a:pt x="0" y="0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79" name="object 17379"/>
          <p:cNvSpPr/>
          <p:nvPr/>
        </p:nvSpPr>
        <p:spPr>
          <a:xfrm>
            <a:off x="4694679" y="6442619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80" name="object 17380"/>
          <p:cNvSpPr/>
          <p:nvPr/>
        </p:nvSpPr>
        <p:spPr>
          <a:xfrm>
            <a:off x="12874070" y="6497533"/>
            <a:ext cx="37465" cy="85725"/>
          </a:xfrm>
          <a:custGeom>
            <a:avLst/>
            <a:gdLst/>
            <a:ahLst/>
            <a:cxnLst/>
            <a:rect l="l" t="t" r="r" b="b"/>
            <a:pathLst>
              <a:path w="37465" h="85725">
                <a:moveTo>
                  <a:pt x="7445" y="0"/>
                </a:moveTo>
                <a:lnTo>
                  <a:pt x="37229" y="0"/>
                </a:lnTo>
              </a:path>
              <a:path w="37465" h="85725">
                <a:moveTo>
                  <a:pt x="0" y="7445"/>
                </a:moveTo>
                <a:lnTo>
                  <a:pt x="930" y="3722"/>
                </a:lnTo>
              </a:path>
              <a:path w="37465" h="85725">
                <a:moveTo>
                  <a:pt x="930" y="3722"/>
                </a:moveTo>
                <a:lnTo>
                  <a:pt x="3722" y="930"/>
                </a:lnTo>
              </a:path>
              <a:path w="37465" h="85725">
                <a:moveTo>
                  <a:pt x="3722" y="930"/>
                </a:moveTo>
                <a:lnTo>
                  <a:pt x="7445" y="0"/>
                </a:lnTo>
              </a:path>
              <a:path w="37465" h="85725">
                <a:moveTo>
                  <a:pt x="0" y="77251"/>
                </a:moveTo>
                <a:lnTo>
                  <a:pt x="0" y="7445"/>
                </a:lnTo>
              </a:path>
              <a:path w="37465" h="85725">
                <a:moveTo>
                  <a:pt x="7445" y="85628"/>
                </a:moveTo>
                <a:lnTo>
                  <a:pt x="3722" y="84697"/>
                </a:lnTo>
              </a:path>
              <a:path w="37465" h="85725">
                <a:moveTo>
                  <a:pt x="3722" y="84697"/>
                </a:moveTo>
                <a:lnTo>
                  <a:pt x="930" y="80974"/>
                </a:lnTo>
              </a:path>
              <a:path w="37465" h="85725">
                <a:moveTo>
                  <a:pt x="930" y="80974"/>
                </a:moveTo>
                <a:lnTo>
                  <a:pt x="0" y="77251"/>
                </a:lnTo>
              </a:path>
              <a:path w="37465" h="85725">
                <a:moveTo>
                  <a:pt x="37229" y="85628"/>
                </a:moveTo>
                <a:lnTo>
                  <a:pt x="7445" y="85628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81" name="object 17381"/>
          <p:cNvSpPr/>
          <p:nvPr/>
        </p:nvSpPr>
        <p:spPr>
          <a:xfrm>
            <a:off x="4694679" y="6442619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82" name="object 17382"/>
          <p:cNvSpPr/>
          <p:nvPr/>
        </p:nvSpPr>
        <p:spPr>
          <a:xfrm>
            <a:off x="12977383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83" name="object 17383"/>
          <p:cNvSpPr/>
          <p:nvPr/>
        </p:nvSpPr>
        <p:spPr>
          <a:xfrm>
            <a:off x="4694679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84" name="object 17384"/>
          <p:cNvSpPr/>
          <p:nvPr/>
        </p:nvSpPr>
        <p:spPr>
          <a:xfrm>
            <a:off x="4620220" y="6442619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45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85" name="object 17385"/>
          <p:cNvSpPr/>
          <p:nvPr/>
        </p:nvSpPr>
        <p:spPr>
          <a:xfrm>
            <a:off x="4553206" y="6732081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>
                <a:moveTo>
                  <a:pt x="6701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86" name="object 17386"/>
          <p:cNvSpPr/>
          <p:nvPr/>
        </p:nvSpPr>
        <p:spPr>
          <a:xfrm>
            <a:off x="12951322" y="6531040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87" name="object 17387"/>
          <p:cNvSpPr/>
          <p:nvPr/>
        </p:nvSpPr>
        <p:spPr>
          <a:xfrm>
            <a:off x="4553206" y="6442619"/>
            <a:ext cx="0" cy="289560"/>
          </a:xfrm>
          <a:custGeom>
            <a:avLst/>
            <a:gdLst/>
            <a:ahLst/>
            <a:cxnLst/>
            <a:rect l="l" t="t" r="r" b="b"/>
            <a:pathLst>
              <a:path h="289559">
                <a:moveTo>
                  <a:pt x="0" y="28946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388" name="object 17388"/>
          <p:cNvGrpSpPr/>
          <p:nvPr/>
        </p:nvGrpSpPr>
        <p:grpSpPr>
          <a:xfrm>
            <a:off x="12910369" y="6448203"/>
            <a:ext cx="61594" cy="92710"/>
            <a:chOff x="12910369" y="6448203"/>
            <a:chExt cx="61594" cy="92710"/>
          </a:xfrm>
        </p:grpSpPr>
        <p:sp>
          <p:nvSpPr>
            <p:cNvPr id="17389" name="object 17389"/>
            <p:cNvSpPr/>
            <p:nvPr/>
          </p:nvSpPr>
          <p:spPr>
            <a:xfrm>
              <a:off x="12936430" y="6534763"/>
              <a:ext cx="34925" cy="5715"/>
            </a:xfrm>
            <a:custGeom>
              <a:avLst/>
              <a:gdLst/>
              <a:ahLst/>
              <a:cxnLst/>
              <a:rect l="l" t="t" r="r" b="b"/>
              <a:pathLst>
                <a:path w="34925" h="5715">
                  <a:moveTo>
                    <a:pt x="34437" y="5584"/>
                  </a:moveTo>
                  <a:lnTo>
                    <a:pt x="34437" y="0"/>
                  </a:lnTo>
                </a:path>
                <a:path w="34925" h="5715">
                  <a:moveTo>
                    <a:pt x="0" y="0"/>
                  </a:moveTo>
                  <a:lnTo>
                    <a:pt x="31645" y="0"/>
                  </a:lnTo>
                </a:path>
                <a:path w="34925" h="5715">
                  <a:moveTo>
                    <a:pt x="31645" y="0"/>
                  </a:moveTo>
                  <a:lnTo>
                    <a:pt x="32576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90" name="object 17390"/>
            <p:cNvSpPr/>
            <p:nvPr/>
          </p:nvSpPr>
          <p:spPr>
            <a:xfrm>
              <a:off x="12968075" y="65338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91" name="object 17391"/>
            <p:cNvSpPr/>
            <p:nvPr/>
          </p:nvSpPr>
          <p:spPr>
            <a:xfrm>
              <a:off x="12969006" y="653476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92" name="object 17392"/>
            <p:cNvSpPr/>
            <p:nvPr/>
          </p:nvSpPr>
          <p:spPr>
            <a:xfrm>
              <a:off x="12969926" y="65338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93" name="object 17393"/>
            <p:cNvSpPr/>
            <p:nvPr/>
          </p:nvSpPr>
          <p:spPr>
            <a:xfrm>
              <a:off x="12911300" y="6448203"/>
              <a:ext cx="25400" cy="92710"/>
            </a:xfrm>
            <a:custGeom>
              <a:avLst/>
              <a:gdLst/>
              <a:ahLst/>
              <a:cxnLst/>
              <a:rect l="l" t="t" r="r" b="b"/>
              <a:pathLst>
                <a:path w="25400" h="92709">
                  <a:moveTo>
                    <a:pt x="25130" y="86559"/>
                  </a:moveTo>
                  <a:lnTo>
                    <a:pt x="25130" y="92143"/>
                  </a:lnTo>
                </a:path>
                <a:path w="25400" h="92709">
                  <a:moveTo>
                    <a:pt x="0" y="82836"/>
                  </a:moveTo>
                  <a:lnTo>
                    <a:pt x="0" y="53052"/>
                  </a:lnTo>
                </a:path>
                <a:path w="25400" h="92709">
                  <a:moveTo>
                    <a:pt x="0" y="35368"/>
                  </a:moveTo>
                  <a:lnTo>
                    <a:pt x="0" y="4653"/>
                  </a:lnTo>
                </a:path>
                <a:path w="25400" h="92709">
                  <a:moveTo>
                    <a:pt x="0" y="4653"/>
                  </a:moveTo>
                  <a:lnTo>
                    <a:pt x="0" y="35368"/>
                  </a:lnTo>
                </a:path>
                <a:path w="25400" h="92709">
                  <a:moveTo>
                    <a:pt x="0" y="53052"/>
                  </a:moveTo>
                  <a:lnTo>
                    <a:pt x="0" y="82836"/>
                  </a:lnTo>
                </a:path>
                <a:path w="25400" h="92709">
                  <a:moveTo>
                    <a:pt x="0" y="0"/>
                  </a:moveTo>
                  <a:lnTo>
                    <a:pt x="0" y="4653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394" name="object 17394"/>
          <p:cNvSpPr/>
          <p:nvPr/>
        </p:nvSpPr>
        <p:spPr>
          <a:xfrm>
            <a:off x="4553206" y="6442619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>
                <a:moveTo>
                  <a:pt x="0" y="0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95" name="object 17395"/>
          <p:cNvSpPr/>
          <p:nvPr/>
        </p:nvSpPr>
        <p:spPr>
          <a:xfrm>
            <a:off x="12911300" y="6531040"/>
            <a:ext cx="73660" cy="5080"/>
          </a:xfrm>
          <a:custGeom>
            <a:avLst/>
            <a:gdLst/>
            <a:ahLst/>
            <a:cxnLst/>
            <a:rect l="l" t="t" r="r" b="b"/>
            <a:pathLst>
              <a:path w="73659" h="5079">
                <a:moveTo>
                  <a:pt x="0" y="0"/>
                </a:moveTo>
                <a:lnTo>
                  <a:pt x="0" y="4653"/>
                </a:lnTo>
              </a:path>
              <a:path w="73659" h="5079">
                <a:moveTo>
                  <a:pt x="0" y="0"/>
                </a:moveTo>
                <a:lnTo>
                  <a:pt x="27922" y="0"/>
                </a:lnTo>
              </a:path>
              <a:path w="73659" h="5079">
                <a:moveTo>
                  <a:pt x="45606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96" name="object 17396"/>
          <p:cNvSpPr/>
          <p:nvPr/>
        </p:nvSpPr>
        <p:spPr>
          <a:xfrm>
            <a:off x="4591367" y="6491948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>
                <a:moveTo>
                  <a:pt x="0" y="0"/>
                </a:moveTo>
                <a:lnTo>
                  <a:pt x="288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97" name="object 17397"/>
          <p:cNvSpPr/>
          <p:nvPr/>
        </p:nvSpPr>
        <p:spPr>
          <a:xfrm>
            <a:off x="12911300" y="6531040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3722" y="0"/>
                </a:moveTo>
                <a:lnTo>
                  <a:pt x="0" y="0"/>
                </a:lnTo>
              </a:path>
              <a:path w="78740" h="5079">
                <a:moveTo>
                  <a:pt x="78182" y="4653"/>
                </a:moveTo>
                <a:lnTo>
                  <a:pt x="47468" y="4653"/>
                </a:lnTo>
              </a:path>
              <a:path w="78740" h="5079">
                <a:moveTo>
                  <a:pt x="29783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98" name="object 17398"/>
          <p:cNvSpPr/>
          <p:nvPr/>
        </p:nvSpPr>
        <p:spPr>
          <a:xfrm>
            <a:off x="11971247" y="6803748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0"/>
                </a:moveTo>
                <a:lnTo>
                  <a:pt x="0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99" name="object 17399"/>
          <p:cNvSpPr/>
          <p:nvPr/>
        </p:nvSpPr>
        <p:spPr>
          <a:xfrm>
            <a:off x="12911300" y="64528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00" name="object 17400"/>
          <p:cNvSpPr/>
          <p:nvPr/>
        </p:nvSpPr>
        <p:spPr>
          <a:xfrm>
            <a:off x="11971247" y="6803748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01" name="object 17401"/>
          <p:cNvSpPr/>
          <p:nvPr/>
        </p:nvSpPr>
        <p:spPr>
          <a:xfrm>
            <a:off x="12911300" y="6448203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73528" y="4653"/>
                </a:moveTo>
                <a:lnTo>
                  <a:pt x="45606" y="4653"/>
                </a:lnTo>
              </a:path>
              <a:path w="78740" h="5079">
                <a:moveTo>
                  <a:pt x="27922" y="4653"/>
                </a:moveTo>
                <a:lnTo>
                  <a:pt x="0" y="4653"/>
                </a:lnTo>
              </a:path>
              <a:path w="78740" h="5079">
                <a:moveTo>
                  <a:pt x="78182" y="0"/>
                </a:moveTo>
                <a:lnTo>
                  <a:pt x="47468" y="0"/>
                </a:lnTo>
              </a:path>
              <a:path w="78740" h="5079">
                <a:moveTo>
                  <a:pt x="2978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02" name="object 17402"/>
          <p:cNvSpPr/>
          <p:nvPr/>
        </p:nvSpPr>
        <p:spPr>
          <a:xfrm>
            <a:off x="4582990" y="6495671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0" y="3722"/>
                </a:moveTo>
                <a:lnTo>
                  <a:pt x="93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03" name="object 17403"/>
          <p:cNvSpPr/>
          <p:nvPr/>
        </p:nvSpPr>
        <p:spPr>
          <a:xfrm>
            <a:off x="12984829" y="6452857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40">
                <a:moveTo>
                  <a:pt x="0" y="0"/>
                </a:moveTo>
                <a:lnTo>
                  <a:pt x="4653" y="0"/>
                </a:lnTo>
              </a:path>
              <a:path w="5079" h="78740">
                <a:moveTo>
                  <a:pt x="4653" y="0"/>
                </a:moveTo>
                <a:lnTo>
                  <a:pt x="4653" y="30714"/>
                </a:lnTo>
              </a:path>
              <a:path w="5079" h="78740">
                <a:moveTo>
                  <a:pt x="4653" y="48398"/>
                </a:moveTo>
                <a:lnTo>
                  <a:pt x="4653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04" name="object 17404"/>
          <p:cNvSpPr/>
          <p:nvPr/>
        </p:nvSpPr>
        <p:spPr>
          <a:xfrm>
            <a:off x="4583920" y="6492879"/>
            <a:ext cx="3810" cy="3175"/>
          </a:xfrm>
          <a:custGeom>
            <a:avLst/>
            <a:gdLst/>
            <a:ahLst/>
            <a:cxnLst/>
            <a:rect l="l" t="t" r="r" b="b"/>
            <a:pathLst>
              <a:path w="3810" h="3175">
                <a:moveTo>
                  <a:pt x="0" y="2792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05" name="object 17405"/>
          <p:cNvSpPr/>
          <p:nvPr/>
        </p:nvSpPr>
        <p:spPr>
          <a:xfrm>
            <a:off x="12989483" y="6531040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06" name="object 17406"/>
          <p:cNvSpPr/>
          <p:nvPr/>
        </p:nvSpPr>
        <p:spPr>
          <a:xfrm>
            <a:off x="12989483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07" name="object 17407"/>
          <p:cNvSpPr/>
          <p:nvPr/>
        </p:nvSpPr>
        <p:spPr>
          <a:xfrm>
            <a:off x="12984829" y="653104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08" name="object 17408"/>
          <p:cNvSpPr/>
          <p:nvPr/>
        </p:nvSpPr>
        <p:spPr>
          <a:xfrm>
            <a:off x="4587644" y="6491948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09" name="object 17409"/>
          <p:cNvSpPr/>
          <p:nvPr/>
        </p:nvSpPr>
        <p:spPr>
          <a:xfrm>
            <a:off x="12915023" y="6452857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69805" y="0"/>
                </a:moveTo>
                <a:lnTo>
                  <a:pt x="43745" y="0"/>
                </a:lnTo>
              </a:path>
              <a:path w="69850" h="78740">
                <a:moveTo>
                  <a:pt x="26060" y="0"/>
                </a:moveTo>
                <a:lnTo>
                  <a:pt x="0" y="0"/>
                </a:lnTo>
              </a:path>
              <a:path w="69850" h="78740">
                <a:moveTo>
                  <a:pt x="0" y="0"/>
                </a:moveTo>
                <a:lnTo>
                  <a:pt x="0" y="30714"/>
                </a:lnTo>
              </a:path>
              <a:path w="69850" h="78740">
                <a:moveTo>
                  <a:pt x="0" y="48398"/>
                </a:moveTo>
                <a:lnTo>
                  <a:pt x="0" y="78182"/>
                </a:lnTo>
              </a:path>
              <a:path w="69850" h="78740">
                <a:moveTo>
                  <a:pt x="0" y="78182"/>
                </a:moveTo>
                <a:lnTo>
                  <a:pt x="26060" y="78182"/>
                </a:lnTo>
              </a:path>
              <a:path w="69850" h="78740">
                <a:moveTo>
                  <a:pt x="43745" y="78182"/>
                </a:moveTo>
                <a:lnTo>
                  <a:pt x="69805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10" name="object 17410"/>
          <p:cNvSpPr/>
          <p:nvPr/>
        </p:nvSpPr>
        <p:spPr>
          <a:xfrm>
            <a:off x="4582990" y="6499394"/>
            <a:ext cx="37465" cy="78740"/>
          </a:xfrm>
          <a:custGeom>
            <a:avLst/>
            <a:gdLst/>
            <a:ahLst/>
            <a:cxnLst/>
            <a:rect l="l" t="t" r="r" b="b"/>
            <a:pathLst>
              <a:path w="37464" h="78740">
                <a:moveTo>
                  <a:pt x="0" y="69805"/>
                </a:moveTo>
                <a:lnTo>
                  <a:pt x="0" y="0"/>
                </a:lnTo>
              </a:path>
              <a:path w="37464" h="78740">
                <a:moveTo>
                  <a:pt x="8376" y="78182"/>
                </a:moveTo>
                <a:lnTo>
                  <a:pt x="4653" y="76321"/>
                </a:lnTo>
              </a:path>
              <a:path w="37464" h="78740">
                <a:moveTo>
                  <a:pt x="4653" y="76321"/>
                </a:moveTo>
                <a:lnTo>
                  <a:pt x="930" y="73528"/>
                </a:lnTo>
              </a:path>
              <a:path w="37464" h="78740">
                <a:moveTo>
                  <a:pt x="930" y="73528"/>
                </a:moveTo>
                <a:lnTo>
                  <a:pt x="0" y="69805"/>
                </a:lnTo>
              </a:path>
              <a:path w="37464" h="78740">
                <a:moveTo>
                  <a:pt x="37229" y="78182"/>
                </a:moveTo>
                <a:lnTo>
                  <a:pt x="8376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11" name="object 17411"/>
          <p:cNvSpPr/>
          <p:nvPr/>
        </p:nvSpPr>
        <p:spPr>
          <a:xfrm>
            <a:off x="12984829" y="6452857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40">
                <a:moveTo>
                  <a:pt x="4653" y="0"/>
                </a:moveTo>
                <a:lnTo>
                  <a:pt x="4653" y="30714"/>
                </a:lnTo>
              </a:path>
              <a:path w="5079" h="78740">
                <a:moveTo>
                  <a:pt x="4653" y="48398"/>
                </a:moveTo>
                <a:lnTo>
                  <a:pt x="4653" y="78182"/>
                </a:lnTo>
              </a:path>
              <a:path w="5079" h="78740">
                <a:moveTo>
                  <a:pt x="0" y="78182"/>
                </a:moveTo>
                <a:lnTo>
                  <a:pt x="0" y="48398"/>
                </a:lnTo>
              </a:path>
              <a:path w="5079" h="78740">
                <a:moveTo>
                  <a:pt x="0" y="30714"/>
                </a:moveTo>
                <a:lnTo>
                  <a:pt x="0" y="0"/>
                </a:lnTo>
              </a:path>
              <a:path w="5079" h="78740">
                <a:moveTo>
                  <a:pt x="4653" y="78182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12" name="object 17412"/>
          <p:cNvSpPr/>
          <p:nvPr/>
        </p:nvSpPr>
        <p:spPr>
          <a:xfrm>
            <a:off x="11644555" y="7033642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13" name="object 17413"/>
          <p:cNvSpPr/>
          <p:nvPr/>
        </p:nvSpPr>
        <p:spPr>
          <a:xfrm>
            <a:off x="11644555" y="689589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14" name="object 17414"/>
          <p:cNvSpPr/>
          <p:nvPr/>
        </p:nvSpPr>
        <p:spPr>
          <a:xfrm>
            <a:off x="12984829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15" name="object 17415"/>
          <p:cNvSpPr/>
          <p:nvPr/>
        </p:nvSpPr>
        <p:spPr>
          <a:xfrm>
            <a:off x="12852663" y="6452857"/>
            <a:ext cx="59055" cy="174625"/>
          </a:xfrm>
          <a:custGeom>
            <a:avLst/>
            <a:gdLst/>
            <a:ahLst/>
            <a:cxnLst/>
            <a:rect l="l" t="t" r="r" b="b"/>
            <a:pathLst>
              <a:path w="59054" h="174625">
                <a:moveTo>
                  <a:pt x="4653" y="4653"/>
                </a:moveTo>
                <a:lnTo>
                  <a:pt x="4653" y="26060"/>
                </a:lnTo>
              </a:path>
              <a:path w="59054" h="174625">
                <a:moveTo>
                  <a:pt x="4653" y="43745"/>
                </a:moveTo>
                <a:lnTo>
                  <a:pt x="4653" y="78182"/>
                </a:lnTo>
              </a:path>
              <a:path w="59054" h="174625">
                <a:moveTo>
                  <a:pt x="4653" y="95866"/>
                </a:moveTo>
                <a:lnTo>
                  <a:pt x="4653" y="131235"/>
                </a:lnTo>
              </a:path>
              <a:path w="59054" h="174625">
                <a:moveTo>
                  <a:pt x="4653" y="147988"/>
                </a:moveTo>
                <a:lnTo>
                  <a:pt x="4653" y="170326"/>
                </a:lnTo>
              </a:path>
              <a:path w="59054" h="174625">
                <a:moveTo>
                  <a:pt x="0" y="0"/>
                </a:moveTo>
                <a:lnTo>
                  <a:pt x="0" y="26060"/>
                </a:lnTo>
              </a:path>
              <a:path w="59054" h="174625">
                <a:moveTo>
                  <a:pt x="0" y="43745"/>
                </a:moveTo>
                <a:lnTo>
                  <a:pt x="0" y="78182"/>
                </a:lnTo>
              </a:path>
              <a:path w="59054" h="174625">
                <a:moveTo>
                  <a:pt x="0" y="95866"/>
                </a:moveTo>
                <a:lnTo>
                  <a:pt x="0" y="131235"/>
                </a:lnTo>
              </a:path>
              <a:path w="59054" h="174625">
                <a:moveTo>
                  <a:pt x="0" y="147988"/>
                </a:moveTo>
                <a:lnTo>
                  <a:pt x="0" y="174049"/>
                </a:lnTo>
              </a:path>
              <a:path w="59054" h="174625">
                <a:moveTo>
                  <a:pt x="4653" y="170326"/>
                </a:moveTo>
                <a:lnTo>
                  <a:pt x="22337" y="170326"/>
                </a:lnTo>
              </a:path>
              <a:path w="59054" h="174625">
                <a:moveTo>
                  <a:pt x="40022" y="170326"/>
                </a:moveTo>
                <a:lnTo>
                  <a:pt x="58636" y="170326"/>
                </a:lnTo>
              </a:path>
              <a:path w="59054" h="174625">
                <a:moveTo>
                  <a:pt x="0" y="174049"/>
                </a:moveTo>
                <a:lnTo>
                  <a:pt x="20476" y="174049"/>
                </a:lnTo>
              </a:path>
              <a:path w="59054" h="174625">
                <a:moveTo>
                  <a:pt x="38160" y="174049"/>
                </a:moveTo>
                <a:lnTo>
                  <a:pt x="58636" y="174049"/>
                </a:lnTo>
              </a:path>
              <a:path w="59054" h="174625">
                <a:moveTo>
                  <a:pt x="58636" y="4653"/>
                </a:moveTo>
                <a:lnTo>
                  <a:pt x="40022" y="4653"/>
                </a:lnTo>
              </a:path>
              <a:path w="59054" h="174625">
                <a:moveTo>
                  <a:pt x="22337" y="4653"/>
                </a:moveTo>
                <a:lnTo>
                  <a:pt x="4653" y="4653"/>
                </a:lnTo>
              </a:path>
              <a:path w="59054" h="174625">
                <a:moveTo>
                  <a:pt x="58636" y="0"/>
                </a:moveTo>
                <a:lnTo>
                  <a:pt x="38160" y="0"/>
                </a:lnTo>
              </a:path>
              <a:path w="59054" h="174625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16" name="object 17416"/>
          <p:cNvSpPr/>
          <p:nvPr/>
        </p:nvSpPr>
        <p:spPr>
          <a:xfrm>
            <a:off x="11647347" y="7033642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17" name="object 17417"/>
          <p:cNvSpPr/>
          <p:nvPr/>
        </p:nvSpPr>
        <p:spPr>
          <a:xfrm>
            <a:off x="12899200" y="6595261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18" name="object 17418"/>
          <p:cNvSpPr/>
          <p:nvPr/>
        </p:nvSpPr>
        <p:spPr>
          <a:xfrm>
            <a:off x="12899200" y="6457511"/>
            <a:ext cx="3175" cy="27305"/>
          </a:xfrm>
          <a:custGeom>
            <a:avLst/>
            <a:gdLst/>
            <a:ahLst/>
            <a:cxnLst/>
            <a:rect l="l" t="t" r="r" b="b"/>
            <a:pathLst>
              <a:path w="3175" h="27304">
                <a:moveTo>
                  <a:pt x="0" y="26991"/>
                </a:moveTo>
                <a:lnTo>
                  <a:pt x="0" y="0"/>
                </a:lnTo>
              </a:path>
              <a:path w="3175" h="27304">
                <a:moveTo>
                  <a:pt x="2792" y="0"/>
                </a:moveTo>
                <a:lnTo>
                  <a:pt x="2792" y="2699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19" name="object 17419"/>
          <p:cNvSpPr/>
          <p:nvPr/>
        </p:nvSpPr>
        <p:spPr>
          <a:xfrm>
            <a:off x="12901993" y="6595261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20" name="object 17420"/>
          <p:cNvSpPr/>
          <p:nvPr/>
        </p:nvSpPr>
        <p:spPr>
          <a:xfrm>
            <a:off x="12573439" y="6706951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1861" y="0"/>
                </a:moveTo>
                <a:lnTo>
                  <a:pt x="0" y="8376"/>
                </a:lnTo>
              </a:path>
              <a:path w="1904" h="8890">
                <a:moveTo>
                  <a:pt x="0" y="8376"/>
                </a:moveTo>
                <a:lnTo>
                  <a:pt x="1861" y="0"/>
                </a:lnTo>
              </a:path>
              <a:path w="1904" h="8890">
                <a:moveTo>
                  <a:pt x="1861" y="0"/>
                </a:moveTo>
                <a:lnTo>
                  <a:pt x="0" y="8376"/>
                </a:lnTo>
              </a:path>
              <a:path w="1904" h="8890">
                <a:moveTo>
                  <a:pt x="0" y="8376"/>
                </a:moveTo>
                <a:lnTo>
                  <a:pt x="1861" y="0"/>
                </a:lnTo>
              </a:path>
              <a:path w="1904" h="8890">
                <a:moveTo>
                  <a:pt x="1861" y="0"/>
                </a:moveTo>
                <a:lnTo>
                  <a:pt x="0" y="8376"/>
                </a:lnTo>
              </a:path>
              <a:path w="1904" h="8890">
                <a:moveTo>
                  <a:pt x="0" y="8376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421" name="object 17421"/>
          <p:cNvGrpSpPr/>
          <p:nvPr/>
        </p:nvGrpSpPr>
        <p:grpSpPr>
          <a:xfrm>
            <a:off x="5884172" y="3139403"/>
            <a:ext cx="169545" cy="184150"/>
            <a:chOff x="5884172" y="3139403"/>
            <a:chExt cx="169545" cy="184150"/>
          </a:xfrm>
        </p:grpSpPr>
        <p:sp>
          <p:nvSpPr>
            <p:cNvPr id="17422" name="object 17422"/>
            <p:cNvSpPr/>
            <p:nvPr/>
          </p:nvSpPr>
          <p:spPr>
            <a:xfrm>
              <a:off x="6023784" y="3140334"/>
              <a:ext cx="29209" cy="105410"/>
            </a:xfrm>
            <a:custGeom>
              <a:avLst/>
              <a:gdLst/>
              <a:ahLst/>
              <a:cxnLst/>
              <a:rect l="l" t="t" r="r" b="b"/>
              <a:pathLst>
                <a:path w="29210" h="105410">
                  <a:moveTo>
                    <a:pt x="0" y="96797"/>
                  </a:moveTo>
                  <a:lnTo>
                    <a:pt x="4653" y="59567"/>
                  </a:lnTo>
                </a:path>
                <a:path w="29210" h="105410">
                  <a:moveTo>
                    <a:pt x="4653" y="59567"/>
                  </a:moveTo>
                  <a:lnTo>
                    <a:pt x="15822" y="25130"/>
                  </a:lnTo>
                </a:path>
                <a:path w="29210" h="105410">
                  <a:moveTo>
                    <a:pt x="15822" y="25130"/>
                  </a:moveTo>
                  <a:lnTo>
                    <a:pt x="28853" y="0"/>
                  </a:lnTo>
                </a:path>
                <a:path w="29210" h="105410">
                  <a:moveTo>
                    <a:pt x="28853" y="105174"/>
                  </a:moveTo>
                  <a:lnTo>
                    <a:pt x="0" y="105174"/>
                  </a:lnTo>
                </a:path>
                <a:path w="29210" h="105410">
                  <a:moveTo>
                    <a:pt x="0" y="94936"/>
                  </a:moveTo>
                  <a:lnTo>
                    <a:pt x="28853" y="94936"/>
                  </a:lnTo>
                </a:path>
                <a:path w="29210" h="105410">
                  <a:moveTo>
                    <a:pt x="0" y="105174"/>
                  </a:moveTo>
                  <a:lnTo>
                    <a:pt x="0" y="9493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23" name="object 17423"/>
            <p:cNvSpPr/>
            <p:nvPr/>
          </p:nvSpPr>
          <p:spPr>
            <a:xfrm>
              <a:off x="6023784" y="3235270"/>
              <a:ext cx="29209" cy="10795"/>
            </a:xfrm>
            <a:custGeom>
              <a:avLst/>
              <a:gdLst/>
              <a:ahLst/>
              <a:cxnLst/>
              <a:rect l="l" t="t" r="r" b="b"/>
              <a:pathLst>
                <a:path w="29210" h="10794">
                  <a:moveTo>
                    <a:pt x="0" y="0"/>
                  </a:moveTo>
                  <a:lnTo>
                    <a:pt x="0" y="10238"/>
                  </a:lnTo>
                </a:path>
                <a:path w="29210" h="10794">
                  <a:moveTo>
                    <a:pt x="28853" y="0"/>
                  </a:moveTo>
                  <a:lnTo>
                    <a:pt x="0" y="0"/>
                  </a:lnTo>
                </a:path>
                <a:path w="29210" h="10794">
                  <a:moveTo>
                    <a:pt x="0" y="10238"/>
                  </a:moveTo>
                  <a:lnTo>
                    <a:pt x="28853" y="10238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24" name="object 17424"/>
            <p:cNvSpPr/>
            <p:nvPr/>
          </p:nvSpPr>
          <p:spPr>
            <a:xfrm>
              <a:off x="5884172" y="3292976"/>
              <a:ext cx="168910" cy="27940"/>
            </a:xfrm>
            <a:custGeom>
              <a:avLst/>
              <a:gdLst/>
              <a:ahLst/>
              <a:cxnLst/>
              <a:rect l="l" t="t" r="r" b="b"/>
              <a:pathLst>
                <a:path w="168910" h="27939">
                  <a:moveTo>
                    <a:pt x="168464" y="0"/>
                  </a:moveTo>
                  <a:lnTo>
                    <a:pt x="0" y="0"/>
                  </a:lnTo>
                </a:path>
                <a:path w="168910" h="27939">
                  <a:moveTo>
                    <a:pt x="0" y="27922"/>
                  </a:moveTo>
                  <a:lnTo>
                    <a:pt x="168464" y="27922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425" name="object 17425"/>
          <p:cNvSpPr/>
          <p:nvPr/>
        </p:nvSpPr>
        <p:spPr>
          <a:xfrm>
            <a:off x="6081490" y="3495879"/>
            <a:ext cx="0" cy="137795"/>
          </a:xfrm>
          <a:custGeom>
            <a:avLst/>
            <a:gdLst/>
            <a:ahLst/>
            <a:cxnLst/>
            <a:rect l="l" t="t" r="r" b="b"/>
            <a:pathLst>
              <a:path h="137795">
                <a:moveTo>
                  <a:pt x="0" y="0"/>
                </a:moveTo>
                <a:lnTo>
                  <a:pt x="0" y="33506"/>
                </a:lnTo>
              </a:path>
              <a:path h="137795">
                <a:moveTo>
                  <a:pt x="0" y="50260"/>
                </a:moveTo>
                <a:lnTo>
                  <a:pt x="0" y="85628"/>
                </a:lnTo>
              </a:path>
              <a:path h="137795">
                <a:moveTo>
                  <a:pt x="0" y="103312"/>
                </a:moveTo>
                <a:lnTo>
                  <a:pt x="0" y="1377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26" name="object 17426"/>
          <p:cNvSpPr/>
          <p:nvPr/>
        </p:nvSpPr>
        <p:spPr>
          <a:xfrm>
            <a:off x="6081490" y="3755557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35368"/>
                </a:lnTo>
              </a:path>
              <a:path h="85725">
                <a:moveTo>
                  <a:pt x="0" y="52121"/>
                </a:moveTo>
                <a:lnTo>
                  <a:pt x="0" y="856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27" name="object 17427"/>
          <p:cNvSpPr/>
          <p:nvPr/>
        </p:nvSpPr>
        <p:spPr>
          <a:xfrm>
            <a:off x="5738976" y="3495879"/>
            <a:ext cx="342900" cy="0"/>
          </a:xfrm>
          <a:custGeom>
            <a:avLst/>
            <a:gdLst/>
            <a:ahLst/>
            <a:cxnLst/>
            <a:rect l="l" t="t" r="r" b="b"/>
            <a:pathLst>
              <a:path w="342900">
                <a:moveTo>
                  <a:pt x="0" y="0"/>
                </a:moveTo>
                <a:lnTo>
                  <a:pt x="31645" y="0"/>
                </a:lnTo>
              </a:path>
              <a:path w="342900">
                <a:moveTo>
                  <a:pt x="49329" y="0"/>
                </a:moveTo>
                <a:lnTo>
                  <a:pt x="84697" y="0"/>
                </a:lnTo>
              </a:path>
              <a:path w="342900">
                <a:moveTo>
                  <a:pt x="101451" y="0"/>
                </a:moveTo>
                <a:lnTo>
                  <a:pt x="136819" y="0"/>
                </a:lnTo>
              </a:path>
              <a:path w="342900">
                <a:moveTo>
                  <a:pt x="153572" y="0"/>
                </a:moveTo>
                <a:lnTo>
                  <a:pt x="188941" y="0"/>
                </a:lnTo>
              </a:path>
              <a:path w="342900">
                <a:moveTo>
                  <a:pt x="206625" y="0"/>
                </a:moveTo>
                <a:lnTo>
                  <a:pt x="241063" y="0"/>
                </a:lnTo>
              </a:path>
              <a:path w="342900">
                <a:moveTo>
                  <a:pt x="258747" y="0"/>
                </a:moveTo>
                <a:lnTo>
                  <a:pt x="293184" y="0"/>
                </a:lnTo>
              </a:path>
              <a:path w="342900">
                <a:moveTo>
                  <a:pt x="310868" y="0"/>
                </a:moveTo>
                <a:lnTo>
                  <a:pt x="3425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28" name="object 17428"/>
          <p:cNvSpPr/>
          <p:nvPr/>
        </p:nvSpPr>
        <p:spPr>
          <a:xfrm>
            <a:off x="11647347" y="689589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29" name="object 17429"/>
          <p:cNvSpPr/>
          <p:nvPr/>
        </p:nvSpPr>
        <p:spPr>
          <a:xfrm>
            <a:off x="4661172" y="6525455"/>
            <a:ext cx="26670" cy="9525"/>
          </a:xfrm>
          <a:custGeom>
            <a:avLst/>
            <a:gdLst/>
            <a:ahLst/>
            <a:cxnLst/>
            <a:rect l="l" t="t" r="r" b="b"/>
            <a:pathLst>
              <a:path w="26670" h="9525">
                <a:moveTo>
                  <a:pt x="26060" y="9307"/>
                </a:moveTo>
                <a:lnTo>
                  <a:pt x="26060" y="0"/>
                </a:lnTo>
              </a:path>
              <a:path w="26670" h="9525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30" name="object 17430"/>
          <p:cNvSpPr/>
          <p:nvPr/>
        </p:nvSpPr>
        <p:spPr>
          <a:xfrm>
            <a:off x="11635248" y="7065288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0" y="0"/>
                </a:moveTo>
                <a:lnTo>
                  <a:pt x="20476" y="0"/>
                </a:lnTo>
              </a:path>
              <a:path w="59054">
                <a:moveTo>
                  <a:pt x="38160" y="0"/>
                </a:moveTo>
                <a:lnTo>
                  <a:pt x="5863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31" name="object 17431"/>
          <p:cNvSpPr/>
          <p:nvPr/>
        </p:nvSpPr>
        <p:spPr>
          <a:xfrm>
            <a:off x="4679787" y="6529178"/>
            <a:ext cx="0" cy="5715"/>
          </a:xfrm>
          <a:custGeom>
            <a:avLst/>
            <a:gdLst/>
            <a:ahLst/>
            <a:cxnLst/>
            <a:rect l="l" t="t" r="r" b="b"/>
            <a:pathLst>
              <a:path h="5715">
                <a:moveTo>
                  <a:pt x="0" y="558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32" name="object 17432"/>
          <p:cNvSpPr/>
          <p:nvPr/>
        </p:nvSpPr>
        <p:spPr>
          <a:xfrm>
            <a:off x="5773413" y="3495879"/>
            <a:ext cx="279400" cy="0"/>
          </a:xfrm>
          <a:custGeom>
            <a:avLst/>
            <a:gdLst/>
            <a:ahLst/>
            <a:cxnLst/>
            <a:rect l="l" t="t" r="r" b="b"/>
            <a:pathLst>
              <a:path w="279400">
                <a:moveTo>
                  <a:pt x="0" y="0"/>
                </a:moveTo>
                <a:lnTo>
                  <a:pt x="26991" y="0"/>
                </a:lnTo>
              </a:path>
              <a:path w="279400">
                <a:moveTo>
                  <a:pt x="43745" y="0"/>
                </a:moveTo>
                <a:lnTo>
                  <a:pt x="79113" y="0"/>
                </a:lnTo>
              </a:path>
              <a:path w="279400">
                <a:moveTo>
                  <a:pt x="95866" y="0"/>
                </a:moveTo>
                <a:lnTo>
                  <a:pt x="131235" y="0"/>
                </a:lnTo>
              </a:path>
              <a:path w="279400">
                <a:moveTo>
                  <a:pt x="148919" y="0"/>
                </a:moveTo>
                <a:lnTo>
                  <a:pt x="183356" y="0"/>
                </a:lnTo>
              </a:path>
              <a:path w="279400">
                <a:moveTo>
                  <a:pt x="201041" y="0"/>
                </a:moveTo>
                <a:lnTo>
                  <a:pt x="235478" y="0"/>
                </a:lnTo>
              </a:path>
              <a:path w="279400">
                <a:moveTo>
                  <a:pt x="253162" y="0"/>
                </a:moveTo>
                <a:lnTo>
                  <a:pt x="2792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33" name="object 17433"/>
          <p:cNvSpPr/>
          <p:nvPr/>
        </p:nvSpPr>
        <p:spPr>
          <a:xfrm>
            <a:off x="6052637" y="3320899"/>
            <a:ext cx="0" cy="175260"/>
          </a:xfrm>
          <a:custGeom>
            <a:avLst/>
            <a:gdLst/>
            <a:ahLst/>
            <a:cxnLst/>
            <a:rect l="l" t="t" r="r" b="b"/>
            <a:pathLst>
              <a:path h="175260">
                <a:moveTo>
                  <a:pt x="0" y="0"/>
                </a:moveTo>
                <a:lnTo>
                  <a:pt x="0" y="40022"/>
                </a:lnTo>
              </a:path>
              <a:path h="175260">
                <a:moveTo>
                  <a:pt x="0" y="50260"/>
                </a:moveTo>
                <a:lnTo>
                  <a:pt x="0" y="78182"/>
                </a:lnTo>
              </a:path>
              <a:path h="175260">
                <a:moveTo>
                  <a:pt x="0" y="94936"/>
                </a:moveTo>
                <a:lnTo>
                  <a:pt x="0" y="130304"/>
                </a:lnTo>
              </a:path>
              <a:path h="175260">
                <a:moveTo>
                  <a:pt x="0" y="147057"/>
                </a:moveTo>
                <a:lnTo>
                  <a:pt x="0" y="1749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34" name="object 17434"/>
          <p:cNvSpPr/>
          <p:nvPr/>
        </p:nvSpPr>
        <p:spPr>
          <a:xfrm>
            <a:off x="4645350" y="6529178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64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35" name="object 17435"/>
          <p:cNvSpPr/>
          <p:nvPr/>
        </p:nvSpPr>
        <p:spPr>
          <a:xfrm>
            <a:off x="11635248" y="7061565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>
                <a:moveTo>
                  <a:pt x="0" y="0"/>
                </a:moveTo>
                <a:lnTo>
                  <a:pt x="18614" y="0"/>
                </a:lnTo>
              </a:path>
              <a:path w="54609">
                <a:moveTo>
                  <a:pt x="36299" y="0"/>
                </a:moveTo>
                <a:lnTo>
                  <a:pt x="5398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36" name="object 17436"/>
          <p:cNvSpPr/>
          <p:nvPr/>
        </p:nvSpPr>
        <p:spPr>
          <a:xfrm>
            <a:off x="4676995" y="6529178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930" y="0"/>
                </a:lnTo>
              </a:path>
              <a:path w="1904">
                <a:moveTo>
                  <a:pt x="93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37" name="object 17437"/>
          <p:cNvSpPr/>
          <p:nvPr/>
        </p:nvSpPr>
        <p:spPr>
          <a:xfrm>
            <a:off x="6052637" y="3320899"/>
            <a:ext cx="0" cy="175260"/>
          </a:xfrm>
          <a:custGeom>
            <a:avLst/>
            <a:gdLst/>
            <a:ahLst/>
            <a:cxnLst/>
            <a:rect l="l" t="t" r="r" b="b"/>
            <a:pathLst>
              <a:path h="175260">
                <a:moveTo>
                  <a:pt x="0" y="174980"/>
                </a:moveTo>
                <a:lnTo>
                  <a:pt x="0" y="147057"/>
                </a:lnTo>
              </a:path>
              <a:path h="175260">
                <a:moveTo>
                  <a:pt x="0" y="130304"/>
                </a:moveTo>
                <a:lnTo>
                  <a:pt x="0" y="94936"/>
                </a:lnTo>
              </a:path>
              <a:path h="175260">
                <a:moveTo>
                  <a:pt x="0" y="78182"/>
                </a:moveTo>
                <a:lnTo>
                  <a:pt x="0" y="50260"/>
                </a:lnTo>
              </a:path>
              <a:path h="175260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38" name="object 17438"/>
          <p:cNvSpPr/>
          <p:nvPr/>
        </p:nvSpPr>
        <p:spPr>
          <a:xfrm>
            <a:off x="5773413" y="3495879"/>
            <a:ext cx="279400" cy="0"/>
          </a:xfrm>
          <a:custGeom>
            <a:avLst/>
            <a:gdLst/>
            <a:ahLst/>
            <a:cxnLst/>
            <a:rect l="l" t="t" r="r" b="b"/>
            <a:pathLst>
              <a:path w="279400">
                <a:moveTo>
                  <a:pt x="0" y="0"/>
                </a:moveTo>
                <a:lnTo>
                  <a:pt x="26991" y="0"/>
                </a:lnTo>
              </a:path>
              <a:path w="279400">
                <a:moveTo>
                  <a:pt x="43745" y="0"/>
                </a:moveTo>
                <a:lnTo>
                  <a:pt x="79113" y="0"/>
                </a:lnTo>
              </a:path>
              <a:path w="279400">
                <a:moveTo>
                  <a:pt x="95866" y="0"/>
                </a:moveTo>
                <a:lnTo>
                  <a:pt x="131235" y="0"/>
                </a:lnTo>
              </a:path>
              <a:path w="279400">
                <a:moveTo>
                  <a:pt x="148919" y="0"/>
                </a:moveTo>
                <a:lnTo>
                  <a:pt x="183356" y="0"/>
                </a:lnTo>
              </a:path>
              <a:path w="279400">
                <a:moveTo>
                  <a:pt x="201041" y="0"/>
                </a:moveTo>
                <a:lnTo>
                  <a:pt x="235478" y="0"/>
                </a:lnTo>
              </a:path>
              <a:path w="279400">
                <a:moveTo>
                  <a:pt x="253162" y="0"/>
                </a:moveTo>
                <a:lnTo>
                  <a:pt x="2792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439" name="object 17439"/>
          <p:cNvGrpSpPr/>
          <p:nvPr/>
        </p:nvGrpSpPr>
        <p:grpSpPr>
          <a:xfrm>
            <a:off x="4677926" y="6528248"/>
            <a:ext cx="1905" cy="1905"/>
            <a:chOff x="4677926" y="6528248"/>
            <a:chExt cx="1905" cy="1905"/>
          </a:xfrm>
        </p:grpSpPr>
        <p:sp>
          <p:nvSpPr>
            <p:cNvPr id="17440" name="object 17440"/>
            <p:cNvSpPr/>
            <p:nvPr/>
          </p:nvSpPr>
          <p:spPr>
            <a:xfrm>
              <a:off x="4677926" y="6528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41" name="object 17441"/>
            <p:cNvSpPr/>
            <p:nvPr/>
          </p:nvSpPr>
          <p:spPr>
            <a:xfrm>
              <a:off x="4678857" y="65291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442" name="object 17442"/>
          <p:cNvSpPr/>
          <p:nvPr/>
        </p:nvSpPr>
        <p:spPr>
          <a:xfrm>
            <a:off x="5837635" y="3320899"/>
            <a:ext cx="46990" cy="175260"/>
          </a:xfrm>
          <a:custGeom>
            <a:avLst/>
            <a:gdLst/>
            <a:ahLst/>
            <a:cxnLst/>
            <a:rect l="l" t="t" r="r" b="b"/>
            <a:pathLst>
              <a:path w="46989" h="175260">
                <a:moveTo>
                  <a:pt x="46537" y="0"/>
                </a:moveTo>
                <a:lnTo>
                  <a:pt x="46537" y="26060"/>
                </a:lnTo>
              </a:path>
              <a:path w="46989" h="175260">
                <a:moveTo>
                  <a:pt x="46537" y="43745"/>
                </a:moveTo>
                <a:lnTo>
                  <a:pt x="46537" y="79113"/>
                </a:lnTo>
              </a:path>
              <a:path w="46989" h="175260">
                <a:moveTo>
                  <a:pt x="46537" y="95866"/>
                </a:moveTo>
                <a:lnTo>
                  <a:pt x="46537" y="131235"/>
                </a:lnTo>
              </a:path>
              <a:path w="46989" h="175260">
                <a:moveTo>
                  <a:pt x="46537" y="147988"/>
                </a:moveTo>
                <a:lnTo>
                  <a:pt x="46537" y="174980"/>
                </a:lnTo>
              </a:path>
              <a:path w="46989" h="175260">
                <a:moveTo>
                  <a:pt x="0" y="0"/>
                </a:moveTo>
                <a:lnTo>
                  <a:pt x="465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43" name="object 17443"/>
          <p:cNvSpPr/>
          <p:nvPr/>
        </p:nvSpPr>
        <p:spPr>
          <a:xfrm>
            <a:off x="5773413" y="3320899"/>
            <a:ext cx="64769" cy="0"/>
          </a:xfrm>
          <a:custGeom>
            <a:avLst/>
            <a:gdLst/>
            <a:ahLst/>
            <a:cxnLst/>
            <a:rect l="l" t="t" r="r" b="b"/>
            <a:pathLst>
              <a:path w="64770">
                <a:moveTo>
                  <a:pt x="0" y="0"/>
                </a:moveTo>
                <a:lnTo>
                  <a:pt x="13961" y="0"/>
                </a:lnTo>
              </a:path>
              <a:path w="64770">
                <a:moveTo>
                  <a:pt x="23268" y="0"/>
                </a:moveTo>
                <a:lnTo>
                  <a:pt x="41883" y="0"/>
                </a:lnTo>
              </a:path>
              <a:path w="64770">
                <a:moveTo>
                  <a:pt x="50260" y="0"/>
                </a:moveTo>
                <a:lnTo>
                  <a:pt x="642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44" name="object 17444"/>
          <p:cNvSpPr/>
          <p:nvPr/>
        </p:nvSpPr>
        <p:spPr>
          <a:xfrm>
            <a:off x="4678845" y="652824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600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600"/>
                </a:lnTo>
                <a:lnTo>
                  <a:pt x="939" y="1866"/>
                </a:lnTo>
                <a:lnTo>
                  <a:pt x="1600" y="1600"/>
                </a:lnTo>
                <a:lnTo>
                  <a:pt x="1866" y="939"/>
                </a:lnTo>
                <a:close/>
              </a:path>
            </a:pathLst>
          </a:custGeom>
          <a:solidFill>
            <a:srgbClr val="9999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45" name="object 17445"/>
          <p:cNvSpPr/>
          <p:nvPr/>
        </p:nvSpPr>
        <p:spPr>
          <a:xfrm>
            <a:off x="5738976" y="3495879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3443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46" name="object 17446"/>
          <p:cNvSpPr/>
          <p:nvPr/>
        </p:nvSpPr>
        <p:spPr>
          <a:xfrm>
            <a:off x="4620220" y="6442619"/>
            <a:ext cx="25400" cy="92710"/>
          </a:xfrm>
          <a:custGeom>
            <a:avLst/>
            <a:gdLst/>
            <a:ahLst/>
            <a:cxnLst/>
            <a:rect l="l" t="t" r="r" b="b"/>
            <a:pathLst>
              <a:path w="25400" h="92709">
                <a:moveTo>
                  <a:pt x="25130" y="86559"/>
                </a:moveTo>
                <a:lnTo>
                  <a:pt x="25130" y="92143"/>
                </a:lnTo>
              </a:path>
              <a:path w="25400" h="92709">
                <a:moveTo>
                  <a:pt x="0" y="82836"/>
                </a:moveTo>
                <a:lnTo>
                  <a:pt x="0" y="53052"/>
                </a:lnTo>
              </a:path>
              <a:path w="25400" h="92709">
                <a:moveTo>
                  <a:pt x="0" y="35368"/>
                </a:moveTo>
                <a:lnTo>
                  <a:pt x="0" y="4653"/>
                </a:lnTo>
              </a:path>
              <a:path w="25400" h="92709">
                <a:moveTo>
                  <a:pt x="0" y="4653"/>
                </a:moveTo>
                <a:lnTo>
                  <a:pt x="0" y="35368"/>
                </a:lnTo>
              </a:path>
              <a:path w="25400" h="92709">
                <a:moveTo>
                  <a:pt x="0" y="53052"/>
                </a:moveTo>
                <a:lnTo>
                  <a:pt x="0" y="82836"/>
                </a:lnTo>
              </a:path>
              <a:path w="25400" h="92709">
                <a:moveTo>
                  <a:pt x="0" y="0"/>
                </a:moveTo>
                <a:lnTo>
                  <a:pt x="0" y="4653"/>
                </a:lnTo>
              </a:path>
              <a:path w="25400" h="92709">
                <a:moveTo>
                  <a:pt x="0" y="82836"/>
                </a:moveTo>
                <a:lnTo>
                  <a:pt x="0" y="8749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447" name="object 17447"/>
          <p:cNvGrpSpPr/>
          <p:nvPr/>
        </p:nvGrpSpPr>
        <p:grpSpPr>
          <a:xfrm>
            <a:off x="5738976" y="3117065"/>
            <a:ext cx="109855" cy="1905"/>
            <a:chOff x="5738976" y="3117065"/>
            <a:chExt cx="109855" cy="1905"/>
          </a:xfrm>
        </p:grpSpPr>
        <p:sp>
          <p:nvSpPr>
            <p:cNvPr id="17448" name="object 17448"/>
            <p:cNvSpPr/>
            <p:nvPr/>
          </p:nvSpPr>
          <p:spPr>
            <a:xfrm>
              <a:off x="5840427" y="311799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7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49" name="object 17449"/>
            <p:cNvSpPr/>
            <p:nvPr/>
          </p:nvSpPr>
          <p:spPr>
            <a:xfrm>
              <a:off x="5738976" y="3117996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89">
                  <a:moveTo>
                    <a:pt x="84697" y="0"/>
                  </a:moveTo>
                  <a:lnTo>
                    <a:pt x="49329" y="0"/>
                  </a:lnTo>
                </a:path>
                <a:path w="85089">
                  <a:moveTo>
                    <a:pt x="3164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450" name="object 17450"/>
          <p:cNvGrpSpPr/>
          <p:nvPr/>
        </p:nvGrpSpPr>
        <p:grpSpPr>
          <a:xfrm>
            <a:off x="6080559" y="2768967"/>
            <a:ext cx="1905" cy="268605"/>
            <a:chOff x="6080559" y="2768967"/>
            <a:chExt cx="1905" cy="268605"/>
          </a:xfrm>
        </p:grpSpPr>
        <p:sp>
          <p:nvSpPr>
            <p:cNvPr id="17451" name="object 17451"/>
            <p:cNvSpPr/>
            <p:nvPr/>
          </p:nvSpPr>
          <p:spPr>
            <a:xfrm>
              <a:off x="6081490" y="2768967"/>
              <a:ext cx="0" cy="244475"/>
            </a:xfrm>
            <a:custGeom>
              <a:avLst/>
              <a:gdLst/>
              <a:ahLst/>
              <a:cxnLst/>
              <a:rect l="l" t="t" r="r" b="b"/>
              <a:pathLst>
                <a:path h="244475">
                  <a:moveTo>
                    <a:pt x="0" y="0"/>
                  </a:moveTo>
                  <a:lnTo>
                    <a:pt x="0" y="35368"/>
                  </a:lnTo>
                </a:path>
                <a:path h="244475">
                  <a:moveTo>
                    <a:pt x="0" y="52121"/>
                  </a:moveTo>
                  <a:lnTo>
                    <a:pt x="0" y="87490"/>
                  </a:lnTo>
                </a:path>
                <a:path h="244475">
                  <a:moveTo>
                    <a:pt x="0" y="105174"/>
                  </a:moveTo>
                  <a:lnTo>
                    <a:pt x="0" y="139611"/>
                  </a:lnTo>
                </a:path>
                <a:path h="244475">
                  <a:moveTo>
                    <a:pt x="0" y="157295"/>
                  </a:moveTo>
                  <a:lnTo>
                    <a:pt x="0" y="191733"/>
                  </a:lnTo>
                </a:path>
                <a:path h="244475">
                  <a:moveTo>
                    <a:pt x="0" y="209417"/>
                  </a:moveTo>
                  <a:lnTo>
                    <a:pt x="0" y="24385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52" name="object 17452"/>
            <p:cNvSpPr/>
            <p:nvPr/>
          </p:nvSpPr>
          <p:spPr>
            <a:xfrm>
              <a:off x="6081490" y="3030506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51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453" name="object 17453"/>
          <p:cNvSpPr/>
          <p:nvPr/>
        </p:nvSpPr>
        <p:spPr>
          <a:xfrm>
            <a:off x="4620220" y="6525455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27922" y="0"/>
                </a:lnTo>
              </a:path>
              <a:path w="74929">
                <a:moveTo>
                  <a:pt x="45606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54" name="object 17454"/>
          <p:cNvSpPr/>
          <p:nvPr/>
        </p:nvSpPr>
        <p:spPr>
          <a:xfrm>
            <a:off x="12415212" y="666785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0"/>
                </a:moveTo>
                <a:lnTo>
                  <a:pt x="0" y="7445"/>
                </a:lnTo>
              </a:path>
              <a:path w="1904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55" name="object 17455"/>
          <p:cNvSpPr/>
          <p:nvPr/>
        </p:nvSpPr>
        <p:spPr>
          <a:xfrm>
            <a:off x="4620220" y="6525455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39" h="5079">
                <a:moveTo>
                  <a:pt x="4653" y="0"/>
                </a:moveTo>
                <a:lnTo>
                  <a:pt x="0" y="0"/>
                </a:lnTo>
              </a:path>
              <a:path w="78739" h="5079">
                <a:moveTo>
                  <a:pt x="78182" y="4653"/>
                </a:moveTo>
                <a:lnTo>
                  <a:pt x="47468" y="4653"/>
                </a:lnTo>
              </a:path>
              <a:path w="78739" h="5079">
                <a:moveTo>
                  <a:pt x="30714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56" name="object 17456"/>
          <p:cNvSpPr/>
          <p:nvPr/>
        </p:nvSpPr>
        <p:spPr>
          <a:xfrm>
            <a:off x="11635248" y="6891238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58636" y="0"/>
                </a:moveTo>
                <a:lnTo>
                  <a:pt x="38160" y="0"/>
                </a:lnTo>
              </a:path>
              <a:path w="59054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457" name="object 17457"/>
          <p:cNvGrpSpPr/>
          <p:nvPr/>
        </p:nvGrpSpPr>
        <p:grpSpPr>
          <a:xfrm>
            <a:off x="5773413" y="3117065"/>
            <a:ext cx="75565" cy="1905"/>
            <a:chOff x="5773413" y="3117065"/>
            <a:chExt cx="75565" cy="1905"/>
          </a:xfrm>
        </p:grpSpPr>
        <p:sp>
          <p:nvSpPr>
            <p:cNvPr id="17458" name="object 17458"/>
            <p:cNvSpPr/>
            <p:nvPr/>
          </p:nvSpPr>
          <p:spPr>
            <a:xfrm>
              <a:off x="5773413" y="3117996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99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59" name="object 17459"/>
            <p:cNvSpPr/>
            <p:nvPr/>
          </p:nvSpPr>
          <p:spPr>
            <a:xfrm>
              <a:off x="5817158" y="3117996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64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460" name="object 17460"/>
          <p:cNvGrpSpPr/>
          <p:nvPr/>
        </p:nvGrpSpPr>
        <p:grpSpPr>
          <a:xfrm>
            <a:off x="6051706" y="3135680"/>
            <a:ext cx="1905" cy="157480"/>
            <a:chOff x="6051706" y="3135680"/>
            <a:chExt cx="1905" cy="157480"/>
          </a:xfrm>
        </p:grpSpPr>
        <p:sp>
          <p:nvSpPr>
            <p:cNvPr id="17461" name="object 17461"/>
            <p:cNvSpPr/>
            <p:nvPr/>
          </p:nvSpPr>
          <p:spPr>
            <a:xfrm>
              <a:off x="6052637" y="3158949"/>
              <a:ext cx="0" cy="134620"/>
            </a:xfrm>
            <a:custGeom>
              <a:avLst/>
              <a:gdLst/>
              <a:ahLst/>
              <a:cxnLst/>
              <a:rect l="l" t="t" r="r" b="b"/>
              <a:pathLst>
                <a:path h="134620">
                  <a:moveTo>
                    <a:pt x="0" y="134027"/>
                  </a:moveTo>
                  <a:lnTo>
                    <a:pt x="0" y="86559"/>
                  </a:lnTo>
                </a:path>
                <a:path h="134620">
                  <a:moveTo>
                    <a:pt x="0" y="76321"/>
                  </a:moveTo>
                  <a:lnTo>
                    <a:pt x="0" y="52121"/>
                  </a:lnTo>
                </a:path>
                <a:path h="134620">
                  <a:moveTo>
                    <a:pt x="0" y="3536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62" name="object 17462"/>
            <p:cNvSpPr/>
            <p:nvPr/>
          </p:nvSpPr>
          <p:spPr>
            <a:xfrm>
              <a:off x="6052637" y="3135680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51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463" name="object 17463"/>
          <p:cNvSpPr/>
          <p:nvPr/>
        </p:nvSpPr>
        <p:spPr>
          <a:xfrm>
            <a:off x="4620220" y="6447272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4653" y="0"/>
                </a:lnTo>
              </a:path>
              <a:path w="74929">
                <a:moveTo>
                  <a:pt x="74459" y="0"/>
                </a:moveTo>
                <a:lnTo>
                  <a:pt x="45606" y="0"/>
                </a:lnTo>
              </a:path>
              <a:path w="74929">
                <a:moveTo>
                  <a:pt x="279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64" name="object 17464"/>
          <p:cNvSpPr/>
          <p:nvPr/>
        </p:nvSpPr>
        <p:spPr>
          <a:xfrm>
            <a:off x="11635248" y="6895892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>
                <a:moveTo>
                  <a:pt x="53983" y="0"/>
                </a:moveTo>
                <a:lnTo>
                  <a:pt x="36299" y="0"/>
                </a:lnTo>
              </a:path>
              <a:path w="54609">
                <a:moveTo>
                  <a:pt x="186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65" name="object 17465"/>
          <p:cNvSpPr/>
          <p:nvPr/>
        </p:nvSpPr>
        <p:spPr>
          <a:xfrm>
            <a:off x="11689231" y="6891238"/>
            <a:ext cx="5080" cy="174625"/>
          </a:xfrm>
          <a:custGeom>
            <a:avLst/>
            <a:gdLst/>
            <a:ahLst/>
            <a:cxnLst/>
            <a:rect l="l" t="t" r="r" b="b"/>
            <a:pathLst>
              <a:path w="5079" h="174625">
                <a:moveTo>
                  <a:pt x="4653" y="174049"/>
                </a:moveTo>
                <a:lnTo>
                  <a:pt x="4653" y="147988"/>
                </a:lnTo>
              </a:path>
              <a:path w="5079" h="174625">
                <a:moveTo>
                  <a:pt x="4653" y="130304"/>
                </a:moveTo>
                <a:lnTo>
                  <a:pt x="4653" y="95866"/>
                </a:lnTo>
              </a:path>
              <a:path w="5079" h="174625">
                <a:moveTo>
                  <a:pt x="4653" y="78182"/>
                </a:moveTo>
                <a:lnTo>
                  <a:pt x="4653" y="43745"/>
                </a:lnTo>
              </a:path>
              <a:path w="5079" h="174625">
                <a:moveTo>
                  <a:pt x="4653" y="26060"/>
                </a:moveTo>
                <a:lnTo>
                  <a:pt x="4653" y="0"/>
                </a:lnTo>
              </a:path>
              <a:path w="5079" h="174625">
                <a:moveTo>
                  <a:pt x="0" y="170326"/>
                </a:moveTo>
                <a:lnTo>
                  <a:pt x="0" y="147988"/>
                </a:lnTo>
              </a:path>
              <a:path w="5079" h="174625">
                <a:moveTo>
                  <a:pt x="0" y="130304"/>
                </a:moveTo>
                <a:lnTo>
                  <a:pt x="0" y="95866"/>
                </a:lnTo>
              </a:path>
              <a:path w="5079" h="174625">
                <a:moveTo>
                  <a:pt x="0" y="78182"/>
                </a:moveTo>
                <a:lnTo>
                  <a:pt x="0" y="43745"/>
                </a:lnTo>
              </a:path>
              <a:path w="5079" h="174625">
                <a:moveTo>
                  <a:pt x="0" y="2606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466" name="object 17466"/>
          <p:cNvGrpSpPr/>
          <p:nvPr/>
        </p:nvGrpSpPr>
        <p:grpSpPr>
          <a:xfrm>
            <a:off x="5773413" y="3117065"/>
            <a:ext cx="75565" cy="1905"/>
            <a:chOff x="5773413" y="3117065"/>
            <a:chExt cx="75565" cy="1905"/>
          </a:xfrm>
        </p:grpSpPr>
        <p:sp>
          <p:nvSpPr>
            <p:cNvPr id="17467" name="object 17467"/>
            <p:cNvSpPr/>
            <p:nvPr/>
          </p:nvSpPr>
          <p:spPr>
            <a:xfrm>
              <a:off x="5817158" y="3117996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64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68" name="object 17468"/>
            <p:cNvSpPr/>
            <p:nvPr/>
          </p:nvSpPr>
          <p:spPr>
            <a:xfrm>
              <a:off x="5773413" y="3117996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2699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469" name="object 17469"/>
          <p:cNvGrpSpPr/>
          <p:nvPr/>
        </p:nvGrpSpPr>
        <p:grpSpPr>
          <a:xfrm>
            <a:off x="6051706" y="3135680"/>
            <a:ext cx="1905" cy="157480"/>
            <a:chOff x="6051706" y="3135680"/>
            <a:chExt cx="1905" cy="157480"/>
          </a:xfrm>
        </p:grpSpPr>
        <p:sp>
          <p:nvSpPr>
            <p:cNvPr id="17470" name="object 17470"/>
            <p:cNvSpPr/>
            <p:nvPr/>
          </p:nvSpPr>
          <p:spPr>
            <a:xfrm>
              <a:off x="6052637" y="3158949"/>
              <a:ext cx="0" cy="134620"/>
            </a:xfrm>
            <a:custGeom>
              <a:avLst/>
              <a:gdLst/>
              <a:ahLst/>
              <a:cxnLst/>
              <a:rect l="l" t="t" r="r" b="b"/>
              <a:pathLst>
                <a:path h="134620">
                  <a:moveTo>
                    <a:pt x="0" y="134027"/>
                  </a:moveTo>
                  <a:lnTo>
                    <a:pt x="0" y="86559"/>
                  </a:lnTo>
                </a:path>
                <a:path h="134620">
                  <a:moveTo>
                    <a:pt x="0" y="76321"/>
                  </a:moveTo>
                  <a:lnTo>
                    <a:pt x="0" y="52121"/>
                  </a:lnTo>
                </a:path>
                <a:path h="134620">
                  <a:moveTo>
                    <a:pt x="0" y="3536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71" name="object 17471"/>
            <p:cNvSpPr/>
            <p:nvPr/>
          </p:nvSpPr>
          <p:spPr>
            <a:xfrm>
              <a:off x="6052637" y="3135680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51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472" name="object 17472"/>
          <p:cNvSpPr/>
          <p:nvPr/>
        </p:nvSpPr>
        <p:spPr>
          <a:xfrm>
            <a:off x="11557065" y="706528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473" name="object 17473"/>
          <p:cNvGrpSpPr/>
          <p:nvPr/>
        </p:nvGrpSpPr>
        <p:grpSpPr>
          <a:xfrm>
            <a:off x="5883241" y="3135680"/>
            <a:ext cx="1905" cy="157480"/>
            <a:chOff x="5883241" y="3135680"/>
            <a:chExt cx="1905" cy="157480"/>
          </a:xfrm>
        </p:grpSpPr>
        <p:sp>
          <p:nvSpPr>
            <p:cNvPr id="17474" name="object 17474"/>
            <p:cNvSpPr/>
            <p:nvPr/>
          </p:nvSpPr>
          <p:spPr>
            <a:xfrm>
              <a:off x="5884172" y="3135680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75" name="object 17475"/>
            <p:cNvSpPr/>
            <p:nvPr/>
          </p:nvSpPr>
          <p:spPr>
            <a:xfrm>
              <a:off x="5884172" y="3161741"/>
              <a:ext cx="0" cy="131445"/>
            </a:xfrm>
            <a:custGeom>
              <a:avLst/>
              <a:gdLst/>
              <a:ahLst/>
              <a:cxnLst/>
              <a:rect l="l" t="t" r="r" b="b"/>
              <a:pathLst>
                <a:path h="131445">
                  <a:moveTo>
                    <a:pt x="0" y="0"/>
                  </a:moveTo>
                  <a:lnTo>
                    <a:pt x="0" y="35368"/>
                  </a:lnTo>
                </a:path>
                <a:path h="131445">
                  <a:moveTo>
                    <a:pt x="0" y="52121"/>
                  </a:moveTo>
                  <a:lnTo>
                    <a:pt x="0" y="87490"/>
                  </a:lnTo>
                </a:path>
                <a:path h="131445">
                  <a:moveTo>
                    <a:pt x="0" y="105174"/>
                  </a:moveTo>
                  <a:lnTo>
                    <a:pt x="0" y="13123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476" name="object 17476"/>
          <p:cNvSpPr/>
          <p:nvPr/>
        </p:nvSpPr>
        <p:spPr>
          <a:xfrm>
            <a:off x="5773413" y="3292976"/>
            <a:ext cx="111125" cy="0"/>
          </a:xfrm>
          <a:custGeom>
            <a:avLst/>
            <a:gdLst/>
            <a:ahLst/>
            <a:cxnLst/>
            <a:rect l="l" t="t" r="r" b="b"/>
            <a:pathLst>
              <a:path w="111125">
                <a:moveTo>
                  <a:pt x="64221" y="0"/>
                </a:moveTo>
                <a:lnTo>
                  <a:pt x="50260" y="0"/>
                </a:lnTo>
              </a:path>
              <a:path w="111125">
                <a:moveTo>
                  <a:pt x="41883" y="0"/>
                </a:moveTo>
                <a:lnTo>
                  <a:pt x="23268" y="0"/>
                </a:lnTo>
              </a:path>
              <a:path w="111125">
                <a:moveTo>
                  <a:pt x="13961" y="0"/>
                </a:moveTo>
                <a:lnTo>
                  <a:pt x="0" y="0"/>
                </a:lnTo>
              </a:path>
              <a:path w="111125">
                <a:moveTo>
                  <a:pt x="110758" y="0"/>
                </a:moveTo>
                <a:lnTo>
                  <a:pt x="642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77" name="object 17477"/>
          <p:cNvSpPr/>
          <p:nvPr/>
        </p:nvSpPr>
        <p:spPr>
          <a:xfrm>
            <a:off x="12415212" y="666785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0"/>
                </a:moveTo>
                <a:lnTo>
                  <a:pt x="0" y="7445"/>
                </a:lnTo>
              </a:path>
              <a:path w="1904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78" name="object 17478"/>
          <p:cNvSpPr/>
          <p:nvPr/>
        </p:nvSpPr>
        <p:spPr>
          <a:xfrm>
            <a:off x="11557065" y="698710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79" name="object 17479"/>
          <p:cNvSpPr/>
          <p:nvPr/>
        </p:nvSpPr>
        <p:spPr>
          <a:xfrm>
            <a:off x="4620220" y="6442619"/>
            <a:ext cx="78740" cy="0"/>
          </a:xfrm>
          <a:custGeom>
            <a:avLst/>
            <a:gdLst/>
            <a:ahLst/>
            <a:cxnLst/>
            <a:rect l="l" t="t" r="r" b="b"/>
            <a:pathLst>
              <a:path w="78739">
                <a:moveTo>
                  <a:pt x="78182" y="0"/>
                </a:moveTo>
                <a:lnTo>
                  <a:pt x="47468" y="0"/>
                </a:lnTo>
              </a:path>
              <a:path w="78739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80" name="object 17480"/>
          <p:cNvSpPr/>
          <p:nvPr/>
        </p:nvSpPr>
        <p:spPr>
          <a:xfrm>
            <a:off x="11561719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81" name="object 17481"/>
          <p:cNvSpPr/>
          <p:nvPr/>
        </p:nvSpPr>
        <p:spPr>
          <a:xfrm>
            <a:off x="5738976" y="3117996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4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82" name="object 17482"/>
          <p:cNvSpPr/>
          <p:nvPr/>
        </p:nvSpPr>
        <p:spPr>
          <a:xfrm>
            <a:off x="11557065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746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83" name="object 17483"/>
          <p:cNvSpPr/>
          <p:nvPr/>
        </p:nvSpPr>
        <p:spPr>
          <a:xfrm>
            <a:off x="4694679" y="6447272"/>
            <a:ext cx="3810" cy="78740"/>
          </a:xfrm>
          <a:custGeom>
            <a:avLst/>
            <a:gdLst/>
            <a:ahLst/>
            <a:cxnLst/>
            <a:rect l="l" t="t" r="r" b="b"/>
            <a:pathLst>
              <a:path w="3810" h="78740">
                <a:moveTo>
                  <a:pt x="0" y="0"/>
                </a:moveTo>
                <a:lnTo>
                  <a:pt x="3722" y="0"/>
                </a:lnTo>
              </a:path>
              <a:path w="3810" h="78740">
                <a:moveTo>
                  <a:pt x="3722" y="0"/>
                </a:moveTo>
                <a:lnTo>
                  <a:pt x="3722" y="30714"/>
                </a:lnTo>
              </a:path>
              <a:path w="3810" h="78740">
                <a:moveTo>
                  <a:pt x="3722" y="48398"/>
                </a:moveTo>
                <a:lnTo>
                  <a:pt x="3722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484" name="object 17484"/>
          <p:cNvGrpSpPr/>
          <p:nvPr/>
        </p:nvGrpSpPr>
        <p:grpSpPr>
          <a:xfrm>
            <a:off x="6021922" y="3359059"/>
            <a:ext cx="31750" cy="108585"/>
            <a:chOff x="6021922" y="3359059"/>
            <a:chExt cx="31750" cy="108585"/>
          </a:xfrm>
        </p:grpSpPr>
        <p:sp>
          <p:nvSpPr>
            <p:cNvPr id="17485" name="object 17485"/>
            <p:cNvSpPr/>
            <p:nvPr/>
          </p:nvSpPr>
          <p:spPr>
            <a:xfrm>
              <a:off x="6023784" y="3360921"/>
              <a:ext cx="29209" cy="105410"/>
            </a:xfrm>
            <a:custGeom>
              <a:avLst/>
              <a:gdLst/>
              <a:ahLst/>
              <a:cxnLst/>
              <a:rect l="l" t="t" r="r" b="b"/>
              <a:pathLst>
                <a:path w="29210" h="105410">
                  <a:moveTo>
                    <a:pt x="0" y="8376"/>
                  </a:moveTo>
                  <a:lnTo>
                    <a:pt x="4653" y="45606"/>
                  </a:lnTo>
                </a:path>
                <a:path w="29210" h="105410">
                  <a:moveTo>
                    <a:pt x="4653" y="45606"/>
                  </a:moveTo>
                  <a:lnTo>
                    <a:pt x="15822" y="80044"/>
                  </a:lnTo>
                </a:path>
                <a:path w="29210" h="105410">
                  <a:moveTo>
                    <a:pt x="15822" y="80044"/>
                  </a:moveTo>
                  <a:lnTo>
                    <a:pt x="28853" y="105174"/>
                  </a:lnTo>
                </a:path>
                <a:path w="29210" h="105410">
                  <a:moveTo>
                    <a:pt x="28853" y="0"/>
                  </a:moveTo>
                  <a:lnTo>
                    <a:pt x="0" y="0"/>
                  </a:lnTo>
                </a:path>
                <a:path w="29210" h="105410">
                  <a:moveTo>
                    <a:pt x="0" y="10238"/>
                  </a:moveTo>
                  <a:lnTo>
                    <a:pt x="28853" y="10238"/>
                  </a:lnTo>
                </a:path>
                <a:path w="29210" h="105410">
                  <a:moveTo>
                    <a:pt x="0" y="0"/>
                  </a:moveTo>
                  <a:lnTo>
                    <a:pt x="0" y="1023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486" name="object 17486"/>
            <p:cNvSpPr/>
            <p:nvPr/>
          </p:nvSpPr>
          <p:spPr>
            <a:xfrm>
              <a:off x="6023784" y="3360921"/>
              <a:ext cx="29209" cy="10795"/>
            </a:xfrm>
            <a:custGeom>
              <a:avLst/>
              <a:gdLst/>
              <a:ahLst/>
              <a:cxnLst/>
              <a:rect l="l" t="t" r="r" b="b"/>
              <a:pathLst>
                <a:path w="29210" h="10795">
                  <a:moveTo>
                    <a:pt x="0" y="0"/>
                  </a:moveTo>
                  <a:lnTo>
                    <a:pt x="28853" y="0"/>
                  </a:lnTo>
                </a:path>
                <a:path w="29210" h="10795">
                  <a:moveTo>
                    <a:pt x="28853" y="10238"/>
                  </a:moveTo>
                  <a:lnTo>
                    <a:pt x="0" y="10238"/>
                  </a:lnTo>
                </a:path>
                <a:path w="29210" h="10795">
                  <a:moveTo>
                    <a:pt x="0" y="10238"/>
                  </a:moveTo>
                  <a:lnTo>
                    <a:pt x="0" y="0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487" name="object 17487"/>
          <p:cNvSpPr/>
          <p:nvPr/>
        </p:nvSpPr>
        <p:spPr>
          <a:xfrm>
            <a:off x="11536589" y="339163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88" name="object 17488"/>
          <p:cNvSpPr/>
          <p:nvPr/>
        </p:nvSpPr>
        <p:spPr>
          <a:xfrm>
            <a:off x="11536589" y="3186871"/>
            <a:ext cx="0" cy="5080"/>
          </a:xfrm>
          <a:custGeom>
            <a:avLst/>
            <a:gdLst/>
            <a:ahLst/>
            <a:cxnLst/>
            <a:rect l="l" t="t" r="r" b="b"/>
            <a:pathLst>
              <a:path h="5080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89" name="object 17489"/>
          <p:cNvSpPr/>
          <p:nvPr/>
        </p:nvSpPr>
        <p:spPr>
          <a:xfrm>
            <a:off x="12415212" y="666785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0"/>
                </a:moveTo>
                <a:lnTo>
                  <a:pt x="0" y="7445"/>
                </a:lnTo>
              </a:path>
              <a:path w="1904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90" name="object 17490"/>
          <p:cNvSpPr/>
          <p:nvPr/>
        </p:nvSpPr>
        <p:spPr>
          <a:xfrm>
            <a:off x="4694679" y="6525455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91" name="object 17491"/>
          <p:cNvSpPr/>
          <p:nvPr/>
        </p:nvSpPr>
        <p:spPr>
          <a:xfrm>
            <a:off x="11536589" y="347912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92" name="object 17492"/>
          <p:cNvSpPr/>
          <p:nvPr/>
        </p:nvSpPr>
        <p:spPr>
          <a:xfrm>
            <a:off x="12959698" y="347912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93" name="object 17493"/>
          <p:cNvSpPr/>
          <p:nvPr/>
        </p:nvSpPr>
        <p:spPr>
          <a:xfrm>
            <a:off x="4624873" y="6447272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94" name="object 17494"/>
          <p:cNvSpPr/>
          <p:nvPr/>
        </p:nvSpPr>
        <p:spPr>
          <a:xfrm>
            <a:off x="12959698" y="3186871"/>
            <a:ext cx="0" cy="5080"/>
          </a:xfrm>
          <a:custGeom>
            <a:avLst/>
            <a:gdLst/>
            <a:ahLst/>
            <a:cxnLst/>
            <a:rect l="l" t="t" r="r" b="b"/>
            <a:pathLst>
              <a:path h="5080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95" name="object 17495"/>
          <p:cNvSpPr/>
          <p:nvPr/>
        </p:nvSpPr>
        <p:spPr>
          <a:xfrm>
            <a:off x="12959698" y="3391635"/>
            <a:ext cx="29209" cy="9525"/>
          </a:xfrm>
          <a:custGeom>
            <a:avLst/>
            <a:gdLst/>
            <a:ahLst/>
            <a:cxnLst/>
            <a:rect l="l" t="t" r="r" b="b"/>
            <a:pathLst>
              <a:path w="29209" h="9525">
                <a:moveTo>
                  <a:pt x="0" y="0"/>
                </a:moveTo>
                <a:lnTo>
                  <a:pt x="0" y="9307"/>
                </a:lnTo>
              </a:path>
              <a:path w="29209" h="9525">
                <a:moveTo>
                  <a:pt x="28853" y="9307"/>
                </a:moveTo>
                <a:lnTo>
                  <a:pt x="28853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96" name="object 17496"/>
          <p:cNvSpPr/>
          <p:nvPr/>
        </p:nvSpPr>
        <p:spPr>
          <a:xfrm>
            <a:off x="12988552" y="3186871"/>
            <a:ext cx="0" cy="5080"/>
          </a:xfrm>
          <a:custGeom>
            <a:avLst/>
            <a:gdLst/>
            <a:ahLst/>
            <a:cxnLst/>
            <a:rect l="l" t="t" r="r" b="b"/>
            <a:pathLst>
              <a:path h="5080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97" name="object 17497"/>
          <p:cNvSpPr/>
          <p:nvPr/>
        </p:nvSpPr>
        <p:spPr>
          <a:xfrm>
            <a:off x="4624873" y="6447272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839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498" name="object 17498"/>
          <p:cNvGrpSpPr/>
          <p:nvPr/>
        </p:nvGrpSpPr>
        <p:grpSpPr>
          <a:xfrm>
            <a:off x="12408697" y="6697643"/>
            <a:ext cx="159385" cy="41275"/>
            <a:chOff x="12408697" y="6697643"/>
            <a:chExt cx="159385" cy="41275"/>
          </a:xfrm>
        </p:grpSpPr>
        <p:sp>
          <p:nvSpPr>
            <p:cNvPr id="17499" name="object 17499"/>
            <p:cNvSpPr/>
            <p:nvPr/>
          </p:nvSpPr>
          <p:spPr>
            <a:xfrm>
              <a:off x="12409628" y="669857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30" y="0"/>
                  </a:moveTo>
                  <a:lnTo>
                    <a:pt x="1861" y="0"/>
                  </a:lnTo>
                </a:path>
                <a:path w="1904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0" name="object 17500"/>
            <p:cNvSpPr/>
            <p:nvPr/>
          </p:nvSpPr>
          <p:spPr>
            <a:xfrm>
              <a:off x="12408697" y="66976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1" name="object 17501"/>
            <p:cNvSpPr/>
            <p:nvPr/>
          </p:nvSpPr>
          <p:spPr>
            <a:xfrm>
              <a:off x="12411490" y="6698573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4" h="1904">
                  <a:moveTo>
                    <a:pt x="0" y="0"/>
                  </a:moveTo>
                  <a:lnTo>
                    <a:pt x="4653" y="930"/>
                  </a:lnTo>
                </a:path>
                <a:path w="6984" h="1904">
                  <a:moveTo>
                    <a:pt x="5584" y="1861"/>
                  </a:moveTo>
                  <a:lnTo>
                    <a:pt x="6515" y="1861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2" name="object 17502"/>
            <p:cNvSpPr/>
            <p:nvPr/>
          </p:nvSpPr>
          <p:spPr>
            <a:xfrm>
              <a:off x="12416143" y="66995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3" name="object 17503"/>
            <p:cNvSpPr/>
            <p:nvPr/>
          </p:nvSpPr>
          <p:spPr>
            <a:xfrm>
              <a:off x="12416144" y="6699504"/>
              <a:ext cx="59690" cy="15240"/>
            </a:xfrm>
            <a:custGeom>
              <a:avLst/>
              <a:gdLst/>
              <a:ahLst/>
              <a:cxnLst/>
              <a:rect l="l" t="t" r="r" b="b"/>
              <a:pathLst>
                <a:path w="59690" h="15240">
                  <a:moveTo>
                    <a:pt x="0" y="0"/>
                  </a:moveTo>
                  <a:lnTo>
                    <a:pt x="930" y="930"/>
                  </a:lnTo>
                </a:path>
                <a:path w="59690" h="15240">
                  <a:moveTo>
                    <a:pt x="1861" y="930"/>
                  </a:moveTo>
                  <a:lnTo>
                    <a:pt x="18614" y="4653"/>
                  </a:lnTo>
                </a:path>
                <a:path w="59690" h="15240">
                  <a:moveTo>
                    <a:pt x="36299" y="9307"/>
                  </a:moveTo>
                  <a:lnTo>
                    <a:pt x="53983" y="13961"/>
                  </a:lnTo>
                </a:path>
                <a:path w="59690" h="15240">
                  <a:moveTo>
                    <a:pt x="57706" y="14891"/>
                  </a:moveTo>
                  <a:lnTo>
                    <a:pt x="59567" y="14891"/>
                  </a:lnTo>
                </a:path>
                <a:path w="59690" h="15240">
                  <a:moveTo>
                    <a:pt x="56775" y="13961"/>
                  </a:moveTo>
                  <a:lnTo>
                    <a:pt x="57706" y="14891"/>
                  </a:lnTo>
                </a:path>
                <a:path w="59690" h="15240">
                  <a:moveTo>
                    <a:pt x="54913" y="13961"/>
                  </a:moveTo>
                  <a:lnTo>
                    <a:pt x="56775" y="13961"/>
                  </a:lnTo>
                </a:path>
                <a:path w="59690" h="15240">
                  <a:moveTo>
                    <a:pt x="53983" y="13961"/>
                  </a:moveTo>
                  <a:lnTo>
                    <a:pt x="54913" y="13961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4" name="object 17504"/>
            <p:cNvSpPr/>
            <p:nvPr/>
          </p:nvSpPr>
          <p:spPr>
            <a:xfrm>
              <a:off x="12469191" y="6712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5" name="object 17505"/>
            <p:cNvSpPr/>
            <p:nvPr/>
          </p:nvSpPr>
          <p:spPr>
            <a:xfrm>
              <a:off x="12475711" y="6714396"/>
              <a:ext cx="85725" cy="21590"/>
            </a:xfrm>
            <a:custGeom>
              <a:avLst/>
              <a:gdLst/>
              <a:ahLst/>
              <a:cxnLst/>
              <a:rect l="l" t="t" r="r" b="b"/>
              <a:pathLst>
                <a:path w="85725" h="21590">
                  <a:moveTo>
                    <a:pt x="0" y="0"/>
                  </a:moveTo>
                  <a:lnTo>
                    <a:pt x="13961" y="3722"/>
                  </a:lnTo>
                </a:path>
                <a:path w="85725" h="21590">
                  <a:moveTo>
                    <a:pt x="13961" y="3722"/>
                  </a:moveTo>
                  <a:lnTo>
                    <a:pt x="28853" y="7445"/>
                  </a:lnTo>
                </a:path>
                <a:path w="85725" h="21590">
                  <a:moveTo>
                    <a:pt x="34437" y="8376"/>
                  </a:moveTo>
                  <a:lnTo>
                    <a:pt x="34437" y="9307"/>
                  </a:lnTo>
                </a:path>
                <a:path w="85725" h="21590">
                  <a:moveTo>
                    <a:pt x="33506" y="8376"/>
                  </a:moveTo>
                  <a:lnTo>
                    <a:pt x="34437" y="8376"/>
                  </a:lnTo>
                </a:path>
                <a:path w="85725" h="21590">
                  <a:moveTo>
                    <a:pt x="32576" y="8376"/>
                  </a:moveTo>
                  <a:lnTo>
                    <a:pt x="33506" y="8376"/>
                  </a:lnTo>
                </a:path>
                <a:path w="85725" h="21590">
                  <a:moveTo>
                    <a:pt x="31645" y="8376"/>
                  </a:moveTo>
                  <a:lnTo>
                    <a:pt x="32576" y="8376"/>
                  </a:lnTo>
                </a:path>
                <a:path w="85725" h="21590">
                  <a:moveTo>
                    <a:pt x="30714" y="7445"/>
                  </a:moveTo>
                  <a:lnTo>
                    <a:pt x="31645" y="8376"/>
                  </a:lnTo>
                </a:path>
                <a:path w="85725" h="21590">
                  <a:moveTo>
                    <a:pt x="28853" y="7445"/>
                  </a:moveTo>
                  <a:lnTo>
                    <a:pt x="30714" y="7445"/>
                  </a:lnTo>
                </a:path>
                <a:path w="85725" h="21590">
                  <a:moveTo>
                    <a:pt x="34437" y="9307"/>
                  </a:moveTo>
                  <a:lnTo>
                    <a:pt x="83767" y="21407"/>
                  </a:lnTo>
                </a:path>
                <a:path w="85725" h="21590">
                  <a:moveTo>
                    <a:pt x="84697" y="21407"/>
                  </a:moveTo>
                  <a:lnTo>
                    <a:pt x="85628" y="21407"/>
                  </a:lnTo>
                </a:path>
                <a:path w="85725" h="21590">
                  <a:moveTo>
                    <a:pt x="83767" y="21407"/>
                  </a:moveTo>
                  <a:lnTo>
                    <a:pt x="84697" y="21407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6" name="object 17506"/>
            <p:cNvSpPr/>
            <p:nvPr/>
          </p:nvSpPr>
          <p:spPr>
            <a:xfrm>
              <a:off x="12558547" y="67348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7" name="object 17507"/>
            <p:cNvSpPr/>
            <p:nvPr/>
          </p:nvSpPr>
          <p:spPr>
            <a:xfrm>
              <a:off x="12561340" y="6735803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4" h="1904">
                  <a:moveTo>
                    <a:pt x="0" y="0"/>
                  </a:moveTo>
                  <a:lnTo>
                    <a:pt x="4653" y="930"/>
                  </a:lnTo>
                </a:path>
                <a:path w="6984" h="1904">
                  <a:moveTo>
                    <a:pt x="5584" y="1861"/>
                  </a:moveTo>
                  <a:lnTo>
                    <a:pt x="6515" y="1861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8" name="object 17508"/>
            <p:cNvSpPr/>
            <p:nvPr/>
          </p:nvSpPr>
          <p:spPr>
            <a:xfrm>
              <a:off x="12565993" y="67367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09" name="object 17509"/>
            <p:cNvSpPr/>
            <p:nvPr/>
          </p:nvSpPr>
          <p:spPr>
            <a:xfrm>
              <a:off x="12565994" y="673673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510" name="object 17510"/>
          <p:cNvGrpSpPr/>
          <p:nvPr/>
        </p:nvGrpSpPr>
        <p:grpSpPr>
          <a:xfrm>
            <a:off x="12667444" y="6306730"/>
            <a:ext cx="7620" cy="3175"/>
            <a:chOff x="12667444" y="6306730"/>
            <a:chExt cx="7620" cy="3175"/>
          </a:xfrm>
        </p:grpSpPr>
        <p:sp>
          <p:nvSpPr>
            <p:cNvPr id="17511" name="object 17511"/>
            <p:cNvSpPr/>
            <p:nvPr/>
          </p:nvSpPr>
          <p:spPr>
            <a:xfrm>
              <a:off x="12673029" y="630859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12" name="object 17512"/>
            <p:cNvSpPr/>
            <p:nvPr/>
          </p:nvSpPr>
          <p:spPr>
            <a:xfrm>
              <a:off x="12673025" y="63076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13" name="object 17513"/>
            <p:cNvSpPr/>
            <p:nvPr/>
          </p:nvSpPr>
          <p:spPr>
            <a:xfrm>
              <a:off x="12668375" y="630766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653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514" name="object 17514"/>
          <p:cNvSpPr/>
          <p:nvPr/>
        </p:nvSpPr>
        <p:spPr>
          <a:xfrm>
            <a:off x="12988552" y="3479125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515" name="object 17515"/>
          <p:cNvGrpSpPr/>
          <p:nvPr/>
        </p:nvGrpSpPr>
        <p:grpSpPr>
          <a:xfrm>
            <a:off x="12515732" y="6268569"/>
            <a:ext cx="7620" cy="3175"/>
            <a:chOff x="12515732" y="6268569"/>
            <a:chExt cx="7620" cy="3175"/>
          </a:xfrm>
        </p:grpSpPr>
        <p:sp>
          <p:nvSpPr>
            <p:cNvPr id="17516" name="object 17516"/>
            <p:cNvSpPr/>
            <p:nvPr/>
          </p:nvSpPr>
          <p:spPr>
            <a:xfrm>
              <a:off x="12518525" y="6269500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70">
                  <a:moveTo>
                    <a:pt x="3722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17" name="object 17517"/>
            <p:cNvSpPr/>
            <p:nvPr/>
          </p:nvSpPr>
          <p:spPr>
            <a:xfrm>
              <a:off x="12515732" y="62685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18" name="object 17518"/>
            <p:cNvSpPr/>
            <p:nvPr/>
          </p:nvSpPr>
          <p:spPr>
            <a:xfrm>
              <a:off x="12516664" y="626950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30" y="0"/>
                  </a:moveTo>
                  <a:lnTo>
                    <a:pt x="0" y="0"/>
                  </a:lnTo>
                </a:path>
                <a:path w="1904">
                  <a:moveTo>
                    <a:pt x="1861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519" name="object 17519"/>
          <p:cNvSpPr/>
          <p:nvPr/>
        </p:nvSpPr>
        <p:spPr>
          <a:xfrm>
            <a:off x="4624873" y="652545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2814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20" name="object 17520"/>
          <p:cNvSpPr/>
          <p:nvPr/>
        </p:nvSpPr>
        <p:spPr>
          <a:xfrm>
            <a:off x="4694679" y="6447272"/>
            <a:ext cx="3810" cy="78740"/>
          </a:xfrm>
          <a:custGeom>
            <a:avLst/>
            <a:gdLst/>
            <a:ahLst/>
            <a:cxnLst/>
            <a:rect l="l" t="t" r="r" b="b"/>
            <a:pathLst>
              <a:path w="3810" h="78740">
                <a:moveTo>
                  <a:pt x="3722" y="0"/>
                </a:moveTo>
                <a:lnTo>
                  <a:pt x="3722" y="30714"/>
                </a:lnTo>
              </a:path>
              <a:path w="3810" h="78740">
                <a:moveTo>
                  <a:pt x="3722" y="48398"/>
                </a:moveTo>
                <a:lnTo>
                  <a:pt x="3722" y="78182"/>
                </a:lnTo>
              </a:path>
              <a:path w="3810" h="78740">
                <a:moveTo>
                  <a:pt x="0" y="78182"/>
                </a:moveTo>
                <a:lnTo>
                  <a:pt x="0" y="48398"/>
                </a:lnTo>
              </a:path>
              <a:path w="3810" h="78740">
                <a:moveTo>
                  <a:pt x="0" y="30714"/>
                </a:moveTo>
                <a:lnTo>
                  <a:pt x="0" y="0"/>
                </a:lnTo>
              </a:path>
              <a:path w="3810" h="78740">
                <a:moveTo>
                  <a:pt x="3722" y="78182"/>
                </a:moveTo>
                <a:lnTo>
                  <a:pt x="0" y="78182"/>
                </a:lnTo>
              </a:path>
              <a:path w="3810" h="7874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21" name="object 17521"/>
          <p:cNvSpPr/>
          <p:nvPr/>
        </p:nvSpPr>
        <p:spPr>
          <a:xfrm>
            <a:off x="4561583" y="6447272"/>
            <a:ext cx="59055" cy="174625"/>
          </a:xfrm>
          <a:custGeom>
            <a:avLst/>
            <a:gdLst/>
            <a:ahLst/>
            <a:cxnLst/>
            <a:rect l="l" t="t" r="r" b="b"/>
            <a:pathLst>
              <a:path w="59054" h="174625">
                <a:moveTo>
                  <a:pt x="4653" y="4653"/>
                </a:moveTo>
                <a:lnTo>
                  <a:pt x="4653" y="26060"/>
                </a:lnTo>
              </a:path>
              <a:path w="59054" h="174625">
                <a:moveTo>
                  <a:pt x="4653" y="43745"/>
                </a:moveTo>
                <a:lnTo>
                  <a:pt x="4653" y="78182"/>
                </a:lnTo>
              </a:path>
              <a:path w="59054" h="174625">
                <a:moveTo>
                  <a:pt x="4653" y="95866"/>
                </a:moveTo>
                <a:lnTo>
                  <a:pt x="4653" y="131235"/>
                </a:lnTo>
              </a:path>
              <a:path w="59054" h="174625">
                <a:moveTo>
                  <a:pt x="4653" y="147988"/>
                </a:moveTo>
                <a:lnTo>
                  <a:pt x="4653" y="170326"/>
                </a:lnTo>
              </a:path>
              <a:path w="59054" h="174625">
                <a:moveTo>
                  <a:pt x="0" y="0"/>
                </a:moveTo>
                <a:lnTo>
                  <a:pt x="0" y="26060"/>
                </a:lnTo>
              </a:path>
              <a:path w="59054" h="174625">
                <a:moveTo>
                  <a:pt x="0" y="43745"/>
                </a:moveTo>
                <a:lnTo>
                  <a:pt x="0" y="78182"/>
                </a:lnTo>
              </a:path>
              <a:path w="59054" h="174625">
                <a:moveTo>
                  <a:pt x="0" y="95866"/>
                </a:moveTo>
                <a:lnTo>
                  <a:pt x="0" y="131235"/>
                </a:lnTo>
              </a:path>
              <a:path w="59054" h="174625">
                <a:moveTo>
                  <a:pt x="0" y="147988"/>
                </a:moveTo>
                <a:lnTo>
                  <a:pt x="0" y="174049"/>
                </a:lnTo>
              </a:path>
              <a:path w="59054" h="174625">
                <a:moveTo>
                  <a:pt x="4653" y="170326"/>
                </a:moveTo>
                <a:lnTo>
                  <a:pt x="23268" y="170326"/>
                </a:lnTo>
              </a:path>
              <a:path w="59054" h="174625">
                <a:moveTo>
                  <a:pt x="40022" y="170326"/>
                </a:moveTo>
                <a:lnTo>
                  <a:pt x="58636" y="170326"/>
                </a:lnTo>
              </a:path>
              <a:path w="59054" h="174625">
                <a:moveTo>
                  <a:pt x="0" y="174049"/>
                </a:moveTo>
                <a:lnTo>
                  <a:pt x="20476" y="174049"/>
                </a:lnTo>
              </a:path>
              <a:path w="59054" h="174625">
                <a:moveTo>
                  <a:pt x="38160" y="174049"/>
                </a:moveTo>
                <a:lnTo>
                  <a:pt x="58636" y="174049"/>
                </a:lnTo>
              </a:path>
              <a:path w="59054" h="174625">
                <a:moveTo>
                  <a:pt x="58636" y="4653"/>
                </a:moveTo>
                <a:lnTo>
                  <a:pt x="40022" y="4653"/>
                </a:lnTo>
              </a:path>
              <a:path w="59054" h="174625">
                <a:moveTo>
                  <a:pt x="23268" y="4653"/>
                </a:moveTo>
                <a:lnTo>
                  <a:pt x="4653" y="4653"/>
                </a:lnTo>
              </a:path>
              <a:path w="59054" h="174625">
                <a:moveTo>
                  <a:pt x="58636" y="0"/>
                </a:moveTo>
                <a:lnTo>
                  <a:pt x="38160" y="0"/>
                </a:lnTo>
              </a:path>
              <a:path w="59054" h="174625">
                <a:moveTo>
                  <a:pt x="20476" y="0"/>
                </a:moveTo>
                <a:lnTo>
                  <a:pt x="0" y="0"/>
                </a:lnTo>
              </a:path>
              <a:path w="59054" h="174625">
                <a:moveTo>
                  <a:pt x="46537" y="170326"/>
                </a:moveTo>
                <a:lnTo>
                  <a:pt x="46537" y="142404"/>
                </a:lnTo>
              </a:path>
              <a:path w="59054" h="174625">
                <a:moveTo>
                  <a:pt x="46537" y="31645"/>
                </a:moveTo>
                <a:lnTo>
                  <a:pt x="46537" y="4653"/>
                </a:lnTo>
              </a:path>
              <a:path w="59054" h="174625">
                <a:moveTo>
                  <a:pt x="49329" y="4653"/>
                </a:moveTo>
                <a:lnTo>
                  <a:pt x="49329" y="31645"/>
                </a:lnTo>
              </a:path>
              <a:path w="59054" h="174625">
                <a:moveTo>
                  <a:pt x="49329" y="142404"/>
                </a:moveTo>
                <a:lnTo>
                  <a:pt x="49329" y="17032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22" name="object 17522"/>
          <p:cNvSpPr/>
          <p:nvPr/>
        </p:nvSpPr>
        <p:spPr>
          <a:xfrm>
            <a:off x="4282359" y="6701366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1861" y="0"/>
                </a:moveTo>
                <a:lnTo>
                  <a:pt x="0" y="8376"/>
                </a:lnTo>
              </a:path>
              <a:path w="1904" h="8890">
                <a:moveTo>
                  <a:pt x="0" y="8376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23" name="object 17523"/>
          <p:cNvSpPr/>
          <p:nvPr/>
        </p:nvSpPr>
        <p:spPr>
          <a:xfrm>
            <a:off x="12418005" y="6671582"/>
            <a:ext cx="149225" cy="64769"/>
          </a:xfrm>
          <a:custGeom>
            <a:avLst/>
            <a:gdLst/>
            <a:ahLst/>
            <a:cxnLst/>
            <a:rect l="l" t="t" r="r" b="b"/>
            <a:pathLst>
              <a:path w="149225" h="64770">
                <a:moveTo>
                  <a:pt x="6515" y="0"/>
                </a:moveTo>
                <a:lnTo>
                  <a:pt x="0" y="28853"/>
                </a:lnTo>
              </a:path>
              <a:path w="149225" h="64770">
                <a:moveTo>
                  <a:pt x="58636" y="13030"/>
                </a:moveTo>
                <a:lnTo>
                  <a:pt x="52121" y="41883"/>
                </a:lnTo>
              </a:path>
              <a:path w="149225" h="64770">
                <a:moveTo>
                  <a:pt x="99589" y="22337"/>
                </a:moveTo>
                <a:lnTo>
                  <a:pt x="92143" y="52121"/>
                </a:lnTo>
              </a:path>
              <a:path w="149225" h="64770">
                <a:moveTo>
                  <a:pt x="148919" y="35368"/>
                </a:moveTo>
                <a:lnTo>
                  <a:pt x="141473" y="6422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24" name="object 17524"/>
          <p:cNvSpPr/>
          <p:nvPr/>
        </p:nvSpPr>
        <p:spPr>
          <a:xfrm>
            <a:off x="4282359" y="6701366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1861" y="0"/>
                </a:moveTo>
                <a:lnTo>
                  <a:pt x="0" y="8376"/>
                </a:lnTo>
              </a:path>
              <a:path w="1904" h="8890">
                <a:moveTo>
                  <a:pt x="0" y="8376"/>
                </a:moveTo>
                <a:lnTo>
                  <a:pt x="1861" y="0"/>
                </a:lnTo>
              </a:path>
              <a:path w="1904" h="8890">
                <a:moveTo>
                  <a:pt x="1861" y="0"/>
                </a:moveTo>
                <a:lnTo>
                  <a:pt x="0" y="8376"/>
                </a:lnTo>
              </a:path>
              <a:path w="1904" h="8890">
                <a:moveTo>
                  <a:pt x="0" y="8376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525" name="object 17525"/>
          <p:cNvGrpSpPr/>
          <p:nvPr/>
        </p:nvGrpSpPr>
        <p:grpSpPr>
          <a:xfrm>
            <a:off x="4117617" y="6661344"/>
            <a:ext cx="160655" cy="71755"/>
            <a:chOff x="4117617" y="6661344"/>
            <a:chExt cx="160655" cy="71755"/>
          </a:xfrm>
        </p:grpSpPr>
        <p:sp>
          <p:nvSpPr>
            <p:cNvPr id="17526" name="object 17526"/>
            <p:cNvSpPr/>
            <p:nvPr/>
          </p:nvSpPr>
          <p:spPr>
            <a:xfrm>
              <a:off x="4118548" y="6662275"/>
              <a:ext cx="7620" cy="31115"/>
            </a:xfrm>
            <a:custGeom>
              <a:avLst/>
              <a:gdLst/>
              <a:ahLst/>
              <a:cxnLst/>
              <a:rect l="l" t="t" r="r" b="b"/>
              <a:pathLst>
                <a:path w="7620" h="31115">
                  <a:moveTo>
                    <a:pt x="7445" y="0"/>
                  </a:moveTo>
                  <a:lnTo>
                    <a:pt x="5584" y="7445"/>
                  </a:lnTo>
                </a:path>
                <a:path w="7620" h="31115">
                  <a:moveTo>
                    <a:pt x="5584" y="7445"/>
                  </a:moveTo>
                  <a:lnTo>
                    <a:pt x="7445" y="0"/>
                  </a:lnTo>
                </a:path>
                <a:path w="7620" h="31115">
                  <a:moveTo>
                    <a:pt x="7445" y="0"/>
                  </a:moveTo>
                  <a:lnTo>
                    <a:pt x="5584" y="7445"/>
                  </a:lnTo>
                </a:path>
                <a:path w="7620" h="31115">
                  <a:moveTo>
                    <a:pt x="5584" y="7445"/>
                  </a:moveTo>
                  <a:lnTo>
                    <a:pt x="7445" y="0"/>
                  </a:lnTo>
                </a:path>
                <a:path w="7620" h="31115">
                  <a:moveTo>
                    <a:pt x="7445" y="0"/>
                  </a:moveTo>
                  <a:lnTo>
                    <a:pt x="5584" y="7445"/>
                  </a:lnTo>
                </a:path>
                <a:path w="7620" h="31115">
                  <a:moveTo>
                    <a:pt x="5584" y="7445"/>
                  </a:moveTo>
                  <a:lnTo>
                    <a:pt x="7445" y="0"/>
                  </a:lnTo>
                </a:path>
                <a:path w="7620" h="31115">
                  <a:moveTo>
                    <a:pt x="930" y="30714"/>
                  </a:moveTo>
                  <a:lnTo>
                    <a:pt x="1861" y="30714"/>
                  </a:lnTo>
                </a:path>
                <a:path w="7620" h="31115">
                  <a:moveTo>
                    <a:pt x="0" y="30714"/>
                  </a:moveTo>
                  <a:lnTo>
                    <a:pt x="930" y="30714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27" name="object 17527"/>
            <p:cNvSpPr/>
            <p:nvPr/>
          </p:nvSpPr>
          <p:spPr>
            <a:xfrm>
              <a:off x="4117617" y="66920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28" name="object 17528"/>
            <p:cNvSpPr/>
            <p:nvPr/>
          </p:nvSpPr>
          <p:spPr>
            <a:xfrm>
              <a:off x="4120410" y="6692989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4653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29" name="object 17529"/>
            <p:cNvSpPr/>
            <p:nvPr/>
          </p:nvSpPr>
          <p:spPr>
            <a:xfrm>
              <a:off x="4125994" y="66939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0" name="object 17530"/>
            <p:cNvSpPr/>
            <p:nvPr/>
          </p:nvSpPr>
          <p:spPr>
            <a:xfrm>
              <a:off x="4125063" y="6693920"/>
              <a:ext cx="59690" cy="15240"/>
            </a:xfrm>
            <a:custGeom>
              <a:avLst/>
              <a:gdLst/>
              <a:ahLst/>
              <a:cxnLst/>
              <a:rect l="l" t="t" r="r" b="b"/>
              <a:pathLst>
                <a:path w="59689" h="15240">
                  <a:moveTo>
                    <a:pt x="930" y="0"/>
                  </a:moveTo>
                  <a:lnTo>
                    <a:pt x="1861" y="930"/>
                  </a:lnTo>
                </a:path>
                <a:path w="59689" h="15240">
                  <a:moveTo>
                    <a:pt x="0" y="0"/>
                  </a:moveTo>
                  <a:lnTo>
                    <a:pt x="930" y="0"/>
                  </a:lnTo>
                </a:path>
                <a:path w="59689" h="15240">
                  <a:moveTo>
                    <a:pt x="1861" y="930"/>
                  </a:moveTo>
                  <a:lnTo>
                    <a:pt x="19545" y="4653"/>
                  </a:lnTo>
                </a:path>
                <a:path w="59689" h="15240">
                  <a:moveTo>
                    <a:pt x="36299" y="9307"/>
                  </a:moveTo>
                  <a:lnTo>
                    <a:pt x="53983" y="13961"/>
                  </a:lnTo>
                </a:path>
                <a:path w="59689" h="15240">
                  <a:moveTo>
                    <a:pt x="57706" y="14891"/>
                  </a:moveTo>
                  <a:lnTo>
                    <a:pt x="59567" y="14891"/>
                  </a:lnTo>
                </a:path>
                <a:path w="59689" h="15240">
                  <a:moveTo>
                    <a:pt x="56775" y="13961"/>
                  </a:moveTo>
                  <a:lnTo>
                    <a:pt x="57706" y="14891"/>
                  </a:lnTo>
                </a:path>
                <a:path w="59689" h="15240">
                  <a:moveTo>
                    <a:pt x="55844" y="13961"/>
                  </a:moveTo>
                  <a:lnTo>
                    <a:pt x="56775" y="13961"/>
                  </a:lnTo>
                </a:path>
                <a:path w="59689" h="15240">
                  <a:moveTo>
                    <a:pt x="54913" y="13961"/>
                  </a:moveTo>
                  <a:lnTo>
                    <a:pt x="55844" y="13961"/>
                  </a:lnTo>
                </a:path>
                <a:path w="59689" h="15240">
                  <a:moveTo>
                    <a:pt x="53983" y="13961"/>
                  </a:moveTo>
                  <a:lnTo>
                    <a:pt x="54913" y="13961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1" name="object 17531"/>
            <p:cNvSpPr/>
            <p:nvPr/>
          </p:nvSpPr>
          <p:spPr>
            <a:xfrm>
              <a:off x="4178116" y="67069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2" name="object 17532"/>
            <p:cNvSpPr/>
            <p:nvPr/>
          </p:nvSpPr>
          <p:spPr>
            <a:xfrm>
              <a:off x="4184631" y="6708812"/>
              <a:ext cx="31750" cy="8890"/>
            </a:xfrm>
            <a:custGeom>
              <a:avLst/>
              <a:gdLst/>
              <a:ahLst/>
              <a:cxnLst/>
              <a:rect l="l" t="t" r="r" b="b"/>
              <a:pathLst>
                <a:path w="31750" h="8890">
                  <a:moveTo>
                    <a:pt x="0" y="0"/>
                  </a:moveTo>
                  <a:lnTo>
                    <a:pt x="14891" y="3722"/>
                  </a:lnTo>
                </a:path>
                <a:path w="31750" h="8890">
                  <a:moveTo>
                    <a:pt x="14891" y="3722"/>
                  </a:moveTo>
                  <a:lnTo>
                    <a:pt x="28853" y="7445"/>
                  </a:lnTo>
                </a:path>
                <a:path w="31750" h="8890">
                  <a:moveTo>
                    <a:pt x="30714" y="7445"/>
                  </a:moveTo>
                  <a:lnTo>
                    <a:pt x="31645" y="8376"/>
                  </a:lnTo>
                </a:path>
                <a:path w="31750" h="8890">
                  <a:moveTo>
                    <a:pt x="28853" y="7445"/>
                  </a:moveTo>
                  <a:lnTo>
                    <a:pt x="30714" y="7445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3" name="object 17533"/>
            <p:cNvSpPr/>
            <p:nvPr/>
          </p:nvSpPr>
          <p:spPr>
            <a:xfrm>
              <a:off x="4218127" y="67162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4" name="object 17534"/>
            <p:cNvSpPr/>
            <p:nvPr/>
          </p:nvSpPr>
          <p:spPr>
            <a:xfrm>
              <a:off x="4216276" y="6717189"/>
              <a:ext cx="54610" cy="13335"/>
            </a:xfrm>
            <a:custGeom>
              <a:avLst/>
              <a:gdLst/>
              <a:ahLst/>
              <a:cxnLst/>
              <a:rect l="l" t="t" r="r" b="b"/>
              <a:pathLst>
                <a:path w="54610" h="13334">
                  <a:moveTo>
                    <a:pt x="1861" y="0"/>
                  </a:moveTo>
                  <a:lnTo>
                    <a:pt x="2792" y="0"/>
                  </a:lnTo>
                </a:path>
                <a:path w="54610" h="13334">
                  <a:moveTo>
                    <a:pt x="0" y="0"/>
                  </a:moveTo>
                  <a:lnTo>
                    <a:pt x="1861" y="0"/>
                  </a:lnTo>
                </a:path>
                <a:path w="54610" h="13334">
                  <a:moveTo>
                    <a:pt x="2792" y="0"/>
                  </a:moveTo>
                  <a:lnTo>
                    <a:pt x="52121" y="13030"/>
                  </a:lnTo>
                </a:path>
                <a:path w="54610" h="13334">
                  <a:moveTo>
                    <a:pt x="53052" y="13030"/>
                  </a:moveTo>
                  <a:lnTo>
                    <a:pt x="53983" y="130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5" name="object 17535"/>
            <p:cNvSpPr/>
            <p:nvPr/>
          </p:nvSpPr>
          <p:spPr>
            <a:xfrm>
              <a:off x="4268398" y="67292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6" name="object 17536"/>
            <p:cNvSpPr/>
            <p:nvPr/>
          </p:nvSpPr>
          <p:spPr>
            <a:xfrm>
              <a:off x="4268398" y="6730219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930" y="0"/>
                  </a:lnTo>
                </a:path>
                <a:path w="6985" h="1270">
                  <a:moveTo>
                    <a:pt x="1861" y="0"/>
                  </a:moveTo>
                  <a:lnTo>
                    <a:pt x="6515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7" name="object 17537"/>
            <p:cNvSpPr/>
            <p:nvPr/>
          </p:nvSpPr>
          <p:spPr>
            <a:xfrm>
              <a:off x="4275844" y="67311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38" name="object 17538"/>
            <p:cNvSpPr/>
            <p:nvPr/>
          </p:nvSpPr>
          <p:spPr>
            <a:xfrm>
              <a:off x="4274913" y="6731150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930" y="930"/>
                  </a:moveTo>
                  <a:lnTo>
                    <a:pt x="1861" y="930"/>
                  </a:lnTo>
                </a:path>
                <a:path w="1904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539" name="object 17539"/>
          <p:cNvGrpSpPr/>
          <p:nvPr/>
        </p:nvGrpSpPr>
        <p:grpSpPr>
          <a:xfrm>
            <a:off x="4377295" y="6301146"/>
            <a:ext cx="7620" cy="3175"/>
            <a:chOff x="4377295" y="6301146"/>
            <a:chExt cx="7620" cy="3175"/>
          </a:xfrm>
        </p:grpSpPr>
        <p:sp>
          <p:nvSpPr>
            <p:cNvPr id="17540" name="object 17540"/>
            <p:cNvSpPr/>
            <p:nvPr/>
          </p:nvSpPr>
          <p:spPr>
            <a:xfrm>
              <a:off x="4381949" y="630300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30" y="0"/>
                  </a:moveTo>
                  <a:lnTo>
                    <a:pt x="0" y="0"/>
                  </a:lnTo>
                </a:path>
                <a:path w="1904">
                  <a:moveTo>
                    <a:pt x="1861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41" name="object 17541"/>
            <p:cNvSpPr/>
            <p:nvPr/>
          </p:nvSpPr>
          <p:spPr>
            <a:xfrm>
              <a:off x="4382879" y="6302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42" name="object 17542"/>
            <p:cNvSpPr/>
            <p:nvPr/>
          </p:nvSpPr>
          <p:spPr>
            <a:xfrm>
              <a:off x="4378226" y="6302076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3722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543" name="object 17543"/>
          <p:cNvGrpSpPr/>
          <p:nvPr/>
        </p:nvGrpSpPr>
        <p:grpSpPr>
          <a:xfrm>
            <a:off x="4224653" y="6262985"/>
            <a:ext cx="7620" cy="3175"/>
            <a:chOff x="4224653" y="6262985"/>
            <a:chExt cx="7620" cy="3175"/>
          </a:xfrm>
        </p:grpSpPr>
        <p:sp>
          <p:nvSpPr>
            <p:cNvPr id="17544" name="object 17544"/>
            <p:cNvSpPr/>
            <p:nvPr/>
          </p:nvSpPr>
          <p:spPr>
            <a:xfrm>
              <a:off x="4227445" y="6263915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3722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45" name="object 17545"/>
            <p:cNvSpPr/>
            <p:nvPr/>
          </p:nvSpPr>
          <p:spPr>
            <a:xfrm>
              <a:off x="4224653" y="62629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46" name="object 17546"/>
            <p:cNvSpPr/>
            <p:nvPr/>
          </p:nvSpPr>
          <p:spPr>
            <a:xfrm>
              <a:off x="4225584" y="626391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30" y="0"/>
                  </a:moveTo>
                  <a:lnTo>
                    <a:pt x="0" y="0"/>
                  </a:lnTo>
                </a:path>
                <a:path w="1904">
                  <a:moveTo>
                    <a:pt x="1861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547" name="object 17547"/>
          <p:cNvSpPr/>
          <p:nvPr/>
        </p:nvSpPr>
        <p:spPr>
          <a:xfrm>
            <a:off x="11561719" y="698710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48" name="object 17548"/>
          <p:cNvSpPr/>
          <p:nvPr/>
        </p:nvSpPr>
        <p:spPr>
          <a:xfrm>
            <a:off x="11561719" y="6987105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69805" y="78182"/>
                </a:moveTo>
                <a:lnTo>
                  <a:pt x="69805" y="47468"/>
                </a:lnTo>
              </a:path>
              <a:path w="69850" h="78740">
                <a:moveTo>
                  <a:pt x="69805" y="30714"/>
                </a:moveTo>
                <a:lnTo>
                  <a:pt x="69805" y="0"/>
                </a:lnTo>
              </a:path>
              <a:path w="69850" h="78740">
                <a:moveTo>
                  <a:pt x="0" y="78182"/>
                </a:moveTo>
                <a:lnTo>
                  <a:pt x="26060" y="78182"/>
                </a:lnTo>
              </a:path>
              <a:path w="69850" h="78740">
                <a:moveTo>
                  <a:pt x="43745" y="78182"/>
                </a:moveTo>
                <a:lnTo>
                  <a:pt x="69805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49" name="object 17549"/>
          <p:cNvSpPr/>
          <p:nvPr/>
        </p:nvSpPr>
        <p:spPr>
          <a:xfrm>
            <a:off x="4126925" y="6665997"/>
            <a:ext cx="7620" cy="29209"/>
          </a:xfrm>
          <a:custGeom>
            <a:avLst/>
            <a:gdLst/>
            <a:ahLst/>
            <a:cxnLst/>
            <a:rect l="l" t="t" r="r" b="b"/>
            <a:pathLst>
              <a:path w="7620" h="29209">
                <a:moveTo>
                  <a:pt x="7445" y="0"/>
                </a:moveTo>
                <a:lnTo>
                  <a:pt x="0" y="288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50" name="object 17550"/>
          <p:cNvSpPr/>
          <p:nvPr/>
        </p:nvSpPr>
        <p:spPr>
          <a:xfrm>
            <a:off x="12611599" y="6577577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2792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51" name="object 17551"/>
          <p:cNvSpPr/>
          <p:nvPr/>
        </p:nvSpPr>
        <p:spPr>
          <a:xfrm>
            <a:off x="4179046" y="6679028"/>
            <a:ext cx="7620" cy="29209"/>
          </a:xfrm>
          <a:custGeom>
            <a:avLst/>
            <a:gdLst/>
            <a:ahLst/>
            <a:cxnLst/>
            <a:rect l="l" t="t" r="r" b="b"/>
            <a:pathLst>
              <a:path w="7620" h="29209">
                <a:moveTo>
                  <a:pt x="7445" y="0"/>
                </a:moveTo>
                <a:lnTo>
                  <a:pt x="0" y="288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52" name="object 17552"/>
          <p:cNvSpPr/>
          <p:nvPr/>
        </p:nvSpPr>
        <p:spPr>
          <a:xfrm>
            <a:off x="11557065" y="698710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53" name="object 17553"/>
          <p:cNvSpPr/>
          <p:nvPr/>
        </p:nvSpPr>
        <p:spPr>
          <a:xfrm>
            <a:off x="4219068" y="6688335"/>
            <a:ext cx="57150" cy="41910"/>
          </a:xfrm>
          <a:custGeom>
            <a:avLst/>
            <a:gdLst/>
            <a:ahLst/>
            <a:cxnLst/>
            <a:rect l="l" t="t" r="r" b="b"/>
            <a:pathLst>
              <a:path w="57150" h="41909">
                <a:moveTo>
                  <a:pt x="7445" y="0"/>
                </a:moveTo>
                <a:lnTo>
                  <a:pt x="0" y="28853"/>
                </a:lnTo>
              </a:path>
              <a:path w="57150" h="41909">
                <a:moveTo>
                  <a:pt x="56775" y="13030"/>
                </a:moveTo>
                <a:lnTo>
                  <a:pt x="49329" y="4188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54" name="object 17554"/>
          <p:cNvSpPr/>
          <p:nvPr/>
        </p:nvSpPr>
        <p:spPr>
          <a:xfrm>
            <a:off x="11557065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746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55" name="object 17555"/>
          <p:cNvSpPr/>
          <p:nvPr/>
        </p:nvSpPr>
        <p:spPr>
          <a:xfrm>
            <a:off x="12413351" y="6535694"/>
            <a:ext cx="33020" cy="132715"/>
          </a:xfrm>
          <a:custGeom>
            <a:avLst/>
            <a:gdLst/>
            <a:ahLst/>
            <a:cxnLst/>
            <a:rect l="l" t="t" r="r" b="b"/>
            <a:pathLst>
              <a:path w="33020" h="132715">
                <a:moveTo>
                  <a:pt x="32576" y="930"/>
                </a:moveTo>
                <a:lnTo>
                  <a:pt x="28853" y="0"/>
                </a:lnTo>
              </a:path>
              <a:path w="33020" h="132715">
                <a:moveTo>
                  <a:pt x="28853" y="0"/>
                </a:moveTo>
                <a:lnTo>
                  <a:pt x="22337" y="26991"/>
                </a:lnTo>
              </a:path>
              <a:path w="33020" h="132715">
                <a:moveTo>
                  <a:pt x="18614" y="42814"/>
                </a:moveTo>
                <a:lnTo>
                  <a:pt x="11168" y="74459"/>
                </a:lnTo>
              </a:path>
              <a:path w="33020" h="132715">
                <a:moveTo>
                  <a:pt x="6515" y="90282"/>
                </a:moveTo>
                <a:lnTo>
                  <a:pt x="0" y="116343"/>
                </a:lnTo>
              </a:path>
              <a:path w="33020" h="132715">
                <a:moveTo>
                  <a:pt x="0" y="116343"/>
                </a:moveTo>
                <a:lnTo>
                  <a:pt x="0" y="119135"/>
                </a:lnTo>
              </a:path>
              <a:path w="33020" h="132715">
                <a:moveTo>
                  <a:pt x="6515" y="130304"/>
                </a:moveTo>
                <a:lnTo>
                  <a:pt x="10238" y="132165"/>
                </a:lnTo>
              </a:path>
              <a:path w="33020" h="132715">
                <a:moveTo>
                  <a:pt x="3722" y="128442"/>
                </a:moveTo>
                <a:lnTo>
                  <a:pt x="6515" y="130304"/>
                </a:lnTo>
              </a:path>
              <a:path w="33020" h="132715">
                <a:moveTo>
                  <a:pt x="1861" y="125650"/>
                </a:moveTo>
                <a:lnTo>
                  <a:pt x="3722" y="128442"/>
                </a:lnTo>
              </a:path>
              <a:path w="33020" h="132715">
                <a:moveTo>
                  <a:pt x="0" y="122858"/>
                </a:moveTo>
                <a:lnTo>
                  <a:pt x="1861" y="125650"/>
                </a:lnTo>
              </a:path>
              <a:path w="33020" h="132715">
                <a:moveTo>
                  <a:pt x="0" y="120066"/>
                </a:moveTo>
                <a:lnTo>
                  <a:pt x="0" y="122858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56" name="object 17556"/>
          <p:cNvSpPr/>
          <p:nvPr/>
        </p:nvSpPr>
        <p:spPr>
          <a:xfrm>
            <a:off x="12569716" y="6578507"/>
            <a:ext cx="45085" cy="125730"/>
          </a:xfrm>
          <a:custGeom>
            <a:avLst/>
            <a:gdLst/>
            <a:ahLst/>
            <a:cxnLst/>
            <a:rect l="l" t="t" r="r" b="b"/>
            <a:pathLst>
              <a:path w="45084" h="125729">
                <a:moveTo>
                  <a:pt x="13030" y="121927"/>
                </a:moveTo>
                <a:lnTo>
                  <a:pt x="13961" y="120066"/>
                </a:lnTo>
              </a:path>
              <a:path w="45084" h="125729">
                <a:moveTo>
                  <a:pt x="10238" y="124719"/>
                </a:moveTo>
                <a:lnTo>
                  <a:pt x="13030" y="121927"/>
                </a:lnTo>
              </a:path>
              <a:path w="45084" h="125729">
                <a:moveTo>
                  <a:pt x="6515" y="125650"/>
                </a:moveTo>
                <a:lnTo>
                  <a:pt x="10238" y="124719"/>
                </a:lnTo>
              </a:path>
              <a:path w="45084" h="125729">
                <a:moveTo>
                  <a:pt x="3722" y="125650"/>
                </a:moveTo>
                <a:lnTo>
                  <a:pt x="6515" y="125650"/>
                </a:lnTo>
              </a:path>
              <a:path w="45084" h="125729">
                <a:moveTo>
                  <a:pt x="0" y="125650"/>
                </a:moveTo>
                <a:lnTo>
                  <a:pt x="3722" y="125650"/>
                </a:lnTo>
              </a:path>
              <a:path w="45084" h="125729">
                <a:moveTo>
                  <a:pt x="14891" y="120066"/>
                </a:moveTo>
                <a:lnTo>
                  <a:pt x="14891" y="119135"/>
                </a:lnTo>
              </a:path>
              <a:path w="45084" h="125729">
                <a:moveTo>
                  <a:pt x="14891" y="119135"/>
                </a:moveTo>
                <a:lnTo>
                  <a:pt x="15822" y="116343"/>
                </a:lnTo>
              </a:path>
              <a:path w="45084" h="125729">
                <a:moveTo>
                  <a:pt x="15822" y="116343"/>
                </a:moveTo>
                <a:lnTo>
                  <a:pt x="22337" y="90282"/>
                </a:lnTo>
              </a:path>
              <a:path w="45084" h="125729">
                <a:moveTo>
                  <a:pt x="26060" y="74459"/>
                </a:moveTo>
                <a:lnTo>
                  <a:pt x="34437" y="42814"/>
                </a:lnTo>
              </a:path>
              <a:path w="45084" h="125729">
                <a:moveTo>
                  <a:pt x="38160" y="26991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57" name="object 17557"/>
          <p:cNvSpPr/>
          <p:nvPr/>
        </p:nvSpPr>
        <p:spPr>
          <a:xfrm>
            <a:off x="11557065" y="706528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558" name="object 17558"/>
          <p:cNvGrpSpPr/>
          <p:nvPr/>
        </p:nvGrpSpPr>
        <p:grpSpPr>
          <a:xfrm>
            <a:off x="12411489" y="6657621"/>
            <a:ext cx="174625" cy="50800"/>
            <a:chOff x="12411489" y="6657621"/>
            <a:chExt cx="174625" cy="50800"/>
          </a:xfrm>
        </p:grpSpPr>
        <p:sp>
          <p:nvSpPr>
            <p:cNvPr id="17559" name="object 17559"/>
            <p:cNvSpPr/>
            <p:nvPr/>
          </p:nvSpPr>
          <p:spPr>
            <a:xfrm>
              <a:off x="12422658" y="6670651"/>
              <a:ext cx="162560" cy="36830"/>
            </a:xfrm>
            <a:custGeom>
              <a:avLst/>
              <a:gdLst/>
              <a:ahLst/>
              <a:cxnLst/>
              <a:rect l="l" t="t" r="r" b="b"/>
              <a:pathLst>
                <a:path w="162559" h="36829">
                  <a:moveTo>
                    <a:pt x="161018" y="30714"/>
                  </a:moveTo>
                  <a:lnTo>
                    <a:pt x="159157" y="32576"/>
                  </a:lnTo>
                </a:path>
                <a:path w="162559" h="36829">
                  <a:moveTo>
                    <a:pt x="161949" y="27922"/>
                  </a:moveTo>
                  <a:lnTo>
                    <a:pt x="161018" y="30714"/>
                  </a:lnTo>
                </a:path>
                <a:path w="162559" h="36829">
                  <a:moveTo>
                    <a:pt x="149850" y="36299"/>
                  </a:moveTo>
                  <a:lnTo>
                    <a:pt x="146127" y="36299"/>
                  </a:lnTo>
                </a:path>
                <a:path w="162559" h="36829">
                  <a:moveTo>
                    <a:pt x="153572" y="36299"/>
                  </a:moveTo>
                  <a:lnTo>
                    <a:pt x="149850" y="36299"/>
                  </a:lnTo>
                </a:path>
                <a:path w="162559" h="36829">
                  <a:moveTo>
                    <a:pt x="156365" y="35368"/>
                  </a:moveTo>
                  <a:lnTo>
                    <a:pt x="153572" y="36299"/>
                  </a:lnTo>
                </a:path>
                <a:path w="162559" h="36829">
                  <a:moveTo>
                    <a:pt x="159157" y="33506"/>
                  </a:moveTo>
                  <a:lnTo>
                    <a:pt x="156365" y="35368"/>
                  </a:lnTo>
                </a:path>
                <a:path w="162559" h="36829">
                  <a:moveTo>
                    <a:pt x="146127" y="36299"/>
                  </a:moveTo>
                  <a:lnTo>
                    <a:pt x="107035" y="26060"/>
                  </a:lnTo>
                </a:path>
                <a:path w="162559" h="36829">
                  <a:moveTo>
                    <a:pt x="90282" y="22337"/>
                  </a:moveTo>
                  <a:lnTo>
                    <a:pt x="55844" y="13961"/>
                  </a:lnTo>
                </a:path>
                <a:path w="162559" h="36829">
                  <a:moveTo>
                    <a:pt x="39091" y="930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60" name="object 17560"/>
            <p:cNvSpPr/>
            <p:nvPr/>
          </p:nvSpPr>
          <p:spPr>
            <a:xfrm>
              <a:off x="12415212" y="66659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61" name="object 17561"/>
            <p:cNvSpPr/>
            <p:nvPr/>
          </p:nvSpPr>
          <p:spPr>
            <a:xfrm>
              <a:off x="12412420" y="6658552"/>
              <a:ext cx="10795" cy="12700"/>
            </a:xfrm>
            <a:custGeom>
              <a:avLst/>
              <a:gdLst/>
              <a:ahLst/>
              <a:cxnLst/>
              <a:rect l="l" t="t" r="r" b="b"/>
              <a:pathLst>
                <a:path w="10795" h="12700">
                  <a:moveTo>
                    <a:pt x="6515" y="10238"/>
                  </a:moveTo>
                  <a:lnTo>
                    <a:pt x="3722" y="8376"/>
                  </a:lnTo>
                </a:path>
                <a:path w="10795" h="12700">
                  <a:moveTo>
                    <a:pt x="10238" y="12099"/>
                  </a:moveTo>
                  <a:lnTo>
                    <a:pt x="6515" y="10238"/>
                  </a:lnTo>
                </a:path>
                <a:path w="10795" h="12700">
                  <a:moveTo>
                    <a:pt x="930" y="2792"/>
                  </a:moveTo>
                  <a:lnTo>
                    <a:pt x="0" y="0"/>
                  </a:lnTo>
                </a:path>
                <a:path w="10795" h="12700">
                  <a:moveTo>
                    <a:pt x="1861" y="6515"/>
                  </a:moveTo>
                  <a:lnTo>
                    <a:pt x="930" y="2792"/>
                  </a:lnTo>
                </a:path>
                <a:path w="10795" h="12700">
                  <a:moveTo>
                    <a:pt x="3722" y="7445"/>
                  </a:moveTo>
                  <a:lnTo>
                    <a:pt x="1861" y="6515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562" name="object 17562"/>
          <p:cNvSpPr/>
          <p:nvPr/>
        </p:nvSpPr>
        <p:spPr>
          <a:xfrm>
            <a:off x="11557065" y="7065288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0" y="4653"/>
                </a:moveTo>
                <a:lnTo>
                  <a:pt x="30714" y="4653"/>
                </a:lnTo>
              </a:path>
              <a:path w="78740" h="5079">
                <a:moveTo>
                  <a:pt x="48398" y="4653"/>
                </a:moveTo>
                <a:lnTo>
                  <a:pt x="78182" y="4653"/>
                </a:lnTo>
              </a:path>
              <a:path w="78740" h="5079">
                <a:moveTo>
                  <a:pt x="4653" y="0"/>
                </a:moveTo>
                <a:lnTo>
                  <a:pt x="32576" y="0"/>
                </a:lnTo>
              </a:path>
              <a:path w="78740" h="5079">
                <a:moveTo>
                  <a:pt x="50260" y="0"/>
                </a:moveTo>
                <a:lnTo>
                  <a:pt x="78182" y="0"/>
                </a:lnTo>
              </a:path>
              <a:path w="78740" h="5079">
                <a:moveTo>
                  <a:pt x="78182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63" name="object 17563"/>
          <p:cNvSpPr/>
          <p:nvPr/>
        </p:nvSpPr>
        <p:spPr>
          <a:xfrm>
            <a:off x="12507356" y="6270431"/>
            <a:ext cx="15240" cy="7620"/>
          </a:xfrm>
          <a:custGeom>
            <a:avLst/>
            <a:gdLst/>
            <a:ahLst/>
            <a:cxnLst/>
            <a:rect l="l" t="t" r="r" b="b"/>
            <a:pathLst>
              <a:path w="15240" h="7620">
                <a:moveTo>
                  <a:pt x="14891" y="0"/>
                </a:moveTo>
                <a:lnTo>
                  <a:pt x="9307" y="0"/>
                </a:lnTo>
              </a:path>
              <a:path w="15240" h="7620">
                <a:moveTo>
                  <a:pt x="8376" y="930"/>
                </a:moveTo>
                <a:lnTo>
                  <a:pt x="7445" y="930"/>
                </a:lnTo>
              </a:path>
              <a:path w="15240" h="7620">
                <a:moveTo>
                  <a:pt x="7445" y="930"/>
                </a:moveTo>
                <a:lnTo>
                  <a:pt x="3722" y="2792"/>
                </a:lnTo>
              </a:path>
              <a:path w="15240" h="7620">
                <a:moveTo>
                  <a:pt x="2792" y="3722"/>
                </a:moveTo>
                <a:lnTo>
                  <a:pt x="0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64" name="object 17564"/>
          <p:cNvSpPr/>
          <p:nvPr/>
        </p:nvSpPr>
        <p:spPr>
          <a:xfrm>
            <a:off x="12522248" y="6270431"/>
            <a:ext cx="156845" cy="53340"/>
          </a:xfrm>
          <a:custGeom>
            <a:avLst/>
            <a:gdLst/>
            <a:ahLst/>
            <a:cxnLst/>
            <a:rect l="l" t="t" r="r" b="b"/>
            <a:pathLst>
              <a:path w="156845" h="53339">
                <a:moveTo>
                  <a:pt x="146127" y="37229"/>
                </a:moveTo>
                <a:lnTo>
                  <a:pt x="107035" y="26991"/>
                </a:lnTo>
              </a:path>
              <a:path w="156845" h="53339">
                <a:moveTo>
                  <a:pt x="90282" y="23268"/>
                </a:moveTo>
                <a:lnTo>
                  <a:pt x="55844" y="14891"/>
                </a:lnTo>
              </a:path>
              <a:path w="156845" h="53339">
                <a:moveTo>
                  <a:pt x="39091" y="10238"/>
                </a:moveTo>
                <a:lnTo>
                  <a:pt x="0" y="0"/>
                </a:lnTo>
              </a:path>
              <a:path w="156845" h="53339">
                <a:moveTo>
                  <a:pt x="156365" y="53052"/>
                </a:moveTo>
                <a:lnTo>
                  <a:pt x="156365" y="47468"/>
                </a:lnTo>
              </a:path>
              <a:path w="156845" h="53339">
                <a:moveTo>
                  <a:pt x="156365" y="46537"/>
                </a:moveTo>
                <a:lnTo>
                  <a:pt x="153572" y="41883"/>
                </a:lnTo>
              </a:path>
              <a:path w="156845" h="53339">
                <a:moveTo>
                  <a:pt x="152642" y="40952"/>
                </a:moveTo>
                <a:lnTo>
                  <a:pt x="150780" y="39091"/>
                </a:lnTo>
              </a:path>
              <a:path w="156845" h="53339">
                <a:moveTo>
                  <a:pt x="149850" y="39091"/>
                </a:moveTo>
                <a:lnTo>
                  <a:pt x="148919" y="3816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65" name="object 17565"/>
          <p:cNvSpPr/>
          <p:nvPr/>
        </p:nvSpPr>
        <p:spPr>
          <a:xfrm>
            <a:off x="11557065" y="6982451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0" y="0"/>
                </a:moveTo>
                <a:lnTo>
                  <a:pt x="30714" y="0"/>
                </a:lnTo>
              </a:path>
              <a:path w="78740">
                <a:moveTo>
                  <a:pt x="48398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66" name="object 17566"/>
          <p:cNvSpPr/>
          <p:nvPr/>
        </p:nvSpPr>
        <p:spPr>
          <a:xfrm>
            <a:off x="12614392" y="6323483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70" h="257175">
                <a:moveTo>
                  <a:pt x="0" y="256885"/>
                </a:moveTo>
                <a:lnTo>
                  <a:pt x="4653" y="238270"/>
                </a:lnTo>
              </a:path>
              <a:path w="64770" h="257175">
                <a:moveTo>
                  <a:pt x="8376" y="221517"/>
                </a:moveTo>
                <a:lnTo>
                  <a:pt x="16753" y="188010"/>
                </a:lnTo>
              </a:path>
              <a:path w="64770" h="257175">
                <a:moveTo>
                  <a:pt x="21407" y="170326"/>
                </a:moveTo>
                <a:lnTo>
                  <a:pt x="29783" y="136819"/>
                </a:lnTo>
              </a:path>
              <a:path w="64770" h="257175">
                <a:moveTo>
                  <a:pt x="34437" y="120066"/>
                </a:moveTo>
                <a:lnTo>
                  <a:pt x="42814" y="85628"/>
                </a:lnTo>
              </a:path>
              <a:path w="64770" h="257175">
                <a:moveTo>
                  <a:pt x="46537" y="68875"/>
                </a:moveTo>
                <a:lnTo>
                  <a:pt x="54913" y="35368"/>
                </a:lnTo>
              </a:path>
              <a:path w="64770" h="257175">
                <a:moveTo>
                  <a:pt x="59567" y="18614"/>
                </a:moveTo>
                <a:lnTo>
                  <a:pt x="6422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67" name="object 17567"/>
          <p:cNvSpPr/>
          <p:nvPr/>
        </p:nvSpPr>
        <p:spPr>
          <a:xfrm>
            <a:off x="11631525" y="698710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68" name="object 17568"/>
          <p:cNvSpPr/>
          <p:nvPr/>
        </p:nvSpPr>
        <p:spPr>
          <a:xfrm>
            <a:off x="12442204" y="6280669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70" h="257175">
                <a:moveTo>
                  <a:pt x="64221" y="0"/>
                </a:moveTo>
                <a:lnTo>
                  <a:pt x="59567" y="18614"/>
                </a:lnTo>
              </a:path>
              <a:path w="64770" h="257175">
                <a:moveTo>
                  <a:pt x="54913" y="35368"/>
                </a:moveTo>
                <a:lnTo>
                  <a:pt x="46537" y="68875"/>
                </a:lnTo>
              </a:path>
              <a:path w="64770" h="257175">
                <a:moveTo>
                  <a:pt x="42814" y="85628"/>
                </a:moveTo>
                <a:lnTo>
                  <a:pt x="34437" y="120066"/>
                </a:lnTo>
              </a:path>
              <a:path w="64770" h="257175">
                <a:moveTo>
                  <a:pt x="29783" y="136819"/>
                </a:moveTo>
                <a:lnTo>
                  <a:pt x="21407" y="170326"/>
                </a:lnTo>
              </a:path>
              <a:path w="64770" h="257175">
                <a:moveTo>
                  <a:pt x="17684" y="187079"/>
                </a:moveTo>
                <a:lnTo>
                  <a:pt x="8376" y="221517"/>
                </a:lnTo>
              </a:path>
              <a:path w="64770" h="257175">
                <a:moveTo>
                  <a:pt x="4653" y="238270"/>
                </a:moveTo>
                <a:lnTo>
                  <a:pt x="0" y="25688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69" name="object 17569"/>
          <p:cNvSpPr/>
          <p:nvPr/>
        </p:nvSpPr>
        <p:spPr>
          <a:xfrm>
            <a:off x="11561719" y="6987105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73528" y="0"/>
                </a:moveTo>
                <a:lnTo>
                  <a:pt x="45606" y="0"/>
                </a:lnTo>
              </a:path>
              <a:path w="73659">
                <a:moveTo>
                  <a:pt x="279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70" name="object 17570"/>
          <p:cNvSpPr/>
          <p:nvPr/>
        </p:nvSpPr>
        <p:spPr>
          <a:xfrm>
            <a:off x="12668375" y="6307661"/>
            <a:ext cx="10795" cy="15875"/>
          </a:xfrm>
          <a:custGeom>
            <a:avLst/>
            <a:gdLst/>
            <a:ahLst/>
            <a:cxnLst/>
            <a:rect l="l" t="t" r="r" b="b"/>
            <a:pathLst>
              <a:path w="10795" h="15875">
                <a:moveTo>
                  <a:pt x="10238" y="12099"/>
                </a:moveTo>
                <a:lnTo>
                  <a:pt x="10238" y="15822"/>
                </a:lnTo>
              </a:path>
              <a:path w="10795" h="15875">
                <a:moveTo>
                  <a:pt x="10238" y="9307"/>
                </a:moveTo>
                <a:lnTo>
                  <a:pt x="10238" y="12099"/>
                </a:lnTo>
              </a:path>
              <a:path w="10795" h="15875">
                <a:moveTo>
                  <a:pt x="8376" y="5584"/>
                </a:moveTo>
                <a:lnTo>
                  <a:pt x="10238" y="9307"/>
                </a:lnTo>
              </a:path>
              <a:path w="10795" h="15875">
                <a:moveTo>
                  <a:pt x="6515" y="2792"/>
                </a:moveTo>
                <a:lnTo>
                  <a:pt x="8376" y="5584"/>
                </a:lnTo>
              </a:path>
              <a:path w="10795" h="15875">
                <a:moveTo>
                  <a:pt x="3722" y="930"/>
                </a:moveTo>
                <a:lnTo>
                  <a:pt x="6515" y="2792"/>
                </a:lnTo>
              </a:path>
              <a:path w="10795" h="15875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71" name="object 17571"/>
          <p:cNvSpPr/>
          <p:nvPr/>
        </p:nvSpPr>
        <p:spPr>
          <a:xfrm>
            <a:off x="11635248" y="6982451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72" name="object 17572"/>
          <p:cNvSpPr/>
          <p:nvPr/>
        </p:nvSpPr>
        <p:spPr>
          <a:xfrm>
            <a:off x="11635248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73" name="object 17573"/>
          <p:cNvSpPr/>
          <p:nvPr/>
        </p:nvSpPr>
        <p:spPr>
          <a:xfrm>
            <a:off x="12506425" y="6270431"/>
            <a:ext cx="15875" cy="10795"/>
          </a:xfrm>
          <a:custGeom>
            <a:avLst/>
            <a:gdLst/>
            <a:ahLst/>
            <a:cxnLst/>
            <a:rect l="l" t="t" r="r" b="b"/>
            <a:pathLst>
              <a:path w="15875" h="10795">
                <a:moveTo>
                  <a:pt x="12099" y="0"/>
                </a:moveTo>
                <a:lnTo>
                  <a:pt x="15822" y="0"/>
                </a:lnTo>
              </a:path>
              <a:path w="15875" h="10795">
                <a:moveTo>
                  <a:pt x="9307" y="930"/>
                </a:moveTo>
                <a:lnTo>
                  <a:pt x="12099" y="0"/>
                </a:lnTo>
              </a:path>
              <a:path w="15875" h="10795">
                <a:moveTo>
                  <a:pt x="5584" y="1861"/>
                </a:moveTo>
                <a:lnTo>
                  <a:pt x="9307" y="930"/>
                </a:lnTo>
              </a:path>
              <a:path w="15875" h="10795">
                <a:moveTo>
                  <a:pt x="2792" y="3722"/>
                </a:moveTo>
                <a:lnTo>
                  <a:pt x="5584" y="1861"/>
                </a:lnTo>
              </a:path>
              <a:path w="15875" h="10795">
                <a:moveTo>
                  <a:pt x="930" y="6515"/>
                </a:moveTo>
                <a:lnTo>
                  <a:pt x="2792" y="3722"/>
                </a:lnTo>
              </a:path>
              <a:path w="15875" h="10795">
                <a:moveTo>
                  <a:pt x="0" y="10238"/>
                </a:moveTo>
                <a:lnTo>
                  <a:pt x="930" y="651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574" name="object 17574"/>
          <p:cNvGrpSpPr/>
          <p:nvPr/>
        </p:nvGrpSpPr>
        <p:grpSpPr>
          <a:xfrm>
            <a:off x="11574749" y="6978728"/>
            <a:ext cx="61594" cy="86995"/>
            <a:chOff x="11574749" y="6978728"/>
            <a:chExt cx="61594" cy="86995"/>
          </a:xfrm>
        </p:grpSpPr>
        <p:sp>
          <p:nvSpPr>
            <p:cNvPr id="17575" name="object 17575"/>
            <p:cNvSpPr/>
            <p:nvPr/>
          </p:nvSpPr>
          <p:spPr>
            <a:xfrm>
              <a:off x="11577542" y="6978728"/>
              <a:ext cx="57785" cy="86995"/>
            </a:xfrm>
            <a:custGeom>
              <a:avLst/>
              <a:gdLst/>
              <a:ahLst/>
              <a:cxnLst/>
              <a:rect l="l" t="t" r="r" b="b"/>
              <a:pathLst>
                <a:path w="57784" h="86995">
                  <a:moveTo>
                    <a:pt x="57706" y="86559"/>
                  </a:moveTo>
                  <a:lnTo>
                    <a:pt x="57706" y="55844"/>
                  </a:lnTo>
                </a:path>
                <a:path w="57784" h="86995">
                  <a:moveTo>
                    <a:pt x="57706" y="39091"/>
                  </a:moveTo>
                  <a:lnTo>
                    <a:pt x="57706" y="8376"/>
                  </a:lnTo>
                </a:path>
                <a:path w="57784" h="86995">
                  <a:moveTo>
                    <a:pt x="57706" y="8376"/>
                  </a:moveTo>
                  <a:lnTo>
                    <a:pt x="57706" y="39091"/>
                  </a:lnTo>
                </a:path>
                <a:path w="57784" h="86995">
                  <a:moveTo>
                    <a:pt x="57706" y="55844"/>
                  </a:moveTo>
                  <a:lnTo>
                    <a:pt x="57706" y="86559"/>
                  </a:lnTo>
                </a:path>
                <a:path w="57784" h="86995">
                  <a:moveTo>
                    <a:pt x="33506" y="4653"/>
                  </a:moveTo>
                  <a:lnTo>
                    <a:pt x="33506" y="0"/>
                  </a:lnTo>
                </a:path>
                <a:path w="57784" h="86995">
                  <a:moveTo>
                    <a:pt x="930" y="4653"/>
                  </a:moveTo>
                  <a:lnTo>
                    <a:pt x="0" y="4653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76" name="object 17576"/>
            <p:cNvSpPr/>
            <p:nvPr/>
          </p:nvSpPr>
          <p:spPr>
            <a:xfrm>
              <a:off x="11576610" y="69824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77" name="object 17577"/>
            <p:cNvSpPr/>
            <p:nvPr/>
          </p:nvSpPr>
          <p:spPr>
            <a:xfrm>
              <a:off x="11575680" y="69833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861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78" name="object 17578"/>
            <p:cNvSpPr/>
            <p:nvPr/>
          </p:nvSpPr>
          <p:spPr>
            <a:xfrm>
              <a:off x="11574742" y="69824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79" name="object 17579"/>
            <p:cNvSpPr/>
            <p:nvPr/>
          </p:nvSpPr>
          <p:spPr>
            <a:xfrm>
              <a:off x="11575680" y="6978728"/>
              <a:ext cx="35560" cy="5080"/>
            </a:xfrm>
            <a:custGeom>
              <a:avLst/>
              <a:gdLst/>
              <a:ahLst/>
              <a:cxnLst/>
              <a:rect l="l" t="t" r="r" b="b"/>
              <a:pathLst>
                <a:path w="35559" h="5079">
                  <a:moveTo>
                    <a:pt x="35368" y="4653"/>
                  </a:moveTo>
                  <a:lnTo>
                    <a:pt x="2792" y="4653"/>
                  </a:lnTo>
                </a:path>
                <a:path w="35559" h="5079">
                  <a:moveTo>
                    <a:pt x="0" y="0"/>
                  </a:moveTo>
                  <a:lnTo>
                    <a:pt x="0" y="4653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580" name="object 17580"/>
          <p:cNvSpPr/>
          <p:nvPr/>
        </p:nvSpPr>
        <p:spPr>
          <a:xfrm>
            <a:off x="4320520" y="6571992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722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81" name="object 17581"/>
          <p:cNvSpPr/>
          <p:nvPr/>
        </p:nvSpPr>
        <p:spPr>
          <a:xfrm>
            <a:off x="4152055" y="6530109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2792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582" name="object 17582"/>
          <p:cNvGrpSpPr/>
          <p:nvPr/>
        </p:nvGrpSpPr>
        <p:grpSpPr>
          <a:xfrm>
            <a:off x="12844286" y="6530109"/>
            <a:ext cx="3810" cy="11430"/>
            <a:chOff x="12844286" y="6530109"/>
            <a:chExt cx="3810" cy="11430"/>
          </a:xfrm>
        </p:grpSpPr>
        <p:sp>
          <p:nvSpPr>
            <p:cNvPr id="17583" name="object 17583"/>
            <p:cNvSpPr/>
            <p:nvPr/>
          </p:nvSpPr>
          <p:spPr>
            <a:xfrm>
              <a:off x="12844286" y="6531039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1861" y="8376"/>
                  </a:moveTo>
                  <a:lnTo>
                    <a:pt x="1861" y="930"/>
                  </a:lnTo>
                </a:path>
                <a:path w="3175" h="9525">
                  <a:moveTo>
                    <a:pt x="2792" y="9307"/>
                  </a:moveTo>
                  <a:lnTo>
                    <a:pt x="2792" y="0"/>
                  </a:lnTo>
                </a:path>
                <a:path w="3175" h="9525">
                  <a:moveTo>
                    <a:pt x="0" y="0"/>
                  </a:moveTo>
                  <a:lnTo>
                    <a:pt x="930" y="0"/>
                  </a:lnTo>
                </a:path>
                <a:path w="3175" h="9525">
                  <a:moveTo>
                    <a:pt x="930" y="0"/>
                  </a:moveTo>
                  <a:lnTo>
                    <a:pt x="1861" y="0"/>
                  </a:lnTo>
                </a:path>
                <a:path w="3175" h="9525">
                  <a:moveTo>
                    <a:pt x="1861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84" name="object 17584"/>
            <p:cNvSpPr/>
            <p:nvPr/>
          </p:nvSpPr>
          <p:spPr>
            <a:xfrm>
              <a:off x="12846139" y="6530115"/>
              <a:ext cx="1905" cy="11430"/>
            </a:xfrm>
            <a:custGeom>
              <a:avLst/>
              <a:gdLst/>
              <a:ahLst/>
              <a:cxnLst/>
              <a:rect l="l" t="t" r="r" b="b"/>
              <a:pathLst>
                <a:path w="1904" h="11429">
                  <a:moveTo>
                    <a:pt x="1866" y="10236"/>
                  </a:moveTo>
                  <a:lnTo>
                    <a:pt x="1587" y="9575"/>
                  </a:lnTo>
                  <a:lnTo>
                    <a:pt x="939" y="9309"/>
                  </a:lnTo>
                  <a:lnTo>
                    <a:pt x="279" y="9575"/>
                  </a:lnTo>
                  <a:lnTo>
                    <a:pt x="0" y="10236"/>
                  </a:lnTo>
                  <a:lnTo>
                    <a:pt x="279" y="10896"/>
                  </a:lnTo>
                  <a:lnTo>
                    <a:pt x="939" y="11163"/>
                  </a:lnTo>
                  <a:lnTo>
                    <a:pt x="1587" y="10896"/>
                  </a:lnTo>
                  <a:lnTo>
                    <a:pt x="1866" y="10236"/>
                  </a:lnTo>
                  <a:close/>
                </a:path>
                <a:path w="1904" h="11429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85" name="object 17585"/>
            <p:cNvSpPr/>
            <p:nvPr/>
          </p:nvSpPr>
          <p:spPr>
            <a:xfrm>
              <a:off x="12844286" y="6531039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2792" y="9307"/>
                  </a:moveTo>
                  <a:lnTo>
                    <a:pt x="1861" y="9307"/>
                  </a:lnTo>
                </a:path>
                <a:path w="3175" h="9525">
                  <a:moveTo>
                    <a:pt x="1861" y="9307"/>
                  </a:moveTo>
                  <a:lnTo>
                    <a:pt x="930" y="9307"/>
                  </a:lnTo>
                </a:path>
                <a:path w="3175" h="9525">
                  <a:moveTo>
                    <a:pt x="930" y="9307"/>
                  </a:moveTo>
                  <a:lnTo>
                    <a:pt x="0" y="9307"/>
                  </a:lnTo>
                </a:path>
                <a:path w="3175" h="9525">
                  <a:moveTo>
                    <a:pt x="2792" y="0"/>
                  </a:moveTo>
                  <a:lnTo>
                    <a:pt x="2792" y="9307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586" name="object 17586"/>
          <p:cNvSpPr/>
          <p:nvPr/>
        </p:nvSpPr>
        <p:spPr>
          <a:xfrm>
            <a:off x="13099310" y="6540347"/>
            <a:ext cx="57785" cy="205104"/>
          </a:xfrm>
          <a:custGeom>
            <a:avLst/>
            <a:gdLst/>
            <a:ahLst/>
            <a:cxnLst/>
            <a:rect l="l" t="t" r="r" b="b"/>
            <a:pathLst>
              <a:path w="57784" h="205104">
                <a:moveTo>
                  <a:pt x="53983" y="187079"/>
                </a:moveTo>
                <a:lnTo>
                  <a:pt x="53983" y="147988"/>
                </a:lnTo>
              </a:path>
              <a:path w="57784" h="205104">
                <a:moveTo>
                  <a:pt x="53983" y="130304"/>
                </a:moveTo>
                <a:lnTo>
                  <a:pt x="53983" y="91213"/>
                </a:lnTo>
              </a:path>
              <a:path w="57784" h="205104">
                <a:moveTo>
                  <a:pt x="57706" y="191733"/>
                </a:moveTo>
                <a:lnTo>
                  <a:pt x="57706" y="174049"/>
                </a:lnTo>
              </a:path>
              <a:path w="57784" h="205104">
                <a:moveTo>
                  <a:pt x="57706" y="156365"/>
                </a:moveTo>
                <a:lnTo>
                  <a:pt x="57706" y="121927"/>
                </a:lnTo>
              </a:path>
              <a:path w="57784" h="205104">
                <a:moveTo>
                  <a:pt x="57706" y="104243"/>
                </a:moveTo>
                <a:lnTo>
                  <a:pt x="57706" y="86559"/>
                </a:lnTo>
              </a:path>
              <a:path w="57784" h="205104">
                <a:moveTo>
                  <a:pt x="0" y="187079"/>
                </a:moveTo>
                <a:lnTo>
                  <a:pt x="17684" y="187079"/>
                </a:lnTo>
              </a:path>
              <a:path w="57784" h="205104">
                <a:moveTo>
                  <a:pt x="35368" y="187079"/>
                </a:moveTo>
                <a:lnTo>
                  <a:pt x="53983" y="187079"/>
                </a:lnTo>
              </a:path>
              <a:path w="57784" h="205104">
                <a:moveTo>
                  <a:pt x="0" y="191733"/>
                </a:moveTo>
                <a:lnTo>
                  <a:pt x="20476" y="191733"/>
                </a:lnTo>
              </a:path>
              <a:path w="57784" h="205104">
                <a:moveTo>
                  <a:pt x="38160" y="191733"/>
                </a:moveTo>
                <a:lnTo>
                  <a:pt x="57706" y="191733"/>
                </a:lnTo>
              </a:path>
              <a:path w="57784" h="205104">
                <a:moveTo>
                  <a:pt x="0" y="91213"/>
                </a:moveTo>
                <a:lnTo>
                  <a:pt x="17684" y="91213"/>
                </a:lnTo>
              </a:path>
              <a:path w="57784" h="205104">
                <a:moveTo>
                  <a:pt x="35368" y="91213"/>
                </a:moveTo>
                <a:lnTo>
                  <a:pt x="53983" y="91213"/>
                </a:lnTo>
              </a:path>
              <a:path w="57784" h="205104">
                <a:moveTo>
                  <a:pt x="57706" y="86559"/>
                </a:moveTo>
                <a:lnTo>
                  <a:pt x="38160" y="86559"/>
                </a:lnTo>
              </a:path>
              <a:path w="57784" h="205104">
                <a:moveTo>
                  <a:pt x="20476" y="86559"/>
                </a:moveTo>
                <a:lnTo>
                  <a:pt x="0" y="86559"/>
                </a:lnTo>
              </a:path>
              <a:path w="57784" h="205104">
                <a:moveTo>
                  <a:pt x="0" y="200110"/>
                </a:moveTo>
                <a:lnTo>
                  <a:pt x="0" y="161018"/>
                </a:lnTo>
              </a:path>
              <a:path w="57784" h="205104">
                <a:moveTo>
                  <a:pt x="0" y="143334"/>
                </a:moveTo>
                <a:lnTo>
                  <a:pt x="0" y="108897"/>
                </a:lnTo>
              </a:path>
              <a:path w="57784" h="205104">
                <a:moveTo>
                  <a:pt x="0" y="91213"/>
                </a:moveTo>
                <a:lnTo>
                  <a:pt x="0" y="56775"/>
                </a:lnTo>
              </a:path>
              <a:path w="57784" h="205104">
                <a:moveTo>
                  <a:pt x="0" y="39091"/>
                </a:moveTo>
                <a:lnTo>
                  <a:pt x="0" y="0"/>
                </a:lnTo>
              </a:path>
              <a:path w="57784" h="205104">
                <a:moveTo>
                  <a:pt x="0" y="0"/>
                </a:moveTo>
                <a:lnTo>
                  <a:pt x="0" y="39091"/>
                </a:lnTo>
              </a:path>
              <a:path w="57784" h="205104">
                <a:moveTo>
                  <a:pt x="0" y="56775"/>
                </a:moveTo>
                <a:lnTo>
                  <a:pt x="0" y="91213"/>
                </a:lnTo>
              </a:path>
              <a:path w="57784" h="205104">
                <a:moveTo>
                  <a:pt x="0" y="108897"/>
                </a:moveTo>
                <a:lnTo>
                  <a:pt x="0" y="143334"/>
                </a:lnTo>
              </a:path>
              <a:path w="57784" h="205104">
                <a:moveTo>
                  <a:pt x="0" y="161018"/>
                </a:moveTo>
                <a:lnTo>
                  <a:pt x="0" y="200110"/>
                </a:lnTo>
              </a:path>
              <a:path w="57784" h="205104">
                <a:moveTo>
                  <a:pt x="0" y="204763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87" name="object 17587"/>
          <p:cNvSpPr/>
          <p:nvPr/>
        </p:nvSpPr>
        <p:spPr>
          <a:xfrm>
            <a:off x="4122271" y="6530109"/>
            <a:ext cx="29845" cy="116839"/>
          </a:xfrm>
          <a:custGeom>
            <a:avLst/>
            <a:gdLst/>
            <a:ahLst/>
            <a:cxnLst/>
            <a:rect l="l" t="t" r="r" b="b"/>
            <a:pathLst>
              <a:path w="29845" h="116840">
                <a:moveTo>
                  <a:pt x="29783" y="0"/>
                </a:moveTo>
                <a:lnTo>
                  <a:pt x="23268" y="26991"/>
                </a:lnTo>
              </a:path>
              <a:path w="29845" h="116840">
                <a:moveTo>
                  <a:pt x="18614" y="42814"/>
                </a:moveTo>
                <a:lnTo>
                  <a:pt x="11168" y="74459"/>
                </a:lnTo>
              </a:path>
              <a:path w="29845" h="116840">
                <a:moveTo>
                  <a:pt x="7445" y="90282"/>
                </a:moveTo>
                <a:lnTo>
                  <a:pt x="0" y="11634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88" name="object 17588"/>
          <p:cNvSpPr/>
          <p:nvPr/>
        </p:nvSpPr>
        <p:spPr>
          <a:xfrm>
            <a:off x="13099310" y="653569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89" name="object 17589"/>
          <p:cNvSpPr/>
          <p:nvPr/>
        </p:nvSpPr>
        <p:spPr>
          <a:xfrm>
            <a:off x="13094656" y="6740457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90" name="object 17590"/>
          <p:cNvSpPr/>
          <p:nvPr/>
        </p:nvSpPr>
        <p:spPr>
          <a:xfrm>
            <a:off x="4122271" y="6646452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91" name="object 17591"/>
          <p:cNvSpPr/>
          <p:nvPr/>
        </p:nvSpPr>
        <p:spPr>
          <a:xfrm>
            <a:off x="13024851" y="6740457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>
                <a:moveTo>
                  <a:pt x="0" y="0"/>
                </a:moveTo>
                <a:lnTo>
                  <a:pt x="28853" y="0"/>
                </a:lnTo>
              </a:path>
              <a:path w="74930">
                <a:moveTo>
                  <a:pt x="46537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92" name="object 17592"/>
          <p:cNvSpPr/>
          <p:nvPr/>
        </p:nvSpPr>
        <p:spPr>
          <a:xfrm>
            <a:off x="4122271" y="6650175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0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93" name="object 17593"/>
          <p:cNvSpPr/>
          <p:nvPr/>
        </p:nvSpPr>
        <p:spPr>
          <a:xfrm>
            <a:off x="13024851" y="6540347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>
                <a:moveTo>
                  <a:pt x="74459" y="0"/>
                </a:moveTo>
                <a:lnTo>
                  <a:pt x="46537" y="0"/>
                </a:lnTo>
              </a:path>
              <a:path w="74930">
                <a:moveTo>
                  <a:pt x="288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94" name="object 17594"/>
          <p:cNvSpPr/>
          <p:nvPr/>
        </p:nvSpPr>
        <p:spPr>
          <a:xfrm>
            <a:off x="4123202" y="6652967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0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95" name="object 17595"/>
          <p:cNvSpPr/>
          <p:nvPr/>
        </p:nvSpPr>
        <p:spPr>
          <a:xfrm>
            <a:off x="13094656" y="6540347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96" name="object 17596"/>
          <p:cNvSpPr/>
          <p:nvPr/>
        </p:nvSpPr>
        <p:spPr>
          <a:xfrm>
            <a:off x="4124132" y="665575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2792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97" name="object 17597"/>
          <p:cNvSpPr/>
          <p:nvPr/>
        </p:nvSpPr>
        <p:spPr>
          <a:xfrm>
            <a:off x="13021127" y="654034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98" name="object 17598"/>
          <p:cNvSpPr/>
          <p:nvPr/>
        </p:nvSpPr>
        <p:spPr>
          <a:xfrm>
            <a:off x="4126925" y="6658552"/>
            <a:ext cx="5715" cy="3810"/>
          </a:xfrm>
          <a:custGeom>
            <a:avLst/>
            <a:gdLst/>
            <a:ahLst/>
            <a:cxnLst/>
            <a:rect l="l" t="t" r="r" b="b"/>
            <a:pathLst>
              <a:path w="5714" h="3809">
                <a:moveTo>
                  <a:pt x="1861" y="1861"/>
                </a:moveTo>
                <a:lnTo>
                  <a:pt x="5584" y="3722"/>
                </a:lnTo>
              </a:path>
              <a:path w="5714" h="3809">
                <a:moveTo>
                  <a:pt x="0" y="0"/>
                </a:moveTo>
                <a:lnTo>
                  <a:pt x="1861" y="18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99" name="object 17599"/>
          <p:cNvSpPr/>
          <p:nvPr/>
        </p:nvSpPr>
        <p:spPr>
          <a:xfrm>
            <a:off x="13021127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00" name="object 17600"/>
          <p:cNvSpPr/>
          <p:nvPr/>
        </p:nvSpPr>
        <p:spPr>
          <a:xfrm>
            <a:off x="4278636" y="6696712"/>
            <a:ext cx="10795" cy="1905"/>
          </a:xfrm>
          <a:custGeom>
            <a:avLst/>
            <a:gdLst/>
            <a:ahLst/>
            <a:cxnLst/>
            <a:rect l="l" t="t" r="r" b="b"/>
            <a:pathLst>
              <a:path w="10795" h="1904">
                <a:moveTo>
                  <a:pt x="0" y="1861"/>
                </a:moveTo>
                <a:lnTo>
                  <a:pt x="3722" y="1861"/>
                </a:lnTo>
              </a:path>
              <a:path w="10795" h="1904">
                <a:moveTo>
                  <a:pt x="7445" y="1861"/>
                </a:moveTo>
                <a:lnTo>
                  <a:pt x="10238" y="0"/>
                </a:lnTo>
              </a:path>
              <a:path w="10795" h="1904">
                <a:moveTo>
                  <a:pt x="3722" y="1861"/>
                </a:moveTo>
                <a:lnTo>
                  <a:pt x="7445" y="18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01" name="object 17601"/>
          <p:cNvSpPr/>
          <p:nvPr/>
        </p:nvSpPr>
        <p:spPr>
          <a:xfrm>
            <a:off x="13021127" y="67404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02" name="object 17602"/>
          <p:cNvSpPr/>
          <p:nvPr/>
        </p:nvSpPr>
        <p:spPr>
          <a:xfrm>
            <a:off x="4288874" y="6694851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0" y="1861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03" name="object 17603"/>
          <p:cNvSpPr/>
          <p:nvPr/>
        </p:nvSpPr>
        <p:spPr>
          <a:xfrm>
            <a:off x="13024851" y="6540347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59">
                <a:moveTo>
                  <a:pt x="0" y="200110"/>
                </a:moveTo>
                <a:lnTo>
                  <a:pt x="26060" y="200110"/>
                </a:lnTo>
              </a:path>
              <a:path w="69850" h="200659">
                <a:moveTo>
                  <a:pt x="43745" y="200110"/>
                </a:moveTo>
                <a:lnTo>
                  <a:pt x="69805" y="200110"/>
                </a:lnTo>
              </a:path>
              <a:path w="69850" h="200659">
                <a:moveTo>
                  <a:pt x="69805" y="200110"/>
                </a:moveTo>
                <a:lnTo>
                  <a:pt x="69805" y="161018"/>
                </a:lnTo>
              </a:path>
              <a:path w="69850" h="200659">
                <a:moveTo>
                  <a:pt x="69805" y="143334"/>
                </a:moveTo>
                <a:lnTo>
                  <a:pt x="69805" y="108897"/>
                </a:lnTo>
              </a:path>
              <a:path w="69850" h="200659">
                <a:moveTo>
                  <a:pt x="69805" y="91213"/>
                </a:moveTo>
                <a:lnTo>
                  <a:pt x="69805" y="56775"/>
                </a:lnTo>
              </a:path>
              <a:path w="69850" h="200659">
                <a:moveTo>
                  <a:pt x="69805" y="39091"/>
                </a:moveTo>
                <a:lnTo>
                  <a:pt x="69805" y="0"/>
                </a:lnTo>
              </a:path>
              <a:path w="69850" h="200659">
                <a:moveTo>
                  <a:pt x="69805" y="0"/>
                </a:moveTo>
                <a:lnTo>
                  <a:pt x="43745" y="0"/>
                </a:lnTo>
              </a:path>
              <a:path w="69850" h="200659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04" name="object 17604"/>
          <p:cNvSpPr/>
          <p:nvPr/>
        </p:nvSpPr>
        <p:spPr>
          <a:xfrm>
            <a:off x="4291667" y="6572923"/>
            <a:ext cx="33020" cy="123189"/>
          </a:xfrm>
          <a:custGeom>
            <a:avLst/>
            <a:gdLst/>
            <a:ahLst/>
            <a:cxnLst/>
            <a:rect l="l" t="t" r="r" b="b"/>
            <a:pathLst>
              <a:path w="33020" h="123190">
                <a:moveTo>
                  <a:pt x="0" y="121927"/>
                </a:moveTo>
                <a:lnTo>
                  <a:pt x="930" y="120066"/>
                </a:lnTo>
              </a:path>
              <a:path w="33020" h="123190">
                <a:moveTo>
                  <a:pt x="1861" y="119135"/>
                </a:moveTo>
                <a:lnTo>
                  <a:pt x="2792" y="116343"/>
                </a:lnTo>
              </a:path>
              <a:path w="33020" h="123190">
                <a:moveTo>
                  <a:pt x="2792" y="116343"/>
                </a:moveTo>
                <a:lnTo>
                  <a:pt x="9307" y="90282"/>
                </a:lnTo>
              </a:path>
              <a:path w="33020" h="123190">
                <a:moveTo>
                  <a:pt x="13961" y="74459"/>
                </a:moveTo>
                <a:lnTo>
                  <a:pt x="21407" y="42814"/>
                </a:lnTo>
              </a:path>
              <a:path w="33020" h="123190">
                <a:moveTo>
                  <a:pt x="25130" y="26991"/>
                </a:moveTo>
                <a:lnTo>
                  <a:pt x="32576" y="0"/>
                </a:lnTo>
              </a:path>
              <a:path w="33020" h="123190">
                <a:moveTo>
                  <a:pt x="2792" y="120066"/>
                </a:moveTo>
                <a:lnTo>
                  <a:pt x="930" y="122858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05" name="object 17605"/>
          <p:cNvSpPr/>
          <p:nvPr/>
        </p:nvSpPr>
        <p:spPr>
          <a:xfrm>
            <a:off x="13021127" y="654034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59">
                <a:moveTo>
                  <a:pt x="0" y="200110"/>
                </a:moveTo>
                <a:lnTo>
                  <a:pt x="0" y="161018"/>
                </a:lnTo>
              </a:path>
              <a:path h="200659">
                <a:moveTo>
                  <a:pt x="0" y="143334"/>
                </a:moveTo>
                <a:lnTo>
                  <a:pt x="0" y="108897"/>
                </a:lnTo>
              </a:path>
              <a:path h="200659">
                <a:moveTo>
                  <a:pt x="0" y="91213"/>
                </a:moveTo>
                <a:lnTo>
                  <a:pt x="0" y="56775"/>
                </a:lnTo>
              </a:path>
              <a:path h="200659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06" name="object 17606"/>
          <p:cNvSpPr/>
          <p:nvPr/>
        </p:nvSpPr>
        <p:spPr>
          <a:xfrm>
            <a:off x="4290736" y="669578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1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07" name="object 17607"/>
          <p:cNvSpPr/>
          <p:nvPr/>
        </p:nvSpPr>
        <p:spPr>
          <a:xfrm>
            <a:off x="13021127" y="6540347"/>
            <a:ext cx="3810" cy="200660"/>
          </a:xfrm>
          <a:custGeom>
            <a:avLst/>
            <a:gdLst/>
            <a:ahLst/>
            <a:cxnLst/>
            <a:rect l="l" t="t" r="r" b="b"/>
            <a:pathLst>
              <a:path w="3809" h="200659">
                <a:moveTo>
                  <a:pt x="3722" y="0"/>
                </a:moveTo>
                <a:lnTo>
                  <a:pt x="3722" y="39091"/>
                </a:lnTo>
              </a:path>
              <a:path w="3809" h="200659">
                <a:moveTo>
                  <a:pt x="3722" y="56775"/>
                </a:moveTo>
                <a:lnTo>
                  <a:pt x="3722" y="91213"/>
                </a:lnTo>
              </a:path>
              <a:path w="3809" h="200659">
                <a:moveTo>
                  <a:pt x="3722" y="108897"/>
                </a:moveTo>
                <a:lnTo>
                  <a:pt x="3722" y="143334"/>
                </a:lnTo>
              </a:path>
              <a:path w="3809" h="200659">
                <a:moveTo>
                  <a:pt x="3722" y="161018"/>
                </a:moveTo>
                <a:lnTo>
                  <a:pt x="3722" y="200110"/>
                </a:lnTo>
              </a:path>
              <a:path w="3809" h="200659">
                <a:moveTo>
                  <a:pt x="3722" y="200110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08" name="object 17608"/>
          <p:cNvSpPr/>
          <p:nvPr/>
        </p:nvSpPr>
        <p:spPr>
          <a:xfrm>
            <a:off x="4285152" y="6697643"/>
            <a:ext cx="5715" cy="3810"/>
          </a:xfrm>
          <a:custGeom>
            <a:avLst/>
            <a:gdLst/>
            <a:ahLst/>
            <a:cxnLst/>
            <a:rect l="l" t="t" r="r" b="b"/>
            <a:pathLst>
              <a:path w="5714" h="3809">
                <a:moveTo>
                  <a:pt x="2792" y="2792"/>
                </a:moveTo>
                <a:lnTo>
                  <a:pt x="0" y="3722"/>
                </a:lnTo>
              </a:path>
              <a:path w="5714" h="3809">
                <a:moveTo>
                  <a:pt x="5584" y="0"/>
                </a:moveTo>
                <a:lnTo>
                  <a:pt x="2792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09" name="object 17609"/>
          <p:cNvSpPr/>
          <p:nvPr/>
        </p:nvSpPr>
        <p:spPr>
          <a:xfrm>
            <a:off x="13021127" y="654034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10" name="object 17610"/>
          <p:cNvSpPr/>
          <p:nvPr/>
        </p:nvSpPr>
        <p:spPr>
          <a:xfrm>
            <a:off x="13099310" y="6448203"/>
            <a:ext cx="67310" cy="5080"/>
          </a:xfrm>
          <a:custGeom>
            <a:avLst/>
            <a:gdLst/>
            <a:ahLst/>
            <a:cxnLst/>
            <a:rect l="l" t="t" r="r" b="b"/>
            <a:pathLst>
              <a:path w="67309" h="5079">
                <a:moveTo>
                  <a:pt x="0" y="4653"/>
                </a:moveTo>
                <a:lnTo>
                  <a:pt x="67013" y="4653"/>
                </a:lnTo>
              </a:path>
              <a:path w="67309" h="5079">
                <a:moveTo>
                  <a:pt x="67013" y="4653"/>
                </a:moveTo>
                <a:lnTo>
                  <a:pt x="67013" y="0"/>
                </a:lnTo>
              </a:path>
              <a:path w="67309" h="5079">
                <a:moveTo>
                  <a:pt x="6701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11" name="object 17611"/>
          <p:cNvSpPr/>
          <p:nvPr/>
        </p:nvSpPr>
        <p:spPr>
          <a:xfrm>
            <a:off x="4281428" y="6701366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12" name="object 17612"/>
          <p:cNvSpPr/>
          <p:nvPr/>
        </p:nvSpPr>
        <p:spPr>
          <a:xfrm>
            <a:off x="13024851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13" name="object 17613"/>
          <p:cNvSpPr/>
          <p:nvPr/>
        </p:nvSpPr>
        <p:spPr>
          <a:xfrm>
            <a:off x="13021127" y="6448203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3722" y="4653"/>
                </a:moveTo>
                <a:lnTo>
                  <a:pt x="3722" y="0"/>
                </a:lnTo>
              </a:path>
              <a:path w="3809" h="507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14" name="object 17614"/>
          <p:cNvSpPr/>
          <p:nvPr/>
        </p:nvSpPr>
        <p:spPr>
          <a:xfrm>
            <a:off x="4123202" y="6658552"/>
            <a:ext cx="158750" cy="43180"/>
          </a:xfrm>
          <a:custGeom>
            <a:avLst/>
            <a:gdLst/>
            <a:ahLst/>
            <a:cxnLst/>
            <a:rect l="l" t="t" r="r" b="b"/>
            <a:pathLst>
              <a:path w="158750" h="43179">
                <a:moveTo>
                  <a:pt x="158226" y="42814"/>
                </a:moveTo>
                <a:lnTo>
                  <a:pt x="155434" y="42814"/>
                </a:lnTo>
              </a:path>
              <a:path w="158750" h="43179">
                <a:moveTo>
                  <a:pt x="155434" y="42814"/>
                </a:moveTo>
                <a:lnTo>
                  <a:pt x="115412" y="32576"/>
                </a:lnTo>
              </a:path>
              <a:path w="158750" h="43179">
                <a:moveTo>
                  <a:pt x="98659" y="28853"/>
                </a:moveTo>
                <a:lnTo>
                  <a:pt x="65152" y="20476"/>
                </a:lnTo>
              </a:path>
              <a:path w="158750" h="43179">
                <a:moveTo>
                  <a:pt x="48398" y="15822"/>
                </a:moveTo>
                <a:lnTo>
                  <a:pt x="8376" y="6515"/>
                </a:lnTo>
              </a:path>
              <a:path w="158750" h="43179">
                <a:moveTo>
                  <a:pt x="5584" y="4653"/>
                </a:moveTo>
                <a:lnTo>
                  <a:pt x="2792" y="2792"/>
                </a:lnTo>
              </a:path>
              <a:path w="158750" h="43179">
                <a:moveTo>
                  <a:pt x="8376" y="6515"/>
                </a:moveTo>
                <a:lnTo>
                  <a:pt x="5584" y="4653"/>
                </a:lnTo>
              </a:path>
              <a:path w="158750" h="43179">
                <a:moveTo>
                  <a:pt x="2792" y="2792"/>
                </a:moveTo>
                <a:lnTo>
                  <a:pt x="1861" y="2792"/>
                </a:lnTo>
              </a:path>
              <a:path w="158750" h="43179">
                <a:moveTo>
                  <a:pt x="1861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15" name="object 17615"/>
          <p:cNvSpPr/>
          <p:nvPr/>
        </p:nvSpPr>
        <p:spPr>
          <a:xfrm>
            <a:off x="13024851" y="6448203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>
                <a:moveTo>
                  <a:pt x="7445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16" name="object 17616"/>
          <p:cNvSpPr/>
          <p:nvPr/>
        </p:nvSpPr>
        <p:spPr>
          <a:xfrm>
            <a:off x="4121340" y="6652967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5">
                <a:moveTo>
                  <a:pt x="1861" y="5584"/>
                </a:moveTo>
                <a:lnTo>
                  <a:pt x="930" y="2792"/>
                </a:lnTo>
              </a:path>
              <a:path w="1904" h="5715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17" name="object 17617"/>
          <p:cNvSpPr/>
          <p:nvPr/>
        </p:nvSpPr>
        <p:spPr>
          <a:xfrm>
            <a:off x="13099310" y="6448203"/>
            <a:ext cx="67310" cy="289560"/>
          </a:xfrm>
          <a:custGeom>
            <a:avLst/>
            <a:gdLst/>
            <a:ahLst/>
            <a:cxnLst/>
            <a:rect l="l" t="t" r="r" b="b"/>
            <a:pathLst>
              <a:path w="67309" h="289559">
                <a:moveTo>
                  <a:pt x="0" y="0"/>
                </a:moveTo>
                <a:lnTo>
                  <a:pt x="67013" y="0"/>
                </a:lnTo>
              </a:path>
              <a:path w="67309" h="289559">
                <a:moveTo>
                  <a:pt x="67013" y="0"/>
                </a:moveTo>
                <a:lnTo>
                  <a:pt x="67013" y="289461"/>
                </a:lnTo>
              </a:path>
              <a:path w="67309" h="289559">
                <a:moveTo>
                  <a:pt x="67013" y="289461"/>
                </a:moveTo>
                <a:lnTo>
                  <a:pt x="0" y="289461"/>
                </a:lnTo>
              </a:path>
              <a:path w="67309" h="289559">
                <a:moveTo>
                  <a:pt x="0" y="49329"/>
                </a:moveTo>
                <a:lnTo>
                  <a:pt x="28853" y="49329"/>
                </a:lnTo>
              </a:path>
              <a:path w="67309" h="289559">
                <a:moveTo>
                  <a:pt x="28853" y="49329"/>
                </a:moveTo>
                <a:lnTo>
                  <a:pt x="32576" y="50260"/>
                </a:lnTo>
              </a:path>
              <a:path w="67309" h="289559">
                <a:moveTo>
                  <a:pt x="32576" y="50260"/>
                </a:moveTo>
                <a:lnTo>
                  <a:pt x="35368" y="53052"/>
                </a:lnTo>
              </a:path>
              <a:path w="67309" h="289559">
                <a:moveTo>
                  <a:pt x="35368" y="53052"/>
                </a:moveTo>
                <a:lnTo>
                  <a:pt x="37229" y="56775"/>
                </a:lnTo>
              </a:path>
              <a:path w="67309" h="289559">
                <a:moveTo>
                  <a:pt x="37229" y="56775"/>
                </a:moveTo>
                <a:lnTo>
                  <a:pt x="37229" y="126581"/>
                </a:lnTo>
              </a:path>
              <a:path w="67309" h="289559">
                <a:moveTo>
                  <a:pt x="37229" y="126581"/>
                </a:moveTo>
                <a:lnTo>
                  <a:pt x="35368" y="130304"/>
                </a:lnTo>
              </a:path>
              <a:path w="67309" h="289559">
                <a:moveTo>
                  <a:pt x="35368" y="130304"/>
                </a:moveTo>
                <a:lnTo>
                  <a:pt x="32576" y="134027"/>
                </a:lnTo>
              </a:path>
              <a:path w="67309" h="289559">
                <a:moveTo>
                  <a:pt x="32576" y="134027"/>
                </a:moveTo>
                <a:lnTo>
                  <a:pt x="28853" y="134958"/>
                </a:lnTo>
              </a:path>
              <a:path w="67309" h="289559">
                <a:moveTo>
                  <a:pt x="28853" y="134958"/>
                </a:moveTo>
                <a:lnTo>
                  <a:pt x="0" y="134958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618" name="object 17618"/>
          <p:cNvGrpSpPr/>
          <p:nvPr/>
        </p:nvGrpSpPr>
        <p:grpSpPr>
          <a:xfrm>
            <a:off x="4219068" y="6263916"/>
            <a:ext cx="12700" cy="5080"/>
            <a:chOff x="4219068" y="6263916"/>
            <a:chExt cx="12700" cy="5080"/>
          </a:xfrm>
        </p:grpSpPr>
        <p:sp>
          <p:nvSpPr>
            <p:cNvPr id="17619" name="object 17619"/>
            <p:cNvSpPr/>
            <p:nvPr/>
          </p:nvSpPr>
          <p:spPr>
            <a:xfrm>
              <a:off x="4225584" y="6264846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58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20" name="object 17620"/>
            <p:cNvSpPr/>
            <p:nvPr/>
          </p:nvSpPr>
          <p:spPr>
            <a:xfrm>
              <a:off x="4223722" y="62648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21" name="object 17621"/>
            <p:cNvSpPr/>
            <p:nvPr/>
          </p:nvSpPr>
          <p:spPr>
            <a:xfrm>
              <a:off x="4219999" y="6265777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10" h="1904">
                  <a:moveTo>
                    <a:pt x="3722" y="0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622" name="object 17622"/>
          <p:cNvSpPr/>
          <p:nvPr/>
        </p:nvSpPr>
        <p:spPr>
          <a:xfrm>
            <a:off x="13032297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23" name="object 17623"/>
          <p:cNvSpPr/>
          <p:nvPr/>
        </p:nvSpPr>
        <p:spPr>
          <a:xfrm>
            <a:off x="4216276" y="6268569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2792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24" name="object 17624"/>
          <p:cNvSpPr/>
          <p:nvPr/>
        </p:nvSpPr>
        <p:spPr>
          <a:xfrm>
            <a:off x="13058357" y="6531040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25" name="object 17625"/>
          <p:cNvSpPr/>
          <p:nvPr/>
        </p:nvSpPr>
        <p:spPr>
          <a:xfrm>
            <a:off x="4231168" y="6264846"/>
            <a:ext cx="147320" cy="37465"/>
          </a:xfrm>
          <a:custGeom>
            <a:avLst/>
            <a:gdLst/>
            <a:ahLst/>
            <a:cxnLst/>
            <a:rect l="l" t="t" r="r" b="b"/>
            <a:pathLst>
              <a:path w="147320" h="37464">
                <a:moveTo>
                  <a:pt x="147057" y="37229"/>
                </a:moveTo>
                <a:lnTo>
                  <a:pt x="107035" y="26991"/>
                </a:lnTo>
              </a:path>
              <a:path w="147320" h="37464">
                <a:moveTo>
                  <a:pt x="90282" y="23268"/>
                </a:moveTo>
                <a:lnTo>
                  <a:pt x="56775" y="14891"/>
                </a:lnTo>
              </a:path>
              <a:path w="147320" h="37464">
                <a:moveTo>
                  <a:pt x="40022" y="10238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626" name="object 17626"/>
          <p:cNvGrpSpPr/>
          <p:nvPr/>
        </p:nvGrpSpPr>
        <p:grpSpPr>
          <a:xfrm>
            <a:off x="13038811" y="6452857"/>
            <a:ext cx="61594" cy="87630"/>
            <a:chOff x="13038811" y="6452857"/>
            <a:chExt cx="61594" cy="87630"/>
          </a:xfrm>
        </p:grpSpPr>
        <p:sp>
          <p:nvSpPr>
            <p:cNvPr id="17627" name="object 17627"/>
            <p:cNvSpPr/>
            <p:nvPr/>
          </p:nvSpPr>
          <p:spPr>
            <a:xfrm>
              <a:off x="13039743" y="6534762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0" y="0"/>
                  </a:moveTo>
                  <a:lnTo>
                    <a:pt x="0" y="5584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28" name="object 17628"/>
            <p:cNvSpPr/>
            <p:nvPr/>
          </p:nvSpPr>
          <p:spPr>
            <a:xfrm>
              <a:off x="13038811" y="65338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29" name="object 17629"/>
            <p:cNvSpPr/>
            <p:nvPr/>
          </p:nvSpPr>
          <p:spPr>
            <a:xfrm>
              <a:off x="13039743" y="65347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30" name="object 17630"/>
            <p:cNvSpPr/>
            <p:nvPr/>
          </p:nvSpPr>
          <p:spPr>
            <a:xfrm>
              <a:off x="13039742" y="65338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31" name="object 17631"/>
            <p:cNvSpPr/>
            <p:nvPr/>
          </p:nvSpPr>
          <p:spPr>
            <a:xfrm>
              <a:off x="13040673" y="6452857"/>
              <a:ext cx="59055" cy="87630"/>
            </a:xfrm>
            <a:custGeom>
              <a:avLst/>
              <a:gdLst/>
              <a:ahLst/>
              <a:cxnLst/>
              <a:rect l="l" t="t" r="r" b="b"/>
              <a:pathLst>
                <a:path w="59055" h="87629">
                  <a:moveTo>
                    <a:pt x="0" y="81905"/>
                  </a:moveTo>
                  <a:lnTo>
                    <a:pt x="930" y="81905"/>
                  </a:lnTo>
                </a:path>
                <a:path w="59055" h="87629">
                  <a:moveTo>
                    <a:pt x="930" y="81905"/>
                  </a:moveTo>
                  <a:lnTo>
                    <a:pt x="1861" y="81905"/>
                  </a:lnTo>
                </a:path>
                <a:path w="59055" h="87629">
                  <a:moveTo>
                    <a:pt x="1861" y="81905"/>
                  </a:moveTo>
                  <a:lnTo>
                    <a:pt x="33506" y="81905"/>
                  </a:lnTo>
                </a:path>
                <a:path w="59055" h="87629">
                  <a:moveTo>
                    <a:pt x="33506" y="87490"/>
                  </a:moveTo>
                  <a:lnTo>
                    <a:pt x="33506" y="81905"/>
                  </a:lnTo>
                </a:path>
                <a:path w="59055" h="87629">
                  <a:moveTo>
                    <a:pt x="58636" y="78182"/>
                  </a:moveTo>
                  <a:lnTo>
                    <a:pt x="58636" y="48398"/>
                  </a:lnTo>
                </a:path>
                <a:path w="59055" h="87629">
                  <a:moveTo>
                    <a:pt x="58636" y="30714"/>
                  </a:moveTo>
                  <a:lnTo>
                    <a:pt x="58636" y="0"/>
                  </a:lnTo>
                </a:path>
                <a:path w="59055" h="87629">
                  <a:moveTo>
                    <a:pt x="58636" y="0"/>
                  </a:moveTo>
                  <a:lnTo>
                    <a:pt x="58636" y="30714"/>
                  </a:lnTo>
                </a:path>
                <a:path w="59055" h="87629">
                  <a:moveTo>
                    <a:pt x="58636" y="48398"/>
                  </a:moveTo>
                  <a:lnTo>
                    <a:pt x="58636" y="78182"/>
                  </a:lnTo>
                </a:path>
                <a:path w="59055" h="87629">
                  <a:moveTo>
                    <a:pt x="58636" y="82836"/>
                  </a:moveTo>
                  <a:lnTo>
                    <a:pt x="58636" y="78182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632" name="object 17632"/>
          <p:cNvSpPr/>
          <p:nvPr/>
        </p:nvSpPr>
        <p:spPr>
          <a:xfrm>
            <a:off x="4387533" y="6312314"/>
            <a:ext cx="0" cy="5715"/>
          </a:xfrm>
          <a:custGeom>
            <a:avLst/>
            <a:gdLst/>
            <a:ahLst/>
            <a:cxnLst/>
            <a:rect l="l" t="t" r="r" b="b"/>
            <a:pathLst>
              <a:path h="5714">
                <a:moveTo>
                  <a:pt x="0" y="5584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33" name="object 17633"/>
          <p:cNvSpPr/>
          <p:nvPr/>
        </p:nvSpPr>
        <p:spPr>
          <a:xfrm>
            <a:off x="13099310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34" name="object 17634"/>
          <p:cNvSpPr/>
          <p:nvPr/>
        </p:nvSpPr>
        <p:spPr>
          <a:xfrm>
            <a:off x="13094656" y="6531040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35" name="object 17635"/>
          <p:cNvSpPr/>
          <p:nvPr/>
        </p:nvSpPr>
        <p:spPr>
          <a:xfrm>
            <a:off x="4384741" y="6306730"/>
            <a:ext cx="3175" cy="5080"/>
          </a:xfrm>
          <a:custGeom>
            <a:avLst/>
            <a:gdLst/>
            <a:ahLst/>
            <a:cxnLst/>
            <a:rect l="l" t="t" r="r" b="b"/>
            <a:pathLst>
              <a:path w="3175" h="5079">
                <a:moveTo>
                  <a:pt x="2792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36" name="object 17636"/>
          <p:cNvSpPr/>
          <p:nvPr/>
        </p:nvSpPr>
        <p:spPr>
          <a:xfrm>
            <a:off x="13021127" y="6531040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3722" y="0"/>
                </a:moveTo>
                <a:lnTo>
                  <a:pt x="32576" y="0"/>
                </a:lnTo>
              </a:path>
              <a:path w="78740" h="5079">
                <a:moveTo>
                  <a:pt x="50260" y="0"/>
                </a:moveTo>
                <a:lnTo>
                  <a:pt x="78182" y="0"/>
                </a:lnTo>
              </a:path>
              <a:path w="78740" h="5079">
                <a:moveTo>
                  <a:pt x="78182" y="4653"/>
                </a:moveTo>
                <a:lnTo>
                  <a:pt x="47468" y="4653"/>
                </a:lnTo>
              </a:path>
              <a:path w="78740" h="5079">
                <a:moveTo>
                  <a:pt x="29783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37" name="object 17637"/>
          <p:cNvSpPr/>
          <p:nvPr/>
        </p:nvSpPr>
        <p:spPr>
          <a:xfrm>
            <a:off x="4381949" y="630393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1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38" name="object 17638"/>
          <p:cNvSpPr/>
          <p:nvPr/>
        </p:nvSpPr>
        <p:spPr>
          <a:xfrm>
            <a:off x="13024851" y="6452857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>
                <a:moveTo>
                  <a:pt x="74459" y="0"/>
                </a:moveTo>
                <a:lnTo>
                  <a:pt x="46537" y="0"/>
                </a:lnTo>
              </a:path>
              <a:path w="74930">
                <a:moveTo>
                  <a:pt x="288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39" name="object 17639"/>
          <p:cNvSpPr/>
          <p:nvPr/>
        </p:nvSpPr>
        <p:spPr>
          <a:xfrm>
            <a:off x="4380088" y="630300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40" name="object 17640"/>
          <p:cNvSpPr/>
          <p:nvPr/>
        </p:nvSpPr>
        <p:spPr>
          <a:xfrm>
            <a:off x="13021127" y="6448203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73528" y="4653"/>
                </a:moveTo>
                <a:lnTo>
                  <a:pt x="78182" y="4653"/>
                </a:lnTo>
              </a:path>
              <a:path w="78740" h="5079">
                <a:moveTo>
                  <a:pt x="78182" y="0"/>
                </a:moveTo>
                <a:lnTo>
                  <a:pt x="47468" y="0"/>
                </a:lnTo>
              </a:path>
              <a:path w="78740" h="5079">
                <a:moveTo>
                  <a:pt x="29783" y="0"/>
                </a:moveTo>
                <a:lnTo>
                  <a:pt x="0" y="0"/>
                </a:lnTo>
              </a:path>
              <a:path w="78740" h="5079">
                <a:moveTo>
                  <a:pt x="0" y="4653"/>
                </a:moveTo>
                <a:lnTo>
                  <a:pt x="3722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41" name="object 17641"/>
          <p:cNvSpPr/>
          <p:nvPr/>
        </p:nvSpPr>
        <p:spPr>
          <a:xfrm>
            <a:off x="4323312" y="6317899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70" h="257175">
                <a:moveTo>
                  <a:pt x="0" y="256885"/>
                </a:moveTo>
                <a:lnTo>
                  <a:pt x="4653" y="238270"/>
                </a:lnTo>
              </a:path>
              <a:path w="64770" h="257175">
                <a:moveTo>
                  <a:pt x="9307" y="221517"/>
                </a:moveTo>
                <a:lnTo>
                  <a:pt x="17684" y="187079"/>
                </a:lnTo>
              </a:path>
              <a:path w="64770" h="257175">
                <a:moveTo>
                  <a:pt x="21407" y="170326"/>
                </a:moveTo>
                <a:lnTo>
                  <a:pt x="29783" y="136819"/>
                </a:lnTo>
              </a:path>
              <a:path w="64770" h="257175">
                <a:moveTo>
                  <a:pt x="34437" y="120066"/>
                </a:moveTo>
                <a:lnTo>
                  <a:pt x="42814" y="85628"/>
                </a:lnTo>
              </a:path>
              <a:path w="64770" h="257175">
                <a:moveTo>
                  <a:pt x="46537" y="68875"/>
                </a:moveTo>
                <a:lnTo>
                  <a:pt x="54913" y="35368"/>
                </a:lnTo>
              </a:path>
              <a:path w="64770" h="257175">
                <a:moveTo>
                  <a:pt x="59567" y="18614"/>
                </a:moveTo>
                <a:lnTo>
                  <a:pt x="6422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42" name="object 17642"/>
          <p:cNvSpPr/>
          <p:nvPr/>
        </p:nvSpPr>
        <p:spPr>
          <a:xfrm>
            <a:off x="13021127" y="645285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839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43" name="object 17643"/>
          <p:cNvSpPr/>
          <p:nvPr/>
        </p:nvSpPr>
        <p:spPr>
          <a:xfrm>
            <a:off x="4151124" y="6275085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70" h="257175">
                <a:moveTo>
                  <a:pt x="64221" y="0"/>
                </a:moveTo>
                <a:lnTo>
                  <a:pt x="59567" y="18614"/>
                </a:lnTo>
              </a:path>
              <a:path w="64770" h="257175">
                <a:moveTo>
                  <a:pt x="55844" y="35368"/>
                </a:moveTo>
                <a:lnTo>
                  <a:pt x="47468" y="68875"/>
                </a:lnTo>
              </a:path>
              <a:path w="64770" h="257175">
                <a:moveTo>
                  <a:pt x="42814" y="85628"/>
                </a:moveTo>
                <a:lnTo>
                  <a:pt x="34437" y="120066"/>
                </a:lnTo>
              </a:path>
              <a:path w="64770" h="257175">
                <a:moveTo>
                  <a:pt x="29783" y="136819"/>
                </a:moveTo>
                <a:lnTo>
                  <a:pt x="21407" y="170326"/>
                </a:lnTo>
              </a:path>
              <a:path w="64770" h="257175">
                <a:moveTo>
                  <a:pt x="17684" y="187079"/>
                </a:moveTo>
                <a:lnTo>
                  <a:pt x="9307" y="221517"/>
                </a:lnTo>
              </a:path>
              <a:path w="64770" h="257175">
                <a:moveTo>
                  <a:pt x="4653" y="238270"/>
                </a:moveTo>
                <a:lnTo>
                  <a:pt x="0" y="25688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44" name="object 17644"/>
          <p:cNvSpPr/>
          <p:nvPr/>
        </p:nvSpPr>
        <p:spPr>
          <a:xfrm>
            <a:off x="11595226" y="6983382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45" name="object 17645"/>
          <p:cNvSpPr/>
          <p:nvPr/>
        </p:nvSpPr>
        <p:spPr>
          <a:xfrm>
            <a:off x="4378226" y="6302076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0"/>
                </a:moveTo>
                <a:lnTo>
                  <a:pt x="2792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46" name="object 17646"/>
          <p:cNvSpPr/>
          <p:nvPr/>
        </p:nvSpPr>
        <p:spPr>
          <a:xfrm>
            <a:off x="13021127" y="653104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47" name="object 17647"/>
          <p:cNvSpPr/>
          <p:nvPr/>
        </p:nvSpPr>
        <p:spPr>
          <a:xfrm>
            <a:off x="4381018" y="6303007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0" y="0"/>
                </a:moveTo>
                <a:lnTo>
                  <a:pt x="2792" y="18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48" name="object 17648"/>
          <p:cNvSpPr/>
          <p:nvPr/>
        </p:nvSpPr>
        <p:spPr>
          <a:xfrm>
            <a:off x="13024851" y="6452857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0" y="78182"/>
                </a:moveTo>
                <a:lnTo>
                  <a:pt x="26060" y="78182"/>
                </a:lnTo>
              </a:path>
              <a:path w="69850" h="78740">
                <a:moveTo>
                  <a:pt x="43745" y="78182"/>
                </a:moveTo>
                <a:lnTo>
                  <a:pt x="69805" y="78182"/>
                </a:lnTo>
              </a:path>
              <a:path w="69850" h="78740">
                <a:moveTo>
                  <a:pt x="69805" y="78182"/>
                </a:moveTo>
                <a:lnTo>
                  <a:pt x="69805" y="48398"/>
                </a:lnTo>
              </a:path>
              <a:path w="69850" h="78740">
                <a:moveTo>
                  <a:pt x="69805" y="30714"/>
                </a:moveTo>
                <a:lnTo>
                  <a:pt x="69805" y="0"/>
                </a:lnTo>
              </a:path>
              <a:path w="69850" h="78740">
                <a:moveTo>
                  <a:pt x="69805" y="0"/>
                </a:moveTo>
                <a:lnTo>
                  <a:pt x="43745" y="0"/>
                </a:lnTo>
              </a:path>
              <a:path w="69850" h="7874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49" name="object 17649"/>
          <p:cNvSpPr/>
          <p:nvPr/>
        </p:nvSpPr>
        <p:spPr>
          <a:xfrm>
            <a:off x="4383810" y="6304869"/>
            <a:ext cx="3810" cy="9525"/>
          </a:xfrm>
          <a:custGeom>
            <a:avLst/>
            <a:gdLst/>
            <a:ahLst/>
            <a:cxnLst/>
            <a:rect l="l" t="t" r="r" b="b"/>
            <a:pathLst>
              <a:path w="3810" h="9525">
                <a:moveTo>
                  <a:pt x="3722" y="5584"/>
                </a:moveTo>
                <a:lnTo>
                  <a:pt x="3722" y="9307"/>
                </a:lnTo>
              </a:path>
              <a:path w="3810" h="9525">
                <a:moveTo>
                  <a:pt x="1861" y="2792"/>
                </a:moveTo>
                <a:lnTo>
                  <a:pt x="3722" y="5584"/>
                </a:lnTo>
              </a:path>
              <a:path w="3810" h="9525">
                <a:moveTo>
                  <a:pt x="0" y="0"/>
                </a:moveTo>
                <a:lnTo>
                  <a:pt x="1861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50" name="object 17650"/>
          <p:cNvSpPr/>
          <p:nvPr/>
        </p:nvSpPr>
        <p:spPr>
          <a:xfrm>
            <a:off x="13021127" y="6452857"/>
            <a:ext cx="3810" cy="78740"/>
          </a:xfrm>
          <a:custGeom>
            <a:avLst/>
            <a:gdLst/>
            <a:ahLst/>
            <a:cxnLst/>
            <a:rect l="l" t="t" r="r" b="b"/>
            <a:pathLst>
              <a:path w="3809" h="78740">
                <a:moveTo>
                  <a:pt x="0" y="78182"/>
                </a:moveTo>
                <a:lnTo>
                  <a:pt x="0" y="48398"/>
                </a:lnTo>
              </a:path>
              <a:path w="3809" h="78740">
                <a:moveTo>
                  <a:pt x="0" y="30714"/>
                </a:moveTo>
                <a:lnTo>
                  <a:pt x="0" y="0"/>
                </a:lnTo>
              </a:path>
              <a:path w="3809" h="78740">
                <a:moveTo>
                  <a:pt x="3722" y="0"/>
                </a:moveTo>
                <a:lnTo>
                  <a:pt x="3722" y="30714"/>
                </a:lnTo>
              </a:path>
              <a:path w="3809" h="78740">
                <a:moveTo>
                  <a:pt x="3722" y="48398"/>
                </a:moveTo>
                <a:lnTo>
                  <a:pt x="3722" y="78182"/>
                </a:lnTo>
              </a:path>
              <a:path w="3809" h="78740">
                <a:moveTo>
                  <a:pt x="3722" y="78182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51" name="object 17651"/>
          <p:cNvSpPr/>
          <p:nvPr/>
        </p:nvSpPr>
        <p:spPr>
          <a:xfrm>
            <a:off x="4387533" y="6314176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52" name="object 17652"/>
          <p:cNvSpPr/>
          <p:nvPr/>
        </p:nvSpPr>
        <p:spPr>
          <a:xfrm>
            <a:off x="4215345" y="6271362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0" y="3722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53" name="object 17653"/>
          <p:cNvSpPr/>
          <p:nvPr/>
        </p:nvSpPr>
        <p:spPr>
          <a:xfrm>
            <a:off x="13021127" y="64528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54" name="object 17654"/>
          <p:cNvSpPr/>
          <p:nvPr/>
        </p:nvSpPr>
        <p:spPr>
          <a:xfrm>
            <a:off x="13099310" y="6452857"/>
            <a:ext cx="57785" cy="174625"/>
          </a:xfrm>
          <a:custGeom>
            <a:avLst/>
            <a:gdLst/>
            <a:ahLst/>
            <a:cxnLst/>
            <a:rect l="l" t="t" r="r" b="b"/>
            <a:pathLst>
              <a:path w="57784" h="174625">
                <a:moveTo>
                  <a:pt x="53983" y="170326"/>
                </a:moveTo>
                <a:lnTo>
                  <a:pt x="53983" y="147988"/>
                </a:lnTo>
              </a:path>
              <a:path w="57784" h="174625">
                <a:moveTo>
                  <a:pt x="53983" y="131235"/>
                </a:moveTo>
                <a:lnTo>
                  <a:pt x="53983" y="95866"/>
                </a:lnTo>
              </a:path>
              <a:path w="57784" h="174625">
                <a:moveTo>
                  <a:pt x="53983" y="78182"/>
                </a:moveTo>
                <a:lnTo>
                  <a:pt x="53983" y="43745"/>
                </a:lnTo>
              </a:path>
              <a:path w="57784" h="174625">
                <a:moveTo>
                  <a:pt x="53983" y="26060"/>
                </a:moveTo>
                <a:lnTo>
                  <a:pt x="53983" y="4653"/>
                </a:lnTo>
              </a:path>
              <a:path w="57784" h="174625">
                <a:moveTo>
                  <a:pt x="57706" y="174049"/>
                </a:moveTo>
                <a:lnTo>
                  <a:pt x="57706" y="147988"/>
                </a:lnTo>
              </a:path>
              <a:path w="57784" h="174625">
                <a:moveTo>
                  <a:pt x="57706" y="131235"/>
                </a:moveTo>
                <a:lnTo>
                  <a:pt x="57706" y="95866"/>
                </a:lnTo>
              </a:path>
              <a:path w="57784" h="174625">
                <a:moveTo>
                  <a:pt x="57706" y="78182"/>
                </a:moveTo>
                <a:lnTo>
                  <a:pt x="57706" y="43745"/>
                </a:lnTo>
              </a:path>
              <a:path w="57784" h="174625">
                <a:moveTo>
                  <a:pt x="57706" y="26060"/>
                </a:moveTo>
                <a:lnTo>
                  <a:pt x="57706" y="0"/>
                </a:lnTo>
              </a:path>
              <a:path w="57784" h="174625">
                <a:moveTo>
                  <a:pt x="0" y="170326"/>
                </a:moveTo>
                <a:lnTo>
                  <a:pt x="17684" y="170326"/>
                </a:lnTo>
              </a:path>
              <a:path w="57784" h="174625">
                <a:moveTo>
                  <a:pt x="35368" y="170326"/>
                </a:moveTo>
                <a:lnTo>
                  <a:pt x="53983" y="170326"/>
                </a:lnTo>
              </a:path>
              <a:path w="57784" h="174625">
                <a:moveTo>
                  <a:pt x="0" y="174049"/>
                </a:moveTo>
                <a:lnTo>
                  <a:pt x="20476" y="174049"/>
                </a:lnTo>
              </a:path>
              <a:path w="57784" h="174625">
                <a:moveTo>
                  <a:pt x="38160" y="174049"/>
                </a:moveTo>
                <a:lnTo>
                  <a:pt x="57706" y="174049"/>
                </a:lnTo>
              </a:path>
              <a:path w="57784" h="174625">
                <a:moveTo>
                  <a:pt x="53983" y="4653"/>
                </a:moveTo>
                <a:lnTo>
                  <a:pt x="35368" y="4653"/>
                </a:lnTo>
              </a:path>
              <a:path w="57784" h="174625">
                <a:moveTo>
                  <a:pt x="17684" y="4653"/>
                </a:moveTo>
                <a:lnTo>
                  <a:pt x="0" y="4653"/>
                </a:lnTo>
              </a:path>
              <a:path w="57784" h="174625">
                <a:moveTo>
                  <a:pt x="57706" y="0"/>
                </a:moveTo>
                <a:lnTo>
                  <a:pt x="38160" y="0"/>
                </a:lnTo>
              </a:path>
              <a:path w="57784" h="174625">
                <a:moveTo>
                  <a:pt x="20476" y="0"/>
                </a:moveTo>
                <a:lnTo>
                  <a:pt x="0" y="0"/>
                </a:lnTo>
              </a:path>
              <a:path w="57784" h="174625">
                <a:moveTo>
                  <a:pt x="11168" y="4653"/>
                </a:moveTo>
                <a:lnTo>
                  <a:pt x="11168" y="31645"/>
                </a:lnTo>
              </a:path>
              <a:path w="57784" h="174625">
                <a:moveTo>
                  <a:pt x="11168" y="142404"/>
                </a:moveTo>
                <a:lnTo>
                  <a:pt x="11168" y="170326"/>
                </a:lnTo>
              </a:path>
              <a:path w="57784" h="174625">
                <a:moveTo>
                  <a:pt x="9307" y="170326"/>
                </a:moveTo>
                <a:lnTo>
                  <a:pt x="9307" y="142404"/>
                </a:lnTo>
              </a:path>
              <a:path w="57784" h="174625">
                <a:moveTo>
                  <a:pt x="9307" y="31645"/>
                </a:moveTo>
                <a:lnTo>
                  <a:pt x="9307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55" name="object 17655"/>
          <p:cNvSpPr/>
          <p:nvPr/>
        </p:nvSpPr>
        <p:spPr>
          <a:xfrm>
            <a:off x="13435310" y="6706951"/>
            <a:ext cx="1905" cy="8890"/>
          </a:xfrm>
          <a:custGeom>
            <a:avLst/>
            <a:gdLst/>
            <a:ahLst/>
            <a:cxnLst/>
            <a:rect l="l" t="t" r="r" b="b"/>
            <a:pathLst>
              <a:path w="1905" h="8890">
                <a:moveTo>
                  <a:pt x="0" y="0"/>
                </a:moveTo>
                <a:lnTo>
                  <a:pt x="1861" y="8376"/>
                </a:lnTo>
              </a:path>
              <a:path w="1905" h="8890">
                <a:moveTo>
                  <a:pt x="1861" y="8376"/>
                </a:moveTo>
                <a:lnTo>
                  <a:pt x="0" y="0"/>
                </a:lnTo>
              </a:path>
              <a:path w="1905" h="8890">
                <a:moveTo>
                  <a:pt x="0" y="0"/>
                </a:moveTo>
                <a:lnTo>
                  <a:pt x="1861" y="8376"/>
                </a:lnTo>
              </a:path>
              <a:path w="1905" h="8890">
                <a:moveTo>
                  <a:pt x="1861" y="8376"/>
                </a:moveTo>
                <a:lnTo>
                  <a:pt x="0" y="0"/>
                </a:lnTo>
              </a:path>
              <a:path w="1905" h="8890">
                <a:moveTo>
                  <a:pt x="0" y="0"/>
                </a:moveTo>
                <a:lnTo>
                  <a:pt x="1861" y="8376"/>
                </a:lnTo>
              </a:path>
              <a:path w="1905" h="8890">
                <a:moveTo>
                  <a:pt x="1861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56" name="object 17656"/>
          <p:cNvSpPr/>
          <p:nvPr/>
        </p:nvSpPr>
        <p:spPr>
          <a:xfrm>
            <a:off x="13593536" y="666785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5" h="7620">
                <a:moveTo>
                  <a:pt x="0" y="0"/>
                </a:moveTo>
                <a:lnTo>
                  <a:pt x="1861" y="7445"/>
                </a:lnTo>
              </a:path>
              <a:path w="1905" h="7620">
                <a:moveTo>
                  <a:pt x="1861" y="7445"/>
                </a:moveTo>
                <a:lnTo>
                  <a:pt x="0" y="0"/>
                </a:lnTo>
              </a:path>
              <a:path w="1905" h="7620">
                <a:moveTo>
                  <a:pt x="0" y="0"/>
                </a:moveTo>
                <a:lnTo>
                  <a:pt x="1861" y="7445"/>
                </a:lnTo>
              </a:path>
              <a:path w="1905" h="7620">
                <a:moveTo>
                  <a:pt x="1861" y="7445"/>
                </a:moveTo>
                <a:lnTo>
                  <a:pt x="0" y="0"/>
                </a:lnTo>
              </a:path>
              <a:path w="1905" h="7620">
                <a:moveTo>
                  <a:pt x="0" y="0"/>
                </a:moveTo>
                <a:lnTo>
                  <a:pt x="1861" y="7445"/>
                </a:lnTo>
              </a:path>
              <a:path w="1905" h="7620">
                <a:moveTo>
                  <a:pt x="1861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657" name="object 17657"/>
          <p:cNvGrpSpPr/>
          <p:nvPr/>
        </p:nvGrpSpPr>
        <p:grpSpPr>
          <a:xfrm>
            <a:off x="13441824" y="6697643"/>
            <a:ext cx="159385" cy="41275"/>
            <a:chOff x="13441824" y="6697643"/>
            <a:chExt cx="159385" cy="41275"/>
          </a:xfrm>
        </p:grpSpPr>
        <p:sp>
          <p:nvSpPr>
            <p:cNvPr id="17658" name="object 17658"/>
            <p:cNvSpPr/>
            <p:nvPr/>
          </p:nvSpPr>
          <p:spPr>
            <a:xfrm>
              <a:off x="13442755" y="6736734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930" y="930"/>
                  </a:moveTo>
                  <a:lnTo>
                    <a:pt x="1861" y="0"/>
                  </a:lnTo>
                </a:path>
                <a:path w="1905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59" name="object 17659"/>
            <p:cNvSpPr/>
            <p:nvPr/>
          </p:nvSpPr>
          <p:spPr>
            <a:xfrm>
              <a:off x="13441824" y="67367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0" name="object 17660"/>
            <p:cNvSpPr/>
            <p:nvPr/>
          </p:nvSpPr>
          <p:spPr>
            <a:xfrm>
              <a:off x="13444617" y="6735803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4" h="1270">
                  <a:moveTo>
                    <a:pt x="0" y="930"/>
                  </a:moveTo>
                  <a:lnTo>
                    <a:pt x="4653" y="0"/>
                  </a:lnTo>
                </a:path>
                <a:path w="6984" h="1270">
                  <a:moveTo>
                    <a:pt x="5584" y="0"/>
                  </a:moveTo>
                  <a:lnTo>
                    <a:pt x="6515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1" name="object 17661"/>
            <p:cNvSpPr/>
            <p:nvPr/>
          </p:nvSpPr>
          <p:spPr>
            <a:xfrm>
              <a:off x="13449270" y="67348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2" name="object 17662"/>
            <p:cNvSpPr/>
            <p:nvPr/>
          </p:nvSpPr>
          <p:spPr>
            <a:xfrm>
              <a:off x="13449270" y="6721842"/>
              <a:ext cx="57150" cy="13970"/>
            </a:xfrm>
            <a:custGeom>
              <a:avLst/>
              <a:gdLst/>
              <a:ahLst/>
              <a:cxnLst/>
              <a:rect l="l" t="t" r="r" b="b"/>
              <a:pathLst>
                <a:path w="57150" h="13970">
                  <a:moveTo>
                    <a:pt x="0" y="13961"/>
                  </a:moveTo>
                  <a:lnTo>
                    <a:pt x="930" y="13961"/>
                  </a:lnTo>
                </a:path>
                <a:path w="57150" h="13970">
                  <a:moveTo>
                    <a:pt x="1861" y="13961"/>
                  </a:moveTo>
                  <a:lnTo>
                    <a:pt x="51190" y="1861"/>
                  </a:lnTo>
                </a:path>
                <a:path w="57150" h="13970">
                  <a:moveTo>
                    <a:pt x="54913" y="0"/>
                  </a:moveTo>
                  <a:lnTo>
                    <a:pt x="56775" y="0"/>
                  </a:lnTo>
                </a:path>
                <a:path w="57150" h="13970">
                  <a:moveTo>
                    <a:pt x="53983" y="930"/>
                  </a:moveTo>
                  <a:lnTo>
                    <a:pt x="54913" y="0"/>
                  </a:lnTo>
                </a:path>
                <a:path w="57150" h="13970">
                  <a:moveTo>
                    <a:pt x="52121" y="930"/>
                  </a:moveTo>
                  <a:lnTo>
                    <a:pt x="53983" y="930"/>
                  </a:lnTo>
                </a:path>
                <a:path w="57150" h="13970">
                  <a:moveTo>
                    <a:pt x="51190" y="930"/>
                  </a:moveTo>
                  <a:lnTo>
                    <a:pt x="52121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3" name="object 17663"/>
            <p:cNvSpPr/>
            <p:nvPr/>
          </p:nvSpPr>
          <p:spPr>
            <a:xfrm>
              <a:off x="13499530" y="67218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4" name="object 17664"/>
            <p:cNvSpPr/>
            <p:nvPr/>
          </p:nvSpPr>
          <p:spPr>
            <a:xfrm>
              <a:off x="13500461" y="6714396"/>
              <a:ext cx="34925" cy="9525"/>
            </a:xfrm>
            <a:custGeom>
              <a:avLst/>
              <a:gdLst/>
              <a:ahLst/>
              <a:cxnLst/>
              <a:rect l="l" t="t" r="r" b="b"/>
              <a:pathLst>
                <a:path w="34925" h="9525">
                  <a:moveTo>
                    <a:pt x="0" y="9307"/>
                  </a:moveTo>
                  <a:lnTo>
                    <a:pt x="0" y="8376"/>
                  </a:lnTo>
                </a:path>
                <a:path w="34925" h="9525">
                  <a:moveTo>
                    <a:pt x="5584" y="7445"/>
                  </a:moveTo>
                  <a:lnTo>
                    <a:pt x="19545" y="3722"/>
                  </a:lnTo>
                </a:path>
                <a:path w="34925" h="9525">
                  <a:moveTo>
                    <a:pt x="19545" y="3722"/>
                  </a:moveTo>
                  <a:lnTo>
                    <a:pt x="34437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5" name="object 17665"/>
            <p:cNvSpPr/>
            <p:nvPr/>
          </p:nvSpPr>
          <p:spPr>
            <a:xfrm>
              <a:off x="13539552" y="67125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6" name="object 17666"/>
            <p:cNvSpPr/>
            <p:nvPr/>
          </p:nvSpPr>
          <p:spPr>
            <a:xfrm>
              <a:off x="13534899" y="6699504"/>
              <a:ext cx="59690" cy="15240"/>
            </a:xfrm>
            <a:custGeom>
              <a:avLst/>
              <a:gdLst/>
              <a:ahLst/>
              <a:cxnLst/>
              <a:rect l="l" t="t" r="r" b="b"/>
              <a:pathLst>
                <a:path w="59690" h="15240">
                  <a:moveTo>
                    <a:pt x="4653" y="13961"/>
                  </a:moveTo>
                  <a:lnTo>
                    <a:pt x="5584" y="13961"/>
                  </a:lnTo>
                </a:path>
                <a:path w="59690" h="15240">
                  <a:moveTo>
                    <a:pt x="3722" y="13961"/>
                  </a:moveTo>
                  <a:lnTo>
                    <a:pt x="4653" y="13961"/>
                  </a:lnTo>
                </a:path>
                <a:path w="59690" h="15240">
                  <a:moveTo>
                    <a:pt x="2792" y="13961"/>
                  </a:moveTo>
                  <a:lnTo>
                    <a:pt x="3722" y="13961"/>
                  </a:lnTo>
                </a:path>
                <a:path w="59690" h="15240">
                  <a:moveTo>
                    <a:pt x="1861" y="14891"/>
                  </a:moveTo>
                  <a:lnTo>
                    <a:pt x="2792" y="13961"/>
                  </a:lnTo>
                </a:path>
                <a:path w="59690" h="15240">
                  <a:moveTo>
                    <a:pt x="0" y="14891"/>
                  </a:moveTo>
                  <a:lnTo>
                    <a:pt x="1861" y="14891"/>
                  </a:lnTo>
                </a:path>
                <a:path w="59690" h="15240">
                  <a:moveTo>
                    <a:pt x="5584" y="13961"/>
                  </a:moveTo>
                  <a:lnTo>
                    <a:pt x="23268" y="9307"/>
                  </a:lnTo>
                </a:path>
                <a:path w="59690" h="15240">
                  <a:moveTo>
                    <a:pt x="40022" y="4653"/>
                  </a:moveTo>
                  <a:lnTo>
                    <a:pt x="57706" y="930"/>
                  </a:lnTo>
                </a:path>
                <a:path w="59690" h="15240">
                  <a:moveTo>
                    <a:pt x="58636" y="930"/>
                  </a:moveTo>
                  <a:lnTo>
                    <a:pt x="59567" y="0"/>
                  </a:lnTo>
                </a:path>
                <a:path w="59690" h="15240">
                  <a:moveTo>
                    <a:pt x="57706" y="930"/>
                  </a:moveTo>
                  <a:lnTo>
                    <a:pt x="58636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7" name="object 17667"/>
            <p:cNvSpPr/>
            <p:nvPr/>
          </p:nvSpPr>
          <p:spPr>
            <a:xfrm>
              <a:off x="13591674" y="66995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8" name="object 17668"/>
            <p:cNvSpPr/>
            <p:nvPr/>
          </p:nvSpPr>
          <p:spPr>
            <a:xfrm>
              <a:off x="13594467" y="6698573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4" h="1270">
                  <a:moveTo>
                    <a:pt x="0" y="930"/>
                  </a:moveTo>
                  <a:lnTo>
                    <a:pt x="4653" y="0"/>
                  </a:lnTo>
                </a:path>
                <a:path w="6984" h="1270">
                  <a:moveTo>
                    <a:pt x="5584" y="0"/>
                  </a:moveTo>
                  <a:lnTo>
                    <a:pt x="6515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69" name="object 17669"/>
            <p:cNvSpPr/>
            <p:nvPr/>
          </p:nvSpPr>
          <p:spPr>
            <a:xfrm>
              <a:off x="13599120" y="66976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70" name="object 17670"/>
            <p:cNvSpPr/>
            <p:nvPr/>
          </p:nvSpPr>
          <p:spPr>
            <a:xfrm>
              <a:off x="13599121" y="66985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671" name="object 17671"/>
          <p:cNvSpPr/>
          <p:nvPr/>
        </p:nvSpPr>
        <p:spPr>
          <a:xfrm>
            <a:off x="4216276" y="626856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792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672" name="object 17672"/>
          <p:cNvGrpSpPr/>
          <p:nvPr/>
        </p:nvGrpSpPr>
        <p:grpSpPr>
          <a:xfrm>
            <a:off x="13487431" y="6268569"/>
            <a:ext cx="7620" cy="3175"/>
            <a:chOff x="13487431" y="6268569"/>
            <a:chExt cx="7620" cy="3175"/>
          </a:xfrm>
        </p:grpSpPr>
        <p:sp>
          <p:nvSpPr>
            <p:cNvPr id="17673" name="object 17673"/>
            <p:cNvSpPr/>
            <p:nvPr/>
          </p:nvSpPr>
          <p:spPr>
            <a:xfrm>
              <a:off x="13492084" y="626950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930" y="0"/>
                  </a:moveTo>
                  <a:lnTo>
                    <a:pt x="0" y="0"/>
                  </a:lnTo>
                </a:path>
                <a:path w="1905">
                  <a:moveTo>
                    <a:pt x="1861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74" name="object 17674"/>
            <p:cNvSpPr/>
            <p:nvPr/>
          </p:nvSpPr>
          <p:spPr>
            <a:xfrm>
              <a:off x="13493014" y="62685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75" name="object 17675"/>
            <p:cNvSpPr/>
            <p:nvPr/>
          </p:nvSpPr>
          <p:spPr>
            <a:xfrm>
              <a:off x="13488361" y="6269500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70">
                  <a:moveTo>
                    <a:pt x="3722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676" name="object 17676"/>
          <p:cNvGrpSpPr/>
          <p:nvPr/>
        </p:nvGrpSpPr>
        <p:grpSpPr>
          <a:xfrm>
            <a:off x="13334789" y="6306730"/>
            <a:ext cx="7620" cy="3175"/>
            <a:chOff x="13334789" y="6306730"/>
            <a:chExt cx="7620" cy="3175"/>
          </a:xfrm>
        </p:grpSpPr>
        <p:sp>
          <p:nvSpPr>
            <p:cNvPr id="17677" name="object 17677"/>
            <p:cNvSpPr/>
            <p:nvPr/>
          </p:nvSpPr>
          <p:spPr>
            <a:xfrm>
              <a:off x="13337581" y="6307660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70">
                  <a:moveTo>
                    <a:pt x="3722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78" name="object 17678"/>
            <p:cNvSpPr/>
            <p:nvPr/>
          </p:nvSpPr>
          <p:spPr>
            <a:xfrm>
              <a:off x="13334789" y="63076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79" name="object 17679"/>
            <p:cNvSpPr/>
            <p:nvPr/>
          </p:nvSpPr>
          <p:spPr>
            <a:xfrm>
              <a:off x="13335720" y="6308591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930" y="0"/>
                  </a:moveTo>
                  <a:lnTo>
                    <a:pt x="0" y="0"/>
                  </a:lnTo>
                </a:path>
                <a:path w="1905">
                  <a:moveTo>
                    <a:pt x="1861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680" name="object 17680"/>
          <p:cNvSpPr/>
          <p:nvPr/>
        </p:nvSpPr>
        <p:spPr>
          <a:xfrm>
            <a:off x="4219068" y="6264846"/>
            <a:ext cx="12700" cy="3810"/>
          </a:xfrm>
          <a:custGeom>
            <a:avLst/>
            <a:gdLst/>
            <a:ahLst/>
            <a:cxnLst/>
            <a:rect l="l" t="t" r="r" b="b"/>
            <a:pathLst>
              <a:path w="12700" h="3810">
                <a:moveTo>
                  <a:pt x="8376" y="0"/>
                </a:moveTo>
                <a:lnTo>
                  <a:pt x="12099" y="0"/>
                </a:lnTo>
              </a:path>
              <a:path w="12700" h="3810">
                <a:moveTo>
                  <a:pt x="5584" y="930"/>
                </a:moveTo>
                <a:lnTo>
                  <a:pt x="8376" y="0"/>
                </a:lnTo>
              </a:path>
              <a:path w="12700" h="3810">
                <a:moveTo>
                  <a:pt x="2792" y="1861"/>
                </a:moveTo>
                <a:lnTo>
                  <a:pt x="5584" y="930"/>
                </a:lnTo>
              </a:path>
              <a:path w="12700" h="3810">
                <a:moveTo>
                  <a:pt x="0" y="3722"/>
                </a:moveTo>
                <a:lnTo>
                  <a:pt x="2792" y="18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81" name="object 17681"/>
          <p:cNvSpPr/>
          <p:nvPr/>
        </p:nvSpPr>
        <p:spPr>
          <a:xfrm>
            <a:off x="11569165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82" name="object 17682"/>
          <p:cNvSpPr/>
          <p:nvPr/>
        </p:nvSpPr>
        <p:spPr>
          <a:xfrm>
            <a:off x="11635248" y="6935914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0" y="0"/>
                </a:moveTo>
                <a:lnTo>
                  <a:pt x="2978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83" name="object 17683"/>
          <p:cNvSpPr/>
          <p:nvPr/>
        </p:nvSpPr>
        <p:spPr>
          <a:xfrm>
            <a:off x="4863144" y="6785133"/>
            <a:ext cx="0" cy="97155"/>
          </a:xfrm>
          <a:custGeom>
            <a:avLst/>
            <a:gdLst/>
            <a:ahLst/>
            <a:cxnLst/>
            <a:rect l="l" t="t" r="r" b="b"/>
            <a:pathLst>
              <a:path h="97154">
                <a:moveTo>
                  <a:pt x="0" y="96797"/>
                </a:moveTo>
                <a:lnTo>
                  <a:pt x="0" y="56775"/>
                </a:lnTo>
              </a:path>
              <a:path h="97154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84" name="object 17684"/>
          <p:cNvSpPr/>
          <p:nvPr/>
        </p:nvSpPr>
        <p:spPr>
          <a:xfrm>
            <a:off x="11665032" y="6935914"/>
            <a:ext cx="7620" cy="85090"/>
          </a:xfrm>
          <a:custGeom>
            <a:avLst/>
            <a:gdLst/>
            <a:ahLst/>
            <a:cxnLst/>
            <a:rect l="l" t="t" r="r" b="b"/>
            <a:pathLst>
              <a:path w="7620" h="85090">
                <a:moveTo>
                  <a:pt x="0" y="0"/>
                </a:moveTo>
                <a:lnTo>
                  <a:pt x="3722" y="930"/>
                </a:lnTo>
              </a:path>
              <a:path w="7620" h="85090">
                <a:moveTo>
                  <a:pt x="3722" y="930"/>
                </a:moveTo>
                <a:lnTo>
                  <a:pt x="6515" y="3722"/>
                </a:lnTo>
              </a:path>
              <a:path w="7620" h="85090">
                <a:moveTo>
                  <a:pt x="6515" y="3722"/>
                </a:moveTo>
                <a:lnTo>
                  <a:pt x="7445" y="7445"/>
                </a:lnTo>
              </a:path>
              <a:path w="7620" h="85090">
                <a:moveTo>
                  <a:pt x="7445" y="7445"/>
                </a:moveTo>
                <a:lnTo>
                  <a:pt x="7445" y="77251"/>
                </a:lnTo>
              </a:path>
              <a:path w="7620" h="85090">
                <a:moveTo>
                  <a:pt x="7445" y="77251"/>
                </a:moveTo>
                <a:lnTo>
                  <a:pt x="6515" y="80974"/>
                </a:lnTo>
              </a:path>
              <a:path w="7620" h="85090">
                <a:moveTo>
                  <a:pt x="6515" y="80974"/>
                </a:moveTo>
                <a:lnTo>
                  <a:pt x="3722" y="83767"/>
                </a:lnTo>
              </a:path>
              <a:path w="7620" h="85090">
                <a:moveTo>
                  <a:pt x="3722" y="83767"/>
                </a:moveTo>
                <a:lnTo>
                  <a:pt x="0" y="8469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85" name="object 17685"/>
          <p:cNvSpPr/>
          <p:nvPr/>
        </p:nvSpPr>
        <p:spPr>
          <a:xfrm>
            <a:off x="4809161" y="6781410"/>
            <a:ext cx="59055" cy="104775"/>
          </a:xfrm>
          <a:custGeom>
            <a:avLst/>
            <a:gdLst/>
            <a:ahLst/>
            <a:cxnLst/>
            <a:rect l="l" t="t" r="r" b="b"/>
            <a:pathLst>
              <a:path w="59054" h="104775">
                <a:moveTo>
                  <a:pt x="58636" y="104243"/>
                </a:moveTo>
                <a:lnTo>
                  <a:pt x="58636" y="86559"/>
                </a:lnTo>
              </a:path>
              <a:path w="59054" h="104775">
                <a:moveTo>
                  <a:pt x="58636" y="69805"/>
                </a:moveTo>
                <a:lnTo>
                  <a:pt x="58636" y="34437"/>
                </a:lnTo>
              </a:path>
              <a:path w="59054" h="104775">
                <a:moveTo>
                  <a:pt x="58636" y="17684"/>
                </a:moveTo>
                <a:lnTo>
                  <a:pt x="58636" y="0"/>
                </a:lnTo>
              </a:path>
              <a:path w="59054" h="104775">
                <a:moveTo>
                  <a:pt x="53983" y="3722"/>
                </a:moveTo>
                <a:lnTo>
                  <a:pt x="35368" y="3722"/>
                </a:lnTo>
              </a:path>
              <a:path w="59054" h="104775">
                <a:moveTo>
                  <a:pt x="18614" y="3722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86" name="object 17686"/>
          <p:cNvSpPr/>
          <p:nvPr/>
        </p:nvSpPr>
        <p:spPr>
          <a:xfrm>
            <a:off x="11635248" y="7020611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2978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87" name="object 17687"/>
          <p:cNvSpPr/>
          <p:nvPr/>
        </p:nvSpPr>
        <p:spPr>
          <a:xfrm>
            <a:off x="4809161" y="6781410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58636" y="0"/>
                </a:moveTo>
                <a:lnTo>
                  <a:pt x="38160" y="0"/>
                </a:lnTo>
              </a:path>
              <a:path w="59054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88" name="object 17688"/>
          <p:cNvSpPr/>
          <p:nvPr/>
        </p:nvSpPr>
        <p:spPr>
          <a:xfrm>
            <a:off x="13443686" y="6671582"/>
            <a:ext cx="149225" cy="64769"/>
          </a:xfrm>
          <a:custGeom>
            <a:avLst/>
            <a:gdLst/>
            <a:ahLst/>
            <a:cxnLst/>
            <a:rect l="l" t="t" r="r" b="b"/>
            <a:pathLst>
              <a:path w="149225" h="64770">
                <a:moveTo>
                  <a:pt x="148919" y="28853"/>
                </a:moveTo>
                <a:lnTo>
                  <a:pt x="141473" y="0"/>
                </a:lnTo>
              </a:path>
              <a:path w="149225" h="64770">
                <a:moveTo>
                  <a:pt x="96797" y="41883"/>
                </a:moveTo>
                <a:lnTo>
                  <a:pt x="89351" y="13030"/>
                </a:lnTo>
              </a:path>
              <a:path w="149225" h="64770">
                <a:moveTo>
                  <a:pt x="56775" y="52121"/>
                </a:moveTo>
                <a:lnTo>
                  <a:pt x="49329" y="22337"/>
                </a:lnTo>
              </a:path>
              <a:path w="149225" h="64770">
                <a:moveTo>
                  <a:pt x="7445" y="64221"/>
                </a:moveTo>
                <a:lnTo>
                  <a:pt x="0" y="35368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89" name="object 17689"/>
          <p:cNvSpPr/>
          <p:nvPr/>
        </p:nvSpPr>
        <p:spPr>
          <a:xfrm>
            <a:off x="4809161" y="6881931"/>
            <a:ext cx="59055" cy="3810"/>
          </a:xfrm>
          <a:custGeom>
            <a:avLst/>
            <a:gdLst/>
            <a:ahLst/>
            <a:cxnLst/>
            <a:rect l="l" t="t" r="r" b="b"/>
            <a:pathLst>
              <a:path w="59054" h="3809">
                <a:moveTo>
                  <a:pt x="53983" y="0"/>
                </a:moveTo>
                <a:lnTo>
                  <a:pt x="35368" y="0"/>
                </a:lnTo>
              </a:path>
              <a:path w="59054" h="3809">
                <a:moveTo>
                  <a:pt x="18614" y="0"/>
                </a:moveTo>
                <a:lnTo>
                  <a:pt x="0" y="0"/>
                </a:lnTo>
              </a:path>
              <a:path w="59054" h="3809">
                <a:moveTo>
                  <a:pt x="0" y="3722"/>
                </a:moveTo>
                <a:lnTo>
                  <a:pt x="20476" y="3722"/>
                </a:lnTo>
              </a:path>
              <a:path w="59054" h="3809">
                <a:moveTo>
                  <a:pt x="38160" y="3722"/>
                </a:moveTo>
                <a:lnTo>
                  <a:pt x="58636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90" name="object 17690"/>
          <p:cNvSpPr/>
          <p:nvPr/>
        </p:nvSpPr>
        <p:spPr>
          <a:xfrm>
            <a:off x="4809161" y="6772102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40022"/>
                </a:lnTo>
              </a:path>
              <a:path h="201295">
                <a:moveTo>
                  <a:pt x="0" y="56775"/>
                </a:moveTo>
                <a:lnTo>
                  <a:pt x="0" y="92143"/>
                </a:lnTo>
              </a:path>
              <a:path h="201295">
                <a:moveTo>
                  <a:pt x="0" y="109827"/>
                </a:moveTo>
                <a:lnTo>
                  <a:pt x="0" y="144265"/>
                </a:lnTo>
              </a:path>
              <a:path h="201295">
                <a:moveTo>
                  <a:pt x="0" y="161949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91" name="object 17691"/>
          <p:cNvSpPr/>
          <p:nvPr/>
        </p:nvSpPr>
        <p:spPr>
          <a:xfrm>
            <a:off x="11635248" y="6780479"/>
            <a:ext cx="67310" cy="289560"/>
          </a:xfrm>
          <a:custGeom>
            <a:avLst/>
            <a:gdLst/>
            <a:ahLst/>
            <a:cxnLst/>
            <a:rect l="l" t="t" r="r" b="b"/>
            <a:pathLst>
              <a:path w="67309" h="289559">
                <a:moveTo>
                  <a:pt x="67013" y="289461"/>
                </a:moveTo>
                <a:lnTo>
                  <a:pt x="0" y="289461"/>
                </a:lnTo>
              </a:path>
              <a:path w="67309" h="289559">
                <a:moveTo>
                  <a:pt x="67013" y="0"/>
                </a:moveTo>
                <a:lnTo>
                  <a:pt x="67013" y="289461"/>
                </a:lnTo>
              </a:path>
              <a:path w="67309" h="289559">
                <a:moveTo>
                  <a:pt x="0" y="0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92" name="object 17692"/>
          <p:cNvSpPr/>
          <p:nvPr/>
        </p:nvSpPr>
        <p:spPr>
          <a:xfrm>
            <a:off x="4730979" y="6771171"/>
            <a:ext cx="78740" cy="207010"/>
          </a:xfrm>
          <a:custGeom>
            <a:avLst/>
            <a:gdLst/>
            <a:ahLst/>
            <a:cxnLst/>
            <a:rect l="l" t="t" r="r" b="b"/>
            <a:pathLst>
              <a:path w="78739" h="207009">
                <a:moveTo>
                  <a:pt x="78182" y="201971"/>
                </a:moveTo>
                <a:lnTo>
                  <a:pt x="78182" y="162880"/>
                </a:lnTo>
              </a:path>
              <a:path w="78739" h="207009">
                <a:moveTo>
                  <a:pt x="78182" y="145196"/>
                </a:moveTo>
                <a:lnTo>
                  <a:pt x="78182" y="110758"/>
                </a:lnTo>
              </a:path>
              <a:path w="78739" h="207009">
                <a:moveTo>
                  <a:pt x="78182" y="93074"/>
                </a:moveTo>
                <a:lnTo>
                  <a:pt x="78182" y="57706"/>
                </a:lnTo>
              </a:path>
              <a:path w="78739" h="207009">
                <a:moveTo>
                  <a:pt x="78182" y="40952"/>
                </a:moveTo>
                <a:lnTo>
                  <a:pt x="78182" y="930"/>
                </a:lnTo>
              </a:path>
              <a:path w="78739" h="207009">
                <a:moveTo>
                  <a:pt x="78182" y="206625"/>
                </a:moveTo>
                <a:lnTo>
                  <a:pt x="78182" y="201971"/>
                </a:lnTo>
              </a:path>
              <a:path w="78739" h="207009">
                <a:moveTo>
                  <a:pt x="78182" y="930"/>
                </a:moveTo>
                <a:lnTo>
                  <a:pt x="78182" y="0"/>
                </a:lnTo>
              </a:path>
              <a:path w="78739" h="207009">
                <a:moveTo>
                  <a:pt x="78182" y="930"/>
                </a:moveTo>
                <a:lnTo>
                  <a:pt x="50260" y="930"/>
                </a:lnTo>
              </a:path>
              <a:path w="78739" h="207009">
                <a:moveTo>
                  <a:pt x="32576" y="930"/>
                </a:moveTo>
                <a:lnTo>
                  <a:pt x="4653" y="930"/>
                </a:lnTo>
              </a:path>
              <a:path w="78739" h="207009">
                <a:moveTo>
                  <a:pt x="74459" y="930"/>
                </a:moveTo>
                <a:lnTo>
                  <a:pt x="78182" y="930"/>
                </a:lnTo>
              </a:path>
              <a:path w="78739" h="207009">
                <a:moveTo>
                  <a:pt x="78182" y="201971"/>
                </a:moveTo>
                <a:lnTo>
                  <a:pt x="74459" y="201971"/>
                </a:lnTo>
              </a:path>
              <a:path w="78739" h="207009">
                <a:moveTo>
                  <a:pt x="4653" y="201971"/>
                </a:moveTo>
                <a:lnTo>
                  <a:pt x="32576" y="201971"/>
                </a:lnTo>
              </a:path>
              <a:path w="78739" h="207009">
                <a:moveTo>
                  <a:pt x="50260" y="201971"/>
                </a:moveTo>
                <a:lnTo>
                  <a:pt x="78182" y="201971"/>
                </a:lnTo>
              </a:path>
              <a:path w="78739" h="207009">
                <a:moveTo>
                  <a:pt x="4653" y="201971"/>
                </a:moveTo>
                <a:lnTo>
                  <a:pt x="0" y="20197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93" name="object 17693"/>
          <p:cNvSpPr/>
          <p:nvPr/>
        </p:nvSpPr>
        <p:spPr>
          <a:xfrm>
            <a:off x="11561719" y="7069941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94" name="object 17694"/>
          <p:cNvSpPr/>
          <p:nvPr/>
        </p:nvSpPr>
        <p:spPr>
          <a:xfrm>
            <a:off x="4730979" y="6771171"/>
            <a:ext cx="74930" cy="207010"/>
          </a:xfrm>
          <a:custGeom>
            <a:avLst/>
            <a:gdLst/>
            <a:ahLst/>
            <a:cxnLst/>
            <a:rect l="l" t="t" r="r" b="b"/>
            <a:pathLst>
              <a:path w="74929" h="207009">
                <a:moveTo>
                  <a:pt x="0" y="201971"/>
                </a:moveTo>
                <a:lnTo>
                  <a:pt x="0" y="162880"/>
                </a:lnTo>
              </a:path>
              <a:path w="74929" h="207009">
                <a:moveTo>
                  <a:pt x="0" y="145196"/>
                </a:moveTo>
                <a:lnTo>
                  <a:pt x="0" y="110758"/>
                </a:lnTo>
              </a:path>
              <a:path w="74929" h="207009">
                <a:moveTo>
                  <a:pt x="0" y="93074"/>
                </a:moveTo>
                <a:lnTo>
                  <a:pt x="0" y="57706"/>
                </a:lnTo>
              </a:path>
              <a:path w="74929" h="207009">
                <a:moveTo>
                  <a:pt x="0" y="40952"/>
                </a:moveTo>
                <a:lnTo>
                  <a:pt x="0" y="930"/>
                </a:lnTo>
              </a:path>
              <a:path w="74929" h="207009">
                <a:moveTo>
                  <a:pt x="0" y="0"/>
                </a:moveTo>
                <a:lnTo>
                  <a:pt x="0" y="930"/>
                </a:lnTo>
              </a:path>
              <a:path w="74929" h="207009">
                <a:moveTo>
                  <a:pt x="0" y="201971"/>
                </a:moveTo>
                <a:lnTo>
                  <a:pt x="0" y="206625"/>
                </a:lnTo>
              </a:path>
              <a:path w="74929" h="207009">
                <a:moveTo>
                  <a:pt x="0" y="930"/>
                </a:moveTo>
                <a:lnTo>
                  <a:pt x="4653" y="930"/>
                </a:lnTo>
              </a:path>
              <a:path w="74929" h="207009">
                <a:moveTo>
                  <a:pt x="4653" y="201971"/>
                </a:moveTo>
                <a:lnTo>
                  <a:pt x="30714" y="201971"/>
                </a:lnTo>
              </a:path>
              <a:path w="74929" h="207009">
                <a:moveTo>
                  <a:pt x="47468" y="201971"/>
                </a:moveTo>
                <a:lnTo>
                  <a:pt x="74459" y="201971"/>
                </a:lnTo>
              </a:path>
              <a:path w="74929" h="207009">
                <a:moveTo>
                  <a:pt x="74459" y="201971"/>
                </a:moveTo>
                <a:lnTo>
                  <a:pt x="74459" y="162880"/>
                </a:lnTo>
              </a:path>
              <a:path w="74929" h="207009">
                <a:moveTo>
                  <a:pt x="74459" y="145196"/>
                </a:moveTo>
                <a:lnTo>
                  <a:pt x="74459" y="110758"/>
                </a:lnTo>
              </a:path>
              <a:path w="74929" h="207009">
                <a:moveTo>
                  <a:pt x="74459" y="93074"/>
                </a:moveTo>
                <a:lnTo>
                  <a:pt x="74459" y="57706"/>
                </a:lnTo>
              </a:path>
              <a:path w="74929" h="207009">
                <a:moveTo>
                  <a:pt x="74459" y="40952"/>
                </a:moveTo>
                <a:lnTo>
                  <a:pt x="74459" y="930"/>
                </a:lnTo>
              </a:path>
              <a:path w="74929" h="207009">
                <a:moveTo>
                  <a:pt x="74459" y="930"/>
                </a:moveTo>
                <a:lnTo>
                  <a:pt x="47468" y="930"/>
                </a:lnTo>
              </a:path>
              <a:path w="74929" h="207009">
                <a:moveTo>
                  <a:pt x="30714" y="930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95" name="object 17695"/>
          <p:cNvSpPr/>
          <p:nvPr/>
        </p:nvSpPr>
        <p:spPr>
          <a:xfrm>
            <a:off x="11561719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96" name="object 17696"/>
          <p:cNvSpPr/>
          <p:nvPr/>
        </p:nvSpPr>
        <p:spPr>
          <a:xfrm>
            <a:off x="11561719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97" name="object 17697"/>
          <p:cNvSpPr/>
          <p:nvPr/>
        </p:nvSpPr>
        <p:spPr>
          <a:xfrm>
            <a:off x="11557065" y="706994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98" name="object 17698"/>
          <p:cNvSpPr/>
          <p:nvPr/>
        </p:nvSpPr>
        <p:spPr>
          <a:xfrm>
            <a:off x="4730979" y="6772102"/>
            <a:ext cx="5080" cy="201295"/>
          </a:xfrm>
          <a:custGeom>
            <a:avLst/>
            <a:gdLst/>
            <a:ahLst/>
            <a:cxnLst/>
            <a:rect l="l" t="t" r="r" b="b"/>
            <a:pathLst>
              <a:path w="5079" h="201295">
                <a:moveTo>
                  <a:pt x="0" y="201041"/>
                </a:moveTo>
                <a:lnTo>
                  <a:pt x="0" y="161949"/>
                </a:lnTo>
              </a:path>
              <a:path w="5079" h="201295">
                <a:moveTo>
                  <a:pt x="0" y="144265"/>
                </a:moveTo>
                <a:lnTo>
                  <a:pt x="0" y="109827"/>
                </a:lnTo>
              </a:path>
              <a:path w="5079" h="201295">
                <a:moveTo>
                  <a:pt x="0" y="92143"/>
                </a:moveTo>
                <a:lnTo>
                  <a:pt x="0" y="56775"/>
                </a:lnTo>
              </a:path>
              <a:path w="5079" h="201295">
                <a:moveTo>
                  <a:pt x="0" y="40022"/>
                </a:moveTo>
                <a:lnTo>
                  <a:pt x="0" y="0"/>
                </a:lnTo>
              </a:path>
              <a:path w="5079" h="201295">
                <a:moveTo>
                  <a:pt x="4653" y="0"/>
                </a:moveTo>
                <a:lnTo>
                  <a:pt x="4653" y="40022"/>
                </a:lnTo>
              </a:path>
              <a:path w="5079" h="201295">
                <a:moveTo>
                  <a:pt x="4653" y="56775"/>
                </a:moveTo>
                <a:lnTo>
                  <a:pt x="4653" y="92143"/>
                </a:lnTo>
              </a:path>
              <a:path w="5079" h="201295">
                <a:moveTo>
                  <a:pt x="4653" y="109827"/>
                </a:moveTo>
                <a:lnTo>
                  <a:pt x="4653" y="144265"/>
                </a:lnTo>
              </a:path>
              <a:path w="5079" h="201295">
                <a:moveTo>
                  <a:pt x="4653" y="161949"/>
                </a:moveTo>
                <a:lnTo>
                  <a:pt x="4653" y="20104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99" name="object 17699"/>
          <p:cNvSpPr/>
          <p:nvPr/>
        </p:nvSpPr>
        <p:spPr>
          <a:xfrm>
            <a:off x="11635248" y="7065288"/>
            <a:ext cx="67310" cy="5080"/>
          </a:xfrm>
          <a:custGeom>
            <a:avLst/>
            <a:gdLst/>
            <a:ahLst/>
            <a:cxnLst/>
            <a:rect l="l" t="t" r="r" b="b"/>
            <a:pathLst>
              <a:path w="67309" h="5079">
                <a:moveTo>
                  <a:pt x="67013" y="0"/>
                </a:moveTo>
                <a:lnTo>
                  <a:pt x="0" y="0"/>
                </a:lnTo>
              </a:path>
              <a:path w="67309" h="5079">
                <a:moveTo>
                  <a:pt x="67013" y="4653"/>
                </a:moveTo>
                <a:lnTo>
                  <a:pt x="67013" y="0"/>
                </a:lnTo>
              </a:path>
              <a:path w="67309" h="5079">
                <a:moveTo>
                  <a:pt x="0" y="4653"/>
                </a:moveTo>
                <a:lnTo>
                  <a:pt x="67013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00" name="object 17700"/>
          <p:cNvSpPr/>
          <p:nvPr/>
        </p:nvSpPr>
        <p:spPr>
          <a:xfrm>
            <a:off x="4730979" y="677210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01" name="object 17701"/>
          <p:cNvSpPr/>
          <p:nvPr/>
        </p:nvSpPr>
        <p:spPr>
          <a:xfrm>
            <a:off x="11557065" y="697872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02" name="object 17702"/>
          <p:cNvSpPr/>
          <p:nvPr/>
        </p:nvSpPr>
        <p:spPr>
          <a:xfrm>
            <a:off x="11557065" y="6777687"/>
            <a:ext cx="5080" cy="201295"/>
          </a:xfrm>
          <a:custGeom>
            <a:avLst/>
            <a:gdLst/>
            <a:ahLst/>
            <a:cxnLst/>
            <a:rect l="l" t="t" r="r" b="b"/>
            <a:pathLst>
              <a:path w="5079" h="201295">
                <a:moveTo>
                  <a:pt x="0" y="0"/>
                </a:moveTo>
                <a:lnTo>
                  <a:pt x="4653" y="0"/>
                </a:lnTo>
              </a:path>
              <a:path w="5079" h="201295">
                <a:moveTo>
                  <a:pt x="4653" y="0"/>
                </a:moveTo>
                <a:lnTo>
                  <a:pt x="4653" y="39091"/>
                </a:lnTo>
              </a:path>
              <a:path w="5079" h="201295">
                <a:moveTo>
                  <a:pt x="4653" y="56775"/>
                </a:moveTo>
                <a:lnTo>
                  <a:pt x="4653" y="91213"/>
                </a:lnTo>
              </a:path>
              <a:path w="5079" h="201295">
                <a:moveTo>
                  <a:pt x="4653" y="108897"/>
                </a:moveTo>
                <a:lnTo>
                  <a:pt x="4653" y="144265"/>
                </a:lnTo>
              </a:path>
              <a:path w="5079" h="201295">
                <a:moveTo>
                  <a:pt x="4653" y="161018"/>
                </a:moveTo>
                <a:lnTo>
                  <a:pt x="4653" y="201041"/>
                </a:lnTo>
              </a:path>
              <a:path w="5079" h="201295">
                <a:moveTo>
                  <a:pt x="0" y="201041"/>
                </a:moveTo>
                <a:lnTo>
                  <a:pt x="0" y="161018"/>
                </a:lnTo>
              </a:path>
              <a:path w="5079" h="201295">
                <a:moveTo>
                  <a:pt x="0" y="144265"/>
                </a:moveTo>
                <a:lnTo>
                  <a:pt x="0" y="108897"/>
                </a:lnTo>
              </a:path>
              <a:path w="5079" h="201295">
                <a:moveTo>
                  <a:pt x="0" y="91213"/>
                </a:moveTo>
                <a:lnTo>
                  <a:pt x="0" y="56775"/>
                </a:lnTo>
              </a:path>
              <a:path w="5079"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03" name="object 17703"/>
          <p:cNvSpPr/>
          <p:nvPr/>
        </p:nvSpPr>
        <p:spPr>
          <a:xfrm>
            <a:off x="4730979" y="697314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04" name="object 17704"/>
          <p:cNvSpPr/>
          <p:nvPr/>
        </p:nvSpPr>
        <p:spPr>
          <a:xfrm>
            <a:off x="4809161" y="7060634"/>
            <a:ext cx="67310" cy="3810"/>
          </a:xfrm>
          <a:custGeom>
            <a:avLst/>
            <a:gdLst/>
            <a:ahLst/>
            <a:cxnLst/>
            <a:rect l="l" t="t" r="r" b="b"/>
            <a:pathLst>
              <a:path w="67310" h="3809">
                <a:moveTo>
                  <a:pt x="0" y="3722"/>
                </a:moveTo>
                <a:lnTo>
                  <a:pt x="67013" y="3722"/>
                </a:lnTo>
              </a:path>
              <a:path w="67310" h="3809">
                <a:moveTo>
                  <a:pt x="67013" y="3722"/>
                </a:moveTo>
                <a:lnTo>
                  <a:pt x="67013" y="0"/>
                </a:lnTo>
              </a:path>
              <a:path w="67310" h="3809">
                <a:moveTo>
                  <a:pt x="6701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05" name="object 17705"/>
          <p:cNvSpPr/>
          <p:nvPr/>
        </p:nvSpPr>
        <p:spPr>
          <a:xfrm>
            <a:off x="4730979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06" name="object 17706"/>
          <p:cNvSpPr/>
          <p:nvPr/>
        </p:nvSpPr>
        <p:spPr>
          <a:xfrm>
            <a:off x="4730979" y="7060634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09">
                <a:moveTo>
                  <a:pt x="0" y="0"/>
                </a:moveTo>
                <a:lnTo>
                  <a:pt x="0" y="3722"/>
                </a:lnTo>
              </a:path>
              <a:path w="5079" h="3809">
                <a:moveTo>
                  <a:pt x="0" y="3722"/>
                </a:moveTo>
                <a:lnTo>
                  <a:pt x="4653" y="3722"/>
                </a:lnTo>
              </a:path>
              <a:path w="5079" h="3809">
                <a:moveTo>
                  <a:pt x="4653" y="3722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07" name="object 17707"/>
          <p:cNvSpPr/>
          <p:nvPr/>
        </p:nvSpPr>
        <p:spPr>
          <a:xfrm>
            <a:off x="4735632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08" name="object 17708"/>
          <p:cNvSpPr/>
          <p:nvPr/>
        </p:nvSpPr>
        <p:spPr>
          <a:xfrm>
            <a:off x="4735632" y="7064357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0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09" name="object 17709"/>
          <p:cNvSpPr/>
          <p:nvPr/>
        </p:nvSpPr>
        <p:spPr>
          <a:xfrm>
            <a:off x="4809161" y="6775825"/>
            <a:ext cx="67310" cy="288925"/>
          </a:xfrm>
          <a:custGeom>
            <a:avLst/>
            <a:gdLst/>
            <a:ahLst/>
            <a:cxnLst/>
            <a:rect l="l" t="t" r="r" b="b"/>
            <a:pathLst>
              <a:path w="67310" h="288925">
                <a:moveTo>
                  <a:pt x="0" y="0"/>
                </a:moveTo>
                <a:lnTo>
                  <a:pt x="67013" y="0"/>
                </a:lnTo>
              </a:path>
              <a:path w="67310" h="288925">
                <a:moveTo>
                  <a:pt x="67013" y="0"/>
                </a:moveTo>
                <a:lnTo>
                  <a:pt x="67013" y="288531"/>
                </a:lnTo>
              </a:path>
              <a:path w="67310" h="288925">
                <a:moveTo>
                  <a:pt x="67013" y="288531"/>
                </a:moveTo>
                <a:lnTo>
                  <a:pt x="0" y="288531"/>
                </a:lnTo>
              </a:path>
              <a:path w="67310" h="288925">
                <a:moveTo>
                  <a:pt x="28853" y="240132"/>
                </a:moveTo>
                <a:lnTo>
                  <a:pt x="0" y="240132"/>
                </a:lnTo>
              </a:path>
              <a:path w="67310" h="288925">
                <a:moveTo>
                  <a:pt x="37229" y="231755"/>
                </a:moveTo>
                <a:lnTo>
                  <a:pt x="36299" y="236409"/>
                </a:lnTo>
              </a:path>
              <a:path w="67310" h="288925">
                <a:moveTo>
                  <a:pt x="36299" y="236409"/>
                </a:moveTo>
                <a:lnTo>
                  <a:pt x="33506" y="239201"/>
                </a:lnTo>
              </a:path>
              <a:path w="67310" h="288925">
                <a:moveTo>
                  <a:pt x="33506" y="239201"/>
                </a:moveTo>
                <a:lnTo>
                  <a:pt x="28853" y="24013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10" name="object 17710"/>
          <p:cNvSpPr/>
          <p:nvPr/>
        </p:nvSpPr>
        <p:spPr>
          <a:xfrm>
            <a:off x="13395287" y="6578507"/>
            <a:ext cx="45085" cy="125730"/>
          </a:xfrm>
          <a:custGeom>
            <a:avLst/>
            <a:gdLst/>
            <a:ahLst/>
            <a:cxnLst/>
            <a:rect l="l" t="t" r="r" b="b"/>
            <a:pathLst>
              <a:path w="45084" h="125729">
                <a:moveTo>
                  <a:pt x="0" y="0"/>
                </a:moveTo>
                <a:lnTo>
                  <a:pt x="6515" y="26991"/>
                </a:lnTo>
              </a:path>
              <a:path w="45084" h="125729">
                <a:moveTo>
                  <a:pt x="11168" y="42814"/>
                </a:moveTo>
                <a:lnTo>
                  <a:pt x="18614" y="74459"/>
                </a:lnTo>
              </a:path>
              <a:path w="45084" h="125729">
                <a:moveTo>
                  <a:pt x="23268" y="90282"/>
                </a:moveTo>
                <a:lnTo>
                  <a:pt x="29783" y="116343"/>
                </a:lnTo>
              </a:path>
              <a:path w="45084" h="125729">
                <a:moveTo>
                  <a:pt x="29783" y="116343"/>
                </a:moveTo>
                <a:lnTo>
                  <a:pt x="30714" y="119135"/>
                </a:lnTo>
              </a:path>
              <a:path w="45084" h="125729">
                <a:moveTo>
                  <a:pt x="38160" y="125650"/>
                </a:moveTo>
                <a:lnTo>
                  <a:pt x="40022" y="125650"/>
                </a:lnTo>
              </a:path>
              <a:path w="45084" h="125729">
                <a:moveTo>
                  <a:pt x="35368" y="124719"/>
                </a:moveTo>
                <a:lnTo>
                  <a:pt x="38160" y="125650"/>
                </a:lnTo>
              </a:path>
              <a:path w="45084" h="125729">
                <a:moveTo>
                  <a:pt x="32576" y="121927"/>
                </a:moveTo>
                <a:lnTo>
                  <a:pt x="35368" y="124719"/>
                </a:lnTo>
              </a:path>
              <a:path w="45084" h="125729">
                <a:moveTo>
                  <a:pt x="30714" y="120066"/>
                </a:moveTo>
                <a:lnTo>
                  <a:pt x="32576" y="121927"/>
                </a:lnTo>
              </a:path>
              <a:path w="45084" h="125729">
                <a:moveTo>
                  <a:pt x="41883" y="125650"/>
                </a:moveTo>
                <a:lnTo>
                  <a:pt x="44675" y="125650"/>
                </a:lnTo>
              </a:path>
              <a:path w="45084" h="125729">
                <a:moveTo>
                  <a:pt x="40022" y="125650"/>
                </a:moveTo>
                <a:lnTo>
                  <a:pt x="41883" y="12565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11" name="object 17711"/>
          <p:cNvSpPr/>
          <p:nvPr/>
        </p:nvSpPr>
        <p:spPr>
          <a:xfrm>
            <a:off x="13564683" y="6535694"/>
            <a:ext cx="33020" cy="132715"/>
          </a:xfrm>
          <a:custGeom>
            <a:avLst/>
            <a:gdLst/>
            <a:ahLst/>
            <a:cxnLst/>
            <a:rect l="l" t="t" r="r" b="b"/>
            <a:pathLst>
              <a:path w="33019" h="132715">
                <a:moveTo>
                  <a:pt x="31645" y="122858"/>
                </a:moveTo>
                <a:lnTo>
                  <a:pt x="32576" y="120066"/>
                </a:lnTo>
              </a:path>
              <a:path w="33019" h="132715">
                <a:moveTo>
                  <a:pt x="30714" y="125650"/>
                </a:moveTo>
                <a:lnTo>
                  <a:pt x="31645" y="122858"/>
                </a:lnTo>
              </a:path>
              <a:path w="33019" h="132715">
                <a:moveTo>
                  <a:pt x="27922" y="128442"/>
                </a:moveTo>
                <a:lnTo>
                  <a:pt x="30714" y="125650"/>
                </a:lnTo>
              </a:path>
              <a:path w="33019" h="132715">
                <a:moveTo>
                  <a:pt x="25130" y="130304"/>
                </a:moveTo>
                <a:lnTo>
                  <a:pt x="27922" y="128442"/>
                </a:lnTo>
              </a:path>
              <a:path w="33019" h="132715">
                <a:moveTo>
                  <a:pt x="22337" y="132165"/>
                </a:moveTo>
                <a:lnTo>
                  <a:pt x="25130" y="130304"/>
                </a:lnTo>
              </a:path>
              <a:path w="33019" h="132715">
                <a:moveTo>
                  <a:pt x="32576" y="119135"/>
                </a:moveTo>
                <a:lnTo>
                  <a:pt x="31645" y="116343"/>
                </a:lnTo>
              </a:path>
              <a:path w="33019" h="132715">
                <a:moveTo>
                  <a:pt x="31645" y="116343"/>
                </a:moveTo>
                <a:lnTo>
                  <a:pt x="25130" y="90282"/>
                </a:lnTo>
              </a:path>
              <a:path w="33019" h="132715">
                <a:moveTo>
                  <a:pt x="21407" y="74459"/>
                </a:moveTo>
                <a:lnTo>
                  <a:pt x="13961" y="42814"/>
                </a:lnTo>
              </a:path>
              <a:path w="33019" h="132715">
                <a:moveTo>
                  <a:pt x="9307" y="26991"/>
                </a:moveTo>
                <a:lnTo>
                  <a:pt x="2792" y="0"/>
                </a:lnTo>
              </a:path>
              <a:path w="33019" h="132715">
                <a:moveTo>
                  <a:pt x="279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12" name="object 17712"/>
          <p:cNvSpPr/>
          <p:nvPr/>
        </p:nvSpPr>
        <p:spPr>
          <a:xfrm>
            <a:off x="4809161" y="6930329"/>
            <a:ext cx="37465" cy="77470"/>
          </a:xfrm>
          <a:custGeom>
            <a:avLst/>
            <a:gdLst/>
            <a:ahLst/>
            <a:cxnLst/>
            <a:rect l="l" t="t" r="r" b="b"/>
            <a:pathLst>
              <a:path w="37464" h="77470">
                <a:moveTo>
                  <a:pt x="37229" y="7445"/>
                </a:moveTo>
                <a:lnTo>
                  <a:pt x="37229" y="77251"/>
                </a:lnTo>
              </a:path>
              <a:path w="37464" h="77470">
                <a:moveTo>
                  <a:pt x="28853" y="0"/>
                </a:moveTo>
                <a:lnTo>
                  <a:pt x="33506" y="930"/>
                </a:lnTo>
              </a:path>
              <a:path w="37464" h="77470">
                <a:moveTo>
                  <a:pt x="33506" y="930"/>
                </a:moveTo>
                <a:lnTo>
                  <a:pt x="36299" y="3722"/>
                </a:lnTo>
              </a:path>
              <a:path w="37464" h="77470">
                <a:moveTo>
                  <a:pt x="36299" y="3722"/>
                </a:moveTo>
                <a:lnTo>
                  <a:pt x="37229" y="7445"/>
                </a:lnTo>
              </a:path>
              <a:path w="37464" h="77470">
                <a:moveTo>
                  <a:pt x="0" y="0"/>
                </a:moveTo>
                <a:lnTo>
                  <a:pt x="288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13" name="object 17713"/>
          <p:cNvSpPr/>
          <p:nvPr/>
        </p:nvSpPr>
        <p:spPr>
          <a:xfrm>
            <a:off x="13395287" y="6577577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14" name="object 17714"/>
          <p:cNvSpPr/>
          <p:nvPr/>
        </p:nvSpPr>
        <p:spPr>
          <a:xfrm>
            <a:off x="4742147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15" name="object 17715"/>
          <p:cNvSpPr/>
          <p:nvPr/>
        </p:nvSpPr>
        <p:spPr>
          <a:xfrm>
            <a:off x="13425072" y="6658552"/>
            <a:ext cx="173355" cy="48895"/>
          </a:xfrm>
          <a:custGeom>
            <a:avLst/>
            <a:gdLst/>
            <a:ahLst/>
            <a:cxnLst/>
            <a:rect l="l" t="t" r="r" b="b"/>
            <a:pathLst>
              <a:path w="173355" h="48895">
                <a:moveTo>
                  <a:pt x="165672" y="10238"/>
                </a:moveTo>
                <a:lnTo>
                  <a:pt x="163811" y="11168"/>
                </a:lnTo>
              </a:path>
              <a:path w="173355" h="48895">
                <a:moveTo>
                  <a:pt x="168464" y="8376"/>
                </a:moveTo>
                <a:lnTo>
                  <a:pt x="165672" y="10238"/>
                </a:lnTo>
              </a:path>
              <a:path w="173355" h="48895">
                <a:moveTo>
                  <a:pt x="170326" y="6515"/>
                </a:moveTo>
                <a:lnTo>
                  <a:pt x="168464" y="8376"/>
                </a:lnTo>
              </a:path>
              <a:path w="173355" h="48895">
                <a:moveTo>
                  <a:pt x="172187" y="2792"/>
                </a:moveTo>
                <a:lnTo>
                  <a:pt x="170326" y="6515"/>
                </a:lnTo>
              </a:path>
              <a:path w="173355" h="48895">
                <a:moveTo>
                  <a:pt x="173118" y="0"/>
                </a:moveTo>
                <a:lnTo>
                  <a:pt x="172187" y="2792"/>
                </a:lnTo>
              </a:path>
              <a:path w="173355" h="48895">
                <a:moveTo>
                  <a:pt x="163811" y="11168"/>
                </a:moveTo>
                <a:lnTo>
                  <a:pt x="162880" y="12099"/>
                </a:lnTo>
              </a:path>
              <a:path w="173355" h="48895">
                <a:moveTo>
                  <a:pt x="162880" y="12099"/>
                </a:moveTo>
                <a:lnTo>
                  <a:pt x="122858" y="21407"/>
                </a:lnTo>
              </a:path>
              <a:path w="173355" h="48895">
                <a:moveTo>
                  <a:pt x="106104" y="26060"/>
                </a:moveTo>
                <a:lnTo>
                  <a:pt x="72598" y="34437"/>
                </a:lnTo>
              </a:path>
              <a:path w="173355" h="48895">
                <a:moveTo>
                  <a:pt x="55844" y="38160"/>
                </a:moveTo>
                <a:lnTo>
                  <a:pt x="15822" y="48398"/>
                </a:lnTo>
              </a:path>
              <a:path w="173355" h="48895">
                <a:moveTo>
                  <a:pt x="15822" y="48398"/>
                </a:moveTo>
                <a:lnTo>
                  <a:pt x="14891" y="48398"/>
                </a:lnTo>
              </a:path>
              <a:path w="173355" h="48895">
                <a:moveTo>
                  <a:pt x="14891" y="48398"/>
                </a:moveTo>
                <a:lnTo>
                  <a:pt x="13030" y="48398"/>
                </a:lnTo>
              </a:path>
              <a:path w="173355" h="48895">
                <a:moveTo>
                  <a:pt x="6515" y="47468"/>
                </a:moveTo>
                <a:lnTo>
                  <a:pt x="3722" y="45606"/>
                </a:lnTo>
              </a:path>
              <a:path w="173355" h="48895">
                <a:moveTo>
                  <a:pt x="9307" y="48398"/>
                </a:moveTo>
                <a:lnTo>
                  <a:pt x="6515" y="47468"/>
                </a:lnTo>
              </a:path>
              <a:path w="173355" h="48895">
                <a:moveTo>
                  <a:pt x="13030" y="48398"/>
                </a:moveTo>
                <a:lnTo>
                  <a:pt x="9307" y="48398"/>
                </a:lnTo>
              </a:path>
              <a:path w="173355" h="48895">
                <a:moveTo>
                  <a:pt x="1861" y="42814"/>
                </a:moveTo>
                <a:lnTo>
                  <a:pt x="0" y="40022"/>
                </a:lnTo>
              </a:path>
              <a:path w="173355" h="48895">
                <a:moveTo>
                  <a:pt x="2792" y="44675"/>
                </a:moveTo>
                <a:lnTo>
                  <a:pt x="1861" y="42814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16" name="object 17716"/>
          <p:cNvSpPr/>
          <p:nvPr/>
        </p:nvSpPr>
        <p:spPr>
          <a:xfrm>
            <a:off x="4749593" y="6973144"/>
            <a:ext cx="34925" cy="8890"/>
          </a:xfrm>
          <a:custGeom>
            <a:avLst/>
            <a:gdLst/>
            <a:ahLst/>
            <a:cxnLst/>
            <a:rect l="l" t="t" r="r" b="b"/>
            <a:pathLst>
              <a:path w="34925" h="8890">
                <a:moveTo>
                  <a:pt x="18614" y="8376"/>
                </a:moveTo>
                <a:lnTo>
                  <a:pt x="18614" y="4653"/>
                </a:lnTo>
              </a:path>
              <a:path w="34925" h="8890">
                <a:moveTo>
                  <a:pt x="0" y="0"/>
                </a:moveTo>
                <a:lnTo>
                  <a:pt x="0" y="4653"/>
                </a:lnTo>
              </a:path>
              <a:path w="34925" h="8890">
                <a:moveTo>
                  <a:pt x="34437" y="4653"/>
                </a:moveTo>
                <a:lnTo>
                  <a:pt x="2792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17" name="object 17717"/>
          <p:cNvSpPr/>
          <p:nvPr/>
        </p:nvSpPr>
        <p:spPr>
          <a:xfrm>
            <a:off x="13331997" y="6270431"/>
            <a:ext cx="172720" cy="310515"/>
          </a:xfrm>
          <a:custGeom>
            <a:avLst/>
            <a:gdLst/>
            <a:ahLst/>
            <a:cxnLst/>
            <a:rect l="l" t="t" r="r" b="b"/>
            <a:pathLst>
              <a:path w="172719" h="310515">
                <a:moveTo>
                  <a:pt x="172187" y="10238"/>
                </a:moveTo>
                <a:lnTo>
                  <a:pt x="170326" y="6515"/>
                </a:lnTo>
              </a:path>
              <a:path w="172719" h="310515">
                <a:moveTo>
                  <a:pt x="170326" y="5584"/>
                </a:moveTo>
                <a:lnTo>
                  <a:pt x="169395" y="4653"/>
                </a:lnTo>
              </a:path>
              <a:path w="172719" h="310515">
                <a:moveTo>
                  <a:pt x="169395" y="4653"/>
                </a:moveTo>
                <a:lnTo>
                  <a:pt x="164741" y="930"/>
                </a:lnTo>
              </a:path>
              <a:path w="172719" h="310515">
                <a:moveTo>
                  <a:pt x="163811" y="930"/>
                </a:moveTo>
                <a:lnTo>
                  <a:pt x="162880" y="930"/>
                </a:lnTo>
              </a:path>
              <a:path w="172719" h="310515">
                <a:moveTo>
                  <a:pt x="162880" y="930"/>
                </a:moveTo>
                <a:lnTo>
                  <a:pt x="158226" y="0"/>
                </a:lnTo>
              </a:path>
              <a:path w="172719" h="310515">
                <a:moveTo>
                  <a:pt x="156365" y="0"/>
                </a:moveTo>
                <a:lnTo>
                  <a:pt x="116343" y="10238"/>
                </a:lnTo>
              </a:path>
              <a:path w="172719" h="310515">
                <a:moveTo>
                  <a:pt x="99589" y="14891"/>
                </a:moveTo>
                <a:lnTo>
                  <a:pt x="66082" y="23268"/>
                </a:lnTo>
              </a:path>
              <a:path w="172719" h="310515">
                <a:moveTo>
                  <a:pt x="49329" y="26991"/>
                </a:moveTo>
                <a:lnTo>
                  <a:pt x="9307" y="37229"/>
                </a:lnTo>
              </a:path>
              <a:path w="172719" h="310515">
                <a:moveTo>
                  <a:pt x="9307" y="37229"/>
                </a:moveTo>
                <a:lnTo>
                  <a:pt x="4653" y="40022"/>
                </a:lnTo>
              </a:path>
              <a:path w="172719" h="310515">
                <a:moveTo>
                  <a:pt x="3722" y="40022"/>
                </a:moveTo>
                <a:lnTo>
                  <a:pt x="930" y="44675"/>
                </a:lnTo>
              </a:path>
              <a:path w="172719" h="310515">
                <a:moveTo>
                  <a:pt x="0" y="45606"/>
                </a:moveTo>
                <a:lnTo>
                  <a:pt x="0" y="50260"/>
                </a:lnTo>
              </a:path>
              <a:path w="172719" h="310515">
                <a:moveTo>
                  <a:pt x="0" y="53052"/>
                </a:moveTo>
                <a:lnTo>
                  <a:pt x="4653" y="71667"/>
                </a:lnTo>
              </a:path>
              <a:path w="172719" h="310515">
                <a:moveTo>
                  <a:pt x="8376" y="88420"/>
                </a:moveTo>
                <a:lnTo>
                  <a:pt x="17684" y="121927"/>
                </a:lnTo>
              </a:path>
              <a:path w="172719" h="310515">
                <a:moveTo>
                  <a:pt x="21407" y="138681"/>
                </a:moveTo>
                <a:lnTo>
                  <a:pt x="29783" y="173118"/>
                </a:lnTo>
              </a:path>
              <a:path w="172719" h="310515">
                <a:moveTo>
                  <a:pt x="34437" y="189872"/>
                </a:moveTo>
                <a:lnTo>
                  <a:pt x="42814" y="223378"/>
                </a:lnTo>
              </a:path>
              <a:path w="172719" h="310515">
                <a:moveTo>
                  <a:pt x="46537" y="241063"/>
                </a:moveTo>
                <a:lnTo>
                  <a:pt x="54913" y="274569"/>
                </a:lnTo>
              </a:path>
              <a:path w="172719" h="310515">
                <a:moveTo>
                  <a:pt x="59567" y="291323"/>
                </a:moveTo>
                <a:lnTo>
                  <a:pt x="64221" y="309938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718" name="object 17718"/>
          <p:cNvGrpSpPr/>
          <p:nvPr/>
        </p:nvGrpSpPr>
        <p:grpSpPr>
          <a:xfrm>
            <a:off x="4749593" y="6976867"/>
            <a:ext cx="3175" cy="1905"/>
            <a:chOff x="4749593" y="6976867"/>
            <a:chExt cx="3175" cy="1905"/>
          </a:xfrm>
        </p:grpSpPr>
        <p:sp>
          <p:nvSpPr>
            <p:cNvPr id="17719" name="object 17719"/>
            <p:cNvSpPr/>
            <p:nvPr/>
          </p:nvSpPr>
          <p:spPr>
            <a:xfrm>
              <a:off x="4750524" y="697779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861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20" name="object 17720"/>
            <p:cNvSpPr/>
            <p:nvPr/>
          </p:nvSpPr>
          <p:spPr>
            <a:xfrm>
              <a:off x="4749593" y="69768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721" name="object 17721"/>
          <p:cNvSpPr/>
          <p:nvPr/>
        </p:nvSpPr>
        <p:spPr>
          <a:xfrm>
            <a:off x="13504185" y="6280669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69" h="257175">
                <a:moveTo>
                  <a:pt x="64221" y="256885"/>
                </a:moveTo>
                <a:lnTo>
                  <a:pt x="59567" y="238270"/>
                </a:lnTo>
              </a:path>
              <a:path w="64769" h="257175">
                <a:moveTo>
                  <a:pt x="54913" y="221517"/>
                </a:moveTo>
                <a:lnTo>
                  <a:pt x="46537" y="187079"/>
                </a:lnTo>
              </a:path>
              <a:path w="64769" h="257175">
                <a:moveTo>
                  <a:pt x="42814" y="170326"/>
                </a:moveTo>
                <a:lnTo>
                  <a:pt x="34437" y="136819"/>
                </a:lnTo>
              </a:path>
              <a:path w="64769" h="257175">
                <a:moveTo>
                  <a:pt x="29783" y="120066"/>
                </a:moveTo>
                <a:lnTo>
                  <a:pt x="21407" y="85628"/>
                </a:lnTo>
              </a:path>
              <a:path w="64769" h="257175">
                <a:moveTo>
                  <a:pt x="16753" y="68875"/>
                </a:moveTo>
                <a:lnTo>
                  <a:pt x="8376" y="35368"/>
                </a:lnTo>
              </a:path>
              <a:path w="64769" h="257175">
                <a:moveTo>
                  <a:pt x="4653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22" name="object 17722"/>
          <p:cNvSpPr/>
          <p:nvPr/>
        </p:nvSpPr>
        <p:spPr>
          <a:xfrm>
            <a:off x="4749593" y="697779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23" name="object 17723"/>
          <p:cNvSpPr/>
          <p:nvPr/>
        </p:nvSpPr>
        <p:spPr>
          <a:xfrm>
            <a:off x="13488362" y="6270431"/>
            <a:ext cx="15875" cy="10795"/>
          </a:xfrm>
          <a:custGeom>
            <a:avLst/>
            <a:gdLst/>
            <a:ahLst/>
            <a:cxnLst/>
            <a:rect l="l" t="t" r="r" b="b"/>
            <a:pathLst>
              <a:path w="15875" h="10795">
                <a:moveTo>
                  <a:pt x="13961" y="6515"/>
                </a:moveTo>
                <a:lnTo>
                  <a:pt x="15822" y="10238"/>
                </a:lnTo>
              </a:path>
              <a:path w="15875" h="10795">
                <a:moveTo>
                  <a:pt x="12099" y="3722"/>
                </a:moveTo>
                <a:lnTo>
                  <a:pt x="13961" y="6515"/>
                </a:lnTo>
              </a:path>
              <a:path w="15875" h="10795">
                <a:moveTo>
                  <a:pt x="9307" y="1861"/>
                </a:moveTo>
                <a:lnTo>
                  <a:pt x="12099" y="3722"/>
                </a:lnTo>
              </a:path>
              <a:path w="15875" h="10795">
                <a:moveTo>
                  <a:pt x="6515" y="930"/>
                </a:moveTo>
                <a:lnTo>
                  <a:pt x="9307" y="1861"/>
                </a:lnTo>
              </a:path>
              <a:path w="15875" h="10795">
                <a:moveTo>
                  <a:pt x="2792" y="0"/>
                </a:moveTo>
                <a:lnTo>
                  <a:pt x="6515" y="930"/>
                </a:lnTo>
              </a:path>
              <a:path w="15875" h="10795">
                <a:moveTo>
                  <a:pt x="0" y="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24" name="object 17724"/>
          <p:cNvSpPr/>
          <p:nvPr/>
        </p:nvSpPr>
        <p:spPr>
          <a:xfrm>
            <a:off x="4748657" y="697687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9999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25" name="object 17725"/>
          <p:cNvSpPr/>
          <p:nvPr/>
        </p:nvSpPr>
        <p:spPr>
          <a:xfrm>
            <a:off x="13331997" y="6307661"/>
            <a:ext cx="9525" cy="15875"/>
          </a:xfrm>
          <a:custGeom>
            <a:avLst/>
            <a:gdLst/>
            <a:ahLst/>
            <a:cxnLst/>
            <a:rect l="l" t="t" r="r" b="b"/>
            <a:pathLst>
              <a:path w="9525" h="15875">
                <a:moveTo>
                  <a:pt x="6515" y="930"/>
                </a:moveTo>
                <a:lnTo>
                  <a:pt x="9307" y="0"/>
                </a:lnTo>
              </a:path>
              <a:path w="9525" h="15875">
                <a:moveTo>
                  <a:pt x="3722" y="2792"/>
                </a:moveTo>
                <a:lnTo>
                  <a:pt x="6515" y="930"/>
                </a:lnTo>
              </a:path>
              <a:path w="9525" h="15875">
                <a:moveTo>
                  <a:pt x="1861" y="5584"/>
                </a:moveTo>
                <a:lnTo>
                  <a:pt x="3722" y="2792"/>
                </a:lnTo>
              </a:path>
              <a:path w="9525" h="15875">
                <a:moveTo>
                  <a:pt x="0" y="9307"/>
                </a:moveTo>
                <a:lnTo>
                  <a:pt x="1861" y="5584"/>
                </a:lnTo>
              </a:path>
              <a:path w="9525" h="15875">
                <a:moveTo>
                  <a:pt x="0" y="12099"/>
                </a:moveTo>
                <a:lnTo>
                  <a:pt x="0" y="9307"/>
                </a:lnTo>
              </a:path>
              <a:path w="9525" h="15875">
                <a:moveTo>
                  <a:pt x="0" y="15822"/>
                </a:moveTo>
                <a:lnTo>
                  <a:pt x="0" y="12099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26" name="object 17726"/>
          <p:cNvSpPr/>
          <p:nvPr/>
        </p:nvSpPr>
        <p:spPr>
          <a:xfrm>
            <a:off x="4730979" y="6973144"/>
            <a:ext cx="78740" cy="91440"/>
          </a:xfrm>
          <a:custGeom>
            <a:avLst/>
            <a:gdLst/>
            <a:ahLst/>
            <a:cxnLst/>
            <a:rect l="l" t="t" r="r" b="b"/>
            <a:pathLst>
              <a:path w="78739" h="91440">
                <a:moveTo>
                  <a:pt x="53052" y="4653"/>
                </a:moveTo>
                <a:lnTo>
                  <a:pt x="53052" y="0"/>
                </a:lnTo>
              </a:path>
              <a:path w="78739" h="91440">
                <a:moveTo>
                  <a:pt x="78182" y="8376"/>
                </a:moveTo>
                <a:lnTo>
                  <a:pt x="78182" y="39091"/>
                </a:lnTo>
              </a:path>
              <a:path w="78739" h="91440">
                <a:moveTo>
                  <a:pt x="78182" y="56775"/>
                </a:moveTo>
                <a:lnTo>
                  <a:pt x="78182" y="87490"/>
                </a:lnTo>
              </a:path>
              <a:path w="78739" h="91440">
                <a:moveTo>
                  <a:pt x="78182" y="87490"/>
                </a:moveTo>
                <a:lnTo>
                  <a:pt x="78182" y="56775"/>
                </a:lnTo>
              </a:path>
              <a:path w="78739" h="91440">
                <a:moveTo>
                  <a:pt x="78182" y="39091"/>
                </a:moveTo>
                <a:lnTo>
                  <a:pt x="78182" y="8376"/>
                </a:lnTo>
              </a:path>
              <a:path w="78739" h="91440">
                <a:moveTo>
                  <a:pt x="78182" y="91213"/>
                </a:moveTo>
                <a:lnTo>
                  <a:pt x="78182" y="87490"/>
                </a:lnTo>
              </a:path>
              <a:path w="78739" h="91440">
                <a:moveTo>
                  <a:pt x="78182" y="8376"/>
                </a:moveTo>
                <a:lnTo>
                  <a:pt x="78182" y="4653"/>
                </a:lnTo>
              </a:path>
              <a:path w="78739" h="91440">
                <a:moveTo>
                  <a:pt x="78182" y="8376"/>
                </a:moveTo>
                <a:lnTo>
                  <a:pt x="50260" y="8376"/>
                </a:lnTo>
              </a:path>
              <a:path w="78739" h="91440">
                <a:moveTo>
                  <a:pt x="32576" y="8376"/>
                </a:moveTo>
                <a:lnTo>
                  <a:pt x="4653" y="8376"/>
                </a:lnTo>
              </a:path>
              <a:path w="78739" h="91440">
                <a:moveTo>
                  <a:pt x="74459" y="8376"/>
                </a:moveTo>
                <a:lnTo>
                  <a:pt x="78182" y="8376"/>
                </a:lnTo>
              </a:path>
              <a:path w="78739" h="91440">
                <a:moveTo>
                  <a:pt x="0" y="4653"/>
                </a:moveTo>
                <a:lnTo>
                  <a:pt x="30714" y="4653"/>
                </a:lnTo>
              </a:path>
              <a:path w="78739" h="91440">
                <a:moveTo>
                  <a:pt x="47468" y="4653"/>
                </a:moveTo>
                <a:lnTo>
                  <a:pt x="78182" y="4653"/>
                </a:lnTo>
              </a:path>
              <a:path w="78739" h="91440">
                <a:moveTo>
                  <a:pt x="78182" y="87490"/>
                </a:moveTo>
                <a:lnTo>
                  <a:pt x="74459" y="87490"/>
                </a:lnTo>
              </a:path>
              <a:path w="78739" h="91440">
                <a:moveTo>
                  <a:pt x="4653" y="87490"/>
                </a:moveTo>
                <a:lnTo>
                  <a:pt x="32576" y="87490"/>
                </a:lnTo>
              </a:path>
              <a:path w="78739" h="91440">
                <a:moveTo>
                  <a:pt x="50260" y="87490"/>
                </a:moveTo>
                <a:lnTo>
                  <a:pt x="78182" y="87490"/>
                </a:lnTo>
              </a:path>
              <a:path w="78739" h="91440">
                <a:moveTo>
                  <a:pt x="0" y="91213"/>
                </a:moveTo>
                <a:lnTo>
                  <a:pt x="30714" y="91213"/>
                </a:lnTo>
              </a:path>
              <a:path w="78739" h="91440">
                <a:moveTo>
                  <a:pt x="47468" y="91213"/>
                </a:moveTo>
                <a:lnTo>
                  <a:pt x="78182" y="91213"/>
                </a:lnTo>
              </a:path>
              <a:path w="78739" h="91440">
                <a:moveTo>
                  <a:pt x="4653" y="87490"/>
                </a:moveTo>
                <a:lnTo>
                  <a:pt x="0" y="8749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727" name="object 17727"/>
          <p:cNvGrpSpPr/>
          <p:nvPr/>
        </p:nvGrpSpPr>
        <p:grpSpPr>
          <a:xfrm>
            <a:off x="13162601" y="6530109"/>
            <a:ext cx="3810" cy="11430"/>
            <a:chOff x="13162601" y="6530109"/>
            <a:chExt cx="3810" cy="11430"/>
          </a:xfrm>
        </p:grpSpPr>
        <p:sp>
          <p:nvSpPr>
            <p:cNvPr id="17728" name="object 17728"/>
            <p:cNvSpPr/>
            <p:nvPr/>
          </p:nvSpPr>
          <p:spPr>
            <a:xfrm>
              <a:off x="13163532" y="6531039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930"/>
                  </a:moveTo>
                  <a:lnTo>
                    <a:pt x="0" y="8376"/>
                  </a:lnTo>
                </a:path>
                <a:path h="9525">
                  <a:moveTo>
                    <a:pt x="0" y="0"/>
                  </a:moveTo>
                  <a:lnTo>
                    <a:pt x="0" y="9307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29" name="object 17729"/>
            <p:cNvSpPr/>
            <p:nvPr/>
          </p:nvSpPr>
          <p:spPr>
            <a:xfrm>
              <a:off x="13162598" y="65301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30" name="object 17730"/>
            <p:cNvSpPr/>
            <p:nvPr/>
          </p:nvSpPr>
          <p:spPr>
            <a:xfrm>
              <a:off x="13163532" y="6531039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0" y="0"/>
                  </a:moveTo>
                  <a:lnTo>
                    <a:pt x="1861" y="0"/>
                  </a:lnTo>
                </a:path>
                <a:path w="3175" h="9525">
                  <a:moveTo>
                    <a:pt x="1861" y="0"/>
                  </a:moveTo>
                  <a:lnTo>
                    <a:pt x="2792" y="0"/>
                  </a:lnTo>
                </a:path>
                <a:path w="3175" h="9525">
                  <a:moveTo>
                    <a:pt x="2792" y="9307"/>
                  </a:moveTo>
                  <a:lnTo>
                    <a:pt x="1861" y="9307"/>
                  </a:lnTo>
                </a:path>
                <a:path w="3175" h="9525">
                  <a:moveTo>
                    <a:pt x="1861" y="9307"/>
                  </a:moveTo>
                  <a:lnTo>
                    <a:pt x="0" y="9307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31" name="object 17731"/>
            <p:cNvSpPr/>
            <p:nvPr/>
          </p:nvSpPr>
          <p:spPr>
            <a:xfrm>
              <a:off x="13162598" y="65394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32" name="object 17732"/>
            <p:cNvSpPr/>
            <p:nvPr/>
          </p:nvSpPr>
          <p:spPr>
            <a:xfrm>
              <a:off x="13163532" y="6531039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930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733" name="object 17733"/>
          <p:cNvSpPr/>
          <p:nvPr/>
        </p:nvSpPr>
        <p:spPr>
          <a:xfrm>
            <a:off x="14333478" y="6535694"/>
            <a:ext cx="59055" cy="205104"/>
          </a:xfrm>
          <a:custGeom>
            <a:avLst/>
            <a:gdLst/>
            <a:ahLst/>
            <a:cxnLst/>
            <a:rect l="l" t="t" r="r" b="b"/>
            <a:pathLst>
              <a:path w="59055" h="205104">
                <a:moveTo>
                  <a:pt x="4653" y="95866"/>
                </a:moveTo>
                <a:lnTo>
                  <a:pt x="4653" y="134958"/>
                </a:lnTo>
              </a:path>
              <a:path w="59055" h="205104">
                <a:moveTo>
                  <a:pt x="4653" y="152642"/>
                </a:moveTo>
                <a:lnTo>
                  <a:pt x="4653" y="191733"/>
                </a:lnTo>
              </a:path>
              <a:path w="59055" h="205104">
                <a:moveTo>
                  <a:pt x="0" y="91213"/>
                </a:moveTo>
                <a:lnTo>
                  <a:pt x="0" y="108897"/>
                </a:lnTo>
              </a:path>
              <a:path w="59055" h="205104">
                <a:moveTo>
                  <a:pt x="0" y="126581"/>
                </a:moveTo>
                <a:lnTo>
                  <a:pt x="0" y="161018"/>
                </a:lnTo>
              </a:path>
              <a:path w="59055" h="205104">
                <a:moveTo>
                  <a:pt x="0" y="178703"/>
                </a:moveTo>
                <a:lnTo>
                  <a:pt x="0" y="196387"/>
                </a:lnTo>
              </a:path>
              <a:path w="59055" h="205104">
                <a:moveTo>
                  <a:pt x="4653" y="191733"/>
                </a:moveTo>
                <a:lnTo>
                  <a:pt x="22337" y="191733"/>
                </a:lnTo>
              </a:path>
              <a:path w="59055" h="205104">
                <a:moveTo>
                  <a:pt x="40022" y="191733"/>
                </a:moveTo>
                <a:lnTo>
                  <a:pt x="58636" y="191733"/>
                </a:lnTo>
              </a:path>
              <a:path w="59055" h="205104">
                <a:moveTo>
                  <a:pt x="0" y="196387"/>
                </a:moveTo>
                <a:lnTo>
                  <a:pt x="20476" y="196387"/>
                </a:lnTo>
              </a:path>
              <a:path w="59055" h="205104">
                <a:moveTo>
                  <a:pt x="38160" y="196387"/>
                </a:moveTo>
                <a:lnTo>
                  <a:pt x="58636" y="196387"/>
                </a:lnTo>
              </a:path>
              <a:path w="59055" h="205104">
                <a:moveTo>
                  <a:pt x="4653" y="95866"/>
                </a:moveTo>
                <a:lnTo>
                  <a:pt x="22337" y="95866"/>
                </a:lnTo>
              </a:path>
              <a:path w="59055" h="205104">
                <a:moveTo>
                  <a:pt x="40022" y="95866"/>
                </a:moveTo>
                <a:lnTo>
                  <a:pt x="58636" y="95866"/>
                </a:lnTo>
              </a:path>
              <a:path w="59055" h="205104">
                <a:moveTo>
                  <a:pt x="58636" y="91213"/>
                </a:moveTo>
                <a:lnTo>
                  <a:pt x="38160" y="91213"/>
                </a:lnTo>
              </a:path>
              <a:path w="59055" h="205104">
                <a:moveTo>
                  <a:pt x="20476" y="91213"/>
                </a:moveTo>
                <a:lnTo>
                  <a:pt x="0" y="91213"/>
                </a:lnTo>
              </a:path>
              <a:path w="59055" h="205104">
                <a:moveTo>
                  <a:pt x="58636" y="204763"/>
                </a:moveTo>
                <a:lnTo>
                  <a:pt x="58636" y="165672"/>
                </a:lnTo>
              </a:path>
              <a:path w="59055" h="205104">
                <a:moveTo>
                  <a:pt x="58636" y="147988"/>
                </a:moveTo>
                <a:lnTo>
                  <a:pt x="58636" y="113550"/>
                </a:lnTo>
              </a:path>
              <a:path w="59055" h="205104">
                <a:moveTo>
                  <a:pt x="58636" y="95866"/>
                </a:moveTo>
                <a:lnTo>
                  <a:pt x="58636" y="61429"/>
                </a:lnTo>
              </a:path>
              <a:path w="59055" h="205104">
                <a:moveTo>
                  <a:pt x="58636" y="43745"/>
                </a:moveTo>
                <a:lnTo>
                  <a:pt x="58636" y="4653"/>
                </a:lnTo>
              </a:path>
              <a:path w="59055" h="205104">
                <a:moveTo>
                  <a:pt x="58636" y="4653"/>
                </a:moveTo>
                <a:lnTo>
                  <a:pt x="58636" y="43745"/>
                </a:lnTo>
              </a:path>
              <a:path w="59055" h="205104">
                <a:moveTo>
                  <a:pt x="58636" y="61429"/>
                </a:moveTo>
                <a:lnTo>
                  <a:pt x="58636" y="95866"/>
                </a:lnTo>
              </a:path>
              <a:path w="59055" h="205104">
                <a:moveTo>
                  <a:pt x="58636" y="113550"/>
                </a:moveTo>
                <a:lnTo>
                  <a:pt x="58636" y="147988"/>
                </a:lnTo>
              </a:path>
              <a:path w="59055" h="205104">
                <a:moveTo>
                  <a:pt x="58636" y="165672"/>
                </a:moveTo>
                <a:lnTo>
                  <a:pt x="58636" y="204763"/>
                </a:lnTo>
              </a:path>
              <a:path w="59055" h="205104">
                <a:moveTo>
                  <a:pt x="58636" y="0"/>
                </a:moveTo>
                <a:lnTo>
                  <a:pt x="58636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34" name="object 17734"/>
          <p:cNvSpPr/>
          <p:nvPr/>
        </p:nvSpPr>
        <p:spPr>
          <a:xfrm>
            <a:off x="4730979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79113"/>
                </a:moveTo>
                <a:lnTo>
                  <a:pt x="0" y="48398"/>
                </a:lnTo>
              </a:path>
              <a:path h="7937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35" name="object 17735"/>
          <p:cNvSpPr/>
          <p:nvPr/>
        </p:nvSpPr>
        <p:spPr>
          <a:xfrm>
            <a:off x="14392116" y="6740457"/>
            <a:ext cx="73660" cy="5080"/>
          </a:xfrm>
          <a:custGeom>
            <a:avLst/>
            <a:gdLst/>
            <a:ahLst/>
            <a:cxnLst/>
            <a:rect l="l" t="t" r="r" b="b"/>
            <a:pathLst>
              <a:path w="73659" h="5079">
                <a:moveTo>
                  <a:pt x="0" y="0"/>
                </a:moveTo>
                <a:lnTo>
                  <a:pt x="0" y="4653"/>
                </a:lnTo>
              </a:path>
              <a:path w="73659" h="5079">
                <a:moveTo>
                  <a:pt x="0" y="0"/>
                </a:moveTo>
                <a:lnTo>
                  <a:pt x="27922" y="0"/>
                </a:lnTo>
              </a:path>
              <a:path w="73659" h="5079">
                <a:moveTo>
                  <a:pt x="45606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36" name="object 17736"/>
          <p:cNvSpPr/>
          <p:nvPr/>
        </p:nvSpPr>
        <p:spPr>
          <a:xfrm>
            <a:off x="4730979" y="6977798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37" name="object 17737"/>
          <p:cNvSpPr/>
          <p:nvPr/>
        </p:nvSpPr>
        <p:spPr>
          <a:xfrm>
            <a:off x="14392116" y="67404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38" name="object 17738"/>
          <p:cNvSpPr/>
          <p:nvPr/>
        </p:nvSpPr>
        <p:spPr>
          <a:xfrm>
            <a:off x="4730979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39" name="object 17739"/>
          <p:cNvSpPr/>
          <p:nvPr/>
        </p:nvSpPr>
        <p:spPr>
          <a:xfrm>
            <a:off x="14392116" y="654034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40" name="object 17740"/>
          <p:cNvSpPr/>
          <p:nvPr/>
        </p:nvSpPr>
        <p:spPr>
          <a:xfrm>
            <a:off x="4730979" y="698152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41" name="object 17741"/>
          <p:cNvSpPr/>
          <p:nvPr/>
        </p:nvSpPr>
        <p:spPr>
          <a:xfrm>
            <a:off x="14392116" y="6540347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73528" y="0"/>
                </a:moveTo>
                <a:lnTo>
                  <a:pt x="45606" y="0"/>
                </a:lnTo>
              </a:path>
              <a:path w="73659">
                <a:moveTo>
                  <a:pt x="279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42" name="object 17742"/>
          <p:cNvSpPr/>
          <p:nvPr/>
        </p:nvSpPr>
        <p:spPr>
          <a:xfrm>
            <a:off x="4735632" y="6981521"/>
            <a:ext cx="69850" cy="79375"/>
          </a:xfrm>
          <a:custGeom>
            <a:avLst/>
            <a:gdLst/>
            <a:ahLst/>
            <a:cxnLst/>
            <a:rect l="l" t="t" r="r" b="b"/>
            <a:pathLst>
              <a:path w="69850" h="79375">
                <a:moveTo>
                  <a:pt x="0" y="79113"/>
                </a:moveTo>
                <a:lnTo>
                  <a:pt x="26060" y="79113"/>
                </a:lnTo>
              </a:path>
              <a:path w="69850" h="79375">
                <a:moveTo>
                  <a:pt x="42814" y="79113"/>
                </a:moveTo>
                <a:lnTo>
                  <a:pt x="69805" y="79113"/>
                </a:lnTo>
              </a:path>
              <a:path w="69850" h="79375">
                <a:moveTo>
                  <a:pt x="69805" y="79113"/>
                </a:moveTo>
                <a:lnTo>
                  <a:pt x="69805" y="48398"/>
                </a:lnTo>
              </a:path>
              <a:path w="69850" h="79375">
                <a:moveTo>
                  <a:pt x="69805" y="30714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43" name="object 17743"/>
          <p:cNvSpPr/>
          <p:nvPr/>
        </p:nvSpPr>
        <p:spPr>
          <a:xfrm>
            <a:off x="14465645" y="6540347"/>
            <a:ext cx="5080" cy="200660"/>
          </a:xfrm>
          <a:custGeom>
            <a:avLst/>
            <a:gdLst/>
            <a:ahLst/>
            <a:cxnLst/>
            <a:rect l="l" t="t" r="r" b="b"/>
            <a:pathLst>
              <a:path w="5080" h="200659">
                <a:moveTo>
                  <a:pt x="0" y="0"/>
                </a:moveTo>
                <a:lnTo>
                  <a:pt x="4653" y="0"/>
                </a:lnTo>
              </a:path>
              <a:path w="5080" h="200659">
                <a:moveTo>
                  <a:pt x="4653" y="0"/>
                </a:moveTo>
                <a:lnTo>
                  <a:pt x="4653" y="39091"/>
                </a:lnTo>
              </a:path>
              <a:path w="5080" h="200659">
                <a:moveTo>
                  <a:pt x="4653" y="56775"/>
                </a:moveTo>
                <a:lnTo>
                  <a:pt x="4653" y="91213"/>
                </a:lnTo>
              </a:path>
              <a:path w="5080" h="200659">
                <a:moveTo>
                  <a:pt x="4653" y="108897"/>
                </a:moveTo>
                <a:lnTo>
                  <a:pt x="4653" y="143334"/>
                </a:lnTo>
              </a:path>
              <a:path w="5080" h="200659">
                <a:moveTo>
                  <a:pt x="4653" y="161018"/>
                </a:moveTo>
                <a:lnTo>
                  <a:pt x="4653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44" name="object 17744"/>
          <p:cNvSpPr/>
          <p:nvPr/>
        </p:nvSpPr>
        <p:spPr>
          <a:xfrm>
            <a:off x="4735632" y="6981521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2814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45" name="object 17745"/>
          <p:cNvSpPr/>
          <p:nvPr/>
        </p:nvSpPr>
        <p:spPr>
          <a:xfrm>
            <a:off x="4730979" y="6981521"/>
            <a:ext cx="5080" cy="79375"/>
          </a:xfrm>
          <a:custGeom>
            <a:avLst/>
            <a:gdLst/>
            <a:ahLst/>
            <a:cxnLst/>
            <a:rect l="l" t="t" r="r" b="b"/>
            <a:pathLst>
              <a:path w="5079" h="79375">
                <a:moveTo>
                  <a:pt x="0" y="79113"/>
                </a:moveTo>
                <a:lnTo>
                  <a:pt x="0" y="48398"/>
                </a:lnTo>
              </a:path>
              <a:path w="5079" h="79375">
                <a:moveTo>
                  <a:pt x="0" y="30714"/>
                </a:moveTo>
                <a:lnTo>
                  <a:pt x="0" y="0"/>
                </a:lnTo>
              </a:path>
              <a:path w="5079" h="79375">
                <a:moveTo>
                  <a:pt x="4653" y="0"/>
                </a:moveTo>
                <a:lnTo>
                  <a:pt x="4653" y="30714"/>
                </a:lnTo>
              </a:path>
              <a:path w="5079" h="79375">
                <a:moveTo>
                  <a:pt x="4653" y="48398"/>
                </a:moveTo>
                <a:lnTo>
                  <a:pt x="4653" y="7911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46" name="object 17746"/>
          <p:cNvSpPr/>
          <p:nvPr/>
        </p:nvSpPr>
        <p:spPr>
          <a:xfrm>
            <a:off x="14465645" y="6740457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47" name="object 17747"/>
          <p:cNvSpPr/>
          <p:nvPr/>
        </p:nvSpPr>
        <p:spPr>
          <a:xfrm>
            <a:off x="4730979" y="698152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48" name="object 17748"/>
          <p:cNvSpPr/>
          <p:nvPr/>
        </p:nvSpPr>
        <p:spPr>
          <a:xfrm>
            <a:off x="14395839" y="6540347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59">
                <a:moveTo>
                  <a:pt x="69805" y="0"/>
                </a:moveTo>
                <a:lnTo>
                  <a:pt x="43745" y="0"/>
                </a:lnTo>
              </a:path>
              <a:path w="69850" h="200659">
                <a:moveTo>
                  <a:pt x="26060" y="0"/>
                </a:moveTo>
                <a:lnTo>
                  <a:pt x="0" y="0"/>
                </a:lnTo>
              </a:path>
              <a:path w="69850" h="200659">
                <a:moveTo>
                  <a:pt x="0" y="0"/>
                </a:moveTo>
                <a:lnTo>
                  <a:pt x="0" y="39091"/>
                </a:lnTo>
              </a:path>
              <a:path w="69850" h="200659">
                <a:moveTo>
                  <a:pt x="0" y="56775"/>
                </a:moveTo>
                <a:lnTo>
                  <a:pt x="0" y="91213"/>
                </a:lnTo>
              </a:path>
              <a:path w="69850" h="200659">
                <a:moveTo>
                  <a:pt x="0" y="108897"/>
                </a:moveTo>
                <a:lnTo>
                  <a:pt x="0" y="143334"/>
                </a:lnTo>
              </a:path>
              <a:path w="69850" h="200659">
                <a:moveTo>
                  <a:pt x="0" y="161018"/>
                </a:moveTo>
                <a:lnTo>
                  <a:pt x="0" y="200110"/>
                </a:lnTo>
              </a:path>
              <a:path w="69850" h="200659">
                <a:moveTo>
                  <a:pt x="0" y="200110"/>
                </a:moveTo>
                <a:lnTo>
                  <a:pt x="26060" y="200110"/>
                </a:lnTo>
              </a:path>
              <a:path w="69850" h="200659">
                <a:moveTo>
                  <a:pt x="43745" y="200110"/>
                </a:moveTo>
                <a:lnTo>
                  <a:pt x="69805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49" name="object 17749"/>
          <p:cNvSpPr/>
          <p:nvPr/>
        </p:nvSpPr>
        <p:spPr>
          <a:xfrm>
            <a:off x="4730979" y="70606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50" name="object 17750"/>
          <p:cNvSpPr/>
          <p:nvPr/>
        </p:nvSpPr>
        <p:spPr>
          <a:xfrm>
            <a:off x="4809161" y="6885654"/>
            <a:ext cx="59055" cy="175260"/>
          </a:xfrm>
          <a:custGeom>
            <a:avLst/>
            <a:gdLst/>
            <a:ahLst/>
            <a:cxnLst/>
            <a:rect l="l" t="t" r="r" b="b"/>
            <a:pathLst>
              <a:path w="59054" h="175259">
                <a:moveTo>
                  <a:pt x="53983" y="170326"/>
                </a:moveTo>
                <a:lnTo>
                  <a:pt x="53983" y="147988"/>
                </a:lnTo>
              </a:path>
              <a:path w="59054" h="175259">
                <a:moveTo>
                  <a:pt x="53983" y="131235"/>
                </a:moveTo>
                <a:lnTo>
                  <a:pt x="53983" y="95866"/>
                </a:lnTo>
              </a:path>
              <a:path w="59054" h="175259">
                <a:moveTo>
                  <a:pt x="53983" y="79113"/>
                </a:moveTo>
                <a:lnTo>
                  <a:pt x="53983" y="43745"/>
                </a:lnTo>
              </a:path>
              <a:path w="59054" h="175259">
                <a:moveTo>
                  <a:pt x="53983" y="26060"/>
                </a:moveTo>
                <a:lnTo>
                  <a:pt x="53983" y="4653"/>
                </a:lnTo>
              </a:path>
              <a:path w="59054" h="175259">
                <a:moveTo>
                  <a:pt x="58636" y="174980"/>
                </a:moveTo>
                <a:lnTo>
                  <a:pt x="58636" y="147988"/>
                </a:lnTo>
              </a:path>
              <a:path w="59054" h="175259">
                <a:moveTo>
                  <a:pt x="58636" y="131235"/>
                </a:moveTo>
                <a:lnTo>
                  <a:pt x="58636" y="95866"/>
                </a:lnTo>
              </a:path>
              <a:path w="59054" h="175259">
                <a:moveTo>
                  <a:pt x="58636" y="79113"/>
                </a:moveTo>
                <a:lnTo>
                  <a:pt x="58636" y="43745"/>
                </a:lnTo>
              </a:path>
              <a:path w="59054" h="175259">
                <a:moveTo>
                  <a:pt x="58636" y="26060"/>
                </a:moveTo>
                <a:lnTo>
                  <a:pt x="58636" y="0"/>
                </a:lnTo>
              </a:path>
              <a:path w="59054" h="175259">
                <a:moveTo>
                  <a:pt x="53983" y="4653"/>
                </a:moveTo>
                <a:lnTo>
                  <a:pt x="35368" y="4653"/>
                </a:lnTo>
              </a:path>
              <a:path w="59054" h="175259">
                <a:moveTo>
                  <a:pt x="18614" y="4653"/>
                </a:moveTo>
                <a:lnTo>
                  <a:pt x="0" y="4653"/>
                </a:lnTo>
              </a:path>
              <a:path w="59054" h="175259">
                <a:moveTo>
                  <a:pt x="58636" y="0"/>
                </a:moveTo>
                <a:lnTo>
                  <a:pt x="38160" y="0"/>
                </a:lnTo>
              </a:path>
              <a:path w="59054" h="175259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51" name="object 17751"/>
          <p:cNvSpPr/>
          <p:nvPr/>
        </p:nvSpPr>
        <p:spPr>
          <a:xfrm>
            <a:off x="14465645" y="6540347"/>
            <a:ext cx="5080" cy="200660"/>
          </a:xfrm>
          <a:custGeom>
            <a:avLst/>
            <a:gdLst/>
            <a:ahLst/>
            <a:cxnLst/>
            <a:rect l="l" t="t" r="r" b="b"/>
            <a:pathLst>
              <a:path w="5080" h="200659">
                <a:moveTo>
                  <a:pt x="4653" y="0"/>
                </a:moveTo>
                <a:lnTo>
                  <a:pt x="4653" y="39091"/>
                </a:lnTo>
              </a:path>
              <a:path w="5080" h="200659">
                <a:moveTo>
                  <a:pt x="4653" y="56775"/>
                </a:moveTo>
                <a:lnTo>
                  <a:pt x="4653" y="91213"/>
                </a:lnTo>
              </a:path>
              <a:path w="5080" h="200659">
                <a:moveTo>
                  <a:pt x="4653" y="108897"/>
                </a:moveTo>
                <a:lnTo>
                  <a:pt x="4653" y="143334"/>
                </a:lnTo>
              </a:path>
              <a:path w="5080" h="200659">
                <a:moveTo>
                  <a:pt x="4653" y="161018"/>
                </a:moveTo>
                <a:lnTo>
                  <a:pt x="4653" y="200110"/>
                </a:lnTo>
              </a:path>
              <a:path w="5080" h="200659">
                <a:moveTo>
                  <a:pt x="0" y="200110"/>
                </a:moveTo>
                <a:lnTo>
                  <a:pt x="0" y="161018"/>
                </a:lnTo>
              </a:path>
              <a:path w="5080" h="200659">
                <a:moveTo>
                  <a:pt x="0" y="143334"/>
                </a:moveTo>
                <a:lnTo>
                  <a:pt x="0" y="108897"/>
                </a:lnTo>
              </a:path>
              <a:path w="5080" h="200659">
                <a:moveTo>
                  <a:pt x="0" y="91213"/>
                </a:moveTo>
                <a:lnTo>
                  <a:pt x="0" y="56775"/>
                </a:lnTo>
              </a:path>
              <a:path w="5080" h="200659">
                <a:moveTo>
                  <a:pt x="0" y="39091"/>
                </a:moveTo>
                <a:lnTo>
                  <a:pt x="0" y="0"/>
                </a:lnTo>
              </a:path>
              <a:path w="5080" h="200659">
                <a:moveTo>
                  <a:pt x="4653" y="200110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52" name="object 17752"/>
          <p:cNvSpPr/>
          <p:nvPr/>
        </p:nvSpPr>
        <p:spPr>
          <a:xfrm>
            <a:off x="4809161" y="7055980"/>
            <a:ext cx="59055" cy="5080"/>
          </a:xfrm>
          <a:custGeom>
            <a:avLst/>
            <a:gdLst/>
            <a:ahLst/>
            <a:cxnLst/>
            <a:rect l="l" t="t" r="r" b="b"/>
            <a:pathLst>
              <a:path w="59054" h="5079">
                <a:moveTo>
                  <a:pt x="0" y="0"/>
                </a:moveTo>
                <a:lnTo>
                  <a:pt x="18614" y="0"/>
                </a:lnTo>
              </a:path>
              <a:path w="59054" h="5079">
                <a:moveTo>
                  <a:pt x="35368" y="0"/>
                </a:moveTo>
                <a:lnTo>
                  <a:pt x="53983" y="0"/>
                </a:lnTo>
              </a:path>
              <a:path w="59054" h="5079">
                <a:moveTo>
                  <a:pt x="0" y="4653"/>
                </a:moveTo>
                <a:lnTo>
                  <a:pt x="20476" y="4653"/>
                </a:lnTo>
              </a:path>
              <a:path w="59054" h="5079">
                <a:moveTo>
                  <a:pt x="38160" y="4653"/>
                </a:moveTo>
                <a:lnTo>
                  <a:pt x="58636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53" name="object 17753"/>
          <p:cNvSpPr/>
          <p:nvPr/>
        </p:nvSpPr>
        <p:spPr>
          <a:xfrm>
            <a:off x="14465645" y="6540347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54" name="object 17754"/>
          <p:cNvSpPr/>
          <p:nvPr/>
        </p:nvSpPr>
        <p:spPr>
          <a:xfrm>
            <a:off x="11561719" y="677768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55" name="object 17755"/>
          <p:cNvSpPr/>
          <p:nvPr/>
        </p:nvSpPr>
        <p:spPr>
          <a:xfrm>
            <a:off x="14325102" y="6448203"/>
            <a:ext cx="67310" cy="5080"/>
          </a:xfrm>
          <a:custGeom>
            <a:avLst/>
            <a:gdLst/>
            <a:ahLst/>
            <a:cxnLst/>
            <a:rect l="l" t="t" r="r" b="b"/>
            <a:pathLst>
              <a:path w="67309" h="5079">
                <a:moveTo>
                  <a:pt x="67013" y="0"/>
                </a:moveTo>
                <a:lnTo>
                  <a:pt x="0" y="0"/>
                </a:lnTo>
              </a:path>
              <a:path w="67309" h="5079">
                <a:moveTo>
                  <a:pt x="0" y="0"/>
                </a:moveTo>
                <a:lnTo>
                  <a:pt x="0" y="4653"/>
                </a:lnTo>
              </a:path>
              <a:path w="67309" h="5079">
                <a:moveTo>
                  <a:pt x="0" y="4653"/>
                </a:moveTo>
                <a:lnTo>
                  <a:pt x="67013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56" name="object 17756"/>
          <p:cNvSpPr/>
          <p:nvPr/>
        </p:nvSpPr>
        <p:spPr>
          <a:xfrm>
            <a:off x="11561719" y="6777687"/>
            <a:ext cx="69850" cy="201295"/>
          </a:xfrm>
          <a:custGeom>
            <a:avLst/>
            <a:gdLst/>
            <a:ahLst/>
            <a:cxnLst/>
            <a:rect l="l" t="t" r="r" b="b"/>
            <a:pathLst>
              <a:path w="69850" h="201295">
                <a:moveTo>
                  <a:pt x="69805" y="201041"/>
                </a:moveTo>
                <a:lnTo>
                  <a:pt x="69805" y="161018"/>
                </a:lnTo>
              </a:path>
              <a:path w="69850" h="201295">
                <a:moveTo>
                  <a:pt x="69805" y="144265"/>
                </a:moveTo>
                <a:lnTo>
                  <a:pt x="69805" y="108897"/>
                </a:lnTo>
              </a:path>
              <a:path w="69850" h="201295">
                <a:moveTo>
                  <a:pt x="69805" y="91213"/>
                </a:moveTo>
                <a:lnTo>
                  <a:pt x="69805" y="56775"/>
                </a:lnTo>
              </a:path>
              <a:path w="69850" h="201295">
                <a:moveTo>
                  <a:pt x="69805" y="39091"/>
                </a:moveTo>
                <a:lnTo>
                  <a:pt x="69805" y="0"/>
                </a:lnTo>
              </a:path>
              <a:path w="69850" h="201295">
                <a:moveTo>
                  <a:pt x="0" y="201041"/>
                </a:moveTo>
                <a:lnTo>
                  <a:pt x="26060" y="201041"/>
                </a:lnTo>
              </a:path>
              <a:path w="69850" h="201295">
                <a:moveTo>
                  <a:pt x="43745" y="201041"/>
                </a:moveTo>
                <a:lnTo>
                  <a:pt x="69805" y="20104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57" name="object 17757"/>
          <p:cNvSpPr/>
          <p:nvPr/>
        </p:nvSpPr>
        <p:spPr>
          <a:xfrm>
            <a:off x="14465645" y="6448203"/>
            <a:ext cx="5080" cy="5080"/>
          </a:xfrm>
          <a:custGeom>
            <a:avLst/>
            <a:gdLst/>
            <a:ahLst/>
            <a:cxnLst/>
            <a:rect l="l" t="t" r="r" b="b"/>
            <a:pathLst>
              <a:path w="5080" h="5079">
                <a:moveTo>
                  <a:pt x="4653" y="0"/>
                </a:moveTo>
                <a:lnTo>
                  <a:pt x="0" y="0"/>
                </a:lnTo>
              </a:path>
              <a:path w="5080"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58" name="object 17758"/>
          <p:cNvSpPr/>
          <p:nvPr/>
        </p:nvSpPr>
        <p:spPr>
          <a:xfrm>
            <a:off x="14465645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59" name="object 17759"/>
          <p:cNvSpPr/>
          <p:nvPr/>
        </p:nvSpPr>
        <p:spPr>
          <a:xfrm>
            <a:off x="4821261" y="6890307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60" name="object 17760"/>
          <p:cNvSpPr/>
          <p:nvPr/>
        </p:nvSpPr>
        <p:spPr>
          <a:xfrm>
            <a:off x="11557065" y="677768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61" name="object 17761"/>
          <p:cNvSpPr/>
          <p:nvPr/>
        </p:nvSpPr>
        <p:spPr>
          <a:xfrm>
            <a:off x="4821261" y="7028057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62" name="object 17762"/>
          <p:cNvSpPr/>
          <p:nvPr/>
        </p:nvSpPr>
        <p:spPr>
          <a:xfrm>
            <a:off x="11557065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63" name="object 17763"/>
          <p:cNvSpPr/>
          <p:nvPr/>
        </p:nvSpPr>
        <p:spPr>
          <a:xfrm>
            <a:off x="14392116" y="6448203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735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64" name="object 17764"/>
          <p:cNvSpPr/>
          <p:nvPr/>
        </p:nvSpPr>
        <p:spPr>
          <a:xfrm>
            <a:off x="11557065" y="697872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65" name="object 17765"/>
          <p:cNvSpPr/>
          <p:nvPr/>
        </p:nvSpPr>
        <p:spPr>
          <a:xfrm>
            <a:off x="14325102" y="6448203"/>
            <a:ext cx="67310" cy="289560"/>
          </a:xfrm>
          <a:custGeom>
            <a:avLst/>
            <a:gdLst/>
            <a:ahLst/>
            <a:cxnLst/>
            <a:rect l="l" t="t" r="r" b="b"/>
            <a:pathLst>
              <a:path w="67309" h="289559">
                <a:moveTo>
                  <a:pt x="67013" y="289461"/>
                </a:moveTo>
                <a:lnTo>
                  <a:pt x="0" y="289461"/>
                </a:lnTo>
              </a:path>
              <a:path w="67309" h="289559">
                <a:moveTo>
                  <a:pt x="0" y="289461"/>
                </a:moveTo>
                <a:lnTo>
                  <a:pt x="0" y="0"/>
                </a:lnTo>
              </a:path>
              <a:path w="67309" h="289559">
                <a:moveTo>
                  <a:pt x="0" y="0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66" name="object 17766"/>
          <p:cNvSpPr/>
          <p:nvPr/>
        </p:nvSpPr>
        <p:spPr>
          <a:xfrm>
            <a:off x="4818469" y="7028057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67" name="object 17767"/>
          <p:cNvSpPr/>
          <p:nvPr/>
        </p:nvSpPr>
        <p:spPr>
          <a:xfrm>
            <a:off x="14354886" y="6497533"/>
            <a:ext cx="37465" cy="85725"/>
          </a:xfrm>
          <a:custGeom>
            <a:avLst/>
            <a:gdLst/>
            <a:ahLst/>
            <a:cxnLst/>
            <a:rect l="l" t="t" r="r" b="b"/>
            <a:pathLst>
              <a:path w="37465" h="85725">
                <a:moveTo>
                  <a:pt x="7445" y="0"/>
                </a:moveTo>
                <a:lnTo>
                  <a:pt x="37229" y="0"/>
                </a:lnTo>
              </a:path>
              <a:path w="37465" h="85725">
                <a:moveTo>
                  <a:pt x="0" y="7445"/>
                </a:moveTo>
                <a:lnTo>
                  <a:pt x="930" y="3722"/>
                </a:lnTo>
              </a:path>
              <a:path w="37465" h="85725">
                <a:moveTo>
                  <a:pt x="930" y="3722"/>
                </a:moveTo>
                <a:lnTo>
                  <a:pt x="3722" y="930"/>
                </a:lnTo>
              </a:path>
              <a:path w="37465" h="85725">
                <a:moveTo>
                  <a:pt x="3722" y="930"/>
                </a:moveTo>
                <a:lnTo>
                  <a:pt x="7445" y="0"/>
                </a:lnTo>
              </a:path>
              <a:path w="37465" h="85725">
                <a:moveTo>
                  <a:pt x="0" y="77251"/>
                </a:moveTo>
                <a:lnTo>
                  <a:pt x="0" y="7445"/>
                </a:lnTo>
              </a:path>
              <a:path w="37465" h="85725">
                <a:moveTo>
                  <a:pt x="7445" y="85628"/>
                </a:moveTo>
                <a:lnTo>
                  <a:pt x="3722" y="84697"/>
                </a:lnTo>
              </a:path>
              <a:path w="37465" h="85725">
                <a:moveTo>
                  <a:pt x="3722" y="84697"/>
                </a:moveTo>
                <a:lnTo>
                  <a:pt x="930" y="80974"/>
                </a:lnTo>
              </a:path>
              <a:path w="37465" h="85725">
                <a:moveTo>
                  <a:pt x="930" y="80974"/>
                </a:moveTo>
                <a:lnTo>
                  <a:pt x="0" y="77251"/>
                </a:lnTo>
              </a:path>
              <a:path w="37465" h="85725">
                <a:moveTo>
                  <a:pt x="37229" y="85628"/>
                </a:moveTo>
                <a:lnTo>
                  <a:pt x="7445" y="85628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68" name="object 17768"/>
          <p:cNvSpPr/>
          <p:nvPr/>
        </p:nvSpPr>
        <p:spPr>
          <a:xfrm>
            <a:off x="11561719" y="6978728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27922" y="0"/>
                </a:lnTo>
              </a:path>
              <a:path w="73659">
                <a:moveTo>
                  <a:pt x="45606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69" name="object 17769"/>
          <p:cNvSpPr/>
          <p:nvPr/>
        </p:nvSpPr>
        <p:spPr>
          <a:xfrm>
            <a:off x="14458199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70" name="object 17770"/>
          <p:cNvSpPr/>
          <p:nvPr/>
        </p:nvSpPr>
        <p:spPr>
          <a:xfrm>
            <a:off x="11631525" y="697872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71" name="object 17771"/>
          <p:cNvSpPr/>
          <p:nvPr/>
        </p:nvSpPr>
        <p:spPr>
          <a:xfrm>
            <a:off x="4818469" y="6890307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72" name="object 17772"/>
          <p:cNvSpPr/>
          <p:nvPr/>
        </p:nvSpPr>
        <p:spPr>
          <a:xfrm>
            <a:off x="5145160" y="679816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73" name="object 17773"/>
          <p:cNvSpPr/>
          <p:nvPr/>
        </p:nvSpPr>
        <p:spPr>
          <a:xfrm>
            <a:off x="14432137" y="6531040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74" name="object 17774"/>
          <p:cNvSpPr/>
          <p:nvPr/>
        </p:nvSpPr>
        <p:spPr>
          <a:xfrm>
            <a:off x="11631525" y="677768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775" name="object 17775"/>
          <p:cNvGrpSpPr/>
          <p:nvPr/>
        </p:nvGrpSpPr>
        <p:grpSpPr>
          <a:xfrm>
            <a:off x="14391185" y="6448203"/>
            <a:ext cx="61594" cy="92710"/>
            <a:chOff x="14391185" y="6448203"/>
            <a:chExt cx="61594" cy="92710"/>
          </a:xfrm>
        </p:grpSpPr>
        <p:sp>
          <p:nvSpPr>
            <p:cNvPr id="17776" name="object 17776"/>
            <p:cNvSpPr/>
            <p:nvPr/>
          </p:nvSpPr>
          <p:spPr>
            <a:xfrm>
              <a:off x="14417246" y="6534763"/>
              <a:ext cx="34925" cy="5715"/>
            </a:xfrm>
            <a:custGeom>
              <a:avLst/>
              <a:gdLst/>
              <a:ahLst/>
              <a:cxnLst/>
              <a:rect l="l" t="t" r="r" b="b"/>
              <a:pathLst>
                <a:path w="34925" h="5715">
                  <a:moveTo>
                    <a:pt x="34437" y="5584"/>
                  </a:moveTo>
                  <a:lnTo>
                    <a:pt x="34437" y="0"/>
                  </a:lnTo>
                </a:path>
                <a:path w="34925" h="5715">
                  <a:moveTo>
                    <a:pt x="0" y="0"/>
                  </a:moveTo>
                  <a:lnTo>
                    <a:pt x="31645" y="0"/>
                  </a:lnTo>
                </a:path>
                <a:path w="34925" h="5715">
                  <a:moveTo>
                    <a:pt x="31645" y="0"/>
                  </a:moveTo>
                  <a:lnTo>
                    <a:pt x="32576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77" name="object 17777"/>
            <p:cNvSpPr/>
            <p:nvPr/>
          </p:nvSpPr>
          <p:spPr>
            <a:xfrm>
              <a:off x="14448890" y="65338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78" name="object 17778"/>
            <p:cNvSpPr/>
            <p:nvPr/>
          </p:nvSpPr>
          <p:spPr>
            <a:xfrm>
              <a:off x="14449822" y="653476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0" y="0"/>
                  </a:moveTo>
                  <a:lnTo>
                    <a:pt x="930" y="0"/>
                  </a:lnTo>
                </a:path>
                <a:path w="1905">
                  <a:moveTo>
                    <a:pt x="93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79" name="object 17779"/>
            <p:cNvSpPr/>
            <p:nvPr/>
          </p:nvSpPr>
          <p:spPr>
            <a:xfrm>
              <a:off x="14450746" y="65338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80" name="object 17780"/>
            <p:cNvSpPr/>
            <p:nvPr/>
          </p:nvSpPr>
          <p:spPr>
            <a:xfrm>
              <a:off x="14392115" y="6448203"/>
              <a:ext cx="25400" cy="92710"/>
            </a:xfrm>
            <a:custGeom>
              <a:avLst/>
              <a:gdLst/>
              <a:ahLst/>
              <a:cxnLst/>
              <a:rect l="l" t="t" r="r" b="b"/>
              <a:pathLst>
                <a:path w="25400" h="92709">
                  <a:moveTo>
                    <a:pt x="25130" y="86559"/>
                  </a:moveTo>
                  <a:lnTo>
                    <a:pt x="25130" y="92143"/>
                  </a:lnTo>
                </a:path>
                <a:path w="25400" h="92709">
                  <a:moveTo>
                    <a:pt x="0" y="82836"/>
                  </a:moveTo>
                  <a:lnTo>
                    <a:pt x="0" y="53052"/>
                  </a:lnTo>
                </a:path>
                <a:path w="25400" h="92709">
                  <a:moveTo>
                    <a:pt x="0" y="35368"/>
                  </a:moveTo>
                  <a:lnTo>
                    <a:pt x="0" y="4653"/>
                  </a:lnTo>
                </a:path>
                <a:path w="25400" h="92709">
                  <a:moveTo>
                    <a:pt x="0" y="4653"/>
                  </a:moveTo>
                  <a:lnTo>
                    <a:pt x="0" y="35368"/>
                  </a:lnTo>
                </a:path>
                <a:path w="25400" h="92709">
                  <a:moveTo>
                    <a:pt x="0" y="53052"/>
                  </a:moveTo>
                  <a:lnTo>
                    <a:pt x="0" y="82836"/>
                  </a:lnTo>
                </a:path>
                <a:path w="25400" h="92709">
                  <a:moveTo>
                    <a:pt x="0" y="0"/>
                  </a:moveTo>
                  <a:lnTo>
                    <a:pt x="0" y="4653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781" name="object 17781"/>
          <p:cNvSpPr/>
          <p:nvPr/>
        </p:nvSpPr>
        <p:spPr>
          <a:xfrm>
            <a:off x="11561719" y="6777687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73528" y="0"/>
                </a:moveTo>
                <a:lnTo>
                  <a:pt x="45606" y="0"/>
                </a:lnTo>
              </a:path>
              <a:path w="73659">
                <a:moveTo>
                  <a:pt x="279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82" name="object 17782"/>
          <p:cNvSpPr/>
          <p:nvPr/>
        </p:nvSpPr>
        <p:spPr>
          <a:xfrm>
            <a:off x="14392116" y="6531040"/>
            <a:ext cx="73660" cy="5080"/>
          </a:xfrm>
          <a:custGeom>
            <a:avLst/>
            <a:gdLst/>
            <a:ahLst/>
            <a:cxnLst/>
            <a:rect l="l" t="t" r="r" b="b"/>
            <a:pathLst>
              <a:path w="73659" h="5079">
                <a:moveTo>
                  <a:pt x="0" y="0"/>
                </a:moveTo>
                <a:lnTo>
                  <a:pt x="0" y="4653"/>
                </a:lnTo>
              </a:path>
              <a:path w="73659" h="5079">
                <a:moveTo>
                  <a:pt x="0" y="0"/>
                </a:moveTo>
                <a:lnTo>
                  <a:pt x="27922" y="0"/>
                </a:lnTo>
              </a:path>
              <a:path w="73659" h="5079">
                <a:moveTo>
                  <a:pt x="45606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83" name="object 17783"/>
          <p:cNvSpPr/>
          <p:nvPr/>
        </p:nvSpPr>
        <p:spPr>
          <a:xfrm>
            <a:off x="5145160" y="679816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0"/>
                </a:moveTo>
                <a:lnTo>
                  <a:pt x="0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84" name="object 17784"/>
          <p:cNvSpPr/>
          <p:nvPr/>
        </p:nvSpPr>
        <p:spPr>
          <a:xfrm>
            <a:off x="14392116" y="6531040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3722" y="0"/>
                </a:moveTo>
                <a:lnTo>
                  <a:pt x="0" y="0"/>
                </a:lnTo>
              </a:path>
              <a:path w="78740" h="5079">
                <a:moveTo>
                  <a:pt x="78182" y="4653"/>
                </a:moveTo>
                <a:lnTo>
                  <a:pt x="47468" y="4653"/>
                </a:lnTo>
              </a:path>
              <a:path w="78740" h="5079">
                <a:moveTo>
                  <a:pt x="29783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85" name="object 17785"/>
          <p:cNvSpPr/>
          <p:nvPr/>
        </p:nvSpPr>
        <p:spPr>
          <a:xfrm>
            <a:off x="5145160" y="679816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86" name="object 17786"/>
          <p:cNvSpPr/>
          <p:nvPr/>
        </p:nvSpPr>
        <p:spPr>
          <a:xfrm>
            <a:off x="14392116" y="64528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87" name="object 17787"/>
          <p:cNvSpPr/>
          <p:nvPr/>
        </p:nvSpPr>
        <p:spPr>
          <a:xfrm>
            <a:off x="11635248" y="677303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88" name="object 17788"/>
          <p:cNvSpPr/>
          <p:nvPr/>
        </p:nvSpPr>
        <p:spPr>
          <a:xfrm>
            <a:off x="14392116" y="6448203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73528" y="4653"/>
                </a:moveTo>
                <a:lnTo>
                  <a:pt x="45606" y="4653"/>
                </a:lnTo>
              </a:path>
              <a:path w="78740" h="5079">
                <a:moveTo>
                  <a:pt x="27922" y="4653"/>
                </a:moveTo>
                <a:lnTo>
                  <a:pt x="0" y="4653"/>
                </a:lnTo>
              </a:path>
              <a:path w="78740" h="5079">
                <a:moveTo>
                  <a:pt x="78182" y="0"/>
                </a:moveTo>
                <a:lnTo>
                  <a:pt x="47468" y="0"/>
                </a:lnTo>
              </a:path>
              <a:path w="78740" h="5079">
                <a:moveTo>
                  <a:pt x="2978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89" name="object 17789"/>
          <p:cNvSpPr/>
          <p:nvPr/>
        </p:nvSpPr>
        <p:spPr>
          <a:xfrm>
            <a:off x="11635248" y="6978728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90" name="object 17790"/>
          <p:cNvSpPr/>
          <p:nvPr/>
        </p:nvSpPr>
        <p:spPr>
          <a:xfrm>
            <a:off x="14465645" y="6452857"/>
            <a:ext cx="5080" cy="78740"/>
          </a:xfrm>
          <a:custGeom>
            <a:avLst/>
            <a:gdLst/>
            <a:ahLst/>
            <a:cxnLst/>
            <a:rect l="l" t="t" r="r" b="b"/>
            <a:pathLst>
              <a:path w="5080" h="78740">
                <a:moveTo>
                  <a:pt x="0" y="0"/>
                </a:moveTo>
                <a:lnTo>
                  <a:pt x="4653" y="0"/>
                </a:lnTo>
              </a:path>
              <a:path w="5080" h="78740">
                <a:moveTo>
                  <a:pt x="4653" y="0"/>
                </a:moveTo>
                <a:lnTo>
                  <a:pt x="4653" y="30714"/>
                </a:lnTo>
              </a:path>
              <a:path w="5080" h="78740">
                <a:moveTo>
                  <a:pt x="4653" y="48398"/>
                </a:moveTo>
                <a:lnTo>
                  <a:pt x="4653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91" name="object 17791"/>
          <p:cNvSpPr/>
          <p:nvPr/>
        </p:nvSpPr>
        <p:spPr>
          <a:xfrm>
            <a:off x="11635248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92" name="object 17792"/>
          <p:cNvSpPr/>
          <p:nvPr/>
        </p:nvSpPr>
        <p:spPr>
          <a:xfrm>
            <a:off x="14465645" y="6531040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93" name="object 17793"/>
          <p:cNvSpPr/>
          <p:nvPr/>
        </p:nvSpPr>
        <p:spPr>
          <a:xfrm>
            <a:off x="5145160" y="679816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0"/>
                </a:moveTo>
                <a:lnTo>
                  <a:pt x="0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94" name="object 17794"/>
          <p:cNvSpPr/>
          <p:nvPr/>
        </p:nvSpPr>
        <p:spPr>
          <a:xfrm>
            <a:off x="14395839" y="6452857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69805" y="0"/>
                </a:moveTo>
                <a:lnTo>
                  <a:pt x="43745" y="0"/>
                </a:lnTo>
              </a:path>
              <a:path w="69850" h="78740">
                <a:moveTo>
                  <a:pt x="26060" y="0"/>
                </a:moveTo>
                <a:lnTo>
                  <a:pt x="0" y="0"/>
                </a:lnTo>
              </a:path>
              <a:path w="69850" h="78740">
                <a:moveTo>
                  <a:pt x="0" y="0"/>
                </a:moveTo>
                <a:lnTo>
                  <a:pt x="0" y="30714"/>
                </a:lnTo>
              </a:path>
              <a:path w="69850" h="78740">
                <a:moveTo>
                  <a:pt x="0" y="48398"/>
                </a:moveTo>
                <a:lnTo>
                  <a:pt x="0" y="78182"/>
                </a:lnTo>
              </a:path>
              <a:path w="69850" h="78740">
                <a:moveTo>
                  <a:pt x="0" y="78182"/>
                </a:moveTo>
                <a:lnTo>
                  <a:pt x="26060" y="78182"/>
                </a:lnTo>
              </a:path>
              <a:path w="69850" h="78740">
                <a:moveTo>
                  <a:pt x="43745" y="78182"/>
                </a:moveTo>
                <a:lnTo>
                  <a:pt x="69805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95" name="object 17795"/>
          <p:cNvSpPr/>
          <p:nvPr/>
        </p:nvSpPr>
        <p:spPr>
          <a:xfrm>
            <a:off x="5145160" y="679816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7445"/>
                </a:moveTo>
                <a:lnTo>
                  <a:pt x="1861" y="0"/>
                </a:lnTo>
              </a:path>
              <a:path w="1904" h="7620">
                <a:moveTo>
                  <a:pt x="1861" y="0"/>
                </a:moveTo>
                <a:lnTo>
                  <a:pt x="0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96" name="object 17796"/>
          <p:cNvSpPr/>
          <p:nvPr/>
        </p:nvSpPr>
        <p:spPr>
          <a:xfrm>
            <a:off x="5303387" y="6837255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0" y="8376"/>
                </a:moveTo>
                <a:lnTo>
                  <a:pt x="1861" y="0"/>
                </a:lnTo>
              </a:path>
              <a:path w="1904" h="8890">
                <a:moveTo>
                  <a:pt x="1861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97" name="object 17797"/>
          <p:cNvSpPr/>
          <p:nvPr/>
        </p:nvSpPr>
        <p:spPr>
          <a:xfrm>
            <a:off x="14465645" y="6452857"/>
            <a:ext cx="5080" cy="78740"/>
          </a:xfrm>
          <a:custGeom>
            <a:avLst/>
            <a:gdLst/>
            <a:ahLst/>
            <a:cxnLst/>
            <a:rect l="l" t="t" r="r" b="b"/>
            <a:pathLst>
              <a:path w="5080" h="78740">
                <a:moveTo>
                  <a:pt x="4653" y="0"/>
                </a:moveTo>
                <a:lnTo>
                  <a:pt x="4653" y="30714"/>
                </a:lnTo>
              </a:path>
              <a:path w="5080" h="78740">
                <a:moveTo>
                  <a:pt x="4653" y="48398"/>
                </a:moveTo>
                <a:lnTo>
                  <a:pt x="4653" y="78182"/>
                </a:lnTo>
              </a:path>
              <a:path w="5080" h="78740">
                <a:moveTo>
                  <a:pt x="0" y="78182"/>
                </a:moveTo>
                <a:lnTo>
                  <a:pt x="0" y="48398"/>
                </a:lnTo>
              </a:path>
              <a:path w="5080" h="78740">
                <a:moveTo>
                  <a:pt x="0" y="30714"/>
                </a:moveTo>
                <a:lnTo>
                  <a:pt x="0" y="0"/>
                </a:lnTo>
              </a:path>
              <a:path w="5080" h="78740">
                <a:moveTo>
                  <a:pt x="4653" y="78182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98" name="object 17798"/>
          <p:cNvSpPr/>
          <p:nvPr/>
        </p:nvSpPr>
        <p:spPr>
          <a:xfrm>
            <a:off x="5303387" y="6837255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0" y="8376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99" name="object 17799"/>
          <p:cNvSpPr/>
          <p:nvPr/>
        </p:nvSpPr>
        <p:spPr>
          <a:xfrm>
            <a:off x="11635248" y="6891238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0" y="0"/>
                </a:moveTo>
                <a:lnTo>
                  <a:pt x="20476" y="0"/>
                </a:lnTo>
              </a:path>
              <a:path w="59054">
                <a:moveTo>
                  <a:pt x="38160" y="0"/>
                </a:moveTo>
                <a:lnTo>
                  <a:pt x="5863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00" name="object 17800"/>
          <p:cNvSpPr/>
          <p:nvPr/>
        </p:nvSpPr>
        <p:spPr>
          <a:xfrm>
            <a:off x="14465645" y="6452857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01" name="object 17801"/>
          <p:cNvSpPr/>
          <p:nvPr/>
        </p:nvSpPr>
        <p:spPr>
          <a:xfrm>
            <a:off x="14333478" y="6452857"/>
            <a:ext cx="59055" cy="174625"/>
          </a:xfrm>
          <a:custGeom>
            <a:avLst/>
            <a:gdLst/>
            <a:ahLst/>
            <a:cxnLst/>
            <a:rect l="l" t="t" r="r" b="b"/>
            <a:pathLst>
              <a:path w="59055" h="174625">
                <a:moveTo>
                  <a:pt x="4653" y="4653"/>
                </a:moveTo>
                <a:lnTo>
                  <a:pt x="4653" y="26060"/>
                </a:lnTo>
              </a:path>
              <a:path w="59055" h="174625">
                <a:moveTo>
                  <a:pt x="4653" y="43745"/>
                </a:moveTo>
                <a:lnTo>
                  <a:pt x="4653" y="78182"/>
                </a:lnTo>
              </a:path>
              <a:path w="59055" h="174625">
                <a:moveTo>
                  <a:pt x="4653" y="95866"/>
                </a:moveTo>
                <a:lnTo>
                  <a:pt x="4653" y="131235"/>
                </a:lnTo>
              </a:path>
              <a:path w="59055" h="174625">
                <a:moveTo>
                  <a:pt x="4653" y="147988"/>
                </a:moveTo>
                <a:lnTo>
                  <a:pt x="4653" y="170326"/>
                </a:lnTo>
              </a:path>
              <a:path w="59055" h="174625">
                <a:moveTo>
                  <a:pt x="0" y="0"/>
                </a:moveTo>
                <a:lnTo>
                  <a:pt x="0" y="26060"/>
                </a:lnTo>
              </a:path>
              <a:path w="59055" h="174625">
                <a:moveTo>
                  <a:pt x="0" y="43745"/>
                </a:moveTo>
                <a:lnTo>
                  <a:pt x="0" y="78182"/>
                </a:lnTo>
              </a:path>
              <a:path w="59055" h="174625">
                <a:moveTo>
                  <a:pt x="0" y="95866"/>
                </a:moveTo>
                <a:lnTo>
                  <a:pt x="0" y="131235"/>
                </a:lnTo>
              </a:path>
              <a:path w="59055" h="174625">
                <a:moveTo>
                  <a:pt x="0" y="147988"/>
                </a:moveTo>
                <a:lnTo>
                  <a:pt x="0" y="174049"/>
                </a:lnTo>
              </a:path>
              <a:path w="59055" h="174625">
                <a:moveTo>
                  <a:pt x="4653" y="170326"/>
                </a:moveTo>
                <a:lnTo>
                  <a:pt x="22337" y="170326"/>
                </a:lnTo>
              </a:path>
              <a:path w="59055" h="174625">
                <a:moveTo>
                  <a:pt x="40022" y="170326"/>
                </a:moveTo>
                <a:lnTo>
                  <a:pt x="58636" y="170326"/>
                </a:lnTo>
              </a:path>
              <a:path w="59055" h="174625">
                <a:moveTo>
                  <a:pt x="0" y="174049"/>
                </a:moveTo>
                <a:lnTo>
                  <a:pt x="20476" y="174049"/>
                </a:lnTo>
              </a:path>
              <a:path w="59055" h="174625">
                <a:moveTo>
                  <a:pt x="38160" y="174049"/>
                </a:moveTo>
                <a:lnTo>
                  <a:pt x="58636" y="174049"/>
                </a:lnTo>
              </a:path>
              <a:path w="59055" h="174625">
                <a:moveTo>
                  <a:pt x="58636" y="4653"/>
                </a:moveTo>
                <a:lnTo>
                  <a:pt x="40022" y="4653"/>
                </a:lnTo>
              </a:path>
              <a:path w="59055" h="174625">
                <a:moveTo>
                  <a:pt x="22337" y="4653"/>
                </a:moveTo>
                <a:lnTo>
                  <a:pt x="4653" y="4653"/>
                </a:lnTo>
              </a:path>
              <a:path w="59055" h="174625">
                <a:moveTo>
                  <a:pt x="58636" y="0"/>
                </a:moveTo>
                <a:lnTo>
                  <a:pt x="38160" y="0"/>
                </a:lnTo>
              </a:path>
              <a:path w="59055" h="174625">
                <a:moveTo>
                  <a:pt x="20476" y="0"/>
                </a:moveTo>
                <a:lnTo>
                  <a:pt x="0" y="0"/>
                </a:lnTo>
              </a:path>
              <a:path w="59055" h="174625">
                <a:moveTo>
                  <a:pt x="46537" y="170326"/>
                </a:moveTo>
                <a:lnTo>
                  <a:pt x="46537" y="142404"/>
                </a:lnTo>
              </a:path>
              <a:path w="59055" h="174625">
                <a:moveTo>
                  <a:pt x="46537" y="31645"/>
                </a:moveTo>
                <a:lnTo>
                  <a:pt x="46537" y="4653"/>
                </a:lnTo>
              </a:path>
              <a:path w="59055" h="174625">
                <a:moveTo>
                  <a:pt x="49329" y="4653"/>
                </a:moveTo>
                <a:lnTo>
                  <a:pt x="49329" y="31645"/>
                </a:lnTo>
              </a:path>
              <a:path w="59055" h="174625">
                <a:moveTo>
                  <a:pt x="49329" y="142404"/>
                </a:moveTo>
                <a:lnTo>
                  <a:pt x="49329" y="17032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02" name="object 17802"/>
          <p:cNvSpPr/>
          <p:nvPr/>
        </p:nvSpPr>
        <p:spPr>
          <a:xfrm>
            <a:off x="14054255" y="6706951"/>
            <a:ext cx="1905" cy="8890"/>
          </a:xfrm>
          <a:custGeom>
            <a:avLst/>
            <a:gdLst/>
            <a:ahLst/>
            <a:cxnLst/>
            <a:rect l="l" t="t" r="r" b="b"/>
            <a:pathLst>
              <a:path w="1905" h="8890">
                <a:moveTo>
                  <a:pt x="1861" y="0"/>
                </a:moveTo>
                <a:lnTo>
                  <a:pt x="0" y="8376"/>
                </a:lnTo>
              </a:path>
              <a:path w="1905" h="8890">
                <a:moveTo>
                  <a:pt x="0" y="8376"/>
                </a:moveTo>
                <a:lnTo>
                  <a:pt x="1861" y="0"/>
                </a:lnTo>
              </a:path>
              <a:path w="1905" h="8890">
                <a:moveTo>
                  <a:pt x="1861" y="0"/>
                </a:moveTo>
                <a:lnTo>
                  <a:pt x="0" y="8376"/>
                </a:lnTo>
              </a:path>
              <a:path w="1905" h="8890">
                <a:moveTo>
                  <a:pt x="0" y="8376"/>
                </a:moveTo>
                <a:lnTo>
                  <a:pt x="1861" y="0"/>
                </a:lnTo>
              </a:path>
              <a:path w="1905" h="8890">
                <a:moveTo>
                  <a:pt x="1861" y="0"/>
                </a:moveTo>
                <a:lnTo>
                  <a:pt x="0" y="8376"/>
                </a:lnTo>
              </a:path>
              <a:path w="1905" h="8890">
                <a:moveTo>
                  <a:pt x="0" y="8376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803" name="object 17803"/>
          <p:cNvGrpSpPr/>
          <p:nvPr/>
        </p:nvGrpSpPr>
        <p:grpSpPr>
          <a:xfrm>
            <a:off x="5302456" y="6812125"/>
            <a:ext cx="9525" cy="34925"/>
            <a:chOff x="5302456" y="6812125"/>
            <a:chExt cx="9525" cy="34925"/>
          </a:xfrm>
        </p:grpSpPr>
        <p:sp>
          <p:nvSpPr>
            <p:cNvPr id="17804" name="object 17804"/>
            <p:cNvSpPr/>
            <p:nvPr/>
          </p:nvSpPr>
          <p:spPr>
            <a:xfrm>
              <a:off x="5303387" y="6814917"/>
              <a:ext cx="7620" cy="31115"/>
            </a:xfrm>
            <a:custGeom>
              <a:avLst/>
              <a:gdLst/>
              <a:ahLst/>
              <a:cxnLst/>
              <a:rect l="l" t="t" r="r" b="b"/>
              <a:pathLst>
                <a:path w="7620" h="31115">
                  <a:moveTo>
                    <a:pt x="1861" y="22337"/>
                  </a:moveTo>
                  <a:lnTo>
                    <a:pt x="0" y="30714"/>
                  </a:lnTo>
                </a:path>
                <a:path w="7620" h="31115">
                  <a:moveTo>
                    <a:pt x="0" y="30714"/>
                  </a:moveTo>
                  <a:lnTo>
                    <a:pt x="1861" y="22337"/>
                  </a:lnTo>
                </a:path>
                <a:path w="7620" h="31115">
                  <a:moveTo>
                    <a:pt x="1861" y="22337"/>
                  </a:moveTo>
                  <a:lnTo>
                    <a:pt x="0" y="30714"/>
                  </a:lnTo>
                </a:path>
                <a:path w="7620" h="31115">
                  <a:moveTo>
                    <a:pt x="6515" y="0"/>
                  </a:moveTo>
                  <a:lnTo>
                    <a:pt x="5584" y="0"/>
                  </a:lnTo>
                </a:path>
                <a:path w="7620" h="31115">
                  <a:moveTo>
                    <a:pt x="7445" y="0"/>
                  </a:moveTo>
                  <a:lnTo>
                    <a:pt x="6515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05" name="object 17805"/>
            <p:cNvSpPr/>
            <p:nvPr/>
          </p:nvSpPr>
          <p:spPr>
            <a:xfrm>
              <a:off x="5309902" y="68139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06" name="object 17806"/>
            <p:cNvSpPr/>
            <p:nvPr/>
          </p:nvSpPr>
          <p:spPr>
            <a:xfrm>
              <a:off x="5304317" y="6813056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4">
                  <a:moveTo>
                    <a:pt x="4653" y="186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07" name="object 17807"/>
            <p:cNvSpPr/>
            <p:nvPr/>
          </p:nvSpPr>
          <p:spPr>
            <a:xfrm>
              <a:off x="5302456" y="6812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08" name="object 17808"/>
            <p:cNvSpPr/>
            <p:nvPr/>
          </p:nvSpPr>
          <p:spPr>
            <a:xfrm>
              <a:off x="5303387" y="681305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809" name="object 17809"/>
          <p:cNvSpPr/>
          <p:nvPr/>
        </p:nvSpPr>
        <p:spPr>
          <a:xfrm>
            <a:off x="11635248" y="6886585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>
                <a:moveTo>
                  <a:pt x="53983" y="0"/>
                </a:moveTo>
                <a:lnTo>
                  <a:pt x="36299" y="0"/>
                </a:lnTo>
              </a:path>
              <a:path w="54609">
                <a:moveTo>
                  <a:pt x="186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10" name="object 17810"/>
          <p:cNvSpPr/>
          <p:nvPr/>
        </p:nvSpPr>
        <p:spPr>
          <a:xfrm>
            <a:off x="5302456" y="681305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11" name="object 17811"/>
          <p:cNvSpPr/>
          <p:nvPr/>
        </p:nvSpPr>
        <p:spPr>
          <a:xfrm>
            <a:off x="13896029" y="666785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5" h="7620">
                <a:moveTo>
                  <a:pt x="1861" y="0"/>
                </a:moveTo>
                <a:lnTo>
                  <a:pt x="0" y="7445"/>
                </a:lnTo>
              </a:path>
              <a:path w="1905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812" name="object 17812"/>
          <p:cNvGrpSpPr/>
          <p:nvPr/>
        </p:nvGrpSpPr>
        <p:grpSpPr>
          <a:xfrm>
            <a:off x="5249404" y="6799094"/>
            <a:ext cx="54610" cy="15240"/>
            <a:chOff x="5249404" y="6799094"/>
            <a:chExt cx="54610" cy="15240"/>
          </a:xfrm>
        </p:grpSpPr>
        <p:sp>
          <p:nvSpPr>
            <p:cNvPr id="17813" name="object 17813"/>
            <p:cNvSpPr/>
            <p:nvPr/>
          </p:nvSpPr>
          <p:spPr>
            <a:xfrm>
              <a:off x="5250334" y="6800025"/>
              <a:ext cx="52705" cy="13335"/>
            </a:xfrm>
            <a:custGeom>
              <a:avLst/>
              <a:gdLst/>
              <a:ahLst/>
              <a:cxnLst/>
              <a:rect l="l" t="t" r="r" b="b"/>
              <a:pathLst>
                <a:path w="52704" h="13334">
                  <a:moveTo>
                    <a:pt x="52121" y="13030"/>
                  </a:moveTo>
                  <a:lnTo>
                    <a:pt x="34437" y="8376"/>
                  </a:lnTo>
                </a:path>
                <a:path w="52704" h="13334">
                  <a:moveTo>
                    <a:pt x="17684" y="46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14" name="object 17814"/>
            <p:cNvSpPr/>
            <p:nvPr/>
          </p:nvSpPr>
          <p:spPr>
            <a:xfrm>
              <a:off x="5249404" y="67990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815" name="object 17815"/>
          <p:cNvSpPr/>
          <p:nvPr/>
        </p:nvSpPr>
        <p:spPr>
          <a:xfrm>
            <a:off x="11635248" y="6786064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58636" y="0"/>
                </a:moveTo>
                <a:lnTo>
                  <a:pt x="38160" y="0"/>
                </a:lnTo>
              </a:path>
              <a:path w="59054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16" name="object 17816"/>
          <p:cNvSpPr/>
          <p:nvPr/>
        </p:nvSpPr>
        <p:spPr>
          <a:xfrm>
            <a:off x="5249404" y="680002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817" name="object 17817"/>
          <p:cNvGrpSpPr/>
          <p:nvPr/>
        </p:nvGrpSpPr>
        <p:grpSpPr>
          <a:xfrm>
            <a:off x="4048742" y="4683510"/>
            <a:ext cx="6985" cy="15240"/>
            <a:chOff x="4048742" y="4683510"/>
            <a:chExt cx="6985" cy="15240"/>
          </a:xfrm>
        </p:grpSpPr>
        <p:sp>
          <p:nvSpPr>
            <p:cNvPr id="17818" name="object 17818"/>
            <p:cNvSpPr/>
            <p:nvPr/>
          </p:nvSpPr>
          <p:spPr>
            <a:xfrm>
              <a:off x="4050604" y="4685371"/>
              <a:ext cx="1905" cy="11430"/>
            </a:xfrm>
            <a:custGeom>
              <a:avLst/>
              <a:gdLst/>
              <a:ahLst/>
              <a:cxnLst/>
              <a:rect l="l" t="t" r="r" b="b"/>
              <a:pathLst>
                <a:path w="1904" h="11429">
                  <a:moveTo>
                    <a:pt x="0" y="11168"/>
                  </a:moveTo>
                  <a:lnTo>
                    <a:pt x="1861" y="11168"/>
                  </a:lnTo>
                </a:path>
                <a:path w="1904" h="11429">
                  <a:moveTo>
                    <a:pt x="1861" y="11168"/>
                  </a:moveTo>
                  <a:lnTo>
                    <a:pt x="1861" y="0"/>
                  </a:lnTo>
                </a:path>
                <a:path w="1904" h="11429">
                  <a:moveTo>
                    <a:pt x="1861" y="0"/>
                  </a:moveTo>
                  <a:lnTo>
                    <a:pt x="0" y="0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19" name="object 17819"/>
            <p:cNvSpPr/>
            <p:nvPr/>
          </p:nvSpPr>
          <p:spPr>
            <a:xfrm>
              <a:off x="4048742" y="4683510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1861"/>
                  </a:moveTo>
                  <a:lnTo>
                    <a:pt x="545" y="544"/>
                  </a:lnTo>
                  <a:lnTo>
                    <a:pt x="1861" y="0"/>
                  </a:lnTo>
                  <a:lnTo>
                    <a:pt x="3177" y="544"/>
                  </a:lnTo>
                  <a:lnTo>
                    <a:pt x="3723" y="1861"/>
                  </a:lnTo>
                  <a:lnTo>
                    <a:pt x="3177" y="3177"/>
                  </a:lnTo>
                  <a:lnTo>
                    <a:pt x="1861" y="3722"/>
                  </a:lnTo>
                  <a:lnTo>
                    <a:pt x="545" y="3177"/>
                  </a:lnTo>
                  <a:lnTo>
                    <a:pt x="0" y="18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20" name="object 17820"/>
            <p:cNvSpPr/>
            <p:nvPr/>
          </p:nvSpPr>
          <p:spPr>
            <a:xfrm>
              <a:off x="4050604" y="4685371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861" y="0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21" name="object 17821"/>
            <p:cNvSpPr/>
            <p:nvPr/>
          </p:nvSpPr>
          <p:spPr>
            <a:xfrm>
              <a:off x="4050603" y="4683510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1861"/>
                  </a:moveTo>
                  <a:lnTo>
                    <a:pt x="545" y="544"/>
                  </a:lnTo>
                  <a:lnTo>
                    <a:pt x="1861" y="0"/>
                  </a:lnTo>
                  <a:lnTo>
                    <a:pt x="3177" y="544"/>
                  </a:lnTo>
                  <a:lnTo>
                    <a:pt x="3723" y="1861"/>
                  </a:lnTo>
                  <a:lnTo>
                    <a:pt x="3177" y="3177"/>
                  </a:lnTo>
                  <a:lnTo>
                    <a:pt x="1861" y="3722"/>
                  </a:lnTo>
                  <a:lnTo>
                    <a:pt x="545" y="3177"/>
                  </a:lnTo>
                  <a:lnTo>
                    <a:pt x="0" y="18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22" name="object 17822"/>
            <p:cNvSpPr/>
            <p:nvPr/>
          </p:nvSpPr>
          <p:spPr>
            <a:xfrm>
              <a:off x="4052465" y="4685371"/>
              <a:ext cx="1270" cy="11430"/>
            </a:xfrm>
            <a:custGeom>
              <a:avLst/>
              <a:gdLst/>
              <a:ahLst/>
              <a:cxnLst/>
              <a:rect l="l" t="t" r="r" b="b"/>
              <a:pathLst>
                <a:path w="1270" h="11429">
                  <a:moveTo>
                    <a:pt x="0" y="0"/>
                  </a:moveTo>
                  <a:lnTo>
                    <a:pt x="930" y="0"/>
                  </a:lnTo>
                </a:path>
                <a:path w="1270" h="11429">
                  <a:moveTo>
                    <a:pt x="930" y="0"/>
                  </a:moveTo>
                  <a:lnTo>
                    <a:pt x="930" y="11168"/>
                  </a:lnTo>
                </a:path>
                <a:path w="1270" h="11429">
                  <a:moveTo>
                    <a:pt x="930" y="11168"/>
                  </a:moveTo>
                  <a:lnTo>
                    <a:pt x="0" y="11168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23" name="object 17823"/>
            <p:cNvSpPr/>
            <p:nvPr/>
          </p:nvSpPr>
          <p:spPr>
            <a:xfrm>
              <a:off x="4050603" y="4694679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1861"/>
                  </a:moveTo>
                  <a:lnTo>
                    <a:pt x="545" y="544"/>
                  </a:lnTo>
                  <a:lnTo>
                    <a:pt x="1861" y="0"/>
                  </a:lnTo>
                  <a:lnTo>
                    <a:pt x="3177" y="544"/>
                  </a:lnTo>
                  <a:lnTo>
                    <a:pt x="3723" y="1861"/>
                  </a:lnTo>
                  <a:lnTo>
                    <a:pt x="3177" y="3177"/>
                  </a:lnTo>
                  <a:lnTo>
                    <a:pt x="1861" y="3722"/>
                  </a:lnTo>
                  <a:lnTo>
                    <a:pt x="545" y="3177"/>
                  </a:lnTo>
                  <a:lnTo>
                    <a:pt x="0" y="18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24" name="object 17824"/>
            <p:cNvSpPr/>
            <p:nvPr/>
          </p:nvSpPr>
          <p:spPr>
            <a:xfrm>
              <a:off x="4050604" y="469654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861" y="0"/>
                  </a:moveTo>
                  <a:lnTo>
                    <a:pt x="0" y="0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825" name="object 17825"/>
          <p:cNvSpPr/>
          <p:nvPr/>
        </p:nvSpPr>
        <p:spPr>
          <a:xfrm>
            <a:off x="4050603" y="4697471"/>
            <a:ext cx="99060" cy="23495"/>
          </a:xfrm>
          <a:custGeom>
            <a:avLst/>
            <a:gdLst/>
            <a:ahLst/>
            <a:cxnLst/>
            <a:rect l="l" t="t" r="r" b="b"/>
            <a:pathLst>
              <a:path w="99060" h="23495">
                <a:moveTo>
                  <a:pt x="98659" y="23268"/>
                </a:moveTo>
                <a:lnTo>
                  <a:pt x="65152" y="9307"/>
                </a:lnTo>
              </a:path>
              <a:path w="99060" h="23495">
                <a:moveTo>
                  <a:pt x="65152" y="9307"/>
                </a:moveTo>
                <a:lnTo>
                  <a:pt x="28853" y="930"/>
                </a:lnTo>
              </a:path>
              <a:path w="99060" h="23495">
                <a:moveTo>
                  <a:pt x="28853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26" name="object 17826"/>
          <p:cNvSpPr/>
          <p:nvPr/>
        </p:nvSpPr>
        <p:spPr>
          <a:xfrm>
            <a:off x="13896029" y="666785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5" h="7620">
                <a:moveTo>
                  <a:pt x="1861" y="0"/>
                </a:moveTo>
                <a:lnTo>
                  <a:pt x="0" y="7445"/>
                </a:lnTo>
              </a:path>
              <a:path w="1905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27" name="object 17827"/>
          <p:cNvSpPr/>
          <p:nvPr/>
        </p:nvSpPr>
        <p:spPr>
          <a:xfrm>
            <a:off x="4149263" y="4720740"/>
            <a:ext cx="50800" cy="37465"/>
          </a:xfrm>
          <a:custGeom>
            <a:avLst/>
            <a:gdLst/>
            <a:ahLst/>
            <a:cxnLst/>
            <a:rect l="l" t="t" r="r" b="b"/>
            <a:pathLst>
              <a:path w="50800" h="37464">
                <a:moveTo>
                  <a:pt x="50260" y="37229"/>
                </a:moveTo>
                <a:lnTo>
                  <a:pt x="30714" y="19545"/>
                </a:lnTo>
              </a:path>
              <a:path w="50800" h="37464">
                <a:moveTo>
                  <a:pt x="30714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28" name="object 17828"/>
          <p:cNvSpPr/>
          <p:nvPr/>
        </p:nvSpPr>
        <p:spPr>
          <a:xfrm>
            <a:off x="5247542" y="6799094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930" y="930"/>
                </a:moveTo>
                <a:lnTo>
                  <a:pt x="0" y="0"/>
                </a:lnTo>
              </a:path>
              <a:path w="1904" h="1270">
                <a:moveTo>
                  <a:pt x="1861" y="93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829" name="object 17829"/>
          <p:cNvGrpSpPr/>
          <p:nvPr/>
        </p:nvGrpSpPr>
        <p:grpSpPr>
          <a:xfrm>
            <a:off x="4224653" y="4443378"/>
            <a:ext cx="1905" cy="271780"/>
            <a:chOff x="4224653" y="4443378"/>
            <a:chExt cx="1905" cy="271780"/>
          </a:xfrm>
        </p:grpSpPr>
        <p:sp>
          <p:nvSpPr>
            <p:cNvPr id="17830" name="object 17830"/>
            <p:cNvSpPr/>
            <p:nvPr/>
          </p:nvSpPr>
          <p:spPr>
            <a:xfrm>
              <a:off x="4225584" y="4702125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5">
                  <a:moveTo>
                    <a:pt x="0" y="0"/>
                  </a:moveTo>
                  <a:lnTo>
                    <a:pt x="0" y="130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31" name="object 17831"/>
            <p:cNvSpPr/>
            <p:nvPr/>
          </p:nvSpPr>
          <p:spPr>
            <a:xfrm>
              <a:off x="4225584" y="4443378"/>
              <a:ext cx="0" cy="242570"/>
            </a:xfrm>
            <a:custGeom>
              <a:avLst/>
              <a:gdLst/>
              <a:ahLst/>
              <a:cxnLst/>
              <a:rect l="l" t="t" r="r" b="b"/>
              <a:pathLst>
                <a:path h="242570">
                  <a:moveTo>
                    <a:pt x="0" y="241993"/>
                  </a:moveTo>
                  <a:lnTo>
                    <a:pt x="0" y="206625"/>
                  </a:lnTo>
                </a:path>
                <a:path h="242570">
                  <a:moveTo>
                    <a:pt x="0" y="188941"/>
                  </a:moveTo>
                  <a:lnTo>
                    <a:pt x="0" y="154503"/>
                  </a:lnTo>
                </a:path>
                <a:path h="242570">
                  <a:moveTo>
                    <a:pt x="0" y="136819"/>
                  </a:moveTo>
                  <a:lnTo>
                    <a:pt x="0" y="102381"/>
                  </a:lnTo>
                </a:path>
                <a:path h="242570">
                  <a:moveTo>
                    <a:pt x="0" y="84697"/>
                  </a:moveTo>
                  <a:lnTo>
                    <a:pt x="0" y="49329"/>
                  </a:lnTo>
                </a:path>
                <a:path h="242570">
                  <a:moveTo>
                    <a:pt x="0" y="325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832" name="object 17832"/>
          <p:cNvSpPr/>
          <p:nvPr/>
        </p:nvSpPr>
        <p:spPr>
          <a:xfrm>
            <a:off x="4487123" y="4786822"/>
            <a:ext cx="86995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86559" y="0"/>
                </a:moveTo>
                <a:lnTo>
                  <a:pt x="52121" y="0"/>
                </a:lnTo>
              </a:path>
              <a:path w="86995">
                <a:moveTo>
                  <a:pt x="3443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33" name="object 17833"/>
          <p:cNvSpPr/>
          <p:nvPr/>
        </p:nvSpPr>
        <p:spPr>
          <a:xfrm>
            <a:off x="5246611" y="679909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34" name="object 17834"/>
          <p:cNvSpPr/>
          <p:nvPr/>
        </p:nvSpPr>
        <p:spPr>
          <a:xfrm>
            <a:off x="4050603" y="4685371"/>
            <a:ext cx="0" cy="73025"/>
          </a:xfrm>
          <a:custGeom>
            <a:avLst/>
            <a:gdLst/>
            <a:ahLst/>
            <a:cxnLst/>
            <a:rect l="l" t="t" r="r" b="b"/>
            <a:pathLst>
              <a:path h="73025">
                <a:moveTo>
                  <a:pt x="0" y="0"/>
                </a:moveTo>
                <a:lnTo>
                  <a:pt x="0" y="11168"/>
                </a:lnTo>
              </a:path>
              <a:path h="73025">
                <a:moveTo>
                  <a:pt x="0" y="11168"/>
                </a:moveTo>
                <a:lnTo>
                  <a:pt x="0" y="33506"/>
                </a:lnTo>
              </a:path>
              <a:path h="73025">
                <a:moveTo>
                  <a:pt x="0" y="50260"/>
                </a:moveTo>
                <a:lnTo>
                  <a:pt x="0" y="725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35" name="object 17835"/>
          <p:cNvSpPr/>
          <p:nvPr/>
        </p:nvSpPr>
        <p:spPr>
          <a:xfrm>
            <a:off x="11635248" y="6790718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>
                <a:moveTo>
                  <a:pt x="53983" y="0"/>
                </a:moveTo>
                <a:lnTo>
                  <a:pt x="36299" y="0"/>
                </a:lnTo>
              </a:path>
              <a:path w="54609">
                <a:moveTo>
                  <a:pt x="186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36" name="object 17836"/>
          <p:cNvSpPr/>
          <p:nvPr/>
        </p:nvSpPr>
        <p:spPr>
          <a:xfrm>
            <a:off x="11689231" y="6786064"/>
            <a:ext cx="5080" cy="105410"/>
          </a:xfrm>
          <a:custGeom>
            <a:avLst/>
            <a:gdLst/>
            <a:ahLst/>
            <a:cxnLst/>
            <a:rect l="l" t="t" r="r" b="b"/>
            <a:pathLst>
              <a:path w="5079" h="105409">
                <a:moveTo>
                  <a:pt x="4653" y="105174"/>
                </a:moveTo>
                <a:lnTo>
                  <a:pt x="4653" y="87490"/>
                </a:lnTo>
              </a:path>
              <a:path w="5079" h="105409">
                <a:moveTo>
                  <a:pt x="4653" y="69805"/>
                </a:moveTo>
                <a:lnTo>
                  <a:pt x="4653" y="35368"/>
                </a:lnTo>
              </a:path>
              <a:path w="5079" h="105409">
                <a:moveTo>
                  <a:pt x="4653" y="17684"/>
                </a:moveTo>
                <a:lnTo>
                  <a:pt x="4653" y="0"/>
                </a:lnTo>
              </a:path>
              <a:path w="5079" h="105409">
                <a:moveTo>
                  <a:pt x="0" y="100520"/>
                </a:moveTo>
                <a:lnTo>
                  <a:pt x="0" y="61429"/>
                </a:lnTo>
              </a:path>
              <a:path w="5079" h="105409">
                <a:moveTo>
                  <a:pt x="0" y="43745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37" name="object 17837"/>
          <p:cNvSpPr/>
          <p:nvPr/>
        </p:nvSpPr>
        <p:spPr>
          <a:xfrm>
            <a:off x="4224653" y="4478746"/>
            <a:ext cx="0" cy="235585"/>
          </a:xfrm>
          <a:custGeom>
            <a:avLst/>
            <a:gdLst/>
            <a:ahLst/>
            <a:cxnLst/>
            <a:rect l="l" t="t" r="r" b="b"/>
            <a:pathLst>
              <a:path h="235585">
                <a:moveTo>
                  <a:pt x="0" y="0"/>
                </a:moveTo>
                <a:lnTo>
                  <a:pt x="0" y="26060"/>
                </a:lnTo>
              </a:path>
              <a:path h="235585">
                <a:moveTo>
                  <a:pt x="0" y="43745"/>
                </a:moveTo>
                <a:lnTo>
                  <a:pt x="0" y="78182"/>
                </a:lnTo>
              </a:path>
              <a:path h="235585">
                <a:moveTo>
                  <a:pt x="0" y="95866"/>
                </a:moveTo>
                <a:lnTo>
                  <a:pt x="0" y="130304"/>
                </a:lnTo>
              </a:path>
              <a:path h="235585">
                <a:moveTo>
                  <a:pt x="0" y="147988"/>
                </a:moveTo>
                <a:lnTo>
                  <a:pt x="0" y="183356"/>
                </a:lnTo>
              </a:path>
              <a:path h="235585">
                <a:moveTo>
                  <a:pt x="0" y="200110"/>
                </a:moveTo>
                <a:lnTo>
                  <a:pt x="0" y="2354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38" name="object 17838"/>
          <p:cNvSpPr/>
          <p:nvPr/>
        </p:nvSpPr>
        <p:spPr>
          <a:xfrm>
            <a:off x="4050603" y="4757970"/>
            <a:ext cx="130810" cy="0"/>
          </a:xfrm>
          <a:custGeom>
            <a:avLst/>
            <a:gdLst/>
            <a:ahLst/>
            <a:cxnLst/>
            <a:rect l="l" t="t" r="r" b="b"/>
            <a:pathLst>
              <a:path w="130810">
                <a:moveTo>
                  <a:pt x="0" y="0"/>
                </a:moveTo>
                <a:lnTo>
                  <a:pt x="26060" y="0"/>
                </a:lnTo>
              </a:path>
              <a:path w="130810">
                <a:moveTo>
                  <a:pt x="43745" y="0"/>
                </a:moveTo>
                <a:lnTo>
                  <a:pt x="78182" y="0"/>
                </a:lnTo>
              </a:path>
              <a:path w="130810">
                <a:moveTo>
                  <a:pt x="95866" y="0"/>
                </a:moveTo>
                <a:lnTo>
                  <a:pt x="13030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839" name="object 17839"/>
          <p:cNvGrpSpPr/>
          <p:nvPr/>
        </p:nvGrpSpPr>
        <p:grpSpPr>
          <a:xfrm>
            <a:off x="11384877" y="6977798"/>
            <a:ext cx="3175" cy="9525"/>
            <a:chOff x="11384877" y="6977798"/>
            <a:chExt cx="3175" cy="9525"/>
          </a:xfrm>
        </p:grpSpPr>
        <p:sp>
          <p:nvSpPr>
            <p:cNvPr id="17840" name="object 17840"/>
            <p:cNvSpPr/>
            <p:nvPr/>
          </p:nvSpPr>
          <p:spPr>
            <a:xfrm>
              <a:off x="11384877" y="6978728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90">
                  <a:moveTo>
                    <a:pt x="1861" y="0"/>
                  </a:moveTo>
                  <a:lnTo>
                    <a:pt x="1861" y="8376"/>
                  </a:lnTo>
                </a:path>
                <a:path w="1904" h="8890">
                  <a:moveTo>
                    <a:pt x="0" y="0"/>
                  </a:moveTo>
                  <a:lnTo>
                    <a:pt x="930" y="0"/>
                  </a:lnTo>
                </a:path>
                <a:path w="1904" h="8890">
                  <a:moveTo>
                    <a:pt x="93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41" name="object 17841"/>
            <p:cNvSpPr/>
            <p:nvPr/>
          </p:nvSpPr>
          <p:spPr>
            <a:xfrm>
              <a:off x="11385808" y="69777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842" name="object 17842"/>
          <p:cNvSpPr/>
          <p:nvPr/>
        </p:nvSpPr>
        <p:spPr>
          <a:xfrm>
            <a:off x="13896029" y="666785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5" h="7620">
                <a:moveTo>
                  <a:pt x="1861" y="0"/>
                </a:moveTo>
                <a:lnTo>
                  <a:pt x="0" y="7445"/>
                </a:lnTo>
              </a:path>
              <a:path w="1905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43" name="object 17843"/>
          <p:cNvSpPr/>
          <p:nvPr/>
        </p:nvSpPr>
        <p:spPr>
          <a:xfrm>
            <a:off x="11383946" y="6978728"/>
            <a:ext cx="1270" cy="8890"/>
          </a:xfrm>
          <a:custGeom>
            <a:avLst/>
            <a:gdLst/>
            <a:ahLst/>
            <a:cxnLst/>
            <a:rect l="l" t="t" r="r" b="b"/>
            <a:pathLst>
              <a:path w="1270" h="8890">
                <a:moveTo>
                  <a:pt x="0" y="0"/>
                </a:moveTo>
                <a:lnTo>
                  <a:pt x="930" y="0"/>
                </a:lnTo>
              </a:path>
              <a:path w="1270" h="8890">
                <a:moveTo>
                  <a:pt x="930" y="8376"/>
                </a:moveTo>
                <a:lnTo>
                  <a:pt x="0" y="837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44" name="object 17844"/>
          <p:cNvSpPr/>
          <p:nvPr/>
        </p:nvSpPr>
        <p:spPr>
          <a:xfrm>
            <a:off x="4224653" y="4478746"/>
            <a:ext cx="0" cy="235585"/>
          </a:xfrm>
          <a:custGeom>
            <a:avLst/>
            <a:gdLst/>
            <a:ahLst/>
            <a:cxnLst/>
            <a:rect l="l" t="t" r="r" b="b"/>
            <a:pathLst>
              <a:path h="235585">
                <a:moveTo>
                  <a:pt x="0" y="235478"/>
                </a:moveTo>
                <a:lnTo>
                  <a:pt x="0" y="200110"/>
                </a:lnTo>
              </a:path>
              <a:path h="235585">
                <a:moveTo>
                  <a:pt x="0" y="183356"/>
                </a:moveTo>
                <a:lnTo>
                  <a:pt x="0" y="147988"/>
                </a:lnTo>
              </a:path>
              <a:path h="235585">
                <a:moveTo>
                  <a:pt x="0" y="130304"/>
                </a:moveTo>
                <a:lnTo>
                  <a:pt x="0" y="95866"/>
                </a:lnTo>
              </a:path>
              <a:path h="235585">
                <a:moveTo>
                  <a:pt x="0" y="78182"/>
                </a:moveTo>
                <a:lnTo>
                  <a:pt x="0" y="43745"/>
                </a:lnTo>
              </a:path>
              <a:path h="235585">
                <a:moveTo>
                  <a:pt x="0" y="260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45" name="object 17845"/>
          <p:cNvSpPr/>
          <p:nvPr/>
        </p:nvSpPr>
        <p:spPr>
          <a:xfrm>
            <a:off x="4050603" y="4757970"/>
            <a:ext cx="130810" cy="0"/>
          </a:xfrm>
          <a:custGeom>
            <a:avLst/>
            <a:gdLst/>
            <a:ahLst/>
            <a:cxnLst/>
            <a:rect l="l" t="t" r="r" b="b"/>
            <a:pathLst>
              <a:path w="130810">
                <a:moveTo>
                  <a:pt x="0" y="0"/>
                </a:moveTo>
                <a:lnTo>
                  <a:pt x="26060" y="0"/>
                </a:lnTo>
              </a:path>
              <a:path w="130810">
                <a:moveTo>
                  <a:pt x="43745" y="0"/>
                </a:moveTo>
                <a:lnTo>
                  <a:pt x="78182" y="0"/>
                </a:lnTo>
              </a:path>
              <a:path w="130810">
                <a:moveTo>
                  <a:pt x="95866" y="0"/>
                </a:moveTo>
                <a:lnTo>
                  <a:pt x="13030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46" name="object 17846"/>
          <p:cNvSpPr/>
          <p:nvPr/>
        </p:nvSpPr>
        <p:spPr>
          <a:xfrm>
            <a:off x="4050603" y="4685371"/>
            <a:ext cx="0" cy="73025"/>
          </a:xfrm>
          <a:custGeom>
            <a:avLst/>
            <a:gdLst/>
            <a:ahLst/>
            <a:cxnLst/>
            <a:rect l="l" t="t" r="r" b="b"/>
            <a:pathLst>
              <a:path h="73025">
                <a:moveTo>
                  <a:pt x="0" y="0"/>
                </a:moveTo>
                <a:lnTo>
                  <a:pt x="0" y="11168"/>
                </a:lnTo>
              </a:path>
              <a:path h="73025">
                <a:moveTo>
                  <a:pt x="0" y="11168"/>
                </a:moveTo>
                <a:lnTo>
                  <a:pt x="0" y="33506"/>
                </a:lnTo>
              </a:path>
              <a:path h="73025">
                <a:moveTo>
                  <a:pt x="0" y="50260"/>
                </a:moveTo>
                <a:lnTo>
                  <a:pt x="0" y="725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47" name="object 17847"/>
          <p:cNvSpPr/>
          <p:nvPr/>
        </p:nvSpPr>
        <p:spPr>
          <a:xfrm>
            <a:off x="11384877" y="698710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48" name="object 17848"/>
          <p:cNvSpPr/>
          <p:nvPr/>
        </p:nvSpPr>
        <p:spPr>
          <a:xfrm>
            <a:off x="4050603" y="4589505"/>
            <a:ext cx="174625" cy="0"/>
          </a:xfrm>
          <a:custGeom>
            <a:avLst/>
            <a:gdLst/>
            <a:ahLst/>
            <a:cxnLst/>
            <a:rect l="l" t="t" r="r" b="b"/>
            <a:pathLst>
              <a:path w="174625">
                <a:moveTo>
                  <a:pt x="174049" y="0"/>
                </a:moveTo>
                <a:lnTo>
                  <a:pt x="147988" y="0"/>
                </a:lnTo>
              </a:path>
              <a:path w="174625">
                <a:moveTo>
                  <a:pt x="130304" y="0"/>
                </a:moveTo>
                <a:lnTo>
                  <a:pt x="95866" y="0"/>
                </a:lnTo>
              </a:path>
              <a:path w="174625">
                <a:moveTo>
                  <a:pt x="78182" y="0"/>
                </a:moveTo>
                <a:lnTo>
                  <a:pt x="43745" y="0"/>
                </a:lnTo>
              </a:path>
              <a:path w="174625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49" name="object 17849"/>
          <p:cNvSpPr/>
          <p:nvPr/>
        </p:nvSpPr>
        <p:spPr>
          <a:xfrm>
            <a:off x="4050603" y="4513183"/>
            <a:ext cx="0" cy="29845"/>
          </a:xfrm>
          <a:custGeom>
            <a:avLst/>
            <a:gdLst/>
            <a:ahLst/>
            <a:cxnLst/>
            <a:rect l="l" t="t" r="r" b="b"/>
            <a:pathLst>
              <a:path h="29845">
                <a:moveTo>
                  <a:pt x="0" y="29783"/>
                </a:moveTo>
                <a:lnTo>
                  <a:pt x="0" y="19545"/>
                </a:lnTo>
              </a:path>
              <a:path h="29845">
                <a:moveTo>
                  <a:pt x="0" y="1023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850" name="object 17850"/>
          <p:cNvGrpSpPr/>
          <p:nvPr/>
        </p:nvGrpSpPr>
        <p:grpSpPr>
          <a:xfrm>
            <a:off x="13889513" y="6697643"/>
            <a:ext cx="159385" cy="41275"/>
            <a:chOff x="13889513" y="6697643"/>
            <a:chExt cx="159385" cy="41275"/>
          </a:xfrm>
        </p:grpSpPr>
        <p:sp>
          <p:nvSpPr>
            <p:cNvPr id="17851" name="object 17851"/>
            <p:cNvSpPr/>
            <p:nvPr/>
          </p:nvSpPr>
          <p:spPr>
            <a:xfrm>
              <a:off x="13890444" y="669857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930" y="0"/>
                  </a:moveTo>
                  <a:lnTo>
                    <a:pt x="1861" y="0"/>
                  </a:lnTo>
                </a:path>
                <a:path w="1905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2" name="object 17852"/>
            <p:cNvSpPr/>
            <p:nvPr/>
          </p:nvSpPr>
          <p:spPr>
            <a:xfrm>
              <a:off x="13889513" y="66976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3" name="object 17853"/>
            <p:cNvSpPr/>
            <p:nvPr/>
          </p:nvSpPr>
          <p:spPr>
            <a:xfrm>
              <a:off x="13892306" y="6698573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4" h="1904">
                  <a:moveTo>
                    <a:pt x="0" y="0"/>
                  </a:moveTo>
                  <a:lnTo>
                    <a:pt x="4653" y="930"/>
                  </a:lnTo>
                </a:path>
                <a:path w="6984" h="1904">
                  <a:moveTo>
                    <a:pt x="5584" y="1861"/>
                  </a:moveTo>
                  <a:lnTo>
                    <a:pt x="6515" y="1861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4" name="object 17854"/>
            <p:cNvSpPr/>
            <p:nvPr/>
          </p:nvSpPr>
          <p:spPr>
            <a:xfrm>
              <a:off x="13896959" y="66995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5" name="object 17855"/>
            <p:cNvSpPr/>
            <p:nvPr/>
          </p:nvSpPr>
          <p:spPr>
            <a:xfrm>
              <a:off x="13896959" y="6699504"/>
              <a:ext cx="59690" cy="15240"/>
            </a:xfrm>
            <a:custGeom>
              <a:avLst/>
              <a:gdLst/>
              <a:ahLst/>
              <a:cxnLst/>
              <a:rect l="l" t="t" r="r" b="b"/>
              <a:pathLst>
                <a:path w="59690" h="15240">
                  <a:moveTo>
                    <a:pt x="0" y="0"/>
                  </a:moveTo>
                  <a:lnTo>
                    <a:pt x="930" y="930"/>
                  </a:lnTo>
                </a:path>
                <a:path w="59690" h="15240">
                  <a:moveTo>
                    <a:pt x="1861" y="930"/>
                  </a:moveTo>
                  <a:lnTo>
                    <a:pt x="18614" y="4653"/>
                  </a:lnTo>
                </a:path>
                <a:path w="59690" h="15240">
                  <a:moveTo>
                    <a:pt x="36299" y="9307"/>
                  </a:moveTo>
                  <a:lnTo>
                    <a:pt x="53983" y="13961"/>
                  </a:lnTo>
                </a:path>
                <a:path w="59690" h="15240">
                  <a:moveTo>
                    <a:pt x="57706" y="14891"/>
                  </a:moveTo>
                  <a:lnTo>
                    <a:pt x="59567" y="14891"/>
                  </a:lnTo>
                </a:path>
                <a:path w="59690" h="15240">
                  <a:moveTo>
                    <a:pt x="56775" y="13961"/>
                  </a:moveTo>
                  <a:lnTo>
                    <a:pt x="57706" y="14891"/>
                  </a:lnTo>
                </a:path>
                <a:path w="59690" h="15240">
                  <a:moveTo>
                    <a:pt x="54913" y="13961"/>
                  </a:moveTo>
                  <a:lnTo>
                    <a:pt x="56775" y="13961"/>
                  </a:lnTo>
                </a:path>
                <a:path w="59690" h="15240">
                  <a:moveTo>
                    <a:pt x="53983" y="13961"/>
                  </a:moveTo>
                  <a:lnTo>
                    <a:pt x="54913" y="13961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6" name="object 17856"/>
            <p:cNvSpPr/>
            <p:nvPr/>
          </p:nvSpPr>
          <p:spPr>
            <a:xfrm>
              <a:off x="13950011" y="67125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7" name="object 17857"/>
            <p:cNvSpPr/>
            <p:nvPr/>
          </p:nvSpPr>
          <p:spPr>
            <a:xfrm>
              <a:off x="13956527" y="6714396"/>
              <a:ext cx="85725" cy="21590"/>
            </a:xfrm>
            <a:custGeom>
              <a:avLst/>
              <a:gdLst/>
              <a:ahLst/>
              <a:cxnLst/>
              <a:rect l="l" t="t" r="r" b="b"/>
              <a:pathLst>
                <a:path w="85725" h="21590">
                  <a:moveTo>
                    <a:pt x="0" y="0"/>
                  </a:moveTo>
                  <a:lnTo>
                    <a:pt x="13961" y="3722"/>
                  </a:lnTo>
                </a:path>
                <a:path w="85725" h="21590">
                  <a:moveTo>
                    <a:pt x="13961" y="3722"/>
                  </a:moveTo>
                  <a:lnTo>
                    <a:pt x="28853" y="7445"/>
                  </a:lnTo>
                </a:path>
                <a:path w="85725" h="21590">
                  <a:moveTo>
                    <a:pt x="34437" y="8376"/>
                  </a:moveTo>
                  <a:lnTo>
                    <a:pt x="34437" y="9307"/>
                  </a:lnTo>
                </a:path>
                <a:path w="85725" h="21590">
                  <a:moveTo>
                    <a:pt x="33506" y="8376"/>
                  </a:moveTo>
                  <a:lnTo>
                    <a:pt x="34437" y="8376"/>
                  </a:lnTo>
                </a:path>
                <a:path w="85725" h="21590">
                  <a:moveTo>
                    <a:pt x="32576" y="8376"/>
                  </a:moveTo>
                  <a:lnTo>
                    <a:pt x="33506" y="8376"/>
                  </a:lnTo>
                </a:path>
                <a:path w="85725" h="21590">
                  <a:moveTo>
                    <a:pt x="31645" y="8376"/>
                  </a:moveTo>
                  <a:lnTo>
                    <a:pt x="32576" y="8376"/>
                  </a:lnTo>
                </a:path>
                <a:path w="85725" h="21590">
                  <a:moveTo>
                    <a:pt x="30714" y="7445"/>
                  </a:moveTo>
                  <a:lnTo>
                    <a:pt x="31645" y="8376"/>
                  </a:lnTo>
                </a:path>
                <a:path w="85725" h="21590">
                  <a:moveTo>
                    <a:pt x="28853" y="7445"/>
                  </a:moveTo>
                  <a:lnTo>
                    <a:pt x="30714" y="7445"/>
                  </a:lnTo>
                </a:path>
                <a:path w="85725" h="21590">
                  <a:moveTo>
                    <a:pt x="34437" y="9307"/>
                  </a:moveTo>
                  <a:lnTo>
                    <a:pt x="83767" y="21407"/>
                  </a:lnTo>
                </a:path>
                <a:path w="85725" h="21590">
                  <a:moveTo>
                    <a:pt x="84697" y="21407"/>
                  </a:moveTo>
                  <a:lnTo>
                    <a:pt x="85628" y="21407"/>
                  </a:lnTo>
                </a:path>
                <a:path w="85725" h="21590">
                  <a:moveTo>
                    <a:pt x="83767" y="21407"/>
                  </a:moveTo>
                  <a:lnTo>
                    <a:pt x="84697" y="21407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8" name="object 17858"/>
            <p:cNvSpPr/>
            <p:nvPr/>
          </p:nvSpPr>
          <p:spPr>
            <a:xfrm>
              <a:off x="14039363" y="67348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59" name="object 17859"/>
            <p:cNvSpPr/>
            <p:nvPr/>
          </p:nvSpPr>
          <p:spPr>
            <a:xfrm>
              <a:off x="14042156" y="6735803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4" h="1904">
                  <a:moveTo>
                    <a:pt x="0" y="0"/>
                  </a:moveTo>
                  <a:lnTo>
                    <a:pt x="4653" y="930"/>
                  </a:lnTo>
                </a:path>
                <a:path w="6984" h="1904">
                  <a:moveTo>
                    <a:pt x="5584" y="1861"/>
                  </a:moveTo>
                  <a:lnTo>
                    <a:pt x="6515" y="1861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60" name="object 17860"/>
            <p:cNvSpPr/>
            <p:nvPr/>
          </p:nvSpPr>
          <p:spPr>
            <a:xfrm>
              <a:off x="14046809" y="67367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61" name="object 17861"/>
            <p:cNvSpPr/>
            <p:nvPr/>
          </p:nvSpPr>
          <p:spPr>
            <a:xfrm>
              <a:off x="14046809" y="673673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862" name="object 17862"/>
          <p:cNvGrpSpPr/>
          <p:nvPr/>
        </p:nvGrpSpPr>
        <p:grpSpPr>
          <a:xfrm>
            <a:off x="14148260" y="6306730"/>
            <a:ext cx="7620" cy="3175"/>
            <a:chOff x="14148260" y="6306730"/>
            <a:chExt cx="7620" cy="3175"/>
          </a:xfrm>
        </p:grpSpPr>
        <p:sp>
          <p:nvSpPr>
            <p:cNvPr id="17863" name="object 17863"/>
            <p:cNvSpPr/>
            <p:nvPr/>
          </p:nvSpPr>
          <p:spPr>
            <a:xfrm>
              <a:off x="14153844" y="630859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64" name="object 17864"/>
            <p:cNvSpPr/>
            <p:nvPr/>
          </p:nvSpPr>
          <p:spPr>
            <a:xfrm>
              <a:off x="14153845" y="63076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65" name="object 17865"/>
            <p:cNvSpPr/>
            <p:nvPr/>
          </p:nvSpPr>
          <p:spPr>
            <a:xfrm>
              <a:off x="14149191" y="630766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70">
                  <a:moveTo>
                    <a:pt x="4653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866" name="object 17866"/>
          <p:cNvSpPr/>
          <p:nvPr/>
        </p:nvSpPr>
        <p:spPr>
          <a:xfrm>
            <a:off x="4050603" y="4542967"/>
            <a:ext cx="0" cy="46990"/>
          </a:xfrm>
          <a:custGeom>
            <a:avLst/>
            <a:gdLst/>
            <a:ahLst/>
            <a:cxnLst/>
            <a:rect l="l" t="t" r="r" b="b"/>
            <a:pathLst>
              <a:path h="46989">
                <a:moveTo>
                  <a:pt x="0" y="465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867" name="object 17867"/>
          <p:cNvGrpSpPr/>
          <p:nvPr/>
        </p:nvGrpSpPr>
        <p:grpSpPr>
          <a:xfrm>
            <a:off x="11385808" y="6986174"/>
            <a:ext cx="1905" cy="1905"/>
            <a:chOff x="11385808" y="6986174"/>
            <a:chExt cx="1905" cy="1905"/>
          </a:xfrm>
        </p:grpSpPr>
        <p:sp>
          <p:nvSpPr>
            <p:cNvPr id="17868" name="object 17868"/>
            <p:cNvSpPr/>
            <p:nvPr/>
          </p:nvSpPr>
          <p:spPr>
            <a:xfrm>
              <a:off x="11385808" y="69861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69" name="object 17869"/>
            <p:cNvSpPr/>
            <p:nvPr/>
          </p:nvSpPr>
          <p:spPr>
            <a:xfrm>
              <a:off x="11385808" y="69871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870" name="object 17870"/>
          <p:cNvSpPr/>
          <p:nvPr/>
        </p:nvSpPr>
        <p:spPr>
          <a:xfrm>
            <a:off x="4224653" y="4443378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0"/>
                </a:moveTo>
                <a:lnTo>
                  <a:pt x="0" y="353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71" name="object 17871"/>
          <p:cNvSpPr/>
          <p:nvPr/>
        </p:nvSpPr>
        <p:spPr>
          <a:xfrm>
            <a:off x="11385808" y="6978728"/>
            <a:ext cx="1270" cy="8890"/>
          </a:xfrm>
          <a:custGeom>
            <a:avLst/>
            <a:gdLst/>
            <a:ahLst/>
            <a:cxnLst/>
            <a:rect l="l" t="t" r="r" b="b"/>
            <a:pathLst>
              <a:path w="1270" h="8890">
                <a:moveTo>
                  <a:pt x="930" y="8376"/>
                </a:moveTo>
                <a:lnTo>
                  <a:pt x="930" y="0"/>
                </a:lnTo>
              </a:path>
              <a:path w="1270" h="8890">
                <a:moveTo>
                  <a:pt x="0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72" name="object 17872"/>
          <p:cNvSpPr/>
          <p:nvPr/>
        </p:nvSpPr>
        <p:spPr>
          <a:xfrm>
            <a:off x="11208036" y="7195592"/>
            <a:ext cx="10795" cy="15875"/>
          </a:xfrm>
          <a:custGeom>
            <a:avLst/>
            <a:gdLst/>
            <a:ahLst/>
            <a:cxnLst/>
            <a:rect l="l" t="t" r="r" b="b"/>
            <a:pathLst>
              <a:path w="10795" h="15875">
                <a:moveTo>
                  <a:pt x="3722" y="13961"/>
                </a:moveTo>
                <a:lnTo>
                  <a:pt x="0" y="15822"/>
                </a:lnTo>
              </a:path>
              <a:path w="10795" h="15875">
                <a:moveTo>
                  <a:pt x="5584" y="12099"/>
                </a:moveTo>
                <a:lnTo>
                  <a:pt x="3722" y="13961"/>
                </a:lnTo>
              </a:path>
              <a:path w="10795" h="15875">
                <a:moveTo>
                  <a:pt x="8376" y="9307"/>
                </a:moveTo>
                <a:lnTo>
                  <a:pt x="5584" y="12099"/>
                </a:lnTo>
              </a:path>
              <a:path w="10795" h="15875">
                <a:moveTo>
                  <a:pt x="9307" y="6515"/>
                </a:moveTo>
                <a:lnTo>
                  <a:pt x="8376" y="9307"/>
                </a:lnTo>
              </a:path>
              <a:path w="10795" h="15875">
                <a:moveTo>
                  <a:pt x="10238" y="2792"/>
                </a:moveTo>
                <a:lnTo>
                  <a:pt x="9307" y="6515"/>
                </a:lnTo>
              </a:path>
              <a:path w="10795" h="15875">
                <a:moveTo>
                  <a:pt x="9307" y="0"/>
                </a:moveTo>
                <a:lnTo>
                  <a:pt x="10238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73" name="object 17873"/>
          <p:cNvSpPr/>
          <p:nvPr/>
        </p:nvSpPr>
        <p:spPr>
          <a:xfrm>
            <a:off x="5214035" y="6790718"/>
            <a:ext cx="33020" cy="8890"/>
          </a:xfrm>
          <a:custGeom>
            <a:avLst/>
            <a:gdLst/>
            <a:ahLst/>
            <a:cxnLst/>
            <a:rect l="l" t="t" r="r" b="b"/>
            <a:pathLst>
              <a:path w="33020" h="8890">
                <a:moveTo>
                  <a:pt x="32576" y="8376"/>
                </a:moveTo>
                <a:lnTo>
                  <a:pt x="30714" y="8376"/>
                </a:lnTo>
              </a:path>
              <a:path w="33020" h="8890">
                <a:moveTo>
                  <a:pt x="30714" y="8376"/>
                </a:moveTo>
                <a:lnTo>
                  <a:pt x="16753" y="4653"/>
                </a:lnTo>
              </a:path>
              <a:path w="33020" h="8890">
                <a:moveTo>
                  <a:pt x="16753" y="4653"/>
                </a:moveTo>
                <a:lnTo>
                  <a:pt x="1861" y="930"/>
                </a:lnTo>
              </a:path>
              <a:path w="33020" h="8890">
                <a:moveTo>
                  <a:pt x="1861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74" name="object 17874"/>
          <p:cNvSpPr/>
          <p:nvPr/>
        </p:nvSpPr>
        <p:spPr>
          <a:xfrm>
            <a:off x="11045156" y="7238406"/>
            <a:ext cx="17145" cy="9525"/>
          </a:xfrm>
          <a:custGeom>
            <a:avLst/>
            <a:gdLst/>
            <a:ahLst/>
            <a:cxnLst/>
            <a:rect l="l" t="t" r="r" b="b"/>
            <a:pathLst>
              <a:path w="17145" h="9525">
                <a:moveTo>
                  <a:pt x="1861" y="2792"/>
                </a:moveTo>
                <a:lnTo>
                  <a:pt x="0" y="0"/>
                </a:lnTo>
              </a:path>
              <a:path w="17145" h="9525">
                <a:moveTo>
                  <a:pt x="3722" y="5584"/>
                </a:moveTo>
                <a:lnTo>
                  <a:pt x="1861" y="2792"/>
                </a:lnTo>
              </a:path>
              <a:path w="17145" h="9525">
                <a:moveTo>
                  <a:pt x="6515" y="7445"/>
                </a:moveTo>
                <a:lnTo>
                  <a:pt x="3722" y="5584"/>
                </a:lnTo>
              </a:path>
              <a:path w="17145" h="9525">
                <a:moveTo>
                  <a:pt x="9307" y="9307"/>
                </a:moveTo>
                <a:lnTo>
                  <a:pt x="6515" y="7445"/>
                </a:lnTo>
              </a:path>
              <a:path w="17145" h="9525">
                <a:moveTo>
                  <a:pt x="13030" y="9307"/>
                </a:moveTo>
                <a:lnTo>
                  <a:pt x="9307" y="9307"/>
                </a:lnTo>
              </a:path>
              <a:path w="17145" h="9525">
                <a:moveTo>
                  <a:pt x="16753" y="9307"/>
                </a:moveTo>
                <a:lnTo>
                  <a:pt x="13030" y="9307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75" name="object 17875"/>
          <p:cNvSpPr/>
          <p:nvPr/>
        </p:nvSpPr>
        <p:spPr>
          <a:xfrm>
            <a:off x="10981865" y="6981521"/>
            <a:ext cx="63500" cy="257175"/>
          </a:xfrm>
          <a:custGeom>
            <a:avLst/>
            <a:gdLst/>
            <a:ahLst/>
            <a:cxnLst/>
            <a:rect l="l" t="t" r="r" b="b"/>
            <a:pathLst>
              <a:path w="63500" h="257175">
                <a:moveTo>
                  <a:pt x="0" y="0"/>
                </a:moveTo>
                <a:lnTo>
                  <a:pt x="4653" y="17684"/>
                </a:lnTo>
              </a:path>
              <a:path w="63500" h="257175">
                <a:moveTo>
                  <a:pt x="8376" y="35368"/>
                </a:moveTo>
                <a:lnTo>
                  <a:pt x="16753" y="68875"/>
                </a:lnTo>
              </a:path>
              <a:path w="63500" h="257175">
                <a:moveTo>
                  <a:pt x="21407" y="85628"/>
                </a:moveTo>
                <a:lnTo>
                  <a:pt x="29783" y="120066"/>
                </a:lnTo>
              </a:path>
              <a:path w="63500" h="257175">
                <a:moveTo>
                  <a:pt x="33506" y="136819"/>
                </a:moveTo>
                <a:lnTo>
                  <a:pt x="41883" y="170326"/>
                </a:lnTo>
              </a:path>
              <a:path w="63500" h="257175">
                <a:moveTo>
                  <a:pt x="46537" y="187079"/>
                </a:moveTo>
                <a:lnTo>
                  <a:pt x="54913" y="221517"/>
                </a:lnTo>
              </a:path>
              <a:path w="63500" h="257175">
                <a:moveTo>
                  <a:pt x="59567" y="238270"/>
                </a:moveTo>
                <a:lnTo>
                  <a:pt x="63290" y="25688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76" name="object 17876"/>
          <p:cNvSpPr/>
          <p:nvPr/>
        </p:nvSpPr>
        <p:spPr>
          <a:xfrm>
            <a:off x="11154053" y="6937775"/>
            <a:ext cx="64769" cy="273685"/>
          </a:xfrm>
          <a:custGeom>
            <a:avLst/>
            <a:gdLst/>
            <a:ahLst/>
            <a:cxnLst/>
            <a:rect l="l" t="t" r="r" b="b"/>
            <a:pathLst>
              <a:path w="64770" h="273684">
                <a:moveTo>
                  <a:pt x="63290" y="257816"/>
                </a:moveTo>
                <a:lnTo>
                  <a:pt x="58636" y="239201"/>
                </a:lnTo>
              </a:path>
              <a:path w="64770" h="273684">
                <a:moveTo>
                  <a:pt x="54913" y="222448"/>
                </a:moveTo>
                <a:lnTo>
                  <a:pt x="46537" y="188010"/>
                </a:lnTo>
              </a:path>
              <a:path w="64770" h="273684">
                <a:moveTo>
                  <a:pt x="41883" y="171257"/>
                </a:moveTo>
                <a:lnTo>
                  <a:pt x="33506" y="137750"/>
                </a:lnTo>
              </a:path>
              <a:path w="64770" h="273684">
                <a:moveTo>
                  <a:pt x="29783" y="120066"/>
                </a:moveTo>
                <a:lnTo>
                  <a:pt x="21407" y="86559"/>
                </a:lnTo>
              </a:path>
              <a:path w="64770" h="273684">
                <a:moveTo>
                  <a:pt x="16753" y="69805"/>
                </a:moveTo>
                <a:lnTo>
                  <a:pt x="8376" y="36299"/>
                </a:lnTo>
              </a:path>
              <a:path w="64770" h="273684">
                <a:moveTo>
                  <a:pt x="3722" y="18614"/>
                </a:moveTo>
                <a:lnTo>
                  <a:pt x="0" y="0"/>
                </a:lnTo>
              </a:path>
              <a:path w="64770" h="273684">
                <a:moveTo>
                  <a:pt x="53983" y="273639"/>
                </a:moveTo>
                <a:lnTo>
                  <a:pt x="59567" y="270846"/>
                </a:lnTo>
              </a:path>
              <a:path w="64770" h="273684">
                <a:moveTo>
                  <a:pt x="59567" y="269916"/>
                </a:moveTo>
                <a:lnTo>
                  <a:pt x="62359" y="266193"/>
                </a:lnTo>
              </a:path>
              <a:path w="64770" h="273684">
                <a:moveTo>
                  <a:pt x="63290" y="264331"/>
                </a:moveTo>
                <a:lnTo>
                  <a:pt x="64221" y="259677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77" name="object 17877"/>
          <p:cNvSpPr/>
          <p:nvPr/>
        </p:nvSpPr>
        <p:spPr>
          <a:xfrm>
            <a:off x="11045156" y="7211414"/>
            <a:ext cx="163195" cy="36830"/>
          </a:xfrm>
          <a:custGeom>
            <a:avLst/>
            <a:gdLst/>
            <a:ahLst/>
            <a:cxnLst/>
            <a:rect l="l" t="t" r="r" b="b"/>
            <a:pathLst>
              <a:path w="163195" h="36829">
                <a:moveTo>
                  <a:pt x="16753" y="36299"/>
                </a:moveTo>
                <a:lnTo>
                  <a:pt x="55844" y="26060"/>
                </a:lnTo>
              </a:path>
              <a:path w="163195" h="36829">
                <a:moveTo>
                  <a:pt x="72598" y="22337"/>
                </a:moveTo>
                <a:lnTo>
                  <a:pt x="107035" y="13961"/>
                </a:lnTo>
              </a:path>
              <a:path w="163195" h="36829">
                <a:moveTo>
                  <a:pt x="123789" y="9307"/>
                </a:moveTo>
                <a:lnTo>
                  <a:pt x="162880" y="0"/>
                </a:lnTo>
              </a:path>
              <a:path w="163195" h="36829">
                <a:moveTo>
                  <a:pt x="0" y="26991"/>
                </a:moveTo>
                <a:lnTo>
                  <a:pt x="2792" y="30714"/>
                </a:lnTo>
              </a:path>
              <a:path w="163195" h="36829">
                <a:moveTo>
                  <a:pt x="2792" y="30714"/>
                </a:moveTo>
                <a:lnTo>
                  <a:pt x="2792" y="31645"/>
                </a:lnTo>
              </a:path>
              <a:path w="163195" h="36829">
                <a:moveTo>
                  <a:pt x="3722" y="32576"/>
                </a:moveTo>
                <a:lnTo>
                  <a:pt x="7445" y="35368"/>
                </a:lnTo>
              </a:path>
              <a:path w="163195" h="36829">
                <a:moveTo>
                  <a:pt x="8376" y="35368"/>
                </a:moveTo>
                <a:lnTo>
                  <a:pt x="9307" y="35368"/>
                </a:lnTo>
              </a:path>
              <a:path w="163195" h="36829">
                <a:moveTo>
                  <a:pt x="9307" y="35368"/>
                </a:moveTo>
                <a:lnTo>
                  <a:pt x="13961" y="36299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78" name="object 17878"/>
          <p:cNvSpPr/>
          <p:nvPr/>
        </p:nvSpPr>
        <p:spPr>
          <a:xfrm>
            <a:off x="5211243" y="6789787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1861" y="930"/>
                </a:moveTo>
                <a:lnTo>
                  <a:pt x="930" y="930"/>
                </a:lnTo>
              </a:path>
              <a:path w="3175" h="1270">
                <a:moveTo>
                  <a:pt x="2792" y="930"/>
                </a:moveTo>
                <a:lnTo>
                  <a:pt x="1861" y="930"/>
                </a:lnTo>
              </a:path>
              <a:path w="3175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79" name="object 17879"/>
          <p:cNvSpPr/>
          <p:nvPr/>
        </p:nvSpPr>
        <p:spPr>
          <a:xfrm>
            <a:off x="11108446" y="6811194"/>
            <a:ext cx="15875" cy="9525"/>
          </a:xfrm>
          <a:custGeom>
            <a:avLst/>
            <a:gdLst/>
            <a:ahLst/>
            <a:cxnLst/>
            <a:rect l="l" t="t" r="r" b="b"/>
            <a:pathLst>
              <a:path w="15875" h="9525">
                <a:moveTo>
                  <a:pt x="10238" y="1861"/>
                </a:moveTo>
                <a:lnTo>
                  <a:pt x="12099" y="3722"/>
                </a:lnTo>
              </a:path>
              <a:path w="15875" h="9525">
                <a:moveTo>
                  <a:pt x="6515" y="0"/>
                </a:moveTo>
                <a:lnTo>
                  <a:pt x="10238" y="1861"/>
                </a:lnTo>
              </a:path>
              <a:path w="15875" h="9525">
                <a:moveTo>
                  <a:pt x="14891" y="6515"/>
                </a:moveTo>
                <a:lnTo>
                  <a:pt x="15822" y="9307"/>
                </a:lnTo>
              </a:path>
              <a:path w="15875" h="9525">
                <a:moveTo>
                  <a:pt x="13030" y="3722"/>
                </a:moveTo>
                <a:lnTo>
                  <a:pt x="14891" y="6515"/>
                </a:lnTo>
              </a:path>
              <a:path w="15875" h="9525">
                <a:moveTo>
                  <a:pt x="0" y="0"/>
                </a:moveTo>
                <a:lnTo>
                  <a:pt x="930" y="0"/>
                </a:lnTo>
              </a:path>
              <a:path w="15875" h="9525">
                <a:moveTo>
                  <a:pt x="930" y="0"/>
                </a:moveTo>
                <a:lnTo>
                  <a:pt x="2792" y="0"/>
                </a:lnTo>
              </a:path>
              <a:path w="15875" h="9525">
                <a:moveTo>
                  <a:pt x="3722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80" name="object 17880"/>
          <p:cNvSpPr/>
          <p:nvPr/>
        </p:nvSpPr>
        <p:spPr>
          <a:xfrm>
            <a:off x="10958596" y="6811194"/>
            <a:ext cx="149860" cy="38735"/>
          </a:xfrm>
          <a:custGeom>
            <a:avLst/>
            <a:gdLst/>
            <a:ahLst/>
            <a:cxnLst/>
            <a:rect l="l" t="t" r="r" b="b"/>
            <a:pathLst>
              <a:path w="149859" h="38734">
                <a:moveTo>
                  <a:pt x="3722" y="37229"/>
                </a:moveTo>
                <a:lnTo>
                  <a:pt x="42814" y="26991"/>
                </a:lnTo>
              </a:path>
              <a:path w="149859" h="38734">
                <a:moveTo>
                  <a:pt x="59567" y="23268"/>
                </a:moveTo>
                <a:lnTo>
                  <a:pt x="93074" y="14891"/>
                </a:lnTo>
              </a:path>
              <a:path w="149859" h="38734">
                <a:moveTo>
                  <a:pt x="110758" y="10238"/>
                </a:moveTo>
                <a:lnTo>
                  <a:pt x="149850" y="0"/>
                </a:lnTo>
              </a:path>
              <a:path w="149859" h="38734">
                <a:moveTo>
                  <a:pt x="0" y="38160"/>
                </a:moveTo>
                <a:lnTo>
                  <a:pt x="2792" y="37229"/>
                </a:lnTo>
              </a:path>
              <a:path w="149859" h="38734">
                <a:moveTo>
                  <a:pt x="2792" y="37229"/>
                </a:moveTo>
                <a:lnTo>
                  <a:pt x="3722" y="37229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81" name="object 17881"/>
          <p:cNvSpPr/>
          <p:nvPr/>
        </p:nvSpPr>
        <p:spPr>
          <a:xfrm>
            <a:off x="13898821" y="6671582"/>
            <a:ext cx="6985" cy="29209"/>
          </a:xfrm>
          <a:custGeom>
            <a:avLst/>
            <a:gdLst/>
            <a:ahLst/>
            <a:cxnLst/>
            <a:rect l="l" t="t" r="r" b="b"/>
            <a:pathLst>
              <a:path w="6984" h="29209">
                <a:moveTo>
                  <a:pt x="6515" y="0"/>
                </a:moveTo>
                <a:lnTo>
                  <a:pt x="0" y="288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882" name="object 17882"/>
          <p:cNvGrpSpPr/>
          <p:nvPr/>
        </p:nvGrpSpPr>
        <p:grpSpPr>
          <a:xfrm>
            <a:off x="10951150" y="6848423"/>
            <a:ext cx="8890" cy="11430"/>
            <a:chOff x="10951150" y="6848423"/>
            <a:chExt cx="8890" cy="11430"/>
          </a:xfrm>
        </p:grpSpPr>
        <p:sp>
          <p:nvSpPr>
            <p:cNvPr id="17883" name="object 17883"/>
            <p:cNvSpPr/>
            <p:nvPr/>
          </p:nvSpPr>
          <p:spPr>
            <a:xfrm>
              <a:off x="10953942" y="6849354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09" h="5079">
                  <a:moveTo>
                    <a:pt x="1861" y="1861"/>
                  </a:moveTo>
                  <a:lnTo>
                    <a:pt x="3722" y="0"/>
                  </a:lnTo>
                </a:path>
                <a:path w="3809" h="5079">
                  <a:moveTo>
                    <a:pt x="0" y="4653"/>
                  </a:moveTo>
                  <a:lnTo>
                    <a:pt x="1861" y="1861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84" name="object 17884"/>
            <p:cNvSpPr/>
            <p:nvPr/>
          </p:nvSpPr>
          <p:spPr>
            <a:xfrm>
              <a:off x="10957664" y="68484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85" name="object 17885"/>
            <p:cNvSpPr/>
            <p:nvPr/>
          </p:nvSpPr>
          <p:spPr>
            <a:xfrm>
              <a:off x="10952080" y="6854008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5">
                  <a:moveTo>
                    <a:pt x="0" y="2792"/>
                  </a:moveTo>
                  <a:lnTo>
                    <a:pt x="1861" y="0"/>
                  </a:lnTo>
                </a:path>
                <a:path w="1904" h="5715">
                  <a:moveTo>
                    <a:pt x="0" y="5584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886" name="object 17886"/>
          <p:cNvSpPr/>
          <p:nvPr/>
        </p:nvSpPr>
        <p:spPr>
          <a:xfrm>
            <a:off x="13950942" y="6684612"/>
            <a:ext cx="6985" cy="29209"/>
          </a:xfrm>
          <a:custGeom>
            <a:avLst/>
            <a:gdLst/>
            <a:ahLst/>
            <a:cxnLst/>
            <a:rect l="l" t="t" r="r" b="b"/>
            <a:pathLst>
              <a:path w="6984" h="29209">
                <a:moveTo>
                  <a:pt x="6515" y="0"/>
                </a:moveTo>
                <a:lnTo>
                  <a:pt x="0" y="288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887" name="object 17887"/>
          <p:cNvGrpSpPr/>
          <p:nvPr/>
        </p:nvGrpSpPr>
        <p:grpSpPr>
          <a:xfrm>
            <a:off x="5160052" y="6776756"/>
            <a:ext cx="51435" cy="13970"/>
            <a:chOff x="5160052" y="6776756"/>
            <a:chExt cx="51435" cy="13970"/>
          </a:xfrm>
        </p:grpSpPr>
        <p:sp>
          <p:nvSpPr>
            <p:cNvPr id="17888" name="object 17888"/>
            <p:cNvSpPr/>
            <p:nvPr/>
          </p:nvSpPr>
          <p:spPr>
            <a:xfrm>
              <a:off x="5209381" y="67888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89" name="object 17889"/>
            <p:cNvSpPr/>
            <p:nvPr/>
          </p:nvSpPr>
          <p:spPr>
            <a:xfrm>
              <a:off x="5160983" y="6777687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60" y="12099"/>
                  </a:moveTo>
                  <a:lnTo>
                    <a:pt x="49329" y="12099"/>
                  </a:lnTo>
                </a:path>
                <a:path w="50800" h="12700">
                  <a:moveTo>
                    <a:pt x="49329" y="1209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890" name="object 17890"/>
          <p:cNvSpPr/>
          <p:nvPr/>
        </p:nvSpPr>
        <p:spPr>
          <a:xfrm>
            <a:off x="13990964" y="6693920"/>
            <a:ext cx="7620" cy="29845"/>
          </a:xfrm>
          <a:custGeom>
            <a:avLst/>
            <a:gdLst/>
            <a:ahLst/>
            <a:cxnLst/>
            <a:rect l="l" t="t" r="r" b="b"/>
            <a:pathLst>
              <a:path w="7619" h="29845">
                <a:moveTo>
                  <a:pt x="7445" y="0"/>
                </a:moveTo>
                <a:lnTo>
                  <a:pt x="0" y="2978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891" name="object 17891"/>
          <p:cNvGrpSpPr/>
          <p:nvPr/>
        </p:nvGrpSpPr>
        <p:grpSpPr>
          <a:xfrm>
            <a:off x="5151675" y="6774894"/>
            <a:ext cx="10795" cy="3810"/>
            <a:chOff x="5151675" y="6774894"/>
            <a:chExt cx="10795" cy="3810"/>
          </a:xfrm>
        </p:grpSpPr>
        <p:sp>
          <p:nvSpPr>
            <p:cNvPr id="17892" name="object 17892"/>
            <p:cNvSpPr/>
            <p:nvPr/>
          </p:nvSpPr>
          <p:spPr>
            <a:xfrm>
              <a:off x="5160052" y="67776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93" name="object 17893"/>
            <p:cNvSpPr/>
            <p:nvPr/>
          </p:nvSpPr>
          <p:spPr>
            <a:xfrm>
              <a:off x="5160052" y="6776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94" name="object 17894"/>
            <p:cNvSpPr/>
            <p:nvPr/>
          </p:nvSpPr>
          <p:spPr>
            <a:xfrm>
              <a:off x="5153537" y="6775825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5" h="1904">
                  <a:moveTo>
                    <a:pt x="6515" y="1861"/>
                  </a:moveTo>
                  <a:lnTo>
                    <a:pt x="5584" y="1861"/>
                  </a:lnTo>
                </a:path>
                <a:path w="6985" h="1904">
                  <a:moveTo>
                    <a:pt x="5584" y="1861"/>
                  </a:moveTo>
                  <a:lnTo>
                    <a:pt x="930" y="0"/>
                  </a:lnTo>
                </a:path>
                <a:path w="6985" h="1904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95" name="object 17895"/>
            <p:cNvSpPr/>
            <p:nvPr/>
          </p:nvSpPr>
          <p:spPr>
            <a:xfrm>
              <a:off x="5151675" y="67748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96" name="object 17896"/>
            <p:cNvSpPr/>
            <p:nvPr/>
          </p:nvSpPr>
          <p:spPr>
            <a:xfrm>
              <a:off x="5152606" y="67758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897" name="object 17897"/>
          <p:cNvSpPr/>
          <p:nvPr/>
        </p:nvSpPr>
        <p:spPr>
          <a:xfrm>
            <a:off x="5389016" y="444337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98" name="object 17898"/>
          <p:cNvSpPr/>
          <p:nvPr/>
        </p:nvSpPr>
        <p:spPr>
          <a:xfrm>
            <a:off x="14040294" y="6706951"/>
            <a:ext cx="7620" cy="29209"/>
          </a:xfrm>
          <a:custGeom>
            <a:avLst/>
            <a:gdLst/>
            <a:ahLst/>
            <a:cxnLst/>
            <a:rect l="l" t="t" r="r" b="b"/>
            <a:pathLst>
              <a:path w="7619" h="29209">
                <a:moveTo>
                  <a:pt x="7445" y="0"/>
                </a:moveTo>
                <a:lnTo>
                  <a:pt x="0" y="288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99" name="object 17899"/>
          <p:cNvSpPr/>
          <p:nvPr/>
        </p:nvSpPr>
        <p:spPr>
          <a:xfrm>
            <a:off x="5045570" y="720396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930" y="930"/>
                </a:lnTo>
              </a:path>
              <a:path w="1270" h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00" name="object 17900"/>
          <p:cNvSpPr/>
          <p:nvPr/>
        </p:nvSpPr>
        <p:spPr>
          <a:xfrm>
            <a:off x="5389016" y="464907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01" name="object 17901"/>
          <p:cNvSpPr/>
          <p:nvPr/>
        </p:nvSpPr>
        <p:spPr>
          <a:xfrm>
            <a:off x="11150330" y="6939636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02" name="object 17902"/>
          <p:cNvSpPr/>
          <p:nvPr/>
        </p:nvSpPr>
        <p:spPr>
          <a:xfrm>
            <a:off x="5389016" y="473563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03" name="object 17903"/>
          <p:cNvSpPr/>
          <p:nvPr/>
        </p:nvSpPr>
        <p:spPr>
          <a:xfrm>
            <a:off x="10981865" y="6981521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04" name="object 17904"/>
          <p:cNvSpPr/>
          <p:nvPr/>
        </p:nvSpPr>
        <p:spPr>
          <a:xfrm>
            <a:off x="10953012" y="6851216"/>
            <a:ext cx="29209" cy="131445"/>
          </a:xfrm>
          <a:custGeom>
            <a:avLst/>
            <a:gdLst/>
            <a:ahLst/>
            <a:cxnLst/>
            <a:rect l="l" t="t" r="r" b="b"/>
            <a:pathLst>
              <a:path w="29209" h="131445">
                <a:moveTo>
                  <a:pt x="0" y="14891"/>
                </a:moveTo>
                <a:lnTo>
                  <a:pt x="6515" y="40952"/>
                </a:lnTo>
              </a:path>
              <a:path w="29209" h="131445">
                <a:moveTo>
                  <a:pt x="10238" y="57706"/>
                </a:moveTo>
                <a:lnTo>
                  <a:pt x="18614" y="89351"/>
                </a:lnTo>
              </a:path>
              <a:path w="29209" h="131445">
                <a:moveTo>
                  <a:pt x="22337" y="105174"/>
                </a:moveTo>
                <a:lnTo>
                  <a:pt x="28853" y="131235"/>
                </a:lnTo>
              </a:path>
              <a:path w="29209" h="131445">
                <a:moveTo>
                  <a:pt x="0" y="12099"/>
                </a:moveTo>
                <a:lnTo>
                  <a:pt x="0" y="14891"/>
                </a:lnTo>
              </a:path>
              <a:path w="29209" h="131445">
                <a:moveTo>
                  <a:pt x="6515" y="930"/>
                </a:moveTo>
                <a:lnTo>
                  <a:pt x="5584" y="1861"/>
                </a:lnTo>
              </a:path>
              <a:path w="29209" h="131445">
                <a:moveTo>
                  <a:pt x="9307" y="0"/>
                </a:moveTo>
                <a:lnTo>
                  <a:pt x="6515" y="930"/>
                </a:lnTo>
              </a:path>
              <a:path w="29209" h="131445">
                <a:moveTo>
                  <a:pt x="0" y="8376"/>
                </a:moveTo>
                <a:lnTo>
                  <a:pt x="0" y="11168"/>
                </a:lnTo>
              </a:path>
              <a:path w="29209" h="131445">
                <a:moveTo>
                  <a:pt x="1861" y="5584"/>
                </a:moveTo>
                <a:lnTo>
                  <a:pt x="0" y="8376"/>
                </a:lnTo>
              </a:path>
              <a:path w="29209" h="131445">
                <a:moveTo>
                  <a:pt x="3722" y="2792"/>
                </a:moveTo>
                <a:lnTo>
                  <a:pt x="1861" y="5584"/>
                </a:lnTo>
              </a:path>
              <a:path w="29209" h="131445">
                <a:moveTo>
                  <a:pt x="5584" y="1861"/>
                </a:moveTo>
                <a:lnTo>
                  <a:pt x="3722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05" name="object 17905"/>
          <p:cNvSpPr/>
          <p:nvPr/>
        </p:nvSpPr>
        <p:spPr>
          <a:xfrm>
            <a:off x="11109376" y="6813986"/>
            <a:ext cx="15875" cy="9525"/>
          </a:xfrm>
          <a:custGeom>
            <a:avLst/>
            <a:gdLst/>
            <a:ahLst/>
            <a:cxnLst/>
            <a:rect l="l" t="t" r="r" b="b"/>
            <a:pathLst>
              <a:path w="15875" h="9525">
                <a:moveTo>
                  <a:pt x="15822" y="9307"/>
                </a:moveTo>
                <a:lnTo>
                  <a:pt x="14891" y="6515"/>
                </a:lnTo>
              </a:path>
              <a:path w="15875" h="9525">
                <a:moveTo>
                  <a:pt x="3722" y="0"/>
                </a:moveTo>
                <a:lnTo>
                  <a:pt x="0" y="930"/>
                </a:lnTo>
              </a:path>
              <a:path w="15875" h="9525">
                <a:moveTo>
                  <a:pt x="6515" y="930"/>
                </a:moveTo>
                <a:lnTo>
                  <a:pt x="3722" y="0"/>
                </a:lnTo>
              </a:path>
              <a:path w="15875" h="9525">
                <a:moveTo>
                  <a:pt x="9307" y="1861"/>
                </a:moveTo>
                <a:lnTo>
                  <a:pt x="6515" y="930"/>
                </a:lnTo>
              </a:path>
              <a:path w="15875" h="9525">
                <a:moveTo>
                  <a:pt x="12099" y="3722"/>
                </a:moveTo>
                <a:lnTo>
                  <a:pt x="9307" y="1861"/>
                </a:lnTo>
              </a:path>
              <a:path w="15875" h="9525">
                <a:moveTo>
                  <a:pt x="13961" y="5584"/>
                </a:moveTo>
                <a:lnTo>
                  <a:pt x="12099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06" name="object 17906"/>
          <p:cNvSpPr/>
          <p:nvPr/>
        </p:nvSpPr>
        <p:spPr>
          <a:xfrm>
            <a:off x="11125200" y="6823294"/>
            <a:ext cx="29209" cy="116839"/>
          </a:xfrm>
          <a:custGeom>
            <a:avLst/>
            <a:gdLst/>
            <a:ahLst/>
            <a:cxnLst/>
            <a:rect l="l" t="t" r="r" b="b"/>
            <a:pathLst>
              <a:path w="29209" h="116840">
                <a:moveTo>
                  <a:pt x="28853" y="116343"/>
                </a:moveTo>
                <a:lnTo>
                  <a:pt x="22337" y="90282"/>
                </a:lnTo>
              </a:path>
              <a:path w="29209" h="116840">
                <a:moveTo>
                  <a:pt x="18614" y="74459"/>
                </a:moveTo>
                <a:lnTo>
                  <a:pt x="10238" y="41883"/>
                </a:lnTo>
              </a:path>
              <a:path w="29209" h="116840">
                <a:moveTo>
                  <a:pt x="6515" y="2606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07" name="object 17907"/>
          <p:cNvSpPr/>
          <p:nvPr/>
        </p:nvSpPr>
        <p:spPr>
          <a:xfrm>
            <a:off x="5046501" y="7204899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0" y="0"/>
                </a:moveTo>
                <a:lnTo>
                  <a:pt x="930" y="0"/>
                </a:lnTo>
              </a:path>
              <a:path w="5079" h="1270">
                <a:moveTo>
                  <a:pt x="930" y="0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908" name="object 17908"/>
          <p:cNvGrpSpPr/>
          <p:nvPr/>
        </p:nvGrpSpPr>
        <p:grpSpPr>
          <a:xfrm>
            <a:off x="5197282" y="7241199"/>
            <a:ext cx="7620" cy="3810"/>
            <a:chOff x="5197282" y="7241199"/>
            <a:chExt cx="7620" cy="3810"/>
          </a:xfrm>
        </p:grpSpPr>
        <p:sp>
          <p:nvSpPr>
            <p:cNvPr id="17909" name="object 17909"/>
            <p:cNvSpPr/>
            <p:nvPr/>
          </p:nvSpPr>
          <p:spPr>
            <a:xfrm>
              <a:off x="5198213" y="7242129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3722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10" name="object 17910"/>
            <p:cNvSpPr/>
            <p:nvPr/>
          </p:nvSpPr>
          <p:spPr>
            <a:xfrm>
              <a:off x="5202866" y="72430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11" name="object 17911"/>
            <p:cNvSpPr/>
            <p:nvPr/>
          </p:nvSpPr>
          <p:spPr>
            <a:xfrm>
              <a:off x="5201936" y="7243060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930" y="930"/>
                  </a:moveTo>
                  <a:lnTo>
                    <a:pt x="1861" y="930"/>
                  </a:lnTo>
                </a:path>
                <a:path w="1904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912" name="object 17912"/>
          <p:cNvSpPr/>
          <p:nvPr/>
        </p:nvSpPr>
        <p:spPr>
          <a:xfrm>
            <a:off x="5153537" y="6777687"/>
            <a:ext cx="149225" cy="64769"/>
          </a:xfrm>
          <a:custGeom>
            <a:avLst/>
            <a:gdLst/>
            <a:ahLst/>
            <a:cxnLst/>
            <a:rect l="l" t="t" r="r" b="b"/>
            <a:pathLst>
              <a:path w="149225" h="64770">
                <a:moveTo>
                  <a:pt x="142404" y="64221"/>
                </a:moveTo>
                <a:lnTo>
                  <a:pt x="148919" y="35368"/>
                </a:lnTo>
              </a:path>
              <a:path w="149225" h="64770">
                <a:moveTo>
                  <a:pt x="90282" y="51190"/>
                </a:moveTo>
                <a:lnTo>
                  <a:pt x="96797" y="22337"/>
                </a:lnTo>
              </a:path>
              <a:path w="149225" h="64770">
                <a:moveTo>
                  <a:pt x="49329" y="40952"/>
                </a:moveTo>
                <a:lnTo>
                  <a:pt x="56775" y="12099"/>
                </a:lnTo>
              </a:path>
              <a:path w="149225" h="64770">
                <a:moveTo>
                  <a:pt x="0" y="28853"/>
                </a:moveTo>
                <a:lnTo>
                  <a:pt x="7445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13" name="object 17913"/>
          <p:cNvSpPr/>
          <p:nvPr/>
        </p:nvSpPr>
        <p:spPr>
          <a:xfrm>
            <a:off x="11008856" y="6783272"/>
            <a:ext cx="97155" cy="51435"/>
          </a:xfrm>
          <a:custGeom>
            <a:avLst/>
            <a:gdLst/>
            <a:ahLst/>
            <a:cxnLst/>
            <a:rect l="l" t="t" r="r" b="b"/>
            <a:pathLst>
              <a:path w="97154" h="51434">
                <a:moveTo>
                  <a:pt x="90282" y="0"/>
                </a:moveTo>
                <a:lnTo>
                  <a:pt x="96797" y="28853"/>
                </a:lnTo>
              </a:path>
              <a:path w="97154" h="51434">
                <a:moveTo>
                  <a:pt x="40952" y="12099"/>
                </a:moveTo>
                <a:lnTo>
                  <a:pt x="47468" y="40952"/>
                </a:lnTo>
              </a:path>
              <a:path w="97154" h="51434">
                <a:moveTo>
                  <a:pt x="0" y="22337"/>
                </a:moveTo>
                <a:lnTo>
                  <a:pt x="7445" y="5119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14" name="object 17914"/>
          <p:cNvSpPr/>
          <p:nvPr/>
        </p:nvSpPr>
        <p:spPr>
          <a:xfrm>
            <a:off x="5106069" y="6934983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15" name="object 17915"/>
          <p:cNvSpPr/>
          <p:nvPr/>
        </p:nvSpPr>
        <p:spPr>
          <a:xfrm>
            <a:off x="5274534" y="6860523"/>
            <a:ext cx="33020" cy="117475"/>
          </a:xfrm>
          <a:custGeom>
            <a:avLst/>
            <a:gdLst/>
            <a:ahLst/>
            <a:cxnLst/>
            <a:rect l="l" t="t" r="r" b="b"/>
            <a:pathLst>
              <a:path w="33020" h="117475">
                <a:moveTo>
                  <a:pt x="0" y="116343"/>
                </a:moveTo>
                <a:lnTo>
                  <a:pt x="2792" y="117273"/>
                </a:lnTo>
              </a:path>
              <a:path w="33020" h="117475">
                <a:moveTo>
                  <a:pt x="2792" y="117273"/>
                </a:moveTo>
                <a:lnTo>
                  <a:pt x="10238" y="90282"/>
                </a:lnTo>
              </a:path>
              <a:path w="33020" h="117475">
                <a:moveTo>
                  <a:pt x="13961" y="74459"/>
                </a:moveTo>
                <a:lnTo>
                  <a:pt x="21407" y="42814"/>
                </a:lnTo>
              </a:path>
              <a:path w="33020" h="117475">
                <a:moveTo>
                  <a:pt x="26060" y="26991"/>
                </a:moveTo>
                <a:lnTo>
                  <a:pt x="32576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16" name="object 17916"/>
          <p:cNvSpPr/>
          <p:nvPr/>
        </p:nvSpPr>
        <p:spPr>
          <a:xfrm>
            <a:off x="10956735" y="6818640"/>
            <a:ext cx="7620" cy="29209"/>
          </a:xfrm>
          <a:custGeom>
            <a:avLst/>
            <a:gdLst/>
            <a:ahLst/>
            <a:cxnLst/>
            <a:rect l="l" t="t" r="r" b="b"/>
            <a:pathLst>
              <a:path w="7620" h="29209">
                <a:moveTo>
                  <a:pt x="0" y="0"/>
                </a:moveTo>
                <a:lnTo>
                  <a:pt x="7445" y="288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17" name="object 17917"/>
          <p:cNvSpPr/>
          <p:nvPr/>
        </p:nvSpPr>
        <p:spPr>
          <a:xfrm>
            <a:off x="5296872" y="6845631"/>
            <a:ext cx="10795" cy="15240"/>
          </a:xfrm>
          <a:custGeom>
            <a:avLst/>
            <a:gdLst/>
            <a:ahLst/>
            <a:cxnLst/>
            <a:rect l="l" t="t" r="r" b="b"/>
            <a:pathLst>
              <a:path w="10795" h="15240">
                <a:moveTo>
                  <a:pt x="10238" y="14891"/>
                </a:moveTo>
                <a:lnTo>
                  <a:pt x="10238" y="12099"/>
                </a:lnTo>
              </a:path>
              <a:path w="10795" h="15240">
                <a:moveTo>
                  <a:pt x="8376" y="5584"/>
                </a:moveTo>
                <a:lnTo>
                  <a:pt x="6515" y="3722"/>
                </a:lnTo>
              </a:path>
              <a:path w="10795" h="15240">
                <a:moveTo>
                  <a:pt x="9307" y="8376"/>
                </a:moveTo>
                <a:lnTo>
                  <a:pt x="8376" y="5584"/>
                </a:lnTo>
              </a:path>
              <a:path w="10795" h="15240">
                <a:moveTo>
                  <a:pt x="10238" y="11168"/>
                </a:moveTo>
                <a:lnTo>
                  <a:pt x="9307" y="8376"/>
                </a:lnTo>
              </a:path>
              <a:path w="10795" h="15240">
                <a:moveTo>
                  <a:pt x="3722" y="930"/>
                </a:moveTo>
                <a:lnTo>
                  <a:pt x="0" y="0"/>
                </a:lnTo>
              </a:path>
              <a:path w="10795" h="15240">
                <a:moveTo>
                  <a:pt x="6515" y="3722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18" name="object 17918"/>
          <p:cNvSpPr/>
          <p:nvPr/>
        </p:nvSpPr>
        <p:spPr>
          <a:xfrm>
            <a:off x="5136783" y="6808402"/>
            <a:ext cx="13970" cy="5715"/>
          </a:xfrm>
          <a:custGeom>
            <a:avLst/>
            <a:gdLst/>
            <a:ahLst/>
            <a:cxnLst/>
            <a:rect l="l" t="t" r="r" b="b"/>
            <a:pathLst>
              <a:path w="13970" h="5715">
                <a:moveTo>
                  <a:pt x="13961" y="930"/>
                </a:moveTo>
                <a:lnTo>
                  <a:pt x="10238" y="0"/>
                </a:lnTo>
              </a:path>
              <a:path w="13970" h="5715">
                <a:moveTo>
                  <a:pt x="930" y="3722"/>
                </a:moveTo>
                <a:lnTo>
                  <a:pt x="0" y="5584"/>
                </a:lnTo>
              </a:path>
              <a:path w="13970" h="5715">
                <a:moveTo>
                  <a:pt x="3722" y="1861"/>
                </a:moveTo>
                <a:lnTo>
                  <a:pt x="930" y="3722"/>
                </a:lnTo>
              </a:path>
              <a:path w="13970" h="5715">
                <a:moveTo>
                  <a:pt x="6515" y="930"/>
                </a:moveTo>
                <a:lnTo>
                  <a:pt x="3722" y="1861"/>
                </a:lnTo>
              </a:path>
              <a:path w="13970" h="5715">
                <a:moveTo>
                  <a:pt x="10238" y="0"/>
                </a:moveTo>
                <a:lnTo>
                  <a:pt x="6515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919" name="object 17919"/>
          <p:cNvGrpSpPr/>
          <p:nvPr/>
        </p:nvGrpSpPr>
        <p:grpSpPr>
          <a:xfrm>
            <a:off x="11207105" y="7208622"/>
            <a:ext cx="7620" cy="3810"/>
            <a:chOff x="11207105" y="7208622"/>
            <a:chExt cx="7620" cy="3810"/>
          </a:xfrm>
        </p:grpSpPr>
        <p:sp>
          <p:nvSpPr>
            <p:cNvPr id="17920" name="object 17920"/>
            <p:cNvSpPr/>
            <p:nvPr/>
          </p:nvSpPr>
          <p:spPr>
            <a:xfrm>
              <a:off x="11212689" y="72086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21" name="object 17921"/>
            <p:cNvSpPr/>
            <p:nvPr/>
          </p:nvSpPr>
          <p:spPr>
            <a:xfrm>
              <a:off x="11208035" y="7209553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5" h="1904">
                  <a:moveTo>
                    <a:pt x="4653" y="0"/>
                  </a:moveTo>
                  <a:lnTo>
                    <a:pt x="5584" y="0"/>
                  </a:lnTo>
                </a:path>
                <a:path w="5715" h="1904">
                  <a:moveTo>
                    <a:pt x="3722" y="930"/>
                  </a:moveTo>
                  <a:lnTo>
                    <a:pt x="4653" y="0"/>
                  </a:lnTo>
                </a:path>
                <a:path w="5715" h="1904">
                  <a:moveTo>
                    <a:pt x="0" y="1861"/>
                  </a:moveTo>
                  <a:lnTo>
                    <a:pt x="3722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922" name="object 17922"/>
          <p:cNvSpPr/>
          <p:nvPr/>
        </p:nvSpPr>
        <p:spPr>
          <a:xfrm>
            <a:off x="5106069" y="6805610"/>
            <a:ext cx="202565" cy="129539"/>
          </a:xfrm>
          <a:custGeom>
            <a:avLst/>
            <a:gdLst/>
            <a:ahLst/>
            <a:cxnLst/>
            <a:rect l="l" t="t" r="r" b="b"/>
            <a:pathLst>
              <a:path w="202564" h="129540">
                <a:moveTo>
                  <a:pt x="29783" y="9307"/>
                </a:moveTo>
                <a:lnTo>
                  <a:pt x="28853" y="12099"/>
                </a:lnTo>
              </a:path>
              <a:path w="202564" h="129540">
                <a:moveTo>
                  <a:pt x="28853" y="12099"/>
                </a:moveTo>
                <a:lnTo>
                  <a:pt x="22337" y="39091"/>
                </a:lnTo>
              </a:path>
              <a:path w="202564" h="129540">
                <a:moveTo>
                  <a:pt x="17684" y="54913"/>
                </a:moveTo>
                <a:lnTo>
                  <a:pt x="10238" y="86559"/>
                </a:lnTo>
              </a:path>
              <a:path w="202564" h="129540">
                <a:moveTo>
                  <a:pt x="6515" y="102381"/>
                </a:moveTo>
                <a:lnTo>
                  <a:pt x="0" y="129373"/>
                </a:lnTo>
              </a:path>
              <a:path w="202564" h="129540">
                <a:moveTo>
                  <a:pt x="30714" y="6515"/>
                </a:moveTo>
                <a:lnTo>
                  <a:pt x="32576" y="4653"/>
                </a:lnTo>
              </a:path>
              <a:path w="202564" h="129540">
                <a:moveTo>
                  <a:pt x="29783" y="9307"/>
                </a:moveTo>
                <a:lnTo>
                  <a:pt x="30714" y="6515"/>
                </a:lnTo>
              </a:path>
              <a:path w="202564" h="129540">
                <a:moveTo>
                  <a:pt x="41883" y="0"/>
                </a:moveTo>
                <a:lnTo>
                  <a:pt x="44675" y="930"/>
                </a:lnTo>
              </a:path>
              <a:path w="202564" h="129540">
                <a:moveTo>
                  <a:pt x="38160" y="930"/>
                </a:moveTo>
                <a:lnTo>
                  <a:pt x="41883" y="0"/>
                </a:lnTo>
              </a:path>
              <a:path w="202564" h="129540">
                <a:moveTo>
                  <a:pt x="35368" y="1861"/>
                </a:moveTo>
                <a:lnTo>
                  <a:pt x="38160" y="930"/>
                </a:lnTo>
              </a:path>
              <a:path w="202564" h="129540">
                <a:moveTo>
                  <a:pt x="32576" y="3722"/>
                </a:moveTo>
                <a:lnTo>
                  <a:pt x="35368" y="1861"/>
                </a:lnTo>
              </a:path>
              <a:path w="202564" h="129540">
                <a:moveTo>
                  <a:pt x="44675" y="930"/>
                </a:moveTo>
                <a:lnTo>
                  <a:pt x="84697" y="10238"/>
                </a:lnTo>
              </a:path>
              <a:path w="202564" h="129540">
                <a:moveTo>
                  <a:pt x="101451" y="14891"/>
                </a:moveTo>
                <a:lnTo>
                  <a:pt x="134958" y="23268"/>
                </a:lnTo>
              </a:path>
              <a:path w="202564" h="129540">
                <a:moveTo>
                  <a:pt x="152642" y="26991"/>
                </a:moveTo>
                <a:lnTo>
                  <a:pt x="191733" y="37229"/>
                </a:lnTo>
              </a:path>
              <a:path w="202564" h="129540">
                <a:moveTo>
                  <a:pt x="197318" y="40022"/>
                </a:moveTo>
                <a:lnTo>
                  <a:pt x="198248" y="40952"/>
                </a:lnTo>
              </a:path>
              <a:path w="202564" h="129540">
                <a:moveTo>
                  <a:pt x="194525" y="38160"/>
                </a:moveTo>
                <a:lnTo>
                  <a:pt x="197318" y="40022"/>
                </a:lnTo>
              </a:path>
              <a:path w="202564" h="129540">
                <a:moveTo>
                  <a:pt x="191733" y="37229"/>
                </a:moveTo>
                <a:lnTo>
                  <a:pt x="194525" y="38160"/>
                </a:lnTo>
              </a:path>
              <a:path w="202564" h="129540">
                <a:moveTo>
                  <a:pt x="201041" y="45606"/>
                </a:moveTo>
                <a:lnTo>
                  <a:pt x="201971" y="49329"/>
                </a:lnTo>
              </a:path>
              <a:path w="202564" h="129540">
                <a:moveTo>
                  <a:pt x="200110" y="42814"/>
                </a:moveTo>
                <a:lnTo>
                  <a:pt x="201041" y="45606"/>
                </a:lnTo>
              </a:path>
              <a:path w="202564" h="129540">
                <a:moveTo>
                  <a:pt x="198248" y="40952"/>
                </a:moveTo>
                <a:lnTo>
                  <a:pt x="200110" y="42814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23" name="object 17923"/>
          <p:cNvSpPr/>
          <p:nvPr/>
        </p:nvSpPr>
        <p:spPr>
          <a:xfrm>
            <a:off x="5198212" y="7242129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584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24" name="object 17924"/>
          <p:cNvSpPr/>
          <p:nvPr/>
        </p:nvSpPr>
        <p:spPr>
          <a:xfrm>
            <a:off x="14092415" y="6577577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2792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25" name="object 17925"/>
          <p:cNvSpPr/>
          <p:nvPr/>
        </p:nvSpPr>
        <p:spPr>
          <a:xfrm>
            <a:off x="5204728" y="7234683"/>
            <a:ext cx="8890" cy="7620"/>
          </a:xfrm>
          <a:custGeom>
            <a:avLst/>
            <a:gdLst/>
            <a:ahLst/>
            <a:cxnLst/>
            <a:rect l="l" t="t" r="r" b="b"/>
            <a:pathLst>
              <a:path w="8889" h="7620">
                <a:moveTo>
                  <a:pt x="0" y="7445"/>
                </a:moveTo>
                <a:lnTo>
                  <a:pt x="930" y="7445"/>
                </a:lnTo>
              </a:path>
              <a:path w="8889" h="7620">
                <a:moveTo>
                  <a:pt x="930" y="7445"/>
                </a:moveTo>
                <a:lnTo>
                  <a:pt x="4653" y="5584"/>
                </a:lnTo>
              </a:path>
              <a:path w="8889" h="7620">
                <a:moveTo>
                  <a:pt x="5584" y="4653"/>
                </a:moveTo>
                <a:lnTo>
                  <a:pt x="8376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26" name="object 17926"/>
          <p:cNvSpPr/>
          <p:nvPr/>
        </p:nvSpPr>
        <p:spPr>
          <a:xfrm>
            <a:off x="11056324" y="7247714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930" y="930"/>
                </a:moveTo>
                <a:lnTo>
                  <a:pt x="5584" y="0"/>
                </a:lnTo>
              </a:path>
              <a:path w="5715" h="1270">
                <a:moveTo>
                  <a:pt x="0" y="93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27" name="object 17927"/>
          <p:cNvSpPr/>
          <p:nvPr/>
        </p:nvSpPr>
        <p:spPr>
          <a:xfrm>
            <a:off x="13894167" y="6535694"/>
            <a:ext cx="33020" cy="132715"/>
          </a:xfrm>
          <a:custGeom>
            <a:avLst/>
            <a:gdLst/>
            <a:ahLst/>
            <a:cxnLst/>
            <a:rect l="l" t="t" r="r" b="b"/>
            <a:pathLst>
              <a:path w="33019" h="132715">
                <a:moveTo>
                  <a:pt x="32576" y="930"/>
                </a:moveTo>
                <a:lnTo>
                  <a:pt x="28853" y="0"/>
                </a:lnTo>
              </a:path>
              <a:path w="33019" h="132715">
                <a:moveTo>
                  <a:pt x="28853" y="0"/>
                </a:moveTo>
                <a:lnTo>
                  <a:pt x="22337" y="26991"/>
                </a:lnTo>
              </a:path>
              <a:path w="33019" h="132715">
                <a:moveTo>
                  <a:pt x="18614" y="42814"/>
                </a:moveTo>
                <a:lnTo>
                  <a:pt x="11168" y="74459"/>
                </a:lnTo>
              </a:path>
              <a:path w="33019" h="132715">
                <a:moveTo>
                  <a:pt x="6515" y="90282"/>
                </a:moveTo>
                <a:lnTo>
                  <a:pt x="0" y="116343"/>
                </a:lnTo>
              </a:path>
              <a:path w="33019" h="132715">
                <a:moveTo>
                  <a:pt x="0" y="116343"/>
                </a:moveTo>
                <a:lnTo>
                  <a:pt x="0" y="119135"/>
                </a:lnTo>
              </a:path>
              <a:path w="33019" h="132715">
                <a:moveTo>
                  <a:pt x="6515" y="130304"/>
                </a:moveTo>
                <a:lnTo>
                  <a:pt x="10238" y="132165"/>
                </a:lnTo>
              </a:path>
              <a:path w="33019" h="132715">
                <a:moveTo>
                  <a:pt x="3722" y="128442"/>
                </a:moveTo>
                <a:lnTo>
                  <a:pt x="6515" y="130304"/>
                </a:lnTo>
              </a:path>
              <a:path w="33019" h="132715">
                <a:moveTo>
                  <a:pt x="1861" y="125650"/>
                </a:moveTo>
                <a:lnTo>
                  <a:pt x="3722" y="128442"/>
                </a:lnTo>
              </a:path>
              <a:path w="33019" h="132715">
                <a:moveTo>
                  <a:pt x="0" y="122858"/>
                </a:moveTo>
                <a:lnTo>
                  <a:pt x="1861" y="125650"/>
                </a:lnTo>
              </a:path>
              <a:path w="33019" h="132715">
                <a:moveTo>
                  <a:pt x="0" y="120066"/>
                </a:moveTo>
                <a:lnTo>
                  <a:pt x="0" y="122858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28" name="object 17928"/>
          <p:cNvSpPr/>
          <p:nvPr/>
        </p:nvSpPr>
        <p:spPr>
          <a:xfrm>
            <a:off x="14050533" y="6578507"/>
            <a:ext cx="45085" cy="125730"/>
          </a:xfrm>
          <a:custGeom>
            <a:avLst/>
            <a:gdLst/>
            <a:ahLst/>
            <a:cxnLst/>
            <a:rect l="l" t="t" r="r" b="b"/>
            <a:pathLst>
              <a:path w="45084" h="125729">
                <a:moveTo>
                  <a:pt x="3722" y="125650"/>
                </a:moveTo>
                <a:lnTo>
                  <a:pt x="4653" y="125650"/>
                </a:lnTo>
              </a:path>
              <a:path w="45084" h="125729">
                <a:moveTo>
                  <a:pt x="0" y="125650"/>
                </a:moveTo>
                <a:lnTo>
                  <a:pt x="3722" y="125650"/>
                </a:lnTo>
              </a:path>
              <a:path w="45084" h="125729">
                <a:moveTo>
                  <a:pt x="13030" y="121927"/>
                </a:moveTo>
                <a:lnTo>
                  <a:pt x="13961" y="120066"/>
                </a:lnTo>
              </a:path>
              <a:path w="45084" h="125729">
                <a:moveTo>
                  <a:pt x="10238" y="124719"/>
                </a:moveTo>
                <a:lnTo>
                  <a:pt x="13030" y="121927"/>
                </a:lnTo>
              </a:path>
              <a:path w="45084" h="125729">
                <a:moveTo>
                  <a:pt x="6515" y="125650"/>
                </a:moveTo>
                <a:lnTo>
                  <a:pt x="10238" y="124719"/>
                </a:lnTo>
              </a:path>
              <a:path w="45084" h="125729">
                <a:moveTo>
                  <a:pt x="4653" y="125650"/>
                </a:moveTo>
                <a:lnTo>
                  <a:pt x="6515" y="125650"/>
                </a:lnTo>
              </a:path>
              <a:path w="45084" h="125729">
                <a:moveTo>
                  <a:pt x="14891" y="119135"/>
                </a:moveTo>
                <a:lnTo>
                  <a:pt x="15822" y="116343"/>
                </a:lnTo>
              </a:path>
              <a:path w="45084" h="125729">
                <a:moveTo>
                  <a:pt x="15822" y="116343"/>
                </a:moveTo>
                <a:lnTo>
                  <a:pt x="22337" y="90282"/>
                </a:lnTo>
              </a:path>
              <a:path w="45084" h="125729">
                <a:moveTo>
                  <a:pt x="26060" y="74459"/>
                </a:moveTo>
                <a:lnTo>
                  <a:pt x="34437" y="42814"/>
                </a:lnTo>
              </a:path>
              <a:path w="45084" h="125729">
                <a:moveTo>
                  <a:pt x="38160" y="26991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29" name="object 17929"/>
          <p:cNvSpPr/>
          <p:nvPr/>
        </p:nvSpPr>
        <p:spPr>
          <a:xfrm>
            <a:off x="11055393" y="724771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930" name="object 17930"/>
          <p:cNvGrpSpPr/>
          <p:nvPr/>
        </p:nvGrpSpPr>
        <p:grpSpPr>
          <a:xfrm>
            <a:off x="13892305" y="6657621"/>
            <a:ext cx="174625" cy="50800"/>
            <a:chOff x="13892305" y="6657621"/>
            <a:chExt cx="174625" cy="50800"/>
          </a:xfrm>
        </p:grpSpPr>
        <p:sp>
          <p:nvSpPr>
            <p:cNvPr id="17931" name="object 17931"/>
            <p:cNvSpPr/>
            <p:nvPr/>
          </p:nvSpPr>
          <p:spPr>
            <a:xfrm>
              <a:off x="13903474" y="6670651"/>
              <a:ext cx="162560" cy="36830"/>
            </a:xfrm>
            <a:custGeom>
              <a:avLst/>
              <a:gdLst/>
              <a:ahLst/>
              <a:cxnLst/>
              <a:rect l="l" t="t" r="r" b="b"/>
              <a:pathLst>
                <a:path w="162559" h="36829">
                  <a:moveTo>
                    <a:pt x="161018" y="30714"/>
                  </a:moveTo>
                  <a:lnTo>
                    <a:pt x="159157" y="32576"/>
                  </a:lnTo>
                </a:path>
                <a:path w="162559" h="36829">
                  <a:moveTo>
                    <a:pt x="161949" y="27922"/>
                  </a:moveTo>
                  <a:lnTo>
                    <a:pt x="161018" y="30714"/>
                  </a:lnTo>
                </a:path>
                <a:path w="162559" h="36829">
                  <a:moveTo>
                    <a:pt x="153572" y="36299"/>
                  </a:moveTo>
                  <a:lnTo>
                    <a:pt x="151711" y="36299"/>
                  </a:lnTo>
                </a:path>
                <a:path w="162559" h="36829">
                  <a:moveTo>
                    <a:pt x="156365" y="35368"/>
                  </a:moveTo>
                  <a:lnTo>
                    <a:pt x="153572" y="36299"/>
                  </a:lnTo>
                </a:path>
                <a:path w="162559" h="36829">
                  <a:moveTo>
                    <a:pt x="159157" y="33506"/>
                  </a:moveTo>
                  <a:lnTo>
                    <a:pt x="156365" y="35368"/>
                  </a:lnTo>
                </a:path>
                <a:path w="162559" h="36829">
                  <a:moveTo>
                    <a:pt x="149850" y="36299"/>
                  </a:moveTo>
                  <a:lnTo>
                    <a:pt x="146127" y="36299"/>
                  </a:lnTo>
                </a:path>
                <a:path w="162559" h="36829">
                  <a:moveTo>
                    <a:pt x="151711" y="36299"/>
                  </a:moveTo>
                  <a:lnTo>
                    <a:pt x="149850" y="36299"/>
                  </a:lnTo>
                </a:path>
                <a:path w="162559" h="36829">
                  <a:moveTo>
                    <a:pt x="146127" y="36299"/>
                  </a:moveTo>
                  <a:lnTo>
                    <a:pt x="107035" y="26060"/>
                  </a:lnTo>
                </a:path>
                <a:path w="162559" h="36829">
                  <a:moveTo>
                    <a:pt x="90282" y="22337"/>
                  </a:moveTo>
                  <a:lnTo>
                    <a:pt x="55844" y="13961"/>
                  </a:lnTo>
                </a:path>
                <a:path w="162559" h="36829">
                  <a:moveTo>
                    <a:pt x="39091" y="930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32" name="object 17932"/>
            <p:cNvSpPr/>
            <p:nvPr/>
          </p:nvSpPr>
          <p:spPr>
            <a:xfrm>
              <a:off x="13896027" y="66659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33" name="object 17933"/>
            <p:cNvSpPr/>
            <p:nvPr/>
          </p:nvSpPr>
          <p:spPr>
            <a:xfrm>
              <a:off x="13893236" y="6658552"/>
              <a:ext cx="10795" cy="12700"/>
            </a:xfrm>
            <a:custGeom>
              <a:avLst/>
              <a:gdLst/>
              <a:ahLst/>
              <a:cxnLst/>
              <a:rect l="l" t="t" r="r" b="b"/>
              <a:pathLst>
                <a:path w="10794" h="12700">
                  <a:moveTo>
                    <a:pt x="6515" y="10238"/>
                  </a:moveTo>
                  <a:lnTo>
                    <a:pt x="3722" y="8376"/>
                  </a:lnTo>
                </a:path>
                <a:path w="10794" h="12700">
                  <a:moveTo>
                    <a:pt x="10238" y="12099"/>
                  </a:moveTo>
                  <a:lnTo>
                    <a:pt x="6515" y="10238"/>
                  </a:lnTo>
                </a:path>
                <a:path w="10794" h="12700">
                  <a:moveTo>
                    <a:pt x="930" y="2792"/>
                  </a:moveTo>
                  <a:lnTo>
                    <a:pt x="0" y="0"/>
                  </a:lnTo>
                </a:path>
                <a:path w="10794" h="12700">
                  <a:moveTo>
                    <a:pt x="1861" y="6515"/>
                  </a:moveTo>
                  <a:lnTo>
                    <a:pt x="930" y="2792"/>
                  </a:lnTo>
                </a:path>
                <a:path w="10794" h="12700">
                  <a:moveTo>
                    <a:pt x="3722" y="7445"/>
                  </a:moveTo>
                  <a:lnTo>
                    <a:pt x="1861" y="6515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934" name="object 17934"/>
          <p:cNvSpPr/>
          <p:nvPr/>
        </p:nvSpPr>
        <p:spPr>
          <a:xfrm>
            <a:off x="11055394" y="724864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35" name="object 17935"/>
          <p:cNvSpPr/>
          <p:nvPr/>
        </p:nvSpPr>
        <p:spPr>
          <a:xfrm>
            <a:off x="10948352" y="681957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39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36" name="object 17936"/>
          <p:cNvSpPr/>
          <p:nvPr/>
        </p:nvSpPr>
        <p:spPr>
          <a:xfrm>
            <a:off x="13988172" y="6274154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2792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37" name="object 17937"/>
          <p:cNvSpPr/>
          <p:nvPr/>
        </p:nvSpPr>
        <p:spPr>
          <a:xfrm>
            <a:off x="14003064" y="6270431"/>
            <a:ext cx="156845" cy="53340"/>
          </a:xfrm>
          <a:custGeom>
            <a:avLst/>
            <a:gdLst/>
            <a:ahLst/>
            <a:cxnLst/>
            <a:rect l="l" t="t" r="r" b="b"/>
            <a:pathLst>
              <a:path w="156844" h="53339">
                <a:moveTo>
                  <a:pt x="146127" y="37229"/>
                </a:moveTo>
                <a:lnTo>
                  <a:pt x="107035" y="26991"/>
                </a:lnTo>
              </a:path>
              <a:path w="156844" h="53339">
                <a:moveTo>
                  <a:pt x="90282" y="23268"/>
                </a:moveTo>
                <a:lnTo>
                  <a:pt x="55844" y="14891"/>
                </a:lnTo>
              </a:path>
              <a:path w="156844" h="53339">
                <a:moveTo>
                  <a:pt x="39091" y="10238"/>
                </a:moveTo>
                <a:lnTo>
                  <a:pt x="0" y="0"/>
                </a:lnTo>
              </a:path>
              <a:path w="156844" h="53339">
                <a:moveTo>
                  <a:pt x="156365" y="53052"/>
                </a:moveTo>
                <a:lnTo>
                  <a:pt x="156365" y="47468"/>
                </a:lnTo>
              </a:path>
              <a:path w="156844" h="53339">
                <a:moveTo>
                  <a:pt x="156365" y="46537"/>
                </a:moveTo>
                <a:lnTo>
                  <a:pt x="153572" y="41883"/>
                </a:lnTo>
              </a:path>
              <a:path w="156844" h="53339">
                <a:moveTo>
                  <a:pt x="152642" y="40952"/>
                </a:moveTo>
                <a:lnTo>
                  <a:pt x="150780" y="39091"/>
                </a:lnTo>
              </a:path>
              <a:path w="156844" h="53339">
                <a:moveTo>
                  <a:pt x="149850" y="39091"/>
                </a:moveTo>
                <a:lnTo>
                  <a:pt x="148919" y="3816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38" name="object 17938"/>
          <p:cNvSpPr/>
          <p:nvPr/>
        </p:nvSpPr>
        <p:spPr>
          <a:xfrm>
            <a:off x="10949289" y="681957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39" name="object 17939"/>
          <p:cNvSpPr/>
          <p:nvPr/>
        </p:nvSpPr>
        <p:spPr>
          <a:xfrm>
            <a:off x="14095207" y="6323483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69" h="257175">
                <a:moveTo>
                  <a:pt x="0" y="256885"/>
                </a:moveTo>
                <a:lnTo>
                  <a:pt x="4653" y="238270"/>
                </a:lnTo>
              </a:path>
              <a:path w="64769" h="257175">
                <a:moveTo>
                  <a:pt x="8376" y="221517"/>
                </a:moveTo>
                <a:lnTo>
                  <a:pt x="16753" y="188010"/>
                </a:lnTo>
              </a:path>
              <a:path w="64769" h="257175">
                <a:moveTo>
                  <a:pt x="21407" y="170326"/>
                </a:moveTo>
                <a:lnTo>
                  <a:pt x="29783" y="136819"/>
                </a:lnTo>
              </a:path>
              <a:path w="64769" h="257175">
                <a:moveTo>
                  <a:pt x="34437" y="120066"/>
                </a:moveTo>
                <a:lnTo>
                  <a:pt x="42814" y="85628"/>
                </a:lnTo>
              </a:path>
              <a:path w="64769" h="257175">
                <a:moveTo>
                  <a:pt x="46537" y="68875"/>
                </a:moveTo>
                <a:lnTo>
                  <a:pt x="54913" y="35368"/>
                </a:lnTo>
              </a:path>
              <a:path w="64769" h="257175">
                <a:moveTo>
                  <a:pt x="59567" y="18614"/>
                </a:moveTo>
                <a:lnTo>
                  <a:pt x="6422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40" name="object 17940"/>
          <p:cNvSpPr/>
          <p:nvPr/>
        </p:nvSpPr>
        <p:spPr>
          <a:xfrm>
            <a:off x="10950219" y="6818640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4653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41" name="object 17941"/>
          <p:cNvSpPr/>
          <p:nvPr/>
        </p:nvSpPr>
        <p:spPr>
          <a:xfrm>
            <a:off x="13923019" y="6280669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69" h="257175">
                <a:moveTo>
                  <a:pt x="64221" y="0"/>
                </a:moveTo>
                <a:lnTo>
                  <a:pt x="59567" y="18614"/>
                </a:lnTo>
              </a:path>
              <a:path w="64769" h="257175">
                <a:moveTo>
                  <a:pt x="54913" y="35368"/>
                </a:moveTo>
                <a:lnTo>
                  <a:pt x="46537" y="68875"/>
                </a:lnTo>
              </a:path>
              <a:path w="64769" h="257175">
                <a:moveTo>
                  <a:pt x="42814" y="85628"/>
                </a:moveTo>
                <a:lnTo>
                  <a:pt x="34437" y="120066"/>
                </a:lnTo>
              </a:path>
              <a:path w="64769" h="257175">
                <a:moveTo>
                  <a:pt x="29783" y="136819"/>
                </a:moveTo>
                <a:lnTo>
                  <a:pt x="21407" y="170326"/>
                </a:lnTo>
              </a:path>
              <a:path w="64769" h="257175">
                <a:moveTo>
                  <a:pt x="17684" y="187079"/>
                </a:moveTo>
                <a:lnTo>
                  <a:pt x="8376" y="221517"/>
                </a:lnTo>
              </a:path>
              <a:path w="64769" h="257175">
                <a:moveTo>
                  <a:pt x="4653" y="238270"/>
                </a:moveTo>
                <a:lnTo>
                  <a:pt x="0" y="25688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42" name="object 17942"/>
          <p:cNvSpPr/>
          <p:nvPr/>
        </p:nvSpPr>
        <p:spPr>
          <a:xfrm>
            <a:off x="10954873" y="681864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43" name="object 17943"/>
          <p:cNvSpPr/>
          <p:nvPr/>
        </p:nvSpPr>
        <p:spPr>
          <a:xfrm>
            <a:off x="14149192" y="6307661"/>
            <a:ext cx="10795" cy="15875"/>
          </a:xfrm>
          <a:custGeom>
            <a:avLst/>
            <a:gdLst/>
            <a:ahLst/>
            <a:cxnLst/>
            <a:rect l="l" t="t" r="r" b="b"/>
            <a:pathLst>
              <a:path w="10794" h="15875">
                <a:moveTo>
                  <a:pt x="10238" y="12099"/>
                </a:moveTo>
                <a:lnTo>
                  <a:pt x="10238" y="15822"/>
                </a:lnTo>
              </a:path>
              <a:path w="10794" h="15875">
                <a:moveTo>
                  <a:pt x="10238" y="9307"/>
                </a:moveTo>
                <a:lnTo>
                  <a:pt x="10238" y="12099"/>
                </a:lnTo>
              </a:path>
              <a:path w="10794" h="15875">
                <a:moveTo>
                  <a:pt x="8376" y="5584"/>
                </a:moveTo>
                <a:lnTo>
                  <a:pt x="10238" y="9307"/>
                </a:lnTo>
              </a:path>
              <a:path w="10794" h="15875">
                <a:moveTo>
                  <a:pt x="6515" y="2792"/>
                </a:moveTo>
                <a:lnTo>
                  <a:pt x="8376" y="5584"/>
                </a:lnTo>
              </a:path>
              <a:path w="10794" h="15875">
                <a:moveTo>
                  <a:pt x="3722" y="930"/>
                </a:moveTo>
                <a:lnTo>
                  <a:pt x="6515" y="2792"/>
                </a:lnTo>
              </a:path>
              <a:path w="10794" h="15875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944" name="object 17944"/>
          <p:cNvGrpSpPr/>
          <p:nvPr/>
        </p:nvGrpSpPr>
        <p:grpSpPr>
          <a:xfrm>
            <a:off x="10955804" y="6817709"/>
            <a:ext cx="1905" cy="1905"/>
            <a:chOff x="10955804" y="6817709"/>
            <a:chExt cx="1905" cy="1905"/>
          </a:xfrm>
        </p:grpSpPr>
        <p:sp>
          <p:nvSpPr>
            <p:cNvPr id="17945" name="object 17945"/>
            <p:cNvSpPr/>
            <p:nvPr/>
          </p:nvSpPr>
          <p:spPr>
            <a:xfrm>
              <a:off x="10955804" y="68186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46" name="object 17946"/>
            <p:cNvSpPr/>
            <p:nvPr/>
          </p:nvSpPr>
          <p:spPr>
            <a:xfrm>
              <a:off x="10955804" y="68177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947" name="object 17947"/>
          <p:cNvSpPr/>
          <p:nvPr/>
        </p:nvSpPr>
        <p:spPr>
          <a:xfrm>
            <a:off x="13987242" y="6274154"/>
            <a:ext cx="3175" cy="6985"/>
          </a:xfrm>
          <a:custGeom>
            <a:avLst/>
            <a:gdLst/>
            <a:ahLst/>
            <a:cxnLst/>
            <a:rect l="l" t="t" r="r" b="b"/>
            <a:pathLst>
              <a:path w="3175" h="6985">
                <a:moveTo>
                  <a:pt x="930" y="2792"/>
                </a:moveTo>
                <a:lnTo>
                  <a:pt x="2792" y="0"/>
                </a:lnTo>
              </a:path>
              <a:path w="3175" h="6985">
                <a:moveTo>
                  <a:pt x="0" y="6515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948" name="object 17948"/>
          <p:cNvGrpSpPr/>
          <p:nvPr/>
        </p:nvGrpSpPr>
        <p:grpSpPr>
          <a:xfrm>
            <a:off x="10955804" y="6794441"/>
            <a:ext cx="93345" cy="25400"/>
            <a:chOff x="10955804" y="6794441"/>
            <a:chExt cx="93345" cy="25400"/>
          </a:xfrm>
        </p:grpSpPr>
        <p:sp>
          <p:nvSpPr>
            <p:cNvPr id="17949" name="object 17949"/>
            <p:cNvSpPr/>
            <p:nvPr/>
          </p:nvSpPr>
          <p:spPr>
            <a:xfrm>
              <a:off x="10956734" y="6805610"/>
              <a:ext cx="52705" cy="13335"/>
            </a:xfrm>
            <a:custGeom>
              <a:avLst/>
              <a:gdLst/>
              <a:ahLst/>
              <a:cxnLst/>
              <a:rect l="l" t="t" r="r" b="b"/>
              <a:pathLst>
                <a:path w="52704" h="13334">
                  <a:moveTo>
                    <a:pt x="52121" y="0"/>
                  </a:moveTo>
                  <a:lnTo>
                    <a:pt x="34437" y="3722"/>
                  </a:lnTo>
                </a:path>
                <a:path w="52704" h="13334">
                  <a:moveTo>
                    <a:pt x="17684" y="8376"/>
                  </a:moveTo>
                  <a:lnTo>
                    <a:pt x="0" y="130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50" name="object 17950"/>
            <p:cNvSpPr/>
            <p:nvPr/>
          </p:nvSpPr>
          <p:spPr>
            <a:xfrm>
              <a:off x="11007925" y="68046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51" name="object 17951"/>
            <p:cNvSpPr/>
            <p:nvPr/>
          </p:nvSpPr>
          <p:spPr>
            <a:xfrm>
              <a:off x="11008856" y="6795371"/>
              <a:ext cx="40640" cy="10795"/>
            </a:xfrm>
            <a:custGeom>
              <a:avLst/>
              <a:gdLst/>
              <a:ahLst/>
              <a:cxnLst/>
              <a:rect l="l" t="t" r="r" b="b"/>
              <a:pathLst>
                <a:path w="40640" h="10795">
                  <a:moveTo>
                    <a:pt x="930" y="9307"/>
                  </a:moveTo>
                  <a:lnTo>
                    <a:pt x="0" y="10238"/>
                  </a:lnTo>
                </a:path>
                <a:path w="40640" h="10795">
                  <a:moveTo>
                    <a:pt x="1861" y="9307"/>
                  </a:moveTo>
                  <a:lnTo>
                    <a:pt x="930" y="9307"/>
                  </a:lnTo>
                </a:path>
                <a:path w="40640" h="10795">
                  <a:moveTo>
                    <a:pt x="2792" y="9307"/>
                  </a:moveTo>
                  <a:lnTo>
                    <a:pt x="1861" y="9307"/>
                  </a:lnTo>
                </a:path>
                <a:path w="40640" h="10795">
                  <a:moveTo>
                    <a:pt x="4653" y="9307"/>
                  </a:moveTo>
                  <a:lnTo>
                    <a:pt x="2792" y="9307"/>
                  </a:lnTo>
                </a:path>
                <a:path w="40640" h="10795">
                  <a:moveTo>
                    <a:pt x="5584" y="8376"/>
                  </a:moveTo>
                  <a:lnTo>
                    <a:pt x="4653" y="9307"/>
                  </a:lnTo>
                </a:path>
                <a:path w="40640" h="10795">
                  <a:moveTo>
                    <a:pt x="20476" y="4653"/>
                  </a:moveTo>
                  <a:lnTo>
                    <a:pt x="5584" y="8376"/>
                  </a:lnTo>
                </a:path>
                <a:path w="40640" h="10795">
                  <a:moveTo>
                    <a:pt x="35368" y="930"/>
                  </a:moveTo>
                  <a:lnTo>
                    <a:pt x="20476" y="4653"/>
                  </a:lnTo>
                </a:path>
                <a:path w="40640" h="10795">
                  <a:moveTo>
                    <a:pt x="36299" y="930"/>
                  </a:moveTo>
                  <a:lnTo>
                    <a:pt x="35368" y="930"/>
                  </a:lnTo>
                </a:path>
                <a:path w="40640" h="10795">
                  <a:moveTo>
                    <a:pt x="38160" y="930"/>
                  </a:moveTo>
                  <a:lnTo>
                    <a:pt x="36299" y="930"/>
                  </a:lnTo>
                </a:path>
                <a:path w="40640" h="10795">
                  <a:moveTo>
                    <a:pt x="39091" y="0"/>
                  </a:moveTo>
                  <a:lnTo>
                    <a:pt x="38160" y="930"/>
                  </a:lnTo>
                </a:path>
                <a:path w="40640" h="10795">
                  <a:moveTo>
                    <a:pt x="40022" y="0"/>
                  </a:moveTo>
                  <a:lnTo>
                    <a:pt x="39091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952" name="object 17952"/>
          <p:cNvGrpSpPr/>
          <p:nvPr/>
        </p:nvGrpSpPr>
        <p:grpSpPr>
          <a:xfrm>
            <a:off x="14325102" y="6530109"/>
            <a:ext cx="3810" cy="11430"/>
            <a:chOff x="14325102" y="6530109"/>
            <a:chExt cx="3810" cy="11430"/>
          </a:xfrm>
        </p:grpSpPr>
        <p:sp>
          <p:nvSpPr>
            <p:cNvPr id="17953" name="object 17953"/>
            <p:cNvSpPr/>
            <p:nvPr/>
          </p:nvSpPr>
          <p:spPr>
            <a:xfrm>
              <a:off x="14325102" y="6531039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1861" y="8376"/>
                  </a:moveTo>
                  <a:lnTo>
                    <a:pt x="1861" y="930"/>
                  </a:lnTo>
                </a:path>
                <a:path w="3175" h="9525">
                  <a:moveTo>
                    <a:pt x="2792" y="9307"/>
                  </a:moveTo>
                  <a:lnTo>
                    <a:pt x="2792" y="0"/>
                  </a:lnTo>
                </a:path>
                <a:path w="3175" h="9525">
                  <a:moveTo>
                    <a:pt x="0" y="0"/>
                  </a:moveTo>
                  <a:lnTo>
                    <a:pt x="930" y="0"/>
                  </a:lnTo>
                </a:path>
                <a:path w="3175" h="9525">
                  <a:moveTo>
                    <a:pt x="930" y="0"/>
                  </a:moveTo>
                  <a:lnTo>
                    <a:pt x="1861" y="0"/>
                  </a:lnTo>
                </a:path>
                <a:path w="3175" h="9525">
                  <a:moveTo>
                    <a:pt x="1861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54" name="object 17954"/>
            <p:cNvSpPr/>
            <p:nvPr/>
          </p:nvSpPr>
          <p:spPr>
            <a:xfrm>
              <a:off x="14326959" y="6530115"/>
              <a:ext cx="1905" cy="11430"/>
            </a:xfrm>
            <a:custGeom>
              <a:avLst/>
              <a:gdLst/>
              <a:ahLst/>
              <a:cxnLst/>
              <a:rect l="l" t="t" r="r" b="b"/>
              <a:pathLst>
                <a:path w="1905" h="11429">
                  <a:moveTo>
                    <a:pt x="1854" y="10236"/>
                  </a:moveTo>
                  <a:lnTo>
                    <a:pt x="1587" y="9575"/>
                  </a:lnTo>
                  <a:lnTo>
                    <a:pt x="927" y="9309"/>
                  </a:lnTo>
                  <a:lnTo>
                    <a:pt x="266" y="9575"/>
                  </a:lnTo>
                  <a:lnTo>
                    <a:pt x="0" y="10236"/>
                  </a:lnTo>
                  <a:lnTo>
                    <a:pt x="266" y="10896"/>
                  </a:lnTo>
                  <a:lnTo>
                    <a:pt x="927" y="11163"/>
                  </a:lnTo>
                  <a:lnTo>
                    <a:pt x="1587" y="10896"/>
                  </a:lnTo>
                  <a:lnTo>
                    <a:pt x="1854" y="10236"/>
                  </a:lnTo>
                  <a:close/>
                </a:path>
                <a:path w="1905" h="11429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55" name="object 17955"/>
            <p:cNvSpPr/>
            <p:nvPr/>
          </p:nvSpPr>
          <p:spPr>
            <a:xfrm>
              <a:off x="14325102" y="6531039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2792" y="9307"/>
                  </a:moveTo>
                  <a:lnTo>
                    <a:pt x="1861" y="9307"/>
                  </a:lnTo>
                </a:path>
                <a:path w="3175" h="9525">
                  <a:moveTo>
                    <a:pt x="1861" y="9307"/>
                  </a:moveTo>
                  <a:lnTo>
                    <a:pt x="930" y="9307"/>
                  </a:lnTo>
                </a:path>
                <a:path w="3175" h="9525">
                  <a:moveTo>
                    <a:pt x="930" y="9307"/>
                  </a:moveTo>
                  <a:lnTo>
                    <a:pt x="0" y="9307"/>
                  </a:lnTo>
                </a:path>
                <a:path w="3175" h="9525">
                  <a:moveTo>
                    <a:pt x="2792" y="0"/>
                  </a:moveTo>
                  <a:lnTo>
                    <a:pt x="2792" y="9307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956" name="object 17956"/>
          <p:cNvSpPr/>
          <p:nvPr/>
        </p:nvSpPr>
        <p:spPr>
          <a:xfrm>
            <a:off x="11800920" y="4446170"/>
            <a:ext cx="57785" cy="205104"/>
          </a:xfrm>
          <a:custGeom>
            <a:avLst/>
            <a:gdLst/>
            <a:ahLst/>
            <a:cxnLst/>
            <a:rect l="l" t="t" r="r" b="b"/>
            <a:pathLst>
              <a:path w="57784" h="205104">
                <a:moveTo>
                  <a:pt x="4653" y="17684"/>
                </a:moveTo>
                <a:lnTo>
                  <a:pt x="4653" y="56775"/>
                </a:lnTo>
              </a:path>
              <a:path w="57784" h="205104">
                <a:moveTo>
                  <a:pt x="4653" y="74459"/>
                </a:moveTo>
                <a:lnTo>
                  <a:pt x="4653" y="113550"/>
                </a:lnTo>
              </a:path>
              <a:path w="57784" h="205104">
                <a:moveTo>
                  <a:pt x="0" y="13030"/>
                </a:moveTo>
                <a:lnTo>
                  <a:pt x="0" y="30714"/>
                </a:lnTo>
              </a:path>
              <a:path w="57784" h="205104">
                <a:moveTo>
                  <a:pt x="0" y="48398"/>
                </a:moveTo>
                <a:lnTo>
                  <a:pt x="0" y="82836"/>
                </a:lnTo>
              </a:path>
              <a:path w="57784" h="205104">
                <a:moveTo>
                  <a:pt x="0" y="100520"/>
                </a:moveTo>
                <a:lnTo>
                  <a:pt x="0" y="118204"/>
                </a:lnTo>
              </a:path>
              <a:path w="57784" h="205104">
                <a:moveTo>
                  <a:pt x="57706" y="17684"/>
                </a:moveTo>
                <a:lnTo>
                  <a:pt x="40022" y="17684"/>
                </a:lnTo>
              </a:path>
              <a:path w="57784" h="205104">
                <a:moveTo>
                  <a:pt x="22337" y="17684"/>
                </a:moveTo>
                <a:lnTo>
                  <a:pt x="4653" y="17684"/>
                </a:lnTo>
              </a:path>
              <a:path w="57784" h="205104">
                <a:moveTo>
                  <a:pt x="57706" y="13030"/>
                </a:moveTo>
                <a:lnTo>
                  <a:pt x="38160" y="13030"/>
                </a:lnTo>
              </a:path>
              <a:path w="57784" h="205104">
                <a:moveTo>
                  <a:pt x="20476" y="13030"/>
                </a:moveTo>
                <a:lnTo>
                  <a:pt x="0" y="13030"/>
                </a:lnTo>
              </a:path>
              <a:path w="57784" h="205104">
                <a:moveTo>
                  <a:pt x="57706" y="113550"/>
                </a:moveTo>
                <a:lnTo>
                  <a:pt x="40022" y="113550"/>
                </a:lnTo>
              </a:path>
              <a:path w="57784" h="205104">
                <a:moveTo>
                  <a:pt x="22337" y="113550"/>
                </a:moveTo>
                <a:lnTo>
                  <a:pt x="4653" y="113550"/>
                </a:lnTo>
              </a:path>
              <a:path w="57784" h="205104">
                <a:moveTo>
                  <a:pt x="0" y="118204"/>
                </a:moveTo>
                <a:lnTo>
                  <a:pt x="20476" y="118204"/>
                </a:lnTo>
              </a:path>
              <a:path w="57784" h="205104">
                <a:moveTo>
                  <a:pt x="38160" y="118204"/>
                </a:moveTo>
                <a:lnTo>
                  <a:pt x="57706" y="118204"/>
                </a:lnTo>
              </a:path>
              <a:path w="57784" h="205104">
                <a:moveTo>
                  <a:pt x="57706" y="4653"/>
                </a:moveTo>
                <a:lnTo>
                  <a:pt x="57706" y="43745"/>
                </a:lnTo>
              </a:path>
              <a:path w="57784" h="205104">
                <a:moveTo>
                  <a:pt x="57706" y="61429"/>
                </a:moveTo>
                <a:lnTo>
                  <a:pt x="57706" y="95866"/>
                </a:lnTo>
              </a:path>
              <a:path w="57784" h="205104">
                <a:moveTo>
                  <a:pt x="57706" y="113550"/>
                </a:moveTo>
                <a:lnTo>
                  <a:pt x="57706" y="147988"/>
                </a:lnTo>
              </a:path>
              <a:path w="57784" h="205104">
                <a:moveTo>
                  <a:pt x="57706" y="165672"/>
                </a:moveTo>
                <a:lnTo>
                  <a:pt x="57706" y="204763"/>
                </a:lnTo>
              </a:path>
              <a:path w="57784" h="205104">
                <a:moveTo>
                  <a:pt x="57706" y="204763"/>
                </a:moveTo>
                <a:lnTo>
                  <a:pt x="57706" y="165672"/>
                </a:lnTo>
              </a:path>
              <a:path w="57784" h="205104">
                <a:moveTo>
                  <a:pt x="57706" y="147988"/>
                </a:moveTo>
                <a:lnTo>
                  <a:pt x="57706" y="113550"/>
                </a:lnTo>
              </a:path>
              <a:path w="57784" h="205104">
                <a:moveTo>
                  <a:pt x="57706" y="95866"/>
                </a:moveTo>
                <a:lnTo>
                  <a:pt x="57706" y="61429"/>
                </a:lnTo>
              </a:path>
              <a:path w="57784" h="205104">
                <a:moveTo>
                  <a:pt x="57706" y="43745"/>
                </a:moveTo>
                <a:lnTo>
                  <a:pt x="57706" y="4653"/>
                </a:lnTo>
              </a:path>
              <a:path w="57784" h="205104">
                <a:moveTo>
                  <a:pt x="57706" y="0"/>
                </a:moveTo>
                <a:lnTo>
                  <a:pt x="57706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57" name="object 17957"/>
          <p:cNvSpPr/>
          <p:nvPr/>
        </p:nvSpPr>
        <p:spPr>
          <a:xfrm>
            <a:off x="11048879" y="679537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58" name="object 17958"/>
          <p:cNvSpPr/>
          <p:nvPr/>
        </p:nvSpPr>
        <p:spPr>
          <a:xfrm>
            <a:off x="11858627" y="465093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59" name="object 17959"/>
          <p:cNvSpPr/>
          <p:nvPr/>
        </p:nvSpPr>
        <p:spPr>
          <a:xfrm>
            <a:off x="11858627" y="44508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60" name="object 17960"/>
          <p:cNvSpPr/>
          <p:nvPr/>
        </p:nvSpPr>
        <p:spPr>
          <a:xfrm>
            <a:off x="11048878" y="679444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61" name="object 17961"/>
          <p:cNvSpPr/>
          <p:nvPr/>
        </p:nvSpPr>
        <p:spPr>
          <a:xfrm>
            <a:off x="11858627" y="4446170"/>
            <a:ext cx="79375" cy="5080"/>
          </a:xfrm>
          <a:custGeom>
            <a:avLst/>
            <a:gdLst/>
            <a:ahLst/>
            <a:cxnLst/>
            <a:rect l="l" t="t" r="r" b="b"/>
            <a:pathLst>
              <a:path w="79375" h="5079">
                <a:moveTo>
                  <a:pt x="74459" y="4653"/>
                </a:moveTo>
                <a:lnTo>
                  <a:pt x="46537" y="4653"/>
                </a:lnTo>
              </a:path>
              <a:path w="79375" h="5079">
                <a:moveTo>
                  <a:pt x="28853" y="4653"/>
                </a:moveTo>
                <a:lnTo>
                  <a:pt x="0" y="4653"/>
                </a:lnTo>
              </a:path>
              <a:path w="79375" h="5079">
                <a:moveTo>
                  <a:pt x="79113" y="0"/>
                </a:moveTo>
                <a:lnTo>
                  <a:pt x="48398" y="0"/>
                </a:lnTo>
              </a:path>
              <a:path w="79375" h="5079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62" name="object 17962"/>
          <p:cNvSpPr/>
          <p:nvPr/>
        </p:nvSpPr>
        <p:spPr>
          <a:xfrm>
            <a:off x="11858627" y="4650934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28853" y="0"/>
                </a:lnTo>
              </a:path>
              <a:path w="74929">
                <a:moveTo>
                  <a:pt x="46537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63" name="object 17963"/>
          <p:cNvSpPr/>
          <p:nvPr/>
        </p:nvSpPr>
        <p:spPr>
          <a:xfrm>
            <a:off x="11049809" y="6783272"/>
            <a:ext cx="49530" cy="12700"/>
          </a:xfrm>
          <a:custGeom>
            <a:avLst/>
            <a:gdLst/>
            <a:ahLst/>
            <a:cxnLst/>
            <a:rect l="l" t="t" r="r" b="b"/>
            <a:pathLst>
              <a:path w="49529" h="12700">
                <a:moveTo>
                  <a:pt x="49329" y="0"/>
                </a:moveTo>
                <a:lnTo>
                  <a:pt x="0" y="12099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64" name="object 17964"/>
          <p:cNvSpPr/>
          <p:nvPr/>
        </p:nvSpPr>
        <p:spPr>
          <a:xfrm>
            <a:off x="11858627" y="46509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65" name="object 17965"/>
          <p:cNvSpPr/>
          <p:nvPr/>
        </p:nvSpPr>
        <p:spPr>
          <a:xfrm>
            <a:off x="11098207" y="678234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66" name="object 17966"/>
          <p:cNvSpPr/>
          <p:nvPr/>
        </p:nvSpPr>
        <p:spPr>
          <a:xfrm>
            <a:off x="11933087" y="46509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67" name="object 17967"/>
          <p:cNvSpPr/>
          <p:nvPr/>
        </p:nvSpPr>
        <p:spPr>
          <a:xfrm>
            <a:off x="11099138" y="6782341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930" y="0"/>
                </a:moveTo>
                <a:lnTo>
                  <a:pt x="0" y="930"/>
                </a:lnTo>
              </a:path>
              <a:path w="1904" h="1270">
                <a:moveTo>
                  <a:pt x="1861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68" name="object 17968"/>
          <p:cNvSpPr/>
          <p:nvPr/>
        </p:nvSpPr>
        <p:spPr>
          <a:xfrm>
            <a:off x="11937740" y="445082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39091"/>
                </a:lnTo>
              </a:path>
              <a:path h="200660">
                <a:moveTo>
                  <a:pt x="0" y="56775"/>
                </a:moveTo>
                <a:lnTo>
                  <a:pt x="0" y="91213"/>
                </a:lnTo>
              </a:path>
              <a:path h="200660">
                <a:moveTo>
                  <a:pt x="0" y="108897"/>
                </a:moveTo>
                <a:lnTo>
                  <a:pt x="0" y="143334"/>
                </a:lnTo>
              </a:path>
              <a:path h="200660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969" name="object 17969"/>
          <p:cNvGrpSpPr/>
          <p:nvPr/>
        </p:nvGrpSpPr>
        <p:grpSpPr>
          <a:xfrm>
            <a:off x="11100069" y="6780479"/>
            <a:ext cx="7620" cy="3175"/>
            <a:chOff x="11100069" y="6780479"/>
            <a:chExt cx="7620" cy="3175"/>
          </a:xfrm>
        </p:grpSpPr>
        <p:sp>
          <p:nvSpPr>
            <p:cNvPr id="17970" name="object 17970"/>
            <p:cNvSpPr/>
            <p:nvPr/>
          </p:nvSpPr>
          <p:spPr>
            <a:xfrm>
              <a:off x="11101000" y="6781410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5" h="1270">
                  <a:moveTo>
                    <a:pt x="4653" y="0"/>
                  </a:moveTo>
                  <a:lnTo>
                    <a:pt x="0" y="930"/>
                  </a:lnTo>
                </a:path>
                <a:path w="5715" h="1270">
                  <a:moveTo>
                    <a:pt x="5584" y="0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71" name="object 17971"/>
            <p:cNvSpPr/>
            <p:nvPr/>
          </p:nvSpPr>
          <p:spPr>
            <a:xfrm>
              <a:off x="11105653" y="67804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972" name="object 17972"/>
          <p:cNvSpPr/>
          <p:nvPr/>
        </p:nvSpPr>
        <p:spPr>
          <a:xfrm>
            <a:off x="11933087" y="44508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73" name="object 17973"/>
          <p:cNvSpPr/>
          <p:nvPr/>
        </p:nvSpPr>
        <p:spPr>
          <a:xfrm>
            <a:off x="11105653" y="678047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74" name="object 17974"/>
          <p:cNvSpPr/>
          <p:nvPr/>
        </p:nvSpPr>
        <p:spPr>
          <a:xfrm>
            <a:off x="11863281" y="4450824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60">
                <a:moveTo>
                  <a:pt x="69805" y="0"/>
                </a:moveTo>
                <a:lnTo>
                  <a:pt x="43745" y="0"/>
                </a:lnTo>
              </a:path>
              <a:path w="69850" h="200660">
                <a:moveTo>
                  <a:pt x="26060" y="0"/>
                </a:moveTo>
                <a:lnTo>
                  <a:pt x="0" y="0"/>
                </a:lnTo>
              </a:path>
              <a:path w="69850" h="200660">
                <a:moveTo>
                  <a:pt x="0" y="0"/>
                </a:moveTo>
                <a:lnTo>
                  <a:pt x="0" y="39091"/>
                </a:lnTo>
              </a:path>
              <a:path w="69850" h="200660">
                <a:moveTo>
                  <a:pt x="0" y="56775"/>
                </a:moveTo>
                <a:lnTo>
                  <a:pt x="0" y="91213"/>
                </a:lnTo>
              </a:path>
              <a:path w="69850" h="200660">
                <a:moveTo>
                  <a:pt x="0" y="108897"/>
                </a:moveTo>
                <a:lnTo>
                  <a:pt x="0" y="143334"/>
                </a:lnTo>
              </a:path>
              <a:path w="69850" h="200660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75" name="object 17975"/>
          <p:cNvSpPr/>
          <p:nvPr/>
        </p:nvSpPr>
        <p:spPr>
          <a:xfrm>
            <a:off x="11863281" y="465093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76" name="object 17976"/>
          <p:cNvSpPr/>
          <p:nvPr/>
        </p:nvSpPr>
        <p:spPr>
          <a:xfrm>
            <a:off x="5041848" y="7190007"/>
            <a:ext cx="156845" cy="52705"/>
          </a:xfrm>
          <a:custGeom>
            <a:avLst/>
            <a:gdLst/>
            <a:ahLst/>
            <a:cxnLst/>
            <a:rect l="l" t="t" r="r" b="b"/>
            <a:pathLst>
              <a:path w="156845" h="52704">
                <a:moveTo>
                  <a:pt x="9307" y="15822"/>
                </a:moveTo>
                <a:lnTo>
                  <a:pt x="49329" y="26060"/>
                </a:lnTo>
              </a:path>
              <a:path w="156845" h="52704">
                <a:moveTo>
                  <a:pt x="66082" y="29783"/>
                </a:moveTo>
                <a:lnTo>
                  <a:pt x="99589" y="38160"/>
                </a:lnTo>
              </a:path>
              <a:path w="156845" h="52704">
                <a:moveTo>
                  <a:pt x="117273" y="42814"/>
                </a:moveTo>
                <a:lnTo>
                  <a:pt x="156365" y="52121"/>
                </a:lnTo>
              </a:path>
              <a:path w="156845" h="52704">
                <a:moveTo>
                  <a:pt x="0" y="0"/>
                </a:moveTo>
                <a:lnTo>
                  <a:pt x="0" y="5584"/>
                </a:lnTo>
              </a:path>
              <a:path w="156845" h="52704">
                <a:moveTo>
                  <a:pt x="0" y="6515"/>
                </a:moveTo>
                <a:lnTo>
                  <a:pt x="2792" y="11168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77" name="object 17977"/>
          <p:cNvSpPr/>
          <p:nvPr/>
        </p:nvSpPr>
        <p:spPr>
          <a:xfrm>
            <a:off x="11937740" y="445082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39091"/>
                </a:lnTo>
              </a:path>
              <a:path h="200660">
                <a:moveTo>
                  <a:pt x="0" y="56775"/>
                </a:moveTo>
                <a:lnTo>
                  <a:pt x="0" y="91213"/>
                </a:lnTo>
              </a:path>
              <a:path h="200660">
                <a:moveTo>
                  <a:pt x="0" y="108897"/>
                </a:moveTo>
                <a:lnTo>
                  <a:pt x="0" y="143334"/>
                </a:lnTo>
              </a:path>
              <a:path h="200660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78" name="object 17978"/>
          <p:cNvSpPr/>
          <p:nvPr/>
        </p:nvSpPr>
        <p:spPr>
          <a:xfrm>
            <a:off x="5045570" y="720210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1" y="18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79" name="object 17979"/>
          <p:cNvSpPr/>
          <p:nvPr/>
        </p:nvSpPr>
        <p:spPr>
          <a:xfrm>
            <a:off x="11933087" y="4450824"/>
            <a:ext cx="5080" cy="200660"/>
          </a:xfrm>
          <a:custGeom>
            <a:avLst/>
            <a:gdLst/>
            <a:ahLst/>
            <a:cxnLst/>
            <a:rect l="l" t="t" r="r" b="b"/>
            <a:pathLst>
              <a:path w="5079" h="200660">
                <a:moveTo>
                  <a:pt x="0" y="200110"/>
                </a:moveTo>
                <a:lnTo>
                  <a:pt x="0" y="161018"/>
                </a:lnTo>
              </a:path>
              <a:path w="5079" h="200660">
                <a:moveTo>
                  <a:pt x="0" y="143334"/>
                </a:moveTo>
                <a:lnTo>
                  <a:pt x="0" y="108897"/>
                </a:lnTo>
              </a:path>
              <a:path w="5079" h="200660">
                <a:moveTo>
                  <a:pt x="0" y="91213"/>
                </a:moveTo>
                <a:lnTo>
                  <a:pt x="0" y="56775"/>
                </a:lnTo>
              </a:path>
              <a:path w="5079" h="200660">
                <a:moveTo>
                  <a:pt x="0" y="39091"/>
                </a:moveTo>
                <a:lnTo>
                  <a:pt x="0" y="0"/>
                </a:lnTo>
              </a:path>
              <a:path w="5079" h="20066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80" name="object 17980"/>
          <p:cNvSpPr/>
          <p:nvPr/>
        </p:nvSpPr>
        <p:spPr>
          <a:xfrm>
            <a:off x="5048363" y="720396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81" name="object 17981"/>
          <p:cNvSpPr/>
          <p:nvPr/>
        </p:nvSpPr>
        <p:spPr>
          <a:xfrm>
            <a:off x="5041848" y="6933121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70" h="257175">
                <a:moveTo>
                  <a:pt x="64221" y="0"/>
                </a:moveTo>
                <a:lnTo>
                  <a:pt x="59567" y="18614"/>
                </a:lnTo>
              </a:path>
              <a:path w="64770" h="257175">
                <a:moveTo>
                  <a:pt x="55844" y="35368"/>
                </a:moveTo>
                <a:lnTo>
                  <a:pt x="46537" y="68875"/>
                </a:lnTo>
              </a:path>
              <a:path w="64770" h="257175">
                <a:moveTo>
                  <a:pt x="42814" y="85628"/>
                </a:moveTo>
                <a:lnTo>
                  <a:pt x="34437" y="120066"/>
                </a:lnTo>
              </a:path>
              <a:path w="64770" h="257175">
                <a:moveTo>
                  <a:pt x="29783" y="136819"/>
                </a:moveTo>
                <a:lnTo>
                  <a:pt x="21407" y="170326"/>
                </a:lnTo>
              </a:path>
              <a:path w="64770" h="257175">
                <a:moveTo>
                  <a:pt x="17684" y="187079"/>
                </a:moveTo>
                <a:lnTo>
                  <a:pt x="9307" y="221517"/>
                </a:lnTo>
              </a:path>
              <a:path w="64770" h="257175">
                <a:moveTo>
                  <a:pt x="4653" y="238270"/>
                </a:moveTo>
                <a:lnTo>
                  <a:pt x="0" y="25688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82" name="object 17982"/>
          <p:cNvSpPr/>
          <p:nvPr/>
        </p:nvSpPr>
        <p:spPr>
          <a:xfrm>
            <a:off x="11933087" y="46509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83" name="object 17983"/>
          <p:cNvSpPr/>
          <p:nvPr/>
        </p:nvSpPr>
        <p:spPr>
          <a:xfrm>
            <a:off x="11792544" y="4738424"/>
            <a:ext cx="66675" cy="5080"/>
          </a:xfrm>
          <a:custGeom>
            <a:avLst/>
            <a:gdLst/>
            <a:ahLst/>
            <a:cxnLst/>
            <a:rect l="l" t="t" r="r" b="b"/>
            <a:pathLst>
              <a:path w="66675" h="5079">
                <a:moveTo>
                  <a:pt x="66082" y="0"/>
                </a:moveTo>
                <a:lnTo>
                  <a:pt x="0" y="0"/>
                </a:lnTo>
              </a:path>
              <a:path w="66675" h="5079">
                <a:moveTo>
                  <a:pt x="0" y="0"/>
                </a:moveTo>
                <a:lnTo>
                  <a:pt x="0" y="4653"/>
                </a:lnTo>
              </a:path>
              <a:path w="66675" h="5079">
                <a:moveTo>
                  <a:pt x="0" y="4653"/>
                </a:moveTo>
                <a:lnTo>
                  <a:pt x="66082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84" name="object 17984"/>
          <p:cNvSpPr/>
          <p:nvPr/>
        </p:nvSpPr>
        <p:spPr>
          <a:xfrm>
            <a:off x="5214035" y="6975936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70" h="257175">
                <a:moveTo>
                  <a:pt x="0" y="256885"/>
                </a:moveTo>
                <a:lnTo>
                  <a:pt x="4653" y="238270"/>
                </a:lnTo>
              </a:path>
              <a:path w="64770" h="257175">
                <a:moveTo>
                  <a:pt x="9307" y="221517"/>
                </a:moveTo>
                <a:lnTo>
                  <a:pt x="17684" y="188010"/>
                </a:lnTo>
              </a:path>
              <a:path w="64770" h="257175">
                <a:moveTo>
                  <a:pt x="21407" y="170326"/>
                </a:moveTo>
                <a:lnTo>
                  <a:pt x="29783" y="136819"/>
                </a:lnTo>
              </a:path>
              <a:path w="64770" h="257175">
                <a:moveTo>
                  <a:pt x="34437" y="120066"/>
                </a:moveTo>
                <a:lnTo>
                  <a:pt x="42814" y="85628"/>
                </a:lnTo>
              </a:path>
              <a:path w="64770" h="257175">
                <a:moveTo>
                  <a:pt x="46537" y="68875"/>
                </a:moveTo>
                <a:lnTo>
                  <a:pt x="54913" y="35368"/>
                </a:lnTo>
              </a:path>
              <a:path w="64770" h="257175">
                <a:moveTo>
                  <a:pt x="59567" y="18614"/>
                </a:moveTo>
                <a:lnTo>
                  <a:pt x="6422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85" name="object 17985"/>
          <p:cNvSpPr/>
          <p:nvPr/>
        </p:nvSpPr>
        <p:spPr>
          <a:xfrm>
            <a:off x="11933087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86" name="object 17986"/>
          <p:cNvSpPr/>
          <p:nvPr/>
        </p:nvSpPr>
        <p:spPr>
          <a:xfrm>
            <a:off x="11933087" y="4738424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0"/>
                </a:moveTo>
                <a:lnTo>
                  <a:pt x="0" y="4653"/>
                </a:lnTo>
              </a:path>
              <a:path w="5079" h="5079">
                <a:moveTo>
                  <a:pt x="0" y="4653"/>
                </a:moveTo>
                <a:lnTo>
                  <a:pt x="4653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87" name="object 17987"/>
          <p:cNvSpPr/>
          <p:nvPr/>
        </p:nvSpPr>
        <p:spPr>
          <a:xfrm>
            <a:off x="10954873" y="684283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1861" y="7445"/>
                </a:lnTo>
              </a:path>
              <a:path w="1904" h="7620">
                <a:moveTo>
                  <a:pt x="1861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88" name="object 17988"/>
          <p:cNvSpPr/>
          <p:nvPr/>
        </p:nvSpPr>
        <p:spPr>
          <a:xfrm>
            <a:off x="5041848" y="7196522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6515" y="8376"/>
                </a:moveTo>
                <a:lnTo>
                  <a:pt x="3722" y="5584"/>
                </a:lnTo>
              </a:path>
              <a:path w="9525" h="9525">
                <a:moveTo>
                  <a:pt x="9307" y="9307"/>
                </a:moveTo>
                <a:lnTo>
                  <a:pt x="6515" y="8376"/>
                </a:lnTo>
              </a:path>
              <a:path w="9525" h="9525">
                <a:moveTo>
                  <a:pt x="3722" y="5584"/>
                </a:moveTo>
                <a:lnTo>
                  <a:pt x="1861" y="3722"/>
                </a:lnTo>
              </a:path>
              <a:path w="9525" h="9525">
                <a:moveTo>
                  <a:pt x="1861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89" name="object 17989"/>
          <p:cNvSpPr/>
          <p:nvPr/>
        </p:nvSpPr>
        <p:spPr>
          <a:xfrm>
            <a:off x="11858627" y="4743077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90" name="object 17990"/>
          <p:cNvSpPr/>
          <p:nvPr/>
        </p:nvSpPr>
        <p:spPr>
          <a:xfrm>
            <a:off x="5041848" y="7190007"/>
            <a:ext cx="0" cy="6985"/>
          </a:xfrm>
          <a:custGeom>
            <a:avLst/>
            <a:gdLst/>
            <a:ahLst/>
            <a:cxnLst/>
            <a:rect l="l" t="t" r="r" b="b"/>
            <a:pathLst>
              <a:path h="6984">
                <a:moveTo>
                  <a:pt x="0" y="6515"/>
                </a:moveTo>
                <a:lnTo>
                  <a:pt x="0" y="3722"/>
                </a:lnTo>
              </a:path>
              <a:path h="6984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91" name="object 17991"/>
          <p:cNvSpPr/>
          <p:nvPr/>
        </p:nvSpPr>
        <p:spPr>
          <a:xfrm>
            <a:off x="11792544" y="4453616"/>
            <a:ext cx="66675" cy="289560"/>
          </a:xfrm>
          <a:custGeom>
            <a:avLst/>
            <a:gdLst/>
            <a:ahLst/>
            <a:cxnLst/>
            <a:rect l="l" t="t" r="r" b="b"/>
            <a:pathLst>
              <a:path w="66675" h="289560">
                <a:moveTo>
                  <a:pt x="66082" y="289461"/>
                </a:moveTo>
                <a:lnTo>
                  <a:pt x="0" y="289461"/>
                </a:lnTo>
              </a:path>
              <a:path w="66675" h="289560">
                <a:moveTo>
                  <a:pt x="0" y="289461"/>
                </a:moveTo>
                <a:lnTo>
                  <a:pt x="0" y="0"/>
                </a:lnTo>
              </a:path>
              <a:path w="66675" h="289560">
                <a:moveTo>
                  <a:pt x="0" y="0"/>
                </a:moveTo>
                <a:lnTo>
                  <a:pt x="6608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92" name="object 17992"/>
          <p:cNvSpPr/>
          <p:nvPr/>
        </p:nvSpPr>
        <p:spPr>
          <a:xfrm>
            <a:off x="11822327" y="4686302"/>
            <a:ext cx="36830" cy="7620"/>
          </a:xfrm>
          <a:custGeom>
            <a:avLst/>
            <a:gdLst/>
            <a:ahLst/>
            <a:cxnLst/>
            <a:rect l="l" t="t" r="r" b="b"/>
            <a:pathLst>
              <a:path w="36829" h="7620">
                <a:moveTo>
                  <a:pt x="36299" y="7445"/>
                </a:moveTo>
                <a:lnTo>
                  <a:pt x="7445" y="7445"/>
                </a:lnTo>
              </a:path>
              <a:path w="36829" h="7620">
                <a:moveTo>
                  <a:pt x="7445" y="7445"/>
                </a:moveTo>
                <a:lnTo>
                  <a:pt x="3722" y="6515"/>
                </a:lnTo>
              </a:path>
              <a:path w="36829" h="7620">
                <a:moveTo>
                  <a:pt x="3722" y="6515"/>
                </a:moveTo>
                <a:lnTo>
                  <a:pt x="930" y="3722"/>
                </a:lnTo>
              </a:path>
              <a:path w="36829" h="7620">
                <a:moveTo>
                  <a:pt x="93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93" name="object 17993"/>
          <p:cNvSpPr/>
          <p:nvPr/>
        </p:nvSpPr>
        <p:spPr>
          <a:xfrm>
            <a:off x="11822327" y="4616496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69805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94" name="object 17994"/>
          <p:cNvSpPr/>
          <p:nvPr/>
        </p:nvSpPr>
        <p:spPr>
          <a:xfrm>
            <a:off x="11822327" y="4608119"/>
            <a:ext cx="36830" cy="8890"/>
          </a:xfrm>
          <a:custGeom>
            <a:avLst/>
            <a:gdLst/>
            <a:ahLst/>
            <a:cxnLst/>
            <a:rect l="l" t="t" r="r" b="b"/>
            <a:pathLst>
              <a:path w="36829" h="8889">
                <a:moveTo>
                  <a:pt x="0" y="8376"/>
                </a:moveTo>
                <a:lnTo>
                  <a:pt x="930" y="4653"/>
                </a:lnTo>
              </a:path>
              <a:path w="36829" h="8889">
                <a:moveTo>
                  <a:pt x="930" y="4653"/>
                </a:moveTo>
                <a:lnTo>
                  <a:pt x="3722" y="1861"/>
                </a:lnTo>
              </a:path>
              <a:path w="36829" h="8889">
                <a:moveTo>
                  <a:pt x="3722" y="1861"/>
                </a:moveTo>
                <a:lnTo>
                  <a:pt x="7445" y="0"/>
                </a:lnTo>
              </a:path>
              <a:path w="36829" h="8889">
                <a:moveTo>
                  <a:pt x="7445" y="0"/>
                </a:moveTo>
                <a:lnTo>
                  <a:pt x="3629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95" name="object 17995"/>
          <p:cNvSpPr/>
          <p:nvPr/>
        </p:nvSpPr>
        <p:spPr>
          <a:xfrm>
            <a:off x="5208451" y="7232822"/>
            <a:ext cx="5715" cy="8890"/>
          </a:xfrm>
          <a:custGeom>
            <a:avLst/>
            <a:gdLst/>
            <a:ahLst/>
            <a:cxnLst/>
            <a:rect l="l" t="t" r="r" b="b"/>
            <a:pathLst>
              <a:path w="5714" h="8890">
                <a:moveTo>
                  <a:pt x="5584" y="0"/>
                </a:moveTo>
                <a:lnTo>
                  <a:pt x="4653" y="2792"/>
                </a:lnTo>
              </a:path>
              <a:path w="5714" h="8890">
                <a:moveTo>
                  <a:pt x="2792" y="5584"/>
                </a:moveTo>
                <a:lnTo>
                  <a:pt x="0" y="8376"/>
                </a:lnTo>
              </a:path>
              <a:path w="5714" h="8890">
                <a:moveTo>
                  <a:pt x="4653" y="2792"/>
                </a:moveTo>
                <a:lnTo>
                  <a:pt x="2792" y="5584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96" name="object 17996"/>
          <p:cNvSpPr/>
          <p:nvPr/>
        </p:nvSpPr>
        <p:spPr>
          <a:xfrm>
            <a:off x="11925641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97" name="object 17997"/>
          <p:cNvSpPr/>
          <p:nvPr/>
        </p:nvSpPr>
        <p:spPr>
          <a:xfrm>
            <a:off x="5204728" y="7241199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98" name="object 17998"/>
          <p:cNvSpPr/>
          <p:nvPr/>
        </p:nvSpPr>
        <p:spPr>
          <a:xfrm>
            <a:off x="11899579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99" name="object 17999"/>
          <p:cNvSpPr/>
          <p:nvPr/>
        </p:nvSpPr>
        <p:spPr>
          <a:xfrm>
            <a:off x="5201935" y="7242129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279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00" name="object 18000"/>
          <p:cNvSpPr/>
          <p:nvPr/>
        </p:nvSpPr>
        <p:spPr>
          <a:xfrm>
            <a:off x="11858627" y="4655587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4653"/>
                </a:moveTo>
                <a:lnTo>
                  <a:pt x="0" y="34437"/>
                </a:lnTo>
              </a:path>
              <a:path h="83185">
                <a:moveTo>
                  <a:pt x="0" y="52121"/>
                </a:moveTo>
                <a:lnTo>
                  <a:pt x="0" y="82836"/>
                </a:lnTo>
              </a:path>
              <a:path h="83185">
                <a:moveTo>
                  <a:pt x="0" y="82836"/>
                </a:moveTo>
                <a:lnTo>
                  <a:pt x="0" y="52121"/>
                </a:lnTo>
              </a:path>
              <a:path h="83185">
                <a:moveTo>
                  <a:pt x="0" y="34437"/>
                </a:moveTo>
                <a:lnTo>
                  <a:pt x="0" y="4653"/>
                </a:lnTo>
              </a:path>
              <a:path h="83185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01" name="object 18001"/>
          <p:cNvSpPr/>
          <p:nvPr/>
        </p:nvSpPr>
        <p:spPr>
          <a:xfrm>
            <a:off x="5198212" y="7242129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722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02" name="object 18002"/>
          <p:cNvSpPr/>
          <p:nvPr/>
        </p:nvSpPr>
        <p:spPr>
          <a:xfrm>
            <a:off x="11858627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03" name="object 18003"/>
          <p:cNvSpPr/>
          <p:nvPr/>
        </p:nvSpPr>
        <p:spPr>
          <a:xfrm>
            <a:off x="11858627" y="466024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04" name="object 18004"/>
          <p:cNvSpPr/>
          <p:nvPr/>
        </p:nvSpPr>
        <p:spPr>
          <a:xfrm>
            <a:off x="10954873" y="684283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1861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05" name="object 18005"/>
          <p:cNvSpPr/>
          <p:nvPr/>
        </p:nvSpPr>
        <p:spPr>
          <a:xfrm>
            <a:off x="11858627" y="4655587"/>
            <a:ext cx="79375" cy="5080"/>
          </a:xfrm>
          <a:custGeom>
            <a:avLst/>
            <a:gdLst/>
            <a:ahLst/>
            <a:cxnLst/>
            <a:rect l="l" t="t" r="r" b="b"/>
            <a:pathLst>
              <a:path w="79375" h="5079">
                <a:moveTo>
                  <a:pt x="74459" y="4653"/>
                </a:moveTo>
                <a:lnTo>
                  <a:pt x="46537" y="4653"/>
                </a:lnTo>
              </a:path>
              <a:path w="79375" h="5079">
                <a:moveTo>
                  <a:pt x="28853" y="4653"/>
                </a:moveTo>
                <a:lnTo>
                  <a:pt x="0" y="4653"/>
                </a:lnTo>
              </a:path>
              <a:path w="79375" h="5079">
                <a:moveTo>
                  <a:pt x="0" y="0"/>
                </a:moveTo>
                <a:lnTo>
                  <a:pt x="30714" y="0"/>
                </a:lnTo>
              </a:path>
              <a:path w="79375" h="5079">
                <a:moveTo>
                  <a:pt x="48398" y="0"/>
                </a:moveTo>
                <a:lnTo>
                  <a:pt x="7911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06" name="object 18006"/>
          <p:cNvSpPr/>
          <p:nvPr/>
        </p:nvSpPr>
        <p:spPr>
          <a:xfrm>
            <a:off x="10954873" y="684283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07" name="object 18007"/>
          <p:cNvSpPr/>
          <p:nvPr/>
        </p:nvSpPr>
        <p:spPr>
          <a:xfrm>
            <a:off x="11858627" y="4738424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28853" y="0"/>
                </a:lnTo>
              </a:path>
              <a:path w="74929">
                <a:moveTo>
                  <a:pt x="46537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08" name="object 18008"/>
          <p:cNvSpPr/>
          <p:nvPr/>
        </p:nvSpPr>
        <p:spPr>
          <a:xfrm>
            <a:off x="5890687" y="6785133"/>
            <a:ext cx="0" cy="97155"/>
          </a:xfrm>
          <a:custGeom>
            <a:avLst/>
            <a:gdLst/>
            <a:ahLst/>
            <a:cxnLst/>
            <a:rect l="l" t="t" r="r" b="b"/>
            <a:pathLst>
              <a:path h="97154">
                <a:moveTo>
                  <a:pt x="0" y="0"/>
                </a:moveTo>
                <a:lnTo>
                  <a:pt x="0" y="40022"/>
                </a:lnTo>
              </a:path>
              <a:path h="97154">
                <a:moveTo>
                  <a:pt x="0" y="56775"/>
                </a:moveTo>
                <a:lnTo>
                  <a:pt x="0" y="9679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09" name="object 18009"/>
          <p:cNvSpPr/>
          <p:nvPr/>
        </p:nvSpPr>
        <p:spPr>
          <a:xfrm>
            <a:off x="11858627" y="4738424"/>
            <a:ext cx="79375" cy="5080"/>
          </a:xfrm>
          <a:custGeom>
            <a:avLst/>
            <a:gdLst/>
            <a:ahLst/>
            <a:cxnLst/>
            <a:rect l="l" t="t" r="r" b="b"/>
            <a:pathLst>
              <a:path w="79375" h="5079">
                <a:moveTo>
                  <a:pt x="4653" y="0"/>
                </a:moveTo>
                <a:lnTo>
                  <a:pt x="0" y="0"/>
                </a:lnTo>
              </a:path>
              <a:path w="79375" h="5079">
                <a:moveTo>
                  <a:pt x="0" y="4653"/>
                </a:moveTo>
                <a:lnTo>
                  <a:pt x="30714" y="4653"/>
                </a:lnTo>
              </a:path>
              <a:path w="79375" h="5079">
                <a:moveTo>
                  <a:pt x="48398" y="4653"/>
                </a:moveTo>
                <a:lnTo>
                  <a:pt x="79113" y="4653"/>
                </a:lnTo>
              </a:path>
              <a:path w="79375" h="5079">
                <a:moveTo>
                  <a:pt x="79113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10" name="object 18010"/>
          <p:cNvSpPr/>
          <p:nvPr/>
        </p:nvSpPr>
        <p:spPr>
          <a:xfrm>
            <a:off x="5886964" y="6781410"/>
            <a:ext cx="0" cy="104775"/>
          </a:xfrm>
          <a:custGeom>
            <a:avLst/>
            <a:gdLst/>
            <a:ahLst/>
            <a:cxnLst/>
            <a:rect l="l" t="t" r="r" b="b"/>
            <a:pathLst>
              <a:path h="104775">
                <a:moveTo>
                  <a:pt x="0" y="0"/>
                </a:moveTo>
                <a:lnTo>
                  <a:pt x="0" y="17684"/>
                </a:lnTo>
              </a:path>
              <a:path h="104775">
                <a:moveTo>
                  <a:pt x="0" y="34437"/>
                </a:moveTo>
                <a:lnTo>
                  <a:pt x="0" y="69805"/>
                </a:lnTo>
              </a:path>
              <a:path h="104775">
                <a:moveTo>
                  <a:pt x="0" y="86559"/>
                </a:moveTo>
                <a:lnTo>
                  <a:pt x="0" y="10424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11" name="object 18011"/>
          <p:cNvSpPr/>
          <p:nvPr/>
        </p:nvSpPr>
        <p:spPr>
          <a:xfrm>
            <a:off x="11937740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29783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12" name="object 18012"/>
          <p:cNvSpPr/>
          <p:nvPr/>
        </p:nvSpPr>
        <p:spPr>
          <a:xfrm>
            <a:off x="5886964" y="6781410"/>
            <a:ext cx="57785" cy="3810"/>
          </a:xfrm>
          <a:custGeom>
            <a:avLst/>
            <a:gdLst/>
            <a:ahLst/>
            <a:cxnLst/>
            <a:rect l="l" t="t" r="r" b="b"/>
            <a:pathLst>
              <a:path w="57785" h="3809">
                <a:moveTo>
                  <a:pt x="57706" y="3722"/>
                </a:moveTo>
                <a:lnTo>
                  <a:pt x="40022" y="3722"/>
                </a:lnTo>
              </a:path>
              <a:path w="57785" h="3809">
                <a:moveTo>
                  <a:pt x="22337" y="3722"/>
                </a:moveTo>
                <a:lnTo>
                  <a:pt x="3722" y="3722"/>
                </a:lnTo>
              </a:path>
              <a:path w="57785" h="3809">
                <a:moveTo>
                  <a:pt x="57706" y="0"/>
                </a:moveTo>
                <a:lnTo>
                  <a:pt x="37229" y="0"/>
                </a:lnTo>
              </a:path>
              <a:path w="57785" h="3809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13" name="object 18013"/>
          <p:cNvSpPr/>
          <p:nvPr/>
        </p:nvSpPr>
        <p:spPr>
          <a:xfrm>
            <a:off x="5890687" y="6881931"/>
            <a:ext cx="54610" cy="0"/>
          </a:xfrm>
          <a:custGeom>
            <a:avLst/>
            <a:gdLst/>
            <a:ahLst/>
            <a:cxnLst/>
            <a:rect l="l" t="t" r="r" b="b"/>
            <a:pathLst>
              <a:path w="54610">
                <a:moveTo>
                  <a:pt x="53983" y="0"/>
                </a:moveTo>
                <a:lnTo>
                  <a:pt x="36299" y="0"/>
                </a:lnTo>
              </a:path>
              <a:path w="54610">
                <a:moveTo>
                  <a:pt x="186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14" name="object 18014"/>
          <p:cNvSpPr/>
          <p:nvPr/>
        </p:nvSpPr>
        <p:spPr>
          <a:xfrm>
            <a:off x="11933087" y="466024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15" name="object 18015"/>
          <p:cNvSpPr/>
          <p:nvPr/>
        </p:nvSpPr>
        <p:spPr>
          <a:xfrm>
            <a:off x="5886964" y="6885654"/>
            <a:ext cx="57785" cy="0"/>
          </a:xfrm>
          <a:custGeom>
            <a:avLst/>
            <a:gdLst/>
            <a:ahLst/>
            <a:cxnLst/>
            <a:rect l="l" t="t" r="r" b="b"/>
            <a:pathLst>
              <a:path w="57785">
                <a:moveTo>
                  <a:pt x="0" y="0"/>
                </a:moveTo>
                <a:lnTo>
                  <a:pt x="20476" y="0"/>
                </a:lnTo>
              </a:path>
              <a:path w="57785">
                <a:moveTo>
                  <a:pt x="37229" y="0"/>
                </a:moveTo>
                <a:lnTo>
                  <a:pt x="5770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16" name="object 18016"/>
          <p:cNvSpPr/>
          <p:nvPr/>
        </p:nvSpPr>
        <p:spPr>
          <a:xfrm>
            <a:off x="11863281" y="4660241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39">
                <a:moveTo>
                  <a:pt x="69805" y="0"/>
                </a:moveTo>
                <a:lnTo>
                  <a:pt x="43745" y="0"/>
                </a:lnTo>
              </a:path>
              <a:path w="69850" h="78739">
                <a:moveTo>
                  <a:pt x="26060" y="0"/>
                </a:moveTo>
                <a:lnTo>
                  <a:pt x="0" y="0"/>
                </a:lnTo>
              </a:path>
              <a:path w="69850" h="78739">
                <a:moveTo>
                  <a:pt x="0" y="0"/>
                </a:moveTo>
                <a:lnTo>
                  <a:pt x="0" y="29783"/>
                </a:lnTo>
              </a:path>
              <a:path w="69850" h="78739">
                <a:moveTo>
                  <a:pt x="0" y="47468"/>
                </a:moveTo>
                <a:lnTo>
                  <a:pt x="0" y="78182"/>
                </a:lnTo>
              </a:path>
              <a:path w="69850" h="78739">
                <a:moveTo>
                  <a:pt x="0" y="78182"/>
                </a:moveTo>
                <a:lnTo>
                  <a:pt x="26060" y="78182"/>
                </a:lnTo>
              </a:path>
              <a:path w="69850" h="78739">
                <a:moveTo>
                  <a:pt x="43745" y="78182"/>
                </a:moveTo>
                <a:lnTo>
                  <a:pt x="69805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17" name="object 18017"/>
          <p:cNvSpPr/>
          <p:nvPr/>
        </p:nvSpPr>
        <p:spPr>
          <a:xfrm>
            <a:off x="5944670" y="6772102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40022"/>
                </a:lnTo>
              </a:path>
              <a:path h="144779">
                <a:moveTo>
                  <a:pt x="0" y="56775"/>
                </a:moveTo>
                <a:lnTo>
                  <a:pt x="0" y="92143"/>
                </a:lnTo>
              </a:path>
              <a:path h="144779">
                <a:moveTo>
                  <a:pt x="0" y="109827"/>
                </a:moveTo>
                <a:lnTo>
                  <a:pt x="0" y="14426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18" name="object 18018"/>
          <p:cNvSpPr/>
          <p:nvPr/>
        </p:nvSpPr>
        <p:spPr>
          <a:xfrm>
            <a:off x="5944670" y="6881931"/>
            <a:ext cx="0" cy="91440"/>
          </a:xfrm>
          <a:custGeom>
            <a:avLst/>
            <a:gdLst/>
            <a:ahLst/>
            <a:cxnLst/>
            <a:rect l="l" t="t" r="r" b="b"/>
            <a:pathLst>
              <a:path h="91440">
                <a:moveTo>
                  <a:pt x="0" y="52121"/>
                </a:moveTo>
                <a:lnTo>
                  <a:pt x="0" y="91213"/>
                </a:lnTo>
              </a:path>
              <a:path h="91440">
                <a:moveTo>
                  <a:pt x="0" y="91213"/>
                </a:moveTo>
                <a:lnTo>
                  <a:pt x="0" y="52121"/>
                </a:lnTo>
              </a:path>
              <a:path h="91440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19" name="object 18019"/>
          <p:cNvSpPr/>
          <p:nvPr/>
        </p:nvSpPr>
        <p:spPr>
          <a:xfrm>
            <a:off x="5944670" y="6772102"/>
            <a:ext cx="0" cy="92710"/>
          </a:xfrm>
          <a:custGeom>
            <a:avLst/>
            <a:gdLst/>
            <a:ahLst/>
            <a:cxnLst/>
            <a:rect l="l" t="t" r="r" b="b"/>
            <a:pathLst>
              <a:path h="92709">
                <a:moveTo>
                  <a:pt x="0" y="92143"/>
                </a:moveTo>
                <a:lnTo>
                  <a:pt x="0" y="56775"/>
                </a:lnTo>
              </a:path>
              <a:path h="92709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20" name="object 18020"/>
          <p:cNvSpPr/>
          <p:nvPr/>
        </p:nvSpPr>
        <p:spPr>
          <a:xfrm>
            <a:off x="10954873" y="684283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1861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21" name="object 18021"/>
          <p:cNvSpPr/>
          <p:nvPr/>
        </p:nvSpPr>
        <p:spPr>
          <a:xfrm>
            <a:off x="11933087" y="4660241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39">
                <a:moveTo>
                  <a:pt x="4653" y="0"/>
                </a:moveTo>
                <a:lnTo>
                  <a:pt x="4653" y="29783"/>
                </a:lnTo>
              </a:path>
              <a:path w="5079" h="78739">
                <a:moveTo>
                  <a:pt x="4653" y="47468"/>
                </a:moveTo>
                <a:lnTo>
                  <a:pt x="4653" y="78182"/>
                </a:lnTo>
              </a:path>
              <a:path w="5079" h="78739">
                <a:moveTo>
                  <a:pt x="0" y="78182"/>
                </a:moveTo>
                <a:lnTo>
                  <a:pt x="0" y="47468"/>
                </a:lnTo>
              </a:path>
              <a:path w="5079" h="78739">
                <a:moveTo>
                  <a:pt x="0" y="29783"/>
                </a:moveTo>
                <a:lnTo>
                  <a:pt x="0" y="0"/>
                </a:lnTo>
              </a:path>
              <a:path w="5079" h="7873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22" name="object 18022"/>
          <p:cNvSpPr/>
          <p:nvPr/>
        </p:nvSpPr>
        <p:spPr>
          <a:xfrm>
            <a:off x="10954873" y="684283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23" name="object 18023"/>
          <p:cNvSpPr/>
          <p:nvPr/>
        </p:nvSpPr>
        <p:spPr>
          <a:xfrm>
            <a:off x="5944670" y="677117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24" name="object 18024"/>
          <p:cNvSpPr/>
          <p:nvPr/>
        </p:nvSpPr>
        <p:spPr>
          <a:xfrm>
            <a:off x="11933087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25" name="object 18025"/>
          <p:cNvSpPr/>
          <p:nvPr/>
        </p:nvSpPr>
        <p:spPr>
          <a:xfrm>
            <a:off x="11800920" y="4564374"/>
            <a:ext cx="57785" cy="174625"/>
          </a:xfrm>
          <a:custGeom>
            <a:avLst/>
            <a:gdLst/>
            <a:ahLst/>
            <a:cxnLst/>
            <a:rect l="l" t="t" r="r" b="b"/>
            <a:pathLst>
              <a:path w="57784" h="174625">
                <a:moveTo>
                  <a:pt x="4653" y="3722"/>
                </a:moveTo>
                <a:lnTo>
                  <a:pt x="4653" y="26060"/>
                </a:lnTo>
              </a:path>
              <a:path w="57784" h="174625">
                <a:moveTo>
                  <a:pt x="4653" y="42814"/>
                </a:moveTo>
                <a:lnTo>
                  <a:pt x="4653" y="78182"/>
                </a:lnTo>
              </a:path>
              <a:path w="57784" h="174625">
                <a:moveTo>
                  <a:pt x="4653" y="95866"/>
                </a:moveTo>
                <a:lnTo>
                  <a:pt x="4653" y="130304"/>
                </a:lnTo>
              </a:path>
              <a:path w="57784" h="174625">
                <a:moveTo>
                  <a:pt x="4653" y="147988"/>
                </a:moveTo>
                <a:lnTo>
                  <a:pt x="4653" y="169395"/>
                </a:lnTo>
              </a:path>
              <a:path w="57784" h="174625">
                <a:moveTo>
                  <a:pt x="0" y="0"/>
                </a:moveTo>
                <a:lnTo>
                  <a:pt x="0" y="26060"/>
                </a:lnTo>
              </a:path>
              <a:path w="57784" h="174625">
                <a:moveTo>
                  <a:pt x="0" y="42814"/>
                </a:moveTo>
                <a:lnTo>
                  <a:pt x="0" y="78182"/>
                </a:lnTo>
              </a:path>
              <a:path w="57784" h="174625">
                <a:moveTo>
                  <a:pt x="0" y="95866"/>
                </a:moveTo>
                <a:lnTo>
                  <a:pt x="0" y="130304"/>
                </a:lnTo>
              </a:path>
              <a:path w="57784" h="174625">
                <a:moveTo>
                  <a:pt x="0" y="147988"/>
                </a:moveTo>
                <a:lnTo>
                  <a:pt x="0" y="174049"/>
                </a:lnTo>
              </a:path>
              <a:path w="57784" h="174625">
                <a:moveTo>
                  <a:pt x="57706" y="3722"/>
                </a:moveTo>
                <a:lnTo>
                  <a:pt x="40022" y="3722"/>
                </a:lnTo>
              </a:path>
              <a:path w="57784" h="174625">
                <a:moveTo>
                  <a:pt x="22337" y="3722"/>
                </a:moveTo>
                <a:lnTo>
                  <a:pt x="4653" y="3722"/>
                </a:lnTo>
              </a:path>
              <a:path w="57784" h="174625">
                <a:moveTo>
                  <a:pt x="57706" y="0"/>
                </a:moveTo>
                <a:lnTo>
                  <a:pt x="38160" y="0"/>
                </a:lnTo>
              </a:path>
              <a:path w="57784" h="174625">
                <a:moveTo>
                  <a:pt x="20476" y="0"/>
                </a:moveTo>
                <a:lnTo>
                  <a:pt x="0" y="0"/>
                </a:lnTo>
              </a:path>
              <a:path w="57784" h="174625">
                <a:moveTo>
                  <a:pt x="4653" y="169395"/>
                </a:moveTo>
                <a:lnTo>
                  <a:pt x="22337" y="16939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26" name="object 18026"/>
          <p:cNvSpPr/>
          <p:nvPr/>
        </p:nvSpPr>
        <p:spPr>
          <a:xfrm>
            <a:off x="11840943" y="4733770"/>
            <a:ext cx="17780" cy="0"/>
          </a:xfrm>
          <a:custGeom>
            <a:avLst/>
            <a:gdLst/>
            <a:ahLst/>
            <a:cxnLst/>
            <a:rect l="l" t="t" r="r" b="b"/>
            <a:pathLst>
              <a:path w="17779">
                <a:moveTo>
                  <a:pt x="0" y="0"/>
                </a:moveTo>
                <a:lnTo>
                  <a:pt x="17684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27" name="object 18027"/>
          <p:cNvSpPr/>
          <p:nvPr/>
        </p:nvSpPr>
        <p:spPr>
          <a:xfrm>
            <a:off x="11800920" y="4738424"/>
            <a:ext cx="20955" cy="0"/>
          </a:xfrm>
          <a:custGeom>
            <a:avLst/>
            <a:gdLst/>
            <a:ahLst/>
            <a:cxnLst/>
            <a:rect l="l" t="t" r="r" b="b"/>
            <a:pathLst>
              <a:path w="20954">
                <a:moveTo>
                  <a:pt x="0" y="0"/>
                </a:moveTo>
                <a:lnTo>
                  <a:pt x="2047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28" name="object 18028"/>
          <p:cNvSpPr/>
          <p:nvPr/>
        </p:nvSpPr>
        <p:spPr>
          <a:xfrm>
            <a:off x="11839081" y="4706778"/>
            <a:ext cx="19685" cy="31750"/>
          </a:xfrm>
          <a:custGeom>
            <a:avLst/>
            <a:gdLst/>
            <a:ahLst/>
            <a:cxnLst/>
            <a:rect l="l" t="t" r="r" b="b"/>
            <a:pathLst>
              <a:path w="19684" h="31750">
                <a:moveTo>
                  <a:pt x="0" y="31645"/>
                </a:moveTo>
                <a:lnTo>
                  <a:pt x="19545" y="31645"/>
                </a:lnTo>
              </a:path>
              <a:path w="19684" h="31750">
                <a:moveTo>
                  <a:pt x="8376" y="26991"/>
                </a:moveTo>
                <a:lnTo>
                  <a:pt x="837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29" name="object 18029"/>
          <p:cNvSpPr/>
          <p:nvPr/>
        </p:nvSpPr>
        <p:spPr>
          <a:xfrm>
            <a:off x="11847458" y="4568097"/>
            <a:ext cx="3175" cy="27940"/>
          </a:xfrm>
          <a:custGeom>
            <a:avLst/>
            <a:gdLst/>
            <a:ahLst/>
            <a:cxnLst/>
            <a:rect l="l" t="t" r="r" b="b"/>
            <a:pathLst>
              <a:path w="3175" h="27939">
                <a:moveTo>
                  <a:pt x="0" y="27922"/>
                </a:moveTo>
                <a:lnTo>
                  <a:pt x="0" y="0"/>
                </a:lnTo>
              </a:path>
              <a:path w="3175" h="27939">
                <a:moveTo>
                  <a:pt x="2792" y="0"/>
                </a:moveTo>
                <a:lnTo>
                  <a:pt x="2792" y="279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30" name="object 18030"/>
          <p:cNvSpPr/>
          <p:nvPr/>
        </p:nvSpPr>
        <p:spPr>
          <a:xfrm>
            <a:off x="11850250" y="4706778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31" name="object 18031"/>
          <p:cNvSpPr/>
          <p:nvPr/>
        </p:nvSpPr>
        <p:spPr>
          <a:xfrm>
            <a:off x="11520766" y="4475954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89">
                <a:moveTo>
                  <a:pt x="1861" y="8376"/>
                </a:moveTo>
                <a:lnTo>
                  <a:pt x="0" y="0"/>
                </a:lnTo>
              </a:path>
              <a:path w="1904" h="8889">
                <a:moveTo>
                  <a:pt x="0" y="0"/>
                </a:moveTo>
                <a:lnTo>
                  <a:pt x="1861" y="8376"/>
                </a:lnTo>
              </a:path>
              <a:path w="1904" h="8889">
                <a:moveTo>
                  <a:pt x="1861" y="8376"/>
                </a:moveTo>
                <a:lnTo>
                  <a:pt x="0" y="0"/>
                </a:lnTo>
              </a:path>
              <a:path w="1904" h="8889">
                <a:moveTo>
                  <a:pt x="0" y="0"/>
                </a:moveTo>
                <a:lnTo>
                  <a:pt x="1861" y="8376"/>
                </a:lnTo>
              </a:path>
              <a:path w="1904" h="8889">
                <a:moveTo>
                  <a:pt x="1861" y="8376"/>
                </a:moveTo>
                <a:lnTo>
                  <a:pt x="0" y="0"/>
                </a:lnTo>
              </a:path>
              <a:path w="1904" h="8889">
                <a:moveTo>
                  <a:pt x="0" y="0"/>
                </a:moveTo>
                <a:lnTo>
                  <a:pt x="1861" y="8376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32" name="object 18032"/>
          <p:cNvSpPr/>
          <p:nvPr/>
        </p:nvSpPr>
        <p:spPr>
          <a:xfrm>
            <a:off x="11363470" y="4515976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7445"/>
                </a:moveTo>
                <a:lnTo>
                  <a:pt x="0" y="0"/>
                </a:lnTo>
              </a:path>
              <a:path w="1904" h="7620">
                <a:moveTo>
                  <a:pt x="0" y="0"/>
                </a:moveTo>
                <a:lnTo>
                  <a:pt x="1861" y="7445"/>
                </a:lnTo>
              </a:path>
              <a:path w="1904" h="7620">
                <a:moveTo>
                  <a:pt x="1861" y="7445"/>
                </a:moveTo>
                <a:lnTo>
                  <a:pt x="0" y="0"/>
                </a:lnTo>
              </a:path>
              <a:path w="1904" h="7620">
                <a:moveTo>
                  <a:pt x="0" y="0"/>
                </a:moveTo>
                <a:lnTo>
                  <a:pt x="1861" y="7445"/>
                </a:lnTo>
              </a:path>
              <a:path w="1904" h="7620">
                <a:moveTo>
                  <a:pt x="1861" y="7445"/>
                </a:moveTo>
                <a:lnTo>
                  <a:pt x="0" y="0"/>
                </a:lnTo>
              </a:path>
              <a:path w="1904" h="7620">
                <a:moveTo>
                  <a:pt x="0" y="0"/>
                </a:moveTo>
                <a:lnTo>
                  <a:pt x="1861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033" name="object 18033"/>
          <p:cNvGrpSpPr/>
          <p:nvPr/>
        </p:nvGrpSpPr>
        <p:grpSpPr>
          <a:xfrm>
            <a:off x="11356955" y="4452685"/>
            <a:ext cx="159385" cy="41275"/>
            <a:chOff x="11356955" y="4452685"/>
            <a:chExt cx="159385" cy="41275"/>
          </a:xfrm>
        </p:grpSpPr>
        <p:sp>
          <p:nvSpPr>
            <p:cNvPr id="18034" name="object 18034"/>
            <p:cNvSpPr/>
            <p:nvPr/>
          </p:nvSpPr>
          <p:spPr>
            <a:xfrm>
              <a:off x="11514251" y="445361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35" name="object 18035"/>
            <p:cNvSpPr/>
            <p:nvPr/>
          </p:nvSpPr>
          <p:spPr>
            <a:xfrm>
              <a:off x="11514239" y="44526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36" name="object 18036"/>
            <p:cNvSpPr/>
            <p:nvPr/>
          </p:nvSpPr>
          <p:spPr>
            <a:xfrm>
              <a:off x="11509597" y="4454547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653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37" name="object 18037"/>
            <p:cNvSpPr/>
            <p:nvPr/>
          </p:nvSpPr>
          <p:spPr>
            <a:xfrm>
              <a:off x="11506805" y="4454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38" name="object 18038"/>
            <p:cNvSpPr/>
            <p:nvPr/>
          </p:nvSpPr>
          <p:spPr>
            <a:xfrm>
              <a:off x="11452822" y="4455477"/>
              <a:ext cx="57150" cy="13970"/>
            </a:xfrm>
            <a:custGeom>
              <a:avLst/>
              <a:gdLst/>
              <a:ahLst/>
              <a:cxnLst/>
              <a:rect l="l" t="t" r="r" b="b"/>
              <a:pathLst>
                <a:path w="57150" h="13970">
                  <a:moveTo>
                    <a:pt x="55844" y="0"/>
                  </a:moveTo>
                  <a:lnTo>
                    <a:pt x="54913" y="0"/>
                  </a:lnTo>
                </a:path>
                <a:path w="57150" h="13970">
                  <a:moveTo>
                    <a:pt x="56775" y="0"/>
                  </a:moveTo>
                  <a:lnTo>
                    <a:pt x="55844" y="0"/>
                  </a:lnTo>
                </a:path>
                <a:path w="57150" h="13970">
                  <a:moveTo>
                    <a:pt x="54913" y="0"/>
                  </a:moveTo>
                  <a:lnTo>
                    <a:pt x="5584" y="13030"/>
                  </a:lnTo>
                </a:path>
                <a:path w="57150" h="13970">
                  <a:moveTo>
                    <a:pt x="930" y="13961"/>
                  </a:moveTo>
                  <a:lnTo>
                    <a:pt x="0" y="13961"/>
                  </a:lnTo>
                </a:path>
                <a:path w="57150" h="13970">
                  <a:moveTo>
                    <a:pt x="2792" y="13030"/>
                  </a:moveTo>
                  <a:lnTo>
                    <a:pt x="930" y="13961"/>
                  </a:lnTo>
                </a:path>
                <a:path w="57150" h="13970">
                  <a:moveTo>
                    <a:pt x="3722" y="13030"/>
                  </a:moveTo>
                  <a:lnTo>
                    <a:pt x="2792" y="13030"/>
                  </a:lnTo>
                </a:path>
                <a:path w="57150" h="13970">
                  <a:moveTo>
                    <a:pt x="4653" y="13030"/>
                  </a:moveTo>
                  <a:lnTo>
                    <a:pt x="3722" y="13030"/>
                  </a:lnTo>
                </a:path>
                <a:path w="57150" h="13970">
                  <a:moveTo>
                    <a:pt x="5584" y="13030"/>
                  </a:moveTo>
                  <a:lnTo>
                    <a:pt x="4653" y="130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39" name="object 18039"/>
            <p:cNvSpPr/>
            <p:nvPr/>
          </p:nvSpPr>
          <p:spPr>
            <a:xfrm>
              <a:off x="11457475" y="44675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0" name="object 18040"/>
            <p:cNvSpPr/>
            <p:nvPr/>
          </p:nvSpPr>
          <p:spPr>
            <a:xfrm>
              <a:off x="11417454" y="4469438"/>
              <a:ext cx="35560" cy="8890"/>
            </a:xfrm>
            <a:custGeom>
              <a:avLst/>
              <a:gdLst/>
              <a:ahLst/>
              <a:cxnLst/>
              <a:rect l="l" t="t" r="r" b="b"/>
              <a:pathLst>
                <a:path w="35559" h="8889">
                  <a:moveTo>
                    <a:pt x="35368" y="0"/>
                  </a:moveTo>
                  <a:lnTo>
                    <a:pt x="20476" y="3722"/>
                  </a:lnTo>
                </a:path>
                <a:path w="35559" h="8889">
                  <a:moveTo>
                    <a:pt x="20476" y="3722"/>
                  </a:moveTo>
                  <a:lnTo>
                    <a:pt x="5584" y="7445"/>
                  </a:lnTo>
                </a:path>
                <a:path w="35559" h="8889">
                  <a:moveTo>
                    <a:pt x="930" y="8376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1" name="object 18041"/>
            <p:cNvSpPr/>
            <p:nvPr/>
          </p:nvSpPr>
          <p:spPr>
            <a:xfrm>
              <a:off x="11417453" y="44768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2" name="object 18042"/>
            <p:cNvSpPr/>
            <p:nvPr/>
          </p:nvSpPr>
          <p:spPr>
            <a:xfrm>
              <a:off x="11365332" y="4476884"/>
              <a:ext cx="57785" cy="13970"/>
            </a:xfrm>
            <a:custGeom>
              <a:avLst/>
              <a:gdLst/>
              <a:ahLst/>
              <a:cxnLst/>
              <a:rect l="l" t="t" r="r" b="b"/>
              <a:pathLst>
                <a:path w="57784" h="13970">
                  <a:moveTo>
                    <a:pt x="53983" y="930"/>
                  </a:moveTo>
                  <a:lnTo>
                    <a:pt x="53052" y="930"/>
                  </a:lnTo>
                </a:path>
                <a:path w="57784" h="13970">
                  <a:moveTo>
                    <a:pt x="54913" y="930"/>
                  </a:moveTo>
                  <a:lnTo>
                    <a:pt x="53983" y="930"/>
                  </a:lnTo>
                </a:path>
                <a:path w="57784" h="13970">
                  <a:moveTo>
                    <a:pt x="56775" y="0"/>
                  </a:moveTo>
                  <a:lnTo>
                    <a:pt x="54913" y="930"/>
                  </a:lnTo>
                </a:path>
                <a:path w="57784" h="13970">
                  <a:moveTo>
                    <a:pt x="57706" y="0"/>
                  </a:moveTo>
                  <a:lnTo>
                    <a:pt x="56775" y="0"/>
                  </a:lnTo>
                </a:path>
                <a:path w="57784" h="13970">
                  <a:moveTo>
                    <a:pt x="52121" y="930"/>
                  </a:moveTo>
                  <a:lnTo>
                    <a:pt x="34437" y="5584"/>
                  </a:lnTo>
                </a:path>
                <a:path w="57784" h="13970">
                  <a:moveTo>
                    <a:pt x="17684" y="10238"/>
                  </a:moveTo>
                  <a:lnTo>
                    <a:pt x="0" y="13961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3" name="object 18043"/>
            <p:cNvSpPr/>
            <p:nvPr/>
          </p:nvSpPr>
          <p:spPr>
            <a:xfrm>
              <a:off x="11363470" y="44908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4" name="object 18044"/>
            <p:cNvSpPr/>
            <p:nvPr/>
          </p:nvSpPr>
          <p:spPr>
            <a:xfrm>
              <a:off x="11364401" y="449084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5" name="object 18045"/>
            <p:cNvSpPr/>
            <p:nvPr/>
          </p:nvSpPr>
          <p:spPr>
            <a:xfrm>
              <a:off x="11364401" y="44899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6" name="object 18046"/>
            <p:cNvSpPr/>
            <p:nvPr/>
          </p:nvSpPr>
          <p:spPr>
            <a:xfrm>
              <a:off x="11357886" y="4491776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4" h="1904">
                  <a:moveTo>
                    <a:pt x="6515" y="0"/>
                  </a:moveTo>
                  <a:lnTo>
                    <a:pt x="930" y="930"/>
                  </a:lnTo>
                </a:path>
                <a:path w="6984" h="1904">
                  <a:moveTo>
                    <a:pt x="0" y="930"/>
                  </a:moveTo>
                  <a:lnTo>
                    <a:pt x="0" y="1861"/>
                  </a:lnTo>
                </a:path>
                <a:path w="6984" h="1904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47" name="object 18047"/>
            <p:cNvSpPr/>
            <p:nvPr/>
          </p:nvSpPr>
          <p:spPr>
            <a:xfrm>
              <a:off x="11357885" y="44917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048" name="object 18048"/>
          <p:cNvSpPr/>
          <p:nvPr/>
        </p:nvSpPr>
        <p:spPr>
          <a:xfrm>
            <a:off x="5944670" y="697314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049" name="object 18049"/>
          <p:cNvGrpSpPr/>
          <p:nvPr/>
        </p:nvGrpSpPr>
        <p:grpSpPr>
          <a:xfrm>
            <a:off x="11463990" y="4919919"/>
            <a:ext cx="7620" cy="3175"/>
            <a:chOff x="11463990" y="4919919"/>
            <a:chExt cx="7620" cy="3175"/>
          </a:xfrm>
        </p:grpSpPr>
        <p:sp>
          <p:nvSpPr>
            <p:cNvPr id="18050" name="object 18050"/>
            <p:cNvSpPr/>
            <p:nvPr/>
          </p:nvSpPr>
          <p:spPr>
            <a:xfrm>
              <a:off x="11464922" y="492178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51" name="object 18051"/>
            <p:cNvSpPr/>
            <p:nvPr/>
          </p:nvSpPr>
          <p:spPr>
            <a:xfrm>
              <a:off x="11463985" y="4920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52" name="object 18052"/>
            <p:cNvSpPr/>
            <p:nvPr/>
          </p:nvSpPr>
          <p:spPr>
            <a:xfrm>
              <a:off x="11465852" y="492085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930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053" name="object 18053"/>
          <p:cNvGrpSpPr/>
          <p:nvPr/>
        </p:nvGrpSpPr>
        <p:grpSpPr>
          <a:xfrm>
            <a:off x="11615702" y="4881758"/>
            <a:ext cx="7620" cy="3175"/>
            <a:chOff x="11615702" y="4881758"/>
            <a:chExt cx="7620" cy="3175"/>
          </a:xfrm>
        </p:grpSpPr>
        <p:sp>
          <p:nvSpPr>
            <p:cNvPr id="18054" name="object 18054"/>
            <p:cNvSpPr/>
            <p:nvPr/>
          </p:nvSpPr>
          <p:spPr>
            <a:xfrm>
              <a:off x="11616633" y="4882689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70">
                  <a:moveTo>
                    <a:pt x="0" y="930"/>
                  </a:moveTo>
                  <a:lnTo>
                    <a:pt x="372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55" name="object 18055"/>
            <p:cNvSpPr/>
            <p:nvPr/>
          </p:nvSpPr>
          <p:spPr>
            <a:xfrm>
              <a:off x="11621286" y="48817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56" name="object 18056"/>
            <p:cNvSpPr/>
            <p:nvPr/>
          </p:nvSpPr>
          <p:spPr>
            <a:xfrm>
              <a:off x="11620356" y="4882689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30" y="0"/>
                  </a:moveTo>
                  <a:lnTo>
                    <a:pt x="1861" y="0"/>
                  </a:lnTo>
                </a:path>
                <a:path w="1904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057" name="object 18057"/>
          <p:cNvSpPr/>
          <p:nvPr/>
        </p:nvSpPr>
        <p:spPr>
          <a:xfrm>
            <a:off x="5944670" y="6772102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4653" y="0"/>
                </a:lnTo>
              </a:path>
              <a:path w="74929">
                <a:moveTo>
                  <a:pt x="74459" y="0"/>
                </a:moveTo>
                <a:lnTo>
                  <a:pt x="45606" y="0"/>
                </a:lnTo>
              </a:path>
              <a:path w="74929">
                <a:moveTo>
                  <a:pt x="288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58" name="object 18058"/>
          <p:cNvSpPr/>
          <p:nvPr/>
        </p:nvSpPr>
        <p:spPr>
          <a:xfrm>
            <a:off x="5944670" y="6973144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>
                <a:moveTo>
                  <a:pt x="0" y="0"/>
                </a:moveTo>
                <a:lnTo>
                  <a:pt x="28853" y="0"/>
                </a:lnTo>
              </a:path>
              <a:path w="79375">
                <a:moveTo>
                  <a:pt x="45606" y="0"/>
                </a:moveTo>
                <a:lnTo>
                  <a:pt x="74459" y="0"/>
                </a:lnTo>
              </a:path>
              <a:path w="79375">
                <a:moveTo>
                  <a:pt x="4653" y="0"/>
                </a:moveTo>
                <a:lnTo>
                  <a:pt x="0" y="0"/>
                </a:lnTo>
              </a:path>
              <a:path w="79375">
                <a:moveTo>
                  <a:pt x="79113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59" name="object 18059"/>
          <p:cNvSpPr/>
          <p:nvPr/>
        </p:nvSpPr>
        <p:spPr>
          <a:xfrm>
            <a:off x="6023784" y="6772102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40022"/>
                </a:lnTo>
              </a:path>
              <a:path h="144779">
                <a:moveTo>
                  <a:pt x="0" y="56775"/>
                </a:moveTo>
                <a:lnTo>
                  <a:pt x="0" y="92143"/>
                </a:lnTo>
              </a:path>
              <a:path h="144779">
                <a:moveTo>
                  <a:pt x="0" y="109827"/>
                </a:moveTo>
                <a:lnTo>
                  <a:pt x="0" y="14426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60" name="object 18060"/>
          <p:cNvSpPr/>
          <p:nvPr/>
        </p:nvSpPr>
        <p:spPr>
          <a:xfrm>
            <a:off x="6023784" y="693405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61" name="object 18061"/>
          <p:cNvSpPr/>
          <p:nvPr/>
        </p:nvSpPr>
        <p:spPr>
          <a:xfrm>
            <a:off x="5949324" y="6772102"/>
            <a:ext cx="74930" cy="144780"/>
          </a:xfrm>
          <a:custGeom>
            <a:avLst/>
            <a:gdLst/>
            <a:ahLst/>
            <a:cxnLst/>
            <a:rect l="l" t="t" r="r" b="b"/>
            <a:pathLst>
              <a:path w="74929" h="144779">
                <a:moveTo>
                  <a:pt x="69805" y="0"/>
                </a:moveTo>
                <a:lnTo>
                  <a:pt x="74459" y="0"/>
                </a:lnTo>
              </a:path>
              <a:path w="74929" h="144779">
                <a:moveTo>
                  <a:pt x="69805" y="0"/>
                </a:moveTo>
                <a:lnTo>
                  <a:pt x="43745" y="0"/>
                </a:lnTo>
              </a:path>
              <a:path w="74929" h="144779">
                <a:moveTo>
                  <a:pt x="26060" y="0"/>
                </a:moveTo>
                <a:lnTo>
                  <a:pt x="0" y="0"/>
                </a:lnTo>
              </a:path>
              <a:path w="74929" h="144779">
                <a:moveTo>
                  <a:pt x="0" y="0"/>
                </a:moveTo>
                <a:lnTo>
                  <a:pt x="0" y="40022"/>
                </a:lnTo>
              </a:path>
              <a:path w="74929" h="144779">
                <a:moveTo>
                  <a:pt x="0" y="56775"/>
                </a:moveTo>
                <a:lnTo>
                  <a:pt x="0" y="92143"/>
                </a:lnTo>
              </a:path>
              <a:path w="74929" h="144779">
                <a:moveTo>
                  <a:pt x="0" y="109827"/>
                </a:moveTo>
                <a:lnTo>
                  <a:pt x="0" y="14426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62" name="object 18062"/>
          <p:cNvSpPr/>
          <p:nvPr/>
        </p:nvSpPr>
        <p:spPr>
          <a:xfrm>
            <a:off x="5949324" y="6934052"/>
            <a:ext cx="69850" cy="39370"/>
          </a:xfrm>
          <a:custGeom>
            <a:avLst/>
            <a:gdLst/>
            <a:ahLst/>
            <a:cxnLst/>
            <a:rect l="l" t="t" r="r" b="b"/>
            <a:pathLst>
              <a:path w="69850" h="39370">
                <a:moveTo>
                  <a:pt x="0" y="0"/>
                </a:moveTo>
                <a:lnTo>
                  <a:pt x="0" y="39091"/>
                </a:lnTo>
              </a:path>
              <a:path w="69850" h="39370">
                <a:moveTo>
                  <a:pt x="0" y="39091"/>
                </a:moveTo>
                <a:lnTo>
                  <a:pt x="26060" y="39091"/>
                </a:lnTo>
              </a:path>
              <a:path w="69850" h="39370">
                <a:moveTo>
                  <a:pt x="43745" y="39091"/>
                </a:moveTo>
                <a:lnTo>
                  <a:pt x="69805" y="3909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63" name="object 18063"/>
          <p:cNvSpPr/>
          <p:nvPr/>
        </p:nvSpPr>
        <p:spPr>
          <a:xfrm>
            <a:off x="6023784" y="6772102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40022"/>
                </a:lnTo>
              </a:path>
              <a:path h="144779">
                <a:moveTo>
                  <a:pt x="0" y="56775"/>
                </a:moveTo>
                <a:lnTo>
                  <a:pt x="0" y="92143"/>
                </a:lnTo>
              </a:path>
              <a:path h="144779">
                <a:moveTo>
                  <a:pt x="0" y="109827"/>
                </a:moveTo>
                <a:lnTo>
                  <a:pt x="0" y="14426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64" name="object 18064"/>
          <p:cNvSpPr/>
          <p:nvPr/>
        </p:nvSpPr>
        <p:spPr>
          <a:xfrm>
            <a:off x="6019130" y="6881931"/>
            <a:ext cx="5080" cy="91440"/>
          </a:xfrm>
          <a:custGeom>
            <a:avLst/>
            <a:gdLst/>
            <a:ahLst/>
            <a:cxnLst/>
            <a:rect l="l" t="t" r="r" b="b"/>
            <a:pathLst>
              <a:path w="5079" h="91440">
                <a:moveTo>
                  <a:pt x="4653" y="52121"/>
                </a:moveTo>
                <a:lnTo>
                  <a:pt x="4653" y="91213"/>
                </a:lnTo>
              </a:path>
              <a:path w="5079" h="91440">
                <a:moveTo>
                  <a:pt x="0" y="91213"/>
                </a:moveTo>
                <a:lnTo>
                  <a:pt x="0" y="52121"/>
                </a:lnTo>
              </a:path>
              <a:path w="5079" h="91440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65" name="object 18065"/>
          <p:cNvSpPr/>
          <p:nvPr/>
        </p:nvSpPr>
        <p:spPr>
          <a:xfrm>
            <a:off x="6019130" y="6772102"/>
            <a:ext cx="5080" cy="92710"/>
          </a:xfrm>
          <a:custGeom>
            <a:avLst/>
            <a:gdLst/>
            <a:ahLst/>
            <a:cxnLst/>
            <a:rect l="l" t="t" r="r" b="b"/>
            <a:pathLst>
              <a:path w="5079" h="92709">
                <a:moveTo>
                  <a:pt x="0" y="92143"/>
                </a:moveTo>
                <a:lnTo>
                  <a:pt x="0" y="56775"/>
                </a:lnTo>
              </a:path>
              <a:path w="5079" h="92709">
                <a:moveTo>
                  <a:pt x="0" y="40022"/>
                </a:moveTo>
                <a:lnTo>
                  <a:pt x="0" y="0"/>
                </a:lnTo>
              </a:path>
              <a:path w="5079" h="9270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66" name="object 18066"/>
          <p:cNvSpPr/>
          <p:nvPr/>
        </p:nvSpPr>
        <p:spPr>
          <a:xfrm>
            <a:off x="6019130" y="697314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67" name="object 18067"/>
          <p:cNvSpPr/>
          <p:nvPr/>
        </p:nvSpPr>
        <p:spPr>
          <a:xfrm>
            <a:off x="5877657" y="7060634"/>
            <a:ext cx="67310" cy="3810"/>
          </a:xfrm>
          <a:custGeom>
            <a:avLst/>
            <a:gdLst/>
            <a:ahLst/>
            <a:cxnLst/>
            <a:rect l="l" t="t" r="r" b="b"/>
            <a:pathLst>
              <a:path w="67310" h="3809">
                <a:moveTo>
                  <a:pt x="67013" y="0"/>
                </a:moveTo>
                <a:lnTo>
                  <a:pt x="0" y="0"/>
                </a:lnTo>
              </a:path>
              <a:path w="67310"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68" name="object 18068"/>
          <p:cNvSpPr/>
          <p:nvPr/>
        </p:nvSpPr>
        <p:spPr>
          <a:xfrm>
            <a:off x="11365331" y="4455477"/>
            <a:ext cx="149860" cy="64769"/>
          </a:xfrm>
          <a:custGeom>
            <a:avLst/>
            <a:gdLst/>
            <a:ahLst/>
            <a:cxnLst/>
            <a:rect l="l" t="t" r="r" b="b"/>
            <a:pathLst>
              <a:path w="149859" h="64770">
                <a:moveTo>
                  <a:pt x="0" y="35368"/>
                </a:moveTo>
                <a:lnTo>
                  <a:pt x="7445" y="64221"/>
                </a:lnTo>
              </a:path>
              <a:path w="149859" h="64770">
                <a:moveTo>
                  <a:pt x="52121" y="22337"/>
                </a:moveTo>
                <a:lnTo>
                  <a:pt x="59567" y="51190"/>
                </a:lnTo>
              </a:path>
              <a:path w="149859" h="64770">
                <a:moveTo>
                  <a:pt x="93074" y="13030"/>
                </a:moveTo>
                <a:lnTo>
                  <a:pt x="100520" y="41883"/>
                </a:lnTo>
              </a:path>
              <a:path w="149859" h="64770">
                <a:moveTo>
                  <a:pt x="142404" y="0"/>
                </a:moveTo>
                <a:lnTo>
                  <a:pt x="149850" y="288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69" name="object 18069"/>
          <p:cNvSpPr/>
          <p:nvPr/>
        </p:nvSpPr>
        <p:spPr>
          <a:xfrm>
            <a:off x="5877657" y="7064357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>
                <a:moveTo>
                  <a:pt x="0" y="0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70" name="object 18070"/>
          <p:cNvSpPr/>
          <p:nvPr/>
        </p:nvSpPr>
        <p:spPr>
          <a:xfrm>
            <a:off x="6019130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71" name="object 18071"/>
          <p:cNvSpPr/>
          <p:nvPr/>
        </p:nvSpPr>
        <p:spPr>
          <a:xfrm>
            <a:off x="5944670" y="7060634"/>
            <a:ext cx="79375" cy="3810"/>
          </a:xfrm>
          <a:custGeom>
            <a:avLst/>
            <a:gdLst/>
            <a:ahLst/>
            <a:cxnLst/>
            <a:rect l="l" t="t" r="r" b="b"/>
            <a:pathLst>
              <a:path w="79375" h="3809">
                <a:moveTo>
                  <a:pt x="74459" y="0"/>
                </a:moveTo>
                <a:lnTo>
                  <a:pt x="74459" y="3722"/>
                </a:lnTo>
              </a:path>
              <a:path w="79375" h="3809">
                <a:moveTo>
                  <a:pt x="74459" y="3722"/>
                </a:moveTo>
                <a:lnTo>
                  <a:pt x="79113" y="3722"/>
                </a:lnTo>
              </a:path>
              <a:path w="79375" h="3809">
                <a:moveTo>
                  <a:pt x="0" y="3722"/>
                </a:moveTo>
                <a:lnTo>
                  <a:pt x="74459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72" name="object 18072"/>
          <p:cNvSpPr/>
          <p:nvPr/>
        </p:nvSpPr>
        <p:spPr>
          <a:xfrm>
            <a:off x="11112169" y="6803748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1861" y="7445"/>
                </a:lnTo>
              </a:path>
              <a:path w="1904" h="7620">
                <a:moveTo>
                  <a:pt x="1861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73" name="object 18073"/>
          <p:cNvSpPr/>
          <p:nvPr/>
        </p:nvSpPr>
        <p:spPr>
          <a:xfrm>
            <a:off x="5877657" y="6775825"/>
            <a:ext cx="67310" cy="288925"/>
          </a:xfrm>
          <a:custGeom>
            <a:avLst/>
            <a:gdLst/>
            <a:ahLst/>
            <a:cxnLst/>
            <a:rect l="l" t="t" r="r" b="b"/>
            <a:pathLst>
              <a:path w="67310" h="288925">
                <a:moveTo>
                  <a:pt x="67013" y="288531"/>
                </a:moveTo>
                <a:lnTo>
                  <a:pt x="0" y="288531"/>
                </a:lnTo>
              </a:path>
              <a:path w="67310" h="288925">
                <a:moveTo>
                  <a:pt x="0" y="288531"/>
                </a:moveTo>
                <a:lnTo>
                  <a:pt x="0" y="0"/>
                </a:lnTo>
              </a:path>
              <a:path w="67310" h="288925">
                <a:moveTo>
                  <a:pt x="0" y="0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74" name="object 18074"/>
          <p:cNvSpPr/>
          <p:nvPr/>
        </p:nvSpPr>
        <p:spPr>
          <a:xfrm>
            <a:off x="5908371" y="6930329"/>
            <a:ext cx="36830" cy="85725"/>
          </a:xfrm>
          <a:custGeom>
            <a:avLst/>
            <a:gdLst/>
            <a:ahLst/>
            <a:cxnLst/>
            <a:rect l="l" t="t" r="r" b="b"/>
            <a:pathLst>
              <a:path w="36829" h="85725">
                <a:moveTo>
                  <a:pt x="36299" y="85628"/>
                </a:moveTo>
                <a:lnTo>
                  <a:pt x="7445" y="85628"/>
                </a:lnTo>
              </a:path>
              <a:path w="36829" h="85725">
                <a:moveTo>
                  <a:pt x="7445" y="85628"/>
                </a:moveTo>
                <a:lnTo>
                  <a:pt x="3722" y="84697"/>
                </a:lnTo>
              </a:path>
              <a:path w="36829" h="85725">
                <a:moveTo>
                  <a:pt x="3722" y="84697"/>
                </a:moveTo>
                <a:lnTo>
                  <a:pt x="930" y="81905"/>
                </a:lnTo>
              </a:path>
              <a:path w="36829" h="85725">
                <a:moveTo>
                  <a:pt x="930" y="81905"/>
                </a:moveTo>
                <a:lnTo>
                  <a:pt x="0" y="77251"/>
                </a:lnTo>
              </a:path>
              <a:path w="36829" h="85725">
                <a:moveTo>
                  <a:pt x="0" y="77251"/>
                </a:moveTo>
                <a:lnTo>
                  <a:pt x="0" y="7445"/>
                </a:lnTo>
              </a:path>
              <a:path w="36829" h="85725">
                <a:moveTo>
                  <a:pt x="0" y="7445"/>
                </a:moveTo>
                <a:lnTo>
                  <a:pt x="930" y="3722"/>
                </a:lnTo>
              </a:path>
              <a:path w="36829" h="85725">
                <a:moveTo>
                  <a:pt x="930" y="3722"/>
                </a:moveTo>
                <a:lnTo>
                  <a:pt x="3722" y="930"/>
                </a:lnTo>
              </a:path>
              <a:path w="36829" h="85725">
                <a:moveTo>
                  <a:pt x="3722" y="930"/>
                </a:moveTo>
                <a:lnTo>
                  <a:pt x="744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75" name="object 18075"/>
          <p:cNvSpPr/>
          <p:nvPr/>
        </p:nvSpPr>
        <p:spPr>
          <a:xfrm>
            <a:off x="5915817" y="6930329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>
                <a:moveTo>
                  <a:pt x="0" y="0"/>
                </a:moveTo>
                <a:lnTo>
                  <a:pt x="288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76" name="object 18076"/>
          <p:cNvSpPr/>
          <p:nvPr/>
        </p:nvSpPr>
        <p:spPr>
          <a:xfrm>
            <a:off x="6011684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77" name="object 18077"/>
          <p:cNvSpPr/>
          <p:nvPr/>
        </p:nvSpPr>
        <p:spPr>
          <a:xfrm>
            <a:off x="11112169" y="6803748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1861" y="7445"/>
                </a:lnTo>
              </a:path>
              <a:path w="1904" h="7620">
                <a:moveTo>
                  <a:pt x="1861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078" name="object 18078"/>
          <p:cNvGrpSpPr/>
          <p:nvPr/>
        </p:nvGrpSpPr>
        <p:grpSpPr>
          <a:xfrm>
            <a:off x="5943740" y="6973144"/>
            <a:ext cx="62865" cy="39370"/>
            <a:chOff x="5943740" y="6973144"/>
            <a:chExt cx="62865" cy="39370"/>
          </a:xfrm>
        </p:grpSpPr>
        <p:sp>
          <p:nvSpPr>
            <p:cNvPr id="18079" name="object 18079"/>
            <p:cNvSpPr/>
            <p:nvPr/>
          </p:nvSpPr>
          <p:spPr>
            <a:xfrm>
              <a:off x="5985623" y="6973144"/>
              <a:ext cx="19685" cy="8890"/>
            </a:xfrm>
            <a:custGeom>
              <a:avLst/>
              <a:gdLst/>
              <a:ahLst/>
              <a:cxnLst/>
              <a:rect l="l" t="t" r="r" b="b"/>
              <a:pathLst>
                <a:path w="19685" h="8890">
                  <a:moveTo>
                    <a:pt x="0" y="4653"/>
                  </a:moveTo>
                  <a:lnTo>
                    <a:pt x="0" y="8376"/>
                  </a:lnTo>
                </a:path>
                <a:path w="19685" h="8890">
                  <a:moveTo>
                    <a:pt x="19545" y="4653"/>
                  </a:moveTo>
                  <a:lnTo>
                    <a:pt x="19545" y="0"/>
                  </a:lnTo>
                </a:path>
                <a:path w="19685" h="8890">
                  <a:moveTo>
                    <a:pt x="19545" y="4653"/>
                  </a:moveTo>
                  <a:lnTo>
                    <a:pt x="18614" y="4653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80" name="object 18080"/>
            <p:cNvSpPr/>
            <p:nvPr/>
          </p:nvSpPr>
          <p:spPr>
            <a:xfrm>
              <a:off x="6003303" y="6976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81" name="object 18081"/>
            <p:cNvSpPr/>
            <p:nvPr/>
          </p:nvSpPr>
          <p:spPr>
            <a:xfrm>
              <a:off x="5944671" y="6973144"/>
              <a:ext cx="59690" cy="39370"/>
            </a:xfrm>
            <a:custGeom>
              <a:avLst/>
              <a:gdLst/>
              <a:ahLst/>
              <a:cxnLst/>
              <a:rect l="l" t="t" r="r" b="b"/>
              <a:pathLst>
                <a:path w="59689" h="39370">
                  <a:moveTo>
                    <a:pt x="59567" y="4653"/>
                  </a:moveTo>
                  <a:lnTo>
                    <a:pt x="58636" y="4653"/>
                  </a:lnTo>
                </a:path>
                <a:path w="59689" h="39370">
                  <a:moveTo>
                    <a:pt x="58636" y="4653"/>
                  </a:moveTo>
                  <a:lnTo>
                    <a:pt x="57706" y="4653"/>
                  </a:lnTo>
                </a:path>
                <a:path w="59689" h="39370">
                  <a:moveTo>
                    <a:pt x="57706" y="4653"/>
                  </a:moveTo>
                  <a:lnTo>
                    <a:pt x="56775" y="4653"/>
                  </a:lnTo>
                </a:path>
                <a:path w="59689" h="39370">
                  <a:moveTo>
                    <a:pt x="56775" y="4653"/>
                  </a:moveTo>
                  <a:lnTo>
                    <a:pt x="25130" y="4653"/>
                  </a:lnTo>
                </a:path>
                <a:path w="59689" h="39370">
                  <a:moveTo>
                    <a:pt x="25130" y="0"/>
                  </a:moveTo>
                  <a:lnTo>
                    <a:pt x="25130" y="4653"/>
                  </a:lnTo>
                </a:path>
                <a:path w="59689" h="39370">
                  <a:moveTo>
                    <a:pt x="0" y="8376"/>
                  </a:moveTo>
                  <a:lnTo>
                    <a:pt x="0" y="39091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082" name="object 18082"/>
          <p:cNvSpPr/>
          <p:nvPr/>
        </p:nvSpPr>
        <p:spPr>
          <a:xfrm>
            <a:off x="5944670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83" name="object 18083"/>
          <p:cNvSpPr/>
          <p:nvPr/>
        </p:nvSpPr>
        <p:spPr>
          <a:xfrm>
            <a:off x="5944670" y="6977798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34437"/>
                </a:moveTo>
                <a:lnTo>
                  <a:pt x="0" y="3722"/>
                </a:lnTo>
              </a:path>
              <a:path h="34925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84" name="object 18084"/>
          <p:cNvSpPr/>
          <p:nvPr/>
        </p:nvSpPr>
        <p:spPr>
          <a:xfrm>
            <a:off x="5944670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85" name="object 18085"/>
          <p:cNvSpPr/>
          <p:nvPr/>
        </p:nvSpPr>
        <p:spPr>
          <a:xfrm>
            <a:off x="5944670" y="698152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86" name="object 18086"/>
          <p:cNvSpPr/>
          <p:nvPr/>
        </p:nvSpPr>
        <p:spPr>
          <a:xfrm>
            <a:off x="11112169" y="6803748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1861" y="7445"/>
                </a:lnTo>
              </a:path>
              <a:path w="1904" h="7620">
                <a:moveTo>
                  <a:pt x="1861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87" name="object 18087"/>
          <p:cNvSpPr/>
          <p:nvPr/>
        </p:nvSpPr>
        <p:spPr>
          <a:xfrm>
            <a:off x="5944670" y="6977798"/>
            <a:ext cx="79375" cy="3810"/>
          </a:xfrm>
          <a:custGeom>
            <a:avLst/>
            <a:gdLst/>
            <a:ahLst/>
            <a:cxnLst/>
            <a:rect l="l" t="t" r="r" b="b"/>
            <a:pathLst>
              <a:path w="79375" h="3809">
                <a:moveTo>
                  <a:pt x="74459" y="3722"/>
                </a:moveTo>
                <a:lnTo>
                  <a:pt x="45606" y="3722"/>
                </a:lnTo>
              </a:path>
              <a:path w="79375" h="3809">
                <a:moveTo>
                  <a:pt x="28853" y="3722"/>
                </a:moveTo>
                <a:lnTo>
                  <a:pt x="0" y="3722"/>
                </a:lnTo>
              </a:path>
              <a:path w="79375" h="3809">
                <a:moveTo>
                  <a:pt x="0" y="0"/>
                </a:moveTo>
                <a:lnTo>
                  <a:pt x="30714" y="0"/>
                </a:lnTo>
              </a:path>
              <a:path w="79375" h="3809">
                <a:moveTo>
                  <a:pt x="48398" y="0"/>
                </a:moveTo>
                <a:lnTo>
                  <a:pt x="7911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88" name="object 18088"/>
          <p:cNvSpPr/>
          <p:nvPr/>
        </p:nvSpPr>
        <p:spPr>
          <a:xfrm>
            <a:off x="5944670" y="7060634"/>
            <a:ext cx="79375" cy="3810"/>
          </a:xfrm>
          <a:custGeom>
            <a:avLst/>
            <a:gdLst/>
            <a:ahLst/>
            <a:cxnLst/>
            <a:rect l="l" t="t" r="r" b="b"/>
            <a:pathLst>
              <a:path w="79375" h="3809">
                <a:moveTo>
                  <a:pt x="0" y="0"/>
                </a:moveTo>
                <a:lnTo>
                  <a:pt x="28853" y="0"/>
                </a:lnTo>
              </a:path>
              <a:path w="79375" h="3809">
                <a:moveTo>
                  <a:pt x="45606" y="0"/>
                </a:moveTo>
                <a:lnTo>
                  <a:pt x="74459" y="0"/>
                </a:lnTo>
              </a:path>
              <a:path w="79375" h="3809">
                <a:moveTo>
                  <a:pt x="4653" y="0"/>
                </a:moveTo>
                <a:lnTo>
                  <a:pt x="0" y="0"/>
                </a:lnTo>
              </a:path>
              <a:path w="79375" h="3809">
                <a:moveTo>
                  <a:pt x="0" y="3722"/>
                </a:moveTo>
                <a:lnTo>
                  <a:pt x="30714" y="3722"/>
                </a:lnTo>
              </a:path>
              <a:path w="79375" h="3809">
                <a:moveTo>
                  <a:pt x="48398" y="3722"/>
                </a:moveTo>
                <a:lnTo>
                  <a:pt x="79113" y="3722"/>
                </a:lnTo>
              </a:path>
              <a:path w="79375" h="3809">
                <a:moveTo>
                  <a:pt x="79113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89" name="object 18089"/>
          <p:cNvSpPr/>
          <p:nvPr/>
        </p:nvSpPr>
        <p:spPr>
          <a:xfrm>
            <a:off x="11441653" y="689589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90" name="object 18090"/>
          <p:cNvSpPr/>
          <p:nvPr/>
        </p:nvSpPr>
        <p:spPr>
          <a:xfrm>
            <a:off x="11438860" y="7033642"/>
            <a:ext cx="3175" cy="27940"/>
          </a:xfrm>
          <a:custGeom>
            <a:avLst/>
            <a:gdLst/>
            <a:ahLst/>
            <a:cxnLst/>
            <a:rect l="l" t="t" r="r" b="b"/>
            <a:pathLst>
              <a:path w="3175" h="27940">
                <a:moveTo>
                  <a:pt x="2792" y="0"/>
                </a:moveTo>
                <a:lnTo>
                  <a:pt x="2792" y="27922"/>
                </a:lnTo>
              </a:path>
              <a:path w="3175"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91" name="object 18091"/>
          <p:cNvSpPr/>
          <p:nvPr/>
        </p:nvSpPr>
        <p:spPr>
          <a:xfrm>
            <a:off x="11438860" y="689589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92" name="object 18092"/>
          <p:cNvSpPr/>
          <p:nvPr/>
        </p:nvSpPr>
        <p:spPr>
          <a:xfrm>
            <a:off x="6023784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93" name="object 18093"/>
          <p:cNvSpPr/>
          <p:nvPr/>
        </p:nvSpPr>
        <p:spPr>
          <a:xfrm>
            <a:off x="6023784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94" name="object 18094"/>
          <p:cNvSpPr/>
          <p:nvPr/>
        </p:nvSpPr>
        <p:spPr>
          <a:xfrm>
            <a:off x="5949324" y="6981521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69805" y="0"/>
                </a:moveTo>
                <a:lnTo>
                  <a:pt x="74459" y="0"/>
                </a:lnTo>
              </a:path>
              <a:path w="74929">
                <a:moveTo>
                  <a:pt x="69805" y="0"/>
                </a:moveTo>
                <a:lnTo>
                  <a:pt x="43745" y="0"/>
                </a:lnTo>
              </a:path>
              <a:path w="74929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95" name="object 18095"/>
          <p:cNvSpPr/>
          <p:nvPr/>
        </p:nvSpPr>
        <p:spPr>
          <a:xfrm>
            <a:off x="11517974" y="4487123"/>
            <a:ext cx="45085" cy="125730"/>
          </a:xfrm>
          <a:custGeom>
            <a:avLst/>
            <a:gdLst/>
            <a:ahLst/>
            <a:cxnLst/>
            <a:rect l="l" t="t" r="r" b="b"/>
            <a:pathLst>
              <a:path w="45084" h="125729">
                <a:moveTo>
                  <a:pt x="44675" y="125650"/>
                </a:moveTo>
                <a:lnTo>
                  <a:pt x="38160" y="98659"/>
                </a:lnTo>
              </a:path>
              <a:path w="45084" h="125729">
                <a:moveTo>
                  <a:pt x="34437" y="82836"/>
                </a:moveTo>
                <a:lnTo>
                  <a:pt x="26060" y="51190"/>
                </a:lnTo>
              </a:path>
              <a:path w="45084" h="125729">
                <a:moveTo>
                  <a:pt x="22337" y="35368"/>
                </a:moveTo>
                <a:lnTo>
                  <a:pt x="15822" y="9307"/>
                </a:lnTo>
              </a:path>
              <a:path w="45084" h="125729">
                <a:moveTo>
                  <a:pt x="15822" y="9307"/>
                </a:moveTo>
                <a:lnTo>
                  <a:pt x="14891" y="6515"/>
                </a:lnTo>
              </a:path>
              <a:path w="45084" h="125729">
                <a:moveTo>
                  <a:pt x="3722" y="0"/>
                </a:moveTo>
                <a:lnTo>
                  <a:pt x="0" y="0"/>
                </a:lnTo>
              </a:path>
              <a:path w="45084" h="125729">
                <a:moveTo>
                  <a:pt x="6515" y="0"/>
                </a:moveTo>
                <a:lnTo>
                  <a:pt x="3722" y="0"/>
                </a:lnTo>
              </a:path>
              <a:path w="45084" h="125729">
                <a:moveTo>
                  <a:pt x="10238" y="1861"/>
                </a:moveTo>
                <a:lnTo>
                  <a:pt x="6515" y="0"/>
                </a:lnTo>
              </a:path>
              <a:path w="45084" h="125729">
                <a:moveTo>
                  <a:pt x="12099" y="3722"/>
                </a:moveTo>
                <a:lnTo>
                  <a:pt x="10238" y="1861"/>
                </a:lnTo>
              </a:path>
              <a:path w="45084" h="125729">
                <a:moveTo>
                  <a:pt x="13961" y="5584"/>
                </a:moveTo>
                <a:lnTo>
                  <a:pt x="12099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96" name="object 18096"/>
          <p:cNvSpPr/>
          <p:nvPr/>
        </p:nvSpPr>
        <p:spPr>
          <a:xfrm>
            <a:off x="11361608" y="4523421"/>
            <a:ext cx="33020" cy="132715"/>
          </a:xfrm>
          <a:custGeom>
            <a:avLst/>
            <a:gdLst/>
            <a:ahLst/>
            <a:cxnLst/>
            <a:rect l="l" t="t" r="r" b="b"/>
            <a:pathLst>
              <a:path w="33020" h="132714">
                <a:moveTo>
                  <a:pt x="0" y="9307"/>
                </a:moveTo>
                <a:lnTo>
                  <a:pt x="0" y="12099"/>
                </a:lnTo>
              </a:path>
              <a:path w="33020" h="132714">
                <a:moveTo>
                  <a:pt x="1861" y="6515"/>
                </a:moveTo>
                <a:lnTo>
                  <a:pt x="0" y="9307"/>
                </a:lnTo>
              </a:path>
              <a:path w="33020" h="132714">
                <a:moveTo>
                  <a:pt x="3722" y="3722"/>
                </a:moveTo>
                <a:lnTo>
                  <a:pt x="1861" y="6515"/>
                </a:lnTo>
              </a:path>
              <a:path w="33020" h="132714">
                <a:moveTo>
                  <a:pt x="6515" y="1861"/>
                </a:moveTo>
                <a:lnTo>
                  <a:pt x="3722" y="3722"/>
                </a:lnTo>
              </a:path>
              <a:path w="33020" h="132714">
                <a:moveTo>
                  <a:pt x="9307" y="0"/>
                </a:moveTo>
                <a:lnTo>
                  <a:pt x="6515" y="1861"/>
                </a:lnTo>
              </a:path>
              <a:path w="33020" h="132714">
                <a:moveTo>
                  <a:pt x="0" y="13030"/>
                </a:moveTo>
                <a:lnTo>
                  <a:pt x="0" y="15822"/>
                </a:lnTo>
              </a:path>
              <a:path w="33020" h="132714">
                <a:moveTo>
                  <a:pt x="0" y="15822"/>
                </a:moveTo>
                <a:lnTo>
                  <a:pt x="6515" y="41883"/>
                </a:lnTo>
              </a:path>
              <a:path w="33020" h="132714">
                <a:moveTo>
                  <a:pt x="10238" y="57706"/>
                </a:moveTo>
                <a:lnTo>
                  <a:pt x="18614" y="89351"/>
                </a:lnTo>
              </a:path>
              <a:path w="33020" h="132714">
                <a:moveTo>
                  <a:pt x="22337" y="106104"/>
                </a:moveTo>
                <a:lnTo>
                  <a:pt x="28853" y="132165"/>
                </a:lnTo>
              </a:path>
              <a:path w="33020" h="132714">
                <a:moveTo>
                  <a:pt x="28853" y="132165"/>
                </a:moveTo>
                <a:lnTo>
                  <a:pt x="32576" y="13123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97" name="object 18097"/>
          <p:cNvSpPr/>
          <p:nvPr/>
        </p:nvSpPr>
        <p:spPr>
          <a:xfrm>
            <a:off x="5949324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98" name="object 18098"/>
          <p:cNvSpPr/>
          <p:nvPr/>
        </p:nvSpPr>
        <p:spPr>
          <a:xfrm>
            <a:off x="5949324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99" name="object 18099"/>
          <p:cNvSpPr/>
          <p:nvPr/>
        </p:nvSpPr>
        <p:spPr>
          <a:xfrm>
            <a:off x="11392324" y="7065288"/>
            <a:ext cx="57785" cy="0"/>
          </a:xfrm>
          <a:custGeom>
            <a:avLst/>
            <a:gdLst/>
            <a:ahLst/>
            <a:cxnLst/>
            <a:rect l="l" t="t" r="r" b="b"/>
            <a:pathLst>
              <a:path w="57784">
                <a:moveTo>
                  <a:pt x="0" y="0"/>
                </a:moveTo>
                <a:lnTo>
                  <a:pt x="20476" y="0"/>
                </a:lnTo>
              </a:path>
              <a:path w="57784">
                <a:moveTo>
                  <a:pt x="37229" y="0"/>
                </a:moveTo>
                <a:lnTo>
                  <a:pt x="5770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00" name="object 18100"/>
          <p:cNvSpPr/>
          <p:nvPr/>
        </p:nvSpPr>
        <p:spPr>
          <a:xfrm>
            <a:off x="5949324" y="7060634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01" name="object 18101"/>
          <p:cNvSpPr/>
          <p:nvPr/>
        </p:nvSpPr>
        <p:spPr>
          <a:xfrm>
            <a:off x="11396977" y="7061565"/>
            <a:ext cx="53340" cy="0"/>
          </a:xfrm>
          <a:custGeom>
            <a:avLst/>
            <a:gdLst/>
            <a:ahLst/>
            <a:cxnLst/>
            <a:rect l="l" t="t" r="r" b="b"/>
            <a:pathLst>
              <a:path w="53340">
                <a:moveTo>
                  <a:pt x="0" y="0"/>
                </a:moveTo>
                <a:lnTo>
                  <a:pt x="17684" y="0"/>
                </a:lnTo>
              </a:path>
              <a:path w="53340">
                <a:moveTo>
                  <a:pt x="35368" y="0"/>
                </a:moveTo>
                <a:lnTo>
                  <a:pt x="5305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02" name="object 18102"/>
          <p:cNvSpPr/>
          <p:nvPr/>
        </p:nvSpPr>
        <p:spPr>
          <a:xfrm>
            <a:off x="6023784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03" name="object 18103"/>
          <p:cNvSpPr/>
          <p:nvPr/>
        </p:nvSpPr>
        <p:spPr>
          <a:xfrm>
            <a:off x="6023784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04" name="object 18104"/>
          <p:cNvSpPr/>
          <p:nvPr/>
        </p:nvSpPr>
        <p:spPr>
          <a:xfrm>
            <a:off x="11559857" y="4612773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93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05" name="object 18105"/>
          <p:cNvSpPr/>
          <p:nvPr/>
        </p:nvSpPr>
        <p:spPr>
          <a:xfrm>
            <a:off x="6019130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06" name="object 18106"/>
          <p:cNvSpPr/>
          <p:nvPr/>
        </p:nvSpPr>
        <p:spPr>
          <a:xfrm>
            <a:off x="6019130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07" name="object 18107"/>
          <p:cNvSpPr/>
          <p:nvPr/>
        </p:nvSpPr>
        <p:spPr>
          <a:xfrm>
            <a:off x="11360678" y="4484330"/>
            <a:ext cx="172720" cy="48895"/>
          </a:xfrm>
          <a:custGeom>
            <a:avLst/>
            <a:gdLst/>
            <a:ahLst/>
            <a:cxnLst/>
            <a:rect l="l" t="t" r="r" b="b"/>
            <a:pathLst>
              <a:path w="172720" h="48895">
                <a:moveTo>
                  <a:pt x="6515" y="38160"/>
                </a:moveTo>
                <a:lnTo>
                  <a:pt x="9307" y="37229"/>
                </a:lnTo>
              </a:path>
              <a:path w="172720" h="48895">
                <a:moveTo>
                  <a:pt x="3722" y="40022"/>
                </a:moveTo>
                <a:lnTo>
                  <a:pt x="6515" y="38160"/>
                </a:lnTo>
              </a:path>
              <a:path w="172720" h="48895">
                <a:moveTo>
                  <a:pt x="1861" y="42814"/>
                </a:moveTo>
                <a:lnTo>
                  <a:pt x="3722" y="40022"/>
                </a:lnTo>
              </a:path>
              <a:path w="172720" h="48895">
                <a:moveTo>
                  <a:pt x="0" y="45606"/>
                </a:moveTo>
                <a:lnTo>
                  <a:pt x="1861" y="42814"/>
                </a:lnTo>
              </a:path>
              <a:path w="172720" h="48895">
                <a:moveTo>
                  <a:pt x="0" y="48398"/>
                </a:moveTo>
                <a:lnTo>
                  <a:pt x="0" y="45606"/>
                </a:lnTo>
              </a:path>
              <a:path w="172720" h="48895">
                <a:moveTo>
                  <a:pt x="9307" y="37229"/>
                </a:moveTo>
                <a:lnTo>
                  <a:pt x="10238" y="36299"/>
                </a:lnTo>
              </a:path>
              <a:path w="172720" h="48895">
                <a:moveTo>
                  <a:pt x="10238" y="36299"/>
                </a:moveTo>
                <a:lnTo>
                  <a:pt x="49329" y="26991"/>
                </a:lnTo>
              </a:path>
              <a:path w="172720" h="48895">
                <a:moveTo>
                  <a:pt x="66082" y="22337"/>
                </a:moveTo>
                <a:lnTo>
                  <a:pt x="100520" y="13961"/>
                </a:lnTo>
              </a:path>
              <a:path w="172720" h="48895">
                <a:moveTo>
                  <a:pt x="117273" y="10238"/>
                </a:moveTo>
                <a:lnTo>
                  <a:pt x="156365" y="0"/>
                </a:lnTo>
              </a:path>
              <a:path w="172720" h="48895">
                <a:moveTo>
                  <a:pt x="156365" y="0"/>
                </a:moveTo>
                <a:lnTo>
                  <a:pt x="157295" y="0"/>
                </a:lnTo>
              </a:path>
              <a:path w="172720" h="48895">
                <a:moveTo>
                  <a:pt x="157295" y="0"/>
                </a:moveTo>
                <a:lnTo>
                  <a:pt x="159157" y="0"/>
                </a:lnTo>
              </a:path>
              <a:path w="172720" h="48895">
                <a:moveTo>
                  <a:pt x="166603" y="930"/>
                </a:moveTo>
                <a:lnTo>
                  <a:pt x="168464" y="2792"/>
                </a:lnTo>
              </a:path>
              <a:path w="172720" h="48895">
                <a:moveTo>
                  <a:pt x="162880" y="0"/>
                </a:moveTo>
                <a:lnTo>
                  <a:pt x="166603" y="930"/>
                </a:lnTo>
              </a:path>
              <a:path w="172720" h="48895">
                <a:moveTo>
                  <a:pt x="160088" y="0"/>
                </a:moveTo>
                <a:lnTo>
                  <a:pt x="162880" y="0"/>
                </a:lnTo>
              </a:path>
              <a:path w="172720" h="48895">
                <a:moveTo>
                  <a:pt x="171257" y="5584"/>
                </a:moveTo>
                <a:lnTo>
                  <a:pt x="172187" y="9307"/>
                </a:lnTo>
              </a:path>
              <a:path w="172720" h="48895">
                <a:moveTo>
                  <a:pt x="169395" y="3722"/>
                </a:moveTo>
                <a:lnTo>
                  <a:pt x="171257" y="5584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08" name="object 18108"/>
          <p:cNvSpPr/>
          <p:nvPr/>
        </p:nvSpPr>
        <p:spPr>
          <a:xfrm>
            <a:off x="6019130" y="698152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09" name="object 18109"/>
          <p:cNvSpPr/>
          <p:nvPr/>
        </p:nvSpPr>
        <p:spPr>
          <a:xfrm>
            <a:off x="6019130" y="70606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10" name="object 18110"/>
          <p:cNvSpPr/>
          <p:nvPr/>
        </p:nvSpPr>
        <p:spPr>
          <a:xfrm>
            <a:off x="5890687" y="6890307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4">
                <a:moveTo>
                  <a:pt x="0" y="0"/>
                </a:moveTo>
                <a:lnTo>
                  <a:pt x="0" y="21407"/>
                </a:lnTo>
              </a:path>
              <a:path h="165734">
                <a:moveTo>
                  <a:pt x="0" y="39091"/>
                </a:moveTo>
                <a:lnTo>
                  <a:pt x="0" y="74459"/>
                </a:lnTo>
              </a:path>
              <a:path h="165734">
                <a:moveTo>
                  <a:pt x="0" y="91213"/>
                </a:moveTo>
                <a:lnTo>
                  <a:pt x="0" y="126581"/>
                </a:lnTo>
              </a:path>
              <a:path h="165734">
                <a:moveTo>
                  <a:pt x="0" y="143334"/>
                </a:moveTo>
                <a:lnTo>
                  <a:pt x="0" y="16567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11" name="object 18111"/>
          <p:cNvSpPr/>
          <p:nvPr/>
        </p:nvSpPr>
        <p:spPr>
          <a:xfrm>
            <a:off x="11454683" y="4610912"/>
            <a:ext cx="172720" cy="310515"/>
          </a:xfrm>
          <a:custGeom>
            <a:avLst/>
            <a:gdLst/>
            <a:ahLst/>
            <a:cxnLst/>
            <a:rect l="l" t="t" r="r" b="b"/>
            <a:pathLst>
              <a:path w="172720" h="310514">
                <a:moveTo>
                  <a:pt x="0" y="299700"/>
                </a:moveTo>
                <a:lnTo>
                  <a:pt x="1861" y="303423"/>
                </a:lnTo>
              </a:path>
              <a:path w="172720" h="310514">
                <a:moveTo>
                  <a:pt x="1861" y="304353"/>
                </a:moveTo>
                <a:lnTo>
                  <a:pt x="1861" y="305284"/>
                </a:lnTo>
              </a:path>
              <a:path w="172720" h="310514">
                <a:moveTo>
                  <a:pt x="2792" y="305284"/>
                </a:moveTo>
                <a:lnTo>
                  <a:pt x="7445" y="309007"/>
                </a:lnTo>
              </a:path>
              <a:path w="172720" h="310514">
                <a:moveTo>
                  <a:pt x="7445" y="309007"/>
                </a:moveTo>
                <a:lnTo>
                  <a:pt x="8376" y="309007"/>
                </a:lnTo>
              </a:path>
              <a:path w="172720" h="310514">
                <a:moveTo>
                  <a:pt x="8376" y="309007"/>
                </a:moveTo>
                <a:lnTo>
                  <a:pt x="13030" y="309938"/>
                </a:lnTo>
              </a:path>
              <a:path w="172720" h="310514">
                <a:moveTo>
                  <a:pt x="15822" y="309938"/>
                </a:moveTo>
                <a:lnTo>
                  <a:pt x="54913" y="299700"/>
                </a:lnTo>
              </a:path>
              <a:path w="172720" h="310514">
                <a:moveTo>
                  <a:pt x="71667" y="295046"/>
                </a:moveTo>
                <a:lnTo>
                  <a:pt x="106104" y="286669"/>
                </a:lnTo>
              </a:path>
              <a:path w="172720" h="310514">
                <a:moveTo>
                  <a:pt x="122858" y="282946"/>
                </a:moveTo>
                <a:lnTo>
                  <a:pt x="161949" y="272708"/>
                </a:lnTo>
              </a:path>
              <a:path w="172720" h="310514">
                <a:moveTo>
                  <a:pt x="161949" y="272708"/>
                </a:moveTo>
                <a:lnTo>
                  <a:pt x="167534" y="269916"/>
                </a:lnTo>
              </a:path>
              <a:path w="172720" h="310514">
                <a:moveTo>
                  <a:pt x="167534" y="269916"/>
                </a:moveTo>
                <a:lnTo>
                  <a:pt x="170326" y="265262"/>
                </a:lnTo>
              </a:path>
              <a:path w="172720" h="310514">
                <a:moveTo>
                  <a:pt x="171257" y="264331"/>
                </a:moveTo>
                <a:lnTo>
                  <a:pt x="172187" y="259677"/>
                </a:lnTo>
              </a:path>
              <a:path w="172720" h="310514">
                <a:moveTo>
                  <a:pt x="171257" y="256885"/>
                </a:moveTo>
                <a:lnTo>
                  <a:pt x="166603" y="238270"/>
                </a:lnTo>
              </a:path>
              <a:path w="172720" h="310514">
                <a:moveTo>
                  <a:pt x="162880" y="221517"/>
                </a:moveTo>
                <a:lnTo>
                  <a:pt x="154503" y="188010"/>
                </a:lnTo>
              </a:path>
              <a:path w="172720" h="310514">
                <a:moveTo>
                  <a:pt x="149850" y="171257"/>
                </a:moveTo>
                <a:lnTo>
                  <a:pt x="141473" y="136819"/>
                </a:lnTo>
              </a:path>
              <a:path w="172720" h="310514">
                <a:moveTo>
                  <a:pt x="137750" y="120066"/>
                </a:moveTo>
                <a:lnTo>
                  <a:pt x="129373" y="86559"/>
                </a:lnTo>
              </a:path>
              <a:path w="172720" h="310514">
                <a:moveTo>
                  <a:pt x="124719" y="69805"/>
                </a:moveTo>
                <a:lnTo>
                  <a:pt x="116343" y="35368"/>
                </a:lnTo>
              </a:path>
              <a:path w="172720" h="310514">
                <a:moveTo>
                  <a:pt x="112620" y="18614"/>
                </a:moveTo>
                <a:lnTo>
                  <a:pt x="107966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12" name="object 18112"/>
          <p:cNvSpPr/>
          <p:nvPr/>
        </p:nvSpPr>
        <p:spPr>
          <a:xfrm>
            <a:off x="11392324" y="6891238"/>
            <a:ext cx="57785" cy="0"/>
          </a:xfrm>
          <a:custGeom>
            <a:avLst/>
            <a:gdLst/>
            <a:ahLst/>
            <a:cxnLst/>
            <a:rect l="l" t="t" r="r" b="b"/>
            <a:pathLst>
              <a:path w="57784">
                <a:moveTo>
                  <a:pt x="57706" y="0"/>
                </a:moveTo>
                <a:lnTo>
                  <a:pt x="37229" y="0"/>
                </a:lnTo>
              </a:path>
              <a:path w="57784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13" name="object 18113"/>
          <p:cNvSpPr/>
          <p:nvPr/>
        </p:nvSpPr>
        <p:spPr>
          <a:xfrm>
            <a:off x="5886964" y="6885654"/>
            <a:ext cx="0" cy="175260"/>
          </a:xfrm>
          <a:custGeom>
            <a:avLst/>
            <a:gdLst/>
            <a:ahLst/>
            <a:cxnLst/>
            <a:rect l="l" t="t" r="r" b="b"/>
            <a:pathLst>
              <a:path h="175259">
                <a:moveTo>
                  <a:pt x="0" y="0"/>
                </a:moveTo>
                <a:lnTo>
                  <a:pt x="0" y="26060"/>
                </a:lnTo>
              </a:path>
              <a:path h="175259">
                <a:moveTo>
                  <a:pt x="0" y="43745"/>
                </a:moveTo>
                <a:lnTo>
                  <a:pt x="0" y="79113"/>
                </a:lnTo>
              </a:path>
              <a:path h="175259">
                <a:moveTo>
                  <a:pt x="0" y="95866"/>
                </a:moveTo>
                <a:lnTo>
                  <a:pt x="0" y="131235"/>
                </a:lnTo>
              </a:path>
              <a:path h="175259">
                <a:moveTo>
                  <a:pt x="0" y="147988"/>
                </a:moveTo>
                <a:lnTo>
                  <a:pt x="0" y="17498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14" name="object 18114"/>
          <p:cNvSpPr/>
          <p:nvPr/>
        </p:nvSpPr>
        <p:spPr>
          <a:xfrm>
            <a:off x="5926986" y="6890307"/>
            <a:ext cx="17780" cy="0"/>
          </a:xfrm>
          <a:custGeom>
            <a:avLst/>
            <a:gdLst/>
            <a:ahLst/>
            <a:cxnLst/>
            <a:rect l="l" t="t" r="r" b="b"/>
            <a:pathLst>
              <a:path w="17779">
                <a:moveTo>
                  <a:pt x="176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15" name="object 18115"/>
          <p:cNvSpPr/>
          <p:nvPr/>
        </p:nvSpPr>
        <p:spPr>
          <a:xfrm>
            <a:off x="5890687" y="6890307"/>
            <a:ext cx="19050" cy="0"/>
          </a:xfrm>
          <a:custGeom>
            <a:avLst/>
            <a:gdLst/>
            <a:ahLst/>
            <a:cxnLst/>
            <a:rect l="l" t="t" r="r" b="b"/>
            <a:pathLst>
              <a:path w="19050">
                <a:moveTo>
                  <a:pt x="186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16" name="object 18116"/>
          <p:cNvSpPr/>
          <p:nvPr/>
        </p:nvSpPr>
        <p:spPr>
          <a:xfrm>
            <a:off x="11390462" y="4653726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70" h="257175">
                <a:moveTo>
                  <a:pt x="0" y="0"/>
                </a:moveTo>
                <a:lnTo>
                  <a:pt x="4653" y="18614"/>
                </a:lnTo>
              </a:path>
              <a:path w="64770" h="257175">
                <a:moveTo>
                  <a:pt x="8376" y="35368"/>
                </a:moveTo>
                <a:lnTo>
                  <a:pt x="16753" y="69805"/>
                </a:lnTo>
              </a:path>
              <a:path w="64770" h="257175">
                <a:moveTo>
                  <a:pt x="21407" y="86559"/>
                </a:moveTo>
                <a:lnTo>
                  <a:pt x="29783" y="120066"/>
                </a:lnTo>
              </a:path>
              <a:path w="64770" h="257175">
                <a:moveTo>
                  <a:pt x="33506" y="136819"/>
                </a:moveTo>
                <a:lnTo>
                  <a:pt x="41883" y="171257"/>
                </a:lnTo>
              </a:path>
              <a:path w="64770" h="257175">
                <a:moveTo>
                  <a:pt x="46537" y="188010"/>
                </a:moveTo>
                <a:lnTo>
                  <a:pt x="54913" y="221517"/>
                </a:lnTo>
              </a:path>
              <a:path w="64770" h="257175">
                <a:moveTo>
                  <a:pt x="59567" y="238270"/>
                </a:moveTo>
                <a:lnTo>
                  <a:pt x="64221" y="25688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17" name="object 18117"/>
          <p:cNvSpPr/>
          <p:nvPr/>
        </p:nvSpPr>
        <p:spPr>
          <a:xfrm>
            <a:off x="5886964" y="6885654"/>
            <a:ext cx="57785" cy="0"/>
          </a:xfrm>
          <a:custGeom>
            <a:avLst/>
            <a:gdLst/>
            <a:ahLst/>
            <a:cxnLst/>
            <a:rect l="l" t="t" r="r" b="b"/>
            <a:pathLst>
              <a:path w="57785">
                <a:moveTo>
                  <a:pt x="57706" y="0"/>
                </a:moveTo>
                <a:lnTo>
                  <a:pt x="37229" y="0"/>
                </a:lnTo>
              </a:path>
              <a:path w="57785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18" name="object 18118"/>
          <p:cNvSpPr/>
          <p:nvPr/>
        </p:nvSpPr>
        <p:spPr>
          <a:xfrm>
            <a:off x="11454683" y="4910612"/>
            <a:ext cx="15875" cy="10795"/>
          </a:xfrm>
          <a:custGeom>
            <a:avLst/>
            <a:gdLst/>
            <a:ahLst/>
            <a:cxnLst/>
            <a:rect l="l" t="t" r="r" b="b"/>
            <a:pathLst>
              <a:path w="15875" h="10795">
                <a:moveTo>
                  <a:pt x="930" y="3722"/>
                </a:moveTo>
                <a:lnTo>
                  <a:pt x="0" y="0"/>
                </a:lnTo>
              </a:path>
              <a:path w="15875" h="10795">
                <a:moveTo>
                  <a:pt x="2792" y="6515"/>
                </a:moveTo>
                <a:lnTo>
                  <a:pt x="930" y="3722"/>
                </a:lnTo>
              </a:path>
              <a:path w="15875" h="10795">
                <a:moveTo>
                  <a:pt x="5584" y="8376"/>
                </a:moveTo>
                <a:lnTo>
                  <a:pt x="2792" y="6515"/>
                </a:lnTo>
              </a:path>
              <a:path w="15875" h="10795">
                <a:moveTo>
                  <a:pt x="8376" y="9307"/>
                </a:moveTo>
                <a:lnTo>
                  <a:pt x="5584" y="8376"/>
                </a:lnTo>
              </a:path>
              <a:path w="15875" h="10795">
                <a:moveTo>
                  <a:pt x="12099" y="10238"/>
                </a:moveTo>
                <a:lnTo>
                  <a:pt x="8376" y="9307"/>
                </a:lnTo>
              </a:path>
              <a:path w="15875" h="10795">
                <a:moveTo>
                  <a:pt x="15822" y="10238"/>
                </a:moveTo>
                <a:lnTo>
                  <a:pt x="12099" y="10238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19" name="object 18119"/>
          <p:cNvSpPr/>
          <p:nvPr/>
        </p:nvSpPr>
        <p:spPr>
          <a:xfrm>
            <a:off x="5886964" y="7055980"/>
            <a:ext cx="57785" cy="5080"/>
          </a:xfrm>
          <a:custGeom>
            <a:avLst/>
            <a:gdLst/>
            <a:ahLst/>
            <a:cxnLst/>
            <a:rect l="l" t="t" r="r" b="b"/>
            <a:pathLst>
              <a:path w="57785" h="5079">
                <a:moveTo>
                  <a:pt x="3722" y="0"/>
                </a:moveTo>
                <a:lnTo>
                  <a:pt x="22337" y="0"/>
                </a:lnTo>
              </a:path>
              <a:path w="57785" h="5079">
                <a:moveTo>
                  <a:pt x="40022" y="0"/>
                </a:moveTo>
                <a:lnTo>
                  <a:pt x="57706" y="0"/>
                </a:lnTo>
              </a:path>
              <a:path w="57785" h="5079">
                <a:moveTo>
                  <a:pt x="0" y="4653"/>
                </a:moveTo>
                <a:lnTo>
                  <a:pt x="20476" y="4653"/>
                </a:lnTo>
              </a:path>
              <a:path w="57785" h="5079">
                <a:moveTo>
                  <a:pt x="37229" y="4653"/>
                </a:moveTo>
                <a:lnTo>
                  <a:pt x="57706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20" name="object 18120"/>
          <p:cNvSpPr/>
          <p:nvPr/>
        </p:nvSpPr>
        <p:spPr>
          <a:xfrm>
            <a:off x="11616633" y="4867797"/>
            <a:ext cx="10795" cy="15875"/>
          </a:xfrm>
          <a:custGeom>
            <a:avLst/>
            <a:gdLst/>
            <a:ahLst/>
            <a:cxnLst/>
            <a:rect l="l" t="t" r="r" b="b"/>
            <a:pathLst>
              <a:path w="10795" h="15875">
                <a:moveTo>
                  <a:pt x="3722" y="14891"/>
                </a:moveTo>
                <a:lnTo>
                  <a:pt x="0" y="15822"/>
                </a:lnTo>
              </a:path>
              <a:path w="10795" h="15875">
                <a:moveTo>
                  <a:pt x="6515" y="13030"/>
                </a:moveTo>
                <a:lnTo>
                  <a:pt x="3722" y="14891"/>
                </a:lnTo>
              </a:path>
              <a:path w="10795" h="15875">
                <a:moveTo>
                  <a:pt x="8376" y="10238"/>
                </a:moveTo>
                <a:lnTo>
                  <a:pt x="6515" y="13030"/>
                </a:lnTo>
              </a:path>
              <a:path w="10795" h="15875">
                <a:moveTo>
                  <a:pt x="9307" y="7445"/>
                </a:moveTo>
                <a:lnTo>
                  <a:pt x="8376" y="10238"/>
                </a:lnTo>
              </a:path>
              <a:path w="10795" h="15875">
                <a:moveTo>
                  <a:pt x="10238" y="3722"/>
                </a:moveTo>
                <a:lnTo>
                  <a:pt x="9307" y="7445"/>
                </a:lnTo>
              </a:path>
              <a:path w="10795" h="15875">
                <a:moveTo>
                  <a:pt x="9307" y="0"/>
                </a:moveTo>
                <a:lnTo>
                  <a:pt x="10238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21" name="object 18121"/>
          <p:cNvSpPr/>
          <p:nvPr/>
        </p:nvSpPr>
        <p:spPr>
          <a:xfrm>
            <a:off x="11396977" y="6895892"/>
            <a:ext cx="53340" cy="0"/>
          </a:xfrm>
          <a:custGeom>
            <a:avLst/>
            <a:gdLst/>
            <a:ahLst/>
            <a:cxnLst/>
            <a:rect l="l" t="t" r="r" b="b"/>
            <a:pathLst>
              <a:path w="53340">
                <a:moveTo>
                  <a:pt x="53052" y="0"/>
                </a:moveTo>
                <a:lnTo>
                  <a:pt x="35368" y="0"/>
                </a:lnTo>
              </a:path>
              <a:path w="53340">
                <a:moveTo>
                  <a:pt x="176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22" name="object 18122"/>
          <p:cNvSpPr/>
          <p:nvPr/>
        </p:nvSpPr>
        <p:spPr>
          <a:xfrm>
            <a:off x="5933502" y="7028057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23" name="object 18123"/>
          <p:cNvSpPr/>
          <p:nvPr/>
        </p:nvSpPr>
        <p:spPr>
          <a:xfrm>
            <a:off x="5933502" y="6890307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24" name="object 18124"/>
          <p:cNvSpPr/>
          <p:nvPr/>
        </p:nvSpPr>
        <p:spPr>
          <a:xfrm>
            <a:off x="5936294" y="6890307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25" name="object 18125"/>
          <p:cNvSpPr/>
          <p:nvPr/>
        </p:nvSpPr>
        <p:spPr>
          <a:xfrm>
            <a:off x="5936294" y="7028057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26" name="object 18126"/>
          <p:cNvSpPr/>
          <p:nvPr/>
        </p:nvSpPr>
        <p:spPr>
          <a:xfrm>
            <a:off x="11392324" y="6891238"/>
            <a:ext cx="5080" cy="174625"/>
          </a:xfrm>
          <a:custGeom>
            <a:avLst/>
            <a:gdLst/>
            <a:ahLst/>
            <a:cxnLst/>
            <a:rect l="l" t="t" r="r" b="b"/>
            <a:pathLst>
              <a:path w="5079" h="174625">
                <a:moveTo>
                  <a:pt x="0" y="0"/>
                </a:moveTo>
                <a:lnTo>
                  <a:pt x="0" y="26060"/>
                </a:lnTo>
              </a:path>
              <a:path w="5079" h="174625">
                <a:moveTo>
                  <a:pt x="0" y="43745"/>
                </a:moveTo>
                <a:lnTo>
                  <a:pt x="0" y="78182"/>
                </a:lnTo>
              </a:path>
              <a:path w="5079" h="174625">
                <a:moveTo>
                  <a:pt x="0" y="95866"/>
                </a:moveTo>
                <a:lnTo>
                  <a:pt x="0" y="130304"/>
                </a:lnTo>
              </a:path>
              <a:path w="5079" h="174625">
                <a:moveTo>
                  <a:pt x="0" y="147988"/>
                </a:moveTo>
                <a:lnTo>
                  <a:pt x="0" y="174049"/>
                </a:lnTo>
              </a:path>
              <a:path w="5079" h="174625">
                <a:moveTo>
                  <a:pt x="4653" y="4653"/>
                </a:moveTo>
                <a:lnTo>
                  <a:pt x="4653" y="26060"/>
                </a:lnTo>
              </a:path>
              <a:path w="5079" h="174625">
                <a:moveTo>
                  <a:pt x="4653" y="43745"/>
                </a:moveTo>
                <a:lnTo>
                  <a:pt x="4653" y="78182"/>
                </a:lnTo>
              </a:path>
              <a:path w="5079" h="174625">
                <a:moveTo>
                  <a:pt x="4653" y="95866"/>
                </a:moveTo>
                <a:lnTo>
                  <a:pt x="4653" y="130304"/>
                </a:lnTo>
              </a:path>
              <a:path w="5079" h="174625">
                <a:moveTo>
                  <a:pt x="4653" y="147988"/>
                </a:moveTo>
                <a:lnTo>
                  <a:pt x="4653" y="17032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27" name="object 18127"/>
          <p:cNvSpPr/>
          <p:nvPr/>
        </p:nvSpPr>
        <p:spPr>
          <a:xfrm>
            <a:off x="11524489" y="706528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28" name="object 18128"/>
          <p:cNvSpPr/>
          <p:nvPr/>
        </p:nvSpPr>
        <p:spPr>
          <a:xfrm>
            <a:off x="11524489" y="698710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29" name="object 18129"/>
          <p:cNvSpPr/>
          <p:nvPr/>
        </p:nvSpPr>
        <p:spPr>
          <a:xfrm>
            <a:off x="11524489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746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30" name="object 18130"/>
          <p:cNvSpPr/>
          <p:nvPr/>
        </p:nvSpPr>
        <p:spPr>
          <a:xfrm>
            <a:off x="5606810" y="679816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7445"/>
                </a:moveTo>
                <a:lnTo>
                  <a:pt x="0" y="0"/>
                </a:lnTo>
              </a:path>
              <a:path w="1904" h="7620">
                <a:moveTo>
                  <a:pt x="0" y="0"/>
                </a:moveTo>
                <a:lnTo>
                  <a:pt x="1861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131" name="object 18131"/>
          <p:cNvGrpSpPr/>
          <p:nvPr/>
        </p:nvGrpSpPr>
        <p:grpSpPr>
          <a:xfrm>
            <a:off x="11792544" y="4650003"/>
            <a:ext cx="3810" cy="11430"/>
            <a:chOff x="11792544" y="4650003"/>
            <a:chExt cx="3810" cy="11430"/>
          </a:xfrm>
        </p:grpSpPr>
        <p:sp>
          <p:nvSpPr>
            <p:cNvPr id="18132" name="object 18132"/>
            <p:cNvSpPr/>
            <p:nvPr/>
          </p:nvSpPr>
          <p:spPr>
            <a:xfrm>
              <a:off x="11794406" y="4650934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0" y="8376"/>
                  </a:moveTo>
                  <a:lnTo>
                    <a:pt x="0" y="930"/>
                  </a:lnTo>
                </a:path>
                <a:path w="1270" h="9525">
                  <a:moveTo>
                    <a:pt x="930" y="9307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33" name="object 18133"/>
            <p:cNvSpPr/>
            <p:nvPr/>
          </p:nvSpPr>
          <p:spPr>
            <a:xfrm>
              <a:off x="11794405" y="46593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34" name="object 18134"/>
            <p:cNvSpPr/>
            <p:nvPr/>
          </p:nvSpPr>
          <p:spPr>
            <a:xfrm>
              <a:off x="11792544" y="4650934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2792" y="9307"/>
                  </a:moveTo>
                  <a:lnTo>
                    <a:pt x="1861" y="9307"/>
                  </a:lnTo>
                </a:path>
                <a:path w="3175" h="9525">
                  <a:moveTo>
                    <a:pt x="1861" y="9307"/>
                  </a:moveTo>
                  <a:lnTo>
                    <a:pt x="930" y="9307"/>
                  </a:lnTo>
                </a:path>
                <a:path w="3175" h="9525">
                  <a:moveTo>
                    <a:pt x="930" y="9307"/>
                  </a:moveTo>
                  <a:lnTo>
                    <a:pt x="0" y="9307"/>
                  </a:lnTo>
                </a:path>
                <a:path w="3175" h="9525">
                  <a:moveTo>
                    <a:pt x="0" y="0"/>
                  </a:moveTo>
                  <a:lnTo>
                    <a:pt x="930" y="0"/>
                  </a:lnTo>
                </a:path>
                <a:path w="3175" h="9525">
                  <a:moveTo>
                    <a:pt x="930" y="0"/>
                  </a:moveTo>
                  <a:lnTo>
                    <a:pt x="1861" y="0"/>
                  </a:lnTo>
                </a:path>
                <a:path w="3175" h="9525">
                  <a:moveTo>
                    <a:pt x="1861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35" name="object 18135"/>
            <p:cNvSpPr/>
            <p:nvPr/>
          </p:nvSpPr>
          <p:spPr>
            <a:xfrm>
              <a:off x="11794405" y="46500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36" name="object 18136"/>
            <p:cNvSpPr/>
            <p:nvPr/>
          </p:nvSpPr>
          <p:spPr>
            <a:xfrm>
              <a:off x="11795336" y="465093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307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137" name="object 18137"/>
          <p:cNvSpPr/>
          <p:nvPr/>
        </p:nvSpPr>
        <p:spPr>
          <a:xfrm>
            <a:off x="10754762" y="4459200"/>
            <a:ext cx="22860" cy="105410"/>
          </a:xfrm>
          <a:custGeom>
            <a:avLst/>
            <a:gdLst/>
            <a:ahLst/>
            <a:cxnLst/>
            <a:rect l="l" t="t" r="r" b="b"/>
            <a:pathLst>
              <a:path w="22859" h="105410">
                <a:moveTo>
                  <a:pt x="17684" y="100520"/>
                </a:moveTo>
                <a:lnTo>
                  <a:pt x="17684" y="61429"/>
                </a:lnTo>
              </a:path>
              <a:path w="22859" h="105410">
                <a:moveTo>
                  <a:pt x="17684" y="43745"/>
                </a:moveTo>
                <a:lnTo>
                  <a:pt x="17684" y="4653"/>
                </a:lnTo>
              </a:path>
              <a:path w="22859" h="105410">
                <a:moveTo>
                  <a:pt x="22337" y="105174"/>
                </a:moveTo>
                <a:lnTo>
                  <a:pt x="22337" y="87490"/>
                </a:lnTo>
              </a:path>
              <a:path w="22859" h="105410">
                <a:moveTo>
                  <a:pt x="22337" y="69805"/>
                </a:moveTo>
                <a:lnTo>
                  <a:pt x="22337" y="35368"/>
                </a:lnTo>
              </a:path>
              <a:path w="22859" h="105410">
                <a:moveTo>
                  <a:pt x="22337" y="17684"/>
                </a:moveTo>
                <a:lnTo>
                  <a:pt x="22337" y="0"/>
                </a:lnTo>
              </a:path>
              <a:path w="22859" h="105410">
                <a:moveTo>
                  <a:pt x="17684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38" name="object 18138"/>
          <p:cNvSpPr/>
          <p:nvPr/>
        </p:nvSpPr>
        <p:spPr>
          <a:xfrm>
            <a:off x="10718464" y="4463854"/>
            <a:ext cx="19050" cy="0"/>
          </a:xfrm>
          <a:custGeom>
            <a:avLst/>
            <a:gdLst/>
            <a:ahLst/>
            <a:cxnLst/>
            <a:rect l="l" t="t" r="r" b="b"/>
            <a:pathLst>
              <a:path w="19050">
                <a:moveTo>
                  <a:pt x="186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39" name="object 18139"/>
          <p:cNvSpPr/>
          <p:nvPr/>
        </p:nvSpPr>
        <p:spPr>
          <a:xfrm>
            <a:off x="10756624" y="4459200"/>
            <a:ext cx="20955" cy="0"/>
          </a:xfrm>
          <a:custGeom>
            <a:avLst/>
            <a:gdLst/>
            <a:ahLst/>
            <a:cxnLst/>
            <a:rect l="l" t="t" r="r" b="b"/>
            <a:pathLst>
              <a:path w="20954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40" name="object 18140"/>
          <p:cNvSpPr/>
          <p:nvPr/>
        </p:nvSpPr>
        <p:spPr>
          <a:xfrm>
            <a:off x="10718464" y="4459200"/>
            <a:ext cx="20955" cy="0"/>
          </a:xfrm>
          <a:custGeom>
            <a:avLst/>
            <a:gdLst/>
            <a:ahLst/>
            <a:cxnLst/>
            <a:rect l="l" t="t" r="r" b="b"/>
            <a:pathLst>
              <a:path w="20954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41" name="object 18141"/>
          <p:cNvSpPr/>
          <p:nvPr/>
        </p:nvSpPr>
        <p:spPr>
          <a:xfrm>
            <a:off x="10754762" y="4559721"/>
            <a:ext cx="17780" cy="0"/>
          </a:xfrm>
          <a:custGeom>
            <a:avLst/>
            <a:gdLst/>
            <a:ahLst/>
            <a:cxnLst/>
            <a:rect l="l" t="t" r="r" b="b"/>
            <a:pathLst>
              <a:path w="17779">
                <a:moveTo>
                  <a:pt x="176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42" name="object 18142"/>
          <p:cNvSpPr/>
          <p:nvPr/>
        </p:nvSpPr>
        <p:spPr>
          <a:xfrm>
            <a:off x="10718464" y="4559721"/>
            <a:ext cx="20955" cy="5080"/>
          </a:xfrm>
          <a:custGeom>
            <a:avLst/>
            <a:gdLst/>
            <a:ahLst/>
            <a:cxnLst/>
            <a:rect l="l" t="t" r="r" b="b"/>
            <a:pathLst>
              <a:path w="20954" h="5079">
                <a:moveTo>
                  <a:pt x="18614" y="0"/>
                </a:moveTo>
                <a:lnTo>
                  <a:pt x="0" y="0"/>
                </a:lnTo>
              </a:path>
              <a:path w="20954" h="5079">
                <a:moveTo>
                  <a:pt x="0" y="4653"/>
                </a:moveTo>
                <a:lnTo>
                  <a:pt x="20476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43" name="object 18143"/>
          <p:cNvSpPr/>
          <p:nvPr/>
        </p:nvSpPr>
        <p:spPr>
          <a:xfrm>
            <a:off x="10756624" y="4564374"/>
            <a:ext cx="20955" cy="0"/>
          </a:xfrm>
          <a:custGeom>
            <a:avLst/>
            <a:gdLst/>
            <a:ahLst/>
            <a:cxnLst/>
            <a:rect l="l" t="t" r="r" b="b"/>
            <a:pathLst>
              <a:path w="20954">
                <a:moveTo>
                  <a:pt x="0" y="0"/>
                </a:moveTo>
                <a:lnTo>
                  <a:pt x="2047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44" name="object 18144"/>
          <p:cNvSpPr/>
          <p:nvPr/>
        </p:nvSpPr>
        <p:spPr>
          <a:xfrm>
            <a:off x="10718464" y="4450824"/>
            <a:ext cx="0" cy="143510"/>
          </a:xfrm>
          <a:custGeom>
            <a:avLst/>
            <a:gdLst/>
            <a:ahLst/>
            <a:cxnLst/>
            <a:rect l="l" t="t" r="r" b="b"/>
            <a:pathLst>
              <a:path h="143510">
                <a:moveTo>
                  <a:pt x="0" y="0"/>
                </a:moveTo>
                <a:lnTo>
                  <a:pt x="0" y="39091"/>
                </a:lnTo>
              </a:path>
              <a:path h="143510">
                <a:moveTo>
                  <a:pt x="0" y="56775"/>
                </a:moveTo>
                <a:lnTo>
                  <a:pt x="0" y="91213"/>
                </a:lnTo>
              </a:path>
              <a:path h="143510">
                <a:moveTo>
                  <a:pt x="0" y="108897"/>
                </a:moveTo>
                <a:lnTo>
                  <a:pt x="0" y="14333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45" name="object 18145"/>
          <p:cNvSpPr/>
          <p:nvPr/>
        </p:nvSpPr>
        <p:spPr>
          <a:xfrm>
            <a:off x="10718464" y="461184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091"/>
                </a:lnTo>
              </a:path>
              <a:path h="3937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46" name="object 18146"/>
          <p:cNvSpPr/>
          <p:nvPr/>
        </p:nvSpPr>
        <p:spPr>
          <a:xfrm>
            <a:off x="10718464" y="4450824"/>
            <a:ext cx="0" cy="143510"/>
          </a:xfrm>
          <a:custGeom>
            <a:avLst/>
            <a:gdLst/>
            <a:ahLst/>
            <a:cxnLst/>
            <a:rect l="l" t="t" r="r" b="b"/>
            <a:pathLst>
              <a:path h="143510">
                <a:moveTo>
                  <a:pt x="0" y="143334"/>
                </a:moveTo>
                <a:lnTo>
                  <a:pt x="0" y="108897"/>
                </a:lnTo>
              </a:path>
              <a:path h="143510">
                <a:moveTo>
                  <a:pt x="0" y="91213"/>
                </a:moveTo>
                <a:lnTo>
                  <a:pt x="0" y="56775"/>
                </a:lnTo>
              </a:path>
              <a:path h="14351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47" name="object 18147"/>
          <p:cNvSpPr/>
          <p:nvPr/>
        </p:nvSpPr>
        <p:spPr>
          <a:xfrm>
            <a:off x="10718464" y="465093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48" name="object 18148"/>
          <p:cNvSpPr/>
          <p:nvPr/>
        </p:nvSpPr>
        <p:spPr>
          <a:xfrm>
            <a:off x="11529143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49" name="object 18149"/>
          <p:cNvSpPr/>
          <p:nvPr/>
        </p:nvSpPr>
        <p:spPr>
          <a:xfrm>
            <a:off x="10644935" y="4446170"/>
            <a:ext cx="73660" cy="5080"/>
          </a:xfrm>
          <a:custGeom>
            <a:avLst/>
            <a:gdLst/>
            <a:ahLst/>
            <a:cxnLst/>
            <a:rect l="l" t="t" r="r" b="b"/>
            <a:pathLst>
              <a:path w="73659" h="5079">
                <a:moveTo>
                  <a:pt x="73528" y="4653"/>
                </a:moveTo>
                <a:lnTo>
                  <a:pt x="73528" y="0"/>
                </a:lnTo>
              </a:path>
              <a:path w="73659" h="5079">
                <a:moveTo>
                  <a:pt x="73528" y="4653"/>
                </a:moveTo>
                <a:lnTo>
                  <a:pt x="45606" y="4653"/>
                </a:lnTo>
              </a:path>
              <a:path w="73659" h="5079">
                <a:moveTo>
                  <a:pt x="27922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50" name="object 18150"/>
          <p:cNvSpPr/>
          <p:nvPr/>
        </p:nvSpPr>
        <p:spPr>
          <a:xfrm>
            <a:off x="5606810" y="679816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51" name="object 18151"/>
          <p:cNvSpPr/>
          <p:nvPr/>
        </p:nvSpPr>
        <p:spPr>
          <a:xfrm>
            <a:off x="10640281" y="4446170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74459" y="4653"/>
                </a:moveTo>
                <a:lnTo>
                  <a:pt x="78182" y="4653"/>
                </a:lnTo>
              </a:path>
              <a:path w="78740" h="5079">
                <a:moveTo>
                  <a:pt x="78182" y="0"/>
                </a:moveTo>
                <a:lnTo>
                  <a:pt x="48398" y="0"/>
                </a:lnTo>
              </a:path>
              <a:path w="78740" h="5079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52" name="object 18152"/>
          <p:cNvSpPr/>
          <p:nvPr/>
        </p:nvSpPr>
        <p:spPr>
          <a:xfrm>
            <a:off x="10714741" y="465093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53" name="object 18153"/>
          <p:cNvSpPr/>
          <p:nvPr/>
        </p:nvSpPr>
        <p:spPr>
          <a:xfrm>
            <a:off x="5606810" y="679816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1861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54" name="object 18154"/>
          <p:cNvSpPr/>
          <p:nvPr/>
        </p:nvSpPr>
        <p:spPr>
          <a:xfrm>
            <a:off x="10644935" y="4650934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27922" y="0"/>
                </a:lnTo>
              </a:path>
              <a:path w="73659">
                <a:moveTo>
                  <a:pt x="45606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55" name="object 18155"/>
          <p:cNvSpPr/>
          <p:nvPr/>
        </p:nvSpPr>
        <p:spPr>
          <a:xfrm>
            <a:off x="5606810" y="679816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7445"/>
                </a:moveTo>
                <a:lnTo>
                  <a:pt x="0" y="0"/>
                </a:lnTo>
              </a:path>
              <a:path w="1904" h="7620">
                <a:moveTo>
                  <a:pt x="0" y="0"/>
                </a:moveTo>
                <a:lnTo>
                  <a:pt x="1861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56" name="object 18156"/>
          <p:cNvSpPr/>
          <p:nvPr/>
        </p:nvSpPr>
        <p:spPr>
          <a:xfrm>
            <a:off x="10640281" y="4611842"/>
            <a:ext cx="5080" cy="39370"/>
          </a:xfrm>
          <a:custGeom>
            <a:avLst/>
            <a:gdLst/>
            <a:ahLst/>
            <a:cxnLst/>
            <a:rect l="l" t="t" r="r" b="b"/>
            <a:pathLst>
              <a:path w="5079" h="39370">
                <a:moveTo>
                  <a:pt x="4653" y="39091"/>
                </a:moveTo>
                <a:lnTo>
                  <a:pt x="0" y="39091"/>
                </a:lnTo>
              </a:path>
              <a:path w="5079" h="3937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57" name="object 18157"/>
          <p:cNvSpPr/>
          <p:nvPr/>
        </p:nvSpPr>
        <p:spPr>
          <a:xfrm>
            <a:off x="10640281" y="4450824"/>
            <a:ext cx="0" cy="143510"/>
          </a:xfrm>
          <a:custGeom>
            <a:avLst/>
            <a:gdLst/>
            <a:ahLst/>
            <a:cxnLst/>
            <a:rect l="l" t="t" r="r" b="b"/>
            <a:pathLst>
              <a:path h="143510">
                <a:moveTo>
                  <a:pt x="0" y="143334"/>
                </a:moveTo>
                <a:lnTo>
                  <a:pt x="0" y="108897"/>
                </a:lnTo>
              </a:path>
              <a:path h="143510">
                <a:moveTo>
                  <a:pt x="0" y="91213"/>
                </a:moveTo>
                <a:lnTo>
                  <a:pt x="0" y="56775"/>
                </a:lnTo>
              </a:path>
              <a:path h="14351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58" name="object 18158"/>
          <p:cNvSpPr/>
          <p:nvPr/>
        </p:nvSpPr>
        <p:spPr>
          <a:xfrm>
            <a:off x="5449514" y="6837255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1861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59" name="object 18159"/>
          <p:cNvSpPr/>
          <p:nvPr/>
        </p:nvSpPr>
        <p:spPr>
          <a:xfrm>
            <a:off x="10640281" y="4446170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60" name="object 18160"/>
          <p:cNvSpPr/>
          <p:nvPr/>
        </p:nvSpPr>
        <p:spPr>
          <a:xfrm>
            <a:off x="10640281" y="465093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61" name="object 18161"/>
          <p:cNvSpPr/>
          <p:nvPr/>
        </p:nvSpPr>
        <p:spPr>
          <a:xfrm>
            <a:off x="10640281" y="44508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62" name="object 18162"/>
          <p:cNvSpPr/>
          <p:nvPr/>
        </p:nvSpPr>
        <p:spPr>
          <a:xfrm>
            <a:off x="5449514" y="6837255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0" y="0"/>
                </a:moveTo>
                <a:lnTo>
                  <a:pt x="1861" y="8376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63" name="object 18163"/>
          <p:cNvSpPr/>
          <p:nvPr/>
        </p:nvSpPr>
        <p:spPr>
          <a:xfrm>
            <a:off x="10644935" y="4611842"/>
            <a:ext cx="69850" cy="39370"/>
          </a:xfrm>
          <a:custGeom>
            <a:avLst/>
            <a:gdLst/>
            <a:ahLst/>
            <a:cxnLst/>
            <a:rect l="l" t="t" r="r" b="b"/>
            <a:pathLst>
              <a:path w="69850" h="39370">
                <a:moveTo>
                  <a:pt x="0" y="39091"/>
                </a:moveTo>
                <a:lnTo>
                  <a:pt x="26060" y="39091"/>
                </a:lnTo>
              </a:path>
              <a:path w="69850" h="39370">
                <a:moveTo>
                  <a:pt x="43745" y="39091"/>
                </a:moveTo>
                <a:lnTo>
                  <a:pt x="69805" y="39091"/>
                </a:lnTo>
              </a:path>
              <a:path w="69850" h="39370">
                <a:moveTo>
                  <a:pt x="69805" y="39091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64" name="object 18164"/>
          <p:cNvSpPr/>
          <p:nvPr/>
        </p:nvSpPr>
        <p:spPr>
          <a:xfrm>
            <a:off x="10644935" y="4450824"/>
            <a:ext cx="69850" cy="143510"/>
          </a:xfrm>
          <a:custGeom>
            <a:avLst/>
            <a:gdLst/>
            <a:ahLst/>
            <a:cxnLst/>
            <a:rect l="l" t="t" r="r" b="b"/>
            <a:pathLst>
              <a:path w="69850" h="143510">
                <a:moveTo>
                  <a:pt x="69805" y="143334"/>
                </a:moveTo>
                <a:lnTo>
                  <a:pt x="69805" y="108897"/>
                </a:lnTo>
              </a:path>
              <a:path w="69850" h="143510">
                <a:moveTo>
                  <a:pt x="69805" y="91213"/>
                </a:moveTo>
                <a:lnTo>
                  <a:pt x="69805" y="56775"/>
                </a:lnTo>
              </a:path>
              <a:path w="69850" h="143510">
                <a:moveTo>
                  <a:pt x="69805" y="39091"/>
                </a:moveTo>
                <a:lnTo>
                  <a:pt x="69805" y="0"/>
                </a:lnTo>
              </a:path>
              <a:path w="69850" h="143510">
                <a:moveTo>
                  <a:pt x="69805" y="0"/>
                </a:moveTo>
                <a:lnTo>
                  <a:pt x="43745" y="0"/>
                </a:lnTo>
              </a:path>
              <a:path w="69850" h="14351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65" name="object 18165"/>
          <p:cNvSpPr/>
          <p:nvPr/>
        </p:nvSpPr>
        <p:spPr>
          <a:xfrm>
            <a:off x="5449514" y="6837255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1861" y="8376"/>
                </a:moveTo>
                <a:lnTo>
                  <a:pt x="0" y="0"/>
                </a:lnTo>
              </a:path>
              <a:path w="1904" h="8890">
                <a:moveTo>
                  <a:pt x="0" y="0"/>
                </a:moveTo>
                <a:lnTo>
                  <a:pt x="1861" y="8376"/>
                </a:lnTo>
              </a:path>
              <a:path w="1904" h="8890">
                <a:moveTo>
                  <a:pt x="1861" y="8376"/>
                </a:moveTo>
                <a:lnTo>
                  <a:pt x="0" y="0"/>
                </a:lnTo>
              </a:path>
              <a:path w="1904" h="8890">
                <a:moveTo>
                  <a:pt x="0" y="0"/>
                </a:moveTo>
                <a:lnTo>
                  <a:pt x="1861" y="8376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66" name="object 18166"/>
          <p:cNvSpPr/>
          <p:nvPr/>
        </p:nvSpPr>
        <p:spPr>
          <a:xfrm>
            <a:off x="5600294" y="67748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67" name="object 18167"/>
          <p:cNvSpPr/>
          <p:nvPr/>
        </p:nvSpPr>
        <p:spPr>
          <a:xfrm>
            <a:off x="10640281" y="461184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68" name="object 18168"/>
          <p:cNvSpPr/>
          <p:nvPr/>
        </p:nvSpPr>
        <p:spPr>
          <a:xfrm>
            <a:off x="10640281" y="4450824"/>
            <a:ext cx="5080" cy="143510"/>
          </a:xfrm>
          <a:custGeom>
            <a:avLst/>
            <a:gdLst/>
            <a:ahLst/>
            <a:cxnLst/>
            <a:rect l="l" t="t" r="r" b="b"/>
            <a:pathLst>
              <a:path w="5079" h="143510">
                <a:moveTo>
                  <a:pt x="0" y="143334"/>
                </a:moveTo>
                <a:lnTo>
                  <a:pt x="0" y="108897"/>
                </a:lnTo>
              </a:path>
              <a:path w="5079" h="143510">
                <a:moveTo>
                  <a:pt x="0" y="91213"/>
                </a:moveTo>
                <a:lnTo>
                  <a:pt x="0" y="56775"/>
                </a:lnTo>
              </a:path>
              <a:path w="5079" h="143510">
                <a:moveTo>
                  <a:pt x="0" y="39091"/>
                </a:moveTo>
                <a:lnTo>
                  <a:pt x="0" y="0"/>
                </a:lnTo>
              </a:path>
              <a:path w="5079" h="143510">
                <a:moveTo>
                  <a:pt x="4653" y="0"/>
                </a:moveTo>
                <a:lnTo>
                  <a:pt x="4653" y="39091"/>
                </a:lnTo>
              </a:path>
              <a:path w="5079" h="143510">
                <a:moveTo>
                  <a:pt x="4653" y="56775"/>
                </a:moveTo>
                <a:lnTo>
                  <a:pt x="4653" y="91213"/>
                </a:lnTo>
              </a:path>
              <a:path w="5079" h="143510">
                <a:moveTo>
                  <a:pt x="4653" y="108897"/>
                </a:moveTo>
                <a:lnTo>
                  <a:pt x="4653" y="14333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69" name="object 18169"/>
          <p:cNvSpPr/>
          <p:nvPr/>
        </p:nvSpPr>
        <p:spPr>
          <a:xfrm>
            <a:off x="10644935" y="461184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70" name="object 18170"/>
          <p:cNvSpPr/>
          <p:nvPr/>
        </p:nvSpPr>
        <p:spPr>
          <a:xfrm>
            <a:off x="10640281" y="44508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71" name="object 18171"/>
          <p:cNvSpPr/>
          <p:nvPr/>
        </p:nvSpPr>
        <p:spPr>
          <a:xfrm>
            <a:off x="5599364" y="6775825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930" y="0"/>
                </a:moveTo>
                <a:lnTo>
                  <a:pt x="0" y="0"/>
                </a:lnTo>
              </a:path>
              <a:path w="1904">
                <a:moveTo>
                  <a:pt x="1861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72" name="object 18172"/>
          <p:cNvSpPr/>
          <p:nvPr/>
        </p:nvSpPr>
        <p:spPr>
          <a:xfrm>
            <a:off x="10640281" y="46509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73" name="object 18173"/>
          <p:cNvSpPr/>
          <p:nvPr/>
        </p:nvSpPr>
        <p:spPr>
          <a:xfrm>
            <a:off x="5594710" y="6775825"/>
            <a:ext cx="5080" cy="1905"/>
          </a:xfrm>
          <a:custGeom>
            <a:avLst/>
            <a:gdLst/>
            <a:ahLst/>
            <a:cxnLst/>
            <a:rect l="l" t="t" r="r" b="b"/>
            <a:pathLst>
              <a:path w="5079" h="1904">
                <a:moveTo>
                  <a:pt x="4653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74" name="object 18174"/>
          <p:cNvSpPr/>
          <p:nvPr/>
        </p:nvSpPr>
        <p:spPr>
          <a:xfrm>
            <a:off x="10718464" y="4738424"/>
            <a:ext cx="67310" cy="5080"/>
          </a:xfrm>
          <a:custGeom>
            <a:avLst/>
            <a:gdLst/>
            <a:ahLst/>
            <a:cxnLst/>
            <a:rect l="l" t="t" r="r" b="b"/>
            <a:pathLst>
              <a:path w="67309" h="5079">
                <a:moveTo>
                  <a:pt x="0" y="4653"/>
                </a:moveTo>
                <a:lnTo>
                  <a:pt x="67013" y="4653"/>
                </a:lnTo>
              </a:path>
              <a:path w="67309" h="5079">
                <a:moveTo>
                  <a:pt x="67013" y="4653"/>
                </a:moveTo>
                <a:lnTo>
                  <a:pt x="67013" y="0"/>
                </a:lnTo>
              </a:path>
              <a:path w="67309" h="5079">
                <a:moveTo>
                  <a:pt x="6701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75" name="object 18175"/>
          <p:cNvSpPr/>
          <p:nvPr/>
        </p:nvSpPr>
        <p:spPr>
          <a:xfrm>
            <a:off x="10640281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76" name="object 18176"/>
          <p:cNvSpPr/>
          <p:nvPr/>
        </p:nvSpPr>
        <p:spPr>
          <a:xfrm>
            <a:off x="10640281" y="4738424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0"/>
                </a:moveTo>
                <a:lnTo>
                  <a:pt x="0" y="4653"/>
                </a:lnTo>
              </a:path>
              <a:path w="5079" h="5079">
                <a:moveTo>
                  <a:pt x="0" y="4653"/>
                </a:moveTo>
                <a:lnTo>
                  <a:pt x="4653" y="4653"/>
                </a:lnTo>
              </a:path>
              <a:path w="5079" h="5079">
                <a:moveTo>
                  <a:pt x="4653" y="4653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77" name="object 18177"/>
          <p:cNvSpPr/>
          <p:nvPr/>
        </p:nvSpPr>
        <p:spPr>
          <a:xfrm>
            <a:off x="10644935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178" name="object 18178"/>
          <p:cNvGrpSpPr/>
          <p:nvPr/>
        </p:nvGrpSpPr>
        <p:grpSpPr>
          <a:xfrm>
            <a:off x="5542588" y="6776756"/>
            <a:ext cx="52705" cy="13970"/>
            <a:chOff x="5542588" y="6776756"/>
            <a:chExt cx="52705" cy="13970"/>
          </a:xfrm>
        </p:grpSpPr>
        <p:sp>
          <p:nvSpPr>
            <p:cNvPr id="18179" name="object 18179"/>
            <p:cNvSpPr/>
            <p:nvPr/>
          </p:nvSpPr>
          <p:spPr>
            <a:xfrm>
              <a:off x="5593780" y="67776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80" name="object 18180"/>
            <p:cNvSpPr/>
            <p:nvPr/>
          </p:nvSpPr>
          <p:spPr>
            <a:xfrm>
              <a:off x="5592839" y="67767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81" name="object 18181"/>
            <p:cNvSpPr/>
            <p:nvPr/>
          </p:nvSpPr>
          <p:spPr>
            <a:xfrm>
              <a:off x="5543519" y="6777687"/>
              <a:ext cx="50800" cy="12700"/>
            </a:xfrm>
            <a:custGeom>
              <a:avLst/>
              <a:gdLst/>
              <a:ahLst/>
              <a:cxnLst/>
              <a:rect l="l" t="t" r="r" b="b"/>
              <a:pathLst>
                <a:path w="50800" h="12700">
                  <a:moveTo>
                    <a:pt x="50260" y="0"/>
                  </a:moveTo>
                  <a:lnTo>
                    <a:pt x="930" y="12099"/>
                  </a:lnTo>
                </a:path>
                <a:path w="50800" h="12700">
                  <a:moveTo>
                    <a:pt x="930" y="12099"/>
                  </a:moveTo>
                  <a:lnTo>
                    <a:pt x="0" y="12099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82" name="object 18182"/>
            <p:cNvSpPr/>
            <p:nvPr/>
          </p:nvSpPr>
          <p:spPr>
            <a:xfrm>
              <a:off x="5542588" y="67888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183" name="object 18183"/>
          <p:cNvSpPr/>
          <p:nvPr/>
        </p:nvSpPr>
        <p:spPr>
          <a:xfrm>
            <a:off x="10644935" y="4743077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84" name="object 18184"/>
          <p:cNvSpPr/>
          <p:nvPr/>
        </p:nvSpPr>
        <p:spPr>
          <a:xfrm>
            <a:off x="5539796" y="6789787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722" y="0"/>
                </a:moveTo>
                <a:lnTo>
                  <a:pt x="2792" y="930"/>
                </a:lnTo>
              </a:path>
              <a:path w="3810" h="1270">
                <a:moveTo>
                  <a:pt x="2792" y="930"/>
                </a:moveTo>
                <a:lnTo>
                  <a:pt x="1861" y="930"/>
                </a:lnTo>
              </a:path>
              <a:path w="3810" h="1270">
                <a:moveTo>
                  <a:pt x="1861" y="93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85" name="object 18185"/>
          <p:cNvSpPr/>
          <p:nvPr/>
        </p:nvSpPr>
        <p:spPr>
          <a:xfrm>
            <a:off x="10718464" y="4453616"/>
            <a:ext cx="67310" cy="289560"/>
          </a:xfrm>
          <a:custGeom>
            <a:avLst/>
            <a:gdLst/>
            <a:ahLst/>
            <a:cxnLst/>
            <a:rect l="l" t="t" r="r" b="b"/>
            <a:pathLst>
              <a:path w="67309" h="289560">
                <a:moveTo>
                  <a:pt x="0" y="0"/>
                </a:moveTo>
                <a:lnTo>
                  <a:pt x="67013" y="0"/>
                </a:lnTo>
              </a:path>
              <a:path w="67309" h="289560">
                <a:moveTo>
                  <a:pt x="67013" y="0"/>
                </a:moveTo>
                <a:lnTo>
                  <a:pt x="67013" y="289461"/>
                </a:lnTo>
              </a:path>
              <a:path w="67309" h="289560">
                <a:moveTo>
                  <a:pt x="67013" y="289461"/>
                </a:moveTo>
                <a:lnTo>
                  <a:pt x="0" y="28946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86" name="object 18186"/>
          <p:cNvSpPr/>
          <p:nvPr/>
        </p:nvSpPr>
        <p:spPr>
          <a:xfrm>
            <a:off x="5538865" y="679071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87" name="object 18187"/>
          <p:cNvSpPr/>
          <p:nvPr/>
        </p:nvSpPr>
        <p:spPr>
          <a:xfrm>
            <a:off x="10718464" y="4686302"/>
            <a:ext cx="37465" cy="7620"/>
          </a:xfrm>
          <a:custGeom>
            <a:avLst/>
            <a:gdLst/>
            <a:ahLst/>
            <a:cxnLst/>
            <a:rect l="l" t="t" r="r" b="b"/>
            <a:pathLst>
              <a:path w="37465" h="7620">
                <a:moveTo>
                  <a:pt x="29783" y="7445"/>
                </a:moveTo>
                <a:lnTo>
                  <a:pt x="0" y="7445"/>
                </a:lnTo>
              </a:path>
              <a:path w="37465" h="7620">
                <a:moveTo>
                  <a:pt x="37229" y="0"/>
                </a:moveTo>
                <a:lnTo>
                  <a:pt x="36299" y="3722"/>
                </a:lnTo>
              </a:path>
              <a:path w="37465" h="7620">
                <a:moveTo>
                  <a:pt x="36299" y="3722"/>
                </a:moveTo>
                <a:lnTo>
                  <a:pt x="33506" y="6515"/>
                </a:lnTo>
              </a:path>
              <a:path w="37465" h="7620">
                <a:moveTo>
                  <a:pt x="33506" y="6515"/>
                </a:moveTo>
                <a:lnTo>
                  <a:pt x="29783" y="744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88" name="object 18188"/>
          <p:cNvSpPr/>
          <p:nvPr/>
        </p:nvSpPr>
        <p:spPr>
          <a:xfrm>
            <a:off x="10755693" y="4616496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6980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89" name="object 18189"/>
          <p:cNvSpPr/>
          <p:nvPr/>
        </p:nvSpPr>
        <p:spPr>
          <a:xfrm>
            <a:off x="10718464" y="4608119"/>
            <a:ext cx="37465" cy="8890"/>
          </a:xfrm>
          <a:custGeom>
            <a:avLst/>
            <a:gdLst/>
            <a:ahLst/>
            <a:cxnLst/>
            <a:rect l="l" t="t" r="r" b="b"/>
            <a:pathLst>
              <a:path w="37465" h="8889">
                <a:moveTo>
                  <a:pt x="29783" y="0"/>
                </a:moveTo>
                <a:lnTo>
                  <a:pt x="33506" y="1861"/>
                </a:lnTo>
              </a:path>
              <a:path w="37465" h="8889">
                <a:moveTo>
                  <a:pt x="33506" y="1861"/>
                </a:moveTo>
                <a:lnTo>
                  <a:pt x="36299" y="4653"/>
                </a:lnTo>
              </a:path>
              <a:path w="37465" h="8889">
                <a:moveTo>
                  <a:pt x="36299" y="4653"/>
                </a:moveTo>
                <a:lnTo>
                  <a:pt x="37229" y="8376"/>
                </a:lnTo>
              </a:path>
              <a:path w="37465" h="8889">
                <a:moveTo>
                  <a:pt x="0" y="0"/>
                </a:moveTo>
                <a:lnTo>
                  <a:pt x="2978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90" name="object 18190"/>
          <p:cNvSpPr/>
          <p:nvPr/>
        </p:nvSpPr>
        <p:spPr>
          <a:xfrm>
            <a:off x="5523974" y="6791649"/>
            <a:ext cx="15240" cy="3810"/>
          </a:xfrm>
          <a:custGeom>
            <a:avLst/>
            <a:gdLst/>
            <a:ahLst/>
            <a:cxnLst/>
            <a:rect l="l" t="t" r="r" b="b"/>
            <a:pathLst>
              <a:path w="15239" h="3809">
                <a:moveTo>
                  <a:pt x="14891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91" name="object 18191"/>
          <p:cNvSpPr/>
          <p:nvPr/>
        </p:nvSpPr>
        <p:spPr>
          <a:xfrm>
            <a:off x="10652381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92" name="object 18192"/>
          <p:cNvSpPr/>
          <p:nvPr/>
        </p:nvSpPr>
        <p:spPr>
          <a:xfrm>
            <a:off x="5506289" y="6795372"/>
            <a:ext cx="17780" cy="3810"/>
          </a:xfrm>
          <a:custGeom>
            <a:avLst/>
            <a:gdLst/>
            <a:ahLst/>
            <a:cxnLst/>
            <a:rect l="l" t="t" r="r" b="b"/>
            <a:pathLst>
              <a:path w="17779" h="3809">
                <a:moveTo>
                  <a:pt x="17684" y="0"/>
                </a:moveTo>
                <a:lnTo>
                  <a:pt x="2792" y="3722"/>
                </a:lnTo>
              </a:path>
              <a:path w="17779" h="3809">
                <a:moveTo>
                  <a:pt x="2792" y="3722"/>
                </a:moveTo>
                <a:lnTo>
                  <a:pt x="1861" y="3722"/>
                </a:lnTo>
              </a:path>
              <a:path w="17779" h="3809">
                <a:moveTo>
                  <a:pt x="1861" y="3722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93" name="object 18193"/>
          <p:cNvSpPr/>
          <p:nvPr/>
        </p:nvSpPr>
        <p:spPr>
          <a:xfrm>
            <a:off x="10678441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94" name="object 18194"/>
          <p:cNvSpPr/>
          <p:nvPr/>
        </p:nvSpPr>
        <p:spPr>
          <a:xfrm>
            <a:off x="5505358" y="679909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95" name="object 18195"/>
          <p:cNvSpPr/>
          <p:nvPr/>
        </p:nvSpPr>
        <p:spPr>
          <a:xfrm>
            <a:off x="10718464" y="4660241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0"/>
                </a:moveTo>
                <a:lnTo>
                  <a:pt x="0" y="29783"/>
                </a:lnTo>
              </a:path>
              <a:path h="83185">
                <a:moveTo>
                  <a:pt x="0" y="47468"/>
                </a:moveTo>
                <a:lnTo>
                  <a:pt x="0" y="78182"/>
                </a:lnTo>
              </a:path>
              <a:path h="83185">
                <a:moveTo>
                  <a:pt x="0" y="78182"/>
                </a:moveTo>
                <a:lnTo>
                  <a:pt x="0" y="47468"/>
                </a:lnTo>
              </a:path>
              <a:path h="83185">
                <a:moveTo>
                  <a:pt x="0" y="29783"/>
                </a:moveTo>
                <a:lnTo>
                  <a:pt x="0" y="0"/>
                </a:lnTo>
              </a:path>
              <a:path h="83185">
                <a:moveTo>
                  <a:pt x="0" y="82836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96" name="object 18196"/>
          <p:cNvSpPr/>
          <p:nvPr/>
        </p:nvSpPr>
        <p:spPr>
          <a:xfrm>
            <a:off x="5504428" y="680002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97" name="object 18197"/>
          <p:cNvSpPr/>
          <p:nvPr/>
        </p:nvSpPr>
        <p:spPr>
          <a:xfrm>
            <a:off x="10644935" y="4655587"/>
            <a:ext cx="73660" cy="5080"/>
          </a:xfrm>
          <a:custGeom>
            <a:avLst/>
            <a:gdLst/>
            <a:ahLst/>
            <a:cxnLst/>
            <a:rect l="l" t="t" r="r" b="b"/>
            <a:pathLst>
              <a:path w="73659" h="5079">
                <a:moveTo>
                  <a:pt x="73528" y="4653"/>
                </a:moveTo>
                <a:lnTo>
                  <a:pt x="73528" y="0"/>
                </a:lnTo>
              </a:path>
              <a:path w="73659" h="5079">
                <a:moveTo>
                  <a:pt x="73528" y="4653"/>
                </a:moveTo>
                <a:lnTo>
                  <a:pt x="45606" y="4653"/>
                </a:lnTo>
              </a:path>
              <a:path w="73659" h="5079">
                <a:moveTo>
                  <a:pt x="27922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98" name="object 18198"/>
          <p:cNvSpPr/>
          <p:nvPr/>
        </p:nvSpPr>
        <p:spPr>
          <a:xfrm>
            <a:off x="5503497" y="680002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99" name="object 18199"/>
          <p:cNvSpPr/>
          <p:nvPr/>
        </p:nvSpPr>
        <p:spPr>
          <a:xfrm>
            <a:off x="10640281" y="4655587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74459" y="4653"/>
                </a:moveTo>
                <a:lnTo>
                  <a:pt x="78182" y="4653"/>
                </a:lnTo>
              </a:path>
              <a:path w="78740" h="5079">
                <a:moveTo>
                  <a:pt x="0" y="0"/>
                </a:moveTo>
                <a:lnTo>
                  <a:pt x="30714" y="0"/>
                </a:lnTo>
              </a:path>
              <a:path w="78740" h="5079">
                <a:moveTo>
                  <a:pt x="48398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00" name="object 18200"/>
          <p:cNvSpPr/>
          <p:nvPr/>
        </p:nvSpPr>
        <p:spPr>
          <a:xfrm>
            <a:off x="5502566" y="67990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01" name="object 18201"/>
          <p:cNvSpPr/>
          <p:nvPr/>
        </p:nvSpPr>
        <p:spPr>
          <a:xfrm>
            <a:off x="10714741" y="473842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02" name="object 18202"/>
          <p:cNvSpPr/>
          <p:nvPr/>
        </p:nvSpPr>
        <p:spPr>
          <a:xfrm>
            <a:off x="5451375" y="6800025"/>
            <a:ext cx="52705" cy="13335"/>
          </a:xfrm>
          <a:custGeom>
            <a:avLst/>
            <a:gdLst/>
            <a:ahLst/>
            <a:cxnLst/>
            <a:rect l="l" t="t" r="r" b="b"/>
            <a:pathLst>
              <a:path w="52704" h="13334">
                <a:moveTo>
                  <a:pt x="52121" y="0"/>
                </a:moveTo>
                <a:lnTo>
                  <a:pt x="34437" y="4653"/>
                </a:lnTo>
              </a:path>
              <a:path w="52704" h="13334">
                <a:moveTo>
                  <a:pt x="17684" y="8376"/>
                </a:moveTo>
                <a:lnTo>
                  <a:pt x="0" y="130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03" name="object 18203"/>
          <p:cNvSpPr/>
          <p:nvPr/>
        </p:nvSpPr>
        <p:spPr>
          <a:xfrm>
            <a:off x="10640281" y="4738424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4653" y="0"/>
                </a:moveTo>
                <a:lnTo>
                  <a:pt x="32576" y="0"/>
                </a:lnTo>
              </a:path>
              <a:path w="78740" h="5079">
                <a:moveTo>
                  <a:pt x="50260" y="0"/>
                </a:moveTo>
                <a:lnTo>
                  <a:pt x="78182" y="0"/>
                </a:lnTo>
              </a:path>
              <a:path w="78740" h="5079">
                <a:moveTo>
                  <a:pt x="0" y="4653"/>
                </a:moveTo>
                <a:lnTo>
                  <a:pt x="30714" y="4653"/>
                </a:lnTo>
              </a:path>
              <a:path w="78740" h="5079">
                <a:moveTo>
                  <a:pt x="48398" y="4653"/>
                </a:moveTo>
                <a:lnTo>
                  <a:pt x="78182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04" name="object 18204"/>
          <p:cNvSpPr/>
          <p:nvPr/>
        </p:nvSpPr>
        <p:spPr>
          <a:xfrm>
            <a:off x="5450444" y="681212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05" name="object 18205"/>
          <p:cNvSpPr/>
          <p:nvPr/>
        </p:nvSpPr>
        <p:spPr>
          <a:xfrm>
            <a:off x="10640281" y="4660241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39">
                <a:moveTo>
                  <a:pt x="4653" y="78182"/>
                </a:moveTo>
                <a:lnTo>
                  <a:pt x="0" y="78182"/>
                </a:lnTo>
              </a:path>
              <a:path w="5079" h="78739">
                <a:moveTo>
                  <a:pt x="0" y="78182"/>
                </a:moveTo>
                <a:lnTo>
                  <a:pt x="0" y="47468"/>
                </a:lnTo>
              </a:path>
              <a:path w="5079"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06" name="object 18206"/>
          <p:cNvSpPr/>
          <p:nvPr/>
        </p:nvSpPr>
        <p:spPr>
          <a:xfrm>
            <a:off x="5450445" y="681305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07" name="object 18207"/>
          <p:cNvSpPr/>
          <p:nvPr/>
        </p:nvSpPr>
        <p:spPr>
          <a:xfrm>
            <a:off x="10640281" y="4655587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08" name="object 18208"/>
          <p:cNvSpPr/>
          <p:nvPr/>
        </p:nvSpPr>
        <p:spPr>
          <a:xfrm>
            <a:off x="10640281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09" name="object 18209"/>
          <p:cNvSpPr/>
          <p:nvPr/>
        </p:nvSpPr>
        <p:spPr>
          <a:xfrm>
            <a:off x="10640281" y="466024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10" name="object 18210"/>
          <p:cNvSpPr/>
          <p:nvPr/>
        </p:nvSpPr>
        <p:spPr>
          <a:xfrm>
            <a:off x="5449514" y="681305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11" name="object 18211"/>
          <p:cNvSpPr/>
          <p:nvPr/>
        </p:nvSpPr>
        <p:spPr>
          <a:xfrm>
            <a:off x="10644935" y="4660241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39">
                <a:moveTo>
                  <a:pt x="0" y="78182"/>
                </a:moveTo>
                <a:lnTo>
                  <a:pt x="26060" y="78182"/>
                </a:lnTo>
              </a:path>
              <a:path w="69850" h="78739">
                <a:moveTo>
                  <a:pt x="43745" y="78182"/>
                </a:moveTo>
                <a:lnTo>
                  <a:pt x="69805" y="78182"/>
                </a:lnTo>
              </a:path>
              <a:path w="69850" h="78739">
                <a:moveTo>
                  <a:pt x="69805" y="78182"/>
                </a:moveTo>
                <a:lnTo>
                  <a:pt x="69805" y="47468"/>
                </a:lnTo>
              </a:path>
              <a:path w="69850" h="78739">
                <a:moveTo>
                  <a:pt x="69805" y="29783"/>
                </a:moveTo>
                <a:lnTo>
                  <a:pt x="69805" y="0"/>
                </a:lnTo>
              </a:path>
              <a:path w="69850" h="78739">
                <a:moveTo>
                  <a:pt x="69805" y="0"/>
                </a:moveTo>
                <a:lnTo>
                  <a:pt x="43745" y="0"/>
                </a:lnTo>
              </a:path>
              <a:path w="69850" h="78739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212" name="object 18212"/>
          <p:cNvGrpSpPr/>
          <p:nvPr/>
        </p:nvGrpSpPr>
        <p:grpSpPr>
          <a:xfrm>
            <a:off x="5442998" y="6812125"/>
            <a:ext cx="7620" cy="3810"/>
            <a:chOff x="5442998" y="6812125"/>
            <a:chExt cx="7620" cy="3810"/>
          </a:xfrm>
        </p:grpSpPr>
        <p:sp>
          <p:nvSpPr>
            <p:cNvPr id="18213" name="object 18213"/>
            <p:cNvSpPr/>
            <p:nvPr/>
          </p:nvSpPr>
          <p:spPr>
            <a:xfrm>
              <a:off x="5442998" y="6813056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5" h="1904">
                  <a:moveTo>
                    <a:pt x="6515" y="0"/>
                  </a:moveTo>
                  <a:lnTo>
                    <a:pt x="1861" y="1861"/>
                  </a:lnTo>
                </a:path>
                <a:path w="6985" h="1904">
                  <a:moveTo>
                    <a:pt x="930" y="1861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14" name="object 18214"/>
            <p:cNvSpPr/>
            <p:nvPr/>
          </p:nvSpPr>
          <p:spPr>
            <a:xfrm>
              <a:off x="5442998" y="68139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15" name="object 18215"/>
            <p:cNvSpPr/>
            <p:nvPr/>
          </p:nvSpPr>
          <p:spPr>
            <a:xfrm>
              <a:off x="5443929" y="681491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216" name="object 18216"/>
          <p:cNvSpPr/>
          <p:nvPr/>
        </p:nvSpPr>
        <p:spPr>
          <a:xfrm>
            <a:off x="5550034" y="724399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17" name="object 18217"/>
          <p:cNvSpPr/>
          <p:nvPr/>
        </p:nvSpPr>
        <p:spPr>
          <a:xfrm>
            <a:off x="10640281" y="4660241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39">
                <a:moveTo>
                  <a:pt x="0" y="78182"/>
                </a:moveTo>
                <a:lnTo>
                  <a:pt x="0" y="47468"/>
                </a:lnTo>
              </a:path>
              <a:path w="5079" h="78739">
                <a:moveTo>
                  <a:pt x="0" y="29783"/>
                </a:moveTo>
                <a:lnTo>
                  <a:pt x="0" y="0"/>
                </a:lnTo>
              </a:path>
              <a:path w="5079" h="78739">
                <a:moveTo>
                  <a:pt x="4653" y="0"/>
                </a:moveTo>
                <a:lnTo>
                  <a:pt x="4653" y="29783"/>
                </a:lnTo>
              </a:path>
              <a:path w="5079" h="78739">
                <a:moveTo>
                  <a:pt x="4653" y="47468"/>
                </a:moveTo>
                <a:lnTo>
                  <a:pt x="4653" y="78182"/>
                </a:lnTo>
              </a:path>
              <a:path w="5079" h="7873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218" name="object 18218"/>
          <p:cNvGrpSpPr/>
          <p:nvPr/>
        </p:nvGrpSpPr>
        <p:grpSpPr>
          <a:xfrm>
            <a:off x="5550034" y="7242129"/>
            <a:ext cx="3175" cy="3175"/>
            <a:chOff x="5550034" y="7242129"/>
            <a:chExt cx="3175" cy="3175"/>
          </a:xfrm>
        </p:grpSpPr>
        <p:sp>
          <p:nvSpPr>
            <p:cNvPr id="18219" name="object 18219"/>
            <p:cNvSpPr/>
            <p:nvPr/>
          </p:nvSpPr>
          <p:spPr>
            <a:xfrm>
              <a:off x="5550965" y="724306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20" name="object 18220"/>
            <p:cNvSpPr/>
            <p:nvPr/>
          </p:nvSpPr>
          <p:spPr>
            <a:xfrm>
              <a:off x="5550034" y="72430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221" name="object 18221"/>
          <p:cNvSpPr/>
          <p:nvPr/>
        </p:nvSpPr>
        <p:spPr>
          <a:xfrm>
            <a:off x="10640281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22" name="object 18222"/>
          <p:cNvSpPr/>
          <p:nvPr/>
        </p:nvSpPr>
        <p:spPr>
          <a:xfrm>
            <a:off x="10772447" y="4660241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73528"/>
                </a:moveTo>
                <a:lnTo>
                  <a:pt x="0" y="52121"/>
                </a:lnTo>
              </a:path>
              <a:path h="73660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23" name="object 18223"/>
          <p:cNvSpPr/>
          <p:nvPr/>
        </p:nvSpPr>
        <p:spPr>
          <a:xfrm>
            <a:off x="10772447" y="4568097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74459"/>
                </a:moveTo>
                <a:lnTo>
                  <a:pt x="0" y="39091"/>
                </a:lnTo>
              </a:path>
              <a:path h="74929">
                <a:moveTo>
                  <a:pt x="0" y="2233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24" name="object 18224"/>
          <p:cNvSpPr/>
          <p:nvPr/>
        </p:nvSpPr>
        <p:spPr>
          <a:xfrm>
            <a:off x="10754762" y="4564374"/>
            <a:ext cx="22860" cy="174625"/>
          </a:xfrm>
          <a:custGeom>
            <a:avLst/>
            <a:gdLst/>
            <a:ahLst/>
            <a:cxnLst/>
            <a:rect l="l" t="t" r="r" b="b"/>
            <a:pathLst>
              <a:path w="22859" h="174625">
                <a:moveTo>
                  <a:pt x="22337" y="174049"/>
                </a:moveTo>
                <a:lnTo>
                  <a:pt x="22337" y="147988"/>
                </a:lnTo>
              </a:path>
              <a:path w="22859" h="174625">
                <a:moveTo>
                  <a:pt x="22337" y="130304"/>
                </a:moveTo>
                <a:lnTo>
                  <a:pt x="22337" y="95866"/>
                </a:lnTo>
              </a:path>
              <a:path w="22859" h="174625">
                <a:moveTo>
                  <a:pt x="22337" y="78182"/>
                </a:moveTo>
                <a:lnTo>
                  <a:pt x="22337" y="42814"/>
                </a:lnTo>
              </a:path>
              <a:path w="22859" h="174625">
                <a:moveTo>
                  <a:pt x="22337" y="26060"/>
                </a:moveTo>
                <a:lnTo>
                  <a:pt x="22337" y="0"/>
                </a:lnTo>
              </a:path>
              <a:path w="22859" h="174625">
                <a:moveTo>
                  <a:pt x="17684" y="3722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25" name="object 18225"/>
          <p:cNvSpPr/>
          <p:nvPr/>
        </p:nvSpPr>
        <p:spPr>
          <a:xfrm>
            <a:off x="10718464" y="4568097"/>
            <a:ext cx="19050" cy="0"/>
          </a:xfrm>
          <a:custGeom>
            <a:avLst/>
            <a:gdLst/>
            <a:ahLst/>
            <a:cxnLst/>
            <a:rect l="l" t="t" r="r" b="b"/>
            <a:pathLst>
              <a:path w="19050">
                <a:moveTo>
                  <a:pt x="186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26" name="object 18226"/>
          <p:cNvSpPr/>
          <p:nvPr/>
        </p:nvSpPr>
        <p:spPr>
          <a:xfrm>
            <a:off x="10756624" y="4564374"/>
            <a:ext cx="20955" cy="0"/>
          </a:xfrm>
          <a:custGeom>
            <a:avLst/>
            <a:gdLst/>
            <a:ahLst/>
            <a:cxnLst/>
            <a:rect l="l" t="t" r="r" b="b"/>
            <a:pathLst>
              <a:path w="20954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27" name="object 18227"/>
          <p:cNvSpPr/>
          <p:nvPr/>
        </p:nvSpPr>
        <p:spPr>
          <a:xfrm>
            <a:off x="10718464" y="4564374"/>
            <a:ext cx="20955" cy="0"/>
          </a:xfrm>
          <a:custGeom>
            <a:avLst/>
            <a:gdLst/>
            <a:ahLst/>
            <a:cxnLst/>
            <a:rect l="l" t="t" r="r" b="b"/>
            <a:pathLst>
              <a:path w="20954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28" name="object 18228"/>
          <p:cNvSpPr/>
          <p:nvPr/>
        </p:nvSpPr>
        <p:spPr>
          <a:xfrm>
            <a:off x="10718464" y="4733770"/>
            <a:ext cx="59055" cy="5080"/>
          </a:xfrm>
          <a:custGeom>
            <a:avLst/>
            <a:gdLst/>
            <a:ahLst/>
            <a:cxnLst/>
            <a:rect l="l" t="t" r="r" b="b"/>
            <a:pathLst>
              <a:path w="59054" h="5079">
                <a:moveTo>
                  <a:pt x="0" y="0"/>
                </a:moveTo>
                <a:lnTo>
                  <a:pt x="18614" y="0"/>
                </a:lnTo>
              </a:path>
              <a:path w="59054" h="5079">
                <a:moveTo>
                  <a:pt x="36299" y="0"/>
                </a:moveTo>
                <a:lnTo>
                  <a:pt x="53983" y="0"/>
                </a:lnTo>
              </a:path>
              <a:path w="59054" h="5079">
                <a:moveTo>
                  <a:pt x="0" y="4653"/>
                </a:moveTo>
                <a:lnTo>
                  <a:pt x="20476" y="4653"/>
                </a:lnTo>
              </a:path>
              <a:path w="59054" h="5079">
                <a:moveTo>
                  <a:pt x="38160" y="4653"/>
                </a:moveTo>
                <a:lnTo>
                  <a:pt x="58636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29" name="object 18229"/>
          <p:cNvSpPr/>
          <p:nvPr/>
        </p:nvSpPr>
        <p:spPr>
          <a:xfrm>
            <a:off x="10730563" y="4568097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30" name="object 18230"/>
          <p:cNvSpPr/>
          <p:nvPr/>
        </p:nvSpPr>
        <p:spPr>
          <a:xfrm>
            <a:off x="10727771" y="4706778"/>
            <a:ext cx="3175" cy="27305"/>
          </a:xfrm>
          <a:custGeom>
            <a:avLst/>
            <a:gdLst/>
            <a:ahLst/>
            <a:cxnLst/>
            <a:rect l="l" t="t" r="r" b="b"/>
            <a:pathLst>
              <a:path w="3175" h="27304">
                <a:moveTo>
                  <a:pt x="2792" y="0"/>
                </a:moveTo>
                <a:lnTo>
                  <a:pt x="2792" y="26991"/>
                </a:lnTo>
              </a:path>
              <a:path w="3175"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31" name="object 18231"/>
          <p:cNvSpPr/>
          <p:nvPr/>
        </p:nvSpPr>
        <p:spPr>
          <a:xfrm>
            <a:off x="10727771" y="4568097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32" name="object 18232"/>
          <p:cNvSpPr/>
          <p:nvPr/>
        </p:nvSpPr>
        <p:spPr>
          <a:xfrm>
            <a:off x="11054463" y="4475954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89">
                <a:moveTo>
                  <a:pt x="0" y="8376"/>
                </a:moveTo>
                <a:lnTo>
                  <a:pt x="1861" y="0"/>
                </a:lnTo>
              </a:path>
              <a:path w="1904" h="8889">
                <a:moveTo>
                  <a:pt x="1861" y="0"/>
                </a:moveTo>
                <a:lnTo>
                  <a:pt x="0" y="8376"/>
                </a:lnTo>
              </a:path>
              <a:path w="1904" h="8889">
                <a:moveTo>
                  <a:pt x="0" y="8376"/>
                </a:moveTo>
                <a:lnTo>
                  <a:pt x="1861" y="0"/>
                </a:lnTo>
              </a:path>
              <a:path w="1904" h="8889">
                <a:moveTo>
                  <a:pt x="1861" y="0"/>
                </a:moveTo>
                <a:lnTo>
                  <a:pt x="0" y="8376"/>
                </a:lnTo>
              </a:path>
              <a:path w="1904" h="8889">
                <a:moveTo>
                  <a:pt x="0" y="8376"/>
                </a:moveTo>
                <a:lnTo>
                  <a:pt x="1861" y="0"/>
                </a:lnTo>
              </a:path>
              <a:path w="1904" h="8889">
                <a:moveTo>
                  <a:pt x="1861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233" name="object 18233"/>
          <p:cNvGrpSpPr/>
          <p:nvPr/>
        </p:nvGrpSpPr>
        <p:grpSpPr>
          <a:xfrm>
            <a:off x="11061908" y="4452685"/>
            <a:ext cx="159385" cy="71755"/>
            <a:chOff x="11061908" y="4452685"/>
            <a:chExt cx="159385" cy="71755"/>
          </a:xfrm>
        </p:grpSpPr>
        <p:sp>
          <p:nvSpPr>
            <p:cNvPr id="18234" name="object 18234"/>
            <p:cNvSpPr/>
            <p:nvPr/>
          </p:nvSpPr>
          <p:spPr>
            <a:xfrm>
              <a:off x="11212689" y="4491776"/>
              <a:ext cx="7620" cy="31750"/>
            </a:xfrm>
            <a:custGeom>
              <a:avLst/>
              <a:gdLst/>
              <a:ahLst/>
              <a:cxnLst/>
              <a:rect l="l" t="t" r="r" b="b"/>
              <a:pathLst>
                <a:path w="7620" h="31750">
                  <a:moveTo>
                    <a:pt x="0" y="31645"/>
                  </a:moveTo>
                  <a:lnTo>
                    <a:pt x="1861" y="24199"/>
                  </a:lnTo>
                </a:path>
                <a:path w="7620" h="31750">
                  <a:moveTo>
                    <a:pt x="1861" y="24199"/>
                  </a:moveTo>
                  <a:lnTo>
                    <a:pt x="0" y="31645"/>
                  </a:lnTo>
                </a:path>
                <a:path w="7620" h="31750">
                  <a:moveTo>
                    <a:pt x="0" y="31645"/>
                  </a:moveTo>
                  <a:lnTo>
                    <a:pt x="1861" y="24199"/>
                  </a:lnTo>
                </a:path>
                <a:path w="7620" h="31750">
                  <a:moveTo>
                    <a:pt x="1861" y="24199"/>
                  </a:moveTo>
                  <a:lnTo>
                    <a:pt x="0" y="31645"/>
                  </a:lnTo>
                </a:path>
                <a:path w="7620" h="31750">
                  <a:moveTo>
                    <a:pt x="0" y="31645"/>
                  </a:moveTo>
                  <a:lnTo>
                    <a:pt x="1861" y="24199"/>
                  </a:lnTo>
                </a:path>
                <a:path w="7620" h="31750">
                  <a:moveTo>
                    <a:pt x="1861" y="24199"/>
                  </a:moveTo>
                  <a:lnTo>
                    <a:pt x="0" y="31645"/>
                  </a:lnTo>
                </a:path>
                <a:path w="7620" h="31750">
                  <a:moveTo>
                    <a:pt x="6515" y="930"/>
                  </a:moveTo>
                  <a:lnTo>
                    <a:pt x="5584" y="930"/>
                  </a:lnTo>
                </a:path>
                <a:path w="7620" h="31750">
                  <a:moveTo>
                    <a:pt x="7445" y="930"/>
                  </a:moveTo>
                  <a:lnTo>
                    <a:pt x="6515" y="930"/>
                  </a:lnTo>
                </a:path>
                <a:path w="7620" h="31750">
                  <a:moveTo>
                    <a:pt x="7445" y="1861"/>
                  </a:moveTo>
                  <a:lnTo>
                    <a:pt x="7445" y="930"/>
                  </a:lnTo>
                </a:path>
                <a:path w="7620" h="31750">
                  <a:moveTo>
                    <a:pt x="5584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35" name="object 18235"/>
            <p:cNvSpPr/>
            <p:nvPr/>
          </p:nvSpPr>
          <p:spPr>
            <a:xfrm>
              <a:off x="11211758" y="44899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36" name="object 18236"/>
            <p:cNvSpPr/>
            <p:nvPr/>
          </p:nvSpPr>
          <p:spPr>
            <a:xfrm>
              <a:off x="11154052" y="4476884"/>
              <a:ext cx="59690" cy="15240"/>
            </a:xfrm>
            <a:custGeom>
              <a:avLst/>
              <a:gdLst/>
              <a:ahLst/>
              <a:cxnLst/>
              <a:rect l="l" t="t" r="r" b="b"/>
              <a:pathLst>
                <a:path w="59690" h="15239">
                  <a:moveTo>
                    <a:pt x="58636" y="14891"/>
                  </a:moveTo>
                  <a:lnTo>
                    <a:pt x="58636" y="13961"/>
                  </a:lnTo>
                </a:path>
                <a:path w="59690" h="15239">
                  <a:moveTo>
                    <a:pt x="59567" y="14891"/>
                  </a:moveTo>
                  <a:lnTo>
                    <a:pt x="58636" y="14891"/>
                  </a:lnTo>
                </a:path>
                <a:path w="59690" h="15239">
                  <a:moveTo>
                    <a:pt x="58636" y="13961"/>
                  </a:moveTo>
                  <a:lnTo>
                    <a:pt x="40952" y="10238"/>
                  </a:lnTo>
                </a:path>
                <a:path w="59690" h="15239">
                  <a:moveTo>
                    <a:pt x="23268" y="5584"/>
                  </a:moveTo>
                  <a:lnTo>
                    <a:pt x="5584" y="930"/>
                  </a:lnTo>
                </a:path>
                <a:path w="59690" h="15239">
                  <a:moveTo>
                    <a:pt x="1861" y="0"/>
                  </a:moveTo>
                  <a:lnTo>
                    <a:pt x="0" y="0"/>
                  </a:lnTo>
                </a:path>
                <a:path w="59690" h="15239">
                  <a:moveTo>
                    <a:pt x="2792" y="930"/>
                  </a:moveTo>
                  <a:lnTo>
                    <a:pt x="1861" y="0"/>
                  </a:lnTo>
                </a:path>
                <a:path w="59690" h="15239">
                  <a:moveTo>
                    <a:pt x="4653" y="930"/>
                  </a:moveTo>
                  <a:lnTo>
                    <a:pt x="2792" y="930"/>
                  </a:lnTo>
                </a:path>
                <a:path w="59690" h="15239">
                  <a:moveTo>
                    <a:pt x="5584" y="930"/>
                  </a:moveTo>
                  <a:lnTo>
                    <a:pt x="4653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37" name="object 18237"/>
            <p:cNvSpPr/>
            <p:nvPr/>
          </p:nvSpPr>
          <p:spPr>
            <a:xfrm>
              <a:off x="11158702" y="44768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38" name="object 18238"/>
            <p:cNvSpPr/>
            <p:nvPr/>
          </p:nvSpPr>
          <p:spPr>
            <a:xfrm>
              <a:off x="11125199" y="4469438"/>
              <a:ext cx="29209" cy="7620"/>
            </a:xfrm>
            <a:custGeom>
              <a:avLst/>
              <a:gdLst/>
              <a:ahLst/>
              <a:cxnLst/>
              <a:rect l="l" t="t" r="r" b="b"/>
              <a:pathLst>
                <a:path w="29209" h="7620">
                  <a:moveTo>
                    <a:pt x="28853" y="7445"/>
                  </a:moveTo>
                  <a:lnTo>
                    <a:pt x="14891" y="3722"/>
                  </a:lnTo>
                </a:path>
                <a:path w="29209" h="7620">
                  <a:moveTo>
                    <a:pt x="14891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39" name="object 18239"/>
            <p:cNvSpPr/>
            <p:nvPr/>
          </p:nvSpPr>
          <p:spPr>
            <a:xfrm>
              <a:off x="11118683" y="44675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0" name="object 18240"/>
            <p:cNvSpPr/>
            <p:nvPr/>
          </p:nvSpPr>
          <p:spPr>
            <a:xfrm>
              <a:off x="11068424" y="4455477"/>
              <a:ext cx="57150" cy="13970"/>
            </a:xfrm>
            <a:custGeom>
              <a:avLst/>
              <a:gdLst/>
              <a:ahLst/>
              <a:cxnLst/>
              <a:rect l="l" t="t" r="r" b="b"/>
              <a:pathLst>
                <a:path w="57150" h="13970">
                  <a:moveTo>
                    <a:pt x="52121" y="13030"/>
                  </a:moveTo>
                  <a:lnTo>
                    <a:pt x="51190" y="13030"/>
                  </a:lnTo>
                </a:path>
                <a:path w="57150" h="13970">
                  <a:moveTo>
                    <a:pt x="53052" y="13030"/>
                  </a:moveTo>
                  <a:lnTo>
                    <a:pt x="52121" y="13030"/>
                  </a:lnTo>
                </a:path>
                <a:path w="57150" h="13970">
                  <a:moveTo>
                    <a:pt x="53983" y="13030"/>
                  </a:moveTo>
                  <a:lnTo>
                    <a:pt x="53052" y="13030"/>
                  </a:lnTo>
                </a:path>
                <a:path w="57150" h="13970">
                  <a:moveTo>
                    <a:pt x="55844" y="13961"/>
                  </a:moveTo>
                  <a:lnTo>
                    <a:pt x="53983" y="13030"/>
                  </a:lnTo>
                </a:path>
                <a:path w="57150" h="13970">
                  <a:moveTo>
                    <a:pt x="56775" y="13961"/>
                  </a:moveTo>
                  <a:lnTo>
                    <a:pt x="55844" y="13961"/>
                  </a:lnTo>
                </a:path>
                <a:path w="57150" h="13970">
                  <a:moveTo>
                    <a:pt x="51190" y="13030"/>
                  </a:moveTo>
                  <a:lnTo>
                    <a:pt x="1861" y="0"/>
                  </a:lnTo>
                </a:path>
                <a:path w="57150" h="13970">
                  <a:moveTo>
                    <a:pt x="930" y="0"/>
                  </a:moveTo>
                  <a:lnTo>
                    <a:pt x="0" y="0"/>
                  </a:lnTo>
                </a:path>
                <a:path w="57150" h="13970">
                  <a:moveTo>
                    <a:pt x="1861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1" name="object 18241"/>
            <p:cNvSpPr/>
            <p:nvPr/>
          </p:nvSpPr>
          <p:spPr>
            <a:xfrm>
              <a:off x="11069354" y="4454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2" name="object 18242"/>
            <p:cNvSpPr/>
            <p:nvPr/>
          </p:nvSpPr>
          <p:spPr>
            <a:xfrm>
              <a:off x="11061908" y="4453616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4" h="1904">
                  <a:moveTo>
                    <a:pt x="6515" y="1861"/>
                  </a:moveTo>
                  <a:lnTo>
                    <a:pt x="1861" y="930"/>
                  </a:lnTo>
                </a:path>
                <a:path w="6984" h="1904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3" name="object 18243"/>
            <p:cNvSpPr/>
            <p:nvPr/>
          </p:nvSpPr>
          <p:spPr>
            <a:xfrm>
              <a:off x="11061908" y="44526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4" name="object 18244"/>
            <p:cNvSpPr/>
            <p:nvPr/>
          </p:nvSpPr>
          <p:spPr>
            <a:xfrm>
              <a:off x="11062839" y="445361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245" name="object 18245"/>
          <p:cNvGrpSpPr/>
          <p:nvPr/>
        </p:nvGrpSpPr>
        <p:grpSpPr>
          <a:xfrm>
            <a:off x="10954873" y="4881758"/>
            <a:ext cx="7620" cy="3175"/>
            <a:chOff x="10954873" y="4881758"/>
            <a:chExt cx="7620" cy="3175"/>
          </a:xfrm>
        </p:grpSpPr>
        <p:sp>
          <p:nvSpPr>
            <p:cNvPr id="18246" name="object 18246"/>
            <p:cNvSpPr/>
            <p:nvPr/>
          </p:nvSpPr>
          <p:spPr>
            <a:xfrm>
              <a:off x="10955804" y="488268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7" name="object 18247"/>
            <p:cNvSpPr/>
            <p:nvPr/>
          </p:nvSpPr>
          <p:spPr>
            <a:xfrm>
              <a:off x="10954868" y="4881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48" name="object 18248"/>
            <p:cNvSpPr/>
            <p:nvPr/>
          </p:nvSpPr>
          <p:spPr>
            <a:xfrm>
              <a:off x="10956735" y="4882689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4653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249" name="object 18249"/>
          <p:cNvGrpSpPr/>
          <p:nvPr/>
        </p:nvGrpSpPr>
        <p:grpSpPr>
          <a:xfrm>
            <a:off x="11106584" y="4919919"/>
            <a:ext cx="7620" cy="3175"/>
            <a:chOff x="11106584" y="4919919"/>
            <a:chExt cx="7620" cy="3175"/>
          </a:xfrm>
        </p:grpSpPr>
        <p:sp>
          <p:nvSpPr>
            <p:cNvPr id="18250" name="object 18250"/>
            <p:cNvSpPr/>
            <p:nvPr/>
          </p:nvSpPr>
          <p:spPr>
            <a:xfrm>
              <a:off x="11107515" y="492085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4653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51" name="object 18251"/>
            <p:cNvSpPr/>
            <p:nvPr/>
          </p:nvSpPr>
          <p:spPr>
            <a:xfrm>
              <a:off x="11112168" y="49208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52" name="object 18252"/>
            <p:cNvSpPr/>
            <p:nvPr/>
          </p:nvSpPr>
          <p:spPr>
            <a:xfrm>
              <a:off x="11112169" y="492178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53" name="object 18253"/>
            <p:cNvSpPr/>
            <p:nvPr/>
          </p:nvSpPr>
          <p:spPr>
            <a:xfrm>
              <a:off x="11111238" y="49208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254" name="object 18254"/>
          <p:cNvSpPr/>
          <p:nvPr/>
        </p:nvSpPr>
        <p:spPr>
          <a:xfrm>
            <a:off x="5551896" y="7242129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255" name="object 18255"/>
          <p:cNvGrpSpPr/>
          <p:nvPr/>
        </p:nvGrpSpPr>
        <p:grpSpPr>
          <a:xfrm>
            <a:off x="5701746" y="7203037"/>
            <a:ext cx="7620" cy="3810"/>
            <a:chOff x="5701746" y="7203037"/>
            <a:chExt cx="7620" cy="3810"/>
          </a:xfrm>
        </p:grpSpPr>
        <p:sp>
          <p:nvSpPr>
            <p:cNvPr id="18256" name="object 18256"/>
            <p:cNvSpPr/>
            <p:nvPr/>
          </p:nvSpPr>
          <p:spPr>
            <a:xfrm>
              <a:off x="5702677" y="7204899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930"/>
                  </a:moveTo>
                  <a:lnTo>
                    <a:pt x="3722" y="0"/>
                  </a:lnTo>
                </a:path>
                <a:path w="5079" h="1270">
                  <a:moveTo>
                    <a:pt x="3722" y="0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57" name="object 18257"/>
            <p:cNvSpPr/>
            <p:nvPr/>
          </p:nvSpPr>
          <p:spPr>
            <a:xfrm>
              <a:off x="5707330" y="72030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58" name="object 18258"/>
            <p:cNvSpPr/>
            <p:nvPr/>
          </p:nvSpPr>
          <p:spPr>
            <a:xfrm>
              <a:off x="5707331" y="720396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259" name="object 18259"/>
          <p:cNvSpPr/>
          <p:nvPr/>
        </p:nvSpPr>
        <p:spPr>
          <a:xfrm>
            <a:off x="5451375" y="6777687"/>
            <a:ext cx="149225" cy="64769"/>
          </a:xfrm>
          <a:custGeom>
            <a:avLst/>
            <a:gdLst/>
            <a:ahLst/>
            <a:cxnLst/>
            <a:rect l="l" t="t" r="r" b="b"/>
            <a:pathLst>
              <a:path w="149225" h="64770">
                <a:moveTo>
                  <a:pt x="0" y="35368"/>
                </a:moveTo>
                <a:lnTo>
                  <a:pt x="7445" y="64221"/>
                </a:lnTo>
              </a:path>
              <a:path w="149225" h="64770">
                <a:moveTo>
                  <a:pt x="52121" y="22337"/>
                </a:moveTo>
                <a:lnTo>
                  <a:pt x="59567" y="51190"/>
                </a:lnTo>
              </a:path>
              <a:path w="149225" h="64770">
                <a:moveTo>
                  <a:pt x="93074" y="12099"/>
                </a:moveTo>
                <a:lnTo>
                  <a:pt x="99589" y="40952"/>
                </a:lnTo>
              </a:path>
              <a:path w="149225" h="64770">
                <a:moveTo>
                  <a:pt x="142404" y="0"/>
                </a:moveTo>
                <a:lnTo>
                  <a:pt x="148919" y="288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60" name="object 18260"/>
          <p:cNvSpPr/>
          <p:nvPr/>
        </p:nvSpPr>
        <p:spPr>
          <a:xfrm>
            <a:off x="11454683" y="706528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61" name="object 18261"/>
          <p:cNvSpPr/>
          <p:nvPr/>
        </p:nvSpPr>
        <p:spPr>
          <a:xfrm>
            <a:off x="11450029" y="6987105"/>
            <a:ext cx="79375" cy="83185"/>
          </a:xfrm>
          <a:custGeom>
            <a:avLst/>
            <a:gdLst/>
            <a:ahLst/>
            <a:cxnLst/>
            <a:rect l="l" t="t" r="r" b="b"/>
            <a:pathLst>
              <a:path w="79375" h="83184">
                <a:moveTo>
                  <a:pt x="4653" y="0"/>
                </a:moveTo>
                <a:lnTo>
                  <a:pt x="4653" y="30714"/>
                </a:lnTo>
              </a:path>
              <a:path w="79375" h="83184">
                <a:moveTo>
                  <a:pt x="4653" y="47468"/>
                </a:moveTo>
                <a:lnTo>
                  <a:pt x="4653" y="78182"/>
                </a:lnTo>
              </a:path>
              <a:path w="79375" h="83184">
                <a:moveTo>
                  <a:pt x="74459" y="0"/>
                </a:moveTo>
                <a:lnTo>
                  <a:pt x="48398" y="0"/>
                </a:lnTo>
              </a:path>
              <a:path w="79375" h="83184">
                <a:moveTo>
                  <a:pt x="30714" y="0"/>
                </a:moveTo>
                <a:lnTo>
                  <a:pt x="4653" y="0"/>
                </a:lnTo>
              </a:path>
              <a:path w="79375" h="83184">
                <a:moveTo>
                  <a:pt x="74459" y="0"/>
                </a:moveTo>
                <a:lnTo>
                  <a:pt x="79113" y="0"/>
                </a:lnTo>
              </a:path>
              <a:path w="79375" h="83184">
                <a:moveTo>
                  <a:pt x="79113" y="0"/>
                </a:moveTo>
                <a:lnTo>
                  <a:pt x="79113" y="30714"/>
                </a:lnTo>
              </a:path>
              <a:path w="79375" h="83184">
                <a:moveTo>
                  <a:pt x="79113" y="47468"/>
                </a:moveTo>
                <a:lnTo>
                  <a:pt x="79113" y="78182"/>
                </a:lnTo>
              </a:path>
              <a:path w="79375" h="83184">
                <a:moveTo>
                  <a:pt x="79113" y="78182"/>
                </a:moveTo>
                <a:lnTo>
                  <a:pt x="74459" y="78182"/>
                </a:lnTo>
              </a:path>
              <a:path w="79375" h="83184">
                <a:moveTo>
                  <a:pt x="0" y="82836"/>
                </a:moveTo>
                <a:lnTo>
                  <a:pt x="30714" y="82836"/>
                </a:lnTo>
              </a:path>
              <a:path w="79375" h="83184">
                <a:moveTo>
                  <a:pt x="48398" y="82836"/>
                </a:moveTo>
                <a:lnTo>
                  <a:pt x="79113" y="8283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62" name="object 18262"/>
          <p:cNvSpPr/>
          <p:nvPr/>
        </p:nvSpPr>
        <p:spPr>
          <a:xfrm>
            <a:off x="11062840" y="4455477"/>
            <a:ext cx="149860" cy="64769"/>
          </a:xfrm>
          <a:custGeom>
            <a:avLst/>
            <a:gdLst/>
            <a:ahLst/>
            <a:cxnLst/>
            <a:rect l="l" t="t" r="r" b="b"/>
            <a:pathLst>
              <a:path w="149859" h="64770">
                <a:moveTo>
                  <a:pt x="142404" y="64221"/>
                </a:moveTo>
                <a:lnTo>
                  <a:pt x="149850" y="35368"/>
                </a:lnTo>
              </a:path>
              <a:path w="149859" h="64770">
                <a:moveTo>
                  <a:pt x="90282" y="51190"/>
                </a:moveTo>
                <a:lnTo>
                  <a:pt x="96797" y="22337"/>
                </a:lnTo>
              </a:path>
              <a:path w="149859" h="64770">
                <a:moveTo>
                  <a:pt x="49329" y="41883"/>
                </a:moveTo>
                <a:lnTo>
                  <a:pt x="56775" y="13030"/>
                </a:lnTo>
              </a:path>
              <a:path w="149859" h="64770">
                <a:moveTo>
                  <a:pt x="0" y="28853"/>
                </a:moveTo>
                <a:lnTo>
                  <a:pt x="7445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63" name="object 18263"/>
          <p:cNvSpPr/>
          <p:nvPr/>
        </p:nvSpPr>
        <p:spPr>
          <a:xfrm>
            <a:off x="11450029" y="7065288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4653" y="0"/>
                </a:moveTo>
                <a:lnTo>
                  <a:pt x="0" y="0"/>
                </a:lnTo>
              </a:path>
              <a:path w="74929">
                <a:moveTo>
                  <a:pt x="0" y="0"/>
                </a:moveTo>
                <a:lnTo>
                  <a:pt x="28853" y="0"/>
                </a:lnTo>
              </a:path>
              <a:path w="74929">
                <a:moveTo>
                  <a:pt x="46537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64" name="object 18264"/>
          <p:cNvSpPr/>
          <p:nvPr/>
        </p:nvSpPr>
        <p:spPr>
          <a:xfrm>
            <a:off x="11450029" y="6982451"/>
            <a:ext cx="79375" cy="5080"/>
          </a:xfrm>
          <a:custGeom>
            <a:avLst/>
            <a:gdLst/>
            <a:ahLst/>
            <a:cxnLst/>
            <a:rect l="l" t="t" r="r" b="b"/>
            <a:pathLst>
              <a:path w="79375" h="5079">
                <a:moveTo>
                  <a:pt x="0" y="0"/>
                </a:moveTo>
                <a:lnTo>
                  <a:pt x="30714" y="0"/>
                </a:lnTo>
              </a:path>
              <a:path w="79375" h="5079">
                <a:moveTo>
                  <a:pt x="48398" y="0"/>
                </a:moveTo>
                <a:lnTo>
                  <a:pt x="79113" y="0"/>
                </a:lnTo>
              </a:path>
              <a:path w="79375" h="5079">
                <a:moveTo>
                  <a:pt x="74459" y="4653"/>
                </a:moveTo>
                <a:lnTo>
                  <a:pt x="46537" y="4653"/>
                </a:lnTo>
              </a:path>
              <a:path w="79375" h="5079">
                <a:moveTo>
                  <a:pt x="28853" y="4653"/>
                </a:moveTo>
                <a:lnTo>
                  <a:pt x="0" y="4653"/>
                </a:lnTo>
              </a:path>
              <a:path w="79375" h="5079">
                <a:moveTo>
                  <a:pt x="0" y="4653"/>
                </a:moveTo>
                <a:lnTo>
                  <a:pt x="4653" y="4653"/>
                </a:lnTo>
              </a:path>
              <a:path w="79375"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265" name="object 18265"/>
          <p:cNvGrpSpPr/>
          <p:nvPr/>
        </p:nvGrpSpPr>
        <p:grpSpPr>
          <a:xfrm>
            <a:off x="11449099" y="6978728"/>
            <a:ext cx="62865" cy="91440"/>
            <a:chOff x="11449099" y="6978728"/>
            <a:chExt cx="62865" cy="91440"/>
          </a:xfrm>
        </p:grpSpPr>
        <p:sp>
          <p:nvSpPr>
            <p:cNvPr id="18266" name="object 18266"/>
            <p:cNvSpPr/>
            <p:nvPr/>
          </p:nvSpPr>
          <p:spPr>
            <a:xfrm>
              <a:off x="11450030" y="6978728"/>
              <a:ext cx="57785" cy="91440"/>
            </a:xfrm>
            <a:custGeom>
              <a:avLst/>
              <a:gdLst/>
              <a:ahLst/>
              <a:cxnLst/>
              <a:rect l="l" t="t" r="r" b="b"/>
              <a:pathLst>
                <a:path w="57784" h="91440">
                  <a:moveTo>
                    <a:pt x="0" y="86559"/>
                  </a:moveTo>
                  <a:lnTo>
                    <a:pt x="0" y="91213"/>
                  </a:lnTo>
                </a:path>
                <a:path w="57784" h="91440">
                  <a:moveTo>
                    <a:pt x="0" y="86559"/>
                  </a:moveTo>
                  <a:lnTo>
                    <a:pt x="0" y="55844"/>
                  </a:lnTo>
                </a:path>
                <a:path w="57784" h="91440">
                  <a:moveTo>
                    <a:pt x="0" y="39091"/>
                  </a:moveTo>
                  <a:lnTo>
                    <a:pt x="0" y="8376"/>
                  </a:lnTo>
                </a:path>
                <a:path w="57784" h="91440">
                  <a:moveTo>
                    <a:pt x="0" y="8376"/>
                  </a:moveTo>
                  <a:lnTo>
                    <a:pt x="0" y="39091"/>
                  </a:lnTo>
                </a:path>
                <a:path w="57784" h="91440">
                  <a:moveTo>
                    <a:pt x="0" y="55844"/>
                  </a:moveTo>
                  <a:lnTo>
                    <a:pt x="0" y="86559"/>
                  </a:lnTo>
                </a:path>
                <a:path w="57784" h="91440">
                  <a:moveTo>
                    <a:pt x="25130" y="0"/>
                  </a:moveTo>
                  <a:lnTo>
                    <a:pt x="25130" y="4653"/>
                  </a:lnTo>
                </a:path>
                <a:path w="57784" h="91440">
                  <a:moveTo>
                    <a:pt x="57706" y="4653"/>
                  </a:moveTo>
                  <a:lnTo>
                    <a:pt x="25130" y="4653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67" name="object 18267"/>
            <p:cNvSpPr/>
            <p:nvPr/>
          </p:nvSpPr>
          <p:spPr>
            <a:xfrm>
              <a:off x="11509597" y="69824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68" name="object 18268"/>
            <p:cNvSpPr/>
            <p:nvPr/>
          </p:nvSpPr>
          <p:spPr>
            <a:xfrm>
              <a:off x="11509598" y="69833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69" name="object 18269"/>
            <p:cNvSpPr/>
            <p:nvPr/>
          </p:nvSpPr>
          <p:spPr>
            <a:xfrm>
              <a:off x="11508666" y="69824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70" name="object 18270"/>
            <p:cNvSpPr/>
            <p:nvPr/>
          </p:nvSpPr>
          <p:spPr>
            <a:xfrm>
              <a:off x="11507736" y="698338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861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71" name="object 18271"/>
            <p:cNvSpPr/>
            <p:nvPr/>
          </p:nvSpPr>
          <p:spPr>
            <a:xfrm>
              <a:off x="11506805" y="69824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72" name="object 18272"/>
            <p:cNvSpPr/>
            <p:nvPr/>
          </p:nvSpPr>
          <p:spPr>
            <a:xfrm>
              <a:off x="11510528" y="6978728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46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273" name="object 18273"/>
          <p:cNvSpPr/>
          <p:nvPr/>
        </p:nvSpPr>
        <p:spPr>
          <a:xfrm>
            <a:off x="5604018" y="6808402"/>
            <a:ext cx="45085" cy="127000"/>
          </a:xfrm>
          <a:custGeom>
            <a:avLst/>
            <a:gdLst/>
            <a:ahLst/>
            <a:cxnLst/>
            <a:rect l="l" t="t" r="r" b="b"/>
            <a:pathLst>
              <a:path w="45085" h="127000">
                <a:moveTo>
                  <a:pt x="44675" y="126581"/>
                </a:moveTo>
                <a:lnTo>
                  <a:pt x="38160" y="99589"/>
                </a:lnTo>
              </a:path>
              <a:path w="45085" h="127000">
                <a:moveTo>
                  <a:pt x="33506" y="83767"/>
                </a:moveTo>
                <a:lnTo>
                  <a:pt x="26060" y="52121"/>
                </a:lnTo>
              </a:path>
              <a:path w="45085" h="127000">
                <a:moveTo>
                  <a:pt x="22337" y="36299"/>
                </a:moveTo>
                <a:lnTo>
                  <a:pt x="15822" y="9307"/>
                </a:lnTo>
              </a:path>
              <a:path w="45085" h="127000">
                <a:moveTo>
                  <a:pt x="15822" y="9307"/>
                </a:moveTo>
                <a:lnTo>
                  <a:pt x="13961" y="6515"/>
                </a:lnTo>
              </a:path>
              <a:path w="45085" h="127000">
                <a:moveTo>
                  <a:pt x="2792" y="0"/>
                </a:moveTo>
                <a:lnTo>
                  <a:pt x="0" y="930"/>
                </a:lnTo>
              </a:path>
              <a:path w="45085" h="127000">
                <a:moveTo>
                  <a:pt x="6515" y="930"/>
                </a:moveTo>
                <a:lnTo>
                  <a:pt x="2792" y="0"/>
                </a:lnTo>
              </a:path>
              <a:path w="45085" h="127000">
                <a:moveTo>
                  <a:pt x="9307" y="1861"/>
                </a:moveTo>
                <a:lnTo>
                  <a:pt x="6515" y="930"/>
                </a:lnTo>
              </a:path>
              <a:path w="45085" h="127000">
                <a:moveTo>
                  <a:pt x="12099" y="3722"/>
                </a:moveTo>
                <a:lnTo>
                  <a:pt x="9307" y="1861"/>
                </a:lnTo>
              </a:path>
              <a:path w="45085" h="127000">
                <a:moveTo>
                  <a:pt x="13961" y="6515"/>
                </a:moveTo>
                <a:lnTo>
                  <a:pt x="12099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74" name="object 18274"/>
          <p:cNvSpPr/>
          <p:nvPr/>
        </p:nvSpPr>
        <p:spPr>
          <a:xfrm>
            <a:off x="5446722" y="6845631"/>
            <a:ext cx="33020" cy="132715"/>
          </a:xfrm>
          <a:custGeom>
            <a:avLst/>
            <a:gdLst/>
            <a:ahLst/>
            <a:cxnLst/>
            <a:rect l="l" t="t" r="r" b="b"/>
            <a:pathLst>
              <a:path w="33020" h="132715">
                <a:moveTo>
                  <a:pt x="4653" y="3722"/>
                </a:moveTo>
                <a:lnTo>
                  <a:pt x="1861" y="5584"/>
                </a:lnTo>
              </a:path>
              <a:path w="33020" h="132715">
                <a:moveTo>
                  <a:pt x="7445" y="930"/>
                </a:moveTo>
                <a:lnTo>
                  <a:pt x="4653" y="3722"/>
                </a:lnTo>
              </a:path>
              <a:path w="33020" h="132715">
                <a:moveTo>
                  <a:pt x="10238" y="0"/>
                </a:moveTo>
                <a:lnTo>
                  <a:pt x="7445" y="930"/>
                </a:lnTo>
              </a:path>
              <a:path w="33020" h="132715">
                <a:moveTo>
                  <a:pt x="930" y="8376"/>
                </a:moveTo>
                <a:lnTo>
                  <a:pt x="0" y="12099"/>
                </a:lnTo>
              </a:path>
              <a:path w="33020" h="132715">
                <a:moveTo>
                  <a:pt x="1861" y="5584"/>
                </a:moveTo>
                <a:lnTo>
                  <a:pt x="930" y="8376"/>
                </a:lnTo>
              </a:path>
              <a:path w="33020" h="132715">
                <a:moveTo>
                  <a:pt x="0" y="12099"/>
                </a:moveTo>
                <a:lnTo>
                  <a:pt x="930" y="14891"/>
                </a:lnTo>
              </a:path>
              <a:path w="33020" h="132715">
                <a:moveTo>
                  <a:pt x="930" y="14891"/>
                </a:moveTo>
                <a:lnTo>
                  <a:pt x="7445" y="41883"/>
                </a:lnTo>
              </a:path>
              <a:path w="33020" h="132715">
                <a:moveTo>
                  <a:pt x="11168" y="57706"/>
                </a:moveTo>
                <a:lnTo>
                  <a:pt x="19545" y="89351"/>
                </a:lnTo>
              </a:path>
              <a:path w="33020" h="132715">
                <a:moveTo>
                  <a:pt x="23268" y="105174"/>
                </a:moveTo>
                <a:lnTo>
                  <a:pt x="29783" y="132165"/>
                </a:lnTo>
              </a:path>
              <a:path w="33020" h="132715">
                <a:moveTo>
                  <a:pt x="29783" y="132165"/>
                </a:moveTo>
                <a:lnTo>
                  <a:pt x="32576" y="13123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75" name="object 18275"/>
          <p:cNvSpPr/>
          <p:nvPr/>
        </p:nvSpPr>
        <p:spPr>
          <a:xfrm>
            <a:off x="5644970" y="6934983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276" name="object 18276"/>
          <p:cNvGrpSpPr/>
          <p:nvPr/>
        </p:nvGrpSpPr>
        <p:grpSpPr>
          <a:xfrm>
            <a:off x="5445791" y="6804679"/>
            <a:ext cx="174625" cy="50800"/>
            <a:chOff x="5445791" y="6804679"/>
            <a:chExt cx="174625" cy="50800"/>
          </a:xfrm>
        </p:grpSpPr>
        <p:sp>
          <p:nvSpPr>
            <p:cNvPr id="18277" name="object 18277"/>
            <p:cNvSpPr/>
            <p:nvPr/>
          </p:nvSpPr>
          <p:spPr>
            <a:xfrm>
              <a:off x="5446721" y="6842839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9525" h="12700">
                  <a:moveTo>
                    <a:pt x="6515" y="930"/>
                  </a:moveTo>
                  <a:lnTo>
                    <a:pt x="9307" y="0"/>
                  </a:lnTo>
                </a:path>
                <a:path w="9525" h="12700">
                  <a:moveTo>
                    <a:pt x="3722" y="2792"/>
                  </a:moveTo>
                  <a:lnTo>
                    <a:pt x="6515" y="930"/>
                  </a:lnTo>
                </a:path>
                <a:path w="9525" h="12700">
                  <a:moveTo>
                    <a:pt x="1861" y="5584"/>
                  </a:moveTo>
                  <a:lnTo>
                    <a:pt x="3722" y="2792"/>
                  </a:lnTo>
                </a:path>
                <a:path w="9525" h="12700">
                  <a:moveTo>
                    <a:pt x="0" y="8376"/>
                  </a:moveTo>
                  <a:lnTo>
                    <a:pt x="1861" y="5584"/>
                  </a:lnTo>
                </a:path>
                <a:path w="9525" h="12700">
                  <a:moveTo>
                    <a:pt x="0" y="12099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78" name="object 18278"/>
            <p:cNvSpPr/>
            <p:nvPr/>
          </p:nvSpPr>
          <p:spPr>
            <a:xfrm>
              <a:off x="5455098" y="68419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79" name="object 18279"/>
            <p:cNvSpPr/>
            <p:nvPr/>
          </p:nvSpPr>
          <p:spPr>
            <a:xfrm>
              <a:off x="5456029" y="6805609"/>
              <a:ext cx="163195" cy="37465"/>
            </a:xfrm>
            <a:custGeom>
              <a:avLst/>
              <a:gdLst/>
              <a:ahLst/>
              <a:cxnLst/>
              <a:rect l="l" t="t" r="r" b="b"/>
              <a:pathLst>
                <a:path w="163195" h="37465">
                  <a:moveTo>
                    <a:pt x="0" y="37229"/>
                  </a:moveTo>
                  <a:lnTo>
                    <a:pt x="40022" y="26991"/>
                  </a:lnTo>
                </a:path>
                <a:path w="163195" h="37465">
                  <a:moveTo>
                    <a:pt x="56775" y="23268"/>
                  </a:moveTo>
                  <a:lnTo>
                    <a:pt x="90282" y="14891"/>
                  </a:lnTo>
                </a:path>
                <a:path w="163195" h="37465">
                  <a:moveTo>
                    <a:pt x="107966" y="10238"/>
                  </a:moveTo>
                  <a:lnTo>
                    <a:pt x="147057" y="930"/>
                  </a:lnTo>
                </a:path>
                <a:path w="163195" h="37465">
                  <a:moveTo>
                    <a:pt x="147057" y="930"/>
                  </a:moveTo>
                  <a:lnTo>
                    <a:pt x="147988" y="930"/>
                  </a:lnTo>
                </a:path>
                <a:path w="163195" h="37465">
                  <a:moveTo>
                    <a:pt x="147988" y="930"/>
                  </a:moveTo>
                  <a:lnTo>
                    <a:pt x="149850" y="0"/>
                  </a:lnTo>
                </a:path>
                <a:path w="163195" h="37465">
                  <a:moveTo>
                    <a:pt x="157295" y="1861"/>
                  </a:moveTo>
                  <a:lnTo>
                    <a:pt x="159157" y="3722"/>
                  </a:lnTo>
                </a:path>
                <a:path w="163195" h="37465">
                  <a:moveTo>
                    <a:pt x="153572" y="930"/>
                  </a:moveTo>
                  <a:lnTo>
                    <a:pt x="157295" y="1861"/>
                  </a:lnTo>
                </a:path>
                <a:path w="163195" h="37465">
                  <a:moveTo>
                    <a:pt x="150780" y="0"/>
                  </a:moveTo>
                  <a:lnTo>
                    <a:pt x="153572" y="930"/>
                  </a:lnTo>
                </a:path>
                <a:path w="163195" h="37465">
                  <a:moveTo>
                    <a:pt x="161018" y="6515"/>
                  </a:moveTo>
                  <a:lnTo>
                    <a:pt x="162880" y="9307"/>
                  </a:lnTo>
                </a:path>
                <a:path w="163195" h="37465">
                  <a:moveTo>
                    <a:pt x="160088" y="4653"/>
                  </a:moveTo>
                  <a:lnTo>
                    <a:pt x="161018" y="6515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280" name="object 18280"/>
          <p:cNvSpPr/>
          <p:nvPr/>
        </p:nvSpPr>
        <p:spPr>
          <a:xfrm>
            <a:off x="5539796" y="7232822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1861" y="3722"/>
                </a:lnTo>
              </a:path>
              <a:path w="9525" h="9525">
                <a:moveTo>
                  <a:pt x="2792" y="3722"/>
                </a:moveTo>
                <a:lnTo>
                  <a:pt x="2792" y="4653"/>
                </a:lnTo>
              </a:path>
              <a:path w="9525" h="9525">
                <a:moveTo>
                  <a:pt x="3722" y="5584"/>
                </a:moveTo>
                <a:lnTo>
                  <a:pt x="7445" y="8376"/>
                </a:lnTo>
              </a:path>
              <a:path w="9525" h="9525">
                <a:moveTo>
                  <a:pt x="8376" y="9307"/>
                </a:moveTo>
                <a:lnTo>
                  <a:pt x="9307" y="9307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81" name="object 18281"/>
          <p:cNvSpPr/>
          <p:nvPr/>
        </p:nvSpPr>
        <p:spPr>
          <a:xfrm>
            <a:off x="11015371" y="4612773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0"/>
                </a:moveTo>
                <a:lnTo>
                  <a:pt x="2792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82" name="object 18282"/>
          <p:cNvSpPr/>
          <p:nvPr/>
        </p:nvSpPr>
        <p:spPr>
          <a:xfrm>
            <a:off x="5549104" y="7191869"/>
            <a:ext cx="163195" cy="51435"/>
          </a:xfrm>
          <a:custGeom>
            <a:avLst/>
            <a:gdLst/>
            <a:ahLst/>
            <a:cxnLst/>
            <a:rect l="l" t="t" r="r" b="b"/>
            <a:pathLst>
              <a:path w="163195" h="51434">
                <a:moveTo>
                  <a:pt x="0" y="50260"/>
                </a:moveTo>
                <a:lnTo>
                  <a:pt x="4653" y="51190"/>
                </a:lnTo>
              </a:path>
              <a:path w="163195" h="51434">
                <a:moveTo>
                  <a:pt x="6515" y="50260"/>
                </a:moveTo>
                <a:lnTo>
                  <a:pt x="46537" y="40952"/>
                </a:lnTo>
              </a:path>
              <a:path w="163195" h="51434">
                <a:moveTo>
                  <a:pt x="63290" y="36299"/>
                </a:moveTo>
                <a:lnTo>
                  <a:pt x="96797" y="27922"/>
                </a:lnTo>
              </a:path>
              <a:path w="163195" h="51434">
                <a:moveTo>
                  <a:pt x="114481" y="24199"/>
                </a:moveTo>
                <a:lnTo>
                  <a:pt x="153572" y="13961"/>
                </a:lnTo>
              </a:path>
              <a:path w="163195" h="51434">
                <a:moveTo>
                  <a:pt x="153572" y="13961"/>
                </a:moveTo>
                <a:lnTo>
                  <a:pt x="158226" y="11168"/>
                </a:lnTo>
              </a:path>
              <a:path w="163195" h="51434">
                <a:moveTo>
                  <a:pt x="159157" y="11168"/>
                </a:moveTo>
                <a:lnTo>
                  <a:pt x="161949" y="6515"/>
                </a:lnTo>
              </a:path>
              <a:path w="163195" h="51434">
                <a:moveTo>
                  <a:pt x="162880" y="4653"/>
                </a:moveTo>
                <a:lnTo>
                  <a:pt x="16288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83" name="object 18283"/>
          <p:cNvSpPr/>
          <p:nvPr/>
        </p:nvSpPr>
        <p:spPr>
          <a:xfrm>
            <a:off x="11183836" y="4523421"/>
            <a:ext cx="33020" cy="132715"/>
          </a:xfrm>
          <a:custGeom>
            <a:avLst/>
            <a:gdLst/>
            <a:ahLst/>
            <a:cxnLst/>
            <a:rect l="l" t="t" r="r" b="b"/>
            <a:pathLst>
              <a:path w="33020" h="132714">
                <a:moveTo>
                  <a:pt x="0" y="131235"/>
                </a:moveTo>
                <a:lnTo>
                  <a:pt x="3722" y="132165"/>
                </a:lnTo>
              </a:path>
              <a:path w="33020" h="132714">
                <a:moveTo>
                  <a:pt x="3722" y="132165"/>
                </a:moveTo>
                <a:lnTo>
                  <a:pt x="10238" y="106104"/>
                </a:lnTo>
              </a:path>
              <a:path w="33020" h="132714">
                <a:moveTo>
                  <a:pt x="13961" y="89351"/>
                </a:moveTo>
                <a:lnTo>
                  <a:pt x="22337" y="57706"/>
                </a:lnTo>
              </a:path>
              <a:path w="33020" h="132714">
                <a:moveTo>
                  <a:pt x="26060" y="41883"/>
                </a:moveTo>
                <a:lnTo>
                  <a:pt x="32576" y="15822"/>
                </a:lnTo>
              </a:path>
              <a:path w="33020" h="132714">
                <a:moveTo>
                  <a:pt x="32576" y="15822"/>
                </a:moveTo>
                <a:lnTo>
                  <a:pt x="32576" y="13030"/>
                </a:lnTo>
              </a:path>
              <a:path w="33020" h="132714">
                <a:moveTo>
                  <a:pt x="26060" y="1861"/>
                </a:moveTo>
                <a:lnTo>
                  <a:pt x="22337" y="0"/>
                </a:lnTo>
              </a:path>
              <a:path w="33020" h="132714">
                <a:moveTo>
                  <a:pt x="28853" y="3722"/>
                </a:moveTo>
                <a:lnTo>
                  <a:pt x="26060" y="1861"/>
                </a:lnTo>
              </a:path>
              <a:path w="33020" h="132714">
                <a:moveTo>
                  <a:pt x="30714" y="6515"/>
                </a:moveTo>
                <a:lnTo>
                  <a:pt x="28853" y="3722"/>
                </a:lnTo>
              </a:path>
              <a:path w="33020" h="132714">
                <a:moveTo>
                  <a:pt x="32576" y="9307"/>
                </a:moveTo>
                <a:lnTo>
                  <a:pt x="30714" y="6515"/>
                </a:lnTo>
              </a:path>
              <a:path w="33020" h="132714">
                <a:moveTo>
                  <a:pt x="32576" y="12099"/>
                </a:moveTo>
                <a:lnTo>
                  <a:pt x="32576" y="9307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84" name="object 18284"/>
          <p:cNvSpPr/>
          <p:nvPr/>
        </p:nvSpPr>
        <p:spPr>
          <a:xfrm>
            <a:off x="11015371" y="4487123"/>
            <a:ext cx="45085" cy="125730"/>
          </a:xfrm>
          <a:custGeom>
            <a:avLst/>
            <a:gdLst/>
            <a:ahLst/>
            <a:cxnLst/>
            <a:rect l="l" t="t" r="r" b="b"/>
            <a:pathLst>
              <a:path w="45084" h="125729">
                <a:moveTo>
                  <a:pt x="31645" y="3722"/>
                </a:moveTo>
                <a:lnTo>
                  <a:pt x="30714" y="5584"/>
                </a:lnTo>
              </a:path>
              <a:path w="45084" h="125729">
                <a:moveTo>
                  <a:pt x="34437" y="1861"/>
                </a:moveTo>
                <a:lnTo>
                  <a:pt x="31645" y="3722"/>
                </a:lnTo>
              </a:path>
              <a:path w="45084" h="125729">
                <a:moveTo>
                  <a:pt x="38160" y="0"/>
                </a:moveTo>
                <a:lnTo>
                  <a:pt x="34437" y="1861"/>
                </a:lnTo>
              </a:path>
              <a:path w="45084" h="125729">
                <a:moveTo>
                  <a:pt x="40952" y="0"/>
                </a:moveTo>
                <a:lnTo>
                  <a:pt x="38160" y="0"/>
                </a:lnTo>
              </a:path>
              <a:path w="45084" h="125729">
                <a:moveTo>
                  <a:pt x="44675" y="0"/>
                </a:moveTo>
                <a:lnTo>
                  <a:pt x="40952" y="0"/>
                </a:lnTo>
              </a:path>
              <a:path w="45084" h="125729">
                <a:moveTo>
                  <a:pt x="29783" y="6515"/>
                </a:moveTo>
                <a:lnTo>
                  <a:pt x="28853" y="9307"/>
                </a:lnTo>
              </a:path>
              <a:path w="45084" h="125729">
                <a:moveTo>
                  <a:pt x="28853" y="9307"/>
                </a:moveTo>
                <a:lnTo>
                  <a:pt x="22337" y="35368"/>
                </a:lnTo>
              </a:path>
              <a:path w="45084" h="125729">
                <a:moveTo>
                  <a:pt x="18614" y="51190"/>
                </a:moveTo>
                <a:lnTo>
                  <a:pt x="10238" y="82836"/>
                </a:lnTo>
              </a:path>
              <a:path w="45084" h="125729">
                <a:moveTo>
                  <a:pt x="6515" y="98659"/>
                </a:moveTo>
                <a:lnTo>
                  <a:pt x="0" y="12565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85" name="object 18285"/>
          <p:cNvSpPr/>
          <p:nvPr/>
        </p:nvSpPr>
        <p:spPr>
          <a:xfrm>
            <a:off x="5647763" y="6933121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70" h="257175">
                <a:moveTo>
                  <a:pt x="64221" y="256885"/>
                </a:moveTo>
                <a:lnTo>
                  <a:pt x="59567" y="238270"/>
                </a:lnTo>
              </a:path>
              <a:path w="64770" h="257175">
                <a:moveTo>
                  <a:pt x="55844" y="221517"/>
                </a:moveTo>
                <a:lnTo>
                  <a:pt x="47468" y="187079"/>
                </a:lnTo>
              </a:path>
              <a:path w="64770" h="257175">
                <a:moveTo>
                  <a:pt x="42814" y="170326"/>
                </a:moveTo>
                <a:lnTo>
                  <a:pt x="34437" y="136819"/>
                </a:lnTo>
              </a:path>
              <a:path w="64770" h="257175">
                <a:moveTo>
                  <a:pt x="30714" y="120066"/>
                </a:moveTo>
                <a:lnTo>
                  <a:pt x="21407" y="85628"/>
                </a:lnTo>
              </a:path>
              <a:path w="64770" h="257175">
                <a:moveTo>
                  <a:pt x="17684" y="68875"/>
                </a:moveTo>
                <a:lnTo>
                  <a:pt x="9307" y="35368"/>
                </a:lnTo>
              </a:path>
              <a:path w="64770" h="257175">
                <a:moveTo>
                  <a:pt x="4653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286" name="object 18286"/>
          <p:cNvGrpSpPr/>
          <p:nvPr/>
        </p:nvGrpSpPr>
        <p:grpSpPr>
          <a:xfrm>
            <a:off x="11044225" y="4483399"/>
            <a:ext cx="174625" cy="50800"/>
            <a:chOff x="11044225" y="4483399"/>
            <a:chExt cx="174625" cy="50800"/>
          </a:xfrm>
        </p:grpSpPr>
        <p:sp>
          <p:nvSpPr>
            <p:cNvPr id="18287" name="object 18287"/>
            <p:cNvSpPr/>
            <p:nvPr/>
          </p:nvSpPr>
          <p:spPr>
            <a:xfrm>
              <a:off x="11045155" y="4484330"/>
              <a:ext cx="162560" cy="36830"/>
            </a:xfrm>
            <a:custGeom>
              <a:avLst/>
              <a:gdLst/>
              <a:ahLst/>
              <a:cxnLst/>
              <a:rect l="l" t="t" r="r" b="b"/>
              <a:pathLst>
                <a:path w="162559" h="36829">
                  <a:moveTo>
                    <a:pt x="930" y="5584"/>
                  </a:moveTo>
                  <a:lnTo>
                    <a:pt x="2792" y="3722"/>
                  </a:lnTo>
                </a:path>
                <a:path w="162559" h="36829">
                  <a:moveTo>
                    <a:pt x="0" y="9307"/>
                  </a:moveTo>
                  <a:lnTo>
                    <a:pt x="930" y="5584"/>
                  </a:lnTo>
                </a:path>
                <a:path w="162559" h="36829">
                  <a:moveTo>
                    <a:pt x="12099" y="0"/>
                  </a:moveTo>
                  <a:lnTo>
                    <a:pt x="15822" y="0"/>
                  </a:lnTo>
                </a:path>
                <a:path w="162559" h="36829">
                  <a:moveTo>
                    <a:pt x="8376" y="0"/>
                  </a:moveTo>
                  <a:lnTo>
                    <a:pt x="12099" y="0"/>
                  </a:lnTo>
                </a:path>
                <a:path w="162559" h="36829">
                  <a:moveTo>
                    <a:pt x="5584" y="930"/>
                  </a:moveTo>
                  <a:lnTo>
                    <a:pt x="8376" y="0"/>
                  </a:lnTo>
                </a:path>
                <a:path w="162559" h="36829">
                  <a:moveTo>
                    <a:pt x="2792" y="3722"/>
                  </a:moveTo>
                  <a:lnTo>
                    <a:pt x="5584" y="930"/>
                  </a:lnTo>
                </a:path>
                <a:path w="162559" h="36829">
                  <a:moveTo>
                    <a:pt x="15822" y="0"/>
                  </a:moveTo>
                  <a:lnTo>
                    <a:pt x="54913" y="10238"/>
                  </a:lnTo>
                </a:path>
                <a:path w="162559" h="36829">
                  <a:moveTo>
                    <a:pt x="71667" y="13961"/>
                  </a:moveTo>
                  <a:lnTo>
                    <a:pt x="106104" y="22337"/>
                  </a:lnTo>
                </a:path>
                <a:path w="162559" h="36829">
                  <a:moveTo>
                    <a:pt x="122858" y="26991"/>
                  </a:moveTo>
                  <a:lnTo>
                    <a:pt x="161949" y="36299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88" name="object 18288"/>
            <p:cNvSpPr/>
            <p:nvPr/>
          </p:nvSpPr>
          <p:spPr>
            <a:xfrm>
              <a:off x="11212689" y="45234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89" name="object 18289"/>
            <p:cNvSpPr/>
            <p:nvPr/>
          </p:nvSpPr>
          <p:spPr>
            <a:xfrm>
              <a:off x="11207105" y="4520629"/>
              <a:ext cx="10795" cy="12700"/>
            </a:xfrm>
            <a:custGeom>
              <a:avLst/>
              <a:gdLst/>
              <a:ahLst/>
              <a:cxnLst/>
              <a:rect l="l" t="t" r="r" b="b"/>
              <a:pathLst>
                <a:path w="10795" h="12700">
                  <a:moveTo>
                    <a:pt x="3722" y="1861"/>
                  </a:moveTo>
                  <a:lnTo>
                    <a:pt x="6515" y="3722"/>
                  </a:lnTo>
                </a:path>
                <a:path w="10795" h="12700">
                  <a:moveTo>
                    <a:pt x="0" y="0"/>
                  </a:moveTo>
                  <a:lnTo>
                    <a:pt x="3722" y="1861"/>
                  </a:lnTo>
                </a:path>
                <a:path w="10795" h="12700">
                  <a:moveTo>
                    <a:pt x="9307" y="9307"/>
                  </a:moveTo>
                  <a:lnTo>
                    <a:pt x="10238" y="12099"/>
                  </a:lnTo>
                </a:path>
                <a:path w="10795" h="12700">
                  <a:moveTo>
                    <a:pt x="8376" y="6515"/>
                  </a:moveTo>
                  <a:lnTo>
                    <a:pt x="9307" y="9307"/>
                  </a:lnTo>
                </a:path>
                <a:path w="10795" h="12700">
                  <a:moveTo>
                    <a:pt x="6515" y="4653"/>
                  </a:moveTo>
                  <a:lnTo>
                    <a:pt x="8376" y="6515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290" name="object 18290"/>
          <p:cNvSpPr/>
          <p:nvPr/>
        </p:nvSpPr>
        <p:spPr>
          <a:xfrm>
            <a:off x="5476506" y="6975936"/>
            <a:ext cx="79375" cy="267335"/>
          </a:xfrm>
          <a:custGeom>
            <a:avLst/>
            <a:gdLst/>
            <a:ahLst/>
            <a:cxnLst/>
            <a:rect l="l" t="t" r="r" b="b"/>
            <a:pathLst>
              <a:path w="79375" h="267334">
                <a:moveTo>
                  <a:pt x="0" y="0"/>
                </a:moveTo>
                <a:lnTo>
                  <a:pt x="3722" y="18614"/>
                </a:lnTo>
              </a:path>
              <a:path w="79375" h="267334">
                <a:moveTo>
                  <a:pt x="8376" y="35368"/>
                </a:moveTo>
                <a:lnTo>
                  <a:pt x="16753" y="68875"/>
                </a:lnTo>
              </a:path>
              <a:path w="79375" h="267334">
                <a:moveTo>
                  <a:pt x="21407" y="85628"/>
                </a:moveTo>
                <a:lnTo>
                  <a:pt x="29783" y="120066"/>
                </a:lnTo>
              </a:path>
              <a:path w="79375" h="267334">
                <a:moveTo>
                  <a:pt x="33506" y="136819"/>
                </a:moveTo>
                <a:lnTo>
                  <a:pt x="41883" y="170326"/>
                </a:lnTo>
              </a:path>
              <a:path w="79375" h="267334">
                <a:moveTo>
                  <a:pt x="46537" y="188010"/>
                </a:moveTo>
                <a:lnTo>
                  <a:pt x="54913" y="221517"/>
                </a:lnTo>
              </a:path>
              <a:path w="79375" h="267334">
                <a:moveTo>
                  <a:pt x="58636" y="238270"/>
                </a:moveTo>
                <a:lnTo>
                  <a:pt x="63290" y="256885"/>
                </a:lnTo>
              </a:path>
              <a:path w="79375" h="267334">
                <a:moveTo>
                  <a:pt x="79113" y="266193"/>
                </a:moveTo>
                <a:lnTo>
                  <a:pt x="76321" y="267123"/>
                </a:lnTo>
              </a:path>
              <a:path w="79375" h="267334">
                <a:moveTo>
                  <a:pt x="76321" y="267123"/>
                </a:moveTo>
                <a:lnTo>
                  <a:pt x="72598" y="26619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91" name="object 18291"/>
          <p:cNvSpPr/>
          <p:nvPr/>
        </p:nvSpPr>
        <p:spPr>
          <a:xfrm>
            <a:off x="11107515" y="4913404"/>
            <a:ext cx="15240" cy="7620"/>
          </a:xfrm>
          <a:custGeom>
            <a:avLst/>
            <a:gdLst/>
            <a:ahLst/>
            <a:cxnLst/>
            <a:rect l="l" t="t" r="r" b="b"/>
            <a:pathLst>
              <a:path w="15240" h="7620">
                <a:moveTo>
                  <a:pt x="0" y="7445"/>
                </a:moveTo>
                <a:lnTo>
                  <a:pt x="5584" y="7445"/>
                </a:lnTo>
              </a:path>
              <a:path w="15240" h="7620">
                <a:moveTo>
                  <a:pt x="6515" y="6515"/>
                </a:moveTo>
                <a:lnTo>
                  <a:pt x="7445" y="6515"/>
                </a:lnTo>
              </a:path>
              <a:path w="15240" h="7620">
                <a:moveTo>
                  <a:pt x="7445" y="6515"/>
                </a:moveTo>
                <a:lnTo>
                  <a:pt x="11168" y="4653"/>
                </a:lnTo>
              </a:path>
              <a:path w="15240" h="7620">
                <a:moveTo>
                  <a:pt x="12099" y="3722"/>
                </a:moveTo>
                <a:lnTo>
                  <a:pt x="1489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92" name="object 18292"/>
          <p:cNvSpPr/>
          <p:nvPr/>
        </p:nvSpPr>
        <p:spPr>
          <a:xfrm>
            <a:off x="10951150" y="4867797"/>
            <a:ext cx="156845" cy="53340"/>
          </a:xfrm>
          <a:custGeom>
            <a:avLst/>
            <a:gdLst/>
            <a:ahLst/>
            <a:cxnLst/>
            <a:rect l="l" t="t" r="r" b="b"/>
            <a:pathLst>
              <a:path w="156845" h="53339">
                <a:moveTo>
                  <a:pt x="10238" y="15822"/>
                </a:moveTo>
                <a:lnTo>
                  <a:pt x="49329" y="26060"/>
                </a:lnTo>
              </a:path>
              <a:path w="156845" h="53339">
                <a:moveTo>
                  <a:pt x="66082" y="29783"/>
                </a:moveTo>
                <a:lnTo>
                  <a:pt x="100520" y="38160"/>
                </a:lnTo>
              </a:path>
              <a:path w="156845" h="53339">
                <a:moveTo>
                  <a:pt x="117273" y="42814"/>
                </a:moveTo>
                <a:lnTo>
                  <a:pt x="156365" y="53052"/>
                </a:lnTo>
              </a:path>
              <a:path w="156845" h="53339">
                <a:moveTo>
                  <a:pt x="0" y="0"/>
                </a:moveTo>
                <a:lnTo>
                  <a:pt x="0" y="5584"/>
                </a:lnTo>
              </a:path>
              <a:path w="156845" h="53339">
                <a:moveTo>
                  <a:pt x="930" y="6515"/>
                </a:moveTo>
                <a:lnTo>
                  <a:pt x="2792" y="11168"/>
                </a:lnTo>
              </a:path>
              <a:path w="156845" h="53339">
                <a:moveTo>
                  <a:pt x="3722" y="12099"/>
                </a:moveTo>
                <a:lnTo>
                  <a:pt x="6515" y="13961"/>
                </a:lnTo>
              </a:path>
              <a:path w="156845" h="53339">
                <a:moveTo>
                  <a:pt x="6515" y="13961"/>
                </a:moveTo>
                <a:lnTo>
                  <a:pt x="7445" y="1489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93" name="object 18293"/>
          <p:cNvSpPr/>
          <p:nvPr/>
        </p:nvSpPr>
        <p:spPr>
          <a:xfrm>
            <a:off x="5546311" y="7241199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2792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94" name="object 18294"/>
          <p:cNvSpPr/>
          <p:nvPr/>
        </p:nvSpPr>
        <p:spPr>
          <a:xfrm>
            <a:off x="10951150" y="4610912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70" h="257175">
                <a:moveTo>
                  <a:pt x="64221" y="0"/>
                </a:moveTo>
                <a:lnTo>
                  <a:pt x="59567" y="18614"/>
                </a:lnTo>
              </a:path>
              <a:path w="64770" h="257175">
                <a:moveTo>
                  <a:pt x="55844" y="35368"/>
                </a:moveTo>
                <a:lnTo>
                  <a:pt x="47468" y="69805"/>
                </a:lnTo>
              </a:path>
              <a:path w="64770" h="257175">
                <a:moveTo>
                  <a:pt x="42814" y="86559"/>
                </a:moveTo>
                <a:lnTo>
                  <a:pt x="34437" y="120066"/>
                </a:lnTo>
              </a:path>
              <a:path w="64770" h="257175">
                <a:moveTo>
                  <a:pt x="30714" y="136819"/>
                </a:moveTo>
                <a:lnTo>
                  <a:pt x="22337" y="171257"/>
                </a:lnTo>
              </a:path>
              <a:path w="64770" h="257175">
                <a:moveTo>
                  <a:pt x="17684" y="188010"/>
                </a:moveTo>
                <a:lnTo>
                  <a:pt x="9307" y="221517"/>
                </a:lnTo>
              </a:path>
              <a:path w="64770" h="257175">
                <a:moveTo>
                  <a:pt x="4653" y="238270"/>
                </a:moveTo>
                <a:lnTo>
                  <a:pt x="0" y="25688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95" name="object 18295"/>
          <p:cNvSpPr/>
          <p:nvPr/>
        </p:nvSpPr>
        <p:spPr>
          <a:xfrm>
            <a:off x="5543519" y="723840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2792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96" name="object 18296"/>
          <p:cNvSpPr/>
          <p:nvPr/>
        </p:nvSpPr>
        <p:spPr>
          <a:xfrm>
            <a:off x="11123338" y="4653726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70" h="257175">
                <a:moveTo>
                  <a:pt x="0" y="256885"/>
                </a:moveTo>
                <a:lnTo>
                  <a:pt x="4653" y="238270"/>
                </a:lnTo>
              </a:path>
              <a:path w="64770" h="257175">
                <a:moveTo>
                  <a:pt x="9307" y="221517"/>
                </a:moveTo>
                <a:lnTo>
                  <a:pt x="17684" y="188010"/>
                </a:lnTo>
              </a:path>
              <a:path w="64770" h="257175">
                <a:moveTo>
                  <a:pt x="21407" y="171257"/>
                </a:moveTo>
                <a:lnTo>
                  <a:pt x="29783" y="136819"/>
                </a:lnTo>
              </a:path>
              <a:path w="64770" h="257175">
                <a:moveTo>
                  <a:pt x="34437" y="120066"/>
                </a:moveTo>
                <a:lnTo>
                  <a:pt x="42814" y="86559"/>
                </a:lnTo>
              </a:path>
              <a:path w="64770" h="257175">
                <a:moveTo>
                  <a:pt x="47468" y="69805"/>
                </a:moveTo>
                <a:lnTo>
                  <a:pt x="55844" y="35368"/>
                </a:lnTo>
              </a:path>
              <a:path w="64770" h="257175">
                <a:moveTo>
                  <a:pt x="59567" y="18614"/>
                </a:moveTo>
                <a:lnTo>
                  <a:pt x="6422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97" name="object 18297"/>
          <p:cNvSpPr/>
          <p:nvPr/>
        </p:nvSpPr>
        <p:spPr>
          <a:xfrm>
            <a:off x="5541658" y="7235614"/>
            <a:ext cx="1905" cy="3175"/>
          </a:xfrm>
          <a:custGeom>
            <a:avLst/>
            <a:gdLst/>
            <a:ahLst/>
            <a:cxnLst/>
            <a:rect l="l" t="t" r="r" b="b"/>
            <a:pathLst>
              <a:path w="1904" h="3175">
                <a:moveTo>
                  <a:pt x="1861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98" name="object 18298"/>
          <p:cNvSpPr/>
          <p:nvPr/>
        </p:nvSpPr>
        <p:spPr>
          <a:xfrm>
            <a:off x="10951150" y="4867797"/>
            <a:ext cx="10795" cy="15875"/>
          </a:xfrm>
          <a:custGeom>
            <a:avLst/>
            <a:gdLst/>
            <a:ahLst/>
            <a:cxnLst/>
            <a:rect l="l" t="t" r="r" b="b"/>
            <a:pathLst>
              <a:path w="10795" h="15875">
                <a:moveTo>
                  <a:pt x="0" y="3722"/>
                </a:moveTo>
                <a:lnTo>
                  <a:pt x="0" y="0"/>
                </a:lnTo>
              </a:path>
              <a:path w="10795" h="15875">
                <a:moveTo>
                  <a:pt x="930" y="7445"/>
                </a:moveTo>
                <a:lnTo>
                  <a:pt x="0" y="3722"/>
                </a:lnTo>
              </a:path>
              <a:path w="10795" h="15875">
                <a:moveTo>
                  <a:pt x="1861" y="10238"/>
                </a:moveTo>
                <a:lnTo>
                  <a:pt x="930" y="7445"/>
                </a:lnTo>
              </a:path>
              <a:path w="10795" h="15875">
                <a:moveTo>
                  <a:pt x="3722" y="13030"/>
                </a:moveTo>
                <a:lnTo>
                  <a:pt x="1861" y="10238"/>
                </a:lnTo>
              </a:path>
              <a:path w="10795" h="15875">
                <a:moveTo>
                  <a:pt x="6515" y="14891"/>
                </a:moveTo>
                <a:lnTo>
                  <a:pt x="3722" y="13030"/>
                </a:lnTo>
              </a:path>
              <a:path w="10795" h="15875">
                <a:moveTo>
                  <a:pt x="10238" y="15822"/>
                </a:moveTo>
                <a:lnTo>
                  <a:pt x="6515" y="1489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99" name="object 18299"/>
          <p:cNvSpPr/>
          <p:nvPr/>
        </p:nvSpPr>
        <p:spPr>
          <a:xfrm>
            <a:off x="5539796" y="7232822"/>
            <a:ext cx="1905" cy="3175"/>
          </a:xfrm>
          <a:custGeom>
            <a:avLst/>
            <a:gdLst/>
            <a:ahLst/>
            <a:cxnLst/>
            <a:rect l="l" t="t" r="r" b="b"/>
            <a:pathLst>
              <a:path w="1904" h="3175">
                <a:moveTo>
                  <a:pt x="1861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00" name="object 18300"/>
          <p:cNvSpPr/>
          <p:nvPr/>
        </p:nvSpPr>
        <p:spPr>
          <a:xfrm>
            <a:off x="5711984" y="7190007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01" name="object 18301"/>
          <p:cNvSpPr/>
          <p:nvPr/>
        </p:nvSpPr>
        <p:spPr>
          <a:xfrm>
            <a:off x="11107515" y="4910612"/>
            <a:ext cx="15875" cy="10795"/>
          </a:xfrm>
          <a:custGeom>
            <a:avLst/>
            <a:gdLst/>
            <a:ahLst/>
            <a:cxnLst/>
            <a:rect l="l" t="t" r="r" b="b"/>
            <a:pathLst>
              <a:path w="15875" h="10795">
                <a:moveTo>
                  <a:pt x="3722" y="10238"/>
                </a:moveTo>
                <a:lnTo>
                  <a:pt x="0" y="10238"/>
                </a:lnTo>
              </a:path>
              <a:path w="15875" h="10795">
                <a:moveTo>
                  <a:pt x="7445" y="9307"/>
                </a:moveTo>
                <a:lnTo>
                  <a:pt x="3722" y="10238"/>
                </a:lnTo>
              </a:path>
              <a:path w="15875" h="10795">
                <a:moveTo>
                  <a:pt x="10238" y="8376"/>
                </a:moveTo>
                <a:lnTo>
                  <a:pt x="7445" y="9307"/>
                </a:lnTo>
              </a:path>
              <a:path w="15875" h="10795">
                <a:moveTo>
                  <a:pt x="13030" y="6515"/>
                </a:moveTo>
                <a:lnTo>
                  <a:pt x="10238" y="8376"/>
                </a:lnTo>
              </a:path>
              <a:path w="15875" h="10795">
                <a:moveTo>
                  <a:pt x="14891" y="3722"/>
                </a:moveTo>
                <a:lnTo>
                  <a:pt x="13030" y="6515"/>
                </a:lnTo>
              </a:path>
              <a:path w="15875" h="10795">
                <a:moveTo>
                  <a:pt x="15822" y="0"/>
                </a:moveTo>
                <a:lnTo>
                  <a:pt x="14891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02" name="object 18302"/>
          <p:cNvSpPr/>
          <p:nvPr/>
        </p:nvSpPr>
        <p:spPr>
          <a:xfrm>
            <a:off x="5702677" y="7193730"/>
            <a:ext cx="10795" cy="12700"/>
          </a:xfrm>
          <a:custGeom>
            <a:avLst/>
            <a:gdLst/>
            <a:ahLst/>
            <a:cxnLst/>
            <a:rect l="l" t="t" r="r" b="b"/>
            <a:pathLst>
              <a:path w="10795" h="12700">
                <a:moveTo>
                  <a:pt x="2792" y="11168"/>
                </a:moveTo>
                <a:lnTo>
                  <a:pt x="0" y="12099"/>
                </a:lnTo>
              </a:path>
              <a:path w="10795" h="12700">
                <a:moveTo>
                  <a:pt x="5584" y="8376"/>
                </a:moveTo>
                <a:lnTo>
                  <a:pt x="2792" y="11168"/>
                </a:lnTo>
              </a:path>
              <a:path w="10795" h="12700">
                <a:moveTo>
                  <a:pt x="8376" y="6515"/>
                </a:moveTo>
                <a:lnTo>
                  <a:pt x="5584" y="8376"/>
                </a:lnTo>
              </a:path>
              <a:path w="10795" h="12700">
                <a:moveTo>
                  <a:pt x="9307" y="2792"/>
                </a:moveTo>
                <a:lnTo>
                  <a:pt x="8376" y="6515"/>
                </a:lnTo>
              </a:path>
              <a:path w="10795" h="12700">
                <a:moveTo>
                  <a:pt x="10238" y="0"/>
                </a:moveTo>
                <a:lnTo>
                  <a:pt x="9307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03" name="object 18303"/>
          <p:cNvSpPr/>
          <p:nvPr/>
        </p:nvSpPr>
        <p:spPr>
          <a:xfrm>
            <a:off x="6183872" y="6785133"/>
            <a:ext cx="0" cy="97155"/>
          </a:xfrm>
          <a:custGeom>
            <a:avLst/>
            <a:gdLst/>
            <a:ahLst/>
            <a:cxnLst/>
            <a:rect l="l" t="t" r="r" b="b"/>
            <a:pathLst>
              <a:path h="97154">
                <a:moveTo>
                  <a:pt x="0" y="96797"/>
                </a:moveTo>
                <a:lnTo>
                  <a:pt x="0" y="56775"/>
                </a:lnTo>
              </a:path>
              <a:path h="97154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04" name="object 18304"/>
          <p:cNvSpPr/>
          <p:nvPr/>
        </p:nvSpPr>
        <p:spPr>
          <a:xfrm>
            <a:off x="11490983" y="6983382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05" name="object 18305"/>
          <p:cNvSpPr/>
          <p:nvPr/>
        </p:nvSpPr>
        <p:spPr>
          <a:xfrm>
            <a:off x="6129889" y="6772102"/>
            <a:ext cx="59055" cy="144780"/>
          </a:xfrm>
          <a:custGeom>
            <a:avLst/>
            <a:gdLst/>
            <a:ahLst/>
            <a:cxnLst/>
            <a:rect l="l" t="t" r="r" b="b"/>
            <a:pathLst>
              <a:path w="59054" h="144779">
                <a:moveTo>
                  <a:pt x="58636" y="113550"/>
                </a:moveTo>
                <a:lnTo>
                  <a:pt x="58636" y="95866"/>
                </a:lnTo>
              </a:path>
              <a:path w="59054" h="144779">
                <a:moveTo>
                  <a:pt x="58636" y="79113"/>
                </a:moveTo>
                <a:lnTo>
                  <a:pt x="58636" y="43745"/>
                </a:lnTo>
              </a:path>
              <a:path w="59054" h="144779">
                <a:moveTo>
                  <a:pt x="58636" y="26991"/>
                </a:moveTo>
                <a:lnTo>
                  <a:pt x="58636" y="9307"/>
                </a:lnTo>
              </a:path>
              <a:path w="59054" h="144779">
                <a:moveTo>
                  <a:pt x="53983" y="13030"/>
                </a:moveTo>
                <a:lnTo>
                  <a:pt x="36299" y="13030"/>
                </a:lnTo>
              </a:path>
              <a:path w="59054" h="144779">
                <a:moveTo>
                  <a:pt x="18614" y="13030"/>
                </a:moveTo>
                <a:lnTo>
                  <a:pt x="0" y="13030"/>
                </a:lnTo>
              </a:path>
              <a:path w="59054" h="144779">
                <a:moveTo>
                  <a:pt x="58636" y="9307"/>
                </a:moveTo>
                <a:lnTo>
                  <a:pt x="38160" y="9307"/>
                </a:lnTo>
              </a:path>
              <a:path w="59054" h="144779">
                <a:moveTo>
                  <a:pt x="20476" y="9307"/>
                </a:moveTo>
                <a:lnTo>
                  <a:pt x="0" y="9307"/>
                </a:lnTo>
              </a:path>
              <a:path w="59054" h="144779">
                <a:moveTo>
                  <a:pt x="53983" y="109827"/>
                </a:moveTo>
                <a:lnTo>
                  <a:pt x="36299" y="109827"/>
                </a:lnTo>
              </a:path>
              <a:path w="59054" h="144779">
                <a:moveTo>
                  <a:pt x="18614" y="109827"/>
                </a:moveTo>
                <a:lnTo>
                  <a:pt x="0" y="109827"/>
                </a:lnTo>
              </a:path>
              <a:path w="59054" h="144779">
                <a:moveTo>
                  <a:pt x="0" y="113550"/>
                </a:moveTo>
                <a:lnTo>
                  <a:pt x="20476" y="113550"/>
                </a:lnTo>
              </a:path>
              <a:path w="59054" h="144779">
                <a:moveTo>
                  <a:pt x="38160" y="113550"/>
                </a:moveTo>
                <a:lnTo>
                  <a:pt x="58636" y="113550"/>
                </a:lnTo>
              </a:path>
              <a:path w="59054" h="144779">
                <a:moveTo>
                  <a:pt x="0" y="0"/>
                </a:moveTo>
                <a:lnTo>
                  <a:pt x="0" y="40022"/>
                </a:lnTo>
              </a:path>
              <a:path w="59054" h="144779">
                <a:moveTo>
                  <a:pt x="0" y="56775"/>
                </a:moveTo>
                <a:lnTo>
                  <a:pt x="0" y="92143"/>
                </a:lnTo>
              </a:path>
              <a:path w="59054" h="144779">
                <a:moveTo>
                  <a:pt x="0" y="109827"/>
                </a:moveTo>
                <a:lnTo>
                  <a:pt x="0" y="14426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06" name="object 18306"/>
          <p:cNvSpPr/>
          <p:nvPr/>
        </p:nvSpPr>
        <p:spPr>
          <a:xfrm>
            <a:off x="6129889" y="693405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07" name="object 18307"/>
          <p:cNvSpPr/>
          <p:nvPr/>
        </p:nvSpPr>
        <p:spPr>
          <a:xfrm>
            <a:off x="10782685" y="4650934"/>
            <a:ext cx="1270" cy="9525"/>
          </a:xfrm>
          <a:custGeom>
            <a:avLst/>
            <a:gdLst/>
            <a:ahLst/>
            <a:cxnLst/>
            <a:rect l="l" t="t" r="r" b="b"/>
            <a:pathLst>
              <a:path w="1270" h="9525">
                <a:moveTo>
                  <a:pt x="930" y="930"/>
                </a:moveTo>
                <a:lnTo>
                  <a:pt x="930" y="8376"/>
                </a:lnTo>
              </a:path>
              <a:path w="1270"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08" name="object 18308"/>
          <p:cNvSpPr/>
          <p:nvPr/>
        </p:nvSpPr>
        <p:spPr>
          <a:xfrm>
            <a:off x="10784547" y="466024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09" name="object 18309"/>
          <p:cNvSpPr/>
          <p:nvPr/>
        </p:nvSpPr>
        <p:spPr>
          <a:xfrm>
            <a:off x="10782685" y="4660241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930" y="0"/>
                </a:lnTo>
              </a:path>
              <a:path w="1904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10" name="object 18310"/>
          <p:cNvSpPr/>
          <p:nvPr/>
        </p:nvSpPr>
        <p:spPr>
          <a:xfrm>
            <a:off x="10781754" y="4650007"/>
            <a:ext cx="1905" cy="11430"/>
          </a:xfrm>
          <a:custGeom>
            <a:avLst/>
            <a:gdLst/>
            <a:ahLst/>
            <a:cxnLst/>
            <a:rect l="l" t="t" r="r" b="b"/>
            <a:pathLst>
              <a:path w="1904" h="11429">
                <a:moveTo>
                  <a:pt x="1854" y="10236"/>
                </a:moveTo>
                <a:lnTo>
                  <a:pt x="1587" y="9588"/>
                </a:lnTo>
                <a:lnTo>
                  <a:pt x="927" y="9309"/>
                </a:lnTo>
                <a:lnTo>
                  <a:pt x="266" y="9588"/>
                </a:lnTo>
                <a:lnTo>
                  <a:pt x="0" y="10236"/>
                </a:lnTo>
                <a:lnTo>
                  <a:pt x="266" y="10896"/>
                </a:lnTo>
                <a:lnTo>
                  <a:pt x="927" y="11176"/>
                </a:lnTo>
                <a:lnTo>
                  <a:pt x="1587" y="10896"/>
                </a:lnTo>
                <a:lnTo>
                  <a:pt x="1854" y="10236"/>
                </a:lnTo>
                <a:close/>
              </a:path>
              <a:path w="1904" h="11429">
                <a:moveTo>
                  <a:pt x="1854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9999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11" name="object 18311"/>
          <p:cNvSpPr/>
          <p:nvPr/>
        </p:nvSpPr>
        <p:spPr>
          <a:xfrm>
            <a:off x="10782685" y="4650934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930" y="0"/>
                </a:lnTo>
              </a:path>
              <a:path w="1904">
                <a:moveTo>
                  <a:pt x="93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12" name="object 18312"/>
          <p:cNvSpPr/>
          <p:nvPr/>
        </p:nvSpPr>
        <p:spPr>
          <a:xfrm>
            <a:off x="10784547" y="46509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13" name="object 18313"/>
          <p:cNvSpPr/>
          <p:nvPr/>
        </p:nvSpPr>
        <p:spPr>
          <a:xfrm>
            <a:off x="10782685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14" name="object 18314"/>
          <p:cNvSpPr/>
          <p:nvPr/>
        </p:nvSpPr>
        <p:spPr>
          <a:xfrm>
            <a:off x="11965662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15" name="object 18315"/>
          <p:cNvSpPr/>
          <p:nvPr/>
        </p:nvSpPr>
        <p:spPr>
          <a:xfrm>
            <a:off x="6129889" y="6881931"/>
            <a:ext cx="0" cy="91440"/>
          </a:xfrm>
          <a:custGeom>
            <a:avLst/>
            <a:gdLst/>
            <a:ahLst/>
            <a:cxnLst/>
            <a:rect l="l" t="t" r="r" b="b"/>
            <a:pathLst>
              <a:path h="91440">
                <a:moveTo>
                  <a:pt x="0" y="91213"/>
                </a:moveTo>
                <a:lnTo>
                  <a:pt x="0" y="52121"/>
                </a:lnTo>
              </a:path>
              <a:path h="91440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16" name="object 18316"/>
          <p:cNvSpPr/>
          <p:nvPr/>
        </p:nvSpPr>
        <p:spPr>
          <a:xfrm>
            <a:off x="6129889" y="6772102"/>
            <a:ext cx="0" cy="92710"/>
          </a:xfrm>
          <a:custGeom>
            <a:avLst/>
            <a:gdLst/>
            <a:ahLst/>
            <a:cxnLst/>
            <a:rect l="l" t="t" r="r" b="b"/>
            <a:pathLst>
              <a:path h="92709">
                <a:moveTo>
                  <a:pt x="0" y="92143"/>
                </a:moveTo>
                <a:lnTo>
                  <a:pt x="0" y="56775"/>
                </a:lnTo>
              </a:path>
              <a:path h="92709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17" name="object 18317"/>
          <p:cNvSpPr/>
          <p:nvPr/>
        </p:nvSpPr>
        <p:spPr>
          <a:xfrm>
            <a:off x="11965662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18" name="object 18318"/>
          <p:cNvSpPr/>
          <p:nvPr/>
        </p:nvSpPr>
        <p:spPr>
          <a:xfrm>
            <a:off x="11937740" y="444617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22" y="4653"/>
                </a:moveTo>
                <a:lnTo>
                  <a:pt x="27922" y="0"/>
                </a:lnTo>
              </a:path>
              <a:path w="27940"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19" name="object 18319"/>
          <p:cNvSpPr/>
          <p:nvPr/>
        </p:nvSpPr>
        <p:spPr>
          <a:xfrm>
            <a:off x="11937740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20" name="object 18320"/>
          <p:cNvSpPr/>
          <p:nvPr/>
        </p:nvSpPr>
        <p:spPr>
          <a:xfrm>
            <a:off x="11517043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21" name="object 18321"/>
          <p:cNvSpPr/>
          <p:nvPr/>
        </p:nvSpPr>
        <p:spPr>
          <a:xfrm>
            <a:off x="11937740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22" name="object 18322"/>
          <p:cNvSpPr/>
          <p:nvPr/>
        </p:nvSpPr>
        <p:spPr>
          <a:xfrm>
            <a:off x="12043845" y="4450824"/>
            <a:ext cx="59055" cy="205104"/>
          </a:xfrm>
          <a:custGeom>
            <a:avLst/>
            <a:gdLst/>
            <a:ahLst/>
            <a:cxnLst/>
            <a:rect l="l" t="t" r="r" b="b"/>
            <a:pathLst>
              <a:path w="59054" h="205104">
                <a:moveTo>
                  <a:pt x="53983" y="108897"/>
                </a:moveTo>
                <a:lnTo>
                  <a:pt x="53983" y="69805"/>
                </a:lnTo>
              </a:path>
              <a:path w="59054" h="205104">
                <a:moveTo>
                  <a:pt x="53983" y="52121"/>
                </a:moveTo>
                <a:lnTo>
                  <a:pt x="53983" y="13030"/>
                </a:lnTo>
              </a:path>
              <a:path w="59054" h="205104">
                <a:moveTo>
                  <a:pt x="58636" y="113550"/>
                </a:moveTo>
                <a:lnTo>
                  <a:pt x="58636" y="95866"/>
                </a:lnTo>
              </a:path>
              <a:path w="59054" h="205104">
                <a:moveTo>
                  <a:pt x="58636" y="78182"/>
                </a:moveTo>
                <a:lnTo>
                  <a:pt x="58636" y="43745"/>
                </a:lnTo>
              </a:path>
              <a:path w="59054" h="205104">
                <a:moveTo>
                  <a:pt x="58636" y="26060"/>
                </a:moveTo>
                <a:lnTo>
                  <a:pt x="58636" y="8376"/>
                </a:lnTo>
              </a:path>
              <a:path w="59054" h="205104">
                <a:moveTo>
                  <a:pt x="53983" y="13030"/>
                </a:moveTo>
                <a:lnTo>
                  <a:pt x="36299" y="13030"/>
                </a:lnTo>
              </a:path>
              <a:path w="59054" h="205104">
                <a:moveTo>
                  <a:pt x="18614" y="13030"/>
                </a:moveTo>
                <a:lnTo>
                  <a:pt x="0" y="13030"/>
                </a:lnTo>
              </a:path>
              <a:path w="59054" h="205104">
                <a:moveTo>
                  <a:pt x="58636" y="8376"/>
                </a:moveTo>
                <a:lnTo>
                  <a:pt x="38160" y="8376"/>
                </a:lnTo>
              </a:path>
              <a:path w="59054" h="205104">
                <a:moveTo>
                  <a:pt x="20476" y="8376"/>
                </a:moveTo>
                <a:lnTo>
                  <a:pt x="0" y="8376"/>
                </a:lnTo>
              </a:path>
              <a:path w="59054" h="205104">
                <a:moveTo>
                  <a:pt x="53983" y="108897"/>
                </a:moveTo>
                <a:lnTo>
                  <a:pt x="36299" y="108897"/>
                </a:lnTo>
              </a:path>
              <a:path w="59054" h="205104">
                <a:moveTo>
                  <a:pt x="18614" y="108897"/>
                </a:moveTo>
                <a:lnTo>
                  <a:pt x="0" y="108897"/>
                </a:lnTo>
              </a:path>
              <a:path w="59054" h="205104">
                <a:moveTo>
                  <a:pt x="0" y="113550"/>
                </a:moveTo>
                <a:lnTo>
                  <a:pt x="20476" y="113550"/>
                </a:lnTo>
              </a:path>
              <a:path w="59054" h="205104">
                <a:moveTo>
                  <a:pt x="38160" y="113550"/>
                </a:moveTo>
                <a:lnTo>
                  <a:pt x="58636" y="113550"/>
                </a:lnTo>
              </a:path>
              <a:path w="59054" h="205104">
                <a:moveTo>
                  <a:pt x="0" y="0"/>
                </a:moveTo>
                <a:lnTo>
                  <a:pt x="0" y="39091"/>
                </a:lnTo>
              </a:path>
              <a:path w="59054" h="205104">
                <a:moveTo>
                  <a:pt x="0" y="56775"/>
                </a:moveTo>
                <a:lnTo>
                  <a:pt x="0" y="91213"/>
                </a:lnTo>
              </a:path>
              <a:path w="59054" h="205104">
                <a:moveTo>
                  <a:pt x="0" y="108897"/>
                </a:moveTo>
                <a:lnTo>
                  <a:pt x="0" y="143334"/>
                </a:lnTo>
              </a:path>
              <a:path w="59054" h="205104">
                <a:moveTo>
                  <a:pt x="0" y="161018"/>
                </a:moveTo>
                <a:lnTo>
                  <a:pt x="0" y="200110"/>
                </a:lnTo>
              </a:path>
              <a:path w="59054" h="205104">
                <a:moveTo>
                  <a:pt x="0" y="200110"/>
                </a:moveTo>
                <a:lnTo>
                  <a:pt x="0" y="161018"/>
                </a:lnTo>
              </a:path>
              <a:path w="59054" h="205104">
                <a:moveTo>
                  <a:pt x="0" y="143334"/>
                </a:moveTo>
                <a:lnTo>
                  <a:pt x="0" y="108897"/>
                </a:lnTo>
              </a:path>
              <a:path w="59054" h="205104">
                <a:moveTo>
                  <a:pt x="0" y="91213"/>
                </a:moveTo>
                <a:lnTo>
                  <a:pt x="0" y="56775"/>
                </a:lnTo>
              </a:path>
              <a:path w="59054" h="205104">
                <a:moveTo>
                  <a:pt x="0" y="39091"/>
                </a:moveTo>
                <a:lnTo>
                  <a:pt x="0" y="0"/>
                </a:lnTo>
              </a:path>
              <a:path w="59054" h="205104">
                <a:moveTo>
                  <a:pt x="0" y="204763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23" name="object 18323"/>
          <p:cNvSpPr/>
          <p:nvPr/>
        </p:nvSpPr>
        <p:spPr>
          <a:xfrm>
            <a:off x="6129889" y="697314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24" name="object 18324"/>
          <p:cNvSpPr/>
          <p:nvPr/>
        </p:nvSpPr>
        <p:spPr>
          <a:xfrm>
            <a:off x="11970316" y="4446170"/>
            <a:ext cx="73660" cy="5080"/>
          </a:xfrm>
          <a:custGeom>
            <a:avLst/>
            <a:gdLst/>
            <a:ahLst/>
            <a:cxnLst/>
            <a:rect l="l" t="t" r="r" b="b"/>
            <a:pathLst>
              <a:path w="73659" h="5079">
                <a:moveTo>
                  <a:pt x="73528" y="4653"/>
                </a:moveTo>
                <a:lnTo>
                  <a:pt x="73528" y="0"/>
                </a:lnTo>
              </a:path>
              <a:path w="73659" h="5079">
                <a:moveTo>
                  <a:pt x="73528" y="4653"/>
                </a:moveTo>
                <a:lnTo>
                  <a:pt x="45606" y="4653"/>
                </a:lnTo>
              </a:path>
              <a:path w="73659" h="5079">
                <a:moveTo>
                  <a:pt x="27922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25" name="object 18325"/>
          <p:cNvSpPr/>
          <p:nvPr/>
        </p:nvSpPr>
        <p:spPr>
          <a:xfrm>
            <a:off x="6129889" y="677117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26" name="object 18326"/>
          <p:cNvSpPr/>
          <p:nvPr/>
        </p:nvSpPr>
        <p:spPr>
          <a:xfrm>
            <a:off x="11965662" y="4446170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74459" y="4653"/>
                </a:moveTo>
                <a:lnTo>
                  <a:pt x="78182" y="4653"/>
                </a:lnTo>
              </a:path>
              <a:path w="78740" h="5079">
                <a:moveTo>
                  <a:pt x="78182" y="0"/>
                </a:moveTo>
                <a:lnTo>
                  <a:pt x="48398" y="0"/>
                </a:lnTo>
              </a:path>
              <a:path w="78740" h="5079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27" name="object 18327"/>
          <p:cNvSpPr/>
          <p:nvPr/>
        </p:nvSpPr>
        <p:spPr>
          <a:xfrm>
            <a:off x="12040122" y="465093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28" name="object 18328"/>
          <p:cNvSpPr/>
          <p:nvPr/>
        </p:nvSpPr>
        <p:spPr>
          <a:xfrm>
            <a:off x="6056360" y="6772102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73528" y="0"/>
                </a:moveTo>
                <a:lnTo>
                  <a:pt x="45606" y="0"/>
                </a:lnTo>
              </a:path>
              <a:path w="73660">
                <a:moveTo>
                  <a:pt x="279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29" name="object 18329"/>
          <p:cNvSpPr/>
          <p:nvPr/>
        </p:nvSpPr>
        <p:spPr>
          <a:xfrm>
            <a:off x="11970316" y="4650934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27922" y="0"/>
                </a:lnTo>
              </a:path>
              <a:path w="73659">
                <a:moveTo>
                  <a:pt x="45606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30" name="object 18330"/>
          <p:cNvSpPr/>
          <p:nvPr/>
        </p:nvSpPr>
        <p:spPr>
          <a:xfrm>
            <a:off x="6126166" y="6772102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31" name="object 18331"/>
          <p:cNvSpPr/>
          <p:nvPr/>
        </p:nvSpPr>
        <p:spPr>
          <a:xfrm>
            <a:off x="6126166" y="6973144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32" name="object 18332"/>
          <p:cNvSpPr/>
          <p:nvPr/>
        </p:nvSpPr>
        <p:spPr>
          <a:xfrm>
            <a:off x="11965662" y="46509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33" name="object 18333"/>
          <p:cNvSpPr/>
          <p:nvPr/>
        </p:nvSpPr>
        <p:spPr>
          <a:xfrm>
            <a:off x="11965662" y="445082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10"/>
                </a:moveTo>
                <a:lnTo>
                  <a:pt x="0" y="161018"/>
                </a:lnTo>
              </a:path>
              <a:path h="200660">
                <a:moveTo>
                  <a:pt x="0" y="143334"/>
                </a:moveTo>
                <a:lnTo>
                  <a:pt x="0" y="108897"/>
                </a:lnTo>
              </a:path>
              <a:path h="200660">
                <a:moveTo>
                  <a:pt x="0" y="91213"/>
                </a:moveTo>
                <a:lnTo>
                  <a:pt x="0" y="56775"/>
                </a:lnTo>
              </a:path>
              <a:path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34" name="object 18334"/>
          <p:cNvSpPr/>
          <p:nvPr/>
        </p:nvSpPr>
        <p:spPr>
          <a:xfrm>
            <a:off x="6051706" y="6881931"/>
            <a:ext cx="78740" cy="91440"/>
          </a:xfrm>
          <a:custGeom>
            <a:avLst/>
            <a:gdLst/>
            <a:ahLst/>
            <a:cxnLst/>
            <a:rect l="l" t="t" r="r" b="b"/>
            <a:pathLst>
              <a:path w="78739" h="91440">
                <a:moveTo>
                  <a:pt x="4653" y="91213"/>
                </a:moveTo>
                <a:lnTo>
                  <a:pt x="32576" y="91213"/>
                </a:lnTo>
              </a:path>
              <a:path w="78739" h="91440">
                <a:moveTo>
                  <a:pt x="50260" y="91213"/>
                </a:moveTo>
                <a:lnTo>
                  <a:pt x="78182" y="91213"/>
                </a:lnTo>
              </a:path>
              <a:path w="78739" h="91440">
                <a:moveTo>
                  <a:pt x="4653" y="91213"/>
                </a:moveTo>
                <a:lnTo>
                  <a:pt x="0" y="91213"/>
                </a:lnTo>
              </a:path>
              <a:path w="78739" h="91440">
                <a:moveTo>
                  <a:pt x="0" y="91213"/>
                </a:moveTo>
                <a:lnTo>
                  <a:pt x="0" y="52121"/>
                </a:lnTo>
              </a:path>
              <a:path w="78739" h="91440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35" name="object 18335"/>
          <p:cNvSpPr/>
          <p:nvPr/>
        </p:nvSpPr>
        <p:spPr>
          <a:xfrm>
            <a:off x="6051706" y="6772102"/>
            <a:ext cx="0" cy="92710"/>
          </a:xfrm>
          <a:custGeom>
            <a:avLst/>
            <a:gdLst/>
            <a:ahLst/>
            <a:cxnLst/>
            <a:rect l="l" t="t" r="r" b="b"/>
            <a:pathLst>
              <a:path h="92709">
                <a:moveTo>
                  <a:pt x="0" y="92143"/>
                </a:moveTo>
                <a:lnTo>
                  <a:pt x="0" y="56775"/>
                </a:lnTo>
              </a:path>
              <a:path h="92709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36" name="object 18336"/>
          <p:cNvSpPr/>
          <p:nvPr/>
        </p:nvSpPr>
        <p:spPr>
          <a:xfrm>
            <a:off x="11965662" y="44508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37" name="object 18337"/>
          <p:cNvSpPr/>
          <p:nvPr/>
        </p:nvSpPr>
        <p:spPr>
          <a:xfrm>
            <a:off x="6051706" y="677210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38" name="object 18338"/>
          <p:cNvSpPr/>
          <p:nvPr/>
        </p:nvSpPr>
        <p:spPr>
          <a:xfrm>
            <a:off x="11970316" y="4450824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60">
                <a:moveTo>
                  <a:pt x="0" y="200110"/>
                </a:moveTo>
                <a:lnTo>
                  <a:pt x="26060" y="200110"/>
                </a:lnTo>
              </a:path>
              <a:path w="69850" h="200660">
                <a:moveTo>
                  <a:pt x="43745" y="200110"/>
                </a:moveTo>
                <a:lnTo>
                  <a:pt x="69805" y="200110"/>
                </a:lnTo>
              </a:path>
              <a:path w="69850" h="200660">
                <a:moveTo>
                  <a:pt x="69805" y="200110"/>
                </a:moveTo>
                <a:lnTo>
                  <a:pt x="69805" y="161018"/>
                </a:lnTo>
              </a:path>
              <a:path w="69850" h="200660">
                <a:moveTo>
                  <a:pt x="69805" y="143334"/>
                </a:moveTo>
                <a:lnTo>
                  <a:pt x="69805" y="108897"/>
                </a:lnTo>
              </a:path>
              <a:path w="69850" h="200660">
                <a:moveTo>
                  <a:pt x="69805" y="91213"/>
                </a:moveTo>
                <a:lnTo>
                  <a:pt x="69805" y="56775"/>
                </a:lnTo>
              </a:path>
              <a:path w="69850" h="200660">
                <a:moveTo>
                  <a:pt x="69805" y="39091"/>
                </a:moveTo>
                <a:lnTo>
                  <a:pt x="69805" y="0"/>
                </a:lnTo>
              </a:path>
              <a:path w="69850" h="200660">
                <a:moveTo>
                  <a:pt x="69805" y="0"/>
                </a:moveTo>
                <a:lnTo>
                  <a:pt x="43745" y="0"/>
                </a:lnTo>
              </a:path>
              <a:path w="69850" h="20066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39" name="object 18339"/>
          <p:cNvSpPr/>
          <p:nvPr/>
        </p:nvSpPr>
        <p:spPr>
          <a:xfrm>
            <a:off x="6056360" y="6881931"/>
            <a:ext cx="69850" cy="91440"/>
          </a:xfrm>
          <a:custGeom>
            <a:avLst/>
            <a:gdLst/>
            <a:ahLst/>
            <a:cxnLst/>
            <a:rect l="l" t="t" r="r" b="b"/>
            <a:pathLst>
              <a:path w="69850" h="91440">
                <a:moveTo>
                  <a:pt x="0" y="91213"/>
                </a:moveTo>
                <a:lnTo>
                  <a:pt x="26060" y="91213"/>
                </a:lnTo>
              </a:path>
              <a:path w="69850" h="91440">
                <a:moveTo>
                  <a:pt x="42814" y="91213"/>
                </a:moveTo>
                <a:lnTo>
                  <a:pt x="69805" y="91213"/>
                </a:lnTo>
              </a:path>
              <a:path w="69850" h="91440">
                <a:moveTo>
                  <a:pt x="69805" y="91213"/>
                </a:moveTo>
                <a:lnTo>
                  <a:pt x="69805" y="52121"/>
                </a:lnTo>
              </a:path>
              <a:path w="69850" h="91440">
                <a:moveTo>
                  <a:pt x="69805" y="34437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40" name="object 18340"/>
          <p:cNvSpPr/>
          <p:nvPr/>
        </p:nvSpPr>
        <p:spPr>
          <a:xfrm>
            <a:off x="6056360" y="6772102"/>
            <a:ext cx="69850" cy="92710"/>
          </a:xfrm>
          <a:custGeom>
            <a:avLst/>
            <a:gdLst/>
            <a:ahLst/>
            <a:cxnLst/>
            <a:rect l="l" t="t" r="r" b="b"/>
            <a:pathLst>
              <a:path w="69850" h="92709">
                <a:moveTo>
                  <a:pt x="69805" y="92143"/>
                </a:moveTo>
                <a:lnTo>
                  <a:pt x="69805" y="56775"/>
                </a:lnTo>
              </a:path>
              <a:path w="69850" h="92709">
                <a:moveTo>
                  <a:pt x="69805" y="40022"/>
                </a:moveTo>
                <a:lnTo>
                  <a:pt x="69805" y="0"/>
                </a:lnTo>
              </a:path>
              <a:path w="69850" h="92709">
                <a:moveTo>
                  <a:pt x="69805" y="0"/>
                </a:moveTo>
                <a:lnTo>
                  <a:pt x="42814" y="0"/>
                </a:lnTo>
              </a:path>
              <a:path w="69850" h="92709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41" name="object 18341"/>
          <p:cNvSpPr/>
          <p:nvPr/>
        </p:nvSpPr>
        <p:spPr>
          <a:xfrm>
            <a:off x="11417454" y="6935914"/>
            <a:ext cx="33020" cy="1270"/>
          </a:xfrm>
          <a:custGeom>
            <a:avLst/>
            <a:gdLst/>
            <a:ahLst/>
            <a:cxnLst/>
            <a:rect l="l" t="t" r="r" b="b"/>
            <a:pathLst>
              <a:path w="33020" h="1270">
                <a:moveTo>
                  <a:pt x="3722" y="0"/>
                </a:moveTo>
                <a:lnTo>
                  <a:pt x="32576" y="0"/>
                </a:lnTo>
              </a:path>
              <a:path w="33020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42" name="object 18342"/>
          <p:cNvSpPr/>
          <p:nvPr/>
        </p:nvSpPr>
        <p:spPr>
          <a:xfrm>
            <a:off x="11965662" y="4450824"/>
            <a:ext cx="5080" cy="200660"/>
          </a:xfrm>
          <a:custGeom>
            <a:avLst/>
            <a:gdLst/>
            <a:ahLst/>
            <a:cxnLst/>
            <a:rect l="l" t="t" r="r" b="b"/>
            <a:pathLst>
              <a:path w="5079" h="200660">
                <a:moveTo>
                  <a:pt x="0" y="200110"/>
                </a:moveTo>
                <a:lnTo>
                  <a:pt x="0" y="161018"/>
                </a:lnTo>
              </a:path>
              <a:path w="5079" h="200660">
                <a:moveTo>
                  <a:pt x="0" y="143334"/>
                </a:moveTo>
                <a:lnTo>
                  <a:pt x="0" y="108897"/>
                </a:lnTo>
              </a:path>
              <a:path w="5079" h="200660">
                <a:moveTo>
                  <a:pt x="0" y="91213"/>
                </a:moveTo>
                <a:lnTo>
                  <a:pt x="0" y="56775"/>
                </a:lnTo>
              </a:path>
              <a:path w="5079" h="200660">
                <a:moveTo>
                  <a:pt x="0" y="39091"/>
                </a:moveTo>
                <a:lnTo>
                  <a:pt x="0" y="0"/>
                </a:lnTo>
              </a:path>
              <a:path w="5079" h="200660">
                <a:moveTo>
                  <a:pt x="4653" y="0"/>
                </a:moveTo>
                <a:lnTo>
                  <a:pt x="4653" y="39091"/>
                </a:lnTo>
              </a:path>
              <a:path w="5079" h="200660">
                <a:moveTo>
                  <a:pt x="4653" y="56775"/>
                </a:moveTo>
                <a:lnTo>
                  <a:pt x="4653" y="91213"/>
                </a:lnTo>
              </a:path>
              <a:path w="5079" h="200660">
                <a:moveTo>
                  <a:pt x="4653" y="108897"/>
                </a:moveTo>
                <a:lnTo>
                  <a:pt x="4653" y="143334"/>
                </a:lnTo>
              </a:path>
              <a:path w="5079" h="200660">
                <a:moveTo>
                  <a:pt x="4653" y="161018"/>
                </a:moveTo>
                <a:lnTo>
                  <a:pt x="4653" y="200110"/>
                </a:lnTo>
              </a:path>
              <a:path w="5079" h="20066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43" name="object 18343"/>
          <p:cNvSpPr/>
          <p:nvPr/>
        </p:nvSpPr>
        <p:spPr>
          <a:xfrm>
            <a:off x="11413731" y="6936844"/>
            <a:ext cx="3810" cy="6985"/>
          </a:xfrm>
          <a:custGeom>
            <a:avLst/>
            <a:gdLst/>
            <a:ahLst/>
            <a:cxnLst/>
            <a:rect l="l" t="t" r="r" b="b"/>
            <a:pathLst>
              <a:path w="3809" h="6984">
                <a:moveTo>
                  <a:pt x="0" y="6515"/>
                </a:moveTo>
                <a:lnTo>
                  <a:pt x="930" y="2792"/>
                </a:lnTo>
              </a:path>
              <a:path w="3809" h="6984">
                <a:moveTo>
                  <a:pt x="930" y="2792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44" name="object 18344"/>
          <p:cNvSpPr/>
          <p:nvPr/>
        </p:nvSpPr>
        <p:spPr>
          <a:xfrm>
            <a:off x="11965662" y="46509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45" name="object 18345"/>
          <p:cNvSpPr/>
          <p:nvPr/>
        </p:nvSpPr>
        <p:spPr>
          <a:xfrm>
            <a:off x="11413731" y="6943359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69805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46" name="object 18346"/>
          <p:cNvSpPr/>
          <p:nvPr/>
        </p:nvSpPr>
        <p:spPr>
          <a:xfrm>
            <a:off x="12043845" y="4738424"/>
            <a:ext cx="67310" cy="5080"/>
          </a:xfrm>
          <a:custGeom>
            <a:avLst/>
            <a:gdLst/>
            <a:ahLst/>
            <a:cxnLst/>
            <a:rect l="l" t="t" r="r" b="b"/>
            <a:pathLst>
              <a:path w="67309" h="5079">
                <a:moveTo>
                  <a:pt x="0" y="4653"/>
                </a:moveTo>
                <a:lnTo>
                  <a:pt x="67013" y="4653"/>
                </a:lnTo>
              </a:path>
              <a:path w="67309" h="5079">
                <a:moveTo>
                  <a:pt x="67013" y="4653"/>
                </a:moveTo>
                <a:lnTo>
                  <a:pt x="67013" y="0"/>
                </a:lnTo>
              </a:path>
              <a:path w="67309" h="5079">
                <a:moveTo>
                  <a:pt x="6701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47" name="object 18347"/>
          <p:cNvSpPr/>
          <p:nvPr/>
        </p:nvSpPr>
        <p:spPr>
          <a:xfrm>
            <a:off x="11413731" y="7013165"/>
            <a:ext cx="3810" cy="6985"/>
          </a:xfrm>
          <a:custGeom>
            <a:avLst/>
            <a:gdLst/>
            <a:ahLst/>
            <a:cxnLst/>
            <a:rect l="l" t="t" r="r" b="b"/>
            <a:pathLst>
              <a:path w="3809" h="6984">
                <a:moveTo>
                  <a:pt x="930" y="3722"/>
                </a:moveTo>
                <a:lnTo>
                  <a:pt x="0" y="0"/>
                </a:lnTo>
              </a:path>
              <a:path w="3809" h="6984">
                <a:moveTo>
                  <a:pt x="3722" y="6515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48" name="object 18348"/>
          <p:cNvSpPr/>
          <p:nvPr/>
        </p:nvSpPr>
        <p:spPr>
          <a:xfrm>
            <a:off x="11965662" y="4738424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4653"/>
                </a:moveTo>
                <a:lnTo>
                  <a:pt x="4653" y="4653"/>
                </a:lnTo>
              </a:path>
              <a:path w="5079" h="5079">
                <a:moveTo>
                  <a:pt x="4653" y="4653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49" name="object 18349"/>
          <p:cNvSpPr/>
          <p:nvPr/>
        </p:nvSpPr>
        <p:spPr>
          <a:xfrm>
            <a:off x="11970316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50" name="object 18350"/>
          <p:cNvSpPr/>
          <p:nvPr/>
        </p:nvSpPr>
        <p:spPr>
          <a:xfrm>
            <a:off x="11417454" y="7019681"/>
            <a:ext cx="33020" cy="1270"/>
          </a:xfrm>
          <a:custGeom>
            <a:avLst/>
            <a:gdLst/>
            <a:ahLst/>
            <a:cxnLst/>
            <a:rect l="l" t="t" r="r" b="b"/>
            <a:pathLst>
              <a:path w="33020" h="1270">
                <a:moveTo>
                  <a:pt x="3722" y="930"/>
                </a:moveTo>
                <a:lnTo>
                  <a:pt x="0" y="0"/>
                </a:lnTo>
              </a:path>
              <a:path w="33020" h="1270">
                <a:moveTo>
                  <a:pt x="32576" y="93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51" name="object 18351"/>
          <p:cNvSpPr/>
          <p:nvPr/>
        </p:nvSpPr>
        <p:spPr>
          <a:xfrm>
            <a:off x="6051706" y="6881931"/>
            <a:ext cx="0" cy="91440"/>
          </a:xfrm>
          <a:custGeom>
            <a:avLst/>
            <a:gdLst/>
            <a:ahLst/>
            <a:cxnLst/>
            <a:rect l="l" t="t" r="r" b="b"/>
            <a:pathLst>
              <a:path h="91440">
                <a:moveTo>
                  <a:pt x="0" y="91213"/>
                </a:moveTo>
                <a:lnTo>
                  <a:pt x="0" y="52121"/>
                </a:lnTo>
              </a:path>
              <a:path h="91440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52" name="object 18352"/>
          <p:cNvSpPr/>
          <p:nvPr/>
        </p:nvSpPr>
        <p:spPr>
          <a:xfrm>
            <a:off x="6051706" y="6772102"/>
            <a:ext cx="5080" cy="144780"/>
          </a:xfrm>
          <a:custGeom>
            <a:avLst/>
            <a:gdLst/>
            <a:ahLst/>
            <a:cxnLst/>
            <a:rect l="l" t="t" r="r" b="b"/>
            <a:pathLst>
              <a:path w="5079" h="144779">
                <a:moveTo>
                  <a:pt x="0" y="92143"/>
                </a:moveTo>
                <a:lnTo>
                  <a:pt x="0" y="56775"/>
                </a:lnTo>
              </a:path>
              <a:path w="5079" h="144779">
                <a:moveTo>
                  <a:pt x="0" y="40022"/>
                </a:moveTo>
                <a:lnTo>
                  <a:pt x="0" y="0"/>
                </a:lnTo>
              </a:path>
              <a:path w="5079" h="144779">
                <a:moveTo>
                  <a:pt x="4653" y="0"/>
                </a:moveTo>
                <a:lnTo>
                  <a:pt x="4653" y="40022"/>
                </a:lnTo>
              </a:path>
              <a:path w="5079" h="144779">
                <a:moveTo>
                  <a:pt x="4653" y="56775"/>
                </a:moveTo>
                <a:lnTo>
                  <a:pt x="4653" y="92143"/>
                </a:lnTo>
              </a:path>
              <a:path w="5079" h="144779">
                <a:moveTo>
                  <a:pt x="4653" y="109827"/>
                </a:moveTo>
                <a:lnTo>
                  <a:pt x="4653" y="14426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53" name="object 18353"/>
          <p:cNvSpPr/>
          <p:nvPr/>
        </p:nvSpPr>
        <p:spPr>
          <a:xfrm>
            <a:off x="6056360" y="693405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09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54" name="object 18354"/>
          <p:cNvSpPr/>
          <p:nvPr/>
        </p:nvSpPr>
        <p:spPr>
          <a:xfrm>
            <a:off x="11970316" y="4743077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55" name="object 18355"/>
          <p:cNvSpPr/>
          <p:nvPr/>
        </p:nvSpPr>
        <p:spPr>
          <a:xfrm>
            <a:off x="6051706" y="677210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56" name="object 18356"/>
          <p:cNvSpPr/>
          <p:nvPr/>
        </p:nvSpPr>
        <p:spPr>
          <a:xfrm>
            <a:off x="12043845" y="4453616"/>
            <a:ext cx="67310" cy="289560"/>
          </a:xfrm>
          <a:custGeom>
            <a:avLst/>
            <a:gdLst/>
            <a:ahLst/>
            <a:cxnLst/>
            <a:rect l="l" t="t" r="r" b="b"/>
            <a:pathLst>
              <a:path w="67309" h="289560">
                <a:moveTo>
                  <a:pt x="0" y="0"/>
                </a:moveTo>
                <a:lnTo>
                  <a:pt x="67013" y="0"/>
                </a:lnTo>
              </a:path>
              <a:path w="67309" h="289560">
                <a:moveTo>
                  <a:pt x="67013" y="0"/>
                </a:moveTo>
                <a:lnTo>
                  <a:pt x="67013" y="289461"/>
                </a:lnTo>
              </a:path>
              <a:path w="67309" h="289560">
                <a:moveTo>
                  <a:pt x="67013" y="289461"/>
                </a:moveTo>
                <a:lnTo>
                  <a:pt x="0" y="28946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57" name="object 18357"/>
          <p:cNvSpPr/>
          <p:nvPr/>
        </p:nvSpPr>
        <p:spPr>
          <a:xfrm>
            <a:off x="6051706" y="697314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58" name="object 18358"/>
          <p:cNvSpPr/>
          <p:nvPr/>
        </p:nvSpPr>
        <p:spPr>
          <a:xfrm>
            <a:off x="12043845" y="4686302"/>
            <a:ext cx="37465" cy="7620"/>
          </a:xfrm>
          <a:custGeom>
            <a:avLst/>
            <a:gdLst/>
            <a:ahLst/>
            <a:cxnLst/>
            <a:rect l="l" t="t" r="r" b="b"/>
            <a:pathLst>
              <a:path w="37465" h="7620">
                <a:moveTo>
                  <a:pt x="29783" y="7445"/>
                </a:moveTo>
                <a:lnTo>
                  <a:pt x="0" y="7445"/>
                </a:lnTo>
              </a:path>
              <a:path w="37465" h="7620">
                <a:moveTo>
                  <a:pt x="37229" y="0"/>
                </a:moveTo>
                <a:lnTo>
                  <a:pt x="36299" y="3722"/>
                </a:lnTo>
              </a:path>
              <a:path w="37465" h="7620">
                <a:moveTo>
                  <a:pt x="36299" y="3722"/>
                </a:moveTo>
                <a:lnTo>
                  <a:pt x="33506" y="6515"/>
                </a:lnTo>
              </a:path>
              <a:path w="37465" h="7620">
                <a:moveTo>
                  <a:pt x="33506" y="6515"/>
                </a:moveTo>
                <a:lnTo>
                  <a:pt x="29783" y="744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59" name="object 18359"/>
          <p:cNvSpPr/>
          <p:nvPr/>
        </p:nvSpPr>
        <p:spPr>
          <a:xfrm>
            <a:off x="12081075" y="4616496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6980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60" name="object 18360"/>
          <p:cNvSpPr/>
          <p:nvPr/>
        </p:nvSpPr>
        <p:spPr>
          <a:xfrm>
            <a:off x="12043845" y="4608119"/>
            <a:ext cx="37465" cy="8890"/>
          </a:xfrm>
          <a:custGeom>
            <a:avLst/>
            <a:gdLst/>
            <a:ahLst/>
            <a:cxnLst/>
            <a:rect l="l" t="t" r="r" b="b"/>
            <a:pathLst>
              <a:path w="37465" h="8889">
                <a:moveTo>
                  <a:pt x="29783" y="0"/>
                </a:moveTo>
                <a:lnTo>
                  <a:pt x="33506" y="1861"/>
                </a:lnTo>
              </a:path>
              <a:path w="37465" h="8889">
                <a:moveTo>
                  <a:pt x="33506" y="1861"/>
                </a:moveTo>
                <a:lnTo>
                  <a:pt x="36299" y="4653"/>
                </a:lnTo>
              </a:path>
              <a:path w="37465" h="8889">
                <a:moveTo>
                  <a:pt x="36299" y="4653"/>
                </a:moveTo>
                <a:lnTo>
                  <a:pt x="37229" y="8376"/>
                </a:lnTo>
              </a:path>
              <a:path w="37465" h="8889">
                <a:moveTo>
                  <a:pt x="0" y="0"/>
                </a:moveTo>
                <a:lnTo>
                  <a:pt x="2978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61" name="object 18361"/>
          <p:cNvSpPr/>
          <p:nvPr/>
        </p:nvSpPr>
        <p:spPr>
          <a:xfrm>
            <a:off x="6129889" y="7064357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>
                <a:moveTo>
                  <a:pt x="0" y="0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62" name="object 18362"/>
          <p:cNvSpPr/>
          <p:nvPr/>
        </p:nvSpPr>
        <p:spPr>
          <a:xfrm>
            <a:off x="11977762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63" name="object 18363"/>
          <p:cNvSpPr/>
          <p:nvPr/>
        </p:nvSpPr>
        <p:spPr>
          <a:xfrm>
            <a:off x="11383946" y="6780479"/>
            <a:ext cx="66675" cy="289560"/>
          </a:xfrm>
          <a:custGeom>
            <a:avLst/>
            <a:gdLst/>
            <a:ahLst/>
            <a:cxnLst/>
            <a:rect l="l" t="t" r="r" b="b"/>
            <a:pathLst>
              <a:path w="66675" h="289559">
                <a:moveTo>
                  <a:pt x="0" y="0"/>
                </a:moveTo>
                <a:lnTo>
                  <a:pt x="66082" y="0"/>
                </a:lnTo>
              </a:path>
              <a:path w="66675" h="289559">
                <a:moveTo>
                  <a:pt x="0" y="289461"/>
                </a:moveTo>
                <a:lnTo>
                  <a:pt x="0" y="0"/>
                </a:lnTo>
              </a:path>
              <a:path w="66675" h="289559">
                <a:moveTo>
                  <a:pt x="66082" y="289461"/>
                </a:moveTo>
                <a:lnTo>
                  <a:pt x="0" y="28946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64" name="object 18364"/>
          <p:cNvSpPr/>
          <p:nvPr/>
        </p:nvSpPr>
        <p:spPr>
          <a:xfrm>
            <a:off x="12003823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65" name="object 18365"/>
          <p:cNvSpPr/>
          <p:nvPr/>
        </p:nvSpPr>
        <p:spPr>
          <a:xfrm>
            <a:off x="6196902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66" name="object 18366"/>
          <p:cNvSpPr/>
          <p:nvPr/>
        </p:nvSpPr>
        <p:spPr>
          <a:xfrm>
            <a:off x="12043845" y="4660241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0"/>
                </a:moveTo>
                <a:lnTo>
                  <a:pt x="0" y="29783"/>
                </a:lnTo>
              </a:path>
              <a:path h="83185">
                <a:moveTo>
                  <a:pt x="0" y="47468"/>
                </a:moveTo>
                <a:lnTo>
                  <a:pt x="0" y="78182"/>
                </a:lnTo>
              </a:path>
              <a:path h="83185">
                <a:moveTo>
                  <a:pt x="0" y="78182"/>
                </a:moveTo>
                <a:lnTo>
                  <a:pt x="0" y="47468"/>
                </a:lnTo>
              </a:path>
              <a:path h="83185">
                <a:moveTo>
                  <a:pt x="0" y="29783"/>
                </a:moveTo>
                <a:lnTo>
                  <a:pt x="0" y="0"/>
                </a:lnTo>
              </a:path>
              <a:path h="83185">
                <a:moveTo>
                  <a:pt x="0" y="82836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67" name="object 18367"/>
          <p:cNvSpPr/>
          <p:nvPr/>
        </p:nvSpPr>
        <p:spPr>
          <a:xfrm>
            <a:off x="11450029" y="7069941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68" name="object 18368"/>
          <p:cNvSpPr/>
          <p:nvPr/>
        </p:nvSpPr>
        <p:spPr>
          <a:xfrm>
            <a:off x="11970316" y="4655587"/>
            <a:ext cx="73660" cy="5080"/>
          </a:xfrm>
          <a:custGeom>
            <a:avLst/>
            <a:gdLst/>
            <a:ahLst/>
            <a:cxnLst/>
            <a:rect l="l" t="t" r="r" b="b"/>
            <a:pathLst>
              <a:path w="73659" h="5079">
                <a:moveTo>
                  <a:pt x="73528" y="4653"/>
                </a:moveTo>
                <a:lnTo>
                  <a:pt x="73528" y="0"/>
                </a:lnTo>
              </a:path>
              <a:path w="73659" h="5079">
                <a:moveTo>
                  <a:pt x="73528" y="4653"/>
                </a:moveTo>
                <a:lnTo>
                  <a:pt x="45606" y="4653"/>
                </a:lnTo>
              </a:path>
              <a:path w="73659" h="5079">
                <a:moveTo>
                  <a:pt x="27922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69" name="object 18369"/>
          <p:cNvSpPr/>
          <p:nvPr/>
        </p:nvSpPr>
        <p:spPr>
          <a:xfrm>
            <a:off x="6129889" y="7060634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>
                <a:moveTo>
                  <a:pt x="6701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70" name="object 18370"/>
          <p:cNvSpPr/>
          <p:nvPr/>
        </p:nvSpPr>
        <p:spPr>
          <a:xfrm>
            <a:off x="11965662" y="4655587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74459" y="4653"/>
                </a:moveTo>
                <a:lnTo>
                  <a:pt x="78182" y="4653"/>
                </a:lnTo>
              </a:path>
              <a:path w="78740" h="5079">
                <a:moveTo>
                  <a:pt x="0" y="0"/>
                </a:moveTo>
                <a:lnTo>
                  <a:pt x="30714" y="0"/>
                </a:lnTo>
              </a:path>
              <a:path w="78740" h="5079">
                <a:moveTo>
                  <a:pt x="48398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71" name="object 18371"/>
          <p:cNvSpPr/>
          <p:nvPr/>
        </p:nvSpPr>
        <p:spPr>
          <a:xfrm>
            <a:off x="6051706" y="70643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72" name="object 18372"/>
          <p:cNvSpPr/>
          <p:nvPr/>
        </p:nvSpPr>
        <p:spPr>
          <a:xfrm>
            <a:off x="12040122" y="473842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73" name="object 18373"/>
          <p:cNvSpPr/>
          <p:nvPr/>
        </p:nvSpPr>
        <p:spPr>
          <a:xfrm>
            <a:off x="6056360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74" name="object 18374"/>
          <p:cNvSpPr/>
          <p:nvPr/>
        </p:nvSpPr>
        <p:spPr>
          <a:xfrm>
            <a:off x="11965662" y="4738424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4653" y="0"/>
                </a:moveTo>
                <a:lnTo>
                  <a:pt x="32576" y="0"/>
                </a:lnTo>
              </a:path>
              <a:path w="78740" h="5079">
                <a:moveTo>
                  <a:pt x="50260" y="0"/>
                </a:moveTo>
                <a:lnTo>
                  <a:pt x="78182" y="0"/>
                </a:lnTo>
              </a:path>
              <a:path w="78740" h="5079">
                <a:moveTo>
                  <a:pt x="0" y="4653"/>
                </a:moveTo>
                <a:lnTo>
                  <a:pt x="30714" y="4653"/>
                </a:lnTo>
              </a:path>
              <a:path w="78740" h="5079">
                <a:moveTo>
                  <a:pt x="48398" y="4653"/>
                </a:moveTo>
                <a:lnTo>
                  <a:pt x="78182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75" name="object 18375"/>
          <p:cNvSpPr/>
          <p:nvPr/>
        </p:nvSpPr>
        <p:spPr>
          <a:xfrm>
            <a:off x="6056360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76" name="object 18376"/>
          <p:cNvSpPr/>
          <p:nvPr/>
        </p:nvSpPr>
        <p:spPr>
          <a:xfrm>
            <a:off x="11965662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77" name="object 18377"/>
          <p:cNvSpPr/>
          <p:nvPr/>
        </p:nvSpPr>
        <p:spPr>
          <a:xfrm>
            <a:off x="11965662" y="4707709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78" name="object 18378"/>
          <p:cNvSpPr/>
          <p:nvPr/>
        </p:nvSpPr>
        <p:spPr>
          <a:xfrm>
            <a:off x="11965662" y="4660241"/>
            <a:ext cx="0" cy="29845"/>
          </a:xfrm>
          <a:custGeom>
            <a:avLst/>
            <a:gdLst/>
            <a:ahLst/>
            <a:cxnLst/>
            <a:rect l="l" t="t" r="r" b="b"/>
            <a:pathLst>
              <a:path h="29845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79" name="object 18379"/>
          <p:cNvSpPr/>
          <p:nvPr/>
        </p:nvSpPr>
        <p:spPr>
          <a:xfrm>
            <a:off x="6056360" y="7064357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0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80" name="object 18380"/>
          <p:cNvSpPr/>
          <p:nvPr/>
        </p:nvSpPr>
        <p:spPr>
          <a:xfrm>
            <a:off x="6129889" y="6775825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>
                <a:moveTo>
                  <a:pt x="0" y="0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81" name="object 18381"/>
          <p:cNvSpPr/>
          <p:nvPr/>
        </p:nvSpPr>
        <p:spPr>
          <a:xfrm>
            <a:off x="11965662" y="466024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82" name="object 18382"/>
          <p:cNvSpPr/>
          <p:nvPr/>
        </p:nvSpPr>
        <p:spPr>
          <a:xfrm>
            <a:off x="6196902" y="6775825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53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83" name="object 18383"/>
          <p:cNvSpPr/>
          <p:nvPr/>
        </p:nvSpPr>
        <p:spPr>
          <a:xfrm>
            <a:off x="11970316" y="4660241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39">
                <a:moveTo>
                  <a:pt x="0" y="78182"/>
                </a:moveTo>
                <a:lnTo>
                  <a:pt x="26060" y="78182"/>
                </a:lnTo>
              </a:path>
              <a:path w="69850" h="78739">
                <a:moveTo>
                  <a:pt x="43745" y="78182"/>
                </a:moveTo>
                <a:lnTo>
                  <a:pt x="69805" y="78182"/>
                </a:lnTo>
              </a:path>
              <a:path w="69850" h="78739">
                <a:moveTo>
                  <a:pt x="69805" y="78182"/>
                </a:moveTo>
                <a:lnTo>
                  <a:pt x="69805" y="47468"/>
                </a:lnTo>
              </a:path>
              <a:path w="69850" h="78739">
                <a:moveTo>
                  <a:pt x="69805" y="29783"/>
                </a:moveTo>
                <a:lnTo>
                  <a:pt x="69805" y="0"/>
                </a:lnTo>
              </a:path>
              <a:path w="69850" h="78739">
                <a:moveTo>
                  <a:pt x="69805" y="0"/>
                </a:moveTo>
                <a:lnTo>
                  <a:pt x="43745" y="0"/>
                </a:lnTo>
              </a:path>
              <a:path w="69850" h="78739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84" name="object 18384"/>
          <p:cNvSpPr/>
          <p:nvPr/>
        </p:nvSpPr>
        <p:spPr>
          <a:xfrm>
            <a:off x="11524489" y="706528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4653"/>
                </a:moveTo>
                <a:lnTo>
                  <a:pt x="4653" y="4653"/>
                </a:lnTo>
              </a:path>
              <a:path w="5079"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85" name="object 18385"/>
          <p:cNvSpPr/>
          <p:nvPr/>
        </p:nvSpPr>
        <p:spPr>
          <a:xfrm>
            <a:off x="6129889" y="7064357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>
                <a:moveTo>
                  <a:pt x="6701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86" name="object 18386"/>
          <p:cNvSpPr/>
          <p:nvPr/>
        </p:nvSpPr>
        <p:spPr>
          <a:xfrm>
            <a:off x="11524489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87" name="object 18387"/>
          <p:cNvSpPr/>
          <p:nvPr/>
        </p:nvSpPr>
        <p:spPr>
          <a:xfrm>
            <a:off x="11965662" y="4707709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88" name="object 18388"/>
          <p:cNvSpPr/>
          <p:nvPr/>
        </p:nvSpPr>
        <p:spPr>
          <a:xfrm>
            <a:off x="11965662" y="4660241"/>
            <a:ext cx="5080" cy="78740"/>
          </a:xfrm>
          <a:custGeom>
            <a:avLst/>
            <a:gdLst/>
            <a:ahLst/>
            <a:cxnLst/>
            <a:rect l="l" t="t" r="r" b="b"/>
            <a:pathLst>
              <a:path w="5079" h="78739">
                <a:moveTo>
                  <a:pt x="0" y="29783"/>
                </a:moveTo>
                <a:lnTo>
                  <a:pt x="0" y="0"/>
                </a:lnTo>
              </a:path>
              <a:path w="5079" h="78739">
                <a:moveTo>
                  <a:pt x="4653" y="0"/>
                </a:moveTo>
                <a:lnTo>
                  <a:pt x="4653" y="29783"/>
                </a:lnTo>
              </a:path>
              <a:path w="5079" h="78739">
                <a:moveTo>
                  <a:pt x="4653" y="47468"/>
                </a:moveTo>
                <a:lnTo>
                  <a:pt x="4653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89" name="object 18389"/>
          <p:cNvSpPr/>
          <p:nvPr/>
        </p:nvSpPr>
        <p:spPr>
          <a:xfrm>
            <a:off x="11965662" y="466024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90" name="object 18390"/>
          <p:cNvSpPr/>
          <p:nvPr/>
        </p:nvSpPr>
        <p:spPr>
          <a:xfrm>
            <a:off x="6129889" y="7015958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2978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91" name="object 18391"/>
          <p:cNvSpPr/>
          <p:nvPr/>
        </p:nvSpPr>
        <p:spPr>
          <a:xfrm>
            <a:off x="6166188" y="7007581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93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92" name="object 18392"/>
          <p:cNvSpPr/>
          <p:nvPr/>
        </p:nvSpPr>
        <p:spPr>
          <a:xfrm>
            <a:off x="11965662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93" name="object 18393"/>
          <p:cNvSpPr/>
          <p:nvPr/>
        </p:nvSpPr>
        <p:spPr>
          <a:xfrm>
            <a:off x="12043845" y="4564374"/>
            <a:ext cx="59055" cy="174625"/>
          </a:xfrm>
          <a:custGeom>
            <a:avLst/>
            <a:gdLst/>
            <a:ahLst/>
            <a:cxnLst/>
            <a:rect l="l" t="t" r="r" b="b"/>
            <a:pathLst>
              <a:path w="59054" h="174625">
                <a:moveTo>
                  <a:pt x="53983" y="169395"/>
                </a:moveTo>
                <a:lnTo>
                  <a:pt x="53983" y="147988"/>
                </a:lnTo>
              </a:path>
              <a:path w="59054" h="174625">
                <a:moveTo>
                  <a:pt x="53983" y="130304"/>
                </a:moveTo>
                <a:lnTo>
                  <a:pt x="53983" y="95866"/>
                </a:lnTo>
              </a:path>
              <a:path w="59054" h="174625">
                <a:moveTo>
                  <a:pt x="53983" y="78182"/>
                </a:moveTo>
                <a:lnTo>
                  <a:pt x="53983" y="42814"/>
                </a:lnTo>
              </a:path>
              <a:path w="59054" h="174625">
                <a:moveTo>
                  <a:pt x="53983" y="26060"/>
                </a:moveTo>
                <a:lnTo>
                  <a:pt x="53983" y="3722"/>
                </a:lnTo>
              </a:path>
              <a:path w="59054" h="174625">
                <a:moveTo>
                  <a:pt x="58636" y="174049"/>
                </a:moveTo>
                <a:lnTo>
                  <a:pt x="58636" y="147988"/>
                </a:lnTo>
              </a:path>
              <a:path w="59054" h="174625">
                <a:moveTo>
                  <a:pt x="58636" y="130304"/>
                </a:moveTo>
                <a:lnTo>
                  <a:pt x="58636" y="95866"/>
                </a:lnTo>
              </a:path>
              <a:path w="59054" h="174625">
                <a:moveTo>
                  <a:pt x="58636" y="78182"/>
                </a:moveTo>
                <a:lnTo>
                  <a:pt x="58636" y="42814"/>
                </a:lnTo>
              </a:path>
              <a:path w="59054" h="174625">
                <a:moveTo>
                  <a:pt x="58636" y="26060"/>
                </a:moveTo>
                <a:lnTo>
                  <a:pt x="58636" y="0"/>
                </a:lnTo>
              </a:path>
              <a:path w="59054" h="174625">
                <a:moveTo>
                  <a:pt x="53983" y="3722"/>
                </a:moveTo>
                <a:lnTo>
                  <a:pt x="36299" y="3722"/>
                </a:lnTo>
              </a:path>
              <a:path w="59054" h="174625">
                <a:moveTo>
                  <a:pt x="18614" y="3722"/>
                </a:moveTo>
                <a:lnTo>
                  <a:pt x="0" y="3722"/>
                </a:lnTo>
              </a:path>
              <a:path w="59054" h="174625">
                <a:moveTo>
                  <a:pt x="58636" y="0"/>
                </a:moveTo>
                <a:lnTo>
                  <a:pt x="38160" y="0"/>
                </a:lnTo>
              </a:path>
              <a:path w="59054" h="174625">
                <a:moveTo>
                  <a:pt x="20476" y="0"/>
                </a:moveTo>
                <a:lnTo>
                  <a:pt x="0" y="0"/>
                </a:lnTo>
              </a:path>
              <a:path w="59054" h="174625">
                <a:moveTo>
                  <a:pt x="0" y="169395"/>
                </a:moveTo>
                <a:lnTo>
                  <a:pt x="18614" y="169395"/>
                </a:lnTo>
              </a:path>
              <a:path w="59054" h="174625">
                <a:moveTo>
                  <a:pt x="36299" y="169395"/>
                </a:moveTo>
                <a:lnTo>
                  <a:pt x="53983" y="169395"/>
                </a:lnTo>
              </a:path>
              <a:path w="59054" h="174625">
                <a:moveTo>
                  <a:pt x="0" y="174049"/>
                </a:moveTo>
                <a:lnTo>
                  <a:pt x="20476" y="174049"/>
                </a:lnTo>
              </a:path>
              <a:path w="59054" h="174625">
                <a:moveTo>
                  <a:pt x="38160" y="174049"/>
                </a:moveTo>
                <a:lnTo>
                  <a:pt x="58636" y="174049"/>
                </a:lnTo>
              </a:path>
              <a:path w="59054" h="174625">
                <a:moveTo>
                  <a:pt x="12099" y="3722"/>
                </a:moveTo>
                <a:lnTo>
                  <a:pt x="12099" y="31645"/>
                </a:lnTo>
              </a:path>
              <a:path w="59054" h="174625">
                <a:moveTo>
                  <a:pt x="12099" y="142404"/>
                </a:moveTo>
                <a:lnTo>
                  <a:pt x="12099" y="169395"/>
                </a:lnTo>
              </a:path>
              <a:path w="59054" h="174625">
                <a:moveTo>
                  <a:pt x="9307" y="169395"/>
                </a:moveTo>
                <a:lnTo>
                  <a:pt x="9307" y="142404"/>
                </a:lnTo>
              </a:path>
              <a:path w="59054" h="174625">
                <a:moveTo>
                  <a:pt x="9307" y="31645"/>
                </a:moveTo>
                <a:lnTo>
                  <a:pt x="9307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94" name="object 18394"/>
          <p:cNvSpPr/>
          <p:nvPr/>
        </p:nvSpPr>
        <p:spPr>
          <a:xfrm>
            <a:off x="12379844" y="4475954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89">
                <a:moveTo>
                  <a:pt x="0" y="8376"/>
                </a:moveTo>
                <a:lnTo>
                  <a:pt x="1861" y="0"/>
                </a:lnTo>
              </a:path>
              <a:path w="1904" h="8889">
                <a:moveTo>
                  <a:pt x="1861" y="0"/>
                </a:moveTo>
                <a:lnTo>
                  <a:pt x="0" y="8376"/>
                </a:lnTo>
              </a:path>
              <a:path w="1904" h="8889">
                <a:moveTo>
                  <a:pt x="0" y="8376"/>
                </a:moveTo>
                <a:lnTo>
                  <a:pt x="1861" y="0"/>
                </a:lnTo>
              </a:path>
              <a:path w="1904" h="8889">
                <a:moveTo>
                  <a:pt x="1861" y="0"/>
                </a:moveTo>
                <a:lnTo>
                  <a:pt x="0" y="8376"/>
                </a:lnTo>
              </a:path>
              <a:path w="1904" h="8889">
                <a:moveTo>
                  <a:pt x="0" y="8376"/>
                </a:moveTo>
                <a:lnTo>
                  <a:pt x="1861" y="0"/>
                </a:lnTo>
              </a:path>
              <a:path w="1904" h="8889">
                <a:moveTo>
                  <a:pt x="1861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395" name="object 18395"/>
          <p:cNvGrpSpPr/>
          <p:nvPr/>
        </p:nvGrpSpPr>
        <p:grpSpPr>
          <a:xfrm>
            <a:off x="12387290" y="4452685"/>
            <a:ext cx="159385" cy="71755"/>
            <a:chOff x="12387290" y="4452685"/>
            <a:chExt cx="159385" cy="71755"/>
          </a:xfrm>
        </p:grpSpPr>
        <p:sp>
          <p:nvSpPr>
            <p:cNvPr id="18396" name="object 18396"/>
            <p:cNvSpPr/>
            <p:nvPr/>
          </p:nvSpPr>
          <p:spPr>
            <a:xfrm>
              <a:off x="12538071" y="4491776"/>
              <a:ext cx="7620" cy="31750"/>
            </a:xfrm>
            <a:custGeom>
              <a:avLst/>
              <a:gdLst/>
              <a:ahLst/>
              <a:cxnLst/>
              <a:rect l="l" t="t" r="r" b="b"/>
              <a:pathLst>
                <a:path w="7620" h="31750">
                  <a:moveTo>
                    <a:pt x="0" y="31645"/>
                  </a:moveTo>
                  <a:lnTo>
                    <a:pt x="1861" y="24199"/>
                  </a:lnTo>
                </a:path>
                <a:path w="7620" h="31750">
                  <a:moveTo>
                    <a:pt x="1861" y="24199"/>
                  </a:moveTo>
                  <a:lnTo>
                    <a:pt x="0" y="31645"/>
                  </a:lnTo>
                </a:path>
                <a:path w="7620" h="31750">
                  <a:moveTo>
                    <a:pt x="0" y="31645"/>
                  </a:moveTo>
                  <a:lnTo>
                    <a:pt x="1861" y="24199"/>
                  </a:lnTo>
                </a:path>
                <a:path w="7620" h="31750">
                  <a:moveTo>
                    <a:pt x="1861" y="24199"/>
                  </a:moveTo>
                  <a:lnTo>
                    <a:pt x="0" y="31645"/>
                  </a:lnTo>
                </a:path>
                <a:path w="7620" h="31750">
                  <a:moveTo>
                    <a:pt x="0" y="31645"/>
                  </a:moveTo>
                  <a:lnTo>
                    <a:pt x="1861" y="24199"/>
                  </a:lnTo>
                </a:path>
                <a:path w="7620" h="31750">
                  <a:moveTo>
                    <a:pt x="1861" y="24199"/>
                  </a:moveTo>
                  <a:lnTo>
                    <a:pt x="0" y="31645"/>
                  </a:lnTo>
                </a:path>
                <a:path w="7620" h="31750">
                  <a:moveTo>
                    <a:pt x="6515" y="930"/>
                  </a:moveTo>
                  <a:lnTo>
                    <a:pt x="5584" y="930"/>
                  </a:lnTo>
                </a:path>
                <a:path w="7620" h="31750">
                  <a:moveTo>
                    <a:pt x="7445" y="930"/>
                  </a:moveTo>
                  <a:lnTo>
                    <a:pt x="6515" y="930"/>
                  </a:lnTo>
                </a:path>
                <a:path w="7620" h="31750">
                  <a:moveTo>
                    <a:pt x="7445" y="1861"/>
                  </a:moveTo>
                  <a:lnTo>
                    <a:pt x="7445" y="930"/>
                  </a:lnTo>
                </a:path>
                <a:path w="7620" h="31750">
                  <a:moveTo>
                    <a:pt x="5584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97" name="object 18397"/>
            <p:cNvSpPr/>
            <p:nvPr/>
          </p:nvSpPr>
          <p:spPr>
            <a:xfrm>
              <a:off x="12537140" y="44899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98" name="object 18398"/>
            <p:cNvSpPr/>
            <p:nvPr/>
          </p:nvSpPr>
          <p:spPr>
            <a:xfrm>
              <a:off x="12480365" y="4476884"/>
              <a:ext cx="59055" cy="15240"/>
            </a:xfrm>
            <a:custGeom>
              <a:avLst/>
              <a:gdLst/>
              <a:ahLst/>
              <a:cxnLst/>
              <a:rect l="l" t="t" r="r" b="b"/>
              <a:pathLst>
                <a:path w="59054" h="15239">
                  <a:moveTo>
                    <a:pt x="57706" y="14891"/>
                  </a:moveTo>
                  <a:lnTo>
                    <a:pt x="57706" y="13961"/>
                  </a:lnTo>
                </a:path>
                <a:path w="59054" h="15239">
                  <a:moveTo>
                    <a:pt x="58636" y="14891"/>
                  </a:moveTo>
                  <a:lnTo>
                    <a:pt x="57706" y="14891"/>
                  </a:lnTo>
                </a:path>
                <a:path w="59054" h="15239">
                  <a:moveTo>
                    <a:pt x="57706" y="13961"/>
                  </a:moveTo>
                  <a:lnTo>
                    <a:pt x="40022" y="10238"/>
                  </a:lnTo>
                </a:path>
                <a:path w="59054" h="15239">
                  <a:moveTo>
                    <a:pt x="23268" y="5584"/>
                  </a:moveTo>
                  <a:lnTo>
                    <a:pt x="5584" y="930"/>
                  </a:lnTo>
                </a:path>
                <a:path w="59054" h="15239">
                  <a:moveTo>
                    <a:pt x="930" y="0"/>
                  </a:moveTo>
                  <a:lnTo>
                    <a:pt x="0" y="0"/>
                  </a:lnTo>
                </a:path>
                <a:path w="59054" h="15239">
                  <a:moveTo>
                    <a:pt x="2792" y="930"/>
                  </a:moveTo>
                  <a:lnTo>
                    <a:pt x="930" y="0"/>
                  </a:lnTo>
                </a:path>
                <a:path w="59054" h="15239">
                  <a:moveTo>
                    <a:pt x="3722" y="930"/>
                  </a:moveTo>
                  <a:lnTo>
                    <a:pt x="2792" y="930"/>
                  </a:lnTo>
                </a:path>
                <a:path w="59054" h="15239">
                  <a:moveTo>
                    <a:pt x="4653" y="930"/>
                  </a:moveTo>
                  <a:lnTo>
                    <a:pt x="3722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99" name="object 18399"/>
            <p:cNvSpPr/>
            <p:nvPr/>
          </p:nvSpPr>
          <p:spPr>
            <a:xfrm>
              <a:off x="12484087" y="44768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0" name="object 18400"/>
            <p:cNvSpPr/>
            <p:nvPr/>
          </p:nvSpPr>
          <p:spPr>
            <a:xfrm>
              <a:off x="12450581" y="4469438"/>
              <a:ext cx="35560" cy="8890"/>
            </a:xfrm>
            <a:custGeom>
              <a:avLst/>
              <a:gdLst/>
              <a:ahLst/>
              <a:cxnLst/>
              <a:rect l="l" t="t" r="r" b="b"/>
              <a:pathLst>
                <a:path w="35559" h="8889">
                  <a:moveTo>
                    <a:pt x="35368" y="8376"/>
                  </a:moveTo>
                  <a:lnTo>
                    <a:pt x="34437" y="8376"/>
                  </a:lnTo>
                </a:path>
                <a:path w="35559" h="8889">
                  <a:moveTo>
                    <a:pt x="29783" y="7445"/>
                  </a:moveTo>
                  <a:lnTo>
                    <a:pt x="14891" y="3722"/>
                  </a:lnTo>
                </a:path>
                <a:path w="35559" h="8889">
                  <a:moveTo>
                    <a:pt x="14891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1" name="object 18401"/>
            <p:cNvSpPr/>
            <p:nvPr/>
          </p:nvSpPr>
          <p:spPr>
            <a:xfrm>
              <a:off x="12444065" y="44675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2" name="object 18402"/>
            <p:cNvSpPr/>
            <p:nvPr/>
          </p:nvSpPr>
          <p:spPr>
            <a:xfrm>
              <a:off x="12393806" y="4455477"/>
              <a:ext cx="57150" cy="13970"/>
            </a:xfrm>
            <a:custGeom>
              <a:avLst/>
              <a:gdLst/>
              <a:ahLst/>
              <a:cxnLst/>
              <a:rect l="l" t="t" r="r" b="b"/>
              <a:pathLst>
                <a:path w="57150" h="13970">
                  <a:moveTo>
                    <a:pt x="52121" y="13030"/>
                  </a:moveTo>
                  <a:lnTo>
                    <a:pt x="51190" y="13030"/>
                  </a:lnTo>
                </a:path>
                <a:path w="57150" h="13970">
                  <a:moveTo>
                    <a:pt x="53052" y="13030"/>
                  </a:moveTo>
                  <a:lnTo>
                    <a:pt x="52121" y="13030"/>
                  </a:lnTo>
                </a:path>
                <a:path w="57150" h="13970">
                  <a:moveTo>
                    <a:pt x="53983" y="13030"/>
                  </a:moveTo>
                  <a:lnTo>
                    <a:pt x="53052" y="13030"/>
                  </a:lnTo>
                </a:path>
                <a:path w="57150" h="13970">
                  <a:moveTo>
                    <a:pt x="55844" y="13961"/>
                  </a:moveTo>
                  <a:lnTo>
                    <a:pt x="53983" y="13030"/>
                  </a:lnTo>
                </a:path>
                <a:path w="57150" h="13970">
                  <a:moveTo>
                    <a:pt x="56775" y="13961"/>
                  </a:moveTo>
                  <a:lnTo>
                    <a:pt x="55844" y="13961"/>
                  </a:lnTo>
                </a:path>
                <a:path w="57150" h="13970">
                  <a:moveTo>
                    <a:pt x="51190" y="13030"/>
                  </a:moveTo>
                  <a:lnTo>
                    <a:pt x="1861" y="0"/>
                  </a:lnTo>
                </a:path>
                <a:path w="57150" h="13970">
                  <a:moveTo>
                    <a:pt x="930" y="0"/>
                  </a:moveTo>
                  <a:lnTo>
                    <a:pt x="0" y="0"/>
                  </a:lnTo>
                </a:path>
                <a:path w="57150" h="13970">
                  <a:moveTo>
                    <a:pt x="1861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3" name="object 18403"/>
            <p:cNvSpPr/>
            <p:nvPr/>
          </p:nvSpPr>
          <p:spPr>
            <a:xfrm>
              <a:off x="12394736" y="4454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4" name="object 18404"/>
            <p:cNvSpPr/>
            <p:nvPr/>
          </p:nvSpPr>
          <p:spPr>
            <a:xfrm>
              <a:off x="12389152" y="4454547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653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5" name="object 18405"/>
            <p:cNvSpPr/>
            <p:nvPr/>
          </p:nvSpPr>
          <p:spPr>
            <a:xfrm>
              <a:off x="12387288" y="44526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6" name="object 18406"/>
            <p:cNvSpPr/>
            <p:nvPr/>
          </p:nvSpPr>
          <p:spPr>
            <a:xfrm>
              <a:off x="12388221" y="445361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407" name="object 18407"/>
          <p:cNvGrpSpPr/>
          <p:nvPr/>
        </p:nvGrpSpPr>
        <p:grpSpPr>
          <a:xfrm>
            <a:off x="12280254" y="4881758"/>
            <a:ext cx="7620" cy="3175"/>
            <a:chOff x="12280254" y="4881758"/>
            <a:chExt cx="7620" cy="3175"/>
          </a:xfrm>
        </p:grpSpPr>
        <p:sp>
          <p:nvSpPr>
            <p:cNvPr id="18408" name="object 18408"/>
            <p:cNvSpPr/>
            <p:nvPr/>
          </p:nvSpPr>
          <p:spPr>
            <a:xfrm>
              <a:off x="12281185" y="488268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09" name="object 18409"/>
            <p:cNvSpPr/>
            <p:nvPr/>
          </p:nvSpPr>
          <p:spPr>
            <a:xfrm>
              <a:off x="12280252" y="4881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10" name="object 18410"/>
            <p:cNvSpPr/>
            <p:nvPr/>
          </p:nvSpPr>
          <p:spPr>
            <a:xfrm>
              <a:off x="12282116" y="4882689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4653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411" name="object 18411"/>
          <p:cNvGrpSpPr/>
          <p:nvPr/>
        </p:nvGrpSpPr>
        <p:grpSpPr>
          <a:xfrm>
            <a:off x="12431966" y="4919919"/>
            <a:ext cx="7620" cy="3175"/>
            <a:chOff x="12431966" y="4919919"/>
            <a:chExt cx="7620" cy="3175"/>
          </a:xfrm>
        </p:grpSpPr>
        <p:sp>
          <p:nvSpPr>
            <p:cNvPr id="18412" name="object 18412"/>
            <p:cNvSpPr/>
            <p:nvPr/>
          </p:nvSpPr>
          <p:spPr>
            <a:xfrm>
              <a:off x="12432897" y="492085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4653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13" name="object 18413"/>
            <p:cNvSpPr/>
            <p:nvPr/>
          </p:nvSpPr>
          <p:spPr>
            <a:xfrm>
              <a:off x="12437542" y="4920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14" name="object 18414"/>
            <p:cNvSpPr/>
            <p:nvPr/>
          </p:nvSpPr>
          <p:spPr>
            <a:xfrm>
              <a:off x="12437551" y="492178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415" name="object 18415"/>
          <p:cNvSpPr/>
          <p:nvPr/>
        </p:nvSpPr>
        <p:spPr>
          <a:xfrm>
            <a:off x="11383946" y="7065288"/>
            <a:ext cx="66675" cy="5080"/>
          </a:xfrm>
          <a:custGeom>
            <a:avLst/>
            <a:gdLst/>
            <a:ahLst/>
            <a:cxnLst/>
            <a:rect l="l" t="t" r="r" b="b"/>
            <a:pathLst>
              <a:path w="66675" h="5079">
                <a:moveTo>
                  <a:pt x="0" y="4653"/>
                </a:moveTo>
                <a:lnTo>
                  <a:pt x="66082" y="4653"/>
                </a:lnTo>
              </a:path>
              <a:path w="66675" h="5079">
                <a:moveTo>
                  <a:pt x="0" y="0"/>
                </a:moveTo>
                <a:lnTo>
                  <a:pt x="0" y="4653"/>
                </a:lnTo>
              </a:path>
              <a:path w="66675" h="5079">
                <a:moveTo>
                  <a:pt x="6608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16" name="object 18416"/>
          <p:cNvSpPr/>
          <p:nvPr/>
        </p:nvSpPr>
        <p:spPr>
          <a:xfrm>
            <a:off x="6163396" y="701223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2792" y="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17" name="object 18417"/>
          <p:cNvSpPr/>
          <p:nvPr/>
        </p:nvSpPr>
        <p:spPr>
          <a:xfrm>
            <a:off x="6159673" y="7015027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18" name="object 18418"/>
          <p:cNvSpPr/>
          <p:nvPr/>
        </p:nvSpPr>
        <p:spPr>
          <a:xfrm>
            <a:off x="6159673" y="6930329"/>
            <a:ext cx="7620" cy="77470"/>
          </a:xfrm>
          <a:custGeom>
            <a:avLst/>
            <a:gdLst/>
            <a:ahLst/>
            <a:cxnLst/>
            <a:rect l="l" t="t" r="r" b="b"/>
            <a:pathLst>
              <a:path w="7620" h="77470">
                <a:moveTo>
                  <a:pt x="7445" y="7445"/>
                </a:moveTo>
                <a:lnTo>
                  <a:pt x="7445" y="77251"/>
                </a:lnTo>
              </a:path>
              <a:path w="7620" h="77470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19" name="object 18419"/>
          <p:cNvSpPr/>
          <p:nvPr/>
        </p:nvSpPr>
        <p:spPr>
          <a:xfrm>
            <a:off x="11524489" y="697872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20" name="object 18420"/>
          <p:cNvSpPr/>
          <p:nvPr/>
        </p:nvSpPr>
        <p:spPr>
          <a:xfrm>
            <a:off x="11524489" y="677768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21" name="object 18421"/>
          <p:cNvSpPr/>
          <p:nvPr/>
        </p:nvSpPr>
        <p:spPr>
          <a:xfrm>
            <a:off x="11524489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22" name="object 18422"/>
          <p:cNvSpPr/>
          <p:nvPr/>
        </p:nvSpPr>
        <p:spPr>
          <a:xfrm>
            <a:off x="6163396" y="693126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2792" y="279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23" name="object 18423"/>
          <p:cNvSpPr/>
          <p:nvPr/>
        </p:nvSpPr>
        <p:spPr>
          <a:xfrm>
            <a:off x="11529143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24" name="object 18424"/>
          <p:cNvSpPr/>
          <p:nvPr/>
        </p:nvSpPr>
        <p:spPr>
          <a:xfrm>
            <a:off x="6129889" y="6930329"/>
            <a:ext cx="37465" cy="7620"/>
          </a:xfrm>
          <a:custGeom>
            <a:avLst/>
            <a:gdLst/>
            <a:ahLst/>
            <a:cxnLst/>
            <a:rect l="l" t="t" r="r" b="b"/>
            <a:pathLst>
              <a:path w="37464" h="7620">
                <a:moveTo>
                  <a:pt x="36299" y="3722"/>
                </a:moveTo>
                <a:lnTo>
                  <a:pt x="37229" y="7445"/>
                </a:lnTo>
              </a:path>
              <a:path w="37464" h="7620">
                <a:moveTo>
                  <a:pt x="0" y="0"/>
                </a:moveTo>
                <a:lnTo>
                  <a:pt x="2978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25" name="object 18425"/>
          <p:cNvSpPr/>
          <p:nvPr/>
        </p:nvSpPr>
        <p:spPr>
          <a:xfrm>
            <a:off x="6062875" y="6973144"/>
            <a:ext cx="27305" cy="8890"/>
          </a:xfrm>
          <a:custGeom>
            <a:avLst/>
            <a:gdLst/>
            <a:ahLst/>
            <a:cxnLst/>
            <a:rect l="l" t="t" r="r" b="b"/>
            <a:pathLst>
              <a:path w="27304" h="8890">
                <a:moveTo>
                  <a:pt x="0" y="0"/>
                </a:moveTo>
                <a:lnTo>
                  <a:pt x="0" y="8376"/>
                </a:lnTo>
              </a:path>
              <a:path w="27304" h="8890">
                <a:moveTo>
                  <a:pt x="26991" y="8376"/>
                </a:moveTo>
                <a:lnTo>
                  <a:pt x="26991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26" name="object 18426"/>
          <p:cNvSpPr/>
          <p:nvPr/>
        </p:nvSpPr>
        <p:spPr>
          <a:xfrm>
            <a:off x="12388221" y="4455477"/>
            <a:ext cx="149860" cy="64769"/>
          </a:xfrm>
          <a:custGeom>
            <a:avLst/>
            <a:gdLst/>
            <a:ahLst/>
            <a:cxnLst/>
            <a:rect l="l" t="t" r="r" b="b"/>
            <a:pathLst>
              <a:path w="149859" h="64770">
                <a:moveTo>
                  <a:pt x="142404" y="64221"/>
                </a:moveTo>
                <a:lnTo>
                  <a:pt x="149850" y="35368"/>
                </a:lnTo>
              </a:path>
              <a:path w="149859" h="64770">
                <a:moveTo>
                  <a:pt x="90282" y="51190"/>
                </a:moveTo>
                <a:lnTo>
                  <a:pt x="97728" y="22337"/>
                </a:lnTo>
              </a:path>
              <a:path w="149859" h="64770">
                <a:moveTo>
                  <a:pt x="49329" y="41883"/>
                </a:moveTo>
                <a:lnTo>
                  <a:pt x="56775" y="13030"/>
                </a:lnTo>
              </a:path>
              <a:path w="149859" h="64770">
                <a:moveTo>
                  <a:pt x="0" y="28853"/>
                </a:moveTo>
                <a:lnTo>
                  <a:pt x="7445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427" name="object 18427"/>
          <p:cNvGrpSpPr/>
          <p:nvPr/>
        </p:nvGrpSpPr>
        <p:grpSpPr>
          <a:xfrm>
            <a:off x="6069390" y="6973144"/>
            <a:ext cx="61594" cy="39370"/>
            <a:chOff x="6069390" y="6973144"/>
            <a:chExt cx="61594" cy="39370"/>
          </a:xfrm>
        </p:grpSpPr>
        <p:sp>
          <p:nvSpPr>
            <p:cNvPr id="18428" name="object 18428"/>
            <p:cNvSpPr/>
            <p:nvPr/>
          </p:nvSpPr>
          <p:spPr>
            <a:xfrm>
              <a:off x="6070321" y="6973144"/>
              <a:ext cx="34925" cy="5080"/>
            </a:xfrm>
            <a:custGeom>
              <a:avLst/>
              <a:gdLst/>
              <a:ahLst/>
              <a:cxnLst/>
              <a:rect l="l" t="t" r="r" b="b"/>
              <a:pathLst>
                <a:path w="34925" h="5079">
                  <a:moveTo>
                    <a:pt x="0" y="0"/>
                  </a:moveTo>
                  <a:lnTo>
                    <a:pt x="0" y="4653"/>
                  </a:lnTo>
                </a:path>
                <a:path w="34925" h="5079">
                  <a:moveTo>
                    <a:pt x="34437" y="4653"/>
                  </a:moveTo>
                  <a:lnTo>
                    <a:pt x="2792" y="4653"/>
                  </a:lnTo>
                </a:path>
                <a:path w="34925" h="5079">
                  <a:moveTo>
                    <a:pt x="2792" y="4653"/>
                  </a:moveTo>
                  <a:lnTo>
                    <a:pt x="1861" y="4653"/>
                  </a:lnTo>
                </a:path>
                <a:path w="34925" h="5079">
                  <a:moveTo>
                    <a:pt x="1861" y="4653"/>
                  </a:moveTo>
                  <a:lnTo>
                    <a:pt x="930" y="4653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29" name="object 18429"/>
            <p:cNvSpPr/>
            <p:nvPr/>
          </p:nvSpPr>
          <p:spPr>
            <a:xfrm>
              <a:off x="6070321" y="69768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30" name="object 18430"/>
            <p:cNvSpPr/>
            <p:nvPr/>
          </p:nvSpPr>
          <p:spPr>
            <a:xfrm>
              <a:off x="6070321" y="69777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31" name="object 18431"/>
            <p:cNvSpPr/>
            <p:nvPr/>
          </p:nvSpPr>
          <p:spPr>
            <a:xfrm>
              <a:off x="6069380" y="6976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32" name="object 18432"/>
            <p:cNvSpPr/>
            <p:nvPr/>
          </p:nvSpPr>
          <p:spPr>
            <a:xfrm>
              <a:off x="6104758" y="6973144"/>
              <a:ext cx="25400" cy="39370"/>
            </a:xfrm>
            <a:custGeom>
              <a:avLst/>
              <a:gdLst/>
              <a:ahLst/>
              <a:cxnLst/>
              <a:rect l="l" t="t" r="r" b="b"/>
              <a:pathLst>
                <a:path w="25400" h="39370">
                  <a:moveTo>
                    <a:pt x="0" y="4653"/>
                  </a:moveTo>
                  <a:lnTo>
                    <a:pt x="0" y="0"/>
                  </a:lnTo>
                </a:path>
                <a:path w="25400" h="39370">
                  <a:moveTo>
                    <a:pt x="25130" y="8376"/>
                  </a:moveTo>
                  <a:lnTo>
                    <a:pt x="25130" y="39091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433" name="object 18433"/>
          <p:cNvSpPr/>
          <p:nvPr/>
        </p:nvSpPr>
        <p:spPr>
          <a:xfrm>
            <a:off x="6129889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34" name="object 18434"/>
          <p:cNvSpPr/>
          <p:nvPr/>
        </p:nvSpPr>
        <p:spPr>
          <a:xfrm>
            <a:off x="6129889" y="6981521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35" name="object 18435"/>
          <p:cNvSpPr/>
          <p:nvPr/>
        </p:nvSpPr>
        <p:spPr>
          <a:xfrm>
            <a:off x="6129889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36" name="object 18436"/>
          <p:cNvSpPr/>
          <p:nvPr/>
        </p:nvSpPr>
        <p:spPr>
          <a:xfrm>
            <a:off x="6051706" y="6977798"/>
            <a:ext cx="78740" cy="3810"/>
          </a:xfrm>
          <a:custGeom>
            <a:avLst/>
            <a:gdLst/>
            <a:ahLst/>
            <a:cxnLst/>
            <a:rect l="l" t="t" r="r" b="b"/>
            <a:pathLst>
              <a:path w="78739" h="3809">
                <a:moveTo>
                  <a:pt x="78182" y="3722"/>
                </a:moveTo>
                <a:lnTo>
                  <a:pt x="78182" y="0"/>
                </a:lnTo>
              </a:path>
              <a:path w="78739" h="3809">
                <a:moveTo>
                  <a:pt x="78182" y="3722"/>
                </a:moveTo>
                <a:lnTo>
                  <a:pt x="50260" y="3722"/>
                </a:lnTo>
              </a:path>
              <a:path w="78739" h="3809">
                <a:moveTo>
                  <a:pt x="32576" y="3722"/>
                </a:moveTo>
                <a:lnTo>
                  <a:pt x="4653" y="3722"/>
                </a:lnTo>
              </a:path>
              <a:path w="78739" h="3809">
                <a:moveTo>
                  <a:pt x="74459" y="3722"/>
                </a:moveTo>
                <a:lnTo>
                  <a:pt x="78182" y="3722"/>
                </a:lnTo>
              </a:path>
              <a:path w="78739" h="3809">
                <a:moveTo>
                  <a:pt x="0" y="0"/>
                </a:moveTo>
                <a:lnTo>
                  <a:pt x="30714" y="0"/>
                </a:lnTo>
              </a:path>
              <a:path w="78739" h="3809">
                <a:moveTo>
                  <a:pt x="47468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37" name="object 18437"/>
          <p:cNvSpPr/>
          <p:nvPr/>
        </p:nvSpPr>
        <p:spPr>
          <a:xfrm>
            <a:off x="6051706" y="7029919"/>
            <a:ext cx="78740" cy="34925"/>
          </a:xfrm>
          <a:custGeom>
            <a:avLst/>
            <a:gdLst/>
            <a:ahLst/>
            <a:cxnLst/>
            <a:rect l="l" t="t" r="r" b="b"/>
            <a:pathLst>
              <a:path w="78739" h="34925">
                <a:moveTo>
                  <a:pt x="78182" y="30714"/>
                </a:moveTo>
                <a:lnTo>
                  <a:pt x="74459" y="30714"/>
                </a:lnTo>
              </a:path>
              <a:path w="78739" h="34925">
                <a:moveTo>
                  <a:pt x="4653" y="30714"/>
                </a:moveTo>
                <a:lnTo>
                  <a:pt x="32576" y="30714"/>
                </a:lnTo>
              </a:path>
              <a:path w="78739" h="34925">
                <a:moveTo>
                  <a:pt x="50260" y="30714"/>
                </a:moveTo>
                <a:lnTo>
                  <a:pt x="78182" y="30714"/>
                </a:lnTo>
              </a:path>
              <a:path w="78739" h="34925">
                <a:moveTo>
                  <a:pt x="0" y="34437"/>
                </a:moveTo>
                <a:lnTo>
                  <a:pt x="30714" y="34437"/>
                </a:lnTo>
              </a:path>
              <a:path w="78739" h="34925">
                <a:moveTo>
                  <a:pt x="47468" y="34437"/>
                </a:moveTo>
                <a:lnTo>
                  <a:pt x="78182" y="34437"/>
                </a:lnTo>
              </a:path>
              <a:path w="78739" h="34925">
                <a:moveTo>
                  <a:pt x="4653" y="30714"/>
                </a:moveTo>
                <a:lnTo>
                  <a:pt x="0" y="30714"/>
                </a:lnTo>
              </a:path>
              <a:path w="78739" h="3492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38" name="object 18438"/>
          <p:cNvSpPr/>
          <p:nvPr/>
        </p:nvSpPr>
        <p:spPr>
          <a:xfrm>
            <a:off x="6051706" y="6981521"/>
            <a:ext cx="5080" cy="31115"/>
          </a:xfrm>
          <a:custGeom>
            <a:avLst/>
            <a:gdLst/>
            <a:ahLst/>
            <a:cxnLst/>
            <a:rect l="l" t="t" r="r" b="b"/>
            <a:pathLst>
              <a:path w="5079" h="31115">
                <a:moveTo>
                  <a:pt x="0" y="30714"/>
                </a:moveTo>
                <a:lnTo>
                  <a:pt x="0" y="0"/>
                </a:lnTo>
              </a:path>
              <a:path w="5079" h="31115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39" name="object 18439"/>
          <p:cNvSpPr/>
          <p:nvPr/>
        </p:nvSpPr>
        <p:spPr>
          <a:xfrm>
            <a:off x="6056360" y="7029919"/>
            <a:ext cx="69850" cy="31115"/>
          </a:xfrm>
          <a:custGeom>
            <a:avLst/>
            <a:gdLst/>
            <a:ahLst/>
            <a:cxnLst/>
            <a:rect l="l" t="t" r="r" b="b"/>
            <a:pathLst>
              <a:path w="69850" h="31115">
                <a:moveTo>
                  <a:pt x="0" y="30714"/>
                </a:moveTo>
                <a:lnTo>
                  <a:pt x="26060" y="30714"/>
                </a:lnTo>
              </a:path>
              <a:path w="69850" h="31115">
                <a:moveTo>
                  <a:pt x="42814" y="30714"/>
                </a:moveTo>
                <a:lnTo>
                  <a:pt x="69805" y="30714"/>
                </a:lnTo>
              </a:path>
              <a:path w="69850" h="31115">
                <a:moveTo>
                  <a:pt x="69805" y="30714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40" name="object 18440"/>
          <p:cNvSpPr/>
          <p:nvPr/>
        </p:nvSpPr>
        <p:spPr>
          <a:xfrm>
            <a:off x="6056360" y="6981521"/>
            <a:ext cx="69850" cy="31115"/>
          </a:xfrm>
          <a:custGeom>
            <a:avLst/>
            <a:gdLst/>
            <a:ahLst/>
            <a:cxnLst/>
            <a:rect l="l" t="t" r="r" b="b"/>
            <a:pathLst>
              <a:path w="69850" h="31115">
                <a:moveTo>
                  <a:pt x="69805" y="30714"/>
                </a:moveTo>
                <a:lnTo>
                  <a:pt x="69805" y="0"/>
                </a:lnTo>
              </a:path>
              <a:path w="69850" h="31115">
                <a:moveTo>
                  <a:pt x="69805" y="0"/>
                </a:moveTo>
                <a:lnTo>
                  <a:pt x="42814" y="0"/>
                </a:lnTo>
              </a:path>
              <a:path w="69850" h="31115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41" name="object 18441"/>
          <p:cNvSpPr/>
          <p:nvPr/>
        </p:nvSpPr>
        <p:spPr>
          <a:xfrm>
            <a:off x="6051706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42" name="object 18442"/>
          <p:cNvSpPr/>
          <p:nvPr/>
        </p:nvSpPr>
        <p:spPr>
          <a:xfrm>
            <a:off x="6051706" y="6981521"/>
            <a:ext cx="5080" cy="31115"/>
          </a:xfrm>
          <a:custGeom>
            <a:avLst/>
            <a:gdLst/>
            <a:ahLst/>
            <a:cxnLst/>
            <a:rect l="l" t="t" r="r" b="b"/>
            <a:pathLst>
              <a:path w="5079" h="31115">
                <a:moveTo>
                  <a:pt x="0" y="30714"/>
                </a:moveTo>
                <a:lnTo>
                  <a:pt x="0" y="0"/>
                </a:lnTo>
              </a:path>
              <a:path w="5079" h="31115">
                <a:moveTo>
                  <a:pt x="4653" y="0"/>
                </a:moveTo>
                <a:lnTo>
                  <a:pt x="4653" y="3071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43" name="object 18443"/>
          <p:cNvSpPr/>
          <p:nvPr/>
        </p:nvSpPr>
        <p:spPr>
          <a:xfrm>
            <a:off x="6056360" y="7029919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44" name="object 18444"/>
          <p:cNvSpPr/>
          <p:nvPr/>
        </p:nvSpPr>
        <p:spPr>
          <a:xfrm>
            <a:off x="6051706" y="698152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45" name="object 18445"/>
          <p:cNvSpPr/>
          <p:nvPr/>
        </p:nvSpPr>
        <p:spPr>
          <a:xfrm>
            <a:off x="6051706" y="70606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46" name="object 18446"/>
          <p:cNvSpPr/>
          <p:nvPr/>
        </p:nvSpPr>
        <p:spPr>
          <a:xfrm>
            <a:off x="6183872" y="7033642"/>
            <a:ext cx="0" cy="22860"/>
          </a:xfrm>
          <a:custGeom>
            <a:avLst/>
            <a:gdLst/>
            <a:ahLst/>
            <a:cxnLst/>
            <a:rect l="l" t="t" r="r" b="b"/>
            <a:pathLst>
              <a:path h="22859">
                <a:moveTo>
                  <a:pt x="0" y="2233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47" name="object 18447"/>
          <p:cNvSpPr/>
          <p:nvPr/>
        </p:nvSpPr>
        <p:spPr>
          <a:xfrm>
            <a:off x="6183872" y="6981521"/>
            <a:ext cx="0" cy="35560"/>
          </a:xfrm>
          <a:custGeom>
            <a:avLst/>
            <a:gdLst/>
            <a:ahLst/>
            <a:cxnLst/>
            <a:rect l="l" t="t" r="r" b="b"/>
            <a:pathLst>
              <a:path h="35559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48" name="object 18448"/>
          <p:cNvSpPr/>
          <p:nvPr/>
        </p:nvSpPr>
        <p:spPr>
          <a:xfrm>
            <a:off x="6183872" y="6929398"/>
            <a:ext cx="0" cy="35560"/>
          </a:xfrm>
          <a:custGeom>
            <a:avLst/>
            <a:gdLst/>
            <a:ahLst/>
            <a:cxnLst/>
            <a:rect l="l" t="t" r="r" b="b"/>
            <a:pathLst>
              <a:path h="35559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49" name="object 18449"/>
          <p:cNvSpPr/>
          <p:nvPr/>
        </p:nvSpPr>
        <p:spPr>
          <a:xfrm>
            <a:off x="6183872" y="6890307"/>
            <a:ext cx="0" cy="21590"/>
          </a:xfrm>
          <a:custGeom>
            <a:avLst/>
            <a:gdLst/>
            <a:ahLst/>
            <a:cxnLst/>
            <a:rect l="l" t="t" r="r" b="b"/>
            <a:pathLst>
              <a:path h="21590">
                <a:moveTo>
                  <a:pt x="0" y="214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50" name="object 18450"/>
          <p:cNvSpPr/>
          <p:nvPr/>
        </p:nvSpPr>
        <p:spPr>
          <a:xfrm>
            <a:off x="6188526" y="703364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51" name="object 18451"/>
          <p:cNvSpPr/>
          <p:nvPr/>
        </p:nvSpPr>
        <p:spPr>
          <a:xfrm>
            <a:off x="6188526" y="6981521"/>
            <a:ext cx="0" cy="35560"/>
          </a:xfrm>
          <a:custGeom>
            <a:avLst/>
            <a:gdLst/>
            <a:ahLst/>
            <a:cxnLst/>
            <a:rect l="l" t="t" r="r" b="b"/>
            <a:pathLst>
              <a:path h="35559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52" name="object 18452"/>
          <p:cNvSpPr/>
          <p:nvPr/>
        </p:nvSpPr>
        <p:spPr>
          <a:xfrm>
            <a:off x="6188526" y="6929398"/>
            <a:ext cx="0" cy="35560"/>
          </a:xfrm>
          <a:custGeom>
            <a:avLst/>
            <a:gdLst/>
            <a:ahLst/>
            <a:cxnLst/>
            <a:rect l="l" t="t" r="r" b="b"/>
            <a:pathLst>
              <a:path h="35559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53" name="object 18453"/>
          <p:cNvSpPr/>
          <p:nvPr/>
        </p:nvSpPr>
        <p:spPr>
          <a:xfrm>
            <a:off x="6188526" y="6885654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2606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54" name="object 18454"/>
          <p:cNvSpPr/>
          <p:nvPr/>
        </p:nvSpPr>
        <p:spPr>
          <a:xfrm>
            <a:off x="6166188" y="6890307"/>
            <a:ext cx="17780" cy="0"/>
          </a:xfrm>
          <a:custGeom>
            <a:avLst/>
            <a:gdLst/>
            <a:ahLst/>
            <a:cxnLst/>
            <a:rect l="l" t="t" r="r" b="b"/>
            <a:pathLst>
              <a:path w="17779">
                <a:moveTo>
                  <a:pt x="176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55" name="object 18455"/>
          <p:cNvSpPr/>
          <p:nvPr/>
        </p:nvSpPr>
        <p:spPr>
          <a:xfrm>
            <a:off x="6129889" y="6885654"/>
            <a:ext cx="59055" cy="5080"/>
          </a:xfrm>
          <a:custGeom>
            <a:avLst/>
            <a:gdLst/>
            <a:ahLst/>
            <a:cxnLst/>
            <a:rect l="l" t="t" r="r" b="b"/>
            <a:pathLst>
              <a:path w="59054" h="5079">
                <a:moveTo>
                  <a:pt x="18614" y="4653"/>
                </a:moveTo>
                <a:lnTo>
                  <a:pt x="0" y="4653"/>
                </a:lnTo>
              </a:path>
              <a:path w="59054" h="5079">
                <a:moveTo>
                  <a:pt x="58636" y="0"/>
                </a:moveTo>
                <a:lnTo>
                  <a:pt x="38160" y="0"/>
                </a:lnTo>
              </a:path>
              <a:path w="59054" h="5079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56" name="object 18456"/>
          <p:cNvSpPr/>
          <p:nvPr/>
        </p:nvSpPr>
        <p:spPr>
          <a:xfrm>
            <a:off x="6129889" y="7055980"/>
            <a:ext cx="59055" cy="5080"/>
          </a:xfrm>
          <a:custGeom>
            <a:avLst/>
            <a:gdLst/>
            <a:ahLst/>
            <a:cxnLst/>
            <a:rect l="l" t="t" r="r" b="b"/>
            <a:pathLst>
              <a:path w="59054" h="5079">
                <a:moveTo>
                  <a:pt x="0" y="0"/>
                </a:moveTo>
                <a:lnTo>
                  <a:pt x="18614" y="0"/>
                </a:lnTo>
              </a:path>
              <a:path w="59054" h="5079">
                <a:moveTo>
                  <a:pt x="36299" y="0"/>
                </a:moveTo>
                <a:lnTo>
                  <a:pt x="53983" y="0"/>
                </a:lnTo>
              </a:path>
              <a:path w="59054" h="5079">
                <a:moveTo>
                  <a:pt x="0" y="4653"/>
                </a:moveTo>
                <a:lnTo>
                  <a:pt x="20476" y="4653"/>
                </a:lnTo>
              </a:path>
              <a:path w="59054" h="5079">
                <a:moveTo>
                  <a:pt x="38160" y="4653"/>
                </a:moveTo>
                <a:lnTo>
                  <a:pt x="58636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57" name="object 18457"/>
          <p:cNvSpPr/>
          <p:nvPr/>
        </p:nvSpPr>
        <p:spPr>
          <a:xfrm>
            <a:off x="6141989" y="6890307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58" name="object 18458"/>
          <p:cNvSpPr/>
          <p:nvPr/>
        </p:nvSpPr>
        <p:spPr>
          <a:xfrm>
            <a:off x="6139196" y="7028057"/>
            <a:ext cx="3175" cy="27940"/>
          </a:xfrm>
          <a:custGeom>
            <a:avLst/>
            <a:gdLst/>
            <a:ahLst/>
            <a:cxnLst/>
            <a:rect l="l" t="t" r="r" b="b"/>
            <a:pathLst>
              <a:path w="3175" h="27940">
                <a:moveTo>
                  <a:pt x="2792" y="0"/>
                </a:moveTo>
                <a:lnTo>
                  <a:pt x="2792" y="27922"/>
                </a:lnTo>
              </a:path>
              <a:path w="3175"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59" name="object 18459"/>
          <p:cNvSpPr/>
          <p:nvPr/>
        </p:nvSpPr>
        <p:spPr>
          <a:xfrm>
            <a:off x="6139196" y="6890307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60" name="object 18460"/>
          <p:cNvSpPr/>
          <p:nvPr/>
        </p:nvSpPr>
        <p:spPr>
          <a:xfrm>
            <a:off x="6465888" y="679816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7445"/>
                </a:moveTo>
                <a:lnTo>
                  <a:pt x="1861" y="0"/>
                </a:lnTo>
              </a:path>
              <a:path w="1904" h="7620">
                <a:moveTo>
                  <a:pt x="1861" y="0"/>
                </a:moveTo>
                <a:lnTo>
                  <a:pt x="0" y="7445"/>
                </a:lnTo>
              </a:path>
              <a:path w="1904" h="7620">
                <a:moveTo>
                  <a:pt x="0" y="7445"/>
                </a:moveTo>
                <a:lnTo>
                  <a:pt x="1861" y="0"/>
                </a:lnTo>
              </a:path>
              <a:path w="1904" h="7620">
                <a:moveTo>
                  <a:pt x="1861" y="0"/>
                </a:moveTo>
                <a:lnTo>
                  <a:pt x="0" y="7445"/>
                </a:lnTo>
              </a:path>
              <a:path w="1904" h="7620">
                <a:moveTo>
                  <a:pt x="0" y="7445"/>
                </a:moveTo>
                <a:lnTo>
                  <a:pt x="1861" y="0"/>
                </a:lnTo>
              </a:path>
              <a:path w="1904" h="7620">
                <a:moveTo>
                  <a:pt x="1861" y="0"/>
                </a:moveTo>
                <a:lnTo>
                  <a:pt x="0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461" name="object 18461"/>
          <p:cNvGrpSpPr/>
          <p:nvPr/>
        </p:nvGrpSpPr>
        <p:grpSpPr>
          <a:xfrm>
            <a:off x="6623184" y="6813987"/>
            <a:ext cx="9525" cy="33020"/>
            <a:chOff x="6623184" y="6813987"/>
            <a:chExt cx="9525" cy="33020"/>
          </a:xfrm>
        </p:grpSpPr>
        <p:sp>
          <p:nvSpPr>
            <p:cNvPr id="18462" name="object 18462"/>
            <p:cNvSpPr/>
            <p:nvPr/>
          </p:nvSpPr>
          <p:spPr>
            <a:xfrm>
              <a:off x="6624114" y="6837255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90">
                  <a:moveTo>
                    <a:pt x="0" y="8376"/>
                  </a:moveTo>
                  <a:lnTo>
                    <a:pt x="1861" y="0"/>
                  </a:lnTo>
                </a:path>
                <a:path w="1904" h="8890">
                  <a:moveTo>
                    <a:pt x="1861" y="0"/>
                  </a:moveTo>
                  <a:lnTo>
                    <a:pt x="0" y="8376"/>
                  </a:lnTo>
                </a:path>
                <a:path w="1904" h="8890">
                  <a:moveTo>
                    <a:pt x="0" y="8376"/>
                  </a:moveTo>
                  <a:lnTo>
                    <a:pt x="1861" y="0"/>
                  </a:lnTo>
                </a:path>
                <a:path w="1904" h="8890">
                  <a:moveTo>
                    <a:pt x="1861" y="0"/>
                  </a:moveTo>
                  <a:lnTo>
                    <a:pt x="0" y="8376"/>
                  </a:lnTo>
                </a:path>
                <a:path w="1904" h="8890">
                  <a:moveTo>
                    <a:pt x="0" y="8376"/>
                  </a:moveTo>
                  <a:lnTo>
                    <a:pt x="1861" y="0"/>
                  </a:lnTo>
                </a:path>
                <a:path w="1904" h="8890">
                  <a:moveTo>
                    <a:pt x="1861" y="0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63" name="object 18463"/>
            <p:cNvSpPr/>
            <p:nvPr/>
          </p:nvSpPr>
          <p:spPr>
            <a:xfrm>
              <a:off x="6630629" y="68139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464" name="object 18464"/>
          <p:cNvSpPr/>
          <p:nvPr/>
        </p:nvSpPr>
        <p:spPr>
          <a:xfrm>
            <a:off x="12340753" y="4612773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0"/>
                </a:moveTo>
                <a:lnTo>
                  <a:pt x="2792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465" name="object 18465"/>
          <p:cNvGrpSpPr/>
          <p:nvPr/>
        </p:nvGrpSpPr>
        <p:grpSpPr>
          <a:xfrm>
            <a:off x="6623184" y="6812125"/>
            <a:ext cx="8890" cy="3810"/>
            <a:chOff x="6623184" y="6812125"/>
            <a:chExt cx="8890" cy="3810"/>
          </a:xfrm>
        </p:grpSpPr>
        <p:sp>
          <p:nvSpPr>
            <p:cNvPr id="18466" name="object 18466"/>
            <p:cNvSpPr/>
            <p:nvPr/>
          </p:nvSpPr>
          <p:spPr>
            <a:xfrm>
              <a:off x="6625045" y="6813056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4" h="1904">
                  <a:moveTo>
                    <a:pt x="5584" y="1861"/>
                  </a:moveTo>
                  <a:lnTo>
                    <a:pt x="4653" y="1861"/>
                  </a:lnTo>
                </a:path>
                <a:path w="6984" h="1904">
                  <a:moveTo>
                    <a:pt x="6515" y="1861"/>
                  </a:moveTo>
                  <a:lnTo>
                    <a:pt x="5584" y="1861"/>
                  </a:lnTo>
                </a:path>
                <a:path w="6984" h="1904">
                  <a:moveTo>
                    <a:pt x="4653" y="186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67" name="object 18467"/>
            <p:cNvSpPr/>
            <p:nvPr/>
          </p:nvSpPr>
          <p:spPr>
            <a:xfrm>
              <a:off x="6623184" y="6812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68" name="object 18468"/>
            <p:cNvSpPr/>
            <p:nvPr/>
          </p:nvSpPr>
          <p:spPr>
            <a:xfrm>
              <a:off x="6624115" y="681305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469" name="object 18469"/>
          <p:cNvSpPr/>
          <p:nvPr/>
        </p:nvSpPr>
        <p:spPr>
          <a:xfrm>
            <a:off x="12509218" y="4523421"/>
            <a:ext cx="33020" cy="132715"/>
          </a:xfrm>
          <a:custGeom>
            <a:avLst/>
            <a:gdLst/>
            <a:ahLst/>
            <a:cxnLst/>
            <a:rect l="l" t="t" r="r" b="b"/>
            <a:pathLst>
              <a:path w="33020" h="132714">
                <a:moveTo>
                  <a:pt x="0" y="131235"/>
                </a:moveTo>
                <a:lnTo>
                  <a:pt x="3722" y="132165"/>
                </a:lnTo>
              </a:path>
              <a:path w="33020" h="132714">
                <a:moveTo>
                  <a:pt x="3722" y="132165"/>
                </a:moveTo>
                <a:lnTo>
                  <a:pt x="10238" y="106104"/>
                </a:lnTo>
              </a:path>
              <a:path w="33020" h="132714">
                <a:moveTo>
                  <a:pt x="13961" y="89351"/>
                </a:moveTo>
                <a:lnTo>
                  <a:pt x="22337" y="57706"/>
                </a:lnTo>
              </a:path>
              <a:path w="33020" h="132714">
                <a:moveTo>
                  <a:pt x="26060" y="41883"/>
                </a:moveTo>
                <a:lnTo>
                  <a:pt x="32576" y="15822"/>
                </a:lnTo>
              </a:path>
              <a:path w="33020" h="132714">
                <a:moveTo>
                  <a:pt x="32576" y="15822"/>
                </a:moveTo>
                <a:lnTo>
                  <a:pt x="32576" y="13030"/>
                </a:lnTo>
              </a:path>
              <a:path w="33020" h="132714">
                <a:moveTo>
                  <a:pt x="26060" y="1861"/>
                </a:moveTo>
                <a:lnTo>
                  <a:pt x="23268" y="0"/>
                </a:lnTo>
              </a:path>
              <a:path w="33020" h="132714">
                <a:moveTo>
                  <a:pt x="28853" y="3722"/>
                </a:moveTo>
                <a:lnTo>
                  <a:pt x="26060" y="1861"/>
                </a:lnTo>
              </a:path>
              <a:path w="33020" h="132714">
                <a:moveTo>
                  <a:pt x="30714" y="6515"/>
                </a:moveTo>
                <a:lnTo>
                  <a:pt x="28853" y="3722"/>
                </a:lnTo>
              </a:path>
              <a:path w="33020" h="132714">
                <a:moveTo>
                  <a:pt x="32576" y="9307"/>
                </a:moveTo>
                <a:lnTo>
                  <a:pt x="30714" y="6515"/>
                </a:lnTo>
              </a:path>
              <a:path w="33020" h="132714">
                <a:moveTo>
                  <a:pt x="32576" y="12099"/>
                </a:moveTo>
                <a:lnTo>
                  <a:pt x="32576" y="9307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70" name="object 18470"/>
          <p:cNvSpPr/>
          <p:nvPr/>
        </p:nvSpPr>
        <p:spPr>
          <a:xfrm>
            <a:off x="12340753" y="4487123"/>
            <a:ext cx="45085" cy="125730"/>
          </a:xfrm>
          <a:custGeom>
            <a:avLst/>
            <a:gdLst/>
            <a:ahLst/>
            <a:cxnLst/>
            <a:rect l="l" t="t" r="r" b="b"/>
            <a:pathLst>
              <a:path w="45084" h="125729">
                <a:moveTo>
                  <a:pt x="32576" y="3722"/>
                </a:moveTo>
                <a:lnTo>
                  <a:pt x="30714" y="5584"/>
                </a:lnTo>
              </a:path>
              <a:path w="45084" h="125729">
                <a:moveTo>
                  <a:pt x="34437" y="1861"/>
                </a:moveTo>
                <a:lnTo>
                  <a:pt x="32576" y="3722"/>
                </a:lnTo>
              </a:path>
              <a:path w="45084" h="125729">
                <a:moveTo>
                  <a:pt x="38160" y="0"/>
                </a:moveTo>
                <a:lnTo>
                  <a:pt x="34437" y="1861"/>
                </a:lnTo>
              </a:path>
              <a:path w="45084" h="125729">
                <a:moveTo>
                  <a:pt x="40952" y="0"/>
                </a:moveTo>
                <a:lnTo>
                  <a:pt x="38160" y="0"/>
                </a:lnTo>
              </a:path>
              <a:path w="45084" h="125729">
                <a:moveTo>
                  <a:pt x="44675" y="0"/>
                </a:moveTo>
                <a:lnTo>
                  <a:pt x="40952" y="0"/>
                </a:lnTo>
              </a:path>
              <a:path w="45084" h="125729">
                <a:moveTo>
                  <a:pt x="29783" y="6515"/>
                </a:moveTo>
                <a:lnTo>
                  <a:pt x="28853" y="9307"/>
                </a:lnTo>
              </a:path>
              <a:path w="45084" h="125729">
                <a:moveTo>
                  <a:pt x="28853" y="9307"/>
                </a:moveTo>
                <a:lnTo>
                  <a:pt x="22337" y="35368"/>
                </a:lnTo>
              </a:path>
              <a:path w="45084" h="125729">
                <a:moveTo>
                  <a:pt x="18614" y="51190"/>
                </a:moveTo>
                <a:lnTo>
                  <a:pt x="10238" y="82836"/>
                </a:lnTo>
              </a:path>
              <a:path w="45084" h="125729">
                <a:moveTo>
                  <a:pt x="6515" y="98659"/>
                </a:moveTo>
                <a:lnTo>
                  <a:pt x="0" y="12565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71" name="object 18471"/>
          <p:cNvSpPr/>
          <p:nvPr/>
        </p:nvSpPr>
        <p:spPr>
          <a:xfrm>
            <a:off x="6623184" y="681305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472" name="object 18472"/>
          <p:cNvGrpSpPr/>
          <p:nvPr/>
        </p:nvGrpSpPr>
        <p:grpSpPr>
          <a:xfrm>
            <a:off x="12369606" y="4483399"/>
            <a:ext cx="174625" cy="49530"/>
            <a:chOff x="12369606" y="4483399"/>
            <a:chExt cx="174625" cy="49530"/>
          </a:xfrm>
        </p:grpSpPr>
        <p:sp>
          <p:nvSpPr>
            <p:cNvPr id="18473" name="object 18473"/>
            <p:cNvSpPr/>
            <p:nvPr/>
          </p:nvSpPr>
          <p:spPr>
            <a:xfrm>
              <a:off x="12370536" y="4484330"/>
              <a:ext cx="162560" cy="36830"/>
            </a:xfrm>
            <a:custGeom>
              <a:avLst/>
              <a:gdLst/>
              <a:ahLst/>
              <a:cxnLst/>
              <a:rect l="l" t="t" r="r" b="b"/>
              <a:pathLst>
                <a:path w="162559" h="36829">
                  <a:moveTo>
                    <a:pt x="930" y="5584"/>
                  </a:moveTo>
                  <a:lnTo>
                    <a:pt x="2792" y="3722"/>
                  </a:lnTo>
                </a:path>
                <a:path w="162559" h="36829">
                  <a:moveTo>
                    <a:pt x="0" y="9307"/>
                  </a:moveTo>
                  <a:lnTo>
                    <a:pt x="930" y="5584"/>
                  </a:lnTo>
                </a:path>
                <a:path w="162559" h="36829">
                  <a:moveTo>
                    <a:pt x="12099" y="0"/>
                  </a:moveTo>
                  <a:lnTo>
                    <a:pt x="15822" y="0"/>
                  </a:lnTo>
                </a:path>
                <a:path w="162559" h="36829">
                  <a:moveTo>
                    <a:pt x="8376" y="0"/>
                  </a:moveTo>
                  <a:lnTo>
                    <a:pt x="12099" y="0"/>
                  </a:lnTo>
                </a:path>
                <a:path w="162559" h="36829">
                  <a:moveTo>
                    <a:pt x="5584" y="930"/>
                  </a:moveTo>
                  <a:lnTo>
                    <a:pt x="8376" y="0"/>
                  </a:lnTo>
                </a:path>
                <a:path w="162559" h="36829">
                  <a:moveTo>
                    <a:pt x="2792" y="3722"/>
                  </a:moveTo>
                  <a:lnTo>
                    <a:pt x="5584" y="930"/>
                  </a:lnTo>
                </a:path>
                <a:path w="162559" h="36829">
                  <a:moveTo>
                    <a:pt x="15822" y="0"/>
                  </a:moveTo>
                  <a:lnTo>
                    <a:pt x="54913" y="10238"/>
                  </a:lnTo>
                </a:path>
                <a:path w="162559" h="36829">
                  <a:moveTo>
                    <a:pt x="71667" y="13961"/>
                  </a:moveTo>
                  <a:lnTo>
                    <a:pt x="106104" y="22337"/>
                  </a:lnTo>
                </a:path>
                <a:path w="162559" h="36829">
                  <a:moveTo>
                    <a:pt x="122858" y="26991"/>
                  </a:moveTo>
                  <a:lnTo>
                    <a:pt x="161949" y="36299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74" name="object 18474"/>
            <p:cNvSpPr/>
            <p:nvPr/>
          </p:nvSpPr>
          <p:spPr>
            <a:xfrm>
              <a:off x="12538070" y="45234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75" name="object 18475"/>
            <p:cNvSpPr/>
            <p:nvPr/>
          </p:nvSpPr>
          <p:spPr>
            <a:xfrm>
              <a:off x="12532486" y="4520629"/>
              <a:ext cx="10795" cy="12700"/>
            </a:xfrm>
            <a:custGeom>
              <a:avLst/>
              <a:gdLst/>
              <a:ahLst/>
              <a:cxnLst/>
              <a:rect l="l" t="t" r="r" b="b"/>
              <a:pathLst>
                <a:path w="10795" h="12700">
                  <a:moveTo>
                    <a:pt x="3722" y="1861"/>
                  </a:moveTo>
                  <a:lnTo>
                    <a:pt x="6515" y="3722"/>
                  </a:lnTo>
                </a:path>
                <a:path w="10795" h="12700">
                  <a:moveTo>
                    <a:pt x="0" y="0"/>
                  </a:moveTo>
                  <a:lnTo>
                    <a:pt x="3722" y="1861"/>
                  </a:lnTo>
                </a:path>
                <a:path w="10795" h="12700">
                  <a:moveTo>
                    <a:pt x="10238" y="9307"/>
                  </a:moveTo>
                  <a:lnTo>
                    <a:pt x="10238" y="12099"/>
                  </a:lnTo>
                </a:path>
                <a:path w="10795" h="12700">
                  <a:moveTo>
                    <a:pt x="8376" y="6515"/>
                  </a:moveTo>
                  <a:lnTo>
                    <a:pt x="10238" y="9307"/>
                  </a:lnTo>
                </a:path>
                <a:path w="10795" h="12700">
                  <a:moveTo>
                    <a:pt x="6515" y="4653"/>
                  </a:moveTo>
                  <a:lnTo>
                    <a:pt x="8376" y="6515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476" name="object 18476"/>
          <p:cNvGrpSpPr/>
          <p:nvPr/>
        </p:nvGrpSpPr>
        <p:grpSpPr>
          <a:xfrm>
            <a:off x="6570131" y="6799094"/>
            <a:ext cx="54610" cy="15240"/>
            <a:chOff x="6570131" y="6799094"/>
            <a:chExt cx="54610" cy="15240"/>
          </a:xfrm>
        </p:grpSpPr>
        <p:sp>
          <p:nvSpPr>
            <p:cNvPr id="18477" name="object 18477"/>
            <p:cNvSpPr/>
            <p:nvPr/>
          </p:nvSpPr>
          <p:spPr>
            <a:xfrm>
              <a:off x="6571062" y="6800025"/>
              <a:ext cx="52705" cy="13335"/>
            </a:xfrm>
            <a:custGeom>
              <a:avLst/>
              <a:gdLst/>
              <a:ahLst/>
              <a:cxnLst/>
              <a:rect l="l" t="t" r="r" b="b"/>
              <a:pathLst>
                <a:path w="52704" h="13334">
                  <a:moveTo>
                    <a:pt x="52121" y="13030"/>
                  </a:moveTo>
                  <a:lnTo>
                    <a:pt x="34437" y="8376"/>
                  </a:lnTo>
                </a:path>
                <a:path w="52704" h="13334">
                  <a:moveTo>
                    <a:pt x="17684" y="46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78" name="object 18478"/>
            <p:cNvSpPr/>
            <p:nvPr/>
          </p:nvSpPr>
          <p:spPr>
            <a:xfrm>
              <a:off x="6570129" y="6799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479" name="object 18479"/>
          <p:cNvSpPr/>
          <p:nvPr/>
        </p:nvSpPr>
        <p:spPr>
          <a:xfrm>
            <a:off x="12432896" y="4913404"/>
            <a:ext cx="15240" cy="7620"/>
          </a:xfrm>
          <a:custGeom>
            <a:avLst/>
            <a:gdLst/>
            <a:ahLst/>
            <a:cxnLst/>
            <a:rect l="l" t="t" r="r" b="b"/>
            <a:pathLst>
              <a:path w="15240" h="7620">
                <a:moveTo>
                  <a:pt x="0" y="7445"/>
                </a:moveTo>
                <a:lnTo>
                  <a:pt x="5584" y="7445"/>
                </a:lnTo>
              </a:path>
              <a:path w="15240" h="7620">
                <a:moveTo>
                  <a:pt x="6515" y="6515"/>
                </a:moveTo>
                <a:lnTo>
                  <a:pt x="7445" y="6515"/>
                </a:lnTo>
              </a:path>
              <a:path w="15240" h="7620">
                <a:moveTo>
                  <a:pt x="7445" y="6515"/>
                </a:moveTo>
                <a:lnTo>
                  <a:pt x="11168" y="4653"/>
                </a:lnTo>
              </a:path>
              <a:path w="15240" h="7620">
                <a:moveTo>
                  <a:pt x="12099" y="3722"/>
                </a:moveTo>
                <a:lnTo>
                  <a:pt x="1489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80" name="object 18480"/>
          <p:cNvSpPr/>
          <p:nvPr/>
        </p:nvSpPr>
        <p:spPr>
          <a:xfrm>
            <a:off x="12276532" y="4867797"/>
            <a:ext cx="156845" cy="53340"/>
          </a:xfrm>
          <a:custGeom>
            <a:avLst/>
            <a:gdLst/>
            <a:ahLst/>
            <a:cxnLst/>
            <a:rect l="l" t="t" r="r" b="b"/>
            <a:pathLst>
              <a:path w="156845" h="53339">
                <a:moveTo>
                  <a:pt x="10238" y="15822"/>
                </a:moveTo>
                <a:lnTo>
                  <a:pt x="49329" y="26060"/>
                </a:lnTo>
              </a:path>
              <a:path w="156845" h="53339">
                <a:moveTo>
                  <a:pt x="66082" y="29783"/>
                </a:moveTo>
                <a:lnTo>
                  <a:pt x="100520" y="38160"/>
                </a:lnTo>
              </a:path>
              <a:path w="156845" h="53339">
                <a:moveTo>
                  <a:pt x="117273" y="42814"/>
                </a:moveTo>
                <a:lnTo>
                  <a:pt x="156365" y="53052"/>
                </a:lnTo>
              </a:path>
              <a:path w="156845" h="53339">
                <a:moveTo>
                  <a:pt x="0" y="0"/>
                </a:moveTo>
                <a:lnTo>
                  <a:pt x="0" y="5584"/>
                </a:lnTo>
              </a:path>
              <a:path w="156845" h="53339">
                <a:moveTo>
                  <a:pt x="930" y="6515"/>
                </a:moveTo>
                <a:lnTo>
                  <a:pt x="2792" y="11168"/>
                </a:lnTo>
              </a:path>
              <a:path w="156845" h="53339">
                <a:moveTo>
                  <a:pt x="3722" y="12099"/>
                </a:moveTo>
                <a:lnTo>
                  <a:pt x="6515" y="13961"/>
                </a:lnTo>
              </a:path>
              <a:path w="156845" h="53339">
                <a:moveTo>
                  <a:pt x="6515" y="13961"/>
                </a:moveTo>
                <a:lnTo>
                  <a:pt x="7445" y="1489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81" name="object 18481"/>
          <p:cNvSpPr/>
          <p:nvPr/>
        </p:nvSpPr>
        <p:spPr>
          <a:xfrm>
            <a:off x="6570131" y="680002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82" name="object 18482"/>
          <p:cNvSpPr/>
          <p:nvPr/>
        </p:nvSpPr>
        <p:spPr>
          <a:xfrm>
            <a:off x="12276532" y="4610912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70" h="257175">
                <a:moveTo>
                  <a:pt x="64221" y="0"/>
                </a:moveTo>
                <a:lnTo>
                  <a:pt x="59567" y="18614"/>
                </a:lnTo>
              </a:path>
              <a:path w="64770" h="257175">
                <a:moveTo>
                  <a:pt x="55844" y="35368"/>
                </a:moveTo>
                <a:lnTo>
                  <a:pt x="47468" y="69805"/>
                </a:lnTo>
              </a:path>
              <a:path w="64770" h="257175">
                <a:moveTo>
                  <a:pt x="42814" y="86559"/>
                </a:moveTo>
                <a:lnTo>
                  <a:pt x="34437" y="120066"/>
                </a:lnTo>
              </a:path>
              <a:path w="64770" h="257175">
                <a:moveTo>
                  <a:pt x="30714" y="136819"/>
                </a:moveTo>
                <a:lnTo>
                  <a:pt x="22337" y="171257"/>
                </a:lnTo>
              </a:path>
              <a:path w="64770" h="257175">
                <a:moveTo>
                  <a:pt x="17684" y="188010"/>
                </a:moveTo>
                <a:lnTo>
                  <a:pt x="9307" y="221517"/>
                </a:lnTo>
              </a:path>
              <a:path w="64770" h="257175">
                <a:moveTo>
                  <a:pt x="4653" y="238270"/>
                </a:moveTo>
                <a:lnTo>
                  <a:pt x="0" y="25688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83" name="object 18483"/>
          <p:cNvSpPr/>
          <p:nvPr/>
        </p:nvSpPr>
        <p:spPr>
          <a:xfrm>
            <a:off x="6568270" y="6799094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84" name="object 18484"/>
          <p:cNvSpPr/>
          <p:nvPr/>
        </p:nvSpPr>
        <p:spPr>
          <a:xfrm>
            <a:off x="12448719" y="4653726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70" h="257175">
                <a:moveTo>
                  <a:pt x="0" y="256885"/>
                </a:moveTo>
                <a:lnTo>
                  <a:pt x="4653" y="238270"/>
                </a:lnTo>
              </a:path>
              <a:path w="64770" h="257175">
                <a:moveTo>
                  <a:pt x="9307" y="221517"/>
                </a:moveTo>
                <a:lnTo>
                  <a:pt x="17684" y="188010"/>
                </a:lnTo>
              </a:path>
              <a:path w="64770" h="257175">
                <a:moveTo>
                  <a:pt x="21407" y="171257"/>
                </a:moveTo>
                <a:lnTo>
                  <a:pt x="29783" y="136819"/>
                </a:lnTo>
              </a:path>
              <a:path w="64770" h="257175">
                <a:moveTo>
                  <a:pt x="34437" y="120066"/>
                </a:moveTo>
                <a:lnTo>
                  <a:pt x="42814" y="86559"/>
                </a:lnTo>
              </a:path>
              <a:path w="64770" h="257175">
                <a:moveTo>
                  <a:pt x="47468" y="69805"/>
                </a:moveTo>
                <a:lnTo>
                  <a:pt x="55844" y="35368"/>
                </a:lnTo>
              </a:path>
              <a:path w="64770" h="257175">
                <a:moveTo>
                  <a:pt x="59567" y="18614"/>
                </a:moveTo>
                <a:lnTo>
                  <a:pt x="6422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85" name="object 18485"/>
          <p:cNvSpPr/>
          <p:nvPr/>
        </p:nvSpPr>
        <p:spPr>
          <a:xfrm>
            <a:off x="6567339" y="679909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86" name="object 18486"/>
          <p:cNvSpPr/>
          <p:nvPr/>
        </p:nvSpPr>
        <p:spPr>
          <a:xfrm>
            <a:off x="12276532" y="4867797"/>
            <a:ext cx="10795" cy="15875"/>
          </a:xfrm>
          <a:custGeom>
            <a:avLst/>
            <a:gdLst/>
            <a:ahLst/>
            <a:cxnLst/>
            <a:rect l="l" t="t" r="r" b="b"/>
            <a:pathLst>
              <a:path w="10795" h="15875">
                <a:moveTo>
                  <a:pt x="0" y="3722"/>
                </a:moveTo>
                <a:lnTo>
                  <a:pt x="0" y="0"/>
                </a:lnTo>
              </a:path>
              <a:path w="10795" h="15875">
                <a:moveTo>
                  <a:pt x="930" y="7445"/>
                </a:moveTo>
                <a:lnTo>
                  <a:pt x="0" y="3722"/>
                </a:lnTo>
              </a:path>
              <a:path w="10795" h="15875">
                <a:moveTo>
                  <a:pt x="1861" y="10238"/>
                </a:moveTo>
                <a:lnTo>
                  <a:pt x="930" y="7445"/>
                </a:lnTo>
              </a:path>
              <a:path w="10795" h="15875">
                <a:moveTo>
                  <a:pt x="3722" y="13030"/>
                </a:moveTo>
                <a:lnTo>
                  <a:pt x="1861" y="10238"/>
                </a:lnTo>
              </a:path>
              <a:path w="10795" h="15875">
                <a:moveTo>
                  <a:pt x="6515" y="14891"/>
                </a:moveTo>
                <a:lnTo>
                  <a:pt x="3722" y="13030"/>
                </a:lnTo>
              </a:path>
              <a:path w="10795" h="15875">
                <a:moveTo>
                  <a:pt x="10238" y="15822"/>
                </a:moveTo>
                <a:lnTo>
                  <a:pt x="6515" y="1489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87" name="object 18487"/>
          <p:cNvSpPr/>
          <p:nvPr/>
        </p:nvSpPr>
        <p:spPr>
          <a:xfrm>
            <a:off x="6551517" y="6795372"/>
            <a:ext cx="15875" cy="3810"/>
          </a:xfrm>
          <a:custGeom>
            <a:avLst/>
            <a:gdLst/>
            <a:ahLst/>
            <a:cxnLst/>
            <a:rect l="l" t="t" r="r" b="b"/>
            <a:pathLst>
              <a:path w="15875" h="3809">
                <a:moveTo>
                  <a:pt x="15822" y="3722"/>
                </a:moveTo>
                <a:lnTo>
                  <a:pt x="13961" y="3722"/>
                </a:lnTo>
              </a:path>
              <a:path w="15875" h="3809">
                <a:moveTo>
                  <a:pt x="13961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88" name="object 18488"/>
          <p:cNvSpPr/>
          <p:nvPr/>
        </p:nvSpPr>
        <p:spPr>
          <a:xfrm>
            <a:off x="12432896" y="4910612"/>
            <a:ext cx="15875" cy="10795"/>
          </a:xfrm>
          <a:custGeom>
            <a:avLst/>
            <a:gdLst/>
            <a:ahLst/>
            <a:cxnLst/>
            <a:rect l="l" t="t" r="r" b="b"/>
            <a:pathLst>
              <a:path w="15875" h="10795">
                <a:moveTo>
                  <a:pt x="3722" y="10238"/>
                </a:moveTo>
                <a:lnTo>
                  <a:pt x="0" y="10238"/>
                </a:lnTo>
              </a:path>
              <a:path w="15875" h="10795">
                <a:moveTo>
                  <a:pt x="7445" y="9307"/>
                </a:moveTo>
                <a:lnTo>
                  <a:pt x="3722" y="10238"/>
                </a:lnTo>
              </a:path>
              <a:path w="15875" h="10795">
                <a:moveTo>
                  <a:pt x="10238" y="8376"/>
                </a:moveTo>
                <a:lnTo>
                  <a:pt x="7445" y="9307"/>
                </a:lnTo>
              </a:path>
              <a:path w="15875" h="10795">
                <a:moveTo>
                  <a:pt x="13030" y="6515"/>
                </a:moveTo>
                <a:lnTo>
                  <a:pt x="10238" y="8376"/>
                </a:lnTo>
              </a:path>
              <a:path w="15875" h="10795">
                <a:moveTo>
                  <a:pt x="14891" y="3722"/>
                </a:moveTo>
                <a:lnTo>
                  <a:pt x="13030" y="6515"/>
                </a:lnTo>
              </a:path>
              <a:path w="15875" h="10795">
                <a:moveTo>
                  <a:pt x="15822" y="0"/>
                </a:moveTo>
                <a:lnTo>
                  <a:pt x="14891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89" name="object 18489"/>
          <p:cNvSpPr/>
          <p:nvPr/>
        </p:nvSpPr>
        <p:spPr>
          <a:xfrm>
            <a:off x="6532902" y="6790718"/>
            <a:ext cx="19050" cy="5080"/>
          </a:xfrm>
          <a:custGeom>
            <a:avLst/>
            <a:gdLst/>
            <a:ahLst/>
            <a:cxnLst/>
            <a:rect l="l" t="t" r="r" b="b"/>
            <a:pathLst>
              <a:path w="19050" h="5079">
                <a:moveTo>
                  <a:pt x="18614" y="4653"/>
                </a:moveTo>
                <a:lnTo>
                  <a:pt x="3722" y="930"/>
                </a:lnTo>
              </a:path>
              <a:path w="19050" h="5079">
                <a:moveTo>
                  <a:pt x="930" y="0"/>
                </a:moveTo>
                <a:lnTo>
                  <a:pt x="0" y="0"/>
                </a:lnTo>
              </a:path>
              <a:path w="19050" h="5079">
                <a:moveTo>
                  <a:pt x="1861" y="0"/>
                </a:moveTo>
                <a:lnTo>
                  <a:pt x="930" y="0"/>
                </a:lnTo>
              </a:path>
              <a:path w="19050" h="5079">
                <a:moveTo>
                  <a:pt x="3722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90" name="object 18490"/>
          <p:cNvSpPr/>
          <p:nvPr/>
        </p:nvSpPr>
        <p:spPr>
          <a:xfrm>
            <a:off x="11454683" y="6978728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26060" y="0"/>
                </a:lnTo>
              </a:path>
              <a:path w="69850">
                <a:moveTo>
                  <a:pt x="43745" y="0"/>
                </a:moveTo>
                <a:lnTo>
                  <a:pt x="69805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91" name="object 18491"/>
          <p:cNvSpPr/>
          <p:nvPr/>
        </p:nvSpPr>
        <p:spPr>
          <a:xfrm>
            <a:off x="11454683" y="6777687"/>
            <a:ext cx="69850" cy="201295"/>
          </a:xfrm>
          <a:custGeom>
            <a:avLst/>
            <a:gdLst/>
            <a:ahLst/>
            <a:cxnLst/>
            <a:rect l="l" t="t" r="r" b="b"/>
            <a:pathLst>
              <a:path w="69850" h="201295">
                <a:moveTo>
                  <a:pt x="0" y="0"/>
                </a:moveTo>
                <a:lnTo>
                  <a:pt x="0" y="39091"/>
                </a:lnTo>
              </a:path>
              <a:path w="69850" h="201295">
                <a:moveTo>
                  <a:pt x="0" y="56775"/>
                </a:moveTo>
                <a:lnTo>
                  <a:pt x="0" y="91213"/>
                </a:lnTo>
              </a:path>
              <a:path w="69850" h="201295">
                <a:moveTo>
                  <a:pt x="0" y="108897"/>
                </a:moveTo>
                <a:lnTo>
                  <a:pt x="0" y="144265"/>
                </a:lnTo>
              </a:path>
              <a:path w="69850" h="201295">
                <a:moveTo>
                  <a:pt x="0" y="161018"/>
                </a:moveTo>
                <a:lnTo>
                  <a:pt x="0" y="201041"/>
                </a:lnTo>
              </a:path>
              <a:path w="69850" h="201295">
                <a:moveTo>
                  <a:pt x="69805" y="0"/>
                </a:moveTo>
                <a:lnTo>
                  <a:pt x="43745" y="0"/>
                </a:lnTo>
              </a:path>
              <a:path w="69850" h="201295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92" name="object 18492"/>
          <p:cNvSpPr/>
          <p:nvPr/>
        </p:nvSpPr>
        <p:spPr>
          <a:xfrm>
            <a:off x="6531971" y="678978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93" name="object 18493"/>
          <p:cNvSpPr/>
          <p:nvPr/>
        </p:nvSpPr>
        <p:spPr>
          <a:xfrm>
            <a:off x="11524489" y="677768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94" name="object 18494"/>
          <p:cNvSpPr/>
          <p:nvPr/>
        </p:nvSpPr>
        <p:spPr>
          <a:xfrm>
            <a:off x="6531040" y="678978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95" name="object 18495"/>
          <p:cNvSpPr/>
          <p:nvPr/>
        </p:nvSpPr>
        <p:spPr>
          <a:xfrm>
            <a:off x="11524489" y="6777687"/>
            <a:ext cx="5080" cy="201295"/>
          </a:xfrm>
          <a:custGeom>
            <a:avLst/>
            <a:gdLst/>
            <a:ahLst/>
            <a:cxnLst/>
            <a:rect l="l" t="t" r="r" b="b"/>
            <a:pathLst>
              <a:path w="5079" h="201295">
                <a:moveTo>
                  <a:pt x="4653" y="0"/>
                </a:moveTo>
                <a:lnTo>
                  <a:pt x="4653" y="39091"/>
                </a:lnTo>
              </a:path>
              <a:path w="5079" h="201295">
                <a:moveTo>
                  <a:pt x="4653" y="56775"/>
                </a:moveTo>
                <a:lnTo>
                  <a:pt x="4653" y="91213"/>
                </a:lnTo>
              </a:path>
              <a:path w="5079" h="201295">
                <a:moveTo>
                  <a:pt x="4653" y="108897"/>
                </a:moveTo>
                <a:lnTo>
                  <a:pt x="4653" y="144265"/>
                </a:lnTo>
              </a:path>
              <a:path w="5079" h="201295">
                <a:moveTo>
                  <a:pt x="4653" y="161018"/>
                </a:moveTo>
                <a:lnTo>
                  <a:pt x="4653" y="201041"/>
                </a:lnTo>
              </a:path>
              <a:path w="5079" h="201295">
                <a:moveTo>
                  <a:pt x="4653" y="201041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96" name="object 18496"/>
          <p:cNvSpPr/>
          <p:nvPr/>
        </p:nvSpPr>
        <p:spPr>
          <a:xfrm>
            <a:off x="6530109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497" name="object 18497"/>
          <p:cNvGrpSpPr/>
          <p:nvPr/>
        </p:nvGrpSpPr>
        <p:grpSpPr>
          <a:xfrm>
            <a:off x="12107135" y="4650003"/>
            <a:ext cx="3810" cy="11430"/>
            <a:chOff x="12107135" y="4650003"/>
            <a:chExt cx="3810" cy="11430"/>
          </a:xfrm>
        </p:grpSpPr>
        <p:sp>
          <p:nvSpPr>
            <p:cNvPr id="18498" name="object 18498"/>
            <p:cNvSpPr/>
            <p:nvPr/>
          </p:nvSpPr>
          <p:spPr>
            <a:xfrm>
              <a:off x="12108066" y="4650934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930" y="930"/>
                  </a:moveTo>
                  <a:lnTo>
                    <a:pt x="930" y="8376"/>
                  </a:lnTo>
                </a:path>
                <a:path w="3175" h="9525">
                  <a:moveTo>
                    <a:pt x="0" y="0"/>
                  </a:moveTo>
                  <a:lnTo>
                    <a:pt x="0" y="9307"/>
                  </a:lnTo>
                </a:path>
                <a:path w="3175" h="9525">
                  <a:moveTo>
                    <a:pt x="2792" y="9307"/>
                  </a:moveTo>
                  <a:lnTo>
                    <a:pt x="1861" y="9307"/>
                  </a:lnTo>
                </a:path>
                <a:path w="3175" h="9525">
                  <a:moveTo>
                    <a:pt x="1861" y="9307"/>
                  </a:moveTo>
                  <a:lnTo>
                    <a:pt x="930" y="9307"/>
                  </a:lnTo>
                </a:path>
                <a:path w="3175" h="9525">
                  <a:moveTo>
                    <a:pt x="930" y="9307"/>
                  </a:moveTo>
                  <a:lnTo>
                    <a:pt x="0" y="9307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99" name="object 18499"/>
            <p:cNvSpPr/>
            <p:nvPr/>
          </p:nvSpPr>
          <p:spPr>
            <a:xfrm>
              <a:off x="12107126" y="4650007"/>
              <a:ext cx="1905" cy="11430"/>
            </a:xfrm>
            <a:custGeom>
              <a:avLst/>
              <a:gdLst/>
              <a:ahLst/>
              <a:cxnLst/>
              <a:rect l="l" t="t" r="r" b="b"/>
              <a:pathLst>
                <a:path w="1904" h="11429">
                  <a:moveTo>
                    <a:pt x="1866" y="10236"/>
                  </a:moveTo>
                  <a:lnTo>
                    <a:pt x="1587" y="9588"/>
                  </a:lnTo>
                  <a:lnTo>
                    <a:pt x="939" y="9309"/>
                  </a:lnTo>
                  <a:lnTo>
                    <a:pt x="279" y="9588"/>
                  </a:lnTo>
                  <a:lnTo>
                    <a:pt x="0" y="10236"/>
                  </a:lnTo>
                  <a:lnTo>
                    <a:pt x="279" y="10896"/>
                  </a:lnTo>
                  <a:lnTo>
                    <a:pt x="939" y="11176"/>
                  </a:lnTo>
                  <a:lnTo>
                    <a:pt x="1587" y="10896"/>
                  </a:lnTo>
                  <a:lnTo>
                    <a:pt x="1866" y="10236"/>
                  </a:lnTo>
                  <a:close/>
                </a:path>
                <a:path w="1904" h="11429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00" name="object 18500"/>
            <p:cNvSpPr/>
            <p:nvPr/>
          </p:nvSpPr>
          <p:spPr>
            <a:xfrm>
              <a:off x="12108066" y="4650934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0" y="0"/>
                  </a:moveTo>
                  <a:lnTo>
                    <a:pt x="930" y="0"/>
                  </a:lnTo>
                </a:path>
                <a:path w="3175" h="9525">
                  <a:moveTo>
                    <a:pt x="930" y="0"/>
                  </a:moveTo>
                  <a:lnTo>
                    <a:pt x="1861" y="0"/>
                  </a:lnTo>
                </a:path>
                <a:path w="3175" h="9525">
                  <a:moveTo>
                    <a:pt x="1861" y="0"/>
                  </a:moveTo>
                  <a:lnTo>
                    <a:pt x="2792" y="0"/>
                  </a:lnTo>
                </a:path>
                <a:path w="3175" h="9525">
                  <a:moveTo>
                    <a:pt x="0" y="930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501" name="object 18501"/>
          <p:cNvSpPr/>
          <p:nvPr/>
        </p:nvSpPr>
        <p:spPr>
          <a:xfrm>
            <a:off x="13126302" y="4446170"/>
            <a:ext cx="57785" cy="205104"/>
          </a:xfrm>
          <a:custGeom>
            <a:avLst/>
            <a:gdLst/>
            <a:ahLst/>
            <a:cxnLst/>
            <a:rect l="l" t="t" r="r" b="b"/>
            <a:pathLst>
              <a:path w="57784" h="205104">
                <a:moveTo>
                  <a:pt x="4653" y="17684"/>
                </a:moveTo>
                <a:lnTo>
                  <a:pt x="4653" y="56775"/>
                </a:lnTo>
              </a:path>
              <a:path w="57784" h="205104">
                <a:moveTo>
                  <a:pt x="4653" y="74459"/>
                </a:moveTo>
                <a:lnTo>
                  <a:pt x="4653" y="113550"/>
                </a:lnTo>
              </a:path>
              <a:path w="57784" h="205104">
                <a:moveTo>
                  <a:pt x="0" y="13030"/>
                </a:moveTo>
                <a:lnTo>
                  <a:pt x="0" y="30714"/>
                </a:lnTo>
              </a:path>
              <a:path w="57784" h="205104">
                <a:moveTo>
                  <a:pt x="0" y="48398"/>
                </a:moveTo>
                <a:lnTo>
                  <a:pt x="0" y="82836"/>
                </a:lnTo>
              </a:path>
              <a:path w="57784" h="205104">
                <a:moveTo>
                  <a:pt x="0" y="100520"/>
                </a:moveTo>
                <a:lnTo>
                  <a:pt x="0" y="118204"/>
                </a:lnTo>
              </a:path>
              <a:path w="57784" h="205104">
                <a:moveTo>
                  <a:pt x="57706" y="17684"/>
                </a:moveTo>
                <a:lnTo>
                  <a:pt x="40022" y="17684"/>
                </a:lnTo>
              </a:path>
              <a:path w="57784" h="205104">
                <a:moveTo>
                  <a:pt x="22337" y="17684"/>
                </a:moveTo>
                <a:lnTo>
                  <a:pt x="4653" y="17684"/>
                </a:lnTo>
              </a:path>
              <a:path w="57784" h="205104">
                <a:moveTo>
                  <a:pt x="57706" y="13030"/>
                </a:moveTo>
                <a:lnTo>
                  <a:pt x="38160" y="13030"/>
                </a:lnTo>
              </a:path>
              <a:path w="57784" h="205104">
                <a:moveTo>
                  <a:pt x="20476" y="13030"/>
                </a:moveTo>
                <a:lnTo>
                  <a:pt x="0" y="13030"/>
                </a:lnTo>
              </a:path>
              <a:path w="57784" h="205104">
                <a:moveTo>
                  <a:pt x="57706" y="113550"/>
                </a:moveTo>
                <a:lnTo>
                  <a:pt x="40022" y="113550"/>
                </a:lnTo>
              </a:path>
              <a:path w="57784" h="205104">
                <a:moveTo>
                  <a:pt x="22337" y="113550"/>
                </a:moveTo>
                <a:lnTo>
                  <a:pt x="4653" y="113550"/>
                </a:lnTo>
              </a:path>
              <a:path w="57784" h="205104">
                <a:moveTo>
                  <a:pt x="0" y="118204"/>
                </a:moveTo>
                <a:lnTo>
                  <a:pt x="20476" y="118204"/>
                </a:lnTo>
              </a:path>
              <a:path w="57784" h="205104">
                <a:moveTo>
                  <a:pt x="38160" y="118204"/>
                </a:moveTo>
                <a:lnTo>
                  <a:pt x="57706" y="118204"/>
                </a:lnTo>
              </a:path>
              <a:path w="57784" h="205104">
                <a:moveTo>
                  <a:pt x="57706" y="4653"/>
                </a:moveTo>
                <a:lnTo>
                  <a:pt x="57706" y="43745"/>
                </a:lnTo>
              </a:path>
              <a:path w="57784" h="205104">
                <a:moveTo>
                  <a:pt x="57706" y="61429"/>
                </a:moveTo>
                <a:lnTo>
                  <a:pt x="57706" y="95866"/>
                </a:lnTo>
              </a:path>
              <a:path w="57784" h="205104">
                <a:moveTo>
                  <a:pt x="57706" y="113550"/>
                </a:moveTo>
                <a:lnTo>
                  <a:pt x="57706" y="147988"/>
                </a:lnTo>
              </a:path>
              <a:path w="57784" h="205104">
                <a:moveTo>
                  <a:pt x="57706" y="165672"/>
                </a:moveTo>
                <a:lnTo>
                  <a:pt x="57706" y="204763"/>
                </a:lnTo>
              </a:path>
              <a:path w="57784" h="205104">
                <a:moveTo>
                  <a:pt x="57706" y="204763"/>
                </a:moveTo>
                <a:lnTo>
                  <a:pt x="57706" y="165672"/>
                </a:lnTo>
              </a:path>
              <a:path w="57784" h="205104">
                <a:moveTo>
                  <a:pt x="57706" y="147988"/>
                </a:moveTo>
                <a:lnTo>
                  <a:pt x="57706" y="113550"/>
                </a:lnTo>
              </a:path>
              <a:path w="57784" h="205104">
                <a:moveTo>
                  <a:pt x="57706" y="95866"/>
                </a:moveTo>
                <a:lnTo>
                  <a:pt x="57706" y="61429"/>
                </a:lnTo>
              </a:path>
              <a:path w="57784" h="205104">
                <a:moveTo>
                  <a:pt x="57706" y="43745"/>
                </a:moveTo>
                <a:lnTo>
                  <a:pt x="57706" y="4653"/>
                </a:lnTo>
              </a:path>
              <a:path w="57784" h="205104">
                <a:moveTo>
                  <a:pt x="57706" y="0"/>
                </a:moveTo>
                <a:lnTo>
                  <a:pt x="57706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02" name="object 18502"/>
          <p:cNvSpPr/>
          <p:nvPr/>
        </p:nvSpPr>
        <p:spPr>
          <a:xfrm>
            <a:off x="6481710" y="6777687"/>
            <a:ext cx="49530" cy="12700"/>
          </a:xfrm>
          <a:custGeom>
            <a:avLst/>
            <a:gdLst/>
            <a:ahLst/>
            <a:cxnLst/>
            <a:rect l="l" t="t" r="r" b="b"/>
            <a:pathLst>
              <a:path w="49529" h="12700">
                <a:moveTo>
                  <a:pt x="49329" y="12099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03" name="object 18503"/>
          <p:cNvSpPr/>
          <p:nvPr/>
        </p:nvSpPr>
        <p:spPr>
          <a:xfrm>
            <a:off x="13184009" y="465093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04" name="object 18504"/>
          <p:cNvSpPr/>
          <p:nvPr/>
        </p:nvSpPr>
        <p:spPr>
          <a:xfrm>
            <a:off x="13184009" y="445082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05" name="object 18505"/>
          <p:cNvSpPr/>
          <p:nvPr/>
        </p:nvSpPr>
        <p:spPr>
          <a:xfrm>
            <a:off x="6480780" y="67767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06" name="object 18506"/>
          <p:cNvSpPr/>
          <p:nvPr/>
        </p:nvSpPr>
        <p:spPr>
          <a:xfrm>
            <a:off x="13184009" y="4446170"/>
            <a:ext cx="79375" cy="5080"/>
          </a:xfrm>
          <a:custGeom>
            <a:avLst/>
            <a:gdLst/>
            <a:ahLst/>
            <a:cxnLst/>
            <a:rect l="l" t="t" r="r" b="b"/>
            <a:pathLst>
              <a:path w="79375" h="5079">
                <a:moveTo>
                  <a:pt x="74459" y="4653"/>
                </a:moveTo>
                <a:lnTo>
                  <a:pt x="46537" y="4653"/>
                </a:lnTo>
              </a:path>
              <a:path w="79375" h="5079">
                <a:moveTo>
                  <a:pt x="28853" y="4653"/>
                </a:moveTo>
                <a:lnTo>
                  <a:pt x="0" y="4653"/>
                </a:lnTo>
              </a:path>
              <a:path w="79375" h="5079">
                <a:moveTo>
                  <a:pt x="79113" y="0"/>
                </a:moveTo>
                <a:lnTo>
                  <a:pt x="48398" y="0"/>
                </a:lnTo>
              </a:path>
              <a:path w="79375" h="5079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07" name="object 18507"/>
          <p:cNvSpPr/>
          <p:nvPr/>
        </p:nvSpPr>
        <p:spPr>
          <a:xfrm>
            <a:off x="13184009" y="4650934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>
                <a:moveTo>
                  <a:pt x="0" y="0"/>
                </a:moveTo>
                <a:lnTo>
                  <a:pt x="28853" y="0"/>
                </a:lnTo>
              </a:path>
              <a:path w="74930">
                <a:moveTo>
                  <a:pt x="46537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08" name="object 18508"/>
          <p:cNvSpPr/>
          <p:nvPr/>
        </p:nvSpPr>
        <p:spPr>
          <a:xfrm>
            <a:off x="11450029" y="697872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09" name="object 18509"/>
          <p:cNvSpPr/>
          <p:nvPr/>
        </p:nvSpPr>
        <p:spPr>
          <a:xfrm>
            <a:off x="13184009" y="465093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10" name="object 18510"/>
          <p:cNvSpPr/>
          <p:nvPr/>
        </p:nvSpPr>
        <p:spPr>
          <a:xfrm>
            <a:off x="11450029" y="6978728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28853" y="0"/>
                </a:lnTo>
              </a:path>
              <a:path w="74929">
                <a:moveTo>
                  <a:pt x="46537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11" name="object 18511"/>
          <p:cNvSpPr/>
          <p:nvPr/>
        </p:nvSpPr>
        <p:spPr>
          <a:xfrm>
            <a:off x="13258468" y="465093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12" name="object 18512"/>
          <p:cNvSpPr/>
          <p:nvPr/>
        </p:nvSpPr>
        <p:spPr>
          <a:xfrm>
            <a:off x="6479849" y="6777687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930" y="0"/>
                </a:moveTo>
                <a:lnTo>
                  <a:pt x="0" y="0"/>
                </a:lnTo>
              </a:path>
              <a:path w="1904">
                <a:moveTo>
                  <a:pt x="1861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13" name="object 18513"/>
          <p:cNvSpPr/>
          <p:nvPr/>
        </p:nvSpPr>
        <p:spPr>
          <a:xfrm>
            <a:off x="13263122" y="445082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39091"/>
                </a:lnTo>
              </a:path>
              <a:path h="200660">
                <a:moveTo>
                  <a:pt x="0" y="56775"/>
                </a:moveTo>
                <a:lnTo>
                  <a:pt x="0" y="91213"/>
                </a:lnTo>
              </a:path>
              <a:path h="200660">
                <a:moveTo>
                  <a:pt x="0" y="108897"/>
                </a:moveTo>
                <a:lnTo>
                  <a:pt x="0" y="143334"/>
                </a:lnTo>
              </a:path>
              <a:path h="200660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14" name="object 18514"/>
          <p:cNvSpPr/>
          <p:nvPr/>
        </p:nvSpPr>
        <p:spPr>
          <a:xfrm>
            <a:off x="11450029" y="6777687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459" y="0"/>
                </a:moveTo>
                <a:lnTo>
                  <a:pt x="46537" y="0"/>
                </a:lnTo>
              </a:path>
              <a:path w="74929">
                <a:moveTo>
                  <a:pt x="28853" y="0"/>
                </a:moveTo>
                <a:lnTo>
                  <a:pt x="0" y="0"/>
                </a:lnTo>
              </a:path>
              <a:path w="7492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15" name="object 18515"/>
          <p:cNvSpPr/>
          <p:nvPr/>
        </p:nvSpPr>
        <p:spPr>
          <a:xfrm>
            <a:off x="11450029" y="6978728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16" name="object 18516"/>
          <p:cNvSpPr/>
          <p:nvPr/>
        </p:nvSpPr>
        <p:spPr>
          <a:xfrm>
            <a:off x="13258468" y="445082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17" name="object 18517"/>
          <p:cNvSpPr/>
          <p:nvPr/>
        </p:nvSpPr>
        <p:spPr>
          <a:xfrm>
            <a:off x="11450029" y="677303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18" name="object 18518"/>
          <p:cNvSpPr/>
          <p:nvPr/>
        </p:nvSpPr>
        <p:spPr>
          <a:xfrm>
            <a:off x="13188663" y="4450824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60">
                <a:moveTo>
                  <a:pt x="69805" y="0"/>
                </a:moveTo>
                <a:lnTo>
                  <a:pt x="43745" y="0"/>
                </a:lnTo>
              </a:path>
              <a:path w="69850" h="200660">
                <a:moveTo>
                  <a:pt x="26060" y="0"/>
                </a:moveTo>
                <a:lnTo>
                  <a:pt x="0" y="0"/>
                </a:lnTo>
              </a:path>
              <a:path w="69850" h="200660">
                <a:moveTo>
                  <a:pt x="0" y="0"/>
                </a:moveTo>
                <a:lnTo>
                  <a:pt x="0" y="39091"/>
                </a:lnTo>
              </a:path>
              <a:path w="69850" h="200660">
                <a:moveTo>
                  <a:pt x="0" y="56775"/>
                </a:moveTo>
                <a:lnTo>
                  <a:pt x="0" y="91213"/>
                </a:lnTo>
              </a:path>
              <a:path w="69850" h="200660">
                <a:moveTo>
                  <a:pt x="0" y="108897"/>
                </a:moveTo>
                <a:lnTo>
                  <a:pt x="0" y="143334"/>
                </a:lnTo>
              </a:path>
              <a:path w="69850" h="200660">
                <a:moveTo>
                  <a:pt x="0" y="161018"/>
                </a:moveTo>
                <a:lnTo>
                  <a:pt x="0" y="200110"/>
                </a:lnTo>
              </a:path>
              <a:path w="69850" h="200660">
                <a:moveTo>
                  <a:pt x="0" y="200110"/>
                </a:moveTo>
                <a:lnTo>
                  <a:pt x="26060" y="200110"/>
                </a:lnTo>
              </a:path>
              <a:path w="69850" h="200660">
                <a:moveTo>
                  <a:pt x="43745" y="200110"/>
                </a:moveTo>
                <a:lnTo>
                  <a:pt x="69805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19" name="object 18519"/>
          <p:cNvSpPr/>
          <p:nvPr/>
        </p:nvSpPr>
        <p:spPr>
          <a:xfrm>
            <a:off x="11450029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20" name="object 18520"/>
          <p:cNvSpPr/>
          <p:nvPr/>
        </p:nvSpPr>
        <p:spPr>
          <a:xfrm>
            <a:off x="6475195" y="6775825"/>
            <a:ext cx="5080" cy="1905"/>
          </a:xfrm>
          <a:custGeom>
            <a:avLst/>
            <a:gdLst/>
            <a:ahLst/>
            <a:cxnLst/>
            <a:rect l="l" t="t" r="r" b="b"/>
            <a:pathLst>
              <a:path w="5079" h="1904">
                <a:moveTo>
                  <a:pt x="4653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21" name="object 18521"/>
          <p:cNvSpPr/>
          <p:nvPr/>
        </p:nvSpPr>
        <p:spPr>
          <a:xfrm>
            <a:off x="13263122" y="445082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39091"/>
                </a:lnTo>
              </a:path>
              <a:path h="200660">
                <a:moveTo>
                  <a:pt x="0" y="56775"/>
                </a:moveTo>
                <a:lnTo>
                  <a:pt x="0" y="91213"/>
                </a:lnTo>
              </a:path>
              <a:path h="200660">
                <a:moveTo>
                  <a:pt x="0" y="108897"/>
                </a:moveTo>
                <a:lnTo>
                  <a:pt x="0" y="143334"/>
                </a:lnTo>
              </a:path>
              <a:path h="200660">
                <a:moveTo>
                  <a:pt x="0" y="161018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22" name="object 18522"/>
          <p:cNvSpPr/>
          <p:nvPr/>
        </p:nvSpPr>
        <p:spPr>
          <a:xfrm>
            <a:off x="6474264" y="677582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23" name="object 18523"/>
          <p:cNvSpPr/>
          <p:nvPr/>
        </p:nvSpPr>
        <p:spPr>
          <a:xfrm>
            <a:off x="13258468" y="4450824"/>
            <a:ext cx="5080" cy="200660"/>
          </a:xfrm>
          <a:custGeom>
            <a:avLst/>
            <a:gdLst/>
            <a:ahLst/>
            <a:cxnLst/>
            <a:rect l="l" t="t" r="r" b="b"/>
            <a:pathLst>
              <a:path w="5080" h="200660">
                <a:moveTo>
                  <a:pt x="0" y="200110"/>
                </a:moveTo>
                <a:lnTo>
                  <a:pt x="0" y="161018"/>
                </a:lnTo>
              </a:path>
              <a:path w="5080" h="200660">
                <a:moveTo>
                  <a:pt x="0" y="143334"/>
                </a:moveTo>
                <a:lnTo>
                  <a:pt x="0" y="108897"/>
                </a:lnTo>
              </a:path>
              <a:path w="5080" h="200660">
                <a:moveTo>
                  <a:pt x="0" y="91213"/>
                </a:moveTo>
                <a:lnTo>
                  <a:pt x="0" y="56775"/>
                </a:lnTo>
              </a:path>
              <a:path w="5080" h="200660">
                <a:moveTo>
                  <a:pt x="0" y="39091"/>
                </a:moveTo>
                <a:lnTo>
                  <a:pt x="0" y="0"/>
                </a:lnTo>
              </a:path>
              <a:path w="5080" h="20066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524" name="object 18524"/>
          <p:cNvGrpSpPr/>
          <p:nvPr/>
        </p:nvGrpSpPr>
        <p:grpSpPr>
          <a:xfrm>
            <a:off x="6472403" y="6774894"/>
            <a:ext cx="1905" cy="1905"/>
            <a:chOff x="6472403" y="6774894"/>
            <a:chExt cx="1905" cy="1905"/>
          </a:xfrm>
        </p:grpSpPr>
        <p:sp>
          <p:nvSpPr>
            <p:cNvPr id="18525" name="object 18525"/>
            <p:cNvSpPr/>
            <p:nvPr/>
          </p:nvSpPr>
          <p:spPr>
            <a:xfrm>
              <a:off x="6472403" y="67748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26" name="object 18526"/>
            <p:cNvSpPr/>
            <p:nvPr/>
          </p:nvSpPr>
          <p:spPr>
            <a:xfrm>
              <a:off x="6473334" y="67758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527" name="object 18527"/>
          <p:cNvSpPr/>
          <p:nvPr/>
        </p:nvSpPr>
        <p:spPr>
          <a:xfrm>
            <a:off x="13258468" y="465093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28" name="object 18528"/>
          <p:cNvSpPr/>
          <p:nvPr/>
        </p:nvSpPr>
        <p:spPr>
          <a:xfrm>
            <a:off x="13117926" y="4738424"/>
            <a:ext cx="66675" cy="5080"/>
          </a:xfrm>
          <a:custGeom>
            <a:avLst/>
            <a:gdLst/>
            <a:ahLst/>
            <a:cxnLst/>
            <a:rect l="l" t="t" r="r" b="b"/>
            <a:pathLst>
              <a:path w="66675" h="5079">
                <a:moveTo>
                  <a:pt x="66082" y="0"/>
                </a:moveTo>
                <a:lnTo>
                  <a:pt x="0" y="0"/>
                </a:lnTo>
              </a:path>
              <a:path w="66675" h="5079">
                <a:moveTo>
                  <a:pt x="0" y="0"/>
                </a:moveTo>
                <a:lnTo>
                  <a:pt x="0" y="4653"/>
                </a:lnTo>
              </a:path>
              <a:path w="66675" h="5079">
                <a:moveTo>
                  <a:pt x="0" y="4653"/>
                </a:moveTo>
                <a:lnTo>
                  <a:pt x="66082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29" name="object 18529"/>
          <p:cNvSpPr/>
          <p:nvPr/>
        </p:nvSpPr>
        <p:spPr>
          <a:xfrm>
            <a:off x="6366298" y="720396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30" name="object 18530"/>
          <p:cNvSpPr/>
          <p:nvPr/>
        </p:nvSpPr>
        <p:spPr>
          <a:xfrm>
            <a:off x="13258468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31" name="object 18531"/>
          <p:cNvSpPr/>
          <p:nvPr/>
        </p:nvSpPr>
        <p:spPr>
          <a:xfrm>
            <a:off x="13258468" y="4738424"/>
            <a:ext cx="5080" cy="5080"/>
          </a:xfrm>
          <a:custGeom>
            <a:avLst/>
            <a:gdLst/>
            <a:ahLst/>
            <a:cxnLst/>
            <a:rect l="l" t="t" r="r" b="b"/>
            <a:pathLst>
              <a:path w="5080" h="5079">
                <a:moveTo>
                  <a:pt x="0" y="0"/>
                </a:moveTo>
                <a:lnTo>
                  <a:pt x="0" y="4653"/>
                </a:lnTo>
              </a:path>
              <a:path w="5080" h="5079">
                <a:moveTo>
                  <a:pt x="0" y="4653"/>
                </a:moveTo>
                <a:lnTo>
                  <a:pt x="4653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32" name="object 18532"/>
          <p:cNvSpPr/>
          <p:nvPr/>
        </p:nvSpPr>
        <p:spPr>
          <a:xfrm>
            <a:off x="6367229" y="7203968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0" y="0"/>
                </a:moveTo>
                <a:lnTo>
                  <a:pt x="0" y="930"/>
                </a:lnTo>
              </a:path>
              <a:path w="5714" h="1904">
                <a:moveTo>
                  <a:pt x="0" y="930"/>
                </a:moveTo>
                <a:lnTo>
                  <a:pt x="930" y="930"/>
                </a:lnTo>
              </a:path>
              <a:path w="5714" h="1904">
                <a:moveTo>
                  <a:pt x="930" y="930"/>
                </a:moveTo>
                <a:lnTo>
                  <a:pt x="5584" y="18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33" name="object 18533"/>
          <p:cNvSpPr/>
          <p:nvPr/>
        </p:nvSpPr>
        <p:spPr>
          <a:xfrm>
            <a:off x="6518940" y="7242129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0" y="0"/>
                </a:moveTo>
                <a:lnTo>
                  <a:pt x="3722" y="930"/>
                </a:lnTo>
              </a:path>
              <a:path w="5715" h="1904">
                <a:moveTo>
                  <a:pt x="3722" y="930"/>
                </a:moveTo>
                <a:lnTo>
                  <a:pt x="4653" y="1861"/>
                </a:lnTo>
              </a:path>
              <a:path w="5715" h="1904">
                <a:moveTo>
                  <a:pt x="4653" y="1861"/>
                </a:moveTo>
                <a:lnTo>
                  <a:pt x="5584" y="18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34" name="object 18534"/>
          <p:cNvSpPr/>
          <p:nvPr/>
        </p:nvSpPr>
        <p:spPr>
          <a:xfrm>
            <a:off x="13184009" y="4743077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>
                <a:moveTo>
                  <a:pt x="0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35" name="object 18535"/>
          <p:cNvSpPr/>
          <p:nvPr/>
        </p:nvSpPr>
        <p:spPr>
          <a:xfrm>
            <a:off x="11392324" y="6886585"/>
            <a:ext cx="57785" cy="5080"/>
          </a:xfrm>
          <a:custGeom>
            <a:avLst/>
            <a:gdLst/>
            <a:ahLst/>
            <a:cxnLst/>
            <a:rect l="l" t="t" r="r" b="b"/>
            <a:pathLst>
              <a:path w="57784" h="5079">
                <a:moveTo>
                  <a:pt x="0" y="4653"/>
                </a:moveTo>
                <a:lnTo>
                  <a:pt x="20476" y="4653"/>
                </a:lnTo>
              </a:path>
              <a:path w="57784" h="5079">
                <a:moveTo>
                  <a:pt x="37229" y="4653"/>
                </a:moveTo>
                <a:lnTo>
                  <a:pt x="57706" y="4653"/>
                </a:lnTo>
              </a:path>
              <a:path w="57784" h="5079">
                <a:moveTo>
                  <a:pt x="57706" y="0"/>
                </a:moveTo>
                <a:lnTo>
                  <a:pt x="40022" y="0"/>
                </a:lnTo>
              </a:path>
              <a:path w="57784" h="5079">
                <a:moveTo>
                  <a:pt x="22337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36" name="object 18536"/>
          <p:cNvSpPr/>
          <p:nvPr/>
        </p:nvSpPr>
        <p:spPr>
          <a:xfrm>
            <a:off x="13117926" y="4453616"/>
            <a:ext cx="66675" cy="289560"/>
          </a:xfrm>
          <a:custGeom>
            <a:avLst/>
            <a:gdLst/>
            <a:ahLst/>
            <a:cxnLst/>
            <a:rect l="l" t="t" r="r" b="b"/>
            <a:pathLst>
              <a:path w="66675" h="289560">
                <a:moveTo>
                  <a:pt x="66082" y="289461"/>
                </a:moveTo>
                <a:lnTo>
                  <a:pt x="0" y="289461"/>
                </a:lnTo>
              </a:path>
              <a:path w="66675" h="289560">
                <a:moveTo>
                  <a:pt x="0" y="289461"/>
                </a:moveTo>
                <a:lnTo>
                  <a:pt x="0" y="0"/>
                </a:lnTo>
              </a:path>
              <a:path w="66675" h="289560">
                <a:moveTo>
                  <a:pt x="0" y="0"/>
                </a:moveTo>
                <a:lnTo>
                  <a:pt x="66082" y="0"/>
                </a:lnTo>
              </a:path>
              <a:path w="66675" h="289560">
                <a:moveTo>
                  <a:pt x="66082" y="240132"/>
                </a:moveTo>
                <a:lnTo>
                  <a:pt x="37229" y="240132"/>
                </a:lnTo>
              </a:path>
              <a:path w="66675" h="289560">
                <a:moveTo>
                  <a:pt x="37229" y="240132"/>
                </a:moveTo>
                <a:lnTo>
                  <a:pt x="33506" y="239201"/>
                </a:lnTo>
              </a:path>
              <a:path w="66675" h="289560">
                <a:moveTo>
                  <a:pt x="33506" y="239201"/>
                </a:moveTo>
                <a:lnTo>
                  <a:pt x="30714" y="236409"/>
                </a:lnTo>
              </a:path>
              <a:path w="66675" h="289560">
                <a:moveTo>
                  <a:pt x="30714" y="236409"/>
                </a:moveTo>
                <a:lnTo>
                  <a:pt x="29783" y="232686"/>
                </a:lnTo>
              </a:path>
              <a:path w="66675" h="289560">
                <a:moveTo>
                  <a:pt x="29783" y="232686"/>
                </a:moveTo>
                <a:lnTo>
                  <a:pt x="29783" y="162880"/>
                </a:lnTo>
              </a:path>
              <a:path w="66675" h="289560">
                <a:moveTo>
                  <a:pt x="29783" y="162880"/>
                </a:moveTo>
                <a:lnTo>
                  <a:pt x="30714" y="159157"/>
                </a:lnTo>
              </a:path>
              <a:path w="66675" h="289560">
                <a:moveTo>
                  <a:pt x="30714" y="159157"/>
                </a:moveTo>
                <a:lnTo>
                  <a:pt x="33506" y="156365"/>
                </a:lnTo>
              </a:path>
              <a:path w="66675" h="289560">
                <a:moveTo>
                  <a:pt x="33506" y="156365"/>
                </a:moveTo>
                <a:lnTo>
                  <a:pt x="37229" y="154503"/>
                </a:lnTo>
              </a:path>
              <a:path w="66675" h="289560">
                <a:moveTo>
                  <a:pt x="37229" y="154503"/>
                </a:moveTo>
                <a:lnTo>
                  <a:pt x="66082" y="15450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37" name="object 18537"/>
          <p:cNvSpPr/>
          <p:nvPr/>
        </p:nvSpPr>
        <p:spPr>
          <a:xfrm>
            <a:off x="6523594" y="724306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38" name="object 18538"/>
          <p:cNvSpPr/>
          <p:nvPr/>
        </p:nvSpPr>
        <p:spPr>
          <a:xfrm>
            <a:off x="11392324" y="6786064"/>
            <a:ext cx="57785" cy="5080"/>
          </a:xfrm>
          <a:custGeom>
            <a:avLst/>
            <a:gdLst/>
            <a:ahLst/>
            <a:cxnLst/>
            <a:rect l="l" t="t" r="r" b="b"/>
            <a:pathLst>
              <a:path w="57784" h="5079">
                <a:moveTo>
                  <a:pt x="57706" y="0"/>
                </a:moveTo>
                <a:lnTo>
                  <a:pt x="37229" y="0"/>
                </a:lnTo>
              </a:path>
              <a:path w="57784" h="5079">
                <a:moveTo>
                  <a:pt x="20476" y="0"/>
                </a:moveTo>
                <a:lnTo>
                  <a:pt x="0" y="0"/>
                </a:lnTo>
              </a:path>
              <a:path w="57784" h="5079">
                <a:moveTo>
                  <a:pt x="57706" y="4653"/>
                </a:moveTo>
                <a:lnTo>
                  <a:pt x="40022" y="4653"/>
                </a:lnTo>
              </a:path>
              <a:path w="57784" h="5079">
                <a:moveTo>
                  <a:pt x="22337" y="4653"/>
                </a:moveTo>
                <a:lnTo>
                  <a:pt x="4653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39" name="object 18539"/>
          <p:cNvSpPr/>
          <p:nvPr/>
        </p:nvSpPr>
        <p:spPr>
          <a:xfrm>
            <a:off x="13251022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40" name="object 18540"/>
          <p:cNvSpPr/>
          <p:nvPr/>
        </p:nvSpPr>
        <p:spPr>
          <a:xfrm>
            <a:off x="11392324" y="6786064"/>
            <a:ext cx="0" cy="105410"/>
          </a:xfrm>
          <a:custGeom>
            <a:avLst/>
            <a:gdLst/>
            <a:ahLst/>
            <a:cxnLst/>
            <a:rect l="l" t="t" r="r" b="b"/>
            <a:pathLst>
              <a:path h="105409">
                <a:moveTo>
                  <a:pt x="0" y="0"/>
                </a:moveTo>
                <a:lnTo>
                  <a:pt x="0" y="17684"/>
                </a:lnTo>
              </a:path>
              <a:path h="105409">
                <a:moveTo>
                  <a:pt x="0" y="35368"/>
                </a:moveTo>
                <a:lnTo>
                  <a:pt x="0" y="69805"/>
                </a:lnTo>
              </a:path>
              <a:path h="105409">
                <a:moveTo>
                  <a:pt x="0" y="87490"/>
                </a:moveTo>
                <a:lnTo>
                  <a:pt x="0" y="10517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41" name="object 18541"/>
          <p:cNvSpPr/>
          <p:nvPr/>
        </p:nvSpPr>
        <p:spPr>
          <a:xfrm>
            <a:off x="13224961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42" name="object 18542"/>
          <p:cNvSpPr/>
          <p:nvPr/>
        </p:nvSpPr>
        <p:spPr>
          <a:xfrm>
            <a:off x="11396977" y="6790718"/>
            <a:ext cx="0" cy="95885"/>
          </a:xfrm>
          <a:custGeom>
            <a:avLst/>
            <a:gdLst/>
            <a:ahLst/>
            <a:cxnLst/>
            <a:rect l="l" t="t" r="r" b="b"/>
            <a:pathLst>
              <a:path h="95884">
                <a:moveTo>
                  <a:pt x="0" y="0"/>
                </a:moveTo>
                <a:lnTo>
                  <a:pt x="0" y="39091"/>
                </a:lnTo>
              </a:path>
              <a:path h="95884">
                <a:moveTo>
                  <a:pt x="0" y="56775"/>
                </a:moveTo>
                <a:lnTo>
                  <a:pt x="0" y="9586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43" name="object 18543"/>
          <p:cNvSpPr/>
          <p:nvPr/>
        </p:nvSpPr>
        <p:spPr>
          <a:xfrm>
            <a:off x="13184009" y="4655587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4653"/>
                </a:moveTo>
                <a:lnTo>
                  <a:pt x="0" y="34437"/>
                </a:lnTo>
              </a:path>
              <a:path h="83185">
                <a:moveTo>
                  <a:pt x="0" y="52121"/>
                </a:moveTo>
                <a:lnTo>
                  <a:pt x="0" y="82836"/>
                </a:lnTo>
              </a:path>
              <a:path h="83185">
                <a:moveTo>
                  <a:pt x="0" y="82836"/>
                </a:moveTo>
                <a:lnTo>
                  <a:pt x="0" y="52121"/>
                </a:lnTo>
              </a:path>
              <a:path h="83185">
                <a:moveTo>
                  <a:pt x="0" y="34437"/>
                </a:moveTo>
                <a:lnTo>
                  <a:pt x="0" y="4653"/>
                </a:lnTo>
              </a:path>
              <a:path h="83185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44" name="object 18544"/>
          <p:cNvSpPr/>
          <p:nvPr/>
        </p:nvSpPr>
        <p:spPr>
          <a:xfrm>
            <a:off x="10235407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45" name="object 18545"/>
          <p:cNvSpPr/>
          <p:nvPr/>
        </p:nvSpPr>
        <p:spPr>
          <a:xfrm>
            <a:off x="13184009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46" name="object 18546"/>
          <p:cNvSpPr/>
          <p:nvPr/>
        </p:nvSpPr>
        <p:spPr>
          <a:xfrm>
            <a:off x="13184009" y="4660241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47" name="object 18547"/>
          <p:cNvSpPr/>
          <p:nvPr/>
        </p:nvSpPr>
        <p:spPr>
          <a:xfrm>
            <a:off x="10237268" y="6978728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48" name="object 18548"/>
          <p:cNvSpPr/>
          <p:nvPr/>
        </p:nvSpPr>
        <p:spPr>
          <a:xfrm>
            <a:off x="13184009" y="4655587"/>
            <a:ext cx="79375" cy="5080"/>
          </a:xfrm>
          <a:custGeom>
            <a:avLst/>
            <a:gdLst/>
            <a:ahLst/>
            <a:cxnLst/>
            <a:rect l="l" t="t" r="r" b="b"/>
            <a:pathLst>
              <a:path w="79375" h="5079">
                <a:moveTo>
                  <a:pt x="74459" y="4653"/>
                </a:moveTo>
                <a:lnTo>
                  <a:pt x="46537" y="4653"/>
                </a:lnTo>
              </a:path>
              <a:path w="79375" h="5079">
                <a:moveTo>
                  <a:pt x="28853" y="4653"/>
                </a:moveTo>
                <a:lnTo>
                  <a:pt x="0" y="4653"/>
                </a:lnTo>
              </a:path>
              <a:path w="79375" h="5079">
                <a:moveTo>
                  <a:pt x="0" y="0"/>
                </a:moveTo>
                <a:lnTo>
                  <a:pt x="30714" y="0"/>
                </a:lnTo>
              </a:path>
              <a:path w="79375" h="5079">
                <a:moveTo>
                  <a:pt x="48398" y="0"/>
                </a:moveTo>
                <a:lnTo>
                  <a:pt x="7911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49" name="object 18549"/>
          <p:cNvSpPr/>
          <p:nvPr/>
        </p:nvSpPr>
        <p:spPr>
          <a:xfrm>
            <a:off x="10236337" y="697872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50" name="object 18550"/>
          <p:cNvSpPr/>
          <p:nvPr/>
        </p:nvSpPr>
        <p:spPr>
          <a:xfrm>
            <a:off x="13184009" y="4738424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>
                <a:moveTo>
                  <a:pt x="0" y="0"/>
                </a:moveTo>
                <a:lnTo>
                  <a:pt x="28853" y="0"/>
                </a:lnTo>
              </a:path>
              <a:path w="74930">
                <a:moveTo>
                  <a:pt x="46537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51" name="object 18551"/>
          <p:cNvSpPr/>
          <p:nvPr/>
        </p:nvSpPr>
        <p:spPr>
          <a:xfrm>
            <a:off x="10235407" y="697779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9999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52" name="object 18552"/>
          <p:cNvSpPr/>
          <p:nvPr/>
        </p:nvSpPr>
        <p:spPr>
          <a:xfrm>
            <a:off x="13184009" y="4738424"/>
            <a:ext cx="79375" cy="5080"/>
          </a:xfrm>
          <a:custGeom>
            <a:avLst/>
            <a:gdLst/>
            <a:ahLst/>
            <a:cxnLst/>
            <a:rect l="l" t="t" r="r" b="b"/>
            <a:pathLst>
              <a:path w="79375" h="5079">
                <a:moveTo>
                  <a:pt x="4653" y="0"/>
                </a:moveTo>
                <a:lnTo>
                  <a:pt x="0" y="0"/>
                </a:lnTo>
              </a:path>
              <a:path w="79375" h="5079">
                <a:moveTo>
                  <a:pt x="0" y="4653"/>
                </a:moveTo>
                <a:lnTo>
                  <a:pt x="30714" y="4653"/>
                </a:lnTo>
              </a:path>
              <a:path w="79375" h="5079">
                <a:moveTo>
                  <a:pt x="48398" y="4653"/>
                </a:moveTo>
                <a:lnTo>
                  <a:pt x="79113" y="4653"/>
                </a:lnTo>
              </a:path>
              <a:path w="79375" h="5079">
                <a:moveTo>
                  <a:pt x="79113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53" name="object 18553"/>
          <p:cNvSpPr/>
          <p:nvPr/>
        </p:nvSpPr>
        <p:spPr>
          <a:xfrm>
            <a:off x="10235407" y="697872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54" name="object 18554"/>
          <p:cNvSpPr/>
          <p:nvPr/>
        </p:nvSpPr>
        <p:spPr>
          <a:xfrm>
            <a:off x="13263122" y="4660241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29783"/>
                </a:lnTo>
              </a:path>
              <a:path h="78739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555" name="object 18555"/>
          <p:cNvGrpSpPr/>
          <p:nvPr/>
        </p:nvGrpSpPr>
        <p:grpSpPr>
          <a:xfrm>
            <a:off x="10235407" y="6986174"/>
            <a:ext cx="1905" cy="1905"/>
            <a:chOff x="10235407" y="6986174"/>
            <a:chExt cx="1905" cy="1905"/>
          </a:xfrm>
        </p:grpSpPr>
        <p:sp>
          <p:nvSpPr>
            <p:cNvPr id="18556" name="object 18556"/>
            <p:cNvSpPr/>
            <p:nvPr/>
          </p:nvSpPr>
          <p:spPr>
            <a:xfrm>
              <a:off x="10235407" y="698710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30" y="0"/>
                  </a:moveTo>
                  <a:lnTo>
                    <a:pt x="0" y="0"/>
                  </a:lnTo>
                </a:path>
                <a:path w="1904">
                  <a:moveTo>
                    <a:pt x="1861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57" name="object 18557"/>
            <p:cNvSpPr/>
            <p:nvPr/>
          </p:nvSpPr>
          <p:spPr>
            <a:xfrm>
              <a:off x="10235407" y="69861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558" name="object 18558"/>
          <p:cNvSpPr/>
          <p:nvPr/>
        </p:nvSpPr>
        <p:spPr>
          <a:xfrm>
            <a:off x="13258468" y="4660241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59" name="object 18559"/>
          <p:cNvSpPr/>
          <p:nvPr/>
        </p:nvSpPr>
        <p:spPr>
          <a:xfrm>
            <a:off x="10237268" y="6987105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60" name="object 18560"/>
          <p:cNvSpPr/>
          <p:nvPr/>
        </p:nvSpPr>
        <p:spPr>
          <a:xfrm>
            <a:off x="13188663" y="4660241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39">
                <a:moveTo>
                  <a:pt x="69805" y="0"/>
                </a:moveTo>
                <a:lnTo>
                  <a:pt x="43745" y="0"/>
                </a:lnTo>
              </a:path>
              <a:path w="69850" h="78739">
                <a:moveTo>
                  <a:pt x="26060" y="0"/>
                </a:moveTo>
                <a:lnTo>
                  <a:pt x="0" y="0"/>
                </a:lnTo>
              </a:path>
              <a:path w="69850" h="78739">
                <a:moveTo>
                  <a:pt x="0" y="0"/>
                </a:moveTo>
                <a:lnTo>
                  <a:pt x="0" y="29783"/>
                </a:lnTo>
              </a:path>
              <a:path w="69850" h="78739">
                <a:moveTo>
                  <a:pt x="0" y="47468"/>
                </a:moveTo>
                <a:lnTo>
                  <a:pt x="0" y="78182"/>
                </a:lnTo>
              </a:path>
              <a:path w="69850" h="78739">
                <a:moveTo>
                  <a:pt x="0" y="78182"/>
                </a:moveTo>
                <a:lnTo>
                  <a:pt x="26060" y="78182"/>
                </a:lnTo>
              </a:path>
              <a:path w="69850" h="78739">
                <a:moveTo>
                  <a:pt x="43745" y="78182"/>
                </a:moveTo>
                <a:lnTo>
                  <a:pt x="69805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61" name="object 18561"/>
          <p:cNvSpPr/>
          <p:nvPr/>
        </p:nvSpPr>
        <p:spPr>
          <a:xfrm>
            <a:off x="10235407" y="6978728"/>
            <a:ext cx="1270" cy="8890"/>
          </a:xfrm>
          <a:custGeom>
            <a:avLst/>
            <a:gdLst/>
            <a:ahLst/>
            <a:cxnLst/>
            <a:rect l="l" t="t" r="r" b="b"/>
            <a:pathLst>
              <a:path w="1270" h="8890">
                <a:moveTo>
                  <a:pt x="0" y="0"/>
                </a:moveTo>
                <a:lnTo>
                  <a:pt x="0" y="8376"/>
                </a:lnTo>
              </a:path>
              <a:path w="1270" h="8890">
                <a:moveTo>
                  <a:pt x="930" y="0"/>
                </a:moveTo>
                <a:lnTo>
                  <a:pt x="930" y="744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62" name="object 18562"/>
          <p:cNvSpPr/>
          <p:nvPr/>
        </p:nvSpPr>
        <p:spPr>
          <a:xfrm>
            <a:off x="10561167" y="7247714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279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63" name="object 18563"/>
          <p:cNvSpPr/>
          <p:nvPr/>
        </p:nvSpPr>
        <p:spPr>
          <a:xfrm>
            <a:off x="13258468" y="4660241"/>
            <a:ext cx="5080" cy="78740"/>
          </a:xfrm>
          <a:custGeom>
            <a:avLst/>
            <a:gdLst/>
            <a:ahLst/>
            <a:cxnLst/>
            <a:rect l="l" t="t" r="r" b="b"/>
            <a:pathLst>
              <a:path w="5080" h="78739">
                <a:moveTo>
                  <a:pt x="4653" y="0"/>
                </a:moveTo>
                <a:lnTo>
                  <a:pt x="4653" y="29783"/>
                </a:lnTo>
              </a:path>
              <a:path w="5080" h="78739">
                <a:moveTo>
                  <a:pt x="4653" y="47468"/>
                </a:moveTo>
                <a:lnTo>
                  <a:pt x="4653" y="78182"/>
                </a:lnTo>
              </a:path>
              <a:path w="5080" h="78739">
                <a:moveTo>
                  <a:pt x="0" y="78182"/>
                </a:moveTo>
                <a:lnTo>
                  <a:pt x="0" y="47468"/>
                </a:lnTo>
              </a:path>
              <a:path w="5080" h="78739">
                <a:moveTo>
                  <a:pt x="0" y="29783"/>
                </a:moveTo>
                <a:lnTo>
                  <a:pt x="0" y="0"/>
                </a:lnTo>
              </a:path>
              <a:path w="5080" h="7873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64" name="object 18564"/>
          <p:cNvSpPr/>
          <p:nvPr/>
        </p:nvSpPr>
        <p:spPr>
          <a:xfrm>
            <a:off x="10563960" y="7245852"/>
            <a:ext cx="6985" cy="1905"/>
          </a:xfrm>
          <a:custGeom>
            <a:avLst/>
            <a:gdLst/>
            <a:ahLst/>
            <a:cxnLst/>
            <a:rect l="l" t="t" r="r" b="b"/>
            <a:pathLst>
              <a:path w="6984" h="1904">
                <a:moveTo>
                  <a:pt x="3722" y="1861"/>
                </a:moveTo>
                <a:lnTo>
                  <a:pt x="0" y="1861"/>
                </a:lnTo>
              </a:path>
              <a:path w="6984" h="1904">
                <a:moveTo>
                  <a:pt x="6515" y="0"/>
                </a:moveTo>
                <a:lnTo>
                  <a:pt x="3722" y="18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65" name="object 18565"/>
          <p:cNvSpPr/>
          <p:nvPr/>
        </p:nvSpPr>
        <p:spPr>
          <a:xfrm>
            <a:off x="13258468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66" name="object 18566"/>
          <p:cNvSpPr/>
          <p:nvPr/>
        </p:nvSpPr>
        <p:spPr>
          <a:xfrm>
            <a:off x="13126302" y="4564374"/>
            <a:ext cx="57785" cy="174625"/>
          </a:xfrm>
          <a:custGeom>
            <a:avLst/>
            <a:gdLst/>
            <a:ahLst/>
            <a:cxnLst/>
            <a:rect l="l" t="t" r="r" b="b"/>
            <a:pathLst>
              <a:path w="57784" h="174625">
                <a:moveTo>
                  <a:pt x="4653" y="3722"/>
                </a:moveTo>
                <a:lnTo>
                  <a:pt x="4653" y="26060"/>
                </a:lnTo>
              </a:path>
              <a:path w="57784" h="174625">
                <a:moveTo>
                  <a:pt x="4653" y="42814"/>
                </a:moveTo>
                <a:lnTo>
                  <a:pt x="4653" y="78182"/>
                </a:lnTo>
              </a:path>
              <a:path w="57784" h="174625">
                <a:moveTo>
                  <a:pt x="4653" y="95866"/>
                </a:moveTo>
                <a:lnTo>
                  <a:pt x="4653" y="130304"/>
                </a:lnTo>
              </a:path>
              <a:path w="57784" h="174625">
                <a:moveTo>
                  <a:pt x="4653" y="147988"/>
                </a:moveTo>
                <a:lnTo>
                  <a:pt x="4653" y="169395"/>
                </a:lnTo>
              </a:path>
              <a:path w="57784" h="174625">
                <a:moveTo>
                  <a:pt x="0" y="0"/>
                </a:moveTo>
                <a:lnTo>
                  <a:pt x="0" y="26060"/>
                </a:lnTo>
              </a:path>
              <a:path w="57784" h="174625">
                <a:moveTo>
                  <a:pt x="0" y="42814"/>
                </a:moveTo>
                <a:lnTo>
                  <a:pt x="0" y="78182"/>
                </a:lnTo>
              </a:path>
              <a:path w="57784" h="174625">
                <a:moveTo>
                  <a:pt x="0" y="95866"/>
                </a:moveTo>
                <a:lnTo>
                  <a:pt x="0" y="130304"/>
                </a:lnTo>
              </a:path>
              <a:path w="57784" h="174625">
                <a:moveTo>
                  <a:pt x="0" y="147988"/>
                </a:moveTo>
                <a:lnTo>
                  <a:pt x="0" y="174049"/>
                </a:lnTo>
              </a:path>
              <a:path w="57784" h="174625">
                <a:moveTo>
                  <a:pt x="57706" y="3722"/>
                </a:moveTo>
                <a:lnTo>
                  <a:pt x="40022" y="3722"/>
                </a:lnTo>
              </a:path>
              <a:path w="57784" h="174625">
                <a:moveTo>
                  <a:pt x="22337" y="3722"/>
                </a:moveTo>
                <a:lnTo>
                  <a:pt x="4653" y="3722"/>
                </a:lnTo>
              </a:path>
              <a:path w="57784" h="174625">
                <a:moveTo>
                  <a:pt x="57706" y="0"/>
                </a:moveTo>
                <a:lnTo>
                  <a:pt x="38160" y="0"/>
                </a:lnTo>
              </a:path>
              <a:path w="57784" h="174625">
                <a:moveTo>
                  <a:pt x="20476" y="0"/>
                </a:moveTo>
                <a:lnTo>
                  <a:pt x="0" y="0"/>
                </a:lnTo>
              </a:path>
              <a:path w="57784" h="174625">
                <a:moveTo>
                  <a:pt x="4653" y="169395"/>
                </a:moveTo>
                <a:lnTo>
                  <a:pt x="22337" y="169395"/>
                </a:lnTo>
              </a:path>
              <a:path w="57784" h="174625">
                <a:moveTo>
                  <a:pt x="40022" y="169395"/>
                </a:moveTo>
                <a:lnTo>
                  <a:pt x="57706" y="169395"/>
                </a:lnTo>
              </a:path>
              <a:path w="57784" h="174625">
                <a:moveTo>
                  <a:pt x="0" y="174049"/>
                </a:moveTo>
                <a:lnTo>
                  <a:pt x="20476" y="174049"/>
                </a:lnTo>
              </a:path>
              <a:path w="57784" h="174625">
                <a:moveTo>
                  <a:pt x="38160" y="174049"/>
                </a:moveTo>
                <a:lnTo>
                  <a:pt x="57706" y="174049"/>
                </a:lnTo>
              </a:path>
              <a:path w="57784" h="174625">
                <a:moveTo>
                  <a:pt x="46537" y="169395"/>
                </a:moveTo>
                <a:lnTo>
                  <a:pt x="46537" y="142404"/>
                </a:lnTo>
              </a:path>
              <a:path w="57784" h="174625">
                <a:moveTo>
                  <a:pt x="46537" y="31645"/>
                </a:moveTo>
                <a:lnTo>
                  <a:pt x="46537" y="3722"/>
                </a:lnTo>
              </a:path>
              <a:path w="57784" h="174625">
                <a:moveTo>
                  <a:pt x="49329" y="3722"/>
                </a:moveTo>
                <a:lnTo>
                  <a:pt x="49329" y="31645"/>
                </a:lnTo>
              </a:path>
              <a:path w="57784" h="174625">
                <a:moveTo>
                  <a:pt x="49329" y="142404"/>
                </a:moveTo>
                <a:lnTo>
                  <a:pt x="49329" y="16939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67" name="object 18567"/>
          <p:cNvSpPr/>
          <p:nvPr/>
        </p:nvSpPr>
        <p:spPr>
          <a:xfrm>
            <a:off x="12847078" y="4475954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89">
                <a:moveTo>
                  <a:pt x="1861" y="8376"/>
                </a:moveTo>
                <a:lnTo>
                  <a:pt x="0" y="0"/>
                </a:lnTo>
              </a:path>
              <a:path w="1904" h="8889">
                <a:moveTo>
                  <a:pt x="0" y="0"/>
                </a:moveTo>
                <a:lnTo>
                  <a:pt x="1861" y="8376"/>
                </a:lnTo>
              </a:path>
              <a:path w="1904" h="8889">
                <a:moveTo>
                  <a:pt x="1861" y="8376"/>
                </a:moveTo>
                <a:lnTo>
                  <a:pt x="0" y="0"/>
                </a:lnTo>
              </a:path>
              <a:path w="1904" h="8889">
                <a:moveTo>
                  <a:pt x="0" y="0"/>
                </a:moveTo>
                <a:lnTo>
                  <a:pt x="1861" y="8376"/>
                </a:lnTo>
              </a:path>
              <a:path w="1904" h="8889">
                <a:moveTo>
                  <a:pt x="1861" y="8376"/>
                </a:moveTo>
                <a:lnTo>
                  <a:pt x="0" y="0"/>
                </a:lnTo>
              </a:path>
              <a:path w="1904" h="8889">
                <a:moveTo>
                  <a:pt x="0" y="0"/>
                </a:moveTo>
                <a:lnTo>
                  <a:pt x="1861" y="8376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68" name="object 18568"/>
          <p:cNvSpPr/>
          <p:nvPr/>
        </p:nvSpPr>
        <p:spPr>
          <a:xfrm>
            <a:off x="12688851" y="4515976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7445"/>
                </a:moveTo>
                <a:lnTo>
                  <a:pt x="0" y="0"/>
                </a:lnTo>
              </a:path>
              <a:path w="1904" h="7620">
                <a:moveTo>
                  <a:pt x="0" y="0"/>
                </a:moveTo>
                <a:lnTo>
                  <a:pt x="1861" y="7445"/>
                </a:lnTo>
              </a:path>
              <a:path w="1904" h="7620">
                <a:moveTo>
                  <a:pt x="1861" y="7445"/>
                </a:moveTo>
                <a:lnTo>
                  <a:pt x="0" y="0"/>
                </a:lnTo>
              </a:path>
              <a:path w="1904" h="7620">
                <a:moveTo>
                  <a:pt x="0" y="0"/>
                </a:moveTo>
                <a:lnTo>
                  <a:pt x="1861" y="7445"/>
                </a:lnTo>
              </a:path>
              <a:path w="1904" h="7620">
                <a:moveTo>
                  <a:pt x="1861" y="7445"/>
                </a:moveTo>
                <a:lnTo>
                  <a:pt x="0" y="0"/>
                </a:lnTo>
              </a:path>
              <a:path w="1904" h="7620">
                <a:moveTo>
                  <a:pt x="0" y="0"/>
                </a:moveTo>
                <a:lnTo>
                  <a:pt x="1861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569" name="object 18569"/>
          <p:cNvGrpSpPr/>
          <p:nvPr/>
        </p:nvGrpSpPr>
        <p:grpSpPr>
          <a:xfrm>
            <a:off x="12682336" y="4452685"/>
            <a:ext cx="159385" cy="41275"/>
            <a:chOff x="12682336" y="4452685"/>
            <a:chExt cx="159385" cy="41275"/>
          </a:xfrm>
        </p:grpSpPr>
        <p:sp>
          <p:nvSpPr>
            <p:cNvPr id="18570" name="object 18570"/>
            <p:cNvSpPr/>
            <p:nvPr/>
          </p:nvSpPr>
          <p:spPr>
            <a:xfrm>
              <a:off x="12839632" y="445361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1" name="object 18571"/>
            <p:cNvSpPr/>
            <p:nvPr/>
          </p:nvSpPr>
          <p:spPr>
            <a:xfrm>
              <a:off x="12839624" y="44526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2" name="object 18572"/>
            <p:cNvSpPr/>
            <p:nvPr/>
          </p:nvSpPr>
          <p:spPr>
            <a:xfrm>
              <a:off x="12834978" y="4454547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4653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3" name="object 18573"/>
            <p:cNvSpPr/>
            <p:nvPr/>
          </p:nvSpPr>
          <p:spPr>
            <a:xfrm>
              <a:off x="12832186" y="4454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4" name="object 18574"/>
            <p:cNvSpPr/>
            <p:nvPr/>
          </p:nvSpPr>
          <p:spPr>
            <a:xfrm>
              <a:off x="12778203" y="4455477"/>
              <a:ext cx="57150" cy="13970"/>
            </a:xfrm>
            <a:custGeom>
              <a:avLst/>
              <a:gdLst/>
              <a:ahLst/>
              <a:cxnLst/>
              <a:rect l="l" t="t" r="r" b="b"/>
              <a:pathLst>
                <a:path w="57150" h="13970">
                  <a:moveTo>
                    <a:pt x="55844" y="0"/>
                  </a:moveTo>
                  <a:lnTo>
                    <a:pt x="54913" y="0"/>
                  </a:lnTo>
                </a:path>
                <a:path w="57150" h="13970">
                  <a:moveTo>
                    <a:pt x="56775" y="0"/>
                  </a:moveTo>
                  <a:lnTo>
                    <a:pt x="55844" y="0"/>
                  </a:lnTo>
                </a:path>
                <a:path w="57150" h="13970">
                  <a:moveTo>
                    <a:pt x="54913" y="0"/>
                  </a:moveTo>
                  <a:lnTo>
                    <a:pt x="5584" y="13030"/>
                  </a:lnTo>
                </a:path>
                <a:path w="57150" h="13970">
                  <a:moveTo>
                    <a:pt x="930" y="13961"/>
                  </a:moveTo>
                  <a:lnTo>
                    <a:pt x="0" y="13961"/>
                  </a:lnTo>
                </a:path>
                <a:path w="57150" h="13970">
                  <a:moveTo>
                    <a:pt x="2792" y="13030"/>
                  </a:moveTo>
                  <a:lnTo>
                    <a:pt x="930" y="13961"/>
                  </a:lnTo>
                </a:path>
                <a:path w="57150" h="13970">
                  <a:moveTo>
                    <a:pt x="3722" y="13030"/>
                  </a:moveTo>
                  <a:lnTo>
                    <a:pt x="2792" y="13030"/>
                  </a:lnTo>
                </a:path>
                <a:path w="57150" h="13970">
                  <a:moveTo>
                    <a:pt x="4653" y="13030"/>
                  </a:moveTo>
                  <a:lnTo>
                    <a:pt x="3722" y="13030"/>
                  </a:lnTo>
                </a:path>
                <a:path w="57150" h="13970">
                  <a:moveTo>
                    <a:pt x="5584" y="13030"/>
                  </a:moveTo>
                  <a:lnTo>
                    <a:pt x="4653" y="130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5" name="object 18575"/>
            <p:cNvSpPr/>
            <p:nvPr/>
          </p:nvSpPr>
          <p:spPr>
            <a:xfrm>
              <a:off x="12782856" y="44675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6" name="object 18576"/>
            <p:cNvSpPr/>
            <p:nvPr/>
          </p:nvSpPr>
          <p:spPr>
            <a:xfrm>
              <a:off x="12742835" y="4469438"/>
              <a:ext cx="35560" cy="8890"/>
            </a:xfrm>
            <a:custGeom>
              <a:avLst/>
              <a:gdLst/>
              <a:ahLst/>
              <a:cxnLst/>
              <a:rect l="l" t="t" r="r" b="b"/>
              <a:pathLst>
                <a:path w="35559" h="8889">
                  <a:moveTo>
                    <a:pt x="35368" y="0"/>
                  </a:moveTo>
                  <a:lnTo>
                    <a:pt x="20476" y="3722"/>
                  </a:lnTo>
                </a:path>
                <a:path w="35559" h="8889">
                  <a:moveTo>
                    <a:pt x="20476" y="3722"/>
                  </a:moveTo>
                  <a:lnTo>
                    <a:pt x="5584" y="7445"/>
                  </a:lnTo>
                </a:path>
                <a:path w="35559" h="8889">
                  <a:moveTo>
                    <a:pt x="930" y="8376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7" name="object 18577"/>
            <p:cNvSpPr/>
            <p:nvPr/>
          </p:nvSpPr>
          <p:spPr>
            <a:xfrm>
              <a:off x="12742834" y="44768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8" name="object 18578"/>
            <p:cNvSpPr/>
            <p:nvPr/>
          </p:nvSpPr>
          <p:spPr>
            <a:xfrm>
              <a:off x="12689782" y="4476884"/>
              <a:ext cx="59055" cy="15240"/>
            </a:xfrm>
            <a:custGeom>
              <a:avLst/>
              <a:gdLst/>
              <a:ahLst/>
              <a:cxnLst/>
              <a:rect l="l" t="t" r="r" b="b"/>
              <a:pathLst>
                <a:path w="59054" h="15239">
                  <a:moveTo>
                    <a:pt x="54913" y="930"/>
                  </a:moveTo>
                  <a:lnTo>
                    <a:pt x="53983" y="930"/>
                  </a:lnTo>
                </a:path>
                <a:path w="59054" h="15239">
                  <a:moveTo>
                    <a:pt x="55844" y="930"/>
                  </a:moveTo>
                  <a:lnTo>
                    <a:pt x="54913" y="930"/>
                  </a:lnTo>
                </a:path>
                <a:path w="59054" h="15239">
                  <a:moveTo>
                    <a:pt x="57706" y="0"/>
                  </a:moveTo>
                  <a:lnTo>
                    <a:pt x="55844" y="930"/>
                  </a:lnTo>
                </a:path>
                <a:path w="59054" h="15239">
                  <a:moveTo>
                    <a:pt x="58636" y="0"/>
                  </a:moveTo>
                  <a:lnTo>
                    <a:pt x="57706" y="0"/>
                  </a:lnTo>
                </a:path>
                <a:path w="59054" h="15239">
                  <a:moveTo>
                    <a:pt x="53052" y="930"/>
                  </a:moveTo>
                  <a:lnTo>
                    <a:pt x="35368" y="5584"/>
                  </a:lnTo>
                </a:path>
                <a:path w="59054" h="15239">
                  <a:moveTo>
                    <a:pt x="18614" y="10238"/>
                  </a:moveTo>
                  <a:lnTo>
                    <a:pt x="930" y="13961"/>
                  </a:lnTo>
                </a:path>
                <a:path w="59054" h="15239">
                  <a:moveTo>
                    <a:pt x="930" y="14891"/>
                  </a:moveTo>
                  <a:lnTo>
                    <a:pt x="0" y="14891"/>
                  </a:lnTo>
                </a:path>
                <a:path w="59054" h="15239">
                  <a:moveTo>
                    <a:pt x="930" y="13961"/>
                  </a:moveTo>
                  <a:lnTo>
                    <a:pt x="930" y="14891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79" name="object 18579"/>
            <p:cNvSpPr/>
            <p:nvPr/>
          </p:nvSpPr>
          <p:spPr>
            <a:xfrm>
              <a:off x="12689782" y="44899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80" name="object 18580"/>
            <p:cNvSpPr/>
            <p:nvPr/>
          </p:nvSpPr>
          <p:spPr>
            <a:xfrm>
              <a:off x="12683267" y="4491776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4" h="1904">
                  <a:moveTo>
                    <a:pt x="6515" y="0"/>
                  </a:moveTo>
                  <a:lnTo>
                    <a:pt x="1861" y="930"/>
                  </a:lnTo>
                </a:path>
                <a:path w="6984" h="1904">
                  <a:moveTo>
                    <a:pt x="0" y="930"/>
                  </a:moveTo>
                  <a:lnTo>
                    <a:pt x="0" y="1861"/>
                  </a:lnTo>
                </a:path>
                <a:path w="6984" h="1904">
                  <a:moveTo>
                    <a:pt x="930" y="930"/>
                  </a:moveTo>
                  <a:lnTo>
                    <a:pt x="0" y="930"/>
                  </a:lnTo>
                </a:path>
                <a:path w="6984" h="1904">
                  <a:moveTo>
                    <a:pt x="1861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581" name="object 18581"/>
          <p:cNvSpPr/>
          <p:nvPr/>
        </p:nvSpPr>
        <p:spPr>
          <a:xfrm>
            <a:off x="10570475" y="7243991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2792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582" name="object 18582"/>
          <p:cNvGrpSpPr/>
          <p:nvPr/>
        </p:nvGrpSpPr>
        <p:grpSpPr>
          <a:xfrm>
            <a:off x="12789372" y="4919919"/>
            <a:ext cx="7620" cy="3175"/>
            <a:chOff x="12789372" y="4919919"/>
            <a:chExt cx="7620" cy="3175"/>
          </a:xfrm>
        </p:grpSpPr>
        <p:sp>
          <p:nvSpPr>
            <p:cNvPr id="18583" name="object 18583"/>
            <p:cNvSpPr/>
            <p:nvPr/>
          </p:nvSpPr>
          <p:spPr>
            <a:xfrm>
              <a:off x="12790303" y="492178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84" name="object 18584"/>
            <p:cNvSpPr/>
            <p:nvPr/>
          </p:nvSpPr>
          <p:spPr>
            <a:xfrm>
              <a:off x="12789370" y="4920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85" name="object 18585"/>
            <p:cNvSpPr/>
            <p:nvPr/>
          </p:nvSpPr>
          <p:spPr>
            <a:xfrm>
              <a:off x="12791234" y="492085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930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586" name="object 18586"/>
          <p:cNvGrpSpPr/>
          <p:nvPr/>
        </p:nvGrpSpPr>
        <p:grpSpPr>
          <a:xfrm>
            <a:off x="12941084" y="4881758"/>
            <a:ext cx="7620" cy="3175"/>
            <a:chOff x="12941084" y="4881758"/>
            <a:chExt cx="7620" cy="3175"/>
          </a:xfrm>
        </p:grpSpPr>
        <p:sp>
          <p:nvSpPr>
            <p:cNvPr id="18587" name="object 18587"/>
            <p:cNvSpPr/>
            <p:nvPr/>
          </p:nvSpPr>
          <p:spPr>
            <a:xfrm>
              <a:off x="12942015" y="4882689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930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88" name="object 18588"/>
            <p:cNvSpPr/>
            <p:nvPr/>
          </p:nvSpPr>
          <p:spPr>
            <a:xfrm>
              <a:off x="12946668" y="48817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89" name="object 18589"/>
            <p:cNvSpPr/>
            <p:nvPr/>
          </p:nvSpPr>
          <p:spPr>
            <a:xfrm>
              <a:off x="12946668" y="488268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90" name="object 18590"/>
            <p:cNvSpPr/>
            <p:nvPr/>
          </p:nvSpPr>
          <p:spPr>
            <a:xfrm>
              <a:off x="12945737" y="48817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591" name="object 18591"/>
          <p:cNvSpPr/>
          <p:nvPr/>
        </p:nvSpPr>
        <p:spPr>
          <a:xfrm>
            <a:off x="10573267" y="7238406"/>
            <a:ext cx="3810" cy="5715"/>
          </a:xfrm>
          <a:custGeom>
            <a:avLst/>
            <a:gdLst/>
            <a:ahLst/>
            <a:cxnLst/>
            <a:rect l="l" t="t" r="r" b="b"/>
            <a:pathLst>
              <a:path w="3809" h="5715">
                <a:moveTo>
                  <a:pt x="1861" y="2792"/>
                </a:moveTo>
                <a:lnTo>
                  <a:pt x="0" y="5584"/>
                </a:lnTo>
              </a:path>
              <a:path w="3809" h="5715">
                <a:moveTo>
                  <a:pt x="3722" y="0"/>
                </a:moveTo>
                <a:lnTo>
                  <a:pt x="1861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92" name="object 18592"/>
          <p:cNvSpPr/>
          <p:nvPr/>
        </p:nvSpPr>
        <p:spPr>
          <a:xfrm>
            <a:off x="10403871" y="7195592"/>
            <a:ext cx="10795" cy="15875"/>
          </a:xfrm>
          <a:custGeom>
            <a:avLst/>
            <a:gdLst/>
            <a:ahLst/>
            <a:cxnLst/>
            <a:rect l="l" t="t" r="r" b="b"/>
            <a:pathLst>
              <a:path w="10795" h="15875">
                <a:moveTo>
                  <a:pt x="0" y="2792"/>
                </a:moveTo>
                <a:lnTo>
                  <a:pt x="930" y="0"/>
                </a:lnTo>
              </a:path>
              <a:path w="10795" h="15875">
                <a:moveTo>
                  <a:pt x="930" y="6515"/>
                </a:moveTo>
                <a:lnTo>
                  <a:pt x="0" y="2792"/>
                </a:lnTo>
              </a:path>
              <a:path w="10795" h="15875">
                <a:moveTo>
                  <a:pt x="1861" y="9307"/>
                </a:moveTo>
                <a:lnTo>
                  <a:pt x="930" y="6515"/>
                </a:lnTo>
              </a:path>
              <a:path w="10795" h="15875">
                <a:moveTo>
                  <a:pt x="4653" y="12099"/>
                </a:moveTo>
                <a:lnTo>
                  <a:pt x="1861" y="9307"/>
                </a:lnTo>
              </a:path>
              <a:path w="10795" h="15875">
                <a:moveTo>
                  <a:pt x="7445" y="13961"/>
                </a:moveTo>
                <a:lnTo>
                  <a:pt x="4653" y="12099"/>
                </a:lnTo>
              </a:path>
              <a:path w="10795" h="15875">
                <a:moveTo>
                  <a:pt x="10238" y="15822"/>
                </a:moveTo>
                <a:lnTo>
                  <a:pt x="7445" y="139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93" name="object 18593"/>
          <p:cNvSpPr/>
          <p:nvPr/>
        </p:nvSpPr>
        <p:spPr>
          <a:xfrm>
            <a:off x="10576990" y="6981521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70" h="257175">
                <a:moveTo>
                  <a:pt x="0" y="256885"/>
                </a:moveTo>
                <a:lnTo>
                  <a:pt x="4653" y="238270"/>
                </a:lnTo>
              </a:path>
              <a:path w="64770" h="257175">
                <a:moveTo>
                  <a:pt x="8376" y="221517"/>
                </a:moveTo>
                <a:lnTo>
                  <a:pt x="16753" y="187079"/>
                </a:lnTo>
              </a:path>
              <a:path w="64770" h="257175">
                <a:moveTo>
                  <a:pt x="21407" y="170326"/>
                </a:moveTo>
                <a:lnTo>
                  <a:pt x="29783" y="136819"/>
                </a:lnTo>
              </a:path>
              <a:path w="64770" h="257175">
                <a:moveTo>
                  <a:pt x="33506" y="120066"/>
                </a:moveTo>
                <a:lnTo>
                  <a:pt x="41883" y="85628"/>
                </a:lnTo>
              </a:path>
              <a:path w="64770" h="257175">
                <a:moveTo>
                  <a:pt x="46537" y="68875"/>
                </a:moveTo>
                <a:lnTo>
                  <a:pt x="54913" y="35368"/>
                </a:lnTo>
              </a:path>
              <a:path w="64770" h="257175">
                <a:moveTo>
                  <a:pt x="59567" y="17684"/>
                </a:moveTo>
                <a:lnTo>
                  <a:pt x="6422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94" name="object 18594"/>
          <p:cNvSpPr/>
          <p:nvPr/>
        </p:nvSpPr>
        <p:spPr>
          <a:xfrm>
            <a:off x="10404802" y="6937775"/>
            <a:ext cx="171450" cy="310515"/>
          </a:xfrm>
          <a:custGeom>
            <a:avLst/>
            <a:gdLst/>
            <a:ahLst/>
            <a:cxnLst/>
            <a:rect l="l" t="t" r="r" b="b"/>
            <a:pathLst>
              <a:path w="171450" h="310515">
                <a:moveTo>
                  <a:pt x="64221" y="0"/>
                </a:moveTo>
                <a:lnTo>
                  <a:pt x="59567" y="18614"/>
                </a:lnTo>
              </a:path>
              <a:path w="171450" h="310515">
                <a:moveTo>
                  <a:pt x="54913" y="36299"/>
                </a:moveTo>
                <a:lnTo>
                  <a:pt x="46537" y="69805"/>
                </a:lnTo>
              </a:path>
              <a:path w="171450" h="310515">
                <a:moveTo>
                  <a:pt x="42814" y="86559"/>
                </a:moveTo>
                <a:lnTo>
                  <a:pt x="34437" y="120066"/>
                </a:lnTo>
              </a:path>
              <a:path w="171450" h="310515">
                <a:moveTo>
                  <a:pt x="29783" y="137750"/>
                </a:moveTo>
                <a:lnTo>
                  <a:pt x="21407" y="171257"/>
                </a:lnTo>
              </a:path>
              <a:path w="171450" h="310515">
                <a:moveTo>
                  <a:pt x="16753" y="188010"/>
                </a:moveTo>
                <a:lnTo>
                  <a:pt x="8376" y="222448"/>
                </a:lnTo>
              </a:path>
              <a:path w="171450" h="310515">
                <a:moveTo>
                  <a:pt x="4653" y="239201"/>
                </a:moveTo>
                <a:lnTo>
                  <a:pt x="0" y="257816"/>
                </a:lnTo>
              </a:path>
              <a:path w="171450" h="310515">
                <a:moveTo>
                  <a:pt x="0" y="257816"/>
                </a:moveTo>
                <a:lnTo>
                  <a:pt x="0" y="263400"/>
                </a:lnTo>
              </a:path>
              <a:path w="171450" h="310515">
                <a:moveTo>
                  <a:pt x="0" y="263400"/>
                </a:moveTo>
                <a:lnTo>
                  <a:pt x="2792" y="268985"/>
                </a:lnTo>
              </a:path>
              <a:path w="171450" h="310515">
                <a:moveTo>
                  <a:pt x="2792" y="268985"/>
                </a:moveTo>
                <a:lnTo>
                  <a:pt x="5584" y="270846"/>
                </a:lnTo>
              </a:path>
              <a:path w="171450" h="310515">
                <a:moveTo>
                  <a:pt x="5584" y="271777"/>
                </a:moveTo>
                <a:lnTo>
                  <a:pt x="7445" y="272708"/>
                </a:lnTo>
              </a:path>
              <a:path w="171450" h="310515">
                <a:moveTo>
                  <a:pt x="9307" y="273639"/>
                </a:moveTo>
                <a:lnTo>
                  <a:pt x="49329" y="282946"/>
                </a:lnTo>
              </a:path>
              <a:path w="171450" h="310515">
                <a:moveTo>
                  <a:pt x="66082" y="287600"/>
                </a:moveTo>
                <a:lnTo>
                  <a:pt x="99589" y="295977"/>
                </a:lnTo>
              </a:path>
              <a:path w="171450" h="310515">
                <a:moveTo>
                  <a:pt x="116343" y="299700"/>
                </a:moveTo>
                <a:lnTo>
                  <a:pt x="156365" y="309938"/>
                </a:lnTo>
              </a:path>
              <a:path w="171450" h="310515">
                <a:moveTo>
                  <a:pt x="163811" y="309007"/>
                </a:moveTo>
                <a:lnTo>
                  <a:pt x="167534" y="307145"/>
                </a:lnTo>
              </a:path>
              <a:path w="171450" h="310515">
                <a:moveTo>
                  <a:pt x="167534" y="307145"/>
                </a:moveTo>
                <a:lnTo>
                  <a:pt x="171257" y="3024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95" name="object 18595"/>
          <p:cNvSpPr/>
          <p:nvPr/>
        </p:nvSpPr>
        <p:spPr>
          <a:xfrm>
            <a:off x="12690713" y="4455477"/>
            <a:ext cx="149860" cy="64769"/>
          </a:xfrm>
          <a:custGeom>
            <a:avLst/>
            <a:gdLst/>
            <a:ahLst/>
            <a:cxnLst/>
            <a:rect l="l" t="t" r="r" b="b"/>
            <a:pathLst>
              <a:path w="149859" h="64770">
                <a:moveTo>
                  <a:pt x="0" y="35368"/>
                </a:moveTo>
                <a:lnTo>
                  <a:pt x="7445" y="64221"/>
                </a:lnTo>
              </a:path>
              <a:path w="149859" h="64770">
                <a:moveTo>
                  <a:pt x="52121" y="22337"/>
                </a:moveTo>
                <a:lnTo>
                  <a:pt x="59567" y="51190"/>
                </a:lnTo>
              </a:path>
              <a:path w="149859" h="64770">
                <a:moveTo>
                  <a:pt x="93074" y="13030"/>
                </a:moveTo>
                <a:lnTo>
                  <a:pt x="100520" y="41883"/>
                </a:lnTo>
              </a:path>
              <a:path w="149859" h="64770">
                <a:moveTo>
                  <a:pt x="142404" y="0"/>
                </a:moveTo>
                <a:lnTo>
                  <a:pt x="149850" y="288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96" name="object 18596"/>
          <p:cNvSpPr/>
          <p:nvPr/>
        </p:nvSpPr>
        <p:spPr>
          <a:xfrm>
            <a:off x="10561167" y="7246783"/>
            <a:ext cx="6985" cy="1270"/>
          </a:xfrm>
          <a:custGeom>
            <a:avLst/>
            <a:gdLst/>
            <a:ahLst/>
            <a:cxnLst/>
            <a:rect l="l" t="t" r="r" b="b"/>
            <a:pathLst>
              <a:path w="6984" h="1270">
                <a:moveTo>
                  <a:pt x="0" y="930"/>
                </a:moveTo>
                <a:lnTo>
                  <a:pt x="5584" y="930"/>
                </a:lnTo>
              </a:path>
              <a:path w="6984" h="1270">
                <a:moveTo>
                  <a:pt x="6515" y="93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97" name="object 18597"/>
          <p:cNvSpPr/>
          <p:nvPr/>
        </p:nvSpPr>
        <p:spPr>
          <a:xfrm>
            <a:off x="6474264" y="6777687"/>
            <a:ext cx="149225" cy="64769"/>
          </a:xfrm>
          <a:custGeom>
            <a:avLst/>
            <a:gdLst/>
            <a:ahLst/>
            <a:cxnLst/>
            <a:rect l="l" t="t" r="r" b="b"/>
            <a:pathLst>
              <a:path w="149225" h="64770">
                <a:moveTo>
                  <a:pt x="142404" y="64221"/>
                </a:moveTo>
                <a:lnTo>
                  <a:pt x="148919" y="35368"/>
                </a:lnTo>
              </a:path>
              <a:path w="149225" h="64770">
                <a:moveTo>
                  <a:pt x="90282" y="51190"/>
                </a:moveTo>
                <a:lnTo>
                  <a:pt x="96797" y="22337"/>
                </a:lnTo>
              </a:path>
              <a:path w="149225" h="64770">
                <a:moveTo>
                  <a:pt x="49329" y="40952"/>
                </a:moveTo>
                <a:lnTo>
                  <a:pt x="56775" y="12099"/>
                </a:lnTo>
              </a:path>
              <a:path w="149225" h="64770">
                <a:moveTo>
                  <a:pt x="0" y="28853"/>
                </a:moveTo>
                <a:lnTo>
                  <a:pt x="7445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98" name="object 18598"/>
          <p:cNvSpPr/>
          <p:nvPr/>
        </p:nvSpPr>
        <p:spPr>
          <a:xfrm>
            <a:off x="10660757" y="6848423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29">
                <a:moveTo>
                  <a:pt x="5584" y="2792"/>
                </a:moveTo>
                <a:lnTo>
                  <a:pt x="6515" y="3722"/>
                </a:lnTo>
              </a:path>
              <a:path w="9525" h="11429">
                <a:moveTo>
                  <a:pt x="2792" y="930"/>
                </a:moveTo>
                <a:lnTo>
                  <a:pt x="5584" y="2792"/>
                </a:lnTo>
              </a:path>
              <a:path w="9525" h="11429">
                <a:moveTo>
                  <a:pt x="0" y="0"/>
                </a:moveTo>
                <a:lnTo>
                  <a:pt x="2792" y="930"/>
                </a:lnTo>
              </a:path>
              <a:path w="9525" h="11429">
                <a:moveTo>
                  <a:pt x="9307" y="8376"/>
                </a:moveTo>
                <a:lnTo>
                  <a:pt x="9307" y="11168"/>
                </a:lnTo>
              </a:path>
              <a:path w="9525" h="11429">
                <a:moveTo>
                  <a:pt x="7445" y="5584"/>
                </a:moveTo>
                <a:lnTo>
                  <a:pt x="9307" y="8376"/>
                </a:lnTo>
              </a:path>
              <a:path w="9525" h="11429">
                <a:moveTo>
                  <a:pt x="6515" y="3722"/>
                </a:moveTo>
                <a:lnTo>
                  <a:pt x="7445" y="5584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99" name="object 18599"/>
          <p:cNvSpPr/>
          <p:nvPr/>
        </p:nvSpPr>
        <p:spPr>
          <a:xfrm>
            <a:off x="10468093" y="6811194"/>
            <a:ext cx="202565" cy="171450"/>
          </a:xfrm>
          <a:custGeom>
            <a:avLst/>
            <a:gdLst/>
            <a:ahLst/>
            <a:cxnLst/>
            <a:rect l="l" t="t" r="r" b="b"/>
            <a:pathLst>
              <a:path w="202565" h="171450">
                <a:moveTo>
                  <a:pt x="45606" y="0"/>
                </a:moveTo>
                <a:lnTo>
                  <a:pt x="85628" y="10238"/>
                </a:lnTo>
              </a:path>
              <a:path w="202565" h="171450">
                <a:moveTo>
                  <a:pt x="102381" y="14891"/>
                </a:moveTo>
                <a:lnTo>
                  <a:pt x="135888" y="23268"/>
                </a:lnTo>
              </a:path>
              <a:path w="202565" h="171450">
                <a:moveTo>
                  <a:pt x="152642" y="26991"/>
                </a:moveTo>
                <a:lnTo>
                  <a:pt x="192664" y="37229"/>
                </a:lnTo>
              </a:path>
              <a:path w="202565" h="171450">
                <a:moveTo>
                  <a:pt x="31645" y="6515"/>
                </a:moveTo>
                <a:lnTo>
                  <a:pt x="32576" y="3722"/>
                </a:lnTo>
              </a:path>
              <a:path w="202565" h="171450">
                <a:moveTo>
                  <a:pt x="29783" y="9307"/>
                </a:moveTo>
                <a:lnTo>
                  <a:pt x="31645" y="6515"/>
                </a:lnTo>
              </a:path>
              <a:path w="202565" h="171450">
                <a:moveTo>
                  <a:pt x="41883" y="0"/>
                </a:moveTo>
                <a:lnTo>
                  <a:pt x="45606" y="0"/>
                </a:lnTo>
              </a:path>
              <a:path w="202565" h="171450">
                <a:moveTo>
                  <a:pt x="39091" y="0"/>
                </a:moveTo>
                <a:lnTo>
                  <a:pt x="41883" y="0"/>
                </a:lnTo>
              </a:path>
              <a:path w="202565" h="171450">
                <a:moveTo>
                  <a:pt x="36299" y="1861"/>
                </a:moveTo>
                <a:lnTo>
                  <a:pt x="39091" y="0"/>
                </a:lnTo>
              </a:path>
              <a:path w="202565" h="171450">
                <a:moveTo>
                  <a:pt x="33506" y="3722"/>
                </a:moveTo>
                <a:lnTo>
                  <a:pt x="36299" y="1861"/>
                </a:lnTo>
              </a:path>
              <a:path w="202565" h="171450">
                <a:moveTo>
                  <a:pt x="29783" y="12099"/>
                </a:moveTo>
                <a:lnTo>
                  <a:pt x="22337" y="38160"/>
                </a:lnTo>
              </a:path>
              <a:path w="202565" h="171450">
                <a:moveTo>
                  <a:pt x="18614" y="53983"/>
                </a:moveTo>
                <a:lnTo>
                  <a:pt x="11168" y="86559"/>
                </a:lnTo>
              </a:path>
              <a:path w="202565" h="171450">
                <a:moveTo>
                  <a:pt x="6515" y="102381"/>
                </a:moveTo>
                <a:lnTo>
                  <a:pt x="0" y="128442"/>
                </a:lnTo>
              </a:path>
              <a:path w="202565" h="171450">
                <a:moveTo>
                  <a:pt x="32576" y="6515"/>
                </a:moveTo>
                <a:lnTo>
                  <a:pt x="30714" y="8376"/>
                </a:lnTo>
              </a:path>
              <a:path w="202565" h="171450">
                <a:moveTo>
                  <a:pt x="35368" y="4653"/>
                </a:moveTo>
                <a:lnTo>
                  <a:pt x="32576" y="6515"/>
                </a:lnTo>
              </a:path>
              <a:path w="202565" h="171450">
                <a:moveTo>
                  <a:pt x="38160" y="3722"/>
                </a:moveTo>
                <a:lnTo>
                  <a:pt x="35368" y="4653"/>
                </a:lnTo>
              </a:path>
              <a:path w="202565" h="171450">
                <a:moveTo>
                  <a:pt x="41883" y="2792"/>
                </a:moveTo>
                <a:lnTo>
                  <a:pt x="38160" y="3722"/>
                </a:lnTo>
              </a:path>
              <a:path w="202565" h="171450">
                <a:moveTo>
                  <a:pt x="44675" y="3722"/>
                </a:moveTo>
                <a:lnTo>
                  <a:pt x="41883" y="2792"/>
                </a:lnTo>
              </a:path>
              <a:path w="202565" h="171450">
                <a:moveTo>
                  <a:pt x="30714" y="9307"/>
                </a:moveTo>
                <a:lnTo>
                  <a:pt x="29783" y="12099"/>
                </a:lnTo>
              </a:path>
              <a:path w="202565" h="171450">
                <a:moveTo>
                  <a:pt x="194525" y="40952"/>
                </a:moveTo>
                <a:lnTo>
                  <a:pt x="191733" y="40022"/>
                </a:lnTo>
              </a:path>
              <a:path w="202565" h="171450">
                <a:moveTo>
                  <a:pt x="197318" y="42814"/>
                </a:moveTo>
                <a:lnTo>
                  <a:pt x="194525" y="40952"/>
                </a:lnTo>
              </a:path>
              <a:path w="202565" h="171450">
                <a:moveTo>
                  <a:pt x="201041" y="54913"/>
                </a:moveTo>
                <a:lnTo>
                  <a:pt x="201971" y="52121"/>
                </a:lnTo>
              </a:path>
              <a:path w="202565" h="171450">
                <a:moveTo>
                  <a:pt x="200110" y="45606"/>
                </a:moveTo>
                <a:lnTo>
                  <a:pt x="197318" y="42814"/>
                </a:lnTo>
              </a:path>
              <a:path w="202565" h="171450">
                <a:moveTo>
                  <a:pt x="201041" y="48398"/>
                </a:moveTo>
                <a:lnTo>
                  <a:pt x="200110" y="45606"/>
                </a:lnTo>
              </a:path>
              <a:path w="202565" h="171450">
                <a:moveTo>
                  <a:pt x="201971" y="51190"/>
                </a:moveTo>
                <a:lnTo>
                  <a:pt x="201041" y="48398"/>
                </a:lnTo>
              </a:path>
              <a:path w="202565" h="171450">
                <a:moveTo>
                  <a:pt x="172187" y="171257"/>
                </a:moveTo>
                <a:lnTo>
                  <a:pt x="178703" y="145196"/>
                </a:lnTo>
              </a:path>
              <a:path w="202565" h="171450">
                <a:moveTo>
                  <a:pt x="182426" y="129373"/>
                </a:moveTo>
                <a:lnTo>
                  <a:pt x="190802" y="97728"/>
                </a:lnTo>
              </a:path>
              <a:path w="202565" h="171450">
                <a:moveTo>
                  <a:pt x="194525" y="80974"/>
                </a:moveTo>
                <a:lnTo>
                  <a:pt x="201041" y="54913"/>
                </a:lnTo>
              </a:path>
              <a:path w="202565" h="171450">
                <a:moveTo>
                  <a:pt x="0" y="128442"/>
                </a:moveTo>
                <a:lnTo>
                  <a:pt x="3722" y="129373"/>
                </a:lnTo>
              </a:path>
              <a:path w="202565" h="171450">
                <a:moveTo>
                  <a:pt x="169395" y="170326"/>
                </a:moveTo>
                <a:lnTo>
                  <a:pt x="172187" y="171257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00" name="object 18600"/>
          <p:cNvSpPr/>
          <p:nvPr/>
        </p:nvSpPr>
        <p:spPr>
          <a:xfrm>
            <a:off x="6426796" y="6934983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01" name="object 18601"/>
          <p:cNvSpPr/>
          <p:nvPr/>
        </p:nvSpPr>
        <p:spPr>
          <a:xfrm>
            <a:off x="10516492" y="6783272"/>
            <a:ext cx="6985" cy="29209"/>
          </a:xfrm>
          <a:custGeom>
            <a:avLst/>
            <a:gdLst/>
            <a:ahLst/>
            <a:cxnLst/>
            <a:rect l="l" t="t" r="r" b="b"/>
            <a:pathLst>
              <a:path w="6984" h="29209">
                <a:moveTo>
                  <a:pt x="0" y="28853"/>
                </a:moveTo>
                <a:lnTo>
                  <a:pt x="6515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02" name="object 18602"/>
          <p:cNvSpPr/>
          <p:nvPr/>
        </p:nvSpPr>
        <p:spPr>
          <a:xfrm>
            <a:off x="6595261" y="6903338"/>
            <a:ext cx="21590" cy="74930"/>
          </a:xfrm>
          <a:custGeom>
            <a:avLst/>
            <a:gdLst/>
            <a:ahLst/>
            <a:cxnLst/>
            <a:rect l="l" t="t" r="r" b="b"/>
            <a:pathLst>
              <a:path w="21590" h="74929">
                <a:moveTo>
                  <a:pt x="0" y="73528"/>
                </a:moveTo>
                <a:lnTo>
                  <a:pt x="3722" y="74459"/>
                </a:lnTo>
              </a:path>
              <a:path w="21590" h="74929">
                <a:moveTo>
                  <a:pt x="3722" y="74459"/>
                </a:moveTo>
                <a:lnTo>
                  <a:pt x="10238" y="47468"/>
                </a:lnTo>
              </a:path>
              <a:path w="21590" h="74929">
                <a:moveTo>
                  <a:pt x="13961" y="31645"/>
                </a:moveTo>
                <a:lnTo>
                  <a:pt x="21407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03" name="object 18603"/>
          <p:cNvSpPr/>
          <p:nvPr/>
        </p:nvSpPr>
        <p:spPr>
          <a:xfrm>
            <a:off x="6617599" y="6845631"/>
            <a:ext cx="10795" cy="41910"/>
          </a:xfrm>
          <a:custGeom>
            <a:avLst/>
            <a:gdLst/>
            <a:ahLst/>
            <a:cxnLst/>
            <a:rect l="l" t="t" r="r" b="b"/>
            <a:pathLst>
              <a:path w="10795" h="41909">
                <a:moveTo>
                  <a:pt x="3722" y="41883"/>
                </a:moveTo>
                <a:lnTo>
                  <a:pt x="10238" y="14891"/>
                </a:lnTo>
              </a:path>
              <a:path w="10795" h="41909">
                <a:moveTo>
                  <a:pt x="10238" y="14891"/>
                </a:moveTo>
                <a:lnTo>
                  <a:pt x="10238" y="12099"/>
                </a:lnTo>
              </a:path>
              <a:path w="10795" h="41909">
                <a:moveTo>
                  <a:pt x="3722" y="930"/>
                </a:moveTo>
                <a:lnTo>
                  <a:pt x="0" y="0"/>
                </a:lnTo>
              </a:path>
              <a:path w="10795" h="41909">
                <a:moveTo>
                  <a:pt x="6515" y="3722"/>
                </a:moveTo>
                <a:lnTo>
                  <a:pt x="3722" y="930"/>
                </a:lnTo>
              </a:path>
              <a:path w="10795" h="41909">
                <a:moveTo>
                  <a:pt x="8376" y="5584"/>
                </a:moveTo>
                <a:lnTo>
                  <a:pt x="6515" y="3722"/>
                </a:lnTo>
              </a:path>
              <a:path w="10795" h="41909">
                <a:moveTo>
                  <a:pt x="10238" y="8376"/>
                </a:moveTo>
                <a:lnTo>
                  <a:pt x="8376" y="5584"/>
                </a:lnTo>
              </a:path>
              <a:path w="10795" h="41909">
                <a:moveTo>
                  <a:pt x="10238" y="11168"/>
                </a:moveTo>
                <a:lnTo>
                  <a:pt x="10238" y="8376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04" name="object 18604"/>
          <p:cNvSpPr/>
          <p:nvPr/>
        </p:nvSpPr>
        <p:spPr>
          <a:xfrm>
            <a:off x="6458442" y="6808402"/>
            <a:ext cx="13335" cy="3810"/>
          </a:xfrm>
          <a:custGeom>
            <a:avLst/>
            <a:gdLst/>
            <a:ahLst/>
            <a:cxnLst/>
            <a:rect l="l" t="t" r="r" b="b"/>
            <a:pathLst>
              <a:path w="13335" h="3809">
                <a:moveTo>
                  <a:pt x="2792" y="1861"/>
                </a:moveTo>
                <a:lnTo>
                  <a:pt x="0" y="3722"/>
                </a:lnTo>
              </a:path>
              <a:path w="13335" h="3809">
                <a:moveTo>
                  <a:pt x="6515" y="930"/>
                </a:moveTo>
                <a:lnTo>
                  <a:pt x="2792" y="1861"/>
                </a:lnTo>
              </a:path>
              <a:path w="13335" h="3809">
                <a:moveTo>
                  <a:pt x="9307" y="0"/>
                </a:moveTo>
                <a:lnTo>
                  <a:pt x="6515" y="930"/>
                </a:lnTo>
              </a:path>
              <a:path w="13335" h="3809">
                <a:moveTo>
                  <a:pt x="13030" y="930"/>
                </a:moveTo>
                <a:lnTo>
                  <a:pt x="9307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05" name="object 18605"/>
          <p:cNvSpPr/>
          <p:nvPr/>
        </p:nvSpPr>
        <p:spPr>
          <a:xfrm>
            <a:off x="10565821" y="6795372"/>
            <a:ext cx="6985" cy="29209"/>
          </a:xfrm>
          <a:custGeom>
            <a:avLst/>
            <a:gdLst/>
            <a:ahLst/>
            <a:cxnLst/>
            <a:rect l="l" t="t" r="r" b="b"/>
            <a:pathLst>
              <a:path w="6984" h="29209">
                <a:moveTo>
                  <a:pt x="0" y="28853"/>
                </a:moveTo>
                <a:lnTo>
                  <a:pt x="6515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06" name="object 18606"/>
          <p:cNvSpPr/>
          <p:nvPr/>
        </p:nvSpPr>
        <p:spPr>
          <a:xfrm>
            <a:off x="6455650" y="6812125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5">
                <a:moveTo>
                  <a:pt x="2792" y="0"/>
                </a:moveTo>
                <a:lnTo>
                  <a:pt x="1861" y="1861"/>
                </a:lnTo>
              </a:path>
              <a:path w="3175" h="5715">
                <a:moveTo>
                  <a:pt x="930" y="2792"/>
                </a:moveTo>
                <a:lnTo>
                  <a:pt x="0" y="5584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07" name="object 18607"/>
          <p:cNvSpPr/>
          <p:nvPr/>
        </p:nvSpPr>
        <p:spPr>
          <a:xfrm>
            <a:off x="12843355" y="4487123"/>
            <a:ext cx="45085" cy="125730"/>
          </a:xfrm>
          <a:custGeom>
            <a:avLst/>
            <a:gdLst/>
            <a:ahLst/>
            <a:cxnLst/>
            <a:rect l="l" t="t" r="r" b="b"/>
            <a:pathLst>
              <a:path w="45084" h="125729">
                <a:moveTo>
                  <a:pt x="44675" y="125650"/>
                </a:moveTo>
                <a:lnTo>
                  <a:pt x="38160" y="98659"/>
                </a:lnTo>
              </a:path>
              <a:path w="45084" h="125729">
                <a:moveTo>
                  <a:pt x="34437" y="82836"/>
                </a:moveTo>
                <a:lnTo>
                  <a:pt x="26060" y="51190"/>
                </a:lnTo>
              </a:path>
              <a:path w="45084" h="125729">
                <a:moveTo>
                  <a:pt x="22337" y="35368"/>
                </a:moveTo>
                <a:lnTo>
                  <a:pt x="15822" y="9307"/>
                </a:lnTo>
              </a:path>
              <a:path w="45084" h="125729">
                <a:moveTo>
                  <a:pt x="15822" y="9307"/>
                </a:moveTo>
                <a:lnTo>
                  <a:pt x="14891" y="6515"/>
                </a:lnTo>
              </a:path>
              <a:path w="45084" h="125729">
                <a:moveTo>
                  <a:pt x="3722" y="0"/>
                </a:moveTo>
                <a:lnTo>
                  <a:pt x="0" y="0"/>
                </a:lnTo>
              </a:path>
              <a:path w="45084" h="125729">
                <a:moveTo>
                  <a:pt x="6515" y="0"/>
                </a:moveTo>
                <a:lnTo>
                  <a:pt x="3722" y="0"/>
                </a:lnTo>
              </a:path>
              <a:path w="45084" h="125729">
                <a:moveTo>
                  <a:pt x="10238" y="1861"/>
                </a:moveTo>
                <a:lnTo>
                  <a:pt x="6515" y="0"/>
                </a:lnTo>
              </a:path>
              <a:path w="45084" h="125729">
                <a:moveTo>
                  <a:pt x="12099" y="3722"/>
                </a:moveTo>
                <a:lnTo>
                  <a:pt x="10238" y="1861"/>
                </a:lnTo>
              </a:path>
              <a:path w="45084" h="125729">
                <a:moveTo>
                  <a:pt x="13961" y="5584"/>
                </a:moveTo>
                <a:lnTo>
                  <a:pt x="12099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08" name="object 18608"/>
          <p:cNvSpPr/>
          <p:nvPr/>
        </p:nvSpPr>
        <p:spPr>
          <a:xfrm>
            <a:off x="12686990" y="4523421"/>
            <a:ext cx="33020" cy="132715"/>
          </a:xfrm>
          <a:custGeom>
            <a:avLst/>
            <a:gdLst/>
            <a:ahLst/>
            <a:cxnLst/>
            <a:rect l="l" t="t" r="r" b="b"/>
            <a:pathLst>
              <a:path w="33020" h="132714">
                <a:moveTo>
                  <a:pt x="6515" y="1861"/>
                </a:moveTo>
                <a:lnTo>
                  <a:pt x="5584" y="1861"/>
                </a:lnTo>
              </a:path>
              <a:path w="33020" h="132714">
                <a:moveTo>
                  <a:pt x="9307" y="0"/>
                </a:moveTo>
                <a:lnTo>
                  <a:pt x="6515" y="1861"/>
                </a:lnTo>
              </a:path>
              <a:path w="33020" h="132714">
                <a:moveTo>
                  <a:pt x="0" y="9307"/>
                </a:moveTo>
                <a:lnTo>
                  <a:pt x="0" y="12099"/>
                </a:lnTo>
              </a:path>
              <a:path w="33020" h="132714">
                <a:moveTo>
                  <a:pt x="1861" y="6515"/>
                </a:moveTo>
                <a:lnTo>
                  <a:pt x="0" y="9307"/>
                </a:lnTo>
              </a:path>
              <a:path w="33020" h="132714">
                <a:moveTo>
                  <a:pt x="3722" y="3722"/>
                </a:moveTo>
                <a:lnTo>
                  <a:pt x="1861" y="6515"/>
                </a:lnTo>
              </a:path>
              <a:path w="33020" h="132714">
                <a:moveTo>
                  <a:pt x="5584" y="2792"/>
                </a:moveTo>
                <a:lnTo>
                  <a:pt x="3722" y="3722"/>
                </a:lnTo>
              </a:path>
              <a:path w="33020" h="132714">
                <a:moveTo>
                  <a:pt x="0" y="13030"/>
                </a:moveTo>
                <a:lnTo>
                  <a:pt x="0" y="15822"/>
                </a:lnTo>
              </a:path>
              <a:path w="33020" h="132714">
                <a:moveTo>
                  <a:pt x="0" y="15822"/>
                </a:moveTo>
                <a:lnTo>
                  <a:pt x="6515" y="41883"/>
                </a:lnTo>
              </a:path>
              <a:path w="33020" h="132714">
                <a:moveTo>
                  <a:pt x="10238" y="57706"/>
                </a:moveTo>
                <a:lnTo>
                  <a:pt x="18614" y="89351"/>
                </a:lnTo>
              </a:path>
              <a:path w="33020" h="132714">
                <a:moveTo>
                  <a:pt x="22337" y="106104"/>
                </a:moveTo>
                <a:lnTo>
                  <a:pt x="28853" y="132165"/>
                </a:lnTo>
              </a:path>
              <a:path w="33020" h="132714">
                <a:moveTo>
                  <a:pt x="28853" y="132165"/>
                </a:moveTo>
                <a:lnTo>
                  <a:pt x="32576" y="13123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09" name="object 18609"/>
          <p:cNvSpPr/>
          <p:nvPr/>
        </p:nvSpPr>
        <p:spPr>
          <a:xfrm>
            <a:off x="6437035" y="6817709"/>
            <a:ext cx="19050" cy="74930"/>
          </a:xfrm>
          <a:custGeom>
            <a:avLst/>
            <a:gdLst/>
            <a:ahLst/>
            <a:cxnLst/>
            <a:rect l="l" t="t" r="r" b="b"/>
            <a:pathLst>
              <a:path w="19050" h="74929">
                <a:moveTo>
                  <a:pt x="18614" y="0"/>
                </a:moveTo>
                <a:lnTo>
                  <a:pt x="12099" y="26991"/>
                </a:lnTo>
              </a:path>
              <a:path w="19050" h="74929">
                <a:moveTo>
                  <a:pt x="8376" y="42814"/>
                </a:moveTo>
                <a:lnTo>
                  <a:pt x="0" y="74459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10" name="object 18610"/>
          <p:cNvSpPr/>
          <p:nvPr/>
        </p:nvSpPr>
        <p:spPr>
          <a:xfrm>
            <a:off x="6426796" y="6907991"/>
            <a:ext cx="6985" cy="27305"/>
          </a:xfrm>
          <a:custGeom>
            <a:avLst/>
            <a:gdLst/>
            <a:ahLst/>
            <a:cxnLst/>
            <a:rect l="l" t="t" r="r" b="b"/>
            <a:pathLst>
              <a:path w="6985" h="27304">
                <a:moveTo>
                  <a:pt x="6515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11" name="object 18611"/>
          <p:cNvSpPr/>
          <p:nvPr/>
        </p:nvSpPr>
        <p:spPr>
          <a:xfrm>
            <a:off x="6456580" y="6810263"/>
            <a:ext cx="3175" cy="5080"/>
          </a:xfrm>
          <a:custGeom>
            <a:avLst/>
            <a:gdLst/>
            <a:ahLst/>
            <a:cxnLst/>
            <a:rect l="l" t="t" r="r" b="b"/>
            <a:pathLst>
              <a:path w="3175" h="5079">
                <a:moveTo>
                  <a:pt x="930" y="1861"/>
                </a:moveTo>
                <a:lnTo>
                  <a:pt x="2792" y="0"/>
                </a:lnTo>
              </a:path>
              <a:path w="3175" h="5079">
                <a:moveTo>
                  <a:pt x="0" y="4653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12" name="object 18612"/>
          <p:cNvSpPr/>
          <p:nvPr/>
        </p:nvSpPr>
        <p:spPr>
          <a:xfrm>
            <a:off x="10605844" y="6805610"/>
            <a:ext cx="7620" cy="29209"/>
          </a:xfrm>
          <a:custGeom>
            <a:avLst/>
            <a:gdLst/>
            <a:ahLst/>
            <a:cxnLst/>
            <a:rect l="l" t="t" r="r" b="b"/>
            <a:pathLst>
              <a:path w="7620" h="29209">
                <a:moveTo>
                  <a:pt x="0" y="28853"/>
                </a:moveTo>
                <a:lnTo>
                  <a:pt x="7445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13" name="object 18613"/>
          <p:cNvSpPr/>
          <p:nvPr/>
        </p:nvSpPr>
        <p:spPr>
          <a:xfrm>
            <a:off x="6459373" y="6807471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0" y="1861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14" name="object 18614"/>
          <p:cNvSpPr/>
          <p:nvPr/>
        </p:nvSpPr>
        <p:spPr>
          <a:xfrm>
            <a:off x="12885239" y="4612773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93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15" name="object 18615"/>
          <p:cNvSpPr/>
          <p:nvPr/>
        </p:nvSpPr>
        <p:spPr>
          <a:xfrm>
            <a:off x="6462165" y="6806540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93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616" name="object 18616"/>
          <p:cNvGrpSpPr/>
          <p:nvPr/>
        </p:nvGrpSpPr>
        <p:grpSpPr>
          <a:xfrm>
            <a:off x="12685128" y="4483399"/>
            <a:ext cx="174625" cy="49530"/>
            <a:chOff x="12685128" y="4483399"/>
            <a:chExt cx="174625" cy="49530"/>
          </a:xfrm>
        </p:grpSpPr>
        <p:sp>
          <p:nvSpPr>
            <p:cNvPr id="18617" name="object 18617"/>
            <p:cNvSpPr/>
            <p:nvPr/>
          </p:nvSpPr>
          <p:spPr>
            <a:xfrm>
              <a:off x="12686059" y="4521560"/>
              <a:ext cx="9525" cy="11430"/>
            </a:xfrm>
            <a:custGeom>
              <a:avLst/>
              <a:gdLst/>
              <a:ahLst/>
              <a:cxnLst/>
              <a:rect l="l" t="t" r="r" b="b"/>
              <a:pathLst>
                <a:path w="9525" h="11429">
                  <a:moveTo>
                    <a:pt x="3722" y="2792"/>
                  </a:moveTo>
                  <a:lnTo>
                    <a:pt x="6515" y="930"/>
                  </a:lnTo>
                </a:path>
                <a:path w="9525" h="11429">
                  <a:moveTo>
                    <a:pt x="1861" y="5584"/>
                  </a:moveTo>
                  <a:lnTo>
                    <a:pt x="3722" y="2792"/>
                  </a:lnTo>
                </a:path>
                <a:path w="9525" h="11429">
                  <a:moveTo>
                    <a:pt x="0" y="8376"/>
                  </a:moveTo>
                  <a:lnTo>
                    <a:pt x="1861" y="5584"/>
                  </a:lnTo>
                </a:path>
                <a:path w="9525" h="11429">
                  <a:moveTo>
                    <a:pt x="0" y="11168"/>
                  </a:moveTo>
                  <a:lnTo>
                    <a:pt x="0" y="8376"/>
                  </a:lnTo>
                </a:path>
                <a:path w="9525" h="11429">
                  <a:moveTo>
                    <a:pt x="6515" y="930"/>
                  </a:moveTo>
                  <a:lnTo>
                    <a:pt x="9307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18" name="object 18618"/>
            <p:cNvSpPr/>
            <p:nvPr/>
          </p:nvSpPr>
          <p:spPr>
            <a:xfrm>
              <a:off x="12691643" y="45215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19" name="object 18619"/>
            <p:cNvSpPr/>
            <p:nvPr/>
          </p:nvSpPr>
          <p:spPr>
            <a:xfrm>
              <a:off x="12695367" y="4484330"/>
              <a:ext cx="163195" cy="37465"/>
            </a:xfrm>
            <a:custGeom>
              <a:avLst/>
              <a:gdLst/>
              <a:ahLst/>
              <a:cxnLst/>
              <a:rect l="l" t="t" r="r" b="b"/>
              <a:pathLst>
                <a:path w="163195" h="37464">
                  <a:moveTo>
                    <a:pt x="0" y="37229"/>
                  </a:moveTo>
                  <a:lnTo>
                    <a:pt x="930" y="36299"/>
                  </a:lnTo>
                </a:path>
                <a:path w="163195" h="37464">
                  <a:moveTo>
                    <a:pt x="930" y="36299"/>
                  </a:moveTo>
                  <a:lnTo>
                    <a:pt x="40022" y="26991"/>
                  </a:lnTo>
                </a:path>
                <a:path w="163195" h="37464">
                  <a:moveTo>
                    <a:pt x="56775" y="22337"/>
                  </a:moveTo>
                  <a:lnTo>
                    <a:pt x="91213" y="13961"/>
                  </a:lnTo>
                </a:path>
                <a:path w="163195" h="37464">
                  <a:moveTo>
                    <a:pt x="107966" y="10238"/>
                  </a:moveTo>
                  <a:lnTo>
                    <a:pt x="147057" y="0"/>
                  </a:lnTo>
                </a:path>
                <a:path w="163195" h="37464">
                  <a:moveTo>
                    <a:pt x="147057" y="0"/>
                  </a:moveTo>
                  <a:lnTo>
                    <a:pt x="147988" y="0"/>
                  </a:lnTo>
                </a:path>
                <a:path w="163195" h="37464">
                  <a:moveTo>
                    <a:pt x="148919" y="0"/>
                  </a:moveTo>
                  <a:lnTo>
                    <a:pt x="149850" y="0"/>
                  </a:lnTo>
                </a:path>
                <a:path w="163195" h="37464">
                  <a:moveTo>
                    <a:pt x="157295" y="930"/>
                  </a:moveTo>
                  <a:lnTo>
                    <a:pt x="159157" y="2792"/>
                  </a:lnTo>
                </a:path>
                <a:path w="163195" h="37464">
                  <a:moveTo>
                    <a:pt x="153572" y="0"/>
                  </a:moveTo>
                  <a:lnTo>
                    <a:pt x="157295" y="930"/>
                  </a:lnTo>
                </a:path>
                <a:path w="163195" h="37464">
                  <a:moveTo>
                    <a:pt x="150780" y="0"/>
                  </a:moveTo>
                  <a:lnTo>
                    <a:pt x="153572" y="0"/>
                  </a:lnTo>
                </a:path>
                <a:path w="163195" h="37464">
                  <a:moveTo>
                    <a:pt x="161949" y="5584"/>
                  </a:moveTo>
                  <a:lnTo>
                    <a:pt x="162880" y="9307"/>
                  </a:lnTo>
                </a:path>
                <a:path w="163195" h="37464">
                  <a:moveTo>
                    <a:pt x="160088" y="3722"/>
                  </a:moveTo>
                  <a:lnTo>
                    <a:pt x="161949" y="5584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620" name="object 18620"/>
          <p:cNvSpPr/>
          <p:nvPr/>
        </p:nvSpPr>
        <p:spPr>
          <a:xfrm>
            <a:off x="6464957" y="6805610"/>
            <a:ext cx="153670" cy="37465"/>
          </a:xfrm>
          <a:custGeom>
            <a:avLst/>
            <a:gdLst/>
            <a:ahLst/>
            <a:cxnLst/>
            <a:rect l="l" t="t" r="r" b="b"/>
            <a:pathLst>
              <a:path w="153670" h="37465">
                <a:moveTo>
                  <a:pt x="0" y="930"/>
                </a:moveTo>
                <a:lnTo>
                  <a:pt x="3722" y="0"/>
                </a:lnTo>
              </a:path>
              <a:path w="153670" h="37465">
                <a:moveTo>
                  <a:pt x="3722" y="0"/>
                </a:moveTo>
                <a:lnTo>
                  <a:pt x="7445" y="930"/>
                </a:lnTo>
              </a:path>
              <a:path w="153670" h="37465">
                <a:moveTo>
                  <a:pt x="7445" y="930"/>
                </a:moveTo>
                <a:lnTo>
                  <a:pt x="46537" y="10238"/>
                </a:lnTo>
              </a:path>
              <a:path w="153670" h="37465">
                <a:moveTo>
                  <a:pt x="63290" y="14891"/>
                </a:moveTo>
                <a:lnTo>
                  <a:pt x="96797" y="23268"/>
                </a:lnTo>
              </a:path>
              <a:path w="153670" h="37465">
                <a:moveTo>
                  <a:pt x="114481" y="26991"/>
                </a:moveTo>
                <a:lnTo>
                  <a:pt x="153572" y="37229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21" name="object 18621"/>
          <p:cNvSpPr/>
          <p:nvPr/>
        </p:nvSpPr>
        <p:spPr>
          <a:xfrm>
            <a:off x="12780064" y="4610912"/>
            <a:ext cx="172720" cy="310515"/>
          </a:xfrm>
          <a:custGeom>
            <a:avLst/>
            <a:gdLst/>
            <a:ahLst/>
            <a:cxnLst/>
            <a:rect l="l" t="t" r="r" b="b"/>
            <a:pathLst>
              <a:path w="172720" h="310514">
                <a:moveTo>
                  <a:pt x="0" y="299700"/>
                </a:moveTo>
                <a:lnTo>
                  <a:pt x="1861" y="303423"/>
                </a:lnTo>
              </a:path>
              <a:path w="172720" h="310514">
                <a:moveTo>
                  <a:pt x="1861" y="304353"/>
                </a:moveTo>
                <a:lnTo>
                  <a:pt x="1861" y="305284"/>
                </a:lnTo>
              </a:path>
              <a:path w="172720" h="310514">
                <a:moveTo>
                  <a:pt x="2792" y="305284"/>
                </a:moveTo>
                <a:lnTo>
                  <a:pt x="7445" y="309007"/>
                </a:lnTo>
              </a:path>
              <a:path w="172720" h="310514">
                <a:moveTo>
                  <a:pt x="7445" y="309007"/>
                </a:moveTo>
                <a:lnTo>
                  <a:pt x="8376" y="309007"/>
                </a:lnTo>
              </a:path>
              <a:path w="172720" h="310514">
                <a:moveTo>
                  <a:pt x="8376" y="309007"/>
                </a:moveTo>
                <a:lnTo>
                  <a:pt x="13030" y="309938"/>
                </a:lnTo>
              </a:path>
              <a:path w="172720" h="310514">
                <a:moveTo>
                  <a:pt x="15822" y="309938"/>
                </a:moveTo>
                <a:lnTo>
                  <a:pt x="54913" y="299700"/>
                </a:lnTo>
              </a:path>
              <a:path w="172720" h="310514">
                <a:moveTo>
                  <a:pt x="71667" y="295046"/>
                </a:moveTo>
                <a:lnTo>
                  <a:pt x="106104" y="286669"/>
                </a:lnTo>
              </a:path>
              <a:path w="172720" h="310514">
                <a:moveTo>
                  <a:pt x="122858" y="282946"/>
                </a:moveTo>
                <a:lnTo>
                  <a:pt x="161949" y="272708"/>
                </a:lnTo>
              </a:path>
              <a:path w="172720" h="310514">
                <a:moveTo>
                  <a:pt x="161949" y="272708"/>
                </a:moveTo>
                <a:lnTo>
                  <a:pt x="167534" y="269916"/>
                </a:lnTo>
              </a:path>
              <a:path w="172720" h="310514">
                <a:moveTo>
                  <a:pt x="167534" y="269916"/>
                </a:moveTo>
                <a:lnTo>
                  <a:pt x="171257" y="265262"/>
                </a:lnTo>
              </a:path>
              <a:path w="172720" h="310514">
                <a:moveTo>
                  <a:pt x="171257" y="264331"/>
                </a:moveTo>
                <a:lnTo>
                  <a:pt x="172187" y="259677"/>
                </a:lnTo>
              </a:path>
              <a:path w="172720" h="310514">
                <a:moveTo>
                  <a:pt x="171257" y="256885"/>
                </a:moveTo>
                <a:lnTo>
                  <a:pt x="167534" y="238270"/>
                </a:lnTo>
              </a:path>
              <a:path w="172720" h="310514">
                <a:moveTo>
                  <a:pt x="162880" y="221517"/>
                </a:moveTo>
                <a:lnTo>
                  <a:pt x="154503" y="188010"/>
                </a:lnTo>
              </a:path>
              <a:path w="172720" h="310514">
                <a:moveTo>
                  <a:pt x="149850" y="171257"/>
                </a:moveTo>
                <a:lnTo>
                  <a:pt x="141473" y="136819"/>
                </a:lnTo>
              </a:path>
              <a:path w="172720" h="310514">
                <a:moveTo>
                  <a:pt x="137750" y="120066"/>
                </a:moveTo>
                <a:lnTo>
                  <a:pt x="129373" y="86559"/>
                </a:lnTo>
              </a:path>
              <a:path w="172720" h="310514">
                <a:moveTo>
                  <a:pt x="124719" y="69805"/>
                </a:moveTo>
                <a:lnTo>
                  <a:pt x="116343" y="35368"/>
                </a:lnTo>
              </a:path>
              <a:path w="172720" h="310514">
                <a:moveTo>
                  <a:pt x="112620" y="18614"/>
                </a:moveTo>
                <a:lnTo>
                  <a:pt x="107966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22" name="object 18622"/>
          <p:cNvSpPr/>
          <p:nvPr/>
        </p:nvSpPr>
        <p:spPr>
          <a:xfrm>
            <a:off x="6618530" y="6842839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3722" y="930"/>
                </a:moveTo>
                <a:lnTo>
                  <a:pt x="3722" y="1861"/>
                </a:lnTo>
              </a:path>
              <a:path w="3809" h="1904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23" name="object 18623"/>
          <p:cNvSpPr/>
          <p:nvPr/>
        </p:nvSpPr>
        <p:spPr>
          <a:xfrm>
            <a:off x="10657965" y="6818640"/>
            <a:ext cx="7620" cy="29209"/>
          </a:xfrm>
          <a:custGeom>
            <a:avLst/>
            <a:gdLst/>
            <a:ahLst/>
            <a:cxnLst/>
            <a:rect l="l" t="t" r="r" b="b"/>
            <a:pathLst>
              <a:path w="7620" h="29209">
                <a:moveTo>
                  <a:pt x="0" y="28853"/>
                </a:moveTo>
                <a:lnTo>
                  <a:pt x="7445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24" name="object 18624"/>
          <p:cNvSpPr/>
          <p:nvPr/>
        </p:nvSpPr>
        <p:spPr>
          <a:xfrm>
            <a:off x="12715843" y="4653726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70" h="257175">
                <a:moveTo>
                  <a:pt x="0" y="0"/>
                </a:moveTo>
                <a:lnTo>
                  <a:pt x="4653" y="18614"/>
                </a:lnTo>
              </a:path>
              <a:path w="64770" h="257175">
                <a:moveTo>
                  <a:pt x="8376" y="35368"/>
                </a:moveTo>
                <a:lnTo>
                  <a:pt x="16753" y="69805"/>
                </a:lnTo>
              </a:path>
              <a:path w="64770" h="257175">
                <a:moveTo>
                  <a:pt x="21407" y="86559"/>
                </a:moveTo>
                <a:lnTo>
                  <a:pt x="29783" y="120066"/>
                </a:lnTo>
              </a:path>
              <a:path w="64770" h="257175">
                <a:moveTo>
                  <a:pt x="33506" y="136819"/>
                </a:moveTo>
                <a:lnTo>
                  <a:pt x="42814" y="171257"/>
                </a:lnTo>
              </a:path>
              <a:path w="64770" h="257175">
                <a:moveTo>
                  <a:pt x="46537" y="188010"/>
                </a:moveTo>
                <a:lnTo>
                  <a:pt x="54913" y="221517"/>
                </a:lnTo>
              </a:path>
              <a:path w="64770" h="257175">
                <a:moveTo>
                  <a:pt x="59567" y="238270"/>
                </a:moveTo>
                <a:lnTo>
                  <a:pt x="64221" y="25688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25" name="object 18625"/>
          <p:cNvSpPr/>
          <p:nvPr/>
        </p:nvSpPr>
        <p:spPr>
          <a:xfrm>
            <a:off x="6623184" y="684470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26" name="object 18626"/>
          <p:cNvSpPr/>
          <p:nvPr/>
        </p:nvSpPr>
        <p:spPr>
          <a:xfrm>
            <a:off x="12780064" y="4910612"/>
            <a:ext cx="15875" cy="10795"/>
          </a:xfrm>
          <a:custGeom>
            <a:avLst/>
            <a:gdLst/>
            <a:ahLst/>
            <a:cxnLst/>
            <a:rect l="l" t="t" r="r" b="b"/>
            <a:pathLst>
              <a:path w="15875" h="10795">
                <a:moveTo>
                  <a:pt x="930" y="3722"/>
                </a:moveTo>
                <a:lnTo>
                  <a:pt x="0" y="0"/>
                </a:lnTo>
              </a:path>
              <a:path w="15875" h="10795">
                <a:moveTo>
                  <a:pt x="2792" y="6515"/>
                </a:moveTo>
                <a:lnTo>
                  <a:pt x="930" y="3722"/>
                </a:lnTo>
              </a:path>
              <a:path w="15875" h="10795">
                <a:moveTo>
                  <a:pt x="5584" y="8376"/>
                </a:moveTo>
                <a:lnTo>
                  <a:pt x="2792" y="6515"/>
                </a:lnTo>
              </a:path>
              <a:path w="15875" h="10795">
                <a:moveTo>
                  <a:pt x="8376" y="9307"/>
                </a:moveTo>
                <a:lnTo>
                  <a:pt x="5584" y="8376"/>
                </a:lnTo>
              </a:path>
              <a:path w="15875" h="10795">
                <a:moveTo>
                  <a:pt x="12099" y="10238"/>
                </a:moveTo>
                <a:lnTo>
                  <a:pt x="8376" y="9307"/>
                </a:lnTo>
              </a:path>
              <a:path w="15875" h="10795">
                <a:moveTo>
                  <a:pt x="15822" y="10238"/>
                </a:moveTo>
                <a:lnTo>
                  <a:pt x="12099" y="10238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27" name="object 18627"/>
          <p:cNvSpPr/>
          <p:nvPr/>
        </p:nvSpPr>
        <p:spPr>
          <a:xfrm>
            <a:off x="6624115" y="684563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930" y="930"/>
                </a:lnTo>
              </a:path>
              <a:path w="3175" h="3175">
                <a:moveTo>
                  <a:pt x="930" y="930"/>
                </a:moveTo>
                <a:lnTo>
                  <a:pt x="2792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28" name="object 18628"/>
          <p:cNvSpPr/>
          <p:nvPr/>
        </p:nvSpPr>
        <p:spPr>
          <a:xfrm>
            <a:off x="12942014" y="4867797"/>
            <a:ext cx="10795" cy="15875"/>
          </a:xfrm>
          <a:custGeom>
            <a:avLst/>
            <a:gdLst/>
            <a:ahLst/>
            <a:cxnLst/>
            <a:rect l="l" t="t" r="r" b="b"/>
            <a:pathLst>
              <a:path w="10795" h="15875">
                <a:moveTo>
                  <a:pt x="3722" y="14891"/>
                </a:moveTo>
                <a:lnTo>
                  <a:pt x="0" y="15822"/>
                </a:lnTo>
              </a:path>
              <a:path w="10795" h="15875">
                <a:moveTo>
                  <a:pt x="6515" y="13030"/>
                </a:moveTo>
                <a:lnTo>
                  <a:pt x="3722" y="14891"/>
                </a:lnTo>
              </a:path>
              <a:path w="10795" h="15875">
                <a:moveTo>
                  <a:pt x="8376" y="10238"/>
                </a:moveTo>
                <a:lnTo>
                  <a:pt x="6515" y="13030"/>
                </a:lnTo>
              </a:path>
              <a:path w="10795" h="15875">
                <a:moveTo>
                  <a:pt x="9307" y="7445"/>
                </a:moveTo>
                <a:lnTo>
                  <a:pt x="8376" y="10238"/>
                </a:lnTo>
              </a:path>
              <a:path w="10795" h="15875">
                <a:moveTo>
                  <a:pt x="10238" y="3722"/>
                </a:moveTo>
                <a:lnTo>
                  <a:pt x="9307" y="7445"/>
                </a:lnTo>
              </a:path>
              <a:path w="10795" h="15875">
                <a:moveTo>
                  <a:pt x="9307" y="0"/>
                </a:moveTo>
                <a:lnTo>
                  <a:pt x="10238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29" name="object 18629"/>
          <p:cNvSpPr/>
          <p:nvPr/>
        </p:nvSpPr>
        <p:spPr>
          <a:xfrm>
            <a:off x="6626907" y="6848423"/>
            <a:ext cx="1905" cy="6985"/>
          </a:xfrm>
          <a:custGeom>
            <a:avLst/>
            <a:gdLst/>
            <a:ahLst/>
            <a:cxnLst/>
            <a:rect l="l" t="t" r="r" b="b"/>
            <a:pathLst>
              <a:path w="1904" h="6984">
                <a:moveTo>
                  <a:pt x="930" y="2792"/>
                </a:moveTo>
                <a:lnTo>
                  <a:pt x="1861" y="6515"/>
                </a:lnTo>
              </a:path>
              <a:path w="1904" h="6984">
                <a:moveTo>
                  <a:pt x="0" y="0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30" name="object 18630"/>
          <p:cNvSpPr/>
          <p:nvPr/>
        </p:nvSpPr>
        <p:spPr>
          <a:xfrm>
            <a:off x="6518940" y="7234683"/>
            <a:ext cx="15240" cy="7620"/>
          </a:xfrm>
          <a:custGeom>
            <a:avLst/>
            <a:gdLst/>
            <a:ahLst/>
            <a:cxnLst/>
            <a:rect l="l" t="t" r="r" b="b"/>
            <a:pathLst>
              <a:path w="15240" h="7620">
                <a:moveTo>
                  <a:pt x="0" y="7445"/>
                </a:moveTo>
                <a:lnTo>
                  <a:pt x="5584" y="7445"/>
                </a:lnTo>
              </a:path>
              <a:path w="15240" h="7620">
                <a:moveTo>
                  <a:pt x="6515" y="7445"/>
                </a:moveTo>
                <a:lnTo>
                  <a:pt x="7445" y="7445"/>
                </a:lnTo>
              </a:path>
              <a:path w="15240" h="7620">
                <a:moveTo>
                  <a:pt x="7445" y="7445"/>
                </a:moveTo>
                <a:lnTo>
                  <a:pt x="11168" y="5584"/>
                </a:lnTo>
              </a:path>
              <a:path w="15240" h="7620">
                <a:moveTo>
                  <a:pt x="12099" y="4653"/>
                </a:moveTo>
                <a:lnTo>
                  <a:pt x="1489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31" name="object 18631"/>
          <p:cNvSpPr/>
          <p:nvPr/>
        </p:nvSpPr>
        <p:spPr>
          <a:xfrm>
            <a:off x="6362575" y="7190007"/>
            <a:ext cx="156845" cy="52705"/>
          </a:xfrm>
          <a:custGeom>
            <a:avLst/>
            <a:gdLst/>
            <a:ahLst/>
            <a:cxnLst/>
            <a:rect l="l" t="t" r="r" b="b"/>
            <a:pathLst>
              <a:path w="156845" h="52704">
                <a:moveTo>
                  <a:pt x="10238" y="15822"/>
                </a:moveTo>
                <a:lnTo>
                  <a:pt x="49329" y="26060"/>
                </a:lnTo>
              </a:path>
              <a:path w="156845" h="52704">
                <a:moveTo>
                  <a:pt x="66082" y="29783"/>
                </a:moveTo>
                <a:lnTo>
                  <a:pt x="99589" y="38160"/>
                </a:lnTo>
              </a:path>
              <a:path w="156845" h="52704">
                <a:moveTo>
                  <a:pt x="117273" y="42814"/>
                </a:moveTo>
                <a:lnTo>
                  <a:pt x="156365" y="52121"/>
                </a:lnTo>
              </a:path>
              <a:path w="156845" h="52704">
                <a:moveTo>
                  <a:pt x="0" y="0"/>
                </a:moveTo>
                <a:lnTo>
                  <a:pt x="0" y="5584"/>
                </a:lnTo>
              </a:path>
              <a:path w="156845" h="52704">
                <a:moveTo>
                  <a:pt x="0" y="6515"/>
                </a:moveTo>
                <a:lnTo>
                  <a:pt x="2792" y="11168"/>
                </a:lnTo>
              </a:path>
              <a:path w="156845" h="52704">
                <a:moveTo>
                  <a:pt x="3722" y="12099"/>
                </a:moveTo>
                <a:lnTo>
                  <a:pt x="5584" y="13961"/>
                </a:lnTo>
              </a:path>
              <a:path w="156845" h="52704">
                <a:moveTo>
                  <a:pt x="6515" y="13961"/>
                </a:moveTo>
                <a:lnTo>
                  <a:pt x="7445" y="1489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32" name="object 18632"/>
          <p:cNvSpPr/>
          <p:nvPr/>
        </p:nvSpPr>
        <p:spPr>
          <a:xfrm>
            <a:off x="6410043" y="6933121"/>
            <a:ext cx="17145" cy="69215"/>
          </a:xfrm>
          <a:custGeom>
            <a:avLst/>
            <a:gdLst/>
            <a:ahLst/>
            <a:cxnLst/>
            <a:rect l="l" t="t" r="r" b="b"/>
            <a:pathLst>
              <a:path w="17145" h="69215">
                <a:moveTo>
                  <a:pt x="16753" y="0"/>
                </a:moveTo>
                <a:lnTo>
                  <a:pt x="12099" y="18614"/>
                </a:lnTo>
              </a:path>
              <a:path w="17145" h="69215">
                <a:moveTo>
                  <a:pt x="8376" y="35368"/>
                </a:moveTo>
                <a:lnTo>
                  <a:pt x="0" y="6887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33" name="object 18633"/>
          <p:cNvSpPr/>
          <p:nvPr/>
        </p:nvSpPr>
        <p:spPr>
          <a:xfrm>
            <a:off x="6362575" y="7018750"/>
            <a:ext cx="43180" cy="171450"/>
          </a:xfrm>
          <a:custGeom>
            <a:avLst/>
            <a:gdLst/>
            <a:ahLst/>
            <a:cxnLst/>
            <a:rect l="l" t="t" r="r" b="b"/>
            <a:pathLst>
              <a:path w="43179" h="171450">
                <a:moveTo>
                  <a:pt x="42814" y="0"/>
                </a:moveTo>
                <a:lnTo>
                  <a:pt x="34437" y="34437"/>
                </a:lnTo>
              </a:path>
              <a:path w="43179" h="171450">
                <a:moveTo>
                  <a:pt x="29783" y="51190"/>
                </a:moveTo>
                <a:lnTo>
                  <a:pt x="21407" y="84697"/>
                </a:lnTo>
              </a:path>
              <a:path w="43179" h="171450">
                <a:moveTo>
                  <a:pt x="17684" y="101451"/>
                </a:moveTo>
                <a:lnTo>
                  <a:pt x="9307" y="135888"/>
                </a:lnTo>
              </a:path>
              <a:path w="43179" h="171450">
                <a:moveTo>
                  <a:pt x="4653" y="152642"/>
                </a:moveTo>
                <a:lnTo>
                  <a:pt x="0" y="171257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634" name="object 18634"/>
          <p:cNvGrpSpPr/>
          <p:nvPr/>
        </p:nvGrpSpPr>
        <p:grpSpPr>
          <a:xfrm>
            <a:off x="13117926" y="4650003"/>
            <a:ext cx="3810" cy="11430"/>
            <a:chOff x="13117926" y="4650003"/>
            <a:chExt cx="3810" cy="11430"/>
          </a:xfrm>
        </p:grpSpPr>
        <p:sp>
          <p:nvSpPr>
            <p:cNvPr id="18635" name="object 18635"/>
            <p:cNvSpPr/>
            <p:nvPr/>
          </p:nvSpPr>
          <p:spPr>
            <a:xfrm>
              <a:off x="13119787" y="4650934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69" h="9525">
                  <a:moveTo>
                    <a:pt x="0" y="8376"/>
                  </a:moveTo>
                  <a:lnTo>
                    <a:pt x="0" y="930"/>
                  </a:lnTo>
                </a:path>
                <a:path w="1269" h="9525">
                  <a:moveTo>
                    <a:pt x="930" y="9307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36" name="object 18636"/>
            <p:cNvSpPr/>
            <p:nvPr/>
          </p:nvSpPr>
          <p:spPr>
            <a:xfrm>
              <a:off x="13119787" y="46593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37" name="object 18637"/>
            <p:cNvSpPr/>
            <p:nvPr/>
          </p:nvSpPr>
          <p:spPr>
            <a:xfrm>
              <a:off x="13117926" y="4650934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2792" y="9307"/>
                  </a:moveTo>
                  <a:lnTo>
                    <a:pt x="1861" y="9307"/>
                  </a:lnTo>
                </a:path>
                <a:path w="3175" h="9525">
                  <a:moveTo>
                    <a:pt x="1861" y="9307"/>
                  </a:moveTo>
                  <a:lnTo>
                    <a:pt x="930" y="9307"/>
                  </a:lnTo>
                </a:path>
                <a:path w="3175" h="9525">
                  <a:moveTo>
                    <a:pt x="930" y="9307"/>
                  </a:moveTo>
                  <a:lnTo>
                    <a:pt x="0" y="9307"/>
                  </a:lnTo>
                </a:path>
                <a:path w="3175" h="9525">
                  <a:moveTo>
                    <a:pt x="0" y="0"/>
                  </a:moveTo>
                  <a:lnTo>
                    <a:pt x="930" y="0"/>
                  </a:lnTo>
                </a:path>
                <a:path w="3175" h="9525">
                  <a:moveTo>
                    <a:pt x="930" y="0"/>
                  </a:moveTo>
                  <a:lnTo>
                    <a:pt x="1861" y="0"/>
                  </a:lnTo>
                </a:path>
                <a:path w="3175" h="9525">
                  <a:moveTo>
                    <a:pt x="1861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38" name="object 18638"/>
            <p:cNvSpPr/>
            <p:nvPr/>
          </p:nvSpPr>
          <p:spPr>
            <a:xfrm>
              <a:off x="13119787" y="46500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39" name="object 18639"/>
            <p:cNvSpPr/>
            <p:nvPr/>
          </p:nvSpPr>
          <p:spPr>
            <a:xfrm>
              <a:off x="13120718" y="4650934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307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640" name="object 18640"/>
          <p:cNvSpPr/>
          <p:nvPr/>
        </p:nvSpPr>
        <p:spPr>
          <a:xfrm>
            <a:off x="13291044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41" name="object 18641"/>
          <p:cNvSpPr/>
          <p:nvPr/>
        </p:nvSpPr>
        <p:spPr>
          <a:xfrm>
            <a:off x="6534763" y="7011304"/>
            <a:ext cx="55244" cy="221615"/>
          </a:xfrm>
          <a:custGeom>
            <a:avLst/>
            <a:gdLst/>
            <a:ahLst/>
            <a:cxnLst/>
            <a:rect l="l" t="t" r="r" b="b"/>
            <a:pathLst>
              <a:path w="55245" h="221615">
                <a:moveTo>
                  <a:pt x="0" y="221517"/>
                </a:moveTo>
                <a:lnTo>
                  <a:pt x="4653" y="202902"/>
                </a:lnTo>
              </a:path>
              <a:path w="55245" h="221615">
                <a:moveTo>
                  <a:pt x="9307" y="186149"/>
                </a:moveTo>
                <a:lnTo>
                  <a:pt x="17684" y="152642"/>
                </a:lnTo>
              </a:path>
              <a:path w="55245" h="221615">
                <a:moveTo>
                  <a:pt x="21407" y="134958"/>
                </a:moveTo>
                <a:lnTo>
                  <a:pt x="29783" y="101451"/>
                </a:lnTo>
              </a:path>
              <a:path w="55245" h="221615">
                <a:moveTo>
                  <a:pt x="34437" y="84697"/>
                </a:moveTo>
                <a:lnTo>
                  <a:pt x="42814" y="50260"/>
                </a:lnTo>
              </a:path>
              <a:path w="55245" h="221615">
                <a:moveTo>
                  <a:pt x="46537" y="33506"/>
                </a:moveTo>
                <a:lnTo>
                  <a:pt x="54913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42" name="object 18642"/>
          <p:cNvSpPr/>
          <p:nvPr/>
        </p:nvSpPr>
        <p:spPr>
          <a:xfrm>
            <a:off x="6594331" y="6975936"/>
            <a:ext cx="5080" cy="19050"/>
          </a:xfrm>
          <a:custGeom>
            <a:avLst/>
            <a:gdLst/>
            <a:ahLst/>
            <a:cxnLst/>
            <a:rect l="l" t="t" r="r" b="b"/>
            <a:pathLst>
              <a:path w="5079" h="19050">
                <a:moveTo>
                  <a:pt x="0" y="18614"/>
                </a:moveTo>
                <a:lnTo>
                  <a:pt x="4653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43" name="object 18643"/>
          <p:cNvSpPr/>
          <p:nvPr/>
        </p:nvSpPr>
        <p:spPr>
          <a:xfrm>
            <a:off x="13291044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44" name="object 18644"/>
          <p:cNvSpPr/>
          <p:nvPr/>
        </p:nvSpPr>
        <p:spPr>
          <a:xfrm>
            <a:off x="13263122" y="4446170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27922" y="4653"/>
                </a:moveTo>
                <a:lnTo>
                  <a:pt x="27922" y="0"/>
                </a:lnTo>
              </a:path>
              <a:path w="27940"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45" name="object 18645"/>
          <p:cNvSpPr/>
          <p:nvPr/>
        </p:nvSpPr>
        <p:spPr>
          <a:xfrm>
            <a:off x="13263122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46" name="object 18646"/>
          <p:cNvSpPr/>
          <p:nvPr/>
        </p:nvSpPr>
        <p:spPr>
          <a:xfrm>
            <a:off x="6369090" y="7204899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722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47" name="object 18647"/>
          <p:cNvSpPr/>
          <p:nvPr/>
        </p:nvSpPr>
        <p:spPr>
          <a:xfrm>
            <a:off x="13263122" y="4738424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48" name="object 18648"/>
          <p:cNvSpPr/>
          <p:nvPr/>
        </p:nvSpPr>
        <p:spPr>
          <a:xfrm>
            <a:off x="13370157" y="4450824"/>
            <a:ext cx="57785" cy="205104"/>
          </a:xfrm>
          <a:custGeom>
            <a:avLst/>
            <a:gdLst/>
            <a:ahLst/>
            <a:cxnLst/>
            <a:rect l="l" t="t" r="r" b="b"/>
            <a:pathLst>
              <a:path w="57784" h="205104">
                <a:moveTo>
                  <a:pt x="53052" y="108897"/>
                </a:moveTo>
                <a:lnTo>
                  <a:pt x="53052" y="69805"/>
                </a:lnTo>
              </a:path>
              <a:path w="57784" h="205104">
                <a:moveTo>
                  <a:pt x="53052" y="52121"/>
                </a:moveTo>
                <a:lnTo>
                  <a:pt x="53052" y="13030"/>
                </a:lnTo>
              </a:path>
              <a:path w="57784" h="205104">
                <a:moveTo>
                  <a:pt x="57706" y="113550"/>
                </a:moveTo>
                <a:lnTo>
                  <a:pt x="57706" y="95866"/>
                </a:lnTo>
              </a:path>
              <a:path w="57784" h="205104">
                <a:moveTo>
                  <a:pt x="57706" y="78182"/>
                </a:moveTo>
                <a:lnTo>
                  <a:pt x="57706" y="43745"/>
                </a:lnTo>
              </a:path>
              <a:path w="57784" h="205104">
                <a:moveTo>
                  <a:pt x="57706" y="26060"/>
                </a:moveTo>
                <a:lnTo>
                  <a:pt x="57706" y="8376"/>
                </a:lnTo>
              </a:path>
              <a:path w="57784" h="205104">
                <a:moveTo>
                  <a:pt x="53052" y="13030"/>
                </a:moveTo>
                <a:lnTo>
                  <a:pt x="35368" y="13030"/>
                </a:lnTo>
              </a:path>
              <a:path w="57784" h="205104">
                <a:moveTo>
                  <a:pt x="17684" y="13030"/>
                </a:moveTo>
                <a:lnTo>
                  <a:pt x="0" y="13030"/>
                </a:lnTo>
              </a:path>
              <a:path w="57784" h="205104">
                <a:moveTo>
                  <a:pt x="57706" y="8376"/>
                </a:moveTo>
                <a:lnTo>
                  <a:pt x="37229" y="8376"/>
                </a:lnTo>
              </a:path>
              <a:path w="57784" h="205104">
                <a:moveTo>
                  <a:pt x="19545" y="8376"/>
                </a:moveTo>
                <a:lnTo>
                  <a:pt x="0" y="8376"/>
                </a:lnTo>
              </a:path>
              <a:path w="57784" h="205104">
                <a:moveTo>
                  <a:pt x="53052" y="108897"/>
                </a:moveTo>
                <a:lnTo>
                  <a:pt x="35368" y="108897"/>
                </a:lnTo>
              </a:path>
              <a:path w="57784" h="205104">
                <a:moveTo>
                  <a:pt x="17684" y="108897"/>
                </a:moveTo>
                <a:lnTo>
                  <a:pt x="0" y="108897"/>
                </a:lnTo>
              </a:path>
              <a:path w="57784" h="205104">
                <a:moveTo>
                  <a:pt x="0" y="113550"/>
                </a:moveTo>
                <a:lnTo>
                  <a:pt x="19545" y="113550"/>
                </a:lnTo>
              </a:path>
              <a:path w="57784" h="205104">
                <a:moveTo>
                  <a:pt x="37229" y="113550"/>
                </a:moveTo>
                <a:lnTo>
                  <a:pt x="57706" y="113550"/>
                </a:lnTo>
              </a:path>
              <a:path w="57784" h="205104">
                <a:moveTo>
                  <a:pt x="0" y="0"/>
                </a:moveTo>
                <a:lnTo>
                  <a:pt x="0" y="39091"/>
                </a:lnTo>
              </a:path>
              <a:path w="57784" h="205104">
                <a:moveTo>
                  <a:pt x="0" y="56775"/>
                </a:moveTo>
                <a:lnTo>
                  <a:pt x="0" y="91213"/>
                </a:lnTo>
              </a:path>
              <a:path w="57784" h="205104">
                <a:moveTo>
                  <a:pt x="0" y="108897"/>
                </a:moveTo>
                <a:lnTo>
                  <a:pt x="0" y="143334"/>
                </a:lnTo>
              </a:path>
              <a:path w="57784" h="205104">
                <a:moveTo>
                  <a:pt x="0" y="161018"/>
                </a:moveTo>
                <a:lnTo>
                  <a:pt x="0" y="200110"/>
                </a:lnTo>
              </a:path>
              <a:path w="57784" h="205104">
                <a:moveTo>
                  <a:pt x="0" y="200110"/>
                </a:moveTo>
                <a:lnTo>
                  <a:pt x="0" y="161018"/>
                </a:lnTo>
              </a:path>
              <a:path w="57784" h="205104">
                <a:moveTo>
                  <a:pt x="0" y="143334"/>
                </a:moveTo>
                <a:lnTo>
                  <a:pt x="0" y="108897"/>
                </a:lnTo>
              </a:path>
              <a:path w="57784" h="205104">
                <a:moveTo>
                  <a:pt x="0" y="91213"/>
                </a:moveTo>
                <a:lnTo>
                  <a:pt x="0" y="56775"/>
                </a:lnTo>
              </a:path>
              <a:path w="57784" h="205104">
                <a:moveTo>
                  <a:pt x="0" y="39091"/>
                </a:moveTo>
                <a:lnTo>
                  <a:pt x="0" y="0"/>
                </a:lnTo>
              </a:path>
              <a:path w="57784" h="205104">
                <a:moveTo>
                  <a:pt x="0" y="204763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49" name="object 18649"/>
          <p:cNvSpPr/>
          <p:nvPr/>
        </p:nvSpPr>
        <p:spPr>
          <a:xfrm>
            <a:off x="10565821" y="724771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50" name="object 18650"/>
          <p:cNvSpPr/>
          <p:nvPr/>
        </p:nvSpPr>
        <p:spPr>
          <a:xfrm>
            <a:off x="13295698" y="4446170"/>
            <a:ext cx="74930" cy="5080"/>
          </a:xfrm>
          <a:custGeom>
            <a:avLst/>
            <a:gdLst/>
            <a:ahLst/>
            <a:cxnLst/>
            <a:rect l="l" t="t" r="r" b="b"/>
            <a:pathLst>
              <a:path w="74930" h="5079">
                <a:moveTo>
                  <a:pt x="74459" y="4653"/>
                </a:moveTo>
                <a:lnTo>
                  <a:pt x="74459" y="0"/>
                </a:lnTo>
              </a:path>
              <a:path w="74930" h="5079">
                <a:moveTo>
                  <a:pt x="74459" y="4653"/>
                </a:moveTo>
                <a:lnTo>
                  <a:pt x="45606" y="4653"/>
                </a:lnTo>
              </a:path>
              <a:path w="74930" h="5079">
                <a:moveTo>
                  <a:pt x="27922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51" name="object 18651"/>
          <p:cNvSpPr/>
          <p:nvPr/>
        </p:nvSpPr>
        <p:spPr>
          <a:xfrm>
            <a:off x="10565821" y="724864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52" name="object 18652"/>
          <p:cNvSpPr/>
          <p:nvPr/>
        </p:nvSpPr>
        <p:spPr>
          <a:xfrm>
            <a:off x="13291044" y="4446170"/>
            <a:ext cx="79375" cy="5080"/>
          </a:xfrm>
          <a:custGeom>
            <a:avLst/>
            <a:gdLst/>
            <a:ahLst/>
            <a:cxnLst/>
            <a:rect l="l" t="t" r="r" b="b"/>
            <a:pathLst>
              <a:path w="79375" h="5079">
                <a:moveTo>
                  <a:pt x="74459" y="4653"/>
                </a:moveTo>
                <a:lnTo>
                  <a:pt x="79113" y="4653"/>
                </a:lnTo>
              </a:path>
              <a:path w="79375" h="5079">
                <a:moveTo>
                  <a:pt x="79113" y="0"/>
                </a:moveTo>
                <a:lnTo>
                  <a:pt x="48398" y="0"/>
                </a:lnTo>
              </a:path>
              <a:path w="79375" h="5079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53" name="object 18653"/>
          <p:cNvSpPr/>
          <p:nvPr/>
        </p:nvSpPr>
        <p:spPr>
          <a:xfrm>
            <a:off x="13365503" y="465093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54" name="object 18654"/>
          <p:cNvSpPr/>
          <p:nvPr/>
        </p:nvSpPr>
        <p:spPr>
          <a:xfrm>
            <a:off x="10564890" y="724864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55" name="object 18655"/>
          <p:cNvSpPr/>
          <p:nvPr/>
        </p:nvSpPr>
        <p:spPr>
          <a:xfrm>
            <a:off x="13295698" y="4650934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>
                <a:moveTo>
                  <a:pt x="0" y="0"/>
                </a:moveTo>
                <a:lnTo>
                  <a:pt x="27922" y="0"/>
                </a:lnTo>
              </a:path>
              <a:path w="74930">
                <a:moveTo>
                  <a:pt x="45606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56" name="object 18656"/>
          <p:cNvSpPr/>
          <p:nvPr/>
        </p:nvSpPr>
        <p:spPr>
          <a:xfrm>
            <a:off x="10561167" y="7247714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57" name="object 18657"/>
          <p:cNvSpPr/>
          <p:nvPr/>
        </p:nvSpPr>
        <p:spPr>
          <a:xfrm>
            <a:off x="6366298" y="7202107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2792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58" name="object 18658"/>
          <p:cNvSpPr/>
          <p:nvPr/>
        </p:nvSpPr>
        <p:spPr>
          <a:xfrm>
            <a:off x="13291044" y="4450824"/>
            <a:ext cx="5080" cy="200660"/>
          </a:xfrm>
          <a:custGeom>
            <a:avLst/>
            <a:gdLst/>
            <a:ahLst/>
            <a:cxnLst/>
            <a:rect l="l" t="t" r="r" b="b"/>
            <a:pathLst>
              <a:path w="5080" h="200660">
                <a:moveTo>
                  <a:pt x="4653" y="200110"/>
                </a:moveTo>
                <a:lnTo>
                  <a:pt x="0" y="200110"/>
                </a:lnTo>
              </a:path>
              <a:path w="5080" h="200660">
                <a:moveTo>
                  <a:pt x="0" y="200110"/>
                </a:moveTo>
                <a:lnTo>
                  <a:pt x="0" y="161018"/>
                </a:lnTo>
              </a:path>
              <a:path w="5080" h="200660">
                <a:moveTo>
                  <a:pt x="0" y="143334"/>
                </a:moveTo>
                <a:lnTo>
                  <a:pt x="0" y="108897"/>
                </a:lnTo>
              </a:path>
              <a:path w="5080" h="200660">
                <a:moveTo>
                  <a:pt x="0" y="91213"/>
                </a:moveTo>
                <a:lnTo>
                  <a:pt x="0" y="56775"/>
                </a:lnTo>
              </a:path>
              <a:path w="5080" h="20066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59" name="object 18659"/>
          <p:cNvSpPr/>
          <p:nvPr/>
        </p:nvSpPr>
        <p:spPr>
          <a:xfrm>
            <a:off x="6362575" y="7193730"/>
            <a:ext cx="3810" cy="8890"/>
          </a:xfrm>
          <a:custGeom>
            <a:avLst/>
            <a:gdLst/>
            <a:ahLst/>
            <a:cxnLst/>
            <a:rect l="l" t="t" r="r" b="b"/>
            <a:pathLst>
              <a:path w="3810" h="8890">
                <a:moveTo>
                  <a:pt x="1861" y="6515"/>
                </a:moveTo>
                <a:lnTo>
                  <a:pt x="0" y="2792"/>
                </a:lnTo>
              </a:path>
              <a:path w="3810" h="8890">
                <a:moveTo>
                  <a:pt x="3722" y="8376"/>
                </a:moveTo>
                <a:lnTo>
                  <a:pt x="1861" y="6515"/>
                </a:lnTo>
              </a:path>
              <a:path w="3810" h="8890">
                <a:moveTo>
                  <a:pt x="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60" name="object 18660"/>
          <p:cNvSpPr/>
          <p:nvPr/>
        </p:nvSpPr>
        <p:spPr>
          <a:xfrm>
            <a:off x="13291044" y="445082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61" name="object 18661"/>
          <p:cNvSpPr/>
          <p:nvPr/>
        </p:nvSpPr>
        <p:spPr>
          <a:xfrm>
            <a:off x="6362575" y="7190007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62" name="object 18662"/>
          <p:cNvSpPr/>
          <p:nvPr/>
        </p:nvSpPr>
        <p:spPr>
          <a:xfrm>
            <a:off x="13295698" y="4450824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60">
                <a:moveTo>
                  <a:pt x="0" y="200110"/>
                </a:moveTo>
                <a:lnTo>
                  <a:pt x="26060" y="200110"/>
                </a:lnTo>
              </a:path>
              <a:path w="69850" h="200660">
                <a:moveTo>
                  <a:pt x="43745" y="200110"/>
                </a:moveTo>
                <a:lnTo>
                  <a:pt x="69805" y="200110"/>
                </a:lnTo>
              </a:path>
              <a:path w="69850" h="200660">
                <a:moveTo>
                  <a:pt x="69805" y="200110"/>
                </a:moveTo>
                <a:lnTo>
                  <a:pt x="69805" y="161018"/>
                </a:lnTo>
              </a:path>
              <a:path w="69850" h="200660">
                <a:moveTo>
                  <a:pt x="69805" y="143334"/>
                </a:moveTo>
                <a:lnTo>
                  <a:pt x="69805" y="108897"/>
                </a:lnTo>
              </a:path>
              <a:path w="69850" h="200660">
                <a:moveTo>
                  <a:pt x="69805" y="91213"/>
                </a:moveTo>
                <a:lnTo>
                  <a:pt x="69805" y="56775"/>
                </a:lnTo>
              </a:path>
              <a:path w="69850" h="200660">
                <a:moveTo>
                  <a:pt x="69805" y="39091"/>
                </a:moveTo>
                <a:lnTo>
                  <a:pt x="69805" y="0"/>
                </a:lnTo>
              </a:path>
              <a:path w="69850" h="200660">
                <a:moveTo>
                  <a:pt x="69805" y="0"/>
                </a:moveTo>
                <a:lnTo>
                  <a:pt x="43745" y="0"/>
                </a:lnTo>
              </a:path>
              <a:path w="69850" h="20066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63" name="object 18663"/>
          <p:cNvSpPr/>
          <p:nvPr/>
        </p:nvSpPr>
        <p:spPr>
          <a:xfrm>
            <a:off x="6522663" y="7232822"/>
            <a:ext cx="12700" cy="10795"/>
          </a:xfrm>
          <a:custGeom>
            <a:avLst/>
            <a:gdLst/>
            <a:ahLst/>
            <a:cxnLst/>
            <a:rect l="l" t="t" r="r" b="b"/>
            <a:pathLst>
              <a:path w="12700" h="10795">
                <a:moveTo>
                  <a:pt x="12099" y="0"/>
                </a:moveTo>
                <a:lnTo>
                  <a:pt x="11168" y="2792"/>
                </a:lnTo>
              </a:path>
              <a:path w="12700" h="10795">
                <a:moveTo>
                  <a:pt x="6515" y="8376"/>
                </a:moveTo>
                <a:lnTo>
                  <a:pt x="2792" y="9307"/>
                </a:lnTo>
              </a:path>
              <a:path w="12700" h="10795">
                <a:moveTo>
                  <a:pt x="9307" y="5584"/>
                </a:moveTo>
                <a:lnTo>
                  <a:pt x="6515" y="8376"/>
                </a:lnTo>
              </a:path>
              <a:path w="12700" h="10795">
                <a:moveTo>
                  <a:pt x="11168" y="2792"/>
                </a:moveTo>
                <a:lnTo>
                  <a:pt x="9307" y="5584"/>
                </a:lnTo>
              </a:path>
              <a:path w="12700" h="10795">
                <a:moveTo>
                  <a:pt x="2792" y="9307"/>
                </a:moveTo>
                <a:lnTo>
                  <a:pt x="0" y="10238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64" name="object 18664"/>
          <p:cNvSpPr/>
          <p:nvPr/>
        </p:nvSpPr>
        <p:spPr>
          <a:xfrm>
            <a:off x="13291044" y="4450824"/>
            <a:ext cx="5080" cy="200660"/>
          </a:xfrm>
          <a:custGeom>
            <a:avLst/>
            <a:gdLst/>
            <a:ahLst/>
            <a:cxnLst/>
            <a:rect l="l" t="t" r="r" b="b"/>
            <a:pathLst>
              <a:path w="5080" h="200660">
                <a:moveTo>
                  <a:pt x="0" y="200110"/>
                </a:moveTo>
                <a:lnTo>
                  <a:pt x="0" y="161018"/>
                </a:lnTo>
              </a:path>
              <a:path w="5080" h="200660">
                <a:moveTo>
                  <a:pt x="0" y="143334"/>
                </a:moveTo>
                <a:lnTo>
                  <a:pt x="0" y="108897"/>
                </a:lnTo>
              </a:path>
              <a:path w="5080" h="200660">
                <a:moveTo>
                  <a:pt x="0" y="91213"/>
                </a:moveTo>
                <a:lnTo>
                  <a:pt x="0" y="56775"/>
                </a:lnTo>
              </a:path>
              <a:path w="5080" h="200660">
                <a:moveTo>
                  <a:pt x="0" y="39091"/>
                </a:moveTo>
                <a:lnTo>
                  <a:pt x="0" y="0"/>
                </a:lnTo>
              </a:path>
              <a:path w="5080" h="200660">
                <a:moveTo>
                  <a:pt x="4653" y="0"/>
                </a:moveTo>
                <a:lnTo>
                  <a:pt x="4653" y="39091"/>
                </a:lnTo>
              </a:path>
              <a:path w="5080" h="200660">
                <a:moveTo>
                  <a:pt x="4653" y="56775"/>
                </a:moveTo>
                <a:lnTo>
                  <a:pt x="4653" y="91213"/>
                </a:lnTo>
              </a:path>
              <a:path w="5080" h="200660">
                <a:moveTo>
                  <a:pt x="4653" y="108897"/>
                </a:moveTo>
                <a:lnTo>
                  <a:pt x="4653" y="143334"/>
                </a:lnTo>
              </a:path>
              <a:path w="5080" h="200660">
                <a:moveTo>
                  <a:pt x="4653" y="161018"/>
                </a:moveTo>
                <a:lnTo>
                  <a:pt x="4653" y="200110"/>
                </a:lnTo>
              </a:path>
              <a:path w="5080" h="20066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65" name="object 18665"/>
          <p:cNvSpPr/>
          <p:nvPr/>
        </p:nvSpPr>
        <p:spPr>
          <a:xfrm>
            <a:off x="6518940" y="7242129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66" name="object 18666"/>
          <p:cNvSpPr/>
          <p:nvPr/>
        </p:nvSpPr>
        <p:spPr>
          <a:xfrm>
            <a:off x="10410387" y="7210483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0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67" name="object 18667"/>
          <p:cNvSpPr/>
          <p:nvPr/>
        </p:nvSpPr>
        <p:spPr>
          <a:xfrm>
            <a:off x="13291044" y="465093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68" name="object 18668"/>
          <p:cNvSpPr/>
          <p:nvPr/>
        </p:nvSpPr>
        <p:spPr>
          <a:xfrm>
            <a:off x="10409456" y="720955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69" name="object 18669"/>
          <p:cNvSpPr/>
          <p:nvPr/>
        </p:nvSpPr>
        <p:spPr>
          <a:xfrm>
            <a:off x="13370157" y="4738424"/>
            <a:ext cx="66675" cy="5080"/>
          </a:xfrm>
          <a:custGeom>
            <a:avLst/>
            <a:gdLst/>
            <a:ahLst/>
            <a:cxnLst/>
            <a:rect l="l" t="t" r="r" b="b"/>
            <a:pathLst>
              <a:path w="66675" h="5079">
                <a:moveTo>
                  <a:pt x="0" y="4653"/>
                </a:moveTo>
                <a:lnTo>
                  <a:pt x="66082" y="4653"/>
                </a:lnTo>
              </a:path>
              <a:path w="66675" h="5079">
                <a:moveTo>
                  <a:pt x="66082" y="4653"/>
                </a:moveTo>
                <a:lnTo>
                  <a:pt x="66082" y="0"/>
                </a:lnTo>
              </a:path>
              <a:path w="66675" h="5079">
                <a:moveTo>
                  <a:pt x="6608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670" name="object 18670"/>
          <p:cNvGrpSpPr/>
          <p:nvPr/>
        </p:nvGrpSpPr>
        <p:grpSpPr>
          <a:xfrm>
            <a:off x="10407594" y="7208622"/>
            <a:ext cx="1905" cy="1905"/>
            <a:chOff x="10407594" y="7208622"/>
            <a:chExt cx="1905" cy="1905"/>
          </a:xfrm>
        </p:grpSpPr>
        <p:sp>
          <p:nvSpPr>
            <p:cNvPr id="18671" name="object 18671"/>
            <p:cNvSpPr/>
            <p:nvPr/>
          </p:nvSpPr>
          <p:spPr>
            <a:xfrm>
              <a:off x="10408526" y="720955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72" name="object 18672"/>
            <p:cNvSpPr/>
            <p:nvPr/>
          </p:nvSpPr>
          <p:spPr>
            <a:xfrm>
              <a:off x="10407594" y="72086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673" name="object 18673"/>
          <p:cNvSpPr/>
          <p:nvPr/>
        </p:nvSpPr>
        <p:spPr>
          <a:xfrm>
            <a:off x="10514630" y="678047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74" name="object 18674"/>
          <p:cNvSpPr/>
          <p:nvPr/>
        </p:nvSpPr>
        <p:spPr>
          <a:xfrm>
            <a:off x="13291044" y="4738424"/>
            <a:ext cx="5080" cy="5080"/>
          </a:xfrm>
          <a:custGeom>
            <a:avLst/>
            <a:gdLst/>
            <a:ahLst/>
            <a:cxnLst/>
            <a:rect l="l" t="t" r="r" b="b"/>
            <a:pathLst>
              <a:path w="5080" h="5079">
                <a:moveTo>
                  <a:pt x="0" y="4653"/>
                </a:moveTo>
                <a:lnTo>
                  <a:pt x="4653" y="4653"/>
                </a:lnTo>
              </a:path>
              <a:path w="5080" h="5079">
                <a:moveTo>
                  <a:pt x="4653" y="4653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75" name="object 18675"/>
          <p:cNvSpPr/>
          <p:nvPr/>
        </p:nvSpPr>
        <p:spPr>
          <a:xfrm>
            <a:off x="13295698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76" name="object 18676"/>
          <p:cNvSpPr/>
          <p:nvPr/>
        </p:nvSpPr>
        <p:spPr>
          <a:xfrm>
            <a:off x="10515561" y="6781410"/>
            <a:ext cx="7620" cy="1270"/>
          </a:xfrm>
          <a:custGeom>
            <a:avLst/>
            <a:gdLst/>
            <a:ahLst/>
            <a:cxnLst/>
            <a:rect l="l" t="t" r="r" b="b"/>
            <a:pathLst>
              <a:path w="7620" h="1270">
                <a:moveTo>
                  <a:pt x="930" y="0"/>
                </a:moveTo>
                <a:lnTo>
                  <a:pt x="0" y="0"/>
                </a:lnTo>
              </a:path>
              <a:path w="7620" h="1270">
                <a:moveTo>
                  <a:pt x="1861" y="0"/>
                </a:moveTo>
                <a:lnTo>
                  <a:pt x="930" y="0"/>
                </a:lnTo>
              </a:path>
              <a:path w="7620" h="1270">
                <a:moveTo>
                  <a:pt x="6515" y="930"/>
                </a:moveTo>
                <a:lnTo>
                  <a:pt x="1861" y="0"/>
                </a:lnTo>
              </a:path>
              <a:path w="7620" h="1270">
                <a:moveTo>
                  <a:pt x="7445" y="930"/>
                </a:moveTo>
                <a:lnTo>
                  <a:pt x="6515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77" name="object 18677"/>
          <p:cNvSpPr/>
          <p:nvPr/>
        </p:nvSpPr>
        <p:spPr>
          <a:xfrm>
            <a:off x="13295698" y="4743077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>
                <a:moveTo>
                  <a:pt x="0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78" name="object 18678"/>
          <p:cNvSpPr/>
          <p:nvPr/>
        </p:nvSpPr>
        <p:spPr>
          <a:xfrm>
            <a:off x="10523007" y="678234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79" name="object 18679"/>
          <p:cNvSpPr/>
          <p:nvPr/>
        </p:nvSpPr>
        <p:spPr>
          <a:xfrm>
            <a:off x="13370157" y="4453616"/>
            <a:ext cx="66675" cy="289560"/>
          </a:xfrm>
          <a:custGeom>
            <a:avLst/>
            <a:gdLst/>
            <a:ahLst/>
            <a:cxnLst/>
            <a:rect l="l" t="t" r="r" b="b"/>
            <a:pathLst>
              <a:path w="66675" h="289560">
                <a:moveTo>
                  <a:pt x="0" y="0"/>
                </a:moveTo>
                <a:lnTo>
                  <a:pt x="66082" y="0"/>
                </a:lnTo>
              </a:path>
              <a:path w="66675" h="289560">
                <a:moveTo>
                  <a:pt x="66082" y="0"/>
                </a:moveTo>
                <a:lnTo>
                  <a:pt x="66082" y="289461"/>
                </a:lnTo>
              </a:path>
              <a:path w="66675" h="289560">
                <a:moveTo>
                  <a:pt x="66082" y="289461"/>
                </a:moveTo>
                <a:lnTo>
                  <a:pt x="0" y="28946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80" name="object 18680"/>
          <p:cNvSpPr/>
          <p:nvPr/>
        </p:nvSpPr>
        <p:spPr>
          <a:xfrm>
            <a:off x="10522076" y="678234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81" name="object 18681"/>
          <p:cNvSpPr/>
          <p:nvPr/>
        </p:nvSpPr>
        <p:spPr>
          <a:xfrm>
            <a:off x="13370157" y="4686302"/>
            <a:ext cx="36830" cy="7620"/>
          </a:xfrm>
          <a:custGeom>
            <a:avLst/>
            <a:gdLst/>
            <a:ahLst/>
            <a:cxnLst/>
            <a:rect l="l" t="t" r="r" b="b"/>
            <a:pathLst>
              <a:path w="36830" h="7620">
                <a:moveTo>
                  <a:pt x="28853" y="7445"/>
                </a:moveTo>
                <a:lnTo>
                  <a:pt x="0" y="7445"/>
                </a:lnTo>
              </a:path>
              <a:path w="36830" h="7620">
                <a:moveTo>
                  <a:pt x="36299" y="0"/>
                </a:moveTo>
                <a:lnTo>
                  <a:pt x="35368" y="3722"/>
                </a:lnTo>
              </a:path>
              <a:path w="36830" h="7620">
                <a:moveTo>
                  <a:pt x="35368" y="3722"/>
                </a:moveTo>
                <a:lnTo>
                  <a:pt x="32576" y="6515"/>
                </a:lnTo>
              </a:path>
              <a:path w="36830" h="7620">
                <a:moveTo>
                  <a:pt x="32576" y="6515"/>
                </a:moveTo>
                <a:lnTo>
                  <a:pt x="28853" y="744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82" name="object 18682"/>
          <p:cNvSpPr/>
          <p:nvPr/>
        </p:nvSpPr>
        <p:spPr>
          <a:xfrm>
            <a:off x="13406456" y="4616496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6980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83" name="object 18683"/>
          <p:cNvSpPr/>
          <p:nvPr/>
        </p:nvSpPr>
        <p:spPr>
          <a:xfrm>
            <a:off x="13370157" y="4608119"/>
            <a:ext cx="36830" cy="8890"/>
          </a:xfrm>
          <a:custGeom>
            <a:avLst/>
            <a:gdLst/>
            <a:ahLst/>
            <a:cxnLst/>
            <a:rect l="l" t="t" r="r" b="b"/>
            <a:pathLst>
              <a:path w="36830" h="8889">
                <a:moveTo>
                  <a:pt x="28853" y="0"/>
                </a:moveTo>
                <a:lnTo>
                  <a:pt x="32576" y="1861"/>
                </a:lnTo>
              </a:path>
              <a:path w="36830" h="8889">
                <a:moveTo>
                  <a:pt x="32576" y="1861"/>
                </a:moveTo>
                <a:lnTo>
                  <a:pt x="35368" y="4653"/>
                </a:lnTo>
              </a:path>
              <a:path w="36830" h="8889">
                <a:moveTo>
                  <a:pt x="35368" y="4653"/>
                </a:moveTo>
                <a:lnTo>
                  <a:pt x="36299" y="8376"/>
                </a:lnTo>
              </a:path>
              <a:path w="36830" h="8889">
                <a:moveTo>
                  <a:pt x="0" y="0"/>
                </a:moveTo>
                <a:lnTo>
                  <a:pt x="288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84" name="object 18684"/>
          <p:cNvSpPr/>
          <p:nvPr/>
        </p:nvSpPr>
        <p:spPr>
          <a:xfrm>
            <a:off x="10523007" y="6783272"/>
            <a:ext cx="49530" cy="12700"/>
          </a:xfrm>
          <a:custGeom>
            <a:avLst/>
            <a:gdLst/>
            <a:ahLst/>
            <a:cxnLst/>
            <a:rect l="l" t="t" r="r" b="b"/>
            <a:pathLst>
              <a:path w="49529" h="12700">
                <a:moveTo>
                  <a:pt x="49329" y="12099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85" name="object 18685"/>
          <p:cNvSpPr/>
          <p:nvPr/>
        </p:nvSpPr>
        <p:spPr>
          <a:xfrm>
            <a:off x="13303144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686" name="object 18686"/>
          <p:cNvGrpSpPr/>
          <p:nvPr/>
        </p:nvGrpSpPr>
        <p:grpSpPr>
          <a:xfrm>
            <a:off x="10572336" y="6794441"/>
            <a:ext cx="1905" cy="1905"/>
            <a:chOff x="10572336" y="6794441"/>
            <a:chExt cx="1905" cy="1905"/>
          </a:xfrm>
        </p:grpSpPr>
        <p:sp>
          <p:nvSpPr>
            <p:cNvPr id="18687" name="object 18687"/>
            <p:cNvSpPr/>
            <p:nvPr/>
          </p:nvSpPr>
          <p:spPr>
            <a:xfrm>
              <a:off x="10572337" y="679537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88" name="object 18688"/>
            <p:cNvSpPr/>
            <p:nvPr/>
          </p:nvSpPr>
          <p:spPr>
            <a:xfrm>
              <a:off x="10572336" y="6794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89" name="object 18689"/>
            <p:cNvSpPr/>
            <p:nvPr/>
          </p:nvSpPr>
          <p:spPr>
            <a:xfrm>
              <a:off x="10573268" y="679537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690" name="object 18690"/>
          <p:cNvSpPr/>
          <p:nvPr/>
        </p:nvSpPr>
        <p:spPr>
          <a:xfrm>
            <a:off x="13329205" y="46509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91" name="object 18691"/>
          <p:cNvSpPr/>
          <p:nvPr/>
        </p:nvSpPr>
        <p:spPr>
          <a:xfrm>
            <a:off x="10574198" y="6795372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92" name="object 18692"/>
          <p:cNvSpPr/>
          <p:nvPr/>
        </p:nvSpPr>
        <p:spPr>
          <a:xfrm>
            <a:off x="13370157" y="4660241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0"/>
                </a:moveTo>
                <a:lnTo>
                  <a:pt x="0" y="29783"/>
                </a:lnTo>
              </a:path>
              <a:path h="83185">
                <a:moveTo>
                  <a:pt x="0" y="47468"/>
                </a:moveTo>
                <a:lnTo>
                  <a:pt x="0" y="78182"/>
                </a:lnTo>
              </a:path>
              <a:path h="83185">
                <a:moveTo>
                  <a:pt x="0" y="78182"/>
                </a:moveTo>
                <a:lnTo>
                  <a:pt x="0" y="47468"/>
                </a:lnTo>
              </a:path>
              <a:path h="83185">
                <a:moveTo>
                  <a:pt x="0" y="29783"/>
                </a:moveTo>
                <a:lnTo>
                  <a:pt x="0" y="0"/>
                </a:lnTo>
              </a:path>
              <a:path h="83185">
                <a:moveTo>
                  <a:pt x="0" y="82836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93" name="object 18693"/>
          <p:cNvSpPr/>
          <p:nvPr/>
        </p:nvSpPr>
        <p:spPr>
          <a:xfrm>
            <a:off x="10576059" y="679630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94" name="object 18694"/>
          <p:cNvSpPr/>
          <p:nvPr/>
        </p:nvSpPr>
        <p:spPr>
          <a:xfrm>
            <a:off x="13295698" y="4655587"/>
            <a:ext cx="74930" cy="5080"/>
          </a:xfrm>
          <a:custGeom>
            <a:avLst/>
            <a:gdLst/>
            <a:ahLst/>
            <a:cxnLst/>
            <a:rect l="l" t="t" r="r" b="b"/>
            <a:pathLst>
              <a:path w="74930" h="5079">
                <a:moveTo>
                  <a:pt x="74459" y="4653"/>
                </a:moveTo>
                <a:lnTo>
                  <a:pt x="74459" y="0"/>
                </a:lnTo>
              </a:path>
              <a:path w="74930" h="5079">
                <a:moveTo>
                  <a:pt x="74459" y="4653"/>
                </a:moveTo>
                <a:lnTo>
                  <a:pt x="45606" y="4653"/>
                </a:lnTo>
              </a:path>
              <a:path w="74930" h="5079">
                <a:moveTo>
                  <a:pt x="27922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95" name="object 18695"/>
          <p:cNvSpPr/>
          <p:nvPr/>
        </p:nvSpPr>
        <p:spPr>
          <a:xfrm>
            <a:off x="10576990" y="6796302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96" name="object 18696"/>
          <p:cNvSpPr/>
          <p:nvPr/>
        </p:nvSpPr>
        <p:spPr>
          <a:xfrm>
            <a:off x="13291044" y="4655587"/>
            <a:ext cx="79375" cy="5080"/>
          </a:xfrm>
          <a:custGeom>
            <a:avLst/>
            <a:gdLst/>
            <a:ahLst/>
            <a:cxnLst/>
            <a:rect l="l" t="t" r="r" b="b"/>
            <a:pathLst>
              <a:path w="79375" h="5079">
                <a:moveTo>
                  <a:pt x="74459" y="4653"/>
                </a:moveTo>
                <a:lnTo>
                  <a:pt x="79113" y="4653"/>
                </a:lnTo>
              </a:path>
              <a:path w="79375" h="5079">
                <a:moveTo>
                  <a:pt x="0" y="0"/>
                </a:moveTo>
                <a:lnTo>
                  <a:pt x="30714" y="0"/>
                </a:lnTo>
              </a:path>
              <a:path w="79375" h="5079">
                <a:moveTo>
                  <a:pt x="48398" y="0"/>
                </a:moveTo>
                <a:lnTo>
                  <a:pt x="7911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97" name="object 18697"/>
          <p:cNvSpPr/>
          <p:nvPr/>
        </p:nvSpPr>
        <p:spPr>
          <a:xfrm>
            <a:off x="10578851" y="6796302"/>
            <a:ext cx="13970" cy="3810"/>
          </a:xfrm>
          <a:custGeom>
            <a:avLst/>
            <a:gdLst/>
            <a:ahLst/>
            <a:cxnLst/>
            <a:rect l="l" t="t" r="r" b="b"/>
            <a:pathLst>
              <a:path w="13970" h="3809">
                <a:moveTo>
                  <a:pt x="13961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98" name="object 18698"/>
          <p:cNvSpPr/>
          <p:nvPr/>
        </p:nvSpPr>
        <p:spPr>
          <a:xfrm>
            <a:off x="13365503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99" name="object 18699"/>
          <p:cNvSpPr/>
          <p:nvPr/>
        </p:nvSpPr>
        <p:spPr>
          <a:xfrm>
            <a:off x="10592813" y="6800025"/>
            <a:ext cx="15240" cy="3810"/>
          </a:xfrm>
          <a:custGeom>
            <a:avLst/>
            <a:gdLst/>
            <a:ahLst/>
            <a:cxnLst/>
            <a:rect l="l" t="t" r="r" b="b"/>
            <a:pathLst>
              <a:path w="15240" h="3809">
                <a:moveTo>
                  <a:pt x="14891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00" name="object 18700"/>
          <p:cNvSpPr/>
          <p:nvPr/>
        </p:nvSpPr>
        <p:spPr>
          <a:xfrm>
            <a:off x="13291044" y="4738424"/>
            <a:ext cx="79375" cy="5080"/>
          </a:xfrm>
          <a:custGeom>
            <a:avLst/>
            <a:gdLst/>
            <a:ahLst/>
            <a:cxnLst/>
            <a:rect l="l" t="t" r="r" b="b"/>
            <a:pathLst>
              <a:path w="79375" h="5079">
                <a:moveTo>
                  <a:pt x="4653" y="0"/>
                </a:moveTo>
                <a:lnTo>
                  <a:pt x="32576" y="0"/>
                </a:lnTo>
              </a:path>
              <a:path w="79375" h="5079">
                <a:moveTo>
                  <a:pt x="50260" y="0"/>
                </a:moveTo>
                <a:lnTo>
                  <a:pt x="79113" y="0"/>
                </a:lnTo>
              </a:path>
              <a:path w="79375" h="5079">
                <a:moveTo>
                  <a:pt x="0" y="4653"/>
                </a:moveTo>
                <a:lnTo>
                  <a:pt x="30714" y="4653"/>
                </a:lnTo>
              </a:path>
              <a:path w="79375" h="5079">
                <a:moveTo>
                  <a:pt x="48398" y="4653"/>
                </a:moveTo>
                <a:lnTo>
                  <a:pt x="79113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01" name="object 18701"/>
          <p:cNvSpPr/>
          <p:nvPr/>
        </p:nvSpPr>
        <p:spPr>
          <a:xfrm>
            <a:off x="10607705" y="680374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02" name="object 18702"/>
          <p:cNvSpPr/>
          <p:nvPr/>
        </p:nvSpPr>
        <p:spPr>
          <a:xfrm>
            <a:off x="13291044" y="4660241"/>
            <a:ext cx="5080" cy="78740"/>
          </a:xfrm>
          <a:custGeom>
            <a:avLst/>
            <a:gdLst/>
            <a:ahLst/>
            <a:cxnLst/>
            <a:rect l="l" t="t" r="r" b="b"/>
            <a:pathLst>
              <a:path w="5080" h="78739">
                <a:moveTo>
                  <a:pt x="4653" y="78182"/>
                </a:moveTo>
                <a:lnTo>
                  <a:pt x="0" y="78182"/>
                </a:lnTo>
              </a:path>
              <a:path w="5080" h="78739">
                <a:moveTo>
                  <a:pt x="0" y="78182"/>
                </a:moveTo>
                <a:lnTo>
                  <a:pt x="0" y="47468"/>
                </a:lnTo>
              </a:path>
              <a:path w="5080" h="78739">
                <a:moveTo>
                  <a:pt x="0" y="2978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03" name="object 18703"/>
          <p:cNvSpPr/>
          <p:nvPr/>
        </p:nvSpPr>
        <p:spPr>
          <a:xfrm>
            <a:off x="10608636" y="6804679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1861" y="0"/>
                </a:moveTo>
                <a:lnTo>
                  <a:pt x="0" y="0"/>
                </a:lnTo>
              </a:path>
              <a:path w="3175">
                <a:moveTo>
                  <a:pt x="2792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04" name="object 18704"/>
          <p:cNvSpPr/>
          <p:nvPr/>
        </p:nvSpPr>
        <p:spPr>
          <a:xfrm>
            <a:off x="13291044" y="4660241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05" name="object 18705"/>
          <p:cNvSpPr/>
          <p:nvPr/>
        </p:nvSpPr>
        <p:spPr>
          <a:xfrm>
            <a:off x="10611428" y="680467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06" name="object 18706"/>
          <p:cNvSpPr/>
          <p:nvPr/>
        </p:nvSpPr>
        <p:spPr>
          <a:xfrm>
            <a:off x="13295698" y="4660241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39">
                <a:moveTo>
                  <a:pt x="0" y="78182"/>
                </a:moveTo>
                <a:lnTo>
                  <a:pt x="26060" y="78182"/>
                </a:lnTo>
              </a:path>
              <a:path w="69850" h="78739">
                <a:moveTo>
                  <a:pt x="43745" y="78182"/>
                </a:moveTo>
                <a:lnTo>
                  <a:pt x="69805" y="78182"/>
                </a:lnTo>
              </a:path>
              <a:path w="69850" h="78739">
                <a:moveTo>
                  <a:pt x="69805" y="78182"/>
                </a:moveTo>
                <a:lnTo>
                  <a:pt x="69805" y="47468"/>
                </a:lnTo>
              </a:path>
              <a:path w="69850" h="78739">
                <a:moveTo>
                  <a:pt x="69805" y="29783"/>
                </a:moveTo>
                <a:lnTo>
                  <a:pt x="69805" y="0"/>
                </a:lnTo>
              </a:path>
              <a:path w="69850" h="78739">
                <a:moveTo>
                  <a:pt x="69805" y="0"/>
                </a:moveTo>
                <a:lnTo>
                  <a:pt x="43745" y="0"/>
                </a:lnTo>
              </a:path>
              <a:path w="69850" h="78739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707" name="object 18707"/>
          <p:cNvGrpSpPr/>
          <p:nvPr/>
        </p:nvGrpSpPr>
        <p:grpSpPr>
          <a:xfrm>
            <a:off x="10611428" y="6803748"/>
            <a:ext cx="55244" cy="15875"/>
            <a:chOff x="10611428" y="6803748"/>
            <a:chExt cx="55244" cy="15875"/>
          </a:xfrm>
        </p:grpSpPr>
        <p:sp>
          <p:nvSpPr>
            <p:cNvPr id="18708" name="object 18708"/>
            <p:cNvSpPr/>
            <p:nvPr/>
          </p:nvSpPr>
          <p:spPr>
            <a:xfrm>
              <a:off x="10612359" y="680467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09" name="object 18709"/>
            <p:cNvSpPr/>
            <p:nvPr/>
          </p:nvSpPr>
          <p:spPr>
            <a:xfrm>
              <a:off x="10612358" y="68046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10" name="object 18710"/>
            <p:cNvSpPr/>
            <p:nvPr/>
          </p:nvSpPr>
          <p:spPr>
            <a:xfrm>
              <a:off x="10613289" y="6805609"/>
              <a:ext cx="52705" cy="13335"/>
            </a:xfrm>
            <a:custGeom>
              <a:avLst/>
              <a:gdLst/>
              <a:ahLst/>
              <a:cxnLst/>
              <a:rect l="l" t="t" r="r" b="b"/>
              <a:pathLst>
                <a:path w="52704" h="13334">
                  <a:moveTo>
                    <a:pt x="52121" y="13030"/>
                  </a:moveTo>
                  <a:lnTo>
                    <a:pt x="34437" y="8376"/>
                  </a:lnTo>
                </a:path>
                <a:path w="52704" h="13334">
                  <a:moveTo>
                    <a:pt x="17684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11" name="object 18711"/>
            <p:cNvSpPr/>
            <p:nvPr/>
          </p:nvSpPr>
          <p:spPr>
            <a:xfrm>
              <a:off x="10664480" y="68177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712" name="object 18712"/>
          <p:cNvSpPr/>
          <p:nvPr/>
        </p:nvSpPr>
        <p:spPr>
          <a:xfrm>
            <a:off x="13291044" y="4660241"/>
            <a:ext cx="5080" cy="78740"/>
          </a:xfrm>
          <a:custGeom>
            <a:avLst/>
            <a:gdLst/>
            <a:ahLst/>
            <a:cxnLst/>
            <a:rect l="l" t="t" r="r" b="b"/>
            <a:pathLst>
              <a:path w="5080" h="78739">
                <a:moveTo>
                  <a:pt x="0" y="78182"/>
                </a:moveTo>
                <a:lnTo>
                  <a:pt x="0" y="47468"/>
                </a:lnTo>
              </a:path>
              <a:path w="5080" h="78739">
                <a:moveTo>
                  <a:pt x="0" y="29783"/>
                </a:moveTo>
                <a:lnTo>
                  <a:pt x="0" y="0"/>
                </a:lnTo>
              </a:path>
              <a:path w="5080" h="78739">
                <a:moveTo>
                  <a:pt x="4653" y="0"/>
                </a:moveTo>
                <a:lnTo>
                  <a:pt x="4653" y="29783"/>
                </a:lnTo>
              </a:path>
              <a:path w="5080" h="78739">
                <a:moveTo>
                  <a:pt x="4653" y="47468"/>
                </a:moveTo>
                <a:lnTo>
                  <a:pt x="4653" y="78182"/>
                </a:lnTo>
              </a:path>
              <a:path w="5080" h="7873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13" name="object 18713"/>
          <p:cNvSpPr/>
          <p:nvPr/>
        </p:nvSpPr>
        <p:spPr>
          <a:xfrm>
            <a:off x="10665411" y="6818640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930" y="0"/>
                </a:moveTo>
                <a:lnTo>
                  <a:pt x="0" y="0"/>
                </a:lnTo>
              </a:path>
              <a:path w="1904">
                <a:moveTo>
                  <a:pt x="1861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14" name="object 18714"/>
          <p:cNvSpPr/>
          <p:nvPr/>
        </p:nvSpPr>
        <p:spPr>
          <a:xfrm>
            <a:off x="13291044" y="473842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15" name="object 18715"/>
          <p:cNvSpPr/>
          <p:nvPr/>
        </p:nvSpPr>
        <p:spPr>
          <a:xfrm>
            <a:off x="13370157" y="4564374"/>
            <a:ext cx="57785" cy="174625"/>
          </a:xfrm>
          <a:custGeom>
            <a:avLst/>
            <a:gdLst/>
            <a:ahLst/>
            <a:cxnLst/>
            <a:rect l="l" t="t" r="r" b="b"/>
            <a:pathLst>
              <a:path w="57784" h="174625">
                <a:moveTo>
                  <a:pt x="53052" y="169395"/>
                </a:moveTo>
                <a:lnTo>
                  <a:pt x="53052" y="147988"/>
                </a:lnTo>
              </a:path>
              <a:path w="57784" h="174625">
                <a:moveTo>
                  <a:pt x="53052" y="130304"/>
                </a:moveTo>
                <a:lnTo>
                  <a:pt x="53052" y="95866"/>
                </a:lnTo>
              </a:path>
              <a:path w="57784" h="174625">
                <a:moveTo>
                  <a:pt x="53052" y="78182"/>
                </a:moveTo>
                <a:lnTo>
                  <a:pt x="53052" y="42814"/>
                </a:lnTo>
              </a:path>
              <a:path w="57784" h="174625">
                <a:moveTo>
                  <a:pt x="53052" y="26060"/>
                </a:moveTo>
                <a:lnTo>
                  <a:pt x="53052" y="3722"/>
                </a:lnTo>
              </a:path>
              <a:path w="57784" h="174625">
                <a:moveTo>
                  <a:pt x="57706" y="174049"/>
                </a:moveTo>
                <a:lnTo>
                  <a:pt x="57706" y="147988"/>
                </a:lnTo>
              </a:path>
              <a:path w="57784" h="174625">
                <a:moveTo>
                  <a:pt x="57706" y="130304"/>
                </a:moveTo>
                <a:lnTo>
                  <a:pt x="57706" y="95866"/>
                </a:lnTo>
              </a:path>
              <a:path w="57784" h="174625">
                <a:moveTo>
                  <a:pt x="57706" y="78182"/>
                </a:moveTo>
                <a:lnTo>
                  <a:pt x="57706" y="42814"/>
                </a:lnTo>
              </a:path>
              <a:path w="57784" h="174625">
                <a:moveTo>
                  <a:pt x="57706" y="26060"/>
                </a:moveTo>
                <a:lnTo>
                  <a:pt x="57706" y="0"/>
                </a:lnTo>
              </a:path>
              <a:path w="57784" h="174625">
                <a:moveTo>
                  <a:pt x="53052" y="3722"/>
                </a:moveTo>
                <a:lnTo>
                  <a:pt x="35368" y="3722"/>
                </a:lnTo>
              </a:path>
              <a:path w="57784" h="174625">
                <a:moveTo>
                  <a:pt x="17684" y="3722"/>
                </a:moveTo>
                <a:lnTo>
                  <a:pt x="0" y="3722"/>
                </a:lnTo>
              </a:path>
              <a:path w="57784" h="174625">
                <a:moveTo>
                  <a:pt x="57706" y="0"/>
                </a:moveTo>
                <a:lnTo>
                  <a:pt x="37229" y="0"/>
                </a:lnTo>
              </a:path>
              <a:path w="57784" h="174625">
                <a:moveTo>
                  <a:pt x="19545" y="0"/>
                </a:moveTo>
                <a:lnTo>
                  <a:pt x="0" y="0"/>
                </a:lnTo>
              </a:path>
              <a:path w="57784" h="174625">
                <a:moveTo>
                  <a:pt x="0" y="169395"/>
                </a:moveTo>
                <a:lnTo>
                  <a:pt x="17684" y="169395"/>
                </a:lnTo>
              </a:path>
              <a:path w="57784" h="174625">
                <a:moveTo>
                  <a:pt x="35368" y="169395"/>
                </a:moveTo>
                <a:lnTo>
                  <a:pt x="53052" y="169395"/>
                </a:lnTo>
              </a:path>
              <a:path w="57784" h="174625">
                <a:moveTo>
                  <a:pt x="0" y="174049"/>
                </a:moveTo>
                <a:lnTo>
                  <a:pt x="19545" y="174049"/>
                </a:lnTo>
              </a:path>
              <a:path w="57784" h="174625">
                <a:moveTo>
                  <a:pt x="37229" y="174049"/>
                </a:moveTo>
                <a:lnTo>
                  <a:pt x="57706" y="174049"/>
                </a:lnTo>
              </a:path>
              <a:path w="57784" h="174625">
                <a:moveTo>
                  <a:pt x="11168" y="3722"/>
                </a:moveTo>
                <a:lnTo>
                  <a:pt x="11168" y="31645"/>
                </a:lnTo>
              </a:path>
              <a:path w="57784" h="174625">
                <a:moveTo>
                  <a:pt x="11168" y="142404"/>
                </a:moveTo>
                <a:lnTo>
                  <a:pt x="11168" y="169395"/>
                </a:lnTo>
              </a:path>
              <a:path w="57784" h="174625">
                <a:moveTo>
                  <a:pt x="8376" y="169395"/>
                </a:moveTo>
                <a:lnTo>
                  <a:pt x="8376" y="142404"/>
                </a:lnTo>
              </a:path>
              <a:path w="57784" h="174625">
                <a:moveTo>
                  <a:pt x="8376" y="31645"/>
                </a:moveTo>
                <a:lnTo>
                  <a:pt x="8376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16" name="object 18716"/>
          <p:cNvSpPr/>
          <p:nvPr/>
        </p:nvSpPr>
        <p:spPr>
          <a:xfrm>
            <a:off x="13705225" y="4475954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89">
                <a:moveTo>
                  <a:pt x="0" y="8376"/>
                </a:moveTo>
                <a:lnTo>
                  <a:pt x="2792" y="0"/>
                </a:lnTo>
              </a:path>
              <a:path w="3175" h="8889">
                <a:moveTo>
                  <a:pt x="2792" y="0"/>
                </a:moveTo>
                <a:lnTo>
                  <a:pt x="0" y="8376"/>
                </a:lnTo>
              </a:path>
              <a:path w="3175" h="8889">
                <a:moveTo>
                  <a:pt x="0" y="8376"/>
                </a:moveTo>
                <a:lnTo>
                  <a:pt x="2792" y="0"/>
                </a:lnTo>
              </a:path>
              <a:path w="3175" h="8889">
                <a:moveTo>
                  <a:pt x="2792" y="0"/>
                </a:moveTo>
                <a:lnTo>
                  <a:pt x="0" y="8376"/>
                </a:lnTo>
              </a:path>
              <a:path w="3175" h="8889">
                <a:moveTo>
                  <a:pt x="0" y="8376"/>
                </a:moveTo>
                <a:lnTo>
                  <a:pt x="2792" y="0"/>
                </a:lnTo>
              </a:path>
              <a:path w="3175" h="8889">
                <a:moveTo>
                  <a:pt x="2792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717" name="object 18717"/>
          <p:cNvGrpSpPr/>
          <p:nvPr/>
        </p:nvGrpSpPr>
        <p:grpSpPr>
          <a:xfrm>
            <a:off x="13712671" y="4452685"/>
            <a:ext cx="159385" cy="71755"/>
            <a:chOff x="13712671" y="4452685"/>
            <a:chExt cx="159385" cy="71755"/>
          </a:xfrm>
        </p:grpSpPr>
        <p:sp>
          <p:nvSpPr>
            <p:cNvPr id="18718" name="object 18718"/>
            <p:cNvSpPr/>
            <p:nvPr/>
          </p:nvSpPr>
          <p:spPr>
            <a:xfrm>
              <a:off x="13863452" y="4491776"/>
              <a:ext cx="7620" cy="31750"/>
            </a:xfrm>
            <a:custGeom>
              <a:avLst/>
              <a:gdLst/>
              <a:ahLst/>
              <a:cxnLst/>
              <a:rect l="l" t="t" r="r" b="b"/>
              <a:pathLst>
                <a:path w="7619" h="31750">
                  <a:moveTo>
                    <a:pt x="0" y="31645"/>
                  </a:moveTo>
                  <a:lnTo>
                    <a:pt x="1861" y="24199"/>
                  </a:lnTo>
                </a:path>
                <a:path w="7619" h="31750">
                  <a:moveTo>
                    <a:pt x="1861" y="24199"/>
                  </a:moveTo>
                  <a:lnTo>
                    <a:pt x="0" y="31645"/>
                  </a:lnTo>
                </a:path>
                <a:path w="7619" h="31750">
                  <a:moveTo>
                    <a:pt x="0" y="31645"/>
                  </a:moveTo>
                  <a:lnTo>
                    <a:pt x="1861" y="24199"/>
                  </a:lnTo>
                </a:path>
                <a:path w="7619" h="31750">
                  <a:moveTo>
                    <a:pt x="1861" y="24199"/>
                  </a:moveTo>
                  <a:lnTo>
                    <a:pt x="0" y="31645"/>
                  </a:lnTo>
                </a:path>
                <a:path w="7619" h="31750">
                  <a:moveTo>
                    <a:pt x="0" y="31645"/>
                  </a:moveTo>
                  <a:lnTo>
                    <a:pt x="1861" y="24199"/>
                  </a:lnTo>
                </a:path>
                <a:path w="7619" h="31750">
                  <a:moveTo>
                    <a:pt x="1861" y="24199"/>
                  </a:moveTo>
                  <a:lnTo>
                    <a:pt x="0" y="31645"/>
                  </a:lnTo>
                </a:path>
                <a:path w="7619" h="31750">
                  <a:moveTo>
                    <a:pt x="6515" y="930"/>
                  </a:moveTo>
                  <a:lnTo>
                    <a:pt x="5584" y="930"/>
                  </a:lnTo>
                </a:path>
                <a:path w="7619" h="31750">
                  <a:moveTo>
                    <a:pt x="7445" y="930"/>
                  </a:moveTo>
                  <a:lnTo>
                    <a:pt x="6515" y="930"/>
                  </a:lnTo>
                </a:path>
                <a:path w="7619" h="31750">
                  <a:moveTo>
                    <a:pt x="7445" y="1861"/>
                  </a:moveTo>
                  <a:lnTo>
                    <a:pt x="7445" y="930"/>
                  </a:lnTo>
                </a:path>
                <a:path w="7619" h="31750">
                  <a:moveTo>
                    <a:pt x="5584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19" name="object 18719"/>
            <p:cNvSpPr/>
            <p:nvPr/>
          </p:nvSpPr>
          <p:spPr>
            <a:xfrm>
              <a:off x="13862521" y="44899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0" name="object 18720"/>
            <p:cNvSpPr/>
            <p:nvPr/>
          </p:nvSpPr>
          <p:spPr>
            <a:xfrm>
              <a:off x="13863452" y="449084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1" name="object 18721"/>
            <p:cNvSpPr/>
            <p:nvPr/>
          </p:nvSpPr>
          <p:spPr>
            <a:xfrm>
              <a:off x="13863452" y="44908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2" name="object 18722"/>
            <p:cNvSpPr/>
            <p:nvPr/>
          </p:nvSpPr>
          <p:spPr>
            <a:xfrm>
              <a:off x="13805746" y="4476884"/>
              <a:ext cx="57785" cy="13970"/>
            </a:xfrm>
            <a:custGeom>
              <a:avLst/>
              <a:gdLst/>
              <a:ahLst/>
              <a:cxnLst/>
              <a:rect l="l" t="t" r="r" b="b"/>
              <a:pathLst>
                <a:path w="57784" h="13970">
                  <a:moveTo>
                    <a:pt x="57706" y="13961"/>
                  </a:moveTo>
                  <a:lnTo>
                    <a:pt x="40022" y="10238"/>
                  </a:lnTo>
                </a:path>
                <a:path w="57784" h="13970">
                  <a:moveTo>
                    <a:pt x="23268" y="5584"/>
                  </a:moveTo>
                  <a:lnTo>
                    <a:pt x="5584" y="930"/>
                  </a:lnTo>
                </a:path>
                <a:path w="57784" h="13970">
                  <a:moveTo>
                    <a:pt x="930" y="0"/>
                  </a:moveTo>
                  <a:lnTo>
                    <a:pt x="0" y="0"/>
                  </a:lnTo>
                </a:path>
                <a:path w="57784" h="13970">
                  <a:moveTo>
                    <a:pt x="2792" y="930"/>
                  </a:moveTo>
                  <a:lnTo>
                    <a:pt x="930" y="0"/>
                  </a:lnTo>
                </a:path>
                <a:path w="57784" h="13970">
                  <a:moveTo>
                    <a:pt x="3722" y="930"/>
                  </a:moveTo>
                  <a:lnTo>
                    <a:pt x="2792" y="930"/>
                  </a:lnTo>
                </a:path>
                <a:path w="57784" h="13970">
                  <a:moveTo>
                    <a:pt x="4653" y="930"/>
                  </a:moveTo>
                  <a:lnTo>
                    <a:pt x="3722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3" name="object 18723"/>
            <p:cNvSpPr/>
            <p:nvPr/>
          </p:nvSpPr>
          <p:spPr>
            <a:xfrm>
              <a:off x="13809469" y="44768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4" name="object 18724"/>
            <p:cNvSpPr/>
            <p:nvPr/>
          </p:nvSpPr>
          <p:spPr>
            <a:xfrm>
              <a:off x="13775962" y="4469438"/>
              <a:ext cx="35560" cy="8890"/>
            </a:xfrm>
            <a:custGeom>
              <a:avLst/>
              <a:gdLst/>
              <a:ahLst/>
              <a:cxnLst/>
              <a:rect l="l" t="t" r="r" b="b"/>
              <a:pathLst>
                <a:path w="35559" h="8889">
                  <a:moveTo>
                    <a:pt x="35368" y="8376"/>
                  </a:moveTo>
                  <a:lnTo>
                    <a:pt x="34437" y="8376"/>
                  </a:lnTo>
                </a:path>
                <a:path w="35559" h="8889">
                  <a:moveTo>
                    <a:pt x="29783" y="7445"/>
                  </a:moveTo>
                  <a:lnTo>
                    <a:pt x="14891" y="3722"/>
                  </a:lnTo>
                </a:path>
                <a:path w="35559" h="8889">
                  <a:moveTo>
                    <a:pt x="14891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5" name="object 18725"/>
            <p:cNvSpPr/>
            <p:nvPr/>
          </p:nvSpPr>
          <p:spPr>
            <a:xfrm>
              <a:off x="13769446" y="44675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6" name="object 18726"/>
            <p:cNvSpPr/>
            <p:nvPr/>
          </p:nvSpPr>
          <p:spPr>
            <a:xfrm>
              <a:off x="13719187" y="4455477"/>
              <a:ext cx="57150" cy="13970"/>
            </a:xfrm>
            <a:custGeom>
              <a:avLst/>
              <a:gdLst/>
              <a:ahLst/>
              <a:cxnLst/>
              <a:rect l="l" t="t" r="r" b="b"/>
              <a:pathLst>
                <a:path w="57150" h="13970">
                  <a:moveTo>
                    <a:pt x="52121" y="13030"/>
                  </a:moveTo>
                  <a:lnTo>
                    <a:pt x="51190" y="13030"/>
                  </a:lnTo>
                </a:path>
                <a:path w="57150" h="13970">
                  <a:moveTo>
                    <a:pt x="53052" y="13030"/>
                  </a:moveTo>
                  <a:lnTo>
                    <a:pt x="52121" y="13030"/>
                  </a:lnTo>
                </a:path>
                <a:path w="57150" h="13970">
                  <a:moveTo>
                    <a:pt x="53983" y="13030"/>
                  </a:moveTo>
                  <a:lnTo>
                    <a:pt x="53052" y="13030"/>
                  </a:lnTo>
                </a:path>
                <a:path w="57150" h="13970">
                  <a:moveTo>
                    <a:pt x="55844" y="13961"/>
                  </a:moveTo>
                  <a:lnTo>
                    <a:pt x="53983" y="13030"/>
                  </a:lnTo>
                </a:path>
                <a:path w="57150" h="13970">
                  <a:moveTo>
                    <a:pt x="56775" y="13961"/>
                  </a:moveTo>
                  <a:lnTo>
                    <a:pt x="55844" y="13961"/>
                  </a:lnTo>
                </a:path>
                <a:path w="57150" h="13970">
                  <a:moveTo>
                    <a:pt x="51190" y="13030"/>
                  </a:moveTo>
                  <a:lnTo>
                    <a:pt x="1861" y="0"/>
                  </a:lnTo>
                </a:path>
                <a:path w="57150" h="13970">
                  <a:moveTo>
                    <a:pt x="930" y="0"/>
                  </a:moveTo>
                  <a:lnTo>
                    <a:pt x="0" y="0"/>
                  </a:lnTo>
                </a:path>
                <a:path w="57150" h="13970">
                  <a:moveTo>
                    <a:pt x="1861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7" name="object 18727"/>
            <p:cNvSpPr/>
            <p:nvPr/>
          </p:nvSpPr>
          <p:spPr>
            <a:xfrm>
              <a:off x="13720117" y="4454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8" name="object 18728"/>
            <p:cNvSpPr/>
            <p:nvPr/>
          </p:nvSpPr>
          <p:spPr>
            <a:xfrm>
              <a:off x="13714533" y="4454547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70">
                  <a:moveTo>
                    <a:pt x="4653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29" name="object 18729"/>
            <p:cNvSpPr/>
            <p:nvPr/>
          </p:nvSpPr>
          <p:spPr>
            <a:xfrm>
              <a:off x="13712660" y="44526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30" name="object 18730"/>
            <p:cNvSpPr/>
            <p:nvPr/>
          </p:nvSpPr>
          <p:spPr>
            <a:xfrm>
              <a:off x="13713602" y="445361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731" name="object 18731"/>
          <p:cNvGrpSpPr/>
          <p:nvPr/>
        </p:nvGrpSpPr>
        <p:grpSpPr>
          <a:xfrm>
            <a:off x="13605636" y="4881758"/>
            <a:ext cx="7620" cy="3175"/>
            <a:chOff x="13605636" y="4881758"/>
            <a:chExt cx="7620" cy="3175"/>
          </a:xfrm>
        </p:grpSpPr>
        <p:sp>
          <p:nvSpPr>
            <p:cNvPr id="18732" name="object 18732"/>
            <p:cNvSpPr/>
            <p:nvPr/>
          </p:nvSpPr>
          <p:spPr>
            <a:xfrm>
              <a:off x="13606567" y="4882689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930" y="0"/>
                  </a:moveTo>
                  <a:lnTo>
                    <a:pt x="1861" y="0"/>
                  </a:lnTo>
                </a:path>
                <a:path w="1905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33" name="object 18733"/>
            <p:cNvSpPr/>
            <p:nvPr/>
          </p:nvSpPr>
          <p:spPr>
            <a:xfrm>
              <a:off x="13605636" y="48817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34" name="object 18734"/>
            <p:cNvSpPr/>
            <p:nvPr/>
          </p:nvSpPr>
          <p:spPr>
            <a:xfrm>
              <a:off x="13608428" y="4882689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70">
                  <a:moveTo>
                    <a:pt x="0" y="0"/>
                  </a:moveTo>
                  <a:lnTo>
                    <a:pt x="3722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735" name="object 18735"/>
          <p:cNvGrpSpPr/>
          <p:nvPr/>
        </p:nvGrpSpPr>
        <p:grpSpPr>
          <a:xfrm>
            <a:off x="13757347" y="4919919"/>
            <a:ext cx="7620" cy="3175"/>
            <a:chOff x="13757347" y="4919919"/>
            <a:chExt cx="7620" cy="3175"/>
          </a:xfrm>
        </p:grpSpPr>
        <p:sp>
          <p:nvSpPr>
            <p:cNvPr id="18736" name="object 18736"/>
            <p:cNvSpPr/>
            <p:nvPr/>
          </p:nvSpPr>
          <p:spPr>
            <a:xfrm>
              <a:off x="13758278" y="492085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70">
                  <a:moveTo>
                    <a:pt x="0" y="0"/>
                  </a:moveTo>
                  <a:lnTo>
                    <a:pt x="4653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37" name="object 18737"/>
            <p:cNvSpPr/>
            <p:nvPr/>
          </p:nvSpPr>
          <p:spPr>
            <a:xfrm>
              <a:off x="13762927" y="49208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38" name="object 18738"/>
            <p:cNvSpPr/>
            <p:nvPr/>
          </p:nvSpPr>
          <p:spPr>
            <a:xfrm>
              <a:off x="13762932" y="492178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739" name="object 18739"/>
          <p:cNvGrpSpPr/>
          <p:nvPr/>
        </p:nvGrpSpPr>
        <p:grpSpPr>
          <a:xfrm>
            <a:off x="10666342" y="6817709"/>
            <a:ext cx="7620" cy="3810"/>
            <a:chOff x="10666342" y="6817709"/>
            <a:chExt cx="7620" cy="3810"/>
          </a:xfrm>
        </p:grpSpPr>
        <p:sp>
          <p:nvSpPr>
            <p:cNvPr id="18740" name="object 18740"/>
            <p:cNvSpPr/>
            <p:nvPr/>
          </p:nvSpPr>
          <p:spPr>
            <a:xfrm>
              <a:off x="10667273" y="6818640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5" h="1904">
                  <a:moveTo>
                    <a:pt x="4653" y="930"/>
                  </a:moveTo>
                  <a:lnTo>
                    <a:pt x="0" y="0"/>
                  </a:lnTo>
                </a:path>
                <a:path w="5715" h="1904">
                  <a:moveTo>
                    <a:pt x="5584" y="1861"/>
                  </a:moveTo>
                  <a:lnTo>
                    <a:pt x="4653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41" name="object 18741"/>
            <p:cNvSpPr/>
            <p:nvPr/>
          </p:nvSpPr>
          <p:spPr>
            <a:xfrm>
              <a:off x="10671926" y="681957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42" name="object 18742"/>
            <p:cNvSpPr/>
            <p:nvPr/>
          </p:nvSpPr>
          <p:spPr>
            <a:xfrm>
              <a:off x="10672857" y="682050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743" name="object 18743"/>
          <p:cNvSpPr/>
          <p:nvPr/>
        </p:nvSpPr>
        <p:spPr>
          <a:xfrm>
            <a:off x="4561583" y="6781410"/>
            <a:ext cx="59055" cy="104775"/>
          </a:xfrm>
          <a:custGeom>
            <a:avLst/>
            <a:gdLst/>
            <a:ahLst/>
            <a:cxnLst/>
            <a:rect l="l" t="t" r="r" b="b"/>
            <a:pathLst>
              <a:path w="59054" h="104775">
                <a:moveTo>
                  <a:pt x="4653" y="3722"/>
                </a:moveTo>
                <a:lnTo>
                  <a:pt x="4653" y="43745"/>
                </a:lnTo>
              </a:path>
              <a:path w="59054" h="104775">
                <a:moveTo>
                  <a:pt x="4653" y="60498"/>
                </a:moveTo>
                <a:lnTo>
                  <a:pt x="4653" y="100520"/>
                </a:lnTo>
              </a:path>
              <a:path w="59054" h="104775">
                <a:moveTo>
                  <a:pt x="0" y="0"/>
                </a:moveTo>
                <a:lnTo>
                  <a:pt x="0" y="17684"/>
                </a:lnTo>
              </a:path>
              <a:path w="59054" h="104775">
                <a:moveTo>
                  <a:pt x="0" y="34437"/>
                </a:moveTo>
                <a:lnTo>
                  <a:pt x="0" y="69805"/>
                </a:lnTo>
              </a:path>
              <a:path w="59054" h="104775">
                <a:moveTo>
                  <a:pt x="0" y="86559"/>
                </a:moveTo>
                <a:lnTo>
                  <a:pt x="0" y="104243"/>
                </a:lnTo>
              </a:path>
              <a:path w="59054" h="104775">
                <a:moveTo>
                  <a:pt x="58636" y="3722"/>
                </a:moveTo>
                <a:lnTo>
                  <a:pt x="40022" y="3722"/>
                </a:lnTo>
              </a:path>
              <a:path w="59054" h="104775">
                <a:moveTo>
                  <a:pt x="23268" y="3722"/>
                </a:moveTo>
                <a:lnTo>
                  <a:pt x="4653" y="3722"/>
                </a:lnTo>
              </a:path>
              <a:path w="59054" h="104775">
                <a:moveTo>
                  <a:pt x="58636" y="0"/>
                </a:moveTo>
                <a:lnTo>
                  <a:pt x="38160" y="0"/>
                </a:lnTo>
              </a:path>
              <a:path w="59054" h="104775">
                <a:moveTo>
                  <a:pt x="20476" y="0"/>
                </a:moveTo>
                <a:lnTo>
                  <a:pt x="0" y="0"/>
                </a:lnTo>
              </a:path>
              <a:path w="59054" h="104775">
                <a:moveTo>
                  <a:pt x="58636" y="100520"/>
                </a:moveTo>
                <a:lnTo>
                  <a:pt x="40022" y="100520"/>
                </a:lnTo>
              </a:path>
              <a:path w="59054" h="104775">
                <a:moveTo>
                  <a:pt x="23268" y="100520"/>
                </a:moveTo>
                <a:lnTo>
                  <a:pt x="4653" y="100520"/>
                </a:lnTo>
              </a:path>
              <a:path w="59054" h="104775">
                <a:moveTo>
                  <a:pt x="0" y="104243"/>
                </a:moveTo>
                <a:lnTo>
                  <a:pt x="20476" y="104243"/>
                </a:lnTo>
              </a:path>
              <a:path w="59054" h="104775">
                <a:moveTo>
                  <a:pt x="38160" y="104243"/>
                </a:moveTo>
                <a:lnTo>
                  <a:pt x="58636" y="10424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44" name="object 18744"/>
          <p:cNvSpPr/>
          <p:nvPr/>
        </p:nvSpPr>
        <p:spPr>
          <a:xfrm>
            <a:off x="10665411" y="6842839"/>
            <a:ext cx="3175" cy="7620"/>
          </a:xfrm>
          <a:custGeom>
            <a:avLst/>
            <a:gdLst/>
            <a:ahLst/>
            <a:cxnLst/>
            <a:rect l="l" t="t" r="r" b="b"/>
            <a:pathLst>
              <a:path w="3175" h="7620">
                <a:moveTo>
                  <a:pt x="2792" y="0"/>
                </a:moveTo>
                <a:lnTo>
                  <a:pt x="0" y="7445"/>
                </a:lnTo>
              </a:path>
              <a:path w="3175" h="7620">
                <a:moveTo>
                  <a:pt x="0" y="7445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45" name="object 18745"/>
          <p:cNvSpPr/>
          <p:nvPr/>
        </p:nvSpPr>
        <p:spPr>
          <a:xfrm>
            <a:off x="4620220" y="6771171"/>
            <a:ext cx="0" cy="207010"/>
          </a:xfrm>
          <a:custGeom>
            <a:avLst/>
            <a:gdLst/>
            <a:ahLst/>
            <a:cxnLst/>
            <a:rect l="l" t="t" r="r" b="b"/>
            <a:pathLst>
              <a:path h="207009">
                <a:moveTo>
                  <a:pt x="0" y="930"/>
                </a:moveTo>
                <a:lnTo>
                  <a:pt x="0" y="40952"/>
                </a:lnTo>
              </a:path>
              <a:path h="207009">
                <a:moveTo>
                  <a:pt x="0" y="57706"/>
                </a:moveTo>
                <a:lnTo>
                  <a:pt x="0" y="93074"/>
                </a:lnTo>
              </a:path>
              <a:path h="207009">
                <a:moveTo>
                  <a:pt x="0" y="110758"/>
                </a:moveTo>
                <a:lnTo>
                  <a:pt x="0" y="145196"/>
                </a:lnTo>
              </a:path>
              <a:path h="207009">
                <a:moveTo>
                  <a:pt x="0" y="162880"/>
                </a:moveTo>
                <a:lnTo>
                  <a:pt x="0" y="201971"/>
                </a:lnTo>
              </a:path>
              <a:path h="207009">
                <a:moveTo>
                  <a:pt x="0" y="201971"/>
                </a:moveTo>
                <a:lnTo>
                  <a:pt x="0" y="162880"/>
                </a:lnTo>
              </a:path>
              <a:path h="207009">
                <a:moveTo>
                  <a:pt x="0" y="145196"/>
                </a:moveTo>
                <a:lnTo>
                  <a:pt x="0" y="110758"/>
                </a:lnTo>
              </a:path>
              <a:path h="207009">
                <a:moveTo>
                  <a:pt x="0" y="93074"/>
                </a:moveTo>
                <a:lnTo>
                  <a:pt x="0" y="57706"/>
                </a:lnTo>
              </a:path>
              <a:path h="207009">
                <a:moveTo>
                  <a:pt x="0" y="40952"/>
                </a:moveTo>
                <a:lnTo>
                  <a:pt x="0" y="930"/>
                </a:lnTo>
              </a:path>
              <a:path h="207009">
                <a:moveTo>
                  <a:pt x="0" y="0"/>
                </a:moveTo>
                <a:lnTo>
                  <a:pt x="0" y="930"/>
                </a:lnTo>
              </a:path>
              <a:path h="207009">
                <a:moveTo>
                  <a:pt x="0" y="201971"/>
                </a:moveTo>
                <a:lnTo>
                  <a:pt x="0" y="20662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46" name="object 18746"/>
          <p:cNvSpPr/>
          <p:nvPr/>
        </p:nvSpPr>
        <p:spPr>
          <a:xfrm>
            <a:off x="13713603" y="4455477"/>
            <a:ext cx="149860" cy="64769"/>
          </a:xfrm>
          <a:custGeom>
            <a:avLst/>
            <a:gdLst/>
            <a:ahLst/>
            <a:cxnLst/>
            <a:rect l="l" t="t" r="r" b="b"/>
            <a:pathLst>
              <a:path w="149859" h="64770">
                <a:moveTo>
                  <a:pt x="142404" y="64221"/>
                </a:moveTo>
                <a:lnTo>
                  <a:pt x="149850" y="35368"/>
                </a:lnTo>
              </a:path>
              <a:path w="149859" h="64770">
                <a:moveTo>
                  <a:pt x="90282" y="51190"/>
                </a:moveTo>
                <a:lnTo>
                  <a:pt x="97728" y="22337"/>
                </a:lnTo>
              </a:path>
              <a:path w="149859" h="64770">
                <a:moveTo>
                  <a:pt x="49329" y="41883"/>
                </a:moveTo>
                <a:lnTo>
                  <a:pt x="56775" y="13030"/>
                </a:lnTo>
              </a:path>
              <a:path w="149859" h="64770">
                <a:moveTo>
                  <a:pt x="0" y="28853"/>
                </a:moveTo>
                <a:lnTo>
                  <a:pt x="7445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47" name="object 18747"/>
          <p:cNvSpPr/>
          <p:nvPr/>
        </p:nvSpPr>
        <p:spPr>
          <a:xfrm>
            <a:off x="4620220" y="6772102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4653" y="0"/>
                </a:lnTo>
              </a:path>
              <a:path w="74929">
                <a:moveTo>
                  <a:pt x="74459" y="0"/>
                </a:moveTo>
                <a:lnTo>
                  <a:pt x="45606" y="0"/>
                </a:lnTo>
              </a:path>
              <a:path w="74929">
                <a:moveTo>
                  <a:pt x="279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48" name="object 18748"/>
          <p:cNvSpPr/>
          <p:nvPr/>
        </p:nvSpPr>
        <p:spPr>
          <a:xfrm>
            <a:off x="4620220" y="6973144"/>
            <a:ext cx="78740" cy="0"/>
          </a:xfrm>
          <a:custGeom>
            <a:avLst/>
            <a:gdLst/>
            <a:ahLst/>
            <a:cxnLst/>
            <a:rect l="l" t="t" r="r" b="b"/>
            <a:pathLst>
              <a:path w="78739">
                <a:moveTo>
                  <a:pt x="0" y="0"/>
                </a:moveTo>
                <a:lnTo>
                  <a:pt x="27922" y="0"/>
                </a:lnTo>
              </a:path>
              <a:path w="78739">
                <a:moveTo>
                  <a:pt x="45606" y="0"/>
                </a:moveTo>
                <a:lnTo>
                  <a:pt x="74459" y="0"/>
                </a:lnTo>
              </a:path>
              <a:path w="78739">
                <a:moveTo>
                  <a:pt x="4653" y="0"/>
                </a:moveTo>
                <a:lnTo>
                  <a:pt x="0" y="0"/>
                </a:lnTo>
              </a:path>
              <a:path w="78739">
                <a:moveTo>
                  <a:pt x="78182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49" name="object 18749"/>
          <p:cNvSpPr/>
          <p:nvPr/>
        </p:nvSpPr>
        <p:spPr>
          <a:xfrm>
            <a:off x="4698402" y="6772102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40022"/>
                </a:lnTo>
              </a:path>
              <a:path h="201295">
                <a:moveTo>
                  <a:pt x="0" y="56775"/>
                </a:moveTo>
                <a:lnTo>
                  <a:pt x="0" y="92143"/>
                </a:lnTo>
              </a:path>
              <a:path h="201295">
                <a:moveTo>
                  <a:pt x="0" y="109827"/>
                </a:moveTo>
                <a:lnTo>
                  <a:pt x="0" y="144265"/>
                </a:lnTo>
              </a:path>
              <a:path h="201295">
                <a:moveTo>
                  <a:pt x="0" y="161949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50" name="object 18750"/>
          <p:cNvSpPr/>
          <p:nvPr/>
        </p:nvSpPr>
        <p:spPr>
          <a:xfrm>
            <a:off x="10665411" y="6842839"/>
            <a:ext cx="3175" cy="7620"/>
          </a:xfrm>
          <a:custGeom>
            <a:avLst/>
            <a:gdLst/>
            <a:ahLst/>
            <a:cxnLst/>
            <a:rect l="l" t="t" r="r" b="b"/>
            <a:pathLst>
              <a:path w="3175" h="7620">
                <a:moveTo>
                  <a:pt x="2792" y="0"/>
                </a:moveTo>
                <a:lnTo>
                  <a:pt x="0" y="7445"/>
                </a:lnTo>
              </a:path>
              <a:path w="3175" h="7620">
                <a:moveTo>
                  <a:pt x="0" y="7445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51" name="object 18751"/>
          <p:cNvSpPr/>
          <p:nvPr/>
        </p:nvSpPr>
        <p:spPr>
          <a:xfrm>
            <a:off x="4624873" y="6772102"/>
            <a:ext cx="73660" cy="201295"/>
          </a:xfrm>
          <a:custGeom>
            <a:avLst/>
            <a:gdLst/>
            <a:ahLst/>
            <a:cxnLst/>
            <a:rect l="l" t="t" r="r" b="b"/>
            <a:pathLst>
              <a:path w="73660" h="201295">
                <a:moveTo>
                  <a:pt x="69805" y="0"/>
                </a:moveTo>
                <a:lnTo>
                  <a:pt x="73528" y="0"/>
                </a:lnTo>
              </a:path>
              <a:path w="73660" h="201295">
                <a:moveTo>
                  <a:pt x="69805" y="0"/>
                </a:moveTo>
                <a:lnTo>
                  <a:pt x="42814" y="0"/>
                </a:lnTo>
              </a:path>
              <a:path w="73660" h="201295">
                <a:moveTo>
                  <a:pt x="26060" y="0"/>
                </a:moveTo>
                <a:lnTo>
                  <a:pt x="0" y="0"/>
                </a:lnTo>
              </a:path>
              <a:path w="73660" h="201295">
                <a:moveTo>
                  <a:pt x="0" y="0"/>
                </a:moveTo>
                <a:lnTo>
                  <a:pt x="0" y="40022"/>
                </a:lnTo>
              </a:path>
              <a:path w="73660" h="201295">
                <a:moveTo>
                  <a:pt x="0" y="56775"/>
                </a:moveTo>
                <a:lnTo>
                  <a:pt x="0" y="92143"/>
                </a:lnTo>
              </a:path>
              <a:path w="73660" h="201295">
                <a:moveTo>
                  <a:pt x="0" y="109827"/>
                </a:moveTo>
                <a:lnTo>
                  <a:pt x="0" y="144265"/>
                </a:lnTo>
              </a:path>
              <a:path w="73660" h="201295">
                <a:moveTo>
                  <a:pt x="0" y="161949"/>
                </a:moveTo>
                <a:lnTo>
                  <a:pt x="0" y="201041"/>
                </a:lnTo>
              </a:path>
              <a:path w="73660" h="201295">
                <a:moveTo>
                  <a:pt x="0" y="201041"/>
                </a:moveTo>
                <a:lnTo>
                  <a:pt x="26060" y="201041"/>
                </a:lnTo>
              </a:path>
              <a:path w="73660" h="201295">
                <a:moveTo>
                  <a:pt x="42814" y="201041"/>
                </a:moveTo>
                <a:lnTo>
                  <a:pt x="69805" y="201041"/>
                </a:lnTo>
              </a:path>
              <a:path w="73660" h="201295">
                <a:moveTo>
                  <a:pt x="73528" y="0"/>
                </a:moveTo>
                <a:lnTo>
                  <a:pt x="73528" y="40022"/>
                </a:lnTo>
              </a:path>
              <a:path w="73660" h="201295">
                <a:moveTo>
                  <a:pt x="73528" y="56775"/>
                </a:moveTo>
                <a:lnTo>
                  <a:pt x="73528" y="92143"/>
                </a:lnTo>
              </a:path>
              <a:path w="73660" h="201295">
                <a:moveTo>
                  <a:pt x="73528" y="109827"/>
                </a:moveTo>
                <a:lnTo>
                  <a:pt x="73528" y="144265"/>
                </a:lnTo>
              </a:path>
              <a:path w="73660" h="201295">
                <a:moveTo>
                  <a:pt x="73528" y="161949"/>
                </a:moveTo>
                <a:lnTo>
                  <a:pt x="73528" y="201041"/>
                </a:lnTo>
              </a:path>
              <a:path w="73660" h="201295">
                <a:moveTo>
                  <a:pt x="69805" y="201041"/>
                </a:moveTo>
                <a:lnTo>
                  <a:pt x="69805" y="161949"/>
                </a:lnTo>
              </a:path>
              <a:path w="73660" h="201295">
                <a:moveTo>
                  <a:pt x="69805" y="144265"/>
                </a:moveTo>
                <a:lnTo>
                  <a:pt x="69805" y="109827"/>
                </a:lnTo>
              </a:path>
              <a:path w="73660" h="201295">
                <a:moveTo>
                  <a:pt x="69805" y="92143"/>
                </a:moveTo>
                <a:lnTo>
                  <a:pt x="69805" y="56775"/>
                </a:lnTo>
              </a:path>
              <a:path w="73660" h="201295">
                <a:moveTo>
                  <a:pt x="69805" y="40022"/>
                </a:moveTo>
                <a:lnTo>
                  <a:pt x="69805" y="0"/>
                </a:lnTo>
              </a:path>
              <a:path w="73660" h="201295">
                <a:moveTo>
                  <a:pt x="69805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52" name="object 18752"/>
          <p:cNvSpPr/>
          <p:nvPr/>
        </p:nvSpPr>
        <p:spPr>
          <a:xfrm>
            <a:off x="10665411" y="6842839"/>
            <a:ext cx="3175" cy="7620"/>
          </a:xfrm>
          <a:custGeom>
            <a:avLst/>
            <a:gdLst/>
            <a:ahLst/>
            <a:cxnLst/>
            <a:rect l="l" t="t" r="r" b="b"/>
            <a:pathLst>
              <a:path w="3175" h="7620">
                <a:moveTo>
                  <a:pt x="2792" y="0"/>
                </a:moveTo>
                <a:lnTo>
                  <a:pt x="0" y="7445"/>
                </a:lnTo>
              </a:path>
              <a:path w="3175" h="7620">
                <a:moveTo>
                  <a:pt x="0" y="7445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53" name="object 18753"/>
          <p:cNvSpPr/>
          <p:nvPr/>
        </p:nvSpPr>
        <p:spPr>
          <a:xfrm>
            <a:off x="4694679" y="6973144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54" name="object 18754"/>
          <p:cNvSpPr/>
          <p:nvPr/>
        </p:nvSpPr>
        <p:spPr>
          <a:xfrm>
            <a:off x="4553206" y="7060634"/>
            <a:ext cx="67310" cy="3810"/>
          </a:xfrm>
          <a:custGeom>
            <a:avLst/>
            <a:gdLst/>
            <a:ahLst/>
            <a:cxnLst/>
            <a:rect l="l" t="t" r="r" b="b"/>
            <a:pathLst>
              <a:path w="67310" h="3809">
                <a:moveTo>
                  <a:pt x="67013" y="0"/>
                </a:moveTo>
                <a:lnTo>
                  <a:pt x="0" y="0"/>
                </a:lnTo>
              </a:path>
              <a:path w="67310" h="3809">
                <a:moveTo>
                  <a:pt x="0" y="0"/>
                </a:moveTo>
                <a:lnTo>
                  <a:pt x="0" y="3722"/>
                </a:lnTo>
              </a:path>
              <a:path w="67310" h="3809">
                <a:moveTo>
                  <a:pt x="0" y="3722"/>
                </a:moveTo>
                <a:lnTo>
                  <a:pt x="67013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55" name="object 18755"/>
          <p:cNvSpPr/>
          <p:nvPr/>
        </p:nvSpPr>
        <p:spPr>
          <a:xfrm>
            <a:off x="4694679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756" name="object 18756"/>
          <p:cNvGrpSpPr/>
          <p:nvPr/>
        </p:nvGrpSpPr>
        <p:grpSpPr>
          <a:xfrm>
            <a:off x="4552275" y="6774894"/>
            <a:ext cx="146685" cy="290830"/>
            <a:chOff x="4552275" y="6774894"/>
            <a:chExt cx="146685" cy="290830"/>
          </a:xfrm>
        </p:grpSpPr>
        <p:sp>
          <p:nvSpPr>
            <p:cNvPr id="18757" name="object 18757"/>
            <p:cNvSpPr/>
            <p:nvPr/>
          </p:nvSpPr>
          <p:spPr>
            <a:xfrm>
              <a:off x="4553206" y="6775825"/>
              <a:ext cx="145415" cy="288925"/>
            </a:xfrm>
            <a:custGeom>
              <a:avLst/>
              <a:gdLst/>
              <a:ahLst/>
              <a:cxnLst/>
              <a:rect l="l" t="t" r="r" b="b"/>
              <a:pathLst>
                <a:path w="145414" h="288925">
                  <a:moveTo>
                    <a:pt x="141473" y="284808"/>
                  </a:moveTo>
                  <a:lnTo>
                    <a:pt x="141473" y="288531"/>
                  </a:lnTo>
                </a:path>
                <a:path w="145414" h="288925">
                  <a:moveTo>
                    <a:pt x="141473" y="288531"/>
                  </a:moveTo>
                  <a:lnTo>
                    <a:pt x="145196" y="288531"/>
                  </a:lnTo>
                </a:path>
                <a:path w="145414" h="288925">
                  <a:moveTo>
                    <a:pt x="67013" y="288531"/>
                  </a:moveTo>
                  <a:lnTo>
                    <a:pt x="141473" y="288531"/>
                  </a:lnTo>
                </a:path>
                <a:path w="145414" h="288925">
                  <a:moveTo>
                    <a:pt x="67013" y="288531"/>
                  </a:moveTo>
                  <a:lnTo>
                    <a:pt x="0" y="288531"/>
                  </a:lnTo>
                </a:path>
                <a:path w="145414" h="288925">
                  <a:moveTo>
                    <a:pt x="0" y="288531"/>
                  </a:moveTo>
                  <a:lnTo>
                    <a:pt x="0" y="0"/>
                  </a:lnTo>
                </a:path>
                <a:path w="145414" h="288925">
                  <a:moveTo>
                    <a:pt x="0" y="0"/>
                  </a:moveTo>
                  <a:lnTo>
                    <a:pt x="67013" y="0"/>
                  </a:lnTo>
                </a:path>
                <a:path w="145414" h="288925">
                  <a:moveTo>
                    <a:pt x="67013" y="240132"/>
                  </a:moveTo>
                  <a:lnTo>
                    <a:pt x="38160" y="240132"/>
                  </a:lnTo>
                </a:path>
                <a:path w="145414" h="288925">
                  <a:moveTo>
                    <a:pt x="38160" y="240132"/>
                  </a:moveTo>
                  <a:lnTo>
                    <a:pt x="34437" y="239201"/>
                  </a:lnTo>
                </a:path>
                <a:path w="145414" h="288925">
                  <a:moveTo>
                    <a:pt x="34437" y="239201"/>
                  </a:moveTo>
                  <a:lnTo>
                    <a:pt x="30714" y="236409"/>
                  </a:lnTo>
                </a:path>
                <a:path w="145414" h="288925">
                  <a:moveTo>
                    <a:pt x="30714" y="236409"/>
                  </a:moveTo>
                  <a:lnTo>
                    <a:pt x="29783" y="231755"/>
                  </a:lnTo>
                </a:path>
                <a:path w="145414" h="288925">
                  <a:moveTo>
                    <a:pt x="29783" y="231755"/>
                  </a:moveTo>
                  <a:lnTo>
                    <a:pt x="29783" y="161949"/>
                  </a:lnTo>
                </a:path>
                <a:path w="145414" h="288925">
                  <a:moveTo>
                    <a:pt x="29783" y="161949"/>
                  </a:moveTo>
                  <a:lnTo>
                    <a:pt x="30714" y="158226"/>
                  </a:lnTo>
                </a:path>
                <a:path w="145414" h="288925">
                  <a:moveTo>
                    <a:pt x="30714" y="158226"/>
                  </a:moveTo>
                  <a:lnTo>
                    <a:pt x="34437" y="155434"/>
                  </a:lnTo>
                </a:path>
                <a:path w="145414" h="288925">
                  <a:moveTo>
                    <a:pt x="34437" y="155434"/>
                  </a:moveTo>
                  <a:lnTo>
                    <a:pt x="38160" y="154503"/>
                  </a:lnTo>
                </a:path>
                <a:path w="145414" h="288925">
                  <a:moveTo>
                    <a:pt x="38160" y="154503"/>
                  </a:moveTo>
                  <a:lnTo>
                    <a:pt x="67013" y="154503"/>
                  </a:lnTo>
                </a:path>
                <a:path w="145414" h="288925">
                  <a:moveTo>
                    <a:pt x="134027" y="205694"/>
                  </a:moveTo>
                  <a:lnTo>
                    <a:pt x="134027" y="197318"/>
                  </a:lnTo>
                </a:path>
                <a:path w="145414" h="288925">
                  <a:moveTo>
                    <a:pt x="107966" y="201971"/>
                  </a:moveTo>
                  <a:lnTo>
                    <a:pt x="107966" y="205694"/>
                  </a:lnTo>
                </a:path>
                <a:path w="145414" h="288925">
                  <a:moveTo>
                    <a:pt x="126581" y="201971"/>
                  </a:moveTo>
                  <a:lnTo>
                    <a:pt x="126581" y="197318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58" name="object 18758"/>
            <p:cNvSpPr/>
            <p:nvPr/>
          </p:nvSpPr>
          <p:spPr>
            <a:xfrm>
              <a:off x="4678845" y="69768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59" name="object 18759"/>
            <p:cNvSpPr/>
            <p:nvPr/>
          </p:nvSpPr>
          <p:spPr>
            <a:xfrm>
              <a:off x="4678856" y="69777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60" name="object 18760"/>
            <p:cNvSpPr/>
            <p:nvPr/>
          </p:nvSpPr>
          <p:spPr>
            <a:xfrm>
              <a:off x="4677926" y="69768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61" name="object 18761"/>
            <p:cNvSpPr/>
            <p:nvPr/>
          </p:nvSpPr>
          <p:spPr>
            <a:xfrm>
              <a:off x="4645350" y="6973143"/>
              <a:ext cx="33655" cy="5080"/>
            </a:xfrm>
            <a:custGeom>
              <a:avLst/>
              <a:gdLst/>
              <a:ahLst/>
              <a:cxnLst/>
              <a:rect l="l" t="t" r="r" b="b"/>
              <a:pathLst>
                <a:path w="33654" h="5079">
                  <a:moveTo>
                    <a:pt x="33506" y="4653"/>
                  </a:moveTo>
                  <a:lnTo>
                    <a:pt x="32576" y="4653"/>
                  </a:lnTo>
                </a:path>
                <a:path w="33654" h="5079">
                  <a:moveTo>
                    <a:pt x="32576" y="4653"/>
                  </a:moveTo>
                  <a:lnTo>
                    <a:pt x="31645" y="4653"/>
                  </a:lnTo>
                </a:path>
                <a:path w="33654" h="5079">
                  <a:moveTo>
                    <a:pt x="31645" y="4653"/>
                  </a:moveTo>
                  <a:lnTo>
                    <a:pt x="0" y="4653"/>
                  </a:lnTo>
                </a:path>
                <a:path w="33654" h="5079">
                  <a:moveTo>
                    <a:pt x="0" y="0"/>
                  </a:moveTo>
                  <a:lnTo>
                    <a:pt x="0" y="4653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762" name="object 18762"/>
          <p:cNvSpPr/>
          <p:nvPr/>
        </p:nvSpPr>
        <p:spPr>
          <a:xfrm>
            <a:off x="10508115" y="6803748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0"/>
                </a:moveTo>
                <a:lnTo>
                  <a:pt x="0" y="7445"/>
                </a:lnTo>
              </a:path>
              <a:path w="1904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63" name="object 18763"/>
          <p:cNvSpPr/>
          <p:nvPr/>
        </p:nvSpPr>
        <p:spPr>
          <a:xfrm>
            <a:off x="4620220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30714"/>
                </a:lnTo>
              </a:path>
              <a:path h="79375">
                <a:moveTo>
                  <a:pt x="0" y="48398"/>
                </a:moveTo>
                <a:lnTo>
                  <a:pt x="0" y="79113"/>
                </a:lnTo>
              </a:path>
              <a:path h="79375">
                <a:moveTo>
                  <a:pt x="0" y="79113"/>
                </a:moveTo>
                <a:lnTo>
                  <a:pt x="0" y="48398"/>
                </a:lnTo>
              </a:path>
              <a:path h="7937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64" name="object 18764"/>
          <p:cNvSpPr/>
          <p:nvPr/>
        </p:nvSpPr>
        <p:spPr>
          <a:xfrm>
            <a:off x="13666134" y="4612773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0"/>
                </a:moveTo>
                <a:lnTo>
                  <a:pt x="2792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65" name="object 18765"/>
          <p:cNvSpPr/>
          <p:nvPr/>
        </p:nvSpPr>
        <p:spPr>
          <a:xfrm>
            <a:off x="4620220" y="6977798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66" name="object 18766"/>
          <p:cNvSpPr/>
          <p:nvPr/>
        </p:nvSpPr>
        <p:spPr>
          <a:xfrm>
            <a:off x="4620220" y="706063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67" name="object 18767"/>
          <p:cNvSpPr/>
          <p:nvPr/>
        </p:nvSpPr>
        <p:spPr>
          <a:xfrm>
            <a:off x="4620220" y="6977798"/>
            <a:ext cx="78740" cy="3810"/>
          </a:xfrm>
          <a:custGeom>
            <a:avLst/>
            <a:gdLst/>
            <a:ahLst/>
            <a:cxnLst/>
            <a:rect l="l" t="t" r="r" b="b"/>
            <a:pathLst>
              <a:path w="78739" h="3809">
                <a:moveTo>
                  <a:pt x="0" y="3722"/>
                </a:moveTo>
                <a:lnTo>
                  <a:pt x="4653" y="3722"/>
                </a:lnTo>
              </a:path>
              <a:path w="78739" h="3809">
                <a:moveTo>
                  <a:pt x="74459" y="3722"/>
                </a:moveTo>
                <a:lnTo>
                  <a:pt x="45606" y="3722"/>
                </a:lnTo>
              </a:path>
              <a:path w="78739" h="3809">
                <a:moveTo>
                  <a:pt x="27922" y="3722"/>
                </a:moveTo>
                <a:lnTo>
                  <a:pt x="0" y="3722"/>
                </a:lnTo>
              </a:path>
              <a:path w="78739" h="3809">
                <a:moveTo>
                  <a:pt x="0" y="0"/>
                </a:moveTo>
                <a:lnTo>
                  <a:pt x="30714" y="0"/>
                </a:lnTo>
              </a:path>
              <a:path w="78739" h="3809">
                <a:moveTo>
                  <a:pt x="47468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68" name="object 18768"/>
          <p:cNvSpPr/>
          <p:nvPr/>
        </p:nvSpPr>
        <p:spPr>
          <a:xfrm>
            <a:off x="13834600" y="4523421"/>
            <a:ext cx="33020" cy="132715"/>
          </a:xfrm>
          <a:custGeom>
            <a:avLst/>
            <a:gdLst/>
            <a:ahLst/>
            <a:cxnLst/>
            <a:rect l="l" t="t" r="r" b="b"/>
            <a:pathLst>
              <a:path w="33019" h="132714">
                <a:moveTo>
                  <a:pt x="0" y="131235"/>
                </a:moveTo>
                <a:lnTo>
                  <a:pt x="3722" y="132165"/>
                </a:lnTo>
              </a:path>
              <a:path w="33019" h="132714">
                <a:moveTo>
                  <a:pt x="3722" y="132165"/>
                </a:moveTo>
                <a:lnTo>
                  <a:pt x="10238" y="106104"/>
                </a:lnTo>
              </a:path>
              <a:path w="33019" h="132714">
                <a:moveTo>
                  <a:pt x="13961" y="89351"/>
                </a:moveTo>
                <a:lnTo>
                  <a:pt x="22337" y="57706"/>
                </a:lnTo>
              </a:path>
              <a:path w="33019" h="132714">
                <a:moveTo>
                  <a:pt x="26060" y="41883"/>
                </a:moveTo>
                <a:lnTo>
                  <a:pt x="32576" y="15822"/>
                </a:lnTo>
              </a:path>
              <a:path w="33019" h="132714">
                <a:moveTo>
                  <a:pt x="32576" y="15822"/>
                </a:moveTo>
                <a:lnTo>
                  <a:pt x="32576" y="13030"/>
                </a:lnTo>
              </a:path>
              <a:path w="33019" h="132714">
                <a:moveTo>
                  <a:pt x="26060" y="1861"/>
                </a:moveTo>
                <a:lnTo>
                  <a:pt x="23268" y="0"/>
                </a:lnTo>
              </a:path>
              <a:path w="33019" h="132714">
                <a:moveTo>
                  <a:pt x="28853" y="3722"/>
                </a:moveTo>
                <a:lnTo>
                  <a:pt x="26060" y="1861"/>
                </a:lnTo>
              </a:path>
              <a:path w="33019" h="132714">
                <a:moveTo>
                  <a:pt x="30714" y="6515"/>
                </a:moveTo>
                <a:lnTo>
                  <a:pt x="28853" y="3722"/>
                </a:lnTo>
              </a:path>
              <a:path w="33019" h="132714">
                <a:moveTo>
                  <a:pt x="32576" y="9307"/>
                </a:moveTo>
                <a:lnTo>
                  <a:pt x="30714" y="6515"/>
                </a:lnTo>
              </a:path>
              <a:path w="33019" h="132714">
                <a:moveTo>
                  <a:pt x="32576" y="12099"/>
                </a:moveTo>
                <a:lnTo>
                  <a:pt x="32576" y="9307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69" name="object 18769"/>
          <p:cNvSpPr/>
          <p:nvPr/>
        </p:nvSpPr>
        <p:spPr>
          <a:xfrm>
            <a:off x="13666134" y="4487123"/>
            <a:ext cx="45085" cy="125730"/>
          </a:xfrm>
          <a:custGeom>
            <a:avLst/>
            <a:gdLst/>
            <a:ahLst/>
            <a:cxnLst/>
            <a:rect l="l" t="t" r="r" b="b"/>
            <a:pathLst>
              <a:path w="45084" h="125729">
                <a:moveTo>
                  <a:pt x="32576" y="3722"/>
                </a:moveTo>
                <a:lnTo>
                  <a:pt x="30714" y="5584"/>
                </a:lnTo>
              </a:path>
              <a:path w="45084" h="125729">
                <a:moveTo>
                  <a:pt x="34437" y="1861"/>
                </a:moveTo>
                <a:lnTo>
                  <a:pt x="32576" y="3722"/>
                </a:lnTo>
              </a:path>
              <a:path w="45084" h="125729">
                <a:moveTo>
                  <a:pt x="38160" y="0"/>
                </a:moveTo>
                <a:lnTo>
                  <a:pt x="34437" y="1861"/>
                </a:lnTo>
              </a:path>
              <a:path w="45084" h="125729">
                <a:moveTo>
                  <a:pt x="40952" y="0"/>
                </a:moveTo>
                <a:lnTo>
                  <a:pt x="38160" y="0"/>
                </a:lnTo>
              </a:path>
              <a:path w="45084" h="125729">
                <a:moveTo>
                  <a:pt x="44675" y="0"/>
                </a:moveTo>
                <a:lnTo>
                  <a:pt x="40952" y="0"/>
                </a:lnTo>
              </a:path>
              <a:path w="45084" h="125729">
                <a:moveTo>
                  <a:pt x="29783" y="6515"/>
                </a:moveTo>
                <a:lnTo>
                  <a:pt x="28853" y="9307"/>
                </a:lnTo>
              </a:path>
              <a:path w="45084" h="125729">
                <a:moveTo>
                  <a:pt x="28853" y="9307"/>
                </a:moveTo>
                <a:lnTo>
                  <a:pt x="22337" y="35368"/>
                </a:lnTo>
              </a:path>
              <a:path w="45084" h="125729">
                <a:moveTo>
                  <a:pt x="18614" y="51190"/>
                </a:moveTo>
                <a:lnTo>
                  <a:pt x="10238" y="82836"/>
                </a:lnTo>
              </a:path>
              <a:path w="45084" h="125729">
                <a:moveTo>
                  <a:pt x="6515" y="98659"/>
                </a:moveTo>
                <a:lnTo>
                  <a:pt x="0" y="12565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70" name="object 18770"/>
          <p:cNvSpPr/>
          <p:nvPr/>
        </p:nvSpPr>
        <p:spPr>
          <a:xfrm>
            <a:off x="4620220" y="7060634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27922" y="0"/>
                </a:lnTo>
              </a:path>
              <a:path w="74929">
                <a:moveTo>
                  <a:pt x="45606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771" name="object 18771"/>
          <p:cNvGrpSpPr/>
          <p:nvPr/>
        </p:nvGrpSpPr>
        <p:grpSpPr>
          <a:xfrm>
            <a:off x="13694987" y="4483399"/>
            <a:ext cx="174625" cy="49530"/>
            <a:chOff x="13694987" y="4483399"/>
            <a:chExt cx="174625" cy="49530"/>
          </a:xfrm>
        </p:grpSpPr>
        <p:sp>
          <p:nvSpPr>
            <p:cNvPr id="18772" name="object 18772"/>
            <p:cNvSpPr/>
            <p:nvPr/>
          </p:nvSpPr>
          <p:spPr>
            <a:xfrm>
              <a:off x="13695918" y="4484330"/>
              <a:ext cx="162560" cy="36830"/>
            </a:xfrm>
            <a:custGeom>
              <a:avLst/>
              <a:gdLst/>
              <a:ahLst/>
              <a:cxnLst/>
              <a:rect l="l" t="t" r="r" b="b"/>
              <a:pathLst>
                <a:path w="162559" h="36829">
                  <a:moveTo>
                    <a:pt x="930" y="5584"/>
                  </a:moveTo>
                  <a:lnTo>
                    <a:pt x="2792" y="3722"/>
                  </a:lnTo>
                </a:path>
                <a:path w="162559" h="36829">
                  <a:moveTo>
                    <a:pt x="0" y="9307"/>
                  </a:moveTo>
                  <a:lnTo>
                    <a:pt x="930" y="5584"/>
                  </a:lnTo>
                </a:path>
                <a:path w="162559" h="36829">
                  <a:moveTo>
                    <a:pt x="12099" y="0"/>
                  </a:moveTo>
                  <a:lnTo>
                    <a:pt x="15822" y="0"/>
                  </a:lnTo>
                </a:path>
                <a:path w="162559" h="36829">
                  <a:moveTo>
                    <a:pt x="9307" y="0"/>
                  </a:moveTo>
                  <a:lnTo>
                    <a:pt x="12099" y="0"/>
                  </a:lnTo>
                </a:path>
                <a:path w="162559" h="36829">
                  <a:moveTo>
                    <a:pt x="5584" y="930"/>
                  </a:moveTo>
                  <a:lnTo>
                    <a:pt x="9307" y="0"/>
                  </a:lnTo>
                </a:path>
                <a:path w="162559" h="36829">
                  <a:moveTo>
                    <a:pt x="2792" y="3722"/>
                  </a:moveTo>
                  <a:lnTo>
                    <a:pt x="5584" y="930"/>
                  </a:lnTo>
                </a:path>
                <a:path w="162559" h="36829">
                  <a:moveTo>
                    <a:pt x="15822" y="0"/>
                  </a:moveTo>
                  <a:lnTo>
                    <a:pt x="54913" y="10238"/>
                  </a:lnTo>
                </a:path>
                <a:path w="162559" h="36829">
                  <a:moveTo>
                    <a:pt x="71667" y="13961"/>
                  </a:moveTo>
                  <a:lnTo>
                    <a:pt x="106104" y="22337"/>
                  </a:lnTo>
                </a:path>
                <a:path w="162559" h="36829">
                  <a:moveTo>
                    <a:pt x="122858" y="26991"/>
                  </a:moveTo>
                  <a:lnTo>
                    <a:pt x="161949" y="36299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73" name="object 18773"/>
            <p:cNvSpPr/>
            <p:nvPr/>
          </p:nvSpPr>
          <p:spPr>
            <a:xfrm>
              <a:off x="13863451" y="45234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74" name="object 18774"/>
            <p:cNvSpPr/>
            <p:nvPr/>
          </p:nvSpPr>
          <p:spPr>
            <a:xfrm>
              <a:off x="13857867" y="4520629"/>
              <a:ext cx="10795" cy="12700"/>
            </a:xfrm>
            <a:custGeom>
              <a:avLst/>
              <a:gdLst/>
              <a:ahLst/>
              <a:cxnLst/>
              <a:rect l="l" t="t" r="r" b="b"/>
              <a:pathLst>
                <a:path w="10794" h="12700">
                  <a:moveTo>
                    <a:pt x="3722" y="1861"/>
                  </a:moveTo>
                  <a:lnTo>
                    <a:pt x="6515" y="3722"/>
                  </a:lnTo>
                </a:path>
                <a:path w="10794" h="12700">
                  <a:moveTo>
                    <a:pt x="0" y="0"/>
                  </a:moveTo>
                  <a:lnTo>
                    <a:pt x="3722" y="1861"/>
                  </a:lnTo>
                </a:path>
                <a:path w="10794" h="12700">
                  <a:moveTo>
                    <a:pt x="10238" y="9307"/>
                  </a:moveTo>
                  <a:lnTo>
                    <a:pt x="10238" y="12099"/>
                  </a:lnTo>
                </a:path>
                <a:path w="10794" h="12700">
                  <a:moveTo>
                    <a:pt x="8376" y="6515"/>
                  </a:moveTo>
                  <a:lnTo>
                    <a:pt x="10238" y="9307"/>
                  </a:lnTo>
                </a:path>
                <a:path w="10794" h="12700">
                  <a:moveTo>
                    <a:pt x="6515" y="4653"/>
                  </a:moveTo>
                  <a:lnTo>
                    <a:pt x="8376" y="6515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775" name="object 18775"/>
          <p:cNvSpPr/>
          <p:nvPr/>
        </p:nvSpPr>
        <p:spPr>
          <a:xfrm>
            <a:off x="4620220" y="7060634"/>
            <a:ext cx="78740" cy="3810"/>
          </a:xfrm>
          <a:custGeom>
            <a:avLst/>
            <a:gdLst/>
            <a:ahLst/>
            <a:cxnLst/>
            <a:rect l="l" t="t" r="r" b="b"/>
            <a:pathLst>
              <a:path w="78739" h="3809">
                <a:moveTo>
                  <a:pt x="4653" y="0"/>
                </a:moveTo>
                <a:lnTo>
                  <a:pt x="0" y="0"/>
                </a:lnTo>
              </a:path>
              <a:path w="78739" h="3809">
                <a:moveTo>
                  <a:pt x="0" y="3722"/>
                </a:moveTo>
                <a:lnTo>
                  <a:pt x="30714" y="3722"/>
                </a:lnTo>
              </a:path>
              <a:path w="78739" h="3809">
                <a:moveTo>
                  <a:pt x="47468" y="3722"/>
                </a:moveTo>
                <a:lnTo>
                  <a:pt x="78182" y="3722"/>
                </a:lnTo>
              </a:path>
              <a:path w="78739" h="3809">
                <a:moveTo>
                  <a:pt x="78182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76" name="object 18776"/>
          <p:cNvSpPr/>
          <p:nvPr/>
        </p:nvSpPr>
        <p:spPr>
          <a:xfrm>
            <a:off x="13758278" y="4913404"/>
            <a:ext cx="15240" cy="7620"/>
          </a:xfrm>
          <a:custGeom>
            <a:avLst/>
            <a:gdLst/>
            <a:ahLst/>
            <a:cxnLst/>
            <a:rect l="l" t="t" r="r" b="b"/>
            <a:pathLst>
              <a:path w="15240" h="7620">
                <a:moveTo>
                  <a:pt x="0" y="7445"/>
                </a:moveTo>
                <a:lnTo>
                  <a:pt x="5584" y="7445"/>
                </a:lnTo>
              </a:path>
              <a:path w="15240" h="7620">
                <a:moveTo>
                  <a:pt x="6515" y="6515"/>
                </a:moveTo>
                <a:lnTo>
                  <a:pt x="7445" y="6515"/>
                </a:lnTo>
              </a:path>
              <a:path w="15240" h="7620">
                <a:moveTo>
                  <a:pt x="7445" y="6515"/>
                </a:moveTo>
                <a:lnTo>
                  <a:pt x="11168" y="4653"/>
                </a:lnTo>
              </a:path>
              <a:path w="15240" h="7620">
                <a:moveTo>
                  <a:pt x="12099" y="3722"/>
                </a:moveTo>
                <a:lnTo>
                  <a:pt x="1489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77" name="object 18777"/>
          <p:cNvSpPr/>
          <p:nvPr/>
        </p:nvSpPr>
        <p:spPr>
          <a:xfrm>
            <a:off x="13602844" y="4867797"/>
            <a:ext cx="155575" cy="53340"/>
          </a:xfrm>
          <a:custGeom>
            <a:avLst/>
            <a:gdLst/>
            <a:ahLst/>
            <a:cxnLst/>
            <a:rect l="l" t="t" r="r" b="b"/>
            <a:pathLst>
              <a:path w="155575" h="53339">
                <a:moveTo>
                  <a:pt x="9307" y="15822"/>
                </a:moveTo>
                <a:lnTo>
                  <a:pt x="48398" y="26060"/>
                </a:lnTo>
              </a:path>
              <a:path w="155575" h="53339">
                <a:moveTo>
                  <a:pt x="65152" y="29783"/>
                </a:moveTo>
                <a:lnTo>
                  <a:pt x="99589" y="38160"/>
                </a:lnTo>
              </a:path>
              <a:path w="155575" h="53339">
                <a:moveTo>
                  <a:pt x="116343" y="42814"/>
                </a:moveTo>
                <a:lnTo>
                  <a:pt x="155434" y="53052"/>
                </a:lnTo>
              </a:path>
              <a:path w="155575" h="53339">
                <a:moveTo>
                  <a:pt x="0" y="0"/>
                </a:moveTo>
                <a:lnTo>
                  <a:pt x="0" y="5584"/>
                </a:lnTo>
              </a:path>
              <a:path w="155575" h="53339">
                <a:moveTo>
                  <a:pt x="0" y="6515"/>
                </a:moveTo>
                <a:lnTo>
                  <a:pt x="1861" y="11168"/>
                </a:lnTo>
              </a:path>
              <a:path w="155575" h="53339">
                <a:moveTo>
                  <a:pt x="2792" y="12099"/>
                </a:moveTo>
                <a:lnTo>
                  <a:pt x="5584" y="13961"/>
                </a:lnTo>
              </a:path>
              <a:path w="155575" h="53339">
                <a:moveTo>
                  <a:pt x="5584" y="13961"/>
                </a:moveTo>
                <a:lnTo>
                  <a:pt x="6515" y="1489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78" name="object 18778"/>
          <p:cNvSpPr/>
          <p:nvPr/>
        </p:nvSpPr>
        <p:spPr>
          <a:xfrm>
            <a:off x="4698402" y="6981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30714"/>
                </a:lnTo>
              </a:path>
              <a:path h="79375">
                <a:moveTo>
                  <a:pt x="0" y="48398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79" name="object 18779"/>
          <p:cNvSpPr/>
          <p:nvPr/>
        </p:nvSpPr>
        <p:spPr>
          <a:xfrm>
            <a:off x="13602844" y="4610912"/>
            <a:ext cx="63500" cy="257175"/>
          </a:xfrm>
          <a:custGeom>
            <a:avLst/>
            <a:gdLst/>
            <a:ahLst/>
            <a:cxnLst/>
            <a:rect l="l" t="t" r="r" b="b"/>
            <a:pathLst>
              <a:path w="63500" h="257175">
                <a:moveTo>
                  <a:pt x="63290" y="0"/>
                </a:moveTo>
                <a:lnTo>
                  <a:pt x="58636" y="18614"/>
                </a:lnTo>
              </a:path>
              <a:path w="63500" h="257175">
                <a:moveTo>
                  <a:pt x="54913" y="35368"/>
                </a:moveTo>
                <a:lnTo>
                  <a:pt x="46537" y="69805"/>
                </a:lnTo>
              </a:path>
              <a:path w="63500" h="257175">
                <a:moveTo>
                  <a:pt x="41883" y="86559"/>
                </a:moveTo>
                <a:lnTo>
                  <a:pt x="33506" y="120066"/>
                </a:lnTo>
              </a:path>
              <a:path w="63500" h="257175">
                <a:moveTo>
                  <a:pt x="29783" y="136819"/>
                </a:moveTo>
                <a:lnTo>
                  <a:pt x="21407" y="171257"/>
                </a:lnTo>
              </a:path>
              <a:path w="63500" h="257175">
                <a:moveTo>
                  <a:pt x="16753" y="188010"/>
                </a:moveTo>
                <a:lnTo>
                  <a:pt x="8376" y="221517"/>
                </a:lnTo>
              </a:path>
              <a:path w="63500" h="257175">
                <a:moveTo>
                  <a:pt x="4653" y="238270"/>
                </a:moveTo>
                <a:lnTo>
                  <a:pt x="0" y="25688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80" name="object 18780"/>
          <p:cNvSpPr/>
          <p:nvPr/>
        </p:nvSpPr>
        <p:spPr>
          <a:xfrm>
            <a:off x="10508115" y="6803748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0"/>
                </a:moveTo>
                <a:lnTo>
                  <a:pt x="0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81" name="object 18781"/>
          <p:cNvSpPr/>
          <p:nvPr/>
        </p:nvSpPr>
        <p:spPr>
          <a:xfrm>
            <a:off x="13774101" y="4653726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69" h="257175">
                <a:moveTo>
                  <a:pt x="0" y="256885"/>
                </a:moveTo>
                <a:lnTo>
                  <a:pt x="4653" y="238270"/>
                </a:lnTo>
              </a:path>
              <a:path w="64769" h="257175">
                <a:moveTo>
                  <a:pt x="9307" y="221517"/>
                </a:moveTo>
                <a:lnTo>
                  <a:pt x="17684" y="188010"/>
                </a:lnTo>
              </a:path>
              <a:path w="64769" h="257175">
                <a:moveTo>
                  <a:pt x="21407" y="171257"/>
                </a:moveTo>
                <a:lnTo>
                  <a:pt x="30714" y="136819"/>
                </a:lnTo>
              </a:path>
              <a:path w="64769" h="257175">
                <a:moveTo>
                  <a:pt x="34437" y="120066"/>
                </a:moveTo>
                <a:lnTo>
                  <a:pt x="42814" y="86559"/>
                </a:lnTo>
              </a:path>
              <a:path w="64769" h="257175">
                <a:moveTo>
                  <a:pt x="47468" y="69805"/>
                </a:moveTo>
                <a:lnTo>
                  <a:pt x="55844" y="35368"/>
                </a:lnTo>
              </a:path>
              <a:path w="64769" h="257175">
                <a:moveTo>
                  <a:pt x="59567" y="18614"/>
                </a:moveTo>
                <a:lnTo>
                  <a:pt x="6422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82" name="object 18782"/>
          <p:cNvSpPr/>
          <p:nvPr/>
        </p:nvSpPr>
        <p:spPr>
          <a:xfrm>
            <a:off x="10508115" y="6803748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83" name="object 18783"/>
          <p:cNvSpPr/>
          <p:nvPr/>
        </p:nvSpPr>
        <p:spPr>
          <a:xfrm>
            <a:off x="13601913" y="4867797"/>
            <a:ext cx="10795" cy="15875"/>
          </a:xfrm>
          <a:custGeom>
            <a:avLst/>
            <a:gdLst/>
            <a:ahLst/>
            <a:cxnLst/>
            <a:rect l="l" t="t" r="r" b="b"/>
            <a:pathLst>
              <a:path w="10794" h="15875">
                <a:moveTo>
                  <a:pt x="0" y="3722"/>
                </a:moveTo>
                <a:lnTo>
                  <a:pt x="930" y="0"/>
                </a:lnTo>
              </a:path>
              <a:path w="10794" h="15875">
                <a:moveTo>
                  <a:pt x="930" y="7445"/>
                </a:moveTo>
                <a:lnTo>
                  <a:pt x="0" y="3722"/>
                </a:lnTo>
              </a:path>
              <a:path w="10794" h="15875">
                <a:moveTo>
                  <a:pt x="1861" y="10238"/>
                </a:moveTo>
                <a:lnTo>
                  <a:pt x="930" y="7445"/>
                </a:lnTo>
              </a:path>
              <a:path w="10794" h="15875">
                <a:moveTo>
                  <a:pt x="3722" y="13030"/>
                </a:moveTo>
                <a:lnTo>
                  <a:pt x="1861" y="10238"/>
                </a:lnTo>
              </a:path>
              <a:path w="10794" h="15875">
                <a:moveTo>
                  <a:pt x="6515" y="14891"/>
                </a:moveTo>
                <a:lnTo>
                  <a:pt x="3722" y="13030"/>
                </a:lnTo>
              </a:path>
              <a:path w="10794" h="15875">
                <a:moveTo>
                  <a:pt x="10238" y="15822"/>
                </a:moveTo>
                <a:lnTo>
                  <a:pt x="6515" y="1489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84" name="object 18784"/>
          <p:cNvSpPr/>
          <p:nvPr/>
        </p:nvSpPr>
        <p:spPr>
          <a:xfrm>
            <a:off x="4624873" y="6981521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69805" y="0"/>
                </a:moveTo>
                <a:lnTo>
                  <a:pt x="73528" y="0"/>
                </a:lnTo>
              </a:path>
              <a:path w="73660">
                <a:moveTo>
                  <a:pt x="69805" y="0"/>
                </a:moveTo>
                <a:lnTo>
                  <a:pt x="42814" y="0"/>
                </a:lnTo>
              </a:path>
              <a:path w="7366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85" name="object 18785"/>
          <p:cNvSpPr/>
          <p:nvPr/>
        </p:nvSpPr>
        <p:spPr>
          <a:xfrm>
            <a:off x="13758278" y="4910612"/>
            <a:ext cx="15875" cy="10795"/>
          </a:xfrm>
          <a:custGeom>
            <a:avLst/>
            <a:gdLst/>
            <a:ahLst/>
            <a:cxnLst/>
            <a:rect l="l" t="t" r="r" b="b"/>
            <a:pathLst>
              <a:path w="15875" h="10795">
                <a:moveTo>
                  <a:pt x="3722" y="10238"/>
                </a:moveTo>
                <a:lnTo>
                  <a:pt x="0" y="10238"/>
                </a:lnTo>
              </a:path>
              <a:path w="15875" h="10795">
                <a:moveTo>
                  <a:pt x="7445" y="9307"/>
                </a:moveTo>
                <a:lnTo>
                  <a:pt x="3722" y="10238"/>
                </a:lnTo>
              </a:path>
              <a:path w="15875" h="10795">
                <a:moveTo>
                  <a:pt x="10238" y="8376"/>
                </a:moveTo>
                <a:lnTo>
                  <a:pt x="7445" y="9307"/>
                </a:lnTo>
              </a:path>
              <a:path w="15875" h="10795">
                <a:moveTo>
                  <a:pt x="13030" y="6515"/>
                </a:moveTo>
                <a:lnTo>
                  <a:pt x="10238" y="8376"/>
                </a:lnTo>
              </a:path>
              <a:path w="15875" h="10795">
                <a:moveTo>
                  <a:pt x="14891" y="3722"/>
                </a:moveTo>
                <a:lnTo>
                  <a:pt x="13030" y="6515"/>
                </a:lnTo>
              </a:path>
              <a:path w="15875" h="10795">
                <a:moveTo>
                  <a:pt x="15822" y="0"/>
                </a:moveTo>
                <a:lnTo>
                  <a:pt x="14891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86" name="object 18786"/>
          <p:cNvSpPr/>
          <p:nvPr/>
        </p:nvSpPr>
        <p:spPr>
          <a:xfrm>
            <a:off x="4624873" y="6981521"/>
            <a:ext cx="73660" cy="79375"/>
          </a:xfrm>
          <a:custGeom>
            <a:avLst/>
            <a:gdLst/>
            <a:ahLst/>
            <a:cxnLst/>
            <a:rect l="l" t="t" r="r" b="b"/>
            <a:pathLst>
              <a:path w="73660" h="79375">
                <a:moveTo>
                  <a:pt x="0" y="0"/>
                </a:moveTo>
                <a:lnTo>
                  <a:pt x="0" y="30714"/>
                </a:lnTo>
              </a:path>
              <a:path w="73660" h="79375">
                <a:moveTo>
                  <a:pt x="0" y="48398"/>
                </a:moveTo>
                <a:lnTo>
                  <a:pt x="0" y="79113"/>
                </a:lnTo>
              </a:path>
              <a:path w="73660" h="79375">
                <a:moveTo>
                  <a:pt x="0" y="79113"/>
                </a:moveTo>
                <a:lnTo>
                  <a:pt x="26060" y="79113"/>
                </a:lnTo>
              </a:path>
              <a:path w="73660" h="79375">
                <a:moveTo>
                  <a:pt x="42814" y="79113"/>
                </a:moveTo>
                <a:lnTo>
                  <a:pt x="69805" y="79113"/>
                </a:lnTo>
              </a:path>
              <a:path w="73660" h="79375">
                <a:moveTo>
                  <a:pt x="73528" y="0"/>
                </a:moveTo>
                <a:lnTo>
                  <a:pt x="73528" y="30714"/>
                </a:lnTo>
              </a:path>
              <a:path w="73660" h="79375">
                <a:moveTo>
                  <a:pt x="73528" y="48398"/>
                </a:moveTo>
                <a:lnTo>
                  <a:pt x="73528" y="79113"/>
                </a:lnTo>
              </a:path>
              <a:path w="73660" h="79375">
                <a:moveTo>
                  <a:pt x="69805" y="79113"/>
                </a:moveTo>
                <a:lnTo>
                  <a:pt x="69805" y="48398"/>
                </a:lnTo>
              </a:path>
              <a:path w="73660" h="79375">
                <a:moveTo>
                  <a:pt x="69805" y="30714"/>
                </a:moveTo>
                <a:lnTo>
                  <a:pt x="69805" y="0"/>
                </a:lnTo>
              </a:path>
              <a:path w="73660" h="79375">
                <a:moveTo>
                  <a:pt x="69805" y="0"/>
                </a:moveTo>
                <a:lnTo>
                  <a:pt x="73528" y="0"/>
                </a:lnTo>
              </a:path>
              <a:path w="73660" h="79375">
                <a:moveTo>
                  <a:pt x="73528" y="79113"/>
                </a:moveTo>
                <a:lnTo>
                  <a:pt x="69805" y="7911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87" name="object 18787"/>
          <p:cNvSpPr/>
          <p:nvPr/>
        </p:nvSpPr>
        <p:spPr>
          <a:xfrm>
            <a:off x="4561583" y="6885654"/>
            <a:ext cx="5080" cy="175260"/>
          </a:xfrm>
          <a:custGeom>
            <a:avLst/>
            <a:gdLst/>
            <a:ahLst/>
            <a:cxnLst/>
            <a:rect l="l" t="t" r="r" b="b"/>
            <a:pathLst>
              <a:path w="5079" h="175259">
                <a:moveTo>
                  <a:pt x="4653" y="4653"/>
                </a:moveTo>
                <a:lnTo>
                  <a:pt x="4653" y="26060"/>
                </a:lnTo>
              </a:path>
              <a:path w="5079" h="175259">
                <a:moveTo>
                  <a:pt x="4653" y="43745"/>
                </a:moveTo>
                <a:lnTo>
                  <a:pt x="4653" y="79113"/>
                </a:lnTo>
              </a:path>
              <a:path w="5079" h="175259">
                <a:moveTo>
                  <a:pt x="4653" y="95866"/>
                </a:moveTo>
                <a:lnTo>
                  <a:pt x="4653" y="131235"/>
                </a:lnTo>
              </a:path>
              <a:path w="5079" h="175259">
                <a:moveTo>
                  <a:pt x="4653" y="147988"/>
                </a:moveTo>
                <a:lnTo>
                  <a:pt x="4653" y="170326"/>
                </a:lnTo>
              </a:path>
              <a:path w="5079" h="175259">
                <a:moveTo>
                  <a:pt x="0" y="0"/>
                </a:moveTo>
                <a:lnTo>
                  <a:pt x="0" y="26060"/>
                </a:lnTo>
              </a:path>
              <a:path w="5079" h="175259">
                <a:moveTo>
                  <a:pt x="0" y="43745"/>
                </a:moveTo>
                <a:lnTo>
                  <a:pt x="0" y="79113"/>
                </a:lnTo>
              </a:path>
              <a:path w="5079" h="175259">
                <a:moveTo>
                  <a:pt x="0" y="95866"/>
                </a:moveTo>
                <a:lnTo>
                  <a:pt x="0" y="131235"/>
                </a:lnTo>
              </a:path>
              <a:path w="5079" h="175259">
                <a:moveTo>
                  <a:pt x="0" y="147988"/>
                </a:moveTo>
                <a:lnTo>
                  <a:pt x="0" y="17498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88" name="object 18788"/>
          <p:cNvSpPr/>
          <p:nvPr/>
        </p:nvSpPr>
        <p:spPr>
          <a:xfrm>
            <a:off x="10508115" y="6803748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0"/>
                </a:moveTo>
                <a:lnTo>
                  <a:pt x="0" y="7445"/>
                </a:lnTo>
              </a:path>
              <a:path w="1904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89" name="object 18789"/>
          <p:cNvSpPr/>
          <p:nvPr/>
        </p:nvSpPr>
        <p:spPr>
          <a:xfrm>
            <a:off x="4561583" y="6885654"/>
            <a:ext cx="59055" cy="5080"/>
          </a:xfrm>
          <a:custGeom>
            <a:avLst/>
            <a:gdLst/>
            <a:ahLst/>
            <a:cxnLst/>
            <a:rect l="l" t="t" r="r" b="b"/>
            <a:pathLst>
              <a:path w="59054" h="5079">
                <a:moveTo>
                  <a:pt x="58636" y="4653"/>
                </a:moveTo>
                <a:lnTo>
                  <a:pt x="40022" y="4653"/>
                </a:lnTo>
              </a:path>
              <a:path w="59054" h="5079">
                <a:moveTo>
                  <a:pt x="23268" y="4653"/>
                </a:moveTo>
                <a:lnTo>
                  <a:pt x="4653" y="4653"/>
                </a:lnTo>
              </a:path>
              <a:path w="59054" h="5079">
                <a:moveTo>
                  <a:pt x="58636" y="0"/>
                </a:moveTo>
                <a:lnTo>
                  <a:pt x="38160" y="0"/>
                </a:lnTo>
              </a:path>
              <a:path w="59054" h="5079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90" name="object 18790"/>
          <p:cNvSpPr/>
          <p:nvPr/>
        </p:nvSpPr>
        <p:spPr>
          <a:xfrm>
            <a:off x="4566236" y="7055980"/>
            <a:ext cx="54610" cy="0"/>
          </a:xfrm>
          <a:custGeom>
            <a:avLst/>
            <a:gdLst/>
            <a:ahLst/>
            <a:cxnLst/>
            <a:rect l="l" t="t" r="r" b="b"/>
            <a:pathLst>
              <a:path w="54610">
                <a:moveTo>
                  <a:pt x="0" y="0"/>
                </a:moveTo>
                <a:lnTo>
                  <a:pt x="18614" y="0"/>
                </a:lnTo>
              </a:path>
              <a:path w="54610">
                <a:moveTo>
                  <a:pt x="35368" y="0"/>
                </a:moveTo>
                <a:lnTo>
                  <a:pt x="5398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791" name="object 18791"/>
          <p:cNvGrpSpPr/>
          <p:nvPr/>
        </p:nvGrpSpPr>
        <p:grpSpPr>
          <a:xfrm>
            <a:off x="13432516" y="4650003"/>
            <a:ext cx="3810" cy="11430"/>
            <a:chOff x="13432516" y="4650003"/>
            <a:chExt cx="3810" cy="11430"/>
          </a:xfrm>
        </p:grpSpPr>
        <p:sp>
          <p:nvSpPr>
            <p:cNvPr id="18792" name="object 18792"/>
            <p:cNvSpPr/>
            <p:nvPr/>
          </p:nvSpPr>
          <p:spPr>
            <a:xfrm>
              <a:off x="13433447" y="4650934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930" y="930"/>
                  </a:moveTo>
                  <a:lnTo>
                    <a:pt x="930" y="8376"/>
                  </a:lnTo>
                </a:path>
                <a:path w="3175" h="9525">
                  <a:moveTo>
                    <a:pt x="0" y="0"/>
                  </a:moveTo>
                  <a:lnTo>
                    <a:pt x="0" y="9307"/>
                  </a:lnTo>
                </a:path>
                <a:path w="3175" h="9525">
                  <a:moveTo>
                    <a:pt x="2792" y="9307"/>
                  </a:moveTo>
                  <a:lnTo>
                    <a:pt x="1861" y="9307"/>
                  </a:lnTo>
                </a:path>
                <a:path w="3175" h="9525">
                  <a:moveTo>
                    <a:pt x="1861" y="9307"/>
                  </a:moveTo>
                  <a:lnTo>
                    <a:pt x="930" y="9307"/>
                  </a:lnTo>
                </a:path>
                <a:path w="3175" h="9525">
                  <a:moveTo>
                    <a:pt x="930" y="9307"/>
                  </a:moveTo>
                  <a:lnTo>
                    <a:pt x="0" y="9307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93" name="object 18793"/>
            <p:cNvSpPr/>
            <p:nvPr/>
          </p:nvSpPr>
          <p:spPr>
            <a:xfrm>
              <a:off x="13432510" y="4650007"/>
              <a:ext cx="1905" cy="11430"/>
            </a:xfrm>
            <a:custGeom>
              <a:avLst/>
              <a:gdLst/>
              <a:ahLst/>
              <a:cxnLst/>
              <a:rect l="l" t="t" r="r" b="b"/>
              <a:pathLst>
                <a:path w="1905" h="11429">
                  <a:moveTo>
                    <a:pt x="1866" y="10236"/>
                  </a:moveTo>
                  <a:lnTo>
                    <a:pt x="1587" y="9588"/>
                  </a:lnTo>
                  <a:lnTo>
                    <a:pt x="927" y="9309"/>
                  </a:lnTo>
                  <a:lnTo>
                    <a:pt x="279" y="9588"/>
                  </a:lnTo>
                  <a:lnTo>
                    <a:pt x="0" y="10236"/>
                  </a:lnTo>
                  <a:lnTo>
                    <a:pt x="279" y="10896"/>
                  </a:lnTo>
                  <a:lnTo>
                    <a:pt x="927" y="11176"/>
                  </a:lnTo>
                  <a:lnTo>
                    <a:pt x="1587" y="10896"/>
                  </a:lnTo>
                  <a:lnTo>
                    <a:pt x="1866" y="10236"/>
                  </a:lnTo>
                  <a:close/>
                </a:path>
                <a:path w="1905" h="11429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94" name="object 18794"/>
            <p:cNvSpPr/>
            <p:nvPr/>
          </p:nvSpPr>
          <p:spPr>
            <a:xfrm>
              <a:off x="13433447" y="4650934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0" y="0"/>
                  </a:moveTo>
                  <a:lnTo>
                    <a:pt x="930" y="0"/>
                  </a:lnTo>
                </a:path>
                <a:path w="3175" h="9525">
                  <a:moveTo>
                    <a:pt x="930" y="0"/>
                  </a:moveTo>
                  <a:lnTo>
                    <a:pt x="1861" y="0"/>
                  </a:lnTo>
                </a:path>
                <a:path w="3175" h="9525">
                  <a:moveTo>
                    <a:pt x="1861" y="0"/>
                  </a:moveTo>
                  <a:lnTo>
                    <a:pt x="2792" y="0"/>
                  </a:lnTo>
                </a:path>
                <a:path w="3175" h="9525">
                  <a:moveTo>
                    <a:pt x="0" y="930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795" name="object 18795"/>
          <p:cNvSpPr/>
          <p:nvPr/>
        </p:nvSpPr>
        <p:spPr>
          <a:xfrm>
            <a:off x="3566616" y="6335583"/>
            <a:ext cx="78740" cy="29209"/>
          </a:xfrm>
          <a:custGeom>
            <a:avLst/>
            <a:gdLst/>
            <a:ahLst/>
            <a:cxnLst/>
            <a:rect l="l" t="t" r="r" b="b"/>
            <a:pathLst>
              <a:path w="78739" h="29210">
                <a:moveTo>
                  <a:pt x="78182" y="0"/>
                </a:moveTo>
                <a:lnTo>
                  <a:pt x="0" y="0"/>
                </a:lnTo>
              </a:path>
              <a:path w="78739" h="29210">
                <a:moveTo>
                  <a:pt x="0" y="28853"/>
                </a:moveTo>
                <a:lnTo>
                  <a:pt x="78182" y="28853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96" name="object 18796"/>
          <p:cNvSpPr/>
          <p:nvPr/>
        </p:nvSpPr>
        <p:spPr>
          <a:xfrm>
            <a:off x="3507979" y="6364436"/>
            <a:ext cx="59055" cy="205104"/>
          </a:xfrm>
          <a:custGeom>
            <a:avLst/>
            <a:gdLst/>
            <a:ahLst/>
            <a:cxnLst/>
            <a:rect l="l" t="t" r="r" b="b"/>
            <a:pathLst>
              <a:path w="59054" h="205104">
                <a:moveTo>
                  <a:pt x="4653" y="16753"/>
                </a:moveTo>
                <a:lnTo>
                  <a:pt x="4653" y="56775"/>
                </a:lnTo>
              </a:path>
              <a:path w="59054" h="205104">
                <a:moveTo>
                  <a:pt x="4653" y="73528"/>
                </a:moveTo>
                <a:lnTo>
                  <a:pt x="4653" y="112620"/>
                </a:lnTo>
              </a:path>
              <a:path w="59054" h="205104">
                <a:moveTo>
                  <a:pt x="0" y="13030"/>
                </a:moveTo>
                <a:lnTo>
                  <a:pt x="0" y="29783"/>
                </a:lnTo>
              </a:path>
              <a:path w="59054" h="205104">
                <a:moveTo>
                  <a:pt x="0" y="47468"/>
                </a:moveTo>
                <a:lnTo>
                  <a:pt x="0" y="82836"/>
                </a:lnTo>
              </a:path>
              <a:path w="59054" h="205104">
                <a:moveTo>
                  <a:pt x="0" y="99589"/>
                </a:moveTo>
                <a:lnTo>
                  <a:pt x="0" y="117273"/>
                </a:lnTo>
              </a:path>
              <a:path w="59054" h="205104">
                <a:moveTo>
                  <a:pt x="58636" y="16753"/>
                </a:moveTo>
                <a:lnTo>
                  <a:pt x="40022" y="16753"/>
                </a:lnTo>
              </a:path>
              <a:path w="59054" h="205104">
                <a:moveTo>
                  <a:pt x="23268" y="16753"/>
                </a:moveTo>
                <a:lnTo>
                  <a:pt x="4653" y="16753"/>
                </a:lnTo>
              </a:path>
              <a:path w="59054" h="205104">
                <a:moveTo>
                  <a:pt x="58636" y="13030"/>
                </a:moveTo>
                <a:lnTo>
                  <a:pt x="38160" y="13030"/>
                </a:lnTo>
              </a:path>
              <a:path w="59054" h="205104">
                <a:moveTo>
                  <a:pt x="20476" y="13030"/>
                </a:moveTo>
                <a:lnTo>
                  <a:pt x="0" y="13030"/>
                </a:lnTo>
              </a:path>
              <a:path w="59054" h="205104">
                <a:moveTo>
                  <a:pt x="58636" y="112620"/>
                </a:moveTo>
                <a:lnTo>
                  <a:pt x="40022" y="112620"/>
                </a:lnTo>
              </a:path>
              <a:path w="59054" h="205104">
                <a:moveTo>
                  <a:pt x="23268" y="112620"/>
                </a:moveTo>
                <a:lnTo>
                  <a:pt x="4653" y="112620"/>
                </a:lnTo>
              </a:path>
              <a:path w="59054" h="205104">
                <a:moveTo>
                  <a:pt x="0" y="117273"/>
                </a:moveTo>
                <a:lnTo>
                  <a:pt x="20476" y="117273"/>
                </a:lnTo>
              </a:path>
              <a:path w="59054" h="205104">
                <a:moveTo>
                  <a:pt x="38160" y="117273"/>
                </a:moveTo>
                <a:lnTo>
                  <a:pt x="58636" y="117273"/>
                </a:lnTo>
              </a:path>
              <a:path w="59054" h="205104">
                <a:moveTo>
                  <a:pt x="58636" y="3722"/>
                </a:moveTo>
                <a:lnTo>
                  <a:pt x="58636" y="43745"/>
                </a:lnTo>
              </a:path>
              <a:path w="59054" h="205104">
                <a:moveTo>
                  <a:pt x="58636" y="60498"/>
                </a:moveTo>
                <a:lnTo>
                  <a:pt x="58636" y="95866"/>
                </a:lnTo>
              </a:path>
              <a:path w="59054" h="205104">
                <a:moveTo>
                  <a:pt x="58636" y="112620"/>
                </a:moveTo>
                <a:lnTo>
                  <a:pt x="58636" y="147988"/>
                </a:lnTo>
              </a:path>
              <a:path w="59054" h="205104">
                <a:moveTo>
                  <a:pt x="58636" y="165672"/>
                </a:moveTo>
                <a:lnTo>
                  <a:pt x="58636" y="204763"/>
                </a:lnTo>
              </a:path>
              <a:path w="59054" h="205104">
                <a:moveTo>
                  <a:pt x="58636" y="204763"/>
                </a:moveTo>
                <a:lnTo>
                  <a:pt x="58636" y="165672"/>
                </a:lnTo>
              </a:path>
              <a:path w="59054" h="205104">
                <a:moveTo>
                  <a:pt x="58636" y="147988"/>
                </a:moveTo>
                <a:lnTo>
                  <a:pt x="58636" y="112620"/>
                </a:lnTo>
              </a:path>
              <a:path w="59054" h="205104">
                <a:moveTo>
                  <a:pt x="58636" y="95866"/>
                </a:moveTo>
                <a:lnTo>
                  <a:pt x="58636" y="60498"/>
                </a:lnTo>
              </a:path>
              <a:path w="59054" h="205104">
                <a:moveTo>
                  <a:pt x="58636" y="43745"/>
                </a:moveTo>
                <a:lnTo>
                  <a:pt x="58636" y="3722"/>
                </a:lnTo>
              </a:path>
              <a:path w="59054" h="205104">
                <a:moveTo>
                  <a:pt x="58636" y="0"/>
                </a:moveTo>
                <a:lnTo>
                  <a:pt x="58636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97" name="object 18797"/>
          <p:cNvSpPr/>
          <p:nvPr/>
        </p:nvSpPr>
        <p:spPr>
          <a:xfrm>
            <a:off x="4561583" y="7060634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0" y="0"/>
                </a:moveTo>
                <a:lnTo>
                  <a:pt x="20476" y="0"/>
                </a:lnTo>
              </a:path>
              <a:path w="59054">
                <a:moveTo>
                  <a:pt x="38160" y="0"/>
                </a:moveTo>
                <a:lnTo>
                  <a:pt x="5863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98" name="object 18798"/>
          <p:cNvSpPr/>
          <p:nvPr/>
        </p:nvSpPr>
        <p:spPr>
          <a:xfrm>
            <a:off x="3566616" y="6569200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99" name="object 18799"/>
          <p:cNvSpPr/>
          <p:nvPr/>
        </p:nvSpPr>
        <p:spPr>
          <a:xfrm>
            <a:off x="3566616" y="636815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00" name="object 18800"/>
          <p:cNvSpPr/>
          <p:nvPr/>
        </p:nvSpPr>
        <p:spPr>
          <a:xfrm>
            <a:off x="4608120" y="7028057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01" name="object 18801"/>
          <p:cNvSpPr/>
          <p:nvPr/>
        </p:nvSpPr>
        <p:spPr>
          <a:xfrm>
            <a:off x="3566616" y="6368159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459" y="0"/>
                </a:moveTo>
                <a:lnTo>
                  <a:pt x="45606" y="0"/>
                </a:lnTo>
              </a:path>
              <a:path w="74929">
                <a:moveTo>
                  <a:pt x="279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02" name="object 18802"/>
          <p:cNvSpPr/>
          <p:nvPr/>
        </p:nvSpPr>
        <p:spPr>
          <a:xfrm>
            <a:off x="4608120" y="6890307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03" name="object 18803"/>
          <p:cNvSpPr/>
          <p:nvPr/>
        </p:nvSpPr>
        <p:spPr>
          <a:xfrm>
            <a:off x="3566616" y="6569200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27922" y="0"/>
                </a:lnTo>
              </a:path>
              <a:path w="74929">
                <a:moveTo>
                  <a:pt x="45606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04" name="object 18804"/>
          <p:cNvSpPr/>
          <p:nvPr/>
        </p:nvSpPr>
        <p:spPr>
          <a:xfrm>
            <a:off x="4610912" y="6890307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05" name="object 18805"/>
          <p:cNvSpPr/>
          <p:nvPr/>
        </p:nvSpPr>
        <p:spPr>
          <a:xfrm>
            <a:off x="3566616" y="656920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06" name="object 18806"/>
          <p:cNvSpPr/>
          <p:nvPr/>
        </p:nvSpPr>
        <p:spPr>
          <a:xfrm>
            <a:off x="4610912" y="7028057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07" name="object 18807"/>
          <p:cNvSpPr/>
          <p:nvPr/>
        </p:nvSpPr>
        <p:spPr>
          <a:xfrm>
            <a:off x="3641076" y="6569200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08" name="object 18808"/>
          <p:cNvSpPr/>
          <p:nvPr/>
        </p:nvSpPr>
        <p:spPr>
          <a:xfrm>
            <a:off x="4282359" y="679816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09" name="object 18809"/>
          <p:cNvSpPr/>
          <p:nvPr/>
        </p:nvSpPr>
        <p:spPr>
          <a:xfrm>
            <a:off x="10181424" y="689589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10" name="object 18810"/>
          <p:cNvSpPr/>
          <p:nvPr/>
        </p:nvSpPr>
        <p:spPr>
          <a:xfrm>
            <a:off x="3644798" y="6368159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40022"/>
                </a:lnTo>
              </a:path>
              <a:path h="201295">
                <a:moveTo>
                  <a:pt x="0" y="56775"/>
                </a:moveTo>
                <a:lnTo>
                  <a:pt x="0" y="9214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949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11" name="object 18811"/>
          <p:cNvSpPr/>
          <p:nvPr/>
        </p:nvSpPr>
        <p:spPr>
          <a:xfrm>
            <a:off x="10181424" y="7033642"/>
            <a:ext cx="1905" cy="27940"/>
          </a:xfrm>
          <a:custGeom>
            <a:avLst/>
            <a:gdLst/>
            <a:ahLst/>
            <a:cxnLst/>
            <a:rect l="l" t="t" r="r" b="b"/>
            <a:pathLst>
              <a:path w="1904" h="27940">
                <a:moveTo>
                  <a:pt x="0" y="27922"/>
                </a:moveTo>
                <a:lnTo>
                  <a:pt x="0" y="0"/>
                </a:lnTo>
              </a:path>
              <a:path w="1904" h="27940">
                <a:moveTo>
                  <a:pt x="1861" y="0"/>
                </a:moveTo>
                <a:lnTo>
                  <a:pt x="1861" y="279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12" name="object 18812"/>
          <p:cNvSpPr/>
          <p:nvPr/>
        </p:nvSpPr>
        <p:spPr>
          <a:xfrm>
            <a:off x="3641076" y="6368159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13" name="object 18813"/>
          <p:cNvSpPr/>
          <p:nvPr/>
        </p:nvSpPr>
        <p:spPr>
          <a:xfrm>
            <a:off x="10183285" y="689589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14" name="object 18814"/>
          <p:cNvSpPr/>
          <p:nvPr/>
        </p:nvSpPr>
        <p:spPr>
          <a:xfrm>
            <a:off x="3571269" y="6368159"/>
            <a:ext cx="69850" cy="201295"/>
          </a:xfrm>
          <a:custGeom>
            <a:avLst/>
            <a:gdLst/>
            <a:ahLst/>
            <a:cxnLst/>
            <a:rect l="l" t="t" r="r" b="b"/>
            <a:pathLst>
              <a:path w="69850" h="201295">
                <a:moveTo>
                  <a:pt x="69805" y="0"/>
                </a:moveTo>
                <a:lnTo>
                  <a:pt x="42814" y="0"/>
                </a:lnTo>
              </a:path>
              <a:path w="69850" h="201295">
                <a:moveTo>
                  <a:pt x="26060" y="0"/>
                </a:moveTo>
                <a:lnTo>
                  <a:pt x="0" y="0"/>
                </a:lnTo>
              </a:path>
              <a:path w="69850" h="201295">
                <a:moveTo>
                  <a:pt x="0" y="0"/>
                </a:moveTo>
                <a:lnTo>
                  <a:pt x="0" y="40022"/>
                </a:lnTo>
              </a:path>
              <a:path w="69850" h="201295">
                <a:moveTo>
                  <a:pt x="0" y="56775"/>
                </a:moveTo>
                <a:lnTo>
                  <a:pt x="0" y="92143"/>
                </a:lnTo>
              </a:path>
              <a:path w="69850" h="201295">
                <a:moveTo>
                  <a:pt x="0" y="108897"/>
                </a:moveTo>
                <a:lnTo>
                  <a:pt x="0" y="144265"/>
                </a:lnTo>
              </a:path>
              <a:path w="69850" h="201295">
                <a:moveTo>
                  <a:pt x="0" y="161949"/>
                </a:moveTo>
                <a:lnTo>
                  <a:pt x="0" y="201041"/>
                </a:lnTo>
              </a:path>
              <a:path w="69850" h="201295">
                <a:moveTo>
                  <a:pt x="0" y="201041"/>
                </a:moveTo>
                <a:lnTo>
                  <a:pt x="26060" y="201041"/>
                </a:lnTo>
              </a:path>
              <a:path w="69850" h="201295">
                <a:moveTo>
                  <a:pt x="42814" y="201041"/>
                </a:moveTo>
                <a:lnTo>
                  <a:pt x="69805" y="20104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15" name="object 18815"/>
          <p:cNvSpPr/>
          <p:nvPr/>
        </p:nvSpPr>
        <p:spPr>
          <a:xfrm>
            <a:off x="4282359" y="679816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1861" y="7445"/>
                </a:lnTo>
              </a:path>
              <a:path w="1904" h="7620">
                <a:moveTo>
                  <a:pt x="1861" y="7445"/>
                </a:moveTo>
                <a:lnTo>
                  <a:pt x="0" y="0"/>
                </a:lnTo>
              </a:path>
              <a:path w="1904" h="7620">
                <a:moveTo>
                  <a:pt x="0" y="0"/>
                </a:moveTo>
                <a:lnTo>
                  <a:pt x="1861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16" name="object 18816"/>
          <p:cNvSpPr/>
          <p:nvPr/>
        </p:nvSpPr>
        <p:spPr>
          <a:xfrm>
            <a:off x="3644798" y="6368159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40022"/>
                </a:lnTo>
              </a:path>
              <a:path h="201295">
                <a:moveTo>
                  <a:pt x="0" y="56775"/>
                </a:moveTo>
                <a:lnTo>
                  <a:pt x="0" y="9214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949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17" name="object 18817"/>
          <p:cNvSpPr/>
          <p:nvPr/>
        </p:nvSpPr>
        <p:spPr>
          <a:xfrm>
            <a:off x="4282359" y="679816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18" name="object 18818"/>
          <p:cNvSpPr/>
          <p:nvPr/>
        </p:nvSpPr>
        <p:spPr>
          <a:xfrm>
            <a:off x="3641076" y="6368159"/>
            <a:ext cx="3810" cy="201295"/>
          </a:xfrm>
          <a:custGeom>
            <a:avLst/>
            <a:gdLst/>
            <a:ahLst/>
            <a:cxnLst/>
            <a:rect l="l" t="t" r="r" b="b"/>
            <a:pathLst>
              <a:path w="3810" h="201295">
                <a:moveTo>
                  <a:pt x="0" y="201041"/>
                </a:moveTo>
                <a:lnTo>
                  <a:pt x="0" y="161949"/>
                </a:lnTo>
              </a:path>
              <a:path w="3810" h="201295">
                <a:moveTo>
                  <a:pt x="0" y="144265"/>
                </a:moveTo>
                <a:lnTo>
                  <a:pt x="0" y="108897"/>
                </a:lnTo>
              </a:path>
              <a:path w="3810" h="201295">
                <a:moveTo>
                  <a:pt x="0" y="92143"/>
                </a:moveTo>
                <a:lnTo>
                  <a:pt x="0" y="56775"/>
                </a:lnTo>
              </a:path>
              <a:path w="3810" h="201295">
                <a:moveTo>
                  <a:pt x="0" y="40022"/>
                </a:moveTo>
                <a:lnTo>
                  <a:pt x="0" y="0"/>
                </a:lnTo>
              </a:path>
              <a:path w="3810" h="201295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19" name="object 18819"/>
          <p:cNvSpPr/>
          <p:nvPr/>
        </p:nvSpPr>
        <p:spPr>
          <a:xfrm>
            <a:off x="4282359" y="679816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1861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20" name="object 18820"/>
          <p:cNvSpPr/>
          <p:nvPr/>
        </p:nvSpPr>
        <p:spPr>
          <a:xfrm>
            <a:off x="10172116" y="7065288"/>
            <a:ext cx="57785" cy="0"/>
          </a:xfrm>
          <a:custGeom>
            <a:avLst/>
            <a:gdLst/>
            <a:ahLst/>
            <a:cxnLst/>
            <a:rect l="l" t="t" r="r" b="b"/>
            <a:pathLst>
              <a:path w="57784">
                <a:moveTo>
                  <a:pt x="0" y="0"/>
                </a:moveTo>
                <a:lnTo>
                  <a:pt x="20476" y="0"/>
                </a:lnTo>
              </a:path>
              <a:path w="57784">
                <a:moveTo>
                  <a:pt x="37229" y="0"/>
                </a:moveTo>
                <a:lnTo>
                  <a:pt x="5770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21" name="object 18821"/>
          <p:cNvSpPr/>
          <p:nvPr/>
        </p:nvSpPr>
        <p:spPr>
          <a:xfrm>
            <a:off x="3641076" y="6569200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22" name="object 18822"/>
          <p:cNvSpPr/>
          <p:nvPr/>
        </p:nvSpPr>
        <p:spPr>
          <a:xfrm>
            <a:off x="3499602" y="6656690"/>
            <a:ext cx="67310" cy="3810"/>
          </a:xfrm>
          <a:custGeom>
            <a:avLst/>
            <a:gdLst/>
            <a:ahLst/>
            <a:cxnLst/>
            <a:rect l="l" t="t" r="r" b="b"/>
            <a:pathLst>
              <a:path w="67310" h="3809">
                <a:moveTo>
                  <a:pt x="67013" y="0"/>
                </a:moveTo>
                <a:lnTo>
                  <a:pt x="0" y="0"/>
                </a:lnTo>
              </a:path>
              <a:path w="67310" h="3809">
                <a:moveTo>
                  <a:pt x="0" y="0"/>
                </a:moveTo>
                <a:lnTo>
                  <a:pt x="0" y="3722"/>
                </a:lnTo>
              </a:path>
              <a:path w="67310" h="3809">
                <a:moveTo>
                  <a:pt x="0" y="3722"/>
                </a:moveTo>
                <a:lnTo>
                  <a:pt x="67013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23" name="object 18823"/>
          <p:cNvSpPr/>
          <p:nvPr/>
        </p:nvSpPr>
        <p:spPr>
          <a:xfrm>
            <a:off x="4124132" y="6837255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1861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24" name="object 18824"/>
          <p:cNvSpPr/>
          <p:nvPr/>
        </p:nvSpPr>
        <p:spPr>
          <a:xfrm>
            <a:off x="3641076" y="6569200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25" name="object 18825"/>
          <p:cNvSpPr/>
          <p:nvPr/>
        </p:nvSpPr>
        <p:spPr>
          <a:xfrm>
            <a:off x="3641076" y="6656690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09">
                <a:moveTo>
                  <a:pt x="0" y="0"/>
                </a:moveTo>
                <a:lnTo>
                  <a:pt x="0" y="3722"/>
                </a:lnTo>
              </a:path>
              <a:path w="3810" h="3809">
                <a:moveTo>
                  <a:pt x="0" y="3722"/>
                </a:moveTo>
                <a:lnTo>
                  <a:pt x="3722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26" name="object 18826"/>
          <p:cNvSpPr/>
          <p:nvPr/>
        </p:nvSpPr>
        <p:spPr>
          <a:xfrm>
            <a:off x="4124132" y="6837255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0" y="0"/>
                </a:moveTo>
                <a:lnTo>
                  <a:pt x="1861" y="8376"/>
                </a:lnTo>
              </a:path>
              <a:path w="1904" h="8890">
                <a:moveTo>
                  <a:pt x="1861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27" name="object 18827"/>
          <p:cNvSpPr/>
          <p:nvPr/>
        </p:nvSpPr>
        <p:spPr>
          <a:xfrm>
            <a:off x="10172116" y="7061565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>
                <a:moveTo>
                  <a:pt x="0" y="0"/>
                </a:moveTo>
                <a:lnTo>
                  <a:pt x="17684" y="0"/>
                </a:lnTo>
              </a:path>
              <a:path w="54609">
                <a:moveTo>
                  <a:pt x="35368" y="0"/>
                </a:moveTo>
                <a:lnTo>
                  <a:pt x="5398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28" name="object 18828"/>
          <p:cNvSpPr/>
          <p:nvPr/>
        </p:nvSpPr>
        <p:spPr>
          <a:xfrm>
            <a:off x="4124132" y="6837255"/>
            <a:ext cx="1905" cy="8890"/>
          </a:xfrm>
          <a:custGeom>
            <a:avLst/>
            <a:gdLst/>
            <a:ahLst/>
            <a:cxnLst/>
            <a:rect l="l" t="t" r="r" b="b"/>
            <a:pathLst>
              <a:path w="1904" h="8890">
                <a:moveTo>
                  <a:pt x="0" y="0"/>
                </a:moveTo>
                <a:lnTo>
                  <a:pt x="1861" y="8376"/>
                </a:lnTo>
              </a:path>
              <a:path w="1904" h="8890">
                <a:moveTo>
                  <a:pt x="1861" y="8376"/>
                </a:moveTo>
                <a:lnTo>
                  <a:pt x="0" y="0"/>
                </a:lnTo>
              </a:path>
              <a:path w="1904" h="8890">
                <a:moveTo>
                  <a:pt x="0" y="0"/>
                </a:moveTo>
                <a:lnTo>
                  <a:pt x="1861" y="8376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29" name="object 18829"/>
          <p:cNvSpPr/>
          <p:nvPr/>
        </p:nvSpPr>
        <p:spPr>
          <a:xfrm>
            <a:off x="3566616" y="6660413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830" name="object 18830"/>
          <p:cNvGrpSpPr/>
          <p:nvPr/>
        </p:nvGrpSpPr>
        <p:grpSpPr>
          <a:xfrm>
            <a:off x="4275844" y="6774894"/>
            <a:ext cx="1905" cy="1905"/>
            <a:chOff x="4275844" y="6774894"/>
            <a:chExt cx="1905" cy="1905"/>
          </a:xfrm>
        </p:grpSpPr>
        <p:sp>
          <p:nvSpPr>
            <p:cNvPr id="18831" name="object 18831"/>
            <p:cNvSpPr/>
            <p:nvPr/>
          </p:nvSpPr>
          <p:spPr>
            <a:xfrm>
              <a:off x="4275844" y="67748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32" name="object 18832"/>
            <p:cNvSpPr/>
            <p:nvPr/>
          </p:nvSpPr>
          <p:spPr>
            <a:xfrm>
              <a:off x="4275844" y="67758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833" name="object 18833"/>
          <p:cNvSpPr/>
          <p:nvPr/>
        </p:nvSpPr>
        <p:spPr>
          <a:xfrm>
            <a:off x="3499602" y="6370951"/>
            <a:ext cx="67310" cy="289560"/>
          </a:xfrm>
          <a:custGeom>
            <a:avLst/>
            <a:gdLst/>
            <a:ahLst/>
            <a:cxnLst/>
            <a:rect l="l" t="t" r="r" b="b"/>
            <a:pathLst>
              <a:path w="67310" h="289559">
                <a:moveTo>
                  <a:pt x="67013" y="289461"/>
                </a:moveTo>
                <a:lnTo>
                  <a:pt x="0" y="289461"/>
                </a:lnTo>
              </a:path>
              <a:path w="67310" h="289559">
                <a:moveTo>
                  <a:pt x="0" y="289461"/>
                </a:moveTo>
                <a:lnTo>
                  <a:pt x="0" y="0"/>
                </a:lnTo>
              </a:path>
              <a:path w="67310" h="289559">
                <a:moveTo>
                  <a:pt x="0" y="0"/>
                </a:moveTo>
                <a:lnTo>
                  <a:pt x="67013" y="0"/>
                </a:lnTo>
              </a:path>
              <a:path w="67310" h="289559">
                <a:moveTo>
                  <a:pt x="67013" y="241063"/>
                </a:moveTo>
                <a:lnTo>
                  <a:pt x="38160" y="241063"/>
                </a:lnTo>
              </a:path>
              <a:path w="67310" h="289559">
                <a:moveTo>
                  <a:pt x="38160" y="241063"/>
                </a:moveTo>
                <a:lnTo>
                  <a:pt x="33506" y="240132"/>
                </a:lnTo>
              </a:path>
              <a:path w="67310" h="289559">
                <a:moveTo>
                  <a:pt x="33506" y="240132"/>
                </a:moveTo>
                <a:lnTo>
                  <a:pt x="30714" y="236409"/>
                </a:lnTo>
              </a:path>
              <a:path w="67310" h="289559">
                <a:moveTo>
                  <a:pt x="30714" y="236409"/>
                </a:moveTo>
                <a:lnTo>
                  <a:pt x="29783" y="232686"/>
                </a:lnTo>
              </a:path>
              <a:path w="67310" h="289559">
                <a:moveTo>
                  <a:pt x="29783" y="232686"/>
                </a:moveTo>
                <a:lnTo>
                  <a:pt x="29783" y="162880"/>
                </a:lnTo>
              </a:path>
              <a:path w="67310" h="289559">
                <a:moveTo>
                  <a:pt x="29783" y="162880"/>
                </a:moveTo>
                <a:lnTo>
                  <a:pt x="30714" y="159157"/>
                </a:lnTo>
              </a:path>
              <a:path w="67310" h="289559">
                <a:moveTo>
                  <a:pt x="30714" y="159157"/>
                </a:moveTo>
                <a:lnTo>
                  <a:pt x="33506" y="156365"/>
                </a:lnTo>
              </a:path>
              <a:path w="67310" h="289559">
                <a:moveTo>
                  <a:pt x="33506" y="156365"/>
                </a:moveTo>
                <a:lnTo>
                  <a:pt x="38160" y="155434"/>
                </a:lnTo>
              </a:path>
              <a:path w="67310" h="289559">
                <a:moveTo>
                  <a:pt x="38160" y="155434"/>
                </a:moveTo>
                <a:lnTo>
                  <a:pt x="67013" y="15543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34" name="object 18834"/>
          <p:cNvSpPr/>
          <p:nvPr/>
        </p:nvSpPr>
        <p:spPr>
          <a:xfrm>
            <a:off x="4269329" y="6775825"/>
            <a:ext cx="6985" cy="1905"/>
          </a:xfrm>
          <a:custGeom>
            <a:avLst/>
            <a:gdLst/>
            <a:ahLst/>
            <a:cxnLst/>
            <a:rect l="l" t="t" r="r" b="b"/>
            <a:pathLst>
              <a:path w="6985" h="1904">
                <a:moveTo>
                  <a:pt x="6515" y="0"/>
                </a:moveTo>
                <a:lnTo>
                  <a:pt x="5584" y="0"/>
                </a:lnTo>
              </a:path>
              <a:path w="6985" h="1904">
                <a:moveTo>
                  <a:pt x="5584" y="0"/>
                </a:moveTo>
                <a:lnTo>
                  <a:pt x="930" y="1861"/>
                </a:lnTo>
              </a:path>
              <a:path w="6985" h="1904">
                <a:moveTo>
                  <a:pt x="930" y="1861"/>
                </a:moveTo>
                <a:lnTo>
                  <a:pt x="0" y="18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35" name="object 18835"/>
          <p:cNvSpPr/>
          <p:nvPr/>
        </p:nvSpPr>
        <p:spPr>
          <a:xfrm>
            <a:off x="3633630" y="6569200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36" name="object 18836"/>
          <p:cNvSpPr/>
          <p:nvPr/>
        </p:nvSpPr>
        <p:spPr>
          <a:xfrm>
            <a:off x="4268398" y="67767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37" name="object 18837"/>
          <p:cNvSpPr/>
          <p:nvPr/>
        </p:nvSpPr>
        <p:spPr>
          <a:xfrm>
            <a:off x="3607569" y="6573854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38" name="object 18838"/>
          <p:cNvSpPr/>
          <p:nvPr/>
        </p:nvSpPr>
        <p:spPr>
          <a:xfrm>
            <a:off x="4268398" y="677768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839" name="object 18839"/>
          <p:cNvGrpSpPr/>
          <p:nvPr/>
        </p:nvGrpSpPr>
        <p:grpSpPr>
          <a:xfrm>
            <a:off x="3565685" y="6569200"/>
            <a:ext cx="61594" cy="87630"/>
            <a:chOff x="3565685" y="6569200"/>
            <a:chExt cx="61594" cy="87630"/>
          </a:xfrm>
        </p:grpSpPr>
        <p:sp>
          <p:nvSpPr>
            <p:cNvPr id="18840" name="object 18840"/>
            <p:cNvSpPr/>
            <p:nvPr/>
          </p:nvSpPr>
          <p:spPr>
            <a:xfrm>
              <a:off x="3626184" y="656920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46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41" name="object 18841"/>
            <p:cNvSpPr/>
            <p:nvPr/>
          </p:nvSpPr>
          <p:spPr>
            <a:xfrm>
              <a:off x="3625253" y="65729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42" name="object 18842"/>
            <p:cNvSpPr/>
            <p:nvPr/>
          </p:nvSpPr>
          <p:spPr>
            <a:xfrm>
              <a:off x="3625253" y="657385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43" name="object 18843"/>
            <p:cNvSpPr/>
            <p:nvPr/>
          </p:nvSpPr>
          <p:spPr>
            <a:xfrm>
              <a:off x="3624322" y="65729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44" name="object 18844"/>
            <p:cNvSpPr/>
            <p:nvPr/>
          </p:nvSpPr>
          <p:spPr>
            <a:xfrm>
              <a:off x="3566616" y="6569200"/>
              <a:ext cx="59055" cy="87630"/>
            </a:xfrm>
            <a:custGeom>
              <a:avLst/>
              <a:gdLst/>
              <a:ahLst/>
              <a:cxnLst/>
              <a:rect l="l" t="t" r="r" b="b"/>
              <a:pathLst>
                <a:path w="59054" h="87629">
                  <a:moveTo>
                    <a:pt x="58636" y="4653"/>
                  </a:moveTo>
                  <a:lnTo>
                    <a:pt x="57706" y="4653"/>
                  </a:lnTo>
                </a:path>
                <a:path w="59054" h="87629">
                  <a:moveTo>
                    <a:pt x="57706" y="4653"/>
                  </a:moveTo>
                  <a:lnTo>
                    <a:pt x="56775" y="4653"/>
                  </a:lnTo>
                </a:path>
                <a:path w="59054" h="87629">
                  <a:moveTo>
                    <a:pt x="56775" y="4653"/>
                  </a:moveTo>
                  <a:lnTo>
                    <a:pt x="25130" y="4653"/>
                  </a:lnTo>
                </a:path>
                <a:path w="59054" h="87629">
                  <a:moveTo>
                    <a:pt x="25130" y="0"/>
                  </a:moveTo>
                  <a:lnTo>
                    <a:pt x="25130" y="4653"/>
                  </a:lnTo>
                </a:path>
                <a:path w="59054" h="87629">
                  <a:moveTo>
                    <a:pt x="0" y="8376"/>
                  </a:moveTo>
                  <a:lnTo>
                    <a:pt x="0" y="39091"/>
                  </a:lnTo>
                </a:path>
                <a:path w="59054" h="87629">
                  <a:moveTo>
                    <a:pt x="0" y="56775"/>
                  </a:moveTo>
                  <a:lnTo>
                    <a:pt x="0" y="87490"/>
                  </a:lnTo>
                </a:path>
                <a:path w="59054" h="87629">
                  <a:moveTo>
                    <a:pt x="0" y="87490"/>
                  </a:moveTo>
                  <a:lnTo>
                    <a:pt x="0" y="56775"/>
                  </a:lnTo>
                </a:path>
                <a:path w="59054" h="87629">
                  <a:moveTo>
                    <a:pt x="0" y="39091"/>
                  </a:moveTo>
                  <a:lnTo>
                    <a:pt x="0" y="8376"/>
                  </a:lnTo>
                </a:path>
                <a:path w="59054" h="87629">
                  <a:moveTo>
                    <a:pt x="0" y="4653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845" name="object 18845"/>
          <p:cNvSpPr/>
          <p:nvPr/>
        </p:nvSpPr>
        <p:spPr>
          <a:xfrm>
            <a:off x="4219068" y="6777687"/>
            <a:ext cx="49530" cy="12700"/>
          </a:xfrm>
          <a:custGeom>
            <a:avLst/>
            <a:gdLst/>
            <a:ahLst/>
            <a:cxnLst/>
            <a:rect l="l" t="t" r="r" b="b"/>
            <a:pathLst>
              <a:path w="49529" h="12700">
                <a:moveTo>
                  <a:pt x="49329" y="0"/>
                </a:moveTo>
                <a:lnTo>
                  <a:pt x="0" y="12099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46" name="object 18846"/>
          <p:cNvSpPr/>
          <p:nvPr/>
        </p:nvSpPr>
        <p:spPr>
          <a:xfrm>
            <a:off x="3566616" y="6656690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47" name="object 18847"/>
          <p:cNvSpPr/>
          <p:nvPr/>
        </p:nvSpPr>
        <p:spPr>
          <a:xfrm>
            <a:off x="3566616" y="657757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48" name="object 18848"/>
          <p:cNvSpPr/>
          <p:nvPr/>
        </p:nvSpPr>
        <p:spPr>
          <a:xfrm>
            <a:off x="4218137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49" name="object 18849"/>
          <p:cNvSpPr/>
          <p:nvPr/>
        </p:nvSpPr>
        <p:spPr>
          <a:xfrm>
            <a:off x="3566616" y="6573854"/>
            <a:ext cx="78740" cy="3810"/>
          </a:xfrm>
          <a:custGeom>
            <a:avLst/>
            <a:gdLst/>
            <a:ahLst/>
            <a:cxnLst/>
            <a:rect l="l" t="t" r="r" b="b"/>
            <a:pathLst>
              <a:path w="78739" h="3809">
                <a:moveTo>
                  <a:pt x="74459" y="3722"/>
                </a:moveTo>
                <a:lnTo>
                  <a:pt x="45606" y="3722"/>
                </a:lnTo>
              </a:path>
              <a:path w="78739" h="3809">
                <a:moveTo>
                  <a:pt x="27922" y="3722"/>
                </a:moveTo>
                <a:lnTo>
                  <a:pt x="0" y="3722"/>
                </a:lnTo>
              </a:path>
              <a:path w="78739" h="3809">
                <a:moveTo>
                  <a:pt x="0" y="0"/>
                </a:moveTo>
                <a:lnTo>
                  <a:pt x="30714" y="0"/>
                </a:lnTo>
              </a:path>
              <a:path w="78739" h="3809">
                <a:moveTo>
                  <a:pt x="47468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50" name="object 18850"/>
          <p:cNvSpPr/>
          <p:nvPr/>
        </p:nvSpPr>
        <p:spPr>
          <a:xfrm>
            <a:off x="4218137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51" name="object 18851"/>
          <p:cNvSpPr/>
          <p:nvPr/>
        </p:nvSpPr>
        <p:spPr>
          <a:xfrm>
            <a:off x="3566616" y="6656690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27922" y="0"/>
                </a:lnTo>
              </a:path>
              <a:path w="74929">
                <a:moveTo>
                  <a:pt x="45606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52" name="object 18852"/>
          <p:cNvSpPr/>
          <p:nvPr/>
        </p:nvSpPr>
        <p:spPr>
          <a:xfrm>
            <a:off x="4218138" y="678978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53" name="object 18853"/>
          <p:cNvSpPr/>
          <p:nvPr/>
        </p:nvSpPr>
        <p:spPr>
          <a:xfrm>
            <a:off x="3566616" y="6656690"/>
            <a:ext cx="78740" cy="3810"/>
          </a:xfrm>
          <a:custGeom>
            <a:avLst/>
            <a:gdLst/>
            <a:ahLst/>
            <a:cxnLst/>
            <a:rect l="l" t="t" r="r" b="b"/>
            <a:pathLst>
              <a:path w="78739" h="3809">
                <a:moveTo>
                  <a:pt x="4653" y="0"/>
                </a:moveTo>
                <a:lnTo>
                  <a:pt x="0" y="0"/>
                </a:lnTo>
              </a:path>
              <a:path w="78739" h="3809">
                <a:moveTo>
                  <a:pt x="0" y="3722"/>
                </a:moveTo>
                <a:lnTo>
                  <a:pt x="30714" y="3722"/>
                </a:lnTo>
              </a:path>
              <a:path w="78739" h="3809">
                <a:moveTo>
                  <a:pt x="47468" y="3722"/>
                </a:moveTo>
                <a:lnTo>
                  <a:pt x="78182" y="3722"/>
                </a:lnTo>
              </a:path>
              <a:path w="78739" h="3809">
                <a:moveTo>
                  <a:pt x="78182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54" name="object 18854"/>
          <p:cNvSpPr/>
          <p:nvPr/>
        </p:nvSpPr>
        <p:spPr>
          <a:xfrm>
            <a:off x="4216276" y="6790718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55" name="object 18855"/>
          <p:cNvSpPr/>
          <p:nvPr/>
        </p:nvSpPr>
        <p:spPr>
          <a:xfrm>
            <a:off x="3644798" y="6577577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30714"/>
                </a:lnTo>
              </a:path>
              <a:path h="79375">
                <a:moveTo>
                  <a:pt x="0" y="48398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56" name="object 18856"/>
          <p:cNvSpPr/>
          <p:nvPr/>
        </p:nvSpPr>
        <p:spPr>
          <a:xfrm>
            <a:off x="4215345" y="679071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57" name="object 18857"/>
          <p:cNvSpPr/>
          <p:nvPr/>
        </p:nvSpPr>
        <p:spPr>
          <a:xfrm>
            <a:off x="10172116" y="6891238"/>
            <a:ext cx="57785" cy="0"/>
          </a:xfrm>
          <a:custGeom>
            <a:avLst/>
            <a:gdLst/>
            <a:ahLst/>
            <a:cxnLst/>
            <a:rect l="l" t="t" r="r" b="b"/>
            <a:pathLst>
              <a:path w="57784">
                <a:moveTo>
                  <a:pt x="57706" y="0"/>
                </a:moveTo>
                <a:lnTo>
                  <a:pt x="37229" y="0"/>
                </a:lnTo>
              </a:path>
              <a:path w="57784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58" name="object 18858"/>
          <p:cNvSpPr/>
          <p:nvPr/>
        </p:nvSpPr>
        <p:spPr>
          <a:xfrm>
            <a:off x="4213484" y="6790718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59" name="object 18859"/>
          <p:cNvSpPr/>
          <p:nvPr/>
        </p:nvSpPr>
        <p:spPr>
          <a:xfrm>
            <a:off x="3641076" y="6577577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60" name="object 18860"/>
          <p:cNvSpPr/>
          <p:nvPr/>
        </p:nvSpPr>
        <p:spPr>
          <a:xfrm>
            <a:off x="4199523" y="6791649"/>
            <a:ext cx="13970" cy="3810"/>
          </a:xfrm>
          <a:custGeom>
            <a:avLst/>
            <a:gdLst/>
            <a:ahLst/>
            <a:cxnLst/>
            <a:rect l="l" t="t" r="r" b="b"/>
            <a:pathLst>
              <a:path w="13970" h="3809">
                <a:moveTo>
                  <a:pt x="13961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61" name="object 18861"/>
          <p:cNvSpPr/>
          <p:nvPr/>
        </p:nvSpPr>
        <p:spPr>
          <a:xfrm>
            <a:off x="3571269" y="6577577"/>
            <a:ext cx="69850" cy="79375"/>
          </a:xfrm>
          <a:custGeom>
            <a:avLst/>
            <a:gdLst/>
            <a:ahLst/>
            <a:cxnLst/>
            <a:rect l="l" t="t" r="r" b="b"/>
            <a:pathLst>
              <a:path w="69850" h="79375">
                <a:moveTo>
                  <a:pt x="69805" y="0"/>
                </a:moveTo>
                <a:lnTo>
                  <a:pt x="42814" y="0"/>
                </a:lnTo>
              </a:path>
              <a:path w="69850" h="79375">
                <a:moveTo>
                  <a:pt x="26060" y="0"/>
                </a:moveTo>
                <a:lnTo>
                  <a:pt x="0" y="0"/>
                </a:lnTo>
              </a:path>
              <a:path w="69850" h="79375">
                <a:moveTo>
                  <a:pt x="0" y="0"/>
                </a:moveTo>
                <a:lnTo>
                  <a:pt x="0" y="30714"/>
                </a:lnTo>
              </a:path>
              <a:path w="69850" h="79375">
                <a:moveTo>
                  <a:pt x="0" y="48398"/>
                </a:moveTo>
                <a:lnTo>
                  <a:pt x="0" y="79113"/>
                </a:lnTo>
              </a:path>
              <a:path w="69850" h="79375">
                <a:moveTo>
                  <a:pt x="0" y="79113"/>
                </a:moveTo>
                <a:lnTo>
                  <a:pt x="26060" y="79113"/>
                </a:lnTo>
              </a:path>
              <a:path w="69850" h="79375">
                <a:moveTo>
                  <a:pt x="42814" y="79113"/>
                </a:moveTo>
                <a:lnTo>
                  <a:pt x="69805" y="7911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62" name="object 18862"/>
          <p:cNvSpPr/>
          <p:nvPr/>
        </p:nvSpPr>
        <p:spPr>
          <a:xfrm>
            <a:off x="4182769" y="6795372"/>
            <a:ext cx="17145" cy="3810"/>
          </a:xfrm>
          <a:custGeom>
            <a:avLst/>
            <a:gdLst/>
            <a:ahLst/>
            <a:cxnLst/>
            <a:rect l="l" t="t" r="r" b="b"/>
            <a:pathLst>
              <a:path w="17145" h="3809">
                <a:moveTo>
                  <a:pt x="16753" y="0"/>
                </a:moveTo>
                <a:lnTo>
                  <a:pt x="1861" y="3722"/>
                </a:lnTo>
              </a:path>
              <a:path w="17145" h="3809">
                <a:moveTo>
                  <a:pt x="1861" y="3722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63" name="object 18863"/>
          <p:cNvSpPr/>
          <p:nvPr/>
        </p:nvSpPr>
        <p:spPr>
          <a:xfrm>
            <a:off x="10172116" y="6895892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>
                <a:moveTo>
                  <a:pt x="53983" y="0"/>
                </a:moveTo>
                <a:lnTo>
                  <a:pt x="35368" y="0"/>
                </a:lnTo>
              </a:path>
              <a:path w="54609">
                <a:moveTo>
                  <a:pt x="176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64" name="object 18864"/>
          <p:cNvSpPr/>
          <p:nvPr/>
        </p:nvSpPr>
        <p:spPr>
          <a:xfrm>
            <a:off x="3641076" y="6577577"/>
            <a:ext cx="3810" cy="79375"/>
          </a:xfrm>
          <a:custGeom>
            <a:avLst/>
            <a:gdLst/>
            <a:ahLst/>
            <a:cxnLst/>
            <a:rect l="l" t="t" r="r" b="b"/>
            <a:pathLst>
              <a:path w="3810" h="79375">
                <a:moveTo>
                  <a:pt x="3722" y="0"/>
                </a:moveTo>
                <a:lnTo>
                  <a:pt x="3722" y="30714"/>
                </a:lnTo>
              </a:path>
              <a:path w="3810" h="79375">
                <a:moveTo>
                  <a:pt x="3722" y="48398"/>
                </a:moveTo>
                <a:lnTo>
                  <a:pt x="3722" y="79113"/>
                </a:lnTo>
              </a:path>
              <a:path w="3810" h="79375">
                <a:moveTo>
                  <a:pt x="0" y="79113"/>
                </a:moveTo>
                <a:lnTo>
                  <a:pt x="0" y="48398"/>
                </a:lnTo>
              </a:path>
              <a:path w="3810" h="79375">
                <a:moveTo>
                  <a:pt x="0" y="30714"/>
                </a:moveTo>
                <a:lnTo>
                  <a:pt x="0" y="0"/>
                </a:lnTo>
              </a:path>
              <a:path w="3810" h="79375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65" name="object 18865"/>
          <p:cNvSpPr/>
          <p:nvPr/>
        </p:nvSpPr>
        <p:spPr>
          <a:xfrm>
            <a:off x="10226099" y="6891238"/>
            <a:ext cx="3810" cy="174625"/>
          </a:xfrm>
          <a:custGeom>
            <a:avLst/>
            <a:gdLst/>
            <a:ahLst/>
            <a:cxnLst/>
            <a:rect l="l" t="t" r="r" b="b"/>
            <a:pathLst>
              <a:path w="3809" h="174625">
                <a:moveTo>
                  <a:pt x="3722" y="174049"/>
                </a:moveTo>
                <a:lnTo>
                  <a:pt x="3722" y="147988"/>
                </a:lnTo>
              </a:path>
              <a:path w="3809" h="174625">
                <a:moveTo>
                  <a:pt x="3722" y="130304"/>
                </a:moveTo>
                <a:lnTo>
                  <a:pt x="3722" y="95866"/>
                </a:lnTo>
              </a:path>
              <a:path w="3809" h="174625">
                <a:moveTo>
                  <a:pt x="3722" y="78182"/>
                </a:moveTo>
                <a:lnTo>
                  <a:pt x="3722" y="43745"/>
                </a:lnTo>
              </a:path>
              <a:path w="3809" h="174625">
                <a:moveTo>
                  <a:pt x="3722" y="26060"/>
                </a:moveTo>
                <a:lnTo>
                  <a:pt x="3722" y="0"/>
                </a:lnTo>
              </a:path>
              <a:path w="3809" h="174625">
                <a:moveTo>
                  <a:pt x="0" y="170326"/>
                </a:moveTo>
                <a:lnTo>
                  <a:pt x="0" y="147988"/>
                </a:lnTo>
              </a:path>
              <a:path w="3809" h="174625">
                <a:moveTo>
                  <a:pt x="0" y="130304"/>
                </a:moveTo>
                <a:lnTo>
                  <a:pt x="0" y="95866"/>
                </a:lnTo>
              </a:path>
              <a:path w="3809" h="174625">
                <a:moveTo>
                  <a:pt x="0" y="78182"/>
                </a:moveTo>
                <a:lnTo>
                  <a:pt x="0" y="43745"/>
                </a:lnTo>
              </a:path>
              <a:path w="3809" h="174625">
                <a:moveTo>
                  <a:pt x="0" y="2606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66" name="object 18866"/>
          <p:cNvSpPr/>
          <p:nvPr/>
        </p:nvSpPr>
        <p:spPr>
          <a:xfrm>
            <a:off x="3641076" y="6656690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867" name="object 18867"/>
          <p:cNvGrpSpPr/>
          <p:nvPr/>
        </p:nvGrpSpPr>
        <p:grpSpPr>
          <a:xfrm>
            <a:off x="3499602" y="6480779"/>
            <a:ext cx="67310" cy="177165"/>
            <a:chOff x="3499602" y="6480779"/>
            <a:chExt cx="67310" cy="177165"/>
          </a:xfrm>
        </p:grpSpPr>
        <p:sp>
          <p:nvSpPr>
            <p:cNvPr id="18868" name="object 18868"/>
            <p:cNvSpPr/>
            <p:nvPr/>
          </p:nvSpPr>
          <p:spPr>
            <a:xfrm>
              <a:off x="3502394" y="6481710"/>
              <a:ext cx="64769" cy="175260"/>
            </a:xfrm>
            <a:custGeom>
              <a:avLst/>
              <a:gdLst/>
              <a:ahLst/>
              <a:cxnLst/>
              <a:rect l="l" t="t" r="r" b="b"/>
              <a:pathLst>
                <a:path w="64770" h="175259">
                  <a:moveTo>
                    <a:pt x="10238" y="4653"/>
                  </a:moveTo>
                  <a:lnTo>
                    <a:pt x="10238" y="26060"/>
                  </a:lnTo>
                </a:path>
                <a:path w="64770" h="175259">
                  <a:moveTo>
                    <a:pt x="10238" y="43745"/>
                  </a:moveTo>
                  <a:lnTo>
                    <a:pt x="10238" y="78182"/>
                  </a:lnTo>
                </a:path>
                <a:path w="64770" h="175259">
                  <a:moveTo>
                    <a:pt x="10238" y="95866"/>
                  </a:moveTo>
                  <a:lnTo>
                    <a:pt x="10238" y="131235"/>
                  </a:lnTo>
                </a:path>
                <a:path w="64770" h="175259">
                  <a:moveTo>
                    <a:pt x="10238" y="147988"/>
                  </a:moveTo>
                  <a:lnTo>
                    <a:pt x="10238" y="170326"/>
                  </a:lnTo>
                </a:path>
                <a:path w="64770" h="175259">
                  <a:moveTo>
                    <a:pt x="5584" y="0"/>
                  </a:moveTo>
                  <a:lnTo>
                    <a:pt x="5584" y="26060"/>
                  </a:lnTo>
                </a:path>
                <a:path w="64770" h="175259">
                  <a:moveTo>
                    <a:pt x="5584" y="43745"/>
                  </a:moveTo>
                  <a:lnTo>
                    <a:pt x="5584" y="78182"/>
                  </a:lnTo>
                </a:path>
                <a:path w="64770" h="175259">
                  <a:moveTo>
                    <a:pt x="5584" y="95866"/>
                  </a:moveTo>
                  <a:lnTo>
                    <a:pt x="5584" y="131235"/>
                  </a:lnTo>
                </a:path>
                <a:path w="64770" h="175259">
                  <a:moveTo>
                    <a:pt x="5584" y="147988"/>
                  </a:moveTo>
                  <a:lnTo>
                    <a:pt x="5584" y="174980"/>
                  </a:lnTo>
                </a:path>
                <a:path w="64770" h="175259">
                  <a:moveTo>
                    <a:pt x="64221" y="4653"/>
                  </a:moveTo>
                  <a:lnTo>
                    <a:pt x="45606" y="4653"/>
                  </a:lnTo>
                </a:path>
                <a:path w="64770" h="175259">
                  <a:moveTo>
                    <a:pt x="28853" y="4653"/>
                  </a:moveTo>
                  <a:lnTo>
                    <a:pt x="10238" y="4653"/>
                  </a:lnTo>
                </a:path>
                <a:path w="64770" h="175259">
                  <a:moveTo>
                    <a:pt x="64221" y="0"/>
                  </a:moveTo>
                  <a:lnTo>
                    <a:pt x="43745" y="0"/>
                  </a:lnTo>
                </a:path>
                <a:path w="64770" h="175259">
                  <a:moveTo>
                    <a:pt x="26060" y="0"/>
                  </a:moveTo>
                  <a:lnTo>
                    <a:pt x="5584" y="0"/>
                  </a:lnTo>
                </a:path>
                <a:path w="64770" h="175259">
                  <a:moveTo>
                    <a:pt x="10238" y="170326"/>
                  </a:moveTo>
                  <a:lnTo>
                    <a:pt x="28853" y="170326"/>
                  </a:lnTo>
                </a:path>
                <a:path w="64770" h="175259">
                  <a:moveTo>
                    <a:pt x="45606" y="170326"/>
                  </a:moveTo>
                  <a:lnTo>
                    <a:pt x="64221" y="170326"/>
                  </a:lnTo>
                </a:path>
                <a:path w="64770" h="175259">
                  <a:moveTo>
                    <a:pt x="5584" y="174980"/>
                  </a:moveTo>
                  <a:lnTo>
                    <a:pt x="26060" y="174980"/>
                  </a:lnTo>
                </a:path>
                <a:path w="64770" h="175259">
                  <a:moveTo>
                    <a:pt x="43745" y="174980"/>
                  </a:moveTo>
                  <a:lnTo>
                    <a:pt x="64221" y="174980"/>
                  </a:lnTo>
                </a:path>
                <a:path w="64770" h="175259">
                  <a:moveTo>
                    <a:pt x="52121" y="170326"/>
                  </a:moveTo>
                  <a:lnTo>
                    <a:pt x="52121" y="142404"/>
                  </a:lnTo>
                </a:path>
                <a:path w="64770" h="175259">
                  <a:moveTo>
                    <a:pt x="52121" y="31645"/>
                  </a:moveTo>
                  <a:lnTo>
                    <a:pt x="52121" y="4653"/>
                  </a:lnTo>
                </a:path>
                <a:path w="64770" h="175259">
                  <a:moveTo>
                    <a:pt x="54913" y="4653"/>
                  </a:moveTo>
                  <a:lnTo>
                    <a:pt x="54913" y="31645"/>
                  </a:lnTo>
                </a:path>
                <a:path w="64770" h="175259">
                  <a:moveTo>
                    <a:pt x="54913" y="142404"/>
                  </a:moveTo>
                  <a:lnTo>
                    <a:pt x="54913" y="170326"/>
                  </a:lnTo>
                </a:path>
                <a:path w="64770" h="175259">
                  <a:moveTo>
                    <a:pt x="0" y="94936"/>
                  </a:moveTo>
                  <a:lnTo>
                    <a:pt x="0" y="88420"/>
                  </a:lnTo>
                </a:path>
                <a:path w="64770" h="175259">
                  <a:moveTo>
                    <a:pt x="0" y="95866"/>
                  </a:moveTo>
                  <a:lnTo>
                    <a:pt x="0" y="8749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69" name="object 18869"/>
            <p:cNvSpPr/>
            <p:nvPr/>
          </p:nvSpPr>
          <p:spPr>
            <a:xfrm>
              <a:off x="3501464" y="65766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70" name="object 18870"/>
            <p:cNvSpPr/>
            <p:nvPr/>
          </p:nvSpPr>
          <p:spPr>
            <a:xfrm>
              <a:off x="3499602" y="6569200"/>
              <a:ext cx="3175" cy="8890"/>
            </a:xfrm>
            <a:custGeom>
              <a:avLst/>
              <a:gdLst/>
              <a:ahLst/>
              <a:cxnLst/>
              <a:rect l="l" t="t" r="r" b="b"/>
              <a:pathLst>
                <a:path w="3175" h="8890">
                  <a:moveTo>
                    <a:pt x="2792" y="8376"/>
                  </a:moveTo>
                  <a:lnTo>
                    <a:pt x="1861" y="8376"/>
                  </a:lnTo>
                </a:path>
                <a:path w="3175" h="8890">
                  <a:moveTo>
                    <a:pt x="1861" y="8376"/>
                  </a:moveTo>
                  <a:lnTo>
                    <a:pt x="930" y="8376"/>
                  </a:lnTo>
                </a:path>
                <a:path w="3175" h="8890">
                  <a:moveTo>
                    <a:pt x="930" y="8376"/>
                  </a:moveTo>
                  <a:lnTo>
                    <a:pt x="0" y="8376"/>
                  </a:lnTo>
                </a:path>
                <a:path w="3175" h="8890">
                  <a:moveTo>
                    <a:pt x="0" y="0"/>
                  </a:moveTo>
                  <a:lnTo>
                    <a:pt x="930" y="0"/>
                  </a:lnTo>
                </a:path>
                <a:path w="3175" h="8890">
                  <a:moveTo>
                    <a:pt x="930" y="0"/>
                  </a:moveTo>
                  <a:lnTo>
                    <a:pt x="1861" y="0"/>
                  </a:lnTo>
                </a:path>
                <a:path w="3175" h="8890">
                  <a:moveTo>
                    <a:pt x="1861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71" name="object 18871"/>
            <p:cNvSpPr/>
            <p:nvPr/>
          </p:nvSpPr>
          <p:spPr>
            <a:xfrm>
              <a:off x="3501464" y="65682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72" name="object 18872"/>
            <p:cNvSpPr/>
            <p:nvPr/>
          </p:nvSpPr>
          <p:spPr>
            <a:xfrm>
              <a:off x="3502394" y="6569200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90">
                  <a:moveTo>
                    <a:pt x="0" y="0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873" name="object 18873"/>
          <p:cNvSpPr/>
          <p:nvPr/>
        </p:nvSpPr>
        <p:spPr>
          <a:xfrm>
            <a:off x="3194318" y="6407250"/>
            <a:ext cx="1905" cy="7620"/>
          </a:xfrm>
          <a:custGeom>
            <a:avLst/>
            <a:gdLst/>
            <a:ahLst/>
            <a:cxnLst/>
            <a:rect l="l" t="t" r="r" b="b"/>
            <a:pathLst>
              <a:path w="1905" h="7620">
                <a:moveTo>
                  <a:pt x="1861" y="7445"/>
                </a:moveTo>
                <a:lnTo>
                  <a:pt x="0" y="0"/>
                </a:lnTo>
              </a:path>
              <a:path w="1905" h="7620">
                <a:moveTo>
                  <a:pt x="0" y="0"/>
                </a:moveTo>
                <a:lnTo>
                  <a:pt x="1861" y="7445"/>
                </a:lnTo>
              </a:path>
              <a:path w="1905" h="7620">
                <a:moveTo>
                  <a:pt x="1861" y="7445"/>
                </a:moveTo>
                <a:lnTo>
                  <a:pt x="0" y="0"/>
                </a:lnTo>
              </a:path>
              <a:path w="1905" h="7620">
                <a:moveTo>
                  <a:pt x="0" y="0"/>
                </a:moveTo>
                <a:lnTo>
                  <a:pt x="1861" y="7445"/>
                </a:lnTo>
              </a:path>
              <a:path w="1905" h="7620">
                <a:moveTo>
                  <a:pt x="1861" y="7445"/>
                </a:moveTo>
                <a:lnTo>
                  <a:pt x="0" y="0"/>
                </a:lnTo>
              </a:path>
              <a:path w="1905" h="7620">
                <a:moveTo>
                  <a:pt x="0" y="0"/>
                </a:moveTo>
                <a:lnTo>
                  <a:pt x="1861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74" name="object 18874"/>
          <p:cNvSpPr/>
          <p:nvPr/>
        </p:nvSpPr>
        <p:spPr>
          <a:xfrm>
            <a:off x="3036091" y="6447272"/>
            <a:ext cx="1905" cy="7620"/>
          </a:xfrm>
          <a:custGeom>
            <a:avLst/>
            <a:gdLst/>
            <a:ahLst/>
            <a:cxnLst/>
            <a:rect l="l" t="t" r="r" b="b"/>
            <a:pathLst>
              <a:path w="1905" h="7620">
                <a:moveTo>
                  <a:pt x="1861" y="7445"/>
                </a:moveTo>
                <a:lnTo>
                  <a:pt x="0" y="0"/>
                </a:lnTo>
              </a:path>
              <a:path w="1905" h="7620">
                <a:moveTo>
                  <a:pt x="0" y="0"/>
                </a:moveTo>
                <a:lnTo>
                  <a:pt x="1861" y="7445"/>
                </a:lnTo>
              </a:path>
              <a:path w="1905" h="7620">
                <a:moveTo>
                  <a:pt x="1861" y="7445"/>
                </a:moveTo>
                <a:lnTo>
                  <a:pt x="0" y="0"/>
                </a:lnTo>
              </a:path>
              <a:path w="1905" h="7620">
                <a:moveTo>
                  <a:pt x="0" y="0"/>
                </a:moveTo>
                <a:lnTo>
                  <a:pt x="1861" y="7445"/>
                </a:lnTo>
              </a:path>
              <a:path w="1905" h="7620">
                <a:moveTo>
                  <a:pt x="1861" y="7445"/>
                </a:moveTo>
                <a:lnTo>
                  <a:pt x="0" y="0"/>
                </a:lnTo>
              </a:path>
              <a:path w="1905" h="7620">
                <a:moveTo>
                  <a:pt x="0" y="0"/>
                </a:moveTo>
                <a:lnTo>
                  <a:pt x="1861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875" name="object 18875"/>
          <p:cNvGrpSpPr/>
          <p:nvPr/>
        </p:nvGrpSpPr>
        <p:grpSpPr>
          <a:xfrm>
            <a:off x="3029576" y="6383982"/>
            <a:ext cx="160655" cy="41275"/>
            <a:chOff x="3029576" y="6383982"/>
            <a:chExt cx="160655" cy="41275"/>
          </a:xfrm>
        </p:grpSpPr>
        <p:sp>
          <p:nvSpPr>
            <p:cNvPr id="18876" name="object 18876"/>
            <p:cNvSpPr/>
            <p:nvPr/>
          </p:nvSpPr>
          <p:spPr>
            <a:xfrm>
              <a:off x="3186872" y="638491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930" y="0"/>
                  </a:moveTo>
                  <a:lnTo>
                    <a:pt x="0" y="0"/>
                  </a:lnTo>
                </a:path>
                <a:path w="1905">
                  <a:moveTo>
                    <a:pt x="1861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77" name="object 18877"/>
            <p:cNvSpPr/>
            <p:nvPr/>
          </p:nvSpPr>
          <p:spPr>
            <a:xfrm>
              <a:off x="3187802" y="63839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78" name="object 18878"/>
            <p:cNvSpPr/>
            <p:nvPr/>
          </p:nvSpPr>
          <p:spPr>
            <a:xfrm>
              <a:off x="3180357" y="6384912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5" h="1904">
                  <a:moveTo>
                    <a:pt x="6515" y="0"/>
                  </a:moveTo>
                  <a:lnTo>
                    <a:pt x="1861" y="1861"/>
                  </a:lnTo>
                </a:path>
                <a:path w="6985" h="1904">
                  <a:moveTo>
                    <a:pt x="930" y="1861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79" name="object 18879"/>
            <p:cNvSpPr/>
            <p:nvPr/>
          </p:nvSpPr>
          <p:spPr>
            <a:xfrm>
              <a:off x="3180356" y="63858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0" name="object 18880"/>
            <p:cNvSpPr/>
            <p:nvPr/>
          </p:nvSpPr>
          <p:spPr>
            <a:xfrm>
              <a:off x="3125443" y="6386774"/>
              <a:ext cx="57150" cy="13970"/>
            </a:xfrm>
            <a:custGeom>
              <a:avLst/>
              <a:gdLst/>
              <a:ahLst/>
              <a:cxnLst/>
              <a:rect l="l" t="t" r="r" b="b"/>
              <a:pathLst>
                <a:path w="57150" h="13970">
                  <a:moveTo>
                    <a:pt x="56775" y="0"/>
                  </a:moveTo>
                  <a:lnTo>
                    <a:pt x="55844" y="0"/>
                  </a:lnTo>
                </a:path>
                <a:path w="57150" h="13970">
                  <a:moveTo>
                    <a:pt x="54913" y="0"/>
                  </a:moveTo>
                  <a:lnTo>
                    <a:pt x="5584" y="12099"/>
                  </a:lnTo>
                </a:path>
                <a:path w="57150" h="13970">
                  <a:moveTo>
                    <a:pt x="1861" y="13961"/>
                  </a:moveTo>
                  <a:lnTo>
                    <a:pt x="0" y="13961"/>
                  </a:lnTo>
                </a:path>
                <a:path w="57150" h="13970">
                  <a:moveTo>
                    <a:pt x="2792" y="13030"/>
                  </a:moveTo>
                  <a:lnTo>
                    <a:pt x="1861" y="13961"/>
                  </a:lnTo>
                </a:path>
                <a:path w="57150" h="13970">
                  <a:moveTo>
                    <a:pt x="3722" y="13030"/>
                  </a:moveTo>
                  <a:lnTo>
                    <a:pt x="2792" y="13030"/>
                  </a:lnTo>
                </a:path>
                <a:path w="57150" h="13970">
                  <a:moveTo>
                    <a:pt x="4653" y="13030"/>
                  </a:moveTo>
                  <a:lnTo>
                    <a:pt x="3722" y="13030"/>
                  </a:lnTo>
                </a:path>
                <a:path w="57150" h="13970">
                  <a:moveTo>
                    <a:pt x="5584" y="12099"/>
                  </a:moveTo>
                  <a:lnTo>
                    <a:pt x="4653" y="130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1" name="object 18881"/>
            <p:cNvSpPr/>
            <p:nvPr/>
          </p:nvSpPr>
          <p:spPr>
            <a:xfrm>
              <a:off x="3130096" y="63979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2" name="object 18882"/>
            <p:cNvSpPr/>
            <p:nvPr/>
          </p:nvSpPr>
          <p:spPr>
            <a:xfrm>
              <a:off x="3096589" y="6400735"/>
              <a:ext cx="29209" cy="7620"/>
            </a:xfrm>
            <a:custGeom>
              <a:avLst/>
              <a:gdLst/>
              <a:ahLst/>
              <a:cxnLst/>
              <a:rect l="l" t="t" r="r" b="b"/>
              <a:pathLst>
                <a:path w="29210" h="7620">
                  <a:moveTo>
                    <a:pt x="28853" y="0"/>
                  </a:moveTo>
                  <a:lnTo>
                    <a:pt x="14891" y="3722"/>
                  </a:lnTo>
                </a:path>
                <a:path w="29210" h="7620">
                  <a:moveTo>
                    <a:pt x="14891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3" name="object 18883"/>
            <p:cNvSpPr/>
            <p:nvPr/>
          </p:nvSpPr>
          <p:spPr>
            <a:xfrm>
              <a:off x="3090074" y="64081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4" name="object 18884"/>
            <p:cNvSpPr/>
            <p:nvPr/>
          </p:nvSpPr>
          <p:spPr>
            <a:xfrm>
              <a:off x="3037022" y="6408181"/>
              <a:ext cx="59690" cy="15240"/>
            </a:xfrm>
            <a:custGeom>
              <a:avLst/>
              <a:gdLst/>
              <a:ahLst/>
              <a:cxnLst/>
              <a:rect l="l" t="t" r="r" b="b"/>
              <a:pathLst>
                <a:path w="59689" h="15239">
                  <a:moveTo>
                    <a:pt x="54913" y="930"/>
                  </a:moveTo>
                  <a:lnTo>
                    <a:pt x="53983" y="930"/>
                  </a:lnTo>
                </a:path>
                <a:path w="59689" h="15239">
                  <a:moveTo>
                    <a:pt x="55844" y="930"/>
                  </a:moveTo>
                  <a:lnTo>
                    <a:pt x="54913" y="930"/>
                  </a:lnTo>
                </a:path>
                <a:path w="59689" h="15239">
                  <a:moveTo>
                    <a:pt x="56775" y="0"/>
                  </a:moveTo>
                  <a:lnTo>
                    <a:pt x="55844" y="930"/>
                  </a:lnTo>
                </a:path>
                <a:path w="59689" h="15239">
                  <a:moveTo>
                    <a:pt x="57706" y="0"/>
                  </a:moveTo>
                  <a:lnTo>
                    <a:pt x="56775" y="0"/>
                  </a:lnTo>
                </a:path>
                <a:path w="59689" h="15239">
                  <a:moveTo>
                    <a:pt x="59567" y="0"/>
                  </a:moveTo>
                  <a:lnTo>
                    <a:pt x="57706" y="0"/>
                  </a:lnTo>
                </a:path>
                <a:path w="59689" h="15239">
                  <a:moveTo>
                    <a:pt x="53983" y="930"/>
                  </a:moveTo>
                  <a:lnTo>
                    <a:pt x="36299" y="5584"/>
                  </a:lnTo>
                </a:path>
                <a:path w="59689" h="15239">
                  <a:moveTo>
                    <a:pt x="19545" y="10238"/>
                  </a:moveTo>
                  <a:lnTo>
                    <a:pt x="1861" y="13961"/>
                  </a:lnTo>
                </a:path>
                <a:path w="59689" h="15239">
                  <a:moveTo>
                    <a:pt x="930" y="13961"/>
                  </a:moveTo>
                  <a:lnTo>
                    <a:pt x="0" y="14891"/>
                  </a:lnTo>
                </a:path>
                <a:path w="59689" h="15239">
                  <a:moveTo>
                    <a:pt x="1861" y="13961"/>
                  </a:moveTo>
                  <a:lnTo>
                    <a:pt x="930" y="13961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5" name="object 18885"/>
            <p:cNvSpPr/>
            <p:nvPr/>
          </p:nvSpPr>
          <p:spPr>
            <a:xfrm>
              <a:off x="3037952" y="64212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6" name="object 18886"/>
            <p:cNvSpPr/>
            <p:nvPr/>
          </p:nvSpPr>
          <p:spPr>
            <a:xfrm>
              <a:off x="3032368" y="6423073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70">
                  <a:moveTo>
                    <a:pt x="4653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7" name="object 18887"/>
            <p:cNvSpPr/>
            <p:nvPr/>
          </p:nvSpPr>
          <p:spPr>
            <a:xfrm>
              <a:off x="3029576" y="64230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88" name="object 18888"/>
            <p:cNvSpPr/>
            <p:nvPr/>
          </p:nvSpPr>
          <p:spPr>
            <a:xfrm>
              <a:off x="3030506" y="642400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930" y="0"/>
                  </a:moveTo>
                  <a:lnTo>
                    <a:pt x="0" y="0"/>
                  </a:lnTo>
                </a:path>
                <a:path w="1905">
                  <a:moveTo>
                    <a:pt x="1861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889" name="object 18889"/>
          <p:cNvSpPr/>
          <p:nvPr/>
        </p:nvSpPr>
        <p:spPr>
          <a:xfrm>
            <a:off x="10093934" y="706528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890" name="object 18890"/>
          <p:cNvGrpSpPr/>
          <p:nvPr/>
        </p:nvGrpSpPr>
        <p:grpSpPr>
          <a:xfrm>
            <a:off x="3136611" y="6850285"/>
            <a:ext cx="7620" cy="3810"/>
            <a:chOff x="3136611" y="6850285"/>
            <a:chExt cx="7620" cy="3810"/>
          </a:xfrm>
        </p:grpSpPr>
        <p:sp>
          <p:nvSpPr>
            <p:cNvPr id="18891" name="object 18891"/>
            <p:cNvSpPr/>
            <p:nvPr/>
          </p:nvSpPr>
          <p:spPr>
            <a:xfrm>
              <a:off x="3137542" y="685307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930" y="0"/>
                  </a:moveTo>
                  <a:lnTo>
                    <a:pt x="1861" y="0"/>
                  </a:lnTo>
                </a:path>
                <a:path w="1905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92" name="object 18892"/>
            <p:cNvSpPr/>
            <p:nvPr/>
          </p:nvSpPr>
          <p:spPr>
            <a:xfrm>
              <a:off x="3136611" y="68521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93" name="object 18893"/>
            <p:cNvSpPr/>
            <p:nvPr/>
          </p:nvSpPr>
          <p:spPr>
            <a:xfrm>
              <a:off x="3139404" y="6851216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10" h="1904">
                  <a:moveTo>
                    <a:pt x="0" y="1861"/>
                  </a:moveTo>
                  <a:lnTo>
                    <a:pt x="372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894" name="object 18894"/>
          <p:cNvGrpSpPr/>
          <p:nvPr/>
        </p:nvGrpSpPr>
        <p:grpSpPr>
          <a:xfrm>
            <a:off x="3289254" y="6813056"/>
            <a:ext cx="6985" cy="3175"/>
            <a:chOff x="3289254" y="6813056"/>
            <a:chExt cx="6985" cy="3175"/>
          </a:xfrm>
        </p:grpSpPr>
        <p:sp>
          <p:nvSpPr>
            <p:cNvPr id="18895" name="object 18895"/>
            <p:cNvSpPr/>
            <p:nvPr/>
          </p:nvSpPr>
          <p:spPr>
            <a:xfrm>
              <a:off x="3290185" y="6813986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930"/>
                  </a:moveTo>
                  <a:lnTo>
                    <a:pt x="3722" y="0"/>
                  </a:lnTo>
                </a:path>
                <a:path w="5714" h="1270">
                  <a:moveTo>
                    <a:pt x="4653" y="0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96" name="object 18896"/>
            <p:cNvSpPr/>
            <p:nvPr/>
          </p:nvSpPr>
          <p:spPr>
            <a:xfrm>
              <a:off x="3293907" y="68130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97" name="object 18897"/>
            <p:cNvSpPr/>
            <p:nvPr/>
          </p:nvSpPr>
          <p:spPr>
            <a:xfrm>
              <a:off x="3293907" y="68139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898" name="object 18898"/>
          <p:cNvSpPr/>
          <p:nvPr/>
        </p:nvSpPr>
        <p:spPr>
          <a:xfrm>
            <a:off x="10093934" y="698710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99" name="object 18899"/>
          <p:cNvSpPr/>
          <p:nvPr/>
        </p:nvSpPr>
        <p:spPr>
          <a:xfrm>
            <a:off x="4181838" y="679909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00" name="object 18900"/>
          <p:cNvSpPr/>
          <p:nvPr/>
        </p:nvSpPr>
        <p:spPr>
          <a:xfrm>
            <a:off x="10093934" y="6987105"/>
            <a:ext cx="3810" cy="78740"/>
          </a:xfrm>
          <a:custGeom>
            <a:avLst/>
            <a:gdLst/>
            <a:ahLst/>
            <a:cxnLst/>
            <a:rect l="l" t="t" r="r" b="b"/>
            <a:pathLst>
              <a:path w="3809" h="78740">
                <a:moveTo>
                  <a:pt x="3722" y="0"/>
                </a:moveTo>
                <a:lnTo>
                  <a:pt x="3722" y="30714"/>
                </a:lnTo>
              </a:path>
              <a:path w="3809" h="78740">
                <a:moveTo>
                  <a:pt x="3722" y="47468"/>
                </a:moveTo>
                <a:lnTo>
                  <a:pt x="3722" y="78182"/>
                </a:lnTo>
              </a:path>
              <a:path w="3809" h="78740">
                <a:moveTo>
                  <a:pt x="0" y="78182"/>
                </a:moveTo>
                <a:lnTo>
                  <a:pt x="0" y="47468"/>
                </a:lnTo>
              </a:path>
              <a:path w="3809" h="78740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901" name="object 18901"/>
          <p:cNvGrpSpPr/>
          <p:nvPr/>
        </p:nvGrpSpPr>
        <p:grpSpPr>
          <a:xfrm>
            <a:off x="4117617" y="6798164"/>
            <a:ext cx="65405" cy="17780"/>
            <a:chOff x="4117617" y="6798164"/>
            <a:chExt cx="65405" cy="17780"/>
          </a:xfrm>
        </p:grpSpPr>
        <p:sp>
          <p:nvSpPr>
            <p:cNvPr id="18902" name="object 18902"/>
            <p:cNvSpPr/>
            <p:nvPr/>
          </p:nvSpPr>
          <p:spPr>
            <a:xfrm>
              <a:off x="4180908" y="679909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03" name="object 18903"/>
            <p:cNvSpPr/>
            <p:nvPr/>
          </p:nvSpPr>
          <p:spPr>
            <a:xfrm>
              <a:off x="4178116" y="67990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04" name="object 18904"/>
            <p:cNvSpPr/>
            <p:nvPr/>
          </p:nvSpPr>
          <p:spPr>
            <a:xfrm>
              <a:off x="4125063" y="6800025"/>
              <a:ext cx="55880" cy="13335"/>
            </a:xfrm>
            <a:custGeom>
              <a:avLst/>
              <a:gdLst/>
              <a:ahLst/>
              <a:cxnLst/>
              <a:rect l="l" t="t" r="r" b="b"/>
              <a:pathLst>
                <a:path w="55879" h="13334">
                  <a:moveTo>
                    <a:pt x="54913" y="0"/>
                  </a:moveTo>
                  <a:lnTo>
                    <a:pt x="53983" y="0"/>
                  </a:lnTo>
                </a:path>
                <a:path w="55879" h="13334">
                  <a:moveTo>
                    <a:pt x="55844" y="0"/>
                  </a:moveTo>
                  <a:lnTo>
                    <a:pt x="54913" y="0"/>
                  </a:lnTo>
                </a:path>
                <a:path w="55879" h="13334">
                  <a:moveTo>
                    <a:pt x="53983" y="0"/>
                  </a:moveTo>
                  <a:lnTo>
                    <a:pt x="36299" y="4653"/>
                  </a:lnTo>
                </a:path>
                <a:path w="55879" h="13334">
                  <a:moveTo>
                    <a:pt x="19545" y="8376"/>
                  </a:moveTo>
                  <a:lnTo>
                    <a:pt x="1861" y="13030"/>
                  </a:lnTo>
                </a:path>
                <a:path w="55879" h="13334">
                  <a:moveTo>
                    <a:pt x="930" y="13030"/>
                  </a:moveTo>
                  <a:lnTo>
                    <a:pt x="0" y="13030"/>
                  </a:lnTo>
                </a:path>
                <a:path w="55879" h="13334">
                  <a:moveTo>
                    <a:pt x="1861" y="13030"/>
                  </a:moveTo>
                  <a:lnTo>
                    <a:pt x="930" y="130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05" name="object 18905"/>
            <p:cNvSpPr/>
            <p:nvPr/>
          </p:nvSpPr>
          <p:spPr>
            <a:xfrm>
              <a:off x="4125994" y="68121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06" name="object 18906"/>
            <p:cNvSpPr/>
            <p:nvPr/>
          </p:nvSpPr>
          <p:spPr>
            <a:xfrm>
              <a:off x="4120410" y="6813056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4">
                  <a:moveTo>
                    <a:pt x="4653" y="0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07" name="object 18907"/>
            <p:cNvSpPr/>
            <p:nvPr/>
          </p:nvSpPr>
          <p:spPr>
            <a:xfrm>
              <a:off x="4117617" y="68139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08" name="object 18908"/>
            <p:cNvSpPr/>
            <p:nvPr/>
          </p:nvSpPr>
          <p:spPr>
            <a:xfrm>
              <a:off x="4118548" y="681491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30" y="0"/>
                  </a:moveTo>
                  <a:lnTo>
                    <a:pt x="0" y="0"/>
                  </a:lnTo>
                </a:path>
                <a:path w="1904">
                  <a:moveTo>
                    <a:pt x="1861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909" name="object 18909"/>
          <p:cNvSpPr/>
          <p:nvPr/>
        </p:nvSpPr>
        <p:spPr>
          <a:xfrm>
            <a:off x="3038883" y="6386774"/>
            <a:ext cx="149225" cy="64769"/>
          </a:xfrm>
          <a:custGeom>
            <a:avLst/>
            <a:gdLst/>
            <a:ahLst/>
            <a:cxnLst/>
            <a:rect l="l" t="t" r="r" b="b"/>
            <a:pathLst>
              <a:path w="149225" h="64770">
                <a:moveTo>
                  <a:pt x="0" y="35368"/>
                </a:moveTo>
                <a:lnTo>
                  <a:pt x="6515" y="64221"/>
                </a:lnTo>
              </a:path>
              <a:path w="149225" h="64770">
                <a:moveTo>
                  <a:pt x="52121" y="22337"/>
                </a:moveTo>
                <a:lnTo>
                  <a:pt x="59567" y="51190"/>
                </a:lnTo>
              </a:path>
              <a:path w="149225" h="64770">
                <a:moveTo>
                  <a:pt x="92143" y="12099"/>
                </a:moveTo>
                <a:lnTo>
                  <a:pt x="99589" y="40952"/>
                </a:lnTo>
              </a:path>
              <a:path w="149225" h="64770">
                <a:moveTo>
                  <a:pt x="141473" y="0"/>
                </a:moveTo>
                <a:lnTo>
                  <a:pt x="148919" y="288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910" name="object 18910"/>
          <p:cNvGrpSpPr/>
          <p:nvPr/>
        </p:nvGrpSpPr>
        <p:grpSpPr>
          <a:xfrm>
            <a:off x="4224653" y="7241199"/>
            <a:ext cx="7620" cy="3810"/>
            <a:chOff x="4224653" y="7241199"/>
            <a:chExt cx="7620" cy="3810"/>
          </a:xfrm>
        </p:grpSpPr>
        <p:sp>
          <p:nvSpPr>
            <p:cNvPr id="18911" name="object 18911"/>
            <p:cNvSpPr/>
            <p:nvPr/>
          </p:nvSpPr>
          <p:spPr>
            <a:xfrm>
              <a:off x="4225584" y="724399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12" name="object 18912"/>
            <p:cNvSpPr/>
            <p:nvPr/>
          </p:nvSpPr>
          <p:spPr>
            <a:xfrm>
              <a:off x="4224653" y="72430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13" name="object 18913"/>
            <p:cNvSpPr/>
            <p:nvPr/>
          </p:nvSpPr>
          <p:spPr>
            <a:xfrm>
              <a:off x="4226515" y="7242129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4">
                  <a:moveTo>
                    <a:pt x="0" y="1861"/>
                  </a:moveTo>
                  <a:lnTo>
                    <a:pt x="930" y="930"/>
                  </a:lnTo>
                </a:path>
                <a:path w="5079" h="1904">
                  <a:moveTo>
                    <a:pt x="930" y="930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914" name="object 18914"/>
          <p:cNvGrpSpPr/>
          <p:nvPr/>
        </p:nvGrpSpPr>
        <p:grpSpPr>
          <a:xfrm>
            <a:off x="4377295" y="7203037"/>
            <a:ext cx="7620" cy="3810"/>
            <a:chOff x="4377295" y="7203037"/>
            <a:chExt cx="7620" cy="3810"/>
          </a:xfrm>
        </p:grpSpPr>
        <p:sp>
          <p:nvSpPr>
            <p:cNvPr id="18915" name="object 18915"/>
            <p:cNvSpPr/>
            <p:nvPr/>
          </p:nvSpPr>
          <p:spPr>
            <a:xfrm>
              <a:off x="4378226" y="7204899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930"/>
                  </a:moveTo>
                  <a:lnTo>
                    <a:pt x="3722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16" name="object 18916"/>
            <p:cNvSpPr/>
            <p:nvPr/>
          </p:nvSpPr>
          <p:spPr>
            <a:xfrm>
              <a:off x="4382879" y="72030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17" name="object 18917"/>
            <p:cNvSpPr/>
            <p:nvPr/>
          </p:nvSpPr>
          <p:spPr>
            <a:xfrm>
              <a:off x="4381949" y="7203968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930" y="930"/>
                  </a:moveTo>
                  <a:lnTo>
                    <a:pt x="1861" y="0"/>
                  </a:lnTo>
                </a:path>
                <a:path w="1904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918" name="object 18918"/>
          <p:cNvSpPr/>
          <p:nvPr/>
        </p:nvSpPr>
        <p:spPr>
          <a:xfrm>
            <a:off x="4126925" y="6777687"/>
            <a:ext cx="149225" cy="64769"/>
          </a:xfrm>
          <a:custGeom>
            <a:avLst/>
            <a:gdLst/>
            <a:ahLst/>
            <a:cxnLst/>
            <a:rect l="l" t="t" r="r" b="b"/>
            <a:pathLst>
              <a:path w="149225" h="64770">
                <a:moveTo>
                  <a:pt x="0" y="35368"/>
                </a:moveTo>
                <a:lnTo>
                  <a:pt x="7445" y="64221"/>
                </a:lnTo>
              </a:path>
              <a:path w="149225" h="64770">
                <a:moveTo>
                  <a:pt x="52121" y="22337"/>
                </a:moveTo>
                <a:lnTo>
                  <a:pt x="59567" y="51190"/>
                </a:lnTo>
              </a:path>
              <a:path w="149225" h="64770">
                <a:moveTo>
                  <a:pt x="92143" y="12099"/>
                </a:moveTo>
                <a:lnTo>
                  <a:pt x="99589" y="40952"/>
                </a:lnTo>
              </a:path>
              <a:path w="149225" h="64770">
                <a:moveTo>
                  <a:pt x="141473" y="0"/>
                </a:moveTo>
                <a:lnTo>
                  <a:pt x="148919" y="288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19" name="object 18919"/>
          <p:cNvSpPr/>
          <p:nvPr/>
        </p:nvSpPr>
        <p:spPr>
          <a:xfrm>
            <a:off x="4293528" y="6814917"/>
            <a:ext cx="31115" cy="120650"/>
          </a:xfrm>
          <a:custGeom>
            <a:avLst/>
            <a:gdLst/>
            <a:ahLst/>
            <a:cxnLst/>
            <a:rect l="l" t="t" r="r" b="b"/>
            <a:pathLst>
              <a:path w="31114" h="120650">
                <a:moveTo>
                  <a:pt x="30714" y="120066"/>
                </a:moveTo>
                <a:lnTo>
                  <a:pt x="23268" y="93074"/>
                </a:lnTo>
              </a:path>
              <a:path w="31114" h="120650">
                <a:moveTo>
                  <a:pt x="19545" y="77251"/>
                </a:moveTo>
                <a:lnTo>
                  <a:pt x="12099" y="45606"/>
                </a:lnTo>
              </a:path>
              <a:path w="31114" h="120650">
                <a:moveTo>
                  <a:pt x="7445" y="29783"/>
                </a:moveTo>
                <a:lnTo>
                  <a:pt x="930" y="2792"/>
                </a:lnTo>
              </a:path>
              <a:path w="31114" h="120650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20" name="object 18920"/>
          <p:cNvSpPr/>
          <p:nvPr/>
        </p:nvSpPr>
        <p:spPr>
          <a:xfrm>
            <a:off x="10097657" y="698710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21" name="object 18921"/>
          <p:cNvSpPr/>
          <p:nvPr/>
        </p:nvSpPr>
        <p:spPr>
          <a:xfrm>
            <a:off x="10097657" y="6987105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69805" y="78182"/>
                </a:moveTo>
                <a:lnTo>
                  <a:pt x="69805" y="47468"/>
                </a:lnTo>
              </a:path>
              <a:path w="69850" h="78740">
                <a:moveTo>
                  <a:pt x="69805" y="30714"/>
                </a:moveTo>
                <a:lnTo>
                  <a:pt x="69805" y="0"/>
                </a:lnTo>
              </a:path>
              <a:path w="69850" h="78740">
                <a:moveTo>
                  <a:pt x="0" y="78182"/>
                </a:moveTo>
                <a:lnTo>
                  <a:pt x="26060" y="78182"/>
                </a:lnTo>
              </a:path>
              <a:path w="69850" h="78740">
                <a:moveTo>
                  <a:pt x="43745" y="78182"/>
                </a:moveTo>
                <a:lnTo>
                  <a:pt x="69805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22" name="object 18922"/>
          <p:cNvSpPr/>
          <p:nvPr/>
        </p:nvSpPr>
        <p:spPr>
          <a:xfrm>
            <a:off x="4288874" y="6810263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2792" y="1861"/>
                </a:moveTo>
                <a:lnTo>
                  <a:pt x="0" y="0"/>
                </a:lnTo>
              </a:path>
              <a:path w="5079" h="5079">
                <a:moveTo>
                  <a:pt x="4653" y="4653"/>
                </a:moveTo>
                <a:lnTo>
                  <a:pt x="2792" y="18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23" name="object 18923"/>
          <p:cNvSpPr/>
          <p:nvPr/>
        </p:nvSpPr>
        <p:spPr>
          <a:xfrm>
            <a:off x="10093934" y="698710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24" name="object 18924"/>
          <p:cNvSpPr/>
          <p:nvPr/>
        </p:nvSpPr>
        <p:spPr>
          <a:xfrm>
            <a:off x="4282359" y="6808402"/>
            <a:ext cx="6985" cy="1905"/>
          </a:xfrm>
          <a:custGeom>
            <a:avLst/>
            <a:gdLst/>
            <a:ahLst/>
            <a:cxnLst/>
            <a:rect l="l" t="t" r="r" b="b"/>
            <a:pathLst>
              <a:path w="6985" h="1904">
                <a:moveTo>
                  <a:pt x="3722" y="930"/>
                </a:moveTo>
                <a:lnTo>
                  <a:pt x="0" y="0"/>
                </a:lnTo>
              </a:path>
              <a:path w="6985" h="1904">
                <a:moveTo>
                  <a:pt x="6515" y="1861"/>
                </a:moveTo>
                <a:lnTo>
                  <a:pt x="3722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25" name="object 18925"/>
          <p:cNvSpPr/>
          <p:nvPr/>
        </p:nvSpPr>
        <p:spPr>
          <a:xfrm>
            <a:off x="10093934" y="6987105"/>
            <a:ext cx="3810" cy="78740"/>
          </a:xfrm>
          <a:custGeom>
            <a:avLst/>
            <a:gdLst/>
            <a:ahLst/>
            <a:cxnLst/>
            <a:rect l="l" t="t" r="r" b="b"/>
            <a:pathLst>
              <a:path w="3809" h="78740">
                <a:moveTo>
                  <a:pt x="0" y="78182"/>
                </a:moveTo>
                <a:lnTo>
                  <a:pt x="0" y="47468"/>
                </a:lnTo>
              </a:path>
              <a:path w="3809" h="78740">
                <a:moveTo>
                  <a:pt x="0" y="30714"/>
                </a:moveTo>
                <a:lnTo>
                  <a:pt x="0" y="0"/>
                </a:lnTo>
              </a:path>
              <a:path w="3809" h="78740">
                <a:moveTo>
                  <a:pt x="3722" y="78182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26" name="object 18926"/>
          <p:cNvSpPr/>
          <p:nvPr/>
        </p:nvSpPr>
        <p:spPr>
          <a:xfrm>
            <a:off x="4278636" y="6808402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27" name="object 18927"/>
          <p:cNvSpPr/>
          <p:nvPr/>
        </p:nvSpPr>
        <p:spPr>
          <a:xfrm>
            <a:off x="4128786" y="6845631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28" name="object 18928"/>
          <p:cNvSpPr/>
          <p:nvPr/>
        </p:nvSpPr>
        <p:spPr>
          <a:xfrm>
            <a:off x="10093934" y="7065288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0" y="4653"/>
                </a:moveTo>
                <a:lnTo>
                  <a:pt x="29783" y="4653"/>
                </a:lnTo>
              </a:path>
              <a:path w="78740" h="5079">
                <a:moveTo>
                  <a:pt x="47468" y="4653"/>
                </a:moveTo>
                <a:lnTo>
                  <a:pt x="78182" y="4653"/>
                </a:lnTo>
              </a:path>
              <a:path w="78740" h="5079">
                <a:moveTo>
                  <a:pt x="3722" y="0"/>
                </a:moveTo>
                <a:lnTo>
                  <a:pt x="32576" y="0"/>
                </a:lnTo>
              </a:path>
              <a:path w="78740" h="5079">
                <a:moveTo>
                  <a:pt x="49329" y="0"/>
                </a:moveTo>
                <a:lnTo>
                  <a:pt x="78182" y="0"/>
                </a:lnTo>
              </a:path>
              <a:path w="78740" h="5079">
                <a:moveTo>
                  <a:pt x="78182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29" name="object 18929"/>
          <p:cNvSpPr/>
          <p:nvPr/>
        </p:nvSpPr>
        <p:spPr>
          <a:xfrm>
            <a:off x="4124132" y="6846562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2792" y="2792"/>
                </a:moveTo>
                <a:lnTo>
                  <a:pt x="0" y="4653"/>
                </a:lnTo>
              </a:path>
              <a:path w="5079" h="5079">
                <a:moveTo>
                  <a:pt x="4653" y="0"/>
                </a:moveTo>
                <a:lnTo>
                  <a:pt x="2792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30" name="object 18930"/>
          <p:cNvSpPr/>
          <p:nvPr/>
        </p:nvSpPr>
        <p:spPr>
          <a:xfrm>
            <a:off x="10093934" y="6982451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0" y="0"/>
                </a:moveTo>
                <a:lnTo>
                  <a:pt x="29783" y="0"/>
                </a:lnTo>
              </a:path>
              <a:path w="78740" h="5079">
                <a:moveTo>
                  <a:pt x="47468" y="0"/>
                </a:moveTo>
                <a:lnTo>
                  <a:pt x="78182" y="0"/>
                </a:lnTo>
              </a:path>
              <a:path w="78740" h="5079">
                <a:moveTo>
                  <a:pt x="73528" y="4653"/>
                </a:moveTo>
                <a:lnTo>
                  <a:pt x="78182" y="4653"/>
                </a:lnTo>
              </a:path>
              <a:path w="78740" h="5079">
                <a:moveTo>
                  <a:pt x="78182" y="4653"/>
                </a:moveTo>
                <a:lnTo>
                  <a:pt x="49329" y="4653"/>
                </a:lnTo>
              </a:path>
              <a:path w="78740" h="5079">
                <a:moveTo>
                  <a:pt x="32576" y="4653"/>
                </a:moveTo>
                <a:lnTo>
                  <a:pt x="3722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31" name="object 18931"/>
          <p:cNvSpPr/>
          <p:nvPr/>
        </p:nvSpPr>
        <p:spPr>
          <a:xfrm>
            <a:off x="4122271" y="6851216"/>
            <a:ext cx="1905" cy="6985"/>
          </a:xfrm>
          <a:custGeom>
            <a:avLst/>
            <a:gdLst/>
            <a:ahLst/>
            <a:cxnLst/>
            <a:rect l="l" t="t" r="r" b="b"/>
            <a:pathLst>
              <a:path w="1904" h="6984">
                <a:moveTo>
                  <a:pt x="930" y="2792"/>
                </a:moveTo>
                <a:lnTo>
                  <a:pt x="0" y="6515"/>
                </a:lnTo>
              </a:path>
              <a:path w="1904" h="6984">
                <a:moveTo>
                  <a:pt x="1861" y="0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32" name="object 18932"/>
          <p:cNvSpPr/>
          <p:nvPr/>
        </p:nvSpPr>
        <p:spPr>
          <a:xfrm>
            <a:off x="10172116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33" name="object 18933"/>
          <p:cNvSpPr/>
          <p:nvPr/>
        </p:nvSpPr>
        <p:spPr>
          <a:xfrm>
            <a:off x="10172116" y="6982451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34" name="object 18934"/>
          <p:cNvSpPr/>
          <p:nvPr/>
        </p:nvSpPr>
        <p:spPr>
          <a:xfrm>
            <a:off x="10172116" y="6987105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7468"/>
                </a:lnTo>
              </a:path>
              <a:path h="78740">
                <a:moveTo>
                  <a:pt x="0" y="30714"/>
                </a:moveTo>
                <a:lnTo>
                  <a:pt x="0" y="0"/>
                </a:lnTo>
              </a:path>
              <a:path h="78740">
                <a:moveTo>
                  <a:pt x="0" y="0"/>
                </a:moveTo>
                <a:lnTo>
                  <a:pt x="0" y="30714"/>
                </a:lnTo>
              </a:path>
              <a:path h="78740">
                <a:moveTo>
                  <a:pt x="0" y="47468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35" name="object 18935"/>
          <p:cNvSpPr/>
          <p:nvPr/>
        </p:nvSpPr>
        <p:spPr>
          <a:xfrm>
            <a:off x="4122271" y="6857731"/>
            <a:ext cx="33020" cy="120650"/>
          </a:xfrm>
          <a:custGeom>
            <a:avLst/>
            <a:gdLst/>
            <a:ahLst/>
            <a:cxnLst/>
            <a:rect l="l" t="t" r="r" b="b"/>
            <a:pathLst>
              <a:path w="33020" h="120650">
                <a:moveTo>
                  <a:pt x="0" y="0"/>
                </a:moveTo>
                <a:lnTo>
                  <a:pt x="0" y="2792"/>
                </a:lnTo>
              </a:path>
              <a:path w="33020" h="120650">
                <a:moveTo>
                  <a:pt x="0" y="2792"/>
                </a:moveTo>
                <a:lnTo>
                  <a:pt x="7445" y="29783"/>
                </a:lnTo>
              </a:path>
              <a:path w="33020" h="120650">
                <a:moveTo>
                  <a:pt x="11168" y="45606"/>
                </a:moveTo>
                <a:lnTo>
                  <a:pt x="18614" y="77251"/>
                </a:lnTo>
              </a:path>
              <a:path w="33020" h="120650">
                <a:moveTo>
                  <a:pt x="23268" y="93074"/>
                </a:moveTo>
                <a:lnTo>
                  <a:pt x="29783" y="120066"/>
                </a:lnTo>
              </a:path>
              <a:path w="33020" h="120650">
                <a:moveTo>
                  <a:pt x="29783" y="120066"/>
                </a:moveTo>
                <a:lnTo>
                  <a:pt x="32576" y="11913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936" name="object 18936"/>
          <p:cNvGrpSpPr/>
          <p:nvPr/>
        </p:nvGrpSpPr>
        <p:grpSpPr>
          <a:xfrm>
            <a:off x="10111617" y="6978728"/>
            <a:ext cx="36830" cy="5715"/>
            <a:chOff x="10111617" y="6978728"/>
            <a:chExt cx="36830" cy="5715"/>
          </a:xfrm>
        </p:grpSpPr>
        <p:sp>
          <p:nvSpPr>
            <p:cNvPr id="18937" name="object 18937"/>
            <p:cNvSpPr/>
            <p:nvPr/>
          </p:nvSpPr>
          <p:spPr>
            <a:xfrm>
              <a:off x="10112548" y="6978728"/>
              <a:ext cx="34925" cy="5080"/>
            </a:xfrm>
            <a:custGeom>
              <a:avLst/>
              <a:gdLst/>
              <a:ahLst/>
              <a:cxnLst/>
              <a:rect l="l" t="t" r="r" b="b"/>
              <a:pathLst>
                <a:path w="34925" h="5079">
                  <a:moveTo>
                    <a:pt x="34437" y="4653"/>
                  </a:moveTo>
                  <a:lnTo>
                    <a:pt x="34437" y="0"/>
                  </a:lnTo>
                </a:path>
                <a:path w="34925" h="5079">
                  <a:moveTo>
                    <a:pt x="2792" y="4653"/>
                  </a:moveTo>
                  <a:lnTo>
                    <a:pt x="1861" y="4653"/>
                  </a:lnTo>
                </a:path>
                <a:path w="34925" h="5079">
                  <a:moveTo>
                    <a:pt x="1861" y="4653"/>
                  </a:moveTo>
                  <a:lnTo>
                    <a:pt x="930" y="4653"/>
                  </a:lnTo>
                </a:path>
                <a:path w="34925" h="5079">
                  <a:moveTo>
                    <a:pt x="930" y="4653"/>
                  </a:moveTo>
                  <a:lnTo>
                    <a:pt x="0" y="4653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38" name="object 18938"/>
            <p:cNvSpPr/>
            <p:nvPr/>
          </p:nvSpPr>
          <p:spPr>
            <a:xfrm>
              <a:off x="10111613" y="69824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39" name="object 18939"/>
            <p:cNvSpPr/>
            <p:nvPr/>
          </p:nvSpPr>
          <p:spPr>
            <a:xfrm>
              <a:off x="10115341" y="6983382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3164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940" name="object 18940"/>
          <p:cNvSpPr/>
          <p:nvPr/>
        </p:nvSpPr>
        <p:spPr>
          <a:xfrm>
            <a:off x="4320520" y="6934983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41" name="object 18941"/>
          <p:cNvSpPr/>
          <p:nvPr/>
        </p:nvSpPr>
        <p:spPr>
          <a:xfrm>
            <a:off x="3190595" y="6418419"/>
            <a:ext cx="45085" cy="125730"/>
          </a:xfrm>
          <a:custGeom>
            <a:avLst/>
            <a:gdLst/>
            <a:ahLst/>
            <a:cxnLst/>
            <a:rect l="l" t="t" r="r" b="b"/>
            <a:pathLst>
              <a:path w="45085" h="125729">
                <a:moveTo>
                  <a:pt x="44675" y="125650"/>
                </a:moveTo>
                <a:lnTo>
                  <a:pt x="38160" y="98659"/>
                </a:lnTo>
              </a:path>
              <a:path w="45085" h="125729">
                <a:moveTo>
                  <a:pt x="34437" y="82836"/>
                </a:moveTo>
                <a:lnTo>
                  <a:pt x="26991" y="51190"/>
                </a:lnTo>
              </a:path>
              <a:path w="45085" h="125729">
                <a:moveTo>
                  <a:pt x="22337" y="35368"/>
                </a:moveTo>
                <a:lnTo>
                  <a:pt x="15822" y="8376"/>
                </a:lnTo>
              </a:path>
              <a:path w="45085" h="125729">
                <a:moveTo>
                  <a:pt x="15822" y="8376"/>
                </a:moveTo>
                <a:lnTo>
                  <a:pt x="14891" y="6515"/>
                </a:lnTo>
              </a:path>
              <a:path w="45085" h="125729">
                <a:moveTo>
                  <a:pt x="3722" y="0"/>
                </a:moveTo>
                <a:lnTo>
                  <a:pt x="0" y="0"/>
                </a:lnTo>
              </a:path>
              <a:path w="45085" h="125729">
                <a:moveTo>
                  <a:pt x="7445" y="0"/>
                </a:moveTo>
                <a:lnTo>
                  <a:pt x="3722" y="0"/>
                </a:lnTo>
              </a:path>
              <a:path w="45085" h="125729">
                <a:moveTo>
                  <a:pt x="10238" y="930"/>
                </a:moveTo>
                <a:lnTo>
                  <a:pt x="7445" y="0"/>
                </a:lnTo>
              </a:path>
              <a:path w="45085" h="125729">
                <a:moveTo>
                  <a:pt x="13030" y="3722"/>
                </a:moveTo>
                <a:lnTo>
                  <a:pt x="10238" y="930"/>
                </a:lnTo>
              </a:path>
              <a:path w="45085" h="125729">
                <a:moveTo>
                  <a:pt x="14891" y="5584"/>
                </a:moveTo>
                <a:lnTo>
                  <a:pt x="13030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42" name="object 18942"/>
          <p:cNvSpPr/>
          <p:nvPr/>
        </p:nvSpPr>
        <p:spPr>
          <a:xfrm>
            <a:off x="3034230" y="6454718"/>
            <a:ext cx="33020" cy="132715"/>
          </a:xfrm>
          <a:custGeom>
            <a:avLst/>
            <a:gdLst/>
            <a:ahLst/>
            <a:cxnLst/>
            <a:rect l="l" t="t" r="r" b="b"/>
            <a:pathLst>
              <a:path w="33019" h="132715">
                <a:moveTo>
                  <a:pt x="930" y="9307"/>
                </a:moveTo>
                <a:lnTo>
                  <a:pt x="0" y="12099"/>
                </a:lnTo>
              </a:path>
              <a:path w="33019" h="132715">
                <a:moveTo>
                  <a:pt x="1861" y="5584"/>
                </a:moveTo>
                <a:lnTo>
                  <a:pt x="930" y="9307"/>
                </a:lnTo>
              </a:path>
              <a:path w="33019" h="132715">
                <a:moveTo>
                  <a:pt x="3722" y="3722"/>
                </a:moveTo>
                <a:lnTo>
                  <a:pt x="1861" y="5584"/>
                </a:lnTo>
              </a:path>
              <a:path w="33019" h="132715">
                <a:moveTo>
                  <a:pt x="6515" y="1861"/>
                </a:moveTo>
                <a:lnTo>
                  <a:pt x="3722" y="3722"/>
                </a:lnTo>
              </a:path>
              <a:path w="33019" h="132715">
                <a:moveTo>
                  <a:pt x="10238" y="0"/>
                </a:moveTo>
                <a:lnTo>
                  <a:pt x="6515" y="1861"/>
                </a:lnTo>
              </a:path>
              <a:path w="33019" h="132715">
                <a:moveTo>
                  <a:pt x="0" y="13030"/>
                </a:moveTo>
                <a:lnTo>
                  <a:pt x="0" y="15822"/>
                </a:lnTo>
              </a:path>
              <a:path w="33019" h="132715">
                <a:moveTo>
                  <a:pt x="0" y="15822"/>
                </a:moveTo>
                <a:lnTo>
                  <a:pt x="6515" y="41883"/>
                </a:lnTo>
              </a:path>
              <a:path w="33019" h="132715">
                <a:moveTo>
                  <a:pt x="11168" y="57706"/>
                </a:moveTo>
                <a:lnTo>
                  <a:pt x="18614" y="89351"/>
                </a:lnTo>
              </a:path>
              <a:path w="33019" h="132715">
                <a:moveTo>
                  <a:pt x="23268" y="105174"/>
                </a:moveTo>
                <a:lnTo>
                  <a:pt x="29783" y="132165"/>
                </a:lnTo>
              </a:path>
              <a:path w="33019" h="132715">
                <a:moveTo>
                  <a:pt x="29783" y="132165"/>
                </a:moveTo>
                <a:lnTo>
                  <a:pt x="32576" y="13123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43" name="object 18943"/>
          <p:cNvSpPr/>
          <p:nvPr/>
        </p:nvSpPr>
        <p:spPr>
          <a:xfrm>
            <a:off x="10112548" y="697872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44" name="object 18944"/>
          <p:cNvSpPr/>
          <p:nvPr/>
        </p:nvSpPr>
        <p:spPr>
          <a:xfrm>
            <a:off x="4121340" y="6843770"/>
            <a:ext cx="7620" cy="11430"/>
          </a:xfrm>
          <a:custGeom>
            <a:avLst/>
            <a:gdLst/>
            <a:ahLst/>
            <a:cxnLst/>
            <a:rect l="l" t="t" r="r" b="b"/>
            <a:pathLst>
              <a:path w="7620" h="11429">
                <a:moveTo>
                  <a:pt x="4653" y="1861"/>
                </a:moveTo>
                <a:lnTo>
                  <a:pt x="7445" y="0"/>
                </a:lnTo>
              </a:path>
              <a:path w="7620" h="11429">
                <a:moveTo>
                  <a:pt x="1861" y="4653"/>
                </a:moveTo>
                <a:lnTo>
                  <a:pt x="4653" y="1861"/>
                </a:lnTo>
              </a:path>
              <a:path w="7620" h="11429">
                <a:moveTo>
                  <a:pt x="930" y="7445"/>
                </a:moveTo>
                <a:lnTo>
                  <a:pt x="1861" y="4653"/>
                </a:lnTo>
              </a:path>
              <a:path w="7620" h="11429">
                <a:moveTo>
                  <a:pt x="0" y="11168"/>
                </a:moveTo>
                <a:lnTo>
                  <a:pt x="930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45" name="object 18945"/>
          <p:cNvSpPr/>
          <p:nvPr/>
        </p:nvSpPr>
        <p:spPr>
          <a:xfrm>
            <a:off x="3232478" y="6544070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93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46" name="object 18946"/>
          <p:cNvSpPr/>
          <p:nvPr/>
        </p:nvSpPr>
        <p:spPr>
          <a:xfrm>
            <a:off x="4128786" y="6842839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47" name="object 18947"/>
          <p:cNvSpPr/>
          <p:nvPr/>
        </p:nvSpPr>
        <p:spPr>
          <a:xfrm>
            <a:off x="3033299" y="6415627"/>
            <a:ext cx="172720" cy="48895"/>
          </a:xfrm>
          <a:custGeom>
            <a:avLst/>
            <a:gdLst/>
            <a:ahLst/>
            <a:cxnLst/>
            <a:rect l="l" t="t" r="r" b="b"/>
            <a:pathLst>
              <a:path w="172719" h="48895">
                <a:moveTo>
                  <a:pt x="7445" y="38160"/>
                </a:moveTo>
                <a:lnTo>
                  <a:pt x="9307" y="37229"/>
                </a:lnTo>
              </a:path>
              <a:path w="172719" h="48895">
                <a:moveTo>
                  <a:pt x="4653" y="40022"/>
                </a:moveTo>
                <a:lnTo>
                  <a:pt x="7445" y="38160"/>
                </a:lnTo>
              </a:path>
              <a:path w="172719" h="48895">
                <a:moveTo>
                  <a:pt x="1861" y="41883"/>
                </a:moveTo>
                <a:lnTo>
                  <a:pt x="4653" y="40022"/>
                </a:lnTo>
              </a:path>
              <a:path w="172719" h="48895">
                <a:moveTo>
                  <a:pt x="930" y="45606"/>
                </a:moveTo>
                <a:lnTo>
                  <a:pt x="1861" y="41883"/>
                </a:lnTo>
              </a:path>
              <a:path w="172719" h="48895">
                <a:moveTo>
                  <a:pt x="0" y="48398"/>
                </a:moveTo>
                <a:lnTo>
                  <a:pt x="930" y="45606"/>
                </a:lnTo>
              </a:path>
              <a:path w="172719" h="48895">
                <a:moveTo>
                  <a:pt x="9307" y="37229"/>
                </a:moveTo>
                <a:lnTo>
                  <a:pt x="10238" y="36299"/>
                </a:lnTo>
              </a:path>
              <a:path w="172719" h="48895">
                <a:moveTo>
                  <a:pt x="10238" y="36299"/>
                </a:moveTo>
                <a:lnTo>
                  <a:pt x="49329" y="26991"/>
                </a:lnTo>
              </a:path>
              <a:path w="172719" h="48895">
                <a:moveTo>
                  <a:pt x="67013" y="22337"/>
                </a:moveTo>
                <a:lnTo>
                  <a:pt x="100520" y="13961"/>
                </a:lnTo>
              </a:path>
              <a:path w="172719" h="48895">
                <a:moveTo>
                  <a:pt x="117273" y="10238"/>
                </a:moveTo>
                <a:lnTo>
                  <a:pt x="157295" y="0"/>
                </a:lnTo>
              </a:path>
              <a:path w="172719" h="48895">
                <a:moveTo>
                  <a:pt x="157295" y="0"/>
                </a:moveTo>
                <a:lnTo>
                  <a:pt x="158226" y="0"/>
                </a:lnTo>
              </a:path>
              <a:path w="172719" h="48895">
                <a:moveTo>
                  <a:pt x="158226" y="0"/>
                </a:moveTo>
                <a:lnTo>
                  <a:pt x="160088" y="0"/>
                </a:lnTo>
              </a:path>
              <a:path w="172719" h="48895">
                <a:moveTo>
                  <a:pt x="166603" y="930"/>
                </a:moveTo>
                <a:lnTo>
                  <a:pt x="169395" y="2792"/>
                </a:lnTo>
              </a:path>
              <a:path w="172719" h="48895">
                <a:moveTo>
                  <a:pt x="163811" y="0"/>
                </a:moveTo>
                <a:lnTo>
                  <a:pt x="166603" y="930"/>
                </a:lnTo>
              </a:path>
              <a:path w="172719" h="48895">
                <a:moveTo>
                  <a:pt x="160088" y="0"/>
                </a:moveTo>
                <a:lnTo>
                  <a:pt x="163811" y="0"/>
                </a:lnTo>
              </a:path>
              <a:path w="172719" h="48895">
                <a:moveTo>
                  <a:pt x="171257" y="5584"/>
                </a:moveTo>
                <a:lnTo>
                  <a:pt x="172187" y="8376"/>
                </a:lnTo>
              </a:path>
              <a:path w="172719" h="48895">
                <a:moveTo>
                  <a:pt x="169395" y="3722"/>
                </a:moveTo>
                <a:lnTo>
                  <a:pt x="171257" y="5584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48" name="object 18948"/>
          <p:cNvSpPr/>
          <p:nvPr/>
        </p:nvSpPr>
        <p:spPr>
          <a:xfrm>
            <a:off x="4130648" y="6806540"/>
            <a:ext cx="149225" cy="36830"/>
          </a:xfrm>
          <a:custGeom>
            <a:avLst/>
            <a:gdLst/>
            <a:ahLst/>
            <a:cxnLst/>
            <a:rect l="l" t="t" r="r" b="b"/>
            <a:pathLst>
              <a:path w="149225" h="36829">
                <a:moveTo>
                  <a:pt x="0" y="36299"/>
                </a:moveTo>
                <a:lnTo>
                  <a:pt x="930" y="36299"/>
                </a:lnTo>
              </a:path>
              <a:path w="149225" h="36829">
                <a:moveTo>
                  <a:pt x="930" y="36299"/>
                </a:moveTo>
                <a:lnTo>
                  <a:pt x="40952" y="26060"/>
                </a:lnTo>
              </a:path>
              <a:path w="149225" h="36829">
                <a:moveTo>
                  <a:pt x="57706" y="22337"/>
                </a:moveTo>
                <a:lnTo>
                  <a:pt x="91213" y="13961"/>
                </a:lnTo>
              </a:path>
              <a:path w="149225" h="36829">
                <a:moveTo>
                  <a:pt x="107966" y="9307"/>
                </a:moveTo>
                <a:lnTo>
                  <a:pt x="147988" y="0"/>
                </a:lnTo>
              </a:path>
              <a:path w="149225" h="36829">
                <a:moveTo>
                  <a:pt x="147988" y="0"/>
                </a:moveTo>
                <a:lnTo>
                  <a:pt x="148919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949" name="object 18949"/>
          <p:cNvGrpSpPr/>
          <p:nvPr/>
        </p:nvGrpSpPr>
        <p:grpSpPr>
          <a:xfrm>
            <a:off x="3126373" y="6541278"/>
            <a:ext cx="174625" cy="312420"/>
            <a:chOff x="3126373" y="6541278"/>
            <a:chExt cx="174625" cy="312420"/>
          </a:xfrm>
        </p:grpSpPr>
        <p:sp>
          <p:nvSpPr>
            <p:cNvPr id="18950" name="object 18950"/>
            <p:cNvSpPr/>
            <p:nvPr/>
          </p:nvSpPr>
          <p:spPr>
            <a:xfrm>
              <a:off x="3127304" y="6841909"/>
              <a:ext cx="7620" cy="9525"/>
            </a:xfrm>
            <a:custGeom>
              <a:avLst/>
              <a:gdLst/>
              <a:ahLst/>
              <a:cxnLst/>
              <a:rect l="l" t="t" r="r" b="b"/>
              <a:pathLst>
                <a:path w="7619" h="9525">
                  <a:moveTo>
                    <a:pt x="0" y="0"/>
                  </a:moveTo>
                  <a:lnTo>
                    <a:pt x="1861" y="3722"/>
                  </a:lnTo>
                </a:path>
                <a:path w="7619" h="9525">
                  <a:moveTo>
                    <a:pt x="1861" y="4653"/>
                  </a:moveTo>
                  <a:lnTo>
                    <a:pt x="2792" y="5584"/>
                  </a:lnTo>
                </a:path>
                <a:path w="7619" h="9525">
                  <a:moveTo>
                    <a:pt x="2792" y="5584"/>
                  </a:moveTo>
                  <a:lnTo>
                    <a:pt x="4653" y="6515"/>
                  </a:lnTo>
                </a:path>
                <a:path w="7619" h="9525">
                  <a:moveTo>
                    <a:pt x="4653" y="6515"/>
                  </a:moveTo>
                  <a:lnTo>
                    <a:pt x="7445" y="9307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51" name="object 18951"/>
            <p:cNvSpPr/>
            <p:nvPr/>
          </p:nvSpPr>
          <p:spPr>
            <a:xfrm>
              <a:off x="3134750" y="68502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52" name="object 18952"/>
            <p:cNvSpPr/>
            <p:nvPr/>
          </p:nvSpPr>
          <p:spPr>
            <a:xfrm>
              <a:off x="3135681" y="6542208"/>
              <a:ext cx="163830" cy="310515"/>
            </a:xfrm>
            <a:custGeom>
              <a:avLst/>
              <a:gdLst/>
              <a:ahLst/>
              <a:cxnLst/>
              <a:rect l="l" t="t" r="r" b="b"/>
              <a:pathLst>
                <a:path w="163829" h="310515">
                  <a:moveTo>
                    <a:pt x="0" y="309007"/>
                  </a:moveTo>
                  <a:lnTo>
                    <a:pt x="5584" y="309938"/>
                  </a:lnTo>
                </a:path>
                <a:path w="163829" h="310515">
                  <a:moveTo>
                    <a:pt x="7445" y="309007"/>
                  </a:moveTo>
                  <a:lnTo>
                    <a:pt x="46537" y="299700"/>
                  </a:lnTo>
                </a:path>
                <a:path w="163829" h="310515">
                  <a:moveTo>
                    <a:pt x="64221" y="295046"/>
                  </a:moveTo>
                  <a:lnTo>
                    <a:pt x="97728" y="286669"/>
                  </a:lnTo>
                </a:path>
                <a:path w="163829" h="310515">
                  <a:moveTo>
                    <a:pt x="114481" y="282946"/>
                  </a:moveTo>
                  <a:lnTo>
                    <a:pt x="154503" y="272708"/>
                  </a:lnTo>
                </a:path>
                <a:path w="163829" h="310515">
                  <a:moveTo>
                    <a:pt x="154503" y="272708"/>
                  </a:moveTo>
                  <a:lnTo>
                    <a:pt x="159157" y="269916"/>
                  </a:lnTo>
                </a:path>
                <a:path w="163829" h="310515">
                  <a:moveTo>
                    <a:pt x="160088" y="269916"/>
                  </a:moveTo>
                  <a:lnTo>
                    <a:pt x="162880" y="265262"/>
                  </a:lnTo>
                </a:path>
                <a:path w="163829" h="310515">
                  <a:moveTo>
                    <a:pt x="162880" y="264331"/>
                  </a:moveTo>
                  <a:lnTo>
                    <a:pt x="163811" y="259677"/>
                  </a:lnTo>
                </a:path>
                <a:path w="163829" h="310515">
                  <a:moveTo>
                    <a:pt x="163811" y="256885"/>
                  </a:moveTo>
                  <a:lnTo>
                    <a:pt x="159157" y="238270"/>
                  </a:lnTo>
                </a:path>
                <a:path w="163829" h="310515">
                  <a:moveTo>
                    <a:pt x="154503" y="221517"/>
                  </a:moveTo>
                  <a:lnTo>
                    <a:pt x="146127" y="188010"/>
                  </a:lnTo>
                </a:path>
                <a:path w="163829" h="310515">
                  <a:moveTo>
                    <a:pt x="142404" y="171257"/>
                  </a:moveTo>
                  <a:lnTo>
                    <a:pt x="134027" y="136819"/>
                  </a:lnTo>
                </a:path>
                <a:path w="163829" h="310515">
                  <a:moveTo>
                    <a:pt x="129373" y="120066"/>
                  </a:moveTo>
                  <a:lnTo>
                    <a:pt x="120996" y="86559"/>
                  </a:lnTo>
                </a:path>
                <a:path w="163829" h="310515">
                  <a:moveTo>
                    <a:pt x="117273" y="68875"/>
                  </a:moveTo>
                  <a:lnTo>
                    <a:pt x="108897" y="35368"/>
                  </a:lnTo>
                </a:path>
                <a:path w="163829" h="310515">
                  <a:moveTo>
                    <a:pt x="104243" y="18614"/>
                  </a:moveTo>
                  <a:lnTo>
                    <a:pt x="9958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953" name="object 18953"/>
          <p:cNvSpPr/>
          <p:nvPr/>
        </p:nvSpPr>
        <p:spPr>
          <a:xfrm>
            <a:off x="4279567" y="6805610"/>
            <a:ext cx="8890" cy="1905"/>
          </a:xfrm>
          <a:custGeom>
            <a:avLst/>
            <a:gdLst/>
            <a:ahLst/>
            <a:cxnLst/>
            <a:rect l="l" t="t" r="r" b="b"/>
            <a:pathLst>
              <a:path w="8889" h="1904">
                <a:moveTo>
                  <a:pt x="0" y="930"/>
                </a:moveTo>
                <a:lnTo>
                  <a:pt x="1861" y="0"/>
                </a:lnTo>
              </a:path>
              <a:path w="8889" h="1904">
                <a:moveTo>
                  <a:pt x="5584" y="930"/>
                </a:moveTo>
                <a:lnTo>
                  <a:pt x="8376" y="1861"/>
                </a:lnTo>
              </a:path>
              <a:path w="8889" h="1904">
                <a:moveTo>
                  <a:pt x="1861" y="0"/>
                </a:moveTo>
                <a:lnTo>
                  <a:pt x="5584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54" name="object 18954"/>
          <p:cNvSpPr/>
          <p:nvPr/>
        </p:nvSpPr>
        <p:spPr>
          <a:xfrm>
            <a:off x="3063083" y="6585022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69" h="257175">
                <a:moveTo>
                  <a:pt x="0" y="0"/>
                </a:moveTo>
                <a:lnTo>
                  <a:pt x="4653" y="18614"/>
                </a:lnTo>
              </a:path>
              <a:path w="64769" h="257175">
                <a:moveTo>
                  <a:pt x="9307" y="35368"/>
                </a:moveTo>
                <a:lnTo>
                  <a:pt x="17684" y="68875"/>
                </a:lnTo>
              </a:path>
              <a:path w="64769" h="257175">
                <a:moveTo>
                  <a:pt x="21407" y="86559"/>
                </a:moveTo>
                <a:lnTo>
                  <a:pt x="29783" y="120066"/>
                </a:lnTo>
              </a:path>
              <a:path w="64769" h="257175">
                <a:moveTo>
                  <a:pt x="34437" y="136819"/>
                </a:moveTo>
                <a:lnTo>
                  <a:pt x="42814" y="171257"/>
                </a:lnTo>
              </a:path>
              <a:path w="64769" h="257175">
                <a:moveTo>
                  <a:pt x="46537" y="188010"/>
                </a:moveTo>
                <a:lnTo>
                  <a:pt x="55844" y="221517"/>
                </a:lnTo>
              </a:path>
              <a:path w="64769" h="257175">
                <a:moveTo>
                  <a:pt x="59567" y="238270"/>
                </a:moveTo>
                <a:lnTo>
                  <a:pt x="64221" y="25688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55" name="object 18955"/>
          <p:cNvSpPr/>
          <p:nvPr/>
        </p:nvSpPr>
        <p:spPr>
          <a:xfrm>
            <a:off x="4287944" y="6807471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0" y="0"/>
                </a:moveTo>
                <a:lnTo>
                  <a:pt x="2792" y="18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56" name="object 18956"/>
          <p:cNvSpPr/>
          <p:nvPr/>
        </p:nvSpPr>
        <p:spPr>
          <a:xfrm>
            <a:off x="3127304" y="6841908"/>
            <a:ext cx="15875" cy="10795"/>
          </a:xfrm>
          <a:custGeom>
            <a:avLst/>
            <a:gdLst/>
            <a:ahLst/>
            <a:cxnLst/>
            <a:rect l="l" t="t" r="r" b="b"/>
            <a:pathLst>
              <a:path w="15875" h="10795">
                <a:moveTo>
                  <a:pt x="930" y="3722"/>
                </a:moveTo>
                <a:lnTo>
                  <a:pt x="0" y="0"/>
                </a:lnTo>
              </a:path>
              <a:path w="15875" h="10795">
                <a:moveTo>
                  <a:pt x="3722" y="6515"/>
                </a:moveTo>
                <a:lnTo>
                  <a:pt x="930" y="3722"/>
                </a:lnTo>
              </a:path>
              <a:path w="15875" h="10795">
                <a:moveTo>
                  <a:pt x="5584" y="8376"/>
                </a:moveTo>
                <a:lnTo>
                  <a:pt x="3722" y="6515"/>
                </a:lnTo>
              </a:path>
              <a:path w="15875" h="10795">
                <a:moveTo>
                  <a:pt x="9307" y="9307"/>
                </a:moveTo>
                <a:lnTo>
                  <a:pt x="5584" y="8376"/>
                </a:lnTo>
              </a:path>
              <a:path w="15875" h="10795">
                <a:moveTo>
                  <a:pt x="12099" y="10238"/>
                </a:moveTo>
                <a:lnTo>
                  <a:pt x="9307" y="9307"/>
                </a:lnTo>
              </a:path>
              <a:path w="15875" h="10795">
                <a:moveTo>
                  <a:pt x="15822" y="9307"/>
                </a:moveTo>
                <a:lnTo>
                  <a:pt x="12099" y="10238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57" name="object 18957"/>
          <p:cNvSpPr/>
          <p:nvPr/>
        </p:nvSpPr>
        <p:spPr>
          <a:xfrm>
            <a:off x="4290736" y="6810263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79">
                <a:moveTo>
                  <a:pt x="0" y="0"/>
                </a:moveTo>
                <a:lnTo>
                  <a:pt x="1861" y="1861"/>
                </a:lnTo>
              </a:path>
              <a:path w="3810" h="5079">
                <a:moveTo>
                  <a:pt x="1861" y="1861"/>
                </a:moveTo>
                <a:lnTo>
                  <a:pt x="3722" y="46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58" name="object 18958"/>
          <p:cNvSpPr/>
          <p:nvPr/>
        </p:nvSpPr>
        <p:spPr>
          <a:xfrm>
            <a:off x="3290184" y="6799094"/>
            <a:ext cx="9525" cy="15875"/>
          </a:xfrm>
          <a:custGeom>
            <a:avLst/>
            <a:gdLst/>
            <a:ahLst/>
            <a:cxnLst/>
            <a:rect l="l" t="t" r="r" b="b"/>
            <a:pathLst>
              <a:path w="9525" h="15875">
                <a:moveTo>
                  <a:pt x="2792" y="14891"/>
                </a:moveTo>
                <a:lnTo>
                  <a:pt x="0" y="15822"/>
                </a:lnTo>
              </a:path>
              <a:path w="9525" h="15875">
                <a:moveTo>
                  <a:pt x="5584" y="13030"/>
                </a:moveTo>
                <a:lnTo>
                  <a:pt x="2792" y="14891"/>
                </a:lnTo>
              </a:path>
              <a:path w="9525" h="15875">
                <a:moveTo>
                  <a:pt x="7445" y="10238"/>
                </a:moveTo>
                <a:lnTo>
                  <a:pt x="5584" y="13030"/>
                </a:lnTo>
              </a:path>
              <a:path w="9525" h="15875">
                <a:moveTo>
                  <a:pt x="9307" y="6515"/>
                </a:moveTo>
                <a:lnTo>
                  <a:pt x="7445" y="10238"/>
                </a:lnTo>
              </a:path>
              <a:path w="9525" h="15875">
                <a:moveTo>
                  <a:pt x="9307" y="3722"/>
                </a:moveTo>
                <a:lnTo>
                  <a:pt x="9307" y="6515"/>
                </a:lnTo>
              </a:path>
              <a:path w="9525" h="15875">
                <a:moveTo>
                  <a:pt x="9307" y="0"/>
                </a:moveTo>
                <a:lnTo>
                  <a:pt x="9307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959" name="object 18959"/>
          <p:cNvGrpSpPr/>
          <p:nvPr/>
        </p:nvGrpSpPr>
        <p:grpSpPr>
          <a:xfrm>
            <a:off x="4214415" y="6932191"/>
            <a:ext cx="174625" cy="312420"/>
            <a:chOff x="4214415" y="6932191"/>
            <a:chExt cx="174625" cy="312420"/>
          </a:xfrm>
        </p:grpSpPr>
        <p:sp>
          <p:nvSpPr>
            <p:cNvPr id="18960" name="object 18960"/>
            <p:cNvSpPr/>
            <p:nvPr/>
          </p:nvSpPr>
          <p:spPr>
            <a:xfrm>
              <a:off x="4215345" y="7232822"/>
              <a:ext cx="7620" cy="8890"/>
            </a:xfrm>
            <a:custGeom>
              <a:avLst/>
              <a:gdLst/>
              <a:ahLst/>
              <a:cxnLst/>
              <a:rect l="l" t="t" r="r" b="b"/>
              <a:pathLst>
                <a:path w="7620" h="8890">
                  <a:moveTo>
                    <a:pt x="0" y="0"/>
                  </a:moveTo>
                  <a:lnTo>
                    <a:pt x="1861" y="3722"/>
                  </a:lnTo>
                </a:path>
                <a:path w="7620" h="8890">
                  <a:moveTo>
                    <a:pt x="1861" y="3722"/>
                  </a:moveTo>
                  <a:lnTo>
                    <a:pt x="2792" y="4653"/>
                  </a:lnTo>
                </a:path>
                <a:path w="7620" h="8890">
                  <a:moveTo>
                    <a:pt x="2792" y="5584"/>
                  </a:moveTo>
                  <a:lnTo>
                    <a:pt x="7445" y="8376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61" name="object 18961"/>
            <p:cNvSpPr/>
            <p:nvPr/>
          </p:nvSpPr>
          <p:spPr>
            <a:xfrm>
              <a:off x="4222791" y="72411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62" name="object 18962"/>
            <p:cNvSpPr/>
            <p:nvPr/>
          </p:nvSpPr>
          <p:spPr>
            <a:xfrm>
              <a:off x="4224653" y="6933122"/>
              <a:ext cx="163195" cy="310515"/>
            </a:xfrm>
            <a:custGeom>
              <a:avLst/>
              <a:gdLst/>
              <a:ahLst/>
              <a:cxnLst/>
              <a:rect l="l" t="t" r="r" b="b"/>
              <a:pathLst>
                <a:path w="163195" h="310515">
                  <a:moveTo>
                    <a:pt x="0" y="309007"/>
                  </a:moveTo>
                  <a:lnTo>
                    <a:pt x="4653" y="309938"/>
                  </a:lnTo>
                </a:path>
                <a:path w="163195" h="310515">
                  <a:moveTo>
                    <a:pt x="6515" y="309007"/>
                  </a:moveTo>
                  <a:lnTo>
                    <a:pt x="46537" y="299700"/>
                  </a:lnTo>
                </a:path>
                <a:path w="163195" h="310515">
                  <a:moveTo>
                    <a:pt x="63290" y="295046"/>
                  </a:moveTo>
                  <a:lnTo>
                    <a:pt x="96797" y="286669"/>
                  </a:lnTo>
                </a:path>
                <a:path w="163195" h="310515">
                  <a:moveTo>
                    <a:pt x="113550" y="282946"/>
                  </a:moveTo>
                  <a:lnTo>
                    <a:pt x="153572" y="272708"/>
                  </a:lnTo>
                </a:path>
                <a:path w="163195" h="310515">
                  <a:moveTo>
                    <a:pt x="153572" y="272708"/>
                  </a:moveTo>
                  <a:lnTo>
                    <a:pt x="158226" y="269916"/>
                  </a:lnTo>
                </a:path>
                <a:path w="163195" h="310515">
                  <a:moveTo>
                    <a:pt x="159157" y="269916"/>
                  </a:moveTo>
                  <a:lnTo>
                    <a:pt x="161949" y="265262"/>
                  </a:lnTo>
                </a:path>
                <a:path w="163195" h="310515">
                  <a:moveTo>
                    <a:pt x="162880" y="263400"/>
                  </a:moveTo>
                  <a:lnTo>
                    <a:pt x="162880" y="258747"/>
                  </a:lnTo>
                </a:path>
                <a:path w="163195" h="310515">
                  <a:moveTo>
                    <a:pt x="162880" y="256885"/>
                  </a:moveTo>
                  <a:lnTo>
                    <a:pt x="158226" y="238270"/>
                  </a:lnTo>
                </a:path>
                <a:path w="163195" h="310515">
                  <a:moveTo>
                    <a:pt x="153572" y="221517"/>
                  </a:moveTo>
                  <a:lnTo>
                    <a:pt x="145196" y="187079"/>
                  </a:lnTo>
                </a:path>
                <a:path w="163195" h="310515">
                  <a:moveTo>
                    <a:pt x="141473" y="170326"/>
                  </a:moveTo>
                  <a:lnTo>
                    <a:pt x="133096" y="136819"/>
                  </a:lnTo>
                </a:path>
                <a:path w="163195" h="310515">
                  <a:moveTo>
                    <a:pt x="128442" y="120066"/>
                  </a:moveTo>
                  <a:lnTo>
                    <a:pt x="120066" y="85628"/>
                  </a:lnTo>
                </a:path>
                <a:path w="163195" h="310515">
                  <a:moveTo>
                    <a:pt x="116343" y="68875"/>
                  </a:moveTo>
                  <a:lnTo>
                    <a:pt x="107966" y="35368"/>
                  </a:lnTo>
                </a:path>
                <a:path w="163195" h="310515">
                  <a:moveTo>
                    <a:pt x="103312" y="18614"/>
                  </a:moveTo>
                  <a:lnTo>
                    <a:pt x="98659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963" name="object 18963"/>
          <p:cNvSpPr/>
          <p:nvPr/>
        </p:nvSpPr>
        <p:spPr>
          <a:xfrm>
            <a:off x="4151124" y="6975936"/>
            <a:ext cx="80645" cy="267335"/>
          </a:xfrm>
          <a:custGeom>
            <a:avLst/>
            <a:gdLst/>
            <a:ahLst/>
            <a:cxnLst/>
            <a:rect l="l" t="t" r="r" b="b"/>
            <a:pathLst>
              <a:path w="80645" h="267334">
                <a:moveTo>
                  <a:pt x="0" y="0"/>
                </a:moveTo>
                <a:lnTo>
                  <a:pt x="4653" y="18614"/>
                </a:lnTo>
              </a:path>
              <a:path w="80645" h="267334">
                <a:moveTo>
                  <a:pt x="9307" y="35368"/>
                </a:moveTo>
                <a:lnTo>
                  <a:pt x="17684" y="68875"/>
                </a:lnTo>
              </a:path>
              <a:path w="80645" h="267334">
                <a:moveTo>
                  <a:pt x="21407" y="85628"/>
                </a:moveTo>
                <a:lnTo>
                  <a:pt x="29783" y="120066"/>
                </a:lnTo>
              </a:path>
              <a:path w="80645" h="267334">
                <a:moveTo>
                  <a:pt x="34437" y="136819"/>
                </a:moveTo>
                <a:lnTo>
                  <a:pt x="42814" y="170326"/>
                </a:lnTo>
              </a:path>
              <a:path w="80645" h="267334">
                <a:moveTo>
                  <a:pt x="47468" y="188010"/>
                </a:moveTo>
                <a:lnTo>
                  <a:pt x="55844" y="221517"/>
                </a:lnTo>
              </a:path>
              <a:path w="80645" h="267334">
                <a:moveTo>
                  <a:pt x="59567" y="238270"/>
                </a:moveTo>
                <a:lnTo>
                  <a:pt x="64221" y="256885"/>
                </a:lnTo>
              </a:path>
              <a:path w="80645" h="267334">
                <a:moveTo>
                  <a:pt x="76321" y="267123"/>
                </a:moveTo>
                <a:lnTo>
                  <a:pt x="73528" y="266193"/>
                </a:lnTo>
              </a:path>
              <a:path w="80645" h="267334">
                <a:moveTo>
                  <a:pt x="80044" y="266193"/>
                </a:moveTo>
                <a:lnTo>
                  <a:pt x="76321" y="267123"/>
                </a:lnTo>
              </a:path>
              <a:path w="80645" h="267334">
                <a:moveTo>
                  <a:pt x="73528" y="266193"/>
                </a:moveTo>
                <a:lnTo>
                  <a:pt x="70736" y="265262"/>
                </a:lnTo>
              </a:path>
              <a:path w="80645" h="267334">
                <a:moveTo>
                  <a:pt x="70736" y="265262"/>
                </a:moveTo>
                <a:lnTo>
                  <a:pt x="67944" y="262470"/>
                </a:lnTo>
              </a:path>
              <a:path w="80645" h="267334">
                <a:moveTo>
                  <a:pt x="67944" y="262470"/>
                </a:moveTo>
                <a:lnTo>
                  <a:pt x="65152" y="259677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64" name="object 18964"/>
          <p:cNvSpPr/>
          <p:nvPr/>
        </p:nvSpPr>
        <p:spPr>
          <a:xfrm>
            <a:off x="3566616" y="7857352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4">
                <a:moveTo>
                  <a:pt x="0" y="204763"/>
                </a:moveTo>
                <a:lnTo>
                  <a:pt x="0" y="165672"/>
                </a:lnTo>
              </a:path>
              <a:path h="205104">
                <a:moveTo>
                  <a:pt x="0" y="147988"/>
                </a:moveTo>
                <a:lnTo>
                  <a:pt x="0" y="113550"/>
                </a:lnTo>
              </a:path>
              <a:path h="205104">
                <a:moveTo>
                  <a:pt x="0" y="95866"/>
                </a:moveTo>
                <a:lnTo>
                  <a:pt x="0" y="61429"/>
                </a:lnTo>
              </a:path>
              <a:path h="205104">
                <a:moveTo>
                  <a:pt x="0" y="43745"/>
                </a:moveTo>
                <a:lnTo>
                  <a:pt x="0" y="4653"/>
                </a:lnTo>
              </a:path>
              <a:path h="205104">
                <a:moveTo>
                  <a:pt x="0" y="4653"/>
                </a:moveTo>
                <a:lnTo>
                  <a:pt x="0" y="43745"/>
                </a:lnTo>
              </a:path>
              <a:path h="205104">
                <a:moveTo>
                  <a:pt x="0" y="61429"/>
                </a:moveTo>
                <a:lnTo>
                  <a:pt x="0" y="95866"/>
                </a:lnTo>
              </a:path>
              <a:path h="205104">
                <a:moveTo>
                  <a:pt x="0" y="113550"/>
                </a:moveTo>
                <a:lnTo>
                  <a:pt x="0" y="147988"/>
                </a:lnTo>
              </a:path>
              <a:path h="205104">
                <a:moveTo>
                  <a:pt x="0" y="165672"/>
                </a:moveTo>
                <a:lnTo>
                  <a:pt x="0" y="204763"/>
                </a:lnTo>
              </a:path>
              <a:path h="205104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65" name="object 18965"/>
          <p:cNvSpPr/>
          <p:nvPr/>
        </p:nvSpPr>
        <p:spPr>
          <a:xfrm>
            <a:off x="4215345" y="7232822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66" name="object 18966"/>
          <p:cNvSpPr/>
          <p:nvPr/>
        </p:nvSpPr>
        <p:spPr>
          <a:xfrm>
            <a:off x="3566616" y="8062116"/>
            <a:ext cx="74930" cy="5080"/>
          </a:xfrm>
          <a:custGeom>
            <a:avLst/>
            <a:gdLst/>
            <a:ahLst/>
            <a:cxnLst/>
            <a:rect l="l" t="t" r="r" b="b"/>
            <a:pathLst>
              <a:path w="74929" h="5079">
                <a:moveTo>
                  <a:pt x="0" y="0"/>
                </a:moveTo>
                <a:lnTo>
                  <a:pt x="0" y="4653"/>
                </a:lnTo>
              </a:path>
              <a:path w="74929" h="5079">
                <a:moveTo>
                  <a:pt x="0" y="0"/>
                </a:moveTo>
                <a:lnTo>
                  <a:pt x="27922" y="0"/>
                </a:lnTo>
              </a:path>
              <a:path w="74929" h="5079">
                <a:moveTo>
                  <a:pt x="45606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67" name="object 18967"/>
          <p:cNvSpPr/>
          <p:nvPr/>
        </p:nvSpPr>
        <p:spPr>
          <a:xfrm>
            <a:off x="4387533" y="7190007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68" name="object 18968"/>
          <p:cNvSpPr/>
          <p:nvPr/>
        </p:nvSpPr>
        <p:spPr>
          <a:xfrm>
            <a:off x="3566616" y="806211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69" name="object 18969"/>
          <p:cNvSpPr/>
          <p:nvPr/>
        </p:nvSpPr>
        <p:spPr>
          <a:xfrm>
            <a:off x="4387533" y="7193730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70" name="object 18970"/>
          <p:cNvSpPr/>
          <p:nvPr/>
        </p:nvSpPr>
        <p:spPr>
          <a:xfrm>
            <a:off x="3566616" y="786200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71" name="object 18971"/>
          <p:cNvSpPr/>
          <p:nvPr/>
        </p:nvSpPr>
        <p:spPr>
          <a:xfrm>
            <a:off x="4385672" y="7196522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09">
                <a:moveTo>
                  <a:pt x="1861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72" name="object 18972"/>
          <p:cNvSpPr/>
          <p:nvPr/>
        </p:nvSpPr>
        <p:spPr>
          <a:xfrm>
            <a:off x="3566616" y="7862006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459" y="0"/>
                </a:moveTo>
                <a:lnTo>
                  <a:pt x="45606" y="0"/>
                </a:lnTo>
              </a:path>
              <a:path w="74929">
                <a:moveTo>
                  <a:pt x="279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73" name="object 18973"/>
          <p:cNvSpPr/>
          <p:nvPr/>
        </p:nvSpPr>
        <p:spPr>
          <a:xfrm>
            <a:off x="4381018" y="7200245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653" y="0"/>
                </a:moveTo>
                <a:lnTo>
                  <a:pt x="2792" y="1861"/>
                </a:lnTo>
              </a:path>
              <a:path w="5079" h="5079">
                <a:moveTo>
                  <a:pt x="2792" y="1861"/>
                </a:moveTo>
                <a:lnTo>
                  <a:pt x="0" y="46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74" name="object 18974"/>
          <p:cNvSpPr/>
          <p:nvPr/>
        </p:nvSpPr>
        <p:spPr>
          <a:xfrm>
            <a:off x="3641076" y="7862006"/>
            <a:ext cx="3810" cy="200660"/>
          </a:xfrm>
          <a:custGeom>
            <a:avLst/>
            <a:gdLst/>
            <a:ahLst/>
            <a:cxnLst/>
            <a:rect l="l" t="t" r="r" b="b"/>
            <a:pathLst>
              <a:path w="3810" h="200659">
                <a:moveTo>
                  <a:pt x="0" y="0"/>
                </a:moveTo>
                <a:lnTo>
                  <a:pt x="3722" y="0"/>
                </a:lnTo>
              </a:path>
              <a:path w="3810" h="200659">
                <a:moveTo>
                  <a:pt x="3722" y="0"/>
                </a:moveTo>
                <a:lnTo>
                  <a:pt x="3722" y="39091"/>
                </a:lnTo>
              </a:path>
              <a:path w="3810" h="200659">
                <a:moveTo>
                  <a:pt x="3722" y="56775"/>
                </a:moveTo>
                <a:lnTo>
                  <a:pt x="3722" y="91213"/>
                </a:lnTo>
              </a:path>
              <a:path w="3810" h="200659">
                <a:moveTo>
                  <a:pt x="3722" y="108897"/>
                </a:moveTo>
                <a:lnTo>
                  <a:pt x="3722" y="143334"/>
                </a:lnTo>
              </a:path>
              <a:path w="3810" h="200659">
                <a:moveTo>
                  <a:pt x="3722" y="161018"/>
                </a:moveTo>
                <a:lnTo>
                  <a:pt x="3722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75" name="object 18975"/>
          <p:cNvSpPr/>
          <p:nvPr/>
        </p:nvSpPr>
        <p:spPr>
          <a:xfrm>
            <a:off x="4378226" y="7204899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279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76" name="object 18976"/>
          <p:cNvSpPr/>
          <p:nvPr/>
        </p:nvSpPr>
        <p:spPr>
          <a:xfrm>
            <a:off x="4873382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"/>
                </a:moveTo>
                <a:lnTo>
                  <a:pt x="0" y="8376"/>
                </a:lnTo>
              </a:path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77" name="object 18977"/>
          <p:cNvSpPr/>
          <p:nvPr/>
        </p:nvSpPr>
        <p:spPr>
          <a:xfrm>
            <a:off x="3641076" y="8062116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78" name="object 18978"/>
          <p:cNvSpPr/>
          <p:nvPr/>
        </p:nvSpPr>
        <p:spPr>
          <a:xfrm>
            <a:off x="4872452" y="652452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9999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79" name="object 18979"/>
          <p:cNvSpPr/>
          <p:nvPr/>
        </p:nvSpPr>
        <p:spPr>
          <a:xfrm>
            <a:off x="3571269" y="7862006"/>
            <a:ext cx="69850" cy="200660"/>
          </a:xfrm>
          <a:custGeom>
            <a:avLst/>
            <a:gdLst/>
            <a:ahLst/>
            <a:cxnLst/>
            <a:rect l="l" t="t" r="r" b="b"/>
            <a:pathLst>
              <a:path w="69850" h="200659">
                <a:moveTo>
                  <a:pt x="69805" y="0"/>
                </a:moveTo>
                <a:lnTo>
                  <a:pt x="42814" y="0"/>
                </a:lnTo>
              </a:path>
              <a:path w="69850" h="200659">
                <a:moveTo>
                  <a:pt x="26060" y="0"/>
                </a:moveTo>
                <a:lnTo>
                  <a:pt x="0" y="0"/>
                </a:lnTo>
              </a:path>
              <a:path w="69850" h="200659">
                <a:moveTo>
                  <a:pt x="0" y="0"/>
                </a:moveTo>
                <a:lnTo>
                  <a:pt x="0" y="39091"/>
                </a:lnTo>
              </a:path>
              <a:path w="69850" h="200659">
                <a:moveTo>
                  <a:pt x="0" y="56775"/>
                </a:moveTo>
                <a:lnTo>
                  <a:pt x="0" y="91213"/>
                </a:lnTo>
              </a:path>
              <a:path w="69850" h="200659">
                <a:moveTo>
                  <a:pt x="0" y="108897"/>
                </a:moveTo>
                <a:lnTo>
                  <a:pt x="0" y="143334"/>
                </a:lnTo>
              </a:path>
              <a:path w="69850" h="200659">
                <a:moveTo>
                  <a:pt x="0" y="161018"/>
                </a:moveTo>
                <a:lnTo>
                  <a:pt x="0" y="200110"/>
                </a:lnTo>
              </a:path>
              <a:path w="69850" h="200659">
                <a:moveTo>
                  <a:pt x="0" y="200110"/>
                </a:moveTo>
                <a:lnTo>
                  <a:pt x="26060" y="200110"/>
                </a:lnTo>
              </a:path>
              <a:path w="69850" h="200659">
                <a:moveTo>
                  <a:pt x="42814" y="200110"/>
                </a:moveTo>
                <a:lnTo>
                  <a:pt x="69805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80" name="object 18980"/>
          <p:cNvSpPr/>
          <p:nvPr/>
        </p:nvSpPr>
        <p:spPr>
          <a:xfrm>
            <a:off x="4873382" y="6525455"/>
            <a:ext cx="3175" cy="9525"/>
          </a:xfrm>
          <a:custGeom>
            <a:avLst/>
            <a:gdLst/>
            <a:ahLst/>
            <a:cxnLst/>
            <a:rect l="l" t="t" r="r" b="b"/>
            <a:pathLst>
              <a:path w="3175" h="9525">
                <a:moveTo>
                  <a:pt x="0" y="0"/>
                </a:moveTo>
                <a:lnTo>
                  <a:pt x="930" y="0"/>
                </a:lnTo>
              </a:path>
              <a:path w="3175" h="9525">
                <a:moveTo>
                  <a:pt x="930" y="0"/>
                </a:moveTo>
                <a:lnTo>
                  <a:pt x="1861" y="0"/>
                </a:lnTo>
              </a:path>
              <a:path w="3175" h="9525">
                <a:moveTo>
                  <a:pt x="1861" y="0"/>
                </a:moveTo>
                <a:lnTo>
                  <a:pt x="2792" y="0"/>
                </a:lnTo>
              </a:path>
              <a:path w="3175" h="9525">
                <a:moveTo>
                  <a:pt x="2792" y="9307"/>
                </a:moveTo>
                <a:lnTo>
                  <a:pt x="1861" y="9307"/>
                </a:lnTo>
              </a:path>
              <a:path w="3175" h="9525">
                <a:moveTo>
                  <a:pt x="1861" y="9307"/>
                </a:moveTo>
                <a:lnTo>
                  <a:pt x="93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81" name="object 18981"/>
          <p:cNvSpPr/>
          <p:nvPr/>
        </p:nvSpPr>
        <p:spPr>
          <a:xfrm>
            <a:off x="3641076" y="7862006"/>
            <a:ext cx="3810" cy="200660"/>
          </a:xfrm>
          <a:custGeom>
            <a:avLst/>
            <a:gdLst/>
            <a:ahLst/>
            <a:cxnLst/>
            <a:rect l="l" t="t" r="r" b="b"/>
            <a:pathLst>
              <a:path w="3810" h="200659">
                <a:moveTo>
                  <a:pt x="3722" y="0"/>
                </a:moveTo>
                <a:lnTo>
                  <a:pt x="3722" y="39091"/>
                </a:lnTo>
              </a:path>
              <a:path w="3810" h="200659">
                <a:moveTo>
                  <a:pt x="3722" y="56775"/>
                </a:moveTo>
                <a:lnTo>
                  <a:pt x="3722" y="91213"/>
                </a:lnTo>
              </a:path>
              <a:path w="3810" h="200659">
                <a:moveTo>
                  <a:pt x="3722" y="108897"/>
                </a:moveTo>
                <a:lnTo>
                  <a:pt x="3722" y="143334"/>
                </a:lnTo>
              </a:path>
              <a:path w="3810" h="200659">
                <a:moveTo>
                  <a:pt x="3722" y="161018"/>
                </a:moveTo>
                <a:lnTo>
                  <a:pt x="3722" y="200110"/>
                </a:lnTo>
              </a:path>
              <a:path w="3810" h="200659">
                <a:moveTo>
                  <a:pt x="0" y="200110"/>
                </a:moveTo>
                <a:lnTo>
                  <a:pt x="0" y="161018"/>
                </a:lnTo>
              </a:path>
              <a:path w="3810" h="200659">
                <a:moveTo>
                  <a:pt x="0" y="143334"/>
                </a:moveTo>
                <a:lnTo>
                  <a:pt x="0" y="108897"/>
                </a:lnTo>
              </a:path>
              <a:path w="3810" h="200659">
                <a:moveTo>
                  <a:pt x="0" y="91213"/>
                </a:moveTo>
                <a:lnTo>
                  <a:pt x="0" y="56775"/>
                </a:lnTo>
              </a:path>
              <a:path w="3810" h="200659">
                <a:moveTo>
                  <a:pt x="0" y="39091"/>
                </a:moveTo>
                <a:lnTo>
                  <a:pt x="0" y="0"/>
                </a:lnTo>
              </a:path>
              <a:path w="3810" h="200659">
                <a:moveTo>
                  <a:pt x="3722" y="200110"/>
                </a:moveTo>
                <a:lnTo>
                  <a:pt x="0" y="20011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982" name="object 18982"/>
          <p:cNvGrpSpPr/>
          <p:nvPr/>
        </p:nvGrpSpPr>
        <p:grpSpPr>
          <a:xfrm>
            <a:off x="4872452" y="6533832"/>
            <a:ext cx="1905" cy="1905"/>
            <a:chOff x="4872452" y="6533832"/>
            <a:chExt cx="1905" cy="1905"/>
          </a:xfrm>
        </p:grpSpPr>
        <p:sp>
          <p:nvSpPr>
            <p:cNvPr id="18983" name="object 18983"/>
            <p:cNvSpPr/>
            <p:nvPr/>
          </p:nvSpPr>
          <p:spPr>
            <a:xfrm>
              <a:off x="4873383" y="65347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84" name="object 18984"/>
            <p:cNvSpPr/>
            <p:nvPr/>
          </p:nvSpPr>
          <p:spPr>
            <a:xfrm>
              <a:off x="4872452" y="65338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985" name="object 18985"/>
          <p:cNvSpPr/>
          <p:nvPr/>
        </p:nvSpPr>
        <p:spPr>
          <a:xfrm>
            <a:off x="3641076" y="7862006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86" name="object 18986"/>
          <p:cNvSpPr/>
          <p:nvPr/>
        </p:nvSpPr>
        <p:spPr>
          <a:xfrm>
            <a:off x="3566616" y="7769862"/>
            <a:ext cx="78740" cy="0"/>
          </a:xfrm>
          <a:custGeom>
            <a:avLst/>
            <a:gdLst/>
            <a:ahLst/>
            <a:cxnLst/>
            <a:rect l="l" t="t" r="r" b="b"/>
            <a:pathLst>
              <a:path w="78739">
                <a:moveTo>
                  <a:pt x="7818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87" name="object 18987"/>
          <p:cNvSpPr/>
          <p:nvPr/>
        </p:nvSpPr>
        <p:spPr>
          <a:xfrm>
            <a:off x="4873382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88" name="object 18988"/>
          <p:cNvSpPr/>
          <p:nvPr/>
        </p:nvSpPr>
        <p:spPr>
          <a:xfrm>
            <a:off x="5880449" y="6526386"/>
            <a:ext cx="0" cy="7620"/>
          </a:xfrm>
          <a:custGeom>
            <a:avLst/>
            <a:gdLst/>
            <a:ahLst/>
            <a:cxnLst/>
            <a:rect l="l" t="t" r="r" b="b"/>
            <a:pathLst>
              <a:path h="7620">
                <a:moveTo>
                  <a:pt x="0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89" name="object 18989"/>
          <p:cNvSpPr/>
          <p:nvPr/>
        </p:nvSpPr>
        <p:spPr>
          <a:xfrm>
            <a:off x="3499602" y="7774516"/>
            <a:ext cx="8890" cy="0"/>
          </a:xfrm>
          <a:custGeom>
            <a:avLst/>
            <a:gdLst/>
            <a:ahLst/>
            <a:cxnLst/>
            <a:rect l="l" t="t" r="r" b="b"/>
            <a:pathLst>
              <a:path w="8889">
                <a:moveTo>
                  <a:pt x="83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90" name="object 18990"/>
          <p:cNvSpPr/>
          <p:nvPr/>
        </p:nvSpPr>
        <p:spPr>
          <a:xfrm>
            <a:off x="5877657" y="6525455"/>
            <a:ext cx="3810" cy="9525"/>
          </a:xfrm>
          <a:custGeom>
            <a:avLst/>
            <a:gdLst/>
            <a:ahLst/>
            <a:cxnLst/>
            <a:rect l="l" t="t" r="r" b="b"/>
            <a:pathLst>
              <a:path w="3810" h="9525">
                <a:moveTo>
                  <a:pt x="3722" y="9307"/>
                </a:moveTo>
                <a:lnTo>
                  <a:pt x="3722" y="0"/>
                </a:lnTo>
              </a:path>
              <a:path w="3810" h="9525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91" name="object 18991"/>
          <p:cNvSpPr/>
          <p:nvPr/>
        </p:nvSpPr>
        <p:spPr>
          <a:xfrm>
            <a:off x="3603846" y="7852698"/>
            <a:ext cx="29845" cy="9525"/>
          </a:xfrm>
          <a:custGeom>
            <a:avLst/>
            <a:gdLst/>
            <a:ahLst/>
            <a:cxnLst/>
            <a:rect l="l" t="t" r="r" b="b"/>
            <a:pathLst>
              <a:path w="29845" h="9525">
                <a:moveTo>
                  <a:pt x="0" y="0"/>
                </a:moveTo>
                <a:lnTo>
                  <a:pt x="0" y="3722"/>
                </a:lnTo>
              </a:path>
              <a:path w="29845" h="9525">
                <a:moveTo>
                  <a:pt x="29783" y="9307"/>
                </a:moveTo>
                <a:lnTo>
                  <a:pt x="2978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992" name="object 18992"/>
          <p:cNvGrpSpPr/>
          <p:nvPr/>
        </p:nvGrpSpPr>
        <p:grpSpPr>
          <a:xfrm>
            <a:off x="5879518" y="6524525"/>
            <a:ext cx="1905" cy="1905"/>
            <a:chOff x="5879518" y="6524525"/>
            <a:chExt cx="1905" cy="1905"/>
          </a:xfrm>
        </p:grpSpPr>
        <p:sp>
          <p:nvSpPr>
            <p:cNvPr id="18993" name="object 18993"/>
            <p:cNvSpPr/>
            <p:nvPr/>
          </p:nvSpPr>
          <p:spPr>
            <a:xfrm>
              <a:off x="5879518" y="65254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94" name="object 18994"/>
            <p:cNvSpPr/>
            <p:nvPr/>
          </p:nvSpPr>
          <p:spPr>
            <a:xfrm>
              <a:off x="5879518" y="65245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95" name="object 18995"/>
            <p:cNvSpPr/>
            <p:nvPr/>
          </p:nvSpPr>
          <p:spPr>
            <a:xfrm>
              <a:off x="5880449" y="65254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996" name="object 18996"/>
          <p:cNvSpPr/>
          <p:nvPr/>
        </p:nvSpPr>
        <p:spPr>
          <a:xfrm>
            <a:off x="3607569" y="7852698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97" name="object 18997"/>
          <p:cNvSpPr/>
          <p:nvPr/>
        </p:nvSpPr>
        <p:spPr>
          <a:xfrm>
            <a:off x="5880449" y="65347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998" name="object 18998"/>
          <p:cNvGrpSpPr/>
          <p:nvPr/>
        </p:nvGrpSpPr>
        <p:grpSpPr>
          <a:xfrm>
            <a:off x="3565685" y="7769862"/>
            <a:ext cx="61594" cy="92710"/>
            <a:chOff x="3565685" y="7769862"/>
            <a:chExt cx="61594" cy="92710"/>
          </a:xfrm>
        </p:grpSpPr>
        <p:sp>
          <p:nvSpPr>
            <p:cNvPr id="18999" name="object 18999"/>
            <p:cNvSpPr/>
            <p:nvPr/>
          </p:nvSpPr>
          <p:spPr>
            <a:xfrm>
              <a:off x="3591746" y="7856421"/>
              <a:ext cx="34925" cy="5715"/>
            </a:xfrm>
            <a:custGeom>
              <a:avLst/>
              <a:gdLst/>
              <a:ahLst/>
              <a:cxnLst/>
              <a:rect l="l" t="t" r="r" b="b"/>
              <a:pathLst>
                <a:path w="34925" h="5715">
                  <a:moveTo>
                    <a:pt x="34437" y="5584"/>
                  </a:moveTo>
                  <a:lnTo>
                    <a:pt x="34437" y="0"/>
                  </a:lnTo>
                </a:path>
                <a:path w="34925" h="5715">
                  <a:moveTo>
                    <a:pt x="0" y="0"/>
                  </a:moveTo>
                  <a:lnTo>
                    <a:pt x="31645" y="0"/>
                  </a:lnTo>
                </a:path>
                <a:path w="34925" h="5715">
                  <a:moveTo>
                    <a:pt x="31645" y="0"/>
                  </a:moveTo>
                  <a:lnTo>
                    <a:pt x="32576" y="0"/>
                  </a:lnTo>
                </a:path>
                <a:path w="34925" h="5715">
                  <a:moveTo>
                    <a:pt x="32576" y="0"/>
                  </a:moveTo>
                  <a:lnTo>
                    <a:pt x="33506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00" name="object 19000"/>
            <p:cNvSpPr/>
            <p:nvPr/>
          </p:nvSpPr>
          <p:spPr>
            <a:xfrm>
              <a:off x="3624322" y="78554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01" name="object 19001"/>
            <p:cNvSpPr/>
            <p:nvPr/>
          </p:nvSpPr>
          <p:spPr>
            <a:xfrm>
              <a:off x="3625253" y="785642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02" name="object 19002"/>
            <p:cNvSpPr/>
            <p:nvPr/>
          </p:nvSpPr>
          <p:spPr>
            <a:xfrm>
              <a:off x="3625253" y="78555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03" name="object 19003"/>
            <p:cNvSpPr/>
            <p:nvPr/>
          </p:nvSpPr>
          <p:spPr>
            <a:xfrm>
              <a:off x="3566616" y="7769862"/>
              <a:ext cx="25400" cy="92710"/>
            </a:xfrm>
            <a:custGeom>
              <a:avLst/>
              <a:gdLst/>
              <a:ahLst/>
              <a:cxnLst/>
              <a:rect l="l" t="t" r="r" b="b"/>
              <a:pathLst>
                <a:path w="25400" h="92709">
                  <a:moveTo>
                    <a:pt x="25130" y="86559"/>
                  </a:moveTo>
                  <a:lnTo>
                    <a:pt x="25130" y="92143"/>
                  </a:lnTo>
                </a:path>
                <a:path w="25400" h="92709">
                  <a:moveTo>
                    <a:pt x="0" y="82836"/>
                  </a:moveTo>
                  <a:lnTo>
                    <a:pt x="0" y="53052"/>
                  </a:lnTo>
                </a:path>
                <a:path w="25400" h="92709">
                  <a:moveTo>
                    <a:pt x="0" y="35368"/>
                  </a:moveTo>
                  <a:lnTo>
                    <a:pt x="0" y="4653"/>
                  </a:lnTo>
                </a:path>
                <a:path w="25400" h="92709">
                  <a:moveTo>
                    <a:pt x="0" y="4653"/>
                  </a:moveTo>
                  <a:lnTo>
                    <a:pt x="0" y="35368"/>
                  </a:lnTo>
                </a:path>
                <a:path w="25400" h="92709">
                  <a:moveTo>
                    <a:pt x="0" y="53052"/>
                  </a:moveTo>
                  <a:lnTo>
                    <a:pt x="0" y="82836"/>
                  </a:lnTo>
                </a:path>
                <a:path w="25400" h="92709">
                  <a:moveTo>
                    <a:pt x="0" y="0"/>
                  </a:moveTo>
                  <a:lnTo>
                    <a:pt x="0" y="4653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004" name="object 19004"/>
          <p:cNvSpPr/>
          <p:nvPr/>
        </p:nvSpPr>
        <p:spPr>
          <a:xfrm>
            <a:off x="5879518" y="65338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9999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05" name="object 19005"/>
          <p:cNvSpPr/>
          <p:nvPr/>
        </p:nvSpPr>
        <p:spPr>
          <a:xfrm>
            <a:off x="3566616" y="7852698"/>
            <a:ext cx="74930" cy="5080"/>
          </a:xfrm>
          <a:custGeom>
            <a:avLst/>
            <a:gdLst/>
            <a:ahLst/>
            <a:cxnLst/>
            <a:rect l="l" t="t" r="r" b="b"/>
            <a:pathLst>
              <a:path w="74929" h="5079">
                <a:moveTo>
                  <a:pt x="0" y="0"/>
                </a:moveTo>
                <a:lnTo>
                  <a:pt x="0" y="4653"/>
                </a:lnTo>
              </a:path>
              <a:path w="74929" h="5079">
                <a:moveTo>
                  <a:pt x="0" y="0"/>
                </a:moveTo>
                <a:lnTo>
                  <a:pt x="27922" y="0"/>
                </a:lnTo>
              </a:path>
              <a:path w="74929" h="5079">
                <a:moveTo>
                  <a:pt x="45606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06" name="object 19006"/>
          <p:cNvSpPr/>
          <p:nvPr/>
        </p:nvSpPr>
        <p:spPr>
          <a:xfrm>
            <a:off x="5879518" y="65347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07" name="object 19007"/>
          <p:cNvSpPr/>
          <p:nvPr/>
        </p:nvSpPr>
        <p:spPr>
          <a:xfrm>
            <a:off x="3566616" y="7852698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39" h="5079">
                <a:moveTo>
                  <a:pt x="4653" y="0"/>
                </a:moveTo>
                <a:lnTo>
                  <a:pt x="0" y="0"/>
                </a:lnTo>
              </a:path>
              <a:path w="78739" h="5079">
                <a:moveTo>
                  <a:pt x="78182" y="4653"/>
                </a:moveTo>
                <a:lnTo>
                  <a:pt x="47468" y="4653"/>
                </a:lnTo>
              </a:path>
              <a:path w="78739" h="5079">
                <a:moveTo>
                  <a:pt x="30714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08" name="object 19008"/>
          <p:cNvSpPr/>
          <p:nvPr/>
        </p:nvSpPr>
        <p:spPr>
          <a:xfrm>
            <a:off x="5877657" y="6534763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09" name="object 19009"/>
          <p:cNvSpPr/>
          <p:nvPr/>
        </p:nvSpPr>
        <p:spPr>
          <a:xfrm>
            <a:off x="3566616" y="777451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10" name="object 19010"/>
          <p:cNvSpPr/>
          <p:nvPr/>
        </p:nvSpPr>
        <p:spPr>
          <a:xfrm>
            <a:off x="5881380" y="65254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11" name="object 19011"/>
          <p:cNvSpPr/>
          <p:nvPr/>
        </p:nvSpPr>
        <p:spPr>
          <a:xfrm>
            <a:off x="3566616" y="7769862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39" h="5079">
                <a:moveTo>
                  <a:pt x="74459" y="4653"/>
                </a:moveTo>
                <a:lnTo>
                  <a:pt x="45606" y="4653"/>
                </a:lnTo>
              </a:path>
              <a:path w="78739" h="5079">
                <a:moveTo>
                  <a:pt x="27922" y="4653"/>
                </a:moveTo>
                <a:lnTo>
                  <a:pt x="0" y="4653"/>
                </a:lnTo>
              </a:path>
              <a:path w="78739" h="5079">
                <a:moveTo>
                  <a:pt x="78182" y="0"/>
                </a:moveTo>
                <a:lnTo>
                  <a:pt x="47468" y="0"/>
                </a:lnTo>
              </a:path>
              <a:path w="78739" h="5079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12" name="object 19012"/>
          <p:cNvSpPr/>
          <p:nvPr/>
        </p:nvSpPr>
        <p:spPr>
          <a:xfrm>
            <a:off x="6194110" y="6526386"/>
            <a:ext cx="0" cy="7620"/>
          </a:xfrm>
          <a:custGeom>
            <a:avLst/>
            <a:gdLst/>
            <a:ahLst/>
            <a:cxnLst/>
            <a:rect l="l" t="t" r="r" b="b"/>
            <a:pathLst>
              <a:path h="7620">
                <a:moveTo>
                  <a:pt x="0" y="0"/>
                </a:moveTo>
                <a:lnTo>
                  <a:pt x="0" y="7445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13" name="object 19013"/>
          <p:cNvSpPr/>
          <p:nvPr/>
        </p:nvSpPr>
        <p:spPr>
          <a:xfrm>
            <a:off x="3641076" y="7774516"/>
            <a:ext cx="3810" cy="78740"/>
          </a:xfrm>
          <a:custGeom>
            <a:avLst/>
            <a:gdLst/>
            <a:ahLst/>
            <a:cxnLst/>
            <a:rect l="l" t="t" r="r" b="b"/>
            <a:pathLst>
              <a:path w="3810" h="78740">
                <a:moveTo>
                  <a:pt x="0" y="0"/>
                </a:moveTo>
                <a:lnTo>
                  <a:pt x="3722" y="0"/>
                </a:lnTo>
              </a:path>
              <a:path w="3810" h="78740">
                <a:moveTo>
                  <a:pt x="3722" y="0"/>
                </a:moveTo>
                <a:lnTo>
                  <a:pt x="3722" y="30714"/>
                </a:lnTo>
              </a:path>
              <a:path w="3810" h="78740">
                <a:moveTo>
                  <a:pt x="3722" y="48398"/>
                </a:moveTo>
                <a:lnTo>
                  <a:pt x="3722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014" name="object 19014"/>
          <p:cNvGrpSpPr/>
          <p:nvPr/>
        </p:nvGrpSpPr>
        <p:grpSpPr>
          <a:xfrm>
            <a:off x="6193179" y="6524525"/>
            <a:ext cx="1905" cy="10795"/>
            <a:chOff x="6193179" y="6524525"/>
            <a:chExt cx="1905" cy="10795"/>
          </a:xfrm>
        </p:grpSpPr>
        <p:sp>
          <p:nvSpPr>
            <p:cNvPr id="19015" name="object 19015"/>
            <p:cNvSpPr/>
            <p:nvPr/>
          </p:nvSpPr>
          <p:spPr>
            <a:xfrm>
              <a:off x="6194110" y="652545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307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16" name="object 19016"/>
            <p:cNvSpPr/>
            <p:nvPr/>
          </p:nvSpPr>
          <p:spPr>
            <a:xfrm>
              <a:off x="6193179" y="65245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017" name="object 19017"/>
          <p:cNvSpPr/>
          <p:nvPr/>
        </p:nvSpPr>
        <p:spPr>
          <a:xfrm>
            <a:off x="3641076" y="7852698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18" name="object 19018"/>
          <p:cNvSpPr/>
          <p:nvPr/>
        </p:nvSpPr>
        <p:spPr>
          <a:xfrm>
            <a:off x="6194110" y="65254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19" name="object 19019"/>
          <p:cNvSpPr/>
          <p:nvPr/>
        </p:nvSpPr>
        <p:spPr>
          <a:xfrm>
            <a:off x="3571269" y="7774516"/>
            <a:ext cx="69850" cy="78740"/>
          </a:xfrm>
          <a:custGeom>
            <a:avLst/>
            <a:gdLst/>
            <a:ahLst/>
            <a:cxnLst/>
            <a:rect l="l" t="t" r="r" b="b"/>
            <a:pathLst>
              <a:path w="69850" h="78740">
                <a:moveTo>
                  <a:pt x="69805" y="0"/>
                </a:moveTo>
                <a:lnTo>
                  <a:pt x="42814" y="0"/>
                </a:lnTo>
              </a:path>
              <a:path w="69850" h="78740">
                <a:moveTo>
                  <a:pt x="26060" y="0"/>
                </a:moveTo>
                <a:lnTo>
                  <a:pt x="0" y="0"/>
                </a:lnTo>
              </a:path>
              <a:path w="69850" h="78740">
                <a:moveTo>
                  <a:pt x="0" y="0"/>
                </a:moveTo>
                <a:lnTo>
                  <a:pt x="0" y="30714"/>
                </a:lnTo>
              </a:path>
              <a:path w="69850" h="78740">
                <a:moveTo>
                  <a:pt x="0" y="48398"/>
                </a:moveTo>
                <a:lnTo>
                  <a:pt x="0" y="78182"/>
                </a:lnTo>
              </a:path>
              <a:path w="69850" h="78740">
                <a:moveTo>
                  <a:pt x="0" y="78182"/>
                </a:moveTo>
                <a:lnTo>
                  <a:pt x="26060" y="78182"/>
                </a:lnTo>
              </a:path>
              <a:path w="69850" h="78740">
                <a:moveTo>
                  <a:pt x="42814" y="78182"/>
                </a:moveTo>
                <a:lnTo>
                  <a:pt x="69805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20" name="object 19020"/>
          <p:cNvSpPr/>
          <p:nvPr/>
        </p:nvSpPr>
        <p:spPr>
          <a:xfrm>
            <a:off x="6195041" y="6525455"/>
            <a:ext cx="1905" cy="9525"/>
          </a:xfrm>
          <a:custGeom>
            <a:avLst/>
            <a:gdLst/>
            <a:ahLst/>
            <a:cxnLst/>
            <a:rect l="l" t="t" r="r" b="b"/>
            <a:pathLst>
              <a:path w="1904" h="9525">
                <a:moveTo>
                  <a:pt x="0" y="0"/>
                </a:moveTo>
                <a:lnTo>
                  <a:pt x="930" y="0"/>
                </a:lnTo>
              </a:path>
              <a:path w="1904" h="9525">
                <a:moveTo>
                  <a:pt x="930" y="0"/>
                </a:moveTo>
                <a:lnTo>
                  <a:pt x="1861" y="0"/>
                </a:lnTo>
              </a:path>
              <a:path w="1904" h="9525">
                <a:moveTo>
                  <a:pt x="1861" y="9307"/>
                </a:moveTo>
                <a:lnTo>
                  <a:pt x="930" y="9307"/>
                </a:lnTo>
              </a:path>
              <a:path w="1904" h="9525">
                <a:moveTo>
                  <a:pt x="930" y="9307"/>
                </a:moveTo>
                <a:lnTo>
                  <a:pt x="0" y="930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21" name="object 19021"/>
          <p:cNvSpPr/>
          <p:nvPr/>
        </p:nvSpPr>
        <p:spPr>
          <a:xfrm>
            <a:off x="3641076" y="7774516"/>
            <a:ext cx="3810" cy="78740"/>
          </a:xfrm>
          <a:custGeom>
            <a:avLst/>
            <a:gdLst/>
            <a:ahLst/>
            <a:cxnLst/>
            <a:rect l="l" t="t" r="r" b="b"/>
            <a:pathLst>
              <a:path w="3810" h="78740">
                <a:moveTo>
                  <a:pt x="3722" y="0"/>
                </a:moveTo>
                <a:lnTo>
                  <a:pt x="3722" y="30714"/>
                </a:lnTo>
              </a:path>
              <a:path w="3810" h="78740">
                <a:moveTo>
                  <a:pt x="3722" y="48398"/>
                </a:moveTo>
                <a:lnTo>
                  <a:pt x="3722" y="78182"/>
                </a:lnTo>
              </a:path>
              <a:path w="3810" h="78740">
                <a:moveTo>
                  <a:pt x="0" y="78182"/>
                </a:moveTo>
                <a:lnTo>
                  <a:pt x="0" y="48398"/>
                </a:lnTo>
              </a:path>
              <a:path w="3810" h="78740">
                <a:moveTo>
                  <a:pt x="0" y="30714"/>
                </a:moveTo>
                <a:lnTo>
                  <a:pt x="0" y="0"/>
                </a:lnTo>
              </a:path>
              <a:path w="3810" h="78740">
                <a:moveTo>
                  <a:pt x="3722" y="78182"/>
                </a:moveTo>
                <a:lnTo>
                  <a:pt x="0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22" name="object 19022"/>
          <p:cNvSpPr/>
          <p:nvPr/>
        </p:nvSpPr>
        <p:spPr>
          <a:xfrm>
            <a:off x="10131163" y="6983382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23" name="object 19023"/>
          <p:cNvSpPr/>
          <p:nvPr/>
        </p:nvSpPr>
        <p:spPr>
          <a:xfrm>
            <a:off x="6194110" y="65347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24" name="object 19024"/>
          <p:cNvSpPr/>
          <p:nvPr/>
        </p:nvSpPr>
        <p:spPr>
          <a:xfrm>
            <a:off x="3641076" y="7774516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025" name="object 19025"/>
          <p:cNvGrpSpPr/>
          <p:nvPr/>
        </p:nvGrpSpPr>
        <p:grpSpPr>
          <a:xfrm>
            <a:off x="6193179" y="6525455"/>
            <a:ext cx="1905" cy="10795"/>
            <a:chOff x="6193179" y="6525455"/>
            <a:chExt cx="1905" cy="10795"/>
          </a:xfrm>
        </p:grpSpPr>
        <p:sp>
          <p:nvSpPr>
            <p:cNvPr id="19026" name="object 19026"/>
            <p:cNvSpPr/>
            <p:nvPr/>
          </p:nvSpPr>
          <p:spPr>
            <a:xfrm>
              <a:off x="6193179" y="65338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27" name="object 19027"/>
            <p:cNvSpPr/>
            <p:nvPr/>
          </p:nvSpPr>
          <p:spPr>
            <a:xfrm>
              <a:off x="6194110" y="6525455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930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028" name="object 19028"/>
          <p:cNvSpPr/>
          <p:nvPr/>
        </p:nvSpPr>
        <p:spPr>
          <a:xfrm>
            <a:off x="4555998" y="6526386"/>
            <a:ext cx="0" cy="7620"/>
          </a:xfrm>
          <a:custGeom>
            <a:avLst/>
            <a:gdLst/>
            <a:ahLst/>
            <a:cxnLst/>
            <a:rect l="l" t="t" r="r" b="b"/>
            <a:pathLst>
              <a:path h="7620">
                <a:moveTo>
                  <a:pt x="0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29" name="object 19029"/>
          <p:cNvSpPr/>
          <p:nvPr/>
        </p:nvSpPr>
        <p:spPr>
          <a:xfrm>
            <a:off x="3641076" y="7852698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030" name="object 19030"/>
          <p:cNvGrpSpPr/>
          <p:nvPr/>
        </p:nvGrpSpPr>
        <p:grpSpPr>
          <a:xfrm>
            <a:off x="4553206" y="6524525"/>
            <a:ext cx="3810" cy="11430"/>
            <a:chOff x="4553206" y="6524525"/>
            <a:chExt cx="3810" cy="11430"/>
          </a:xfrm>
        </p:grpSpPr>
        <p:sp>
          <p:nvSpPr>
            <p:cNvPr id="19031" name="object 19031"/>
            <p:cNvSpPr/>
            <p:nvPr/>
          </p:nvSpPr>
          <p:spPr>
            <a:xfrm>
              <a:off x="4553206" y="6525455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2792" y="9307"/>
                  </a:moveTo>
                  <a:lnTo>
                    <a:pt x="2792" y="0"/>
                  </a:lnTo>
                </a:path>
                <a:path w="3175" h="9525">
                  <a:moveTo>
                    <a:pt x="0" y="0"/>
                  </a:moveTo>
                  <a:lnTo>
                    <a:pt x="930" y="0"/>
                  </a:lnTo>
                </a:path>
                <a:path w="3175" h="9525">
                  <a:moveTo>
                    <a:pt x="930" y="0"/>
                  </a:moveTo>
                  <a:lnTo>
                    <a:pt x="1861" y="0"/>
                  </a:lnTo>
                </a:path>
                <a:path w="3175" h="9525">
                  <a:moveTo>
                    <a:pt x="1861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32" name="object 19032"/>
            <p:cNvSpPr/>
            <p:nvPr/>
          </p:nvSpPr>
          <p:spPr>
            <a:xfrm>
              <a:off x="4555058" y="6524527"/>
              <a:ext cx="1905" cy="11430"/>
            </a:xfrm>
            <a:custGeom>
              <a:avLst/>
              <a:gdLst/>
              <a:ahLst/>
              <a:cxnLst/>
              <a:rect l="l" t="t" r="r" b="b"/>
              <a:pathLst>
                <a:path w="1904" h="11429">
                  <a:moveTo>
                    <a:pt x="1866" y="10236"/>
                  </a:moveTo>
                  <a:lnTo>
                    <a:pt x="1587" y="9588"/>
                  </a:lnTo>
                  <a:lnTo>
                    <a:pt x="939" y="9309"/>
                  </a:lnTo>
                  <a:lnTo>
                    <a:pt x="279" y="9588"/>
                  </a:lnTo>
                  <a:lnTo>
                    <a:pt x="0" y="10236"/>
                  </a:lnTo>
                  <a:lnTo>
                    <a:pt x="279" y="10896"/>
                  </a:lnTo>
                  <a:lnTo>
                    <a:pt x="939" y="11176"/>
                  </a:lnTo>
                  <a:lnTo>
                    <a:pt x="1587" y="10896"/>
                  </a:lnTo>
                  <a:lnTo>
                    <a:pt x="1866" y="10236"/>
                  </a:lnTo>
                  <a:close/>
                </a:path>
                <a:path w="1904" h="11429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33" name="object 19033"/>
            <p:cNvSpPr/>
            <p:nvPr/>
          </p:nvSpPr>
          <p:spPr>
            <a:xfrm>
              <a:off x="4553206" y="6525455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2792" y="9307"/>
                  </a:moveTo>
                  <a:lnTo>
                    <a:pt x="1861" y="9307"/>
                  </a:lnTo>
                </a:path>
                <a:path w="3175" h="9525">
                  <a:moveTo>
                    <a:pt x="1861" y="9307"/>
                  </a:moveTo>
                  <a:lnTo>
                    <a:pt x="930" y="9307"/>
                  </a:lnTo>
                </a:path>
                <a:path w="3175" h="9525">
                  <a:moveTo>
                    <a:pt x="930" y="9307"/>
                  </a:moveTo>
                  <a:lnTo>
                    <a:pt x="0" y="9307"/>
                  </a:lnTo>
                </a:path>
                <a:path w="3175" h="9525">
                  <a:moveTo>
                    <a:pt x="2792" y="0"/>
                  </a:moveTo>
                  <a:lnTo>
                    <a:pt x="2792" y="9307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034" name="object 19034"/>
          <p:cNvGrpSpPr/>
          <p:nvPr/>
        </p:nvGrpSpPr>
        <p:grpSpPr>
          <a:xfrm>
            <a:off x="4872452" y="6972213"/>
            <a:ext cx="3810" cy="10795"/>
            <a:chOff x="4872452" y="6972213"/>
            <a:chExt cx="3810" cy="10795"/>
          </a:xfrm>
        </p:grpSpPr>
        <p:sp>
          <p:nvSpPr>
            <p:cNvPr id="19035" name="object 19035"/>
            <p:cNvSpPr/>
            <p:nvPr/>
          </p:nvSpPr>
          <p:spPr>
            <a:xfrm>
              <a:off x="4873383" y="6973143"/>
              <a:ext cx="3175" cy="8890"/>
            </a:xfrm>
            <a:custGeom>
              <a:avLst/>
              <a:gdLst/>
              <a:ahLst/>
              <a:cxnLst/>
              <a:rect l="l" t="t" r="r" b="b"/>
              <a:pathLst>
                <a:path w="3175" h="8890">
                  <a:moveTo>
                    <a:pt x="0" y="930"/>
                  </a:moveTo>
                  <a:lnTo>
                    <a:pt x="0" y="8376"/>
                  </a:lnTo>
                </a:path>
                <a:path w="3175" h="8890">
                  <a:moveTo>
                    <a:pt x="0" y="0"/>
                  </a:moveTo>
                  <a:lnTo>
                    <a:pt x="0" y="8376"/>
                  </a:lnTo>
                </a:path>
                <a:path w="3175" h="8890">
                  <a:moveTo>
                    <a:pt x="2792" y="8376"/>
                  </a:moveTo>
                  <a:lnTo>
                    <a:pt x="1861" y="8376"/>
                  </a:lnTo>
                </a:path>
                <a:path w="3175" h="8890">
                  <a:moveTo>
                    <a:pt x="1861" y="8376"/>
                  </a:moveTo>
                  <a:lnTo>
                    <a:pt x="930" y="8376"/>
                  </a:lnTo>
                </a:path>
                <a:path w="3175" h="8890">
                  <a:moveTo>
                    <a:pt x="930" y="8376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36" name="object 19036"/>
            <p:cNvSpPr/>
            <p:nvPr/>
          </p:nvSpPr>
          <p:spPr>
            <a:xfrm>
              <a:off x="4872444" y="6972214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66" y="9309"/>
                  </a:moveTo>
                  <a:lnTo>
                    <a:pt x="1587" y="8648"/>
                  </a:lnTo>
                  <a:lnTo>
                    <a:pt x="927" y="8382"/>
                  </a:lnTo>
                  <a:lnTo>
                    <a:pt x="279" y="8648"/>
                  </a:lnTo>
                  <a:lnTo>
                    <a:pt x="0" y="9309"/>
                  </a:lnTo>
                  <a:lnTo>
                    <a:pt x="279" y="9969"/>
                  </a:lnTo>
                  <a:lnTo>
                    <a:pt x="927" y="10236"/>
                  </a:lnTo>
                  <a:lnTo>
                    <a:pt x="1587" y="9969"/>
                  </a:lnTo>
                  <a:lnTo>
                    <a:pt x="1866" y="9309"/>
                  </a:lnTo>
                  <a:close/>
                </a:path>
                <a:path w="1904" h="1079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037" name="object 19037"/>
          <p:cNvSpPr/>
          <p:nvPr/>
        </p:nvSpPr>
        <p:spPr>
          <a:xfrm>
            <a:off x="10105102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38" name="object 19038"/>
          <p:cNvSpPr/>
          <p:nvPr/>
        </p:nvSpPr>
        <p:spPr>
          <a:xfrm>
            <a:off x="4873382" y="6973144"/>
            <a:ext cx="3175" cy="8890"/>
          </a:xfrm>
          <a:custGeom>
            <a:avLst/>
            <a:gdLst/>
            <a:ahLst/>
            <a:cxnLst/>
            <a:rect l="l" t="t" r="r" b="b"/>
            <a:pathLst>
              <a:path w="3175" h="8890">
                <a:moveTo>
                  <a:pt x="0" y="0"/>
                </a:moveTo>
                <a:lnTo>
                  <a:pt x="930" y="0"/>
                </a:lnTo>
              </a:path>
              <a:path w="3175" h="8890">
                <a:moveTo>
                  <a:pt x="930" y="0"/>
                </a:moveTo>
                <a:lnTo>
                  <a:pt x="1861" y="0"/>
                </a:lnTo>
              </a:path>
              <a:path w="3175" h="8890">
                <a:moveTo>
                  <a:pt x="1861" y="0"/>
                </a:moveTo>
                <a:lnTo>
                  <a:pt x="2792" y="0"/>
                </a:lnTo>
              </a:path>
              <a:path w="3175"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39" name="object 19039"/>
          <p:cNvSpPr/>
          <p:nvPr/>
        </p:nvSpPr>
        <p:spPr>
          <a:xfrm>
            <a:off x="5880449" y="6973144"/>
            <a:ext cx="1270" cy="8890"/>
          </a:xfrm>
          <a:custGeom>
            <a:avLst/>
            <a:gdLst/>
            <a:ahLst/>
            <a:cxnLst/>
            <a:rect l="l" t="t" r="r" b="b"/>
            <a:pathLst>
              <a:path w="1270" h="8890">
                <a:moveTo>
                  <a:pt x="0" y="8376"/>
                </a:moveTo>
                <a:lnTo>
                  <a:pt x="0" y="930"/>
                </a:lnTo>
              </a:path>
              <a:path w="1270" h="8890">
                <a:moveTo>
                  <a:pt x="930" y="8376"/>
                </a:moveTo>
                <a:lnTo>
                  <a:pt x="93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40" name="object 19040"/>
          <p:cNvSpPr/>
          <p:nvPr/>
        </p:nvSpPr>
        <p:spPr>
          <a:xfrm>
            <a:off x="10172116" y="6935914"/>
            <a:ext cx="29209" cy="0"/>
          </a:xfrm>
          <a:custGeom>
            <a:avLst/>
            <a:gdLst/>
            <a:ahLst/>
            <a:cxnLst/>
            <a:rect l="l" t="t" r="r" b="b"/>
            <a:pathLst>
              <a:path w="29209">
                <a:moveTo>
                  <a:pt x="0" y="0"/>
                </a:moveTo>
                <a:lnTo>
                  <a:pt x="288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041" name="object 19041"/>
          <p:cNvGrpSpPr/>
          <p:nvPr/>
        </p:nvGrpSpPr>
        <p:grpSpPr>
          <a:xfrm>
            <a:off x="5879518" y="6980590"/>
            <a:ext cx="1905" cy="1905"/>
            <a:chOff x="5879518" y="6980590"/>
            <a:chExt cx="1905" cy="1905"/>
          </a:xfrm>
        </p:grpSpPr>
        <p:sp>
          <p:nvSpPr>
            <p:cNvPr id="19042" name="object 19042"/>
            <p:cNvSpPr/>
            <p:nvPr/>
          </p:nvSpPr>
          <p:spPr>
            <a:xfrm>
              <a:off x="5880449" y="698152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43" name="object 19043"/>
            <p:cNvSpPr/>
            <p:nvPr/>
          </p:nvSpPr>
          <p:spPr>
            <a:xfrm>
              <a:off x="5879518" y="69805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044" name="object 19044"/>
          <p:cNvSpPr/>
          <p:nvPr/>
        </p:nvSpPr>
        <p:spPr>
          <a:xfrm>
            <a:off x="10200969" y="6935914"/>
            <a:ext cx="7620" cy="85090"/>
          </a:xfrm>
          <a:custGeom>
            <a:avLst/>
            <a:gdLst/>
            <a:ahLst/>
            <a:cxnLst/>
            <a:rect l="l" t="t" r="r" b="b"/>
            <a:pathLst>
              <a:path w="7620" h="85090">
                <a:moveTo>
                  <a:pt x="0" y="0"/>
                </a:moveTo>
                <a:lnTo>
                  <a:pt x="3722" y="930"/>
                </a:lnTo>
              </a:path>
              <a:path w="7620" h="85090">
                <a:moveTo>
                  <a:pt x="3722" y="930"/>
                </a:moveTo>
                <a:lnTo>
                  <a:pt x="6515" y="3722"/>
                </a:lnTo>
              </a:path>
              <a:path w="7620" h="85090">
                <a:moveTo>
                  <a:pt x="6515" y="3722"/>
                </a:moveTo>
                <a:lnTo>
                  <a:pt x="7445" y="7445"/>
                </a:lnTo>
              </a:path>
              <a:path w="7620" h="85090">
                <a:moveTo>
                  <a:pt x="7445" y="7445"/>
                </a:moveTo>
                <a:lnTo>
                  <a:pt x="7445" y="77251"/>
                </a:lnTo>
              </a:path>
              <a:path w="7620" h="85090">
                <a:moveTo>
                  <a:pt x="7445" y="77251"/>
                </a:moveTo>
                <a:lnTo>
                  <a:pt x="6515" y="80974"/>
                </a:lnTo>
              </a:path>
              <a:path w="7620" h="85090">
                <a:moveTo>
                  <a:pt x="6515" y="80974"/>
                </a:moveTo>
                <a:lnTo>
                  <a:pt x="3722" y="83767"/>
                </a:lnTo>
              </a:path>
              <a:path w="7620" h="85090">
                <a:moveTo>
                  <a:pt x="3722" y="83767"/>
                </a:moveTo>
                <a:lnTo>
                  <a:pt x="0" y="8469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45" name="object 19045"/>
          <p:cNvSpPr/>
          <p:nvPr/>
        </p:nvSpPr>
        <p:spPr>
          <a:xfrm>
            <a:off x="5877657" y="6981521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2792" y="0"/>
                </a:moveTo>
                <a:lnTo>
                  <a:pt x="1861" y="0"/>
                </a:lnTo>
              </a:path>
              <a:path w="3175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46" name="object 19046"/>
          <p:cNvSpPr/>
          <p:nvPr/>
        </p:nvSpPr>
        <p:spPr>
          <a:xfrm>
            <a:off x="10172116" y="7020611"/>
            <a:ext cx="29209" cy="0"/>
          </a:xfrm>
          <a:custGeom>
            <a:avLst/>
            <a:gdLst/>
            <a:ahLst/>
            <a:cxnLst/>
            <a:rect l="l" t="t" r="r" b="b"/>
            <a:pathLst>
              <a:path w="29209">
                <a:moveTo>
                  <a:pt x="288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047" name="object 19047"/>
          <p:cNvGrpSpPr/>
          <p:nvPr/>
        </p:nvGrpSpPr>
        <p:grpSpPr>
          <a:xfrm>
            <a:off x="5877657" y="6972213"/>
            <a:ext cx="3810" cy="1905"/>
            <a:chOff x="5877657" y="6972213"/>
            <a:chExt cx="3810" cy="1905"/>
          </a:xfrm>
        </p:grpSpPr>
        <p:sp>
          <p:nvSpPr>
            <p:cNvPr id="19048" name="object 19048"/>
            <p:cNvSpPr/>
            <p:nvPr/>
          </p:nvSpPr>
          <p:spPr>
            <a:xfrm>
              <a:off x="5877657" y="6973143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0" y="0"/>
                  </a:moveTo>
                  <a:lnTo>
                    <a:pt x="1861" y="0"/>
                  </a:lnTo>
                </a:path>
                <a:path w="3175">
                  <a:moveTo>
                    <a:pt x="1861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49" name="object 19049"/>
            <p:cNvSpPr/>
            <p:nvPr/>
          </p:nvSpPr>
          <p:spPr>
            <a:xfrm>
              <a:off x="5879518" y="69722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50" name="object 19050"/>
            <p:cNvSpPr/>
            <p:nvPr/>
          </p:nvSpPr>
          <p:spPr>
            <a:xfrm>
              <a:off x="5880449" y="69731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051" name="object 19051"/>
          <p:cNvSpPr/>
          <p:nvPr/>
        </p:nvSpPr>
        <p:spPr>
          <a:xfrm>
            <a:off x="10172116" y="6780479"/>
            <a:ext cx="67310" cy="289560"/>
          </a:xfrm>
          <a:custGeom>
            <a:avLst/>
            <a:gdLst/>
            <a:ahLst/>
            <a:cxnLst/>
            <a:rect l="l" t="t" r="r" b="b"/>
            <a:pathLst>
              <a:path w="67309" h="289559">
                <a:moveTo>
                  <a:pt x="67013" y="289461"/>
                </a:moveTo>
                <a:lnTo>
                  <a:pt x="0" y="289461"/>
                </a:lnTo>
              </a:path>
              <a:path w="67309" h="289559">
                <a:moveTo>
                  <a:pt x="67013" y="0"/>
                </a:moveTo>
                <a:lnTo>
                  <a:pt x="67013" y="289461"/>
                </a:lnTo>
              </a:path>
              <a:path w="67309" h="289559">
                <a:moveTo>
                  <a:pt x="0" y="0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52" name="object 19052"/>
          <p:cNvSpPr/>
          <p:nvPr/>
        </p:nvSpPr>
        <p:spPr>
          <a:xfrm>
            <a:off x="5881380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053" name="object 19053"/>
          <p:cNvGrpSpPr/>
          <p:nvPr/>
        </p:nvGrpSpPr>
        <p:grpSpPr>
          <a:xfrm>
            <a:off x="6193179" y="6972213"/>
            <a:ext cx="3810" cy="10795"/>
            <a:chOff x="6193179" y="6972213"/>
            <a:chExt cx="3810" cy="10795"/>
          </a:xfrm>
        </p:grpSpPr>
        <p:sp>
          <p:nvSpPr>
            <p:cNvPr id="19054" name="object 19054"/>
            <p:cNvSpPr/>
            <p:nvPr/>
          </p:nvSpPr>
          <p:spPr>
            <a:xfrm>
              <a:off x="6194110" y="6973143"/>
              <a:ext cx="3175" cy="8890"/>
            </a:xfrm>
            <a:custGeom>
              <a:avLst/>
              <a:gdLst/>
              <a:ahLst/>
              <a:cxnLst/>
              <a:rect l="l" t="t" r="r" b="b"/>
              <a:pathLst>
                <a:path w="3175" h="8890">
                  <a:moveTo>
                    <a:pt x="0" y="930"/>
                  </a:moveTo>
                  <a:lnTo>
                    <a:pt x="0" y="8376"/>
                  </a:lnTo>
                </a:path>
                <a:path w="3175" h="8890">
                  <a:moveTo>
                    <a:pt x="0" y="0"/>
                  </a:moveTo>
                  <a:lnTo>
                    <a:pt x="0" y="8376"/>
                  </a:lnTo>
                </a:path>
                <a:path w="3175" h="8890">
                  <a:moveTo>
                    <a:pt x="2792" y="8376"/>
                  </a:moveTo>
                  <a:lnTo>
                    <a:pt x="1861" y="8376"/>
                  </a:lnTo>
                </a:path>
                <a:path w="3175" h="8890">
                  <a:moveTo>
                    <a:pt x="1861" y="8376"/>
                  </a:moveTo>
                  <a:lnTo>
                    <a:pt x="930" y="8376"/>
                  </a:lnTo>
                </a:path>
                <a:path w="3175" h="8890">
                  <a:moveTo>
                    <a:pt x="930" y="8376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55" name="object 19055"/>
            <p:cNvSpPr/>
            <p:nvPr/>
          </p:nvSpPr>
          <p:spPr>
            <a:xfrm>
              <a:off x="6193168" y="6972214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66" y="9309"/>
                  </a:moveTo>
                  <a:lnTo>
                    <a:pt x="1600" y="8648"/>
                  </a:lnTo>
                  <a:lnTo>
                    <a:pt x="939" y="8382"/>
                  </a:lnTo>
                  <a:lnTo>
                    <a:pt x="279" y="8648"/>
                  </a:lnTo>
                  <a:lnTo>
                    <a:pt x="0" y="9309"/>
                  </a:lnTo>
                  <a:lnTo>
                    <a:pt x="279" y="9969"/>
                  </a:lnTo>
                  <a:lnTo>
                    <a:pt x="939" y="10236"/>
                  </a:lnTo>
                  <a:lnTo>
                    <a:pt x="1600" y="9969"/>
                  </a:lnTo>
                  <a:lnTo>
                    <a:pt x="1866" y="9309"/>
                  </a:lnTo>
                  <a:close/>
                </a:path>
                <a:path w="1904" h="10795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56" name="object 19056"/>
            <p:cNvSpPr/>
            <p:nvPr/>
          </p:nvSpPr>
          <p:spPr>
            <a:xfrm>
              <a:off x="6194110" y="6973143"/>
              <a:ext cx="3175" cy="8890"/>
            </a:xfrm>
            <a:custGeom>
              <a:avLst/>
              <a:gdLst/>
              <a:ahLst/>
              <a:cxnLst/>
              <a:rect l="l" t="t" r="r" b="b"/>
              <a:pathLst>
                <a:path w="3175" h="8890">
                  <a:moveTo>
                    <a:pt x="0" y="0"/>
                  </a:moveTo>
                  <a:lnTo>
                    <a:pt x="930" y="0"/>
                  </a:lnTo>
                </a:path>
                <a:path w="3175" h="8890">
                  <a:moveTo>
                    <a:pt x="930" y="0"/>
                  </a:moveTo>
                  <a:lnTo>
                    <a:pt x="1861" y="0"/>
                  </a:lnTo>
                </a:path>
                <a:path w="3175" h="8890">
                  <a:moveTo>
                    <a:pt x="1861" y="0"/>
                  </a:moveTo>
                  <a:lnTo>
                    <a:pt x="2792" y="0"/>
                  </a:lnTo>
                </a:path>
                <a:path w="3175" h="8890">
                  <a:moveTo>
                    <a:pt x="0" y="83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057" name="object 19057"/>
          <p:cNvSpPr/>
          <p:nvPr/>
        </p:nvSpPr>
        <p:spPr>
          <a:xfrm>
            <a:off x="4555998" y="6974075"/>
            <a:ext cx="0" cy="7620"/>
          </a:xfrm>
          <a:custGeom>
            <a:avLst/>
            <a:gdLst/>
            <a:ahLst/>
            <a:cxnLst/>
            <a:rect l="l" t="t" r="r" b="b"/>
            <a:pathLst>
              <a:path h="7620">
                <a:moveTo>
                  <a:pt x="0" y="7445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58" name="object 19058"/>
          <p:cNvSpPr/>
          <p:nvPr/>
        </p:nvSpPr>
        <p:spPr>
          <a:xfrm>
            <a:off x="10097657" y="7069941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059" name="object 19059"/>
          <p:cNvGrpSpPr/>
          <p:nvPr/>
        </p:nvGrpSpPr>
        <p:grpSpPr>
          <a:xfrm>
            <a:off x="4553206" y="6972213"/>
            <a:ext cx="3810" cy="10795"/>
            <a:chOff x="4553206" y="6972213"/>
            <a:chExt cx="3810" cy="10795"/>
          </a:xfrm>
        </p:grpSpPr>
        <p:sp>
          <p:nvSpPr>
            <p:cNvPr id="19060" name="object 19060"/>
            <p:cNvSpPr/>
            <p:nvPr/>
          </p:nvSpPr>
          <p:spPr>
            <a:xfrm>
              <a:off x="4555998" y="6973143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90">
                  <a:moveTo>
                    <a:pt x="0" y="83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61" name="object 19061"/>
            <p:cNvSpPr/>
            <p:nvPr/>
          </p:nvSpPr>
          <p:spPr>
            <a:xfrm>
              <a:off x="4555067" y="69805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62" name="object 19062"/>
            <p:cNvSpPr/>
            <p:nvPr/>
          </p:nvSpPr>
          <p:spPr>
            <a:xfrm>
              <a:off x="4553206" y="6973143"/>
              <a:ext cx="3175" cy="8890"/>
            </a:xfrm>
            <a:custGeom>
              <a:avLst/>
              <a:gdLst/>
              <a:ahLst/>
              <a:cxnLst/>
              <a:rect l="l" t="t" r="r" b="b"/>
              <a:pathLst>
                <a:path w="3175" h="8890">
                  <a:moveTo>
                    <a:pt x="2792" y="8376"/>
                  </a:moveTo>
                  <a:lnTo>
                    <a:pt x="1861" y="8376"/>
                  </a:lnTo>
                </a:path>
                <a:path w="3175" h="8890">
                  <a:moveTo>
                    <a:pt x="1861" y="8376"/>
                  </a:moveTo>
                  <a:lnTo>
                    <a:pt x="930" y="8376"/>
                  </a:lnTo>
                </a:path>
                <a:path w="3175" h="8890">
                  <a:moveTo>
                    <a:pt x="930" y="8376"/>
                  </a:moveTo>
                  <a:lnTo>
                    <a:pt x="0" y="8376"/>
                  </a:lnTo>
                </a:path>
                <a:path w="3175" h="8890">
                  <a:moveTo>
                    <a:pt x="0" y="0"/>
                  </a:moveTo>
                  <a:lnTo>
                    <a:pt x="930" y="0"/>
                  </a:lnTo>
                </a:path>
                <a:path w="3175" h="8890">
                  <a:moveTo>
                    <a:pt x="930" y="0"/>
                  </a:moveTo>
                  <a:lnTo>
                    <a:pt x="1861" y="0"/>
                  </a:lnTo>
                </a:path>
                <a:path w="3175" h="8890">
                  <a:moveTo>
                    <a:pt x="1861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63" name="object 19063"/>
            <p:cNvSpPr/>
            <p:nvPr/>
          </p:nvSpPr>
          <p:spPr>
            <a:xfrm>
              <a:off x="4555067" y="69722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064" name="object 19064"/>
          <p:cNvSpPr/>
          <p:nvPr/>
        </p:nvSpPr>
        <p:spPr>
          <a:xfrm>
            <a:off x="10097657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65" name="object 19065"/>
          <p:cNvSpPr/>
          <p:nvPr/>
        </p:nvSpPr>
        <p:spPr>
          <a:xfrm>
            <a:off x="4555998" y="6973144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66" name="object 19066"/>
          <p:cNvSpPr/>
          <p:nvPr/>
        </p:nvSpPr>
        <p:spPr>
          <a:xfrm>
            <a:off x="10093934" y="7065288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3722" y="4653"/>
                </a:moveTo>
                <a:lnTo>
                  <a:pt x="3722" y="0"/>
                </a:lnTo>
              </a:path>
              <a:path w="3809" h="5079">
                <a:moveTo>
                  <a:pt x="0" y="4653"/>
                </a:moveTo>
                <a:lnTo>
                  <a:pt x="3722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67" name="object 19067"/>
          <p:cNvSpPr/>
          <p:nvPr/>
        </p:nvSpPr>
        <p:spPr>
          <a:xfrm>
            <a:off x="9986898" y="6773033"/>
            <a:ext cx="185420" cy="0"/>
          </a:xfrm>
          <a:custGeom>
            <a:avLst/>
            <a:gdLst/>
            <a:ahLst/>
            <a:cxnLst/>
            <a:rect l="l" t="t" r="r" b="b"/>
            <a:pathLst>
              <a:path w="185420">
                <a:moveTo>
                  <a:pt x="0" y="0"/>
                </a:moveTo>
                <a:lnTo>
                  <a:pt x="78182" y="0"/>
                </a:lnTo>
              </a:path>
              <a:path w="185420">
                <a:moveTo>
                  <a:pt x="107035" y="0"/>
                </a:moveTo>
                <a:lnTo>
                  <a:pt x="185218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68" name="object 19068"/>
          <p:cNvSpPr/>
          <p:nvPr/>
        </p:nvSpPr>
        <p:spPr>
          <a:xfrm>
            <a:off x="11450029" y="6745111"/>
            <a:ext cx="185420" cy="27940"/>
          </a:xfrm>
          <a:custGeom>
            <a:avLst/>
            <a:gdLst/>
            <a:ahLst/>
            <a:cxnLst/>
            <a:rect l="l" t="t" r="r" b="b"/>
            <a:pathLst>
              <a:path w="185420" h="27940">
                <a:moveTo>
                  <a:pt x="0" y="27922"/>
                </a:moveTo>
                <a:lnTo>
                  <a:pt x="79113" y="27922"/>
                </a:lnTo>
              </a:path>
              <a:path w="185420" h="27940">
                <a:moveTo>
                  <a:pt x="107035" y="27922"/>
                </a:moveTo>
                <a:lnTo>
                  <a:pt x="185218" y="27922"/>
                </a:lnTo>
              </a:path>
              <a:path w="185420" h="27940">
                <a:moveTo>
                  <a:pt x="185218" y="0"/>
                </a:moveTo>
                <a:lnTo>
                  <a:pt x="107035" y="0"/>
                </a:lnTo>
              </a:path>
              <a:path w="185420" h="27940">
                <a:moveTo>
                  <a:pt x="79113" y="0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69" name="object 19069"/>
          <p:cNvSpPr/>
          <p:nvPr/>
        </p:nvSpPr>
        <p:spPr>
          <a:xfrm>
            <a:off x="10172116" y="7065288"/>
            <a:ext cx="67310" cy="5080"/>
          </a:xfrm>
          <a:custGeom>
            <a:avLst/>
            <a:gdLst/>
            <a:ahLst/>
            <a:cxnLst/>
            <a:rect l="l" t="t" r="r" b="b"/>
            <a:pathLst>
              <a:path w="67309" h="5079">
                <a:moveTo>
                  <a:pt x="67013" y="0"/>
                </a:moveTo>
                <a:lnTo>
                  <a:pt x="0" y="0"/>
                </a:lnTo>
              </a:path>
              <a:path w="67309" h="5079">
                <a:moveTo>
                  <a:pt x="67013" y="4653"/>
                </a:moveTo>
                <a:lnTo>
                  <a:pt x="67013" y="0"/>
                </a:lnTo>
              </a:path>
              <a:path w="67309" h="5079">
                <a:moveTo>
                  <a:pt x="0" y="4653"/>
                </a:moveTo>
                <a:lnTo>
                  <a:pt x="67013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70" name="object 19070"/>
          <p:cNvSpPr/>
          <p:nvPr/>
        </p:nvSpPr>
        <p:spPr>
          <a:xfrm>
            <a:off x="10093934" y="6745111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78182" y="0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71" name="object 19071"/>
          <p:cNvSpPr/>
          <p:nvPr/>
        </p:nvSpPr>
        <p:spPr>
          <a:xfrm>
            <a:off x="10093934" y="697872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072" name="object 19072"/>
          <p:cNvGrpSpPr/>
          <p:nvPr/>
        </p:nvGrpSpPr>
        <p:grpSpPr>
          <a:xfrm>
            <a:off x="9986898" y="6742784"/>
            <a:ext cx="111760" cy="236220"/>
            <a:chOff x="9986898" y="6742784"/>
            <a:chExt cx="111760" cy="236220"/>
          </a:xfrm>
        </p:grpSpPr>
        <p:sp>
          <p:nvSpPr>
            <p:cNvPr id="19073" name="object 19073"/>
            <p:cNvSpPr/>
            <p:nvPr/>
          </p:nvSpPr>
          <p:spPr>
            <a:xfrm>
              <a:off x="10093933" y="6777687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722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74" name="object 19074"/>
            <p:cNvSpPr/>
            <p:nvPr/>
          </p:nvSpPr>
          <p:spPr>
            <a:xfrm>
              <a:off x="9986898" y="6745111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40">
                  <a:moveTo>
                    <a:pt x="78182" y="0"/>
                  </a:moveTo>
                  <a:lnTo>
                    <a:pt x="0" y="0"/>
                  </a:lnTo>
                </a:path>
              </a:pathLst>
            </a:custGeom>
            <a:ln w="4653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75" name="object 19075"/>
            <p:cNvSpPr/>
            <p:nvPr/>
          </p:nvSpPr>
          <p:spPr>
            <a:xfrm>
              <a:off x="10093933" y="6777687"/>
              <a:ext cx="3810" cy="201295"/>
            </a:xfrm>
            <a:custGeom>
              <a:avLst/>
              <a:gdLst/>
              <a:ahLst/>
              <a:cxnLst/>
              <a:rect l="l" t="t" r="r" b="b"/>
              <a:pathLst>
                <a:path w="3809" h="201295">
                  <a:moveTo>
                    <a:pt x="3722" y="0"/>
                  </a:moveTo>
                  <a:lnTo>
                    <a:pt x="3722" y="39091"/>
                  </a:lnTo>
                </a:path>
                <a:path w="3809" h="201295">
                  <a:moveTo>
                    <a:pt x="3722" y="56775"/>
                  </a:moveTo>
                  <a:lnTo>
                    <a:pt x="3722" y="91213"/>
                  </a:lnTo>
                </a:path>
                <a:path w="3809" h="201295">
                  <a:moveTo>
                    <a:pt x="3722" y="108897"/>
                  </a:moveTo>
                  <a:lnTo>
                    <a:pt x="3722" y="144265"/>
                  </a:lnTo>
                </a:path>
                <a:path w="3809" h="201295">
                  <a:moveTo>
                    <a:pt x="3722" y="161018"/>
                  </a:moveTo>
                  <a:lnTo>
                    <a:pt x="3722" y="201041"/>
                  </a:lnTo>
                </a:path>
                <a:path w="3809" h="201295">
                  <a:moveTo>
                    <a:pt x="0" y="201041"/>
                  </a:moveTo>
                  <a:lnTo>
                    <a:pt x="0" y="161018"/>
                  </a:lnTo>
                </a:path>
                <a:path w="3809" h="201295">
                  <a:moveTo>
                    <a:pt x="0" y="144265"/>
                  </a:moveTo>
                  <a:lnTo>
                    <a:pt x="0" y="108897"/>
                  </a:lnTo>
                </a:path>
                <a:path w="3809" h="201295">
                  <a:moveTo>
                    <a:pt x="0" y="91213"/>
                  </a:moveTo>
                  <a:lnTo>
                    <a:pt x="0" y="56775"/>
                  </a:lnTo>
                </a:path>
                <a:path w="3809" h="201295">
                  <a:moveTo>
                    <a:pt x="0" y="3909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076" name="object 19076"/>
          <p:cNvSpPr/>
          <p:nvPr/>
        </p:nvSpPr>
        <p:spPr>
          <a:xfrm>
            <a:off x="12911300" y="6773033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0" y="0"/>
                </a:moveTo>
                <a:lnTo>
                  <a:pt x="78182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77" name="object 19077"/>
          <p:cNvSpPr/>
          <p:nvPr/>
        </p:nvSpPr>
        <p:spPr>
          <a:xfrm>
            <a:off x="14392116" y="6745111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78182" y="0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78" name="object 19078"/>
          <p:cNvSpPr/>
          <p:nvPr/>
        </p:nvSpPr>
        <p:spPr>
          <a:xfrm>
            <a:off x="12911300" y="6745111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188010" y="0"/>
                </a:moveTo>
                <a:lnTo>
                  <a:pt x="109827" y="0"/>
                </a:lnTo>
              </a:path>
              <a:path w="188594">
                <a:moveTo>
                  <a:pt x="78182" y="0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79" name="object 19079"/>
          <p:cNvSpPr/>
          <p:nvPr/>
        </p:nvSpPr>
        <p:spPr>
          <a:xfrm>
            <a:off x="10065080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80" name="object 19080"/>
          <p:cNvSpPr/>
          <p:nvPr/>
        </p:nvSpPr>
        <p:spPr>
          <a:xfrm>
            <a:off x="10065080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81" name="object 19081"/>
          <p:cNvSpPr/>
          <p:nvPr/>
        </p:nvSpPr>
        <p:spPr>
          <a:xfrm>
            <a:off x="10065080" y="6740457"/>
            <a:ext cx="29209" cy="5080"/>
          </a:xfrm>
          <a:custGeom>
            <a:avLst/>
            <a:gdLst/>
            <a:ahLst/>
            <a:cxnLst/>
            <a:rect l="l" t="t" r="r" b="b"/>
            <a:pathLst>
              <a:path w="29209" h="5079">
                <a:moveTo>
                  <a:pt x="0" y="0"/>
                </a:moveTo>
                <a:lnTo>
                  <a:pt x="0" y="4653"/>
                </a:lnTo>
              </a:path>
              <a:path w="29209" h="5079">
                <a:moveTo>
                  <a:pt x="28853" y="4653"/>
                </a:moveTo>
                <a:lnTo>
                  <a:pt x="28853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82" name="object 19082"/>
          <p:cNvSpPr/>
          <p:nvPr/>
        </p:nvSpPr>
        <p:spPr>
          <a:xfrm>
            <a:off x="10093934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83" name="object 19083"/>
          <p:cNvSpPr/>
          <p:nvPr/>
        </p:nvSpPr>
        <p:spPr>
          <a:xfrm>
            <a:off x="10093934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84" name="object 19084"/>
          <p:cNvSpPr/>
          <p:nvPr/>
        </p:nvSpPr>
        <p:spPr>
          <a:xfrm>
            <a:off x="10065080" y="677303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85" name="object 19085"/>
          <p:cNvSpPr/>
          <p:nvPr/>
        </p:nvSpPr>
        <p:spPr>
          <a:xfrm>
            <a:off x="10065080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86" name="object 19086"/>
          <p:cNvSpPr/>
          <p:nvPr/>
        </p:nvSpPr>
        <p:spPr>
          <a:xfrm>
            <a:off x="10065080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87" name="object 19087"/>
          <p:cNvSpPr/>
          <p:nvPr/>
        </p:nvSpPr>
        <p:spPr>
          <a:xfrm>
            <a:off x="3507979" y="6126165"/>
            <a:ext cx="59055" cy="205740"/>
          </a:xfrm>
          <a:custGeom>
            <a:avLst/>
            <a:gdLst/>
            <a:ahLst/>
            <a:cxnLst/>
            <a:rect l="l" t="t" r="r" b="b"/>
            <a:pathLst>
              <a:path w="59054" h="205739">
                <a:moveTo>
                  <a:pt x="4653" y="95866"/>
                </a:moveTo>
                <a:lnTo>
                  <a:pt x="4653" y="135888"/>
                </a:lnTo>
              </a:path>
              <a:path w="59054" h="205739">
                <a:moveTo>
                  <a:pt x="4653" y="152642"/>
                </a:moveTo>
                <a:lnTo>
                  <a:pt x="4653" y="191733"/>
                </a:lnTo>
              </a:path>
              <a:path w="59054" h="205739">
                <a:moveTo>
                  <a:pt x="0" y="92143"/>
                </a:moveTo>
                <a:lnTo>
                  <a:pt x="0" y="108897"/>
                </a:lnTo>
              </a:path>
              <a:path w="59054" h="205739">
                <a:moveTo>
                  <a:pt x="0" y="126581"/>
                </a:moveTo>
                <a:lnTo>
                  <a:pt x="0" y="161949"/>
                </a:lnTo>
              </a:path>
              <a:path w="59054" h="205739">
                <a:moveTo>
                  <a:pt x="0" y="178703"/>
                </a:moveTo>
                <a:lnTo>
                  <a:pt x="0" y="196387"/>
                </a:lnTo>
              </a:path>
              <a:path w="59054" h="205739">
                <a:moveTo>
                  <a:pt x="4653" y="191733"/>
                </a:moveTo>
                <a:lnTo>
                  <a:pt x="23268" y="191733"/>
                </a:lnTo>
              </a:path>
              <a:path w="59054" h="205739">
                <a:moveTo>
                  <a:pt x="40022" y="191733"/>
                </a:moveTo>
                <a:lnTo>
                  <a:pt x="58636" y="191733"/>
                </a:lnTo>
              </a:path>
              <a:path w="59054" h="205739">
                <a:moveTo>
                  <a:pt x="0" y="196387"/>
                </a:moveTo>
                <a:lnTo>
                  <a:pt x="20476" y="196387"/>
                </a:lnTo>
              </a:path>
              <a:path w="59054" h="205739">
                <a:moveTo>
                  <a:pt x="38160" y="196387"/>
                </a:moveTo>
                <a:lnTo>
                  <a:pt x="58636" y="196387"/>
                </a:lnTo>
              </a:path>
              <a:path w="59054" h="205739">
                <a:moveTo>
                  <a:pt x="4653" y="95866"/>
                </a:moveTo>
                <a:lnTo>
                  <a:pt x="23268" y="95866"/>
                </a:lnTo>
              </a:path>
              <a:path w="59054" h="205739">
                <a:moveTo>
                  <a:pt x="40022" y="95866"/>
                </a:moveTo>
                <a:lnTo>
                  <a:pt x="58636" y="95866"/>
                </a:lnTo>
              </a:path>
              <a:path w="59054" h="205739">
                <a:moveTo>
                  <a:pt x="58636" y="92143"/>
                </a:moveTo>
                <a:lnTo>
                  <a:pt x="38160" y="92143"/>
                </a:lnTo>
              </a:path>
              <a:path w="59054" h="205739">
                <a:moveTo>
                  <a:pt x="20476" y="92143"/>
                </a:moveTo>
                <a:lnTo>
                  <a:pt x="0" y="92143"/>
                </a:lnTo>
              </a:path>
              <a:path w="59054" h="205739">
                <a:moveTo>
                  <a:pt x="58636" y="205694"/>
                </a:moveTo>
                <a:lnTo>
                  <a:pt x="58636" y="165672"/>
                </a:lnTo>
              </a:path>
              <a:path w="59054" h="205739">
                <a:moveTo>
                  <a:pt x="58636" y="148919"/>
                </a:moveTo>
                <a:lnTo>
                  <a:pt x="58636" y="113550"/>
                </a:lnTo>
              </a:path>
              <a:path w="59054" h="205739">
                <a:moveTo>
                  <a:pt x="58636" y="95866"/>
                </a:moveTo>
                <a:lnTo>
                  <a:pt x="58636" y="61429"/>
                </a:lnTo>
              </a:path>
              <a:path w="59054" h="205739">
                <a:moveTo>
                  <a:pt x="58636" y="43745"/>
                </a:moveTo>
                <a:lnTo>
                  <a:pt x="58636" y="4653"/>
                </a:lnTo>
              </a:path>
              <a:path w="59054" h="205739">
                <a:moveTo>
                  <a:pt x="58636" y="4653"/>
                </a:moveTo>
                <a:lnTo>
                  <a:pt x="58636" y="43745"/>
                </a:lnTo>
              </a:path>
              <a:path w="59054" h="205739">
                <a:moveTo>
                  <a:pt x="58636" y="61429"/>
                </a:moveTo>
                <a:lnTo>
                  <a:pt x="58636" y="95866"/>
                </a:lnTo>
              </a:path>
              <a:path w="59054" h="205739">
                <a:moveTo>
                  <a:pt x="58636" y="113550"/>
                </a:moveTo>
                <a:lnTo>
                  <a:pt x="58636" y="148919"/>
                </a:lnTo>
              </a:path>
              <a:path w="59054" h="205739">
                <a:moveTo>
                  <a:pt x="58636" y="165672"/>
                </a:moveTo>
                <a:lnTo>
                  <a:pt x="58636" y="205694"/>
                </a:lnTo>
              </a:path>
              <a:path w="59054" h="205739">
                <a:moveTo>
                  <a:pt x="58636" y="0"/>
                </a:moveTo>
                <a:lnTo>
                  <a:pt x="58636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88" name="object 19088"/>
          <p:cNvSpPr/>
          <p:nvPr/>
        </p:nvSpPr>
        <p:spPr>
          <a:xfrm>
            <a:off x="10093934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89" name="object 19089"/>
          <p:cNvSpPr/>
          <p:nvPr/>
        </p:nvSpPr>
        <p:spPr>
          <a:xfrm>
            <a:off x="3566616" y="6331860"/>
            <a:ext cx="74930" cy="3810"/>
          </a:xfrm>
          <a:custGeom>
            <a:avLst/>
            <a:gdLst/>
            <a:ahLst/>
            <a:cxnLst/>
            <a:rect l="l" t="t" r="r" b="b"/>
            <a:pathLst>
              <a:path w="74929" h="3810">
                <a:moveTo>
                  <a:pt x="0" y="0"/>
                </a:moveTo>
                <a:lnTo>
                  <a:pt x="0" y="3722"/>
                </a:lnTo>
              </a:path>
              <a:path w="74929" h="3810">
                <a:moveTo>
                  <a:pt x="0" y="0"/>
                </a:moveTo>
                <a:lnTo>
                  <a:pt x="27922" y="0"/>
                </a:lnTo>
              </a:path>
              <a:path w="74929" h="3810">
                <a:moveTo>
                  <a:pt x="45606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90" name="object 19090"/>
          <p:cNvSpPr/>
          <p:nvPr/>
        </p:nvSpPr>
        <p:spPr>
          <a:xfrm>
            <a:off x="10093934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91" name="object 19091"/>
          <p:cNvSpPr/>
          <p:nvPr/>
        </p:nvSpPr>
        <p:spPr>
          <a:xfrm>
            <a:off x="3566616" y="633186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92" name="object 19092"/>
          <p:cNvSpPr/>
          <p:nvPr/>
        </p:nvSpPr>
        <p:spPr>
          <a:xfrm>
            <a:off x="10093934" y="677303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93" name="object 19093"/>
          <p:cNvSpPr/>
          <p:nvPr/>
        </p:nvSpPr>
        <p:spPr>
          <a:xfrm>
            <a:off x="3566616" y="613081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94" name="object 19094"/>
          <p:cNvSpPr/>
          <p:nvPr/>
        </p:nvSpPr>
        <p:spPr>
          <a:xfrm>
            <a:off x="11529143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95" name="object 19095"/>
          <p:cNvSpPr/>
          <p:nvPr/>
        </p:nvSpPr>
        <p:spPr>
          <a:xfrm>
            <a:off x="3566616" y="6130819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459" y="0"/>
                </a:moveTo>
                <a:lnTo>
                  <a:pt x="45606" y="0"/>
                </a:lnTo>
              </a:path>
              <a:path w="74929">
                <a:moveTo>
                  <a:pt x="279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96" name="object 19096"/>
          <p:cNvSpPr/>
          <p:nvPr/>
        </p:nvSpPr>
        <p:spPr>
          <a:xfrm>
            <a:off x="11529143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97" name="object 19097"/>
          <p:cNvSpPr/>
          <p:nvPr/>
        </p:nvSpPr>
        <p:spPr>
          <a:xfrm>
            <a:off x="11529143" y="6740457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98" name="object 19098"/>
          <p:cNvSpPr/>
          <p:nvPr/>
        </p:nvSpPr>
        <p:spPr>
          <a:xfrm>
            <a:off x="3641076" y="6130819"/>
            <a:ext cx="3810" cy="201295"/>
          </a:xfrm>
          <a:custGeom>
            <a:avLst/>
            <a:gdLst/>
            <a:ahLst/>
            <a:cxnLst/>
            <a:rect l="l" t="t" r="r" b="b"/>
            <a:pathLst>
              <a:path w="3810" h="201295">
                <a:moveTo>
                  <a:pt x="0" y="0"/>
                </a:moveTo>
                <a:lnTo>
                  <a:pt x="3722" y="0"/>
                </a:lnTo>
              </a:path>
              <a:path w="3810" h="201295">
                <a:moveTo>
                  <a:pt x="3722" y="0"/>
                </a:moveTo>
                <a:lnTo>
                  <a:pt x="3722" y="39091"/>
                </a:lnTo>
              </a:path>
              <a:path w="3810" h="201295">
                <a:moveTo>
                  <a:pt x="3722" y="56775"/>
                </a:moveTo>
                <a:lnTo>
                  <a:pt x="3722" y="91213"/>
                </a:lnTo>
              </a:path>
              <a:path w="3810" h="201295">
                <a:moveTo>
                  <a:pt x="3722" y="108897"/>
                </a:moveTo>
                <a:lnTo>
                  <a:pt x="3722" y="144265"/>
                </a:lnTo>
              </a:path>
              <a:path w="3810" h="201295">
                <a:moveTo>
                  <a:pt x="3722" y="161018"/>
                </a:moveTo>
                <a:lnTo>
                  <a:pt x="3722" y="20104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99" name="object 19099"/>
          <p:cNvSpPr/>
          <p:nvPr/>
        </p:nvSpPr>
        <p:spPr>
          <a:xfrm>
            <a:off x="11557065" y="6740457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00" name="object 19100"/>
          <p:cNvSpPr/>
          <p:nvPr/>
        </p:nvSpPr>
        <p:spPr>
          <a:xfrm>
            <a:off x="11557065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01" name="object 19101"/>
          <p:cNvSpPr/>
          <p:nvPr/>
        </p:nvSpPr>
        <p:spPr>
          <a:xfrm>
            <a:off x="3641076" y="6331860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02" name="object 19102"/>
          <p:cNvSpPr/>
          <p:nvPr/>
        </p:nvSpPr>
        <p:spPr>
          <a:xfrm>
            <a:off x="11557065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03" name="object 19103"/>
          <p:cNvSpPr/>
          <p:nvPr/>
        </p:nvSpPr>
        <p:spPr>
          <a:xfrm>
            <a:off x="3571269" y="6130819"/>
            <a:ext cx="69850" cy="201295"/>
          </a:xfrm>
          <a:custGeom>
            <a:avLst/>
            <a:gdLst/>
            <a:ahLst/>
            <a:cxnLst/>
            <a:rect l="l" t="t" r="r" b="b"/>
            <a:pathLst>
              <a:path w="69850" h="201295">
                <a:moveTo>
                  <a:pt x="69805" y="0"/>
                </a:moveTo>
                <a:lnTo>
                  <a:pt x="42814" y="0"/>
                </a:lnTo>
              </a:path>
              <a:path w="69850" h="201295">
                <a:moveTo>
                  <a:pt x="26060" y="0"/>
                </a:moveTo>
                <a:lnTo>
                  <a:pt x="0" y="0"/>
                </a:lnTo>
              </a:path>
              <a:path w="69850" h="201295">
                <a:moveTo>
                  <a:pt x="0" y="0"/>
                </a:moveTo>
                <a:lnTo>
                  <a:pt x="0" y="39091"/>
                </a:lnTo>
              </a:path>
              <a:path w="69850" h="201295">
                <a:moveTo>
                  <a:pt x="0" y="56775"/>
                </a:moveTo>
                <a:lnTo>
                  <a:pt x="0" y="91213"/>
                </a:lnTo>
              </a:path>
              <a:path w="69850" h="201295">
                <a:moveTo>
                  <a:pt x="0" y="108897"/>
                </a:moveTo>
                <a:lnTo>
                  <a:pt x="0" y="144265"/>
                </a:lnTo>
              </a:path>
              <a:path w="69850" h="201295">
                <a:moveTo>
                  <a:pt x="0" y="161018"/>
                </a:moveTo>
                <a:lnTo>
                  <a:pt x="0" y="201041"/>
                </a:lnTo>
              </a:path>
              <a:path w="69850" h="201295">
                <a:moveTo>
                  <a:pt x="0" y="201041"/>
                </a:moveTo>
                <a:lnTo>
                  <a:pt x="26060" y="201041"/>
                </a:lnTo>
              </a:path>
              <a:path w="69850" h="201295">
                <a:moveTo>
                  <a:pt x="42814" y="201041"/>
                </a:moveTo>
                <a:lnTo>
                  <a:pt x="69805" y="20104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04" name="object 19104"/>
          <p:cNvSpPr/>
          <p:nvPr/>
        </p:nvSpPr>
        <p:spPr>
          <a:xfrm>
            <a:off x="11529143" y="677303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05" name="object 19105"/>
          <p:cNvSpPr/>
          <p:nvPr/>
        </p:nvSpPr>
        <p:spPr>
          <a:xfrm>
            <a:off x="11529143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06" name="object 19106"/>
          <p:cNvSpPr/>
          <p:nvPr/>
        </p:nvSpPr>
        <p:spPr>
          <a:xfrm>
            <a:off x="11529143" y="7065288"/>
            <a:ext cx="27940" cy="5080"/>
          </a:xfrm>
          <a:custGeom>
            <a:avLst/>
            <a:gdLst/>
            <a:ahLst/>
            <a:cxnLst/>
            <a:rect l="l" t="t" r="r" b="b"/>
            <a:pathLst>
              <a:path w="27940" h="5079">
                <a:moveTo>
                  <a:pt x="0" y="0"/>
                </a:moveTo>
                <a:lnTo>
                  <a:pt x="0" y="4653"/>
                </a:lnTo>
              </a:path>
              <a:path w="27940" h="5079">
                <a:moveTo>
                  <a:pt x="27922" y="4653"/>
                </a:moveTo>
                <a:lnTo>
                  <a:pt x="27922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07" name="object 19107"/>
          <p:cNvSpPr/>
          <p:nvPr/>
        </p:nvSpPr>
        <p:spPr>
          <a:xfrm>
            <a:off x="11557065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08" name="object 19108"/>
          <p:cNvSpPr/>
          <p:nvPr/>
        </p:nvSpPr>
        <p:spPr>
          <a:xfrm>
            <a:off x="3641076" y="6130819"/>
            <a:ext cx="3810" cy="201295"/>
          </a:xfrm>
          <a:custGeom>
            <a:avLst/>
            <a:gdLst/>
            <a:ahLst/>
            <a:cxnLst/>
            <a:rect l="l" t="t" r="r" b="b"/>
            <a:pathLst>
              <a:path w="3810" h="201295">
                <a:moveTo>
                  <a:pt x="3722" y="0"/>
                </a:moveTo>
                <a:lnTo>
                  <a:pt x="3722" y="39091"/>
                </a:lnTo>
              </a:path>
              <a:path w="3810" h="201295">
                <a:moveTo>
                  <a:pt x="3722" y="56775"/>
                </a:moveTo>
                <a:lnTo>
                  <a:pt x="3722" y="91213"/>
                </a:lnTo>
              </a:path>
              <a:path w="3810" h="201295">
                <a:moveTo>
                  <a:pt x="3722" y="108897"/>
                </a:moveTo>
                <a:lnTo>
                  <a:pt x="3722" y="144265"/>
                </a:lnTo>
              </a:path>
              <a:path w="3810" h="201295">
                <a:moveTo>
                  <a:pt x="3722" y="161018"/>
                </a:moveTo>
                <a:lnTo>
                  <a:pt x="3722" y="201041"/>
                </a:lnTo>
              </a:path>
              <a:path w="3810" h="201295">
                <a:moveTo>
                  <a:pt x="0" y="201041"/>
                </a:moveTo>
                <a:lnTo>
                  <a:pt x="0" y="161018"/>
                </a:lnTo>
              </a:path>
              <a:path w="3810" h="201295">
                <a:moveTo>
                  <a:pt x="0" y="144265"/>
                </a:moveTo>
                <a:lnTo>
                  <a:pt x="0" y="108897"/>
                </a:lnTo>
              </a:path>
              <a:path w="3810" h="201295">
                <a:moveTo>
                  <a:pt x="0" y="91213"/>
                </a:moveTo>
                <a:lnTo>
                  <a:pt x="0" y="56775"/>
                </a:lnTo>
              </a:path>
              <a:path w="3810" h="201295">
                <a:moveTo>
                  <a:pt x="0" y="39091"/>
                </a:moveTo>
                <a:lnTo>
                  <a:pt x="0" y="0"/>
                </a:lnTo>
              </a:path>
              <a:path w="3810" h="201295">
                <a:moveTo>
                  <a:pt x="3722" y="201041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09" name="object 19109"/>
          <p:cNvSpPr/>
          <p:nvPr/>
        </p:nvSpPr>
        <p:spPr>
          <a:xfrm>
            <a:off x="11557065" y="677303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10" name="object 19110"/>
          <p:cNvSpPr/>
          <p:nvPr/>
        </p:nvSpPr>
        <p:spPr>
          <a:xfrm>
            <a:off x="13021127" y="6740457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11" name="object 19111"/>
          <p:cNvSpPr/>
          <p:nvPr/>
        </p:nvSpPr>
        <p:spPr>
          <a:xfrm>
            <a:off x="3641076" y="6130819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12" name="object 19112"/>
          <p:cNvSpPr/>
          <p:nvPr/>
        </p:nvSpPr>
        <p:spPr>
          <a:xfrm>
            <a:off x="13021127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13" name="object 19113"/>
          <p:cNvSpPr/>
          <p:nvPr/>
        </p:nvSpPr>
        <p:spPr>
          <a:xfrm>
            <a:off x="3499602" y="6039606"/>
            <a:ext cx="67310" cy="3810"/>
          </a:xfrm>
          <a:custGeom>
            <a:avLst/>
            <a:gdLst/>
            <a:ahLst/>
            <a:cxnLst/>
            <a:rect l="l" t="t" r="r" b="b"/>
            <a:pathLst>
              <a:path w="67310" h="3810">
                <a:moveTo>
                  <a:pt x="67013" y="0"/>
                </a:moveTo>
                <a:lnTo>
                  <a:pt x="0" y="0"/>
                </a:lnTo>
              </a:path>
              <a:path w="67310" h="3810">
                <a:moveTo>
                  <a:pt x="0" y="0"/>
                </a:moveTo>
                <a:lnTo>
                  <a:pt x="0" y="3722"/>
                </a:lnTo>
              </a:path>
              <a:path w="67310" h="3810">
                <a:moveTo>
                  <a:pt x="0" y="3722"/>
                </a:moveTo>
                <a:lnTo>
                  <a:pt x="67013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14" name="object 19114"/>
          <p:cNvSpPr/>
          <p:nvPr/>
        </p:nvSpPr>
        <p:spPr>
          <a:xfrm>
            <a:off x="13021127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15" name="object 19115"/>
          <p:cNvSpPr/>
          <p:nvPr/>
        </p:nvSpPr>
        <p:spPr>
          <a:xfrm>
            <a:off x="14470298" y="644820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16" name="object 19116"/>
          <p:cNvSpPr/>
          <p:nvPr/>
        </p:nvSpPr>
        <p:spPr>
          <a:xfrm>
            <a:off x="3641076" y="6039606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722" y="0"/>
                </a:moveTo>
                <a:lnTo>
                  <a:pt x="0" y="0"/>
                </a:lnTo>
              </a:path>
              <a:path w="3810" h="3810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17" name="object 19117"/>
          <p:cNvSpPr/>
          <p:nvPr/>
        </p:nvSpPr>
        <p:spPr>
          <a:xfrm>
            <a:off x="3641076" y="612244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18" name="object 19118"/>
          <p:cNvSpPr/>
          <p:nvPr/>
        </p:nvSpPr>
        <p:spPr>
          <a:xfrm>
            <a:off x="14470298" y="653104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19" name="object 19119"/>
          <p:cNvSpPr/>
          <p:nvPr/>
        </p:nvSpPr>
        <p:spPr>
          <a:xfrm>
            <a:off x="14470298" y="6740457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20" name="object 19120"/>
          <p:cNvSpPr/>
          <p:nvPr/>
        </p:nvSpPr>
        <p:spPr>
          <a:xfrm>
            <a:off x="9928261" y="6786064"/>
            <a:ext cx="5080" cy="105410"/>
          </a:xfrm>
          <a:custGeom>
            <a:avLst/>
            <a:gdLst/>
            <a:ahLst/>
            <a:cxnLst/>
            <a:rect l="l" t="t" r="r" b="b"/>
            <a:pathLst>
              <a:path w="5079" h="105409">
                <a:moveTo>
                  <a:pt x="4653" y="4653"/>
                </a:moveTo>
                <a:lnTo>
                  <a:pt x="4653" y="43745"/>
                </a:lnTo>
              </a:path>
              <a:path w="5079" h="105409">
                <a:moveTo>
                  <a:pt x="4653" y="61429"/>
                </a:moveTo>
                <a:lnTo>
                  <a:pt x="4653" y="100520"/>
                </a:lnTo>
              </a:path>
              <a:path w="5079" h="105409">
                <a:moveTo>
                  <a:pt x="0" y="0"/>
                </a:moveTo>
                <a:lnTo>
                  <a:pt x="0" y="17684"/>
                </a:lnTo>
              </a:path>
              <a:path w="5079" h="105409">
                <a:moveTo>
                  <a:pt x="0" y="35368"/>
                </a:moveTo>
                <a:lnTo>
                  <a:pt x="0" y="69805"/>
                </a:lnTo>
              </a:path>
              <a:path w="5079" h="105409">
                <a:moveTo>
                  <a:pt x="0" y="87490"/>
                </a:moveTo>
                <a:lnTo>
                  <a:pt x="0" y="10517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21" name="object 19121"/>
          <p:cNvSpPr/>
          <p:nvPr/>
        </p:nvSpPr>
        <p:spPr>
          <a:xfrm>
            <a:off x="3566616" y="6039606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45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22" name="object 19122"/>
          <p:cNvSpPr/>
          <p:nvPr/>
        </p:nvSpPr>
        <p:spPr>
          <a:xfrm>
            <a:off x="9932914" y="6790718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>
                <a:moveTo>
                  <a:pt x="53983" y="0"/>
                </a:moveTo>
                <a:lnTo>
                  <a:pt x="35368" y="0"/>
                </a:lnTo>
              </a:path>
              <a:path w="54609">
                <a:moveTo>
                  <a:pt x="186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23" name="object 19123"/>
          <p:cNvSpPr/>
          <p:nvPr/>
        </p:nvSpPr>
        <p:spPr>
          <a:xfrm>
            <a:off x="3499602" y="6039606"/>
            <a:ext cx="67310" cy="288925"/>
          </a:xfrm>
          <a:custGeom>
            <a:avLst/>
            <a:gdLst/>
            <a:ahLst/>
            <a:cxnLst/>
            <a:rect l="l" t="t" r="r" b="b"/>
            <a:pathLst>
              <a:path w="67310" h="288925">
                <a:moveTo>
                  <a:pt x="67013" y="288531"/>
                </a:moveTo>
                <a:lnTo>
                  <a:pt x="0" y="288531"/>
                </a:lnTo>
              </a:path>
              <a:path w="67310" h="288925">
                <a:moveTo>
                  <a:pt x="0" y="288531"/>
                </a:moveTo>
                <a:lnTo>
                  <a:pt x="0" y="0"/>
                </a:lnTo>
              </a:path>
              <a:path w="67310" h="288925">
                <a:moveTo>
                  <a:pt x="0" y="0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24" name="object 19124"/>
          <p:cNvSpPr/>
          <p:nvPr/>
        </p:nvSpPr>
        <p:spPr>
          <a:xfrm>
            <a:off x="9928261" y="6786064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58636" y="0"/>
                </a:moveTo>
                <a:lnTo>
                  <a:pt x="38160" y="0"/>
                </a:lnTo>
              </a:path>
              <a:path w="59054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25" name="object 19125"/>
          <p:cNvSpPr/>
          <p:nvPr/>
        </p:nvSpPr>
        <p:spPr>
          <a:xfrm>
            <a:off x="3529386" y="6088005"/>
            <a:ext cx="37465" cy="85725"/>
          </a:xfrm>
          <a:custGeom>
            <a:avLst/>
            <a:gdLst/>
            <a:ahLst/>
            <a:cxnLst/>
            <a:rect l="l" t="t" r="r" b="b"/>
            <a:pathLst>
              <a:path w="37464" h="85725">
                <a:moveTo>
                  <a:pt x="8376" y="0"/>
                </a:moveTo>
                <a:lnTo>
                  <a:pt x="37229" y="0"/>
                </a:lnTo>
              </a:path>
              <a:path w="37464" h="85725">
                <a:moveTo>
                  <a:pt x="0" y="8376"/>
                </a:moveTo>
                <a:lnTo>
                  <a:pt x="930" y="3722"/>
                </a:lnTo>
              </a:path>
              <a:path w="37464" h="85725">
                <a:moveTo>
                  <a:pt x="930" y="3722"/>
                </a:moveTo>
                <a:lnTo>
                  <a:pt x="3722" y="930"/>
                </a:lnTo>
              </a:path>
              <a:path w="37464" h="85725">
                <a:moveTo>
                  <a:pt x="3722" y="930"/>
                </a:moveTo>
                <a:lnTo>
                  <a:pt x="8376" y="0"/>
                </a:lnTo>
              </a:path>
              <a:path w="37464" h="85725">
                <a:moveTo>
                  <a:pt x="0" y="78182"/>
                </a:moveTo>
                <a:lnTo>
                  <a:pt x="0" y="8376"/>
                </a:lnTo>
              </a:path>
              <a:path w="37464" h="85725">
                <a:moveTo>
                  <a:pt x="8376" y="85628"/>
                </a:moveTo>
                <a:lnTo>
                  <a:pt x="3722" y="84697"/>
                </a:lnTo>
              </a:path>
              <a:path w="37464" h="85725">
                <a:moveTo>
                  <a:pt x="3722" y="84697"/>
                </a:moveTo>
                <a:lnTo>
                  <a:pt x="930" y="81905"/>
                </a:lnTo>
              </a:path>
              <a:path w="37464" h="85725">
                <a:moveTo>
                  <a:pt x="930" y="81905"/>
                </a:moveTo>
                <a:lnTo>
                  <a:pt x="0" y="78182"/>
                </a:lnTo>
              </a:path>
              <a:path w="37464" h="85725">
                <a:moveTo>
                  <a:pt x="37229" y="85628"/>
                </a:moveTo>
                <a:lnTo>
                  <a:pt x="8376" y="85628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26" name="object 19126"/>
          <p:cNvSpPr/>
          <p:nvPr/>
        </p:nvSpPr>
        <p:spPr>
          <a:xfrm>
            <a:off x="9968283" y="6886585"/>
            <a:ext cx="19050" cy="0"/>
          </a:xfrm>
          <a:custGeom>
            <a:avLst/>
            <a:gdLst/>
            <a:ahLst/>
            <a:cxnLst/>
            <a:rect l="l" t="t" r="r" b="b"/>
            <a:pathLst>
              <a:path w="19050">
                <a:moveTo>
                  <a:pt x="186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27" name="object 19127"/>
          <p:cNvSpPr/>
          <p:nvPr/>
        </p:nvSpPr>
        <p:spPr>
          <a:xfrm>
            <a:off x="9932914" y="6886585"/>
            <a:ext cx="19050" cy="0"/>
          </a:xfrm>
          <a:custGeom>
            <a:avLst/>
            <a:gdLst/>
            <a:ahLst/>
            <a:cxnLst/>
            <a:rect l="l" t="t" r="r" b="b"/>
            <a:pathLst>
              <a:path w="19050">
                <a:moveTo>
                  <a:pt x="186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28" name="object 19128"/>
          <p:cNvSpPr/>
          <p:nvPr/>
        </p:nvSpPr>
        <p:spPr>
          <a:xfrm>
            <a:off x="3633630" y="612244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29" name="object 19129"/>
          <p:cNvSpPr/>
          <p:nvPr/>
        </p:nvSpPr>
        <p:spPr>
          <a:xfrm>
            <a:off x="9928261" y="6891238"/>
            <a:ext cx="20955" cy="0"/>
          </a:xfrm>
          <a:custGeom>
            <a:avLst/>
            <a:gdLst/>
            <a:ahLst/>
            <a:cxnLst/>
            <a:rect l="l" t="t" r="r" b="b"/>
            <a:pathLst>
              <a:path w="20954">
                <a:moveTo>
                  <a:pt x="0" y="0"/>
                </a:moveTo>
                <a:lnTo>
                  <a:pt x="2047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30" name="object 19130"/>
          <p:cNvSpPr/>
          <p:nvPr/>
        </p:nvSpPr>
        <p:spPr>
          <a:xfrm>
            <a:off x="9966421" y="6891238"/>
            <a:ext cx="20955" cy="0"/>
          </a:xfrm>
          <a:custGeom>
            <a:avLst/>
            <a:gdLst/>
            <a:ahLst/>
            <a:cxnLst/>
            <a:rect l="l" t="t" r="r" b="b"/>
            <a:pathLst>
              <a:path w="20954">
                <a:moveTo>
                  <a:pt x="0" y="0"/>
                </a:moveTo>
                <a:lnTo>
                  <a:pt x="2047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31" name="object 19131"/>
          <p:cNvSpPr/>
          <p:nvPr/>
        </p:nvSpPr>
        <p:spPr>
          <a:xfrm>
            <a:off x="9986898" y="6777687"/>
            <a:ext cx="0" cy="91440"/>
          </a:xfrm>
          <a:custGeom>
            <a:avLst/>
            <a:gdLst/>
            <a:ahLst/>
            <a:cxnLst/>
            <a:rect l="l" t="t" r="r" b="b"/>
            <a:pathLst>
              <a:path h="91440">
                <a:moveTo>
                  <a:pt x="0" y="0"/>
                </a:moveTo>
                <a:lnTo>
                  <a:pt x="0" y="39091"/>
                </a:lnTo>
              </a:path>
              <a:path h="91440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32" name="object 19132"/>
          <p:cNvSpPr/>
          <p:nvPr/>
        </p:nvSpPr>
        <p:spPr>
          <a:xfrm>
            <a:off x="9986898" y="6886585"/>
            <a:ext cx="0" cy="35560"/>
          </a:xfrm>
          <a:custGeom>
            <a:avLst/>
            <a:gdLst/>
            <a:ahLst/>
            <a:cxnLst/>
            <a:rect l="l" t="t" r="r" b="b"/>
            <a:pathLst>
              <a:path h="35559">
                <a:moveTo>
                  <a:pt x="0" y="0"/>
                </a:moveTo>
                <a:lnTo>
                  <a:pt x="0" y="35368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33" name="object 19133"/>
          <p:cNvSpPr/>
          <p:nvPr/>
        </p:nvSpPr>
        <p:spPr>
          <a:xfrm>
            <a:off x="9986898" y="6938706"/>
            <a:ext cx="0" cy="40640"/>
          </a:xfrm>
          <a:custGeom>
            <a:avLst/>
            <a:gdLst/>
            <a:ahLst/>
            <a:cxnLst/>
            <a:rect l="l" t="t" r="r" b="b"/>
            <a:pathLst>
              <a:path h="40640">
                <a:moveTo>
                  <a:pt x="0" y="0"/>
                </a:moveTo>
                <a:lnTo>
                  <a:pt x="0" y="40022"/>
                </a:lnTo>
              </a:path>
              <a:path h="40640">
                <a:moveTo>
                  <a:pt x="0" y="400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34" name="object 19134"/>
          <p:cNvSpPr/>
          <p:nvPr/>
        </p:nvSpPr>
        <p:spPr>
          <a:xfrm>
            <a:off x="9986898" y="6886585"/>
            <a:ext cx="0" cy="35560"/>
          </a:xfrm>
          <a:custGeom>
            <a:avLst/>
            <a:gdLst/>
            <a:ahLst/>
            <a:cxnLst/>
            <a:rect l="l" t="t" r="r" b="b"/>
            <a:pathLst>
              <a:path h="35559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35" name="object 19135"/>
          <p:cNvSpPr/>
          <p:nvPr/>
        </p:nvSpPr>
        <p:spPr>
          <a:xfrm>
            <a:off x="9986898" y="6777687"/>
            <a:ext cx="0" cy="91440"/>
          </a:xfrm>
          <a:custGeom>
            <a:avLst/>
            <a:gdLst/>
            <a:ahLst/>
            <a:cxnLst/>
            <a:rect l="l" t="t" r="r" b="b"/>
            <a:pathLst>
              <a:path h="91440">
                <a:moveTo>
                  <a:pt x="0" y="91213"/>
                </a:moveTo>
                <a:lnTo>
                  <a:pt x="0" y="56775"/>
                </a:lnTo>
              </a:path>
              <a:path h="91440">
                <a:moveTo>
                  <a:pt x="0" y="39091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36" name="object 19136"/>
          <p:cNvSpPr/>
          <p:nvPr/>
        </p:nvSpPr>
        <p:spPr>
          <a:xfrm>
            <a:off x="3607569" y="6122442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37" name="object 19137"/>
          <p:cNvSpPr/>
          <p:nvPr/>
        </p:nvSpPr>
        <p:spPr>
          <a:xfrm>
            <a:off x="9986898" y="677303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138" name="object 19138"/>
          <p:cNvGrpSpPr/>
          <p:nvPr/>
        </p:nvGrpSpPr>
        <p:grpSpPr>
          <a:xfrm>
            <a:off x="3590815" y="6125235"/>
            <a:ext cx="36830" cy="5715"/>
            <a:chOff x="3590815" y="6125235"/>
            <a:chExt cx="36830" cy="5715"/>
          </a:xfrm>
        </p:grpSpPr>
        <p:sp>
          <p:nvSpPr>
            <p:cNvPr id="19139" name="object 19139"/>
            <p:cNvSpPr/>
            <p:nvPr/>
          </p:nvSpPr>
          <p:spPr>
            <a:xfrm>
              <a:off x="3591746" y="6126165"/>
              <a:ext cx="34925" cy="5080"/>
            </a:xfrm>
            <a:custGeom>
              <a:avLst/>
              <a:gdLst/>
              <a:ahLst/>
              <a:cxnLst/>
              <a:rect l="l" t="t" r="r" b="b"/>
              <a:pathLst>
                <a:path w="34925" h="5079">
                  <a:moveTo>
                    <a:pt x="34437" y="4653"/>
                  </a:moveTo>
                  <a:lnTo>
                    <a:pt x="34437" y="0"/>
                  </a:lnTo>
                </a:path>
                <a:path w="34925" h="5079">
                  <a:moveTo>
                    <a:pt x="0" y="0"/>
                  </a:moveTo>
                  <a:lnTo>
                    <a:pt x="31645" y="0"/>
                  </a:lnTo>
                </a:path>
                <a:path w="34925" h="5079">
                  <a:moveTo>
                    <a:pt x="31645" y="0"/>
                  </a:moveTo>
                  <a:lnTo>
                    <a:pt x="32576" y="0"/>
                  </a:lnTo>
                </a:path>
                <a:path w="34925" h="5079">
                  <a:moveTo>
                    <a:pt x="32576" y="0"/>
                  </a:moveTo>
                  <a:lnTo>
                    <a:pt x="33506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40" name="object 19140"/>
            <p:cNvSpPr/>
            <p:nvPr/>
          </p:nvSpPr>
          <p:spPr>
            <a:xfrm>
              <a:off x="3624322" y="61252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41" name="object 19141"/>
            <p:cNvSpPr/>
            <p:nvPr/>
          </p:nvSpPr>
          <p:spPr>
            <a:xfrm>
              <a:off x="3625253" y="61261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42" name="object 19142"/>
            <p:cNvSpPr/>
            <p:nvPr/>
          </p:nvSpPr>
          <p:spPr>
            <a:xfrm>
              <a:off x="3625253" y="61252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43" name="object 19143"/>
            <p:cNvSpPr/>
            <p:nvPr/>
          </p:nvSpPr>
          <p:spPr>
            <a:xfrm>
              <a:off x="3591746" y="6126165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79">
                  <a:moveTo>
                    <a:pt x="0" y="0"/>
                  </a:moveTo>
                  <a:lnTo>
                    <a:pt x="0" y="4653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144" name="object 19144"/>
          <p:cNvSpPr/>
          <p:nvPr/>
        </p:nvSpPr>
        <p:spPr>
          <a:xfrm>
            <a:off x="9986898" y="6978728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45" name="object 19145"/>
          <p:cNvSpPr/>
          <p:nvPr/>
        </p:nvSpPr>
        <p:spPr>
          <a:xfrm>
            <a:off x="3566616" y="6039606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82836"/>
                </a:moveTo>
                <a:lnTo>
                  <a:pt x="0" y="52121"/>
                </a:lnTo>
              </a:path>
              <a:path h="83185">
                <a:moveTo>
                  <a:pt x="0" y="34437"/>
                </a:moveTo>
                <a:lnTo>
                  <a:pt x="0" y="3722"/>
                </a:lnTo>
              </a:path>
              <a:path h="83185">
                <a:moveTo>
                  <a:pt x="0" y="3722"/>
                </a:moveTo>
                <a:lnTo>
                  <a:pt x="0" y="34437"/>
                </a:lnTo>
              </a:path>
              <a:path h="83185">
                <a:moveTo>
                  <a:pt x="0" y="52121"/>
                </a:moveTo>
                <a:lnTo>
                  <a:pt x="0" y="82836"/>
                </a:lnTo>
              </a:path>
              <a:path h="83185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46" name="object 19146"/>
          <p:cNvSpPr/>
          <p:nvPr/>
        </p:nvSpPr>
        <p:spPr>
          <a:xfrm>
            <a:off x="9986898" y="677768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47" name="object 19147"/>
          <p:cNvSpPr/>
          <p:nvPr/>
        </p:nvSpPr>
        <p:spPr>
          <a:xfrm>
            <a:off x="3566616" y="6122442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48" name="object 19148"/>
          <p:cNvSpPr/>
          <p:nvPr/>
        </p:nvSpPr>
        <p:spPr>
          <a:xfrm>
            <a:off x="9986898" y="6777687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73528" y="0"/>
                </a:moveTo>
                <a:lnTo>
                  <a:pt x="45606" y="0"/>
                </a:lnTo>
              </a:path>
              <a:path w="73659">
                <a:moveTo>
                  <a:pt x="279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49" name="object 19149"/>
          <p:cNvSpPr/>
          <p:nvPr/>
        </p:nvSpPr>
        <p:spPr>
          <a:xfrm>
            <a:off x="3566616" y="6122442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27922" y="0"/>
                </a:lnTo>
              </a:path>
              <a:path w="74929">
                <a:moveTo>
                  <a:pt x="45606" y="0"/>
                </a:moveTo>
                <a:lnTo>
                  <a:pt x="7445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50" name="object 19150"/>
          <p:cNvSpPr/>
          <p:nvPr/>
        </p:nvSpPr>
        <p:spPr>
          <a:xfrm>
            <a:off x="9986898" y="6978728"/>
            <a:ext cx="27940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9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51" name="object 19151"/>
          <p:cNvSpPr/>
          <p:nvPr/>
        </p:nvSpPr>
        <p:spPr>
          <a:xfrm>
            <a:off x="10032504" y="6978728"/>
            <a:ext cx="27940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9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52" name="object 19152"/>
          <p:cNvSpPr/>
          <p:nvPr/>
        </p:nvSpPr>
        <p:spPr>
          <a:xfrm>
            <a:off x="3566616" y="6122442"/>
            <a:ext cx="78740" cy="3810"/>
          </a:xfrm>
          <a:custGeom>
            <a:avLst/>
            <a:gdLst/>
            <a:ahLst/>
            <a:cxnLst/>
            <a:rect l="l" t="t" r="r" b="b"/>
            <a:pathLst>
              <a:path w="78739" h="3810">
                <a:moveTo>
                  <a:pt x="4653" y="0"/>
                </a:moveTo>
                <a:lnTo>
                  <a:pt x="0" y="0"/>
                </a:lnTo>
              </a:path>
              <a:path w="78739" h="3810">
                <a:moveTo>
                  <a:pt x="78182" y="3722"/>
                </a:moveTo>
                <a:lnTo>
                  <a:pt x="47468" y="3722"/>
                </a:lnTo>
              </a:path>
              <a:path w="78739" h="3810">
                <a:moveTo>
                  <a:pt x="30714" y="3722"/>
                </a:moveTo>
                <a:lnTo>
                  <a:pt x="0" y="37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53" name="object 19153"/>
          <p:cNvSpPr/>
          <p:nvPr/>
        </p:nvSpPr>
        <p:spPr>
          <a:xfrm>
            <a:off x="9986898" y="697872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54" name="object 19154"/>
          <p:cNvSpPr/>
          <p:nvPr/>
        </p:nvSpPr>
        <p:spPr>
          <a:xfrm>
            <a:off x="3566616" y="604332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55" name="object 19155"/>
          <p:cNvSpPr/>
          <p:nvPr/>
        </p:nvSpPr>
        <p:spPr>
          <a:xfrm>
            <a:off x="10060427" y="697872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6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56" name="object 19156"/>
          <p:cNvSpPr/>
          <p:nvPr/>
        </p:nvSpPr>
        <p:spPr>
          <a:xfrm>
            <a:off x="3566616" y="6039606"/>
            <a:ext cx="78740" cy="3810"/>
          </a:xfrm>
          <a:custGeom>
            <a:avLst/>
            <a:gdLst/>
            <a:ahLst/>
            <a:cxnLst/>
            <a:rect l="l" t="t" r="r" b="b"/>
            <a:pathLst>
              <a:path w="78739" h="3810">
                <a:moveTo>
                  <a:pt x="74459" y="3722"/>
                </a:moveTo>
                <a:lnTo>
                  <a:pt x="45606" y="3722"/>
                </a:lnTo>
              </a:path>
              <a:path w="78739" h="3810">
                <a:moveTo>
                  <a:pt x="27922" y="3722"/>
                </a:moveTo>
                <a:lnTo>
                  <a:pt x="0" y="3722"/>
                </a:lnTo>
              </a:path>
              <a:path w="78739" h="3810">
                <a:moveTo>
                  <a:pt x="78182" y="0"/>
                </a:moveTo>
                <a:lnTo>
                  <a:pt x="47468" y="0"/>
                </a:lnTo>
              </a:path>
              <a:path w="78739" h="3810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57" name="object 19157"/>
          <p:cNvSpPr/>
          <p:nvPr/>
        </p:nvSpPr>
        <p:spPr>
          <a:xfrm>
            <a:off x="10065080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58" name="object 19158"/>
          <p:cNvSpPr/>
          <p:nvPr/>
        </p:nvSpPr>
        <p:spPr>
          <a:xfrm>
            <a:off x="3641076" y="6043329"/>
            <a:ext cx="3810" cy="79375"/>
          </a:xfrm>
          <a:custGeom>
            <a:avLst/>
            <a:gdLst/>
            <a:ahLst/>
            <a:cxnLst/>
            <a:rect l="l" t="t" r="r" b="b"/>
            <a:pathLst>
              <a:path w="3810" h="79375">
                <a:moveTo>
                  <a:pt x="0" y="0"/>
                </a:moveTo>
                <a:lnTo>
                  <a:pt x="3722" y="0"/>
                </a:lnTo>
              </a:path>
              <a:path w="3810" h="79375">
                <a:moveTo>
                  <a:pt x="3722" y="0"/>
                </a:moveTo>
                <a:lnTo>
                  <a:pt x="3722" y="30714"/>
                </a:lnTo>
              </a:path>
              <a:path w="3810" h="79375">
                <a:moveTo>
                  <a:pt x="3722" y="48398"/>
                </a:moveTo>
                <a:lnTo>
                  <a:pt x="3722" y="7911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59" name="object 19159"/>
          <p:cNvSpPr/>
          <p:nvPr/>
        </p:nvSpPr>
        <p:spPr>
          <a:xfrm>
            <a:off x="9990621" y="6777687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69805" y="0"/>
                </a:moveTo>
                <a:lnTo>
                  <a:pt x="74459" y="0"/>
                </a:lnTo>
              </a:path>
              <a:path w="74929">
                <a:moveTo>
                  <a:pt x="69805" y="0"/>
                </a:moveTo>
                <a:lnTo>
                  <a:pt x="43745" y="0"/>
                </a:lnTo>
              </a:path>
              <a:path w="74929">
                <a:moveTo>
                  <a:pt x="269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60" name="object 19160"/>
          <p:cNvSpPr/>
          <p:nvPr/>
        </p:nvSpPr>
        <p:spPr>
          <a:xfrm>
            <a:off x="3641076" y="6122442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61" name="object 19161"/>
          <p:cNvSpPr/>
          <p:nvPr/>
        </p:nvSpPr>
        <p:spPr>
          <a:xfrm>
            <a:off x="9990621" y="6777687"/>
            <a:ext cx="0" cy="91440"/>
          </a:xfrm>
          <a:custGeom>
            <a:avLst/>
            <a:gdLst/>
            <a:ahLst/>
            <a:cxnLst/>
            <a:rect l="l" t="t" r="r" b="b"/>
            <a:pathLst>
              <a:path h="91440">
                <a:moveTo>
                  <a:pt x="0" y="0"/>
                </a:moveTo>
                <a:lnTo>
                  <a:pt x="0" y="39091"/>
                </a:lnTo>
              </a:path>
              <a:path h="91440">
                <a:moveTo>
                  <a:pt x="0" y="56775"/>
                </a:moveTo>
                <a:lnTo>
                  <a:pt x="0" y="9121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62" name="object 19162"/>
          <p:cNvSpPr/>
          <p:nvPr/>
        </p:nvSpPr>
        <p:spPr>
          <a:xfrm>
            <a:off x="9990621" y="6886585"/>
            <a:ext cx="0" cy="35560"/>
          </a:xfrm>
          <a:custGeom>
            <a:avLst/>
            <a:gdLst/>
            <a:ahLst/>
            <a:cxnLst/>
            <a:rect l="l" t="t" r="r" b="b"/>
            <a:pathLst>
              <a:path h="35559">
                <a:moveTo>
                  <a:pt x="0" y="0"/>
                </a:moveTo>
                <a:lnTo>
                  <a:pt x="0" y="35368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63" name="object 19163"/>
          <p:cNvSpPr/>
          <p:nvPr/>
        </p:nvSpPr>
        <p:spPr>
          <a:xfrm>
            <a:off x="9990621" y="6938706"/>
            <a:ext cx="27305" cy="40640"/>
          </a:xfrm>
          <a:custGeom>
            <a:avLst/>
            <a:gdLst/>
            <a:ahLst/>
            <a:cxnLst/>
            <a:rect l="l" t="t" r="r" b="b"/>
            <a:pathLst>
              <a:path w="27304" h="40640">
                <a:moveTo>
                  <a:pt x="0" y="0"/>
                </a:moveTo>
                <a:lnTo>
                  <a:pt x="0" y="40022"/>
                </a:lnTo>
              </a:path>
              <a:path w="27304" h="40640">
                <a:moveTo>
                  <a:pt x="0" y="40022"/>
                </a:moveTo>
                <a:lnTo>
                  <a:pt x="26991" y="400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64" name="object 19164"/>
          <p:cNvSpPr/>
          <p:nvPr/>
        </p:nvSpPr>
        <p:spPr>
          <a:xfrm>
            <a:off x="10034366" y="6978728"/>
            <a:ext cx="26670" cy="0"/>
          </a:xfrm>
          <a:custGeom>
            <a:avLst/>
            <a:gdLst/>
            <a:ahLst/>
            <a:cxnLst/>
            <a:rect l="l" t="t" r="r" b="b"/>
            <a:pathLst>
              <a:path w="26670">
                <a:moveTo>
                  <a:pt x="0" y="0"/>
                </a:moveTo>
                <a:lnTo>
                  <a:pt x="2606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65" name="object 19165"/>
          <p:cNvSpPr/>
          <p:nvPr/>
        </p:nvSpPr>
        <p:spPr>
          <a:xfrm>
            <a:off x="3571269" y="6043329"/>
            <a:ext cx="69850" cy="79375"/>
          </a:xfrm>
          <a:custGeom>
            <a:avLst/>
            <a:gdLst/>
            <a:ahLst/>
            <a:cxnLst/>
            <a:rect l="l" t="t" r="r" b="b"/>
            <a:pathLst>
              <a:path w="69850" h="79375">
                <a:moveTo>
                  <a:pt x="69805" y="0"/>
                </a:moveTo>
                <a:lnTo>
                  <a:pt x="42814" y="0"/>
                </a:lnTo>
              </a:path>
              <a:path w="69850" h="79375">
                <a:moveTo>
                  <a:pt x="26060" y="0"/>
                </a:moveTo>
                <a:lnTo>
                  <a:pt x="0" y="0"/>
                </a:lnTo>
              </a:path>
              <a:path w="69850" h="79375">
                <a:moveTo>
                  <a:pt x="0" y="0"/>
                </a:moveTo>
                <a:lnTo>
                  <a:pt x="0" y="30714"/>
                </a:lnTo>
              </a:path>
              <a:path w="69850" h="79375">
                <a:moveTo>
                  <a:pt x="0" y="48398"/>
                </a:moveTo>
                <a:lnTo>
                  <a:pt x="0" y="79113"/>
                </a:lnTo>
              </a:path>
              <a:path w="69850" h="79375">
                <a:moveTo>
                  <a:pt x="0" y="79113"/>
                </a:moveTo>
                <a:lnTo>
                  <a:pt x="26060" y="79113"/>
                </a:lnTo>
              </a:path>
              <a:path w="69850" h="79375">
                <a:moveTo>
                  <a:pt x="42814" y="79113"/>
                </a:moveTo>
                <a:lnTo>
                  <a:pt x="69805" y="7911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66" name="object 19166"/>
          <p:cNvSpPr/>
          <p:nvPr/>
        </p:nvSpPr>
        <p:spPr>
          <a:xfrm>
            <a:off x="10060427" y="6777687"/>
            <a:ext cx="5080" cy="201295"/>
          </a:xfrm>
          <a:custGeom>
            <a:avLst/>
            <a:gdLst/>
            <a:ahLst/>
            <a:cxnLst/>
            <a:rect l="l" t="t" r="r" b="b"/>
            <a:pathLst>
              <a:path w="5079" h="201295">
                <a:moveTo>
                  <a:pt x="4653" y="0"/>
                </a:moveTo>
                <a:lnTo>
                  <a:pt x="4653" y="39091"/>
                </a:lnTo>
              </a:path>
              <a:path w="5079" h="201295">
                <a:moveTo>
                  <a:pt x="4653" y="56775"/>
                </a:moveTo>
                <a:lnTo>
                  <a:pt x="4653" y="91213"/>
                </a:lnTo>
              </a:path>
              <a:path w="5079" h="201295">
                <a:moveTo>
                  <a:pt x="4653" y="108897"/>
                </a:moveTo>
                <a:lnTo>
                  <a:pt x="4653" y="144265"/>
                </a:lnTo>
              </a:path>
              <a:path w="5079" h="201295">
                <a:moveTo>
                  <a:pt x="4653" y="161018"/>
                </a:moveTo>
                <a:lnTo>
                  <a:pt x="4653" y="201041"/>
                </a:lnTo>
              </a:path>
              <a:path w="5079" h="201295">
                <a:moveTo>
                  <a:pt x="0" y="201041"/>
                </a:moveTo>
                <a:lnTo>
                  <a:pt x="0" y="161018"/>
                </a:lnTo>
              </a:path>
              <a:path w="5079" h="201295">
                <a:moveTo>
                  <a:pt x="0" y="144265"/>
                </a:moveTo>
                <a:lnTo>
                  <a:pt x="0" y="108897"/>
                </a:lnTo>
              </a:path>
              <a:path w="5079" h="201295">
                <a:moveTo>
                  <a:pt x="0" y="91213"/>
                </a:moveTo>
                <a:lnTo>
                  <a:pt x="0" y="56775"/>
                </a:lnTo>
              </a:path>
              <a:path w="5079" h="201295">
                <a:moveTo>
                  <a:pt x="0" y="39091"/>
                </a:moveTo>
                <a:lnTo>
                  <a:pt x="0" y="0"/>
                </a:lnTo>
              </a:path>
              <a:path w="5079" h="201295">
                <a:moveTo>
                  <a:pt x="0" y="0"/>
                </a:moveTo>
                <a:lnTo>
                  <a:pt x="4653" y="0"/>
                </a:lnTo>
              </a:path>
              <a:path w="5079" h="201295">
                <a:moveTo>
                  <a:pt x="4653" y="201041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67" name="object 19167"/>
          <p:cNvSpPr/>
          <p:nvPr/>
        </p:nvSpPr>
        <p:spPr>
          <a:xfrm>
            <a:off x="9919884" y="7065288"/>
            <a:ext cx="67310" cy="5080"/>
          </a:xfrm>
          <a:custGeom>
            <a:avLst/>
            <a:gdLst/>
            <a:ahLst/>
            <a:cxnLst/>
            <a:rect l="l" t="t" r="r" b="b"/>
            <a:pathLst>
              <a:path w="67309" h="5079">
                <a:moveTo>
                  <a:pt x="67013" y="0"/>
                </a:moveTo>
                <a:lnTo>
                  <a:pt x="0" y="0"/>
                </a:lnTo>
              </a:path>
              <a:path w="67309" h="5079">
                <a:moveTo>
                  <a:pt x="0" y="0"/>
                </a:moveTo>
                <a:lnTo>
                  <a:pt x="0" y="4653"/>
                </a:lnTo>
              </a:path>
              <a:path w="67309" h="5079">
                <a:moveTo>
                  <a:pt x="0" y="4653"/>
                </a:moveTo>
                <a:lnTo>
                  <a:pt x="67013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68" name="object 19168"/>
          <p:cNvSpPr/>
          <p:nvPr/>
        </p:nvSpPr>
        <p:spPr>
          <a:xfrm>
            <a:off x="10060427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69" name="object 19169"/>
          <p:cNvSpPr/>
          <p:nvPr/>
        </p:nvSpPr>
        <p:spPr>
          <a:xfrm>
            <a:off x="10060427" y="706528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0"/>
                </a:moveTo>
                <a:lnTo>
                  <a:pt x="0" y="4653"/>
                </a:lnTo>
              </a:path>
              <a:path w="5079" h="5079">
                <a:moveTo>
                  <a:pt x="0" y="4653"/>
                </a:moveTo>
                <a:lnTo>
                  <a:pt x="4653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70" name="object 19170"/>
          <p:cNvSpPr/>
          <p:nvPr/>
        </p:nvSpPr>
        <p:spPr>
          <a:xfrm>
            <a:off x="10097657" y="677768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05" y="0"/>
                </a:moveTo>
                <a:lnTo>
                  <a:pt x="43745" y="0"/>
                </a:lnTo>
              </a:path>
              <a:path w="6985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71" name="object 19171"/>
          <p:cNvSpPr/>
          <p:nvPr/>
        </p:nvSpPr>
        <p:spPr>
          <a:xfrm>
            <a:off x="10093934" y="6777687"/>
            <a:ext cx="78740" cy="201295"/>
          </a:xfrm>
          <a:custGeom>
            <a:avLst/>
            <a:gdLst/>
            <a:ahLst/>
            <a:cxnLst/>
            <a:rect l="l" t="t" r="r" b="b"/>
            <a:pathLst>
              <a:path w="78740" h="201295">
                <a:moveTo>
                  <a:pt x="73528" y="201041"/>
                </a:moveTo>
                <a:lnTo>
                  <a:pt x="73528" y="161018"/>
                </a:lnTo>
              </a:path>
              <a:path w="78740" h="201295">
                <a:moveTo>
                  <a:pt x="73528" y="144265"/>
                </a:moveTo>
                <a:lnTo>
                  <a:pt x="73528" y="108897"/>
                </a:lnTo>
              </a:path>
              <a:path w="78740" h="201295">
                <a:moveTo>
                  <a:pt x="73528" y="91213"/>
                </a:moveTo>
                <a:lnTo>
                  <a:pt x="73528" y="56775"/>
                </a:lnTo>
              </a:path>
              <a:path w="78740" h="201295">
                <a:moveTo>
                  <a:pt x="73528" y="39091"/>
                </a:moveTo>
                <a:lnTo>
                  <a:pt x="73528" y="0"/>
                </a:lnTo>
              </a:path>
              <a:path w="78740" h="201295">
                <a:moveTo>
                  <a:pt x="3722" y="201041"/>
                </a:moveTo>
                <a:lnTo>
                  <a:pt x="29783" y="201041"/>
                </a:lnTo>
              </a:path>
              <a:path w="78740" h="201295">
                <a:moveTo>
                  <a:pt x="47468" y="201041"/>
                </a:moveTo>
                <a:lnTo>
                  <a:pt x="73528" y="201041"/>
                </a:lnTo>
              </a:path>
              <a:path w="78740" h="201295">
                <a:moveTo>
                  <a:pt x="0" y="0"/>
                </a:moveTo>
                <a:lnTo>
                  <a:pt x="3722" y="0"/>
                </a:lnTo>
              </a:path>
              <a:path w="78740" h="201295">
                <a:moveTo>
                  <a:pt x="0" y="201041"/>
                </a:moveTo>
                <a:lnTo>
                  <a:pt x="0" y="161018"/>
                </a:lnTo>
              </a:path>
              <a:path w="78740" h="201295">
                <a:moveTo>
                  <a:pt x="0" y="144265"/>
                </a:moveTo>
                <a:lnTo>
                  <a:pt x="0" y="108897"/>
                </a:lnTo>
              </a:path>
              <a:path w="78740" h="201295">
                <a:moveTo>
                  <a:pt x="0" y="91213"/>
                </a:moveTo>
                <a:lnTo>
                  <a:pt x="0" y="56775"/>
                </a:lnTo>
              </a:path>
              <a:path w="78740" h="201295">
                <a:moveTo>
                  <a:pt x="0" y="39091"/>
                </a:moveTo>
                <a:lnTo>
                  <a:pt x="0" y="0"/>
                </a:lnTo>
              </a:path>
              <a:path w="78740" h="201295">
                <a:moveTo>
                  <a:pt x="3722" y="201041"/>
                </a:moveTo>
                <a:lnTo>
                  <a:pt x="0" y="201041"/>
                </a:lnTo>
              </a:path>
              <a:path w="78740" h="201295">
                <a:moveTo>
                  <a:pt x="3722" y="201041"/>
                </a:moveTo>
                <a:lnTo>
                  <a:pt x="32576" y="201041"/>
                </a:lnTo>
              </a:path>
              <a:path w="78740" h="201295">
                <a:moveTo>
                  <a:pt x="49329" y="201041"/>
                </a:moveTo>
                <a:lnTo>
                  <a:pt x="78182" y="201041"/>
                </a:lnTo>
              </a:path>
              <a:path w="78740" h="201295">
                <a:moveTo>
                  <a:pt x="78182" y="201041"/>
                </a:moveTo>
                <a:lnTo>
                  <a:pt x="73528" y="201041"/>
                </a:lnTo>
              </a:path>
              <a:path w="78740" h="201295">
                <a:moveTo>
                  <a:pt x="73528" y="0"/>
                </a:moveTo>
                <a:lnTo>
                  <a:pt x="78182" y="0"/>
                </a:lnTo>
              </a:path>
              <a:path w="78740" h="201295">
                <a:moveTo>
                  <a:pt x="78182" y="0"/>
                </a:moveTo>
                <a:lnTo>
                  <a:pt x="49329" y="0"/>
                </a:lnTo>
              </a:path>
              <a:path w="78740" h="201295">
                <a:moveTo>
                  <a:pt x="32576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72" name="object 19172"/>
          <p:cNvSpPr/>
          <p:nvPr/>
        </p:nvSpPr>
        <p:spPr>
          <a:xfrm>
            <a:off x="9986898" y="7069941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73" name="object 19173"/>
          <p:cNvSpPr/>
          <p:nvPr/>
        </p:nvSpPr>
        <p:spPr>
          <a:xfrm>
            <a:off x="10172116" y="6978728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74" name="object 19174"/>
          <p:cNvSpPr/>
          <p:nvPr/>
        </p:nvSpPr>
        <p:spPr>
          <a:xfrm>
            <a:off x="10172116" y="6773033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75" name="object 19175"/>
          <p:cNvSpPr/>
          <p:nvPr/>
        </p:nvSpPr>
        <p:spPr>
          <a:xfrm>
            <a:off x="10172116" y="677768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201041"/>
                </a:moveTo>
                <a:lnTo>
                  <a:pt x="0" y="161018"/>
                </a:lnTo>
              </a:path>
              <a:path h="201295">
                <a:moveTo>
                  <a:pt x="0" y="144265"/>
                </a:moveTo>
                <a:lnTo>
                  <a:pt x="0" y="108897"/>
                </a:lnTo>
              </a:path>
              <a:path h="201295">
                <a:moveTo>
                  <a:pt x="0" y="91213"/>
                </a:moveTo>
                <a:lnTo>
                  <a:pt x="0" y="56775"/>
                </a:lnTo>
              </a:path>
              <a:path h="201295">
                <a:moveTo>
                  <a:pt x="0" y="39091"/>
                </a:moveTo>
                <a:lnTo>
                  <a:pt x="0" y="0"/>
                </a:lnTo>
              </a:path>
              <a:path h="201295">
                <a:moveTo>
                  <a:pt x="0" y="0"/>
                </a:moveTo>
                <a:lnTo>
                  <a:pt x="0" y="39091"/>
                </a:lnTo>
              </a:path>
              <a:path h="201295">
                <a:moveTo>
                  <a:pt x="0" y="56775"/>
                </a:moveTo>
                <a:lnTo>
                  <a:pt x="0" y="91213"/>
                </a:lnTo>
              </a:path>
              <a:path h="201295">
                <a:moveTo>
                  <a:pt x="0" y="108897"/>
                </a:moveTo>
                <a:lnTo>
                  <a:pt x="0" y="144265"/>
                </a:lnTo>
              </a:path>
              <a:path h="201295">
                <a:moveTo>
                  <a:pt x="0" y="161018"/>
                </a:moveTo>
                <a:lnTo>
                  <a:pt x="0" y="20104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76" name="object 19176"/>
          <p:cNvSpPr/>
          <p:nvPr/>
        </p:nvSpPr>
        <p:spPr>
          <a:xfrm>
            <a:off x="9919884" y="6780479"/>
            <a:ext cx="67310" cy="289560"/>
          </a:xfrm>
          <a:custGeom>
            <a:avLst/>
            <a:gdLst/>
            <a:ahLst/>
            <a:cxnLst/>
            <a:rect l="l" t="t" r="r" b="b"/>
            <a:pathLst>
              <a:path w="67309" h="289559">
                <a:moveTo>
                  <a:pt x="67013" y="289461"/>
                </a:moveTo>
                <a:lnTo>
                  <a:pt x="0" y="289461"/>
                </a:lnTo>
              </a:path>
              <a:path w="67309" h="289559">
                <a:moveTo>
                  <a:pt x="0" y="289461"/>
                </a:moveTo>
                <a:lnTo>
                  <a:pt x="0" y="0"/>
                </a:lnTo>
              </a:path>
              <a:path w="67309" h="289559">
                <a:moveTo>
                  <a:pt x="0" y="0"/>
                </a:moveTo>
                <a:lnTo>
                  <a:pt x="67013" y="0"/>
                </a:lnTo>
              </a:path>
              <a:path w="67309" h="289559">
                <a:moveTo>
                  <a:pt x="67013" y="240132"/>
                </a:moveTo>
                <a:lnTo>
                  <a:pt x="38160" y="240132"/>
                </a:lnTo>
              </a:path>
              <a:path w="67309" h="289559">
                <a:moveTo>
                  <a:pt x="38160" y="240132"/>
                </a:moveTo>
                <a:lnTo>
                  <a:pt x="33506" y="23920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77" name="object 19177"/>
          <p:cNvSpPr/>
          <p:nvPr/>
        </p:nvSpPr>
        <p:spPr>
          <a:xfrm>
            <a:off x="10172116" y="6891238"/>
            <a:ext cx="57785" cy="0"/>
          </a:xfrm>
          <a:custGeom>
            <a:avLst/>
            <a:gdLst/>
            <a:ahLst/>
            <a:cxnLst/>
            <a:rect l="l" t="t" r="r" b="b"/>
            <a:pathLst>
              <a:path w="57784">
                <a:moveTo>
                  <a:pt x="0" y="0"/>
                </a:moveTo>
                <a:lnTo>
                  <a:pt x="20476" y="0"/>
                </a:lnTo>
              </a:path>
              <a:path w="57784">
                <a:moveTo>
                  <a:pt x="37229" y="0"/>
                </a:moveTo>
                <a:lnTo>
                  <a:pt x="5770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78" name="object 19178"/>
          <p:cNvSpPr/>
          <p:nvPr/>
        </p:nvSpPr>
        <p:spPr>
          <a:xfrm>
            <a:off x="9950598" y="701688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2792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79" name="object 19179"/>
          <p:cNvSpPr/>
          <p:nvPr/>
        </p:nvSpPr>
        <p:spPr>
          <a:xfrm>
            <a:off x="9949668" y="7013165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93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80" name="object 19180"/>
          <p:cNvSpPr/>
          <p:nvPr/>
        </p:nvSpPr>
        <p:spPr>
          <a:xfrm>
            <a:off x="9949668" y="6935914"/>
            <a:ext cx="37465" cy="77470"/>
          </a:xfrm>
          <a:custGeom>
            <a:avLst/>
            <a:gdLst/>
            <a:ahLst/>
            <a:cxnLst/>
            <a:rect l="l" t="t" r="r" b="b"/>
            <a:pathLst>
              <a:path w="37465" h="77470">
                <a:moveTo>
                  <a:pt x="0" y="77251"/>
                </a:moveTo>
                <a:lnTo>
                  <a:pt x="0" y="7445"/>
                </a:lnTo>
              </a:path>
              <a:path w="37465" h="77470">
                <a:moveTo>
                  <a:pt x="0" y="7445"/>
                </a:moveTo>
                <a:lnTo>
                  <a:pt x="930" y="3722"/>
                </a:lnTo>
              </a:path>
              <a:path w="37465" h="77470">
                <a:moveTo>
                  <a:pt x="930" y="3722"/>
                </a:moveTo>
                <a:lnTo>
                  <a:pt x="3722" y="930"/>
                </a:lnTo>
              </a:path>
              <a:path w="37465" h="77470">
                <a:moveTo>
                  <a:pt x="3722" y="930"/>
                </a:moveTo>
                <a:lnTo>
                  <a:pt x="8376" y="0"/>
                </a:lnTo>
              </a:path>
              <a:path w="37465" h="77470">
                <a:moveTo>
                  <a:pt x="8376" y="0"/>
                </a:moveTo>
                <a:lnTo>
                  <a:pt x="37229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81" name="object 19181"/>
          <p:cNvSpPr/>
          <p:nvPr/>
        </p:nvSpPr>
        <p:spPr>
          <a:xfrm>
            <a:off x="10172116" y="6886585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>
                <a:moveTo>
                  <a:pt x="53983" y="0"/>
                </a:moveTo>
                <a:lnTo>
                  <a:pt x="35368" y="0"/>
                </a:lnTo>
              </a:path>
              <a:path w="54609">
                <a:moveTo>
                  <a:pt x="176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82" name="object 19182"/>
          <p:cNvSpPr/>
          <p:nvPr/>
        </p:nvSpPr>
        <p:spPr>
          <a:xfrm>
            <a:off x="10053911" y="6978728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83" name="object 19183"/>
          <p:cNvSpPr/>
          <p:nvPr/>
        </p:nvSpPr>
        <p:spPr>
          <a:xfrm>
            <a:off x="10172116" y="6786064"/>
            <a:ext cx="57785" cy="0"/>
          </a:xfrm>
          <a:custGeom>
            <a:avLst/>
            <a:gdLst/>
            <a:ahLst/>
            <a:cxnLst/>
            <a:rect l="l" t="t" r="r" b="b"/>
            <a:pathLst>
              <a:path w="57784">
                <a:moveTo>
                  <a:pt x="57706" y="0"/>
                </a:moveTo>
                <a:lnTo>
                  <a:pt x="37229" y="0"/>
                </a:lnTo>
              </a:path>
              <a:path w="57784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184" name="object 19184"/>
          <p:cNvGrpSpPr/>
          <p:nvPr/>
        </p:nvGrpSpPr>
        <p:grpSpPr>
          <a:xfrm>
            <a:off x="10026920" y="6978728"/>
            <a:ext cx="20955" cy="8890"/>
            <a:chOff x="10026920" y="6978728"/>
            <a:chExt cx="20955" cy="8890"/>
          </a:xfrm>
        </p:grpSpPr>
        <p:sp>
          <p:nvSpPr>
            <p:cNvPr id="19185" name="object 19185"/>
            <p:cNvSpPr/>
            <p:nvPr/>
          </p:nvSpPr>
          <p:spPr>
            <a:xfrm>
              <a:off x="10027851" y="6978728"/>
              <a:ext cx="19050" cy="8890"/>
            </a:xfrm>
            <a:custGeom>
              <a:avLst/>
              <a:gdLst/>
              <a:ahLst/>
              <a:cxnLst/>
              <a:rect l="l" t="t" r="r" b="b"/>
              <a:pathLst>
                <a:path w="19050" h="8890">
                  <a:moveTo>
                    <a:pt x="0" y="4653"/>
                  </a:moveTo>
                  <a:lnTo>
                    <a:pt x="0" y="8376"/>
                  </a:lnTo>
                </a:path>
                <a:path w="19050" h="8890">
                  <a:moveTo>
                    <a:pt x="18614" y="4653"/>
                  </a:moveTo>
                  <a:lnTo>
                    <a:pt x="18614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86" name="object 19186"/>
            <p:cNvSpPr/>
            <p:nvPr/>
          </p:nvSpPr>
          <p:spPr>
            <a:xfrm>
              <a:off x="10045535" y="69824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187" name="object 19187"/>
          <p:cNvSpPr/>
          <p:nvPr/>
        </p:nvSpPr>
        <p:spPr>
          <a:xfrm>
            <a:off x="10172116" y="6790718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>
                <a:moveTo>
                  <a:pt x="53983" y="0"/>
                </a:moveTo>
                <a:lnTo>
                  <a:pt x="35368" y="0"/>
                </a:lnTo>
              </a:path>
              <a:path w="54609">
                <a:moveTo>
                  <a:pt x="176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88" name="object 19188"/>
          <p:cNvSpPr/>
          <p:nvPr/>
        </p:nvSpPr>
        <p:spPr>
          <a:xfrm>
            <a:off x="10226099" y="6786064"/>
            <a:ext cx="3810" cy="105410"/>
          </a:xfrm>
          <a:custGeom>
            <a:avLst/>
            <a:gdLst/>
            <a:ahLst/>
            <a:cxnLst/>
            <a:rect l="l" t="t" r="r" b="b"/>
            <a:pathLst>
              <a:path w="3809" h="105409">
                <a:moveTo>
                  <a:pt x="3722" y="105174"/>
                </a:moveTo>
                <a:lnTo>
                  <a:pt x="3722" y="87490"/>
                </a:lnTo>
              </a:path>
              <a:path w="3809" h="105409">
                <a:moveTo>
                  <a:pt x="3722" y="69805"/>
                </a:moveTo>
                <a:lnTo>
                  <a:pt x="3722" y="35368"/>
                </a:lnTo>
              </a:path>
              <a:path w="3809" h="105409">
                <a:moveTo>
                  <a:pt x="3722" y="17684"/>
                </a:moveTo>
                <a:lnTo>
                  <a:pt x="3722" y="0"/>
                </a:lnTo>
              </a:path>
              <a:path w="3809" h="105409">
                <a:moveTo>
                  <a:pt x="0" y="100520"/>
                </a:moveTo>
                <a:lnTo>
                  <a:pt x="0" y="61429"/>
                </a:lnTo>
              </a:path>
              <a:path w="3809" h="105409">
                <a:moveTo>
                  <a:pt x="0" y="43745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189" name="object 19189"/>
          <p:cNvGrpSpPr/>
          <p:nvPr/>
        </p:nvGrpSpPr>
        <p:grpSpPr>
          <a:xfrm>
            <a:off x="9920815" y="6977798"/>
            <a:ext cx="3175" cy="9525"/>
            <a:chOff x="9920815" y="6977798"/>
            <a:chExt cx="3175" cy="9525"/>
          </a:xfrm>
        </p:grpSpPr>
        <p:sp>
          <p:nvSpPr>
            <p:cNvPr id="19190" name="object 19190"/>
            <p:cNvSpPr/>
            <p:nvPr/>
          </p:nvSpPr>
          <p:spPr>
            <a:xfrm>
              <a:off x="9920815" y="6978728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90">
                  <a:moveTo>
                    <a:pt x="1861" y="0"/>
                  </a:moveTo>
                  <a:lnTo>
                    <a:pt x="1861" y="8376"/>
                  </a:lnTo>
                </a:path>
                <a:path w="1904" h="8890">
                  <a:moveTo>
                    <a:pt x="0" y="0"/>
                  </a:moveTo>
                  <a:lnTo>
                    <a:pt x="930" y="0"/>
                  </a:lnTo>
                </a:path>
                <a:path w="1904" h="8890">
                  <a:moveTo>
                    <a:pt x="93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91" name="object 19191"/>
            <p:cNvSpPr/>
            <p:nvPr/>
          </p:nvSpPr>
          <p:spPr>
            <a:xfrm>
              <a:off x="9921745" y="69777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192" name="object 19192"/>
          <p:cNvSpPr/>
          <p:nvPr/>
        </p:nvSpPr>
        <p:spPr>
          <a:xfrm>
            <a:off x="3641076" y="6043329"/>
            <a:ext cx="3810" cy="79375"/>
          </a:xfrm>
          <a:custGeom>
            <a:avLst/>
            <a:gdLst/>
            <a:ahLst/>
            <a:cxnLst/>
            <a:rect l="l" t="t" r="r" b="b"/>
            <a:pathLst>
              <a:path w="3810" h="79375">
                <a:moveTo>
                  <a:pt x="3722" y="0"/>
                </a:moveTo>
                <a:lnTo>
                  <a:pt x="3722" y="30714"/>
                </a:lnTo>
              </a:path>
              <a:path w="3810" h="79375">
                <a:moveTo>
                  <a:pt x="3722" y="48398"/>
                </a:moveTo>
                <a:lnTo>
                  <a:pt x="3722" y="79113"/>
                </a:lnTo>
              </a:path>
              <a:path w="3810" h="79375">
                <a:moveTo>
                  <a:pt x="0" y="79113"/>
                </a:moveTo>
                <a:lnTo>
                  <a:pt x="0" y="48398"/>
                </a:lnTo>
              </a:path>
              <a:path w="3810" h="79375">
                <a:moveTo>
                  <a:pt x="0" y="30714"/>
                </a:moveTo>
                <a:lnTo>
                  <a:pt x="0" y="0"/>
                </a:lnTo>
              </a:path>
              <a:path w="3810" h="79375">
                <a:moveTo>
                  <a:pt x="3722" y="79113"/>
                </a:moveTo>
                <a:lnTo>
                  <a:pt x="0" y="7911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93" name="object 19193"/>
          <p:cNvSpPr/>
          <p:nvPr/>
        </p:nvSpPr>
        <p:spPr>
          <a:xfrm>
            <a:off x="9919884" y="6978728"/>
            <a:ext cx="1270" cy="8890"/>
          </a:xfrm>
          <a:custGeom>
            <a:avLst/>
            <a:gdLst/>
            <a:ahLst/>
            <a:cxnLst/>
            <a:rect l="l" t="t" r="r" b="b"/>
            <a:pathLst>
              <a:path w="1270" h="8890">
                <a:moveTo>
                  <a:pt x="0" y="0"/>
                </a:moveTo>
                <a:lnTo>
                  <a:pt x="930" y="0"/>
                </a:lnTo>
              </a:path>
              <a:path w="1270" h="8890">
                <a:moveTo>
                  <a:pt x="930" y="8376"/>
                </a:moveTo>
                <a:lnTo>
                  <a:pt x="0" y="837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94" name="object 19194"/>
          <p:cNvSpPr/>
          <p:nvPr/>
        </p:nvSpPr>
        <p:spPr>
          <a:xfrm>
            <a:off x="3641076" y="6043329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95" name="object 19195"/>
          <p:cNvSpPr/>
          <p:nvPr/>
        </p:nvSpPr>
        <p:spPr>
          <a:xfrm>
            <a:off x="3507979" y="6043329"/>
            <a:ext cx="59055" cy="175260"/>
          </a:xfrm>
          <a:custGeom>
            <a:avLst/>
            <a:gdLst/>
            <a:ahLst/>
            <a:cxnLst/>
            <a:rect l="l" t="t" r="r" b="b"/>
            <a:pathLst>
              <a:path w="59054" h="175260">
                <a:moveTo>
                  <a:pt x="4653" y="4653"/>
                </a:moveTo>
                <a:lnTo>
                  <a:pt x="4653" y="26060"/>
                </a:lnTo>
              </a:path>
              <a:path w="59054" h="175260">
                <a:moveTo>
                  <a:pt x="4653" y="43745"/>
                </a:moveTo>
                <a:lnTo>
                  <a:pt x="4653" y="79113"/>
                </a:lnTo>
              </a:path>
              <a:path w="59054" h="175260">
                <a:moveTo>
                  <a:pt x="4653" y="95866"/>
                </a:moveTo>
                <a:lnTo>
                  <a:pt x="4653" y="131235"/>
                </a:lnTo>
              </a:path>
              <a:path w="59054" h="175260">
                <a:moveTo>
                  <a:pt x="4653" y="148919"/>
                </a:moveTo>
                <a:lnTo>
                  <a:pt x="4653" y="170326"/>
                </a:lnTo>
              </a:path>
              <a:path w="59054" h="175260">
                <a:moveTo>
                  <a:pt x="0" y="0"/>
                </a:moveTo>
                <a:lnTo>
                  <a:pt x="0" y="26060"/>
                </a:lnTo>
              </a:path>
              <a:path w="59054" h="175260">
                <a:moveTo>
                  <a:pt x="0" y="43745"/>
                </a:moveTo>
                <a:lnTo>
                  <a:pt x="0" y="79113"/>
                </a:lnTo>
              </a:path>
              <a:path w="59054" h="175260">
                <a:moveTo>
                  <a:pt x="0" y="95866"/>
                </a:moveTo>
                <a:lnTo>
                  <a:pt x="0" y="131235"/>
                </a:lnTo>
              </a:path>
              <a:path w="59054" h="175260">
                <a:moveTo>
                  <a:pt x="0" y="148919"/>
                </a:moveTo>
                <a:lnTo>
                  <a:pt x="0" y="174980"/>
                </a:lnTo>
              </a:path>
              <a:path w="59054" h="175260">
                <a:moveTo>
                  <a:pt x="4653" y="170326"/>
                </a:moveTo>
                <a:lnTo>
                  <a:pt x="23268" y="170326"/>
                </a:lnTo>
              </a:path>
              <a:path w="59054" h="175260">
                <a:moveTo>
                  <a:pt x="40022" y="170326"/>
                </a:moveTo>
                <a:lnTo>
                  <a:pt x="58636" y="170326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96" name="object 19196"/>
          <p:cNvSpPr/>
          <p:nvPr/>
        </p:nvSpPr>
        <p:spPr>
          <a:xfrm>
            <a:off x="9920815" y="698710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97" name="object 19197"/>
          <p:cNvSpPr/>
          <p:nvPr/>
        </p:nvSpPr>
        <p:spPr>
          <a:xfrm>
            <a:off x="3507979" y="6218309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0" y="0"/>
                </a:moveTo>
                <a:lnTo>
                  <a:pt x="20476" y="0"/>
                </a:lnTo>
              </a:path>
              <a:path w="59054">
                <a:moveTo>
                  <a:pt x="38160" y="0"/>
                </a:moveTo>
                <a:lnTo>
                  <a:pt x="58636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198" name="object 19198"/>
          <p:cNvGrpSpPr/>
          <p:nvPr/>
        </p:nvGrpSpPr>
        <p:grpSpPr>
          <a:xfrm>
            <a:off x="9921745" y="6978728"/>
            <a:ext cx="1905" cy="9525"/>
            <a:chOff x="9921745" y="6978728"/>
            <a:chExt cx="1905" cy="9525"/>
          </a:xfrm>
        </p:grpSpPr>
        <p:sp>
          <p:nvSpPr>
            <p:cNvPr id="19199" name="object 19199"/>
            <p:cNvSpPr/>
            <p:nvPr/>
          </p:nvSpPr>
          <p:spPr>
            <a:xfrm>
              <a:off x="9921745" y="698710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00" name="object 19200"/>
            <p:cNvSpPr/>
            <p:nvPr/>
          </p:nvSpPr>
          <p:spPr>
            <a:xfrm>
              <a:off x="9921745" y="69861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01" name="object 19201"/>
            <p:cNvSpPr/>
            <p:nvPr/>
          </p:nvSpPr>
          <p:spPr>
            <a:xfrm>
              <a:off x="9922676" y="6978728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90">
                  <a:moveTo>
                    <a:pt x="0" y="8376"/>
                  </a:moveTo>
                  <a:lnTo>
                    <a:pt x="0" y="0"/>
                  </a:lnTo>
                </a:path>
                <a:path h="8890">
                  <a:moveTo>
                    <a:pt x="0" y="744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202" name="object 19202"/>
          <p:cNvSpPr/>
          <p:nvPr/>
        </p:nvSpPr>
        <p:spPr>
          <a:xfrm>
            <a:off x="3512633" y="6047983"/>
            <a:ext cx="54610" cy="0"/>
          </a:xfrm>
          <a:custGeom>
            <a:avLst/>
            <a:gdLst/>
            <a:ahLst/>
            <a:cxnLst/>
            <a:rect l="l" t="t" r="r" b="b"/>
            <a:pathLst>
              <a:path w="54610">
                <a:moveTo>
                  <a:pt x="53983" y="0"/>
                </a:moveTo>
                <a:lnTo>
                  <a:pt x="35368" y="0"/>
                </a:lnTo>
              </a:path>
              <a:path w="54610">
                <a:moveTo>
                  <a:pt x="186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03" name="object 19203"/>
          <p:cNvSpPr/>
          <p:nvPr/>
        </p:nvSpPr>
        <p:spPr>
          <a:xfrm>
            <a:off x="9744904" y="7209553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2792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04" name="object 19204"/>
          <p:cNvSpPr/>
          <p:nvPr/>
        </p:nvSpPr>
        <p:spPr>
          <a:xfrm>
            <a:off x="3507979" y="6043329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58636" y="0"/>
                </a:moveTo>
                <a:lnTo>
                  <a:pt x="38160" y="0"/>
                </a:lnTo>
              </a:path>
              <a:path w="59054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05" name="object 19205"/>
          <p:cNvSpPr/>
          <p:nvPr/>
        </p:nvSpPr>
        <p:spPr>
          <a:xfrm>
            <a:off x="9747696" y="7202107"/>
            <a:ext cx="6985" cy="7620"/>
          </a:xfrm>
          <a:custGeom>
            <a:avLst/>
            <a:gdLst/>
            <a:ahLst/>
            <a:cxnLst/>
            <a:rect l="l" t="t" r="r" b="b"/>
            <a:pathLst>
              <a:path w="6984" h="7620">
                <a:moveTo>
                  <a:pt x="2792" y="5584"/>
                </a:moveTo>
                <a:lnTo>
                  <a:pt x="0" y="7445"/>
                </a:lnTo>
              </a:path>
              <a:path w="6984" h="7620">
                <a:moveTo>
                  <a:pt x="4653" y="2792"/>
                </a:moveTo>
                <a:lnTo>
                  <a:pt x="2792" y="5584"/>
                </a:lnTo>
              </a:path>
              <a:path w="6984" h="7620">
                <a:moveTo>
                  <a:pt x="6515" y="0"/>
                </a:moveTo>
                <a:lnTo>
                  <a:pt x="4653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06" name="object 19206"/>
          <p:cNvSpPr/>
          <p:nvPr/>
        </p:nvSpPr>
        <p:spPr>
          <a:xfrm>
            <a:off x="3554516" y="6185733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27922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07" name="object 19207"/>
          <p:cNvSpPr/>
          <p:nvPr/>
        </p:nvSpPr>
        <p:spPr>
          <a:xfrm>
            <a:off x="3554516" y="6047983"/>
            <a:ext cx="3175" cy="27940"/>
          </a:xfrm>
          <a:custGeom>
            <a:avLst/>
            <a:gdLst/>
            <a:ahLst/>
            <a:cxnLst/>
            <a:rect l="l" t="t" r="r" b="b"/>
            <a:pathLst>
              <a:path w="3175" h="27939">
                <a:moveTo>
                  <a:pt x="0" y="27922"/>
                </a:moveTo>
                <a:lnTo>
                  <a:pt x="0" y="0"/>
                </a:lnTo>
              </a:path>
              <a:path w="3175" h="27939">
                <a:moveTo>
                  <a:pt x="2792" y="0"/>
                </a:moveTo>
                <a:lnTo>
                  <a:pt x="2792" y="279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08" name="object 19208"/>
          <p:cNvSpPr/>
          <p:nvPr/>
        </p:nvSpPr>
        <p:spPr>
          <a:xfrm>
            <a:off x="3557308" y="6185733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209" name="object 19209"/>
          <p:cNvGrpSpPr/>
          <p:nvPr/>
        </p:nvGrpSpPr>
        <p:grpSpPr>
          <a:xfrm>
            <a:off x="3499602" y="6121512"/>
            <a:ext cx="3810" cy="10795"/>
            <a:chOff x="3499602" y="6121512"/>
            <a:chExt cx="3810" cy="10795"/>
          </a:xfrm>
        </p:grpSpPr>
        <p:sp>
          <p:nvSpPr>
            <p:cNvPr id="19210" name="object 19210"/>
            <p:cNvSpPr/>
            <p:nvPr/>
          </p:nvSpPr>
          <p:spPr>
            <a:xfrm>
              <a:off x="3499602" y="6122442"/>
              <a:ext cx="3175" cy="8890"/>
            </a:xfrm>
            <a:custGeom>
              <a:avLst/>
              <a:gdLst/>
              <a:ahLst/>
              <a:cxnLst/>
              <a:rect l="l" t="t" r="r" b="b"/>
              <a:pathLst>
                <a:path w="3175" h="8889">
                  <a:moveTo>
                    <a:pt x="2792" y="7445"/>
                  </a:moveTo>
                  <a:lnTo>
                    <a:pt x="2792" y="0"/>
                  </a:lnTo>
                </a:path>
                <a:path w="3175" h="8889">
                  <a:moveTo>
                    <a:pt x="2792" y="8376"/>
                  </a:moveTo>
                  <a:lnTo>
                    <a:pt x="2792" y="0"/>
                  </a:lnTo>
                </a:path>
                <a:path w="3175" h="8889">
                  <a:moveTo>
                    <a:pt x="0" y="0"/>
                  </a:moveTo>
                  <a:lnTo>
                    <a:pt x="930" y="0"/>
                  </a:lnTo>
                </a:path>
                <a:path w="3175" h="8889">
                  <a:moveTo>
                    <a:pt x="930" y="0"/>
                  </a:moveTo>
                  <a:lnTo>
                    <a:pt x="1861" y="0"/>
                  </a:lnTo>
                </a:path>
                <a:path w="3175" h="8889">
                  <a:moveTo>
                    <a:pt x="1861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11" name="object 19211"/>
            <p:cNvSpPr/>
            <p:nvPr/>
          </p:nvSpPr>
          <p:spPr>
            <a:xfrm>
              <a:off x="3501453" y="6121518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66" y="9309"/>
                  </a:moveTo>
                  <a:lnTo>
                    <a:pt x="1587" y="8648"/>
                  </a:lnTo>
                  <a:lnTo>
                    <a:pt x="939" y="8382"/>
                  </a:lnTo>
                  <a:lnTo>
                    <a:pt x="279" y="8648"/>
                  </a:lnTo>
                  <a:lnTo>
                    <a:pt x="0" y="9309"/>
                  </a:lnTo>
                  <a:lnTo>
                    <a:pt x="279" y="9969"/>
                  </a:lnTo>
                  <a:lnTo>
                    <a:pt x="939" y="10236"/>
                  </a:lnTo>
                  <a:lnTo>
                    <a:pt x="1587" y="9969"/>
                  </a:lnTo>
                  <a:lnTo>
                    <a:pt x="1866" y="9309"/>
                  </a:lnTo>
                  <a:close/>
                </a:path>
                <a:path w="1904" h="1079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12" name="object 19212"/>
            <p:cNvSpPr/>
            <p:nvPr/>
          </p:nvSpPr>
          <p:spPr>
            <a:xfrm>
              <a:off x="3499602" y="6122442"/>
              <a:ext cx="3175" cy="8890"/>
            </a:xfrm>
            <a:custGeom>
              <a:avLst/>
              <a:gdLst/>
              <a:ahLst/>
              <a:cxnLst/>
              <a:rect l="l" t="t" r="r" b="b"/>
              <a:pathLst>
                <a:path w="3175" h="8889">
                  <a:moveTo>
                    <a:pt x="2792" y="8376"/>
                  </a:moveTo>
                  <a:lnTo>
                    <a:pt x="1861" y="8376"/>
                  </a:lnTo>
                </a:path>
                <a:path w="3175" h="8889">
                  <a:moveTo>
                    <a:pt x="1861" y="8376"/>
                  </a:moveTo>
                  <a:lnTo>
                    <a:pt x="930" y="8376"/>
                  </a:lnTo>
                </a:path>
                <a:path w="3175" h="8889">
                  <a:moveTo>
                    <a:pt x="930" y="8376"/>
                  </a:moveTo>
                  <a:lnTo>
                    <a:pt x="0" y="8376"/>
                  </a:lnTo>
                </a:path>
                <a:path w="3175" h="8889">
                  <a:moveTo>
                    <a:pt x="2792" y="0"/>
                  </a:moveTo>
                  <a:lnTo>
                    <a:pt x="2792" y="8376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213" name="object 19213"/>
          <p:cNvSpPr/>
          <p:nvPr/>
        </p:nvSpPr>
        <p:spPr>
          <a:xfrm>
            <a:off x="9754211" y="7195592"/>
            <a:ext cx="0" cy="6985"/>
          </a:xfrm>
          <a:custGeom>
            <a:avLst/>
            <a:gdLst/>
            <a:ahLst/>
            <a:cxnLst/>
            <a:rect l="l" t="t" r="r" b="b"/>
            <a:pathLst>
              <a:path h="6984">
                <a:moveTo>
                  <a:pt x="0" y="2792"/>
                </a:moveTo>
                <a:lnTo>
                  <a:pt x="0" y="6515"/>
                </a:lnTo>
              </a:path>
              <a:path h="6984">
                <a:moveTo>
                  <a:pt x="0" y="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14" name="object 19214"/>
          <p:cNvSpPr/>
          <p:nvPr/>
        </p:nvSpPr>
        <p:spPr>
          <a:xfrm>
            <a:off x="3194318" y="6284392"/>
            <a:ext cx="1905" cy="8890"/>
          </a:xfrm>
          <a:custGeom>
            <a:avLst/>
            <a:gdLst/>
            <a:ahLst/>
            <a:cxnLst/>
            <a:rect l="l" t="t" r="r" b="b"/>
            <a:pathLst>
              <a:path w="1905" h="8889">
                <a:moveTo>
                  <a:pt x="1861" y="0"/>
                </a:moveTo>
                <a:lnTo>
                  <a:pt x="0" y="8376"/>
                </a:lnTo>
              </a:path>
              <a:path w="1905" h="8889">
                <a:moveTo>
                  <a:pt x="0" y="8376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215" name="object 19215"/>
          <p:cNvGrpSpPr/>
          <p:nvPr/>
        </p:nvGrpSpPr>
        <p:grpSpPr>
          <a:xfrm>
            <a:off x="10044603" y="6982451"/>
            <a:ext cx="3175" cy="1905"/>
            <a:chOff x="10044603" y="6982451"/>
            <a:chExt cx="3175" cy="1905"/>
          </a:xfrm>
        </p:grpSpPr>
        <p:sp>
          <p:nvSpPr>
            <p:cNvPr id="19216" name="object 19216"/>
            <p:cNvSpPr/>
            <p:nvPr/>
          </p:nvSpPr>
          <p:spPr>
            <a:xfrm>
              <a:off x="10045534" y="69824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17" name="object 19217"/>
            <p:cNvSpPr/>
            <p:nvPr/>
          </p:nvSpPr>
          <p:spPr>
            <a:xfrm>
              <a:off x="10045535" y="69833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18" name="object 19218"/>
            <p:cNvSpPr/>
            <p:nvPr/>
          </p:nvSpPr>
          <p:spPr>
            <a:xfrm>
              <a:off x="10044603" y="69824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9999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19" name="object 19219"/>
            <p:cNvSpPr/>
            <p:nvPr/>
          </p:nvSpPr>
          <p:spPr>
            <a:xfrm>
              <a:off x="10044604" y="69833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9999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220" name="object 19220"/>
          <p:cNvSpPr/>
          <p:nvPr/>
        </p:nvSpPr>
        <p:spPr>
          <a:xfrm>
            <a:off x="9582023" y="7238406"/>
            <a:ext cx="5715" cy="7620"/>
          </a:xfrm>
          <a:custGeom>
            <a:avLst/>
            <a:gdLst/>
            <a:ahLst/>
            <a:cxnLst/>
            <a:rect l="l" t="t" r="r" b="b"/>
            <a:pathLst>
              <a:path w="5715" h="7620">
                <a:moveTo>
                  <a:pt x="930" y="2792"/>
                </a:moveTo>
                <a:lnTo>
                  <a:pt x="0" y="0"/>
                </a:lnTo>
              </a:path>
              <a:path w="5715" h="7620">
                <a:moveTo>
                  <a:pt x="2792" y="5584"/>
                </a:moveTo>
                <a:lnTo>
                  <a:pt x="930" y="2792"/>
                </a:lnTo>
              </a:path>
              <a:path w="5715" h="7620">
                <a:moveTo>
                  <a:pt x="5584" y="7445"/>
                </a:moveTo>
                <a:lnTo>
                  <a:pt x="2792" y="5584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21" name="object 19221"/>
          <p:cNvSpPr/>
          <p:nvPr/>
        </p:nvSpPr>
        <p:spPr>
          <a:xfrm>
            <a:off x="3194318" y="6284392"/>
            <a:ext cx="1905" cy="8890"/>
          </a:xfrm>
          <a:custGeom>
            <a:avLst/>
            <a:gdLst/>
            <a:ahLst/>
            <a:cxnLst/>
            <a:rect l="l" t="t" r="r" b="b"/>
            <a:pathLst>
              <a:path w="1905" h="8889">
                <a:moveTo>
                  <a:pt x="1861" y="0"/>
                </a:moveTo>
                <a:lnTo>
                  <a:pt x="0" y="8376"/>
                </a:lnTo>
              </a:path>
              <a:path w="1905" h="8889">
                <a:moveTo>
                  <a:pt x="0" y="8376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222" name="object 19222"/>
          <p:cNvGrpSpPr/>
          <p:nvPr/>
        </p:nvGrpSpPr>
        <p:grpSpPr>
          <a:xfrm>
            <a:off x="9516871" y="6980590"/>
            <a:ext cx="81280" cy="268605"/>
            <a:chOff x="9516871" y="6980590"/>
            <a:chExt cx="81280" cy="268605"/>
          </a:xfrm>
        </p:grpSpPr>
        <p:sp>
          <p:nvSpPr>
            <p:cNvPr id="19223" name="object 19223"/>
            <p:cNvSpPr/>
            <p:nvPr/>
          </p:nvSpPr>
          <p:spPr>
            <a:xfrm>
              <a:off x="9587608" y="7245852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3722" y="1861"/>
                  </a:moveTo>
                  <a:lnTo>
                    <a:pt x="0" y="0"/>
                  </a:lnTo>
                </a:path>
                <a:path w="10795" h="1904">
                  <a:moveTo>
                    <a:pt x="6515" y="1861"/>
                  </a:moveTo>
                  <a:lnTo>
                    <a:pt x="3722" y="1861"/>
                  </a:lnTo>
                </a:path>
                <a:path w="10795" h="1904">
                  <a:moveTo>
                    <a:pt x="10238" y="1861"/>
                  </a:moveTo>
                  <a:lnTo>
                    <a:pt x="6515" y="1861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224" name="object 19224"/>
            <p:cNvPicPr/>
            <p:nvPr/>
          </p:nvPicPr>
          <p:blipFill>
            <a:blip r:embed="rId115" cstate="print"/>
            <a:stretch>
              <a:fillRect/>
            </a:stretch>
          </p:blipFill>
          <p:spPr>
            <a:xfrm>
              <a:off x="9516871" y="6980590"/>
              <a:ext cx="66082" cy="258747"/>
            </a:xfrm>
            <a:prstGeom prst="rect">
              <a:avLst/>
            </a:prstGeom>
          </p:spPr>
        </p:pic>
      </p:grpSp>
      <p:sp>
        <p:nvSpPr>
          <p:cNvPr id="19225" name="object 19225"/>
          <p:cNvSpPr/>
          <p:nvPr/>
        </p:nvSpPr>
        <p:spPr>
          <a:xfrm>
            <a:off x="3194318" y="6284392"/>
            <a:ext cx="1905" cy="8890"/>
          </a:xfrm>
          <a:custGeom>
            <a:avLst/>
            <a:gdLst/>
            <a:ahLst/>
            <a:cxnLst/>
            <a:rect l="l" t="t" r="r" b="b"/>
            <a:pathLst>
              <a:path w="1905" h="8889">
                <a:moveTo>
                  <a:pt x="1861" y="0"/>
                </a:moveTo>
                <a:lnTo>
                  <a:pt x="0" y="8376"/>
                </a:lnTo>
              </a:path>
              <a:path w="1905" h="8889">
                <a:moveTo>
                  <a:pt x="0" y="8376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26" name="object 19226"/>
          <p:cNvSpPr/>
          <p:nvPr/>
        </p:nvSpPr>
        <p:spPr>
          <a:xfrm>
            <a:off x="9711397" y="7024334"/>
            <a:ext cx="43180" cy="171450"/>
          </a:xfrm>
          <a:custGeom>
            <a:avLst/>
            <a:gdLst/>
            <a:ahLst/>
            <a:cxnLst/>
            <a:rect l="l" t="t" r="r" b="b"/>
            <a:pathLst>
              <a:path w="43179" h="171450">
                <a:moveTo>
                  <a:pt x="42814" y="171257"/>
                </a:moveTo>
                <a:lnTo>
                  <a:pt x="38160" y="152642"/>
                </a:lnTo>
              </a:path>
              <a:path w="43179" h="171450">
                <a:moveTo>
                  <a:pt x="33506" y="135888"/>
                </a:moveTo>
                <a:lnTo>
                  <a:pt x="25130" y="101451"/>
                </a:lnTo>
              </a:path>
              <a:path w="43179" h="171450">
                <a:moveTo>
                  <a:pt x="21407" y="84697"/>
                </a:moveTo>
                <a:lnTo>
                  <a:pt x="13030" y="51190"/>
                </a:lnTo>
              </a:path>
              <a:path w="43179" h="171450">
                <a:moveTo>
                  <a:pt x="8376" y="33506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27" name="object 19227"/>
          <p:cNvSpPr/>
          <p:nvPr/>
        </p:nvSpPr>
        <p:spPr>
          <a:xfrm>
            <a:off x="9689990" y="6937775"/>
            <a:ext cx="17780" cy="69850"/>
          </a:xfrm>
          <a:custGeom>
            <a:avLst/>
            <a:gdLst/>
            <a:ahLst/>
            <a:cxnLst/>
            <a:rect l="l" t="t" r="r" b="b"/>
            <a:pathLst>
              <a:path w="17779" h="69850">
                <a:moveTo>
                  <a:pt x="17684" y="69805"/>
                </a:moveTo>
                <a:lnTo>
                  <a:pt x="8376" y="36299"/>
                </a:lnTo>
              </a:path>
              <a:path w="17779" h="69850">
                <a:moveTo>
                  <a:pt x="4653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28" name="object 19228"/>
          <p:cNvSpPr/>
          <p:nvPr/>
        </p:nvSpPr>
        <p:spPr>
          <a:xfrm>
            <a:off x="9744904" y="7197453"/>
            <a:ext cx="9525" cy="13970"/>
          </a:xfrm>
          <a:custGeom>
            <a:avLst/>
            <a:gdLst/>
            <a:ahLst/>
            <a:cxnLst/>
            <a:rect l="l" t="t" r="r" b="b"/>
            <a:pathLst>
              <a:path w="9525" h="13970">
                <a:moveTo>
                  <a:pt x="8376" y="4653"/>
                </a:moveTo>
                <a:lnTo>
                  <a:pt x="9307" y="0"/>
                </a:lnTo>
              </a:path>
              <a:path w="9525" h="13970">
                <a:moveTo>
                  <a:pt x="5584" y="10238"/>
                </a:moveTo>
                <a:lnTo>
                  <a:pt x="8376" y="6515"/>
                </a:lnTo>
              </a:path>
              <a:path w="9525" h="13970">
                <a:moveTo>
                  <a:pt x="0" y="13961"/>
                </a:moveTo>
                <a:lnTo>
                  <a:pt x="4653" y="11168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29" name="object 19229"/>
          <p:cNvSpPr/>
          <p:nvPr/>
        </p:nvSpPr>
        <p:spPr>
          <a:xfrm>
            <a:off x="9597846" y="7211414"/>
            <a:ext cx="147320" cy="36830"/>
          </a:xfrm>
          <a:custGeom>
            <a:avLst/>
            <a:gdLst/>
            <a:ahLst/>
            <a:cxnLst/>
            <a:rect l="l" t="t" r="r" b="b"/>
            <a:pathLst>
              <a:path w="147320" h="36829">
                <a:moveTo>
                  <a:pt x="0" y="36299"/>
                </a:moveTo>
                <a:lnTo>
                  <a:pt x="39091" y="26060"/>
                </a:lnTo>
              </a:path>
              <a:path w="147320" h="36829">
                <a:moveTo>
                  <a:pt x="56775" y="22337"/>
                </a:moveTo>
                <a:lnTo>
                  <a:pt x="90282" y="13961"/>
                </a:lnTo>
              </a:path>
              <a:path w="147320" h="36829">
                <a:moveTo>
                  <a:pt x="107035" y="9307"/>
                </a:moveTo>
                <a:lnTo>
                  <a:pt x="147057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30" name="object 19230"/>
          <p:cNvSpPr/>
          <p:nvPr/>
        </p:nvSpPr>
        <p:spPr>
          <a:xfrm>
            <a:off x="3566616" y="8066769"/>
            <a:ext cx="78740" cy="0"/>
          </a:xfrm>
          <a:custGeom>
            <a:avLst/>
            <a:gdLst/>
            <a:ahLst/>
            <a:cxnLst/>
            <a:rect l="l" t="t" r="r" b="b"/>
            <a:pathLst>
              <a:path w="78739">
                <a:moveTo>
                  <a:pt x="78182" y="0"/>
                </a:moveTo>
                <a:lnTo>
                  <a:pt x="0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31" name="object 19231"/>
          <p:cNvSpPr/>
          <p:nvPr/>
        </p:nvSpPr>
        <p:spPr>
          <a:xfrm>
            <a:off x="3644798" y="6656690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32" name="object 19232"/>
          <p:cNvSpPr/>
          <p:nvPr/>
        </p:nvSpPr>
        <p:spPr>
          <a:xfrm>
            <a:off x="9590400" y="7246783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0" y="0"/>
                </a:moveTo>
                <a:lnTo>
                  <a:pt x="4653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33" name="object 19233"/>
          <p:cNvSpPr/>
          <p:nvPr/>
        </p:nvSpPr>
        <p:spPr>
          <a:xfrm>
            <a:off x="3644798" y="6364436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34" name="object 19234"/>
          <p:cNvSpPr/>
          <p:nvPr/>
        </p:nvSpPr>
        <p:spPr>
          <a:xfrm>
            <a:off x="3644798" y="6569200"/>
            <a:ext cx="0" cy="8890"/>
          </a:xfrm>
          <a:custGeom>
            <a:avLst/>
            <a:gdLst/>
            <a:ahLst/>
            <a:cxnLst/>
            <a:rect l="l" t="t" r="r" b="b"/>
            <a:pathLst>
              <a:path h="8890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35" name="object 19235"/>
          <p:cNvSpPr/>
          <p:nvPr/>
        </p:nvSpPr>
        <p:spPr>
          <a:xfrm>
            <a:off x="3644798" y="612244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36" name="object 19236"/>
          <p:cNvSpPr/>
          <p:nvPr/>
        </p:nvSpPr>
        <p:spPr>
          <a:xfrm>
            <a:off x="3644798" y="6331860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37" name="object 19237"/>
          <p:cNvSpPr/>
          <p:nvPr/>
        </p:nvSpPr>
        <p:spPr>
          <a:xfrm>
            <a:off x="9589469" y="724585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38" name="object 19238"/>
          <p:cNvSpPr/>
          <p:nvPr/>
        </p:nvSpPr>
        <p:spPr>
          <a:xfrm>
            <a:off x="3644798" y="6039606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39" name="object 19239"/>
          <p:cNvSpPr/>
          <p:nvPr/>
        </p:nvSpPr>
        <p:spPr>
          <a:xfrm>
            <a:off x="3644798" y="7852698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307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40" name="object 19240"/>
          <p:cNvSpPr/>
          <p:nvPr/>
        </p:nvSpPr>
        <p:spPr>
          <a:xfrm>
            <a:off x="3644798" y="8062116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41" name="object 19241"/>
          <p:cNvSpPr/>
          <p:nvPr/>
        </p:nvSpPr>
        <p:spPr>
          <a:xfrm>
            <a:off x="9584816" y="7243991"/>
            <a:ext cx="5080" cy="3175"/>
          </a:xfrm>
          <a:custGeom>
            <a:avLst/>
            <a:gdLst/>
            <a:ahLst/>
            <a:cxnLst/>
            <a:rect l="l" t="t" r="r" b="b"/>
            <a:pathLst>
              <a:path w="5079" h="3175">
                <a:moveTo>
                  <a:pt x="0" y="0"/>
                </a:moveTo>
                <a:lnTo>
                  <a:pt x="4653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42" name="object 19242"/>
          <p:cNvSpPr/>
          <p:nvPr/>
        </p:nvSpPr>
        <p:spPr>
          <a:xfrm>
            <a:off x="3644798" y="776986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43" name="object 19243"/>
          <p:cNvSpPr/>
          <p:nvPr/>
        </p:nvSpPr>
        <p:spPr>
          <a:xfrm>
            <a:off x="4050603" y="4589505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95866"/>
                </a:moveTo>
                <a:lnTo>
                  <a:pt x="0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44" name="object 19244"/>
          <p:cNvSpPr/>
          <p:nvPr/>
        </p:nvSpPr>
        <p:spPr>
          <a:xfrm>
            <a:off x="6699505" y="4735632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45" name="object 19245"/>
          <p:cNvSpPr/>
          <p:nvPr/>
        </p:nvSpPr>
        <p:spPr>
          <a:xfrm>
            <a:off x="9583885" y="724212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46" name="object 19246"/>
          <p:cNvSpPr/>
          <p:nvPr/>
        </p:nvSpPr>
        <p:spPr>
          <a:xfrm>
            <a:off x="6699505" y="444337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47" name="object 19247"/>
          <p:cNvSpPr/>
          <p:nvPr/>
        </p:nvSpPr>
        <p:spPr>
          <a:xfrm>
            <a:off x="6699505" y="4649072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0"/>
                </a:moveTo>
                <a:lnTo>
                  <a:pt x="0" y="8376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48" name="object 19248"/>
          <p:cNvSpPr/>
          <p:nvPr/>
        </p:nvSpPr>
        <p:spPr>
          <a:xfrm>
            <a:off x="6621322" y="4443378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0" y="0"/>
                </a:moveTo>
                <a:lnTo>
                  <a:pt x="78182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49" name="object 19249"/>
          <p:cNvSpPr/>
          <p:nvPr/>
        </p:nvSpPr>
        <p:spPr>
          <a:xfrm>
            <a:off x="5389016" y="4443378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>
                <a:moveTo>
                  <a:pt x="0" y="0"/>
                </a:moveTo>
                <a:lnTo>
                  <a:pt x="79113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50" name="object 19250"/>
          <p:cNvSpPr/>
          <p:nvPr/>
        </p:nvSpPr>
        <p:spPr>
          <a:xfrm>
            <a:off x="12881516" y="3186871"/>
            <a:ext cx="185420" cy="0"/>
          </a:xfrm>
          <a:custGeom>
            <a:avLst/>
            <a:gdLst/>
            <a:ahLst/>
            <a:cxnLst/>
            <a:rect l="l" t="t" r="r" b="b"/>
            <a:pathLst>
              <a:path w="185419">
                <a:moveTo>
                  <a:pt x="107035" y="0"/>
                </a:moveTo>
                <a:lnTo>
                  <a:pt x="185218" y="0"/>
                </a:lnTo>
              </a:path>
              <a:path w="185419">
                <a:moveTo>
                  <a:pt x="0" y="0"/>
                </a:moveTo>
                <a:lnTo>
                  <a:pt x="78182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51" name="object 19251"/>
          <p:cNvSpPr/>
          <p:nvPr/>
        </p:nvSpPr>
        <p:spPr>
          <a:xfrm>
            <a:off x="11536589" y="3186871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0" y="0"/>
                </a:moveTo>
                <a:lnTo>
                  <a:pt x="78182" y="0"/>
                </a:lnTo>
              </a:path>
            </a:pathLst>
          </a:custGeom>
          <a:ln w="4653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52" name="object 19252"/>
          <p:cNvSpPr/>
          <p:nvPr/>
        </p:nvSpPr>
        <p:spPr>
          <a:xfrm>
            <a:off x="3036091" y="6245300"/>
            <a:ext cx="1905" cy="7620"/>
          </a:xfrm>
          <a:custGeom>
            <a:avLst/>
            <a:gdLst/>
            <a:ahLst/>
            <a:cxnLst/>
            <a:rect l="l" t="t" r="r" b="b"/>
            <a:pathLst>
              <a:path w="1905" h="7620">
                <a:moveTo>
                  <a:pt x="1861" y="0"/>
                </a:moveTo>
                <a:lnTo>
                  <a:pt x="0" y="7445"/>
                </a:lnTo>
              </a:path>
              <a:path w="1905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53" name="object 19253"/>
          <p:cNvSpPr/>
          <p:nvPr/>
        </p:nvSpPr>
        <p:spPr>
          <a:xfrm>
            <a:off x="9582023" y="7238406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09">
                <a:moveTo>
                  <a:pt x="0" y="0"/>
                </a:moveTo>
                <a:lnTo>
                  <a:pt x="1861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54" name="object 19254"/>
          <p:cNvSpPr/>
          <p:nvPr/>
        </p:nvSpPr>
        <p:spPr>
          <a:xfrm>
            <a:off x="10043673" y="698338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55" name="object 19255"/>
          <p:cNvSpPr/>
          <p:nvPr/>
        </p:nvSpPr>
        <p:spPr>
          <a:xfrm>
            <a:off x="10012028" y="6983382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3164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56" name="object 19256"/>
          <p:cNvSpPr/>
          <p:nvPr/>
        </p:nvSpPr>
        <p:spPr>
          <a:xfrm>
            <a:off x="10012028" y="697872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57" name="object 19257"/>
          <p:cNvSpPr/>
          <p:nvPr/>
        </p:nvSpPr>
        <p:spPr>
          <a:xfrm>
            <a:off x="9659275" y="6817709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0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58" name="object 19258"/>
          <p:cNvSpPr/>
          <p:nvPr/>
        </p:nvSpPr>
        <p:spPr>
          <a:xfrm>
            <a:off x="3036091" y="6245300"/>
            <a:ext cx="1905" cy="7620"/>
          </a:xfrm>
          <a:custGeom>
            <a:avLst/>
            <a:gdLst/>
            <a:ahLst/>
            <a:cxnLst/>
            <a:rect l="l" t="t" r="r" b="b"/>
            <a:pathLst>
              <a:path w="1905" h="7620">
                <a:moveTo>
                  <a:pt x="1861" y="0"/>
                </a:moveTo>
                <a:lnTo>
                  <a:pt x="0" y="7445"/>
                </a:lnTo>
              </a:path>
              <a:path w="1905" h="7620">
                <a:moveTo>
                  <a:pt x="0" y="7445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259" name="object 19259"/>
          <p:cNvGrpSpPr/>
          <p:nvPr/>
        </p:nvGrpSpPr>
        <p:grpSpPr>
          <a:xfrm>
            <a:off x="9656483" y="6813986"/>
            <a:ext cx="3810" cy="5080"/>
            <a:chOff x="9656483" y="6813986"/>
            <a:chExt cx="3810" cy="5080"/>
          </a:xfrm>
        </p:grpSpPr>
        <p:sp>
          <p:nvSpPr>
            <p:cNvPr id="19260" name="object 19260"/>
            <p:cNvSpPr/>
            <p:nvPr/>
          </p:nvSpPr>
          <p:spPr>
            <a:xfrm>
              <a:off x="9656483" y="68139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61" name="object 19261"/>
            <p:cNvSpPr/>
            <p:nvPr/>
          </p:nvSpPr>
          <p:spPr>
            <a:xfrm>
              <a:off x="9657414" y="6814917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0" y="0"/>
                  </a:moveTo>
                  <a:lnTo>
                    <a:pt x="1861" y="2792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262" name="object 19262"/>
          <p:cNvGrpSpPr/>
          <p:nvPr/>
        </p:nvGrpSpPr>
        <p:grpSpPr>
          <a:xfrm>
            <a:off x="3029576" y="6244370"/>
            <a:ext cx="160655" cy="71755"/>
            <a:chOff x="3029576" y="6244370"/>
            <a:chExt cx="160655" cy="71755"/>
          </a:xfrm>
        </p:grpSpPr>
        <p:sp>
          <p:nvSpPr>
            <p:cNvPr id="19263" name="object 19263"/>
            <p:cNvSpPr/>
            <p:nvPr/>
          </p:nvSpPr>
          <p:spPr>
            <a:xfrm>
              <a:off x="3030506" y="6245301"/>
              <a:ext cx="7620" cy="31115"/>
            </a:xfrm>
            <a:custGeom>
              <a:avLst/>
              <a:gdLst/>
              <a:ahLst/>
              <a:cxnLst/>
              <a:rect l="l" t="t" r="r" b="b"/>
              <a:pathLst>
                <a:path w="7619" h="31114">
                  <a:moveTo>
                    <a:pt x="7445" y="0"/>
                  </a:moveTo>
                  <a:lnTo>
                    <a:pt x="5584" y="7445"/>
                  </a:lnTo>
                </a:path>
                <a:path w="7619" h="31114">
                  <a:moveTo>
                    <a:pt x="5584" y="7445"/>
                  </a:moveTo>
                  <a:lnTo>
                    <a:pt x="7445" y="0"/>
                  </a:lnTo>
                </a:path>
                <a:path w="7619" h="31114">
                  <a:moveTo>
                    <a:pt x="930" y="30714"/>
                  </a:moveTo>
                  <a:lnTo>
                    <a:pt x="1861" y="30714"/>
                  </a:lnTo>
                </a:path>
                <a:path w="7619" h="31114">
                  <a:moveTo>
                    <a:pt x="0" y="30714"/>
                  </a:moveTo>
                  <a:lnTo>
                    <a:pt x="930" y="30714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64" name="object 19264"/>
            <p:cNvSpPr/>
            <p:nvPr/>
          </p:nvSpPr>
          <p:spPr>
            <a:xfrm>
              <a:off x="3029576" y="62750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65" name="object 19265"/>
            <p:cNvSpPr/>
            <p:nvPr/>
          </p:nvSpPr>
          <p:spPr>
            <a:xfrm>
              <a:off x="3032368" y="6276015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70">
                  <a:moveTo>
                    <a:pt x="0" y="0"/>
                  </a:moveTo>
                  <a:lnTo>
                    <a:pt x="4653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66" name="object 19266"/>
            <p:cNvSpPr/>
            <p:nvPr/>
          </p:nvSpPr>
          <p:spPr>
            <a:xfrm>
              <a:off x="3037952" y="62769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67" name="object 19267"/>
            <p:cNvSpPr/>
            <p:nvPr/>
          </p:nvSpPr>
          <p:spPr>
            <a:xfrm>
              <a:off x="3037022" y="6276946"/>
              <a:ext cx="59690" cy="15240"/>
            </a:xfrm>
            <a:custGeom>
              <a:avLst/>
              <a:gdLst/>
              <a:ahLst/>
              <a:cxnLst/>
              <a:rect l="l" t="t" r="r" b="b"/>
              <a:pathLst>
                <a:path w="59689" h="15239">
                  <a:moveTo>
                    <a:pt x="930" y="0"/>
                  </a:moveTo>
                  <a:lnTo>
                    <a:pt x="1861" y="930"/>
                  </a:lnTo>
                </a:path>
                <a:path w="59689" h="15239">
                  <a:moveTo>
                    <a:pt x="0" y="0"/>
                  </a:moveTo>
                  <a:lnTo>
                    <a:pt x="930" y="0"/>
                  </a:lnTo>
                </a:path>
                <a:path w="59689" h="15239">
                  <a:moveTo>
                    <a:pt x="1861" y="930"/>
                  </a:moveTo>
                  <a:lnTo>
                    <a:pt x="19545" y="4653"/>
                  </a:lnTo>
                </a:path>
                <a:path w="59689" h="15239">
                  <a:moveTo>
                    <a:pt x="36299" y="9307"/>
                  </a:moveTo>
                  <a:lnTo>
                    <a:pt x="53983" y="13961"/>
                  </a:lnTo>
                </a:path>
                <a:path w="59689" h="15239">
                  <a:moveTo>
                    <a:pt x="57706" y="14891"/>
                  </a:moveTo>
                  <a:lnTo>
                    <a:pt x="59567" y="14891"/>
                  </a:lnTo>
                </a:path>
                <a:path w="59689" h="15239">
                  <a:moveTo>
                    <a:pt x="56775" y="13961"/>
                  </a:moveTo>
                  <a:lnTo>
                    <a:pt x="57706" y="14891"/>
                  </a:lnTo>
                </a:path>
                <a:path w="59689" h="15239">
                  <a:moveTo>
                    <a:pt x="55844" y="13961"/>
                  </a:moveTo>
                  <a:lnTo>
                    <a:pt x="56775" y="13961"/>
                  </a:lnTo>
                </a:path>
                <a:path w="59689" h="15239">
                  <a:moveTo>
                    <a:pt x="54913" y="13961"/>
                  </a:moveTo>
                  <a:lnTo>
                    <a:pt x="55844" y="13961"/>
                  </a:lnTo>
                </a:path>
                <a:path w="59689" h="15239">
                  <a:moveTo>
                    <a:pt x="53983" y="13961"/>
                  </a:moveTo>
                  <a:lnTo>
                    <a:pt x="54913" y="13961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68" name="object 19268"/>
            <p:cNvSpPr/>
            <p:nvPr/>
          </p:nvSpPr>
          <p:spPr>
            <a:xfrm>
              <a:off x="3090074" y="6289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69" name="object 19269"/>
            <p:cNvSpPr/>
            <p:nvPr/>
          </p:nvSpPr>
          <p:spPr>
            <a:xfrm>
              <a:off x="3096589" y="6291838"/>
              <a:ext cx="29209" cy="7620"/>
            </a:xfrm>
            <a:custGeom>
              <a:avLst/>
              <a:gdLst/>
              <a:ahLst/>
              <a:cxnLst/>
              <a:rect l="l" t="t" r="r" b="b"/>
              <a:pathLst>
                <a:path w="29210" h="7620">
                  <a:moveTo>
                    <a:pt x="0" y="0"/>
                  </a:moveTo>
                  <a:lnTo>
                    <a:pt x="14891" y="3722"/>
                  </a:lnTo>
                </a:path>
                <a:path w="29210" h="7620">
                  <a:moveTo>
                    <a:pt x="14891" y="3722"/>
                  </a:moveTo>
                  <a:lnTo>
                    <a:pt x="28853" y="7445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0" name="object 19270"/>
            <p:cNvSpPr/>
            <p:nvPr/>
          </p:nvSpPr>
          <p:spPr>
            <a:xfrm>
              <a:off x="3130096" y="62992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1" name="object 19271"/>
            <p:cNvSpPr/>
            <p:nvPr/>
          </p:nvSpPr>
          <p:spPr>
            <a:xfrm>
              <a:off x="3125443" y="6299284"/>
              <a:ext cx="57150" cy="13970"/>
            </a:xfrm>
            <a:custGeom>
              <a:avLst/>
              <a:gdLst/>
              <a:ahLst/>
              <a:cxnLst/>
              <a:rect l="l" t="t" r="r" b="b"/>
              <a:pathLst>
                <a:path w="57150" h="13970">
                  <a:moveTo>
                    <a:pt x="4653" y="930"/>
                  </a:moveTo>
                  <a:lnTo>
                    <a:pt x="5584" y="930"/>
                  </a:lnTo>
                </a:path>
                <a:path w="57150" h="13970">
                  <a:moveTo>
                    <a:pt x="3722" y="930"/>
                  </a:moveTo>
                  <a:lnTo>
                    <a:pt x="4653" y="930"/>
                  </a:lnTo>
                </a:path>
                <a:path w="57150" h="13970">
                  <a:moveTo>
                    <a:pt x="2792" y="930"/>
                  </a:moveTo>
                  <a:lnTo>
                    <a:pt x="3722" y="930"/>
                  </a:lnTo>
                </a:path>
                <a:path w="57150" h="13970">
                  <a:moveTo>
                    <a:pt x="1861" y="0"/>
                  </a:moveTo>
                  <a:lnTo>
                    <a:pt x="2792" y="930"/>
                  </a:lnTo>
                </a:path>
                <a:path w="57150" h="13970">
                  <a:moveTo>
                    <a:pt x="0" y="0"/>
                  </a:moveTo>
                  <a:lnTo>
                    <a:pt x="1861" y="0"/>
                  </a:lnTo>
                </a:path>
                <a:path w="57150" h="13970">
                  <a:moveTo>
                    <a:pt x="5584" y="930"/>
                  </a:moveTo>
                  <a:lnTo>
                    <a:pt x="54913" y="13961"/>
                  </a:lnTo>
                </a:path>
                <a:path w="57150" h="13970">
                  <a:moveTo>
                    <a:pt x="55844" y="13961"/>
                  </a:moveTo>
                  <a:lnTo>
                    <a:pt x="56775" y="13961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2" name="object 19272"/>
            <p:cNvSpPr/>
            <p:nvPr/>
          </p:nvSpPr>
          <p:spPr>
            <a:xfrm>
              <a:off x="3180356" y="63123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3" name="object 19273"/>
            <p:cNvSpPr/>
            <p:nvPr/>
          </p:nvSpPr>
          <p:spPr>
            <a:xfrm>
              <a:off x="3180357" y="6313245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930" y="0"/>
                  </a:lnTo>
                </a:path>
                <a:path w="6985" h="1270">
                  <a:moveTo>
                    <a:pt x="1861" y="0"/>
                  </a:moveTo>
                  <a:lnTo>
                    <a:pt x="6515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4" name="object 19274"/>
            <p:cNvSpPr/>
            <p:nvPr/>
          </p:nvSpPr>
          <p:spPr>
            <a:xfrm>
              <a:off x="3187802" y="63141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5" name="object 19275"/>
            <p:cNvSpPr/>
            <p:nvPr/>
          </p:nvSpPr>
          <p:spPr>
            <a:xfrm>
              <a:off x="3186872" y="6314176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930" y="930"/>
                  </a:moveTo>
                  <a:lnTo>
                    <a:pt x="1861" y="930"/>
                  </a:lnTo>
                </a:path>
                <a:path w="1905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276" name="object 19276"/>
          <p:cNvGrpSpPr/>
          <p:nvPr/>
        </p:nvGrpSpPr>
        <p:grpSpPr>
          <a:xfrm>
            <a:off x="3136611" y="5846011"/>
            <a:ext cx="7620" cy="3175"/>
            <a:chOff x="3136611" y="5846011"/>
            <a:chExt cx="7620" cy="3175"/>
          </a:xfrm>
        </p:grpSpPr>
        <p:sp>
          <p:nvSpPr>
            <p:cNvPr id="19277" name="object 19277"/>
            <p:cNvSpPr/>
            <p:nvPr/>
          </p:nvSpPr>
          <p:spPr>
            <a:xfrm>
              <a:off x="3139404" y="5846942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3722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8" name="object 19278"/>
            <p:cNvSpPr/>
            <p:nvPr/>
          </p:nvSpPr>
          <p:spPr>
            <a:xfrm>
              <a:off x="3136611" y="58460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79" name="object 19279"/>
            <p:cNvSpPr/>
            <p:nvPr/>
          </p:nvSpPr>
          <p:spPr>
            <a:xfrm>
              <a:off x="3137542" y="5846942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930" y="0"/>
                  </a:moveTo>
                  <a:lnTo>
                    <a:pt x="0" y="0"/>
                  </a:lnTo>
                </a:path>
                <a:path w="1905">
                  <a:moveTo>
                    <a:pt x="1861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280" name="object 19280"/>
          <p:cNvGrpSpPr/>
          <p:nvPr/>
        </p:nvGrpSpPr>
        <p:grpSpPr>
          <a:xfrm>
            <a:off x="9644383" y="6810263"/>
            <a:ext cx="13970" cy="5715"/>
            <a:chOff x="9644383" y="6810263"/>
            <a:chExt cx="13970" cy="5715"/>
          </a:xfrm>
        </p:grpSpPr>
        <p:sp>
          <p:nvSpPr>
            <p:cNvPr id="19281" name="object 19281"/>
            <p:cNvSpPr/>
            <p:nvPr/>
          </p:nvSpPr>
          <p:spPr>
            <a:xfrm>
              <a:off x="9644383" y="68102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82" name="object 19282"/>
            <p:cNvSpPr/>
            <p:nvPr/>
          </p:nvSpPr>
          <p:spPr>
            <a:xfrm>
              <a:off x="9646245" y="6811194"/>
              <a:ext cx="11430" cy="3810"/>
            </a:xfrm>
            <a:custGeom>
              <a:avLst/>
              <a:gdLst/>
              <a:ahLst/>
              <a:cxnLst/>
              <a:rect l="l" t="t" r="r" b="b"/>
              <a:pathLst>
                <a:path w="11429" h="3809">
                  <a:moveTo>
                    <a:pt x="0" y="0"/>
                  </a:moveTo>
                  <a:lnTo>
                    <a:pt x="1861" y="0"/>
                  </a:lnTo>
                </a:path>
                <a:path w="11429" h="3809">
                  <a:moveTo>
                    <a:pt x="8376" y="1861"/>
                  </a:moveTo>
                  <a:lnTo>
                    <a:pt x="11168" y="3722"/>
                  </a:lnTo>
                </a:path>
                <a:path w="11429" h="3809">
                  <a:moveTo>
                    <a:pt x="5584" y="0"/>
                  </a:moveTo>
                  <a:lnTo>
                    <a:pt x="8376" y="1861"/>
                  </a:lnTo>
                </a:path>
                <a:path w="11429" h="3809">
                  <a:moveTo>
                    <a:pt x="1861" y="0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283" name="object 19283"/>
          <p:cNvSpPr/>
          <p:nvPr/>
        </p:nvSpPr>
        <p:spPr>
          <a:xfrm>
            <a:off x="9488018" y="6811194"/>
            <a:ext cx="157480" cy="48895"/>
          </a:xfrm>
          <a:custGeom>
            <a:avLst/>
            <a:gdLst/>
            <a:ahLst/>
            <a:cxnLst/>
            <a:rect l="l" t="t" r="r" b="b"/>
            <a:pathLst>
              <a:path w="157479" h="48895">
                <a:moveTo>
                  <a:pt x="10238" y="37229"/>
                </a:moveTo>
                <a:lnTo>
                  <a:pt x="49329" y="26991"/>
                </a:lnTo>
              </a:path>
              <a:path w="157479" h="48895">
                <a:moveTo>
                  <a:pt x="67013" y="23268"/>
                </a:moveTo>
                <a:lnTo>
                  <a:pt x="100520" y="14891"/>
                </a:lnTo>
              </a:path>
              <a:path w="157479" h="48895">
                <a:moveTo>
                  <a:pt x="117273" y="10238"/>
                </a:moveTo>
                <a:lnTo>
                  <a:pt x="157295" y="0"/>
                </a:lnTo>
              </a:path>
              <a:path w="157479" h="48895">
                <a:moveTo>
                  <a:pt x="7445" y="38160"/>
                </a:moveTo>
                <a:lnTo>
                  <a:pt x="9307" y="37229"/>
                </a:lnTo>
              </a:path>
              <a:path w="157479" h="48895">
                <a:moveTo>
                  <a:pt x="4653" y="40022"/>
                </a:moveTo>
                <a:lnTo>
                  <a:pt x="7445" y="38160"/>
                </a:lnTo>
              </a:path>
              <a:path w="157479" h="48895">
                <a:moveTo>
                  <a:pt x="1861" y="42814"/>
                </a:moveTo>
                <a:lnTo>
                  <a:pt x="4653" y="40022"/>
                </a:lnTo>
              </a:path>
              <a:path w="157479" h="48895">
                <a:moveTo>
                  <a:pt x="930" y="45606"/>
                </a:moveTo>
                <a:lnTo>
                  <a:pt x="1861" y="42814"/>
                </a:lnTo>
              </a:path>
              <a:path w="157479" h="48895">
                <a:moveTo>
                  <a:pt x="0" y="48398"/>
                </a:moveTo>
                <a:lnTo>
                  <a:pt x="930" y="45606"/>
                </a:lnTo>
              </a:path>
              <a:path w="157479" h="48895">
                <a:moveTo>
                  <a:pt x="9307" y="37229"/>
                </a:moveTo>
                <a:lnTo>
                  <a:pt x="10238" y="37229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84" name="object 19284"/>
          <p:cNvSpPr/>
          <p:nvPr/>
        </p:nvSpPr>
        <p:spPr>
          <a:xfrm>
            <a:off x="9986898" y="6987105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85" name="object 19285"/>
          <p:cNvSpPr/>
          <p:nvPr/>
        </p:nvSpPr>
        <p:spPr>
          <a:xfrm>
            <a:off x="9986898" y="7034572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86" name="object 19286"/>
          <p:cNvSpPr/>
          <p:nvPr/>
        </p:nvSpPr>
        <p:spPr>
          <a:xfrm>
            <a:off x="9986898" y="6987105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30714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87" name="object 19287"/>
          <p:cNvSpPr/>
          <p:nvPr/>
        </p:nvSpPr>
        <p:spPr>
          <a:xfrm>
            <a:off x="9986898" y="6982451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88" name="object 19288"/>
          <p:cNvSpPr/>
          <p:nvPr/>
        </p:nvSpPr>
        <p:spPr>
          <a:xfrm>
            <a:off x="9986898" y="706528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89" name="object 19289"/>
          <p:cNvSpPr/>
          <p:nvPr/>
        </p:nvSpPr>
        <p:spPr>
          <a:xfrm>
            <a:off x="3038883" y="6249023"/>
            <a:ext cx="149225" cy="64769"/>
          </a:xfrm>
          <a:custGeom>
            <a:avLst/>
            <a:gdLst/>
            <a:ahLst/>
            <a:cxnLst/>
            <a:rect l="l" t="t" r="r" b="b"/>
            <a:pathLst>
              <a:path w="149225" h="64770">
                <a:moveTo>
                  <a:pt x="6515" y="0"/>
                </a:moveTo>
                <a:lnTo>
                  <a:pt x="0" y="28853"/>
                </a:lnTo>
              </a:path>
              <a:path w="149225" h="64770">
                <a:moveTo>
                  <a:pt x="59567" y="13030"/>
                </a:moveTo>
                <a:lnTo>
                  <a:pt x="52121" y="41883"/>
                </a:lnTo>
              </a:path>
              <a:path w="149225" h="64770">
                <a:moveTo>
                  <a:pt x="99589" y="22337"/>
                </a:moveTo>
                <a:lnTo>
                  <a:pt x="92143" y="51190"/>
                </a:lnTo>
              </a:path>
              <a:path w="149225" h="64770">
                <a:moveTo>
                  <a:pt x="148919" y="35368"/>
                </a:moveTo>
                <a:lnTo>
                  <a:pt x="141473" y="6422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90" name="object 19290"/>
          <p:cNvSpPr/>
          <p:nvPr/>
        </p:nvSpPr>
        <p:spPr>
          <a:xfrm>
            <a:off x="9986898" y="698710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91" name="object 19291"/>
          <p:cNvSpPr/>
          <p:nvPr/>
        </p:nvSpPr>
        <p:spPr>
          <a:xfrm>
            <a:off x="10032504" y="6987105"/>
            <a:ext cx="27940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279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92" name="object 19292"/>
          <p:cNvSpPr/>
          <p:nvPr/>
        </p:nvSpPr>
        <p:spPr>
          <a:xfrm>
            <a:off x="9986898" y="6982451"/>
            <a:ext cx="31115" cy="5080"/>
          </a:xfrm>
          <a:custGeom>
            <a:avLst/>
            <a:gdLst/>
            <a:ahLst/>
            <a:cxnLst/>
            <a:rect l="l" t="t" r="r" b="b"/>
            <a:pathLst>
              <a:path w="31115" h="5079">
                <a:moveTo>
                  <a:pt x="27922" y="4653"/>
                </a:moveTo>
                <a:lnTo>
                  <a:pt x="0" y="4653"/>
                </a:lnTo>
              </a:path>
              <a:path w="31115" h="5079">
                <a:moveTo>
                  <a:pt x="0" y="0"/>
                </a:moveTo>
                <a:lnTo>
                  <a:pt x="30714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93" name="object 19293"/>
          <p:cNvSpPr/>
          <p:nvPr/>
        </p:nvSpPr>
        <p:spPr>
          <a:xfrm>
            <a:off x="10034366" y="6982451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714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94" name="object 19294"/>
          <p:cNvSpPr/>
          <p:nvPr/>
        </p:nvSpPr>
        <p:spPr>
          <a:xfrm>
            <a:off x="9986898" y="7065288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27922" y="0"/>
                </a:lnTo>
              </a:path>
              <a:path w="73659">
                <a:moveTo>
                  <a:pt x="45606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95" name="object 19295"/>
          <p:cNvSpPr/>
          <p:nvPr/>
        </p:nvSpPr>
        <p:spPr>
          <a:xfrm>
            <a:off x="9518732" y="6981521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93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96" name="object 19296"/>
          <p:cNvSpPr/>
          <p:nvPr/>
        </p:nvSpPr>
        <p:spPr>
          <a:xfrm>
            <a:off x="9687197" y="6939636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93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97" name="object 19297"/>
          <p:cNvSpPr/>
          <p:nvPr/>
        </p:nvSpPr>
        <p:spPr>
          <a:xfrm>
            <a:off x="9488949" y="6866108"/>
            <a:ext cx="6985" cy="26670"/>
          </a:xfrm>
          <a:custGeom>
            <a:avLst/>
            <a:gdLst/>
            <a:ahLst/>
            <a:cxnLst/>
            <a:rect l="l" t="t" r="r" b="b"/>
            <a:pathLst>
              <a:path w="6984" h="26670">
                <a:moveTo>
                  <a:pt x="0" y="0"/>
                </a:moveTo>
                <a:lnTo>
                  <a:pt x="6515" y="2606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98" name="object 19298"/>
          <p:cNvSpPr/>
          <p:nvPr/>
        </p:nvSpPr>
        <p:spPr>
          <a:xfrm>
            <a:off x="9500118" y="6908922"/>
            <a:ext cx="19050" cy="73660"/>
          </a:xfrm>
          <a:custGeom>
            <a:avLst/>
            <a:gdLst/>
            <a:ahLst/>
            <a:cxnLst/>
            <a:rect l="l" t="t" r="r" b="b"/>
            <a:pathLst>
              <a:path w="19050" h="73659">
                <a:moveTo>
                  <a:pt x="0" y="0"/>
                </a:moveTo>
                <a:lnTo>
                  <a:pt x="7445" y="31645"/>
                </a:lnTo>
              </a:path>
              <a:path w="19050" h="73659">
                <a:moveTo>
                  <a:pt x="11168" y="47468"/>
                </a:moveTo>
                <a:lnTo>
                  <a:pt x="18614" y="73528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99" name="object 19299"/>
          <p:cNvSpPr/>
          <p:nvPr/>
        </p:nvSpPr>
        <p:spPr>
          <a:xfrm>
            <a:off x="9488949" y="6851216"/>
            <a:ext cx="10795" cy="15240"/>
          </a:xfrm>
          <a:custGeom>
            <a:avLst/>
            <a:gdLst/>
            <a:ahLst/>
            <a:cxnLst/>
            <a:rect l="l" t="t" r="r" b="b"/>
            <a:pathLst>
              <a:path w="10795" h="15240">
                <a:moveTo>
                  <a:pt x="930" y="8376"/>
                </a:moveTo>
                <a:lnTo>
                  <a:pt x="0" y="11168"/>
                </a:lnTo>
              </a:path>
              <a:path w="10795" h="15240">
                <a:moveTo>
                  <a:pt x="1861" y="5584"/>
                </a:moveTo>
                <a:lnTo>
                  <a:pt x="930" y="8376"/>
                </a:lnTo>
              </a:path>
              <a:path w="10795" h="15240">
                <a:moveTo>
                  <a:pt x="3722" y="2792"/>
                </a:moveTo>
                <a:lnTo>
                  <a:pt x="1861" y="5584"/>
                </a:lnTo>
              </a:path>
              <a:path w="10795" h="15240">
                <a:moveTo>
                  <a:pt x="6515" y="930"/>
                </a:moveTo>
                <a:lnTo>
                  <a:pt x="3722" y="2792"/>
                </a:lnTo>
              </a:path>
              <a:path w="10795" h="15240">
                <a:moveTo>
                  <a:pt x="10238" y="0"/>
                </a:moveTo>
                <a:lnTo>
                  <a:pt x="6515" y="930"/>
                </a:lnTo>
              </a:path>
              <a:path w="10795" h="15240">
                <a:moveTo>
                  <a:pt x="0" y="12099"/>
                </a:moveTo>
                <a:lnTo>
                  <a:pt x="0" y="14891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00" name="object 19300"/>
          <p:cNvSpPr/>
          <p:nvPr/>
        </p:nvSpPr>
        <p:spPr>
          <a:xfrm>
            <a:off x="9645314" y="6813986"/>
            <a:ext cx="15875" cy="9525"/>
          </a:xfrm>
          <a:custGeom>
            <a:avLst/>
            <a:gdLst/>
            <a:ahLst/>
            <a:cxnLst/>
            <a:rect l="l" t="t" r="r" b="b"/>
            <a:pathLst>
              <a:path w="15875" h="9525">
                <a:moveTo>
                  <a:pt x="15822" y="9307"/>
                </a:moveTo>
                <a:lnTo>
                  <a:pt x="14891" y="6515"/>
                </a:lnTo>
              </a:path>
              <a:path w="15875" h="9525">
                <a:moveTo>
                  <a:pt x="3722" y="0"/>
                </a:moveTo>
                <a:lnTo>
                  <a:pt x="0" y="930"/>
                </a:lnTo>
              </a:path>
              <a:path w="15875" h="9525">
                <a:moveTo>
                  <a:pt x="7445" y="930"/>
                </a:moveTo>
                <a:lnTo>
                  <a:pt x="3722" y="0"/>
                </a:lnTo>
              </a:path>
              <a:path w="15875" h="9525">
                <a:moveTo>
                  <a:pt x="10238" y="1861"/>
                </a:moveTo>
                <a:lnTo>
                  <a:pt x="7445" y="930"/>
                </a:lnTo>
              </a:path>
              <a:path w="15875" h="9525">
                <a:moveTo>
                  <a:pt x="13030" y="3722"/>
                </a:moveTo>
                <a:lnTo>
                  <a:pt x="10238" y="1861"/>
                </a:lnTo>
              </a:path>
              <a:path w="15875" h="9525">
                <a:moveTo>
                  <a:pt x="14891" y="5584"/>
                </a:moveTo>
                <a:lnTo>
                  <a:pt x="13030" y="3722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01" name="object 19301"/>
          <p:cNvSpPr/>
          <p:nvPr/>
        </p:nvSpPr>
        <p:spPr>
          <a:xfrm>
            <a:off x="9683475" y="6913576"/>
            <a:ext cx="6985" cy="26670"/>
          </a:xfrm>
          <a:custGeom>
            <a:avLst/>
            <a:gdLst/>
            <a:ahLst/>
            <a:cxnLst/>
            <a:rect l="l" t="t" r="r" b="b"/>
            <a:pathLst>
              <a:path w="6984" h="26670">
                <a:moveTo>
                  <a:pt x="6515" y="2606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02" name="object 19302"/>
          <p:cNvSpPr/>
          <p:nvPr/>
        </p:nvSpPr>
        <p:spPr>
          <a:xfrm>
            <a:off x="9661137" y="6823294"/>
            <a:ext cx="19050" cy="74930"/>
          </a:xfrm>
          <a:custGeom>
            <a:avLst/>
            <a:gdLst/>
            <a:ahLst/>
            <a:cxnLst/>
            <a:rect l="l" t="t" r="r" b="b"/>
            <a:pathLst>
              <a:path w="19050" h="74929">
                <a:moveTo>
                  <a:pt x="18614" y="74459"/>
                </a:moveTo>
                <a:lnTo>
                  <a:pt x="11168" y="41883"/>
                </a:lnTo>
              </a:path>
              <a:path w="19050" h="74929">
                <a:moveTo>
                  <a:pt x="6515" y="2606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03" name="object 19303"/>
          <p:cNvSpPr/>
          <p:nvPr/>
        </p:nvSpPr>
        <p:spPr>
          <a:xfrm>
            <a:off x="9986898" y="7065288"/>
            <a:ext cx="78740" cy="5080"/>
          </a:xfrm>
          <a:custGeom>
            <a:avLst/>
            <a:gdLst/>
            <a:ahLst/>
            <a:cxnLst/>
            <a:rect l="l" t="t" r="r" b="b"/>
            <a:pathLst>
              <a:path w="78740" h="5079">
                <a:moveTo>
                  <a:pt x="3722" y="0"/>
                </a:moveTo>
                <a:lnTo>
                  <a:pt x="0" y="0"/>
                </a:lnTo>
              </a:path>
              <a:path w="78740" h="5079">
                <a:moveTo>
                  <a:pt x="0" y="4653"/>
                </a:moveTo>
                <a:lnTo>
                  <a:pt x="30714" y="4653"/>
                </a:lnTo>
              </a:path>
              <a:path w="78740" h="5079">
                <a:moveTo>
                  <a:pt x="47468" y="4653"/>
                </a:moveTo>
                <a:lnTo>
                  <a:pt x="78182" y="4653"/>
                </a:lnTo>
              </a:path>
              <a:path w="78740" h="5079">
                <a:moveTo>
                  <a:pt x="78182" y="0"/>
                </a:moveTo>
                <a:lnTo>
                  <a:pt x="73528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04" name="object 19304"/>
          <p:cNvSpPr/>
          <p:nvPr/>
        </p:nvSpPr>
        <p:spPr>
          <a:xfrm>
            <a:off x="10034366" y="6987105"/>
            <a:ext cx="31115" cy="78740"/>
          </a:xfrm>
          <a:custGeom>
            <a:avLst/>
            <a:gdLst/>
            <a:ahLst/>
            <a:cxnLst/>
            <a:rect l="l" t="t" r="r" b="b"/>
            <a:pathLst>
              <a:path w="31115" h="78740">
                <a:moveTo>
                  <a:pt x="30714" y="0"/>
                </a:moveTo>
                <a:lnTo>
                  <a:pt x="30714" y="30714"/>
                </a:lnTo>
              </a:path>
              <a:path w="31115" h="78740">
                <a:moveTo>
                  <a:pt x="30714" y="47468"/>
                </a:moveTo>
                <a:lnTo>
                  <a:pt x="30714" y="78182"/>
                </a:lnTo>
              </a:path>
              <a:path w="31115" h="78740">
                <a:moveTo>
                  <a:pt x="26060" y="0"/>
                </a:moveTo>
                <a:lnTo>
                  <a:pt x="30714" y="0"/>
                </a:lnTo>
              </a:path>
              <a:path w="31115" h="7874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05" name="object 19305"/>
          <p:cNvSpPr/>
          <p:nvPr/>
        </p:nvSpPr>
        <p:spPr>
          <a:xfrm>
            <a:off x="9990621" y="6987105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269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06" name="object 19306"/>
          <p:cNvSpPr/>
          <p:nvPr/>
        </p:nvSpPr>
        <p:spPr>
          <a:xfrm>
            <a:off x="9990621" y="6987105"/>
            <a:ext cx="0" cy="31115"/>
          </a:xfrm>
          <a:custGeom>
            <a:avLst/>
            <a:gdLst/>
            <a:ahLst/>
            <a:cxnLst/>
            <a:rect l="l" t="t" r="r" b="b"/>
            <a:pathLst>
              <a:path h="31115">
                <a:moveTo>
                  <a:pt x="0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07" name="object 19307"/>
          <p:cNvSpPr/>
          <p:nvPr/>
        </p:nvSpPr>
        <p:spPr>
          <a:xfrm>
            <a:off x="9990621" y="6987105"/>
            <a:ext cx="74930" cy="78740"/>
          </a:xfrm>
          <a:custGeom>
            <a:avLst/>
            <a:gdLst/>
            <a:ahLst/>
            <a:cxnLst/>
            <a:rect l="l" t="t" r="r" b="b"/>
            <a:pathLst>
              <a:path w="74929" h="78740">
                <a:moveTo>
                  <a:pt x="0" y="47468"/>
                </a:moveTo>
                <a:lnTo>
                  <a:pt x="0" y="78182"/>
                </a:lnTo>
              </a:path>
              <a:path w="74929" h="78740">
                <a:moveTo>
                  <a:pt x="0" y="78182"/>
                </a:moveTo>
                <a:lnTo>
                  <a:pt x="26991" y="78182"/>
                </a:lnTo>
              </a:path>
              <a:path w="74929" h="78740">
                <a:moveTo>
                  <a:pt x="43745" y="78182"/>
                </a:moveTo>
                <a:lnTo>
                  <a:pt x="69805" y="78182"/>
                </a:lnTo>
              </a:path>
              <a:path w="74929" h="78740">
                <a:moveTo>
                  <a:pt x="74459" y="0"/>
                </a:moveTo>
                <a:lnTo>
                  <a:pt x="74459" y="30714"/>
                </a:lnTo>
              </a:path>
              <a:path w="74929" h="78740">
                <a:moveTo>
                  <a:pt x="74459" y="47468"/>
                </a:moveTo>
                <a:lnTo>
                  <a:pt x="74459" y="78182"/>
                </a:lnTo>
              </a:path>
              <a:path w="74929" h="78740">
                <a:moveTo>
                  <a:pt x="69805" y="78182"/>
                </a:moveTo>
                <a:lnTo>
                  <a:pt x="69805" y="47468"/>
                </a:lnTo>
              </a:path>
              <a:path w="74929" h="78740">
                <a:moveTo>
                  <a:pt x="69805" y="30714"/>
                </a:moveTo>
                <a:lnTo>
                  <a:pt x="69805" y="0"/>
                </a:lnTo>
              </a:path>
              <a:path w="74929" h="78740">
                <a:moveTo>
                  <a:pt x="69805" y="0"/>
                </a:moveTo>
                <a:lnTo>
                  <a:pt x="74459" y="0"/>
                </a:lnTo>
              </a:path>
              <a:path w="74929" h="78740">
                <a:moveTo>
                  <a:pt x="74459" y="78182"/>
                </a:moveTo>
                <a:lnTo>
                  <a:pt x="69805" y="7818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08" name="object 19308"/>
          <p:cNvSpPr/>
          <p:nvPr/>
        </p:nvSpPr>
        <p:spPr>
          <a:xfrm>
            <a:off x="9932914" y="6895892"/>
            <a:ext cx="0" cy="125730"/>
          </a:xfrm>
          <a:custGeom>
            <a:avLst/>
            <a:gdLst/>
            <a:ahLst/>
            <a:cxnLst/>
            <a:rect l="l" t="t" r="r" b="b"/>
            <a:pathLst>
              <a:path h="125729">
                <a:moveTo>
                  <a:pt x="0" y="0"/>
                </a:moveTo>
                <a:lnTo>
                  <a:pt x="0" y="21407"/>
                </a:lnTo>
              </a:path>
              <a:path h="125729">
                <a:moveTo>
                  <a:pt x="0" y="39091"/>
                </a:moveTo>
                <a:lnTo>
                  <a:pt x="0" y="73528"/>
                </a:lnTo>
              </a:path>
              <a:path h="125729">
                <a:moveTo>
                  <a:pt x="0" y="91213"/>
                </a:moveTo>
                <a:lnTo>
                  <a:pt x="0" y="12565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09" name="object 19309"/>
          <p:cNvSpPr/>
          <p:nvPr/>
        </p:nvSpPr>
        <p:spPr>
          <a:xfrm>
            <a:off x="9932914" y="7039226"/>
            <a:ext cx="0" cy="22860"/>
          </a:xfrm>
          <a:custGeom>
            <a:avLst/>
            <a:gdLst/>
            <a:ahLst/>
            <a:cxnLst/>
            <a:rect l="l" t="t" r="r" b="b"/>
            <a:pathLst>
              <a:path h="22859">
                <a:moveTo>
                  <a:pt x="0" y="0"/>
                </a:moveTo>
                <a:lnTo>
                  <a:pt x="0" y="22337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10" name="object 19310"/>
          <p:cNvSpPr/>
          <p:nvPr/>
        </p:nvSpPr>
        <p:spPr>
          <a:xfrm>
            <a:off x="9928261" y="6891238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0"/>
                </a:moveTo>
                <a:lnTo>
                  <a:pt x="0" y="2606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11" name="object 19311"/>
          <p:cNvSpPr/>
          <p:nvPr/>
        </p:nvSpPr>
        <p:spPr>
          <a:xfrm>
            <a:off x="9928261" y="6934983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0"/>
                </a:moveTo>
                <a:lnTo>
                  <a:pt x="0" y="34437"/>
                </a:lnTo>
              </a:path>
              <a:path h="86995">
                <a:moveTo>
                  <a:pt x="0" y="52121"/>
                </a:moveTo>
                <a:lnTo>
                  <a:pt x="0" y="86559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12" name="object 19312"/>
          <p:cNvSpPr/>
          <p:nvPr/>
        </p:nvSpPr>
        <p:spPr>
          <a:xfrm>
            <a:off x="9928261" y="7039226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0"/>
                </a:moveTo>
                <a:lnTo>
                  <a:pt x="0" y="2606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13" name="object 19313"/>
          <p:cNvSpPr/>
          <p:nvPr/>
        </p:nvSpPr>
        <p:spPr>
          <a:xfrm>
            <a:off x="9932914" y="6895892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>
                <a:moveTo>
                  <a:pt x="53983" y="0"/>
                </a:moveTo>
                <a:lnTo>
                  <a:pt x="35368" y="0"/>
                </a:lnTo>
              </a:path>
              <a:path w="54609">
                <a:moveTo>
                  <a:pt x="186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14" name="object 19314"/>
          <p:cNvSpPr/>
          <p:nvPr/>
        </p:nvSpPr>
        <p:spPr>
          <a:xfrm>
            <a:off x="9966421" y="6891238"/>
            <a:ext cx="20955" cy="0"/>
          </a:xfrm>
          <a:custGeom>
            <a:avLst/>
            <a:gdLst/>
            <a:ahLst/>
            <a:cxnLst/>
            <a:rect l="l" t="t" r="r" b="b"/>
            <a:pathLst>
              <a:path w="20954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15" name="object 19315"/>
          <p:cNvSpPr/>
          <p:nvPr/>
        </p:nvSpPr>
        <p:spPr>
          <a:xfrm>
            <a:off x="9928261" y="6891238"/>
            <a:ext cx="20955" cy="0"/>
          </a:xfrm>
          <a:custGeom>
            <a:avLst/>
            <a:gdLst/>
            <a:ahLst/>
            <a:cxnLst/>
            <a:rect l="l" t="t" r="r" b="b"/>
            <a:pathLst>
              <a:path w="20954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16" name="object 19316"/>
          <p:cNvSpPr/>
          <p:nvPr/>
        </p:nvSpPr>
        <p:spPr>
          <a:xfrm>
            <a:off x="9928261" y="7033642"/>
            <a:ext cx="59055" cy="31750"/>
          </a:xfrm>
          <a:custGeom>
            <a:avLst/>
            <a:gdLst/>
            <a:ahLst/>
            <a:cxnLst/>
            <a:rect l="l" t="t" r="r" b="b"/>
            <a:pathLst>
              <a:path w="59054" h="31750">
                <a:moveTo>
                  <a:pt x="4653" y="27922"/>
                </a:moveTo>
                <a:lnTo>
                  <a:pt x="23268" y="27922"/>
                </a:lnTo>
              </a:path>
              <a:path w="59054" h="31750">
                <a:moveTo>
                  <a:pt x="40022" y="27922"/>
                </a:moveTo>
                <a:lnTo>
                  <a:pt x="58636" y="27922"/>
                </a:lnTo>
              </a:path>
              <a:path w="59054" h="31750">
                <a:moveTo>
                  <a:pt x="0" y="31645"/>
                </a:moveTo>
                <a:lnTo>
                  <a:pt x="20476" y="31645"/>
                </a:lnTo>
              </a:path>
              <a:path w="59054" h="31750">
                <a:moveTo>
                  <a:pt x="38160" y="31645"/>
                </a:moveTo>
                <a:lnTo>
                  <a:pt x="58636" y="31645"/>
                </a:lnTo>
              </a:path>
              <a:path w="59054" h="31750">
                <a:moveTo>
                  <a:pt x="46537" y="27922"/>
                </a:moveTo>
                <a:lnTo>
                  <a:pt x="46537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17" name="object 19317"/>
          <p:cNvSpPr/>
          <p:nvPr/>
        </p:nvSpPr>
        <p:spPr>
          <a:xfrm>
            <a:off x="9974798" y="6895892"/>
            <a:ext cx="3175" cy="27305"/>
          </a:xfrm>
          <a:custGeom>
            <a:avLst/>
            <a:gdLst/>
            <a:ahLst/>
            <a:cxnLst/>
            <a:rect l="l" t="t" r="r" b="b"/>
            <a:pathLst>
              <a:path w="3175" h="27304">
                <a:moveTo>
                  <a:pt x="0" y="26991"/>
                </a:moveTo>
                <a:lnTo>
                  <a:pt x="0" y="0"/>
                </a:lnTo>
              </a:path>
              <a:path w="3175" h="27304">
                <a:moveTo>
                  <a:pt x="2792" y="0"/>
                </a:moveTo>
                <a:lnTo>
                  <a:pt x="2792" y="26991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18" name="object 19318"/>
          <p:cNvSpPr/>
          <p:nvPr/>
        </p:nvSpPr>
        <p:spPr>
          <a:xfrm>
            <a:off x="9977590" y="7033642"/>
            <a:ext cx="0" cy="27940"/>
          </a:xfrm>
          <a:custGeom>
            <a:avLst/>
            <a:gdLst/>
            <a:ahLst/>
            <a:cxnLst/>
            <a:rect l="l" t="t" r="r" b="b"/>
            <a:pathLst>
              <a:path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19" name="object 19319"/>
          <p:cNvSpPr/>
          <p:nvPr/>
        </p:nvSpPr>
        <p:spPr>
          <a:xfrm>
            <a:off x="9649037" y="6803748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7445"/>
                </a:moveTo>
                <a:lnTo>
                  <a:pt x="0" y="0"/>
                </a:lnTo>
              </a:path>
              <a:path w="1904" h="7620">
                <a:moveTo>
                  <a:pt x="0" y="0"/>
                </a:moveTo>
                <a:lnTo>
                  <a:pt x="1861" y="7445"/>
                </a:lnTo>
              </a:path>
              <a:path w="1904" h="7620">
                <a:moveTo>
                  <a:pt x="1861" y="7445"/>
                </a:moveTo>
                <a:lnTo>
                  <a:pt x="0" y="0"/>
                </a:lnTo>
              </a:path>
              <a:path w="1904" h="7620">
                <a:moveTo>
                  <a:pt x="0" y="0"/>
                </a:moveTo>
                <a:lnTo>
                  <a:pt x="1861" y="7445"/>
                </a:lnTo>
              </a:path>
              <a:path w="1904" h="7620">
                <a:moveTo>
                  <a:pt x="1861" y="7445"/>
                </a:moveTo>
                <a:lnTo>
                  <a:pt x="0" y="0"/>
                </a:lnTo>
              </a:path>
              <a:path w="1904" h="7620">
                <a:moveTo>
                  <a:pt x="0" y="0"/>
                </a:moveTo>
                <a:lnTo>
                  <a:pt x="1861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20" name="object 19320"/>
          <p:cNvSpPr/>
          <p:nvPr/>
        </p:nvSpPr>
        <p:spPr>
          <a:xfrm>
            <a:off x="9490810" y="6842839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861" y="7445"/>
                </a:moveTo>
                <a:lnTo>
                  <a:pt x="0" y="0"/>
                </a:lnTo>
              </a:path>
              <a:path w="1904" h="7620">
                <a:moveTo>
                  <a:pt x="0" y="0"/>
                </a:moveTo>
                <a:lnTo>
                  <a:pt x="1861" y="7445"/>
                </a:lnTo>
              </a:path>
              <a:path w="1904" h="7620">
                <a:moveTo>
                  <a:pt x="1861" y="7445"/>
                </a:moveTo>
                <a:lnTo>
                  <a:pt x="0" y="0"/>
                </a:lnTo>
              </a:path>
              <a:path w="1904" h="7620">
                <a:moveTo>
                  <a:pt x="0" y="0"/>
                </a:moveTo>
                <a:lnTo>
                  <a:pt x="1861" y="7445"/>
                </a:lnTo>
              </a:path>
              <a:path w="1904" h="7620">
                <a:moveTo>
                  <a:pt x="1861" y="7445"/>
                </a:moveTo>
                <a:lnTo>
                  <a:pt x="0" y="0"/>
                </a:lnTo>
              </a:path>
              <a:path w="1904" h="7620">
                <a:moveTo>
                  <a:pt x="0" y="0"/>
                </a:moveTo>
                <a:lnTo>
                  <a:pt x="1861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21" name="object 19321"/>
          <p:cNvSpPr/>
          <p:nvPr/>
        </p:nvSpPr>
        <p:spPr>
          <a:xfrm>
            <a:off x="3232478" y="6155018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2792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322" name="object 19322"/>
          <p:cNvGrpSpPr/>
          <p:nvPr/>
        </p:nvGrpSpPr>
        <p:grpSpPr>
          <a:xfrm>
            <a:off x="9636007" y="6780479"/>
            <a:ext cx="8890" cy="3175"/>
            <a:chOff x="9636007" y="6780479"/>
            <a:chExt cx="8890" cy="3175"/>
          </a:xfrm>
        </p:grpSpPr>
        <p:sp>
          <p:nvSpPr>
            <p:cNvPr id="19323" name="object 19323"/>
            <p:cNvSpPr/>
            <p:nvPr/>
          </p:nvSpPr>
          <p:spPr>
            <a:xfrm>
              <a:off x="9641591" y="6781410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30" y="0"/>
                  </a:moveTo>
                  <a:lnTo>
                    <a:pt x="0" y="0"/>
                  </a:lnTo>
                </a:path>
                <a:path w="1904">
                  <a:moveTo>
                    <a:pt x="1861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24" name="object 19324"/>
            <p:cNvSpPr/>
            <p:nvPr/>
          </p:nvSpPr>
          <p:spPr>
            <a:xfrm>
              <a:off x="9642522" y="67804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25" name="object 19325"/>
            <p:cNvSpPr/>
            <p:nvPr/>
          </p:nvSpPr>
          <p:spPr>
            <a:xfrm>
              <a:off x="9636007" y="6781410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5" h="1270">
                  <a:moveTo>
                    <a:pt x="5584" y="0"/>
                  </a:moveTo>
                  <a:lnTo>
                    <a:pt x="930" y="930"/>
                  </a:lnTo>
                </a:path>
                <a:path w="5715" h="1270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326" name="object 19326"/>
          <p:cNvSpPr/>
          <p:nvPr/>
        </p:nvSpPr>
        <p:spPr>
          <a:xfrm>
            <a:off x="3034230" y="6113135"/>
            <a:ext cx="33020" cy="132715"/>
          </a:xfrm>
          <a:custGeom>
            <a:avLst/>
            <a:gdLst/>
            <a:ahLst/>
            <a:cxnLst/>
            <a:rect l="l" t="t" r="r" b="b"/>
            <a:pathLst>
              <a:path w="33019" h="132714">
                <a:moveTo>
                  <a:pt x="32576" y="930"/>
                </a:moveTo>
                <a:lnTo>
                  <a:pt x="29783" y="0"/>
                </a:lnTo>
              </a:path>
              <a:path w="33019" h="132714">
                <a:moveTo>
                  <a:pt x="29783" y="0"/>
                </a:moveTo>
                <a:lnTo>
                  <a:pt x="23268" y="26991"/>
                </a:lnTo>
              </a:path>
              <a:path w="33019" h="132714">
                <a:moveTo>
                  <a:pt x="18614" y="42814"/>
                </a:moveTo>
                <a:lnTo>
                  <a:pt x="11168" y="74459"/>
                </a:lnTo>
              </a:path>
              <a:path w="33019" h="132714">
                <a:moveTo>
                  <a:pt x="6515" y="90282"/>
                </a:moveTo>
                <a:lnTo>
                  <a:pt x="0" y="116343"/>
                </a:lnTo>
              </a:path>
              <a:path w="33019" h="132714">
                <a:moveTo>
                  <a:pt x="0" y="116343"/>
                </a:moveTo>
                <a:lnTo>
                  <a:pt x="0" y="119135"/>
                </a:lnTo>
              </a:path>
              <a:path w="33019" h="132714">
                <a:moveTo>
                  <a:pt x="6515" y="130304"/>
                </a:moveTo>
                <a:lnTo>
                  <a:pt x="10238" y="132165"/>
                </a:lnTo>
              </a:path>
              <a:path w="33019" h="132714">
                <a:moveTo>
                  <a:pt x="3722" y="128442"/>
                </a:moveTo>
                <a:lnTo>
                  <a:pt x="6515" y="130304"/>
                </a:lnTo>
              </a:path>
              <a:path w="33019" h="132714">
                <a:moveTo>
                  <a:pt x="1861" y="125650"/>
                </a:moveTo>
                <a:lnTo>
                  <a:pt x="3722" y="128442"/>
                </a:lnTo>
              </a:path>
              <a:path w="33019" h="132714">
                <a:moveTo>
                  <a:pt x="930" y="122858"/>
                </a:moveTo>
                <a:lnTo>
                  <a:pt x="1861" y="125650"/>
                </a:lnTo>
              </a:path>
              <a:path w="33019" h="132714">
                <a:moveTo>
                  <a:pt x="0" y="120066"/>
                </a:moveTo>
                <a:lnTo>
                  <a:pt x="930" y="122858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27" name="object 19327"/>
          <p:cNvSpPr/>
          <p:nvPr/>
        </p:nvSpPr>
        <p:spPr>
          <a:xfrm>
            <a:off x="3190595" y="6155949"/>
            <a:ext cx="45085" cy="125730"/>
          </a:xfrm>
          <a:custGeom>
            <a:avLst/>
            <a:gdLst/>
            <a:ahLst/>
            <a:cxnLst/>
            <a:rect l="l" t="t" r="r" b="b"/>
            <a:pathLst>
              <a:path w="45085" h="125729">
                <a:moveTo>
                  <a:pt x="13030" y="121927"/>
                </a:moveTo>
                <a:lnTo>
                  <a:pt x="13961" y="120066"/>
                </a:lnTo>
              </a:path>
              <a:path w="45085" h="125729">
                <a:moveTo>
                  <a:pt x="10238" y="123789"/>
                </a:moveTo>
                <a:lnTo>
                  <a:pt x="13030" y="121927"/>
                </a:lnTo>
              </a:path>
              <a:path w="45085" h="125729">
                <a:moveTo>
                  <a:pt x="7445" y="125650"/>
                </a:moveTo>
                <a:lnTo>
                  <a:pt x="10238" y="123789"/>
                </a:lnTo>
              </a:path>
              <a:path w="45085" h="125729">
                <a:moveTo>
                  <a:pt x="3722" y="125650"/>
                </a:moveTo>
                <a:lnTo>
                  <a:pt x="7445" y="125650"/>
                </a:lnTo>
              </a:path>
              <a:path w="45085" h="125729">
                <a:moveTo>
                  <a:pt x="0" y="125650"/>
                </a:moveTo>
                <a:lnTo>
                  <a:pt x="3722" y="125650"/>
                </a:lnTo>
              </a:path>
              <a:path w="45085" h="125729">
                <a:moveTo>
                  <a:pt x="14891" y="119135"/>
                </a:moveTo>
                <a:lnTo>
                  <a:pt x="15822" y="116343"/>
                </a:lnTo>
              </a:path>
              <a:path w="45085" h="125729">
                <a:moveTo>
                  <a:pt x="15822" y="116343"/>
                </a:moveTo>
                <a:lnTo>
                  <a:pt x="22337" y="90282"/>
                </a:lnTo>
              </a:path>
              <a:path w="45085" h="125729">
                <a:moveTo>
                  <a:pt x="26991" y="74459"/>
                </a:moveTo>
                <a:lnTo>
                  <a:pt x="34437" y="42814"/>
                </a:lnTo>
              </a:path>
              <a:path w="45085" h="125729">
                <a:moveTo>
                  <a:pt x="38160" y="26991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28" name="object 19328"/>
          <p:cNvSpPr/>
          <p:nvPr/>
        </p:nvSpPr>
        <p:spPr>
          <a:xfrm>
            <a:off x="9635076" y="678234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29" name="object 19329"/>
          <p:cNvSpPr/>
          <p:nvPr/>
        </p:nvSpPr>
        <p:spPr>
          <a:xfrm>
            <a:off x="3033299" y="6235993"/>
            <a:ext cx="172720" cy="48895"/>
          </a:xfrm>
          <a:custGeom>
            <a:avLst/>
            <a:gdLst/>
            <a:ahLst/>
            <a:cxnLst/>
            <a:rect l="l" t="t" r="r" b="b"/>
            <a:pathLst>
              <a:path w="172719" h="48895">
                <a:moveTo>
                  <a:pt x="171257" y="42814"/>
                </a:moveTo>
                <a:lnTo>
                  <a:pt x="169395" y="44675"/>
                </a:lnTo>
              </a:path>
              <a:path w="172719" h="48895">
                <a:moveTo>
                  <a:pt x="172187" y="40022"/>
                </a:moveTo>
                <a:lnTo>
                  <a:pt x="171257" y="42814"/>
                </a:lnTo>
              </a:path>
              <a:path w="172719" h="48895">
                <a:moveTo>
                  <a:pt x="166603" y="47468"/>
                </a:moveTo>
                <a:lnTo>
                  <a:pt x="165672" y="47468"/>
                </a:lnTo>
              </a:path>
              <a:path w="172719" h="48895">
                <a:moveTo>
                  <a:pt x="169395" y="44675"/>
                </a:moveTo>
                <a:lnTo>
                  <a:pt x="166603" y="47468"/>
                </a:lnTo>
              </a:path>
              <a:path w="172719" h="48895">
                <a:moveTo>
                  <a:pt x="160088" y="48398"/>
                </a:moveTo>
                <a:lnTo>
                  <a:pt x="157295" y="48398"/>
                </a:lnTo>
              </a:path>
              <a:path w="172719" h="48895">
                <a:moveTo>
                  <a:pt x="163811" y="48398"/>
                </a:moveTo>
                <a:lnTo>
                  <a:pt x="160088" y="48398"/>
                </a:lnTo>
              </a:path>
              <a:path w="172719" h="48895">
                <a:moveTo>
                  <a:pt x="165672" y="47468"/>
                </a:moveTo>
                <a:lnTo>
                  <a:pt x="163811" y="48398"/>
                </a:lnTo>
              </a:path>
              <a:path w="172719" h="48895">
                <a:moveTo>
                  <a:pt x="157295" y="48398"/>
                </a:moveTo>
                <a:lnTo>
                  <a:pt x="117273" y="38160"/>
                </a:lnTo>
              </a:path>
              <a:path w="172719" h="48895">
                <a:moveTo>
                  <a:pt x="100520" y="34437"/>
                </a:moveTo>
                <a:lnTo>
                  <a:pt x="67013" y="26060"/>
                </a:lnTo>
              </a:path>
              <a:path w="172719" h="48895">
                <a:moveTo>
                  <a:pt x="49329" y="21407"/>
                </a:moveTo>
                <a:lnTo>
                  <a:pt x="10238" y="12099"/>
                </a:lnTo>
              </a:path>
              <a:path w="172719" h="48895">
                <a:moveTo>
                  <a:pt x="7445" y="10238"/>
                </a:moveTo>
                <a:lnTo>
                  <a:pt x="6515" y="10238"/>
                </a:lnTo>
              </a:path>
              <a:path w="172719" h="48895">
                <a:moveTo>
                  <a:pt x="10238" y="12099"/>
                </a:moveTo>
                <a:lnTo>
                  <a:pt x="7445" y="10238"/>
                </a:lnTo>
              </a:path>
              <a:path w="172719" h="48895">
                <a:moveTo>
                  <a:pt x="4653" y="8376"/>
                </a:moveTo>
                <a:lnTo>
                  <a:pt x="3722" y="8376"/>
                </a:lnTo>
              </a:path>
              <a:path w="172719" h="48895">
                <a:moveTo>
                  <a:pt x="6515" y="10238"/>
                </a:moveTo>
                <a:lnTo>
                  <a:pt x="4653" y="8376"/>
                </a:lnTo>
              </a:path>
              <a:path w="172719" h="48895">
                <a:moveTo>
                  <a:pt x="930" y="2792"/>
                </a:moveTo>
                <a:lnTo>
                  <a:pt x="0" y="0"/>
                </a:lnTo>
              </a:path>
              <a:path w="172719" h="48895">
                <a:moveTo>
                  <a:pt x="1861" y="5584"/>
                </a:moveTo>
                <a:lnTo>
                  <a:pt x="930" y="2792"/>
                </a:lnTo>
              </a:path>
              <a:path w="172719" h="48895">
                <a:moveTo>
                  <a:pt x="3722" y="7445"/>
                </a:moveTo>
                <a:lnTo>
                  <a:pt x="1861" y="5584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330" name="object 19330"/>
          <p:cNvGrpSpPr/>
          <p:nvPr/>
        </p:nvGrpSpPr>
        <p:grpSpPr>
          <a:xfrm>
            <a:off x="9584815" y="6782341"/>
            <a:ext cx="51435" cy="13970"/>
            <a:chOff x="9584815" y="6782341"/>
            <a:chExt cx="51435" cy="13970"/>
          </a:xfrm>
        </p:grpSpPr>
        <p:sp>
          <p:nvSpPr>
            <p:cNvPr id="19331" name="object 19331"/>
            <p:cNvSpPr/>
            <p:nvPr/>
          </p:nvSpPr>
          <p:spPr>
            <a:xfrm>
              <a:off x="9634145" y="6782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32" name="object 19332"/>
            <p:cNvSpPr/>
            <p:nvPr/>
          </p:nvSpPr>
          <p:spPr>
            <a:xfrm>
              <a:off x="9585746" y="6783271"/>
              <a:ext cx="49530" cy="12700"/>
            </a:xfrm>
            <a:custGeom>
              <a:avLst/>
              <a:gdLst/>
              <a:ahLst/>
              <a:cxnLst/>
              <a:rect l="l" t="t" r="r" b="b"/>
              <a:pathLst>
                <a:path w="49529" h="12700">
                  <a:moveTo>
                    <a:pt x="49329" y="0"/>
                  </a:moveTo>
                  <a:lnTo>
                    <a:pt x="0" y="12099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33" name="object 19333"/>
            <p:cNvSpPr/>
            <p:nvPr/>
          </p:nvSpPr>
          <p:spPr>
            <a:xfrm>
              <a:off x="9584815" y="6794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334" name="object 19334"/>
          <p:cNvSpPr/>
          <p:nvPr/>
        </p:nvSpPr>
        <p:spPr>
          <a:xfrm>
            <a:off x="3128235" y="5847872"/>
            <a:ext cx="15240" cy="7620"/>
          </a:xfrm>
          <a:custGeom>
            <a:avLst/>
            <a:gdLst/>
            <a:ahLst/>
            <a:cxnLst/>
            <a:rect l="l" t="t" r="r" b="b"/>
            <a:pathLst>
              <a:path w="15239" h="7620">
                <a:moveTo>
                  <a:pt x="14891" y="0"/>
                </a:moveTo>
                <a:lnTo>
                  <a:pt x="9307" y="0"/>
                </a:lnTo>
              </a:path>
              <a:path w="15239" h="7620">
                <a:moveTo>
                  <a:pt x="8376" y="930"/>
                </a:moveTo>
                <a:lnTo>
                  <a:pt x="7445" y="930"/>
                </a:lnTo>
              </a:path>
              <a:path w="15239" h="7620">
                <a:moveTo>
                  <a:pt x="7445" y="930"/>
                </a:moveTo>
                <a:lnTo>
                  <a:pt x="3722" y="2792"/>
                </a:lnTo>
              </a:path>
              <a:path w="15239" h="7620">
                <a:moveTo>
                  <a:pt x="2792" y="3722"/>
                </a:moveTo>
                <a:lnTo>
                  <a:pt x="0" y="744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35" name="object 19335"/>
          <p:cNvSpPr/>
          <p:nvPr/>
        </p:nvSpPr>
        <p:spPr>
          <a:xfrm>
            <a:off x="3143127" y="5847872"/>
            <a:ext cx="90805" cy="23495"/>
          </a:xfrm>
          <a:custGeom>
            <a:avLst/>
            <a:gdLst/>
            <a:ahLst/>
            <a:cxnLst/>
            <a:rect l="l" t="t" r="r" b="b"/>
            <a:pathLst>
              <a:path w="90805" h="23495">
                <a:moveTo>
                  <a:pt x="90282" y="23268"/>
                </a:moveTo>
                <a:lnTo>
                  <a:pt x="56775" y="14891"/>
                </a:lnTo>
              </a:path>
              <a:path w="90805" h="23495">
                <a:moveTo>
                  <a:pt x="39091" y="10238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36" name="object 19336"/>
          <p:cNvSpPr/>
          <p:nvPr/>
        </p:nvSpPr>
        <p:spPr>
          <a:xfrm>
            <a:off x="9584816" y="679537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37" name="object 19337"/>
          <p:cNvSpPr/>
          <p:nvPr/>
        </p:nvSpPr>
        <p:spPr>
          <a:xfrm>
            <a:off x="3235271" y="5936293"/>
            <a:ext cx="55244" cy="221615"/>
          </a:xfrm>
          <a:custGeom>
            <a:avLst/>
            <a:gdLst/>
            <a:ahLst/>
            <a:cxnLst/>
            <a:rect l="l" t="t" r="r" b="b"/>
            <a:pathLst>
              <a:path w="55245" h="221614">
                <a:moveTo>
                  <a:pt x="0" y="221517"/>
                </a:moveTo>
                <a:lnTo>
                  <a:pt x="4653" y="202902"/>
                </a:lnTo>
              </a:path>
              <a:path w="55245" h="221614">
                <a:moveTo>
                  <a:pt x="9307" y="186149"/>
                </a:moveTo>
                <a:lnTo>
                  <a:pt x="17684" y="151711"/>
                </a:lnTo>
              </a:path>
              <a:path w="55245" h="221614">
                <a:moveTo>
                  <a:pt x="21407" y="134958"/>
                </a:moveTo>
                <a:lnTo>
                  <a:pt x="29783" y="101451"/>
                </a:lnTo>
              </a:path>
              <a:path w="55245" h="221614">
                <a:moveTo>
                  <a:pt x="34437" y="84697"/>
                </a:moveTo>
                <a:lnTo>
                  <a:pt x="42814" y="50260"/>
                </a:lnTo>
              </a:path>
              <a:path w="55245" h="221614">
                <a:moveTo>
                  <a:pt x="46537" y="33506"/>
                </a:moveTo>
                <a:lnTo>
                  <a:pt x="54913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38" name="object 19338"/>
          <p:cNvSpPr/>
          <p:nvPr/>
        </p:nvSpPr>
        <p:spPr>
          <a:xfrm>
            <a:off x="9583885" y="679537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39" name="object 19339"/>
          <p:cNvSpPr/>
          <p:nvPr/>
        </p:nvSpPr>
        <p:spPr>
          <a:xfrm>
            <a:off x="3063083" y="5858111"/>
            <a:ext cx="64769" cy="257175"/>
          </a:xfrm>
          <a:custGeom>
            <a:avLst/>
            <a:gdLst/>
            <a:ahLst/>
            <a:cxnLst/>
            <a:rect l="l" t="t" r="r" b="b"/>
            <a:pathLst>
              <a:path w="64769" h="257175">
                <a:moveTo>
                  <a:pt x="64221" y="0"/>
                </a:moveTo>
                <a:lnTo>
                  <a:pt x="59567" y="18614"/>
                </a:lnTo>
              </a:path>
              <a:path w="64769" h="257175">
                <a:moveTo>
                  <a:pt x="55844" y="35368"/>
                </a:moveTo>
                <a:lnTo>
                  <a:pt x="46537" y="68875"/>
                </a:lnTo>
              </a:path>
              <a:path w="64769" h="257175">
                <a:moveTo>
                  <a:pt x="42814" y="85628"/>
                </a:moveTo>
                <a:lnTo>
                  <a:pt x="34437" y="120066"/>
                </a:lnTo>
              </a:path>
              <a:path w="64769" h="257175">
                <a:moveTo>
                  <a:pt x="29783" y="136819"/>
                </a:moveTo>
                <a:lnTo>
                  <a:pt x="21407" y="170326"/>
                </a:lnTo>
              </a:path>
              <a:path w="64769" h="257175">
                <a:moveTo>
                  <a:pt x="17684" y="187079"/>
                </a:moveTo>
                <a:lnTo>
                  <a:pt x="9307" y="221517"/>
                </a:lnTo>
              </a:path>
              <a:path w="64769" h="257175">
                <a:moveTo>
                  <a:pt x="4653" y="238270"/>
                </a:moveTo>
                <a:lnTo>
                  <a:pt x="0" y="25688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40" name="object 19340"/>
          <p:cNvSpPr/>
          <p:nvPr/>
        </p:nvSpPr>
        <p:spPr>
          <a:xfrm>
            <a:off x="9580162" y="6795372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0"/>
                </a:moveTo>
                <a:lnTo>
                  <a:pt x="2792" y="930"/>
                </a:lnTo>
              </a:path>
              <a:path w="3809" h="1270">
                <a:moveTo>
                  <a:pt x="1861" y="930"/>
                </a:moveTo>
                <a:lnTo>
                  <a:pt x="0" y="930"/>
                </a:lnTo>
              </a:path>
              <a:path w="3809" h="1270">
                <a:moveTo>
                  <a:pt x="2792" y="93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41" name="object 19341"/>
          <p:cNvSpPr/>
          <p:nvPr/>
        </p:nvSpPr>
        <p:spPr>
          <a:xfrm>
            <a:off x="3127304" y="5847872"/>
            <a:ext cx="15875" cy="10795"/>
          </a:xfrm>
          <a:custGeom>
            <a:avLst/>
            <a:gdLst/>
            <a:ahLst/>
            <a:cxnLst/>
            <a:rect l="l" t="t" r="r" b="b"/>
            <a:pathLst>
              <a:path w="15875" h="10795">
                <a:moveTo>
                  <a:pt x="12099" y="0"/>
                </a:moveTo>
                <a:lnTo>
                  <a:pt x="15822" y="0"/>
                </a:lnTo>
              </a:path>
              <a:path w="15875" h="10795">
                <a:moveTo>
                  <a:pt x="9307" y="930"/>
                </a:moveTo>
                <a:lnTo>
                  <a:pt x="12099" y="0"/>
                </a:lnTo>
              </a:path>
              <a:path w="15875" h="10795">
                <a:moveTo>
                  <a:pt x="5584" y="1861"/>
                </a:moveTo>
                <a:lnTo>
                  <a:pt x="9307" y="930"/>
                </a:lnTo>
              </a:path>
              <a:path w="15875" h="10795">
                <a:moveTo>
                  <a:pt x="3722" y="3722"/>
                </a:moveTo>
                <a:lnTo>
                  <a:pt x="5584" y="1861"/>
                </a:lnTo>
              </a:path>
              <a:path w="15875" h="10795">
                <a:moveTo>
                  <a:pt x="930" y="6515"/>
                </a:moveTo>
                <a:lnTo>
                  <a:pt x="3722" y="3722"/>
                </a:lnTo>
              </a:path>
              <a:path w="15875" h="10795">
                <a:moveTo>
                  <a:pt x="0" y="10238"/>
                </a:moveTo>
                <a:lnTo>
                  <a:pt x="930" y="6515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42" name="object 19342"/>
          <p:cNvSpPr/>
          <p:nvPr/>
        </p:nvSpPr>
        <p:spPr>
          <a:xfrm>
            <a:off x="9549448" y="6796302"/>
            <a:ext cx="31115" cy="8890"/>
          </a:xfrm>
          <a:custGeom>
            <a:avLst/>
            <a:gdLst/>
            <a:ahLst/>
            <a:cxnLst/>
            <a:rect l="l" t="t" r="r" b="b"/>
            <a:pathLst>
              <a:path w="31115" h="8890">
                <a:moveTo>
                  <a:pt x="30714" y="0"/>
                </a:moveTo>
                <a:lnTo>
                  <a:pt x="15822" y="3722"/>
                </a:lnTo>
              </a:path>
              <a:path w="31115" h="8890">
                <a:moveTo>
                  <a:pt x="15822" y="3722"/>
                </a:moveTo>
                <a:lnTo>
                  <a:pt x="1861" y="7445"/>
                </a:lnTo>
              </a:path>
              <a:path w="31115" h="8890">
                <a:moveTo>
                  <a:pt x="1861" y="7445"/>
                </a:moveTo>
                <a:lnTo>
                  <a:pt x="0" y="8376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43" name="object 19343"/>
          <p:cNvSpPr/>
          <p:nvPr/>
        </p:nvSpPr>
        <p:spPr>
          <a:xfrm>
            <a:off x="9635076" y="6783272"/>
            <a:ext cx="7620" cy="29209"/>
          </a:xfrm>
          <a:custGeom>
            <a:avLst/>
            <a:gdLst/>
            <a:ahLst/>
            <a:cxnLst/>
            <a:rect l="l" t="t" r="r" b="b"/>
            <a:pathLst>
              <a:path w="7620" h="29209">
                <a:moveTo>
                  <a:pt x="0" y="0"/>
                </a:moveTo>
                <a:lnTo>
                  <a:pt x="7445" y="288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344" name="object 19344"/>
          <p:cNvGrpSpPr/>
          <p:nvPr/>
        </p:nvGrpSpPr>
        <p:grpSpPr>
          <a:xfrm>
            <a:off x="9491741" y="6794441"/>
            <a:ext cx="102870" cy="31115"/>
            <a:chOff x="9491741" y="6794441"/>
            <a:chExt cx="102870" cy="31115"/>
          </a:xfrm>
        </p:grpSpPr>
        <p:sp>
          <p:nvSpPr>
            <p:cNvPr id="19345" name="object 19345"/>
            <p:cNvSpPr/>
            <p:nvPr/>
          </p:nvSpPr>
          <p:spPr>
            <a:xfrm>
              <a:off x="9544794" y="68046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46" name="object 19346"/>
            <p:cNvSpPr/>
            <p:nvPr/>
          </p:nvSpPr>
          <p:spPr>
            <a:xfrm>
              <a:off x="9545725" y="680467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47" name="object 19347"/>
            <p:cNvSpPr/>
            <p:nvPr/>
          </p:nvSpPr>
          <p:spPr>
            <a:xfrm>
              <a:off x="9545724" y="68037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48" name="object 19348"/>
            <p:cNvSpPr/>
            <p:nvPr/>
          </p:nvSpPr>
          <p:spPr>
            <a:xfrm>
              <a:off x="9492672" y="6795371"/>
              <a:ext cx="100965" cy="29209"/>
            </a:xfrm>
            <a:custGeom>
              <a:avLst/>
              <a:gdLst/>
              <a:ahLst/>
              <a:cxnLst/>
              <a:rect l="l" t="t" r="r" b="b"/>
              <a:pathLst>
                <a:path w="100965" h="29209">
                  <a:moveTo>
                    <a:pt x="55844" y="9307"/>
                  </a:moveTo>
                  <a:lnTo>
                    <a:pt x="53983" y="9307"/>
                  </a:lnTo>
                </a:path>
                <a:path w="100965" h="29209">
                  <a:moveTo>
                    <a:pt x="56775" y="9307"/>
                  </a:moveTo>
                  <a:lnTo>
                    <a:pt x="55844" y="9307"/>
                  </a:lnTo>
                </a:path>
                <a:path w="100965" h="29209">
                  <a:moveTo>
                    <a:pt x="53052" y="10238"/>
                  </a:moveTo>
                  <a:lnTo>
                    <a:pt x="35368" y="13961"/>
                  </a:lnTo>
                </a:path>
                <a:path w="100965" h="29209">
                  <a:moveTo>
                    <a:pt x="18614" y="18614"/>
                  </a:moveTo>
                  <a:lnTo>
                    <a:pt x="930" y="23268"/>
                  </a:lnTo>
                </a:path>
                <a:path w="100965" h="29209">
                  <a:moveTo>
                    <a:pt x="930" y="23268"/>
                  </a:moveTo>
                  <a:lnTo>
                    <a:pt x="0" y="23268"/>
                  </a:lnTo>
                </a:path>
                <a:path w="100965" h="29209">
                  <a:moveTo>
                    <a:pt x="93074" y="0"/>
                  </a:moveTo>
                  <a:lnTo>
                    <a:pt x="100520" y="28853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49" name="object 19349"/>
            <p:cNvSpPr/>
            <p:nvPr/>
          </p:nvSpPr>
          <p:spPr>
            <a:xfrm>
              <a:off x="9491741" y="68177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350" name="object 19350"/>
          <p:cNvSpPr/>
          <p:nvPr/>
        </p:nvSpPr>
        <p:spPr>
          <a:xfrm>
            <a:off x="14313934" y="4603466"/>
            <a:ext cx="153035" cy="67310"/>
          </a:xfrm>
          <a:custGeom>
            <a:avLst/>
            <a:gdLst/>
            <a:ahLst/>
            <a:cxnLst/>
            <a:rect l="l" t="t" r="r" b="b"/>
            <a:pathLst>
              <a:path w="153034" h="67310">
                <a:moveTo>
                  <a:pt x="0" y="0"/>
                </a:moveTo>
                <a:lnTo>
                  <a:pt x="26991" y="24199"/>
                </a:lnTo>
              </a:path>
              <a:path w="153034" h="67310">
                <a:moveTo>
                  <a:pt x="26991" y="24199"/>
                </a:moveTo>
                <a:lnTo>
                  <a:pt x="57706" y="44675"/>
                </a:lnTo>
              </a:path>
              <a:path w="153034" h="67310">
                <a:moveTo>
                  <a:pt x="57706" y="44675"/>
                </a:moveTo>
                <a:lnTo>
                  <a:pt x="91213" y="58636"/>
                </a:lnTo>
              </a:path>
              <a:path w="153034" h="67310">
                <a:moveTo>
                  <a:pt x="91213" y="58636"/>
                </a:moveTo>
                <a:lnTo>
                  <a:pt x="127512" y="66082"/>
                </a:lnTo>
              </a:path>
              <a:path w="153034" h="67310">
                <a:moveTo>
                  <a:pt x="127512" y="66082"/>
                </a:moveTo>
                <a:lnTo>
                  <a:pt x="152642" y="670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51" name="object 19351"/>
          <p:cNvSpPr/>
          <p:nvPr/>
        </p:nvSpPr>
        <p:spPr>
          <a:xfrm>
            <a:off x="9491741" y="681864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52" name="object 19352"/>
          <p:cNvSpPr/>
          <p:nvPr/>
        </p:nvSpPr>
        <p:spPr>
          <a:xfrm>
            <a:off x="14466575" y="4881758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0"/>
                </a:moveTo>
                <a:lnTo>
                  <a:pt x="0" y="353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53" name="object 19353"/>
          <p:cNvSpPr/>
          <p:nvPr/>
        </p:nvSpPr>
        <p:spPr>
          <a:xfrm>
            <a:off x="9487087" y="6818640"/>
            <a:ext cx="5080" cy="1270"/>
          </a:xfrm>
          <a:custGeom>
            <a:avLst/>
            <a:gdLst/>
            <a:ahLst/>
            <a:cxnLst/>
            <a:rect l="l" t="t" r="r" b="b"/>
            <a:pathLst>
              <a:path w="5079" h="1270">
                <a:moveTo>
                  <a:pt x="4653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54" name="object 19354"/>
          <p:cNvSpPr/>
          <p:nvPr/>
        </p:nvSpPr>
        <p:spPr>
          <a:xfrm>
            <a:off x="14292526" y="4881758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55" name="object 19355"/>
          <p:cNvSpPr/>
          <p:nvPr/>
        </p:nvSpPr>
        <p:spPr>
          <a:xfrm>
            <a:off x="9485226" y="6819571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930" y="930"/>
                </a:moveTo>
                <a:lnTo>
                  <a:pt x="0" y="930"/>
                </a:lnTo>
              </a:path>
              <a:path w="1904" h="1270">
                <a:moveTo>
                  <a:pt x="1861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356" name="object 19356"/>
          <p:cNvGrpSpPr/>
          <p:nvPr/>
        </p:nvGrpSpPr>
        <p:grpSpPr>
          <a:xfrm>
            <a:off x="14339994" y="4771000"/>
            <a:ext cx="127000" cy="1905"/>
            <a:chOff x="14339994" y="4771000"/>
            <a:chExt cx="127000" cy="1905"/>
          </a:xfrm>
        </p:grpSpPr>
        <p:sp>
          <p:nvSpPr>
            <p:cNvPr id="19357" name="object 19357"/>
            <p:cNvSpPr/>
            <p:nvPr/>
          </p:nvSpPr>
          <p:spPr>
            <a:xfrm>
              <a:off x="14339994" y="4771931"/>
              <a:ext cx="31115" cy="0"/>
            </a:xfrm>
            <a:custGeom>
              <a:avLst/>
              <a:gdLst/>
              <a:ahLst/>
              <a:cxnLst/>
              <a:rect l="l" t="t" r="r" b="b"/>
              <a:pathLst>
                <a:path w="31115">
                  <a:moveTo>
                    <a:pt x="0" y="0"/>
                  </a:moveTo>
                  <a:lnTo>
                    <a:pt x="3071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58" name="object 19358"/>
            <p:cNvSpPr/>
            <p:nvPr/>
          </p:nvSpPr>
          <p:spPr>
            <a:xfrm>
              <a:off x="14388393" y="4771931"/>
              <a:ext cx="78740" cy="0"/>
            </a:xfrm>
            <a:custGeom>
              <a:avLst/>
              <a:gdLst/>
              <a:ahLst/>
              <a:cxnLst/>
              <a:rect l="l" t="t" r="r" b="b"/>
              <a:pathLst>
                <a:path w="78740">
                  <a:moveTo>
                    <a:pt x="0" y="0"/>
                  </a:moveTo>
                  <a:lnTo>
                    <a:pt x="35368" y="0"/>
                  </a:lnTo>
                </a:path>
                <a:path w="78740">
                  <a:moveTo>
                    <a:pt x="52121" y="0"/>
                  </a:moveTo>
                  <a:lnTo>
                    <a:pt x="7818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359" name="object 19359"/>
          <p:cNvGrpSpPr/>
          <p:nvPr/>
        </p:nvGrpSpPr>
        <p:grpSpPr>
          <a:xfrm>
            <a:off x="14291595" y="4601604"/>
            <a:ext cx="176530" cy="280670"/>
            <a:chOff x="14291595" y="4601604"/>
            <a:chExt cx="176530" cy="280670"/>
          </a:xfrm>
        </p:grpSpPr>
        <p:sp>
          <p:nvSpPr>
            <p:cNvPr id="19360" name="object 19360"/>
            <p:cNvSpPr/>
            <p:nvPr/>
          </p:nvSpPr>
          <p:spPr>
            <a:xfrm>
              <a:off x="14292526" y="4602535"/>
              <a:ext cx="174625" cy="279400"/>
            </a:xfrm>
            <a:custGeom>
              <a:avLst/>
              <a:gdLst/>
              <a:ahLst/>
              <a:cxnLst/>
              <a:rect l="l" t="t" r="r" b="b"/>
              <a:pathLst>
                <a:path w="174625" h="279400">
                  <a:moveTo>
                    <a:pt x="174049" y="279223"/>
                  </a:moveTo>
                  <a:lnTo>
                    <a:pt x="174049" y="253162"/>
                  </a:lnTo>
                </a:path>
                <a:path w="174625" h="279400">
                  <a:moveTo>
                    <a:pt x="174049" y="235478"/>
                  </a:moveTo>
                  <a:lnTo>
                    <a:pt x="174049" y="201041"/>
                  </a:lnTo>
                </a:path>
                <a:path w="174625" h="279400">
                  <a:moveTo>
                    <a:pt x="174049" y="183356"/>
                  </a:moveTo>
                  <a:lnTo>
                    <a:pt x="174049" y="148919"/>
                  </a:lnTo>
                </a:path>
                <a:path w="174625" h="279400">
                  <a:moveTo>
                    <a:pt x="174049" y="131235"/>
                  </a:moveTo>
                  <a:lnTo>
                    <a:pt x="174049" y="96797"/>
                  </a:lnTo>
                </a:path>
                <a:path w="174625" h="279400">
                  <a:moveTo>
                    <a:pt x="174049" y="79113"/>
                  </a:moveTo>
                  <a:lnTo>
                    <a:pt x="174049" y="43745"/>
                  </a:lnTo>
                </a:path>
                <a:path w="174625" h="279400">
                  <a:moveTo>
                    <a:pt x="174049" y="26991"/>
                  </a:moveTo>
                  <a:lnTo>
                    <a:pt x="174049" y="0"/>
                  </a:lnTo>
                </a:path>
                <a:path w="174625" h="279400">
                  <a:moveTo>
                    <a:pt x="174049" y="0"/>
                  </a:moveTo>
                  <a:lnTo>
                    <a:pt x="147988" y="0"/>
                  </a:lnTo>
                </a:path>
                <a:path w="174625" h="279400">
                  <a:moveTo>
                    <a:pt x="131235" y="0"/>
                  </a:moveTo>
                  <a:lnTo>
                    <a:pt x="95866" y="0"/>
                  </a:lnTo>
                </a:path>
                <a:path w="174625" h="279400">
                  <a:moveTo>
                    <a:pt x="78182" y="0"/>
                  </a:moveTo>
                  <a:lnTo>
                    <a:pt x="43745" y="0"/>
                  </a:lnTo>
                </a:path>
                <a:path w="174625" h="279400">
                  <a:moveTo>
                    <a:pt x="26060" y="0"/>
                  </a:moveTo>
                  <a:lnTo>
                    <a:pt x="0" y="0"/>
                  </a:lnTo>
                </a:path>
                <a:path w="174625" h="279400">
                  <a:moveTo>
                    <a:pt x="0" y="0"/>
                  </a:moveTo>
                  <a:lnTo>
                    <a:pt x="0" y="26991"/>
                  </a:lnTo>
                </a:path>
                <a:path w="174625" h="279400">
                  <a:moveTo>
                    <a:pt x="0" y="43745"/>
                  </a:moveTo>
                  <a:lnTo>
                    <a:pt x="0" y="7911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61" name="object 19361"/>
            <p:cNvSpPr/>
            <p:nvPr/>
          </p:nvSpPr>
          <p:spPr>
            <a:xfrm>
              <a:off x="14292526" y="4699333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62" name="object 19362"/>
            <p:cNvSpPr/>
            <p:nvPr/>
          </p:nvSpPr>
          <p:spPr>
            <a:xfrm>
              <a:off x="14292526" y="4803576"/>
              <a:ext cx="0" cy="78740"/>
            </a:xfrm>
            <a:custGeom>
              <a:avLst/>
              <a:gdLst/>
              <a:ahLst/>
              <a:cxnLst/>
              <a:rect l="l" t="t" r="r" b="b"/>
              <a:pathLst>
                <a:path h="78739">
                  <a:moveTo>
                    <a:pt x="0" y="0"/>
                  </a:moveTo>
                  <a:lnTo>
                    <a:pt x="0" y="34437"/>
                  </a:lnTo>
                </a:path>
                <a:path h="78739">
                  <a:moveTo>
                    <a:pt x="0" y="52121"/>
                  </a:moveTo>
                  <a:lnTo>
                    <a:pt x="0" y="7818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363" name="object 19363"/>
          <p:cNvSpPr/>
          <p:nvPr/>
        </p:nvSpPr>
        <p:spPr>
          <a:xfrm>
            <a:off x="9484295" y="681957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64" name="object 19364"/>
          <p:cNvSpPr/>
          <p:nvPr/>
        </p:nvSpPr>
        <p:spPr>
          <a:xfrm>
            <a:off x="9545725" y="6805610"/>
            <a:ext cx="6985" cy="29209"/>
          </a:xfrm>
          <a:custGeom>
            <a:avLst/>
            <a:gdLst/>
            <a:ahLst/>
            <a:cxnLst/>
            <a:rect l="l" t="t" r="r" b="b"/>
            <a:pathLst>
              <a:path w="6984" h="29209">
                <a:moveTo>
                  <a:pt x="0" y="0"/>
                </a:moveTo>
                <a:lnTo>
                  <a:pt x="6515" y="288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365" name="object 19365"/>
          <p:cNvGrpSpPr/>
          <p:nvPr/>
        </p:nvGrpSpPr>
        <p:grpSpPr>
          <a:xfrm>
            <a:off x="9591330" y="7247714"/>
            <a:ext cx="3175" cy="1905"/>
            <a:chOff x="9591330" y="7247714"/>
            <a:chExt cx="3175" cy="1905"/>
          </a:xfrm>
        </p:grpSpPr>
        <p:sp>
          <p:nvSpPr>
            <p:cNvPr id="19366" name="object 19366"/>
            <p:cNvSpPr/>
            <p:nvPr/>
          </p:nvSpPr>
          <p:spPr>
            <a:xfrm>
              <a:off x="9592261" y="724864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930" y="0"/>
                  </a:moveTo>
                  <a:lnTo>
                    <a:pt x="1861" y="0"/>
                  </a:lnTo>
                </a:path>
                <a:path w="1904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67" name="object 19367"/>
            <p:cNvSpPr/>
            <p:nvPr/>
          </p:nvSpPr>
          <p:spPr>
            <a:xfrm>
              <a:off x="9591330" y="72477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368" name="object 19368"/>
          <p:cNvSpPr/>
          <p:nvPr/>
        </p:nvSpPr>
        <p:spPr>
          <a:xfrm>
            <a:off x="14292526" y="4602535"/>
            <a:ext cx="174625" cy="0"/>
          </a:xfrm>
          <a:custGeom>
            <a:avLst/>
            <a:gdLst/>
            <a:ahLst/>
            <a:cxnLst/>
            <a:rect l="l" t="t" r="r" b="b"/>
            <a:pathLst>
              <a:path w="174625">
                <a:moveTo>
                  <a:pt x="174049" y="0"/>
                </a:moveTo>
                <a:lnTo>
                  <a:pt x="147988" y="0"/>
                </a:lnTo>
              </a:path>
              <a:path w="174625">
                <a:moveTo>
                  <a:pt x="131235" y="0"/>
                </a:moveTo>
                <a:lnTo>
                  <a:pt x="95866" y="0"/>
                </a:lnTo>
              </a:path>
              <a:path w="174625">
                <a:moveTo>
                  <a:pt x="78182" y="0"/>
                </a:moveTo>
                <a:lnTo>
                  <a:pt x="43745" y="0"/>
                </a:lnTo>
              </a:path>
              <a:path w="174625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69" name="object 19369"/>
          <p:cNvSpPr/>
          <p:nvPr/>
        </p:nvSpPr>
        <p:spPr>
          <a:xfrm>
            <a:off x="14292526" y="4803576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78182"/>
                </a:moveTo>
                <a:lnTo>
                  <a:pt x="0" y="52121"/>
                </a:lnTo>
              </a:path>
              <a:path h="78739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370" name="object 19370"/>
          <p:cNvGrpSpPr/>
          <p:nvPr/>
        </p:nvGrpSpPr>
        <p:grpSpPr>
          <a:xfrm>
            <a:off x="14291595" y="4602535"/>
            <a:ext cx="1905" cy="102870"/>
            <a:chOff x="14291595" y="4602535"/>
            <a:chExt cx="1905" cy="102870"/>
          </a:xfrm>
        </p:grpSpPr>
        <p:sp>
          <p:nvSpPr>
            <p:cNvPr id="19371" name="object 19371"/>
            <p:cNvSpPr/>
            <p:nvPr/>
          </p:nvSpPr>
          <p:spPr>
            <a:xfrm>
              <a:off x="14292526" y="4699332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5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72" name="object 19372"/>
            <p:cNvSpPr/>
            <p:nvPr/>
          </p:nvSpPr>
          <p:spPr>
            <a:xfrm>
              <a:off x="14292526" y="4602535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h="79375">
                  <a:moveTo>
                    <a:pt x="0" y="79113"/>
                  </a:moveTo>
                  <a:lnTo>
                    <a:pt x="0" y="43745"/>
                  </a:lnTo>
                </a:path>
                <a:path h="79375">
                  <a:moveTo>
                    <a:pt x="0" y="2699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373" name="object 19373"/>
          <p:cNvSpPr/>
          <p:nvPr/>
        </p:nvSpPr>
        <p:spPr>
          <a:xfrm>
            <a:off x="9594123" y="7247714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74" name="object 19374"/>
          <p:cNvSpPr/>
          <p:nvPr/>
        </p:nvSpPr>
        <p:spPr>
          <a:xfrm>
            <a:off x="9744904" y="7210483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75" name="object 19375"/>
          <p:cNvSpPr/>
          <p:nvPr/>
        </p:nvSpPr>
        <p:spPr>
          <a:xfrm>
            <a:off x="14466575" y="4602535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279223"/>
                </a:moveTo>
                <a:lnTo>
                  <a:pt x="0" y="253162"/>
                </a:lnTo>
              </a:path>
              <a:path h="279400">
                <a:moveTo>
                  <a:pt x="0" y="235478"/>
                </a:moveTo>
                <a:lnTo>
                  <a:pt x="0" y="201041"/>
                </a:lnTo>
              </a:path>
              <a:path h="279400">
                <a:moveTo>
                  <a:pt x="0" y="183356"/>
                </a:moveTo>
                <a:lnTo>
                  <a:pt x="0" y="148919"/>
                </a:lnTo>
              </a:path>
              <a:path h="279400">
                <a:moveTo>
                  <a:pt x="0" y="131235"/>
                </a:moveTo>
                <a:lnTo>
                  <a:pt x="0" y="96797"/>
                </a:lnTo>
              </a:path>
              <a:path h="279400">
                <a:moveTo>
                  <a:pt x="0" y="79113"/>
                </a:moveTo>
                <a:lnTo>
                  <a:pt x="0" y="43745"/>
                </a:lnTo>
              </a:path>
              <a:path h="279400">
                <a:moveTo>
                  <a:pt x="0" y="2699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376" name="object 19376"/>
          <p:cNvGrpSpPr/>
          <p:nvPr/>
        </p:nvGrpSpPr>
        <p:grpSpPr>
          <a:xfrm>
            <a:off x="13942566" y="4572751"/>
            <a:ext cx="351155" cy="344805"/>
            <a:chOff x="13942566" y="4572751"/>
            <a:chExt cx="351155" cy="344805"/>
          </a:xfrm>
        </p:grpSpPr>
        <p:sp>
          <p:nvSpPr>
            <p:cNvPr id="19377" name="object 19377"/>
            <p:cNvSpPr/>
            <p:nvPr/>
          </p:nvSpPr>
          <p:spPr>
            <a:xfrm>
              <a:off x="13943496" y="4573682"/>
              <a:ext cx="349250" cy="343535"/>
            </a:xfrm>
            <a:custGeom>
              <a:avLst/>
              <a:gdLst/>
              <a:ahLst/>
              <a:cxnLst/>
              <a:rect l="l" t="t" r="r" b="b"/>
              <a:pathLst>
                <a:path w="349250" h="343535">
                  <a:moveTo>
                    <a:pt x="0" y="343445"/>
                  </a:moveTo>
                  <a:lnTo>
                    <a:pt x="0" y="310868"/>
                  </a:lnTo>
                </a:path>
                <a:path w="349250" h="343535">
                  <a:moveTo>
                    <a:pt x="0" y="294115"/>
                  </a:moveTo>
                  <a:lnTo>
                    <a:pt x="0" y="258747"/>
                  </a:lnTo>
                </a:path>
                <a:path w="349250" h="343535">
                  <a:moveTo>
                    <a:pt x="0" y="241063"/>
                  </a:moveTo>
                  <a:lnTo>
                    <a:pt x="0" y="206625"/>
                  </a:lnTo>
                </a:path>
                <a:path w="349250" h="343535">
                  <a:moveTo>
                    <a:pt x="0" y="188941"/>
                  </a:moveTo>
                  <a:lnTo>
                    <a:pt x="0" y="154503"/>
                  </a:lnTo>
                </a:path>
                <a:path w="349250" h="343535">
                  <a:moveTo>
                    <a:pt x="0" y="136819"/>
                  </a:moveTo>
                  <a:lnTo>
                    <a:pt x="0" y="102381"/>
                  </a:lnTo>
                </a:path>
                <a:path w="349250" h="343535">
                  <a:moveTo>
                    <a:pt x="0" y="84697"/>
                  </a:moveTo>
                  <a:lnTo>
                    <a:pt x="0" y="49329"/>
                  </a:lnTo>
                </a:path>
                <a:path w="349250" h="343535">
                  <a:moveTo>
                    <a:pt x="0" y="32576"/>
                  </a:moveTo>
                  <a:lnTo>
                    <a:pt x="0" y="0"/>
                  </a:lnTo>
                </a:path>
                <a:path w="349250" h="343535">
                  <a:moveTo>
                    <a:pt x="0" y="0"/>
                  </a:moveTo>
                  <a:lnTo>
                    <a:pt x="34437" y="0"/>
                  </a:lnTo>
                </a:path>
                <a:path w="349250" h="343535">
                  <a:moveTo>
                    <a:pt x="52121" y="0"/>
                  </a:moveTo>
                  <a:lnTo>
                    <a:pt x="87490" y="0"/>
                  </a:lnTo>
                </a:path>
                <a:path w="349250" h="343535">
                  <a:moveTo>
                    <a:pt x="104243" y="0"/>
                  </a:moveTo>
                  <a:lnTo>
                    <a:pt x="139611" y="0"/>
                  </a:lnTo>
                </a:path>
                <a:path w="349250" h="343535">
                  <a:moveTo>
                    <a:pt x="157295" y="0"/>
                  </a:moveTo>
                  <a:lnTo>
                    <a:pt x="191733" y="0"/>
                  </a:lnTo>
                </a:path>
                <a:path w="349250" h="343535">
                  <a:moveTo>
                    <a:pt x="209417" y="0"/>
                  </a:moveTo>
                  <a:lnTo>
                    <a:pt x="243855" y="0"/>
                  </a:lnTo>
                </a:path>
                <a:path w="349250" h="343535">
                  <a:moveTo>
                    <a:pt x="261539" y="0"/>
                  </a:moveTo>
                  <a:lnTo>
                    <a:pt x="295977" y="0"/>
                  </a:lnTo>
                </a:path>
                <a:path w="349250" h="343535">
                  <a:moveTo>
                    <a:pt x="313661" y="0"/>
                  </a:moveTo>
                  <a:lnTo>
                    <a:pt x="349029" y="0"/>
                  </a:lnTo>
                </a:path>
                <a:path w="349250" h="343535">
                  <a:moveTo>
                    <a:pt x="349029" y="0"/>
                  </a:moveTo>
                  <a:lnTo>
                    <a:pt x="349029" y="32576"/>
                  </a:lnTo>
                </a:path>
                <a:path w="349250" h="343535">
                  <a:moveTo>
                    <a:pt x="349029" y="49329"/>
                  </a:moveTo>
                  <a:lnTo>
                    <a:pt x="349029" y="8469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78" name="object 19378"/>
            <p:cNvSpPr/>
            <p:nvPr/>
          </p:nvSpPr>
          <p:spPr>
            <a:xfrm>
              <a:off x="14292526" y="4676064"/>
              <a:ext cx="0" cy="139065"/>
            </a:xfrm>
            <a:custGeom>
              <a:avLst/>
              <a:gdLst/>
              <a:ahLst/>
              <a:cxnLst/>
              <a:rect l="l" t="t" r="r" b="b"/>
              <a:pathLst>
                <a:path h="139064">
                  <a:moveTo>
                    <a:pt x="0" y="0"/>
                  </a:moveTo>
                  <a:lnTo>
                    <a:pt x="0" y="28853"/>
                  </a:lnTo>
                </a:path>
                <a:path h="139064">
                  <a:moveTo>
                    <a:pt x="0" y="127512"/>
                  </a:moveTo>
                  <a:lnTo>
                    <a:pt x="0" y="13868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79" name="object 19379"/>
            <p:cNvSpPr/>
            <p:nvPr/>
          </p:nvSpPr>
          <p:spPr>
            <a:xfrm>
              <a:off x="14292526" y="4832429"/>
              <a:ext cx="0" cy="85090"/>
            </a:xfrm>
            <a:custGeom>
              <a:avLst/>
              <a:gdLst/>
              <a:ahLst/>
              <a:cxnLst/>
              <a:rect l="l" t="t" r="r" b="b"/>
              <a:pathLst>
                <a:path h="85089">
                  <a:moveTo>
                    <a:pt x="0" y="0"/>
                  </a:moveTo>
                  <a:lnTo>
                    <a:pt x="0" y="35368"/>
                  </a:lnTo>
                </a:path>
                <a:path h="85089">
                  <a:moveTo>
                    <a:pt x="0" y="52121"/>
                  </a:moveTo>
                  <a:lnTo>
                    <a:pt x="0" y="8469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380" name="object 19380"/>
          <p:cNvGrpSpPr/>
          <p:nvPr/>
        </p:nvGrpSpPr>
        <p:grpSpPr>
          <a:xfrm>
            <a:off x="9747696" y="7208622"/>
            <a:ext cx="3175" cy="3175"/>
            <a:chOff x="9747696" y="7208622"/>
            <a:chExt cx="3175" cy="3175"/>
          </a:xfrm>
        </p:grpSpPr>
        <p:sp>
          <p:nvSpPr>
            <p:cNvPr id="19381" name="object 19381"/>
            <p:cNvSpPr/>
            <p:nvPr/>
          </p:nvSpPr>
          <p:spPr>
            <a:xfrm>
              <a:off x="9748626" y="72086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82" name="object 19382"/>
            <p:cNvSpPr/>
            <p:nvPr/>
          </p:nvSpPr>
          <p:spPr>
            <a:xfrm>
              <a:off x="9748627" y="720955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383" name="object 19383"/>
          <p:cNvSpPr/>
          <p:nvPr/>
        </p:nvSpPr>
        <p:spPr>
          <a:xfrm>
            <a:off x="3017476" y="3964044"/>
            <a:ext cx="664210" cy="5080"/>
          </a:xfrm>
          <a:custGeom>
            <a:avLst/>
            <a:gdLst/>
            <a:ahLst/>
            <a:cxnLst/>
            <a:rect l="l" t="t" r="r" b="b"/>
            <a:pathLst>
              <a:path w="664210" h="5079">
                <a:moveTo>
                  <a:pt x="0" y="0"/>
                </a:moveTo>
                <a:lnTo>
                  <a:pt x="663621" y="0"/>
                </a:lnTo>
              </a:path>
              <a:path w="664210" h="5079">
                <a:moveTo>
                  <a:pt x="663621" y="0"/>
                </a:moveTo>
                <a:lnTo>
                  <a:pt x="663621" y="4653"/>
                </a:lnTo>
              </a:path>
              <a:path w="664210" h="5079">
                <a:moveTo>
                  <a:pt x="663621" y="4653"/>
                </a:moveTo>
                <a:lnTo>
                  <a:pt x="663621" y="0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84" name="object 19384"/>
          <p:cNvSpPr/>
          <p:nvPr/>
        </p:nvSpPr>
        <p:spPr>
          <a:xfrm>
            <a:off x="9749558" y="720955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85" name="object 19385"/>
          <p:cNvSpPr/>
          <p:nvPr/>
        </p:nvSpPr>
        <p:spPr>
          <a:xfrm>
            <a:off x="9493603" y="6818640"/>
            <a:ext cx="6985" cy="29209"/>
          </a:xfrm>
          <a:custGeom>
            <a:avLst/>
            <a:gdLst/>
            <a:ahLst/>
            <a:cxnLst/>
            <a:rect l="l" t="t" r="r" b="b"/>
            <a:pathLst>
              <a:path w="6984" h="29209">
                <a:moveTo>
                  <a:pt x="0" y="0"/>
                </a:moveTo>
                <a:lnTo>
                  <a:pt x="6515" y="28853"/>
                </a:lnTo>
              </a:path>
            </a:pathLst>
          </a:custGeom>
          <a:ln w="3175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86" name="object 19386"/>
          <p:cNvSpPr/>
          <p:nvPr/>
        </p:nvSpPr>
        <p:spPr>
          <a:xfrm>
            <a:off x="3017476" y="3823501"/>
            <a:ext cx="664210" cy="140970"/>
          </a:xfrm>
          <a:custGeom>
            <a:avLst/>
            <a:gdLst/>
            <a:ahLst/>
            <a:cxnLst/>
            <a:rect l="l" t="t" r="r" b="b"/>
            <a:pathLst>
              <a:path w="664210" h="140970">
                <a:moveTo>
                  <a:pt x="0" y="0"/>
                </a:moveTo>
                <a:lnTo>
                  <a:pt x="663621" y="0"/>
                </a:lnTo>
              </a:path>
              <a:path w="664210" h="140970">
                <a:moveTo>
                  <a:pt x="663621" y="0"/>
                </a:moveTo>
                <a:lnTo>
                  <a:pt x="663621" y="140542"/>
                </a:lnTo>
              </a:path>
            </a:pathLst>
          </a:custGeom>
          <a:ln w="3175">
            <a:solidFill>
              <a:srgbClr val="9999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87" name="object 19387"/>
          <p:cNvSpPr/>
          <p:nvPr/>
        </p:nvSpPr>
        <p:spPr>
          <a:xfrm>
            <a:off x="7146263" y="84334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88" name="object 19388"/>
          <p:cNvSpPr/>
          <p:nvPr/>
        </p:nvSpPr>
        <p:spPr>
          <a:xfrm>
            <a:off x="7148124" y="874435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89" name="object 19389"/>
          <p:cNvSpPr/>
          <p:nvPr/>
        </p:nvSpPr>
        <p:spPr>
          <a:xfrm>
            <a:off x="7147193" y="8203589"/>
            <a:ext cx="3175" cy="19685"/>
          </a:xfrm>
          <a:custGeom>
            <a:avLst/>
            <a:gdLst/>
            <a:ahLst/>
            <a:cxnLst/>
            <a:rect l="l" t="t" r="r" b="b"/>
            <a:pathLst>
              <a:path w="3175" h="19684">
                <a:moveTo>
                  <a:pt x="2792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90" name="object 19390"/>
          <p:cNvSpPr/>
          <p:nvPr/>
        </p:nvSpPr>
        <p:spPr>
          <a:xfrm>
            <a:off x="7175116" y="865965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91" name="object 19391"/>
          <p:cNvSpPr/>
          <p:nvPr/>
        </p:nvSpPr>
        <p:spPr>
          <a:xfrm>
            <a:off x="7175116" y="8547965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92" name="object 19392"/>
          <p:cNvSpPr/>
          <p:nvPr/>
        </p:nvSpPr>
        <p:spPr>
          <a:xfrm>
            <a:off x="7175116" y="843627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93" name="object 19393"/>
          <p:cNvSpPr/>
          <p:nvPr/>
        </p:nvSpPr>
        <p:spPr>
          <a:xfrm>
            <a:off x="7175116" y="836926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94" name="object 19394"/>
          <p:cNvSpPr/>
          <p:nvPr/>
        </p:nvSpPr>
        <p:spPr>
          <a:xfrm>
            <a:off x="7175116" y="830224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95" name="object 19395"/>
          <p:cNvSpPr/>
          <p:nvPr/>
        </p:nvSpPr>
        <p:spPr>
          <a:xfrm>
            <a:off x="7175116" y="81682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96" name="object 19396"/>
          <p:cNvSpPr/>
          <p:nvPr/>
        </p:nvSpPr>
        <p:spPr>
          <a:xfrm>
            <a:off x="7175116" y="810120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97" name="object 19397"/>
          <p:cNvSpPr/>
          <p:nvPr/>
        </p:nvSpPr>
        <p:spPr>
          <a:xfrm>
            <a:off x="7171393" y="837298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98" name="object 19398"/>
          <p:cNvSpPr/>
          <p:nvPr/>
        </p:nvSpPr>
        <p:spPr>
          <a:xfrm>
            <a:off x="7174185" y="847629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99" name="object 19399"/>
          <p:cNvSpPr/>
          <p:nvPr/>
        </p:nvSpPr>
        <p:spPr>
          <a:xfrm>
            <a:off x="7171393" y="8655932"/>
            <a:ext cx="3810" cy="27305"/>
          </a:xfrm>
          <a:custGeom>
            <a:avLst/>
            <a:gdLst/>
            <a:ahLst/>
            <a:cxnLst/>
            <a:rect l="l" t="t" r="r" b="b"/>
            <a:pathLst>
              <a:path w="3809" h="27304">
                <a:moveTo>
                  <a:pt x="1861" y="0"/>
                </a:moveTo>
                <a:lnTo>
                  <a:pt x="2792" y="0"/>
                </a:lnTo>
              </a:path>
              <a:path w="3809" h="27304">
                <a:moveTo>
                  <a:pt x="3722" y="26991"/>
                </a:moveTo>
                <a:lnTo>
                  <a:pt x="0" y="24199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00" name="object 19400"/>
          <p:cNvSpPr/>
          <p:nvPr/>
        </p:nvSpPr>
        <p:spPr>
          <a:xfrm>
            <a:off x="7171393" y="8434414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01" name="object 19401"/>
          <p:cNvSpPr/>
          <p:nvPr/>
        </p:nvSpPr>
        <p:spPr>
          <a:xfrm>
            <a:off x="5034401" y="333765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02" name="object 19402"/>
          <p:cNvSpPr/>
          <p:nvPr/>
        </p:nvSpPr>
        <p:spPr>
          <a:xfrm>
            <a:off x="5034402" y="379837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03" name="object 19403"/>
          <p:cNvSpPr/>
          <p:nvPr/>
        </p:nvSpPr>
        <p:spPr>
          <a:xfrm>
            <a:off x="5035332" y="410830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04" name="object 19404"/>
          <p:cNvSpPr/>
          <p:nvPr/>
        </p:nvSpPr>
        <p:spPr>
          <a:xfrm>
            <a:off x="5034402" y="3567546"/>
            <a:ext cx="3810" cy="19685"/>
          </a:xfrm>
          <a:custGeom>
            <a:avLst/>
            <a:gdLst/>
            <a:ahLst/>
            <a:cxnLst/>
            <a:rect l="l" t="t" r="r" b="b"/>
            <a:pathLst>
              <a:path w="3810" h="19685">
                <a:moveTo>
                  <a:pt x="3722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05" name="object 19405"/>
          <p:cNvSpPr/>
          <p:nvPr/>
        </p:nvSpPr>
        <p:spPr>
          <a:xfrm>
            <a:off x="5034402" y="3293907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3722" y="0"/>
                </a:moveTo>
                <a:lnTo>
                  <a:pt x="0" y="10238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06" name="object 19406"/>
          <p:cNvSpPr/>
          <p:nvPr/>
        </p:nvSpPr>
        <p:spPr>
          <a:xfrm>
            <a:off x="5062324" y="415763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07" name="object 19407"/>
          <p:cNvSpPr/>
          <p:nvPr/>
        </p:nvSpPr>
        <p:spPr>
          <a:xfrm>
            <a:off x="5062324" y="402361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08" name="object 19408"/>
          <p:cNvSpPr/>
          <p:nvPr/>
        </p:nvSpPr>
        <p:spPr>
          <a:xfrm>
            <a:off x="5062324" y="3911922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09" name="object 19409"/>
          <p:cNvSpPr/>
          <p:nvPr/>
        </p:nvSpPr>
        <p:spPr>
          <a:xfrm>
            <a:off x="5062324" y="380023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10" name="object 19410"/>
          <p:cNvSpPr/>
          <p:nvPr/>
        </p:nvSpPr>
        <p:spPr>
          <a:xfrm>
            <a:off x="5062324" y="373321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11" name="object 19411"/>
          <p:cNvSpPr/>
          <p:nvPr/>
        </p:nvSpPr>
        <p:spPr>
          <a:xfrm>
            <a:off x="5062324" y="366620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12" name="object 19412"/>
          <p:cNvSpPr/>
          <p:nvPr/>
        </p:nvSpPr>
        <p:spPr>
          <a:xfrm>
            <a:off x="5062324" y="353217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13" name="object 19413"/>
          <p:cNvSpPr/>
          <p:nvPr/>
        </p:nvSpPr>
        <p:spPr>
          <a:xfrm>
            <a:off x="5062324" y="3420488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14" name="object 19414"/>
          <p:cNvSpPr/>
          <p:nvPr/>
        </p:nvSpPr>
        <p:spPr>
          <a:xfrm>
            <a:off x="5061393" y="33087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15" name="object 19415"/>
          <p:cNvSpPr/>
          <p:nvPr/>
        </p:nvSpPr>
        <p:spPr>
          <a:xfrm>
            <a:off x="5061393" y="324178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16" name="object 19416"/>
          <p:cNvSpPr/>
          <p:nvPr/>
        </p:nvSpPr>
        <p:spPr>
          <a:xfrm>
            <a:off x="5058601" y="373694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17" name="object 19417"/>
          <p:cNvSpPr/>
          <p:nvPr/>
        </p:nvSpPr>
        <p:spPr>
          <a:xfrm>
            <a:off x="5060462" y="342700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18" name="object 19418"/>
          <p:cNvSpPr/>
          <p:nvPr/>
        </p:nvSpPr>
        <p:spPr>
          <a:xfrm>
            <a:off x="5061393" y="32966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19" name="object 19419"/>
          <p:cNvSpPr/>
          <p:nvPr/>
        </p:nvSpPr>
        <p:spPr>
          <a:xfrm>
            <a:off x="5058601" y="321944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20" name="object 19420"/>
          <p:cNvSpPr/>
          <p:nvPr/>
        </p:nvSpPr>
        <p:spPr>
          <a:xfrm>
            <a:off x="5061393" y="38402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421" name="object 19421"/>
          <p:cNvGrpSpPr/>
          <p:nvPr/>
        </p:nvGrpSpPr>
        <p:grpSpPr>
          <a:xfrm>
            <a:off x="5057670" y="4018958"/>
            <a:ext cx="5715" cy="29209"/>
            <a:chOff x="5057670" y="4018958"/>
            <a:chExt cx="5715" cy="29209"/>
          </a:xfrm>
        </p:grpSpPr>
        <p:sp>
          <p:nvSpPr>
            <p:cNvPr id="19422" name="object 19422"/>
            <p:cNvSpPr/>
            <p:nvPr/>
          </p:nvSpPr>
          <p:spPr>
            <a:xfrm>
              <a:off x="5060462" y="40189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23" name="object 19423"/>
            <p:cNvSpPr/>
            <p:nvPr/>
          </p:nvSpPr>
          <p:spPr>
            <a:xfrm>
              <a:off x="5058601" y="4044088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722" y="279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424" name="object 19424"/>
          <p:cNvSpPr/>
          <p:nvPr/>
        </p:nvSpPr>
        <p:spPr>
          <a:xfrm>
            <a:off x="5058601" y="3798371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25" name="object 19425"/>
          <p:cNvSpPr/>
          <p:nvPr/>
        </p:nvSpPr>
        <p:spPr>
          <a:xfrm>
            <a:off x="4912474" y="444244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26" name="object 19426"/>
          <p:cNvSpPr/>
          <p:nvPr/>
        </p:nvSpPr>
        <p:spPr>
          <a:xfrm>
            <a:off x="4731909" y="444244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27" name="object 19427"/>
          <p:cNvSpPr/>
          <p:nvPr/>
        </p:nvSpPr>
        <p:spPr>
          <a:xfrm>
            <a:off x="4602536" y="444058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28" name="object 19428"/>
          <p:cNvSpPr/>
          <p:nvPr/>
        </p:nvSpPr>
        <p:spPr>
          <a:xfrm>
            <a:off x="5682200" y="444151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29" name="object 19429"/>
          <p:cNvSpPr/>
          <p:nvPr/>
        </p:nvSpPr>
        <p:spPr>
          <a:xfrm>
            <a:off x="6662275" y="444058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30" name="object 19430"/>
          <p:cNvSpPr/>
          <p:nvPr/>
        </p:nvSpPr>
        <p:spPr>
          <a:xfrm>
            <a:off x="5141437" y="4439654"/>
            <a:ext cx="19685" cy="3810"/>
          </a:xfrm>
          <a:custGeom>
            <a:avLst/>
            <a:gdLst/>
            <a:ahLst/>
            <a:cxnLst/>
            <a:rect l="l" t="t" r="r" b="b"/>
            <a:pathLst>
              <a:path w="19685" h="3810">
                <a:moveTo>
                  <a:pt x="19545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31" name="object 19431"/>
          <p:cNvSpPr/>
          <p:nvPr/>
        </p:nvSpPr>
        <p:spPr>
          <a:xfrm>
            <a:off x="4868729" y="4439654"/>
            <a:ext cx="9525" cy="3810"/>
          </a:xfrm>
          <a:custGeom>
            <a:avLst/>
            <a:gdLst/>
            <a:ahLst/>
            <a:cxnLst/>
            <a:rect l="l" t="t" r="r" b="b"/>
            <a:pathLst>
              <a:path w="9525" h="3810">
                <a:moveTo>
                  <a:pt x="0" y="0"/>
                </a:moveTo>
                <a:lnTo>
                  <a:pt x="9307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32" name="object 19432"/>
          <p:cNvSpPr/>
          <p:nvPr/>
        </p:nvSpPr>
        <p:spPr>
          <a:xfrm>
            <a:off x="6713466" y="44154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33" name="object 19433"/>
          <p:cNvSpPr/>
          <p:nvPr/>
        </p:nvSpPr>
        <p:spPr>
          <a:xfrm>
            <a:off x="6579439" y="44154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34" name="object 19434"/>
          <p:cNvSpPr/>
          <p:nvPr/>
        </p:nvSpPr>
        <p:spPr>
          <a:xfrm>
            <a:off x="6467742" y="4414536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90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  <a:path w="46990" h="1904">
                <a:moveTo>
                  <a:pt x="46532" y="927"/>
                </a:moveTo>
                <a:lnTo>
                  <a:pt x="46266" y="266"/>
                </a:lnTo>
                <a:lnTo>
                  <a:pt x="45605" y="0"/>
                </a:lnTo>
                <a:lnTo>
                  <a:pt x="44945" y="266"/>
                </a:lnTo>
                <a:lnTo>
                  <a:pt x="44678" y="927"/>
                </a:lnTo>
                <a:lnTo>
                  <a:pt x="44945" y="1587"/>
                </a:lnTo>
                <a:lnTo>
                  <a:pt x="45605" y="1854"/>
                </a:lnTo>
                <a:lnTo>
                  <a:pt x="46266" y="1587"/>
                </a:lnTo>
                <a:lnTo>
                  <a:pt x="46532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35" name="object 19435"/>
          <p:cNvSpPr/>
          <p:nvPr/>
        </p:nvSpPr>
        <p:spPr>
          <a:xfrm>
            <a:off x="5865557" y="44154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36" name="object 19436"/>
          <p:cNvSpPr/>
          <p:nvPr/>
        </p:nvSpPr>
        <p:spPr>
          <a:xfrm>
            <a:off x="5798543" y="44154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37" name="object 19437"/>
          <p:cNvSpPr/>
          <p:nvPr/>
        </p:nvSpPr>
        <p:spPr>
          <a:xfrm>
            <a:off x="5731530" y="44154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38" name="object 19438"/>
          <p:cNvSpPr/>
          <p:nvPr/>
        </p:nvSpPr>
        <p:spPr>
          <a:xfrm>
            <a:off x="5597502" y="44154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39" name="object 19439"/>
          <p:cNvSpPr/>
          <p:nvPr/>
        </p:nvSpPr>
        <p:spPr>
          <a:xfrm>
            <a:off x="5485813" y="4415455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40" name="object 19440"/>
          <p:cNvSpPr/>
          <p:nvPr/>
        </p:nvSpPr>
        <p:spPr>
          <a:xfrm>
            <a:off x="5374123" y="44154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41" name="object 19441"/>
          <p:cNvSpPr/>
          <p:nvPr/>
        </p:nvSpPr>
        <p:spPr>
          <a:xfrm>
            <a:off x="5307110" y="44154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42" name="object 19442"/>
          <p:cNvSpPr/>
          <p:nvPr/>
        </p:nvSpPr>
        <p:spPr>
          <a:xfrm>
            <a:off x="5240096" y="44154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43" name="object 19443"/>
          <p:cNvSpPr/>
          <p:nvPr/>
        </p:nvSpPr>
        <p:spPr>
          <a:xfrm>
            <a:off x="5106068" y="441452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44" name="object 19444"/>
          <p:cNvSpPr/>
          <p:nvPr/>
        </p:nvSpPr>
        <p:spPr>
          <a:xfrm>
            <a:off x="4994379" y="441452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45" name="object 19445"/>
          <p:cNvSpPr/>
          <p:nvPr/>
        </p:nvSpPr>
        <p:spPr>
          <a:xfrm>
            <a:off x="4882690" y="441452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46" name="object 19446"/>
          <p:cNvSpPr/>
          <p:nvPr/>
        </p:nvSpPr>
        <p:spPr>
          <a:xfrm>
            <a:off x="4816607" y="44154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47" name="object 19447"/>
          <p:cNvSpPr/>
          <p:nvPr/>
        </p:nvSpPr>
        <p:spPr>
          <a:xfrm>
            <a:off x="4749593" y="44154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48" name="object 19448"/>
          <p:cNvSpPr/>
          <p:nvPr/>
        </p:nvSpPr>
        <p:spPr>
          <a:xfrm>
            <a:off x="4615566" y="44154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49" name="object 19449"/>
          <p:cNvSpPr/>
          <p:nvPr/>
        </p:nvSpPr>
        <p:spPr>
          <a:xfrm>
            <a:off x="4503877" y="4415455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50" name="object 19450"/>
          <p:cNvSpPr/>
          <p:nvPr/>
        </p:nvSpPr>
        <p:spPr>
          <a:xfrm>
            <a:off x="4392187" y="44154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51" name="object 19451"/>
          <p:cNvSpPr/>
          <p:nvPr/>
        </p:nvSpPr>
        <p:spPr>
          <a:xfrm>
            <a:off x="4325173" y="44154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52" name="object 19452"/>
          <p:cNvSpPr/>
          <p:nvPr/>
        </p:nvSpPr>
        <p:spPr>
          <a:xfrm>
            <a:off x="4258160" y="44154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53" name="object 19453"/>
          <p:cNvSpPr/>
          <p:nvPr/>
        </p:nvSpPr>
        <p:spPr>
          <a:xfrm>
            <a:off x="4124132" y="44154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54" name="object 19454"/>
          <p:cNvSpPr/>
          <p:nvPr/>
        </p:nvSpPr>
        <p:spPr>
          <a:xfrm>
            <a:off x="4057119" y="441545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55" name="object 19455"/>
          <p:cNvSpPr/>
          <p:nvPr/>
        </p:nvSpPr>
        <p:spPr>
          <a:xfrm>
            <a:off x="6470541" y="441824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56" name="object 19456"/>
          <p:cNvSpPr/>
          <p:nvPr/>
        </p:nvSpPr>
        <p:spPr>
          <a:xfrm>
            <a:off x="5310833" y="441824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57" name="object 19457"/>
          <p:cNvSpPr/>
          <p:nvPr/>
        </p:nvSpPr>
        <p:spPr>
          <a:xfrm>
            <a:off x="5000895" y="441731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58" name="object 19458"/>
          <p:cNvSpPr/>
          <p:nvPr/>
        </p:nvSpPr>
        <p:spPr>
          <a:xfrm>
            <a:off x="4870590" y="441452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459" name="object 19459"/>
          <p:cNvGrpSpPr/>
          <p:nvPr/>
        </p:nvGrpSpPr>
        <p:grpSpPr>
          <a:xfrm>
            <a:off x="4122271" y="4417317"/>
            <a:ext cx="29845" cy="3175"/>
            <a:chOff x="4122271" y="4417317"/>
            <a:chExt cx="29845" cy="3175"/>
          </a:xfrm>
        </p:grpSpPr>
        <p:sp>
          <p:nvSpPr>
            <p:cNvPr id="19460" name="object 19460"/>
            <p:cNvSpPr/>
            <p:nvPr/>
          </p:nvSpPr>
          <p:spPr>
            <a:xfrm>
              <a:off x="4150193" y="44173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61" name="object 19461"/>
            <p:cNvSpPr/>
            <p:nvPr/>
          </p:nvSpPr>
          <p:spPr>
            <a:xfrm>
              <a:off x="4123201" y="441824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462" name="object 19462"/>
          <p:cNvSpPr/>
          <p:nvPr/>
        </p:nvSpPr>
        <p:spPr>
          <a:xfrm>
            <a:off x="4744009" y="441545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63" name="object 19463"/>
          <p:cNvSpPr/>
          <p:nvPr/>
        </p:nvSpPr>
        <p:spPr>
          <a:xfrm>
            <a:off x="4793338" y="441824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64" name="object 19464"/>
          <p:cNvSpPr/>
          <p:nvPr/>
        </p:nvSpPr>
        <p:spPr>
          <a:xfrm>
            <a:off x="5414145" y="441545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65" name="object 19465"/>
          <p:cNvSpPr/>
          <p:nvPr/>
        </p:nvSpPr>
        <p:spPr>
          <a:xfrm>
            <a:off x="5593779" y="4415455"/>
            <a:ext cx="27305" cy="3810"/>
          </a:xfrm>
          <a:custGeom>
            <a:avLst/>
            <a:gdLst/>
            <a:ahLst/>
            <a:cxnLst/>
            <a:rect l="l" t="t" r="r" b="b"/>
            <a:pathLst>
              <a:path w="27304" h="3810">
                <a:moveTo>
                  <a:pt x="0" y="1861"/>
                </a:moveTo>
                <a:lnTo>
                  <a:pt x="0" y="930"/>
                </a:lnTo>
              </a:path>
              <a:path w="27304" h="3810">
                <a:moveTo>
                  <a:pt x="26991" y="0"/>
                </a:moveTo>
                <a:lnTo>
                  <a:pt x="24199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66" name="object 19466"/>
          <p:cNvSpPr/>
          <p:nvPr/>
        </p:nvSpPr>
        <p:spPr>
          <a:xfrm>
            <a:off x="5372262" y="4415455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0" y="0"/>
                </a:moveTo>
                <a:lnTo>
                  <a:pt x="1861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67" name="object 19467"/>
          <p:cNvSpPr/>
          <p:nvPr/>
        </p:nvSpPr>
        <p:spPr>
          <a:xfrm>
            <a:off x="6701366" y="533224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68" name="object 19468"/>
          <p:cNvSpPr/>
          <p:nvPr/>
        </p:nvSpPr>
        <p:spPr>
          <a:xfrm>
            <a:off x="6700435" y="448246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69" name="object 19469"/>
          <p:cNvSpPr/>
          <p:nvPr/>
        </p:nvSpPr>
        <p:spPr>
          <a:xfrm>
            <a:off x="6699505" y="494225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70" name="object 19470"/>
          <p:cNvSpPr/>
          <p:nvPr/>
        </p:nvSpPr>
        <p:spPr>
          <a:xfrm>
            <a:off x="6701366" y="525219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71" name="object 19471"/>
          <p:cNvSpPr/>
          <p:nvPr/>
        </p:nvSpPr>
        <p:spPr>
          <a:xfrm>
            <a:off x="6700435" y="4711432"/>
            <a:ext cx="3175" cy="19685"/>
          </a:xfrm>
          <a:custGeom>
            <a:avLst/>
            <a:gdLst/>
            <a:ahLst/>
            <a:cxnLst/>
            <a:rect l="l" t="t" r="r" b="b"/>
            <a:pathLst>
              <a:path w="3175" h="19685">
                <a:moveTo>
                  <a:pt x="2792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72" name="object 19472"/>
          <p:cNvSpPr/>
          <p:nvPr/>
        </p:nvSpPr>
        <p:spPr>
          <a:xfrm>
            <a:off x="6699505" y="4443378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1861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73" name="object 19473"/>
          <p:cNvSpPr/>
          <p:nvPr/>
        </p:nvSpPr>
        <p:spPr>
          <a:xfrm>
            <a:off x="6728358" y="543555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74" name="object 19474"/>
          <p:cNvSpPr/>
          <p:nvPr/>
        </p:nvSpPr>
        <p:spPr>
          <a:xfrm>
            <a:off x="6728358" y="536853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75" name="object 19475"/>
          <p:cNvSpPr/>
          <p:nvPr/>
        </p:nvSpPr>
        <p:spPr>
          <a:xfrm>
            <a:off x="6728358" y="530152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76" name="object 19476"/>
          <p:cNvSpPr/>
          <p:nvPr/>
        </p:nvSpPr>
        <p:spPr>
          <a:xfrm>
            <a:off x="6728358" y="516749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77" name="object 19477"/>
          <p:cNvSpPr/>
          <p:nvPr/>
        </p:nvSpPr>
        <p:spPr>
          <a:xfrm>
            <a:off x="6728358" y="5055808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78" name="object 19478"/>
          <p:cNvSpPr/>
          <p:nvPr/>
        </p:nvSpPr>
        <p:spPr>
          <a:xfrm>
            <a:off x="6728358" y="487710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79" name="object 19479"/>
          <p:cNvSpPr/>
          <p:nvPr/>
        </p:nvSpPr>
        <p:spPr>
          <a:xfrm>
            <a:off x="6728358" y="481009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80" name="object 19480"/>
          <p:cNvSpPr/>
          <p:nvPr/>
        </p:nvSpPr>
        <p:spPr>
          <a:xfrm>
            <a:off x="6727427" y="467606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81" name="object 19481"/>
          <p:cNvSpPr/>
          <p:nvPr/>
        </p:nvSpPr>
        <p:spPr>
          <a:xfrm>
            <a:off x="6727418" y="4564383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89">
                <a:moveTo>
                  <a:pt x="1866" y="45605"/>
                </a:moveTo>
                <a:lnTo>
                  <a:pt x="1587" y="44945"/>
                </a:lnTo>
                <a:lnTo>
                  <a:pt x="939" y="44678"/>
                </a:lnTo>
                <a:lnTo>
                  <a:pt x="279" y="44945"/>
                </a:lnTo>
                <a:lnTo>
                  <a:pt x="0" y="45605"/>
                </a:lnTo>
                <a:lnTo>
                  <a:pt x="279" y="46266"/>
                </a:lnTo>
                <a:lnTo>
                  <a:pt x="939" y="46532"/>
                </a:lnTo>
                <a:lnTo>
                  <a:pt x="1587" y="46266"/>
                </a:lnTo>
                <a:lnTo>
                  <a:pt x="1866" y="45605"/>
                </a:lnTo>
                <a:close/>
              </a:path>
              <a:path w="1904" h="46989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82" name="object 19482"/>
          <p:cNvSpPr/>
          <p:nvPr/>
        </p:nvSpPr>
        <p:spPr>
          <a:xfrm>
            <a:off x="6728358" y="445361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83" name="object 19483"/>
          <p:cNvSpPr/>
          <p:nvPr/>
        </p:nvSpPr>
        <p:spPr>
          <a:xfrm>
            <a:off x="6724635" y="488082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84" name="object 19484"/>
          <p:cNvSpPr/>
          <p:nvPr/>
        </p:nvSpPr>
        <p:spPr>
          <a:xfrm>
            <a:off x="6725566" y="457088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85" name="object 19485"/>
          <p:cNvSpPr/>
          <p:nvPr/>
        </p:nvSpPr>
        <p:spPr>
          <a:xfrm>
            <a:off x="6727427" y="444058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86" name="object 19486"/>
          <p:cNvSpPr/>
          <p:nvPr/>
        </p:nvSpPr>
        <p:spPr>
          <a:xfrm>
            <a:off x="6727428" y="498414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87" name="object 19487"/>
          <p:cNvSpPr/>
          <p:nvPr/>
        </p:nvSpPr>
        <p:spPr>
          <a:xfrm>
            <a:off x="6724635" y="5163775"/>
            <a:ext cx="3810" cy="27305"/>
          </a:xfrm>
          <a:custGeom>
            <a:avLst/>
            <a:gdLst/>
            <a:ahLst/>
            <a:cxnLst/>
            <a:rect l="l" t="t" r="r" b="b"/>
            <a:pathLst>
              <a:path w="3809" h="27304">
                <a:moveTo>
                  <a:pt x="1861" y="0"/>
                </a:moveTo>
                <a:lnTo>
                  <a:pt x="2792" y="0"/>
                </a:lnTo>
              </a:path>
              <a:path w="3809" h="27304">
                <a:moveTo>
                  <a:pt x="3722" y="26991"/>
                </a:moveTo>
                <a:lnTo>
                  <a:pt x="0" y="251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88" name="object 19488"/>
          <p:cNvSpPr/>
          <p:nvPr/>
        </p:nvSpPr>
        <p:spPr>
          <a:xfrm>
            <a:off x="6726497" y="4942257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489" name="object 19489"/>
          <p:cNvGrpSpPr/>
          <p:nvPr/>
        </p:nvGrpSpPr>
        <p:grpSpPr>
          <a:xfrm>
            <a:off x="7020612" y="4938534"/>
            <a:ext cx="43815" cy="29845"/>
            <a:chOff x="7020612" y="4938534"/>
            <a:chExt cx="43815" cy="29845"/>
          </a:xfrm>
        </p:grpSpPr>
        <p:sp>
          <p:nvSpPr>
            <p:cNvPr id="19490" name="object 19490"/>
            <p:cNvSpPr/>
            <p:nvPr/>
          </p:nvSpPr>
          <p:spPr>
            <a:xfrm>
              <a:off x="7021543" y="49673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91" name="object 19491"/>
            <p:cNvSpPr/>
            <p:nvPr/>
          </p:nvSpPr>
          <p:spPr>
            <a:xfrm>
              <a:off x="7023404" y="49385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92" name="object 19492"/>
            <p:cNvSpPr/>
            <p:nvPr/>
          </p:nvSpPr>
          <p:spPr>
            <a:xfrm>
              <a:off x="7021543" y="4939465"/>
              <a:ext cx="41910" cy="3810"/>
            </a:xfrm>
            <a:custGeom>
              <a:avLst/>
              <a:gdLst/>
              <a:ahLst/>
              <a:cxnLst/>
              <a:rect l="l" t="t" r="r" b="b"/>
              <a:pathLst>
                <a:path w="41909" h="3810">
                  <a:moveTo>
                    <a:pt x="41883" y="930"/>
                  </a:moveTo>
                  <a:lnTo>
                    <a:pt x="41883" y="0"/>
                  </a:lnTo>
                </a:path>
                <a:path w="41909" h="3810">
                  <a:moveTo>
                    <a:pt x="0" y="0"/>
                  </a:moveTo>
                  <a:lnTo>
                    <a:pt x="1861" y="3722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493" name="object 19493"/>
          <p:cNvGrpSpPr/>
          <p:nvPr/>
        </p:nvGrpSpPr>
        <p:grpSpPr>
          <a:xfrm>
            <a:off x="9028230" y="4938534"/>
            <a:ext cx="3810" cy="29845"/>
            <a:chOff x="9028230" y="4938534"/>
            <a:chExt cx="3810" cy="29845"/>
          </a:xfrm>
        </p:grpSpPr>
        <p:sp>
          <p:nvSpPr>
            <p:cNvPr id="19494" name="object 19494"/>
            <p:cNvSpPr/>
            <p:nvPr/>
          </p:nvSpPr>
          <p:spPr>
            <a:xfrm>
              <a:off x="9028230" y="49664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95" name="object 19495"/>
            <p:cNvSpPr/>
            <p:nvPr/>
          </p:nvSpPr>
          <p:spPr>
            <a:xfrm>
              <a:off x="9031022" y="49394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496" name="object 19496"/>
          <p:cNvSpPr/>
          <p:nvPr/>
        </p:nvSpPr>
        <p:spPr>
          <a:xfrm>
            <a:off x="8964008" y="493946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97" name="object 19497"/>
          <p:cNvSpPr/>
          <p:nvPr/>
        </p:nvSpPr>
        <p:spPr>
          <a:xfrm>
            <a:off x="8896995" y="493946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98" name="object 19498"/>
          <p:cNvSpPr/>
          <p:nvPr/>
        </p:nvSpPr>
        <p:spPr>
          <a:xfrm>
            <a:off x="8967731" y="494225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99" name="object 19499"/>
          <p:cNvSpPr/>
          <p:nvPr/>
        </p:nvSpPr>
        <p:spPr>
          <a:xfrm>
            <a:off x="9029161" y="4939465"/>
            <a:ext cx="41910" cy="3810"/>
          </a:xfrm>
          <a:custGeom>
            <a:avLst/>
            <a:gdLst/>
            <a:ahLst/>
            <a:cxnLst/>
            <a:rect l="l" t="t" r="r" b="b"/>
            <a:pathLst>
              <a:path w="41909" h="3810">
                <a:moveTo>
                  <a:pt x="40952" y="930"/>
                </a:moveTo>
                <a:lnTo>
                  <a:pt x="41883" y="0"/>
                </a:lnTo>
              </a:path>
              <a:path w="41909" h="3810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00" name="object 19500"/>
          <p:cNvSpPr/>
          <p:nvPr/>
        </p:nvSpPr>
        <p:spPr>
          <a:xfrm>
            <a:off x="9344683" y="454296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01" name="object 19501"/>
          <p:cNvSpPr/>
          <p:nvPr/>
        </p:nvSpPr>
        <p:spPr>
          <a:xfrm>
            <a:off x="9345614" y="539273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02" name="object 19502"/>
          <p:cNvSpPr/>
          <p:nvPr/>
        </p:nvSpPr>
        <p:spPr>
          <a:xfrm>
            <a:off x="9346545" y="493388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03" name="object 19503"/>
          <p:cNvSpPr/>
          <p:nvPr/>
        </p:nvSpPr>
        <p:spPr>
          <a:xfrm>
            <a:off x="9345614" y="462394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04" name="object 19504"/>
          <p:cNvSpPr/>
          <p:nvPr/>
        </p:nvSpPr>
        <p:spPr>
          <a:xfrm>
            <a:off x="9343752" y="5145159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5">
                <a:moveTo>
                  <a:pt x="0" y="0"/>
                </a:moveTo>
                <a:lnTo>
                  <a:pt x="372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05" name="object 19505"/>
          <p:cNvSpPr/>
          <p:nvPr/>
        </p:nvSpPr>
        <p:spPr>
          <a:xfrm>
            <a:off x="9319553" y="443965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06" name="object 19506"/>
          <p:cNvSpPr/>
          <p:nvPr/>
        </p:nvSpPr>
        <p:spPr>
          <a:xfrm>
            <a:off x="9319553" y="450666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07" name="object 19507"/>
          <p:cNvSpPr/>
          <p:nvPr/>
        </p:nvSpPr>
        <p:spPr>
          <a:xfrm>
            <a:off x="9319553" y="457368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08" name="object 19508"/>
          <p:cNvSpPr/>
          <p:nvPr/>
        </p:nvSpPr>
        <p:spPr>
          <a:xfrm>
            <a:off x="9319553" y="470770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09" name="object 19509"/>
          <p:cNvSpPr/>
          <p:nvPr/>
        </p:nvSpPr>
        <p:spPr>
          <a:xfrm>
            <a:off x="9319553" y="4774723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10" name="object 19510"/>
          <p:cNvSpPr/>
          <p:nvPr/>
        </p:nvSpPr>
        <p:spPr>
          <a:xfrm>
            <a:off x="9319553" y="493108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11" name="object 19511"/>
          <p:cNvSpPr/>
          <p:nvPr/>
        </p:nvSpPr>
        <p:spPr>
          <a:xfrm>
            <a:off x="9319553" y="499810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12" name="object 19512"/>
          <p:cNvSpPr/>
          <p:nvPr/>
        </p:nvSpPr>
        <p:spPr>
          <a:xfrm>
            <a:off x="9319553" y="506511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13" name="object 19513"/>
          <p:cNvSpPr/>
          <p:nvPr/>
        </p:nvSpPr>
        <p:spPr>
          <a:xfrm>
            <a:off x="9319553" y="519914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514" name="object 19514"/>
          <p:cNvGrpSpPr/>
          <p:nvPr/>
        </p:nvGrpSpPr>
        <p:grpSpPr>
          <a:xfrm>
            <a:off x="9318622" y="5266156"/>
            <a:ext cx="1905" cy="45720"/>
            <a:chOff x="9318622" y="5266156"/>
            <a:chExt cx="1905" cy="45720"/>
          </a:xfrm>
        </p:grpSpPr>
        <p:sp>
          <p:nvSpPr>
            <p:cNvPr id="19515" name="object 19515"/>
            <p:cNvSpPr/>
            <p:nvPr/>
          </p:nvSpPr>
          <p:spPr>
            <a:xfrm>
              <a:off x="9319553" y="526615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16" name="object 19516"/>
            <p:cNvSpPr/>
            <p:nvPr/>
          </p:nvSpPr>
          <p:spPr>
            <a:xfrm>
              <a:off x="9318622" y="53099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517" name="object 19517"/>
          <p:cNvSpPr/>
          <p:nvPr/>
        </p:nvSpPr>
        <p:spPr>
          <a:xfrm>
            <a:off x="9318622" y="542159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18" name="object 19518"/>
          <p:cNvSpPr/>
          <p:nvPr/>
        </p:nvSpPr>
        <p:spPr>
          <a:xfrm>
            <a:off x="9322345" y="499437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19" name="object 19519"/>
          <p:cNvSpPr/>
          <p:nvPr/>
        </p:nvSpPr>
        <p:spPr>
          <a:xfrm>
            <a:off x="9320484" y="530431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20" name="object 19520"/>
          <p:cNvSpPr/>
          <p:nvPr/>
        </p:nvSpPr>
        <p:spPr>
          <a:xfrm>
            <a:off x="9318622" y="543369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21" name="object 19521"/>
          <p:cNvSpPr/>
          <p:nvPr/>
        </p:nvSpPr>
        <p:spPr>
          <a:xfrm>
            <a:off x="9318622" y="489106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522" name="object 19522"/>
          <p:cNvGrpSpPr/>
          <p:nvPr/>
        </p:nvGrpSpPr>
        <p:grpSpPr>
          <a:xfrm>
            <a:off x="9318622" y="4684441"/>
            <a:ext cx="5715" cy="29209"/>
            <a:chOff x="9318622" y="4684441"/>
            <a:chExt cx="5715" cy="29209"/>
          </a:xfrm>
        </p:grpSpPr>
        <p:sp>
          <p:nvSpPr>
            <p:cNvPr id="19523" name="object 19523"/>
            <p:cNvSpPr/>
            <p:nvPr/>
          </p:nvSpPr>
          <p:spPr>
            <a:xfrm>
              <a:off x="9319553" y="47114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24" name="object 19524"/>
            <p:cNvSpPr/>
            <p:nvPr/>
          </p:nvSpPr>
          <p:spPr>
            <a:xfrm>
              <a:off x="9319553" y="4685371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09" h="3175">
                  <a:moveTo>
                    <a:pt x="0" y="0"/>
                  </a:moveTo>
                  <a:lnTo>
                    <a:pt x="3722" y="2792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525" name="object 19525"/>
          <p:cNvSpPr/>
          <p:nvPr/>
        </p:nvSpPr>
        <p:spPr>
          <a:xfrm>
            <a:off x="9319553" y="4932950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26" name="object 19526"/>
          <p:cNvSpPr/>
          <p:nvPr/>
        </p:nvSpPr>
        <p:spPr>
          <a:xfrm>
            <a:off x="13780616" y="4440585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27" name="object 19527"/>
          <p:cNvSpPr/>
          <p:nvPr/>
        </p:nvSpPr>
        <p:spPr>
          <a:xfrm>
            <a:off x="13470678" y="443872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28" name="object 19528"/>
          <p:cNvSpPr/>
          <p:nvPr/>
        </p:nvSpPr>
        <p:spPr>
          <a:xfrm>
            <a:off x="12440342" y="444058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29" name="object 19529"/>
          <p:cNvSpPr/>
          <p:nvPr/>
        </p:nvSpPr>
        <p:spPr>
          <a:xfrm>
            <a:off x="12310969" y="443872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30" name="object 19530"/>
          <p:cNvSpPr/>
          <p:nvPr/>
        </p:nvSpPr>
        <p:spPr>
          <a:xfrm>
            <a:off x="11460267" y="443965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31" name="object 19531"/>
          <p:cNvSpPr/>
          <p:nvPr/>
        </p:nvSpPr>
        <p:spPr>
          <a:xfrm>
            <a:off x="11149398" y="443779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32" name="object 19532"/>
          <p:cNvSpPr/>
          <p:nvPr/>
        </p:nvSpPr>
        <p:spPr>
          <a:xfrm>
            <a:off x="10119994" y="444058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33" name="object 19533"/>
          <p:cNvSpPr/>
          <p:nvPr/>
        </p:nvSpPr>
        <p:spPr>
          <a:xfrm>
            <a:off x="9990621" y="443779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34" name="object 19534"/>
          <p:cNvSpPr/>
          <p:nvPr/>
        </p:nvSpPr>
        <p:spPr>
          <a:xfrm>
            <a:off x="9368883" y="443686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35" name="object 19535"/>
          <p:cNvSpPr/>
          <p:nvPr/>
        </p:nvSpPr>
        <p:spPr>
          <a:xfrm>
            <a:off x="11920056" y="444058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36" name="object 19536"/>
          <p:cNvSpPr/>
          <p:nvPr/>
        </p:nvSpPr>
        <p:spPr>
          <a:xfrm>
            <a:off x="12229994" y="443872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37" name="object 19537"/>
          <p:cNvSpPr/>
          <p:nvPr/>
        </p:nvSpPr>
        <p:spPr>
          <a:xfrm>
            <a:off x="12539933" y="443779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38" name="object 19538"/>
          <p:cNvSpPr/>
          <p:nvPr/>
        </p:nvSpPr>
        <p:spPr>
          <a:xfrm>
            <a:off x="12590192" y="444058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39" name="object 19539"/>
          <p:cNvSpPr/>
          <p:nvPr/>
        </p:nvSpPr>
        <p:spPr>
          <a:xfrm>
            <a:off x="13210069" y="4437793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40" name="object 19540"/>
          <p:cNvSpPr/>
          <p:nvPr/>
        </p:nvSpPr>
        <p:spPr>
          <a:xfrm>
            <a:off x="13390633" y="443872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41" name="object 19541"/>
          <p:cNvSpPr/>
          <p:nvPr/>
        </p:nvSpPr>
        <p:spPr>
          <a:xfrm>
            <a:off x="14060771" y="443872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42" name="object 19542"/>
          <p:cNvSpPr/>
          <p:nvPr/>
        </p:nvSpPr>
        <p:spPr>
          <a:xfrm>
            <a:off x="14240405" y="443965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43" name="object 19543"/>
          <p:cNvSpPr/>
          <p:nvPr/>
        </p:nvSpPr>
        <p:spPr>
          <a:xfrm>
            <a:off x="11689231" y="4437793"/>
            <a:ext cx="19685" cy="3175"/>
          </a:xfrm>
          <a:custGeom>
            <a:avLst/>
            <a:gdLst/>
            <a:ahLst/>
            <a:cxnLst/>
            <a:rect l="l" t="t" r="r" b="b"/>
            <a:pathLst>
              <a:path w="19684" h="3175">
                <a:moveTo>
                  <a:pt x="19545" y="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44" name="object 19544"/>
          <p:cNvSpPr/>
          <p:nvPr/>
        </p:nvSpPr>
        <p:spPr>
          <a:xfrm>
            <a:off x="10511838" y="4437793"/>
            <a:ext cx="10795" cy="3810"/>
          </a:xfrm>
          <a:custGeom>
            <a:avLst/>
            <a:gdLst/>
            <a:ahLst/>
            <a:cxnLst/>
            <a:rect l="l" t="t" r="r" b="b"/>
            <a:pathLst>
              <a:path w="10795" h="3810">
                <a:moveTo>
                  <a:pt x="10238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45" name="object 19545"/>
          <p:cNvSpPr/>
          <p:nvPr/>
        </p:nvSpPr>
        <p:spPr>
          <a:xfrm>
            <a:off x="14288803" y="4437793"/>
            <a:ext cx="6985" cy="3810"/>
          </a:xfrm>
          <a:custGeom>
            <a:avLst/>
            <a:gdLst/>
            <a:ahLst/>
            <a:cxnLst/>
            <a:rect l="l" t="t" r="r" b="b"/>
            <a:pathLst>
              <a:path w="6984" h="3810">
                <a:moveTo>
                  <a:pt x="6515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46" name="object 19546"/>
          <p:cNvSpPr/>
          <p:nvPr/>
        </p:nvSpPr>
        <p:spPr>
          <a:xfrm>
            <a:off x="13593536" y="4437793"/>
            <a:ext cx="1270" cy="3810"/>
          </a:xfrm>
          <a:custGeom>
            <a:avLst/>
            <a:gdLst/>
            <a:ahLst/>
            <a:cxnLst/>
            <a:rect l="l" t="t" r="r" b="b"/>
            <a:pathLst>
              <a:path w="1269" h="3810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47" name="object 19547"/>
          <p:cNvSpPr/>
          <p:nvPr/>
        </p:nvSpPr>
        <p:spPr>
          <a:xfrm>
            <a:off x="14022609" y="444058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48" name="object 19548"/>
          <p:cNvSpPr/>
          <p:nvPr/>
        </p:nvSpPr>
        <p:spPr>
          <a:xfrm>
            <a:off x="11416523" y="4437793"/>
            <a:ext cx="9525" cy="3810"/>
          </a:xfrm>
          <a:custGeom>
            <a:avLst/>
            <a:gdLst/>
            <a:ahLst/>
            <a:cxnLst/>
            <a:rect l="l" t="t" r="r" b="b"/>
            <a:pathLst>
              <a:path w="9525" h="3810">
                <a:moveTo>
                  <a:pt x="0" y="0"/>
                </a:moveTo>
                <a:lnTo>
                  <a:pt x="9307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49" name="object 19549"/>
          <p:cNvSpPr/>
          <p:nvPr/>
        </p:nvSpPr>
        <p:spPr>
          <a:xfrm>
            <a:off x="14488912" y="441173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50" name="object 19550"/>
          <p:cNvSpPr/>
          <p:nvPr/>
        </p:nvSpPr>
        <p:spPr>
          <a:xfrm>
            <a:off x="14378154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51" name="object 19551"/>
          <p:cNvSpPr/>
          <p:nvPr/>
        </p:nvSpPr>
        <p:spPr>
          <a:xfrm>
            <a:off x="14311141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52" name="object 19552"/>
          <p:cNvSpPr/>
          <p:nvPr/>
        </p:nvSpPr>
        <p:spPr>
          <a:xfrm>
            <a:off x="14244127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53" name="object 19553"/>
          <p:cNvSpPr/>
          <p:nvPr/>
        </p:nvSpPr>
        <p:spPr>
          <a:xfrm>
            <a:off x="14110099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54" name="object 19554"/>
          <p:cNvSpPr/>
          <p:nvPr/>
        </p:nvSpPr>
        <p:spPr>
          <a:xfrm>
            <a:off x="13998410" y="4412663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45606" y="0"/>
                </a:moveTo>
                <a:lnTo>
                  <a:pt x="44675" y="0"/>
                </a:lnTo>
              </a:path>
              <a:path w="4571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55" name="object 19555"/>
          <p:cNvSpPr/>
          <p:nvPr/>
        </p:nvSpPr>
        <p:spPr>
          <a:xfrm>
            <a:off x="13886721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56" name="object 19556"/>
          <p:cNvSpPr/>
          <p:nvPr/>
        </p:nvSpPr>
        <p:spPr>
          <a:xfrm>
            <a:off x="13819708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57" name="object 19557"/>
          <p:cNvSpPr/>
          <p:nvPr/>
        </p:nvSpPr>
        <p:spPr>
          <a:xfrm>
            <a:off x="13752693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58" name="object 19558"/>
          <p:cNvSpPr/>
          <p:nvPr/>
        </p:nvSpPr>
        <p:spPr>
          <a:xfrm>
            <a:off x="13618666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59" name="object 19559"/>
          <p:cNvSpPr/>
          <p:nvPr/>
        </p:nvSpPr>
        <p:spPr>
          <a:xfrm>
            <a:off x="13506977" y="4412663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45606" y="0"/>
                </a:moveTo>
                <a:lnTo>
                  <a:pt x="44675" y="0"/>
                </a:lnTo>
              </a:path>
              <a:path w="4571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60" name="object 19560"/>
          <p:cNvSpPr/>
          <p:nvPr/>
        </p:nvSpPr>
        <p:spPr>
          <a:xfrm>
            <a:off x="13395287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61" name="object 19561"/>
          <p:cNvSpPr/>
          <p:nvPr/>
        </p:nvSpPr>
        <p:spPr>
          <a:xfrm>
            <a:off x="13328274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62" name="object 19562"/>
          <p:cNvSpPr/>
          <p:nvPr/>
        </p:nvSpPr>
        <p:spPr>
          <a:xfrm>
            <a:off x="13261260" y="441173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63" name="object 19563"/>
          <p:cNvSpPr/>
          <p:nvPr/>
        </p:nvSpPr>
        <p:spPr>
          <a:xfrm>
            <a:off x="13127232" y="441173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64" name="object 19564"/>
          <p:cNvSpPr/>
          <p:nvPr/>
        </p:nvSpPr>
        <p:spPr>
          <a:xfrm>
            <a:off x="13015532" y="4411742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90" h="1904">
                <a:moveTo>
                  <a:pt x="1866" y="927"/>
                </a:moveTo>
                <a:lnTo>
                  <a:pt x="1600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  <a:path w="46990" h="1904">
                <a:moveTo>
                  <a:pt x="46545" y="927"/>
                </a:moveTo>
                <a:lnTo>
                  <a:pt x="46266" y="266"/>
                </a:lnTo>
                <a:lnTo>
                  <a:pt x="45618" y="0"/>
                </a:lnTo>
                <a:lnTo>
                  <a:pt x="44958" y="266"/>
                </a:lnTo>
                <a:lnTo>
                  <a:pt x="44678" y="927"/>
                </a:lnTo>
                <a:lnTo>
                  <a:pt x="44958" y="1587"/>
                </a:lnTo>
                <a:lnTo>
                  <a:pt x="45618" y="1854"/>
                </a:lnTo>
                <a:lnTo>
                  <a:pt x="46266" y="1587"/>
                </a:lnTo>
                <a:lnTo>
                  <a:pt x="46545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65" name="object 19565"/>
          <p:cNvSpPr/>
          <p:nvPr/>
        </p:nvSpPr>
        <p:spPr>
          <a:xfrm>
            <a:off x="12904785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66" name="object 19566"/>
          <p:cNvSpPr/>
          <p:nvPr/>
        </p:nvSpPr>
        <p:spPr>
          <a:xfrm>
            <a:off x="12837771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67" name="object 19567"/>
          <p:cNvSpPr/>
          <p:nvPr/>
        </p:nvSpPr>
        <p:spPr>
          <a:xfrm>
            <a:off x="12770757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68" name="object 19568"/>
          <p:cNvSpPr/>
          <p:nvPr/>
        </p:nvSpPr>
        <p:spPr>
          <a:xfrm>
            <a:off x="12636730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69" name="object 19569"/>
          <p:cNvSpPr/>
          <p:nvPr/>
        </p:nvSpPr>
        <p:spPr>
          <a:xfrm>
            <a:off x="12525040" y="4412663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70" name="object 19570"/>
          <p:cNvSpPr/>
          <p:nvPr/>
        </p:nvSpPr>
        <p:spPr>
          <a:xfrm>
            <a:off x="12413351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71" name="object 19571"/>
          <p:cNvSpPr/>
          <p:nvPr/>
        </p:nvSpPr>
        <p:spPr>
          <a:xfrm>
            <a:off x="12346337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72" name="object 19572"/>
          <p:cNvSpPr/>
          <p:nvPr/>
        </p:nvSpPr>
        <p:spPr>
          <a:xfrm>
            <a:off x="12279324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73" name="object 19573"/>
          <p:cNvSpPr/>
          <p:nvPr/>
        </p:nvSpPr>
        <p:spPr>
          <a:xfrm>
            <a:off x="12145296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74" name="object 19574"/>
          <p:cNvSpPr/>
          <p:nvPr/>
        </p:nvSpPr>
        <p:spPr>
          <a:xfrm>
            <a:off x="12033607" y="4412663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75" name="object 19575"/>
          <p:cNvSpPr/>
          <p:nvPr/>
        </p:nvSpPr>
        <p:spPr>
          <a:xfrm>
            <a:off x="11921918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76" name="object 19576"/>
          <p:cNvSpPr/>
          <p:nvPr/>
        </p:nvSpPr>
        <p:spPr>
          <a:xfrm>
            <a:off x="11854904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77" name="object 19577"/>
          <p:cNvSpPr/>
          <p:nvPr/>
        </p:nvSpPr>
        <p:spPr>
          <a:xfrm>
            <a:off x="11787889" y="441173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78" name="object 19578"/>
          <p:cNvSpPr/>
          <p:nvPr/>
        </p:nvSpPr>
        <p:spPr>
          <a:xfrm>
            <a:off x="11653863" y="441173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579" name="object 19579"/>
          <p:cNvGrpSpPr/>
          <p:nvPr/>
        </p:nvGrpSpPr>
        <p:grpSpPr>
          <a:xfrm>
            <a:off x="11543104" y="4411732"/>
            <a:ext cx="45720" cy="1905"/>
            <a:chOff x="11543104" y="4411732"/>
            <a:chExt cx="45720" cy="1905"/>
          </a:xfrm>
        </p:grpSpPr>
        <p:sp>
          <p:nvSpPr>
            <p:cNvPr id="19580" name="object 19580"/>
            <p:cNvSpPr/>
            <p:nvPr/>
          </p:nvSpPr>
          <p:spPr>
            <a:xfrm>
              <a:off x="11586849" y="44117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81" name="object 19581"/>
            <p:cNvSpPr/>
            <p:nvPr/>
          </p:nvSpPr>
          <p:spPr>
            <a:xfrm>
              <a:off x="11543104" y="441266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582" name="object 19582"/>
          <p:cNvSpPr/>
          <p:nvPr/>
        </p:nvSpPr>
        <p:spPr>
          <a:xfrm>
            <a:off x="11431415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83" name="object 19583"/>
          <p:cNvSpPr/>
          <p:nvPr/>
        </p:nvSpPr>
        <p:spPr>
          <a:xfrm>
            <a:off x="11364401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84" name="object 19584"/>
          <p:cNvSpPr/>
          <p:nvPr/>
        </p:nvSpPr>
        <p:spPr>
          <a:xfrm>
            <a:off x="11297387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85" name="object 19585"/>
          <p:cNvSpPr/>
          <p:nvPr/>
        </p:nvSpPr>
        <p:spPr>
          <a:xfrm>
            <a:off x="11163360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86" name="object 19586"/>
          <p:cNvSpPr/>
          <p:nvPr/>
        </p:nvSpPr>
        <p:spPr>
          <a:xfrm>
            <a:off x="11051671" y="4412663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87" name="object 19587"/>
          <p:cNvSpPr/>
          <p:nvPr/>
        </p:nvSpPr>
        <p:spPr>
          <a:xfrm>
            <a:off x="10939981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88" name="object 19588"/>
          <p:cNvSpPr/>
          <p:nvPr/>
        </p:nvSpPr>
        <p:spPr>
          <a:xfrm>
            <a:off x="10872968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89" name="object 19589"/>
          <p:cNvSpPr/>
          <p:nvPr/>
        </p:nvSpPr>
        <p:spPr>
          <a:xfrm>
            <a:off x="10805954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90" name="object 19590"/>
          <p:cNvSpPr/>
          <p:nvPr/>
        </p:nvSpPr>
        <p:spPr>
          <a:xfrm>
            <a:off x="10671926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91" name="object 19591"/>
          <p:cNvSpPr/>
          <p:nvPr/>
        </p:nvSpPr>
        <p:spPr>
          <a:xfrm>
            <a:off x="10560237" y="4412663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92" name="object 19592"/>
          <p:cNvSpPr/>
          <p:nvPr/>
        </p:nvSpPr>
        <p:spPr>
          <a:xfrm>
            <a:off x="10448548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93" name="object 19593"/>
          <p:cNvSpPr/>
          <p:nvPr/>
        </p:nvSpPr>
        <p:spPr>
          <a:xfrm>
            <a:off x="10069734" y="4412663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94" name="object 19594"/>
          <p:cNvSpPr/>
          <p:nvPr/>
        </p:nvSpPr>
        <p:spPr>
          <a:xfrm>
            <a:off x="9958044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95" name="object 19595"/>
          <p:cNvSpPr/>
          <p:nvPr/>
        </p:nvSpPr>
        <p:spPr>
          <a:xfrm>
            <a:off x="9891031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96" name="object 19596"/>
          <p:cNvSpPr/>
          <p:nvPr/>
        </p:nvSpPr>
        <p:spPr>
          <a:xfrm>
            <a:off x="9824017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97" name="object 19597"/>
          <p:cNvSpPr/>
          <p:nvPr/>
        </p:nvSpPr>
        <p:spPr>
          <a:xfrm>
            <a:off x="9466611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98" name="object 19598"/>
          <p:cNvSpPr/>
          <p:nvPr/>
        </p:nvSpPr>
        <p:spPr>
          <a:xfrm>
            <a:off x="9399597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99" name="object 19599"/>
          <p:cNvSpPr/>
          <p:nvPr/>
        </p:nvSpPr>
        <p:spPr>
          <a:xfrm>
            <a:off x="9332583" y="441266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00" name="object 19600"/>
          <p:cNvSpPr/>
          <p:nvPr/>
        </p:nvSpPr>
        <p:spPr>
          <a:xfrm>
            <a:off x="13869037" y="4415455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01" name="object 19601"/>
          <p:cNvSpPr/>
          <p:nvPr/>
        </p:nvSpPr>
        <p:spPr>
          <a:xfrm>
            <a:off x="13738733" y="4412663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02" name="object 19602"/>
          <p:cNvSpPr/>
          <p:nvPr/>
        </p:nvSpPr>
        <p:spPr>
          <a:xfrm>
            <a:off x="13018335" y="44154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03" name="object 19603"/>
          <p:cNvSpPr/>
          <p:nvPr/>
        </p:nvSpPr>
        <p:spPr>
          <a:xfrm>
            <a:off x="12709328" y="441452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04" name="object 19604"/>
          <p:cNvSpPr/>
          <p:nvPr/>
        </p:nvSpPr>
        <p:spPr>
          <a:xfrm>
            <a:off x="12579024" y="441266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05" name="object 19605"/>
          <p:cNvSpPr/>
          <p:nvPr/>
        </p:nvSpPr>
        <p:spPr>
          <a:xfrm>
            <a:off x="11859558" y="441545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06" name="object 19606"/>
          <p:cNvSpPr/>
          <p:nvPr/>
        </p:nvSpPr>
        <p:spPr>
          <a:xfrm>
            <a:off x="11548688" y="441452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07" name="object 19607"/>
          <p:cNvSpPr/>
          <p:nvPr/>
        </p:nvSpPr>
        <p:spPr>
          <a:xfrm>
            <a:off x="11418384" y="441173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08" name="object 19608"/>
          <p:cNvSpPr/>
          <p:nvPr/>
        </p:nvSpPr>
        <p:spPr>
          <a:xfrm>
            <a:off x="10698918" y="441545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09" name="object 19609"/>
          <p:cNvSpPr/>
          <p:nvPr/>
        </p:nvSpPr>
        <p:spPr>
          <a:xfrm>
            <a:off x="9821225" y="441452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10" name="object 19610"/>
          <p:cNvSpPr/>
          <p:nvPr/>
        </p:nvSpPr>
        <p:spPr>
          <a:xfrm>
            <a:off x="10131163" y="441359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11" name="object 19611"/>
          <p:cNvSpPr/>
          <p:nvPr/>
        </p:nvSpPr>
        <p:spPr>
          <a:xfrm>
            <a:off x="10491361" y="441452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12" name="object 19612"/>
          <p:cNvSpPr/>
          <p:nvPr/>
        </p:nvSpPr>
        <p:spPr>
          <a:xfrm>
            <a:off x="10670995" y="441545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13" name="object 19613"/>
          <p:cNvSpPr/>
          <p:nvPr/>
        </p:nvSpPr>
        <p:spPr>
          <a:xfrm>
            <a:off x="11291803" y="441266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14" name="object 19614"/>
          <p:cNvSpPr/>
          <p:nvPr/>
        </p:nvSpPr>
        <p:spPr>
          <a:xfrm>
            <a:off x="11341132" y="441545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15" name="object 19615"/>
          <p:cNvSpPr/>
          <p:nvPr/>
        </p:nvSpPr>
        <p:spPr>
          <a:xfrm>
            <a:off x="11961939" y="441266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16" name="object 19616"/>
          <p:cNvSpPr/>
          <p:nvPr/>
        </p:nvSpPr>
        <p:spPr>
          <a:xfrm>
            <a:off x="12141573" y="441359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17" name="object 19617"/>
          <p:cNvSpPr/>
          <p:nvPr/>
        </p:nvSpPr>
        <p:spPr>
          <a:xfrm>
            <a:off x="13351541" y="44154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18" name="object 19618"/>
          <p:cNvSpPr/>
          <p:nvPr/>
        </p:nvSpPr>
        <p:spPr>
          <a:xfrm>
            <a:off x="13661480" y="4415455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19" name="object 19619"/>
          <p:cNvSpPr/>
          <p:nvPr/>
        </p:nvSpPr>
        <p:spPr>
          <a:xfrm>
            <a:off x="13972350" y="441359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20" name="object 19620"/>
          <p:cNvSpPr/>
          <p:nvPr/>
        </p:nvSpPr>
        <p:spPr>
          <a:xfrm>
            <a:off x="14281356" y="441173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21" name="object 19621"/>
          <p:cNvSpPr/>
          <p:nvPr/>
        </p:nvSpPr>
        <p:spPr>
          <a:xfrm>
            <a:off x="14331618" y="4415455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22" name="object 19622"/>
          <p:cNvSpPr/>
          <p:nvPr/>
        </p:nvSpPr>
        <p:spPr>
          <a:xfrm>
            <a:off x="13896029" y="4412663"/>
            <a:ext cx="5080" cy="3810"/>
          </a:xfrm>
          <a:custGeom>
            <a:avLst/>
            <a:gdLst/>
            <a:ahLst/>
            <a:cxnLst/>
            <a:rect l="l" t="t" r="r" b="b"/>
            <a:pathLst>
              <a:path w="5080" h="3810">
                <a:moveTo>
                  <a:pt x="4653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23" name="object 19623"/>
          <p:cNvSpPr/>
          <p:nvPr/>
        </p:nvSpPr>
        <p:spPr>
          <a:xfrm>
            <a:off x="12166703" y="4412663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1861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24" name="object 19624"/>
          <p:cNvSpPr/>
          <p:nvPr/>
        </p:nvSpPr>
        <p:spPr>
          <a:xfrm>
            <a:off x="13589813" y="441545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25" name="object 19625"/>
          <p:cNvSpPr/>
          <p:nvPr/>
        </p:nvSpPr>
        <p:spPr>
          <a:xfrm>
            <a:off x="13702433" y="4412663"/>
            <a:ext cx="1270" cy="3810"/>
          </a:xfrm>
          <a:custGeom>
            <a:avLst/>
            <a:gdLst/>
            <a:ahLst/>
            <a:cxnLst/>
            <a:rect l="l" t="t" r="r" b="b"/>
            <a:pathLst>
              <a:path w="1269" h="3810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26" name="object 19626"/>
          <p:cNvSpPr/>
          <p:nvPr/>
        </p:nvSpPr>
        <p:spPr>
          <a:xfrm>
            <a:off x="11920056" y="4412663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0" y="0"/>
                </a:moveTo>
                <a:lnTo>
                  <a:pt x="1861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27" name="object 19627"/>
          <p:cNvSpPr/>
          <p:nvPr/>
        </p:nvSpPr>
        <p:spPr>
          <a:xfrm>
            <a:off x="13717325" y="4412663"/>
            <a:ext cx="1905" cy="3175"/>
          </a:xfrm>
          <a:custGeom>
            <a:avLst/>
            <a:gdLst/>
            <a:ahLst/>
            <a:cxnLst/>
            <a:rect l="l" t="t" r="r" b="b"/>
            <a:pathLst>
              <a:path w="1905" h="3175">
                <a:moveTo>
                  <a:pt x="0" y="0"/>
                </a:moveTo>
                <a:lnTo>
                  <a:pt x="1861" y="279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28" name="object 19628"/>
          <p:cNvSpPr/>
          <p:nvPr/>
        </p:nvSpPr>
        <p:spPr>
          <a:xfrm>
            <a:off x="10969765" y="4403356"/>
            <a:ext cx="1270" cy="9525"/>
          </a:xfrm>
          <a:custGeom>
            <a:avLst/>
            <a:gdLst/>
            <a:ahLst/>
            <a:cxnLst/>
            <a:rect l="l" t="t" r="r" b="b"/>
            <a:pathLst>
              <a:path w="1270" h="9525">
                <a:moveTo>
                  <a:pt x="0" y="0"/>
                </a:moveTo>
                <a:lnTo>
                  <a:pt x="930" y="9307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29" name="object 19629"/>
          <p:cNvSpPr/>
          <p:nvPr/>
        </p:nvSpPr>
        <p:spPr>
          <a:xfrm>
            <a:off x="10944635" y="425629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30" name="object 19630"/>
          <p:cNvSpPr/>
          <p:nvPr/>
        </p:nvSpPr>
        <p:spPr>
          <a:xfrm>
            <a:off x="10944635" y="432331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31" name="object 19631"/>
          <p:cNvSpPr/>
          <p:nvPr/>
        </p:nvSpPr>
        <p:spPr>
          <a:xfrm>
            <a:off x="10947427" y="425257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32" name="object 19632"/>
          <p:cNvSpPr/>
          <p:nvPr/>
        </p:nvSpPr>
        <p:spPr>
          <a:xfrm>
            <a:off x="11957285" y="396683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33" name="object 19633"/>
          <p:cNvSpPr/>
          <p:nvPr/>
        </p:nvSpPr>
        <p:spPr>
          <a:xfrm>
            <a:off x="12987621" y="396497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34" name="object 19634"/>
          <p:cNvSpPr/>
          <p:nvPr/>
        </p:nvSpPr>
        <p:spPr>
          <a:xfrm>
            <a:off x="13968626" y="396683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35" name="object 19635"/>
          <p:cNvSpPr/>
          <p:nvPr/>
        </p:nvSpPr>
        <p:spPr>
          <a:xfrm>
            <a:off x="14148260" y="396590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36" name="object 19636"/>
          <p:cNvSpPr/>
          <p:nvPr/>
        </p:nvSpPr>
        <p:spPr>
          <a:xfrm>
            <a:off x="14278565" y="396776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37" name="object 19637"/>
          <p:cNvSpPr/>
          <p:nvPr/>
        </p:nvSpPr>
        <p:spPr>
          <a:xfrm>
            <a:off x="15128335" y="3966836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38" name="object 19638"/>
          <p:cNvSpPr/>
          <p:nvPr/>
        </p:nvSpPr>
        <p:spPr>
          <a:xfrm>
            <a:off x="15307969" y="3965905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39" name="object 19639"/>
          <p:cNvSpPr/>
          <p:nvPr/>
        </p:nvSpPr>
        <p:spPr>
          <a:xfrm>
            <a:off x="15438274" y="3968698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40" name="object 19640"/>
          <p:cNvSpPr/>
          <p:nvPr/>
        </p:nvSpPr>
        <p:spPr>
          <a:xfrm>
            <a:off x="15208380" y="3967767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41" name="object 19641"/>
          <p:cNvSpPr/>
          <p:nvPr/>
        </p:nvSpPr>
        <p:spPr>
          <a:xfrm>
            <a:off x="15028746" y="396683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42" name="object 19642"/>
          <p:cNvSpPr/>
          <p:nvPr/>
        </p:nvSpPr>
        <p:spPr>
          <a:xfrm>
            <a:off x="13508839" y="396590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43" name="object 19643"/>
          <p:cNvSpPr/>
          <p:nvPr/>
        </p:nvSpPr>
        <p:spPr>
          <a:xfrm>
            <a:off x="12218825" y="396869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44" name="object 19644"/>
          <p:cNvSpPr/>
          <p:nvPr/>
        </p:nvSpPr>
        <p:spPr>
          <a:xfrm>
            <a:off x="12038261" y="396776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45" name="object 19645"/>
          <p:cNvSpPr/>
          <p:nvPr/>
        </p:nvSpPr>
        <p:spPr>
          <a:xfrm>
            <a:off x="14907748" y="3965905"/>
            <a:ext cx="9525" cy="3810"/>
          </a:xfrm>
          <a:custGeom>
            <a:avLst/>
            <a:gdLst/>
            <a:ahLst/>
            <a:cxnLst/>
            <a:rect l="l" t="t" r="r" b="b"/>
            <a:pathLst>
              <a:path w="9525" h="3810">
                <a:moveTo>
                  <a:pt x="0" y="3722"/>
                </a:moveTo>
                <a:lnTo>
                  <a:pt x="9307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46" name="object 19646"/>
          <p:cNvSpPr/>
          <p:nvPr/>
        </p:nvSpPr>
        <p:spPr>
          <a:xfrm>
            <a:off x="11835358" y="3965905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47" name="object 19647"/>
          <p:cNvSpPr/>
          <p:nvPr/>
        </p:nvSpPr>
        <p:spPr>
          <a:xfrm>
            <a:off x="14003064" y="3965905"/>
            <a:ext cx="10795" cy="3810"/>
          </a:xfrm>
          <a:custGeom>
            <a:avLst/>
            <a:gdLst/>
            <a:ahLst/>
            <a:cxnLst/>
            <a:rect l="l" t="t" r="r" b="b"/>
            <a:pathLst>
              <a:path w="10794" h="3810">
                <a:moveTo>
                  <a:pt x="10238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48" name="object 19648"/>
          <p:cNvSpPr/>
          <p:nvPr/>
        </p:nvSpPr>
        <p:spPr>
          <a:xfrm>
            <a:off x="11541242" y="399382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49" name="object 19649"/>
          <p:cNvSpPr/>
          <p:nvPr/>
        </p:nvSpPr>
        <p:spPr>
          <a:xfrm>
            <a:off x="11876311" y="3993827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930" y="0"/>
                </a:lnTo>
              </a:path>
              <a:path w="45720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50" name="object 19650"/>
          <p:cNvSpPr/>
          <p:nvPr/>
        </p:nvSpPr>
        <p:spPr>
          <a:xfrm>
            <a:off x="12032676" y="399382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51" name="object 19651"/>
          <p:cNvSpPr/>
          <p:nvPr/>
        </p:nvSpPr>
        <p:spPr>
          <a:xfrm>
            <a:off x="12099690" y="399382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52" name="object 19652"/>
          <p:cNvSpPr/>
          <p:nvPr/>
        </p:nvSpPr>
        <p:spPr>
          <a:xfrm>
            <a:off x="12166703" y="399382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53" name="object 19653"/>
          <p:cNvSpPr/>
          <p:nvPr/>
        </p:nvSpPr>
        <p:spPr>
          <a:xfrm>
            <a:off x="12300731" y="399382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54" name="object 19654"/>
          <p:cNvSpPr/>
          <p:nvPr/>
        </p:nvSpPr>
        <p:spPr>
          <a:xfrm>
            <a:off x="12367745" y="3993827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930" y="0"/>
                </a:lnTo>
              </a:path>
              <a:path w="45720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55" name="object 19655"/>
          <p:cNvSpPr/>
          <p:nvPr/>
        </p:nvSpPr>
        <p:spPr>
          <a:xfrm>
            <a:off x="12523179" y="399289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56" name="object 19656"/>
          <p:cNvSpPr/>
          <p:nvPr/>
        </p:nvSpPr>
        <p:spPr>
          <a:xfrm>
            <a:off x="12590192" y="399289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57" name="object 19657"/>
          <p:cNvSpPr/>
          <p:nvPr/>
        </p:nvSpPr>
        <p:spPr>
          <a:xfrm>
            <a:off x="12657206" y="399289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58" name="object 19658"/>
          <p:cNvSpPr/>
          <p:nvPr/>
        </p:nvSpPr>
        <p:spPr>
          <a:xfrm>
            <a:off x="13014613" y="399382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59" name="object 19659"/>
          <p:cNvSpPr/>
          <p:nvPr/>
        </p:nvSpPr>
        <p:spPr>
          <a:xfrm>
            <a:off x="13282668" y="399382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60" name="object 19660"/>
          <p:cNvSpPr/>
          <p:nvPr/>
        </p:nvSpPr>
        <p:spPr>
          <a:xfrm>
            <a:off x="13349681" y="3993827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0" y="0"/>
                </a:moveTo>
                <a:lnTo>
                  <a:pt x="930" y="0"/>
                </a:lnTo>
              </a:path>
              <a:path w="45719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61" name="object 19661"/>
          <p:cNvSpPr/>
          <p:nvPr/>
        </p:nvSpPr>
        <p:spPr>
          <a:xfrm>
            <a:off x="13506046" y="399382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62" name="object 19662"/>
          <p:cNvSpPr/>
          <p:nvPr/>
        </p:nvSpPr>
        <p:spPr>
          <a:xfrm>
            <a:off x="13573059" y="399382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63" name="object 19663"/>
          <p:cNvSpPr/>
          <p:nvPr/>
        </p:nvSpPr>
        <p:spPr>
          <a:xfrm>
            <a:off x="13640074" y="399382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64" name="object 19664"/>
          <p:cNvSpPr/>
          <p:nvPr/>
        </p:nvSpPr>
        <p:spPr>
          <a:xfrm>
            <a:off x="13996548" y="399289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65" name="object 19665"/>
          <p:cNvSpPr/>
          <p:nvPr/>
        </p:nvSpPr>
        <p:spPr>
          <a:xfrm>
            <a:off x="14063563" y="399289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66" name="object 19666"/>
          <p:cNvSpPr/>
          <p:nvPr/>
        </p:nvSpPr>
        <p:spPr>
          <a:xfrm>
            <a:off x="14130576" y="399289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67" name="object 19667"/>
          <p:cNvSpPr/>
          <p:nvPr/>
        </p:nvSpPr>
        <p:spPr>
          <a:xfrm>
            <a:off x="14264603" y="399382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68" name="object 19668"/>
          <p:cNvSpPr/>
          <p:nvPr/>
        </p:nvSpPr>
        <p:spPr>
          <a:xfrm>
            <a:off x="14331618" y="399382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69" name="object 19669"/>
          <p:cNvSpPr/>
          <p:nvPr/>
        </p:nvSpPr>
        <p:spPr>
          <a:xfrm>
            <a:off x="14622009" y="399382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70" name="object 19670"/>
          <p:cNvSpPr/>
          <p:nvPr/>
        </p:nvSpPr>
        <p:spPr>
          <a:xfrm>
            <a:off x="14756037" y="399382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71" name="object 19671"/>
          <p:cNvSpPr/>
          <p:nvPr/>
        </p:nvSpPr>
        <p:spPr>
          <a:xfrm>
            <a:off x="14823051" y="399382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72" name="object 19672"/>
          <p:cNvSpPr/>
          <p:nvPr/>
        </p:nvSpPr>
        <p:spPr>
          <a:xfrm>
            <a:off x="14979415" y="399382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73" name="object 19673"/>
          <p:cNvSpPr/>
          <p:nvPr/>
        </p:nvSpPr>
        <p:spPr>
          <a:xfrm>
            <a:off x="15046430" y="399382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74" name="object 19674"/>
          <p:cNvSpPr/>
          <p:nvPr/>
        </p:nvSpPr>
        <p:spPr>
          <a:xfrm>
            <a:off x="15113443" y="399382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75" name="object 19675"/>
          <p:cNvSpPr/>
          <p:nvPr/>
        </p:nvSpPr>
        <p:spPr>
          <a:xfrm>
            <a:off x="15247470" y="399382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676" name="object 19676"/>
          <p:cNvGrpSpPr/>
          <p:nvPr/>
        </p:nvGrpSpPr>
        <p:grpSpPr>
          <a:xfrm>
            <a:off x="15314485" y="3992897"/>
            <a:ext cx="45720" cy="1905"/>
            <a:chOff x="15314485" y="3992897"/>
            <a:chExt cx="45720" cy="1905"/>
          </a:xfrm>
        </p:grpSpPr>
        <p:sp>
          <p:nvSpPr>
            <p:cNvPr id="19677" name="object 19677"/>
            <p:cNvSpPr/>
            <p:nvPr/>
          </p:nvSpPr>
          <p:spPr>
            <a:xfrm>
              <a:off x="15314485" y="399382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78" name="object 19678"/>
            <p:cNvSpPr/>
            <p:nvPr/>
          </p:nvSpPr>
          <p:spPr>
            <a:xfrm>
              <a:off x="15358229" y="39928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679" name="object 19679"/>
          <p:cNvSpPr/>
          <p:nvPr/>
        </p:nvSpPr>
        <p:spPr>
          <a:xfrm>
            <a:off x="15469919" y="399289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80" name="object 19680"/>
          <p:cNvSpPr/>
          <p:nvPr/>
        </p:nvSpPr>
        <p:spPr>
          <a:xfrm>
            <a:off x="11559857" y="399103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81" name="object 19681"/>
          <p:cNvSpPr/>
          <p:nvPr/>
        </p:nvSpPr>
        <p:spPr>
          <a:xfrm>
            <a:off x="12408697" y="39901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82" name="object 19682"/>
          <p:cNvSpPr/>
          <p:nvPr/>
        </p:nvSpPr>
        <p:spPr>
          <a:xfrm>
            <a:off x="13569337" y="3991035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83" name="object 19683"/>
          <p:cNvSpPr/>
          <p:nvPr/>
        </p:nvSpPr>
        <p:spPr>
          <a:xfrm>
            <a:off x="14008648" y="399289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84" name="object 19684"/>
          <p:cNvSpPr/>
          <p:nvPr/>
        </p:nvSpPr>
        <p:spPr>
          <a:xfrm>
            <a:off x="14729976" y="399103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85" name="object 19685"/>
          <p:cNvSpPr/>
          <p:nvPr/>
        </p:nvSpPr>
        <p:spPr>
          <a:xfrm>
            <a:off x="15039914" y="399196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86" name="object 19686"/>
          <p:cNvSpPr/>
          <p:nvPr/>
        </p:nvSpPr>
        <p:spPr>
          <a:xfrm>
            <a:off x="15296801" y="3992897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87" name="object 19687"/>
          <p:cNvSpPr/>
          <p:nvPr/>
        </p:nvSpPr>
        <p:spPr>
          <a:xfrm>
            <a:off x="14936601" y="399103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88" name="object 19688"/>
          <p:cNvSpPr/>
          <p:nvPr/>
        </p:nvSpPr>
        <p:spPr>
          <a:xfrm>
            <a:off x="14756969" y="3991035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89" name="object 19689"/>
          <p:cNvSpPr/>
          <p:nvPr/>
        </p:nvSpPr>
        <p:spPr>
          <a:xfrm>
            <a:off x="14136160" y="399289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90" name="object 19690"/>
          <p:cNvSpPr/>
          <p:nvPr/>
        </p:nvSpPr>
        <p:spPr>
          <a:xfrm>
            <a:off x="14086831" y="3991035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91" name="object 19691"/>
          <p:cNvSpPr/>
          <p:nvPr/>
        </p:nvSpPr>
        <p:spPr>
          <a:xfrm>
            <a:off x="13466024" y="399289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92" name="object 19692"/>
          <p:cNvSpPr/>
          <p:nvPr/>
        </p:nvSpPr>
        <p:spPr>
          <a:xfrm>
            <a:off x="13286390" y="399196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93" name="object 19693"/>
          <p:cNvSpPr/>
          <p:nvPr/>
        </p:nvSpPr>
        <p:spPr>
          <a:xfrm>
            <a:off x="12076421" y="39901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94" name="object 19694"/>
          <p:cNvSpPr/>
          <p:nvPr/>
        </p:nvSpPr>
        <p:spPr>
          <a:xfrm>
            <a:off x="11528212" y="3991035"/>
            <a:ext cx="5080" cy="3175"/>
          </a:xfrm>
          <a:custGeom>
            <a:avLst/>
            <a:gdLst/>
            <a:ahLst/>
            <a:cxnLst/>
            <a:rect l="l" t="t" r="r" b="b"/>
            <a:pathLst>
              <a:path w="5079" h="3175">
                <a:moveTo>
                  <a:pt x="0" y="2792"/>
                </a:moveTo>
                <a:lnTo>
                  <a:pt x="4653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95" name="object 19695"/>
          <p:cNvSpPr/>
          <p:nvPr/>
        </p:nvSpPr>
        <p:spPr>
          <a:xfrm>
            <a:off x="11839081" y="399103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96" name="object 19696"/>
          <p:cNvSpPr/>
          <p:nvPr/>
        </p:nvSpPr>
        <p:spPr>
          <a:xfrm>
            <a:off x="15240024" y="399289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97" name="object 19697"/>
          <p:cNvSpPr/>
          <p:nvPr/>
        </p:nvSpPr>
        <p:spPr>
          <a:xfrm>
            <a:off x="13507908" y="3991035"/>
            <a:ext cx="1270" cy="3175"/>
          </a:xfrm>
          <a:custGeom>
            <a:avLst/>
            <a:gdLst/>
            <a:ahLst/>
            <a:cxnLst/>
            <a:rect l="l" t="t" r="r" b="b"/>
            <a:pathLst>
              <a:path w="1269" h="3175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98" name="object 19698"/>
          <p:cNvSpPr/>
          <p:nvPr/>
        </p:nvSpPr>
        <p:spPr>
          <a:xfrm>
            <a:off x="15289355" y="3991035"/>
            <a:ext cx="1270" cy="3175"/>
          </a:xfrm>
          <a:custGeom>
            <a:avLst/>
            <a:gdLst/>
            <a:ahLst/>
            <a:cxnLst/>
            <a:rect l="l" t="t" r="r" b="b"/>
            <a:pathLst>
              <a:path w="1269" h="3175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99" name="object 19699"/>
          <p:cNvSpPr/>
          <p:nvPr/>
        </p:nvSpPr>
        <p:spPr>
          <a:xfrm>
            <a:off x="4020820" y="44536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00" name="object 19700"/>
          <p:cNvSpPr/>
          <p:nvPr/>
        </p:nvSpPr>
        <p:spPr>
          <a:xfrm>
            <a:off x="4021751" y="452062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01" name="object 19701"/>
          <p:cNvSpPr/>
          <p:nvPr/>
        </p:nvSpPr>
        <p:spPr>
          <a:xfrm>
            <a:off x="4021751" y="458764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02" name="object 19702"/>
          <p:cNvSpPr/>
          <p:nvPr/>
        </p:nvSpPr>
        <p:spPr>
          <a:xfrm>
            <a:off x="4021751" y="521310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03" name="object 19703"/>
          <p:cNvSpPr/>
          <p:nvPr/>
        </p:nvSpPr>
        <p:spPr>
          <a:xfrm>
            <a:off x="4021751" y="5280118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04" name="object 19704"/>
          <p:cNvSpPr/>
          <p:nvPr/>
        </p:nvSpPr>
        <p:spPr>
          <a:xfrm>
            <a:off x="4021751" y="543648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05" name="object 19705"/>
          <p:cNvSpPr/>
          <p:nvPr/>
        </p:nvSpPr>
        <p:spPr>
          <a:xfrm>
            <a:off x="4023612" y="531920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06" name="object 19706"/>
          <p:cNvSpPr/>
          <p:nvPr/>
        </p:nvSpPr>
        <p:spPr>
          <a:xfrm>
            <a:off x="4047811" y="455785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07" name="object 19707"/>
          <p:cNvSpPr/>
          <p:nvPr/>
        </p:nvSpPr>
        <p:spPr>
          <a:xfrm>
            <a:off x="4048742" y="54076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08" name="object 19708"/>
          <p:cNvSpPr/>
          <p:nvPr/>
        </p:nvSpPr>
        <p:spPr>
          <a:xfrm>
            <a:off x="4047811" y="463697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09" name="object 19709"/>
          <p:cNvSpPr/>
          <p:nvPr/>
        </p:nvSpPr>
        <p:spPr>
          <a:xfrm>
            <a:off x="4066426" y="544672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10" name="object 19710"/>
          <p:cNvSpPr/>
          <p:nvPr/>
        </p:nvSpPr>
        <p:spPr>
          <a:xfrm>
            <a:off x="4133440" y="544672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11" name="object 19711"/>
          <p:cNvSpPr/>
          <p:nvPr/>
        </p:nvSpPr>
        <p:spPr>
          <a:xfrm>
            <a:off x="4266536" y="544579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12" name="object 19712"/>
          <p:cNvSpPr/>
          <p:nvPr/>
        </p:nvSpPr>
        <p:spPr>
          <a:xfrm>
            <a:off x="4333545" y="5445802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89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  <a:path w="46989" h="1904">
                <a:moveTo>
                  <a:pt x="46532" y="927"/>
                </a:moveTo>
                <a:lnTo>
                  <a:pt x="46266" y="266"/>
                </a:lnTo>
                <a:lnTo>
                  <a:pt x="45605" y="0"/>
                </a:lnTo>
                <a:lnTo>
                  <a:pt x="44945" y="266"/>
                </a:lnTo>
                <a:lnTo>
                  <a:pt x="44678" y="927"/>
                </a:lnTo>
                <a:lnTo>
                  <a:pt x="44945" y="1587"/>
                </a:lnTo>
                <a:lnTo>
                  <a:pt x="45605" y="1854"/>
                </a:lnTo>
                <a:lnTo>
                  <a:pt x="46266" y="1587"/>
                </a:lnTo>
                <a:lnTo>
                  <a:pt x="46532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13" name="object 19713"/>
          <p:cNvSpPr/>
          <p:nvPr/>
        </p:nvSpPr>
        <p:spPr>
          <a:xfrm>
            <a:off x="4489915" y="544672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14" name="object 19714"/>
          <p:cNvSpPr/>
          <p:nvPr/>
        </p:nvSpPr>
        <p:spPr>
          <a:xfrm>
            <a:off x="4556929" y="544672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15" name="object 19715"/>
          <p:cNvSpPr/>
          <p:nvPr/>
        </p:nvSpPr>
        <p:spPr>
          <a:xfrm>
            <a:off x="4869660" y="544672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16" name="object 19716"/>
          <p:cNvSpPr/>
          <p:nvPr/>
        </p:nvSpPr>
        <p:spPr>
          <a:xfrm>
            <a:off x="4981349" y="544672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17" name="object 19717"/>
          <p:cNvSpPr/>
          <p:nvPr/>
        </p:nvSpPr>
        <p:spPr>
          <a:xfrm>
            <a:off x="5048363" y="544672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18" name="object 19718"/>
          <p:cNvSpPr/>
          <p:nvPr/>
        </p:nvSpPr>
        <p:spPr>
          <a:xfrm>
            <a:off x="5115376" y="544672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19" name="object 19719"/>
          <p:cNvSpPr/>
          <p:nvPr/>
        </p:nvSpPr>
        <p:spPr>
          <a:xfrm>
            <a:off x="5249404" y="544672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20" name="object 19720"/>
          <p:cNvSpPr/>
          <p:nvPr/>
        </p:nvSpPr>
        <p:spPr>
          <a:xfrm>
            <a:off x="5316417" y="5446721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930" y="0"/>
                </a:lnTo>
              </a:path>
              <a:path w="45720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21" name="object 19721"/>
          <p:cNvSpPr/>
          <p:nvPr/>
        </p:nvSpPr>
        <p:spPr>
          <a:xfrm>
            <a:off x="5739906" y="544579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22" name="object 19722"/>
          <p:cNvSpPr/>
          <p:nvPr/>
        </p:nvSpPr>
        <p:spPr>
          <a:xfrm>
            <a:off x="5806910" y="5445802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89" h="1904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  <a:path w="46989" h="1904">
                <a:moveTo>
                  <a:pt x="46545" y="927"/>
                </a:moveTo>
                <a:lnTo>
                  <a:pt x="46266" y="266"/>
                </a:lnTo>
                <a:lnTo>
                  <a:pt x="45605" y="0"/>
                </a:lnTo>
                <a:lnTo>
                  <a:pt x="44958" y="266"/>
                </a:lnTo>
                <a:lnTo>
                  <a:pt x="44678" y="927"/>
                </a:lnTo>
                <a:lnTo>
                  <a:pt x="44958" y="1587"/>
                </a:lnTo>
                <a:lnTo>
                  <a:pt x="45605" y="1854"/>
                </a:lnTo>
                <a:lnTo>
                  <a:pt x="46266" y="1587"/>
                </a:lnTo>
                <a:lnTo>
                  <a:pt x="46545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23" name="object 19723"/>
          <p:cNvSpPr/>
          <p:nvPr/>
        </p:nvSpPr>
        <p:spPr>
          <a:xfrm>
            <a:off x="4194869" y="544392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24" name="object 19724"/>
          <p:cNvSpPr/>
          <p:nvPr/>
        </p:nvSpPr>
        <p:spPr>
          <a:xfrm>
            <a:off x="4324243" y="544579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25" name="object 19725"/>
          <p:cNvSpPr/>
          <p:nvPr/>
        </p:nvSpPr>
        <p:spPr>
          <a:xfrm>
            <a:off x="5044640" y="544299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26" name="object 19726"/>
          <p:cNvSpPr/>
          <p:nvPr/>
        </p:nvSpPr>
        <p:spPr>
          <a:xfrm>
            <a:off x="5354578" y="544392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27" name="object 19727"/>
          <p:cNvSpPr/>
          <p:nvPr/>
        </p:nvSpPr>
        <p:spPr>
          <a:xfrm>
            <a:off x="4942258" y="5442998"/>
            <a:ext cx="41910" cy="3810"/>
          </a:xfrm>
          <a:custGeom>
            <a:avLst/>
            <a:gdLst/>
            <a:ahLst/>
            <a:cxnLst/>
            <a:rect l="l" t="t" r="r" b="b"/>
            <a:pathLst>
              <a:path w="41910" h="3810">
                <a:moveTo>
                  <a:pt x="930" y="2792"/>
                </a:moveTo>
                <a:lnTo>
                  <a:pt x="0" y="3722"/>
                </a:lnTo>
              </a:path>
              <a:path w="41910" h="3810">
                <a:moveTo>
                  <a:pt x="41883" y="3722"/>
                </a:moveTo>
                <a:lnTo>
                  <a:pt x="4095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28" name="object 19728"/>
          <p:cNvSpPr/>
          <p:nvPr/>
        </p:nvSpPr>
        <p:spPr>
          <a:xfrm>
            <a:off x="4283290" y="541879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29" name="object 19729"/>
          <p:cNvSpPr/>
          <p:nvPr/>
        </p:nvSpPr>
        <p:spPr>
          <a:xfrm>
            <a:off x="4462924" y="541786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30" name="object 19730"/>
          <p:cNvSpPr/>
          <p:nvPr/>
        </p:nvSpPr>
        <p:spPr>
          <a:xfrm>
            <a:off x="5753868" y="542066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31" name="object 19731"/>
          <p:cNvSpPr/>
          <p:nvPr/>
        </p:nvSpPr>
        <p:spPr>
          <a:xfrm>
            <a:off x="4983210" y="541786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32" name="object 19732"/>
          <p:cNvSpPr/>
          <p:nvPr/>
        </p:nvSpPr>
        <p:spPr>
          <a:xfrm>
            <a:off x="4363334" y="542066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33" name="object 19733"/>
          <p:cNvSpPr/>
          <p:nvPr/>
        </p:nvSpPr>
        <p:spPr>
          <a:xfrm>
            <a:off x="4313073" y="541786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34" name="object 19734"/>
          <p:cNvSpPr/>
          <p:nvPr/>
        </p:nvSpPr>
        <p:spPr>
          <a:xfrm>
            <a:off x="5196351" y="5418799"/>
            <a:ext cx="19050" cy="3175"/>
          </a:xfrm>
          <a:custGeom>
            <a:avLst/>
            <a:gdLst/>
            <a:ahLst/>
            <a:cxnLst/>
            <a:rect l="l" t="t" r="r" b="b"/>
            <a:pathLst>
              <a:path w="19050" h="3175">
                <a:moveTo>
                  <a:pt x="0" y="2792"/>
                </a:moveTo>
                <a:lnTo>
                  <a:pt x="18614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35" name="object 19735"/>
          <p:cNvSpPr/>
          <p:nvPr/>
        </p:nvSpPr>
        <p:spPr>
          <a:xfrm>
            <a:off x="3327414" y="396869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36" name="object 19736"/>
          <p:cNvSpPr/>
          <p:nvPr/>
        </p:nvSpPr>
        <p:spPr>
          <a:xfrm>
            <a:off x="3507048" y="3967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37" name="object 19737"/>
          <p:cNvSpPr/>
          <p:nvPr/>
        </p:nvSpPr>
        <p:spPr>
          <a:xfrm>
            <a:off x="3637352" y="396962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38" name="object 19738"/>
          <p:cNvSpPr/>
          <p:nvPr/>
        </p:nvSpPr>
        <p:spPr>
          <a:xfrm>
            <a:off x="4797992" y="397055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39" name="object 19739"/>
          <p:cNvSpPr/>
          <p:nvPr/>
        </p:nvSpPr>
        <p:spPr>
          <a:xfrm>
            <a:off x="4027335" y="3967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40" name="object 19740"/>
          <p:cNvSpPr/>
          <p:nvPr/>
        </p:nvSpPr>
        <p:spPr>
          <a:xfrm>
            <a:off x="3718328" y="396962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41" name="object 19741"/>
          <p:cNvSpPr/>
          <p:nvPr/>
        </p:nvSpPr>
        <p:spPr>
          <a:xfrm>
            <a:off x="3407458" y="397055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42" name="object 19742"/>
          <p:cNvSpPr/>
          <p:nvPr/>
        </p:nvSpPr>
        <p:spPr>
          <a:xfrm>
            <a:off x="3357198" y="3967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43" name="object 19743"/>
          <p:cNvSpPr/>
          <p:nvPr/>
        </p:nvSpPr>
        <p:spPr>
          <a:xfrm>
            <a:off x="4240476" y="3968698"/>
            <a:ext cx="19685" cy="3810"/>
          </a:xfrm>
          <a:custGeom>
            <a:avLst/>
            <a:gdLst/>
            <a:ahLst/>
            <a:cxnLst/>
            <a:rect l="l" t="t" r="r" b="b"/>
            <a:pathLst>
              <a:path w="19685" h="3810">
                <a:moveTo>
                  <a:pt x="0" y="3722"/>
                </a:moveTo>
                <a:lnTo>
                  <a:pt x="19545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44" name="object 19744"/>
          <p:cNvSpPr/>
          <p:nvPr/>
        </p:nvSpPr>
        <p:spPr>
          <a:xfrm>
            <a:off x="3043537" y="3996620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45" name="object 19745"/>
          <p:cNvSpPr/>
          <p:nvPr/>
        </p:nvSpPr>
        <p:spPr>
          <a:xfrm>
            <a:off x="3110551" y="3996620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46" name="object 19746"/>
          <p:cNvSpPr/>
          <p:nvPr/>
        </p:nvSpPr>
        <p:spPr>
          <a:xfrm>
            <a:off x="3177564" y="3996620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47" name="object 19747"/>
          <p:cNvSpPr/>
          <p:nvPr/>
        </p:nvSpPr>
        <p:spPr>
          <a:xfrm>
            <a:off x="3311592" y="399662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48" name="object 19748"/>
          <p:cNvSpPr/>
          <p:nvPr/>
        </p:nvSpPr>
        <p:spPr>
          <a:xfrm>
            <a:off x="3377666" y="3995690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89" h="1904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39"/>
                </a:lnTo>
                <a:close/>
              </a:path>
              <a:path w="46989" h="1904">
                <a:moveTo>
                  <a:pt x="46545" y="939"/>
                </a:moveTo>
                <a:lnTo>
                  <a:pt x="46266" y="279"/>
                </a:lnTo>
                <a:lnTo>
                  <a:pt x="45605" y="0"/>
                </a:lnTo>
                <a:lnTo>
                  <a:pt x="44945" y="279"/>
                </a:lnTo>
                <a:lnTo>
                  <a:pt x="44678" y="939"/>
                </a:lnTo>
                <a:lnTo>
                  <a:pt x="44945" y="1587"/>
                </a:lnTo>
                <a:lnTo>
                  <a:pt x="45605" y="1866"/>
                </a:lnTo>
                <a:lnTo>
                  <a:pt x="46266" y="1587"/>
                </a:lnTo>
                <a:lnTo>
                  <a:pt x="46545" y="939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49" name="object 19749"/>
          <p:cNvSpPr/>
          <p:nvPr/>
        </p:nvSpPr>
        <p:spPr>
          <a:xfrm>
            <a:off x="3534040" y="399568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50" name="object 19750"/>
          <p:cNvSpPr/>
          <p:nvPr/>
        </p:nvSpPr>
        <p:spPr>
          <a:xfrm>
            <a:off x="3601053" y="399568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51" name="object 19751"/>
          <p:cNvSpPr/>
          <p:nvPr/>
        </p:nvSpPr>
        <p:spPr>
          <a:xfrm>
            <a:off x="3802095" y="399662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52" name="object 19752"/>
          <p:cNvSpPr/>
          <p:nvPr/>
        </p:nvSpPr>
        <p:spPr>
          <a:xfrm>
            <a:off x="3869108" y="3996620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930" y="0"/>
                </a:lnTo>
              </a:path>
              <a:path w="45720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53" name="object 19753"/>
          <p:cNvSpPr/>
          <p:nvPr/>
        </p:nvSpPr>
        <p:spPr>
          <a:xfrm>
            <a:off x="4025474" y="399662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54" name="object 19754"/>
          <p:cNvSpPr/>
          <p:nvPr/>
        </p:nvSpPr>
        <p:spPr>
          <a:xfrm>
            <a:off x="4092487" y="399662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55" name="object 19755"/>
          <p:cNvSpPr/>
          <p:nvPr/>
        </p:nvSpPr>
        <p:spPr>
          <a:xfrm>
            <a:off x="4159501" y="399662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56" name="object 19756"/>
          <p:cNvSpPr/>
          <p:nvPr/>
        </p:nvSpPr>
        <p:spPr>
          <a:xfrm>
            <a:off x="4293528" y="399662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57" name="object 19757"/>
          <p:cNvSpPr/>
          <p:nvPr/>
        </p:nvSpPr>
        <p:spPr>
          <a:xfrm>
            <a:off x="4360542" y="3996620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930" y="0"/>
                </a:lnTo>
              </a:path>
              <a:path w="45720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58" name="object 19758"/>
          <p:cNvSpPr/>
          <p:nvPr/>
        </p:nvSpPr>
        <p:spPr>
          <a:xfrm>
            <a:off x="4784031" y="399568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59" name="object 19759"/>
          <p:cNvSpPr/>
          <p:nvPr/>
        </p:nvSpPr>
        <p:spPr>
          <a:xfrm>
            <a:off x="4851044" y="3995690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89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39"/>
                </a:lnTo>
                <a:close/>
              </a:path>
              <a:path w="46989" h="1904">
                <a:moveTo>
                  <a:pt x="46532" y="939"/>
                </a:moveTo>
                <a:lnTo>
                  <a:pt x="46253" y="279"/>
                </a:lnTo>
                <a:lnTo>
                  <a:pt x="45605" y="0"/>
                </a:lnTo>
                <a:lnTo>
                  <a:pt x="44945" y="279"/>
                </a:lnTo>
                <a:lnTo>
                  <a:pt x="44665" y="939"/>
                </a:lnTo>
                <a:lnTo>
                  <a:pt x="44945" y="1587"/>
                </a:lnTo>
                <a:lnTo>
                  <a:pt x="45605" y="1866"/>
                </a:lnTo>
                <a:lnTo>
                  <a:pt x="46253" y="1587"/>
                </a:lnTo>
                <a:lnTo>
                  <a:pt x="46532" y="939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60" name="object 19760"/>
          <p:cNvSpPr/>
          <p:nvPr/>
        </p:nvSpPr>
        <p:spPr>
          <a:xfrm>
            <a:off x="5007410" y="399568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61" name="object 19761"/>
          <p:cNvSpPr/>
          <p:nvPr/>
        </p:nvSpPr>
        <p:spPr>
          <a:xfrm>
            <a:off x="3238993" y="3993827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62" name="object 19762"/>
          <p:cNvSpPr/>
          <p:nvPr/>
        </p:nvSpPr>
        <p:spPr>
          <a:xfrm>
            <a:off x="3368367" y="399568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63" name="object 19763"/>
          <p:cNvSpPr/>
          <p:nvPr/>
        </p:nvSpPr>
        <p:spPr>
          <a:xfrm>
            <a:off x="4089695" y="399289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64" name="object 19764"/>
          <p:cNvSpPr/>
          <p:nvPr/>
        </p:nvSpPr>
        <p:spPr>
          <a:xfrm>
            <a:off x="4399633" y="399475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65" name="object 19765"/>
          <p:cNvSpPr/>
          <p:nvPr/>
        </p:nvSpPr>
        <p:spPr>
          <a:xfrm>
            <a:off x="3986382" y="399568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766" name="object 19766"/>
          <p:cNvGrpSpPr/>
          <p:nvPr/>
        </p:nvGrpSpPr>
        <p:grpSpPr>
          <a:xfrm>
            <a:off x="3779757" y="3991966"/>
            <a:ext cx="27940" cy="5715"/>
            <a:chOff x="3779757" y="3991966"/>
            <a:chExt cx="27940" cy="5715"/>
          </a:xfrm>
        </p:grpSpPr>
        <p:sp>
          <p:nvSpPr>
            <p:cNvPr id="19767" name="object 19767"/>
            <p:cNvSpPr/>
            <p:nvPr/>
          </p:nvSpPr>
          <p:spPr>
            <a:xfrm>
              <a:off x="3805817" y="39947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68" name="object 19768"/>
            <p:cNvSpPr/>
            <p:nvPr/>
          </p:nvSpPr>
          <p:spPr>
            <a:xfrm>
              <a:off x="3780688" y="3992897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10">
                  <a:moveTo>
                    <a:pt x="0" y="3722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769" name="object 19769"/>
          <p:cNvSpPr/>
          <p:nvPr/>
        </p:nvSpPr>
        <p:spPr>
          <a:xfrm>
            <a:off x="4027335" y="3992897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93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70" name="object 19770"/>
          <p:cNvSpPr/>
          <p:nvPr/>
        </p:nvSpPr>
        <p:spPr>
          <a:xfrm>
            <a:off x="3673652" y="799510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71" name="object 19771"/>
          <p:cNvSpPr/>
          <p:nvPr/>
        </p:nvSpPr>
        <p:spPr>
          <a:xfrm>
            <a:off x="3673652" y="792808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72" name="object 19772"/>
          <p:cNvSpPr/>
          <p:nvPr/>
        </p:nvSpPr>
        <p:spPr>
          <a:xfrm>
            <a:off x="3673652" y="786107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73" name="object 19773"/>
          <p:cNvSpPr/>
          <p:nvPr/>
        </p:nvSpPr>
        <p:spPr>
          <a:xfrm>
            <a:off x="3672721" y="772704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74" name="object 19774"/>
          <p:cNvSpPr/>
          <p:nvPr/>
        </p:nvSpPr>
        <p:spPr>
          <a:xfrm>
            <a:off x="3672713" y="7615368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90">
                <a:moveTo>
                  <a:pt x="1866" y="45605"/>
                </a:moveTo>
                <a:lnTo>
                  <a:pt x="1587" y="44945"/>
                </a:lnTo>
                <a:lnTo>
                  <a:pt x="927" y="44665"/>
                </a:lnTo>
                <a:lnTo>
                  <a:pt x="279" y="44945"/>
                </a:lnTo>
                <a:lnTo>
                  <a:pt x="0" y="45605"/>
                </a:lnTo>
                <a:lnTo>
                  <a:pt x="279" y="46266"/>
                </a:lnTo>
                <a:lnTo>
                  <a:pt x="927" y="46532"/>
                </a:lnTo>
                <a:lnTo>
                  <a:pt x="1587" y="46266"/>
                </a:lnTo>
                <a:lnTo>
                  <a:pt x="1866" y="45605"/>
                </a:lnTo>
                <a:close/>
              </a:path>
              <a:path w="1904" h="46990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75" name="object 19775"/>
          <p:cNvSpPr/>
          <p:nvPr/>
        </p:nvSpPr>
        <p:spPr>
          <a:xfrm>
            <a:off x="3673652" y="750460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76" name="object 19776"/>
          <p:cNvSpPr/>
          <p:nvPr/>
        </p:nvSpPr>
        <p:spPr>
          <a:xfrm>
            <a:off x="3673652" y="723654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77" name="object 19777"/>
          <p:cNvSpPr/>
          <p:nvPr/>
        </p:nvSpPr>
        <p:spPr>
          <a:xfrm>
            <a:off x="3673652" y="694615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78" name="object 19778"/>
          <p:cNvSpPr/>
          <p:nvPr/>
        </p:nvSpPr>
        <p:spPr>
          <a:xfrm>
            <a:off x="3673652" y="687913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79" name="object 19779"/>
          <p:cNvSpPr/>
          <p:nvPr/>
        </p:nvSpPr>
        <p:spPr>
          <a:xfrm>
            <a:off x="3673652" y="674511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80" name="object 19780"/>
          <p:cNvSpPr/>
          <p:nvPr/>
        </p:nvSpPr>
        <p:spPr>
          <a:xfrm>
            <a:off x="3673652" y="6633422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81" name="object 19781"/>
          <p:cNvSpPr/>
          <p:nvPr/>
        </p:nvSpPr>
        <p:spPr>
          <a:xfrm>
            <a:off x="3673652" y="652173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82" name="object 19782"/>
          <p:cNvSpPr/>
          <p:nvPr/>
        </p:nvSpPr>
        <p:spPr>
          <a:xfrm>
            <a:off x="3673652" y="645471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83" name="object 19783"/>
          <p:cNvSpPr/>
          <p:nvPr/>
        </p:nvSpPr>
        <p:spPr>
          <a:xfrm>
            <a:off x="3672721" y="63877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84" name="object 19784"/>
          <p:cNvSpPr/>
          <p:nvPr/>
        </p:nvSpPr>
        <p:spPr>
          <a:xfrm>
            <a:off x="3672721" y="625367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85" name="object 19785"/>
          <p:cNvSpPr/>
          <p:nvPr/>
        </p:nvSpPr>
        <p:spPr>
          <a:xfrm>
            <a:off x="3672713" y="6141990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89">
                <a:moveTo>
                  <a:pt x="1866" y="45605"/>
                </a:moveTo>
                <a:lnTo>
                  <a:pt x="1587" y="44958"/>
                </a:lnTo>
                <a:lnTo>
                  <a:pt x="927" y="44678"/>
                </a:lnTo>
                <a:lnTo>
                  <a:pt x="279" y="44958"/>
                </a:lnTo>
                <a:lnTo>
                  <a:pt x="0" y="45605"/>
                </a:lnTo>
                <a:lnTo>
                  <a:pt x="279" y="46266"/>
                </a:lnTo>
                <a:lnTo>
                  <a:pt x="927" y="46545"/>
                </a:lnTo>
                <a:lnTo>
                  <a:pt x="1587" y="46266"/>
                </a:lnTo>
                <a:lnTo>
                  <a:pt x="1866" y="45605"/>
                </a:lnTo>
                <a:close/>
              </a:path>
              <a:path w="1904" h="46989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39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86" name="object 19786"/>
          <p:cNvSpPr/>
          <p:nvPr/>
        </p:nvSpPr>
        <p:spPr>
          <a:xfrm>
            <a:off x="3673652" y="603122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87" name="object 19787"/>
          <p:cNvSpPr/>
          <p:nvPr/>
        </p:nvSpPr>
        <p:spPr>
          <a:xfrm>
            <a:off x="3673652" y="596421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88" name="object 19788"/>
          <p:cNvSpPr/>
          <p:nvPr/>
        </p:nvSpPr>
        <p:spPr>
          <a:xfrm>
            <a:off x="3673652" y="589720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89" name="object 19789"/>
          <p:cNvSpPr/>
          <p:nvPr/>
        </p:nvSpPr>
        <p:spPr>
          <a:xfrm>
            <a:off x="3673652" y="576317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90" name="object 19790"/>
          <p:cNvSpPr/>
          <p:nvPr/>
        </p:nvSpPr>
        <p:spPr>
          <a:xfrm>
            <a:off x="3673652" y="547278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91" name="object 19791"/>
          <p:cNvSpPr/>
          <p:nvPr/>
        </p:nvSpPr>
        <p:spPr>
          <a:xfrm>
            <a:off x="3673652" y="516005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92" name="object 19792"/>
          <p:cNvSpPr/>
          <p:nvPr/>
        </p:nvSpPr>
        <p:spPr>
          <a:xfrm>
            <a:off x="3673652" y="504836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93" name="object 19793"/>
          <p:cNvSpPr/>
          <p:nvPr/>
        </p:nvSpPr>
        <p:spPr>
          <a:xfrm>
            <a:off x="3672721" y="498134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94" name="object 19794"/>
          <p:cNvSpPr/>
          <p:nvPr/>
        </p:nvSpPr>
        <p:spPr>
          <a:xfrm>
            <a:off x="3672721" y="491433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95" name="object 19795"/>
          <p:cNvSpPr/>
          <p:nvPr/>
        </p:nvSpPr>
        <p:spPr>
          <a:xfrm>
            <a:off x="3672721" y="478030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96" name="object 19796"/>
          <p:cNvSpPr/>
          <p:nvPr/>
        </p:nvSpPr>
        <p:spPr>
          <a:xfrm>
            <a:off x="3673652" y="4669549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97" name="object 19797"/>
          <p:cNvSpPr/>
          <p:nvPr/>
        </p:nvSpPr>
        <p:spPr>
          <a:xfrm>
            <a:off x="3673652" y="455785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98" name="object 19798"/>
          <p:cNvSpPr/>
          <p:nvPr/>
        </p:nvSpPr>
        <p:spPr>
          <a:xfrm>
            <a:off x="3673652" y="449084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99" name="object 19799"/>
          <p:cNvSpPr/>
          <p:nvPr/>
        </p:nvSpPr>
        <p:spPr>
          <a:xfrm>
            <a:off x="3673652" y="442383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00" name="object 19800"/>
          <p:cNvSpPr/>
          <p:nvPr/>
        </p:nvSpPr>
        <p:spPr>
          <a:xfrm>
            <a:off x="3673652" y="428980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01" name="object 19801"/>
          <p:cNvSpPr/>
          <p:nvPr/>
        </p:nvSpPr>
        <p:spPr>
          <a:xfrm>
            <a:off x="3673652" y="399941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02" name="object 19802"/>
          <p:cNvSpPr/>
          <p:nvPr/>
        </p:nvSpPr>
        <p:spPr>
          <a:xfrm>
            <a:off x="3669929" y="797834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03" name="object 19803"/>
          <p:cNvSpPr/>
          <p:nvPr/>
        </p:nvSpPr>
        <p:spPr>
          <a:xfrm>
            <a:off x="3671790" y="784711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04" name="object 19804"/>
          <p:cNvSpPr/>
          <p:nvPr/>
        </p:nvSpPr>
        <p:spPr>
          <a:xfrm>
            <a:off x="3670860" y="681770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05" name="object 19805"/>
          <p:cNvSpPr/>
          <p:nvPr/>
        </p:nvSpPr>
        <p:spPr>
          <a:xfrm>
            <a:off x="3672721" y="668740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06" name="object 19806"/>
          <p:cNvSpPr/>
          <p:nvPr/>
        </p:nvSpPr>
        <p:spPr>
          <a:xfrm>
            <a:off x="3668998" y="596700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07" name="object 19807"/>
          <p:cNvSpPr/>
          <p:nvPr/>
        </p:nvSpPr>
        <p:spPr>
          <a:xfrm>
            <a:off x="3669929" y="480729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08" name="object 19808"/>
          <p:cNvSpPr/>
          <p:nvPr/>
        </p:nvSpPr>
        <p:spPr>
          <a:xfrm>
            <a:off x="3671790" y="449736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09" name="object 19809"/>
          <p:cNvSpPr/>
          <p:nvPr/>
        </p:nvSpPr>
        <p:spPr>
          <a:xfrm>
            <a:off x="3670860" y="459974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10" name="object 19810"/>
          <p:cNvSpPr/>
          <p:nvPr/>
        </p:nvSpPr>
        <p:spPr>
          <a:xfrm>
            <a:off x="3669929" y="478030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11" name="object 19811"/>
          <p:cNvSpPr/>
          <p:nvPr/>
        </p:nvSpPr>
        <p:spPr>
          <a:xfrm>
            <a:off x="3668998" y="544951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12" name="object 19812"/>
          <p:cNvSpPr/>
          <p:nvPr/>
        </p:nvSpPr>
        <p:spPr>
          <a:xfrm>
            <a:off x="3672721" y="60703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13" name="object 19813"/>
          <p:cNvSpPr/>
          <p:nvPr/>
        </p:nvSpPr>
        <p:spPr>
          <a:xfrm>
            <a:off x="3671790" y="624995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14" name="object 19814"/>
          <p:cNvSpPr/>
          <p:nvPr/>
        </p:nvSpPr>
        <p:spPr>
          <a:xfrm>
            <a:off x="3669929" y="776986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15" name="object 19815"/>
          <p:cNvSpPr/>
          <p:nvPr/>
        </p:nvSpPr>
        <p:spPr>
          <a:xfrm>
            <a:off x="3669929" y="8005340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09">
                <a:moveTo>
                  <a:pt x="3722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16" name="object 19816"/>
          <p:cNvSpPr/>
          <p:nvPr/>
        </p:nvSpPr>
        <p:spPr>
          <a:xfrm>
            <a:off x="3669929" y="6275085"/>
            <a:ext cx="3810" cy="1905"/>
          </a:xfrm>
          <a:custGeom>
            <a:avLst/>
            <a:gdLst/>
            <a:ahLst/>
            <a:cxnLst/>
            <a:rect l="l" t="t" r="r" b="b"/>
            <a:pathLst>
              <a:path w="3810" h="1904">
                <a:moveTo>
                  <a:pt x="3722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17" name="object 19817"/>
          <p:cNvSpPr/>
          <p:nvPr/>
        </p:nvSpPr>
        <p:spPr>
          <a:xfrm>
            <a:off x="3669929" y="769819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18" name="object 19818"/>
          <p:cNvSpPr/>
          <p:nvPr/>
        </p:nvSpPr>
        <p:spPr>
          <a:xfrm>
            <a:off x="3671790" y="4297250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19" name="object 19819"/>
          <p:cNvSpPr/>
          <p:nvPr/>
        </p:nvSpPr>
        <p:spPr>
          <a:xfrm>
            <a:off x="3669929" y="7810814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20" name="object 19820"/>
          <p:cNvSpPr/>
          <p:nvPr/>
        </p:nvSpPr>
        <p:spPr>
          <a:xfrm>
            <a:off x="3669929" y="6029368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21" name="object 19821"/>
          <p:cNvSpPr/>
          <p:nvPr/>
        </p:nvSpPr>
        <p:spPr>
          <a:xfrm>
            <a:off x="3669929" y="424792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22" name="object 19822"/>
          <p:cNvSpPr/>
          <p:nvPr/>
        </p:nvSpPr>
        <p:spPr>
          <a:xfrm>
            <a:off x="3670860" y="782570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2792" y="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23" name="object 19823"/>
          <p:cNvSpPr/>
          <p:nvPr/>
        </p:nvSpPr>
        <p:spPr>
          <a:xfrm>
            <a:off x="3644798" y="788992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24" name="object 19824"/>
          <p:cNvSpPr/>
          <p:nvPr/>
        </p:nvSpPr>
        <p:spPr>
          <a:xfrm>
            <a:off x="3646660" y="757905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25" name="object 19825"/>
          <p:cNvSpPr/>
          <p:nvPr/>
        </p:nvSpPr>
        <p:spPr>
          <a:xfrm>
            <a:off x="3644798" y="672835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26" name="object 19826"/>
          <p:cNvSpPr/>
          <p:nvPr/>
        </p:nvSpPr>
        <p:spPr>
          <a:xfrm>
            <a:off x="3643868" y="65487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27" name="object 19827"/>
          <p:cNvSpPr/>
          <p:nvPr/>
        </p:nvSpPr>
        <p:spPr>
          <a:xfrm>
            <a:off x="3646660" y="641935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28" name="object 19828"/>
          <p:cNvSpPr/>
          <p:nvPr/>
        </p:nvSpPr>
        <p:spPr>
          <a:xfrm>
            <a:off x="3645729" y="440894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29" name="object 19829"/>
          <p:cNvSpPr/>
          <p:nvPr/>
        </p:nvSpPr>
        <p:spPr>
          <a:xfrm>
            <a:off x="3646660" y="432889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30" name="object 19830"/>
          <p:cNvSpPr/>
          <p:nvPr/>
        </p:nvSpPr>
        <p:spPr>
          <a:xfrm>
            <a:off x="3646660" y="450853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31" name="object 19831"/>
          <p:cNvSpPr/>
          <p:nvPr/>
        </p:nvSpPr>
        <p:spPr>
          <a:xfrm>
            <a:off x="3644798" y="602843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32" name="object 19832"/>
          <p:cNvSpPr/>
          <p:nvPr/>
        </p:nvSpPr>
        <p:spPr>
          <a:xfrm>
            <a:off x="3645729" y="633837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33" name="object 19833"/>
          <p:cNvSpPr/>
          <p:nvPr/>
        </p:nvSpPr>
        <p:spPr>
          <a:xfrm>
            <a:off x="3647591" y="664924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34" name="object 19834"/>
          <p:cNvSpPr/>
          <p:nvPr/>
        </p:nvSpPr>
        <p:spPr>
          <a:xfrm>
            <a:off x="3644798" y="669857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35" name="object 19835"/>
          <p:cNvSpPr/>
          <p:nvPr/>
        </p:nvSpPr>
        <p:spPr>
          <a:xfrm>
            <a:off x="3646660" y="749901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36" name="object 19836"/>
          <p:cNvSpPr/>
          <p:nvPr/>
        </p:nvSpPr>
        <p:spPr>
          <a:xfrm>
            <a:off x="3644798" y="5797612"/>
            <a:ext cx="3810" cy="19685"/>
          </a:xfrm>
          <a:custGeom>
            <a:avLst/>
            <a:gdLst/>
            <a:ahLst/>
            <a:cxnLst/>
            <a:rect l="l" t="t" r="r" b="b"/>
            <a:pathLst>
              <a:path w="3810" h="19685">
                <a:moveTo>
                  <a:pt x="3722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37" name="object 19837"/>
          <p:cNvSpPr/>
          <p:nvPr/>
        </p:nvSpPr>
        <p:spPr>
          <a:xfrm>
            <a:off x="3644798" y="4620219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3722" y="10238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38" name="object 19838"/>
          <p:cNvSpPr/>
          <p:nvPr/>
        </p:nvSpPr>
        <p:spPr>
          <a:xfrm>
            <a:off x="3644798" y="7701917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39" name="object 19839"/>
          <p:cNvSpPr/>
          <p:nvPr/>
        </p:nvSpPr>
        <p:spPr>
          <a:xfrm>
            <a:off x="15448512" y="8094691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40" name="object 19840"/>
          <p:cNvSpPr/>
          <p:nvPr/>
        </p:nvSpPr>
        <p:spPr>
          <a:xfrm>
            <a:off x="14827704" y="809096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41" name="object 19841"/>
          <p:cNvSpPr/>
          <p:nvPr/>
        </p:nvSpPr>
        <p:spPr>
          <a:xfrm>
            <a:off x="14288803" y="809376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42" name="object 19842"/>
          <p:cNvSpPr/>
          <p:nvPr/>
        </p:nvSpPr>
        <p:spPr>
          <a:xfrm>
            <a:off x="13128164" y="8093761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43" name="object 19843"/>
          <p:cNvSpPr/>
          <p:nvPr/>
        </p:nvSpPr>
        <p:spPr>
          <a:xfrm>
            <a:off x="12508287" y="809096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44" name="object 19844"/>
          <p:cNvSpPr/>
          <p:nvPr/>
        </p:nvSpPr>
        <p:spPr>
          <a:xfrm>
            <a:off x="12277462" y="809376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45" name="object 19845"/>
          <p:cNvSpPr/>
          <p:nvPr/>
        </p:nvSpPr>
        <p:spPr>
          <a:xfrm>
            <a:off x="11967523" y="809283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46" name="object 19846"/>
          <p:cNvSpPr/>
          <p:nvPr/>
        </p:nvSpPr>
        <p:spPr>
          <a:xfrm>
            <a:off x="11117753" y="809376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47" name="object 19847"/>
          <p:cNvSpPr/>
          <p:nvPr/>
        </p:nvSpPr>
        <p:spPr>
          <a:xfrm>
            <a:off x="9958044" y="809376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48" name="object 19848"/>
          <p:cNvSpPr/>
          <p:nvPr/>
        </p:nvSpPr>
        <p:spPr>
          <a:xfrm>
            <a:off x="8798336" y="809376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49" name="object 19849"/>
          <p:cNvSpPr/>
          <p:nvPr/>
        </p:nvSpPr>
        <p:spPr>
          <a:xfrm>
            <a:off x="8617771" y="809469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50" name="object 19850"/>
          <p:cNvSpPr/>
          <p:nvPr/>
        </p:nvSpPr>
        <p:spPr>
          <a:xfrm>
            <a:off x="7637696" y="809283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51" name="object 19851"/>
          <p:cNvSpPr/>
          <p:nvPr/>
        </p:nvSpPr>
        <p:spPr>
          <a:xfrm>
            <a:off x="7458062" y="809376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52" name="object 19852"/>
          <p:cNvSpPr/>
          <p:nvPr/>
        </p:nvSpPr>
        <p:spPr>
          <a:xfrm>
            <a:off x="6477987" y="809283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53" name="object 19853"/>
          <p:cNvSpPr/>
          <p:nvPr/>
        </p:nvSpPr>
        <p:spPr>
          <a:xfrm>
            <a:off x="5317348" y="80928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54" name="object 19854"/>
          <p:cNvSpPr/>
          <p:nvPr/>
        </p:nvSpPr>
        <p:spPr>
          <a:xfrm>
            <a:off x="5136783" y="809283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55" name="object 19855"/>
          <p:cNvSpPr/>
          <p:nvPr/>
        </p:nvSpPr>
        <p:spPr>
          <a:xfrm>
            <a:off x="3717397" y="809189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56" name="object 19856"/>
          <p:cNvSpPr/>
          <p:nvPr/>
        </p:nvSpPr>
        <p:spPr>
          <a:xfrm>
            <a:off x="3897031" y="80928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57" name="object 19857"/>
          <p:cNvSpPr/>
          <p:nvPr/>
        </p:nvSpPr>
        <p:spPr>
          <a:xfrm>
            <a:off x="5416938" y="809376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58" name="object 19858"/>
          <p:cNvSpPr/>
          <p:nvPr/>
        </p:nvSpPr>
        <p:spPr>
          <a:xfrm>
            <a:off x="5726876" y="80918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59" name="object 19859"/>
          <p:cNvSpPr/>
          <p:nvPr/>
        </p:nvSpPr>
        <p:spPr>
          <a:xfrm>
            <a:off x="6887516" y="809189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60" name="object 19860"/>
          <p:cNvSpPr/>
          <p:nvPr/>
        </p:nvSpPr>
        <p:spPr>
          <a:xfrm>
            <a:off x="7557652" y="809189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61" name="object 19861"/>
          <p:cNvSpPr/>
          <p:nvPr/>
        </p:nvSpPr>
        <p:spPr>
          <a:xfrm>
            <a:off x="7737286" y="809283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62" name="object 19862"/>
          <p:cNvSpPr/>
          <p:nvPr/>
        </p:nvSpPr>
        <p:spPr>
          <a:xfrm>
            <a:off x="9257193" y="809376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63" name="object 19863"/>
          <p:cNvSpPr/>
          <p:nvPr/>
        </p:nvSpPr>
        <p:spPr>
          <a:xfrm>
            <a:off x="9877069" y="809096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64" name="object 19864"/>
          <p:cNvSpPr/>
          <p:nvPr/>
        </p:nvSpPr>
        <p:spPr>
          <a:xfrm>
            <a:off x="9927330" y="809376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65" name="object 19865"/>
          <p:cNvSpPr/>
          <p:nvPr/>
        </p:nvSpPr>
        <p:spPr>
          <a:xfrm>
            <a:off x="10548137" y="809189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66" name="object 19866"/>
          <p:cNvSpPr/>
          <p:nvPr/>
        </p:nvSpPr>
        <p:spPr>
          <a:xfrm>
            <a:off x="10727771" y="80928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67" name="object 19867"/>
          <p:cNvSpPr/>
          <p:nvPr/>
        </p:nvSpPr>
        <p:spPr>
          <a:xfrm>
            <a:off x="11578473" y="809376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68" name="object 19868"/>
          <p:cNvSpPr/>
          <p:nvPr/>
        </p:nvSpPr>
        <p:spPr>
          <a:xfrm>
            <a:off x="12198349" y="809096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69" name="object 19869"/>
          <p:cNvSpPr/>
          <p:nvPr/>
        </p:nvSpPr>
        <p:spPr>
          <a:xfrm>
            <a:off x="13097448" y="809376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70" name="object 19870"/>
          <p:cNvSpPr/>
          <p:nvPr/>
        </p:nvSpPr>
        <p:spPr>
          <a:xfrm>
            <a:off x="13407387" y="809283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71" name="object 19871"/>
          <p:cNvSpPr/>
          <p:nvPr/>
        </p:nvSpPr>
        <p:spPr>
          <a:xfrm>
            <a:off x="14388393" y="809189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72" name="object 19872"/>
          <p:cNvSpPr/>
          <p:nvPr/>
        </p:nvSpPr>
        <p:spPr>
          <a:xfrm>
            <a:off x="15238164" y="8093761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73" name="object 19873"/>
          <p:cNvSpPr/>
          <p:nvPr/>
        </p:nvSpPr>
        <p:spPr>
          <a:xfrm>
            <a:off x="15418728" y="809376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74" name="object 19874"/>
          <p:cNvSpPr/>
          <p:nvPr/>
        </p:nvSpPr>
        <p:spPr>
          <a:xfrm>
            <a:off x="7848975" y="8090968"/>
            <a:ext cx="10795" cy="3810"/>
          </a:xfrm>
          <a:custGeom>
            <a:avLst/>
            <a:gdLst/>
            <a:ahLst/>
            <a:cxnLst/>
            <a:rect l="l" t="t" r="r" b="b"/>
            <a:pathLst>
              <a:path w="10795" h="3809">
                <a:moveTo>
                  <a:pt x="10238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75" name="object 19875"/>
          <p:cNvSpPr/>
          <p:nvPr/>
        </p:nvSpPr>
        <p:spPr>
          <a:xfrm>
            <a:off x="11626871" y="8090968"/>
            <a:ext cx="6985" cy="3810"/>
          </a:xfrm>
          <a:custGeom>
            <a:avLst/>
            <a:gdLst/>
            <a:ahLst/>
            <a:cxnLst/>
            <a:rect l="l" t="t" r="r" b="b"/>
            <a:pathLst>
              <a:path w="6984" h="3809">
                <a:moveTo>
                  <a:pt x="6515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76" name="object 19876"/>
          <p:cNvSpPr/>
          <p:nvPr/>
        </p:nvSpPr>
        <p:spPr>
          <a:xfrm>
            <a:off x="5126545" y="8090968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09">
                <a:moveTo>
                  <a:pt x="4653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77" name="object 19877"/>
          <p:cNvSpPr/>
          <p:nvPr/>
        </p:nvSpPr>
        <p:spPr>
          <a:xfrm>
            <a:off x="3691336" y="809096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78" name="object 19878"/>
          <p:cNvSpPr/>
          <p:nvPr/>
        </p:nvSpPr>
        <p:spPr>
          <a:xfrm>
            <a:off x="12768896" y="8090968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09">
                <a:moveTo>
                  <a:pt x="1861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79" name="object 19879"/>
          <p:cNvSpPr/>
          <p:nvPr/>
        </p:nvSpPr>
        <p:spPr>
          <a:xfrm>
            <a:off x="10930673" y="8090968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80" name="object 19880"/>
          <p:cNvSpPr/>
          <p:nvPr/>
        </p:nvSpPr>
        <p:spPr>
          <a:xfrm>
            <a:off x="3564754" y="8092830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81" name="object 19881"/>
          <p:cNvSpPr/>
          <p:nvPr/>
        </p:nvSpPr>
        <p:spPr>
          <a:xfrm>
            <a:off x="12972729" y="8090968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09">
                <a:moveTo>
                  <a:pt x="0" y="0"/>
                </a:moveTo>
                <a:lnTo>
                  <a:pt x="3722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82" name="object 19882"/>
          <p:cNvSpPr/>
          <p:nvPr/>
        </p:nvSpPr>
        <p:spPr>
          <a:xfrm>
            <a:off x="8753660" y="8090968"/>
            <a:ext cx="10795" cy="3810"/>
          </a:xfrm>
          <a:custGeom>
            <a:avLst/>
            <a:gdLst/>
            <a:ahLst/>
            <a:cxnLst/>
            <a:rect l="l" t="t" r="r" b="b"/>
            <a:pathLst>
              <a:path w="10795" h="3809">
                <a:moveTo>
                  <a:pt x="0" y="0"/>
                </a:moveTo>
                <a:lnTo>
                  <a:pt x="10238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83" name="object 19883"/>
          <p:cNvSpPr/>
          <p:nvPr/>
        </p:nvSpPr>
        <p:spPr>
          <a:xfrm>
            <a:off x="15375914" y="8065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884" name="object 19884"/>
          <p:cNvGrpSpPr/>
          <p:nvPr/>
        </p:nvGrpSpPr>
        <p:grpSpPr>
          <a:xfrm>
            <a:off x="15265155" y="8065839"/>
            <a:ext cx="45720" cy="1905"/>
            <a:chOff x="15265155" y="8065839"/>
            <a:chExt cx="45720" cy="1905"/>
          </a:xfrm>
        </p:grpSpPr>
        <p:sp>
          <p:nvSpPr>
            <p:cNvPr id="19885" name="object 19885"/>
            <p:cNvSpPr/>
            <p:nvPr/>
          </p:nvSpPr>
          <p:spPr>
            <a:xfrm>
              <a:off x="15308899" y="80658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86" name="object 19886"/>
            <p:cNvSpPr/>
            <p:nvPr/>
          </p:nvSpPr>
          <p:spPr>
            <a:xfrm>
              <a:off x="15265155" y="806677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887" name="object 19887"/>
          <p:cNvSpPr/>
          <p:nvPr/>
        </p:nvSpPr>
        <p:spPr>
          <a:xfrm>
            <a:off x="15153465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88" name="object 19888"/>
          <p:cNvSpPr/>
          <p:nvPr/>
        </p:nvSpPr>
        <p:spPr>
          <a:xfrm>
            <a:off x="15086452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89" name="object 19889"/>
          <p:cNvSpPr/>
          <p:nvPr/>
        </p:nvSpPr>
        <p:spPr>
          <a:xfrm>
            <a:off x="15019438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90" name="object 19890"/>
          <p:cNvSpPr/>
          <p:nvPr/>
        </p:nvSpPr>
        <p:spPr>
          <a:xfrm>
            <a:off x="14885410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91" name="object 19891"/>
          <p:cNvSpPr/>
          <p:nvPr/>
        </p:nvSpPr>
        <p:spPr>
          <a:xfrm>
            <a:off x="14773721" y="8066769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45606" y="0"/>
                </a:moveTo>
                <a:lnTo>
                  <a:pt x="44675" y="0"/>
                </a:lnTo>
              </a:path>
              <a:path w="4571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92" name="object 19892"/>
          <p:cNvSpPr/>
          <p:nvPr/>
        </p:nvSpPr>
        <p:spPr>
          <a:xfrm>
            <a:off x="14393977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93" name="object 19893"/>
          <p:cNvSpPr/>
          <p:nvPr/>
        </p:nvSpPr>
        <p:spPr>
          <a:xfrm>
            <a:off x="14282287" y="8066769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45606" y="0"/>
                </a:moveTo>
                <a:lnTo>
                  <a:pt x="44675" y="0"/>
                </a:lnTo>
              </a:path>
              <a:path w="4571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94" name="object 19894"/>
          <p:cNvSpPr/>
          <p:nvPr/>
        </p:nvSpPr>
        <p:spPr>
          <a:xfrm>
            <a:off x="14170598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95" name="object 19895"/>
          <p:cNvSpPr/>
          <p:nvPr/>
        </p:nvSpPr>
        <p:spPr>
          <a:xfrm>
            <a:off x="14103584" y="8065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96" name="object 19896"/>
          <p:cNvSpPr/>
          <p:nvPr/>
        </p:nvSpPr>
        <p:spPr>
          <a:xfrm>
            <a:off x="14036571" y="8065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97" name="object 19897"/>
          <p:cNvSpPr/>
          <p:nvPr/>
        </p:nvSpPr>
        <p:spPr>
          <a:xfrm>
            <a:off x="13791786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98" name="object 19898"/>
          <p:cNvSpPr/>
          <p:nvPr/>
        </p:nvSpPr>
        <p:spPr>
          <a:xfrm>
            <a:off x="13412041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99" name="object 19899"/>
          <p:cNvSpPr/>
          <p:nvPr/>
        </p:nvSpPr>
        <p:spPr>
          <a:xfrm>
            <a:off x="13300352" y="8066769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45606" y="0"/>
                </a:moveTo>
                <a:lnTo>
                  <a:pt x="44675" y="0"/>
                </a:lnTo>
              </a:path>
              <a:path w="4571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00" name="object 19900"/>
          <p:cNvSpPr/>
          <p:nvPr/>
        </p:nvSpPr>
        <p:spPr>
          <a:xfrm>
            <a:off x="13188663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01" name="object 19901"/>
          <p:cNvSpPr/>
          <p:nvPr/>
        </p:nvSpPr>
        <p:spPr>
          <a:xfrm>
            <a:off x="13121648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02" name="object 19902"/>
          <p:cNvSpPr/>
          <p:nvPr/>
        </p:nvSpPr>
        <p:spPr>
          <a:xfrm>
            <a:off x="13054635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03" name="object 19903"/>
          <p:cNvSpPr/>
          <p:nvPr/>
        </p:nvSpPr>
        <p:spPr>
          <a:xfrm>
            <a:off x="12920607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04" name="object 19904"/>
          <p:cNvSpPr/>
          <p:nvPr/>
        </p:nvSpPr>
        <p:spPr>
          <a:xfrm>
            <a:off x="12808918" y="8066769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05" name="object 19905"/>
          <p:cNvSpPr/>
          <p:nvPr/>
        </p:nvSpPr>
        <p:spPr>
          <a:xfrm>
            <a:off x="12697228" y="8065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06" name="object 19906"/>
          <p:cNvSpPr/>
          <p:nvPr/>
        </p:nvSpPr>
        <p:spPr>
          <a:xfrm>
            <a:off x="12630214" y="8065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07" name="object 19907"/>
          <p:cNvSpPr/>
          <p:nvPr/>
        </p:nvSpPr>
        <p:spPr>
          <a:xfrm>
            <a:off x="12563201" y="8065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08" name="object 19908"/>
          <p:cNvSpPr/>
          <p:nvPr/>
        </p:nvSpPr>
        <p:spPr>
          <a:xfrm>
            <a:off x="12430104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09" name="object 19909"/>
          <p:cNvSpPr/>
          <p:nvPr/>
        </p:nvSpPr>
        <p:spPr>
          <a:xfrm>
            <a:off x="12318415" y="8066769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10" name="object 19910"/>
          <p:cNvSpPr/>
          <p:nvPr/>
        </p:nvSpPr>
        <p:spPr>
          <a:xfrm>
            <a:off x="12206726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11" name="object 19911"/>
          <p:cNvSpPr/>
          <p:nvPr/>
        </p:nvSpPr>
        <p:spPr>
          <a:xfrm>
            <a:off x="12139712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12" name="object 19912"/>
          <p:cNvSpPr/>
          <p:nvPr/>
        </p:nvSpPr>
        <p:spPr>
          <a:xfrm>
            <a:off x="12072698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13" name="object 19913"/>
          <p:cNvSpPr/>
          <p:nvPr/>
        </p:nvSpPr>
        <p:spPr>
          <a:xfrm>
            <a:off x="11938671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14" name="object 19914"/>
          <p:cNvSpPr/>
          <p:nvPr/>
        </p:nvSpPr>
        <p:spPr>
          <a:xfrm>
            <a:off x="11826981" y="8066769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15" name="object 19915"/>
          <p:cNvSpPr/>
          <p:nvPr/>
        </p:nvSpPr>
        <p:spPr>
          <a:xfrm>
            <a:off x="11715292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16" name="object 19916"/>
          <p:cNvSpPr/>
          <p:nvPr/>
        </p:nvSpPr>
        <p:spPr>
          <a:xfrm>
            <a:off x="11648278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17" name="object 19917"/>
          <p:cNvSpPr/>
          <p:nvPr/>
        </p:nvSpPr>
        <p:spPr>
          <a:xfrm>
            <a:off x="11581265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18" name="object 19918"/>
          <p:cNvSpPr/>
          <p:nvPr/>
        </p:nvSpPr>
        <p:spPr>
          <a:xfrm>
            <a:off x="11223858" y="8065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19" name="object 19919"/>
          <p:cNvSpPr/>
          <p:nvPr/>
        </p:nvSpPr>
        <p:spPr>
          <a:xfrm>
            <a:off x="11156844" y="8065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20" name="object 19920"/>
          <p:cNvSpPr/>
          <p:nvPr/>
        </p:nvSpPr>
        <p:spPr>
          <a:xfrm>
            <a:off x="11089830" y="8065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21" name="object 19921"/>
          <p:cNvSpPr/>
          <p:nvPr/>
        </p:nvSpPr>
        <p:spPr>
          <a:xfrm>
            <a:off x="10956735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22" name="object 19922"/>
          <p:cNvSpPr/>
          <p:nvPr/>
        </p:nvSpPr>
        <p:spPr>
          <a:xfrm>
            <a:off x="10845045" y="8066769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23" name="object 19923"/>
          <p:cNvSpPr/>
          <p:nvPr/>
        </p:nvSpPr>
        <p:spPr>
          <a:xfrm>
            <a:off x="10733355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24" name="object 19924"/>
          <p:cNvSpPr/>
          <p:nvPr/>
        </p:nvSpPr>
        <p:spPr>
          <a:xfrm>
            <a:off x="10666342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25" name="object 19925"/>
          <p:cNvSpPr/>
          <p:nvPr/>
        </p:nvSpPr>
        <p:spPr>
          <a:xfrm>
            <a:off x="10599328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26" name="object 19926"/>
          <p:cNvSpPr/>
          <p:nvPr/>
        </p:nvSpPr>
        <p:spPr>
          <a:xfrm>
            <a:off x="10465301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27" name="object 19927"/>
          <p:cNvSpPr/>
          <p:nvPr/>
        </p:nvSpPr>
        <p:spPr>
          <a:xfrm>
            <a:off x="10174909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28" name="object 19928"/>
          <p:cNvSpPr/>
          <p:nvPr/>
        </p:nvSpPr>
        <p:spPr>
          <a:xfrm>
            <a:off x="10107895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29" name="object 19929"/>
          <p:cNvSpPr/>
          <p:nvPr/>
        </p:nvSpPr>
        <p:spPr>
          <a:xfrm>
            <a:off x="9973867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30" name="object 19930"/>
          <p:cNvSpPr/>
          <p:nvPr/>
        </p:nvSpPr>
        <p:spPr>
          <a:xfrm>
            <a:off x="9862172" y="8065850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90" h="1904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  <a:path w="46990" h="1904">
                <a:moveTo>
                  <a:pt x="46532" y="927"/>
                </a:moveTo>
                <a:lnTo>
                  <a:pt x="46266" y="266"/>
                </a:lnTo>
                <a:lnTo>
                  <a:pt x="45605" y="0"/>
                </a:lnTo>
                <a:lnTo>
                  <a:pt x="44945" y="266"/>
                </a:lnTo>
                <a:lnTo>
                  <a:pt x="44678" y="927"/>
                </a:lnTo>
                <a:lnTo>
                  <a:pt x="44945" y="1587"/>
                </a:lnTo>
                <a:lnTo>
                  <a:pt x="45605" y="1854"/>
                </a:lnTo>
                <a:lnTo>
                  <a:pt x="46266" y="1587"/>
                </a:lnTo>
                <a:lnTo>
                  <a:pt x="46532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31" name="object 19931"/>
          <p:cNvSpPr/>
          <p:nvPr/>
        </p:nvSpPr>
        <p:spPr>
          <a:xfrm>
            <a:off x="9483365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32" name="object 19932"/>
          <p:cNvSpPr/>
          <p:nvPr/>
        </p:nvSpPr>
        <p:spPr>
          <a:xfrm>
            <a:off x="9371675" y="8066769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33" name="object 19933"/>
          <p:cNvSpPr/>
          <p:nvPr/>
        </p:nvSpPr>
        <p:spPr>
          <a:xfrm>
            <a:off x="9259985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34" name="object 19934"/>
          <p:cNvSpPr/>
          <p:nvPr/>
        </p:nvSpPr>
        <p:spPr>
          <a:xfrm>
            <a:off x="9192972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35" name="object 19935"/>
          <p:cNvSpPr/>
          <p:nvPr/>
        </p:nvSpPr>
        <p:spPr>
          <a:xfrm>
            <a:off x="8880241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36" name="object 19936"/>
          <p:cNvSpPr/>
          <p:nvPr/>
        </p:nvSpPr>
        <p:spPr>
          <a:xfrm>
            <a:off x="8768552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37" name="object 19937"/>
          <p:cNvSpPr/>
          <p:nvPr/>
        </p:nvSpPr>
        <p:spPr>
          <a:xfrm>
            <a:off x="8701538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38" name="object 19938"/>
          <p:cNvSpPr/>
          <p:nvPr/>
        </p:nvSpPr>
        <p:spPr>
          <a:xfrm>
            <a:off x="8634524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39" name="object 19939"/>
          <p:cNvSpPr/>
          <p:nvPr/>
        </p:nvSpPr>
        <p:spPr>
          <a:xfrm>
            <a:off x="8277118" y="8065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40" name="object 19940"/>
          <p:cNvSpPr/>
          <p:nvPr/>
        </p:nvSpPr>
        <p:spPr>
          <a:xfrm>
            <a:off x="8009994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41" name="object 19941"/>
          <p:cNvSpPr/>
          <p:nvPr/>
        </p:nvSpPr>
        <p:spPr>
          <a:xfrm>
            <a:off x="7898305" y="8066769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42" name="object 19942"/>
          <p:cNvSpPr/>
          <p:nvPr/>
        </p:nvSpPr>
        <p:spPr>
          <a:xfrm>
            <a:off x="7786616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43" name="object 19943"/>
          <p:cNvSpPr/>
          <p:nvPr/>
        </p:nvSpPr>
        <p:spPr>
          <a:xfrm>
            <a:off x="7719602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44" name="object 19944"/>
          <p:cNvSpPr/>
          <p:nvPr/>
        </p:nvSpPr>
        <p:spPr>
          <a:xfrm>
            <a:off x="7652588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45" name="object 19945"/>
          <p:cNvSpPr/>
          <p:nvPr/>
        </p:nvSpPr>
        <p:spPr>
          <a:xfrm>
            <a:off x="7518561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46" name="object 19946"/>
          <p:cNvSpPr/>
          <p:nvPr/>
        </p:nvSpPr>
        <p:spPr>
          <a:xfrm>
            <a:off x="7451547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47" name="object 19947"/>
          <p:cNvSpPr/>
          <p:nvPr/>
        </p:nvSpPr>
        <p:spPr>
          <a:xfrm>
            <a:off x="7161155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48" name="object 19948"/>
          <p:cNvSpPr/>
          <p:nvPr/>
        </p:nvSpPr>
        <p:spPr>
          <a:xfrm>
            <a:off x="6803748" y="8065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49" name="object 19949"/>
          <p:cNvSpPr/>
          <p:nvPr/>
        </p:nvSpPr>
        <p:spPr>
          <a:xfrm>
            <a:off x="6737666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50" name="object 19950"/>
          <p:cNvSpPr/>
          <p:nvPr/>
        </p:nvSpPr>
        <p:spPr>
          <a:xfrm>
            <a:off x="6670652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51" name="object 19951"/>
          <p:cNvSpPr/>
          <p:nvPr/>
        </p:nvSpPr>
        <p:spPr>
          <a:xfrm>
            <a:off x="6536625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52" name="object 19952"/>
          <p:cNvSpPr/>
          <p:nvPr/>
        </p:nvSpPr>
        <p:spPr>
          <a:xfrm>
            <a:off x="6424935" y="8066769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53" name="object 19953"/>
          <p:cNvSpPr/>
          <p:nvPr/>
        </p:nvSpPr>
        <p:spPr>
          <a:xfrm>
            <a:off x="5821812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54" name="object 19954"/>
          <p:cNvSpPr/>
          <p:nvPr/>
        </p:nvSpPr>
        <p:spPr>
          <a:xfrm>
            <a:off x="5754798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55" name="object 19955"/>
          <p:cNvSpPr/>
          <p:nvPr/>
        </p:nvSpPr>
        <p:spPr>
          <a:xfrm>
            <a:off x="5687784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56" name="object 19956"/>
          <p:cNvSpPr/>
          <p:nvPr/>
        </p:nvSpPr>
        <p:spPr>
          <a:xfrm>
            <a:off x="5553757" y="8065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57" name="object 19957"/>
          <p:cNvSpPr/>
          <p:nvPr/>
        </p:nvSpPr>
        <p:spPr>
          <a:xfrm>
            <a:off x="5442064" y="8065850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89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  <a:path w="46989" h="1904">
                <a:moveTo>
                  <a:pt x="46532" y="927"/>
                </a:moveTo>
                <a:lnTo>
                  <a:pt x="46266" y="266"/>
                </a:lnTo>
                <a:lnTo>
                  <a:pt x="45605" y="0"/>
                </a:lnTo>
                <a:lnTo>
                  <a:pt x="44945" y="266"/>
                </a:lnTo>
                <a:lnTo>
                  <a:pt x="44678" y="927"/>
                </a:lnTo>
                <a:lnTo>
                  <a:pt x="44945" y="1587"/>
                </a:lnTo>
                <a:lnTo>
                  <a:pt x="45605" y="1854"/>
                </a:lnTo>
                <a:lnTo>
                  <a:pt x="46266" y="1587"/>
                </a:lnTo>
                <a:lnTo>
                  <a:pt x="46532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58" name="object 19958"/>
          <p:cNvSpPr/>
          <p:nvPr/>
        </p:nvSpPr>
        <p:spPr>
          <a:xfrm>
            <a:off x="5331309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59" name="object 19959"/>
          <p:cNvSpPr/>
          <p:nvPr/>
        </p:nvSpPr>
        <p:spPr>
          <a:xfrm>
            <a:off x="5264296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60" name="object 19960"/>
          <p:cNvSpPr/>
          <p:nvPr/>
        </p:nvSpPr>
        <p:spPr>
          <a:xfrm>
            <a:off x="5197282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61" name="object 19961"/>
          <p:cNvSpPr/>
          <p:nvPr/>
        </p:nvSpPr>
        <p:spPr>
          <a:xfrm>
            <a:off x="4839876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62" name="object 19962"/>
          <p:cNvSpPr/>
          <p:nvPr/>
        </p:nvSpPr>
        <p:spPr>
          <a:xfrm>
            <a:off x="4571821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63" name="object 19963"/>
          <p:cNvSpPr/>
          <p:nvPr/>
        </p:nvSpPr>
        <p:spPr>
          <a:xfrm>
            <a:off x="4460132" y="8066769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64" name="object 19964"/>
          <p:cNvSpPr/>
          <p:nvPr/>
        </p:nvSpPr>
        <p:spPr>
          <a:xfrm>
            <a:off x="4348442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65" name="object 19965"/>
          <p:cNvSpPr/>
          <p:nvPr/>
        </p:nvSpPr>
        <p:spPr>
          <a:xfrm>
            <a:off x="4281428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66" name="object 19966"/>
          <p:cNvSpPr/>
          <p:nvPr/>
        </p:nvSpPr>
        <p:spPr>
          <a:xfrm>
            <a:off x="4214414" y="8065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67" name="object 19967"/>
          <p:cNvSpPr/>
          <p:nvPr/>
        </p:nvSpPr>
        <p:spPr>
          <a:xfrm>
            <a:off x="3857939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68" name="object 19968"/>
          <p:cNvSpPr/>
          <p:nvPr/>
        </p:nvSpPr>
        <p:spPr>
          <a:xfrm>
            <a:off x="3790925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69" name="object 19969"/>
          <p:cNvSpPr/>
          <p:nvPr/>
        </p:nvSpPr>
        <p:spPr>
          <a:xfrm>
            <a:off x="3723912" y="80667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70" name="object 19970"/>
          <p:cNvSpPr/>
          <p:nvPr/>
        </p:nvSpPr>
        <p:spPr>
          <a:xfrm>
            <a:off x="3478195" y="8066769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71" name="object 19971"/>
          <p:cNvSpPr/>
          <p:nvPr/>
        </p:nvSpPr>
        <p:spPr>
          <a:xfrm>
            <a:off x="13397149" y="806770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72" name="object 19972"/>
          <p:cNvSpPr/>
          <p:nvPr/>
        </p:nvSpPr>
        <p:spPr>
          <a:xfrm>
            <a:off x="12416142" y="8065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73" name="object 19973"/>
          <p:cNvSpPr/>
          <p:nvPr/>
        </p:nvSpPr>
        <p:spPr>
          <a:xfrm>
            <a:off x="12366814" y="806956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74" name="object 19974"/>
          <p:cNvSpPr/>
          <p:nvPr/>
        </p:nvSpPr>
        <p:spPr>
          <a:xfrm>
            <a:off x="12236509" y="806676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75" name="object 19975"/>
          <p:cNvSpPr/>
          <p:nvPr/>
        </p:nvSpPr>
        <p:spPr>
          <a:xfrm>
            <a:off x="11207105" y="806863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76" name="object 19976"/>
          <p:cNvSpPr/>
          <p:nvPr/>
        </p:nvSpPr>
        <p:spPr>
          <a:xfrm>
            <a:off x="11076801" y="806676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77" name="object 19977"/>
          <p:cNvSpPr/>
          <p:nvPr/>
        </p:nvSpPr>
        <p:spPr>
          <a:xfrm>
            <a:off x="10046465" y="806863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78" name="object 19978"/>
          <p:cNvSpPr/>
          <p:nvPr/>
        </p:nvSpPr>
        <p:spPr>
          <a:xfrm>
            <a:off x="9916161" y="8065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79" name="object 19979"/>
          <p:cNvSpPr/>
          <p:nvPr/>
        </p:nvSpPr>
        <p:spPr>
          <a:xfrm>
            <a:off x="9196695" y="806956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80" name="object 19980"/>
          <p:cNvSpPr/>
          <p:nvPr/>
        </p:nvSpPr>
        <p:spPr>
          <a:xfrm>
            <a:off x="8885825" y="806770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81" name="object 19981"/>
          <p:cNvSpPr/>
          <p:nvPr/>
        </p:nvSpPr>
        <p:spPr>
          <a:xfrm>
            <a:off x="8755521" y="8065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82" name="object 19982"/>
          <p:cNvSpPr/>
          <p:nvPr/>
        </p:nvSpPr>
        <p:spPr>
          <a:xfrm>
            <a:off x="8036055" y="806863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83" name="object 19983"/>
          <p:cNvSpPr/>
          <p:nvPr/>
        </p:nvSpPr>
        <p:spPr>
          <a:xfrm>
            <a:off x="7726117" y="806770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84" name="object 19984"/>
          <p:cNvSpPr/>
          <p:nvPr/>
        </p:nvSpPr>
        <p:spPr>
          <a:xfrm>
            <a:off x="6876346" y="806863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85" name="object 19985"/>
          <p:cNvSpPr/>
          <p:nvPr/>
        </p:nvSpPr>
        <p:spPr>
          <a:xfrm>
            <a:off x="6566408" y="806770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86" name="object 19986"/>
          <p:cNvSpPr/>
          <p:nvPr/>
        </p:nvSpPr>
        <p:spPr>
          <a:xfrm>
            <a:off x="5716638" y="806863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87" name="object 19987"/>
          <p:cNvSpPr/>
          <p:nvPr/>
        </p:nvSpPr>
        <p:spPr>
          <a:xfrm>
            <a:off x="5405769" y="806676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88" name="object 19988"/>
          <p:cNvSpPr/>
          <p:nvPr/>
        </p:nvSpPr>
        <p:spPr>
          <a:xfrm>
            <a:off x="4865937" y="806956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89" name="object 19989"/>
          <p:cNvSpPr/>
          <p:nvPr/>
        </p:nvSpPr>
        <p:spPr>
          <a:xfrm>
            <a:off x="4555067" y="806770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90" name="object 19990"/>
          <p:cNvSpPr/>
          <p:nvPr/>
        </p:nvSpPr>
        <p:spPr>
          <a:xfrm>
            <a:off x="4246060" y="806676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91" name="object 19991"/>
          <p:cNvSpPr/>
          <p:nvPr/>
        </p:nvSpPr>
        <p:spPr>
          <a:xfrm>
            <a:off x="3705297" y="806863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92" name="object 19992"/>
          <p:cNvSpPr/>
          <p:nvPr/>
        </p:nvSpPr>
        <p:spPr>
          <a:xfrm>
            <a:off x="3396289" y="806770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93" name="object 19993"/>
          <p:cNvSpPr/>
          <p:nvPr/>
        </p:nvSpPr>
        <p:spPr>
          <a:xfrm>
            <a:off x="3628045" y="8065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94" name="object 19994"/>
          <p:cNvSpPr/>
          <p:nvPr/>
        </p:nvSpPr>
        <p:spPr>
          <a:xfrm>
            <a:off x="4838014" y="806863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95" name="object 19995"/>
          <p:cNvSpPr/>
          <p:nvPr/>
        </p:nvSpPr>
        <p:spPr>
          <a:xfrm>
            <a:off x="5457890" y="8065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96" name="object 19996"/>
          <p:cNvSpPr/>
          <p:nvPr/>
        </p:nvSpPr>
        <p:spPr>
          <a:xfrm>
            <a:off x="5638455" y="806676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97" name="object 19997"/>
          <p:cNvSpPr/>
          <p:nvPr/>
        </p:nvSpPr>
        <p:spPr>
          <a:xfrm>
            <a:off x="6849355" y="806956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98" name="object 19998"/>
          <p:cNvSpPr/>
          <p:nvPr/>
        </p:nvSpPr>
        <p:spPr>
          <a:xfrm>
            <a:off x="7158362" y="806770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99" name="object 19999"/>
          <p:cNvSpPr/>
          <p:nvPr/>
        </p:nvSpPr>
        <p:spPr>
          <a:xfrm>
            <a:off x="7469231" y="806676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00" name="object 20000"/>
          <p:cNvSpPr/>
          <p:nvPr/>
        </p:nvSpPr>
        <p:spPr>
          <a:xfrm>
            <a:off x="7829430" y="806863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01" name="object 20001"/>
          <p:cNvSpPr/>
          <p:nvPr/>
        </p:nvSpPr>
        <p:spPr>
          <a:xfrm>
            <a:off x="8009063" y="806956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02" name="object 20002"/>
          <p:cNvSpPr/>
          <p:nvPr/>
        </p:nvSpPr>
        <p:spPr>
          <a:xfrm>
            <a:off x="8628940" y="806676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03" name="object 20003"/>
          <p:cNvSpPr/>
          <p:nvPr/>
        </p:nvSpPr>
        <p:spPr>
          <a:xfrm>
            <a:off x="8679201" y="806956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04" name="object 20004"/>
          <p:cNvSpPr/>
          <p:nvPr/>
        </p:nvSpPr>
        <p:spPr>
          <a:xfrm>
            <a:off x="9299077" y="806676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05" name="object 20005"/>
          <p:cNvSpPr/>
          <p:nvPr/>
        </p:nvSpPr>
        <p:spPr>
          <a:xfrm>
            <a:off x="9479642" y="806770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06" name="object 20006"/>
          <p:cNvSpPr/>
          <p:nvPr/>
        </p:nvSpPr>
        <p:spPr>
          <a:xfrm>
            <a:off x="10688680" y="806956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07" name="object 20007"/>
          <p:cNvSpPr/>
          <p:nvPr/>
        </p:nvSpPr>
        <p:spPr>
          <a:xfrm>
            <a:off x="10999549" y="806863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08" name="object 20008"/>
          <p:cNvSpPr/>
          <p:nvPr/>
        </p:nvSpPr>
        <p:spPr>
          <a:xfrm>
            <a:off x="11308556" y="806677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09" name="object 20009"/>
          <p:cNvSpPr/>
          <p:nvPr/>
        </p:nvSpPr>
        <p:spPr>
          <a:xfrm>
            <a:off x="11618494" y="8065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10" name="object 20010"/>
          <p:cNvSpPr/>
          <p:nvPr/>
        </p:nvSpPr>
        <p:spPr>
          <a:xfrm>
            <a:off x="11668754" y="806863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11" name="object 20011"/>
          <p:cNvSpPr/>
          <p:nvPr/>
        </p:nvSpPr>
        <p:spPr>
          <a:xfrm>
            <a:off x="11849320" y="806956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12" name="object 20012"/>
          <p:cNvSpPr/>
          <p:nvPr/>
        </p:nvSpPr>
        <p:spPr>
          <a:xfrm>
            <a:off x="12288631" y="8065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13" name="object 20013"/>
          <p:cNvSpPr/>
          <p:nvPr/>
        </p:nvSpPr>
        <p:spPr>
          <a:xfrm>
            <a:off x="12470127" y="806676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14" name="object 20014"/>
          <p:cNvSpPr/>
          <p:nvPr/>
        </p:nvSpPr>
        <p:spPr>
          <a:xfrm>
            <a:off x="12518525" y="806956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15" name="object 20015"/>
          <p:cNvSpPr/>
          <p:nvPr/>
        </p:nvSpPr>
        <p:spPr>
          <a:xfrm>
            <a:off x="13139332" y="8067700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16" name="object 20016"/>
          <p:cNvSpPr/>
          <p:nvPr/>
        </p:nvSpPr>
        <p:spPr>
          <a:xfrm>
            <a:off x="13319897" y="806770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17" name="object 20017"/>
          <p:cNvSpPr/>
          <p:nvPr/>
        </p:nvSpPr>
        <p:spPr>
          <a:xfrm>
            <a:off x="14838874" y="806863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18" name="object 20018"/>
          <p:cNvSpPr/>
          <p:nvPr/>
        </p:nvSpPr>
        <p:spPr>
          <a:xfrm>
            <a:off x="15149743" y="8067700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19" name="object 20019"/>
          <p:cNvSpPr/>
          <p:nvPr/>
        </p:nvSpPr>
        <p:spPr>
          <a:xfrm>
            <a:off x="15459681" y="8066769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20" name="object 20020"/>
          <p:cNvSpPr/>
          <p:nvPr/>
        </p:nvSpPr>
        <p:spPr>
          <a:xfrm>
            <a:off x="15017577" y="8069562"/>
            <a:ext cx="1905" cy="1270"/>
          </a:xfrm>
          <a:custGeom>
            <a:avLst/>
            <a:gdLst/>
            <a:ahLst/>
            <a:cxnLst/>
            <a:rect l="l" t="t" r="r" b="b"/>
            <a:pathLst>
              <a:path w="1905" h="1270">
                <a:moveTo>
                  <a:pt x="1861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21" name="object 20021"/>
          <p:cNvSpPr/>
          <p:nvPr/>
        </p:nvSpPr>
        <p:spPr>
          <a:xfrm>
            <a:off x="11234097" y="8066769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09">
                <a:moveTo>
                  <a:pt x="3722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22" name="object 20022"/>
          <p:cNvSpPr/>
          <p:nvPr/>
        </p:nvSpPr>
        <p:spPr>
          <a:xfrm>
            <a:off x="15303315" y="8066769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09">
                <a:moveTo>
                  <a:pt x="2792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23" name="object 20023"/>
          <p:cNvSpPr/>
          <p:nvPr/>
        </p:nvSpPr>
        <p:spPr>
          <a:xfrm>
            <a:off x="9503841" y="8066769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09">
                <a:moveTo>
                  <a:pt x="1861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24" name="object 20024"/>
          <p:cNvSpPr/>
          <p:nvPr/>
        </p:nvSpPr>
        <p:spPr>
          <a:xfrm>
            <a:off x="3704366" y="8066769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09">
                <a:moveTo>
                  <a:pt x="1861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25" name="object 20025"/>
          <p:cNvSpPr/>
          <p:nvPr/>
        </p:nvSpPr>
        <p:spPr>
          <a:xfrm>
            <a:off x="12778203" y="8066769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93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26" name="object 20026"/>
          <p:cNvSpPr/>
          <p:nvPr/>
        </p:nvSpPr>
        <p:spPr>
          <a:xfrm>
            <a:off x="10926950" y="806956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27" name="object 20027"/>
          <p:cNvSpPr/>
          <p:nvPr/>
        </p:nvSpPr>
        <p:spPr>
          <a:xfrm>
            <a:off x="7526938" y="8066769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28" name="object 20028"/>
          <p:cNvSpPr/>
          <p:nvPr/>
        </p:nvSpPr>
        <p:spPr>
          <a:xfrm>
            <a:off x="12821018" y="8066769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09">
                <a:moveTo>
                  <a:pt x="0" y="0"/>
                </a:moveTo>
                <a:lnTo>
                  <a:pt x="1861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29" name="object 20029"/>
          <p:cNvSpPr/>
          <p:nvPr/>
        </p:nvSpPr>
        <p:spPr>
          <a:xfrm>
            <a:off x="11039571" y="8066769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30" name="object 20030"/>
          <p:cNvSpPr/>
          <p:nvPr/>
        </p:nvSpPr>
        <p:spPr>
          <a:xfrm>
            <a:off x="9258124" y="8066769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31" name="object 20031"/>
          <p:cNvSpPr/>
          <p:nvPr/>
        </p:nvSpPr>
        <p:spPr>
          <a:xfrm>
            <a:off x="7475746" y="8066769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09">
                <a:moveTo>
                  <a:pt x="0" y="0"/>
                </a:moveTo>
                <a:lnTo>
                  <a:pt x="1861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32" name="object 20032"/>
          <p:cNvSpPr/>
          <p:nvPr/>
        </p:nvSpPr>
        <p:spPr>
          <a:xfrm>
            <a:off x="5694300" y="8066769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09">
                <a:moveTo>
                  <a:pt x="0" y="0"/>
                </a:moveTo>
                <a:lnTo>
                  <a:pt x="1861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33" name="object 20033"/>
          <p:cNvSpPr/>
          <p:nvPr/>
        </p:nvSpPr>
        <p:spPr>
          <a:xfrm>
            <a:off x="3912853" y="8066769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34" name="object 20034"/>
          <p:cNvSpPr/>
          <p:nvPr/>
        </p:nvSpPr>
        <p:spPr>
          <a:xfrm>
            <a:off x="12633938" y="8066769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09">
                <a:moveTo>
                  <a:pt x="0" y="0"/>
                </a:moveTo>
                <a:lnTo>
                  <a:pt x="1861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35" name="object 20035"/>
          <p:cNvSpPr/>
          <p:nvPr/>
        </p:nvSpPr>
        <p:spPr>
          <a:xfrm>
            <a:off x="11054463" y="806676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0"/>
                </a:moveTo>
                <a:lnTo>
                  <a:pt x="2792" y="279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36" name="object 20036"/>
          <p:cNvSpPr/>
          <p:nvPr/>
        </p:nvSpPr>
        <p:spPr>
          <a:xfrm>
            <a:off x="4498292" y="8066769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09">
                <a:moveTo>
                  <a:pt x="0" y="0"/>
                </a:moveTo>
                <a:lnTo>
                  <a:pt x="2792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37" name="object 20037"/>
          <p:cNvSpPr/>
          <p:nvPr/>
        </p:nvSpPr>
        <p:spPr>
          <a:xfrm>
            <a:off x="11948909" y="8066769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38" name="object 20038"/>
          <p:cNvSpPr/>
          <p:nvPr/>
        </p:nvSpPr>
        <p:spPr>
          <a:xfrm>
            <a:off x="14875172" y="4172530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39" name="object 20039"/>
          <p:cNvSpPr/>
          <p:nvPr/>
        </p:nvSpPr>
        <p:spPr>
          <a:xfrm>
            <a:off x="14875172" y="533224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40" name="object 20040"/>
          <p:cNvSpPr/>
          <p:nvPr/>
        </p:nvSpPr>
        <p:spPr>
          <a:xfrm>
            <a:off x="14875172" y="551280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41" name="object 20041"/>
          <p:cNvSpPr/>
          <p:nvPr/>
        </p:nvSpPr>
        <p:spPr>
          <a:xfrm>
            <a:off x="14873312" y="5643109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42" name="object 20042"/>
          <p:cNvSpPr/>
          <p:nvPr/>
        </p:nvSpPr>
        <p:spPr>
          <a:xfrm>
            <a:off x="14875172" y="6672513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43" name="object 20043"/>
          <p:cNvSpPr/>
          <p:nvPr/>
        </p:nvSpPr>
        <p:spPr>
          <a:xfrm>
            <a:off x="14872380" y="680188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44" name="object 20044"/>
          <p:cNvSpPr/>
          <p:nvPr/>
        </p:nvSpPr>
        <p:spPr>
          <a:xfrm>
            <a:off x="14874242" y="783222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45" name="object 20045"/>
          <p:cNvSpPr/>
          <p:nvPr/>
        </p:nvSpPr>
        <p:spPr>
          <a:xfrm>
            <a:off x="14872380" y="796345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46" name="object 20046"/>
          <p:cNvSpPr/>
          <p:nvPr/>
        </p:nvSpPr>
        <p:spPr>
          <a:xfrm>
            <a:off x="14872380" y="77326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47" name="object 20047"/>
          <p:cNvSpPr/>
          <p:nvPr/>
        </p:nvSpPr>
        <p:spPr>
          <a:xfrm>
            <a:off x="14873312" y="5723152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48" name="object 20048"/>
          <p:cNvSpPr/>
          <p:nvPr/>
        </p:nvSpPr>
        <p:spPr>
          <a:xfrm>
            <a:off x="14872380" y="541321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49" name="object 20049"/>
          <p:cNvSpPr/>
          <p:nvPr/>
        </p:nvSpPr>
        <p:spPr>
          <a:xfrm>
            <a:off x="14875172" y="536295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50" name="object 20050"/>
          <p:cNvSpPr/>
          <p:nvPr/>
        </p:nvSpPr>
        <p:spPr>
          <a:xfrm>
            <a:off x="14872380" y="474307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51" name="object 20051"/>
          <p:cNvSpPr/>
          <p:nvPr/>
        </p:nvSpPr>
        <p:spPr>
          <a:xfrm>
            <a:off x="14872380" y="6245300"/>
            <a:ext cx="3175" cy="19050"/>
          </a:xfrm>
          <a:custGeom>
            <a:avLst/>
            <a:gdLst/>
            <a:ahLst/>
            <a:cxnLst/>
            <a:rect l="l" t="t" r="r" b="b"/>
            <a:pathLst>
              <a:path w="3175" h="19050">
                <a:moveTo>
                  <a:pt x="0" y="0"/>
                </a:moveTo>
                <a:lnTo>
                  <a:pt x="2792" y="18614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52" name="object 20052"/>
          <p:cNvSpPr/>
          <p:nvPr/>
        </p:nvSpPr>
        <p:spPr>
          <a:xfrm>
            <a:off x="14872380" y="4359611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53" name="object 20053"/>
          <p:cNvSpPr/>
          <p:nvPr/>
        </p:nvSpPr>
        <p:spPr>
          <a:xfrm>
            <a:off x="14846320" y="40654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54" name="object 20054"/>
          <p:cNvSpPr/>
          <p:nvPr/>
        </p:nvSpPr>
        <p:spPr>
          <a:xfrm>
            <a:off x="14846320" y="41325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55" name="object 20055"/>
          <p:cNvSpPr/>
          <p:nvPr/>
        </p:nvSpPr>
        <p:spPr>
          <a:xfrm>
            <a:off x="14847250" y="419952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56" name="object 20056"/>
          <p:cNvSpPr/>
          <p:nvPr/>
        </p:nvSpPr>
        <p:spPr>
          <a:xfrm>
            <a:off x="14847250" y="433355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57" name="object 20057"/>
          <p:cNvSpPr/>
          <p:nvPr/>
        </p:nvSpPr>
        <p:spPr>
          <a:xfrm>
            <a:off x="14847250" y="440056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58" name="object 20058"/>
          <p:cNvSpPr/>
          <p:nvPr/>
        </p:nvSpPr>
        <p:spPr>
          <a:xfrm>
            <a:off x="14847250" y="469095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59" name="object 20059"/>
          <p:cNvSpPr/>
          <p:nvPr/>
        </p:nvSpPr>
        <p:spPr>
          <a:xfrm>
            <a:off x="14847250" y="482498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60" name="object 20060"/>
          <p:cNvSpPr/>
          <p:nvPr/>
        </p:nvSpPr>
        <p:spPr>
          <a:xfrm>
            <a:off x="14847250" y="4891997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61" name="object 20061"/>
          <p:cNvSpPr/>
          <p:nvPr/>
        </p:nvSpPr>
        <p:spPr>
          <a:xfrm>
            <a:off x="14847250" y="504836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62" name="object 20062"/>
          <p:cNvSpPr/>
          <p:nvPr/>
        </p:nvSpPr>
        <p:spPr>
          <a:xfrm>
            <a:off x="14847250" y="531641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63" name="object 20063"/>
          <p:cNvSpPr/>
          <p:nvPr/>
        </p:nvSpPr>
        <p:spPr>
          <a:xfrm>
            <a:off x="14846313" y="5382505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5" h="46989">
                <a:moveTo>
                  <a:pt x="1866" y="45605"/>
                </a:moveTo>
                <a:lnTo>
                  <a:pt x="1587" y="44945"/>
                </a:lnTo>
                <a:lnTo>
                  <a:pt x="927" y="44678"/>
                </a:lnTo>
                <a:lnTo>
                  <a:pt x="279" y="44945"/>
                </a:lnTo>
                <a:lnTo>
                  <a:pt x="0" y="45605"/>
                </a:lnTo>
                <a:lnTo>
                  <a:pt x="279" y="46266"/>
                </a:lnTo>
                <a:lnTo>
                  <a:pt x="927" y="46532"/>
                </a:lnTo>
                <a:lnTo>
                  <a:pt x="1587" y="46266"/>
                </a:lnTo>
                <a:lnTo>
                  <a:pt x="1866" y="45605"/>
                </a:lnTo>
                <a:close/>
              </a:path>
              <a:path w="1905" h="46989">
                <a:moveTo>
                  <a:pt x="1866" y="927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27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64" name="object 20064"/>
          <p:cNvSpPr/>
          <p:nvPr/>
        </p:nvSpPr>
        <p:spPr>
          <a:xfrm>
            <a:off x="14846320" y="553886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65" name="object 20065"/>
          <p:cNvSpPr/>
          <p:nvPr/>
        </p:nvSpPr>
        <p:spPr>
          <a:xfrm>
            <a:off x="14846320" y="560587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66" name="object 20066"/>
          <p:cNvSpPr/>
          <p:nvPr/>
        </p:nvSpPr>
        <p:spPr>
          <a:xfrm>
            <a:off x="14847250" y="567289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67" name="object 20067"/>
          <p:cNvSpPr/>
          <p:nvPr/>
        </p:nvSpPr>
        <p:spPr>
          <a:xfrm>
            <a:off x="14847250" y="603029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68" name="object 20068"/>
          <p:cNvSpPr/>
          <p:nvPr/>
        </p:nvSpPr>
        <p:spPr>
          <a:xfrm>
            <a:off x="14847250" y="609731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69" name="object 20069"/>
          <p:cNvSpPr/>
          <p:nvPr/>
        </p:nvSpPr>
        <p:spPr>
          <a:xfrm>
            <a:off x="14847250" y="616432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70" name="object 20070"/>
          <p:cNvSpPr/>
          <p:nvPr/>
        </p:nvSpPr>
        <p:spPr>
          <a:xfrm>
            <a:off x="14847250" y="629835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71" name="object 20071"/>
          <p:cNvSpPr/>
          <p:nvPr/>
        </p:nvSpPr>
        <p:spPr>
          <a:xfrm>
            <a:off x="14847250" y="6365367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72" name="object 20072"/>
          <p:cNvSpPr/>
          <p:nvPr/>
        </p:nvSpPr>
        <p:spPr>
          <a:xfrm>
            <a:off x="14846320" y="67888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73" name="object 20073"/>
          <p:cNvSpPr/>
          <p:nvPr/>
        </p:nvSpPr>
        <p:spPr>
          <a:xfrm>
            <a:off x="14846313" y="6855870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5" h="46990">
                <a:moveTo>
                  <a:pt x="1866" y="45618"/>
                </a:moveTo>
                <a:lnTo>
                  <a:pt x="1587" y="44958"/>
                </a:lnTo>
                <a:lnTo>
                  <a:pt x="927" y="44678"/>
                </a:lnTo>
                <a:lnTo>
                  <a:pt x="279" y="44958"/>
                </a:lnTo>
                <a:lnTo>
                  <a:pt x="0" y="45618"/>
                </a:lnTo>
                <a:lnTo>
                  <a:pt x="279" y="46266"/>
                </a:lnTo>
                <a:lnTo>
                  <a:pt x="927" y="46545"/>
                </a:lnTo>
                <a:lnTo>
                  <a:pt x="1587" y="46266"/>
                </a:lnTo>
                <a:lnTo>
                  <a:pt x="1866" y="45618"/>
                </a:lnTo>
                <a:close/>
              </a:path>
              <a:path w="1905" h="46990">
                <a:moveTo>
                  <a:pt x="1866" y="939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600"/>
                </a:lnTo>
                <a:lnTo>
                  <a:pt x="927" y="1866"/>
                </a:lnTo>
                <a:lnTo>
                  <a:pt x="1587" y="1600"/>
                </a:lnTo>
                <a:lnTo>
                  <a:pt x="1866" y="939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74" name="object 20074"/>
          <p:cNvSpPr/>
          <p:nvPr/>
        </p:nvSpPr>
        <p:spPr>
          <a:xfrm>
            <a:off x="14846320" y="701223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75" name="object 20075"/>
          <p:cNvSpPr/>
          <p:nvPr/>
        </p:nvSpPr>
        <p:spPr>
          <a:xfrm>
            <a:off x="14847250" y="707924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76" name="object 20076"/>
          <p:cNvSpPr/>
          <p:nvPr/>
        </p:nvSpPr>
        <p:spPr>
          <a:xfrm>
            <a:off x="14847250" y="739197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77" name="object 20077"/>
          <p:cNvSpPr/>
          <p:nvPr/>
        </p:nvSpPr>
        <p:spPr>
          <a:xfrm>
            <a:off x="14847250" y="777172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78" name="object 20078"/>
          <p:cNvSpPr/>
          <p:nvPr/>
        </p:nvSpPr>
        <p:spPr>
          <a:xfrm>
            <a:off x="14847250" y="7838737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79" name="object 20079"/>
          <p:cNvSpPr/>
          <p:nvPr/>
        </p:nvSpPr>
        <p:spPr>
          <a:xfrm>
            <a:off x="14847250" y="799510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80" name="object 20080"/>
          <p:cNvSpPr/>
          <p:nvPr/>
        </p:nvSpPr>
        <p:spPr>
          <a:xfrm>
            <a:off x="14847250" y="806211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81" name="object 20081"/>
          <p:cNvSpPr/>
          <p:nvPr/>
        </p:nvSpPr>
        <p:spPr>
          <a:xfrm>
            <a:off x="14849112" y="408317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82" name="object 20082"/>
          <p:cNvSpPr/>
          <p:nvPr/>
        </p:nvSpPr>
        <p:spPr>
          <a:xfrm>
            <a:off x="14847250" y="421441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83" name="object 20083"/>
          <p:cNvSpPr/>
          <p:nvPr/>
        </p:nvSpPr>
        <p:spPr>
          <a:xfrm>
            <a:off x="14850042" y="493295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84" name="object 20084"/>
          <p:cNvSpPr/>
          <p:nvPr/>
        </p:nvSpPr>
        <p:spPr>
          <a:xfrm>
            <a:off x="14847250" y="537412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85" name="object 20085"/>
          <p:cNvSpPr/>
          <p:nvPr/>
        </p:nvSpPr>
        <p:spPr>
          <a:xfrm>
            <a:off x="14850042" y="6094520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86" name="object 20086"/>
          <p:cNvSpPr/>
          <p:nvPr/>
        </p:nvSpPr>
        <p:spPr>
          <a:xfrm>
            <a:off x="14849112" y="6404458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87" name="object 20087"/>
          <p:cNvSpPr/>
          <p:nvPr/>
        </p:nvSpPr>
        <p:spPr>
          <a:xfrm>
            <a:off x="14847250" y="782105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88" name="object 20088"/>
          <p:cNvSpPr/>
          <p:nvPr/>
        </p:nvSpPr>
        <p:spPr>
          <a:xfrm>
            <a:off x="14849112" y="429073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89" name="object 20089"/>
          <p:cNvSpPr/>
          <p:nvPr/>
        </p:nvSpPr>
        <p:spPr>
          <a:xfrm>
            <a:off x="14847250" y="4053395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0" y="0"/>
                </a:moveTo>
                <a:lnTo>
                  <a:pt x="3722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90" name="object 20090"/>
          <p:cNvSpPr/>
          <p:nvPr/>
        </p:nvSpPr>
        <p:spPr>
          <a:xfrm>
            <a:off x="14850042" y="4363334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91" name="object 20091"/>
          <p:cNvSpPr/>
          <p:nvPr/>
        </p:nvSpPr>
        <p:spPr>
          <a:xfrm>
            <a:off x="14847250" y="7764278"/>
            <a:ext cx="1905" cy="0"/>
          </a:xfrm>
          <a:custGeom>
            <a:avLst/>
            <a:gdLst/>
            <a:ahLst/>
            <a:cxnLst/>
            <a:rect l="l" t="t" r="r" b="b"/>
            <a:pathLst>
              <a:path w="1905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92" name="object 20092"/>
          <p:cNvSpPr/>
          <p:nvPr/>
        </p:nvSpPr>
        <p:spPr>
          <a:xfrm>
            <a:off x="14847250" y="4250713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93" name="object 20093"/>
          <p:cNvSpPr/>
          <p:nvPr/>
        </p:nvSpPr>
        <p:spPr>
          <a:xfrm>
            <a:off x="14847250" y="6032160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94" name="object 20094"/>
          <p:cNvSpPr/>
          <p:nvPr/>
        </p:nvSpPr>
        <p:spPr>
          <a:xfrm>
            <a:off x="14847250" y="7813606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95" name="object 20095"/>
          <p:cNvSpPr/>
          <p:nvPr/>
        </p:nvSpPr>
        <p:spPr>
          <a:xfrm>
            <a:off x="14847250" y="4233960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792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96" name="object 20096"/>
          <p:cNvSpPr/>
          <p:nvPr/>
        </p:nvSpPr>
        <p:spPr>
          <a:xfrm>
            <a:off x="9469403" y="542066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97" name="object 20097"/>
          <p:cNvSpPr/>
          <p:nvPr/>
        </p:nvSpPr>
        <p:spPr>
          <a:xfrm>
            <a:off x="9598777" y="542252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98" name="object 20098"/>
          <p:cNvSpPr/>
          <p:nvPr/>
        </p:nvSpPr>
        <p:spPr>
          <a:xfrm>
            <a:off x="10449478" y="542159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99" name="object 20099"/>
          <p:cNvSpPr/>
          <p:nvPr/>
        </p:nvSpPr>
        <p:spPr>
          <a:xfrm>
            <a:off x="9989690" y="542066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00" name="object 20100"/>
          <p:cNvSpPr/>
          <p:nvPr/>
        </p:nvSpPr>
        <p:spPr>
          <a:xfrm>
            <a:off x="9678820" y="542159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01" name="object 20101"/>
          <p:cNvSpPr/>
          <p:nvPr/>
        </p:nvSpPr>
        <p:spPr>
          <a:xfrm>
            <a:off x="9368883" y="542345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02" name="object 20102"/>
          <p:cNvSpPr/>
          <p:nvPr/>
        </p:nvSpPr>
        <p:spPr>
          <a:xfrm>
            <a:off x="10200969" y="5420660"/>
            <a:ext cx="19685" cy="3810"/>
          </a:xfrm>
          <a:custGeom>
            <a:avLst/>
            <a:gdLst/>
            <a:ahLst/>
            <a:cxnLst/>
            <a:rect l="l" t="t" r="r" b="b"/>
            <a:pathLst>
              <a:path w="19684" h="3810">
                <a:moveTo>
                  <a:pt x="0" y="3722"/>
                </a:moveTo>
                <a:lnTo>
                  <a:pt x="19545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03" name="object 20103"/>
          <p:cNvSpPr/>
          <p:nvPr/>
        </p:nvSpPr>
        <p:spPr>
          <a:xfrm>
            <a:off x="10483916" y="5420660"/>
            <a:ext cx="10795" cy="3810"/>
          </a:xfrm>
          <a:custGeom>
            <a:avLst/>
            <a:gdLst/>
            <a:ahLst/>
            <a:cxnLst/>
            <a:rect l="l" t="t" r="r" b="b"/>
            <a:pathLst>
              <a:path w="10795" h="3810">
                <a:moveTo>
                  <a:pt x="10238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04" name="object 20104"/>
          <p:cNvSpPr/>
          <p:nvPr/>
        </p:nvSpPr>
        <p:spPr>
          <a:xfrm>
            <a:off x="9339099" y="5449513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930" y="0"/>
                </a:lnTo>
              </a:path>
              <a:path w="45720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05" name="object 20105"/>
          <p:cNvSpPr/>
          <p:nvPr/>
        </p:nvSpPr>
        <p:spPr>
          <a:xfrm>
            <a:off x="9495464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06" name="object 20106"/>
          <p:cNvSpPr/>
          <p:nvPr/>
        </p:nvSpPr>
        <p:spPr>
          <a:xfrm>
            <a:off x="9562478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07" name="object 20107"/>
          <p:cNvSpPr/>
          <p:nvPr/>
        </p:nvSpPr>
        <p:spPr>
          <a:xfrm>
            <a:off x="9629492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08" name="object 20108"/>
          <p:cNvSpPr/>
          <p:nvPr/>
        </p:nvSpPr>
        <p:spPr>
          <a:xfrm>
            <a:off x="9763519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09" name="object 20109"/>
          <p:cNvSpPr/>
          <p:nvPr/>
        </p:nvSpPr>
        <p:spPr>
          <a:xfrm>
            <a:off x="9830533" y="5449513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930" y="0"/>
                </a:lnTo>
              </a:path>
              <a:path w="45720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10" name="object 20110"/>
          <p:cNvSpPr/>
          <p:nvPr/>
        </p:nvSpPr>
        <p:spPr>
          <a:xfrm>
            <a:off x="9986898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11" name="object 20111"/>
          <p:cNvSpPr/>
          <p:nvPr/>
        </p:nvSpPr>
        <p:spPr>
          <a:xfrm>
            <a:off x="10053911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12" name="object 20112"/>
          <p:cNvSpPr/>
          <p:nvPr/>
        </p:nvSpPr>
        <p:spPr>
          <a:xfrm>
            <a:off x="10120925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13" name="object 20113"/>
          <p:cNvSpPr/>
          <p:nvPr/>
        </p:nvSpPr>
        <p:spPr>
          <a:xfrm>
            <a:off x="10254953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114" name="object 20114"/>
          <p:cNvGrpSpPr/>
          <p:nvPr/>
        </p:nvGrpSpPr>
        <p:grpSpPr>
          <a:xfrm>
            <a:off x="10321966" y="5448582"/>
            <a:ext cx="45720" cy="1905"/>
            <a:chOff x="10321966" y="5448582"/>
            <a:chExt cx="45720" cy="1905"/>
          </a:xfrm>
        </p:grpSpPr>
        <p:sp>
          <p:nvSpPr>
            <p:cNvPr id="20115" name="object 20115"/>
            <p:cNvSpPr/>
            <p:nvPr/>
          </p:nvSpPr>
          <p:spPr>
            <a:xfrm>
              <a:off x="10321966" y="54495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16" name="object 20116"/>
            <p:cNvSpPr/>
            <p:nvPr/>
          </p:nvSpPr>
          <p:spPr>
            <a:xfrm>
              <a:off x="10365711" y="54485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117" name="object 20117"/>
          <p:cNvSpPr/>
          <p:nvPr/>
        </p:nvSpPr>
        <p:spPr>
          <a:xfrm>
            <a:off x="10477400" y="54485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18" name="object 20118"/>
          <p:cNvSpPr/>
          <p:nvPr/>
        </p:nvSpPr>
        <p:spPr>
          <a:xfrm>
            <a:off x="10544414" y="54485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19" name="object 20119"/>
          <p:cNvSpPr/>
          <p:nvPr/>
        </p:nvSpPr>
        <p:spPr>
          <a:xfrm>
            <a:off x="10611428" y="54485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20" name="object 20120"/>
          <p:cNvSpPr/>
          <p:nvPr/>
        </p:nvSpPr>
        <p:spPr>
          <a:xfrm>
            <a:off x="9330722" y="544858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21" name="object 20121"/>
          <p:cNvSpPr/>
          <p:nvPr/>
        </p:nvSpPr>
        <p:spPr>
          <a:xfrm>
            <a:off x="10050188" y="544579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22" name="object 20122"/>
          <p:cNvSpPr/>
          <p:nvPr/>
        </p:nvSpPr>
        <p:spPr>
          <a:xfrm>
            <a:off x="10361057" y="544672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23" name="object 20123"/>
          <p:cNvSpPr/>
          <p:nvPr/>
        </p:nvSpPr>
        <p:spPr>
          <a:xfrm>
            <a:off x="10489500" y="54485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24" name="object 20124"/>
          <p:cNvSpPr/>
          <p:nvPr/>
        </p:nvSpPr>
        <p:spPr>
          <a:xfrm>
            <a:off x="10617943" y="544858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25" name="object 20125"/>
          <p:cNvSpPr/>
          <p:nvPr/>
        </p:nvSpPr>
        <p:spPr>
          <a:xfrm>
            <a:off x="10567683" y="544579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26" name="object 20126"/>
          <p:cNvSpPr/>
          <p:nvPr/>
        </p:nvSpPr>
        <p:spPr>
          <a:xfrm>
            <a:off x="9947806" y="544858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27" name="object 20127"/>
          <p:cNvSpPr/>
          <p:nvPr/>
        </p:nvSpPr>
        <p:spPr>
          <a:xfrm>
            <a:off x="9741181" y="5445790"/>
            <a:ext cx="27305" cy="3810"/>
          </a:xfrm>
          <a:custGeom>
            <a:avLst/>
            <a:gdLst/>
            <a:ahLst/>
            <a:cxnLst/>
            <a:rect l="l" t="t" r="r" b="b"/>
            <a:pathLst>
              <a:path w="27304" h="3810">
                <a:moveTo>
                  <a:pt x="26991" y="1861"/>
                </a:moveTo>
                <a:lnTo>
                  <a:pt x="26991" y="2792"/>
                </a:lnTo>
              </a:path>
              <a:path w="27304" h="3810">
                <a:moveTo>
                  <a:pt x="0" y="3722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28" name="object 20128"/>
          <p:cNvSpPr/>
          <p:nvPr/>
        </p:nvSpPr>
        <p:spPr>
          <a:xfrm>
            <a:off x="9988760" y="5445790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93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29" name="object 20129"/>
          <p:cNvSpPr/>
          <p:nvPr/>
        </p:nvSpPr>
        <p:spPr>
          <a:xfrm>
            <a:off x="8900717" y="6249954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30" name="object 20130"/>
          <p:cNvSpPr/>
          <p:nvPr/>
        </p:nvSpPr>
        <p:spPr>
          <a:xfrm>
            <a:off x="8900717" y="613826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31" name="object 20131"/>
          <p:cNvSpPr/>
          <p:nvPr/>
        </p:nvSpPr>
        <p:spPr>
          <a:xfrm>
            <a:off x="8900717" y="607125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32" name="object 20132"/>
          <p:cNvSpPr/>
          <p:nvPr/>
        </p:nvSpPr>
        <p:spPr>
          <a:xfrm>
            <a:off x="8900717" y="600423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33" name="object 20133"/>
          <p:cNvSpPr/>
          <p:nvPr/>
        </p:nvSpPr>
        <p:spPr>
          <a:xfrm>
            <a:off x="8900717" y="575852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34" name="object 20134"/>
          <p:cNvSpPr/>
          <p:nvPr/>
        </p:nvSpPr>
        <p:spPr>
          <a:xfrm>
            <a:off x="8427899" y="76479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35" name="object 20135"/>
          <p:cNvSpPr/>
          <p:nvPr/>
        </p:nvSpPr>
        <p:spPr>
          <a:xfrm>
            <a:off x="8673616" y="76479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36" name="object 20136"/>
          <p:cNvSpPr/>
          <p:nvPr/>
        </p:nvSpPr>
        <p:spPr>
          <a:xfrm>
            <a:off x="8807643" y="76479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37" name="object 20137"/>
          <p:cNvSpPr/>
          <p:nvPr/>
        </p:nvSpPr>
        <p:spPr>
          <a:xfrm>
            <a:off x="8874657" y="76479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38" name="object 20138"/>
          <p:cNvSpPr/>
          <p:nvPr/>
        </p:nvSpPr>
        <p:spPr>
          <a:xfrm>
            <a:off x="7147193" y="686052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39" name="object 20139"/>
          <p:cNvSpPr/>
          <p:nvPr/>
        </p:nvSpPr>
        <p:spPr>
          <a:xfrm>
            <a:off x="11278772" y="843441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40" name="object 20140"/>
          <p:cNvSpPr/>
          <p:nvPr/>
        </p:nvSpPr>
        <p:spPr>
          <a:xfrm>
            <a:off x="11279702" y="874342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41" name="object 20141"/>
          <p:cNvSpPr/>
          <p:nvPr/>
        </p:nvSpPr>
        <p:spPr>
          <a:xfrm>
            <a:off x="11278772" y="8203589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4">
                <a:moveTo>
                  <a:pt x="3722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42" name="object 20142"/>
          <p:cNvSpPr/>
          <p:nvPr/>
        </p:nvSpPr>
        <p:spPr>
          <a:xfrm>
            <a:off x="11307626" y="865965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43" name="object 20143"/>
          <p:cNvSpPr/>
          <p:nvPr/>
        </p:nvSpPr>
        <p:spPr>
          <a:xfrm>
            <a:off x="11307626" y="8547965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44" name="object 20144"/>
          <p:cNvSpPr/>
          <p:nvPr/>
        </p:nvSpPr>
        <p:spPr>
          <a:xfrm>
            <a:off x="11307626" y="843627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45" name="object 20145"/>
          <p:cNvSpPr/>
          <p:nvPr/>
        </p:nvSpPr>
        <p:spPr>
          <a:xfrm>
            <a:off x="11307626" y="836926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46" name="object 20146"/>
          <p:cNvSpPr/>
          <p:nvPr/>
        </p:nvSpPr>
        <p:spPr>
          <a:xfrm>
            <a:off x="11307626" y="830224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47" name="object 20147"/>
          <p:cNvSpPr/>
          <p:nvPr/>
        </p:nvSpPr>
        <p:spPr>
          <a:xfrm>
            <a:off x="11307626" y="81682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48" name="object 20148"/>
          <p:cNvSpPr/>
          <p:nvPr/>
        </p:nvSpPr>
        <p:spPr>
          <a:xfrm>
            <a:off x="11307626" y="810120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49" name="object 20149"/>
          <p:cNvSpPr/>
          <p:nvPr/>
        </p:nvSpPr>
        <p:spPr>
          <a:xfrm>
            <a:off x="11303903" y="837298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50" name="object 20150"/>
          <p:cNvSpPr/>
          <p:nvPr/>
        </p:nvSpPr>
        <p:spPr>
          <a:xfrm>
            <a:off x="11305764" y="84753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51" name="object 20151"/>
          <p:cNvSpPr/>
          <p:nvPr/>
        </p:nvSpPr>
        <p:spPr>
          <a:xfrm>
            <a:off x="11303903" y="8655932"/>
            <a:ext cx="3810" cy="27305"/>
          </a:xfrm>
          <a:custGeom>
            <a:avLst/>
            <a:gdLst/>
            <a:ahLst/>
            <a:cxnLst/>
            <a:rect l="l" t="t" r="r" b="b"/>
            <a:pathLst>
              <a:path w="3809" h="27304">
                <a:moveTo>
                  <a:pt x="1861" y="0"/>
                </a:moveTo>
                <a:lnTo>
                  <a:pt x="2792" y="0"/>
                </a:lnTo>
              </a:path>
              <a:path w="3809" h="27304">
                <a:moveTo>
                  <a:pt x="3722" y="26991"/>
                </a:moveTo>
                <a:lnTo>
                  <a:pt x="0" y="24199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52" name="object 20152"/>
          <p:cNvSpPr/>
          <p:nvPr/>
        </p:nvSpPr>
        <p:spPr>
          <a:xfrm>
            <a:off x="11303903" y="8434414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53" name="object 20153"/>
          <p:cNvSpPr/>
          <p:nvPr/>
        </p:nvSpPr>
        <p:spPr>
          <a:xfrm>
            <a:off x="13043465" y="82138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54" name="object 20154"/>
          <p:cNvSpPr/>
          <p:nvPr/>
        </p:nvSpPr>
        <p:spPr>
          <a:xfrm>
            <a:off x="13043465" y="8280841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55" name="object 20155"/>
          <p:cNvSpPr/>
          <p:nvPr/>
        </p:nvSpPr>
        <p:spPr>
          <a:xfrm>
            <a:off x="13043465" y="843720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56" name="object 20156"/>
          <p:cNvSpPr/>
          <p:nvPr/>
        </p:nvSpPr>
        <p:spPr>
          <a:xfrm>
            <a:off x="13043465" y="85042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57" name="object 20157"/>
          <p:cNvSpPr/>
          <p:nvPr/>
        </p:nvSpPr>
        <p:spPr>
          <a:xfrm>
            <a:off x="13043465" y="857123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58" name="object 20158"/>
          <p:cNvSpPr/>
          <p:nvPr/>
        </p:nvSpPr>
        <p:spPr>
          <a:xfrm>
            <a:off x="13043465" y="870526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59" name="object 20159"/>
          <p:cNvSpPr/>
          <p:nvPr/>
        </p:nvSpPr>
        <p:spPr>
          <a:xfrm>
            <a:off x="13043465" y="877227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60" name="object 20160"/>
          <p:cNvSpPr/>
          <p:nvPr/>
        </p:nvSpPr>
        <p:spPr>
          <a:xfrm>
            <a:off x="13046257" y="8500497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61" name="object 20161"/>
          <p:cNvSpPr/>
          <p:nvPr/>
        </p:nvSpPr>
        <p:spPr>
          <a:xfrm>
            <a:off x="13043465" y="8398115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62" name="object 20162"/>
          <p:cNvSpPr/>
          <p:nvPr/>
        </p:nvSpPr>
        <p:spPr>
          <a:xfrm>
            <a:off x="13043465" y="8191489"/>
            <a:ext cx="3810" cy="27305"/>
          </a:xfrm>
          <a:custGeom>
            <a:avLst/>
            <a:gdLst/>
            <a:ahLst/>
            <a:cxnLst/>
            <a:rect l="l" t="t" r="r" b="b"/>
            <a:pathLst>
              <a:path w="3809" h="27304">
                <a:moveTo>
                  <a:pt x="1861" y="26991"/>
                </a:moveTo>
                <a:lnTo>
                  <a:pt x="930" y="26991"/>
                </a:lnTo>
              </a:path>
              <a:path w="3809" h="27304">
                <a:moveTo>
                  <a:pt x="0" y="0"/>
                </a:moveTo>
                <a:lnTo>
                  <a:pt x="3722" y="279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63" name="object 20163"/>
          <p:cNvSpPr/>
          <p:nvPr/>
        </p:nvSpPr>
        <p:spPr>
          <a:xfrm>
            <a:off x="13043465" y="8439067"/>
            <a:ext cx="29209" cy="1270"/>
          </a:xfrm>
          <a:custGeom>
            <a:avLst/>
            <a:gdLst/>
            <a:ahLst/>
            <a:cxnLst/>
            <a:rect l="l" t="t" r="r" b="b"/>
            <a:pathLst>
              <a:path w="29209" h="1270">
                <a:moveTo>
                  <a:pt x="0" y="930"/>
                </a:moveTo>
                <a:lnTo>
                  <a:pt x="3722" y="0"/>
                </a:lnTo>
              </a:path>
              <a:path w="29209" h="1270">
                <a:moveTo>
                  <a:pt x="28853" y="930"/>
                </a:moveTo>
                <a:lnTo>
                  <a:pt x="27922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64" name="object 20164"/>
          <p:cNvSpPr/>
          <p:nvPr/>
        </p:nvSpPr>
        <p:spPr>
          <a:xfrm>
            <a:off x="13069526" y="8130060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65" name="object 20165"/>
          <p:cNvSpPr/>
          <p:nvPr/>
        </p:nvSpPr>
        <p:spPr>
          <a:xfrm>
            <a:off x="13068596" y="8651278"/>
            <a:ext cx="3175" cy="19685"/>
          </a:xfrm>
          <a:custGeom>
            <a:avLst/>
            <a:gdLst/>
            <a:ahLst/>
            <a:cxnLst/>
            <a:rect l="l" t="t" r="r" b="b"/>
            <a:pathLst>
              <a:path w="3175" h="19684">
                <a:moveTo>
                  <a:pt x="0" y="0"/>
                </a:moveTo>
                <a:lnTo>
                  <a:pt x="279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66" name="object 20166"/>
          <p:cNvSpPr/>
          <p:nvPr/>
        </p:nvSpPr>
        <p:spPr>
          <a:xfrm>
            <a:off x="9945945" y="450666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67" name="object 20167"/>
          <p:cNvSpPr/>
          <p:nvPr/>
        </p:nvSpPr>
        <p:spPr>
          <a:xfrm>
            <a:off x="9945945" y="457368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68" name="object 20168"/>
          <p:cNvSpPr/>
          <p:nvPr/>
        </p:nvSpPr>
        <p:spPr>
          <a:xfrm>
            <a:off x="9945945" y="470770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69" name="object 20169"/>
          <p:cNvSpPr/>
          <p:nvPr/>
        </p:nvSpPr>
        <p:spPr>
          <a:xfrm>
            <a:off x="9945945" y="4774723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70" name="object 20170"/>
          <p:cNvSpPr/>
          <p:nvPr/>
        </p:nvSpPr>
        <p:spPr>
          <a:xfrm>
            <a:off x="9945945" y="493108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71" name="object 20171"/>
          <p:cNvSpPr/>
          <p:nvPr/>
        </p:nvSpPr>
        <p:spPr>
          <a:xfrm>
            <a:off x="9945945" y="499810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72" name="object 20172"/>
          <p:cNvSpPr/>
          <p:nvPr/>
        </p:nvSpPr>
        <p:spPr>
          <a:xfrm>
            <a:off x="9945945" y="506511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73" name="object 20173"/>
          <p:cNvSpPr/>
          <p:nvPr/>
        </p:nvSpPr>
        <p:spPr>
          <a:xfrm>
            <a:off x="9945945" y="519914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174" name="object 20174"/>
          <p:cNvGrpSpPr/>
          <p:nvPr/>
        </p:nvGrpSpPr>
        <p:grpSpPr>
          <a:xfrm>
            <a:off x="9945013" y="5266156"/>
            <a:ext cx="1905" cy="45720"/>
            <a:chOff x="9945013" y="5266156"/>
            <a:chExt cx="1905" cy="45720"/>
          </a:xfrm>
        </p:grpSpPr>
        <p:sp>
          <p:nvSpPr>
            <p:cNvPr id="20175" name="object 20175"/>
            <p:cNvSpPr/>
            <p:nvPr/>
          </p:nvSpPr>
          <p:spPr>
            <a:xfrm>
              <a:off x="9945945" y="526615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76" name="object 20176"/>
            <p:cNvSpPr/>
            <p:nvPr/>
          </p:nvSpPr>
          <p:spPr>
            <a:xfrm>
              <a:off x="9945013" y="53099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177" name="object 20177"/>
          <p:cNvSpPr/>
          <p:nvPr/>
        </p:nvSpPr>
        <p:spPr>
          <a:xfrm>
            <a:off x="9948737" y="499437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78" name="object 20178"/>
          <p:cNvSpPr/>
          <p:nvPr/>
        </p:nvSpPr>
        <p:spPr>
          <a:xfrm>
            <a:off x="9946875" y="530431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79" name="object 20179"/>
          <p:cNvSpPr/>
          <p:nvPr/>
        </p:nvSpPr>
        <p:spPr>
          <a:xfrm>
            <a:off x="9945945" y="489199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180" name="object 20180"/>
          <p:cNvGrpSpPr/>
          <p:nvPr/>
        </p:nvGrpSpPr>
        <p:grpSpPr>
          <a:xfrm>
            <a:off x="9945014" y="4684441"/>
            <a:ext cx="5715" cy="29209"/>
            <a:chOff x="9945014" y="4684441"/>
            <a:chExt cx="5715" cy="29209"/>
          </a:xfrm>
        </p:grpSpPr>
        <p:sp>
          <p:nvSpPr>
            <p:cNvPr id="20181" name="object 20181"/>
            <p:cNvSpPr/>
            <p:nvPr/>
          </p:nvSpPr>
          <p:spPr>
            <a:xfrm>
              <a:off x="9945945" y="47114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82" name="object 20182"/>
            <p:cNvSpPr/>
            <p:nvPr/>
          </p:nvSpPr>
          <p:spPr>
            <a:xfrm>
              <a:off x="9945945" y="4685371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09" h="3175">
                  <a:moveTo>
                    <a:pt x="0" y="0"/>
                  </a:moveTo>
                  <a:lnTo>
                    <a:pt x="3722" y="2792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183" name="object 20183"/>
          <p:cNvSpPr/>
          <p:nvPr/>
        </p:nvSpPr>
        <p:spPr>
          <a:xfrm>
            <a:off x="9945945" y="4932950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84" name="object 20184"/>
          <p:cNvSpPr/>
          <p:nvPr/>
        </p:nvSpPr>
        <p:spPr>
          <a:xfrm>
            <a:off x="9971075" y="454296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85" name="object 20185"/>
          <p:cNvSpPr/>
          <p:nvPr/>
        </p:nvSpPr>
        <p:spPr>
          <a:xfrm>
            <a:off x="9972006" y="539273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86" name="object 20186"/>
          <p:cNvSpPr/>
          <p:nvPr/>
        </p:nvSpPr>
        <p:spPr>
          <a:xfrm>
            <a:off x="9972936" y="493388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87" name="object 20187"/>
          <p:cNvSpPr/>
          <p:nvPr/>
        </p:nvSpPr>
        <p:spPr>
          <a:xfrm>
            <a:off x="9972006" y="462394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88" name="object 20188"/>
          <p:cNvSpPr/>
          <p:nvPr/>
        </p:nvSpPr>
        <p:spPr>
          <a:xfrm>
            <a:off x="9970144" y="5145159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5">
                <a:moveTo>
                  <a:pt x="0" y="0"/>
                </a:moveTo>
                <a:lnTo>
                  <a:pt x="372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89" name="object 20189"/>
          <p:cNvSpPr/>
          <p:nvPr/>
        </p:nvSpPr>
        <p:spPr>
          <a:xfrm>
            <a:off x="10597467" y="450666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90" name="object 20190"/>
          <p:cNvSpPr/>
          <p:nvPr/>
        </p:nvSpPr>
        <p:spPr>
          <a:xfrm>
            <a:off x="10597467" y="457368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91" name="object 20191"/>
          <p:cNvSpPr/>
          <p:nvPr/>
        </p:nvSpPr>
        <p:spPr>
          <a:xfrm>
            <a:off x="10597467" y="470770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92" name="object 20192"/>
          <p:cNvSpPr/>
          <p:nvPr/>
        </p:nvSpPr>
        <p:spPr>
          <a:xfrm>
            <a:off x="10597467" y="4774723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93" name="object 20193"/>
          <p:cNvSpPr/>
          <p:nvPr/>
        </p:nvSpPr>
        <p:spPr>
          <a:xfrm>
            <a:off x="10597467" y="493108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94" name="object 20194"/>
          <p:cNvSpPr/>
          <p:nvPr/>
        </p:nvSpPr>
        <p:spPr>
          <a:xfrm>
            <a:off x="10597467" y="499810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95" name="object 20195"/>
          <p:cNvSpPr/>
          <p:nvPr/>
        </p:nvSpPr>
        <p:spPr>
          <a:xfrm>
            <a:off x="10597467" y="506511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96" name="object 20196"/>
          <p:cNvSpPr/>
          <p:nvPr/>
        </p:nvSpPr>
        <p:spPr>
          <a:xfrm>
            <a:off x="10597467" y="519914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197" name="object 20197"/>
          <p:cNvGrpSpPr/>
          <p:nvPr/>
        </p:nvGrpSpPr>
        <p:grpSpPr>
          <a:xfrm>
            <a:off x="10596536" y="5266156"/>
            <a:ext cx="1905" cy="45720"/>
            <a:chOff x="10596536" y="5266156"/>
            <a:chExt cx="1905" cy="45720"/>
          </a:xfrm>
        </p:grpSpPr>
        <p:sp>
          <p:nvSpPr>
            <p:cNvPr id="20198" name="object 20198"/>
            <p:cNvSpPr/>
            <p:nvPr/>
          </p:nvSpPr>
          <p:spPr>
            <a:xfrm>
              <a:off x="10597467" y="526615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99" name="object 20199"/>
            <p:cNvSpPr/>
            <p:nvPr/>
          </p:nvSpPr>
          <p:spPr>
            <a:xfrm>
              <a:off x="10596536" y="53099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200" name="object 20200"/>
          <p:cNvSpPr/>
          <p:nvPr/>
        </p:nvSpPr>
        <p:spPr>
          <a:xfrm>
            <a:off x="10601190" y="499437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01" name="object 20201"/>
          <p:cNvSpPr/>
          <p:nvPr/>
        </p:nvSpPr>
        <p:spPr>
          <a:xfrm>
            <a:off x="10599328" y="530431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02" name="object 20202"/>
          <p:cNvSpPr/>
          <p:nvPr/>
        </p:nvSpPr>
        <p:spPr>
          <a:xfrm>
            <a:off x="10597467" y="489106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03" name="object 20203"/>
          <p:cNvSpPr/>
          <p:nvPr/>
        </p:nvSpPr>
        <p:spPr>
          <a:xfrm>
            <a:off x="10597467" y="4685371"/>
            <a:ext cx="3810" cy="27305"/>
          </a:xfrm>
          <a:custGeom>
            <a:avLst/>
            <a:gdLst/>
            <a:ahLst/>
            <a:cxnLst/>
            <a:rect l="l" t="t" r="r" b="b"/>
            <a:pathLst>
              <a:path w="3809" h="27304">
                <a:moveTo>
                  <a:pt x="1861" y="26991"/>
                </a:moveTo>
                <a:lnTo>
                  <a:pt x="930" y="26991"/>
                </a:lnTo>
              </a:path>
              <a:path w="3809" h="27304">
                <a:moveTo>
                  <a:pt x="0" y="0"/>
                </a:moveTo>
                <a:lnTo>
                  <a:pt x="3722" y="279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04" name="object 20204"/>
          <p:cNvSpPr/>
          <p:nvPr/>
        </p:nvSpPr>
        <p:spPr>
          <a:xfrm>
            <a:off x="10597467" y="4932950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05" name="object 20205"/>
          <p:cNvSpPr/>
          <p:nvPr/>
        </p:nvSpPr>
        <p:spPr>
          <a:xfrm>
            <a:off x="10623528" y="454296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06" name="object 20206"/>
          <p:cNvSpPr/>
          <p:nvPr/>
        </p:nvSpPr>
        <p:spPr>
          <a:xfrm>
            <a:off x="10624458" y="539366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07" name="object 20207"/>
          <p:cNvSpPr/>
          <p:nvPr/>
        </p:nvSpPr>
        <p:spPr>
          <a:xfrm>
            <a:off x="10625389" y="493388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08" name="object 20208"/>
          <p:cNvSpPr/>
          <p:nvPr/>
        </p:nvSpPr>
        <p:spPr>
          <a:xfrm>
            <a:off x="10623527" y="46230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09" name="object 20209"/>
          <p:cNvSpPr/>
          <p:nvPr/>
        </p:nvSpPr>
        <p:spPr>
          <a:xfrm>
            <a:off x="10622597" y="5145159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5">
                <a:moveTo>
                  <a:pt x="0" y="0"/>
                </a:moveTo>
                <a:lnTo>
                  <a:pt x="372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10" name="object 20210"/>
          <p:cNvSpPr/>
          <p:nvPr/>
        </p:nvSpPr>
        <p:spPr>
          <a:xfrm>
            <a:off x="3333930" y="545602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11" name="object 20211"/>
          <p:cNvSpPr/>
          <p:nvPr/>
        </p:nvSpPr>
        <p:spPr>
          <a:xfrm>
            <a:off x="3023061" y="545695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12" name="object 20212"/>
          <p:cNvSpPr/>
          <p:nvPr/>
        </p:nvSpPr>
        <p:spPr>
          <a:xfrm>
            <a:off x="3545209" y="5456028"/>
            <a:ext cx="19685" cy="3810"/>
          </a:xfrm>
          <a:custGeom>
            <a:avLst/>
            <a:gdLst/>
            <a:ahLst/>
            <a:cxnLst/>
            <a:rect l="l" t="t" r="r" b="b"/>
            <a:pathLst>
              <a:path w="19685" h="3810">
                <a:moveTo>
                  <a:pt x="0" y="3722"/>
                </a:moveTo>
                <a:lnTo>
                  <a:pt x="19545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13" name="object 20213"/>
          <p:cNvSpPr/>
          <p:nvPr/>
        </p:nvSpPr>
        <p:spPr>
          <a:xfrm>
            <a:off x="3107758" y="5484882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14" name="object 20214"/>
          <p:cNvSpPr/>
          <p:nvPr/>
        </p:nvSpPr>
        <p:spPr>
          <a:xfrm>
            <a:off x="3174772" y="5484882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0" y="0"/>
                </a:moveTo>
                <a:lnTo>
                  <a:pt x="930" y="0"/>
                </a:lnTo>
              </a:path>
              <a:path w="45719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15" name="object 20215"/>
          <p:cNvSpPr/>
          <p:nvPr/>
        </p:nvSpPr>
        <p:spPr>
          <a:xfrm>
            <a:off x="3331137" y="548488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16" name="object 20216"/>
          <p:cNvSpPr/>
          <p:nvPr/>
        </p:nvSpPr>
        <p:spPr>
          <a:xfrm>
            <a:off x="3398151" y="548488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17" name="object 20217"/>
          <p:cNvSpPr/>
          <p:nvPr/>
        </p:nvSpPr>
        <p:spPr>
          <a:xfrm>
            <a:off x="3465165" y="548488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18" name="object 20218"/>
          <p:cNvSpPr/>
          <p:nvPr/>
        </p:nvSpPr>
        <p:spPr>
          <a:xfrm>
            <a:off x="3599192" y="548488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19" name="object 20219"/>
          <p:cNvSpPr/>
          <p:nvPr/>
        </p:nvSpPr>
        <p:spPr>
          <a:xfrm>
            <a:off x="3394428" y="548115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20" name="object 20220"/>
          <p:cNvSpPr/>
          <p:nvPr/>
        </p:nvSpPr>
        <p:spPr>
          <a:xfrm>
            <a:off x="3291115" y="548302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21" name="object 20221"/>
          <p:cNvSpPr/>
          <p:nvPr/>
        </p:nvSpPr>
        <p:spPr>
          <a:xfrm>
            <a:off x="3085420" y="5481159"/>
            <a:ext cx="27305" cy="3810"/>
          </a:xfrm>
          <a:custGeom>
            <a:avLst/>
            <a:gdLst/>
            <a:ahLst/>
            <a:cxnLst/>
            <a:rect l="l" t="t" r="r" b="b"/>
            <a:pathLst>
              <a:path w="27305" h="3810">
                <a:moveTo>
                  <a:pt x="26991" y="1861"/>
                </a:moveTo>
                <a:lnTo>
                  <a:pt x="26991" y="2792"/>
                </a:lnTo>
              </a:path>
              <a:path w="27305" h="3810">
                <a:moveTo>
                  <a:pt x="0" y="3722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22" name="object 20222"/>
          <p:cNvSpPr/>
          <p:nvPr/>
        </p:nvSpPr>
        <p:spPr>
          <a:xfrm>
            <a:off x="3332999" y="5481159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93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23" name="object 20223"/>
          <p:cNvSpPr/>
          <p:nvPr/>
        </p:nvSpPr>
        <p:spPr>
          <a:xfrm>
            <a:off x="5361093" y="387003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24" name="object 20224"/>
          <p:cNvSpPr/>
          <p:nvPr/>
        </p:nvSpPr>
        <p:spPr>
          <a:xfrm>
            <a:off x="5427176" y="386910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25" name="object 20225"/>
          <p:cNvSpPr/>
          <p:nvPr/>
        </p:nvSpPr>
        <p:spPr>
          <a:xfrm>
            <a:off x="5494189" y="386910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26" name="object 20226"/>
          <p:cNvSpPr/>
          <p:nvPr/>
        </p:nvSpPr>
        <p:spPr>
          <a:xfrm>
            <a:off x="5628217" y="386910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27" name="object 20227"/>
          <p:cNvSpPr/>
          <p:nvPr/>
        </p:nvSpPr>
        <p:spPr>
          <a:xfrm>
            <a:off x="5695231" y="3870038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930" y="0"/>
                </a:lnTo>
              </a:path>
              <a:path w="45720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28" name="object 20228"/>
          <p:cNvSpPr/>
          <p:nvPr/>
        </p:nvSpPr>
        <p:spPr>
          <a:xfrm>
            <a:off x="5851596" y="387003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29" name="object 20229"/>
          <p:cNvSpPr/>
          <p:nvPr/>
        </p:nvSpPr>
        <p:spPr>
          <a:xfrm>
            <a:off x="5918610" y="387003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30" name="object 20230"/>
          <p:cNvSpPr/>
          <p:nvPr/>
        </p:nvSpPr>
        <p:spPr>
          <a:xfrm>
            <a:off x="5985623" y="387003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31" name="object 20231"/>
          <p:cNvSpPr/>
          <p:nvPr/>
        </p:nvSpPr>
        <p:spPr>
          <a:xfrm>
            <a:off x="6119650" y="387003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32" name="object 20232"/>
          <p:cNvSpPr/>
          <p:nvPr/>
        </p:nvSpPr>
        <p:spPr>
          <a:xfrm>
            <a:off x="6186664" y="3870038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930" y="0"/>
                </a:lnTo>
              </a:path>
              <a:path w="45720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33" name="object 20233"/>
          <p:cNvSpPr/>
          <p:nvPr/>
        </p:nvSpPr>
        <p:spPr>
          <a:xfrm>
            <a:off x="6343029" y="387003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34" name="object 20234"/>
          <p:cNvSpPr/>
          <p:nvPr/>
        </p:nvSpPr>
        <p:spPr>
          <a:xfrm>
            <a:off x="6410043" y="387003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35" name="object 20235"/>
          <p:cNvSpPr/>
          <p:nvPr/>
        </p:nvSpPr>
        <p:spPr>
          <a:xfrm>
            <a:off x="6477057" y="387003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36" name="object 20236"/>
          <p:cNvSpPr/>
          <p:nvPr/>
        </p:nvSpPr>
        <p:spPr>
          <a:xfrm>
            <a:off x="6611084" y="387003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37" name="object 20237"/>
          <p:cNvSpPr/>
          <p:nvPr/>
        </p:nvSpPr>
        <p:spPr>
          <a:xfrm>
            <a:off x="5065116" y="386724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38" name="object 20238"/>
          <p:cNvSpPr/>
          <p:nvPr/>
        </p:nvSpPr>
        <p:spPr>
          <a:xfrm>
            <a:off x="5914886" y="38653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39" name="object 20239"/>
          <p:cNvSpPr/>
          <p:nvPr/>
        </p:nvSpPr>
        <p:spPr>
          <a:xfrm>
            <a:off x="6225756" y="386724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40" name="object 20240"/>
          <p:cNvSpPr/>
          <p:nvPr/>
        </p:nvSpPr>
        <p:spPr>
          <a:xfrm>
            <a:off x="6355129" y="386910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41" name="object 20241"/>
          <p:cNvSpPr/>
          <p:nvPr/>
        </p:nvSpPr>
        <p:spPr>
          <a:xfrm>
            <a:off x="6482641" y="386910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42" name="object 20242"/>
          <p:cNvSpPr/>
          <p:nvPr/>
        </p:nvSpPr>
        <p:spPr>
          <a:xfrm>
            <a:off x="6432381" y="38653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43" name="object 20243"/>
          <p:cNvSpPr/>
          <p:nvPr/>
        </p:nvSpPr>
        <p:spPr>
          <a:xfrm>
            <a:off x="5812504" y="386910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44" name="object 20244"/>
          <p:cNvSpPr/>
          <p:nvPr/>
        </p:nvSpPr>
        <p:spPr>
          <a:xfrm>
            <a:off x="5606810" y="3866315"/>
            <a:ext cx="26670" cy="3810"/>
          </a:xfrm>
          <a:custGeom>
            <a:avLst/>
            <a:gdLst/>
            <a:ahLst/>
            <a:cxnLst/>
            <a:rect l="l" t="t" r="r" b="b"/>
            <a:pathLst>
              <a:path w="26670" h="3810">
                <a:moveTo>
                  <a:pt x="26060" y="1861"/>
                </a:moveTo>
                <a:lnTo>
                  <a:pt x="26060" y="2792"/>
                </a:lnTo>
              </a:path>
              <a:path w="26670" h="3810">
                <a:moveTo>
                  <a:pt x="0" y="3722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45" name="object 20245"/>
          <p:cNvSpPr/>
          <p:nvPr/>
        </p:nvSpPr>
        <p:spPr>
          <a:xfrm>
            <a:off x="5853457" y="3866315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93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46" name="object 20246"/>
          <p:cNvSpPr/>
          <p:nvPr/>
        </p:nvSpPr>
        <p:spPr>
          <a:xfrm>
            <a:off x="5333170" y="384025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47" name="object 20247"/>
          <p:cNvSpPr/>
          <p:nvPr/>
        </p:nvSpPr>
        <p:spPr>
          <a:xfrm>
            <a:off x="5464406" y="384304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48" name="object 20248"/>
          <p:cNvSpPr/>
          <p:nvPr/>
        </p:nvSpPr>
        <p:spPr>
          <a:xfrm>
            <a:off x="6314176" y="384211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49" name="object 20249"/>
          <p:cNvSpPr/>
          <p:nvPr/>
        </p:nvSpPr>
        <p:spPr>
          <a:xfrm>
            <a:off x="6493810" y="384118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50" name="object 20250"/>
          <p:cNvSpPr/>
          <p:nvPr/>
        </p:nvSpPr>
        <p:spPr>
          <a:xfrm>
            <a:off x="5854388" y="384118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51" name="object 20251"/>
          <p:cNvSpPr/>
          <p:nvPr/>
        </p:nvSpPr>
        <p:spPr>
          <a:xfrm>
            <a:off x="5543519" y="384211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52" name="object 20252"/>
          <p:cNvSpPr/>
          <p:nvPr/>
        </p:nvSpPr>
        <p:spPr>
          <a:xfrm>
            <a:off x="6066598" y="3841185"/>
            <a:ext cx="19685" cy="3810"/>
          </a:xfrm>
          <a:custGeom>
            <a:avLst/>
            <a:gdLst/>
            <a:ahLst/>
            <a:cxnLst/>
            <a:rect l="l" t="t" r="r" b="b"/>
            <a:pathLst>
              <a:path w="19685" h="3810">
                <a:moveTo>
                  <a:pt x="0" y="3722"/>
                </a:moveTo>
                <a:lnTo>
                  <a:pt x="19545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53" name="object 20253"/>
          <p:cNvSpPr/>
          <p:nvPr/>
        </p:nvSpPr>
        <p:spPr>
          <a:xfrm>
            <a:off x="6348614" y="3841185"/>
            <a:ext cx="10795" cy="3810"/>
          </a:xfrm>
          <a:custGeom>
            <a:avLst/>
            <a:gdLst/>
            <a:ahLst/>
            <a:cxnLst/>
            <a:rect l="l" t="t" r="r" b="b"/>
            <a:pathLst>
              <a:path w="10795" h="3810">
                <a:moveTo>
                  <a:pt x="10238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54" name="object 20254"/>
          <p:cNvSpPr/>
          <p:nvPr/>
        </p:nvSpPr>
        <p:spPr>
          <a:xfrm>
            <a:off x="5710122" y="28136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55" name="object 20255"/>
          <p:cNvSpPr/>
          <p:nvPr/>
        </p:nvSpPr>
        <p:spPr>
          <a:xfrm>
            <a:off x="5711053" y="2880656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56" name="object 20256"/>
          <p:cNvSpPr/>
          <p:nvPr/>
        </p:nvSpPr>
        <p:spPr>
          <a:xfrm>
            <a:off x="5711053" y="2947670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57" name="object 20257"/>
          <p:cNvSpPr/>
          <p:nvPr/>
        </p:nvSpPr>
        <p:spPr>
          <a:xfrm>
            <a:off x="5711053" y="3081697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58" name="object 20258"/>
          <p:cNvSpPr/>
          <p:nvPr/>
        </p:nvSpPr>
        <p:spPr>
          <a:xfrm>
            <a:off x="5711053" y="3148711"/>
            <a:ext cx="0" cy="45720"/>
          </a:xfrm>
          <a:custGeom>
            <a:avLst/>
            <a:gdLst/>
            <a:ahLst/>
            <a:cxnLst/>
            <a:rect l="l" t="t" r="r" b="b"/>
            <a:pathLst>
              <a:path h="45719">
                <a:moveTo>
                  <a:pt x="0" y="0"/>
                </a:moveTo>
                <a:lnTo>
                  <a:pt x="0" y="930"/>
                </a:lnTo>
              </a:path>
              <a:path h="45719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59" name="object 20259"/>
          <p:cNvSpPr/>
          <p:nvPr/>
        </p:nvSpPr>
        <p:spPr>
          <a:xfrm>
            <a:off x="5711053" y="330507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60" name="object 20260"/>
          <p:cNvSpPr/>
          <p:nvPr/>
        </p:nvSpPr>
        <p:spPr>
          <a:xfrm>
            <a:off x="5711053" y="337208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61" name="object 20261"/>
          <p:cNvSpPr/>
          <p:nvPr/>
        </p:nvSpPr>
        <p:spPr>
          <a:xfrm>
            <a:off x="5711053" y="343910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62" name="object 20262"/>
          <p:cNvSpPr/>
          <p:nvPr/>
        </p:nvSpPr>
        <p:spPr>
          <a:xfrm>
            <a:off x="5711053" y="357313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63" name="object 20263"/>
          <p:cNvSpPr/>
          <p:nvPr/>
        </p:nvSpPr>
        <p:spPr>
          <a:xfrm>
            <a:off x="5711053" y="3640144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64" name="object 20264"/>
          <p:cNvSpPr/>
          <p:nvPr/>
        </p:nvSpPr>
        <p:spPr>
          <a:xfrm>
            <a:off x="5711053" y="379651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65" name="object 20265"/>
          <p:cNvSpPr/>
          <p:nvPr/>
        </p:nvSpPr>
        <p:spPr>
          <a:xfrm>
            <a:off x="5713846" y="336836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66" name="object 20266"/>
          <p:cNvSpPr/>
          <p:nvPr/>
        </p:nvSpPr>
        <p:spPr>
          <a:xfrm>
            <a:off x="5711984" y="367923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67" name="object 20267"/>
          <p:cNvSpPr/>
          <p:nvPr/>
        </p:nvSpPr>
        <p:spPr>
          <a:xfrm>
            <a:off x="5710122" y="380861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68" name="object 20268"/>
          <p:cNvSpPr/>
          <p:nvPr/>
        </p:nvSpPr>
        <p:spPr>
          <a:xfrm>
            <a:off x="5711053" y="326598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269" name="object 20269"/>
          <p:cNvGrpSpPr/>
          <p:nvPr/>
        </p:nvGrpSpPr>
        <p:grpSpPr>
          <a:xfrm>
            <a:off x="5710123" y="3059359"/>
            <a:ext cx="5080" cy="27940"/>
            <a:chOff x="5710123" y="3059359"/>
            <a:chExt cx="5080" cy="27940"/>
          </a:xfrm>
        </p:grpSpPr>
        <p:sp>
          <p:nvSpPr>
            <p:cNvPr id="20270" name="object 20270"/>
            <p:cNvSpPr/>
            <p:nvPr/>
          </p:nvSpPr>
          <p:spPr>
            <a:xfrm>
              <a:off x="5711053" y="3085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71" name="object 20271"/>
            <p:cNvSpPr/>
            <p:nvPr/>
          </p:nvSpPr>
          <p:spPr>
            <a:xfrm>
              <a:off x="5711053" y="3060290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0" y="0"/>
                  </a:moveTo>
                  <a:lnTo>
                    <a:pt x="2792" y="1861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272" name="object 20272"/>
          <p:cNvSpPr/>
          <p:nvPr/>
        </p:nvSpPr>
        <p:spPr>
          <a:xfrm>
            <a:off x="5711053" y="3306938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93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73" name="object 20273"/>
          <p:cNvSpPr/>
          <p:nvPr/>
        </p:nvSpPr>
        <p:spPr>
          <a:xfrm>
            <a:off x="5738045" y="278665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74" name="object 20274"/>
          <p:cNvSpPr/>
          <p:nvPr/>
        </p:nvSpPr>
        <p:spPr>
          <a:xfrm>
            <a:off x="5736183" y="291695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75" name="object 20275"/>
          <p:cNvSpPr/>
          <p:nvPr/>
        </p:nvSpPr>
        <p:spPr>
          <a:xfrm>
            <a:off x="5737114" y="376765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76" name="object 20276"/>
          <p:cNvSpPr/>
          <p:nvPr/>
        </p:nvSpPr>
        <p:spPr>
          <a:xfrm>
            <a:off x="5736183" y="299700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77" name="object 20277"/>
          <p:cNvSpPr/>
          <p:nvPr/>
        </p:nvSpPr>
        <p:spPr>
          <a:xfrm>
            <a:off x="5735253" y="3520078"/>
            <a:ext cx="3810" cy="19050"/>
          </a:xfrm>
          <a:custGeom>
            <a:avLst/>
            <a:gdLst/>
            <a:ahLst/>
            <a:cxnLst/>
            <a:rect l="l" t="t" r="r" b="b"/>
            <a:pathLst>
              <a:path w="3810" h="19050">
                <a:moveTo>
                  <a:pt x="0" y="0"/>
                </a:moveTo>
                <a:lnTo>
                  <a:pt x="3722" y="18614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78" name="object 20278"/>
          <p:cNvSpPr/>
          <p:nvPr/>
        </p:nvSpPr>
        <p:spPr>
          <a:xfrm>
            <a:off x="5735253" y="3802094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10238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79" name="object 20279"/>
          <p:cNvSpPr/>
          <p:nvPr/>
        </p:nvSpPr>
        <p:spPr>
          <a:xfrm>
            <a:off x="4835222" y="82138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80" name="object 20280"/>
          <p:cNvSpPr/>
          <p:nvPr/>
        </p:nvSpPr>
        <p:spPr>
          <a:xfrm>
            <a:off x="4835222" y="8280841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81" name="object 20281"/>
          <p:cNvSpPr/>
          <p:nvPr/>
        </p:nvSpPr>
        <p:spPr>
          <a:xfrm>
            <a:off x="4835222" y="843720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82" name="object 20282"/>
          <p:cNvSpPr/>
          <p:nvPr/>
        </p:nvSpPr>
        <p:spPr>
          <a:xfrm>
            <a:off x="4835222" y="85042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83" name="object 20283"/>
          <p:cNvSpPr/>
          <p:nvPr/>
        </p:nvSpPr>
        <p:spPr>
          <a:xfrm>
            <a:off x="4835222" y="857123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84" name="object 20284"/>
          <p:cNvSpPr/>
          <p:nvPr/>
        </p:nvSpPr>
        <p:spPr>
          <a:xfrm>
            <a:off x="4835222" y="870526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85" name="object 20285"/>
          <p:cNvSpPr/>
          <p:nvPr/>
        </p:nvSpPr>
        <p:spPr>
          <a:xfrm>
            <a:off x="4835222" y="877227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86" name="object 20286"/>
          <p:cNvSpPr/>
          <p:nvPr/>
        </p:nvSpPr>
        <p:spPr>
          <a:xfrm>
            <a:off x="4838945" y="850049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87" name="object 20287"/>
          <p:cNvSpPr/>
          <p:nvPr/>
        </p:nvSpPr>
        <p:spPr>
          <a:xfrm>
            <a:off x="4835222" y="839718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288" name="object 20288"/>
          <p:cNvGrpSpPr/>
          <p:nvPr/>
        </p:nvGrpSpPr>
        <p:grpSpPr>
          <a:xfrm>
            <a:off x="4834291" y="8190558"/>
            <a:ext cx="5715" cy="29209"/>
            <a:chOff x="4834291" y="8190558"/>
            <a:chExt cx="5715" cy="29209"/>
          </a:xfrm>
        </p:grpSpPr>
        <p:sp>
          <p:nvSpPr>
            <p:cNvPr id="20289" name="object 20289"/>
            <p:cNvSpPr/>
            <p:nvPr/>
          </p:nvSpPr>
          <p:spPr>
            <a:xfrm>
              <a:off x="4836153" y="82175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90" name="object 20290"/>
            <p:cNvSpPr/>
            <p:nvPr/>
          </p:nvSpPr>
          <p:spPr>
            <a:xfrm>
              <a:off x="4835222" y="8191489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0" y="0"/>
                  </a:moveTo>
                  <a:lnTo>
                    <a:pt x="3722" y="2792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291" name="object 20291"/>
          <p:cNvSpPr/>
          <p:nvPr/>
        </p:nvSpPr>
        <p:spPr>
          <a:xfrm>
            <a:off x="4835222" y="8439067"/>
            <a:ext cx="29209" cy="1270"/>
          </a:xfrm>
          <a:custGeom>
            <a:avLst/>
            <a:gdLst/>
            <a:ahLst/>
            <a:cxnLst/>
            <a:rect l="l" t="t" r="r" b="b"/>
            <a:pathLst>
              <a:path w="29210" h="1270">
                <a:moveTo>
                  <a:pt x="0" y="930"/>
                </a:moveTo>
                <a:lnTo>
                  <a:pt x="3722" y="0"/>
                </a:lnTo>
              </a:path>
              <a:path w="29210" h="1270">
                <a:moveTo>
                  <a:pt x="28853" y="930"/>
                </a:moveTo>
                <a:lnTo>
                  <a:pt x="27922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92" name="object 20292"/>
          <p:cNvSpPr/>
          <p:nvPr/>
        </p:nvSpPr>
        <p:spPr>
          <a:xfrm>
            <a:off x="4861283" y="812913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93" name="object 20293"/>
          <p:cNvSpPr/>
          <p:nvPr/>
        </p:nvSpPr>
        <p:spPr>
          <a:xfrm>
            <a:off x="4860352" y="8651278"/>
            <a:ext cx="3810" cy="19685"/>
          </a:xfrm>
          <a:custGeom>
            <a:avLst/>
            <a:gdLst/>
            <a:ahLst/>
            <a:cxnLst/>
            <a:rect l="l" t="t" r="r" b="b"/>
            <a:pathLst>
              <a:path w="3810" h="19684">
                <a:moveTo>
                  <a:pt x="0" y="0"/>
                </a:moveTo>
                <a:lnTo>
                  <a:pt x="372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94" name="object 20294"/>
          <p:cNvSpPr/>
          <p:nvPr/>
        </p:nvSpPr>
        <p:spPr>
          <a:xfrm>
            <a:off x="5456960" y="82138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95" name="object 20295"/>
          <p:cNvSpPr/>
          <p:nvPr/>
        </p:nvSpPr>
        <p:spPr>
          <a:xfrm>
            <a:off x="5456960" y="8280841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96" name="object 20296"/>
          <p:cNvSpPr/>
          <p:nvPr/>
        </p:nvSpPr>
        <p:spPr>
          <a:xfrm>
            <a:off x="5456960" y="843720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97" name="object 20297"/>
          <p:cNvSpPr/>
          <p:nvPr/>
        </p:nvSpPr>
        <p:spPr>
          <a:xfrm>
            <a:off x="5456960" y="85042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98" name="object 20298"/>
          <p:cNvSpPr/>
          <p:nvPr/>
        </p:nvSpPr>
        <p:spPr>
          <a:xfrm>
            <a:off x="5456960" y="857123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99" name="object 20299"/>
          <p:cNvSpPr/>
          <p:nvPr/>
        </p:nvSpPr>
        <p:spPr>
          <a:xfrm>
            <a:off x="5456960" y="870526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00" name="object 20300"/>
          <p:cNvSpPr/>
          <p:nvPr/>
        </p:nvSpPr>
        <p:spPr>
          <a:xfrm>
            <a:off x="5456960" y="877227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01" name="object 20301"/>
          <p:cNvSpPr/>
          <p:nvPr/>
        </p:nvSpPr>
        <p:spPr>
          <a:xfrm>
            <a:off x="5459752" y="850049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02" name="object 20302"/>
          <p:cNvSpPr/>
          <p:nvPr/>
        </p:nvSpPr>
        <p:spPr>
          <a:xfrm>
            <a:off x="5456960" y="839811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03" name="object 20303"/>
          <p:cNvSpPr/>
          <p:nvPr/>
        </p:nvSpPr>
        <p:spPr>
          <a:xfrm>
            <a:off x="5456960" y="8191489"/>
            <a:ext cx="3810" cy="27305"/>
          </a:xfrm>
          <a:custGeom>
            <a:avLst/>
            <a:gdLst/>
            <a:ahLst/>
            <a:cxnLst/>
            <a:rect l="l" t="t" r="r" b="b"/>
            <a:pathLst>
              <a:path w="3810" h="27304">
                <a:moveTo>
                  <a:pt x="1861" y="26991"/>
                </a:moveTo>
                <a:lnTo>
                  <a:pt x="930" y="26991"/>
                </a:lnTo>
              </a:path>
              <a:path w="3810" h="27304">
                <a:moveTo>
                  <a:pt x="0" y="0"/>
                </a:moveTo>
                <a:lnTo>
                  <a:pt x="3722" y="279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04" name="object 20304"/>
          <p:cNvSpPr/>
          <p:nvPr/>
        </p:nvSpPr>
        <p:spPr>
          <a:xfrm>
            <a:off x="5456960" y="8439067"/>
            <a:ext cx="29209" cy="1270"/>
          </a:xfrm>
          <a:custGeom>
            <a:avLst/>
            <a:gdLst/>
            <a:ahLst/>
            <a:cxnLst/>
            <a:rect l="l" t="t" r="r" b="b"/>
            <a:pathLst>
              <a:path w="29210" h="1270">
                <a:moveTo>
                  <a:pt x="0" y="930"/>
                </a:moveTo>
                <a:lnTo>
                  <a:pt x="3722" y="0"/>
                </a:lnTo>
              </a:path>
              <a:path w="29210" h="1270">
                <a:moveTo>
                  <a:pt x="28853" y="930"/>
                </a:moveTo>
                <a:lnTo>
                  <a:pt x="27922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05" name="object 20305"/>
          <p:cNvSpPr/>
          <p:nvPr/>
        </p:nvSpPr>
        <p:spPr>
          <a:xfrm>
            <a:off x="5483021" y="813006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06" name="object 20306"/>
          <p:cNvSpPr/>
          <p:nvPr/>
        </p:nvSpPr>
        <p:spPr>
          <a:xfrm>
            <a:off x="5482090" y="8651278"/>
            <a:ext cx="3175" cy="19685"/>
          </a:xfrm>
          <a:custGeom>
            <a:avLst/>
            <a:gdLst/>
            <a:ahLst/>
            <a:cxnLst/>
            <a:rect l="l" t="t" r="r" b="b"/>
            <a:pathLst>
              <a:path w="3175" h="19684">
                <a:moveTo>
                  <a:pt x="0" y="0"/>
                </a:moveTo>
                <a:lnTo>
                  <a:pt x="279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07" name="object 20307"/>
          <p:cNvSpPr/>
          <p:nvPr/>
        </p:nvSpPr>
        <p:spPr>
          <a:xfrm>
            <a:off x="6078698" y="82138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08" name="object 20308"/>
          <p:cNvSpPr/>
          <p:nvPr/>
        </p:nvSpPr>
        <p:spPr>
          <a:xfrm>
            <a:off x="6078698" y="8280841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09" name="object 20309"/>
          <p:cNvSpPr/>
          <p:nvPr/>
        </p:nvSpPr>
        <p:spPr>
          <a:xfrm>
            <a:off x="6078698" y="843720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10" name="object 20310"/>
          <p:cNvSpPr/>
          <p:nvPr/>
        </p:nvSpPr>
        <p:spPr>
          <a:xfrm>
            <a:off x="6078698" y="85042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11" name="object 20311"/>
          <p:cNvSpPr/>
          <p:nvPr/>
        </p:nvSpPr>
        <p:spPr>
          <a:xfrm>
            <a:off x="6078698" y="857123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12" name="object 20312"/>
          <p:cNvSpPr/>
          <p:nvPr/>
        </p:nvSpPr>
        <p:spPr>
          <a:xfrm>
            <a:off x="6078698" y="870526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13" name="object 20313"/>
          <p:cNvSpPr/>
          <p:nvPr/>
        </p:nvSpPr>
        <p:spPr>
          <a:xfrm>
            <a:off x="6078698" y="877227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14" name="object 20314"/>
          <p:cNvSpPr/>
          <p:nvPr/>
        </p:nvSpPr>
        <p:spPr>
          <a:xfrm>
            <a:off x="6081490" y="850049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15" name="object 20315"/>
          <p:cNvSpPr/>
          <p:nvPr/>
        </p:nvSpPr>
        <p:spPr>
          <a:xfrm>
            <a:off x="6078698" y="839811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316" name="object 20316"/>
          <p:cNvGrpSpPr/>
          <p:nvPr/>
        </p:nvGrpSpPr>
        <p:grpSpPr>
          <a:xfrm>
            <a:off x="6077767" y="8190558"/>
            <a:ext cx="5715" cy="29209"/>
            <a:chOff x="6077767" y="8190558"/>
            <a:chExt cx="5715" cy="29209"/>
          </a:xfrm>
        </p:grpSpPr>
        <p:sp>
          <p:nvSpPr>
            <p:cNvPr id="20317" name="object 20317"/>
            <p:cNvSpPr/>
            <p:nvPr/>
          </p:nvSpPr>
          <p:spPr>
            <a:xfrm>
              <a:off x="6078697" y="82175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18" name="object 20318"/>
            <p:cNvSpPr/>
            <p:nvPr/>
          </p:nvSpPr>
          <p:spPr>
            <a:xfrm>
              <a:off x="6078698" y="8191489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0" y="0"/>
                  </a:moveTo>
                  <a:lnTo>
                    <a:pt x="3722" y="2792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319" name="object 20319"/>
          <p:cNvSpPr/>
          <p:nvPr/>
        </p:nvSpPr>
        <p:spPr>
          <a:xfrm>
            <a:off x="6078698" y="8439067"/>
            <a:ext cx="27940" cy="1270"/>
          </a:xfrm>
          <a:custGeom>
            <a:avLst/>
            <a:gdLst/>
            <a:ahLst/>
            <a:cxnLst/>
            <a:rect l="l" t="t" r="r" b="b"/>
            <a:pathLst>
              <a:path w="27939" h="1270">
                <a:moveTo>
                  <a:pt x="0" y="930"/>
                </a:moveTo>
                <a:lnTo>
                  <a:pt x="3722" y="0"/>
                </a:lnTo>
              </a:path>
              <a:path w="27939" h="1270">
                <a:moveTo>
                  <a:pt x="27922" y="930"/>
                </a:moveTo>
                <a:lnTo>
                  <a:pt x="26991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20" name="object 20320"/>
          <p:cNvSpPr/>
          <p:nvPr/>
        </p:nvSpPr>
        <p:spPr>
          <a:xfrm>
            <a:off x="6104759" y="813006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21" name="object 20321"/>
          <p:cNvSpPr/>
          <p:nvPr/>
        </p:nvSpPr>
        <p:spPr>
          <a:xfrm>
            <a:off x="6102897" y="8651278"/>
            <a:ext cx="3810" cy="19685"/>
          </a:xfrm>
          <a:custGeom>
            <a:avLst/>
            <a:gdLst/>
            <a:ahLst/>
            <a:cxnLst/>
            <a:rect l="l" t="t" r="r" b="b"/>
            <a:pathLst>
              <a:path w="3810" h="19684">
                <a:moveTo>
                  <a:pt x="0" y="0"/>
                </a:moveTo>
                <a:lnTo>
                  <a:pt x="372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22" name="object 20322"/>
          <p:cNvSpPr/>
          <p:nvPr/>
        </p:nvSpPr>
        <p:spPr>
          <a:xfrm>
            <a:off x="6699505" y="82138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23" name="object 20323"/>
          <p:cNvSpPr/>
          <p:nvPr/>
        </p:nvSpPr>
        <p:spPr>
          <a:xfrm>
            <a:off x="6699505" y="8280841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24" name="object 20324"/>
          <p:cNvSpPr/>
          <p:nvPr/>
        </p:nvSpPr>
        <p:spPr>
          <a:xfrm>
            <a:off x="6699505" y="843720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25" name="object 20325"/>
          <p:cNvSpPr/>
          <p:nvPr/>
        </p:nvSpPr>
        <p:spPr>
          <a:xfrm>
            <a:off x="6699505" y="85042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26" name="object 20326"/>
          <p:cNvSpPr/>
          <p:nvPr/>
        </p:nvSpPr>
        <p:spPr>
          <a:xfrm>
            <a:off x="6699505" y="857123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27" name="object 20327"/>
          <p:cNvSpPr/>
          <p:nvPr/>
        </p:nvSpPr>
        <p:spPr>
          <a:xfrm>
            <a:off x="6699505" y="870526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28" name="object 20328"/>
          <p:cNvSpPr/>
          <p:nvPr/>
        </p:nvSpPr>
        <p:spPr>
          <a:xfrm>
            <a:off x="6699505" y="877227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29" name="object 20329"/>
          <p:cNvSpPr/>
          <p:nvPr/>
        </p:nvSpPr>
        <p:spPr>
          <a:xfrm>
            <a:off x="6703228" y="850049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30" name="object 20330"/>
          <p:cNvSpPr/>
          <p:nvPr/>
        </p:nvSpPr>
        <p:spPr>
          <a:xfrm>
            <a:off x="6699505" y="839718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31" name="object 20331"/>
          <p:cNvSpPr/>
          <p:nvPr/>
        </p:nvSpPr>
        <p:spPr>
          <a:xfrm>
            <a:off x="6699505" y="8191489"/>
            <a:ext cx="3810" cy="27305"/>
          </a:xfrm>
          <a:custGeom>
            <a:avLst/>
            <a:gdLst/>
            <a:ahLst/>
            <a:cxnLst/>
            <a:rect l="l" t="t" r="r" b="b"/>
            <a:pathLst>
              <a:path w="3809" h="27304">
                <a:moveTo>
                  <a:pt x="1861" y="26991"/>
                </a:moveTo>
                <a:lnTo>
                  <a:pt x="930" y="26991"/>
                </a:lnTo>
              </a:path>
              <a:path w="3809" h="27304">
                <a:moveTo>
                  <a:pt x="0" y="0"/>
                </a:moveTo>
                <a:lnTo>
                  <a:pt x="3722" y="279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32" name="object 20332"/>
          <p:cNvSpPr/>
          <p:nvPr/>
        </p:nvSpPr>
        <p:spPr>
          <a:xfrm>
            <a:off x="6699505" y="8439067"/>
            <a:ext cx="29209" cy="1270"/>
          </a:xfrm>
          <a:custGeom>
            <a:avLst/>
            <a:gdLst/>
            <a:ahLst/>
            <a:cxnLst/>
            <a:rect l="l" t="t" r="r" b="b"/>
            <a:pathLst>
              <a:path w="29209" h="1270">
                <a:moveTo>
                  <a:pt x="0" y="930"/>
                </a:moveTo>
                <a:lnTo>
                  <a:pt x="3722" y="0"/>
                </a:lnTo>
              </a:path>
              <a:path w="29209" h="1270">
                <a:moveTo>
                  <a:pt x="28853" y="930"/>
                </a:moveTo>
                <a:lnTo>
                  <a:pt x="27922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33" name="object 20333"/>
          <p:cNvSpPr/>
          <p:nvPr/>
        </p:nvSpPr>
        <p:spPr>
          <a:xfrm>
            <a:off x="6725566" y="812913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34" name="object 20334"/>
          <p:cNvSpPr/>
          <p:nvPr/>
        </p:nvSpPr>
        <p:spPr>
          <a:xfrm>
            <a:off x="6724635" y="8651278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4">
                <a:moveTo>
                  <a:pt x="0" y="0"/>
                </a:moveTo>
                <a:lnTo>
                  <a:pt x="372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35" name="object 20335"/>
          <p:cNvSpPr/>
          <p:nvPr/>
        </p:nvSpPr>
        <p:spPr>
          <a:xfrm>
            <a:off x="8871865" y="843441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36" name="object 20336"/>
          <p:cNvSpPr/>
          <p:nvPr/>
        </p:nvSpPr>
        <p:spPr>
          <a:xfrm>
            <a:off x="8873726" y="874435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37" name="object 20337"/>
          <p:cNvSpPr/>
          <p:nvPr/>
        </p:nvSpPr>
        <p:spPr>
          <a:xfrm>
            <a:off x="8872795" y="8203589"/>
            <a:ext cx="3175" cy="19685"/>
          </a:xfrm>
          <a:custGeom>
            <a:avLst/>
            <a:gdLst/>
            <a:ahLst/>
            <a:cxnLst/>
            <a:rect l="l" t="t" r="r" b="b"/>
            <a:pathLst>
              <a:path w="3175" h="19684">
                <a:moveTo>
                  <a:pt x="2792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38" name="object 20338"/>
          <p:cNvSpPr/>
          <p:nvPr/>
        </p:nvSpPr>
        <p:spPr>
          <a:xfrm>
            <a:off x="8900717" y="865965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39" name="object 20339"/>
          <p:cNvSpPr/>
          <p:nvPr/>
        </p:nvSpPr>
        <p:spPr>
          <a:xfrm>
            <a:off x="8900717" y="8547965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40" name="object 20340"/>
          <p:cNvSpPr/>
          <p:nvPr/>
        </p:nvSpPr>
        <p:spPr>
          <a:xfrm>
            <a:off x="8900717" y="843627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41" name="object 20341"/>
          <p:cNvSpPr/>
          <p:nvPr/>
        </p:nvSpPr>
        <p:spPr>
          <a:xfrm>
            <a:off x="8900717" y="836926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42" name="object 20342"/>
          <p:cNvSpPr/>
          <p:nvPr/>
        </p:nvSpPr>
        <p:spPr>
          <a:xfrm>
            <a:off x="8900717" y="830224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43" name="object 20343"/>
          <p:cNvSpPr/>
          <p:nvPr/>
        </p:nvSpPr>
        <p:spPr>
          <a:xfrm>
            <a:off x="8900717" y="81682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44" name="object 20344"/>
          <p:cNvSpPr/>
          <p:nvPr/>
        </p:nvSpPr>
        <p:spPr>
          <a:xfrm>
            <a:off x="8900717" y="810120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45" name="object 20345"/>
          <p:cNvSpPr/>
          <p:nvPr/>
        </p:nvSpPr>
        <p:spPr>
          <a:xfrm>
            <a:off x="8896995" y="837298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46" name="object 20346"/>
          <p:cNvSpPr/>
          <p:nvPr/>
        </p:nvSpPr>
        <p:spPr>
          <a:xfrm>
            <a:off x="8899787" y="847629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47" name="object 20347"/>
          <p:cNvSpPr/>
          <p:nvPr/>
        </p:nvSpPr>
        <p:spPr>
          <a:xfrm>
            <a:off x="8896995" y="8655932"/>
            <a:ext cx="3810" cy="27305"/>
          </a:xfrm>
          <a:custGeom>
            <a:avLst/>
            <a:gdLst/>
            <a:ahLst/>
            <a:cxnLst/>
            <a:rect l="l" t="t" r="r" b="b"/>
            <a:pathLst>
              <a:path w="3809" h="27304">
                <a:moveTo>
                  <a:pt x="1861" y="0"/>
                </a:moveTo>
                <a:lnTo>
                  <a:pt x="2792" y="0"/>
                </a:lnTo>
              </a:path>
              <a:path w="3809" h="27304">
                <a:moveTo>
                  <a:pt x="3722" y="26991"/>
                </a:moveTo>
                <a:lnTo>
                  <a:pt x="0" y="24199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48" name="object 20348"/>
          <p:cNvSpPr/>
          <p:nvPr/>
        </p:nvSpPr>
        <p:spPr>
          <a:xfrm>
            <a:off x="8896995" y="8434414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49" name="object 20349"/>
          <p:cNvSpPr/>
          <p:nvPr/>
        </p:nvSpPr>
        <p:spPr>
          <a:xfrm>
            <a:off x="10142332" y="82138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50" name="object 20350"/>
          <p:cNvSpPr/>
          <p:nvPr/>
        </p:nvSpPr>
        <p:spPr>
          <a:xfrm>
            <a:off x="10142332" y="8280841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51" name="object 20351"/>
          <p:cNvSpPr/>
          <p:nvPr/>
        </p:nvSpPr>
        <p:spPr>
          <a:xfrm>
            <a:off x="10142332" y="843720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52" name="object 20352"/>
          <p:cNvSpPr/>
          <p:nvPr/>
        </p:nvSpPr>
        <p:spPr>
          <a:xfrm>
            <a:off x="10142332" y="85042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53" name="object 20353"/>
          <p:cNvSpPr/>
          <p:nvPr/>
        </p:nvSpPr>
        <p:spPr>
          <a:xfrm>
            <a:off x="10142332" y="857123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54" name="object 20354"/>
          <p:cNvSpPr/>
          <p:nvPr/>
        </p:nvSpPr>
        <p:spPr>
          <a:xfrm>
            <a:off x="10142332" y="870526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55" name="object 20355"/>
          <p:cNvSpPr/>
          <p:nvPr/>
        </p:nvSpPr>
        <p:spPr>
          <a:xfrm>
            <a:off x="10142332" y="877227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56" name="object 20356"/>
          <p:cNvSpPr/>
          <p:nvPr/>
        </p:nvSpPr>
        <p:spPr>
          <a:xfrm>
            <a:off x="10145124" y="850049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57" name="object 20357"/>
          <p:cNvSpPr/>
          <p:nvPr/>
        </p:nvSpPr>
        <p:spPr>
          <a:xfrm>
            <a:off x="10142332" y="839811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58" name="object 20358"/>
          <p:cNvSpPr/>
          <p:nvPr/>
        </p:nvSpPr>
        <p:spPr>
          <a:xfrm>
            <a:off x="10142332" y="8191489"/>
            <a:ext cx="3810" cy="27305"/>
          </a:xfrm>
          <a:custGeom>
            <a:avLst/>
            <a:gdLst/>
            <a:ahLst/>
            <a:cxnLst/>
            <a:rect l="l" t="t" r="r" b="b"/>
            <a:pathLst>
              <a:path w="3809" h="27304">
                <a:moveTo>
                  <a:pt x="1861" y="26991"/>
                </a:moveTo>
                <a:lnTo>
                  <a:pt x="930" y="26991"/>
                </a:lnTo>
              </a:path>
              <a:path w="3809" h="27304">
                <a:moveTo>
                  <a:pt x="0" y="0"/>
                </a:moveTo>
                <a:lnTo>
                  <a:pt x="3722" y="279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359" name="object 20359"/>
          <p:cNvGrpSpPr/>
          <p:nvPr/>
        </p:nvGrpSpPr>
        <p:grpSpPr>
          <a:xfrm>
            <a:off x="10141401" y="8438137"/>
            <a:ext cx="29845" cy="3175"/>
            <a:chOff x="10141401" y="8438137"/>
            <a:chExt cx="29845" cy="3175"/>
          </a:xfrm>
        </p:grpSpPr>
        <p:sp>
          <p:nvSpPr>
            <p:cNvPr id="20360" name="object 20360"/>
            <p:cNvSpPr/>
            <p:nvPr/>
          </p:nvSpPr>
          <p:spPr>
            <a:xfrm>
              <a:off x="10142332" y="8439068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70">
                  <a:moveTo>
                    <a:pt x="0" y="930"/>
                  </a:moveTo>
                  <a:lnTo>
                    <a:pt x="3722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61" name="object 20361"/>
            <p:cNvSpPr/>
            <p:nvPr/>
          </p:nvSpPr>
          <p:spPr>
            <a:xfrm>
              <a:off x="10169323" y="8439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362" name="object 20362"/>
          <p:cNvSpPr/>
          <p:nvPr/>
        </p:nvSpPr>
        <p:spPr>
          <a:xfrm>
            <a:off x="10168393" y="813006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63" name="object 20363"/>
          <p:cNvSpPr/>
          <p:nvPr/>
        </p:nvSpPr>
        <p:spPr>
          <a:xfrm>
            <a:off x="10166532" y="8651278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4">
                <a:moveTo>
                  <a:pt x="0" y="0"/>
                </a:moveTo>
                <a:lnTo>
                  <a:pt x="372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64" name="object 20364"/>
          <p:cNvSpPr/>
          <p:nvPr/>
        </p:nvSpPr>
        <p:spPr>
          <a:xfrm>
            <a:off x="8296664" y="82138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65" name="object 20365"/>
          <p:cNvSpPr/>
          <p:nvPr/>
        </p:nvSpPr>
        <p:spPr>
          <a:xfrm>
            <a:off x="8296664" y="8280841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66" name="object 20366"/>
          <p:cNvSpPr/>
          <p:nvPr/>
        </p:nvSpPr>
        <p:spPr>
          <a:xfrm>
            <a:off x="8296664" y="843720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67" name="object 20367"/>
          <p:cNvSpPr/>
          <p:nvPr/>
        </p:nvSpPr>
        <p:spPr>
          <a:xfrm>
            <a:off x="8296664" y="85042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68" name="object 20368"/>
          <p:cNvSpPr/>
          <p:nvPr/>
        </p:nvSpPr>
        <p:spPr>
          <a:xfrm>
            <a:off x="8296664" y="857123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69" name="object 20369"/>
          <p:cNvSpPr/>
          <p:nvPr/>
        </p:nvSpPr>
        <p:spPr>
          <a:xfrm>
            <a:off x="8296664" y="870526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70" name="object 20370"/>
          <p:cNvSpPr/>
          <p:nvPr/>
        </p:nvSpPr>
        <p:spPr>
          <a:xfrm>
            <a:off x="8296664" y="877227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71" name="object 20371"/>
          <p:cNvSpPr/>
          <p:nvPr/>
        </p:nvSpPr>
        <p:spPr>
          <a:xfrm>
            <a:off x="8300387" y="850049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72" name="object 20372"/>
          <p:cNvSpPr/>
          <p:nvPr/>
        </p:nvSpPr>
        <p:spPr>
          <a:xfrm>
            <a:off x="8296664" y="839718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373" name="object 20373"/>
          <p:cNvGrpSpPr/>
          <p:nvPr/>
        </p:nvGrpSpPr>
        <p:grpSpPr>
          <a:xfrm>
            <a:off x="8295733" y="8190558"/>
            <a:ext cx="5715" cy="29209"/>
            <a:chOff x="8295733" y="8190558"/>
            <a:chExt cx="5715" cy="29209"/>
          </a:xfrm>
        </p:grpSpPr>
        <p:sp>
          <p:nvSpPr>
            <p:cNvPr id="20374" name="object 20374"/>
            <p:cNvSpPr/>
            <p:nvPr/>
          </p:nvSpPr>
          <p:spPr>
            <a:xfrm>
              <a:off x="8297595" y="82175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75" name="object 20375"/>
            <p:cNvSpPr/>
            <p:nvPr/>
          </p:nvSpPr>
          <p:spPr>
            <a:xfrm>
              <a:off x="8296664" y="8191489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09" h="3175">
                  <a:moveTo>
                    <a:pt x="0" y="0"/>
                  </a:moveTo>
                  <a:lnTo>
                    <a:pt x="3722" y="2792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376" name="object 20376"/>
          <p:cNvSpPr/>
          <p:nvPr/>
        </p:nvSpPr>
        <p:spPr>
          <a:xfrm>
            <a:off x="8296664" y="8439067"/>
            <a:ext cx="29209" cy="1270"/>
          </a:xfrm>
          <a:custGeom>
            <a:avLst/>
            <a:gdLst/>
            <a:ahLst/>
            <a:cxnLst/>
            <a:rect l="l" t="t" r="r" b="b"/>
            <a:pathLst>
              <a:path w="29209" h="1270">
                <a:moveTo>
                  <a:pt x="0" y="930"/>
                </a:moveTo>
                <a:lnTo>
                  <a:pt x="3722" y="0"/>
                </a:lnTo>
              </a:path>
              <a:path w="29209" h="1270">
                <a:moveTo>
                  <a:pt x="28853" y="930"/>
                </a:moveTo>
                <a:lnTo>
                  <a:pt x="27922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77" name="object 20377"/>
          <p:cNvSpPr/>
          <p:nvPr/>
        </p:nvSpPr>
        <p:spPr>
          <a:xfrm>
            <a:off x="8322725" y="812913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78" name="object 20378"/>
          <p:cNvSpPr/>
          <p:nvPr/>
        </p:nvSpPr>
        <p:spPr>
          <a:xfrm>
            <a:off x="8321794" y="8651278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4">
                <a:moveTo>
                  <a:pt x="0" y="0"/>
                </a:moveTo>
                <a:lnTo>
                  <a:pt x="372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79" name="object 20379"/>
          <p:cNvSpPr/>
          <p:nvPr/>
        </p:nvSpPr>
        <p:spPr>
          <a:xfrm>
            <a:off x="13755485" y="82138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80" name="object 20380"/>
          <p:cNvSpPr/>
          <p:nvPr/>
        </p:nvSpPr>
        <p:spPr>
          <a:xfrm>
            <a:off x="13755485" y="8280841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81" name="object 20381"/>
          <p:cNvSpPr/>
          <p:nvPr/>
        </p:nvSpPr>
        <p:spPr>
          <a:xfrm>
            <a:off x="13755485" y="843720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82" name="object 20382"/>
          <p:cNvSpPr/>
          <p:nvPr/>
        </p:nvSpPr>
        <p:spPr>
          <a:xfrm>
            <a:off x="13755485" y="85042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83" name="object 20383"/>
          <p:cNvSpPr/>
          <p:nvPr/>
        </p:nvSpPr>
        <p:spPr>
          <a:xfrm>
            <a:off x="13755485" y="857123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84" name="object 20384"/>
          <p:cNvSpPr/>
          <p:nvPr/>
        </p:nvSpPr>
        <p:spPr>
          <a:xfrm>
            <a:off x="13755485" y="870526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85" name="object 20385"/>
          <p:cNvSpPr/>
          <p:nvPr/>
        </p:nvSpPr>
        <p:spPr>
          <a:xfrm>
            <a:off x="13755485" y="877227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86" name="object 20386"/>
          <p:cNvSpPr/>
          <p:nvPr/>
        </p:nvSpPr>
        <p:spPr>
          <a:xfrm>
            <a:off x="13758278" y="8500497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87" name="object 20387"/>
          <p:cNvSpPr/>
          <p:nvPr/>
        </p:nvSpPr>
        <p:spPr>
          <a:xfrm>
            <a:off x="13755485" y="8398115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388" name="object 20388"/>
          <p:cNvGrpSpPr/>
          <p:nvPr/>
        </p:nvGrpSpPr>
        <p:grpSpPr>
          <a:xfrm>
            <a:off x="13754555" y="8190558"/>
            <a:ext cx="5715" cy="29209"/>
            <a:chOff x="13754555" y="8190558"/>
            <a:chExt cx="5715" cy="29209"/>
          </a:xfrm>
        </p:grpSpPr>
        <p:sp>
          <p:nvSpPr>
            <p:cNvPr id="20389" name="object 20389"/>
            <p:cNvSpPr/>
            <p:nvPr/>
          </p:nvSpPr>
          <p:spPr>
            <a:xfrm>
              <a:off x="13755485" y="82175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90" name="object 20390"/>
            <p:cNvSpPr/>
            <p:nvPr/>
          </p:nvSpPr>
          <p:spPr>
            <a:xfrm>
              <a:off x="13755486" y="8191489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09" h="3175">
                  <a:moveTo>
                    <a:pt x="0" y="0"/>
                  </a:moveTo>
                  <a:lnTo>
                    <a:pt x="3722" y="2792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391" name="object 20391"/>
          <p:cNvSpPr/>
          <p:nvPr/>
        </p:nvSpPr>
        <p:spPr>
          <a:xfrm>
            <a:off x="13755485" y="8439067"/>
            <a:ext cx="27940" cy="1270"/>
          </a:xfrm>
          <a:custGeom>
            <a:avLst/>
            <a:gdLst/>
            <a:ahLst/>
            <a:cxnLst/>
            <a:rect l="l" t="t" r="r" b="b"/>
            <a:pathLst>
              <a:path w="27940" h="1270">
                <a:moveTo>
                  <a:pt x="0" y="930"/>
                </a:moveTo>
                <a:lnTo>
                  <a:pt x="3722" y="0"/>
                </a:lnTo>
              </a:path>
              <a:path w="27940" h="1270">
                <a:moveTo>
                  <a:pt x="27922" y="930"/>
                </a:moveTo>
                <a:lnTo>
                  <a:pt x="26991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92" name="object 20392"/>
          <p:cNvSpPr/>
          <p:nvPr/>
        </p:nvSpPr>
        <p:spPr>
          <a:xfrm>
            <a:off x="13781547" y="8130060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93" name="object 20393"/>
          <p:cNvSpPr/>
          <p:nvPr/>
        </p:nvSpPr>
        <p:spPr>
          <a:xfrm>
            <a:off x="13779686" y="8651278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4">
                <a:moveTo>
                  <a:pt x="0" y="0"/>
                </a:moveTo>
                <a:lnTo>
                  <a:pt x="372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94" name="object 20394"/>
          <p:cNvSpPr/>
          <p:nvPr/>
        </p:nvSpPr>
        <p:spPr>
          <a:xfrm>
            <a:off x="8736907" y="407387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95" name="object 20395"/>
          <p:cNvSpPr/>
          <p:nvPr/>
        </p:nvSpPr>
        <p:spPr>
          <a:xfrm>
            <a:off x="8625217" y="4073872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96" name="object 20396"/>
          <p:cNvSpPr/>
          <p:nvPr/>
        </p:nvSpPr>
        <p:spPr>
          <a:xfrm>
            <a:off x="4214415" y="82138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97" name="object 20397"/>
          <p:cNvSpPr/>
          <p:nvPr/>
        </p:nvSpPr>
        <p:spPr>
          <a:xfrm>
            <a:off x="4214415" y="8280841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98" name="object 20398"/>
          <p:cNvSpPr/>
          <p:nvPr/>
        </p:nvSpPr>
        <p:spPr>
          <a:xfrm>
            <a:off x="4214415" y="843720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99" name="object 20399"/>
          <p:cNvSpPr/>
          <p:nvPr/>
        </p:nvSpPr>
        <p:spPr>
          <a:xfrm>
            <a:off x="4214415" y="85042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00" name="object 20400"/>
          <p:cNvSpPr/>
          <p:nvPr/>
        </p:nvSpPr>
        <p:spPr>
          <a:xfrm>
            <a:off x="4214415" y="857123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01" name="object 20401"/>
          <p:cNvSpPr/>
          <p:nvPr/>
        </p:nvSpPr>
        <p:spPr>
          <a:xfrm>
            <a:off x="4214415" y="870526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02" name="object 20402"/>
          <p:cNvSpPr/>
          <p:nvPr/>
        </p:nvSpPr>
        <p:spPr>
          <a:xfrm>
            <a:off x="4214415" y="877227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03" name="object 20403"/>
          <p:cNvSpPr/>
          <p:nvPr/>
        </p:nvSpPr>
        <p:spPr>
          <a:xfrm>
            <a:off x="4217207" y="850049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04" name="object 20404"/>
          <p:cNvSpPr/>
          <p:nvPr/>
        </p:nvSpPr>
        <p:spPr>
          <a:xfrm>
            <a:off x="4214415" y="839811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05" name="object 20405"/>
          <p:cNvSpPr/>
          <p:nvPr/>
        </p:nvSpPr>
        <p:spPr>
          <a:xfrm>
            <a:off x="4214415" y="8191489"/>
            <a:ext cx="3810" cy="27305"/>
          </a:xfrm>
          <a:custGeom>
            <a:avLst/>
            <a:gdLst/>
            <a:ahLst/>
            <a:cxnLst/>
            <a:rect l="l" t="t" r="r" b="b"/>
            <a:pathLst>
              <a:path w="3810" h="27304">
                <a:moveTo>
                  <a:pt x="1861" y="26991"/>
                </a:moveTo>
                <a:lnTo>
                  <a:pt x="930" y="26991"/>
                </a:lnTo>
              </a:path>
              <a:path w="3810" h="27304">
                <a:moveTo>
                  <a:pt x="0" y="0"/>
                </a:moveTo>
                <a:lnTo>
                  <a:pt x="3722" y="279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406" name="object 20406"/>
          <p:cNvGrpSpPr/>
          <p:nvPr/>
        </p:nvGrpSpPr>
        <p:grpSpPr>
          <a:xfrm>
            <a:off x="4213484" y="8438137"/>
            <a:ext cx="29845" cy="3175"/>
            <a:chOff x="4213484" y="8438137"/>
            <a:chExt cx="29845" cy="3175"/>
          </a:xfrm>
        </p:grpSpPr>
        <p:sp>
          <p:nvSpPr>
            <p:cNvPr id="20407" name="object 20407"/>
            <p:cNvSpPr/>
            <p:nvPr/>
          </p:nvSpPr>
          <p:spPr>
            <a:xfrm>
              <a:off x="4214415" y="8439068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930"/>
                  </a:moveTo>
                  <a:lnTo>
                    <a:pt x="3722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08" name="object 20408"/>
            <p:cNvSpPr/>
            <p:nvPr/>
          </p:nvSpPr>
          <p:spPr>
            <a:xfrm>
              <a:off x="4241406" y="8439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409" name="object 20409"/>
          <p:cNvSpPr/>
          <p:nvPr/>
        </p:nvSpPr>
        <p:spPr>
          <a:xfrm>
            <a:off x="4240476" y="813006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10" name="object 20410"/>
          <p:cNvSpPr/>
          <p:nvPr/>
        </p:nvSpPr>
        <p:spPr>
          <a:xfrm>
            <a:off x="4238614" y="8651278"/>
            <a:ext cx="3810" cy="19685"/>
          </a:xfrm>
          <a:custGeom>
            <a:avLst/>
            <a:gdLst/>
            <a:ahLst/>
            <a:cxnLst/>
            <a:rect l="l" t="t" r="r" b="b"/>
            <a:pathLst>
              <a:path w="3810" h="19684">
                <a:moveTo>
                  <a:pt x="0" y="0"/>
                </a:moveTo>
                <a:lnTo>
                  <a:pt x="372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11" name="object 20411"/>
          <p:cNvSpPr/>
          <p:nvPr/>
        </p:nvSpPr>
        <p:spPr>
          <a:xfrm>
            <a:off x="5362955" y="531827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12" name="object 20412"/>
          <p:cNvSpPr/>
          <p:nvPr/>
        </p:nvSpPr>
        <p:spPr>
          <a:xfrm>
            <a:off x="5361093" y="446757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13" name="object 20413"/>
          <p:cNvSpPr/>
          <p:nvPr/>
        </p:nvSpPr>
        <p:spPr>
          <a:xfrm>
            <a:off x="5361093" y="492829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14" name="object 20414"/>
          <p:cNvSpPr/>
          <p:nvPr/>
        </p:nvSpPr>
        <p:spPr>
          <a:xfrm>
            <a:off x="5362024" y="52382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15" name="object 20415"/>
          <p:cNvSpPr/>
          <p:nvPr/>
        </p:nvSpPr>
        <p:spPr>
          <a:xfrm>
            <a:off x="5361093" y="4697471"/>
            <a:ext cx="3810" cy="19685"/>
          </a:xfrm>
          <a:custGeom>
            <a:avLst/>
            <a:gdLst/>
            <a:ahLst/>
            <a:cxnLst/>
            <a:rect l="l" t="t" r="r" b="b"/>
            <a:pathLst>
              <a:path w="3810" h="19685">
                <a:moveTo>
                  <a:pt x="3722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16" name="object 20416"/>
          <p:cNvSpPr/>
          <p:nvPr/>
        </p:nvSpPr>
        <p:spPr>
          <a:xfrm>
            <a:off x="5389016" y="535457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17" name="object 20417"/>
          <p:cNvSpPr/>
          <p:nvPr/>
        </p:nvSpPr>
        <p:spPr>
          <a:xfrm>
            <a:off x="5389016" y="528756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18" name="object 20418"/>
          <p:cNvSpPr/>
          <p:nvPr/>
        </p:nvSpPr>
        <p:spPr>
          <a:xfrm>
            <a:off x="5389016" y="515353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19" name="object 20419"/>
          <p:cNvSpPr/>
          <p:nvPr/>
        </p:nvSpPr>
        <p:spPr>
          <a:xfrm>
            <a:off x="5389016" y="5041847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20" name="object 20420"/>
          <p:cNvSpPr/>
          <p:nvPr/>
        </p:nvSpPr>
        <p:spPr>
          <a:xfrm>
            <a:off x="5389016" y="493015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21" name="object 20421"/>
          <p:cNvSpPr/>
          <p:nvPr/>
        </p:nvSpPr>
        <p:spPr>
          <a:xfrm>
            <a:off x="5389016" y="486314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22" name="object 20422"/>
          <p:cNvSpPr/>
          <p:nvPr/>
        </p:nvSpPr>
        <p:spPr>
          <a:xfrm>
            <a:off x="5389016" y="479613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23" name="object 20423"/>
          <p:cNvSpPr/>
          <p:nvPr/>
        </p:nvSpPr>
        <p:spPr>
          <a:xfrm>
            <a:off x="5385292" y="486686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24" name="object 20424"/>
          <p:cNvSpPr/>
          <p:nvPr/>
        </p:nvSpPr>
        <p:spPr>
          <a:xfrm>
            <a:off x="5387154" y="455692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25" name="object 20425"/>
          <p:cNvSpPr/>
          <p:nvPr/>
        </p:nvSpPr>
        <p:spPr>
          <a:xfrm>
            <a:off x="5388085" y="497017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426" name="object 20426"/>
          <p:cNvGrpSpPr/>
          <p:nvPr/>
        </p:nvGrpSpPr>
        <p:grpSpPr>
          <a:xfrm>
            <a:off x="5384362" y="5148883"/>
            <a:ext cx="5715" cy="29209"/>
            <a:chOff x="5384362" y="5148883"/>
            <a:chExt cx="5715" cy="29209"/>
          </a:xfrm>
        </p:grpSpPr>
        <p:sp>
          <p:nvSpPr>
            <p:cNvPr id="20427" name="object 20427"/>
            <p:cNvSpPr/>
            <p:nvPr/>
          </p:nvSpPr>
          <p:spPr>
            <a:xfrm>
              <a:off x="5387154" y="51488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28" name="object 20428"/>
            <p:cNvSpPr/>
            <p:nvPr/>
          </p:nvSpPr>
          <p:spPr>
            <a:xfrm>
              <a:off x="5385292" y="5174013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3722" y="279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429" name="object 20429"/>
          <p:cNvSpPr/>
          <p:nvPr/>
        </p:nvSpPr>
        <p:spPr>
          <a:xfrm>
            <a:off x="5385292" y="4928296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30" name="object 20430"/>
          <p:cNvSpPr/>
          <p:nvPr/>
        </p:nvSpPr>
        <p:spPr>
          <a:xfrm>
            <a:off x="6022853" y="499344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31" name="object 20431"/>
          <p:cNvSpPr/>
          <p:nvPr/>
        </p:nvSpPr>
        <p:spPr>
          <a:xfrm>
            <a:off x="6023784" y="512747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32" name="object 20432"/>
          <p:cNvSpPr/>
          <p:nvPr/>
        </p:nvSpPr>
        <p:spPr>
          <a:xfrm>
            <a:off x="6023784" y="5194489"/>
            <a:ext cx="1905" cy="45720"/>
          </a:xfrm>
          <a:custGeom>
            <a:avLst/>
            <a:gdLst/>
            <a:ahLst/>
            <a:cxnLst/>
            <a:rect l="l" t="t" r="r" b="b"/>
            <a:pathLst>
              <a:path w="1904" h="45720">
                <a:moveTo>
                  <a:pt x="0" y="0"/>
                </a:moveTo>
                <a:lnTo>
                  <a:pt x="0" y="930"/>
                </a:lnTo>
              </a:path>
              <a:path w="1904" h="45720">
                <a:moveTo>
                  <a:pt x="0" y="44675"/>
                </a:moveTo>
                <a:lnTo>
                  <a:pt x="0" y="45606"/>
                </a:lnTo>
              </a:path>
              <a:path w="1904" h="45720">
                <a:moveTo>
                  <a:pt x="930" y="40022"/>
                </a:moveTo>
                <a:lnTo>
                  <a:pt x="1861" y="39091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33" name="object 20433"/>
          <p:cNvSpPr/>
          <p:nvPr/>
        </p:nvSpPr>
        <p:spPr>
          <a:xfrm>
            <a:off x="6047983" y="5074423"/>
            <a:ext cx="3810" cy="19685"/>
          </a:xfrm>
          <a:custGeom>
            <a:avLst/>
            <a:gdLst/>
            <a:ahLst/>
            <a:cxnLst/>
            <a:rect l="l" t="t" r="r" b="b"/>
            <a:pathLst>
              <a:path w="3810" h="19685">
                <a:moveTo>
                  <a:pt x="0" y="0"/>
                </a:moveTo>
                <a:lnTo>
                  <a:pt x="372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34" name="object 20434"/>
          <p:cNvSpPr/>
          <p:nvPr/>
        </p:nvSpPr>
        <p:spPr>
          <a:xfrm>
            <a:off x="3966832" y="4954362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89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  <a:path w="46989" h="1904">
                <a:moveTo>
                  <a:pt x="46532" y="927"/>
                </a:moveTo>
                <a:lnTo>
                  <a:pt x="46266" y="266"/>
                </a:lnTo>
                <a:lnTo>
                  <a:pt x="45605" y="0"/>
                </a:lnTo>
                <a:lnTo>
                  <a:pt x="44945" y="266"/>
                </a:lnTo>
                <a:lnTo>
                  <a:pt x="44678" y="927"/>
                </a:lnTo>
                <a:lnTo>
                  <a:pt x="44945" y="1587"/>
                </a:lnTo>
                <a:lnTo>
                  <a:pt x="45605" y="1866"/>
                </a:lnTo>
                <a:lnTo>
                  <a:pt x="46266" y="1587"/>
                </a:lnTo>
                <a:lnTo>
                  <a:pt x="46532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35" name="object 20435"/>
          <p:cNvSpPr/>
          <p:nvPr/>
        </p:nvSpPr>
        <p:spPr>
          <a:xfrm>
            <a:off x="4123201" y="49543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36" name="object 20436"/>
          <p:cNvSpPr/>
          <p:nvPr/>
        </p:nvSpPr>
        <p:spPr>
          <a:xfrm>
            <a:off x="4190215" y="49543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37" name="object 20437"/>
          <p:cNvSpPr/>
          <p:nvPr/>
        </p:nvSpPr>
        <p:spPr>
          <a:xfrm>
            <a:off x="4257229" y="495528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38" name="object 20438"/>
          <p:cNvSpPr/>
          <p:nvPr/>
        </p:nvSpPr>
        <p:spPr>
          <a:xfrm>
            <a:off x="4391256" y="495528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39" name="object 20439"/>
          <p:cNvSpPr/>
          <p:nvPr/>
        </p:nvSpPr>
        <p:spPr>
          <a:xfrm>
            <a:off x="4458270" y="4955287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930" y="0"/>
                </a:lnTo>
              </a:path>
              <a:path w="45720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40" name="object 20440"/>
          <p:cNvSpPr/>
          <p:nvPr/>
        </p:nvSpPr>
        <p:spPr>
          <a:xfrm>
            <a:off x="4187423" y="495156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41" name="object 20441"/>
          <p:cNvSpPr/>
          <p:nvPr/>
        </p:nvSpPr>
        <p:spPr>
          <a:xfrm>
            <a:off x="4496430" y="495249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42" name="object 20442"/>
          <p:cNvSpPr/>
          <p:nvPr/>
        </p:nvSpPr>
        <p:spPr>
          <a:xfrm>
            <a:off x="4085041" y="4927365"/>
            <a:ext cx="41910" cy="27940"/>
          </a:xfrm>
          <a:custGeom>
            <a:avLst/>
            <a:gdLst/>
            <a:ahLst/>
            <a:cxnLst/>
            <a:rect l="l" t="t" r="r" b="b"/>
            <a:pathLst>
              <a:path w="41910" h="27939">
                <a:moveTo>
                  <a:pt x="0" y="26991"/>
                </a:moveTo>
                <a:lnTo>
                  <a:pt x="0" y="27922"/>
                </a:lnTo>
              </a:path>
              <a:path w="41910" h="27939">
                <a:moveTo>
                  <a:pt x="41883" y="27922"/>
                </a:moveTo>
                <a:lnTo>
                  <a:pt x="40022" y="24199"/>
                </a:lnTo>
              </a:path>
              <a:path w="41910" h="27939">
                <a:moveTo>
                  <a:pt x="41883" y="0"/>
                </a:moveTo>
                <a:lnTo>
                  <a:pt x="4095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43" name="object 20443"/>
          <p:cNvSpPr/>
          <p:nvPr/>
        </p:nvSpPr>
        <p:spPr>
          <a:xfrm>
            <a:off x="4338204" y="4927365"/>
            <a:ext cx="19685" cy="3175"/>
          </a:xfrm>
          <a:custGeom>
            <a:avLst/>
            <a:gdLst/>
            <a:ahLst/>
            <a:cxnLst/>
            <a:rect l="l" t="t" r="r" b="b"/>
            <a:pathLst>
              <a:path w="19685" h="3175">
                <a:moveTo>
                  <a:pt x="0" y="2792"/>
                </a:moveTo>
                <a:lnTo>
                  <a:pt x="19545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44" name="object 20444"/>
          <p:cNvSpPr/>
          <p:nvPr/>
        </p:nvSpPr>
        <p:spPr>
          <a:xfrm>
            <a:off x="4575544" y="531827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45" name="object 20445"/>
          <p:cNvSpPr/>
          <p:nvPr/>
        </p:nvSpPr>
        <p:spPr>
          <a:xfrm>
            <a:off x="4574613" y="446850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46" name="object 20446"/>
          <p:cNvSpPr/>
          <p:nvPr/>
        </p:nvSpPr>
        <p:spPr>
          <a:xfrm>
            <a:off x="4573682" y="492829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47" name="object 20447"/>
          <p:cNvSpPr/>
          <p:nvPr/>
        </p:nvSpPr>
        <p:spPr>
          <a:xfrm>
            <a:off x="4575544" y="52382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48" name="object 20448"/>
          <p:cNvSpPr/>
          <p:nvPr/>
        </p:nvSpPr>
        <p:spPr>
          <a:xfrm>
            <a:off x="4574613" y="4697471"/>
            <a:ext cx="3175" cy="19685"/>
          </a:xfrm>
          <a:custGeom>
            <a:avLst/>
            <a:gdLst/>
            <a:ahLst/>
            <a:cxnLst/>
            <a:rect l="l" t="t" r="r" b="b"/>
            <a:pathLst>
              <a:path w="3175" h="19685">
                <a:moveTo>
                  <a:pt x="2792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49" name="object 20449"/>
          <p:cNvSpPr/>
          <p:nvPr/>
        </p:nvSpPr>
        <p:spPr>
          <a:xfrm>
            <a:off x="4602536" y="535457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50" name="object 20450"/>
          <p:cNvSpPr/>
          <p:nvPr/>
        </p:nvSpPr>
        <p:spPr>
          <a:xfrm>
            <a:off x="4602536" y="528756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51" name="object 20451"/>
          <p:cNvSpPr/>
          <p:nvPr/>
        </p:nvSpPr>
        <p:spPr>
          <a:xfrm>
            <a:off x="4602536" y="515353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52" name="object 20452"/>
          <p:cNvSpPr/>
          <p:nvPr/>
        </p:nvSpPr>
        <p:spPr>
          <a:xfrm>
            <a:off x="4602536" y="5041847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53" name="object 20453"/>
          <p:cNvSpPr/>
          <p:nvPr/>
        </p:nvSpPr>
        <p:spPr>
          <a:xfrm>
            <a:off x="4602536" y="493015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54" name="object 20454"/>
          <p:cNvSpPr/>
          <p:nvPr/>
        </p:nvSpPr>
        <p:spPr>
          <a:xfrm>
            <a:off x="4602536" y="486314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55" name="object 20455"/>
          <p:cNvSpPr/>
          <p:nvPr/>
        </p:nvSpPr>
        <p:spPr>
          <a:xfrm>
            <a:off x="4602536" y="479613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56" name="object 20456"/>
          <p:cNvSpPr/>
          <p:nvPr/>
        </p:nvSpPr>
        <p:spPr>
          <a:xfrm>
            <a:off x="4602536" y="466210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57" name="object 20457"/>
          <p:cNvSpPr/>
          <p:nvPr/>
        </p:nvSpPr>
        <p:spPr>
          <a:xfrm>
            <a:off x="4602536" y="4550413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58" name="object 20458"/>
          <p:cNvSpPr/>
          <p:nvPr/>
        </p:nvSpPr>
        <p:spPr>
          <a:xfrm>
            <a:off x="4598813" y="486686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59" name="object 20459"/>
          <p:cNvSpPr/>
          <p:nvPr/>
        </p:nvSpPr>
        <p:spPr>
          <a:xfrm>
            <a:off x="4599743" y="455692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60" name="object 20460"/>
          <p:cNvSpPr/>
          <p:nvPr/>
        </p:nvSpPr>
        <p:spPr>
          <a:xfrm>
            <a:off x="4601605" y="497017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61" name="object 20461"/>
          <p:cNvSpPr/>
          <p:nvPr/>
        </p:nvSpPr>
        <p:spPr>
          <a:xfrm>
            <a:off x="4598813" y="5149813"/>
            <a:ext cx="3810" cy="27305"/>
          </a:xfrm>
          <a:custGeom>
            <a:avLst/>
            <a:gdLst/>
            <a:ahLst/>
            <a:cxnLst/>
            <a:rect l="l" t="t" r="r" b="b"/>
            <a:pathLst>
              <a:path w="3810" h="27304">
                <a:moveTo>
                  <a:pt x="1861" y="0"/>
                </a:moveTo>
                <a:lnTo>
                  <a:pt x="2792" y="0"/>
                </a:lnTo>
              </a:path>
              <a:path w="3810" h="27304">
                <a:moveTo>
                  <a:pt x="3722" y="26991"/>
                </a:moveTo>
                <a:lnTo>
                  <a:pt x="0" y="24199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62" name="object 20462"/>
          <p:cNvSpPr/>
          <p:nvPr/>
        </p:nvSpPr>
        <p:spPr>
          <a:xfrm>
            <a:off x="4598813" y="4928296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63" name="object 20463"/>
          <p:cNvSpPr/>
          <p:nvPr/>
        </p:nvSpPr>
        <p:spPr>
          <a:xfrm>
            <a:off x="4225584" y="4443378"/>
            <a:ext cx="348615" cy="343535"/>
          </a:xfrm>
          <a:custGeom>
            <a:avLst/>
            <a:gdLst/>
            <a:ahLst/>
            <a:cxnLst/>
            <a:rect l="l" t="t" r="r" b="b"/>
            <a:pathLst>
              <a:path w="348614" h="343535">
                <a:moveTo>
                  <a:pt x="0" y="3722"/>
                </a:moveTo>
                <a:lnTo>
                  <a:pt x="2792" y="0"/>
                </a:lnTo>
              </a:path>
              <a:path w="348614" h="343535">
                <a:moveTo>
                  <a:pt x="0" y="28853"/>
                </a:moveTo>
                <a:lnTo>
                  <a:pt x="27922" y="0"/>
                </a:lnTo>
              </a:path>
              <a:path w="348614" h="343535">
                <a:moveTo>
                  <a:pt x="0" y="53052"/>
                </a:moveTo>
                <a:lnTo>
                  <a:pt x="52121" y="0"/>
                </a:lnTo>
              </a:path>
              <a:path w="348614" h="343535">
                <a:moveTo>
                  <a:pt x="0" y="78182"/>
                </a:moveTo>
                <a:lnTo>
                  <a:pt x="77251" y="0"/>
                </a:lnTo>
              </a:path>
              <a:path w="348614" h="343535">
                <a:moveTo>
                  <a:pt x="0" y="102381"/>
                </a:moveTo>
                <a:lnTo>
                  <a:pt x="101451" y="0"/>
                </a:lnTo>
              </a:path>
              <a:path w="348614" h="343535">
                <a:moveTo>
                  <a:pt x="0" y="127512"/>
                </a:moveTo>
                <a:lnTo>
                  <a:pt x="126581" y="0"/>
                </a:lnTo>
              </a:path>
              <a:path w="348614" h="343535">
                <a:moveTo>
                  <a:pt x="0" y="151711"/>
                </a:moveTo>
                <a:lnTo>
                  <a:pt x="150780" y="0"/>
                </a:lnTo>
              </a:path>
              <a:path w="348614" h="343535">
                <a:moveTo>
                  <a:pt x="0" y="176841"/>
                </a:moveTo>
                <a:lnTo>
                  <a:pt x="175910" y="0"/>
                </a:lnTo>
              </a:path>
              <a:path w="348614" h="343535">
                <a:moveTo>
                  <a:pt x="0" y="201041"/>
                </a:moveTo>
                <a:lnTo>
                  <a:pt x="200110" y="0"/>
                </a:lnTo>
              </a:path>
              <a:path w="348614" h="343535">
                <a:moveTo>
                  <a:pt x="0" y="226171"/>
                </a:moveTo>
                <a:lnTo>
                  <a:pt x="223378" y="1861"/>
                </a:lnTo>
              </a:path>
              <a:path w="348614" h="343535">
                <a:moveTo>
                  <a:pt x="0" y="250370"/>
                </a:moveTo>
                <a:lnTo>
                  <a:pt x="222448" y="27922"/>
                </a:lnTo>
              </a:path>
              <a:path w="348614" h="343535">
                <a:moveTo>
                  <a:pt x="243855" y="5584"/>
                </a:moveTo>
                <a:lnTo>
                  <a:pt x="249439" y="0"/>
                </a:lnTo>
              </a:path>
              <a:path w="348614" h="343535">
                <a:moveTo>
                  <a:pt x="0" y="275500"/>
                </a:moveTo>
                <a:lnTo>
                  <a:pt x="228963" y="45606"/>
                </a:lnTo>
              </a:path>
              <a:path w="348614" h="343535">
                <a:moveTo>
                  <a:pt x="268985" y="5584"/>
                </a:moveTo>
                <a:lnTo>
                  <a:pt x="274569" y="0"/>
                </a:lnTo>
              </a:path>
              <a:path w="348614" h="343535">
                <a:moveTo>
                  <a:pt x="0" y="299700"/>
                </a:moveTo>
                <a:lnTo>
                  <a:pt x="214071" y="85628"/>
                </a:lnTo>
              </a:path>
              <a:path w="348614" h="343535">
                <a:moveTo>
                  <a:pt x="282015" y="17684"/>
                </a:moveTo>
                <a:lnTo>
                  <a:pt x="298769" y="0"/>
                </a:lnTo>
              </a:path>
              <a:path w="348614" h="343535">
                <a:moveTo>
                  <a:pt x="0" y="324830"/>
                </a:moveTo>
                <a:lnTo>
                  <a:pt x="213140" y="111689"/>
                </a:lnTo>
              </a:path>
              <a:path w="348614" h="343535">
                <a:moveTo>
                  <a:pt x="282015" y="42814"/>
                </a:moveTo>
                <a:lnTo>
                  <a:pt x="323899" y="0"/>
                </a:lnTo>
              </a:path>
              <a:path w="348614" h="343535">
                <a:moveTo>
                  <a:pt x="5584" y="343445"/>
                </a:moveTo>
                <a:lnTo>
                  <a:pt x="217794" y="131235"/>
                </a:lnTo>
              </a:path>
              <a:path w="348614" h="343535">
                <a:moveTo>
                  <a:pt x="286669" y="62359"/>
                </a:moveTo>
                <a:lnTo>
                  <a:pt x="348098" y="0"/>
                </a:lnTo>
              </a:path>
              <a:path w="348614" h="343535">
                <a:moveTo>
                  <a:pt x="29783" y="343445"/>
                </a:moveTo>
                <a:lnTo>
                  <a:pt x="225240" y="148919"/>
                </a:lnTo>
              </a:path>
              <a:path w="348614" h="343535">
                <a:moveTo>
                  <a:pt x="295046" y="78182"/>
                </a:moveTo>
                <a:lnTo>
                  <a:pt x="348098" y="25130"/>
                </a:lnTo>
              </a:path>
              <a:path w="348614" h="343535">
                <a:moveTo>
                  <a:pt x="54913" y="343445"/>
                </a:moveTo>
                <a:lnTo>
                  <a:pt x="236409" y="161949"/>
                </a:lnTo>
              </a:path>
              <a:path w="348614" h="343535">
                <a:moveTo>
                  <a:pt x="298769" y="99589"/>
                </a:moveTo>
                <a:lnTo>
                  <a:pt x="348098" y="49329"/>
                </a:lnTo>
              </a:path>
              <a:path w="348614" h="343535">
                <a:moveTo>
                  <a:pt x="79113" y="343445"/>
                </a:moveTo>
                <a:lnTo>
                  <a:pt x="256885" y="166603"/>
                </a:lnTo>
              </a:path>
              <a:path w="348614" h="343535">
                <a:moveTo>
                  <a:pt x="294115" y="128442"/>
                </a:moveTo>
                <a:lnTo>
                  <a:pt x="348098" y="74459"/>
                </a:lnTo>
              </a:path>
              <a:path w="348614" h="343535">
                <a:moveTo>
                  <a:pt x="104243" y="343445"/>
                </a:moveTo>
                <a:lnTo>
                  <a:pt x="348098" y="98659"/>
                </a:lnTo>
              </a:path>
              <a:path w="348614" h="343535">
                <a:moveTo>
                  <a:pt x="128442" y="343445"/>
                </a:moveTo>
                <a:lnTo>
                  <a:pt x="348098" y="123789"/>
                </a:lnTo>
              </a:path>
              <a:path w="348614" h="343535">
                <a:moveTo>
                  <a:pt x="153572" y="343445"/>
                </a:moveTo>
                <a:lnTo>
                  <a:pt x="348098" y="147988"/>
                </a:lnTo>
              </a:path>
              <a:path w="348614" h="343535">
                <a:moveTo>
                  <a:pt x="177772" y="343445"/>
                </a:moveTo>
                <a:lnTo>
                  <a:pt x="348098" y="173118"/>
                </a:lnTo>
              </a:path>
              <a:path w="348614" h="343535">
                <a:moveTo>
                  <a:pt x="202902" y="343445"/>
                </a:moveTo>
                <a:lnTo>
                  <a:pt x="348098" y="197318"/>
                </a:lnTo>
              </a:path>
              <a:path w="348614" h="343535">
                <a:moveTo>
                  <a:pt x="227101" y="343445"/>
                </a:moveTo>
                <a:lnTo>
                  <a:pt x="348098" y="222448"/>
                </a:lnTo>
              </a:path>
              <a:path w="348614" h="343535">
                <a:moveTo>
                  <a:pt x="252232" y="343445"/>
                </a:moveTo>
                <a:lnTo>
                  <a:pt x="348098" y="246647"/>
                </a:lnTo>
              </a:path>
              <a:path w="348614" h="343535">
                <a:moveTo>
                  <a:pt x="276431" y="343445"/>
                </a:moveTo>
                <a:lnTo>
                  <a:pt x="348098" y="271777"/>
                </a:lnTo>
              </a:path>
              <a:path w="348614" h="343535">
                <a:moveTo>
                  <a:pt x="301561" y="343445"/>
                </a:moveTo>
                <a:lnTo>
                  <a:pt x="348098" y="295977"/>
                </a:lnTo>
              </a:path>
              <a:path w="348614" h="343535">
                <a:moveTo>
                  <a:pt x="325760" y="343445"/>
                </a:moveTo>
                <a:lnTo>
                  <a:pt x="348098" y="321107"/>
                </a:lnTo>
              </a:path>
            </a:pathLst>
          </a:custGeom>
          <a:ln w="3175">
            <a:solidFill>
              <a:srgbClr val="84848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64" name="object 20464"/>
          <p:cNvSpPr/>
          <p:nvPr/>
        </p:nvSpPr>
        <p:spPr>
          <a:xfrm>
            <a:off x="12987621" y="39323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65" name="object 20465"/>
          <p:cNvSpPr/>
          <p:nvPr/>
        </p:nvSpPr>
        <p:spPr>
          <a:xfrm>
            <a:off x="12987621" y="37983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66" name="object 20466"/>
          <p:cNvSpPr/>
          <p:nvPr/>
        </p:nvSpPr>
        <p:spPr>
          <a:xfrm>
            <a:off x="12987617" y="3686686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89">
                <a:moveTo>
                  <a:pt x="1854" y="45605"/>
                </a:moveTo>
                <a:lnTo>
                  <a:pt x="1587" y="44945"/>
                </a:lnTo>
                <a:lnTo>
                  <a:pt x="927" y="44678"/>
                </a:lnTo>
                <a:lnTo>
                  <a:pt x="266" y="44945"/>
                </a:lnTo>
                <a:lnTo>
                  <a:pt x="0" y="45605"/>
                </a:lnTo>
                <a:lnTo>
                  <a:pt x="266" y="46266"/>
                </a:lnTo>
                <a:lnTo>
                  <a:pt x="927" y="46532"/>
                </a:lnTo>
                <a:lnTo>
                  <a:pt x="1587" y="46266"/>
                </a:lnTo>
                <a:lnTo>
                  <a:pt x="1854" y="45605"/>
                </a:lnTo>
                <a:close/>
              </a:path>
              <a:path w="1904" h="46989">
                <a:moveTo>
                  <a:pt x="1854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67" name="object 20467"/>
          <p:cNvSpPr/>
          <p:nvPr/>
        </p:nvSpPr>
        <p:spPr>
          <a:xfrm>
            <a:off x="12988552" y="357592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468" name="object 20468"/>
          <p:cNvGrpSpPr/>
          <p:nvPr/>
        </p:nvGrpSpPr>
        <p:grpSpPr>
          <a:xfrm>
            <a:off x="12983898" y="3508909"/>
            <a:ext cx="5715" cy="5080"/>
            <a:chOff x="12983898" y="3508909"/>
            <a:chExt cx="5715" cy="5080"/>
          </a:xfrm>
        </p:grpSpPr>
        <p:sp>
          <p:nvSpPr>
            <p:cNvPr id="20469" name="object 20469"/>
            <p:cNvSpPr/>
            <p:nvPr/>
          </p:nvSpPr>
          <p:spPr>
            <a:xfrm>
              <a:off x="12988552" y="350890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70" name="object 20470"/>
            <p:cNvSpPr/>
            <p:nvPr/>
          </p:nvSpPr>
          <p:spPr>
            <a:xfrm>
              <a:off x="12983898" y="35117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471" name="object 20471"/>
          <p:cNvSpPr/>
          <p:nvPr/>
        </p:nvSpPr>
        <p:spPr>
          <a:xfrm>
            <a:off x="12985760" y="320269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72" name="object 20472"/>
          <p:cNvSpPr/>
          <p:nvPr/>
        </p:nvSpPr>
        <p:spPr>
          <a:xfrm>
            <a:off x="12987621" y="361501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73" name="object 20473"/>
          <p:cNvSpPr/>
          <p:nvPr/>
        </p:nvSpPr>
        <p:spPr>
          <a:xfrm>
            <a:off x="12984829" y="3794648"/>
            <a:ext cx="3810" cy="27305"/>
          </a:xfrm>
          <a:custGeom>
            <a:avLst/>
            <a:gdLst/>
            <a:ahLst/>
            <a:cxnLst/>
            <a:rect l="l" t="t" r="r" b="b"/>
            <a:pathLst>
              <a:path w="3809" h="27304">
                <a:moveTo>
                  <a:pt x="1861" y="0"/>
                </a:moveTo>
                <a:lnTo>
                  <a:pt x="1861" y="930"/>
                </a:lnTo>
              </a:path>
              <a:path w="3809" h="27304">
                <a:moveTo>
                  <a:pt x="3722" y="26991"/>
                </a:moveTo>
                <a:lnTo>
                  <a:pt x="0" y="251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74" name="object 20474"/>
          <p:cNvSpPr/>
          <p:nvPr/>
        </p:nvSpPr>
        <p:spPr>
          <a:xfrm>
            <a:off x="12984829" y="3574061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75" name="object 20475"/>
          <p:cNvSpPr/>
          <p:nvPr/>
        </p:nvSpPr>
        <p:spPr>
          <a:xfrm>
            <a:off x="12961560" y="396404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76" name="object 20476"/>
          <p:cNvSpPr/>
          <p:nvPr/>
        </p:nvSpPr>
        <p:spPr>
          <a:xfrm>
            <a:off x="12959698" y="357313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77" name="object 20477"/>
          <p:cNvSpPr/>
          <p:nvPr/>
        </p:nvSpPr>
        <p:spPr>
          <a:xfrm>
            <a:off x="12960629" y="388306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78" name="object 20478"/>
          <p:cNvSpPr/>
          <p:nvPr/>
        </p:nvSpPr>
        <p:spPr>
          <a:xfrm>
            <a:off x="12959698" y="3342306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5">
                <a:moveTo>
                  <a:pt x="3722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79" name="object 20479"/>
          <p:cNvSpPr/>
          <p:nvPr/>
        </p:nvSpPr>
        <p:spPr>
          <a:xfrm>
            <a:off x="11535657" y="39323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80" name="object 20480"/>
          <p:cNvSpPr/>
          <p:nvPr/>
        </p:nvSpPr>
        <p:spPr>
          <a:xfrm>
            <a:off x="11535657" y="37983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81" name="object 20481"/>
          <p:cNvSpPr/>
          <p:nvPr/>
        </p:nvSpPr>
        <p:spPr>
          <a:xfrm>
            <a:off x="11535651" y="3686686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89">
                <a:moveTo>
                  <a:pt x="1866" y="45605"/>
                </a:moveTo>
                <a:lnTo>
                  <a:pt x="1587" y="44945"/>
                </a:lnTo>
                <a:lnTo>
                  <a:pt x="927" y="44678"/>
                </a:lnTo>
                <a:lnTo>
                  <a:pt x="279" y="44945"/>
                </a:lnTo>
                <a:lnTo>
                  <a:pt x="0" y="45605"/>
                </a:lnTo>
                <a:lnTo>
                  <a:pt x="279" y="46266"/>
                </a:lnTo>
                <a:lnTo>
                  <a:pt x="927" y="46532"/>
                </a:lnTo>
                <a:lnTo>
                  <a:pt x="1587" y="46266"/>
                </a:lnTo>
                <a:lnTo>
                  <a:pt x="1866" y="45605"/>
                </a:lnTo>
                <a:close/>
              </a:path>
              <a:path w="1904" h="46989">
                <a:moveTo>
                  <a:pt x="1866" y="927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27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82" name="object 20482"/>
          <p:cNvSpPr/>
          <p:nvPr/>
        </p:nvSpPr>
        <p:spPr>
          <a:xfrm>
            <a:off x="11536589" y="357592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483" name="object 20483"/>
          <p:cNvGrpSpPr/>
          <p:nvPr/>
        </p:nvGrpSpPr>
        <p:grpSpPr>
          <a:xfrm>
            <a:off x="11531934" y="3508909"/>
            <a:ext cx="5715" cy="5080"/>
            <a:chOff x="11531934" y="3508909"/>
            <a:chExt cx="5715" cy="5080"/>
          </a:xfrm>
        </p:grpSpPr>
        <p:sp>
          <p:nvSpPr>
            <p:cNvPr id="20484" name="object 20484"/>
            <p:cNvSpPr/>
            <p:nvPr/>
          </p:nvSpPr>
          <p:spPr>
            <a:xfrm>
              <a:off x="11536589" y="350890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85" name="object 20485"/>
            <p:cNvSpPr/>
            <p:nvPr/>
          </p:nvSpPr>
          <p:spPr>
            <a:xfrm>
              <a:off x="11531934" y="35117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486" name="object 20486"/>
          <p:cNvSpPr/>
          <p:nvPr/>
        </p:nvSpPr>
        <p:spPr>
          <a:xfrm>
            <a:off x="11533796" y="320269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87" name="object 20487"/>
          <p:cNvSpPr/>
          <p:nvPr/>
        </p:nvSpPr>
        <p:spPr>
          <a:xfrm>
            <a:off x="11535658" y="361501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88" name="object 20488"/>
          <p:cNvSpPr/>
          <p:nvPr/>
        </p:nvSpPr>
        <p:spPr>
          <a:xfrm>
            <a:off x="11532866" y="3794648"/>
            <a:ext cx="3810" cy="27305"/>
          </a:xfrm>
          <a:custGeom>
            <a:avLst/>
            <a:gdLst/>
            <a:ahLst/>
            <a:cxnLst/>
            <a:rect l="l" t="t" r="r" b="b"/>
            <a:pathLst>
              <a:path w="3809" h="27304">
                <a:moveTo>
                  <a:pt x="1861" y="0"/>
                </a:moveTo>
                <a:lnTo>
                  <a:pt x="2792" y="930"/>
                </a:lnTo>
              </a:path>
              <a:path w="3809" h="27304">
                <a:moveTo>
                  <a:pt x="3722" y="26991"/>
                </a:moveTo>
                <a:lnTo>
                  <a:pt x="0" y="251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89" name="object 20489"/>
          <p:cNvSpPr/>
          <p:nvPr/>
        </p:nvSpPr>
        <p:spPr>
          <a:xfrm>
            <a:off x="11532866" y="3574061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90" name="object 20490"/>
          <p:cNvSpPr/>
          <p:nvPr/>
        </p:nvSpPr>
        <p:spPr>
          <a:xfrm>
            <a:off x="11509597" y="396404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91" name="object 20491"/>
          <p:cNvSpPr/>
          <p:nvPr/>
        </p:nvSpPr>
        <p:spPr>
          <a:xfrm>
            <a:off x="11507736" y="357313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92" name="object 20492"/>
          <p:cNvSpPr/>
          <p:nvPr/>
        </p:nvSpPr>
        <p:spPr>
          <a:xfrm>
            <a:off x="11508666" y="388306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93" name="object 20493"/>
          <p:cNvSpPr/>
          <p:nvPr/>
        </p:nvSpPr>
        <p:spPr>
          <a:xfrm>
            <a:off x="11507736" y="3342306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5">
                <a:moveTo>
                  <a:pt x="3722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94" name="object 20494"/>
          <p:cNvSpPr/>
          <p:nvPr/>
        </p:nvSpPr>
        <p:spPr>
          <a:xfrm>
            <a:off x="12261639" y="39323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95" name="object 20495"/>
          <p:cNvSpPr/>
          <p:nvPr/>
        </p:nvSpPr>
        <p:spPr>
          <a:xfrm>
            <a:off x="12261639" y="37983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96" name="object 20496"/>
          <p:cNvSpPr/>
          <p:nvPr/>
        </p:nvSpPr>
        <p:spPr>
          <a:xfrm>
            <a:off x="12261634" y="3686686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89">
                <a:moveTo>
                  <a:pt x="1866" y="45605"/>
                </a:moveTo>
                <a:lnTo>
                  <a:pt x="1587" y="44945"/>
                </a:lnTo>
                <a:lnTo>
                  <a:pt x="927" y="44678"/>
                </a:lnTo>
                <a:lnTo>
                  <a:pt x="266" y="44945"/>
                </a:lnTo>
                <a:lnTo>
                  <a:pt x="0" y="45605"/>
                </a:lnTo>
                <a:lnTo>
                  <a:pt x="266" y="46266"/>
                </a:lnTo>
                <a:lnTo>
                  <a:pt x="927" y="46532"/>
                </a:lnTo>
                <a:lnTo>
                  <a:pt x="1587" y="46266"/>
                </a:lnTo>
                <a:lnTo>
                  <a:pt x="1866" y="45605"/>
                </a:lnTo>
                <a:close/>
              </a:path>
              <a:path w="1904" h="46989">
                <a:moveTo>
                  <a:pt x="1866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97" name="object 20497"/>
          <p:cNvSpPr/>
          <p:nvPr/>
        </p:nvSpPr>
        <p:spPr>
          <a:xfrm>
            <a:off x="12262570" y="357592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98" name="object 20498"/>
          <p:cNvSpPr/>
          <p:nvPr/>
        </p:nvSpPr>
        <p:spPr>
          <a:xfrm>
            <a:off x="12262570" y="350890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99" name="object 20499"/>
          <p:cNvSpPr/>
          <p:nvPr/>
        </p:nvSpPr>
        <p:spPr>
          <a:xfrm>
            <a:off x="12262570" y="344189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00" name="object 20500"/>
          <p:cNvSpPr/>
          <p:nvPr/>
        </p:nvSpPr>
        <p:spPr>
          <a:xfrm>
            <a:off x="12262570" y="330786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01" name="object 20501"/>
          <p:cNvSpPr/>
          <p:nvPr/>
        </p:nvSpPr>
        <p:spPr>
          <a:xfrm>
            <a:off x="12262570" y="3196179"/>
            <a:ext cx="0" cy="45720"/>
          </a:xfrm>
          <a:custGeom>
            <a:avLst/>
            <a:gdLst/>
            <a:ahLst/>
            <a:cxnLst/>
            <a:rect l="l" t="t" r="r" b="b"/>
            <a:pathLst>
              <a:path h="45719">
                <a:moveTo>
                  <a:pt x="0" y="45606"/>
                </a:moveTo>
                <a:lnTo>
                  <a:pt x="0" y="44675"/>
                </a:lnTo>
              </a:path>
              <a:path h="4571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02" name="object 20502"/>
          <p:cNvSpPr/>
          <p:nvPr/>
        </p:nvSpPr>
        <p:spPr>
          <a:xfrm>
            <a:off x="12257916" y="35117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03" name="object 20503"/>
          <p:cNvSpPr/>
          <p:nvPr/>
        </p:nvSpPr>
        <p:spPr>
          <a:xfrm>
            <a:off x="12259778" y="320269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04" name="object 20504"/>
          <p:cNvSpPr/>
          <p:nvPr/>
        </p:nvSpPr>
        <p:spPr>
          <a:xfrm>
            <a:off x="12261639" y="361501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05" name="object 20505"/>
          <p:cNvSpPr/>
          <p:nvPr/>
        </p:nvSpPr>
        <p:spPr>
          <a:xfrm>
            <a:off x="12258847" y="3794648"/>
            <a:ext cx="3810" cy="27305"/>
          </a:xfrm>
          <a:custGeom>
            <a:avLst/>
            <a:gdLst/>
            <a:ahLst/>
            <a:cxnLst/>
            <a:rect l="l" t="t" r="r" b="b"/>
            <a:pathLst>
              <a:path w="3809" h="27304">
                <a:moveTo>
                  <a:pt x="1861" y="0"/>
                </a:moveTo>
                <a:lnTo>
                  <a:pt x="2792" y="930"/>
                </a:lnTo>
              </a:path>
              <a:path w="3809" h="27304">
                <a:moveTo>
                  <a:pt x="3722" y="26991"/>
                </a:moveTo>
                <a:lnTo>
                  <a:pt x="0" y="251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06" name="object 20506"/>
          <p:cNvSpPr/>
          <p:nvPr/>
        </p:nvSpPr>
        <p:spPr>
          <a:xfrm>
            <a:off x="12258847" y="3574061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07" name="object 20507"/>
          <p:cNvSpPr/>
          <p:nvPr/>
        </p:nvSpPr>
        <p:spPr>
          <a:xfrm>
            <a:off x="12235579" y="396404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08" name="object 20508"/>
          <p:cNvSpPr/>
          <p:nvPr/>
        </p:nvSpPr>
        <p:spPr>
          <a:xfrm>
            <a:off x="12233717" y="357313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09" name="object 20509"/>
          <p:cNvSpPr/>
          <p:nvPr/>
        </p:nvSpPr>
        <p:spPr>
          <a:xfrm>
            <a:off x="12234647" y="388306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10" name="object 20510"/>
          <p:cNvSpPr/>
          <p:nvPr/>
        </p:nvSpPr>
        <p:spPr>
          <a:xfrm>
            <a:off x="12233717" y="3342306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5">
                <a:moveTo>
                  <a:pt x="3722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11" name="object 20511"/>
          <p:cNvSpPr/>
          <p:nvPr/>
        </p:nvSpPr>
        <p:spPr>
          <a:xfrm>
            <a:off x="13712671" y="39323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12" name="object 20512"/>
          <p:cNvSpPr/>
          <p:nvPr/>
        </p:nvSpPr>
        <p:spPr>
          <a:xfrm>
            <a:off x="13712671" y="37983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13" name="object 20513"/>
          <p:cNvSpPr/>
          <p:nvPr/>
        </p:nvSpPr>
        <p:spPr>
          <a:xfrm>
            <a:off x="13712660" y="3686686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5" h="46989">
                <a:moveTo>
                  <a:pt x="1866" y="45605"/>
                </a:moveTo>
                <a:lnTo>
                  <a:pt x="1600" y="44945"/>
                </a:lnTo>
                <a:lnTo>
                  <a:pt x="939" y="44678"/>
                </a:lnTo>
                <a:lnTo>
                  <a:pt x="279" y="44945"/>
                </a:lnTo>
                <a:lnTo>
                  <a:pt x="0" y="45605"/>
                </a:lnTo>
                <a:lnTo>
                  <a:pt x="279" y="46266"/>
                </a:lnTo>
                <a:lnTo>
                  <a:pt x="939" y="46532"/>
                </a:lnTo>
                <a:lnTo>
                  <a:pt x="1600" y="46266"/>
                </a:lnTo>
                <a:lnTo>
                  <a:pt x="1866" y="45605"/>
                </a:lnTo>
                <a:close/>
              </a:path>
              <a:path w="1905" h="46989">
                <a:moveTo>
                  <a:pt x="1866" y="927"/>
                </a:moveTo>
                <a:lnTo>
                  <a:pt x="1600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14" name="object 20514"/>
          <p:cNvSpPr/>
          <p:nvPr/>
        </p:nvSpPr>
        <p:spPr>
          <a:xfrm>
            <a:off x="13713603" y="357592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15" name="object 20515"/>
          <p:cNvSpPr/>
          <p:nvPr/>
        </p:nvSpPr>
        <p:spPr>
          <a:xfrm>
            <a:off x="13713603" y="350890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16" name="object 20516"/>
          <p:cNvSpPr/>
          <p:nvPr/>
        </p:nvSpPr>
        <p:spPr>
          <a:xfrm>
            <a:off x="13713603" y="344189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17" name="object 20517"/>
          <p:cNvSpPr/>
          <p:nvPr/>
        </p:nvSpPr>
        <p:spPr>
          <a:xfrm>
            <a:off x="13713603" y="330786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18" name="object 20518"/>
          <p:cNvSpPr/>
          <p:nvPr/>
        </p:nvSpPr>
        <p:spPr>
          <a:xfrm>
            <a:off x="13713603" y="3196179"/>
            <a:ext cx="0" cy="45720"/>
          </a:xfrm>
          <a:custGeom>
            <a:avLst/>
            <a:gdLst/>
            <a:ahLst/>
            <a:cxnLst/>
            <a:rect l="l" t="t" r="r" b="b"/>
            <a:pathLst>
              <a:path h="45719">
                <a:moveTo>
                  <a:pt x="0" y="45606"/>
                </a:moveTo>
                <a:lnTo>
                  <a:pt x="0" y="44675"/>
                </a:lnTo>
              </a:path>
              <a:path h="4571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19" name="object 20519"/>
          <p:cNvSpPr/>
          <p:nvPr/>
        </p:nvSpPr>
        <p:spPr>
          <a:xfrm>
            <a:off x="13709879" y="35117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20" name="object 20520"/>
          <p:cNvSpPr/>
          <p:nvPr/>
        </p:nvSpPr>
        <p:spPr>
          <a:xfrm>
            <a:off x="13711741" y="320269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21" name="object 20521"/>
          <p:cNvSpPr/>
          <p:nvPr/>
        </p:nvSpPr>
        <p:spPr>
          <a:xfrm>
            <a:off x="13713603" y="361501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22" name="object 20522"/>
          <p:cNvSpPr/>
          <p:nvPr/>
        </p:nvSpPr>
        <p:spPr>
          <a:xfrm>
            <a:off x="13710811" y="3794648"/>
            <a:ext cx="3175" cy="27305"/>
          </a:xfrm>
          <a:custGeom>
            <a:avLst/>
            <a:gdLst/>
            <a:ahLst/>
            <a:cxnLst/>
            <a:rect l="l" t="t" r="r" b="b"/>
            <a:pathLst>
              <a:path w="3175" h="27304">
                <a:moveTo>
                  <a:pt x="1861" y="0"/>
                </a:moveTo>
                <a:lnTo>
                  <a:pt x="1861" y="930"/>
                </a:lnTo>
              </a:path>
              <a:path w="3175" h="27304">
                <a:moveTo>
                  <a:pt x="2792" y="26991"/>
                </a:moveTo>
                <a:lnTo>
                  <a:pt x="0" y="251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23" name="object 20523"/>
          <p:cNvSpPr/>
          <p:nvPr/>
        </p:nvSpPr>
        <p:spPr>
          <a:xfrm>
            <a:off x="13710811" y="3574061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279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24" name="object 20524"/>
          <p:cNvSpPr/>
          <p:nvPr/>
        </p:nvSpPr>
        <p:spPr>
          <a:xfrm>
            <a:off x="13687541" y="396404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25" name="object 20525"/>
          <p:cNvSpPr/>
          <p:nvPr/>
        </p:nvSpPr>
        <p:spPr>
          <a:xfrm>
            <a:off x="13685680" y="3573131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26" name="object 20526"/>
          <p:cNvSpPr/>
          <p:nvPr/>
        </p:nvSpPr>
        <p:spPr>
          <a:xfrm>
            <a:off x="13686611" y="388306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27" name="object 20527"/>
          <p:cNvSpPr/>
          <p:nvPr/>
        </p:nvSpPr>
        <p:spPr>
          <a:xfrm>
            <a:off x="13685680" y="3342306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5">
                <a:moveTo>
                  <a:pt x="3722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28" name="object 20528"/>
          <p:cNvSpPr/>
          <p:nvPr/>
        </p:nvSpPr>
        <p:spPr>
          <a:xfrm>
            <a:off x="7357542" y="278665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29" name="object 20529"/>
          <p:cNvSpPr/>
          <p:nvPr/>
        </p:nvSpPr>
        <p:spPr>
          <a:xfrm>
            <a:off x="7354750" y="2998861"/>
            <a:ext cx="3175" cy="19685"/>
          </a:xfrm>
          <a:custGeom>
            <a:avLst/>
            <a:gdLst/>
            <a:ahLst/>
            <a:cxnLst/>
            <a:rect l="l" t="t" r="r" b="b"/>
            <a:pathLst>
              <a:path w="3175" h="19685">
                <a:moveTo>
                  <a:pt x="0" y="0"/>
                </a:moveTo>
                <a:lnTo>
                  <a:pt x="279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30" name="object 20530"/>
          <p:cNvSpPr/>
          <p:nvPr/>
        </p:nvSpPr>
        <p:spPr>
          <a:xfrm>
            <a:off x="7328689" y="256048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531" name="object 20531"/>
          <p:cNvGrpSpPr/>
          <p:nvPr/>
        </p:nvGrpSpPr>
        <p:grpSpPr>
          <a:xfrm>
            <a:off x="7328689" y="2627494"/>
            <a:ext cx="1905" cy="45720"/>
            <a:chOff x="7328689" y="2627494"/>
            <a:chExt cx="1905" cy="45720"/>
          </a:xfrm>
        </p:grpSpPr>
        <p:sp>
          <p:nvSpPr>
            <p:cNvPr id="20532" name="object 20532"/>
            <p:cNvSpPr/>
            <p:nvPr/>
          </p:nvSpPr>
          <p:spPr>
            <a:xfrm>
              <a:off x="7328689" y="26274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33" name="object 20533"/>
            <p:cNvSpPr/>
            <p:nvPr/>
          </p:nvSpPr>
          <p:spPr>
            <a:xfrm>
              <a:off x="7329620" y="267216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534" name="object 20534"/>
          <p:cNvSpPr/>
          <p:nvPr/>
        </p:nvSpPr>
        <p:spPr>
          <a:xfrm>
            <a:off x="7329620" y="2783858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35" name="object 20535"/>
          <p:cNvSpPr/>
          <p:nvPr/>
        </p:nvSpPr>
        <p:spPr>
          <a:xfrm>
            <a:off x="7329620" y="2850872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36" name="object 20536"/>
          <p:cNvSpPr/>
          <p:nvPr/>
        </p:nvSpPr>
        <p:spPr>
          <a:xfrm>
            <a:off x="7329620" y="2917886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37" name="object 20537"/>
          <p:cNvSpPr/>
          <p:nvPr/>
        </p:nvSpPr>
        <p:spPr>
          <a:xfrm>
            <a:off x="7329620" y="3051913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38" name="object 20538"/>
          <p:cNvSpPr/>
          <p:nvPr/>
        </p:nvSpPr>
        <p:spPr>
          <a:xfrm>
            <a:off x="7332412" y="284808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39" name="object 20539"/>
          <p:cNvSpPr/>
          <p:nvPr/>
        </p:nvSpPr>
        <p:spPr>
          <a:xfrm>
            <a:off x="7329620" y="2539072"/>
            <a:ext cx="3810" cy="27305"/>
          </a:xfrm>
          <a:custGeom>
            <a:avLst/>
            <a:gdLst/>
            <a:ahLst/>
            <a:cxnLst/>
            <a:rect l="l" t="t" r="r" b="b"/>
            <a:pathLst>
              <a:path w="3809" h="27305">
                <a:moveTo>
                  <a:pt x="1861" y="26991"/>
                </a:moveTo>
                <a:lnTo>
                  <a:pt x="930" y="26060"/>
                </a:lnTo>
              </a:path>
              <a:path w="3809" h="27305">
                <a:moveTo>
                  <a:pt x="0" y="0"/>
                </a:moveTo>
                <a:lnTo>
                  <a:pt x="3722" y="1861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40" name="object 20540"/>
          <p:cNvSpPr/>
          <p:nvPr/>
        </p:nvSpPr>
        <p:spPr>
          <a:xfrm>
            <a:off x="7329620" y="2785720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69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41" name="object 20541"/>
          <p:cNvSpPr/>
          <p:nvPr/>
        </p:nvSpPr>
        <p:spPr>
          <a:xfrm>
            <a:off x="8558203" y="251766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42" name="object 20542"/>
          <p:cNvSpPr/>
          <p:nvPr/>
        </p:nvSpPr>
        <p:spPr>
          <a:xfrm>
            <a:off x="8428830" y="251580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43" name="object 20543"/>
          <p:cNvSpPr/>
          <p:nvPr/>
        </p:nvSpPr>
        <p:spPr>
          <a:xfrm>
            <a:off x="7579059" y="2516734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44" name="object 20544"/>
          <p:cNvSpPr/>
          <p:nvPr/>
        </p:nvSpPr>
        <p:spPr>
          <a:xfrm>
            <a:off x="7399425" y="2517665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45" name="object 20545"/>
          <p:cNvSpPr/>
          <p:nvPr/>
        </p:nvSpPr>
        <p:spPr>
          <a:xfrm>
            <a:off x="8038848" y="2517665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46" name="object 20546"/>
          <p:cNvSpPr/>
          <p:nvPr/>
        </p:nvSpPr>
        <p:spPr>
          <a:xfrm>
            <a:off x="8347855" y="251580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47" name="object 20547"/>
          <p:cNvSpPr/>
          <p:nvPr/>
        </p:nvSpPr>
        <p:spPr>
          <a:xfrm>
            <a:off x="8658724" y="2514873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48" name="object 20548"/>
          <p:cNvSpPr/>
          <p:nvPr/>
        </p:nvSpPr>
        <p:spPr>
          <a:xfrm>
            <a:off x="7808023" y="2514873"/>
            <a:ext cx="19685" cy="3810"/>
          </a:xfrm>
          <a:custGeom>
            <a:avLst/>
            <a:gdLst/>
            <a:ahLst/>
            <a:cxnLst/>
            <a:rect l="l" t="t" r="r" b="b"/>
            <a:pathLst>
              <a:path w="19684" h="3810">
                <a:moveTo>
                  <a:pt x="19545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49" name="object 20549"/>
          <p:cNvSpPr/>
          <p:nvPr/>
        </p:nvSpPr>
        <p:spPr>
          <a:xfrm>
            <a:off x="7534384" y="2514873"/>
            <a:ext cx="10795" cy="3810"/>
          </a:xfrm>
          <a:custGeom>
            <a:avLst/>
            <a:gdLst/>
            <a:ahLst/>
            <a:cxnLst/>
            <a:rect l="l" t="t" r="r" b="b"/>
            <a:pathLst>
              <a:path w="10795" h="3810">
                <a:moveTo>
                  <a:pt x="0" y="0"/>
                </a:moveTo>
                <a:lnTo>
                  <a:pt x="10238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50" name="object 20550"/>
          <p:cNvSpPr/>
          <p:nvPr/>
        </p:nvSpPr>
        <p:spPr>
          <a:xfrm>
            <a:off x="8642896" y="2488822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90" h="1905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  <a:path w="46990" h="1905">
                <a:moveTo>
                  <a:pt x="46532" y="927"/>
                </a:moveTo>
                <a:lnTo>
                  <a:pt x="46266" y="266"/>
                </a:lnTo>
                <a:lnTo>
                  <a:pt x="45605" y="0"/>
                </a:lnTo>
                <a:lnTo>
                  <a:pt x="44945" y="266"/>
                </a:lnTo>
                <a:lnTo>
                  <a:pt x="44678" y="927"/>
                </a:lnTo>
                <a:lnTo>
                  <a:pt x="44945" y="1587"/>
                </a:lnTo>
                <a:lnTo>
                  <a:pt x="45605" y="1854"/>
                </a:lnTo>
                <a:lnTo>
                  <a:pt x="46266" y="1587"/>
                </a:lnTo>
                <a:lnTo>
                  <a:pt x="46532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51" name="object 20551"/>
          <p:cNvSpPr/>
          <p:nvPr/>
        </p:nvSpPr>
        <p:spPr>
          <a:xfrm>
            <a:off x="8532142" y="248974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52" name="object 20552"/>
          <p:cNvSpPr/>
          <p:nvPr/>
        </p:nvSpPr>
        <p:spPr>
          <a:xfrm>
            <a:off x="8465129" y="248974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53" name="object 20553"/>
          <p:cNvSpPr/>
          <p:nvPr/>
        </p:nvSpPr>
        <p:spPr>
          <a:xfrm>
            <a:off x="8398116" y="248974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54" name="object 20554"/>
          <p:cNvSpPr/>
          <p:nvPr/>
        </p:nvSpPr>
        <p:spPr>
          <a:xfrm>
            <a:off x="8264088" y="248974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55" name="object 20555"/>
          <p:cNvSpPr/>
          <p:nvPr/>
        </p:nvSpPr>
        <p:spPr>
          <a:xfrm>
            <a:off x="8152399" y="2489743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56" name="object 20556"/>
          <p:cNvSpPr/>
          <p:nvPr/>
        </p:nvSpPr>
        <p:spPr>
          <a:xfrm>
            <a:off x="8040709" y="248974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57" name="object 20557"/>
          <p:cNvSpPr/>
          <p:nvPr/>
        </p:nvSpPr>
        <p:spPr>
          <a:xfrm>
            <a:off x="7973696" y="248974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58" name="object 20558"/>
          <p:cNvSpPr/>
          <p:nvPr/>
        </p:nvSpPr>
        <p:spPr>
          <a:xfrm>
            <a:off x="7906682" y="248974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59" name="object 20559"/>
          <p:cNvSpPr/>
          <p:nvPr/>
        </p:nvSpPr>
        <p:spPr>
          <a:xfrm>
            <a:off x="7772655" y="248974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60" name="object 20560"/>
          <p:cNvSpPr/>
          <p:nvPr/>
        </p:nvSpPr>
        <p:spPr>
          <a:xfrm>
            <a:off x="7660965" y="2489743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61" name="object 20561"/>
          <p:cNvSpPr/>
          <p:nvPr/>
        </p:nvSpPr>
        <p:spPr>
          <a:xfrm>
            <a:off x="7549275" y="248974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62" name="object 20562"/>
          <p:cNvSpPr/>
          <p:nvPr/>
        </p:nvSpPr>
        <p:spPr>
          <a:xfrm>
            <a:off x="7482261" y="24888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63" name="object 20563"/>
          <p:cNvSpPr/>
          <p:nvPr/>
        </p:nvSpPr>
        <p:spPr>
          <a:xfrm>
            <a:off x="7415248" y="24888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64" name="object 20564"/>
          <p:cNvSpPr/>
          <p:nvPr/>
        </p:nvSpPr>
        <p:spPr>
          <a:xfrm>
            <a:off x="8697815" y="2489743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65" name="object 20565"/>
          <p:cNvSpPr/>
          <p:nvPr/>
        </p:nvSpPr>
        <p:spPr>
          <a:xfrm>
            <a:off x="7977419" y="249346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66" name="object 20566"/>
          <p:cNvSpPr/>
          <p:nvPr/>
        </p:nvSpPr>
        <p:spPr>
          <a:xfrm>
            <a:off x="7667480" y="2491604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67" name="object 20567"/>
          <p:cNvSpPr/>
          <p:nvPr/>
        </p:nvSpPr>
        <p:spPr>
          <a:xfrm>
            <a:off x="7537176" y="248974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68" name="object 20568"/>
          <p:cNvSpPr/>
          <p:nvPr/>
        </p:nvSpPr>
        <p:spPr>
          <a:xfrm>
            <a:off x="7410594" y="2489743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69" name="object 20569"/>
          <p:cNvSpPr/>
          <p:nvPr/>
        </p:nvSpPr>
        <p:spPr>
          <a:xfrm>
            <a:off x="7458993" y="249253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70" name="object 20570"/>
          <p:cNvSpPr/>
          <p:nvPr/>
        </p:nvSpPr>
        <p:spPr>
          <a:xfrm>
            <a:off x="8079800" y="249067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71" name="object 20571"/>
          <p:cNvSpPr/>
          <p:nvPr/>
        </p:nvSpPr>
        <p:spPr>
          <a:xfrm>
            <a:off x="8260365" y="2489743"/>
            <a:ext cx="26670" cy="3810"/>
          </a:xfrm>
          <a:custGeom>
            <a:avLst/>
            <a:gdLst/>
            <a:ahLst/>
            <a:cxnLst/>
            <a:rect l="l" t="t" r="r" b="b"/>
            <a:pathLst>
              <a:path w="26670" h="3810">
                <a:moveTo>
                  <a:pt x="0" y="1861"/>
                </a:moveTo>
                <a:lnTo>
                  <a:pt x="0" y="930"/>
                </a:lnTo>
              </a:path>
              <a:path w="26670" h="3810">
                <a:moveTo>
                  <a:pt x="26060" y="0"/>
                </a:moveTo>
                <a:lnTo>
                  <a:pt x="24199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72" name="object 20572"/>
          <p:cNvSpPr/>
          <p:nvPr/>
        </p:nvSpPr>
        <p:spPr>
          <a:xfrm>
            <a:off x="8038848" y="2489743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73" name="object 20573"/>
          <p:cNvSpPr/>
          <p:nvPr/>
        </p:nvSpPr>
        <p:spPr>
          <a:xfrm>
            <a:off x="8696885" y="2781066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74" name="object 20574"/>
          <p:cNvSpPr/>
          <p:nvPr/>
        </p:nvSpPr>
        <p:spPr>
          <a:xfrm>
            <a:off x="8696885" y="2550241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5">
                <a:moveTo>
                  <a:pt x="3722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75" name="object 20575"/>
          <p:cNvSpPr/>
          <p:nvPr/>
        </p:nvSpPr>
        <p:spPr>
          <a:xfrm>
            <a:off x="8724807" y="3006307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76" name="object 20576"/>
          <p:cNvSpPr/>
          <p:nvPr/>
        </p:nvSpPr>
        <p:spPr>
          <a:xfrm>
            <a:off x="8723871" y="2894625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89">
                <a:moveTo>
                  <a:pt x="1866" y="45605"/>
                </a:moveTo>
                <a:lnTo>
                  <a:pt x="1587" y="44945"/>
                </a:lnTo>
                <a:lnTo>
                  <a:pt x="927" y="44678"/>
                </a:lnTo>
                <a:lnTo>
                  <a:pt x="266" y="44945"/>
                </a:lnTo>
                <a:lnTo>
                  <a:pt x="0" y="45605"/>
                </a:lnTo>
                <a:lnTo>
                  <a:pt x="266" y="46266"/>
                </a:lnTo>
                <a:lnTo>
                  <a:pt x="927" y="46532"/>
                </a:lnTo>
                <a:lnTo>
                  <a:pt x="1587" y="46266"/>
                </a:lnTo>
                <a:lnTo>
                  <a:pt x="1866" y="45605"/>
                </a:lnTo>
                <a:close/>
              </a:path>
              <a:path w="1904" h="46989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77" name="object 20577"/>
          <p:cNvSpPr/>
          <p:nvPr/>
        </p:nvSpPr>
        <p:spPr>
          <a:xfrm>
            <a:off x="8723876" y="278292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78" name="object 20578"/>
          <p:cNvSpPr/>
          <p:nvPr/>
        </p:nvSpPr>
        <p:spPr>
          <a:xfrm>
            <a:off x="8724807" y="2649831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79" name="object 20579"/>
          <p:cNvSpPr/>
          <p:nvPr/>
        </p:nvSpPr>
        <p:spPr>
          <a:xfrm>
            <a:off x="8724807" y="2515804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80" name="object 20580"/>
          <p:cNvSpPr/>
          <p:nvPr/>
        </p:nvSpPr>
        <p:spPr>
          <a:xfrm>
            <a:off x="8723876" y="282295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81" name="object 20581"/>
          <p:cNvSpPr/>
          <p:nvPr/>
        </p:nvSpPr>
        <p:spPr>
          <a:xfrm>
            <a:off x="8721084" y="3002584"/>
            <a:ext cx="3810" cy="27305"/>
          </a:xfrm>
          <a:custGeom>
            <a:avLst/>
            <a:gdLst/>
            <a:ahLst/>
            <a:cxnLst/>
            <a:rect l="l" t="t" r="r" b="b"/>
            <a:pathLst>
              <a:path w="3809" h="27305">
                <a:moveTo>
                  <a:pt x="1861" y="0"/>
                </a:moveTo>
                <a:lnTo>
                  <a:pt x="2792" y="930"/>
                </a:lnTo>
              </a:path>
              <a:path w="3809" h="27305">
                <a:moveTo>
                  <a:pt x="3722" y="26991"/>
                </a:moveTo>
                <a:lnTo>
                  <a:pt x="0" y="251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82" name="object 20582"/>
          <p:cNvSpPr/>
          <p:nvPr/>
        </p:nvSpPr>
        <p:spPr>
          <a:xfrm>
            <a:off x="8721084" y="2781066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5">
                <a:moveTo>
                  <a:pt x="3722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83" name="object 20583"/>
          <p:cNvSpPr/>
          <p:nvPr/>
        </p:nvSpPr>
        <p:spPr>
          <a:xfrm>
            <a:off x="7523215" y="304912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84" name="object 20584"/>
          <p:cNvSpPr/>
          <p:nvPr/>
        </p:nvSpPr>
        <p:spPr>
          <a:xfrm>
            <a:off x="7653519" y="305191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85" name="object 20585"/>
          <p:cNvSpPr/>
          <p:nvPr/>
        </p:nvSpPr>
        <p:spPr>
          <a:xfrm>
            <a:off x="8504220" y="3050982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86" name="object 20586"/>
          <p:cNvSpPr/>
          <p:nvPr/>
        </p:nvSpPr>
        <p:spPr>
          <a:xfrm>
            <a:off x="8683854" y="3050052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87" name="object 20587"/>
          <p:cNvSpPr/>
          <p:nvPr/>
        </p:nvSpPr>
        <p:spPr>
          <a:xfrm>
            <a:off x="8044432" y="3050052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88" name="object 20588"/>
          <p:cNvSpPr/>
          <p:nvPr/>
        </p:nvSpPr>
        <p:spPr>
          <a:xfrm>
            <a:off x="7733563" y="30509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89" name="object 20589"/>
          <p:cNvSpPr/>
          <p:nvPr/>
        </p:nvSpPr>
        <p:spPr>
          <a:xfrm>
            <a:off x="7423625" y="305284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90" name="object 20590"/>
          <p:cNvSpPr/>
          <p:nvPr/>
        </p:nvSpPr>
        <p:spPr>
          <a:xfrm>
            <a:off x="7374295" y="3050052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91" name="object 20591"/>
          <p:cNvSpPr/>
          <p:nvPr/>
        </p:nvSpPr>
        <p:spPr>
          <a:xfrm>
            <a:off x="8255711" y="3050052"/>
            <a:ext cx="19685" cy="3810"/>
          </a:xfrm>
          <a:custGeom>
            <a:avLst/>
            <a:gdLst/>
            <a:ahLst/>
            <a:cxnLst/>
            <a:rect l="l" t="t" r="r" b="b"/>
            <a:pathLst>
              <a:path w="19684" h="3810">
                <a:moveTo>
                  <a:pt x="0" y="3722"/>
                </a:moveTo>
                <a:lnTo>
                  <a:pt x="19545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92" name="object 20592"/>
          <p:cNvSpPr/>
          <p:nvPr/>
        </p:nvSpPr>
        <p:spPr>
          <a:xfrm>
            <a:off x="8538658" y="3050052"/>
            <a:ext cx="10795" cy="3810"/>
          </a:xfrm>
          <a:custGeom>
            <a:avLst/>
            <a:gdLst/>
            <a:ahLst/>
            <a:cxnLst/>
            <a:rect l="l" t="t" r="r" b="b"/>
            <a:pathLst>
              <a:path w="10795" h="3810">
                <a:moveTo>
                  <a:pt x="10238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93" name="object 20593"/>
          <p:cNvSpPr/>
          <p:nvPr/>
        </p:nvSpPr>
        <p:spPr>
          <a:xfrm>
            <a:off x="7393841" y="3077974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930" y="0"/>
                </a:lnTo>
              </a:path>
              <a:path w="45720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94" name="object 20594"/>
          <p:cNvSpPr/>
          <p:nvPr/>
        </p:nvSpPr>
        <p:spPr>
          <a:xfrm>
            <a:off x="7550206" y="307797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95" name="object 20595"/>
          <p:cNvSpPr/>
          <p:nvPr/>
        </p:nvSpPr>
        <p:spPr>
          <a:xfrm>
            <a:off x="7617220" y="307797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96" name="object 20596"/>
          <p:cNvSpPr/>
          <p:nvPr/>
        </p:nvSpPr>
        <p:spPr>
          <a:xfrm>
            <a:off x="7684234" y="307797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97" name="object 20597"/>
          <p:cNvSpPr/>
          <p:nvPr/>
        </p:nvSpPr>
        <p:spPr>
          <a:xfrm>
            <a:off x="7818261" y="307797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98" name="object 20598"/>
          <p:cNvSpPr/>
          <p:nvPr/>
        </p:nvSpPr>
        <p:spPr>
          <a:xfrm>
            <a:off x="7885275" y="3077974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930" y="0"/>
                </a:lnTo>
              </a:path>
              <a:path w="45720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99" name="object 20599"/>
          <p:cNvSpPr/>
          <p:nvPr/>
        </p:nvSpPr>
        <p:spPr>
          <a:xfrm>
            <a:off x="8041640" y="307797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00" name="object 20600"/>
          <p:cNvSpPr/>
          <p:nvPr/>
        </p:nvSpPr>
        <p:spPr>
          <a:xfrm>
            <a:off x="8108653" y="307797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01" name="object 20601"/>
          <p:cNvSpPr/>
          <p:nvPr/>
        </p:nvSpPr>
        <p:spPr>
          <a:xfrm>
            <a:off x="8175667" y="307797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02" name="object 20602"/>
          <p:cNvSpPr/>
          <p:nvPr/>
        </p:nvSpPr>
        <p:spPr>
          <a:xfrm>
            <a:off x="8309695" y="307797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03" name="object 20603"/>
          <p:cNvSpPr/>
          <p:nvPr/>
        </p:nvSpPr>
        <p:spPr>
          <a:xfrm>
            <a:off x="8375777" y="3077048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90" h="1905">
                <a:moveTo>
                  <a:pt x="1854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  <a:path w="46990" h="1905">
                <a:moveTo>
                  <a:pt x="46532" y="927"/>
                </a:moveTo>
                <a:lnTo>
                  <a:pt x="46253" y="279"/>
                </a:lnTo>
                <a:lnTo>
                  <a:pt x="45605" y="0"/>
                </a:lnTo>
                <a:lnTo>
                  <a:pt x="44945" y="279"/>
                </a:lnTo>
                <a:lnTo>
                  <a:pt x="44665" y="927"/>
                </a:lnTo>
                <a:lnTo>
                  <a:pt x="44945" y="1587"/>
                </a:lnTo>
                <a:lnTo>
                  <a:pt x="45605" y="1866"/>
                </a:lnTo>
                <a:lnTo>
                  <a:pt x="46253" y="1587"/>
                </a:lnTo>
                <a:lnTo>
                  <a:pt x="46532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04" name="object 20604"/>
          <p:cNvSpPr/>
          <p:nvPr/>
        </p:nvSpPr>
        <p:spPr>
          <a:xfrm>
            <a:off x="8532142" y="307704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05" name="object 20605"/>
          <p:cNvSpPr/>
          <p:nvPr/>
        </p:nvSpPr>
        <p:spPr>
          <a:xfrm>
            <a:off x="8599156" y="307704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06" name="object 20606"/>
          <p:cNvSpPr/>
          <p:nvPr/>
        </p:nvSpPr>
        <p:spPr>
          <a:xfrm>
            <a:off x="8666170" y="307797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07" name="object 20607"/>
          <p:cNvSpPr/>
          <p:nvPr/>
        </p:nvSpPr>
        <p:spPr>
          <a:xfrm>
            <a:off x="7384533" y="307704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08" name="object 20608"/>
          <p:cNvSpPr/>
          <p:nvPr/>
        </p:nvSpPr>
        <p:spPr>
          <a:xfrm>
            <a:off x="8104930" y="307518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09" name="object 20609"/>
          <p:cNvSpPr/>
          <p:nvPr/>
        </p:nvSpPr>
        <p:spPr>
          <a:xfrm>
            <a:off x="8414869" y="307611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10" name="object 20610"/>
          <p:cNvSpPr/>
          <p:nvPr/>
        </p:nvSpPr>
        <p:spPr>
          <a:xfrm>
            <a:off x="8544242" y="307704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11" name="object 20611"/>
          <p:cNvSpPr/>
          <p:nvPr/>
        </p:nvSpPr>
        <p:spPr>
          <a:xfrm>
            <a:off x="8671754" y="307704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12" name="object 20612"/>
          <p:cNvSpPr/>
          <p:nvPr/>
        </p:nvSpPr>
        <p:spPr>
          <a:xfrm>
            <a:off x="8622425" y="307518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13" name="object 20613"/>
          <p:cNvSpPr/>
          <p:nvPr/>
        </p:nvSpPr>
        <p:spPr>
          <a:xfrm>
            <a:off x="8001617" y="307704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614" name="object 20614"/>
          <p:cNvGrpSpPr/>
          <p:nvPr/>
        </p:nvGrpSpPr>
        <p:grpSpPr>
          <a:xfrm>
            <a:off x="7794992" y="3074251"/>
            <a:ext cx="29209" cy="5080"/>
            <a:chOff x="7794992" y="3074251"/>
            <a:chExt cx="29209" cy="5080"/>
          </a:xfrm>
        </p:grpSpPr>
        <p:sp>
          <p:nvSpPr>
            <p:cNvPr id="20615" name="object 20615"/>
            <p:cNvSpPr/>
            <p:nvPr/>
          </p:nvSpPr>
          <p:spPr>
            <a:xfrm>
              <a:off x="7821983" y="30761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16" name="object 20616"/>
            <p:cNvSpPr/>
            <p:nvPr/>
          </p:nvSpPr>
          <p:spPr>
            <a:xfrm>
              <a:off x="7795923" y="307518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792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617" name="object 20617"/>
          <p:cNvSpPr/>
          <p:nvPr/>
        </p:nvSpPr>
        <p:spPr>
          <a:xfrm>
            <a:off x="8042571" y="3075182"/>
            <a:ext cx="1905" cy="3175"/>
          </a:xfrm>
          <a:custGeom>
            <a:avLst/>
            <a:gdLst/>
            <a:ahLst/>
            <a:cxnLst/>
            <a:rect l="l" t="t" r="r" b="b"/>
            <a:pathLst>
              <a:path w="1904" h="3175">
                <a:moveTo>
                  <a:pt x="1861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18" name="object 20618"/>
          <p:cNvSpPr/>
          <p:nvPr/>
        </p:nvSpPr>
        <p:spPr>
          <a:xfrm>
            <a:off x="7700057" y="82138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19" name="object 20619"/>
          <p:cNvSpPr/>
          <p:nvPr/>
        </p:nvSpPr>
        <p:spPr>
          <a:xfrm>
            <a:off x="7700057" y="8280841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20" name="object 20620"/>
          <p:cNvSpPr/>
          <p:nvPr/>
        </p:nvSpPr>
        <p:spPr>
          <a:xfrm>
            <a:off x="7700057" y="843720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21" name="object 20621"/>
          <p:cNvSpPr/>
          <p:nvPr/>
        </p:nvSpPr>
        <p:spPr>
          <a:xfrm>
            <a:off x="7700057" y="85042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22" name="object 20622"/>
          <p:cNvSpPr/>
          <p:nvPr/>
        </p:nvSpPr>
        <p:spPr>
          <a:xfrm>
            <a:off x="7700057" y="857123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23" name="object 20623"/>
          <p:cNvSpPr/>
          <p:nvPr/>
        </p:nvSpPr>
        <p:spPr>
          <a:xfrm>
            <a:off x="7700057" y="870526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24" name="object 20624"/>
          <p:cNvSpPr/>
          <p:nvPr/>
        </p:nvSpPr>
        <p:spPr>
          <a:xfrm>
            <a:off x="7700057" y="877227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25" name="object 20625"/>
          <p:cNvSpPr/>
          <p:nvPr/>
        </p:nvSpPr>
        <p:spPr>
          <a:xfrm>
            <a:off x="7702849" y="850049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26" name="object 20626"/>
          <p:cNvSpPr/>
          <p:nvPr/>
        </p:nvSpPr>
        <p:spPr>
          <a:xfrm>
            <a:off x="7700057" y="839811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27" name="object 20627"/>
          <p:cNvSpPr/>
          <p:nvPr/>
        </p:nvSpPr>
        <p:spPr>
          <a:xfrm>
            <a:off x="7700057" y="8191489"/>
            <a:ext cx="3810" cy="27305"/>
          </a:xfrm>
          <a:custGeom>
            <a:avLst/>
            <a:gdLst/>
            <a:ahLst/>
            <a:cxnLst/>
            <a:rect l="l" t="t" r="r" b="b"/>
            <a:pathLst>
              <a:path w="3809" h="27304">
                <a:moveTo>
                  <a:pt x="1861" y="26991"/>
                </a:moveTo>
                <a:lnTo>
                  <a:pt x="930" y="26991"/>
                </a:lnTo>
              </a:path>
              <a:path w="3809" h="27304">
                <a:moveTo>
                  <a:pt x="0" y="0"/>
                </a:moveTo>
                <a:lnTo>
                  <a:pt x="3722" y="279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628" name="object 20628"/>
          <p:cNvGrpSpPr/>
          <p:nvPr/>
        </p:nvGrpSpPr>
        <p:grpSpPr>
          <a:xfrm>
            <a:off x="7699126" y="8438137"/>
            <a:ext cx="29845" cy="3175"/>
            <a:chOff x="7699126" y="8438137"/>
            <a:chExt cx="29845" cy="3175"/>
          </a:xfrm>
        </p:grpSpPr>
        <p:sp>
          <p:nvSpPr>
            <p:cNvPr id="20629" name="object 20629"/>
            <p:cNvSpPr/>
            <p:nvPr/>
          </p:nvSpPr>
          <p:spPr>
            <a:xfrm>
              <a:off x="7700056" y="8439068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70">
                  <a:moveTo>
                    <a:pt x="0" y="930"/>
                  </a:moveTo>
                  <a:lnTo>
                    <a:pt x="3722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30" name="object 20630"/>
            <p:cNvSpPr/>
            <p:nvPr/>
          </p:nvSpPr>
          <p:spPr>
            <a:xfrm>
              <a:off x="7727048" y="8439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631" name="object 20631"/>
          <p:cNvSpPr/>
          <p:nvPr/>
        </p:nvSpPr>
        <p:spPr>
          <a:xfrm>
            <a:off x="7726117" y="813006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32" name="object 20632"/>
          <p:cNvSpPr/>
          <p:nvPr/>
        </p:nvSpPr>
        <p:spPr>
          <a:xfrm>
            <a:off x="7725186" y="8651278"/>
            <a:ext cx="3175" cy="19685"/>
          </a:xfrm>
          <a:custGeom>
            <a:avLst/>
            <a:gdLst/>
            <a:ahLst/>
            <a:cxnLst/>
            <a:rect l="l" t="t" r="r" b="b"/>
            <a:pathLst>
              <a:path w="3175" h="19684">
                <a:moveTo>
                  <a:pt x="0" y="0"/>
                </a:moveTo>
                <a:lnTo>
                  <a:pt x="279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33" name="object 20633"/>
          <p:cNvSpPr/>
          <p:nvPr/>
        </p:nvSpPr>
        <p:spPr>
          <a:xfrm>
            <a:off x="10281943" y="495808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34" name="object 20634"/>
          <p:cNvSpPr/>
          <p:nvPr/>
        </p:nvSpPr>
        <p:spPr>
          <a:xfrm>
            <a:off x="10592813" y="495714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35" name="object 20635"/>
          <p:cNvSpPr/>
          <p:nvPr/>
        </p:nvSpPr>
        <p:spPr>
          <a:xfrm>
            <a:off x="10052050" y="4956218"/>
            <a:ext cx="19685" cy="3175"/>
          </a:xfrm>
          <a:custGeom>
            <a:avLst/>
            <a:gdLst/>
            <a:ahLst/>
            <a:cxnLst/>
            <a:rect l="l" t="t" r="r" b="b"/>
            <a:pathLst>
              <a:path w="19684" h="3175">
                <a:moveTo>
                  <a:pt x="19545" y="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36" name="object 20636"/>
          <p:cNvSpPr/>
          <p:nvPr/>
        </p:nvSpPr>
        <p:spPr>
          <a:xfrm>
            <a:off x="10508115" y="493108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37" name="object 20637"/>
          <p:cNvSpPr/>
          <p:nvPr/>
        </p:nvSpPr>
        <p:spPr>
          <a:xfrm>
            <a:off x="10396425" y="4931088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38" name="object 20638"/>
          <p:cNvSpPr/>
          <p:nvPr/>
        </p:nvSpPr>
        <p:spPr>
          <a:xfrm>
            <a:off x="10284736" y="493108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39" name="object 20639"/>
          <p:cNvSpPr/>
          <p:nvPr/>
        </p:nvSpPr>
        <p:spPr>
          <a:xfrm>
            <a:off x="10217722" y="493015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40" name="object 20640"/>
          <p:cNvSpPr/>
          <p:nvPr/>
        </p:nvSpPr>
        <p:spPr>
          <a:xfrm>
            <a:off x="10150709" y="493015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41" name="object 20641"/>
          <p:cNvSpPr/>
          <p:nvPr/>
        </p:nvSpPr>
        <p:spPr>
          <a:xfrm>
            <a:off x="10016681" y="493015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42" name="object 20642"/>
          <p:cNvSpPr/>
          <p:nvPr/>
        </p:nvSpPr>
        <p:spPr>
          <a:xfrm>
            <a:off x="10222376" y="493388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43" name="object 20643"/>
          <p:cNvSpPr/>
          <p:nvPr/>
        </p:nvSpPr>
        <p:spPr>
          <a:xfrm>
            <a:off x="10324758" y="493108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44" name="object 20644"/>
          <p:cNvSpPr/>
          <p:nvPr/>
        </p:nvSpPr>
        <p:spPr>
          <a:xfrm>
            <a:off x="10504392" y="4931088"/>
            <a:ext cx="27305" cy="3810"/>
          </a:xfrm>
          <a:custGeom>
            <a:avLst/>
            <a:gdLst/>
            <a:ahLst/>
            <a:cxnLst/>
            <a:rect l="l" t="t" r="r" b="b"/>
            <a:pathLst>
              <a:path w="27304" h="3810">
                <a:moveTo>
                  <a:pt x="0" y="1861"/>
                </a:moveTo>
                <a:lnTo>
                  <a:pt x="930" y="930"/>
                </a:lnTo>
              </a:path>
              <a:path w="27304" h="3810">
                <a:moveTo>
                  <a:pt x="26991" y="0"/>
                </a:moveTo>
                <a:lnTo>
                  <a:pt x="2513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45" name="object 20645"/>
          <p:cNvSpPr/>
          <p:nvPr/>
        </p:nvSpPr>
        <p:spPr>
          <a:xfrm>
            <a:off x="10282875" y="4931088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0" y="0"/>
                </a:moveTo>
                <a:lnTo>
                  <a:pt x="1861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46" name="object 20646"/>
          <p:cNvSpPr/>
          <p:nvPr/>
        </p:nvSpPr>
        <p:spPr>
          <a:xfrm>
            <a:off x="6262985" y="278665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47" name="object 20647"/>
          <p:cNvSpPr/>
          <p:nvPr/>
        </p:nvSpPr>
        <p:spPr>
          <a:xfrm>
            <a:off x="6262054" y="2916955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48" name="object 20648"/>
          <p:cNvSpPr/>
          <p:nvPr/>
        </p:nvSpPr>
        <p:spPr>
          <a:xfrm>
            <a:off x="6262054" y="37667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49" name="object 20649"/>
          <p:cNvSpPr/>
          <p:nvPr/>
        </p:nvSpPr>
        <p:spPr>
          <a:xfrm>
            <a:off x="6262985" y="330693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50" name="object 20650"/>
          <p:cNvSpPr/>
          <p:nvPr/>
        </p:nvSpPr>
        <p:spPr>
          <a:xfrm>
            <a:off x="6262054" y="29979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51" name="object 20651"/>
          <p:cNvSpPr/>
          <p:nvPr/>
        </p:nvSpPr>
        <p:spPr>
          <a:xfrm>
            <a:off x="6260193" y="3802094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10238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52" name="object 20652"/>
          <p:cNvSpPr/>
          <p:nvPr/>
        </p:nvSpPr>
        <p:spPr>
          <a:xfrm>
            <a:off x="6235063" y="28136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53" name="object 20653"/>
          <p:cNvSpPr/>
          <p:nvPr/>
        </p:nvSpPr>
        <p:spPr>
          <a:xfrm>
            <a:off x="6235994" y="2880656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54" name="object 20654"/>
          <p:cNvSpPr/>
          <p:nvPr/>
        </p:nvSpPr>
        <p:spPr>
          <a:xfrm>
            <a:off x="6235994" y="2947670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55" name="object 20655"/>
          <p:cNvSpPr/>
          <p:nvPr/>
        </p:nvSpPr>
        <p:spPr>
          <a:xfrm>
            <a:off x="6235994" y="3640144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56" name="object 20656"/>
          <p:cNvSpPr/>
          <p:nvPr/>
        </p:nvSpPr>
        <p:spPr>
          <a:xfrm>
            <a:off x="6235994" y="379651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57" name="object 20657"/>
          <p:cNvSpPr/>
          <p:nvPr/>
        </p:nvSpPr>
        <p:spPr>
          <a:xfrm>
            <a:off x="6236924" y="36783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58" name="object 20658"/>
          <p:cNvSpPr/>
          <p:nvPr/>
        </p:nvSpPr>
        <p:spPr>
          <a:xfrm>
            <a:off x="6235063" y="380861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59" name="object 20659"/>
          <p:cNvSpPr/>
          <p:nvPr/>
        </p:nvSpPr>
        <p:spPr>
          <a:xfrm>
            <a:off x="6235994" y="326598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60" name="object 20660"/>
          <p:cNvSpPr/>
          <p:nvPr/>
        </p:nvSpPr>
        <p:spPr>
          <a:xfrm>
            <a:off x="5926056" y="530431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61" name="object 20661"/>
          <p:cNvSpPr/>
          <p:nvPr/>
        </p:nvSpPr>
        <p:spPr>
          <a:xfrm>
            <a:off x="6037745" y="530431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662" name="object 20662"/>
          <p:cNvGrpSpPr/>
          <p:nvPr/>
        </p:nvGrpSpPr>
        <p:grpSpPr>
          <a:xfrm>
            <a:off x="6100105" y="5300594"/>
            <a:ext cx="5715" cy="5080"/>
            <a:chOff x="6100105" y="5300594"/>
            <a:chExt cx="5715" cy="5080"/>
          </a:xfrm>
        </p:grpSpPr>
        <p:sp>
          <p:nvSpPr>
            <p:cNvPr id="20663" name="object 20663"/>
            <p:cNvSpPr/>
            <p:nvPr/>
          </p:nvSpPr>
          <p:spPr>
            <a:xfrm>
              <a:off x="6103828" y="5303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64" name="object 20664"/>
            <p:cNvSpPr/>
            <p:nvPr/>
          </p:nvSpPr>
          <p:spPr>
            <a:xfrm>
              <a:off x="6101036" y="530059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665" name="object 20665"/>
          <p:cNvGrpSpPr/>
          <p:nvPr/>
        </p:nvGrpSpPr>
        <p:grpSpPr>
          <a:xfrm>
            <a:off x="5997723" y="5299663"/>
            <a:ext cx="43815" cy="5715"/>
            <a:chOff x="5997723" y="5299663"/>
            <a:chExt cx="43815" cy="5715"/>
          </a:xfrm>
        </p:grpSpPr>
        <p:sp>
          <p:nvSpPr>
            <p:cNvPr id="20666" name="object 20666"/>
            <p:cNvSpPr/>
            <p:nvPr/>
          </p:nvSpPr>
          <p:spPr>
            <a:xfrm>
              <a:off x="5997723" y="5303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67" name="object 20667"/>
            <p:cNvSpPr/>
            <p:nvPr/>
          </p:nvSpPr>
          <p:spPr>
            <a:xfrm>
              <a:off x="6038676" y="5300594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10">
                  <a:moveTo>
                    <a:pt x="1861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668" name="object 20668"/>
          <p:cNvSpPr/>
          <p:nvPr/>
        </p:nvSpPr>
        <p:spPr>
          <a:xfrm>
            <a:off x="6162465" y="5372262"/>
            <a:ext cx="27940" cy="3810"/>
          </a:xfrm>
          <a:custGeom>
            <a:avLst/>
            <a:gdLst/>
            <a:ahLst/>
            <a:cxnLst/>
            <a:rect l="l" t="t" r="r" b="b"/>
            <a:pathLst>
              <a:path w="27939" h="3810">
                <a:moveTo>
                  <a:pt x="0" y="0"/>
                </a:moveTo>
                <a:lnTo>
                  <a:pt x="930" y="930"/>
                </a:lnTo>
              </a:path>
              <a:path w="27939" h="3810">
                <a:moveTo>
                  <a:pt x="27922" y="3722"/>
                </a:moveTo>
                <a:lnTo>
                  <a:pt x="27922" y="279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669" name="object 20669"/>
          <p:cNvGrpSpPr/>
          <p:nvPr/>
        </p:nvGrpSpPr>
        <p:grpSpPr>
          <a:xfrm>
            <a:off x="6186664" y="5308040"/>
            <a:ext cx="5080" cy="5080"/>
            <a:chOff x="6186664" y="5308040"/>
            <a:chExt cx="5080" cy="5080"/>
          </a:xfrm>
        </p:grpSpPr>
        <p:sp>
          <p:nvSpPr>
            <p:cNvPr id="20670" name="object 20670"/>
            <p:cNvSpPr/>
            <p:nvPr/>
          </p:nvSpPr>
          <p:spPr>
            <a:xfrm>
              <a:off x="6190387" y="53080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71" name="object 20671"/>
            <p:cNvSpPr/>
            <p:nvPr/>
          </p:nvSpPr>
          <p:spPr>
            <a:xfrm>
              <a:off x="6186664" y="53108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672" name="object 20672"/>
          <p:cNvSpPr/>
          <p:nvPr/>
        </p:nvSpPr>
        <p:spPr>
          <a:xfrm>
            <a:off x="6187595" y="5373192"/>
            <a:ext cx="3175" cy="41910"/>
          </a:xfrm>
          <a:custGeom>
            <a:avLst/>
            <a:gdLst/>
            <a:ahLst/>
            <a:cxnLst/>
            <a:rect l="l" t="t" r="r" b="b"/>
            <a:pathLst>
              <a:path w="3175" h="41910">
                <a:moveTo>
                  <a:pt x="2792" y="40952"/>
                </a:moveTo>
                <a:lnTo>
                  <a:pt x="2792" y="41883"/>
                </a:lnTo>
              </a:path>
              <a:path w="3175" h="41910">
                <a:moveTo>
                  <a:pt x="279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673" name="object 20673"/>
          <p:cNvGrpSpPr/>
          <p:nvPr/>
        </p:nvGrpSpPr>
        <p:grpSpPr>
          <a:xfrm>
            <a:off x="5883241" y="5357369"/>
            <a:ext cx="29845" cy="43815"/>
            <a:chOff x="5883241" y="5357369"/>
            <a:chExt cx="29845" cy="43815"/>
          </a:xfrm>
        </p:grpSpPr>
        <p:sp>
          <p:nvSpPr>
            <p:cNvPr id="20674" name="object 20674"/>
            <p:cNvSpPr/>
            <p:nvPr/>
          </p:nvSpPr>
          <p:spPr>
            <a:xfrm>
              <a:off x="5884172" y="535830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75" name="object 20675"/>
            <p:cNvSpPr/>
            <p:nvPr/>
          </p:nvSpPr>
          <p:spPr>
            <a:xfrm>
              <a:off x="5911151" y="5360165"/>
              <a:ext cx="1905" cy="41275"/>
            </a:xfrm>
            <a:custGeom>
              <a:avLst/>
              <a:gdLst/>
              <a:ahLst/>
              <a:cxnLst/>
              <a:rect l="l" t="t" r="r" b="b"/>
              <a:pathLst>
                <a:path w="1904" h="41275">
                  <a:moveTo>
                    <a:pt x="1866" y="40030"/>
                  </a:moveTo>
                  <a:lnTo>
                    <a:pt x="1600" y="39370"/>
                  </a:lnTo>
                  <a:lnTo>
                    <a:pt x="939" y="39090"/>
                  </a:lnTo>
                  <a:lnTo>
                    <a:pt x="279" y="39370"/>
                  </a:lnTo>
                  <a:lnTo>
                    <a:pt x="0" y="40030"/>
                  </a:lnTo>
                  <a:lnTo>
                    <a:pt x="279" y="40678"/>
                  </a:lnTo>
                  <a:lnTo>
                    <a:pt x="939" y="40957"/>
                  </a:lnTo>
                  <a:lnTo>
                    <a:pt x="1600" y="40678"/>
                  </a:lnTo>
                  <a:lnTo>
                    <a:pt x="1866" y="40030"/>
                  </a:lnTo>
                  <a:close/>
                </a:path>
                <a:path w="1904" h="41275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76" name="object 20676"/>
            <p:cNvSpPr/>
            <p:nvPr/>
          </p:nvSpPr>
          <p:spPr>
            <a:xfrm>
              <a:off x="5909302" y="5358300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2" y="0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677" name="object 20677"/>
          <p:cNvSpPr/>
          <p:nvPr/>
        </p:nvSpPr>
        <p:spPr>
          <a:xfrm>
            <a:off x="6222033" y="544672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78" name="object 20678"/>
          <p:cNvSpPr/>
          <p:nvPr/>
        </p:nvSpPr>
        <p:spPr>
          <a:xfrm>
            <a:off x="6289046" y="5446721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930" y="0"/>
                </a:lnTo>
              </a:path>
              <a:path w="45720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79" name="object 20679"/>
          <p:cNvSpPr/>
          <p:nvPr/>
        </p:nvSpPr>
        <p:spPr>
          <a:xfrm>
            <a:off x="6445412" y="544672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80" name="object 20680"/>
          <p:cNvSpPr/>
          <p:nvPr/>
        </p:nvSpPr>
        <p:spPr>
          <a:xfrm>
            <a:off x="6713466" y="544672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81" name="object 20681"/>
          <p:cNvSpPr/>
          <p:nvPr/>
        </p:nvSpPr>
        <p:spPr>
          <a:xfrm>
            <a:off x="6406320" y="544579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82" name="object 20682"/>
          <p:cNvSpPr/>
          <p:nvPr/>
        </p:nvSpPr>
        <p:spPr>
          <a:xfrm>
            <a:off x="6199695" y="5442998"/>
            <a:ext cx="27305" cy="3810"/>
          </a:xfrm>
          <a:custGeom>
            <a:avLst/>
            <a:gdLst/>
            <a:ahLst/>
            <a:cxnLst/>
            <a:rect l="l" t="t" r="r" b="b"/>
            <a:pathLst>
              <a:path w="27304" h="3810">
                <a:moveTo>
                  <a:pt x="26991" y="1861"/>
                </a:moveTo>
                <a:lnTo>
                  <a:pt x="26991" y="2792"/>
                </a:lnTo>
              </a:path>
              <a:path w="27304" h="3810">
                <a:moveTo>
                  <a:pt x="0" y="3722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683" name="object 20683"/>
          <p:cNvGrpSpPr/>
          <p:nvPr/>
        </p:nvGrpSpPr>
        <p:grpSpPr>
          <a:xfrm>
            <a:off x="6445412" y="5417868"/>
            <a:ext cx="3810" cy="29845"/>
            <a:chOff x="6445412" y="5417868"/>
            <a:chExt cx="3810" cy="29845"/>
          </a:xfrm>
        </p:grpSpPr>
        <p:sp>
          <p:nvSpPr>
            <p:cNvPr id="20684" name="object 20684"/>
            <p:cNvSpPr/>
            <p:nvPr/>
          </p:nvSpPr>
          <p:spPr>
            <a:xfrm>
              <a:off x="6446342" y="5442998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10">
                  <a:moveTo>
                    <a:pt x="1861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85" name="object 20685"/>
            <p:cNvSpPr/>
            <p:nvPr/>
          </p:nvSpPr>
          <p:spPr>
            <a:xfrm>
              <a:off x="6447273" y="54178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686" name="object 20686"/>
          <p:cNvSpPr/>
          <p:nvPr/>
        </p:nvSpPr>
        <p:spPr>
          <a:xfrm>
            <a:off x="10493223" y="31878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87" name="object 20687"/>
          <p:cNvSpPr/>
          <p:nvPr/>
        </p:nvSpPr>
        <p:spPr>
          <a:xfrm>
            <a:off x="10496015" y="357871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88" name="object 20688"/>
          <p:cNvSpPr/>
          <p:nvPr/>
        </p:nvSpPr>
        <p:spPr>
          <a:xfrm>
            <a:off x="10494154" y="326877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89" name="object 20689"/>
          <p:cNvSpPr/>
          <p:nvPr/>
        </p:nvSpPr>
        <p:spPr>
          <a:xfrm>
            <a:off x="10492292" y="3790925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5">
                <a:moveTo>
                  <a:pt x="0" y="0"/>
                </a:moveTo>
                <a:lnTo>
                  <a:pt x="372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90" name="object 20690"/>
          <p:cNvSpPr/>
          <p:nvPr/>
        </p:nvSpPr>
        <p:spPr>
          <a:xfrm>
            <a:off x="10468093" y="3152434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91" name="object 20691"/>
          <p:cNvSpPr/>
          <p:nvPr/>
        </p:nvSpPr>
        <p:spPr>
          <a:xfrm>
            <a:off x="10468093" y="3219447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92" name="object 20692"/>
          <p:cNvSpPr/>
          <p:nvPr/>
        </p:nvSpPr>
        <p:spPr>
          <a:xfrm>
            <a:off x="10468093" y="335347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93" name="object 20693"/>
          <p:cNvSpPr/>
          <p:nvPr/>
        </p:nvSpPr>
        <p:spPr>
          <a:xfrm>
            <a:off x="10467162" y="3419567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89">
                <a:moveTo>
                  <a:pt x="1854" y="45605"/>
                </a:moveTo>
                <a:lnTo>
                  <a:pt x="1587" y="44945"/>
                </a:lnTo>
                <a:lnTo>
                  <a:pt x="927" y="44665"/>
                </a:lnTo>
                <a:lnTo>
                  <a:pt x="266" y="44945"/>
                </a:lnTo>
                <a:lnTo>
                  <a:pt x="0" y="45605"/>
                </a:lnTo>
                <a:lnTo>
                  <a:pt x="266" y="46266"/>
                </a:lnTo>
                <a:lnTo>
                  <a:pt x="927" y="46532"/>
                </a:lnTo>
                <a:lnTo>
                  <a:pt x="1587" y="46266"/>
                </a:lnTo>
                <a:lnTo>
                  <a:pt x="1854" y="45605"/>
                </a:lnTo>
                <a:close/>
              </a:path>
              <a:path w="1904" h="46989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94" name="object 20694"/>
          <p:cNvSpPr/>
          <p:nvPr/>
        </p:nvSpPr>
        <p:spPr>
          <a:xfrm>
            <a:off x="10467162" y="357592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95" name="object 20695"/>
          <p:cNvSpPr/>
          <p:nvPr/>
        </p:nvSpPr>
        <p:spPr>
          <a:xfrm>
            <a:off x="10467162" y="364293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96" name="object 20696"/>
          <p:cNvSpPr/>
          <p:nvPr/>
        </p:nvSpPr>
        <p:spPr>
          <a:xfrm>
            <a:off x="10468093" y="370995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97" name="object 20697"/>
          <p:cNvSpPr/>
          <p:nvPr/>
        </p:nvSpPr>
        <p:spPr>
          <a:xfrm>
            <a:off x="10468093" y="384397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98" name="object 20698"/>
          <p:cNvSpPr/>
          <p:nvPr/>
        </p:nvSpPr>
        <p:spPr>
          <a:xfrm>
            <a:off x="10468093" y="3910991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99" name="object 20699"/>
          <p:cNvSpPr/>
          <p:nvPr/>
        </p:nvSpPr>
        <p:spPr>
          <a:xfrm>
            <a:off x="10470885" y="364014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00" name="object 20700"/>
          <p:cNvSpPr/>
          <p:nvPr/>
        </p:nvSpPr>
        <p:spPr>
          <a:xfrm>
            <a:off x="10469954" y="395008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01" name="object 20701"/>
          <p:cNvSpPr/>
          <p:nvPr/>
        </p:nvSpPr>
        <p:spPr>
          <a:xfrm>
            <a:off x="10468093" y="353776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02" name="object 20702"/>
          <p:cNvSpPr/>
          <p:nvPr/>
        </p:nvSpPr>
        <p:spPr>
          <a:xfrm>
            <a:off x="10468093" y="3331137"/>
            <a:ext cx="3810" cy="27305"/>
          </a:xfrm>
          <a:custGeom>
            <a:avLst/>
            <a:gdLst/>
            <a:ahLst/>
            <a:cxnLst/>
            <a:rect l="l" t="t" r="r" b="b"/>
            <a:pathLst>
              <a:path w="3809" h="27304">
                <a:moveTo>
                  <a:pt x="1861" y="26991"/>
                </a:moveTo>
                <a:lnTo>
                  <a:pt x="930" y="26060"/>
                </a:lnTo>
              </a:path>
              <a:path w="3809" h="27304">
                <a:moveTo>
                  <a:pt x="0" y="0"/>
                </a:moveTo>
                <a:lnTo>
                  <a:pt x="3722" y="1861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03" name="object 20703"/>
          <p:cNvSpPr/>
          <p:nvPr/>
        </p:nvSpPr>
        <p:spPr>
          <a:xfrm>
            <a:off x="10468093" y="3577784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0" y="1861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704" name="object 20704"/>
          <p:cNvGrpSpPr/>
          <p:nvPr/>
        </p:nvGrpSpPr>
        <p:grpSpPr>
          <a:xfrm>
            <a:off x="5738045" y="2768036"/>
            <a:ext cx="344805" cy="351155"/>
            <a:chOff x="5738045" y="2768036"/>
            <a:chExt cx="344805" cy="351155"/>
          </a:xfrm>
        </p:grpSpPr>
        <p:pic>
          <p:nvPicPr>
            <p:cNvPr id="20705" name="object 20705"/>
            <p:cNvPicPr/>
            <p:nvPr/>
          </p:nvPicPr>
          <p:blipFill>
            <a:blip r:embed="rId116" cstate="print"/>
            <a:stretch>
              <a:fillRect/>
            </a:stretch>
          </p:blipFill>
          <p:spPr>
            <a:xfrm>
              <a:off x="5738045" y="2768036"/>
              <a:ext cx="265262" cy="265262"/>
            </a:xfrm>
            <a:prstGeom prst="rect">
              <a:avLst/>
            </a:prstGeom>
          </p:spPr>
        </p:pic>
        <p:sp>
          <p:nvSpPr>
            <p:cNvPr id="20706" name="object 20706"/>
            <p:cNvSpPr/>
            <p:nvPr/>
          </p:nvSpPr>
          <p:spPr>
            <a:xfrm>
              <a:off x="5738976" y="2768967"/>
              <a:ext cx="342900" cy="349250"/>
            </a:xfrm>
            <a:custGeom>
              <a:avLst/>
              <a:gdLst/>
              <a:ahLst/>
              <a:cxnLst/>
              <a:rect l="l" t="t" r="r" b="b"/>
              <a:pathLst>
                <a:path w="342900" h="349250">
                  <a:moveTo>
                    <a:pt x="0" y="287600"/>
                  </a:moveTo>
                  <a:lnTo>
                    <a:pt x="287600" y="0"/>
                  </a:lnTo>
                </a:path>
                <a:path w="342900" h="349250">
                  <a:moveTo>
                    <a:pt x="0" y="312730"/>
                  </a:moveTo>
                  <a:lnTo>
                    <a:pt x="312730" y="0"/>
                  </a:lnTo>
                </a:path>
                <a:path w="342900" h="349250">
                  <a:moveTo>
                    <a:pt x="0" y="336929"/>
                  </a:moveTo>
                  <a:lnTo>
                    <a:pt x="336929" y="0"/>
                  </a:lnTo>
                </a:path>
                <a:path w="342900" h="349250">
                  <a:moveTo>
                    <a:pt x="13030" y="349029"/>
                  </a:moveTo>
                  <a:lnTo>
                    <a:pt x="342514" y="18614"/>
                  </a:lnTo>
                </a:path>
                <a:path w="342900" h="349250">
                  <a:moveTo>
                    <a:pt x="37229" y="349029"/>
                  </a:moveTo>
                  <a:lnTo>
                    <a:pt x="342514" y="43745"/>
                  </a:lnTo>
                </a:path>
                <a:path w="342900" h="349250">
                  <a:moveTo>
                    <a:pt x="62359" y="349029"/>
                  </a:moveTo>
                  <a:lnTo>
                    <a:pt x="342514" y="67944"/>
                  </a:lnTo>
                </a:path>
                <a:path w="342900" h="349250">
                  <a:moveTo>
                    <a:pt x="86559" y="349029"/>
                  </a:moveTo>
                  <a:lnTo>
                    <a:pt x="342514" y="93074"/>
                  </a:lnTo>
                </a:path>
                <a:path w="342900" h="349250">
                  <a:moveTo>
                    <a:pt x="111689" y="349029"/>
                  </a:moveTo>
                  <a:lnTo>
                    <a:pt x="342514" y="117273"/>
                  </a:lnTo>
                </a:path>
                <a:path w="342900" h="349250">
                  <a:moveTo>
                    <a:pt x="135888" y="349029"/>
                  </a:moveTo>
                  <a:lnTo>
                    <a:pt x="342514" y="142404"/>
                  </a:lnTo>
                </a:path>
                <a:path w="342900" h="349250">
                  <a:moveTo>
                    <a:pt x="161018" y="349029"/>
                  </a:moveTo>
                  <a:lnTo>
                    <a:pt x="342514" y="166603"/>
                  </a:lnTo>
                </a:path>
                <a:path w="342900" h="349250">
                  <a:moveTo>
                    <a:pt x="185218" y="349029"/>
                  </a:moveTo>
                  <a:lnTo>
                    <a:pt x="342514" y="191733"/>
                  </a:lnTo>
                </a:path>
                <a:path w="342900" h="349250">
                  <a:moveTo>
                    <a:pt x="210348" y="349029"/>
                  </a:moveTo>
                  <a:lnTo>
                    <a:pt x="342514" y="215932"/>
                  </a:lnTo>
                </a:path>
                <a:path w="342900" h="349250">
                  <a:moveTo>
                    <a:pt x="234547" y="349029"/>
                  </a:moveTo>
                  <a:lnTo>
                    <a:pt x="342514" y="241063"/>
                  </a:lnTo>
                </a:path>
                <a:path w="342900" h="349250">
                  <a:moveTo>
                    <a:pt x="259677" y="349029"/>
                  </a:moveTo>
                  <a:lnTo>
                    <a:pt x="342514" y="265262"/>
                  </a:lnTo>
                </a:path>
              </a:pathLst>
            </a:custGeom>
            <a:ln w="3175">
              <a:solidFill>
                <a:srgbClr val="84848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0707" name="object 20707"/>
          <p:cNvPicPr/>
          <p:nvPr/>
        </p:nvPicPr>
        <p:blipFill>
          <a:blip r:embed="rId117" cstate="print"/>
          <a:stretch>
            <a:fillRect/>
          </a:stretch>
        </p:blipFill>
        <p:spPr>
          <a:xfrm>
            <a:off x="5738045" y="3494948"/>
            <a:ext cx="344375" cy="347168"/>
          </a:xfrm>
          <a:prstGeom prst="rect">
            <a:avLst/>
          </a:prstGeom>
        </p:spPr>
      </p:pic>
      <p:sp>
        <p:nvSpPr>
          <p:cNvPr id="20708" name="object 20708"/>
          <p:cNvSpPr/>
          <p:nvPr/>
        </p:nvSpPr>
        <p:spPr>
          <a:xfrm>
            <a:off x="5984692" y="331996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09" name="object 20709"/>
          <p:cNvSpPr/>
          <p:nvPr/>
        </p:nvSpPr>
        <p:spPr>
          <a:xfrm>
            <a:off x="5753868" y="3317176"/>
            <a:ext cx="19685" cy="3810"/>
          </a:xfrm>
          <a:custGeom>
            <a:avLst/>
            <a:gdLst/>
            <a:ahLst/>
            <a:cxnLst/>
            <a:rect l="l" t="t" r="r" b="b"/>
            <a:pathLst>
              <a:path w="19685" h="3810">
                <a:moveTo>
                  <a:pt x="19545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10" name="object 20710"/>
          <p:cNvSpPr/>
          <p:nvPr/>
        </p:nvSpPr>
        <p:spPr>
          <a:xfrm>
            <a:off x="6209933" y="329297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11" name="object 20711"/>
          <p:cNvSpPr/>
          <p:nvPr/>
        </p:nvSpPr>
        <p:spPr>
          <a:xfrm>
            <a:off x="6098244" y="3292976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12" name="object 20712"/>
          <p:cNvSpPr/>
          <p:nvPr/>
        </p:nvSpPr>
        <p:spPr>
          <a:xfrm>
            <a:off x="5852527" y="329297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13" name="object 20713"/>
          <p:cNvSpPr/>
          <p:nvPr/>
        </p:nvSpPr>
        <p:spPr>
          <a:xfrm>
            <a:off x="5923263" y="329576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14" name="object 20714"/>
          <p:cNvSpPr/>
          <p:nvPr/>
        </p:nvSpPr>
        <p:spPr>
          <a:xfrm>
            <a:off x="6025645" y="329297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715" name="object 20715"/>
          <p:cNvGrpSpPr/>
          <p:nvPr/>
        </p:nvGrpSpPr>
        <p:grpSpPr>
          <a:xfrm>
            <a:off x="6205279" y="3292045"/>
            <a:ext cx="27940" cy="5715"/>
            <a:chOff x="6205279" y="3292045"/>
            <a:chExt cx="27940" cy="5715"/>
          </a:xfrm>
        </p:grpSpPr>
        <p:sp>
          <p:nvSpPr>
            <p:cNvPr id="20716" name="object 20716"/>
            <p:cNvSpPr/>
            <p:nvPr/>
          </p:nvSpPr>
          <p:spPr>
            <a:xfrm>
              <a:off x="6205279" y="3292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17" name="object 20717"/>
            <p:cNvSpPr/>
            <p:nvPr/>
          </p:nvSpPr>
          <p:spPr>
            <a:xfrm>
              <a:off x="6230409" y="3292976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10">
                  <a:moveTo>
                    <a:pt x="1861" y="0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718" name="object 20718"/>
          <p:cNvSpPr/>
          <p:nvPr/>
        </p:nvSpPr>
        <p:spPr>
          <a:xfrm>
            <a:off x="5984692" y="3292976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19" name="object 20719"/>
          <p:cNvSpPr/>
          <p:nvPr/>
        </p:nvSpPr>
        <p:spPr>
          <a:xfrm>
            <a:off x="6639007" y="300723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20" name="object 20720"/>
          <p:cNvSpPr/>
          <p:nvPr/>
        </p:nvSpPr>
        <p:spPr>
          <a:xfrm>
            <a:off x="6639938" y="385700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21" name="object 20721"/>
          <p:cNvSpPr/>
          <p:nvPr/>
        </p:nvSpPr>
        <p:spPr>
          <a:xfrm>
            <a:off x="6640868" y="33972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22" name="object 20722"/>
          <p:cNvSpPr/>
          <p:nvPr/>
        </p:nvSpPr>
        <p:spPr>
          <a:xfrm>
            <a:off x="6639007" y="308728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23" name="object 20723"/>
          <p:cNvSpPr/>
          <p:nvPr/>
        </p:nvSpPr>
        <p:spPr>
          <a:xfrm>
            <a:off x="6638076" y="3609430"/>
            <a:ext cx="3175" cy="19685"/>
          </a:xfrm>
          <a:custGeom>
            <a:avLst/>
            <a:gdLst/>
            <a:ahLst/>
            <a:cxnLst/>
            <a:rect l="l" t="t" r="r" b="b"/>
            <a:pathLst>
              <a:path w="3175" h="19685">
                <a:moveTo>
                  <a:pt x="0" y="0"/>
                </a:moveTo>
                <a:lnTo>
                  <a:pt x="279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24" name="object 20724"/>
          <p:cNvSpPr/>
          <p:nvPr/>
        </p:nvSpPr>
        <p:spPr>
          <a:xfrm>
            <a:off x="6612945" y="2970938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25" name="object 20725"/>
          <p:cNvSpPr/>
          <p:nvPr/>
        </p:nvSpPr>
        <p:spPr>
          <a:xfrm>
            <a:off x="6612945" y="3037952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26" name="object 20726"/>
          <p:cNvSpPr/>
          <p:nvPr/>
        </p:nvSpPr>
        <p:spPr>
          <a:xfrm>
            <a:off x="6612945" y="3171979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27" name="object 20727"/>
          <p:cNvSpPr/>
          <p:nvPr/>
        </p:nvSpPr>
        <p:spPr>
          <a:xfrm>
            <a:off x="6612014" y="3238071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89">
                <a:moveTo>
                  <a:pt x="1854" y="45605"/>
                </a:moveTo>
                <a:lnTo>
                  <a:pt x="1587" y="44945"/>
                </a:lnTo>
                <a:lnTo>
                  <a:pt x="927" y="44678"/>
                </a:lnTo>
                <a:lnTo>
                  <a:pt x="266" y="44945"/>
                </a:lnTo>
                <a:lnTo>
                  <a:pt x="0" y="45605"/>
                </a:lnTo>
                <a:lnTo>
                  <a:pt x="266" y="46266"/>
                </a:lnTo>
                <a:lnTo>
                  <a:pt x="927" y="46532"/>
                </a:lnTo>
                <a:lnTo>
                  <a:pt x="1587" y="46266"/>
                </a:lnTo>
                <a:lnTo>
                  <a:pt x="1854" y="45605"/>
                </a:lnTo>
                <a:close/>
              </a:path>
              <a:path w="1904" h="46989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28" name="object 20728"/>
          <p:cNvSpPr/>
          <p:nvPr/>
        </p:nvSpPr>
        <p:spPr>
          <a:xfrm>
            <a:off x="6612015" y="339442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29" name="object 20729"/>
          <p:cNvSpPr/>
          <p:nvPr/>
        </p:nvSpPr>
        <p:spPr>
          <a:xfrm>
            <a:off x="6612015" y="34614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30" name="object 20730"/>
          <p:cNvSpPr/>
          <p:nvPr/>
        </p:nvSpPr>
        <p:spPr>
          <a:xfrm>
            <a:off x="6612945" y="352845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31" name="object 20731"/>
          <p:cNvSpPr/>
          <p:nvPr/>
        </p:nvSpPr>
        <p:spPr>
          <a:xfrm>
            <a:off x="6612945" y="366248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32" name="object 20732"/>
          <p:cNvSpPr/>
          <p:nvPr/>
        </p:nvSpPr>
        <p:spPr>
          <a:xfrm>
            <a:off x="6612945" y="3729496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33" name="object 20733"/>
          <p:cNvSpPr/>
          <p:nvPr/>
        </p:nvSpPr>
        <p:spPr>
          <a:xfrm>
            <a:off x="6615738" y="345864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34" name="object 20734"/>
          <p:cNvSpPr/>
          <p:nvPr/>
        </p:nvSpPr>
        <p:spPr>
          <a:xfrm>
            <a:off x="6614807" y="376858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35" name="object 20735"/>
          <p:cNvSpPr/>
          <p:nvPr/>
        </p:nvSpPr>
        <p:spPr>
          <a:xfrm>
            <a:off x="6612945" y="335626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36" name="object 20736"/>
          <p:cNvSpPr/>
          <p:nvPr/>
        </p:nvSpPr>
        <p:spPr>
          <a:xfrm>
            <a:off x="6612945" y="3149641"/>
            <a:ext cx="3810" cy="27305"/>
          </a:xfrm>
          <a:custGeom>
            <a:avLst/>
            <a:gdLst/>
            <a:ahLst/>
            <a:cxnLst/>
            <a:rect l="l" t="t" r="r" b="b"/>
            <a:pathLst>
              <a:path w="3809" h="27305">
                <a:moveTo>
                  <a:pt x="1861" y="26991"/>
                </a:moveTo>
                <a:lnTo>
                  <a:pt x="930" y="26060"/>
                </a:lnTo>
              </a:path>
              <a:path w="3809" h="27305">
                <a:moveTo>
                  <a:pt x="0" y="0"/>
                </a:moveTo>
                <a:lnTo>
                  <a:pt x="3722" y="1861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37" name="object 20737"/>
          <p:cNvSpPr/>
          <p:nvPr/>
        </p:nvSpPr>
        <p:spPr>
          <a:xfrm>
            <a:off x="6612945" y="3396289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0" y="1861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38" name="object 20738"/>
          <p:cNvSpPr/>
          <p:nvPr/>
        </p:nvSpPr>
        <p:spPr>
          <a:xfrm>
            <a:off x="10783616" y="84334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39" name="object 20739"/>
          <p:cNvSpPr/>
          <p:nvPr/>
        </p:nvSpPr>
        <p:spPr>
          <a:xfrm>
            <a:off x="10785478" y="874435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40" name="object 20740"/>
          <p:cNvSpPr/>
          <p:nvPr/>
        </p:nvSpPr>
        <p:spPr>
          <a:xfrm>
            <a:off x="10784547" y="8203589"/>
            <a:ext cx="3175" cy="19685"/>
          </a:xfrm>
          <a:custGeom>
            <a:avLst/>
            <a:gdLst/>
            <a:ahLst/>
            <a:cxnLst/>
            <a:rect l="l" t="t" r="r" b="b"/>
            <a:pathLst>
              <a:path w="3175" h="19684">
                <a:moveTo>
                  <a:pt x="2792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41" name="object 20741"/>
          <p:cNvSpPr/>
          <p:nvPr/>
        </p:nvSpPr>
        <p:spPr>
          <a:xfrm>
            <a:off x="10812469" y="865965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42" name="object 20742"/>
          <p:cNvSpPr/>
          <p:nvPr/>
        </p:nvSpPr>
        <p:spPr>
          <a:xfrm>
            <a:off x="10812469" y="8547965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43" name="object 20743"/>
          <p:cNvSpPr/>
          <p:nvPr/>
        </p:nvSpPr>
        <p:spPr>
          <a:xfrm>
            <a:off x="10812469" y="843627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44" name="object 20744"/>
          <p:cNvSpPr/>
          <p:nvPr/>
        </p:nvSpPr>
        <p:spPr>
          <a:xfrm>
            <a:off x="10812469" y="836926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45" name="object 20745"/>
          <p:cNvSpPr/>
          <p:nvPr/>
        </p:nvSpPr>
        <p:spPr>
          <a:xfrm>
            <a:off x="10812469" y="830224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46" name="object 20746"/>
          <p:cNvSpPr/>
          <p:nvPr/>
        </p:nvSpPr>
        <p:spPr>
          <a:xfrm>
            <a:off x="10812469" y="81682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47" name="object 20747"/>
          <p:cNvSpPr/>
          <p:nvPr/>
        </p:nvSpPr>
        <p:spPr>
          <a:xfrm>
            <a:off x="10812469" y="810120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48" name="object 20748"/>
          <p:cNvSpPr/>
          <p:nvPr/>
        </p:nvSpPr>
        <p:spPr>
          <a:xfrm>
            <a:off x="10808746" y="837298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49" name="object 20749"/>
          <p:cNvSpPr/>
          <p:nvPr/>
        </p:nvSpPr>
        <p:spPr>
          <a:xfrm>
            <a:off x="10811538" y="847629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50" name="object 20750"/>
          <p:cNvSpPr/>
          <p:nvPr/>
        </p:nvSpPr>
        <p:spPr>
          <a:xfrm>
            <a:off x="10808746" y="8655932"/>
            <a:ext cx="3810" cy="27305"/>
          </a:xfrm>
          <a:custGeom>
            <a:avLst/>
            <a:gdLst/>
            <a:ahLst/>
            <a:cxnLst/>
            <a:rect l="l" t="t" r="r" b="b"/>
            <a:pathLst>
              <a:path w="3809" h="27304">
                <a:moveTo>
                  <a:pt x="1861" y="0"/>
                </a:moveTo>
                <a:lnTo>
                  <a:pt x="2792" y="0"/>
                </a:lnTo>
              </a:path>
              <a:path w="3809" h="27304">
                <a:moveTo>
                  <a:pt x="3722" y="26991"/>
                </a:moveTo>
                <a:lnTo>
                  <a:pt x="0" y="24199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51" name="object 20751"/>
          <p:cNvSpPr/>
          <p:nvPr/>
        </p:nvSpPr>
        <p:spPr>
          <a:xfrm>
            <a:off x="10808746" y="8434414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52" name="object 20752"/>
          <p:cNvSpPr/>
          <p:nvPr/>
        </p:nvSpPr>
        <p:spPr>
          <a:xfrm>
            <a:off x="4752385" y="318966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53" name="object 20753"/>
          <p:cNvSpPr/>
          <p:nvPr/>
        </p:nvSpPr>
        <p:spPr>
          <a:xfrm>
            <a:off x="4754247" y="358057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54" name="object 20754"/>
          <p:cNvSpPr/>
          <p:nvPr/>
        </p:nvSpPr>
        <p:spPr>
          <a:xfrm>
            <a:off x="4752385" y="326970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55" name="object 20755"/>
          <p:cNvSpPr/>
          <p:nvPr/>
        </p:nvSpPr>
        <p:spPr>
          <a:xfrm>
            <a:off x="4751455" y="3791856"/>
            <a:ext cx="3810" cy="19685"/>
          </a:xfrm>
          <a:custGeom>
            <a:avLst/>
            <a:gdLst/>
            <a:ahLst/>
            <a:cxnLst/>
            <a:rect l="l" t="t" r="r" b="b"/>
            <a:pathLst>
              <a:path w="3810" h="19685">
                <a:moveTo>
                  <a:pt x="0" y="0"/>
                </a:moveTo>
                <a:lnTo>
                  <a:pt x="372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56" name="object 20756"/>
          <p:cNvSpPr/>
          <p:nvPr/>
        </p:nvSpPr>
        <p:spPr>
          <a:xfrm>
            <a:off x="4727256" y="3220378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57" name="object 20757"/>
          <p:cNvSpPr/>
          <p:nvPr/>
        </p:nvSpPr>
        <p:spPr>
          <a:xfrm>
            <a:off x="4727256" y="335440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58" name="object 20758"/>
          <p:cNvSpPr/>
          <p:nvPr/>
        </p:nvSpPr>
        <p:spPr>
          <a:xfrm>
            <a:off x="4727256" y="3421419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59" name="object 20759"/>
          <p:cNvSpPr/>
          <p:nvPr/>
        </p:nvSpPr>
        <p:spPr>
          <a:xfrm>
            <a:off x="4727256" y="357778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60" name="object 20760"/>
          <p:cNvSpPr/>
          <p:nvPr/>
        </p:nvSpPr>
        <p:spPr>
          <a:xfrm>
            <a:off x="4727256" y="364479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61" name="object 20761"/>
          <p:cNvSpPr/>
          <p:nvPr/>
        </p:nvSpPr>
        <p:spPr>
          <a:xfrm>
            <a:off x="4727256" y="371181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62" name="object 20762"/>
          <p:cNvSpPr/>
          <p:nvPr/>
        </p:nvSpPr>
        <p:spPr>
          <a:xfrm>
            <a:off x="4727256" y="384583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63" name="object 20763"/>
          <p:cNvSpPr/>
          <p:nvPr/>
        </p:nvSpPr>
        <p:spPr>
          <a:xfrm>
            <a:off x="4726318" y="3911934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89">
                <a:moveTo>
                  <a:pt x="1866" y="45605"/>
                </a:moveTo>
                <a:lnTo>
                  <a:pt x="1587" y="44945"/>
                </a:lnTo>
                <a:lnTo>
                  <a:pt x="927" y="44665"/>
                </a:lnTo>
                <a:lnTo>
                  <a:pt x="279" y="44945"/>
                </a:lnTo>
                <a:lnTo>
                  <a:pt x="0" y="45605"/>
                </a:lnTo>
                <a:lnTo>
                  <a:pt x="279" y="46253"/>
                </a:lnTo>
                <a:lnTo>
                  <a:pt x="927" y="46532"/>
                </a:lnTo>
                <a:lnTo>
                  <a:pt x="1587" y="46253"/>
                </a:lnTo>
                <a:lnTo>
                  <a:pt x="1866" y="45605"/>
                </a:lnTo>
                <a:close/>
              </a:path>
              <a:path w="1904" h="46989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64" name="object 20764"/>
          <p:cNvSpPr/>
          <p:nvPr/>
        </p:nvSpPr>
        <p:spPr>
          <a:xfrm>
            <a:off x="4730048" y="364107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65" name="object 20765"/>
          <p:cNvSpPr/>
          <p:nvPr/>
        </p:nvSpPr>
        <p:spPr>
          <a:xfrm>
            <a:off x="4728186" y="395101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66" name="object 20766"/>
          <p:cNvSpPr/>
          <p:nvPr/>
        </p:nvSpPr>
        <p:spPr>
          <a:xfrm>
            <a:off x="4726325" y="353776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767" name="object 20767"/>
          <p:cNvGrpSpPr/>
          <p:nvPr/>
        </p:nvGrpSpPr>
        <p:grpSpPr>
          <a:xfrm>
            <a:off x="4726325" y="3331137"/>
            <a:ext cx="5080" cy="29209"/>
            <a:chOff x="4726325" y="3331137"/>
            <a:chExt cx="5080" cy="29209"/>
          </a:xfrm>
        </p:grpSpPr>
        <p:sp>
          <p:nvSpPr>
            <p:cNvPr id="20768" name="object 20768"/>
            <p:cNvSpPr/>
            <p:nvPr/>
          </p:nvSpPr>
          <p:spPr>
            <a:xfrm>
              <a:off x="4727255" y="33581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69" name="object 20769"/>
            <p:cNvSpPr/>
            <p:nvPr/>
          </p:nvSpPr>
          <p:spPr>
            <a:xfrm>
              <a:off x="4727255" y="333206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2792" y="2792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770" name="object 20770"/>
          <p:cNvSpPr/>
          <p:nvPr/>
        </p:nvSpPr>
        <p:spPr>
          <a:xfrm>
            <a:off x="4727256" y="3579646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93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71" name="object 20771"/>
          <p:cNvSpPr/>
          <p:nvPr/>
        </p:nvSpPr>
        <p:spPr>
          <a:xfrm>
            <a:off x="9514079" y="843441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72" name="object 20772"/>
          <p:cNvSpPr/>
          <p:nvPr/>
        </p:nvSpPr>
        <p:spPr>
          <a:xfrm>
            <a:off x="9515009" y="874342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73" name="object 20773"/>
          <p:cNvSpPr/>
          <p:nvPr/>
        </p:nvSpPr>
        <p:spPr>
          <a:xfrm>
            <a:off x="9514079" y="8203589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4">
                <a:moveTo>
                  <a:pt x="3722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74" name="object 20774"/>
          <p:cNvSpPr/>
          <p:nvPr/>
        </p:nvSpPr>
        <p:spPr>
          <a:xfrm>
            <a:off x="9542933" y="865965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75" name="object 20775"/>
          <p:cNvSpPr/>
          <p:nvPr/>
        </p:nvSpPr>
        <p:spPr>
          <a:xfrm>
            <a:off x="9542933" y="8547965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76" name="object 20776"/>
          <p:cNvSpPr/>
          <p:nvPr/>
        </p:nvSpPr>
        <p:spPr>
          <a:xfrm>
            <a:off x="9542933" y="843627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77" name="object 20777"/>
          <p:cNvSpPr/>
          <p:nvPr/>
        </p:nvSpPr>
        <p:spPr>
          <a:xfrm>
            <a:off x="9542933" y="836926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78" name="object 20778"/>
          <p:cNvSpPr/>
          <p:nvPr/>
        </p:nvSpPr>
        <p:spPr>
          <a:xfrm>
            <a:off x="9542933" y="830224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79" name="object 20779"/>
          <p:cNvSpPr/>
          <p:nvPr/>
        </p:nvSpPr>
        <p:spPr>
          <a:xfrm>
            <a:off x="9542933" y="81682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80" name="object 20780"/>
          <p:cNvSpPr/>
          <p:nvPr/>
        </p:nvSpPr>
        <p:spPr>
          <a:xfrm>
            <a:off x="9542933" y="810120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81" name="object 20781"/>
          <p:cNvSpPr/>
          <p:nvPr/>
        </p:nvSpPr>
        <p:spPr>
          <a:xfrm>
            <a:off x="9539209" y="837298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82" name="object 20782"/>
          <p:cNvSpPr/>
          <p:nvPr/>
        </p:nvSpPr>
        <p:spPr>
          <a:xfrm>
            <a:off x="9542002" y="847629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83" name="object 20783"/>
          <p:cNvSpPr/>
          <p:nvPr/>
        </p:nvSpPr>
        <p:spPr>
          <a:xfrm>
            <a:off x="9539209" y="8655932"/>
            <a:ext cx="3810" cy="27305"/>
          </a:xfrm>
          <a:custGeom>
            <a:avLst/>
            <a:gdLst/>
            <a:ahLst/>
            <a:cxnLst/>
            <a:rect l="l" t="t" r="r" b="b"/>
            <a:pathLst>
              <a:path w="3809" h="27304">
                <a:moveTo>
                  <a:pt x="1861" y="0"/>
                </a:moveTo>
                <a:lnTo>
                  <a:pt x="2792" y="0"/>
                </a:lnTo>
              </a:path>
              <a:path w="3809" h="27304">
                <a:moveTo>
                  <a:pt x="3722" y="26991"/>
                </a:moveTo>
                <a:lnTo>
                  <a:pt x="0" y="24199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84" name="object 20784"/>
          <p:cNvSpPr/>
          <p:nvPr/>
        </p:nvSpPr>
        <p:spPr>
          <a:xfrm>
            <a:off x="9539209" y="8434414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85" name="object 20785"/>
          <p:cNvSpPr/>
          <p:nvPr/>
        </p:nvSpPr>
        <p:spPr>
          <a:xfrm>
            <a:off x="10709156" y="396590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86" name="object 20786"/>
          <p:cNvSpPr/>
          <p:nvPr/>
        </p:nvSpPr>
        <p:spPr>
          <a:xfrm>
            <a:off x="10920435" y="3965905"/>
            <a:ext cx="19685" cy="3810"/>
          </a:xfrm>
          <a:custGeom>
            <a:avLst/>
            <a:gdLst/>
            <a:ahLst/>
            <a:cxnLst/>
            <a:rect l="l" t="t" r="r" b="b"/>
            <a:pathLst>
              <a:path w="19684" h="3810">
                <a:moveTo>
                  <a:pt x="0" y="3722"/>
                </a:moveTo>
                <a:lnTo>
                  <a:pt x="19545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87" name="object 20787"/>
          <p:cNvSpPr/>
          <p:nvPr/>
        </p:nvSpPr>
        <p:spPr>
          <a:xfrm>
            <a:off x="10482985" y="399382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88" name="object 20788"/>
          <p:cNvSpPr/>
          <p:nvPr/>
        </p:nvSpPr>
        <p:spPr>
          <a:xfrm>
            <a:off x="10549999" y="3993827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930" y="0"/>
                </a:lnTo>
              </a:path>
              <a:path w="45720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89" name="object 20789"/>
          <p:cNvSpPr/>
          <p:nvPr/>
        </p:nvSpPr>
        <p:spPr>
          <a:xfrm>
            <a:off x="10706364" y="399382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90" name="object 20790"/>
          <p:cNvSpPr/>
          <p:nvPr/>
        </p:nvSpPr>
        <p:spPr>
          <a:xfrm>
            <a:off x="10773378" y="399382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91" name="object 20791"/>
          <p:cNvSpPr/>
          <p:nvPr/>
        </p:nvSpPr>
        <p:spPr>
          <a:xfrm>
            <a:off x="10840391" y="399382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92" name="object 20792"/>
          <p:cNvSpPr/>
          <p:nvPr/>
        </p:nvSpPr>
        <p:spPr>
          <a:xfrm>
            <a:off x="10769655" y="399103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93" name="object 20793"/>
          <p:cNvSpPr/>
          <p:nvPr/>
        </p:nvSpPr>
        <p:spPr>
          <a:xfrm>
            <a:off x="10666341" y="399289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94" name="object 20794"/>
          <p:cNvSpPr/>
          <p:nvPr/>
        </p:nvSpPr>
        <p:spPr>
          <a:xfrm>
            <a:off x="10486707" y="399196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95" name="object 20795"/>
          <p:cNvSpPr/>
          <p:nvPr/>
        </p:nvSpPr>
        <p:spPr>
          <a:xfrm>
            <a:off x="10708226" y="3991035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796" name="object 20796"/>
          <p:cNvPicPr/>
          <p:nvPr/>
        </p:nvPicPr>
        <p:blipFill>
          <a:blip r:embed="rId118" cstate="print"/>
          <a:stretch>
            <a:fillRect/>
          </a:stretch>
        </p:blipFill>
        <p:spPr>
          <a:xfrm>
            <a:off x="7727048" y="8429760"/>
            <a:ext cx="345306" cy="350891"/>
          </a:xfrm>
          <a:prstGeom prst="rect">
            <a:avLst/>
          </a:prstGeom>
        </p:spPr>
      </p:pic>
      <p:grpSp>
        <p:nvGrpSpPr>
          <p:cNvPr id="20797" name="object 20797"/>
          <p:cNvGrpSpPr/>
          <p:nvPr/>
        </p:nvGrpSpPr>
        <p:grpSpPr>
          <a:xfrm>
            <a:off x="8549826" y="8429760"/>
            <a:ext cx="323215" cy="351155"/>
            <a:chOff x="8549826" y="8429760"/>
            <a:chExt cx="323215" cy="351155"/>
          </a:xfrm>
        </p:grpSpPr>
        <p:pic>
          <p:nvPicPr>
            <p:cNvPr id="20798" name="object 20798"/>
            <p:cNvPicPr/>
            <p:nvPr/>
          </p:nvPicPr>
          <p:blipFill>
            <a:blip r:embed="rId119" cstate="print"/>
            <a:stretch>
              <a:fillRect/>
            </a:stretch>
          </p:blipFill>
          <p:spPr>
            <a:xfrm>
              <a:off x="8549826" y="8429760"/>
              <a:ext cx="251301" cy="251301"/>
            </a:xfrm>
            <a:prstGeom prst="rect">
              <a:avLst/>
            </a:prstGeom>
          </p:spPr>
        </p:pic>
        <p:sp>
          <p:nvSpPr>
            <p:cNvPr id="20799" name="object 20799"/>
            <p:cNvSpPr/>
            <p:nvPr/>
          </p:nvSpPr>
          <p:spPr>
            <a:xfrm>
              <a:off x="8550757" y="8430691"/>
              <a:ext cx="321310" cy="349250"/>
            </a:xfrm>
            <a:custGeom>
              <a:avLst/>
              <a:gdLst/>
              <a:ahLst/>
              <a:cxnLst/>
              <a:rect l="l" t="t" r="r" b="b"/>
              <a:pathLst>
                <a:path w="321309" h="349250">
                  <a:moveTo>
                    <a:pt x="0" y="273639"/>
                  </a:moveTo>
                  <a:lnTo>
                    <a:pt x="274569" y="0"/>
                  </a:lnTo>
                </a:path>
                <a:path w="321309" h="349250">
                  <a:moveTo>
                    <a:pt x="0" y="298769"/>
                  </a:moveTo>
                  <a:lnTo>
                    <a:pt x="298769" y="0"/>
                  </a:lnTo>
                </a:path>
                <a:path w="321309" h="349250">
                  <a:moveTo>
                    <a:pt x="0" y="322968"/>
                  </a:moveTo>
                  <a:lnTo>
                    <a:pt x="321107" y="1861"/>
                  </a:lnTo>
                </a:path>
                <a:path w="321309" h="349250">
                  <a:moveTo>
                    <a:pt x="0" y="348098"/>
                  </a:moveTo>
                  <a:lnTo>
                    <a:pt x="321107" y="26991"/>
                  </a:lnTo>
                </a:path>
                <a:path w="321309" h="349250">
                  <a:moveTo>
                    <a:pt x="24199" y="349029"/>
                  </a:moveTo>
                  <a:lnTo>
                    <a:pt x="321107" y="51190"/>
                  </a:lnTo>
                </a:path>
                <a:path w="321309" h="349250">
                  <a:moveTo>
                    <a:pt x="48398" y="349029"/>
                  </a:moveTo>
                  <a:lnTo>
                    <a:pt x="321107" y="76321"/>
                  </a:lnTo>
                </a:path>
              </a:pathLst>
            </a:custGeom>
            <a:ln w="3175">
              <a:solidFill>
                <a:srgbClr val="84848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800" name="object 20800"/>
            <p:cNvPicPr/>
            <p:nvPr/>
          </p:nvPicPr>
          <p:blipFill>
            <a:blip r:embed="rId120" cstate="print"/>
            <a:stretch>
              <a:fillRect/>
            </a:stretch>
          </p:blipFill>
          <p:spPr>
            <a:xfrm>
              <a:off x="8623355" y="8530281"/>
              <a:ext cx="249439" cy="250370"/>
            </a:xfrm>
            <a:prstGeom prst="rect">
              <a:avLst/>
            </a:prstGeom>
          </p:spPr>
        </p:pic>
      </p:grpSp>
      <p:sp>
        <p:nvSpPr>
          <p:cNvPr id="20801" name="object 20801"/>
          <p:cNvSpPr/>
          <p:nvPr/>
        </p:nvSpPr>
        <p:spPr>
          <a:xfrm>
            <a:off x="4021751" y="590837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02" name="object 20802"/>
          <p:cNvSpPr/>
          <p:nvPr/>
        </p:nvSpPr>
        <p:spPr>
          <a:xfrm>
            <a:off x="4021751" y="604239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03" name="object 20803"/>
          <p:cNvSpPr/>
          <p:nvPr/>
        </p:nvSpPr>
        <p:spPr>
          <a:xfrm>
            <a:off x="4021751" y="6109412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04" name="object 20804"/>
          <p:cNvSpPr/>
          <p:nvPr/>
        </p:nvSpPr>
        <p:spPr>
          <a:xfrm>
            <a:off x="4021751" y="626577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05" name="object 20805"/>
          <p:cNvSpPr/>
          <p:nvPr/>
        </p:nvSpPr>
        <p:spPr>
          <a:xfrm>
            <a:off x="4021751" y="633279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06" name="object 20806"/>
          <p:cNvSpPr/>
          <p:nvPr/>
        </p:nvSpPr>
        <p:spPr>
          <a:xfrm>
            <a:off x="4021751" y="639980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07" name="object 20807"/>
          <p:cNvSpPr/>
          <p:nvPr/>
        </p:nvSpPr>
        <p:spPr>
          <a:xfrm>
            <a:off x="4020820" y="65329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08" name="object 20808"/>
          <p:cNvSpPr/>
          <p:nvPr/>
        </p:nvSpPr>
        <p:spPr>
          <a:xfrm>
            <a:off x="4020820" y="6599927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90">
                <a:moveTo>
                  <a:pt x="1854" y="45605"/>
                </a:moveTo>
                <a:lnTo>
                  <a:pt x="1587" y="44945"/>
                </a:lnTo>
                <a:lnTo>
                  <a:pt x="927" y="44665"/>
                </a:lnTo>
                <a:lnTo>
                  <a:pt x="266" y="44945"/>
                </a:lnTo>
                <a:lnTo>
                  <a:pt x="0" y="45605"/>
                </a:lnTo>
                <a:lnTo>
                  <a:pt x="266" y="46253"/>
                </a:lnTo>
                <a:lnTo>
                  <a:pt x="927" y="46532"/>
                </a:lnTo>
                <a:lnTo>
                  <a:pt x="1587" y="46253"/>
                </a:lnTo>
                <a:lnTo>
                  <a:pt x="1854" y="45605"/>
                </a:lnTo>
                <a:close/>
              </a:path>
              <a:path w="1904" h="46990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09" name="object 20809"/>
          <p:cNvSpPr/>
          <p:nvPr/>
        </p:nvSpPr>
        <p:spPr>
          <a:xfrm>
            <a:off x="4021751" y="675628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10" name="object 20810"/>
          <p:cNvSpPr/>
          <p:nvPr/>
        </p:nvSpPr>
        <p:spPr>
          <a:xfrm>
            <a:off x="4021751" y="682329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11" name="object 20811"/>
          <p:cNvSpPr/>
          <p:nvPr/>
        </p:nvSpPr>
        <p:spPr>
          <a:xfrm>
            <a:off x="4021751" y="689030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12" name="object 20812"/>
          <p:cNvSpPr/>
          <p:nvPr/>
        </p:nvSpPr>
        <p:spPr>
          <a:xfrm>
            <a:off x="4021751" y="702433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13" name="object 20813"/>
          <p:cNvSpPr/>
          <p:nvPr/>
        </p:nvSpPr>
        <p:spPr>
          <a:xfrm>
            <a:off x="4021751" y="7091348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14" name="object 20814"/>
          <p:cNvSpPr/>
          <p:nvPr/>
        </p:nvSpPr>
        <p:spPr>
          <a:xfrm>
            <a:off x="4021751" y="724771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15" name="object 20815"/>
          <p:cNvSpPr/>
          <p:nvPr/>
        </p:nvSpPr>
        <p:spPr>
          <a:xfrm>
            <a:off x="4021751" y="73147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16" name="object 20816"/>
          <p:cNvSpPr/>
          <p:nvPr/>
        </p:nvSpPr>
        <p:spPr>
          <a:xfrm>
            <a:off x="4021751" y="738174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17" name="object 20817"/>
          <p:cNvSpPr/>
          <p:nvPr/>
        </p:nvSpPr>
        <p:spPr>
          <a:xfrm>
            <a:off x="4021751" y="751576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18" name="object 20818"/>
          <p:cNvSpPr/>
          <p:nvPr/>
        </p:nvSpPr>
        <p:spPr>
          <a:xfrm>
            <a:off x="4021751" y="7582782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19" name="object 20819"/>
          <p:cNvSpPr/>
          <p:nvPr/>
        </p:nvSpPr>
        <p:spPr>
          <a:xfrm>
            <a:off x="4023612" y="596980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20" name="object 20820"/>
          <p:cNvSpPr/>
          <p:nvPr/>
        </p:nvSpPr>
        <p:spPr>
          <a:xfrm>
            <a:off x="4021751" y="610010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21" name="object 20821"/>
          <p:cNvSpPr/>
          <p:nvPr/>
        </p:nvSpPr>
        <p:spPr>
          <a:xfrm>
            <a:off x="4024543" y="681957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22" name="object 20822"/>
          <p:cNvSpPr/>
          <p:nvPr/>
        </p:nvSpPr>
        <p:spPr>
          <a:xfrm>
            <a:off x="4023612" y="713043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23" name="object 20823"/>
          <p:cNvSpPr/>
          <p:nvPr/>
        </p:nvSpPr>
        <p:spPr>
          <a:xfrm>
            <a:off x="4020820" y="725981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24" name="object 20824"/>
          <p:cNvSpPr/>
          <p:nvPr/>
        </p:nvSpPr>
        <p:spPr>
          <a:xfrm>
            <a:off x="4021751" y="738732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25" name="object 20825"/>
          <p:cNvSpPr/>
          <p:nvPr/>
        </p:nvSpPr>
        <p:spPr>
          <a:xfrm>
            <a:off x="4024543" y="733706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26" name="object 20826"/>
          <p:cNvSpPr/>
          <p:nvPr/>
        </p:nvSpPr>
        <p:spPr>
          <a:xfrm>
            <a:off x="4021750" y="671718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27" name="object 20827"/>
          <p:cNvSpPr/>
          <p:nvPr/>
        </p:nvSpPr>
        <p:spPr>
          <a:xfrm>
            <a:off x="4021751" y="6511494"/>
            <a:ext cx="3810" cy="27305"/>
          </a:xfrm>
          <a:custGeom>
            <a:avLst/>
            <a:gdLst/>
            <a:ahLst/>
            <a:cxnLst/>
            <a:rect l="l" t="t" r="r" b="b"/>
            <a:pathLst>
              <a:path w="3810" h="27304">
                <a:moveTo>
                  <a:pt x="1861" y="26991"/>
                </a:moveTo>
                <a:lnTo>
                  <a:pt x="930" y="26060"/>
                </a:lnTo>
              </a:path>
              <a:path w="3810" h="27304">
                <a:moveTo>
                  <a:pt x="0" y="0"/>
                </a:moveTo>
                <a:lnTo>
                  <a:pt x="3722" y="1861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28" name="object 20828"/>
          <p:cNvSpPr/>
          <p:nvPr/>
        </p:nvSpPr>
        <p:spPr>
          <a:xfrm>
            <a:off x="4021751" y="6758141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29" name="object 20829"/>
          <p:cNvSpPr/>
          <p:nvPr/>
        </p:nvSpPr>
        <p:spPr>
          <a:xfrm>
            <a:off x="4048742" y="605822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30" name="object 20830"/>
          <p:cNvSpPr/>
          <p:nvPr/>
        </p:nvSpPr>
        <p:spPr>
          <a:xfrm>
            <a:off x="4049672" y="623785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31" name="object 20831"/>
          <p:cNvSpPr/>
          <p:nvPr/>
        </p:nvSpPr>
        <p:spPr>
          <a:xfrm>
            <a:off x="4047811" y="636909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32" name="object 20832"/>
          <p:cNvSpPr/>
          <p:nvPr/>
        </p:nvSpPr>
        <p:spPr>
          <a:xfrm>
            <a:off x="4048742" y="721886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33" name="object 20833"/>
          <p:cNvSpPr/>
          <p:nvPr/>
        </p:nvSpPr>
        <p:spPr>
          <a:xfrm>
            <a:off x="4049673" y="739849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34" name="object 20834"/>
          <p:cNvSpPr/>
          <p:nvPr/>
        </p:nvSpPr>
        <p:spPr>
          <a:xfrm>
            <a:off x="4047811" y="752879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35" name="object 20835"/>
          <p:cNvSpPr/>
          <p:nvPr/>
        </p:nvSpPr>
        <p:spPr>
          <a:xfrm>
            <a:off x="4047811" y="644820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36" name="object 20836"/>
          <p:cNvSpPr/>
          <p:nvPr/>
        </p:nvSpPr>
        <p:spPr>
          <a:xfrm>
            <a:off x="4046880" y="613919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37" name="object 20837"/>
          <p:cNvSpPr/>
          <p:nvPr/>
        </p:nvSpPr>
        <p:spPr>
          <a:xfrm>
            <a:off x="4049673" y="608893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38" name="object 20838"/>
          <p:cNvSpPr/>
          <p:nvPr/>
        </p:nvSpPr>
        <p:spPr>
          <a:xfrm>
            <a:off x="4046880" y="6971282"/>
            <a:ext cx="3810" cy="19685"/>
          </a:xfrm>
          <a:custGeom>
            <a:avLst/>
            <a:gdLst/>
            <a:ahLst/>
            <a:cxnLst/>
            <a:rect l="l" t="t" r="r" b="b"/>
            <a:pathLst>
              <a:path w="3810" h="19684">
                <a:moveTo>
                  <a:pt x="0" y="0"/>
                </a:moveTo>
                <a:lnTo>
                  <a:pt x="372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39" name="object 20839"/>
          <p:cNvSpPr/>
          <p:nvPr/>
        </p:nvSpPr>
        <p:spPr>
          <a:xfrm>
            <a:off x="4046880" y="7253298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10238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40" name="object 20840"/>
          <p:cNvSpPr/>
          <p:nvPr/>
        </p:nvSpPr>
        <p:spPr>
          <a:xfrm>
            <a:off x="4040365" y="76479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41" name="object 20841"/>
          <p:cNvSpPr/>
          <p:nvPr/>
        </p:nvSpPr>
        <p:spPr>
          <a:xfrm>
            <a:off x="4152055" y="76479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42" name="object 20842"/>
          <p:cNvSpPr/>
          <p:nvPr/>
        </p:nvSpPr>
        <p:spPr>
          <a:xfrm>
            <a:off x="4219068" y="76479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43" name="object 20843"/>
          <p:cNvSpPr/>
          <p:nvPr/>
        </p:nvSpPr>
        <p:spPr>
          <a:xfrm>
            <a:off x="4286082" y="76479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44" name="object 20844"/>
          <p:cNvSpPr/>
          <p:nvPr/>
        </p:nvSpPr>
        <p:spPr>
          <a:xfrm>
            <a:off x="4419179" y="764700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45" name="object 20845"/>
          <p:cNvSpPr/>
          <p:nvPr/>
        </p:nvSpPr>
        <p:spPr>
          <a:xfrm>
            <a:off x="4709571" y="76479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46" name="object 20846"/>
          <p:cNvSpPr/>
          <p:nvPr/>
        </p:nvSpPr>
        <p:spPr>
          <a:xfrm>
            <a:off x="5022302" y="76479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47" name="object 20847"/>
          <p:cNvSpPr/>
          <p:nvPr/>
        </p:nvSpPr>
        <p:spPr>
          <a:xfrm>
            <a:off x="5133991" y="76479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48" name="object 20848"/>
          <p:cNvSpPr/>
          <p:nvPr/>
        </p:nvSpPr>
        <p:spPr>
          <a:xfrm>
            <a:off x="5201005" y="76479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49" name="object 20849"/>
          <p:cNvSpPr/>
          <p:nvPr/>
        </p:nvSpPr>
        <p:spPr>
          <a:xfrm>
            <a:off x="4706779" y="764421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50" name="object 20850"/>
          <p:cNvSpPr/>
          <p:nvPr/>
        </p:nvSpPr>
        <p:spPr>
          <a:xfrm>
            <a:off x="5016717" y="764607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51" name="object 20851"/>
          <p:cNvSpPr/>
          <p:nvPr/>
        </p:nvSpPr>
        <p:spPr>
          <a:xfrm>
            <a:off x="5146091" y="764700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52" name="object 20852"/>
          <p:cNvSpPr/>
          <p:nvPr/>
        </p:nvSpPr>
        <p:spPr>
          <a:xfrm>
            <a:off x="5224274" y="764421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53" name="object 20853"/>
          <p:cNvSpPr/>
          <p:nvPr/>
        </p:nvSpPr>
        <p:spPr>
          <a:xfrm>
            <a:off x="4397771" y="7644211"/>
            <a:ext cx="27305" cy="3810"/>
          </a:xfrm>
          <a:custGeom>
            <a:avLst/>
            <a:gdLst/>
            <a:ahLst/>
            <a:cxnLst/>
            <a:rect l="l" t="t" r="r" b="b"/>
            <a:pathLst>
              <a:path w="27304" h="3809">
                <a:moveTo>
                  <a:pt x="26991" y="2792"/>
                </a:moveTo>
                <a:lnTo>
                  <a:pt x="26060" y="2792"/>
                </a:lnTo>
              </a:path>
              <a:path w="27304" h="3809">
                <a:moveTo>
                  <a:pt x="0" y="3722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54" name="object 20854"/>
          <p:cNvSpPr/>
          <p:nvPr/>
        </p:nvSpPr>
        <p:spPr>
          <a:xfrm>
            <a:off x="4124132" y="761908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55" name="object 20855"/>
          <p:cNvSpPr/>
          <p:nvPr/>
        </p:nvSpPr>
        <p:spPr>
          <a:xfrm>
            <a:off x="4254437" y="76209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56" name="object 20856"/>
          <p:cNvSpPr/>
          <p:nvPr/>
        </p:nvSpPr>
        <p:spPr>
          <a:xfrm>
            <a:off x="5105138" y="762094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57" name="object 20857"/>
          <p:cNvSpPr/>
          <p:nvPr/>
        </p:nvSpPr>
        <p:spPr>
          <a:xfrm>
            <a:off x="4335412" y="762094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58" name="object 20858"/>
          <p:cNvSpPr/>
          <p:nvPr/>
        </p:nvSpPr>
        <p:spPr>
          <a:xfrm>
            <a:off x="5139576" y="7620012"/>
            <a:ext cx="10795" cy="3810"/>
          </a:xfrm>
          <a:custGeom>
            <a:avLst/>
            <a:gdLst/>
            <a:ahLst/>
            <a:cxnLst/>
            <a:rect l="l" t="t" r="r" b="b"/>
            <a:pathLst>
              <a:path w="10795" h="3809">
                <a:moveTo>
                  <a:pt x="10238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59" name="object 20859"/>
          <p:cNvSpPr/>
          <p:nvPr/>
        </p:nvSpPr>
        <p:spPr>
          <a:xfrm>
            <a:off x="6728358" y="759022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60" name="object 20860"/>
          <p:cNvSpPr/>
          <p:nvPr/>
        </p:nvSpPr>
        <p:spPr>
          <a:xfrm>
            <a:off x="6728358" y="745620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61" name="object 20861"/>
          <p:cNvSpPr/>
          <p:nvPr/>
        </p:nvSpPr>
        <p:spPr>
          <a:xfrm>
            <a:off x="6728358" y="7344511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62" name="object 20862"/>
          <p:cNvSpPr/>
          <p:nvPr/>
        </p:nvSpPr>
        <p:spPr>
          <a:xfrm>
            <a:off x="6728358" y="723282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63" name="object 20863"/>
          <p:cNvSpPr/>
          <p:nvPr/>
        </p:nvSpPr>
        <p:spPr>
          <a:xfrm>
            <a:off x="6728358" y="716580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64" name="object 20864"/>
          <p:cNvSpPr/>
          <p:nvPr/>
        </p:nvSpPr>
        <p:spPr>
          <a:xfrm>
            <a:off x="6728358" y="709879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65" name="object 20865"/>
          <p:cNvSpPr/>
          <p:nvPr/>
        </p:nvSpPr>
        <p:spPr>
          <a:xfrm>
            <a:off x="6728358" y="696476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66" name="object 20866"/>
          <p:cNvSpPr/>
          <p:nvPr/>
        </p:nvSpPr>
        <p:spPr>
          <a:xfrm>
            <a:off x="6728358" y="689775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67" name="object 20867"/>
          <p:cNvSpPr/>
          <p:nvPr/>
        </p:nvSpPr>
        <p:spPr>
          <a:xfrm>
            <a:off x="6728358" y="685307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68" name="object 20868"/>
          <p:cNvSpPr/>
          <p:nvPr/>
        </p:nvSpPr>
        <p:spPr>
          <a:xfrm>
            <a:off x="6728358" y="674138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69" name="object 20869"/>
          <p:cNvSpPr/>
          <p:nvPr/>
        </p:nvSpPr>
        <p:spPr>
          <a:xfrm>
            <a:off x="6728358" y="667437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70" name="object 20870"/>
          <p:cNvSpPr/>
          <p:nvPr/>
        </p:nvSpPr>
        <p:spPr>
          <a:xfrm>
            <a:off x="6727427" y="660736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71" name="object 20871"/>
          <p:cNvSpPr/>
          <p:nvPr/>
        </p:nvSpPr>
        <p:spPr>
          <a:xfrm>
            <a:off x="6727427" y="647333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872" name="object 20872"/>
          <p:cNvGrpSpPr/>
          <p:nvPr/>
        </p:nvGrpSpPr>
        <p:grpSpPr>
          <a:xfrm>
            <a:off x="6727427" y="6362575"/>
            <a:ext cx="1905" cy="45720"/>
            <a:chOff x="6727427" y="6362575"/>
            <a:chExt cx="1905" cy="45720"/>
          </a:xfrm>
        </p:grpSpPr>
        <p:sp>
          <p:nvSpPr>
            <p:cNvPr id="20873" name="object 20873"/>
            <p:cNvSpPr/>
            <p:nvPr/>
          </p:nvSpPr>
          <p:spPr>
            <a:xfrm>
              <a:off x="6727427" y="64063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74" name="object 20874"/>
            <p:cNvSpPr/>
            <p:nvPr/>
          </p:nvSpPr>
          <p:spPr>
            <a:xfrm>
              <a:off x="6728358" y="63625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875" name="object 20875"/>
          <p:cNvSpPr/>
          <p:nvPr/>
        </p:nvSpPr>
        <p:spPr>
          <a:xfrm>
            <a:off x="6728358" y="625088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76" name="object 20876"/>
          <p:cNvSpPr/>
          <p:nvPr/>
        </p:nvSpPr>
        <p:spPr>
          <a:xfrm>
            <a:off x="6728358" y="618387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77" name="object 20877"/>
          <p:cNvSpPr/>
          <p:nvPr/>
        </p:nvSpPr>
        <p:spPr>
          <a:xfrm>
            <a:off x="6728358" y="611685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78" name="object 20878"/>
          <p:cNvSpPr/>
          <p:nvPr/>
        </p:nvSpPr>
        <p:spPr>
          <a:xfrm>
            <a:off x="6728358" y="598283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79" name="object 20879"/>
          <p:cNvSpPr/>
          <p:nvPr/>
        </p:nvSpPr>
        <p:spPr>
          <a:xfrm>
            <a:off x="6728358" y="5871141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80" name="object 20880"/>
          <p:cNvSpPr/>
          <p:nvPr/>
        </p:nvSpPr>
        <p:spPr>
          <a:xfrm>
            <a:off x="6725566" y="752879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81" name="object 20881"/>
          <p:cNvSpPr/>
          <p:nvPr/>
        </p:nvSpPr>
        <p:spPr>
          <a:xfrm>
            <a:off x="6727428" y="739849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82" name="object 20882"/>
          <p:cNvSpPr/>
          <p:nvPr/>
        </p:nvSpPr>
        <p:spPr>
          <a:xfrm>
            <a:off x="6724635" y="667809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83" name="object 20883"/>
          <p:cNvSpPr/>
          <p:nvPr/>
        </p:nvSpPr>
        <p:spPr>
          <a:xfrm>
            <a:off x="6725566" y="636815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84" name="object 20884"/>
          <p:cNvSpPr/>
          <p:nvPr/>
        </p:nvSpPr>
        <p:spPr>
          <a:xfrm>
            <a:off x="6727427" y="623785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85" name="object 20885"/>
          <p:cNvSpPr/>
          <p:nvPr/>
        </p:nvSpPr>
        <p:spPr>
          <a:xfrm>
            <a:off x="6727428" y="611127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86" name="object 20886"/>
          <p:cNvSpPr/>
          <p:nvPr/>
        </p:nvSpPr>
        <p:spPr>
          <a:xfrm>
            <a:off x="6724635" y="616060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87" name="object 20887"/>
          <p:cNvSpPr/>
          <p:nvPr/>
        </p:nvSpPr>
        <p:spPr>
          <a:xfrm>
            <a:off x="6727428" y="678141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88" name="object 20888"/>
          <p:cNvSpPr/>
          <p:nvPr/>
        </p:nvSpPr>
        <p:spPr>
          <a:xfrm>
            <a:off x="6724635" y="6961044"/>
            <a:ext cx="3810" cy="27305"/>
          </a:xfrm>
          <a:custGeom>
            <a:avLst/>
            <a:gdLst/>
            <a:ahLst/>
            <a:cxnLst/>
            <a:rect l="l" t="t" r="r" b="b"/>
            <a:pathLst>
              <a:path w="3809" h="27304">
                <a:moveTo>
                  <a:pt x="1861" y="0"/>
                </a:moveTo>
                <a:lnTo>
                  <a:pt x="2792" y="930"/>
                </a:lnTo>
              </a:path>
              <a:path w="3809" h="27304">
                <a:moveTo>
                  <a:pt x="3722" y="26991"/>
                </a:moveTo>
                <a:lnTo>
                  <a:pt x="0" y="251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89" name="object 20889"/>
          <p:cNvSpPr/>
          <p:nvPr/>
        </p:nvSpPr>
        <p:spPr>
          <a:xfrm>
            <a:off x="6724635" y="6739526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3722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90" name="object 20890"/>
          <p:cNvSpPr/>
          <p:nvPr/>
        </p:nvSpPr>
        <p:spPr>
          <a:xfrm>
            <a:off x="6699505" y="743944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91" name="object 20891"/>
          <p:cNvSpPr/>
          <p:nvPr/>
        </p:nvSpPr>
        <p:spPr>
          <a:xfrm>
            <a:off x="6699505" y="725981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92" name="object 20892"/>
          <p:cNvSpPr/>
          <p:nvPr/>
        </p:nvSpPr>
        <p:spPr>
          <a:xfrm>
            <a:off x="6701366" y="713043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93" name="object 20893"/>
          <p:cNvSpPr/>
          <p:nvPr/>
        </p:nvSpPr>
        <p:spPr>
          <a:xfrm>
            <a:off x="6700435" y="627973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94" name="object 20894"/>
          <p:cNvSpPr/>
          <p:nvPr/>
        </p:nvSpPr>
        <p:spPr>
          <a:xfrm>
            <a:off x="6699505" y="610010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95" name="object 20895"/>
          <p:cNvSpPr/>
          <p:nvPr/>
        </p:nvSpPr>
        <p:spPr>
          <a:xfrm>
            <a:off x="6701366" y="596887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96" name="object 20896"/>
          <p:cNvSpPr/>
          <p:nvPr/>
        </p:nvSpPr>
        <p:spPr>
          <a:xfrm>
            <a:off x="6699505" y="673952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97" name="object 20897"/>
          <p:cNvSpPr/>
          <p:nvPr/>
        </p:nvSpPr>
        <p:spPr>
          <a:xfrm>
            <a:off x="6701366" y="704946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98" name="object 20898"/>
          <p:cNvSpPr/>
          <p:nvPr/>
        </p:nvSpPr>
        <p:spPr>
          <a:xfrm>
            <a:off x="6702297" y="735940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99" name="object 20899"/>
          <p:cNvSpPr/>
          <p:nvPr/>
        </p:nvSpPr>
        <p:spPr>
          <a:xfrm>
            <a:off x="6699505" y="740966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00" name="object 20900"/>
          <p:cNvSpPr/>
          <p:nvPr/>
        </p:nvSpPr>
        <p:spPr>
          <a:xfrm>
            <a:off x="6700435" y="6508701"/>
            <a:ext cx="3175" cy="19685"/>
          </a:xfrm>
          <a:custGeom>
            <a:avLst/>
            <a:gdLst/>
            <a:ahLst/>
            <a:cxnLst/>
            <a:rect l="l" t="t" r="r" b="b"/>
            <a:pathLst>
              <a:path w="3175" h="19684">
                <a:moveTo>
                  <a:pt x="2792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01" name="object 20901"/>
          <p:cNvSpPr/>
          <p:nvPr/>
        </p:nvSpPr>
        <p:spPr>
          <a:xfrm>
            <a:off x="6699505" y="6235993"/>
            <a:ext cx="3810" cy="9525"/>
          </a:xfrm>
          <a:custGeom>
            <a:avLst/>
            <a:gdLst/>
            <a:ahLst/>
            <a:cxnLst/>
            <a:rect l="l" t="t" r="r" b="b"/>
            <a:pathLst>
              <a:path w="3809" h="9525">
                <a:moveTo>
                  <a:pt x="3722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02" name="object 20902"/>
          <p:cNvSpPr/>
          <p:nvPr/>
        </p:nvSpPr>
        <p:spPr>
          <a:xfrm>
            <a:off x="6708812" y="586555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03" name="object 20903"/>
          <p:cNvSpPr/>
          <p:nvPr/>
        </p:nvSpPr>
        <p:spPr>
          <a:xfrm>
            <a:off x="6597122" y="58646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04" name="object 20904"/>
          <p:cNvSpPr/>
          <p:nvPr/>
        </p:nvSpPr>
        <p:spPr>
          <a:xfrm>
            <a:off x="6530109" y="58646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05" name="object 20905"/>
          <p:cNvSpPr/>
          <p:nvPr/>
        </p:nvSpPr>
        <p:spPr>
          <a:xfrm>
            <a:off x="6463095" y="58646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06" name="object 20906"/>
          <p:cNvSpPr/>
          <p:nvPr/>
        </p:nvSpPr>
        <p:spPr>
          <a:xfrm>
            <a:off x="6329999" y="586555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07" name="object 20907"/>
          <p:cNvSpPr/>
          <p:nvPr/>
        </p:nvSpPr>
        <p:spPr>
          <a:xfrm>
            <a:off x="6039606" y="586555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08" name="object 20908"/>
          <p:cNvSpPr/>
          <p:nvPr/>
        </p:nvSpPr>
        <p:spPr>
          <a:xfrm>
            <a:off x="5726876" y="5865557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09" name="object 20909"/>
          <p:cNvSpPr/>
          <p:nvPr/>
        </p:nvSpPr>
        <p:spPr>
          <a:xfrm>
            <a:off x="5615187" y="586555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10" name="object 20910"/>
          <p:cNvSpPr/>
          <p:nvPr/>
        </p:nvSpPr>
        <p:spPr>
          <a:xfrm>
            <a:off x="5548173" y="586555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11" name="object 20911"/>
          <p:cNvSpPr/>
          <p:nvPr/>
        </p:nvSpPr>
        <p:spPr>
          <a:xfrm>
            <a:off x="6043329" y="586834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12" name="object 20912"/>
          <p:cNvSpPr/>
          <p:nvPr/>
        </p:nvSpPr>
        <p:spPr>
          <a:xfrm>
            <a:off x="5733391" y="586648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13" name="object 20913"/>
          <p:cNvSpPr/>
          <p:nvPr/>
        </p:nvSpPr>
        <p:spPr>
          <a:xfrm>
            <a:off x="5602156" y="58646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14" name="object 20914"/>
          <p:cNvSpPr/>
          <p:nvPr/>
        </p:nvSpPr>
        <p:spPr>
          <a:xfrm>
            <a:off x="5525835" y="586834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915" name="object 20915"/>
          <p:cNvGrpSpPr/>
          <p:nvPr/>
        </p:nvGrpSpPr>
        <p:grpSpPr>
          <a:xfrm>
            <a:off x="6325345" y="5864626"/>
            <a:ext cx="27940" cy="5715"/>
            <a:chOff x="6325345" y="5864626"/>
            <a:chExt cx="27940" cy="5715"/>
          </a:xfrm>
        </p:grpSpPr>
        <p:sp>
          <p:nvSpPr>
            <p:cNvPr id="20916" name="object 20916"/>
            <p:cNvSpPr/>
            <p:nvPr/>
          </p:nvSpPr>
          <p:spPr>
            <a:xfrm>
              <a:off x="6325345" y="58655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17" name="object 20917"/>
            <p:cNvSpPr/>
            <p:nvPr/>
          </p:nvSpPr>
          <p:spPr>
            <a:xfrm>
              <a:off x="6350476" y="5865556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10">
                  <a:moveTo>
                    <a:pt x="1861" y="0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918" name="object 20918"/>
          <p:cNvSpPr/>
          <p:nvPr/>
        </p:nvSpPr>
        <p:spPr>
          <a:xfrm>
            <a:off x="6624115" y="589254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19" name="object 20919"/>
          <p:cNvSpPr/>
          <p:nvPr/>
        </p:nvSpPr>
        <p:spPr>
          <a:xfrm>
            <a:off x="6493810" y="589068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20" name="object 20920"/>
          <p:cNvSpPr/>
          <p:nvPr/>
        </p:nvSpPr>
        <p:spPr>
          <a:xfrm>
            <a:off x="5644039" y="589161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21" name="object 20921"/>
          <p:cNvSpPr/>
          <p:nvPr/>
        </p:nvSpPr>
        <p:spPr>
          <a:xfrm>
            <a:off x="6414697" y="589161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22" name="object 20922"/>
          <p:cNvSpPr/>
          <p:nvPr/>
        </p:nvSpPr>
        <p:spPr>
          <a:xfrm>
            <a:off x="5600294" y="5889756"/>
            <a:ext cx="10795" cy="3810"/>
          </a:xfrm>
          <a:custGeom>
            <a:avLst/>
            <a:gdLst/>
            <a:ahLst/>
            <a:cxnLst/>
            <a:rect l="l" t="t" r="r" b="b"/>
            <a:pathLst>
              <a:path w="10795" h="3810">
                <a:moveTo>
                  <a:pt x="0" y="0"/>
                </a:moveTo>
                <a:lnTo>
                  <a:pt x="10238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23" name="object 20923"/>
          <p:cNvSpPr/>
          <p:nvPr/>
        </p:nvSpPr>
        <p:spPr>
          <a:xfrm>
            <a:off x="5892549" y="677024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24" name="object 20924"/>
          <p:cNvSpPr/>
          <p:nvPr/>
        </p:nvSpPr>
        <p:spPr>
          <a:xfrm>
            <a:off x="5762244" y="676837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25" name="object 20925"/>
          <p:cNvSpPr/>
          <p:nvPr/>
        </p:nvSpPr>
        <p:spPr>
          <a:xfrm>
            <a:off x="4912474" y="676931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26" name="object 20926"/>
          <p:cNvSpPr/>
          <p:nvPr/>
        </p:nvSpPr>
        <p:spPr>
          <a:xfrm>
            <a:off x="4601605" y="676744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27" name="object 20927"/>
          <p:cNvSpPr/>
          <p:nvPr/>
        </p:nvSpPr>
        <p:spPr>
          <a:xfrm>
            <a:off x="5682200" y="676837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28" name="object 20928"/>
          <p:cNvSpPr/>
          <p:nvPr/>
        </p:nvSpPr>
        <p:spPr>
          <a:xfrm>
            <a:off x="5992138" y="676744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29" name="object 20929"/>
          <p:cNvSpPr/>
          <p:nvPr/>
        </p:nvSpPr>
        <p:spPr>
          <a:xfrm>
            <a:off x="6662275" y="676744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30" name="object 20930"/>
          <p:cNvSpPr/>
          <p:nvPr/>
        </p:nvSpPr>
        <p:spPr>
          <a:xfrm>
            <a:off x="5141437" y="6767448"/>
            <a:ext cx="19685" cy="3175"/>
          </a:xfrm>
          <a:custGeom>
            <a:avLst/>
            <a:gdLst/>
            <a:ahLst/>
            <a:cxnLst/>
            <a:rect l="l" t="t" r="r" b="b"/>
            <a:pathLst>
              <a:path w="19685" h="3175">
                <a:moveTo>
                  <a:pt x="19545" y="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31" name="object 20931"/>
          <p:cNvSpPr/>
          <p:nvPr/>
        </p:nvSpPr>
        <p:spPr>
          <a:xfrm>
            <a:off x="4868729" y="6767448"/>
            <a:ext cx="9525" cy="3810"/>
          </a:xfrm>
          <a:custGeom>
            <a:avLst/>
            <a:gdLst/>
            <a:ahLst/>
            <a:cxnLst/>
            <a:rect l="l" t="t" r="r" b="b"/>
            <a:pathLst>
              <a:path w="9525" h="3809">
                <a:moveTo>
                  <a:pt x="0" y="0"/>
                </a:moveTo>
                <a:lnTo>
                  <a:pt x="9307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32" name="object 20932"/>
          <p:cNvSpPr/>
          <p:nvPr/>
        </p:nvSpPr>
        <p:spPr>
          <a:xfrm>
            <a:off x="6579439" y="67423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33" name="object 20933"/>
          <p:cNvSpPr/>
          <p:nvPr/>
        </p:nvSpPr>
        <p:spPr>
          <a:xfrm>
            <a:off x="6467742" y="6741392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90" h="1904">
                <a:moveTo>
                  <a:pt x="1866" y="927"/>
                </a:moveTo>
                <a:lnTo>
                  <a:pt x="1587" y="279"/>
                </a:lnTo>
                <a:lnTo>
                  <a:pt x="927" y="0"/>
                </a:lnTo>
                <a:lnTo>
                  <a:pt x="279" y="279"/>
                </a:lnTo>
                <a:lnTo>
                  <a:pt x="0" y="927"/>
                </a:lnTo>
                <a:lnTo>
                  <a:pt x="279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  <a:path w="46990" h="1904">
                <a:moveTo>
                  <a:pt x="46532" y="927"/>
                </a:moveTo>
                <a:lnTo>
                  <a:pt x="46266" y="279"/>
                </a:lnTo>
                <a:lnTo>
                  <a:pt x="45605" y="0"/>
                </a:lnTo>
                <a:lnTo>
                  <a:pt x="44945" y="279"/>
                </a:lnTo>
                <a:lnTo>
                  <a:pt x="44678" y="927"/>
                </a:lnTo>
                <a:lnTo>
                  <a:pt x="44945" y="1587"/>
                </a:lnTo>
                <a:lnTo>
                  <a:pt x="45605" y="1866"/>
                </a:lnTo>
                <a:lnTo>
                  <a:pt x="46266" y="1587"/>
                </a:lnTo>
                <a:lnTo>
                  <a:pt x="46532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34" name="object 20934"/>
          <p:cNvSpPr/>
          <p:nvPr/>
        </p:nvSpPr>
        <p:spPr>
          <a:xfrm>
            <a:off x="6356060" y="67413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35" name="object 20935"/>
          <p:cNvSpPr/>
          <p:nvPr/>
        </p:nvSpPr>
        <p:spPr>
          <a:xfrm>
            <a:off x="6289046" y="67413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36" name="object 20936"/>
          <p:cNvSpPr/>
          <p:nvPr/>
        </p:nvSpPr>
        <p:spPr>
          <a:xfrm>
            <a:off x="6222963" y="67423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37" name="object 20937"/>
          <p:cNvSpPr/>
          <p:nvPr/>
        </p:nvSpPr>
        <p:spPr>
          <a:xfrm>
            <a:off x="6088936" y="67423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38" name="object 20938"/>
          <p:cNvSpPr/>
          <p:nvPr/>
        </p:nvSpPr>
        <p:spPr>
          <a:xfrm>
            <a:off x="5977247" y="6742319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39" name="object 20939"/>
          <p:cNvSpPr/>
          <p:nvPr/>
        </p:nvSpPr>
        <p:spPr>
          <a:xfrm>
            <a:off x="5865557" y="67423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40" name="object 20940"/>
          <p:cNvSpPr/>
          <p:nvPr/>
        </p:nvSpPr>
        <p:spPr>
          <a:xfrm>
            <a:off x="5798543" y="67423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41" name="object 20941"/>
          <p:cNvSpPr/>
          <p:nvPr/>
        </p:nvSpPr>
        <p:spPr>
          <a:xfrm>
            <a:off x="5731530" y="67423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42" name="object 20942"/>
          <p:cNvSpPr/>
          <p:nvPr/>
        </p:nvSpPr>
        <p:spPr>
          <a:xfrm>
            <a:off x="5597502" y="67423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43" name="object 20943"/>
          <p:cNvSpPr/>
          <p:nvPr/>
        </p:nvSpPr>
        <p:spPr>
          <a:xfrm>
            <a:off x="5485813" y="6742319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44" name="object 20944"/>
          <p:cNvSpPr/>
          <p:nvPr/>
        </p:nvSpPr>
        <p:spPr>
          <a:xfrm>
            <a:off x="5307110" y="67423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45" name="object 20945"/>
          <p:cNvSpPr/>
          <p:nvPr/>
        </p:nvSpPr>
        <p:spPr>
          <a:xfrm>
            <a:off x="5240096" y="67423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46" name="object 20946"/>
          <p:cNvSpPr/>
          <p:nvPr/>
        </p:nvSpPr>
        <p:spPr>
          <a:xfrm>
            <a:off x="5106068" y="67413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47" name="object 20947"/>
          <p:cNvSpPr/>
          <p:nvPr/>
        </p:nvSpPr>
        <p:spPr>
          <a:xfrm>
            <a:off x="4994376" y="6741392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89" h="1904">
                <a:moveTo>
                  <a:pt x="1854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  <a:path w="46989" h="1904">
                <a:moveTo>
                  <a:pt x="46532" y="927"/>
                </a:moveTo>
                <a:lnTo>
                  <a:pt x="46266" y="279"/>
                </a:lnTo>
                <a:lnTo>
                  <a:pt x="45605" y="0"/>
                </a:lnTo>
                <a:lnTo>
                  <a:pt x="44945" y="279"/>
                </a:lnTo>
                <a:lnTo>
                  <a:pt x="44678" y="927"/>
                </a:lnTo>
                <a:lnTo>
                  <a:pt x="44945" y="1587"/>
                </a:lnTo>
                <a:lnTo>
                  <a:pt x="45605" y="1866"/>
                </a:lnTo>
                <a:lnTo>
                  <a:pt x="46266" y="1587"/>
                </a:lnTo>
                <a:lnTo>
                  <a:pt x="46532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48" name="object 20948"/>
          <p:cNvSpPr/>
          <p:nvPr/>
        </p:nvSpPr>
        <p:spPr>
          <a:xfrm>
            <a:off x="4882690" y="67413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49" name="object 20949"/>
          <p:cNvSpPr/>
          <p:nvPr/>
        </p:nvSpPr>
        <p:spPr>
          <a:xfrm>
            <a:off x="4816607" y="67423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50" name="object 20950"/>
          <p:cNvSpPr/>
          <p:nvPr/>
        </p:nvSpPr>
        <p:spPr>
          <a:xfrm>
            <a:off x="4749593" y="67423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51" name="object 20951"/>
          <p:cNvSpPr/>
          <p:nvPr/>
        </p:nvSpPr>
        <p:spPr>
          <a:xfrm>
            <a:off x="4615566" y="67423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52" name="object 20952"/>
          <p:cNvSpPr/>
          <p:nvPr/>
        </p:nvSpPr>
        <p:spPr>
          <a:xfrm>
            <a:off x="4503877" y="6742319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53" name="object 20953"/>
          <p:cNvSpPr/>
          <p:nvPr/>
        </p:nvSpPr>
        <p:spPr>
          <a:xfrm>
            <a:off x="4392187" y="67423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54" name="object 20954"/>
          <p:cNvSpPr/>
          <p:nvPr/>
        </p:nvSpPr>
        <p:spPr>
          <a:xfrm>
            <a:off x="4325173" y="67423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55" name="object 20955"/>
          <p:cNvSpPr/>
          <p:nvPr/>
        </p:nvSpPr>
        <p:spPr>
          <a:xfrm>
            <a:off x="4258160" y="67423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56" name="object 20956"/>
          <p:cNvSpPr/>
          <p:nvPr/>
        </p:nvSpPr>
        <p:spPr>
          <a:xfrm>
            <a:off x="4124132" y="67423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57" name="object 20957"/>
          <p:cNvSpPr/>
          <p:nvPr/>
        </p:nvSpPr>
        <p:spPr>
          <a:xfrm>
            <a:off x="4057119" y="674231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58" name="object 20958"/>
          <p:cNvSpPr/>
          <p:nvPr/>
        </p:nvSpPr>
        <p:spPr>
          <a:xfrm>
            <a:off x="6470541" y="674511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59" name="object 20959"/>
          <p:cNvSpPr/>
          <p:nvPr/>
        </p:nvSpPr>
        <p:spPr>
          <a:xfrm>
            <a:off x="6161534" y="674418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60" name="object 20960"/>
          <p:cNvSpPr/>
          <p:nvPr/>
        </p:nvSpPr>
        <p:spPr>
          <a:xfrm>
            <a:off x="5310833" y="674511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61" name="object 20961"/>
          <p:cNvSpPr/>
          <p:nvPr/>
        </p:nvSpPr>
        <p:spPr>
          <a:xfrm>
            <a:off x="5000895" y="674418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62" name="object 20962"/>
          <p:cNvSpPr/>
          <p:nvPr/>
        </p:nvSpPr>
        <p:spPr>
          <a:xfrm>
            <a:off x="4870590" y="67413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63" name="object 20963"/>
          <p:cNvSpPr/>
          <p:nvPr/>
        </p:nvSpPr>
        <p:spPr>
          <a:xfrm>
            <a:off x="4123202" y="6745111"/>
            <a:ext cx="27940" cy="1270"/>
          </a:xfrm>
          <a:custGeom>
            <a:avLst/>
            <a:gdLst/>
            <a:ahLst/>
            <a:cxnLst/>
            <a:rect l="l" t="t" r="r" b="b"/>
            <a:pathLst>
              <a:path w="27939" h="1270">
                <a:moveTo>
                  <a:pt x="27922" y="0"/>
                </a:moveTo>
                <a:lnTo>
                  <a:pt x="27922" y="930"/>
                </a:lnTo>
              </a:path>
              <a:path w="27939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64" name="object 20964"/>
          <p:cNvSpPr/>
          <p:nvPr/>
        </p:nvSpPr>
        <p:spPr>
          <a:xfrm>
            <a:off x="4744009" y="674231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65" name="object 20965"/>
          <p:cNvSpPr/>
          <p:nvPr/>
        </p:nvSpPr>
        <p:spPr>
          <a:xfrm>
            <a:off x="4793338" y="674511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66" name="object 20966"/>
          <p:cNvSpPr/>
          <p:nvPr/>
        </p:nvSpPr>
        <p:spPr>
          <a:xfrm>
            <a:off x="5414145" y="674231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67" name="object 20967"/>
          <p:cNvSpPr/>
          <p:nvPr/>
        </p:nvSpPr>
        <p:spPr>
          <a:xfrm>
            <a:off x="5593779" y="6742319"/>
            <a:ext cx="27305" cy="3810"/>
          </a:xfrm>
          <a:custGeom>
            <a:avLst/>
            <a:gdLst/>
            <a:ahLst/>
            <a:cxnLst/>
            <a:rect l="l" t="t" r="r" b="b"/>
            <a:pathLst>
              <a:path w="27304" h="3809">
                <a:moveTo>
                  <a:pt x="0" y="1861"/>
                </a:moveTo>
                <a:lnTo>
                  <a:pt x="0" y="930"/>
                </a:lnTo>
              </a:path>
              <a:path w="27304" h="3809">
                <a:moveTo>
                  <a:pt x="26991" y="0"/>
                </a:moveTo>
                <a:lnTo>
                  <a:pt x="24199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68" name="object 20968"/>
          <p:cNvSpPr/>
          <p:nvPr/>
        </p:nvSpPr>
        <p:spPr>
          <a:xfrm>
            <a:off x="4698402" y="590837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69" name="object 20969"/>
          <p:cNvSpPr/>
          <p:nvPr/>
        </p:nvSpPr>
        <p:spPr>
          <a:xfrm>
            <a:off x="4698402" y="604239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70" name="object 20970"/>
          <p:cNvSpPr/>
          <p:nvPr/>
        </p:nvSpPr>
        <p:spPr>
          <a:xfrm>
            <a:off x="4698402" y="6109412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71" name="object 20971"/>
          <p:cNvSpPr/>
          <p:nvPr/>
        </p:nvSpPr>
        <p:spPr>
          <a:xfrm>
            <a:off x="4698402" y="626577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72" name="object 20972"/>
          <p:cNvSpPr/>
          <p:nvPr/>
        </p:nvSpPr>
        <p:spPr>
          <a:xfrm>
            <a:off x="4698402" y="633279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73" name="object 20973"/>
          <p:cNvSpPr/>
          <p:nvPr/>
        </p:nvSpPr>
        <p:spPr>
          <a:xfrm>
            <a:off x="4698402" y="639980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74" name="object 20974"/>
          <p:cNvSpPr/>
          <p:nvPr/>
        </p:nvSpPr>
        <p:spPr>
          <a:xfrm>
            <a:off x="4698402" y="7091348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75" name="object 20975"/>
          <p:cNvSpPr/>
          <p:nvPr/>
        </p:nvSpPr>
        <p:spPr>
          <a:xfrm>
            <a:off x="4698402" y="724771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76" name="object 20976"/>
          <p:cNvSpPr/>
          <p:nvPr/>
        </p:nvSpPr>
        <p:spPr>
          <a:xfrm>
            <a:off x="4698402" y="73147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77" name="object 20977"/>
          <p:cNvSpPr/>
          <p:nvPr/>
        </p:nvSpPr>
        <p:spPr>
          <a:xfrm>
            <a:off x="4698402" y="738174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78" name="object 20978"/>
          <p:cNvSpPr/>
          <p:nvPr/>
        </p:nvSpPr>
        <p:spPr>
          <a:xfrm>
            <a:off x="4698402" y="751576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79" name="object 20979"/>
          <p:cNvSpPr/>
          <p:nvPr/>
        </p:nvSpPr>
        <p:spPr>
          <a:xfrm>
            <a:off x="4698402" y="758278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80" name="object 20980"/>
          <p:cNvSpPr/>
          <p:nvPr/>
        </p:nvSpPr>
        <p:spPr>
          <a:xfrm>
            <a:off x="4700264" y="597073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81" name="object 20981"/>
          <p:cNvSpPr/>
          <p:nvPr/>
        </p:nvSpPr>
        <p:spPr>
          <a:xfrm>
            <a:off x="4698402" y="610010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82" name="object 20982"/>
          <p:cNvSpPr/>
          <p:nvPr/>
        </p:nvSpPr>
        <p:spPr>
          <a:xfrm>
            <a:off x="4701195" y="682050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83" name="object 20983"/>
          <p:cNvSpPr/>
          <p:nvPr/>
        </p:nvSpPr>
        <p:spPr>
          <a:xfrm>
            <a:off x="4700264" y="713043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84" name="object 20984"/>
          <p:cNvSpPr/>
          <p:nvPr/>
        </p:nvSpPr>
        <p:spPr>
          <a:xfrm>
            <a:off x="4697471" y="725981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85" name="object 20985"/>
          <p:cNvSpPr/>
          <p:nvPr/>
        </p:nvSpPr>
        <p:spPr>
          <a:xfrm>
            <a:off x="4698402" y="738732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86" name="object 20986"/>
          <p:cNvSpPr/>
          <p:nvPr/>
        </p:nvSpPr>
        <p:spPr>
          <a:xfrm>
            <a:off x="4701195" y="733799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87" name="object 20987"/>
          <p:cNvSpPr/>
          <p:nvPr/>
        </p:nvSpPr>
        <p:spPr>
          <a:xfrm>
            <a:off x="4698402" y="671812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88" name="object 20988"/>
          <p:cNvSpPr/>
          <p:nvPr/>
        </p:nvSpPr>
        <p:spPr>
          <a:xfrm>
            <a:off x="4698402" y="6511494"/>
            <a:ext cx="3810" cy="27305"/>
          </a:xfrm>
          <a:custGeom>
            <a:avLst/>
            <a:gdLst/>
            <a:ahLst/>
            <a:cxnLst/>
            <a:rect l="l" t="t" r="r" b="b"/>
            <a:pathLst>
              <a:path w="3810" h="27304">
                <a:moveTo>
                  <a:pt x="1861" y="26991"/>
                </a:moveTo>
                <a:lnTo>
                  <a:pt x="930" y="26060"/>
                </a:lnTo>
              </a:path>
              <a:path w="3810" h="27304">
                <a:moveTo>
                  <a:pt x="0" y="0"/>
                </a:moveTo>
                <a:lnTo>
                  <a:pt x="3722" y="1861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89" name="object 20989"/>
          <p:cNvSpPr/>
          <p:nvPr/>
        </p:nvSpPr>
        <p:spPr>
          <a:xfrm>
            <a:off x="4725394" y="605822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90" name="object 20990"/>
          <p:cNvSpPr/>
          <p:nvPr/>
        </p:nvSpPr>
        <p:spPr>
          <a:xfrm>
            <a:off x="4726325" y="623878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91" name="object 20991"/>
          <p:cNvSpPr/>
          <p:nvPr/>
        </p:nvSpPr>
        <p:spPr>
          <a:xfrm>
            <a:off x="4724463" y="636909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92" name="object 20992"/>
          <p:cNvSpPr/>
          <p:nvPr/>
        </p:nvSpPr>
        <p:spPr>
          <a:xfrm>
            <a:off x="4725394" y="721886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93" name="object 20993"/>
          <p:cNvSpPr/>
          <p:nvPr/>
        </p:nvSpPr>
        <p:spPr>
          <a:xfrm>
            <a:off x="4726325" y="739849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94" name="object 20994"/>
          <p:cNvSpPr/>
          <p:nvPr/>
        </p:nvSpPr>
        <p:spPr>
          <a:xfrm>
            <a:off x="4724463" y="752879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95" name="object 20995"/>
          <p:cNvSpPr/>
          <p:nvPr/>
        </p:nvSpPr>
        <p:spPr>
          <a:xfrm>
            <a:off x="4724463" y="64491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96" name="object 20996"/>
          <p:cNvSpPr/>
          <p:nvPr/>
        </p:nvSpPr>
        <p:spPr>
          <a:xfrm>
            <a:off x="4723532" y="613919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97" name="object 20997"/>
          <p:cNvSpPr/>
          <p:nvPr/>
        </p:nvSpPr>
        <p:spPr>
          <a:xfrm>
            <a:off x="4726325" y="608893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98" name="object 20998"/>
          <p:cNvSpPr/>
          <p:nvPr/>
        </p:nvSpPr>
        <p:spPr>
          <a:xfrm>
            <a:off x="4723532" y="6971282"/>
            <a:ext cx="3175" cy="19685"/>
          </a:xfrm>
          <a:custGeom>
            <a:avLst/>
            <a:gdLst/>
            <a:ahLst/>
            <a:cxnLst/>
            <a:rect l="l" t="t" r="r" b="b"/>
            <a:pathLst>
              <a:path w="3175" h="19684">
                <a:moveTo>
                  <a:pt x="0" y="0"/>
                </a:moveTo>
                <a:lnTo>
                  <a:pt x="279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99" name="object 20999"/>
          <p:cNvSpPr/>
          <p:nvPr/>
        </p:nvSpPr>
        <p:spPr>
          <a:xfrm>
            <a:off x="4723532" y="7253298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10238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00" name="object 21000"/>
          <p:cNvSpPr/>
          <p:nvPr/>
        </p:nvSpPr>
        <p:spPr>
          <a:xfrm>
            <a:off x="5361093" y="604239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01" name="object 21001"/>
          <p:cNvSpPr/>
          <p:nvPr/>
        </p:nvSpPr>
        <p:spPr>
          <a:xfrm>
            <a:off x="5361093" y="6109412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02" name="object 21002"/>
          <p:cNvSpPr/>
          <p:nvPr/>
        </p:nvSpPr>
        <p:spPr>
          <a:xfrm>
            <a:off x="5361093" y="626577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03" name="object 21003"/>
          <p:cNvSpPr/>
          <p:nvPr/>
        </p:nvSpPr>
        <p:spPr>
          <a:xfrm>
            <a:off x="5361093" y="633279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04" name="object 21004"/>
          <p:cNvSpPr/>
          <p:nvPr/>
        </p:nvSpPr>
        <p:spPr>
          <a:xfrm>
            <a:off x="5361093" y="639980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05" name="object 21005"/>
          <p:cNvSpPr/>
          <p:nvPr/>
        </p:nvSpPr>
        <p:spPr>
          <a:xfrm>
            <a:off x="5360162" y="653290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06" name="object 21006"/>
          <p:cNvSpPr/>
          <p:nvPr/>
        </p:nvSpPr>
        <p:spPr>
          <a:xfrm>
            <a:off x="5360162" y="6599927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90">
                <a:moveTo>
                  <a:pt x="1854" y="45605"/>
                </a:moveTo>
                <a:lnTo>
                  <a:pt x="1587" y="44945"/>
                </a:lnTo>
                <a:lnTo>
                  <a:pt x="927" y="44665"/>
                </a:lnTo>
                <a:lnTo>
                  <a:pt x="266" y="44945"/>
                </a:lnTo>
                <a:lnTo>
                  <a:pt x="0" y="45605"/>
                </a:lnTo>
                <a:lnTo>
                  <a:pt x="266" y="46253"/>
                </a:lnTo>
                <a:lnTo>
                  <a:pt x="927" y="46532"/>
                </a:lnTo>
                <a:lnTo>
                  <a:pt x="1587" y="46253"/>
                </a:lnTo>
                <a:lnTo>
                  <a:pt x="1854" y="45605"/>
                </a:lnTo>
                <a:close/>
              </a:path>
              <a:path w="1904" h="46990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07" name="object 21007"/>
          <p:cNvSpPr/>
          <p:nvPr/>
        </p:nvSpPr>
        <p:spPr>
          <a:xfrm>
            <a:off x="5361093" y="682329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08" name="object 21008"/>
          <p:cNvSpPr/>
          <p:nvPr/>
        </p:nvSpPr>
        <p:spPr>
          <a:xfrm>
            <a:off x="5361093" y="689030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09" name="object 21009"/>
          <p:cNvSpPr/>
          <p:nvPr/>
        </p:nvSpPr>
        <p:spPr>
          <a:xfrm>
            <a:off x="5361093" y="702433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10" name="object 21010"/>
          <p:cNvSpPr/>
          <p:nvPr/>
        </p:nvSpPr>
        <p:spPr>
          <a:xfrm>
            <a:off x="5361093" y="7091348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11" name="object 21011"/>
          <p:cNvSpPr/>
          <p:nvPr/>
        </p:nvSpPr>
        <p:spPr>
          <a:xfrm>
            <a:off x="5361093" y="724771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12" name="object 21012"/>
          <p:cNvSpPr/>
          <p:nvPr/>
        </p:nvSpPr>
        <p:spPr>
          <a:xfrm>
            <a:off x="5361093" y="73147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13" name="object 21013"/>
          <p:cNvSpPr/>
          <p:nvPr/>
        </p:nvSpPr>
        <p:spPr>
          <a:xfrm>
            <a:off x="5361093" y="738174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14" name="object 21014"/>
          <p:cNvSpPr/>
          <p:nvPr/>
        </p:nvSpPr>
        <p:spPr>
          <a:xfrm>
            <a:off x="5361093" y="610010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15" name="object 21015"/>
          <p:cNvSpPr/>
          <p:nvPr/>
        </p:nvSpPr>
        <p:spPr>
          <a:xfrm>
            <a:off x="5363885" y="682050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16" name="object 21016"/>
          <p:cNvSpPr/>
          <p:nvPr/>
        </p:nvSpPr>
        <p:spPr>
          <a:xfrm>
            <a:off x="5362024" y="71295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17" name="object 21017"/>
          <p:cNvSpPr/>
          <p:nvPr/>
        </p:nvSpPr>
        <p:spPr>
          <a:xfrm>
            <a:off x="5360162" y="725981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18" name="object 21018"/>
          <p:cNvSpPr/>
          <p:nvPr/>
        </p:nvSpPr>
        <p:spPr>
          <a:xfrm>
            <a:off x="5361093" y="738732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19" name="object 21019"/>
          <p:cNvSpPr/>
          <p:nvPr/>
        </p:nvSpPr>
        <p:spPr>
          <a:xfrm>
            <a:off x="5363885" y="733799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20" name="object 21020"/>
          <p:cNvSpPr/>
          <p:nvPr/>
        </p:nvSpPr>
        <p:spPr>
          <a:xfrm>
            <a:off x="5361093" y="671812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21" name="object 21021"/>
          <p:cNvSpPr/>
          <p:nvPr/>
        </p:nvSpPr>
        <p:spPr>
          <a:xfrm>
            <a:off x="5361093" y="6511494"/>
            <a:ext cx="3810" cy="27305"/>
          </a:xfrm>
          <a:custGeom>
            <a:avLst/>
            <a:gdLst/>
            <a:ahLst/>
            <a:cxnLst/>
            <a:rect l="l" t="t" r="r" b="b"/>
            <a:pathLst>
              <a:path w="3810" h="27304">
                <a:moveTo>
                  <a:pt x="1861" y="26991"/>
                </a:moveTo>
                <a:lnTo>
                  <a:pt x="930" y="26060"/>
                </a:lnTo>
              </a:path>
              <a:path w="3810" h="27304">
                <a:moveTo>
                  <a:pt x="0" y="0"/>
                </a:moveTo>
                <a:lnTo>
                  <a:pt x="3722" y="1861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22" name="object 21022"/>
          <p:cNvSpPr/>
          <p:nvPr/>
        </p:nvSpPr>
        <p:spPr>
          <a:xfrm>
            <a:off x="5388085" y="605915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23" name="object 21023"/>
          <p:cNvSpPr/>
          <p:nvPr/>
        </p:nvSpPr>
        <p:spPr>
          <a:xfrm>
            <a:off x="5388085" y="623785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24" name="object 21024"/>
          <p:cNvSpPr/>
          <p:nvPr/>
        </p:nvSpPr>
        <p:spPr>
          <a:xfrm>
            <a:off x="5386223" y="636815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25" name="object 21025"/>
          <p:cNvSpPr/>
          <p:nvPr/>
        </p:nvSpPr>
        <p:spPr>
          <a:xfrm>
            <a:off x="5387154" y="721792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26" name="object 21026"/>
          <p:cNvSpPr/>
          <p:nvPr/>
        </p:nvSpPr>
        <p:spPr>
          <a:xfrm>
            <a:off x="5389016" y="739849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27" name="object 21027"/>
          <p:cNvSpPr/>
          <p:nvPr/>
        </p:nvSpPr>
        <p:spPr>
          <a:xfrm>
            <a:off x="5387154" y="64491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28" name="object 21028"/>
          <p:cNvSpPr/>
          <p:nvPr/>
        </p:nvSpPr>
        <p:spPr>
          <a:xfrm>
            <a:off x="5385292" y="613826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29" name="object 21029"/>
          <p:cNvSpPr/>
          <p:nvPr/>
        </p:nvSpPr>
        <p:spPr>
          <a:xfrm>
            <a:off x="5389016" y="608893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30" name="object 21030"/>
          <p:cNvSpPr/>
          <p:nvPr/>
        </p:nvSpPr>
        <p:spPr>
          <a:xfrm>
            <a:off x="5385292" y="6971282"/>
            <a:ext cx="3810" cy="19685"/>
          </a:xfrm>
          <a:custGeom>
            <a:avLst/>
            <a:gdLst/>
            <a:ahLst/>
            <a:cxnLst/>
            <a:rect l="l" t="t" r="r" b="b"/>
            <a:pathLst>
              <a:path w="3810" h="19684">
                <a:moveTo>
                  <a:pt x="0" y="0"/>
                </a:moveTo>
                <a:lnTo>
                  <a:pt x="372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31" name="object 21031"/>
          <p:cNvSpPr/>
          <p:nvPr/>
        </p:nvSpPr>
        <p:spPr>
          <a:xfrm>
            <a:off x="5385292" y="7253298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10238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32" name="object 21032"/>
          <p:cNvSpPr/>
          <p:nvPr/>
        </p:nvSpPr>
        <p:spPr>
          <a:xfrm>
            <a:off x="6023784" y="590837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33" name="object 21033"/>
          <p:cNvSpPr/>
          <p:nvPr/>
        </p:nvSpPr>
        <p:spPr>
          <a:xfrm>
            <a:off x="6023784" y="604239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34" name="object 21034"/>
          <p:cNvSpPr/>
          <p:nvPr/>
        </p:nvSpPr>
        <p:spPr>
          <a:xfrm>
            <a:off x="6023784" y="6109412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35" name="object 21035"/>
          <p:cNvSpPr/>
          <p:nvPr/>
        </p:nvSpPr>
        <p:spPr>
          <a:xfrm>
            <a:off x="6023784" y="626577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36" name="object 21036"/>
          <p:cNvSpPr/>
          <p:nvPr/>
        </p:nvSpPr>
        <p:spPr>
          <a:xfrm>
            <a:off x="6023784" y="633279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37" name="object 21037"/>
          <p:cNvSpPr/>
          <p:nvPr/>
        </p:nvSpPr>
        <p:spPr>
          <a:xfrm>
            <a:off x="6023784" y="639980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38" name="object 21038"/>
          <p:cNvSpPr/>
          <p:nvPr/>
        </p:nvSpPr>
        <p:spPr>
          <a:xfrm>
            <a:off x="6023784" y="7091348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39" name="object 21039"/>
          <p:cNvSpPr/>
          <p:nvPr/>
        </p:nvSpPr>
        <p:spPr>
          <a:xfrm>
            <a:off x="6023784" y="724771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40" name="object 21040"/>
          <p:cNvSpPr/>
          <p:nvPr/>
        </p:nvSpPr>
        <p:spPr>
          <a:xfrm>
            <a:off x="6023784" y="73147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41" name="object 21041"/>
          <p:cNvSpPr/>
          <p:nvPr/>
        </p:nvSpPr>
        <p:spPr>
          <a:xfrm>
            <a:off x="6023784" y="738174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42" name="object 21042"/>
          <p:cNvSpPr/>
          <p:nvPr/>
        </p:nvSpPr>
        <p:spPr>
          <a:xfrm>
            <a:off x="6023784" y="751576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43" name="object 21043"/>
          <p:cNvSpPr/>
          <p:nvPr/>
        </p:nvSpPr>
        <p:spPr>
          <a:xfrm>
            <a:off x="6023784" y="758278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44" name="object 21044"/>
          <p:cNvSpPr/>
          <p:nvPr/>
        </p:nvSpPr>
        <p:spPr>
          <a:xfrm>
            <a:off x="6024714" y="596980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45" name="object 21045"/>
          <p:cNvSpPr/>
          <p:nvPr/>
        </p:nvSpPr>
        <p:spPr>
          <a:xfrm>
            <a:off x="6023784" y="610010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46" name="object 21046"/>
          <p:cNvSpPr/>
          <p:nvPr/>
        </p:nvSpPr>
        <p:spPr>
          <a:xfrm>
            <a:off x="6025645" y="681957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47" name="object 21047"/>
          <p:cNvSpPr/>
          <p:nvPr/>
        </p:nvSpPr>
        <p:spPr>
          <a:xfrm>
            <a:off x="6024715" y="713043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48" name="object 21048"/>
          <p:cNvSpPr/>
          <p:nvPr/>
        </p:nvSpPr>
        <p:spPr>
          <a:xfrm>
            <a:off x="6022853" y="725981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49" name="object 21049"/>
          <p:cNvSpPr/>
          <p:nvPr/>
        </p:nvSpPr>
        <p:spPr>
          <a:xfrm>
            <a:off x="6023784" y="738732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50" name="object 21050"/>
          <p:cNvSpPr/>
          <p:nvPr/>
        </p:nvSpPr>
        <p:spPr>
          <a:xfrm>
            <a:off x="6025645" y="733706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51" name="object 21051"/>
          <p:cNvSpPr/>
          <p:nvPr/>
        </p:nvSpPr>
        <p:spPr>
          <a:xfrm>
            <a:off x="6022853" y="671718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52" name="object 21052"/>
          <p:cNvSpPr/>
          <p:nvPr/>
        </p:nvSpPr>
        <p:spPr>
          <a:xfrm>
            <a:off x="6023784" y="6511494"/>
            <a:ext cx="3175" cy="27305"/>
          </a:xfrm>
          <a:custGeom>
            <a:avLst/>
            <a:gdLst/>
            <a:ahLst/>
            <a:cxnLst/>
            <a:rect l="l" t="t" r="r" b="b"/>
            <a:pathLst>
              <a:path w="3175" h="27304">
                <a:moveTo>
                  <a:pt x="930" y="26991"/>
                </a:moveTo>
                <a:lnTo>
                  <a:pt x="930" y="26060"/>
                </a:lnTo>
              </a:path>
              <a:path w="3175" h="27304">
                <a:moveTo>
                  <a:pt x="0" y="0"/>
                </a:moveTo>
                <a:lnTo>
                  <a:pt x="2792" y="1861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53" name="object 21053"/>
          <p:cNvSpPr/>
          <p:nvPr/>
        </p:nvSpPr>
        <p:spPr>
          <a:xfrm>
            <a:off x="6050776" y="605915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54" name="object 21054"/>
          <p:cNvSpPr/>
          <p:nvPr/>
        </p:nvSpPr>
        <p:spPr>
          <a:xfrm>
            <a:off x="6050775" y="623785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55" name="object 21055"/>
          <p:cNvSpPr/>
          <p:nvPr/>
        </p:nvSpPr>
        <p:spPr>
          <a:xfrm>
            <a:off x="6048914" y="636909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56" name="object 21056"/>
          <p:cNvSpPr/>
          <p:nvPr/>
        </p:nvSpPr>
        <p:spPr>
          <a:xfrm>
            <a:off x="6049845" y="721886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57" name="object 21057"/>
          <p:cNvSpPr/>
          <p:nvPr/>
        </p:nvSpPr>
        <p:spPr>
          <a:xfrm>
            <a:off x="6050776" y="739849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58" name="object 21058"/>
          <p:cNvSpPr/>
          <p:nvPr/>
        </p:nvSpPr>
        <p:spPr>
          <a:xfrm>
            <a:off x="6048914" y="752879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59" name="object 21059"/>
          <p:cNvSpPr/>
          <p:nvPr/>
        </p:nvSpPr>
        <p:spPr>
          <a:xfrm>
            <a:off x="6048914" y="644820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60" name="object 21060"/>
          <p:cNvSpPr/>
          <p:nvPr/>
        </p:nvSpPr>
        <p:spPr>
          <a:xfrm>
            <a:off x="6047983" y="613919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61" name="object 21061"/>
          <p:cNvSpPr/>
          <p:nvPr/>
        </p:nvSpPr>
        <p:spPr>
          <a:xfrm>
            <a:off x="6050776" y="608893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62" name="object 21062"/>
          <p:cNvSpPr/>
          <p:nvPr/>
        </p:nvSpPr>
        <p:spPr>
          <a:xfrm>
            <a:off x="6047983" y="6971282"/>
            <a:ext cx="3810" cy="19685"/>
          </a:xfrm>
          <a:custGeom>
            <a:avLst/>
            <a:gdLst/>
            <a:ahLst/>
            <a:cxnLst/>
            <a:rect l="l" t="t" r="r" b="b"/>
            <a:pathLst>
              <a:path w="3810" h="19684">
                <a:moveTo>
                  <a:pt x="0" y="0"/>
                </a:moveTo>
                <a:lnTo>
                  <a:pt x="372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63" name="object 21063"/>
          <p:cNvSpPr/>
          <p:nvPr/>
        </p:nvSpPr>
        <p:spPr>
          <a:xfrm>
            <a:off x="6047983" y="7253298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10238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64" name="object 21064"/>
          <p:cNvSpPr/>
          <p:nvPr/>
        </p:nvSpPr>
        <p:spPr>
          <a:xfrm>
            <a:off x="5485813" y="600516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65" name="object 21065"/>
          <p:cNvSpPr/>
          <p:nvPr/>
        </p:nvSpPr>
        <p:spPr>
          <a:xfrm>
            <a:off x="5374123" y="600516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66" name="object 21066"/>
          <p:cNvSpPr/>
          <p:nvPr/>
        </p:nvSpPr>
        <p:spPr>
          <a:xfrm>
            <a:off x="5307110" y="600516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67" name="object 21067"/>
          <p:cNvSpPr/>
          <p:nvPr/>
        </p:nvSpPr>
        <p:spPr>
          <a:xfrm>
            <a:off x="5240096" y="600516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68" name="object 21068"/>
          <p:cNvSpPr/>
          <p:nvPr/>
        </p:nvSpPr>
        <p:spPr>
          <a:xfrm>
            <a:off x="5310833" y="600796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069" name="object 21069"/>
          <p:cNvGrpSpPr/>
          <p:nvPr/>
        </p:nvGrpSpPr>
        <p:grpSpPr>
          <a:xfrm>
            <a:off x="5371331" y="6004238"/>
            <a:ext cx="43815" cy="5080"/>
            <a:chOff x="5371331" y="6004238"/>
            <a:chExt cx="43815" cy="5080"/>
          </a:xfrm>
        </p:grpSpPr>
        <p:sp>
          <p:nvSpPr>
            <p:cNvPr id="21070" name="object 21070"/>
            <p:cNvSpPr/>
            <p:nvPr/>
          </p:nvSpPr>
          <p:spPr>
            <a:xfrm>
              <a:off x="5413215" y="60042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71" name="object 21071"/>
            <p:cNvSpPr/>
            <p:nvPr/>
          </p:nvSpPr>
          <p:spPr>
            <a:xfrm>
              <a:off x="5372262" y="6005168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0" y="0"/>
                  </a:moveTo>
                  <a:lnTo>
                    <a:pt x="1861" y="2792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072" name="object 21072"/>
          <p:cNvGrpSpPr/>
          <p:nvPr/>
        </p:nvGrpSpPr>
        <p:grpSpPr>
          <a:xfrm>
            <a:off x="5513735" y="5909302"/>
            <a:ext cx="29845" cy="43815"/>
            <a:chOff x="5513735" y="5909302"/>
            <a:chExt cx="29845" cy="43815"/>
          </a:xfrm>
        </p:grpSpPr>
        <p:sp>
          <p:nvSpPr>
            <p:cNvPr id="21073" name="object 21073"/>
            <p:cNvSpPr/>
            <p:nvPr/>
          </p:nvSpPr>
          <p:spPr>
            <a:xfrm>
              <a:off x="5514666" y="5910232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0" y="39091"/>
                  </a:moveTo>
                  <a:lnTo>
                    <a:pt x="0" y="40022"/>
                  </a:lnTo>
                </a:path>
                <a:path w="3810" h="41910">
                  <a:moveTo>
                    <a:pt x="930" y="0"/>
                  </a:moveTo>
                  <a:lnTo>
                    <a:pt x="0" y="0"/>
                  </a:lnTo>
                </a:path>
                <a:path w="3810" h="41910">
                  <a:moveTo>
                    <a:pt x="0" y="41883"/>
                  </a:moveTo>
                  <a:lnTo>
                    <a:pt x="3722" y="40022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74" name="object 21074"/>
            <p:cNvSpPr/>
            <p:nvPr/>
          </p:nvSpPr>
          <p:spPr>
            <a:xfrm>
              <a:off x="5541658" y="59511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075" name="object 21075"/>
          <p:cNvSpPr/>
          <p:nvPr/>
        </p:nvSpPr>
        <p:spPr>
          <a:xfrm>
            <a:off x="5206589" y="59344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076" name="object 21076"/>
          <p:cNvGrpSpPr/>
          <p:nvPr/>
        </p:nvGrpSpPr>
        <p:grpSpPr>
          <a:xfrm>
            <a:off x="5206589" y="5997723"/>
            <a:ext cx="5080" cy="5715"/>
            <a:chOff x="5206589" y="5997723"/>
            <a:chExt cx="5080" cy="5715"/>
          </a:xfrm>
        </p:grpSpPr>
        <p:sp>
          <p:nvSpPr>
            <p:cNvPr id="21077" name="object 21077"/>
            <p:cNvSpPr/>
            <p:nvPr/>
          </p:nvSpPr>
          <p:spPr>
            <a:xfrm>
              <a:off x="5206589" y="60014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78" name="object 21078"/>
            <p:cNvSpPr/>
            <p:nvPr/>
          </p:nvSpPr>
          <p:spPr>
            <a:xfrm>
              <a:off x="5210312" y="599865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079" name="object 21079"/>
          <p:cNvSpPr/>
          <p:nvPr/>
        </p:nvSpPr>
        <p:spPr>
          <a:xfrm>
            <a:off x="5207520" y="5865557"/>
            <a:ext cx="27940" cy="73025"/>
          </a:xfrm>
          <a:custGeom>
            <a:avLst/>
            <a:gdLst/>
            <a:ahLst/>
            <a:cxnLst/>
            <a:rect l="l" t="t" r="r" b="b"/>
            <a:pathLst>
              <a:path w="27939" h="73025">
                <a:moveTo>
                  <a:pt x="930" y="30714"/>
                </a:moveTo>
                <a:lnTo>
                  <a:pt x="0" y="30714"/>
                </a:lnTo>
              </a:path>
              <a:path w="27939" h="73025">
                <a:moveTo>
                  <a:pt x="0" y="72598"/>
                </a:moveTo>
                <a:lnTo>
                  <a:pt x="3722" y="70736"/>
                </a:lnTo>
              </a:path>
              <a:path w="27939" h="73025">
                <a:moveTo>
                  <a:pt x="27922" y="72598"/>
                </a:moveTo>
                <a:lnTo>
                  <a:pt x="26991" y="71667"/>
                </a:lnTo>
              </a:path>
              <a:path w="27939" h="73025">
                <a:moveTo>
                  <a:pt x="24199" y="0"/>
                </a:moveTo>
                <a:lnTo>
                  <a:pt x="23268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80" name="object 21080"/>
          <p:cNvSpPr/>
          <p:nvPr/>
        </p:nvSpPr>
        <p:spPr>
          <a:xfrm>
            <a:off x="5119099" y="586555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81" name="object 21081"/>
          <p:cNvSpPr/>
          <p:nvPr/>
        </p:nvSpPr>
        <p:spPr>
          <a:xfrm>
            <a:off x="5052086" y="586555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82" name="object 21082"/>
          <p:cNvSpPr/>
          <p:nvPr/>
        </p:nvSpPr>
        <p:spPr>
          <a:xfrm>
            <a:off x="4985072" y="586555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83" name="object 21083"/>
          <p:cNvSpPr/>
          <p:nvPr/>
        </p:nvSpPr>
        <p:spPr>
          <a:xfrm>
            <a:off x="4739355" y="586555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84" name="object 21084"/>
          <p:cNvSpPr/>
          <p:nvPr/>
        </p:nvSpPr>
        <p:spPr>
          <a:xfrm>
            <a:off x="4359611" y="58646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85" name="object 21085"/>
          <p:cNvSpPr/>
          <p:nvPr/>
        </p:nvSpPr>
        <p:spPr>
          <a:xfrm>
            <a:off x="4248852" y="5865557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86" name="object 21086"/>
          <p:cNvSpPr/>
          <p:nvPr/>
        </p:nvSpPr>
        <p:spPr>
          <a:xfrm>
            <a:off x="4137163" y="586555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87" name="object 21087"/>
          <p:cNvSpPr/>
          <p:nvPr/>
        </p:nvSpPr>
        <p:spPr>
          <a:xfrm>
            <a:off x="4070149" y="586555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88" name="object 21088"/>
          <p:cNvSpPr/>
          <p:nvPr/>
        </p:nvSpPr>
        <p:spPr>
          <a:xfrm>
            <a:off x="4254437" y="586648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89" name="object 21089"/>
          <p:cNvSpPr/>
          <p:nvPr/>
        </p:nvSpPr>
        <p:spPr>
          <a:xfrm>
            <a:off x="4124132" y="58646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90" name="object 21090"/>
          <p:cNvSpPr/>
          <p:nvPr/>
        </p:nvSpPr>
        <p:spPr>
          <a:xfrm>
            <a:off x="4046880" y="586834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91" name="object 21091"/>
          <p:cNvSpPr/>
          <p:nvPr/>
        </p:nvSpPr>
        <p:spPr>
          <a:xfrm>
            <a:off x="5146091" y="589347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92" name="object 21092"/>
          <p:cNvSpPr/>
          <p:nvPr/>
        </p:nvSpPr>
        <p:spPr>
          <a:xfrm>
            <a:off x="5015786" y="589068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93" name="object 21093"/>
          <p:cNvSpPr/>
          <p:nvPr/>
        </p:nvSpPr>
        <p:spPr>
          <a:xfrm>
            <a:off x="4166016" y="589254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94" name="object 21094"/>
          <p:cNvSpPr/>
          <p:nvPr/>
        </p:nvSpPr>
        <p:spPr>
          <a:xfrm>
            <a:off x="4394979" y="5889756"/>
            <a:ext cx="19685" cy="3810"/>
          </a:xfrm>
          <a:custGeom>
            <a:avLst/>
            <a:gdLst/>
            <a:ahLst/>
            <a:cxnLst/>
            <a:rect l="l" t="t" r="r" b="b"/>
            <a:pathLst>
              <a:path w="19685" h="3810">
                <a:moveTo>
                  <a:pt x="19545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95" name="object 21095"/>
          <p:cNvSpPr/>
          <p:nvPr/>
        </p:nvSpPr>
        <p:spPr>
          <a:xfrm>
            <a:off x="4122271" y="5889756"/>
            <a:ext cx="9525" cy="3810"/>
          </a:xfrm>
          <a:custGeom>
            <a:avLst/>
            <a:gdLst/>
            <a:ahLst/>
            <a:cxnLst/>
            <a:rect l="l" t="t" r="r" b="b"/>
            <a:pathLst>
              <a:path w="9525" h="3810">
                <a:moveTo>
                  <a:pt x="0" y="0"/>
                </a:moveTo>
                <a:lnTo>
                  <a:pt x="9307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96" name="object 21096"/>
          <p:cNvSpPr/>
          <p:nvPr/>
        </p:nvSpPr>
        <p:spPr>
          <a:xfrm>
            <a:off x="5263365" y="750832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97" name="object 21097"/>
          <p:cNvSpPr/>
          <p:nvPr/>
        </p:nvSpPr>
        <p:spPr>
          <a:xfrm>
            <a:off x="5375054" y="750832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98" name="object 21098"/>
          <p:cNvSpPr/>
          <p:nvPr/>
        </p:nvSpPr>
        <p:spPr>
          <a:xfrm>
            <a:off x="5442068" y="750832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99" name="object 21099"/>
          <p:cNvSpPr/>
          <p:nvPr/>
        </p:nvSpPr>
        <p:spPr>
          <a:xfrm>
            <a:off x="5509081" y="750832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00" name="object 21100"/>
          <p:cNvSpPr/>
          <p:nvPr/>
        </p:nvSpPr>
        <p:spPr>
          <a:xfrm>
            <a:off x="5438345" y="750460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01" name="object 21101"/>
          <p:cNvSpPr/>
          <p:nvPr/>
        </p:nvSpPr>
        <p:spPr>
          <a:xfrm>
            <a:off x="5335963" y="7504600"/>
            <a:ext cx="41910" cy="3810"/>
          </a:xfrm>
          <a:custGeom>
            <a:avLst/>
            <a:gdLst/>
            <a:ahLst/>
            <a:cxnLst/>
            <a:rect l="l" t="t" r="r" b="b"/>
            <a:pathLst>
              <a:path w="41910" h="3809">
                <a:moveTo>
                  <a:pt x="930" y="2792"/>
                </a:moveTo>
                <a:lnTo>
                  <a:pt x="0" y="3722"/>
                </a:lnTo>
              </a:path>
              <a:path w="41910" h="3809">
                <a:moveTo>
                  <a:pt x="41883" y="3722"/>
                </a:moveTo>
                <a:lnTo>
                  <a:pt x="4095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102" name="object 21102"/>
          <p:cNvGrpSpPr/>
          <p:nvPr/>
        </p:nvGrpSpPr>
        <p:grpSpPr>
          <a:xfrm>
            <a:off x="5513735" y="7578128"/>
            <a:ext cx="29845" cy="3810"/>
            <a:chOff x="5513735" y="7578128"/>
            <a:chExt cx="29845" cy="3810"/>
          </a:xfrm>
        </p:grpSpPr>
        <p:sp>
          <p:nvSpPr>
            <p:cNvPr id="21103" name="object 21103"/>
            <p:cNvSpPr/>
            <p:nvPr/>
          </p:nvSpPr>
          <p:spPr>
            <a:xfrm>
              <a:off x="5541658" y="75799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04" name="object 21104"/>
            <p:cNvSpPr/>
            <p:nvPr/>
          </p:nvSpPr>
          <p:spPr>
            <a:xfrm>
              <a:off x="5514666" y="757812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105" name="object 21105"/>
          <p:cNvSpPr/>
          <p:nvPr/>
        </p:nvSpPr>
        <p:spPr>
          <a:xfrm>
            <a:off x="5514666" y="7642349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09">
                <a:moveTo>
                  <a:pt x="0" y="2792"/>
                </a:moveTo>
                <a:lnTo>
                  <a:pt x="0" y="3722"/>
                </a:lnTo>
              </a:path>
              <a:path w="3810" h="3809">
                <a:moveTo>
                  <a:pt x="2792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06" name="object 21106"/>
          <p:cNvSpPr/>
          <p:nvPr/>
        </p:nvSpPr>
        <p:spPr>
          <a:xfrm>
            <a:off x="5514666" y="7539037"/>
            <a:ext cx="3810" cy="41910"/>
          </a:xfrm>
          <a:custGeom>
            <a:avLst/>
            <a:gdLst/>
            <a:ahLst/>
            <a:cxnLst/>
            <a:rect l="l" t="t" r="r" b="b"/>
            <a:pathLst>
              <a:path w="3810" h="41909">
                <a:moveTo>
                  <a:pt x="930" y="930"/>
                </a:moveTo>
                <a:lnTo>
                  <a:pt x="0" y="0"/>
                </a:lnTo>
              </a:path>
              <a:path w="3810" h="41909">
                <a:moveTo>
                  <a:pt x="0" y="41883"/>
                </a:moveTo>
                <a:lnTo>
                  <a:pt x="3722" y="4095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07" name="object 21107"/>
          <p:cNvSpPr/>
          <p:nvPr/>
        </p:nvSpPr>
        <p:spPr>
          <a:xfrm>
            <a:off x="5207520" y="7525076"/>
            <a:ext cx="27940" cy="41910"/>
          </a:xfrm>
          <a:custGeom>
            <a:avLst/>
            <a:gdLst/>
            <a:ahLst/>
            <a:cxnLst/>
            <a:rect l="l" t="t" r="r" b="b"/>
            <a:pathLst>
              <a:path w="27939" h="41909">
                <a:moveTo>
                  <a:pt x="27922" y="41883"/>
                </a:moveTo>
                <a:lnTo>
                  <a:pt x="26991" y="41883"/>
                </a:lnTo>
              </a:path>
              <a:path w="27939" h="41909">
                <a:moveTo>
                  <a:pt x="0" y="39091"/>
                </a:moveTo>
                <a:lnTo>
                  <a:pt x="0" y="40022"/>
                </a:lnTo>
              </a:path>
              <a:path w="27939" h="41909">
                <a:moveTo>
                  <a:pt x="930" y="930"/>
                </a:moveTo>
                <a:lnTo>
                  <a:pt x="0" y="0"/>
                </a:lnTo>
              </a:path>
              <a:path w="27939" h="41909">
                <a:moveTo>
                  <a:pt x="0" y="41883"/>
                </a:moveTo>
                <a:lnTo>
                  <a:pt x="3722" y="4095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08" name="object 21108"/>
          <p:cNvSpPr/>
          <p:nvPr/>
        </p:nvSpPr>
        <p:spPr>
          <a:xfrm>
            <a:off x="5532350" y="764700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09" name="object 21109"/>
          <p:cNvSpPr/>
          <p:nvPr/>
        </p:nvSpPr>
        <p:spPr>
          <a:xfrm>
            <a:off x="5644039" y="76479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10" name="object 21110"/>
          <p:cNvSpPr/>
          <p:nvPr/>
        </p:nvSpPr>
        <p:spPr>
          <a:xfrm>
            <a:off x="5711053" y="76479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11" name="object 21111"/>
          <p:cNvSpPr/>
          <p:nvPr/>
        </p:nvSpPr>
        <p:spPr>
          <a:xfrm>
            <a:off x="5778067" y="76479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12" name="object 21112"/>
          <p:cNvSpPr/>
          <p:nvPr/>
        </p:nvSpPr>
        <p:spPr>
          <a:xfrm>
            <a:off x="6023784" y="76479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13" name="object 21113"/>
          <p:cNvSpPr/>
          <p:nvPr/>
        </p:nvSpPr>
        <p:spPr>
          <a:xfrm>
            <a:off x="6403528" y="76479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14" name="object 21114"/>
          <p:cNvSpPr/>
          <p:nvPr/>
        </p:nvSpPr>
        <p:spPr>
          <a:xfrm>
            <a:off x="6470542" y="7647934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930" y="0"/>
                </a:lnTo>
              </a:path>
              <a:path w="45720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15" name="object 21115"/>
          <p:cNvSpPr/>
          <p:nvPr/>
        </p:nvSpPr>
        <p:spPr>
          <a:xfrm>
            <a:off x="6626907" y="76479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16" name="object 21116"/>
          <p:cNvSpPr/>
          <p:nvPr/>
        </p:nvSpPr>
        <p:spPr>
          <a:xfrm>
            <a:off x="6693920" y="764793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17" name="object 21117"/>
          <p:cNvSpPr/>
          <p:nvPr/>
        </p:nvSpPr>
        <p:spPr>
          <a:xfrm>
            <a:off x="6509633" y="764607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18" name="object 21118"/>
          <p:cNvSpPr/>
          <p:nvPr/>
        </p:nvSpPr>
        <p:spPr>
          <a:xfrm>
            <a:off x="6639006" y="764700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19" name="object 21119"/>
          <p:cNvSpPr/>
          <p:nvPr/>
        </p:nvSpPr>
        <p:spPr>
          <a:xfrm>
            <a:off x="6717189" y="764421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20" name="object 21120"/>
          <p:cNvSpPr/>
          <p:nvPr/>
        </p:nvSpPr>
        <p:spPr>
          <a:xfrm>
            <a:off x="5617048" y="761908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21" name="object 21121"/>
          <p:cNvSpPr/>
          <p:nvPr/>
        </p:nvSpPr>
        <p:spPr>
          <a:xfrm>
            <a:off x="5747353" y="762187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22" name="object 21122"/>
          <p:cNvSpPr/>
          <p:nvPr/>
        </p:nvSpPr>
        <p:spPr>
          <a:xfrm>
            <a:off x="6597122" y="76200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23" name="object 21123"/>
          <p:cNvSpPr/>
          <p:nvPr/>
        </p:nvSpPr>
        <p:spPr>
          <a:xfrm>
            <a:off x="6350475" y="7620012"/>
            <a:ext cx="19050" cy="3810"/>
          </a:xfrm>
          <a:custGeom>
            <a:avLst/>
            <a:gdLst/>
            <a:ahLst/>
            <a:cxnLst/>
            <a:rect l="l" t="t" r="r" b="b"/>
            <a:pathLst>
              <a:path w="19050" h="3809">
                <a:moveTo>
                  <a:pt x="0" y="3722"/>
                </a:moveTo>
                <a:lnTo>
                  <a:pt x="18614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24" name="object 21124"/>
          <p:cNvSpPr/>
          <p:nvPr/>
        </p:nvSpPr>
        <p:spPr>
          <a:xfrm>
            <a:off x="6632492" y="7620012"/>
            <a:ext cx="10795" cy="3810"/>
          </a:xfrm>
          <a:custGeom>
            <a:avLst/>
            <a:gdLst/>
            <a:ahLst/>
            <a:cxnLst/>
            <a:rect l="l" t="t" r="r" b="b"/>
            <a:pathLst>
              <a:path w="10795" h="3809">
                <a:moveTo>
                  <a:pt x="10238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25" name="object 21125"/>
          <p:cNvSpPr/>
          <p:nvPr/>
        </p:nvSpPr>
        <p:spPr>
          <a:xfrm>
            <a:off x="10511838" y="589534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26" name="object 21126"/>
          <p:cNvSpPr/>
          <p:nvPr/>
        </p:nvSpPr>
        <p:spPr>
          <a:xfrm>
            <a:off x="10382464" y="589347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27" name="object 21127"/>
          <p:cNvSpPr/>
          <p:nvPr/>
        </p:nvSpPr>
        <p:spPr>
          <a:xfrm>
            <a:off x="9532694" y="589440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28" name="object 21128"/>
          <p:cNvSpPr/>
          <p:nvPr/>
        </p:nvSpPr>
        <p:spPr>
          <a:xfrm>
            <a:off x="9353060" y="589534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29" name="object 21129"/>
          <p:cNvSpPr/>
          <p:nvPr/>
        </p:nvSpPr>
        <p:spPr>
          <a:xfrm>
            <a:off x="10612359" y="589254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30" name="object 21130"/>
          <p:cNvSpPr/>
          <p:nvPr/>
        </p:nvSpPr>
        <p:spPr>
          <a:xfrm>
            <a:off x="9761657" y="5892548"/>
            <a:ext cx="19685" cy="3810"/>
          </a:xfrm>
          <a:custGeom>
            <a:avLst/>
            <a:gdLst/>
            <a:ahLst/>
            <a:cxnLst/>
            <a:rect l="l" t="t" r="r" b="b"/>
            <a:pathLst>
              <a:path w="19684" h="3810">
                <a:moveTo>
                  <a:pt x="19545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31" name="object 21131"/>
          <p:cNvSpPr/>
          <p:nvPr/>
        </p:nvSpPr>
        <p:spPr>
          <a:xfrm>
            <a:off x="9488949" y="5892548"/>
            <a:ext cx="9525" cy="3810"/>
          </a:xfrm>
          <a:custGeom>
            <a:avLst/>
            <a:gdLst/>
            <a:ahLst/>
            <a:cxnLst/>
            <a:rect l="l" t="t" r="r" b="b"/>
            <a:pathLst>
              <a:path w="9525" h="3810">
                <a:moveTo>
                  <a:pt x="0" y="0"/>
                </a:moveTo>
                <a:lnTo>
                  <a:pt x="9307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32" name="object 21132"/>
          <p:cNvSpPr/>
          <p:nvPr/>
        </p:nvSpPr>
        <p:spPr>
          <a:xfrm>
            <a:off x="10597467" y="5867418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33" name="object 21133"/>
          <p:cNvSpPr/>
          <p:nvPr/>
        </p:nvSpPr>
        <p:spPr>
          <a:xfrm>
            <a:off x="10485777" y="586741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34" name="object 21134"/>
          <p:cNvSpPr/>
          <p:nvPr/>
        </p:nvSpPr>
        <p:spPr>
          <a:xfrm>
            <a:off x="10418764" y="586741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35" name="object 21135"/>
          <p:cNvSpPr/>
          <p:nvPr/>
        </p:nvSpPr>
        <p:spPr>
          <a:xfrm>
            <a:off x="10351750" y="586741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36" name="object 21136"/>
          <p:cNvSpPr/>
          <p:nvPr/>
        </p:nvSpPr>
        <p:spPr>
          <a:xfrm>
            <a:off x="9726289" y="58664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37" name="object 21137"/>
          <p:cNvSpPr/>
          <p:nvPr/>
        </p:nvSpPr>
        <p:spPr>
          <a:xfrm>
            <a:off x="9614599" y="5866489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90" h="1904">
                <a:moveTo>
                  <a:pt x="1854" y="939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39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39"/>
                </a:lnTo>
                <a:close/>
              </a:path>
              <a:path w="46990" h="1904">
                <a:moveTo>
                  <a:pt x="46532" y="939"/>
                </a:moveTo>
                <a:lnTo>
                  <a:pt x="46266" y="279"/>
                </a:lnTo>
                <a:lnTo>
                  <a:pt x="45605" y="0"/>
                </a:lnTo>
                <a:lnTo>
                  <a:pt x="44945" y="279"/>
                </a:lnTo>
                <a:lnTo>
                  <a:pt x="44665" y="939"/>
                </a:lnTo>
                <a:lnTo>
                  <a:pt x="44945" y="1587"/>
                </a:lnTo>
                <a:lnTo>
                  <a:pt x="45605" y="1866"/>
                </a:lnTo>
                <a:lnTo>
                  <a:pt x="46266" y="1587"/>
                </a:lnTo>
                <a:lnTo>
                  <a:pt x="46532" y="939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38" name="object 21138"/>
          <p:cNvSpPr/>
          <p:nvPr/>
        </p:nvSpPr>
        <p:spPr>
          <a:xfrm>
            <a:off x="9502909" y="58664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39" name="object 21139"/>
          <p:cNvSpPr/>
          <p:nvPr/>
        </p:nvSpPr>
        <p:spPr>
          <a:xfrm>
            <a:off x="9436827" y="586741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40" name="object 21140"/>
          <p:cNvSpPr/>
          <p:nvPr/>
        </p:nvSpPr>
        <p:spPr>
          <a:xfrm>
            <a:off x="9369814" y="586741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41" name="object 21141"/>
          <p:cNvSpPr/>
          <p:nvPr/>
        </p:nvSpPr>
        <p:spPr>
          <a:xfrm>
            <a:off x="10651450" y="586741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42" name="object 21142"/>
          <p:cNvSpPr/>
          <p:nvPr/>
        </p:nvSpPr>
        <p:spPr>
          <a:xfrm>
            <a:off x="9621115" y="586928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43" name="object 21143"/>
          <p:cNvSpPr/>
          <p:nvPr/>
        </p:nvSpPr>
        <p:spPr>
          <a:xfrm>
            <a:off x="9490810" y="58664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44" name="object 21144"/>
          <p:cNvSpPr/>
          <p:nvPr/>
        </p:nvSpPr>
        <p:spPr>
          <a:xfrm>
            <a:off x="9364229" y="586741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45" name="object 21145"/>
          <p:cNvSpPr/>
          <p:nvPr/>
        </p:nvSpPr>
        <p:spPr>
          <a:xfrm>
            <a:off x="9413558" y="587114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46" name="object 21146"/>
          <p:cNvSpPr/>
          <p:nvPr/>
        </p:nvSpPr>
        <p:spPr>
          <a:xfrm>
            <a:off x="10033434" y="586741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47" name="object 21147"/>
          <p:cNvSpPr/>
          <p:nvPr/>
        </p:nvSpPr>
        <p:spPr>
          <a:xfrm>
            <a:off x="12260708" y="745713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48" name="object 21148"/>
          <p:cNvSpPr/>
          <p:nvPr/>
        </p:nvSpPr>
        <p:spPr>
          <a:xfrm>
            <a:off x="12259778" y="727563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49" name="object 21149"/>
          <p:cNvSpPr/>
          <p:nvPr/>
        </p:nvSpPr>
        <p:spPr>
          <a:xfrm>
            <a:off x="12262570" y="714626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50" name="object 21150"/>
          <p:cNvSpPr/>
          <p:nvPr/>
        </p:nvSpPr>
        <p:spPr>
          <a:xfrm>
            <a:off x="12261639" y="629649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51" name="object 21151"/>
          <p:cNvSpPr/>
          <p:nvPr/>
        </p:nvSpPr>
        <p:spPr>
          <a:xfrm>
            <a:off x="12260708" y="611685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52" name="object 21152"/>
          <p:cNvSpPr/>
          <p:nvPr/>
        </p:nvSpPr>
        <p:spPr>
          <a:xfrm>
            <a:off x="12261639" y="706621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53" name="object 21153"/>
          <p:cNvSpPr/>
          <p:nvPr/>
        </p:nvSpPr>
        <p:spPr>
          <a:xfrm>
            <a:off x="12263501" y="737615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54" name="object 21154"/>
          <p:cNvSpPr/>
          <p:nvPr/>
        </p:nvSpPr>
        <p:spPr>
          <a:xfrm>
            <a:off x="12259778" y="742548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55" name="object 21155"/>
          <p:cNvSpPr/>
          <p:nvPr/>
        </p:nvSpPr>
        <p:spPr>
          <a:xfrm>
            <a:off x="12260708" y="6525455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4">
                <a:moveTo>
                  <a:pt x="3722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56" name="object 21156"/>
          <p:cNvSpPr/>
          <p:nvPr/>
        </p:nvSpPr>
        <p:spPr>
          <a:xfrm>
            <a:off x="12260708" y="6252747"/>
            <a:ext cx="3810" cy="9525"/>
          </a:xfrm>
          <a:custGeom>
            <a:avLst/>
            <a:gdLst/>
            <a:ahLst/>
            <a:cxnLst/>
            <a:rect l="l" t="t" r="r" b="b"/>
            <a:pathLst>
              <a:path w="3809" h="9525">
                <a:moveTo>
                  <a:pt x="3722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57" name="object 21157"/>
          <p:cNvSpPr/>
          <p:nvPr/>
        </p:nvSpPr>
        <p:spPr>
          <a:xfrm>
            <a:off x="12288631" y="747295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58" name="object 21158"/>
          <p:cNvSpPr/>
          <p:nvPr/>
        </p:nvSpPr>
        <p:spPr>
          <a:xfrm>
            <a:off x="12288631" y="7361264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59" name="object 21159"/>
          <p:cNvSpPr/>
          <p:nvPr/>
        </p:nvSpPr>
        <p:spPr>
          <a:xfrm>
            <a:off x="12288631" y="724957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60" name="object 21160"/>
          <p:cNvSpPr/>
          <p:nvPr/>
        </p:nvSpPr>
        <p:spPr>
          <a:xfrm>
            <a:off x="12288631" y="718256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61" name="object 21161"/>
          <p:cNvSpPr/>
          <p:nvPr/>
        </p:nvSpPr>
        <p:spPr>
          <a:xfrm>
            <a:off x="12288631" y="711554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62" name="object 21162"/>
          <p:cNvSpPr/>
          <p:nvPr/>
        </p:nvSpPr>
        <p:spPr>
          <a:xfrm>
            <a:off x="12288631" y="698152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63" name="object 21163"/>
          <p:cNvSpPr/>
          <p:nvPr/>
        </p:nvSpPr>
        <p:spPr>
          <a:xfrm>
            <a:off x="12288631" y="6869831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64" name="object 21164"/>
          <p:cNvSpPr/>
          <p:nvPr/>
        </p:nvSpPr>
        <p:spPr>
          <a:xfrm>
            <a:off x="12288631" y="669112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65" name="object 21165"/>
          <p:cNvSpPr/>
          <p:nvPr/>
        </p:nvSpPr>
        <p:spPr>
          <a:xfrm>
            <a:off x="12288631" y="662411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66" name="object 21166"/>
          <p:cNvSpPr/>
          <p:nvPr/>
        </p:nvSpPr>
        <p:spPr>
          <a:xfrm>
            <a:off x="12287700" y="649008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67" name="object 21167"/>
          <p:cNvSpPr/>
          <p:nvPr/>
        </p:nvSpPr>
        <p:spPr>
          <a:xfrm>
            <a:off x="12287694" y="6378400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89">
                <a:moveTo>
                  <a:pt x="1866" y="45605"/>
                </a:moveTo>
                <a:lnTo>
                  <a:pt x="1587" y="44945"/>
                </a:lnTo>
                <a:lnTo>
                  <a:pt x="927" y="44678"/>
                </a:lnTo>
                <a:lnTo>
                  <a:pt x="266" y="44945"/>
                </a:lnTo>
                <a:lnTo>
                  <a:pt x="0" y="45605"/>
                </a:lnTo>
                <a:lnTo>
                  <a:pt x="266" y="46266"/>
                </a:lnTo>
                <a:lnTo>
                  <a:pt x="927" y="46545"/>
                </a:lnTo>
                <a:lnTo>
                  <a:pt x="1587" y="46266"/>
                </a:lnTo>
                <a:lnTo>
                  <a:pt x="1866" y="45605"/>
                </a:lnTo>
                <a:close/>
              </a:path>
              <a:path w="1904" h="46989">
                <a:moveTo>
                  <a:pt x="1866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68" name="object 21168"/>
          <p:cNvSpPr/>
          <p:nvPr/>
        </p:nvSpPr>
        <p:spPr>
          <a:xfrm>
            <a:off x="12288631" y="626763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69" name="object 21169"/>
          <p:cNvSpPr/>
          <p:nvPr/>
        </p:nvSpPr>
        <p:spPr>
          <a:xfrm>
            <a:off x="12288631" y="620062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70" name="object 21170"/>
          <p:cNvSpPr/>
          <p:nvPr/>
        </p:nvSpPr>
        <p:spPr>
          <a:xfrm>
            <a:off x="12288631" y="613361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71" name="object 21171"/>
          <p:cNvSpPr/>
          <p:nvPr/>
        </p:nvSpPr>
        <p:spPr>
          <a:xfrm>
            <a:off x="12287700" y="741431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72" name="object 21172"/>
          <p:cNvSpPr/>
          <p:nvPr/>
        </p:nvSpPr>
        <p:spPr>
          <a:xfrm>
            <a:off x="12284908" y="669485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73" name="object 21173"/>
          <p:cNvSpPr/>
          <p:nvPr/>
        </p:nvSpPr>
        <p:spPr>
          <a:xfrm>
            <a:off x="12286770" y="638491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74" name="object 21174"/>
          <p:cNvSpPr/>
          <p:nvPr/>
        </p:nvSpPr>
        <p:spPr>
          <a:xfrm>
            <a:off x="12287700" y="625460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75" name="object 21175"/>
          <p:cNvSpPr/>
          <p:nvPr/>
        </p:nvSpPr>
        <p:spPr>
          <a:xfrm>
            <a:off x="12287700" y="612709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76" name="object 21176"/>
          <p:cNvSpPr/>
          <p:nvPr/>
        </p:nvSpPr>
        <p:spPr>
          <a:xfrm>
            <a:off x="12285839" y="617735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77" name="object 21177"/>
          <p:cNvSpPr/>
          <p:nvPr/>
        </p:nvSpPr>
        <p:spPr>
          <a:xfrm>
            <a:off x="12287700" y="679723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178" name="object 21178"/>
          <p:cNvGrpSpPr/>
          <p:nvPr/>
        </p:nvGrpSpPr>
        <p:grpSpPr>
          <a:xfrm>
            <a:off x="12283978" y="6976867"/>
            <a:ext cx="5715" cy="29209"/>
            <a:chOff x="12283978" y="6976867"/>
            <a:chExt cx="5715" cy="29209"/>
          </a:xfrm>
        </p:grpSpPr>
        <p:sp>
          <p:nvSpPr>
            <p:cNvPr id="21179" name="object 21179"/>
            <p:cNvSpPr/>
            <p:nvPr/>
          </p:nvSpPr>
          <p:spPr>
            <a:xfrm>
              <a:off x="12286769" y="69768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80" name="object 21180"/>
            <p:cNvSpPr/>
            <p:nvPr/>
          </p:nvSpPr>
          <p:spPr>
            <a:xfrm>
              <a:off x="12284908" y="7002927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09" h="1904">
                  <a:moveTo>
                    <a:pt x="3722" y="186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181" name="object 21181"/>
          <p:cNvSpPr/>
          <p:nvPr/>
        </p:nvSpPr>
        <p:spPr>
          <a:xfrm>
            <a:off x="11024679" y="762187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82" name="object 21182"/>
          <p:cNvSpPr/>
          <p:nvPr/>
        </p:nvSpPr>
        <p:spPr>
          <a:xfrm>
            <a:off x="11154983" y="762373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83" name="object 21183"/>
          <p:cNvSpPr/>
          <p:nvPr/>
        </p:nvSpPr>
        <p:spPr>
          <a:xfrm>
            <a:off x="12004754" y="762280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84" name="object 21184"/>
          <p:cNvSpPr/>
          <p:nvPr/>
        </p:nvSpPr>
        <p:spPr>
          <a:xfrm>
            <a:off x="11235958" y="762373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85" name="object 21185"/>
          <p:cNvSpPr/>
          <p:nvPr/>
        </p:nvSpPr>
        <p:spPr>
          <a:xfrm>
            <a:off x="12040122" y="7622804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307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86" name="object 21186"/>
          <p:cNvSpPr/>
          <p:nvPr/>
        </p:nvSpPr>
        <p:spPr>
          <a:xfrm>
            <a:off x="11051671" y="765072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87" name="object 21187"/>
          <p:cNvSpPr/>
          <p:nvPr/>
        </p:nvSpPr>
        <p:spPr>
          <a:xfrm>
            <a:off x="11118684" y="765072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88" name="object 21188"/>
          <p:cNvSpPr/>
          <p:nvPr/>
        </p:nvSpPr>
        <p:spPr>
          <a:xfrm>
            <a:off x="11185698" y="765072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89" name="object 21189"/>
          <p:cNvSpPr/>
          <p:nvPr/>
        </p:nvSpPr>
        <p:spPr>
          <a:xfrm>
            <a:off x="11543104" y="765072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90" name="object 21190"/>
          <p:cNvSpPr/>
          <p:nvPr/>
        </p:nvSpPr>
        <p:spPr>
          <a:xfrm>
            <a:off x="11810227" y="76497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91" name="object 21191"/>
          <p:cNvSpPr/>
          <p:nvPr/>
        </p:nvSpPr>
        <p:spPr>
          <a:xfrm>
            <a:off x="11877230" y="7649798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90" h="1904">
                <a:moveTo>
                  <a:pt x="1866" y="939"/>
                </a:moveTo>
                <a:lnTo>
                  <a:pt x="1600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39" y="1866"/>
                </a:lnTo>
                <a:lnTo>
                  <a:pt x="1600" y="1587"/>
                </a:lnTo>
                <a:lnTo>
                  <a:pt x="1866" y="939"/>
                </a:lnTo>
                <a:close/>
              </a:path>
              <a:path w="46990" h="1904">
                <a:moveTo>
                  <a:pt x="46545" y="939"/>
                </a:moveTo>
                <a:lnTo>
                  <a:pt x="46266" y="279"/>
                </a:lnTo>
                <a:lnTo>
                  <a:pt x="45605" y="0"/>
                </a:lnTo>
                <a:lnTo>
                  <a:pt x="44958" y="279"/>
                </a:lnTo>
                <a:lnTo>
                  <a:pt x="44678" y="939"/>
                </a:lnTo>
                <a:lnTo>
                  <a:pt x="44958" y="1587"/>
                </a:lnTo>
                <a:lnTo>
                  <a:pt x="45605" y="1866"/>
                </a:lnTo>
                <a:lnTo>
                  <a:pt x="46266" y="1587"/>
                </a:lnTo>
                <a:lnTo>
                  <a:pt x="46545" y="939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92" name="object 21192"/>
          <p:cNvSpPr/>
          <p:nvPr/>
        </p:nvSpPr>
        <p:spPr>
          <a:xfrm>
            <a:off x="12033606" y="76497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93" name="object 21193"/>
          <p:cNvSpPr/>
          <p:nvPr/>
        </p:nvSpPr>
        <p:spPr>
          <a:xfrm>
            <a:off x="12100621" y="765072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94" name="object 21194"/>
          <p:cNvSpPr/>
          <p:nvPr/>
        </p:nvSpPr>
        <p:spPr>
          <a:xfrm>
            <a:off x="11916333" y="764886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95" name="object 21195"/>
          <p:cNvSpPr/>
          <p:nvPr/>
        </p:nvSpPr>
        <p:spPr>
          <a:xfrm>
            <a:off x="12045706" y="76497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96" name="object 21196"/>
          <p:cNvSpPr/>
          <p:nvPr/>
        </p:nvSpPr>
        <p:spPr>
          <a:xfrm>
            <a:off x="12123889" y="764700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97" name="object 21197"/>
          <p:cNvSpPr/>
          <p:nvPr/>
        </p:nvSpPr>
        <p:spPr>
          <a:xfrm>
            <a:off x="11504013" y="7647003"/>
            <a:ext cx="41910" cy="3810"/>
          </a:xfrm>
          <a:custGeom>
            <a:avLst/>
            <a:gdLst/>
            <a:ahLst/>
            <a:cxnLst/>
            <a:rect l="l" t="t" r="r" b="b"/>
            <a:pathLst>
              <a:path w="41909" h="3809">
                <a:moveTo>
                  <a:pt x="0" y="2792"/>
                </a:moveTo>
                <a:lnTo>
                  <a:pt x="0" y="3722"/>
                </a:lnTo>
              </a:path>
              <a:path w="41909" h="3809">
                <a:moveTo>
                  <a:pt x="41883" y="3722"/>
                </a:moveTo>
                <a:lnTo>
                  <a:pt x="400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98" name="object 21198"/>
          <p:cNvSpPr/>
          <p:nvPr/>
        </p:nvSpPr>
        <p:spPr>
          <a:xfrm>
            <a:off x="9346545" y="606101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99" name="object 21199"/>
          <p:cNvSpPr/>
          <p:nvPr/>
        </p:nvSpPr>
        <p:spPr>
          <a:xfrm>
            <a:off x="9346545" y="624064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00" name="object 21200"/>
          <p:cNvSpPr/>
          <p:nvPr/>
        </p:nvSpPr>
        <p:spPr>
          <a:xfrm>
            <a:off x="9344683" y="637188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01" name="object 21201"/>
          <p:cNvSpPr/>
          <p:nvPr/>
        </p:nvSpPr>
        <p:spPr>
          <a:xfrm>
            <a:off x="9345614" y="722072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02" name="object 21202"/>
          <p:cNvSpPr/>
          <p:nvPr/>
        </p:nvSpPr>
        <p:spPr>
          <a:xfrm>
            <a:off x="9346545" y="740128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03" name="object 21203"/>
          <p:cNvSpPr/>
          <p:nvPr/>
        </p:nvSpPr>
        <p:spPr>
          <a:xfrm>
            <a:off x="9344683" y="753159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04" name="object 21204"/>
          <p:cNvSpPr/>
          <p:nvPr/>
        </p:nvSpPr>
        <p:spPr>
          <a:xfrm>
            <a:off x="9345614" y="645192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05" name="object 21205"/>
          <p:cNvSpPr/>
          <p:nvPr/>
        </p:nvSpPr>
        <p:spPr>
          <a:xfrm>
            <a:off x="9343752" y="614198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06" name="object 21206"/>
          <p:cNvSpPr/>
          <p:nvPr/>
        </p:nvSpPr>
        <p:spPr>
          <a:xfrm>
            <a:off x="9346545" y="609079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07" name="object 21207"/>
          <p:cNvSpPr/>
          <p:nvPr/>
        </p:nvSpPr>
        <p:spPr>
          <a:xfrm>
            <a:off x="9343752" y="6974075"/>
            <a:ext cx="3810" cy="19050"/>
          </a:xfrm>
          <a:custGeom>
            <a:avLst/>
            <a:gdLst/>
            <a:ahLst/>
            <a:cxnLst/>
            <a:rect l="l" t="t" r="r" b="b"/>
            <a:pathLst>
              <a:path w="3809" h="19050">
                <a:moveTo>
                  <a:pt x="0" y="0"/>
                </a:moveTo>
                <a:lnTo>
                  <a:pt x="3722" y="18614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08" name="object 21208"/>
          <p:cNvSpPr/>
          <p:nvPr/>
        </p:nvSpPr>
        <p:spPr>
          <a:xfrm>
            <a:off x="9343752" y="7256090"/>
            <a:ext cx="3810" cy="10795"/>
          </a:xfrm>
          <a:custGeom>
            <a:avLst/>
            <a:gdLst/>
            <a:ahLst/>
            <a:cxnLst/>
            <a:rect l="l" t="t" r="r" b="b"/>
            <a:pathLst>
              <a:path w="3809" h="10795">
                <a:moveTo>
                  <a:pt x="0" y="10238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09" name="object 21209"/>
          <p:cNvSpPr/>
          <p:nvPr/>
        </p:nvSpPr>
        <p:spPr>
          <a:xfrm>
            <a:off x="9319553" y="591116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10" name="object 21210"/>
          <p:cNvSpPr/>
          <p:nvPr/>
        </p:nvSpPr>
        <p:spPr>
          <a:xfrm>
            <a:off x="9318622" y="604426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11" name="object 21211"/>
          <p:cNvSpPr/>
          <p:nvPr/>
        </p:nvSpPr>
        <p:spPr>
          <a:xfrm>
            <a:off x="9318612" y="6111282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89">
                <a:moveTo>
                  <a:pt x="1866" y="45605"/>
                </a:moveTo>
                <a:lnTo>
                  <a:pt x="1587" y="44945"/>
                </a:lnTo>
                <a:lnTo>
                  <a:pt x="939" y="44678"/>
                </a:lnTo>
                <a:lnTo>
                  <a:pt x="279" y="44945"/>
                </a:lnTo>
                <a:lnTo>
                  <a:pt x="0" y="45605"/>
                </a:lnTo>
                <a:lnTo>
                  <a:pt x="279" y="46266"/>
                </a:lnTo>
                <a:lnTo>
                  <a:pt x="939" y="46532"/>
                </a:lnTo>
                <a:lnTo>
                  <a:pt x="1587" y="46266"/>
                </a:lnTo>
                <a:lnTo>
                  <a:pt x="1866" y="45605"/>
                </a:lnTo>
                <a:close/>
              </a:path>
              <a:path w="1904" h="46989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12" name="object 21212"/>
          <p:cNvSpPr/>
          <p:nvPr/>
        </p:nvSpPr>
        <p:spPr>
          <a:xfrm>
            <a:off x="9318622" y="62676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13" name="object 21213"/>
          <p:cNvSpPr/>
          <p:nvPr/>
        </p:nvSpPr>
        <p:spPr>
          <a:xfrm>
            <a:off x="9319553" y="633465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14" name="object 21214"/>
          <p:cNvSpPr/>
          <p:nvPr/>
        </p:nvSpPr>
        <p:spPr>
          <a:xfrm>
            <a:off x="9319553" y="640166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15" name="object 21215"/>
          <p:cNvSpPr/>
          <p:nvPr/>
        </p:nvSpPr>
        <p:spPr>
          <a:xfrm>
            <a:off x="9319553" y="653569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16" name="object 21216"/>
          <p:cNvSpPr/>
          <p:nvPr/>
        </p:nvSpPr>
        <p:spPr>
          <a:xfrm>
            <a:off x="9319553" y="6602707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17" name="object 21217"/>
          <p:cNvSpPr/>
          <p:nvPr/>
        </p:nvSpPr>
        <p:spPr>
          <a:xfrm>
            <a:off x="9319553" y="675907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18" name="object 21218"/>
          <p:cNvSpPr/>
          <p:nvPr/>
        </p:nvSpPr>
        <p:spPr>
          <a:xfrm>
            <a:off x="9319553" y="682608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19" name="object 21219"/>
          <p:cNvSpPr/>
          <p:nvPr/>
        </p:nvSpPr>
        <p:spPr>
          <a:xfrm>
            <a:off x="9319553" y="689310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20" name="object 21220"/>
          <p:cNvSpPr/>
          <p:nvPr/>
        </p:nvSpPr>
        <p:spPr>
          <a:xfrm>
            <a:off x="9319553" y="70271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21" name="object 21221"/>
          <p:cNvSpPr/>
          <p:nvPr/>
        </p:nvSpPr>
        <p:spPr>
          <a:xfrm>
            <a:off x="9319553" y="7094140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22" name="object 21222"/>
          <p:cNvSpPr/>
          <p:nvPr/>
        </p:nvSpPr>
        <p:spPr>
          <a:xfrm>
            <a:off x="9319553" y="725050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23" name="object 21223"/>
          <p:cNvSpPr/>
          <p:nvPr/>
        </p:nvSpPr>
        <p:spPr>
          <a:xfrm>
            <a:off x="9319553" y="73175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24" name="object 21224"/>
          <p:cNvSpPr/>
          <p:nvPr/>
        </p:nvSpPr>
        <p:spPr>
          <a:xfrm>
            <a:off x="9319553" y="738453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25" name="object 21225"/>
          <p:cNvSpPr/>
          <p:nvPr/>
        </p:nvSpPr>
        <p:spPr>
          <a:xfrm>
            <a:off x="9318622" y="751763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26" name="object 21226"/>
          <p:cNvSpPr/>
          <p:nvPr/>
        </p:nvSpPr>
        <p:spPr>
          <a:xfrm>
            <a:off x="9318612" y="7584647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90">
                <a:moveTo>
                  <a:pt x="1866" y="45605"/>
                </a:moveTo>
                <a:lnTo>
                  <a:pt x="1587" y="44945"/>
                </a:lnTo>
                <a:lnTo>
                  <a:pt x="939" y="44678"/>
                </a:lnTo>
                <a:lnTo>
                  <a:pt x="279" y="44945"/>
                </a:lnTo>
                <a:lnTo>
                  <a:pt x="0" y="45605"/>
                </a:lnTo>
                <a:lnTo>
                  <a:pt x="279" y="46266"/>
                </a:lnTo>
                <a:lnTo>
                  <a:pt x="939" y="46545"/>
                </a:lnTo>
                <a:lnTo>
                  <a:pt x="1587" y="46266"/>
                </a:lnTo>
                <a:lnTo>
                  <a:pt x="1866" y="45605"/>
                </a:lnTo>
                <a:close/>
              </a:path>
              <a:path w="1904" h="46990">
                <a:moveTo>
                  <a:pt x="1866" y="927"/>
                </a:moveTo>
                <a:lnTo>
                  <a:pt x="1587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27" name="object 21227"/>
          <p:cNvSpPr/>
          <p:nvPr/>
        </p:nvSpPr>
        <p:spPr>
          <a:xfrm>
            <a:off x="9321415" y="597259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28" name="object 21228"/>
          <p:cNvSpPr/>
          <p:nvPr/>
        </p:nvSpPr>
        <p:spPr>
          <a:xfrm>
            <a:off x="9318622" y="610196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29" name="object 21229"/>
          <p:cNvSpPr/>
          <p:nvPr/>
        </p:nvSpPr>
        <p:spPr>
          <a:xfrm>
            <a:off x="9321414" y="682236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30" name="object 21230"/>
          <p:cNvSpPr/>
          <p:nvPr/>
        </p:nvSpPr>
        <p:spPr>
          <a:xfrm>
            <a:off x="9320484" y="713323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31" name="object 21231"/>
          <p:cNvSpPr/>
          <p:nvPr/>
        </p:nvSpPr>
        <p:spPr>
          <a:xfrm>
            <a:off x="9318622" y="726260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32" name="object 21232"/>
          <p:cNvSpPr/>
          <p:nvPr/>
        </p:nvSpPr>
        <p:spPr>
          <a:xfrm>
            <a:off x="9319553" y="739011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33" name="object 21233"/>
          <p:cNvSpPr/>
          <p:nvPr/>
        </p:nvSpPr>
        <p:spPr>
          <a:xfrm>
            <a:off x="9321414" y="733985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34" name="object 21234"/>
          <p:cNvSpPr/>
          <p:nvPr/>
        </p:nvSpPr>
        <p:spPr>
          <a:xfrm>
            <a:off x="9319553" y="671998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235" name="object 21235"/>
          <p:cNvGrpSpPr/>
          <p:nvPr/>
        </p:nvGrpSpPr>
        <p:grpSpPr>
          <a:xfrm>
            <a:off x="9318622" y="6513355"/>
            <a:ext cx="5715" cy="27940"/>
            <a:chOff x="9318622" y="6513355"/>
            <a:chExt cx="5715" cy="27940"/>
          </a:xfrm>
        </p:grpSpPr>
        <p:sp>
          <p:nvSpPr>
            <p:cNvPr id="21236" name="object 21236"/>
            <p:cNvSpPr/>
            <p:nvPr/>
          </p:nvSpPr>
          <p:spPr>
            <a:xfrm>
              <a:off x="9319553" y="6539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37" name="object 21237"/>
            <p:cNvSpPr/>
            <p:nvPr/>
          </p:nvSpPr>
          <p:spPr>
            <a:xfrm>
              <a:off x="9319553" y="6514286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09" h="1904">
                  <a:moveTo>
                    <a:pt x="0" y="0"/>
                  </a:moveTo>
                  <a:lnTo>
                    <a:pt x="3722" y="1861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238" name="object 21238"/>
          <p:cNvSpPr/>
          <p:nvPr/>
        </p:nvSpPr>
        <p:spPr>
          <a:xfrm>
            <a:off x="9319553" y="6760933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39" name="object 21239"/>
          <p:cNvSpPr/>
          <p:nvPr/>
        </p:nvSpPr>
        <p:spPr>
          <a:xfrm>
            <a:off x="13765724" y="677210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40" name="object 21240"/>
          <p:cNvSpPr/>
          <p:nvPr/>
        </p:nvSpPr>
        <p:spPr>
          <a:xfrm>
            <a:off x="13456716" y="677117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41" name="object 21241"/>
          <p:cNvSpPr/>
          <p:nvPr/>
        </p:nvSpPr>
        <p:spPr>
          <a:xfrm>
            <a:off x="12606015" y="677210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42" name="object 21242"/>
          <p:cNvSpPr/>
          <p:nvPr/>
        </p:nvSpPr>
        <p:spPr>
          <a:xfrm>
            <a:off x="12425450" y="677210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43" name="object 21243"/>
          <p:cNvSpPr/>
          <p:nvPr/>
        </p:nvSpPr>
        <p:spPr>
          <a:xfrm>
            <a:off x="12296077" y="677117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44" name="object 21244"/>
          <p:cNvSpPr/>
          <p:nvPr/>
        </p:nvSpPr>
        <p:spPr>
          <a:xfrm>
            <a:off x="11446306" y="677210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45" name="object 21245"/>
          <p:cNvSpPr/>
          <p:nvPr/>
        </p:nvSpPr>
        <p:spPr>
          <a:xfrm>
            <a:off x="11265741" y="677210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46" name="object 21246"/>
          <p:cNvSpPr/>
          <p:nvPr/>
        </p:nvSpPr>
        <p:spPr>
          <a:xfrm>
            <a:off x="11136369" y="677024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47" name="object 21247"/>
          <p:cNvSpPr/>
          <p:nvPr/>
        </p:nvSpPr>
        <p:spPr>
          <a:xfrm>
            <a:off x="10286598" y="677117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48" name="object 21248"/>
          <p:cNvSpPr/>
          <p:nvPr/>
        </p:nvSpPr>
        <p:spPr>
          <a:xfrm>
            <a:off x="10106033" y="677210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49" name="object 21249"/>
          <p:cNvSpPr/>
          <p:nvPr/>
        </p:nvSpPr>
        <p:spPr>
          <a:xfrm>
            <a:off x="9975729" y="677024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50" name="object 21250"/>
          <p:cNvSpPr/>
          <p:nvPr/>
        </p:nvSpPr>
        <p:spPr>
          <a:xfrm>
            <a:off x="9354922" y="676931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51" name="object 21251"/>
          <p:cNvSpPr/>
          <p:nvPr/>
        </p:nvSpPr>
        <p:spPr>
          <a:xfrm>
            <a:off x="9535486" y="677024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52" name="object 21252"/>
          <p:cNvSpPr/>
          <p:nvPr/>
        </p:nvSpPr>
        <p:spPr>
          <a:xfrm>
            <a:off x="10205623" y="677117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53" name="object 21253"/>
          <p:cNvSpPr/>
          <p:nvPr/>
        </p:nvSpPr>
        <p:spPr>
          <a:xfrm>
            <a:off x="10386187" y="677117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54" name="object 21254"/>
          <p:cNvSpPr/>
          <p:nvPr/>
        </p:nvSpPr>
        <p:spPr>
          <a:xfrm>
            <a:off x="11905164" y="677210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55" name="object 21255"/>
          <p:cNvSpPr/>
          <p:nvPr/>
        </p:nvSpPr>
        <p:spPr>
          <a:xfrm>
            <a:off x="12216033" y="677117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56" name="object 21256"/>
          <p:cNvSpPr/>
          <p:nvPr/>
        </p:nvSpPr>
        <p:spPr>
          <a:xfrm>
            <a:off x="12525971" y="677024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57" name="object 21257"/>
          <p:cNvSpPr/>
          <p:nvPr/>
        </p:nvSpPr>
        <p:spPr>
          <a:xfrm>
            <a:off x="12575300" y="677210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58" name="object 21258"/>
          <p:cNvSpPr/>
          <p:nvPr/>
        </p:nvSpPr>
        <p:spPr>
          <a:xfrm>
            <a:off x="13196107" y="6770241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59" name="object 21259"/>
          <p:cNvSpPr/>
          <p:nvPr/>
        </p:nvSpPr>
        <p:spPr>
          <a:xfrm>
            <a:off x="13375741" y="6771171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60" name="object 21260"/>
          <p:cNvSpPr/>
          <p:nvPr/>
        </p:nvSpPr>
        <p:spPr>
          <a:xfrm>
            <a:off x="14045879" y="6771171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61" name="object 21261"/>
          <p:cNvSpPr/>
          <p:nvPr/>
        </p:nvSpPr>
        <p:spPr>
          <a:xfrm>
            <a:off x="14226443" y="677210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62" name="object 21262"/>
          <p:cNvSpPr/>
          <p:nvPr/>
        </p:nvSpPr>
        <p:spPr>
          <a:xfrm>
            <a:off x="11675270" y="6770241"/>
            <a:ext cx="19685" cy="3175"/>
          </a:xfrm>
          <a:custGeom>
            <a:avLst/>
            <a:gdLst/>
            <a:ahLst/>
            <a:cxnLst/>
            <a:rect l="l" t="t" r="r" b="b"/>
            <a:pathLst>
              <a:path w="19684" h="3175">
                <a:moveTo>
                  <a:pt x="19545" y="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63" name="object 21263"/>
          <p:cNvSpPr/>
          <p:nvPr/>
        </p:nvSpPr>
        <p:spPr>
          <a:xfrm>
            <a:off x="10497877" y="6770241"/>
            <a:ext cx="9525" cy="3175"/>
          </a:xfrm>
          <a:custGeom>
            <a:avLst/>
            <a:gdLst/>
            <a:ahLst/>
            <a:cxnLst/>
            <a:rect l="l" t="t" r="r" b="b"/>
            <a:pathLst>
              <a:path w="9525" h="3175">
                <a:moveTo>
                  <a:pt x="9307" y="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64" name="object 21264"/>
          <p:cNvSpPr/>
          <p:nvPr/>
        </p:nvSpPr>
        <p:spPr>
          <a:xfrm>
            <a:off x="14274841" y="6770241"/>
            <a:ext cx="6985" cy="3175"/>
          </a:xfrm>
          <a:custGeom>
            <a:avLst/>
            <a:gdLst/>
            <a:ahLst/>
            <a:cxnLst/>
            <a:rect l="l" t="t" r="r" b="b"/>
            <a:pathLst>
              <a:path w="6984" h="3175">
                <a:moveTo>
                  <a:pt x="6515" y="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65" name="object 21265"/>
          <p:cNvSpPr/>
          <p:nvPr/>
        </p:nvSpPr>
        <p:spPr>
          <a:xfrm>
            <a:off x="13579575" y="6770241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66" name="object 21266"/>
          <p:cNvSpPr/>
          <p:nvPr/>
        </p:nvSpPr>
        <p:spPr>
          <a:xfrm>
            <a:off x="14008648" y="677210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67" name="object 21267"/>
          <p:cNvSpPr/>
          <p:nvPr/>
        </p:nvSpPr>
        <p:spPr>
          <a:xfrm>
            <a:off x="11401631" y="6770241"/>
            <a:ext cx="10795" cy="3175"/>
          </a:xfrm>
          <a:custGeom>
            <a:avLst/>
            <a:gdLst/>
            <a:ahLst/>
            <a:cxnLst/>
            <a:rect l="l" t="t" r="r" b="b"/>
            <a:pathLst>
              <a:path w="10795" h="3175">
                <a:moveTo>
                  <a:pt x="0" y="0"/>
                </a:moveTo>
                <a:lnTo>
                  <a:pt x="10238" y="279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68" name="object 21268"/>
          <p:cNvSpPr/>
          <p:nvPr/>
        </p:nvSpPr>
        <p:spPr>
          <a:xfrm>
            <a:off x="14363262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69" name="object 21269"/>
          <p:cNvSpPr/>
          <p:nvPr/>
        </p:nvSpPr>
        <p:spPr>
          <a:xfrm>
            <a:off x="14296248" y="674418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70" name="object 21270"/>
          <p:cNvSpPr/>
          <p:nvPr/>
        </p:nvSpPr>
        <p:spPr>
          <a:xfrm>
            <a:off x="14229235" y="674418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71" name="object 21271"/>
          <p:cNvSpPr/>
          <p:nvPr/>
        </p:nvSpPr>
        <p:spPr>
          <a:xfrm>
            <a:off x="14095207" y="674418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72" name="object 21272"/>
          <p:cNvSpPr/>
          <p:nvPr/>
        </p:nvSpPr>
        <p:spPr>
          <a:xfrm>
            <a:off x="13984450" y="6745111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45606" y="0"/>
                </a:moveTo>
                <a:lnTo>
                  <a:pt x="44675" y="0"/>
                </a:lnTo>
              </a:path>
              <a:path w="4571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73" name="object 21273"/>
          <p:cNvSpPr/>
          <p:nvPr/>
        </p:nvSpPr>
        <p:spPr>
          <a:xfrm>
            <a:off x="13872760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74" name="object 21274"/>
          <p:cNvSpPr/>
          <p:nvPr/>
        </p:nvSpPr>
        <p:spPr>
          <a:xfrm>
            <a:off x="13805746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75" name="object 21275"/>
          <p:cNvSpPr/>
          <p:nvPr/>
        </p:nvSpPr>
        <p:spPr>
          <a:xfrm>
            <a:off x="13604706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76" name="object 21276"/>
          <p:cNvSpPr/>
          <p:nvPr/>
        </p:nvSpPr>
        <p:spPr>
          <a:xfrm>
            <a:off x="13493016" y="6745111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45606" y="0"/>
                </a:moveTo>
                <a:lnTo>
                  <a:pt x="44675" y="0"/>
                </a:lnTo>
              </a:path>
              <a:path w="4571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77" name="object 21277"/>
          <p:cNvSpPr/>
          <p:nvPr/>
        </p:nvSpPr>
        <p:spPr>
          <a:xfrm>
            <a:off x="13381327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78" name="object 21278"/>
          <p:cNvSpPr/>
          <p:nvPr/>
        </p:nvSpPr>
        <p:spPr>
          <a:xfrm>
            <a:off x="13314312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79" name="object 21279"/>
          <p:cNvSpPr/>
          <p:nvPr/>
        </p:nvSpPr>
        <p:spPr>
          <a:xfrm>
            <a:off x="13247299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80" name="object 21280"/>
          <p:cNvSpPr/>
          <p:nvPr/>
        </p:nvSpPr>
        <p:spPr>
          <a:xfrm>
            <a:off x="13113272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81" name="object 21281"/>
          <p:cNvSpPr/>
          <p:nvPr/>
        </p:nvSpPr>
        <p:spPr>
          <a:xfrm>
            <a:off x="12889892" y="674418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82" name="object 21282"/>
          <p:cNvSpPr/>
          <p:nvPr/>
        </p:nvSpPr>
        <p:spPr>
          <a:xfrm>
            <a:off x="12822879" y="674418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83" name="object 21283"/>
          <p:cNvSpPr/>
          <p:nvPr/>
        </p:nvSpPr>
        <p:spPr>
          <a:xfrm>
            <a:off x="12755865" y="674418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84" name="object 21284"/>
          <p:cNvSpPr/>
          <p:nvPr/>
        </p:nvSpPr>
        <p:spPr>
          <a:xfrm>
            <a:off x="12622769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85" name="object 21285"/>
          <p:cNvSpPr/>
          <p:nvPr/>
        </p:nvSpPr>
        <p:spPr>
          <a:xfrm>
            <a:off x="12511079" y="6745111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86" name="object 21286"/>
          <p:cNvSpPr/>
          <p:nvPr/>
        </p:nvSpPr>
        <p:spPr>
          <a:xfrm>
            <a:off x="12399390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87" name="object 21287"/>
          <p:cNvSpPr/>
          <p:nvPr/>
        </p:nvSpPr>
        <p:spPr>
          <a:xfrm>
            <a:off x="12332376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88" name="object 21288"/>
          <p:cNvSpPr/>
          <p:nvPr/>
        </p:nvSpPr>
        <p:spPr>
          <a:xfrm>
            <a:off x="12131335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89" name="object 21289"/>
          <p:cNvSpPr/>
          <p:nvPr/>
        </p:nvSpPr>
        <p:spPr>
          <a:xfrm>
            <a:off x="12019646" y="6745111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90" name="object 21290"/>
          <p:cNvSpPr/>
          <p:nvPr/>
        </p:nvSpPr>
        <p:spPr>
          <a:xfrm>
            <a:off x="11907956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91" name="object 21291"/>
          <p:cNvSpPr/>
          <p:nvPr/>
        </p:nvSpPr>
        <p:spPr>
          <a:xfrm>
            <a:off x="11840943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92" name="object 21292"/>
          <p:cNvSpPr/>
          <p:nvPr/>
        </p:nvSpPr>
        <p:spPr>
          <a:xfrm>
            <a:off x="11773929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93" name="object 21293"/>
          <p:cNvSpPr/>
          <p:nvPr/>
        </p:nvSpPr>
        <p:spPr>
          <a:xfrm>
            <a:off x="11639901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94" name="object 21294"/>
          <p:cNvSpPr/>
          <p:nvPr/>
        </p:nvSpPr>
        <p:spPr>
          <a:xfrm>
            <a:off x="11528211" y="674418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95" name="object 21295"/>
          <p:cNvSpPr/>
          <p:nvPr/>
        </p:nvSpPr>
        <p:spPr>
          <a:xfrm>
            <a:off x="11416522" y="674418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96" name="object 21296"/>
          <p:cNvSpPr/>
          <p:nvPr/>
        </p:nvSpPr>
        <p:spPr>
          <a:xfrm>
            <a:off x="11349508" y="674418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97" name="object 21297"/>
          <p:cNvSpPr/>
          <p:nvPr/>
        </p:nvSpPr>
        <p:spPr>
          <a:xfrm>
            <a:off x="11282495" y="674418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98" name="object 21298"/>
          <p:cNvSpPr/>
          <p:nvPr/>
        </p:nvSpPr>
        <p:spPr>
          <a:xfrm>
            <a:off x="11149399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99" name="object 21299"/>
          <p:cNvSpPr/>
          <p:nvPr/>
        </p:nvSpPr>
        <p:spPr>
          <a:xfrm>
            <a:off x="11037709" y="6745111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00" name="object 21300"/>
          <p:cNvSpPr/>
          <p:nvPr/>
        </p:nvSpPr>
        <p:spPr>
          <a:xfrm>
            <a:off x="10926020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01" name="object 21301"/>
          <p:cNvSpPr/>
          <p:nvPr/>
        </p:nvSpPr>
        <p:spPr>
          <a:xfrm>
            <a:off x="10859006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02" name="object 21302"/>
          <p:cNvSpPr/>
          <p:nvPr/>
        </p:nvSpPr>
        <p:spPr>
          <a:xfrm>
            <a:off x="10791993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03" name="object 21303"/>
          <p:cNvSpPr/>
          <p:nvPr/>
        </p:nvSpPr>
        <p:spPr>
          <a:xfrm>
            <a:off x="10657965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04" name="object 21304"/>
          <p:cNvSpPr/>
          <p:nvPr/>
        </p:nvSpPr>
        <p:spPr>
          <a:xfrm>
            <a:off x="10546276" y="6745111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05" name="object 21305"/>
          <p:cNvSpPr/>
          <p:nvPr/>
        </p:nvSpPr>
        <p:spPr>
          <a:xfrm>
            <a:off x="10434587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06" name="object 21306"/>
          <p:cNvSpPr/>
          <p:nvPr/>
        </p:nvSpPr>
        <p:spPr>
          <a:xfrm>
            <a:off x="10367573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07" name="object 21307"/>
          <p:cNvSpPr/>
          <p:nvPr/>
        </p:nvSpPr>
        <p:spPr>
          <a:xfrm>
            <a:off x="10300559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08" name="object 21308"/>
          <p:cNvSpPr/>
          <p:nvPr/>
        </p:nvSpPr>
        <p:spPr>
          <a:xfrm>
            <a:off x="9943152" y="674418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09" name="object 21309"/>
          <p:cNvSpPr/>
          <p:nvPr/>
        </p:nvSpPr>
        <p:spPr>
          <a:xfrm>
            <a:off x="9876139" y="674418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10" name="object 21310"/>
          <p:cNvSpPr/>
          <p:nvPr/>
        </p:nvSpPr>
        <p:spPr>
          <a:xfrm>
            <a:off x="9809125" y="674418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11" name="object 21311"/>
          <p:cNvSpPr/>
          <p:nvPr/>
        </p:nvSpPr>
        <p:spPr>
          <a:xfrm>
            <a:off x="9676029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12" name="object 21312"/>
          <p:cNvSpPr/>
          <p:nvPr/>
        </p:nvSpPr>
        <p:spPr>
          <a:xfrm>
            <a:off x="9564339" y="6745111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13" name="object 21313"/>
          <p:cNvSpPr/>
          <p:nvPr/>
        </p:nvSpPr>
        <p:spPr>
          <a:xfrm>
            <a:off x="9452650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14" name="object 21314"/>
          <p:cNvSpPr/>
          <p:nvPr/>
        </p:nvSpPr>
        <p:spPr>
          <a:xfrm>
            <a:off x="9385636" y="674511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15" name="object 21315"/>
          <p:cNvSpPr/>
          <p:nvPr/>
        </p:nvSpPr>
        <p:spPr>
          <a:xfrm>
            <a:off x="13855076" y="674697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16" name="object 21316"/>
          <p:cNvSpPr/>
          <p:nvPr/>
        </p:nvSpPr>
        <p:spPr>
          <a:xfrm>
            <a:off x="13724771" y="6745111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17" name="object 21317"/>
          <p:cNvSpPr/>
          <p:nvPr/>
        </p:nvSpPr>
        <p:spPr>
          <a:xfrm>
            <a:off x="12695367" y="674697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18" name="object 21318"/>
          <p:cNvSpPr/>
          <p:nvPr/>
        </p:nvSpPr>
        <p:spPr>
          <a:xfrm>
            <a:off x="12564131" y="674418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19" name="object 21319"/>
          <p:cNvSpPr/>
          <p:nvPr/>
        </p:nvSpPr>
        <p:spPr>
          <a:xfrm>
            <a:off x="11844666" y="674790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20" name="object 21320"/>
          <p:cNvSpPr/>
          <p:nvPr/>
        </p:nvSpPr>
        <p:spPr>
          <a:xfrm>
            <a:off x="11404423" y="674418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21" name="object 21321"/>
          <p:cNvSpPr/>
          <p:nvPr/>
        </p:nvSpPr>
        <p:spPr>
          <a:xfrm>
            <a:off x="10684026" y="674697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22" name="object 21322"/>
          <p:cNvSpPr/>
          <p:nvPr/>
        </p:nvSpPr>
        <p:spPr>
          <a:xfrm>
            <a:off x="10375019" y="674604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23" name="object 21323"/>
          <p:cNvSpPr/>
          <p:nvPr/>
        </p:nvSpPr>
        <p:spPr>
          <a:xfrm>
            <a:off x="9497326" y="6746972"/>
            <a:ext cx="27940" cy="1905"/>
          </a:xfrm>
          <a:custGeom>
            <a:avLst/>
            <a:gdLst/>
            <a:ahLst/>
            <a:cxnLst/>
            <a:rect l="l" t="t" r="r" b="b"/>
            <a:pathLst>
              <a:path w="27940" h="1904">
                <a:moveTo>
                  <a:pt x="26991" y="0"/>
                </a:moveTo>
                <a:lnTo>
                  <a:pt x="27922" y="930"/>
                </a:lnTo>
              </a:path>
              <a:path w="27940" h="1904">
                <a:moveTo>
                  <a:pt x="0" y="1861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24" name="object 21324"/>
          <p:cNvSpPr/>
          <p:nvPr/>
        </p:nvSpPr>
        <p:spPr>
          <a:xfrm>
            <a:off x="9806333" y="674604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25" name="object 21325"/>
          <p:cNvSpPr/>
          <p:nvPr/>
        </p:nvSpPr>
        <p:spPr>
          <a:xfrm>
            <a:off x="10117202" y="674511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26" name="object 21326"/>
          <p:cNvSpPr/>
          <p:nvPr/>
        </p:nvSpPr>
        <p:spPr>
          <a:xfrm>
            <a:off x="10477400" y="674697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27" name="object 21327"/>
          <p:cNvSpPr/>
          <p:nvPr/>
        </p:nvSpPr>
        <p:spPr>
          <a:xfrm>
            <a:off x="10657034" y="674790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28" name="object 21328"/>
          <p:cNvSpPr/>
          <p:nvPr/>
        </p:nvSpPr>
        <p:spPr>
          <a:xfrm>
            <a:off x="11277841" y="674511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29" name="object 21329"/>
          <p:cNvSpPr/>
          <p:nvPr/>
        </p:nvSpPr>
        <p:spPr>
          <a:xfrm>
            <a:off x="11327171" y="674790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30" name="object 21330"/>
          <p:cNvSpPr/>
          <p:nvPr/>
        </p:nvSpPr>
        <p:spPr>
          <a:xfrm>
            <a:off x="11947978" y="674511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31" name="object 21331"/>
          <p:cNvSpPr/>
          <p:nvPr/>
        </p:nvSpPr>
        <p:spPr>
          <a:xfrm>
            <a:off x="12127612" y="674604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32" name="object 21332"/>
          <p:cNvSpPr/>
          <p:nvPr/>
        </p:nvSpPr>
        <p:spPr>
          <a:xfrm>
            <a:off x="13336651" y="674790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33" name="object 21333"/>
          <p:cNvSpPr/>
          <p:nvPr/>
        </p:nvSpPr>
        <p:spPr>
          <a:xfrm>
            <a:off x="13647520" y="6746972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34" name="object 21334"/>
          <p:cNvSpPr/>
          <p:nvPr/>
        </p:nvSpPr>
        <p:spPr>
          <a:xfrm>
            <a:off x="13957458" y="6746042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35" name="object 21335"/>
          <p:cNvSpPr/>
          <p:nvPr/>
        </p:nvSpPr>
        <p:spPr>
          <a:xfrm>
            <a:off x="14267395" y="674418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36" name="object 21336"/>
          <p:cNvSpPr/>
          <p:nvPr/>
        </p:nvSpPr>
        <p:spPr>
          <a:xfrm>
            <a:off x="14316724" y="674697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37" name="object 21337"/>
          <p:cNvSpPr/>
          <p:nvPr/>
        </p:nvSpPr>
        <p:spPr>
          <a:xfrm>
            <a:off x="13882067" y="6745111"/>
            <a:ext cx="5080" cy="3810"/>
          </a:xfrm>
          <a:custGeom>
            <a:avLst/>
            <a:gdLst/>
            <a:ahLst/>
            <a:cxnLst/>
            <a:rect l="l" t="t" r="r" b="b"/>
            <a:pathLst>
              <a:path w="5080" h="3809">
                <a:moveTo>
                  <a:pt x="4653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38" name="object 21338"/>
          <p:cNvSpPr/>
          <p:nvPr/>
        </p:nvSpPr>
        <p:spPr>
          <a:xfrm>
            <a:off x="12151811" y="6745111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09">
                <a:moveTo>
                  <a:pt x="2792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39" name="object 21339"/>
          <p:cNvSpPr/>
          <p:nvPr/>
        </p:nvSpPr>
        <p:spPr>
          <a:xfrm>
            <a:off x="13575851" y="674790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40" name="object 21340"/>
          <p:cNvSpPr/>
          <p:nvPr/>
        </p:nvSpPr>
        <p:spPr>
          <a:xfrm>
            <a:off x="10174909" y="6745111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41" name="object 21341"/>
          <p:cNvSpPr/>
          <p:nvPr/>
        </p:nvSpPr>
        <p:spPr>
          <a:xfrm>
            <a:off x="13687541" y="6745111"/>
            <a:ext cx="1905" cy="3810"/>
          </a:xfrm>
          <a:custGeom>
            <a:avLst/>
            <a:gdLst/>
            <a:ahLst/>
            <a:cxnLst/>
            <a:rect l="l" t="t" r="r" b="b"/>
            <a:pathLst>
              <a:path w="1905" h="3809">
                <a:moveTo>
                  <a:pt x="0" y="0"/>
                </a:moveTo>
                <a:lnTo>
                  <a:pt x="1861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42" name="object 21342"/>
          <p:cNvSpPr/>
          <p:nvPr/>
        </p:nvSpPr>
        <p:spPr>
          <a:xfrm>
            <a:off x="11906094" y="6745111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43" name="object 21343"/>
          <p:cNvSpPr/>
          <p:nvPr/>
        </p:nvSpPr>
        <p:spPr>
          <a:xfrm>
            <a:off x="10124648" y="6745111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44" name="object 21344"/>
          <p:cNvSpPr/>
          <p:nvPr/>
        </p:nvSpPr>
        <p:spPr>
          <a:xfrm>
            <a:off x="13703365" y="6745111"/>
            <a:ext cx="1905" cy="3175"/>
          </a:xfrm>
          <a:custGeom>
            <a:avLst/>
            <a:gdLst/>
            <a:ahLst/>
            <a:cxnLst/>
            <a:rect l="l" t="t" r="r" b="b"/>
            <a:pathLst>
              <a:path w="1905" h="3175">
                <a:moveTo>
                  <a:pt x="0" y="0"/>
                </a:moveTo>
                <a:lnTo>
                  <a:pt x="1861" y="279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45" name="object 21345"/>
          <p:cNvSpPr/>
          <p:nvPr/>
        </p:nvSpPr>
        <p:spPr>
          <a:xfrm>
            <a:off x="10065080" y="591116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46" name="object 21346"/>
          <p:cNvSpPr/>
          <p:nvPr/>
        </p:nvSpPr>
        <p:spPr>
          <a:xfrm>
            <a:off x="10064150" y="604426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47" name="object 21347"/>
          <p:cNvSpPr/>
          <p:nvPr/>
        </p:nvSpPr>
        <p:spPr>
          <a:xfrm>
            <a:off x="10064140" y="6111282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89">
                <a:moveTo>
                  <a:pt x="1866" y="45605"/>
                </a:moveTo>
                <a:lnTo>
                  <a:pt x="1587" y="44945"/>
                </a:lnTo>
                <a:lnTo>
                  <a:pt x="939" y="44678"/>
                </a:lnTo>
                <a:lnTo>
                  <a:pt x="279" y="44945"/>
                </a:lnTo>
                <a:lnTo>
                  <a:pt x="0" y="45605"/>
                </a:lnTo>
                <a:lnTo>
                  <a:pt x="279" y="46266"/>
                </a:lnTo>
                <a:lnTo>
                  <a:pt x="939" y="46532"/>
                </a:lnTo>
                <a:lnTo>
                  <a:pt x="1587" y="46266"/>
                </a:lnTo>
                <a:lnTo>
                  <a:pt x="1866" y="45605"/>
                </a:lnTo>
                <a:close/>
              </a:path>
              <a:path w="1904" h="46989">
                <a:moveTo>
                  <a:pt x="1866" y="927"/>
                </a:moveTo>
                <a:lnTo>
                  <a:pt x="1587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48" name="object 21348"/>
          <p:cNvSpPr/>
          <p:nvPr/>
        </p:nvSpPr>
        <p:spPr>
          <a:xfrm>
            <a:off x="10064150" y="62676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49" name="object 21349"/>
          <p:cNvSpPr/>
          <p:nvPr/>
        </p:nvSpPr>
        <p:spPr>
          <a:xfrm>
            <a:off x="10065080" y="633465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50" name="object 21350"/>
          <p:cNvSpPr/>
          <p:nvPr/>
        </p:nvSpPr>
        <p:spPr>
          <a:xfrm>
            <a:off x="10065080" y="640166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51" name="object 21351"/>
          <p:cNvSpPr/>
          <p:nvPr/>
        </p:nvSpPr>
        <p:spPr>
          <a:xfrm>
            <a:off x="10065080" y="7094140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52" name="object 21352"/>
          <p:cNvSpPr/>
          <p:nvPr/>
        </p:nvSpPr>
        <p:spPr>
          <a:xfrm>
            <a:off x="10065080" y="725050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53" name="object 21353"/>
          <p:cNvSpPr/>
          <p:nvPr/>
        </p:nvSpPr>
        <p:spPr>
          <a:xfrm>
            <a:off x="10065080" y="73175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54" name="object 21354"/>
          <p:cNvSpPr/>
          <p:nvPr/>
        </p:nvSpPr>
        <p:spPr>
          <a:xfrm>
            <a:off x="10065080" y="738453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55" name="object 21355"/>
          <p:cNvSpPr/>
          <p:nvPr/>
        </p:nvSpPr>
        <p:spPr>
          <a:xfrm>
            <a:off x="10064150" y="751763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56" name="object 21356"/>
          <p:cNvSpPr/>
          <p:nvPr/>
        </p:nvSpPr>
        <p:spPr>
          <a:xfrm>
            <a:off x="10064150" y="758464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57" name="object 21357"/>
          <p:cNvSpPr/>
          <p:nvPr/>
        </p:nvSpPr>
        <p:spPr>
          <a:xfrm>
            <a:off x="10066942" y="597259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58" name="object 21358"/>
          <p:cNvSpPr/>
          <p:nvPr/>
        </p:nvSpPr>
        <p:spPr>
          <a:xfrm>
            <a:off x="10065080" y="610289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59" name="object 21359"/>
          <p:cNvSpPr/>
          <p:nvPr/>
        </p:nvSpPr>
        <p:spPr>
          <a:xfrm>
            <a:off x="10067873" y="682329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60" name="object 21360"/>
          <p:cNvSpPr/>
          <p:nvPr/>
        </p:nvSpPr>
        <p:spPr>
          <a:xfrm>
            <a:off x="10066942" y="713323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61" name="object 21361"/>
          <p:cNvSpPr/>
          <p:nvPr/>
        </p:nvSpPr>
        <p:spPr>
          <a:xfrm>
            <a:off x="10064150" y="726260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62" name="object 21362"/>
          <p:cNvSpPr/>
          <p:nvPr/>
        </p:nvSpPr>
        <p:spPr>
          <a:xfrm>
            <a:off x="10065080" y="739011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63" name="object 21363"/>
          <p:cNvSpPr/>
          <p:nvPr/>
        </p:nvSpPr>
        <p:spPr>
          <a:xfrm>
            <a:off x="10067873" y="734078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64" name="object 21364"/>
          <p:cNvSpPr/>
          <p:nvPr/>
        </p:nvSpPr>
        <p:spPr>
          <a:xfrm>
            <a:off x="10065080" y="671998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65" name="object 21365"/>
          <p:cNvSpPr/>
          <p:nvPr/>
        </p:nvSpPr>
        <p:spPr>
          <a:xfrm>
            <a:off x="10065080" y="6514286"/>
            <a:ext cx="3810" cy="26670"/>
          </a:xfrm>
          <a:custGeom>
            <a:avLst/>
            <a:gdLst/>
            <a:ahLst/>
            <a:cxnLst/>
            <a:rect l="l" t="t" r="r" b="b"/>
            <a:pathLst>
              <a:path w="3809" h="26670">
                <a:moveTo>
                  <a:pt x="1861" y="26060"/>
                </a:moveTo>
                <a:lnTo>
                  <a:pt x="930" y="26060"/>
                </a:lnTo>
              </a:path>
              <a:path w="3809" h="26670">
                <a:moveTo>
                  <a:pt x="0" y="0"/>
                </a:moveTo>
                <a:lnTo>
                  <a:pt x="3722" y="1861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66" name="object 21366"/>
          <p:cNvSpPr/>
          <p:nvPr/>
        </p:nvSpPr>
        <p:spPr>
          <a:xfrm>
            <a:off x="10092072" y="606101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67" name="object 21367"/>
          <p:cNvSpPr/>
          <p:nvPr/>
        </p:nvSpPr>
        <p:spPr>
          <a:xfrm>
            <a:off x="10093003" y="624157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68" name="object 21368"/>
          <p:cNvSpPr/>
          <p:nvPr/>
        </p:nvSpPr>
        <p:spPr>
          <a:xfrm>
            <a:off x="10091141" y="637188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69" name="object 21369"/>
          <p:cNvSpPr/>
          <p:nvPr/>
        </p:nvSpPr>
        <p:spPr>
          <a:xfrm>
            <a:off x="10092072" y="722165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70" name="object 21370"/>
          <p:cNvSpPr/>
          <p:nvPr/>
        </p:nvSpPr>
        <p:spPr>
          <a:xfrm>
            <a:off x="10093003" y="740128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71" name="object 21371"/>
          <p:cNvSpPr/>
          <p:nvPr/>
        </p:nvSpPr>
        <p:spPr>
          <a:xfrm>
            <a:off x="10090210" y="753066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72" name="object 21372"/>
          <p:cNvSpPr/>
          <p:nvPr/>
        </p:nvSpPr>
        <p:spPr>
          <a:xfrm>
            <a:off x="10091141" y="645192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73" name="object 21373"/>
          <p:cNvSpPr/>
          <p:nvPr/>
        </p:nvSpPr>
        <p:spPr>
          <a:xfrm>
            <a:off x="10090211" y="614198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74" name="object 21374"/>
          <p:cNvSpPr/>
          <p:nvPr/>
        </p:nvSpPr>
        <p:spPr>
          <a:xfrm>
            <a:off x="10093003" y="609172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75" name="object 21375"/>
          <p:cNvSpPr/>
          <p:nvPr/>
        </p:nvSpPr>
        <p:spPr>
          <a:xfrm>
            <a:off x="10090211" y="6974075"/>
            <a:ext cx="3175" cy="19050"/>
          </a:xfrm>
          <a:custGeom>
            <a:avLst/>
            <a:gdLst/>
            <a:ahLst/>
            <a:cxnLst/>
            <a:rect l="l" t="t" r="r" b="b"/>
            <a:pathLst>
              <a:path w="3175" h="19050">
                <a:moveTo>
                  <a:pt x="0" y="0"/>
                </a:moveTo>
                <a:lnTo>
                  <a:pt x="2792" y="18614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76" name="object 21376"/>
          <p:cNvSpPr/>
          <p:nvPr/>
        </p:nvSpPr>
        <p:spPr>
          <a:xfrm>
            <a:off x="10090211" y="7256090"/>
            <a:ext cx="3810" cy="10795"/>
          </a:xfrm>
          <a:custGeom>
            <a:avLst/>
            <a:gdLst/>
            <a:ahLst/>
            <a:cxnLst/>
            <a:rect l="l" t="t" r="r" b="b"/>
            <a:pathLst>
              <a:path w="3809" h="10795">
                <a:moveTo>
                  <a:pt x="0" y="10238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77" name="object 21377"/>
          <p:cNvSpPr/>
          <p:nvPr/>
        </p:nvSpPr>
        <p:spPr>
          <a:xfrm>
            <a:off x="10795715" y="604426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78" name="object 21378"/>
          <p:cNvSpPr/>
          <p:nvPr/>
        </p:nvSpPr>
        <p:spPr>
          <a:xfrm>
            <a:off x="10795711" y="6111282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89">
                <a:moveTo>
                  <a:pt x="1854" y="45605"/>
                </a:moveTo>
                <a:lnTo>
                  <a:pt x="1587" y="44945"/>
                </a:lnTo>
                <a:lnTo>
                  <a:pt x="927" y="44678"/>
                </a:lnTo>
                <a:lnTo>
                  <a:pt x="266" y="44945"/>
                </a:lnTo>
                <a:lnTo>
                  <a:pt x="0" y="45605"/>
                </a:lnTo>
                <a:lnTo>
                  <a:pt x="266" y="46266"/>
                </a:lnTo>
                <a:lnTo>
                  <a:pt x="927" y="46532"/>
                </a:lnTo>
                <a:lnTo>
                  <a:pt x="1587" y="46266"/>
                </a:lnTo>
                <a:lnTo>
                  <a:pt x="1854" y="45605"/>
                </a:lnTo>
                <a:close/>
              </a:path>
              <a:path w="1904" h="46989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79" name="object 21379"/>
          <p:cNvSpPr/>
          <p:nvPr/>
        </p:nvSpPr>
        <p:spPr>
          <a:xfrm>
            <a:off x="10795715" y="62676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80" name="object 21380"/>
          <p:cNvSpPr/>
          <p:nvPr/>
        </p:nvSpPr>
        <p:spPr>
          <a:xfrm>
            <a:off x="10796646" y="633465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81" name="object 21381"/>
          <p:cNvSpPr/>
          <p:nvPr/>
        </p:nvSpPr>
        <p:spPr>
          <a:xfrm>
            <a:off x="10796646" y="640166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82" name="object 21382"/>
          <p:cNvSpPr/>
          <p:nvPr/>
        </p:nvSpPr>
        <p:spPr>
          <a:xfrm>
            <a:off x="10796646" y="653569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83" name="object 21383"/>
          <p:cNvSpPr/>
          <p:nvPr/>
        </p:nvSpPr>
        <p:spPr>
          <a:xfrm>
            <a:off x="10796646" y="6602707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84" name="object 21384"/>
          <p:cNvSpPr/>
          <p:nvPr/>
        </p:nvSpPr>
        <p:spPr>
          <a:xfrm>
            <a:off x="10796646" y="682608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85" name="object 21385"/>
          <p:cNvSpPr/>
          <p:nvPr/>
        </p:nvSpPr>
        <p:spPr>
          <a:xfrm>
            <a:off x="10796646" y="689310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86" name="object 21386"/>
          <p:cNvSpPr/>
          <p:nvPr/>
        </p:nvSpPr>
        <p:spPr>
          <a:xfrm>
            <a:off x="10796646" y="70271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87" name="object 21387"/>
          <p:cNvSpPr/>
          <p:nvPr/>
        </p:nvSpPr>
        <p:spPr>
          <a:xfrm>
            <a:off x="10796646" y="7094140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88" name="object 21388"/>
          <p:cNvSpPr/>
          <p:nvPr/>
        </p:nvSpPr>
        <p:spPr>
          <a:xfrm>
            <a:off x="10796646" y="725050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89" name="object 21389"/>
          <p:cNvSpPr/>
          <p:nvPr/>
        </p:nvSpPr>
        <p:spPr>
          <a:xfrm>
            <a:off x="10796646" y="73175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90" name="object 21390"/>
          <p:cNvSpPr/>
          <p:nvPr/>
        </p:nvSpPr>
        <p:spPr>
          <a:xfrm>
            <a:off x="10796646" y="738453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91" name="object 21391"/>
          <p:cNvSpPr/>
          <p:nvPr/>
        </p:nvSpPr>
        <p:spPr>
          <a:xfrm>
            <a:off x="10796646" y="610289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92" name="object 21392"/>
          <p:cNvSpPr/>
          <p:nvPr/>
        </p:nvSpPr>
        <p:spPr>
          <a:xfrm>
            <a:off x="10799438" y="682236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93" name="object 21393"/>
          <p:cNvSpPr/>
          <p:nvPr/>
        </p:nvSpPr>
        <p:spPr>
          <a:xfrm>
            <a:off x="10798508" y="713323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94" name="object 21394"/>
          <p:cNvSpPr/>
          <p:nvPr/>
        </p:nvSpPr>
        <p:spPr>
          <a:xfrm>
            <a:off x="10795715" y="726260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95" name="object 21395"/>
          <p:cNvSpPr/>
          <p:nvPr/>
        </p:nvSpPr>
        <p:spPr>
          <a:xfrm>
            <a:off x="10796646" y="739011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96" name="object 21396"/>
          <p:cNvSpPr/>
          <p:nvPr/>
        </p:nvSpPr>
        <p:spPr>
          <a:xfrm>
            <a:off x="10799438" y="733985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97" name="object 21397"/>
          <p:cNvSpPr/>
          <p:nvPr/>
        </p:nvSpPr>
        <p:spPr>
          <a:xfrm>
            <a:off x="10797577" y="671998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98" name="object 21398"/>
          <p:cNvSpPr/>
          <p:nvPr/>
        </p:nvSpPr>
        <p:spPr>
          <a:xfrm>
            <a:off x="10796646" y="6514286"/>
            <a:ext cx="3810" cy="26670"/>
          </a:xfrm>
          <a:custGeom>
            <a:avLst/>
            <a:gdLst/>
            <a:ahLst/>
            <a:cxnLst/>
            <a:rect l="l" t="t" r="r" b="b"/>
            <a:pathLst>
              <a:path w="3809" h="26670">
                <a:moveTo>
                  <a:pt x="1861" y="26060"/>
                </a:moveTo>
                <a:lnTo>
                  <a:pt x="930" y="26060"/>
                </a:lnTo>
              </a:path>
              <a:path w="3809" h="26670">
                <a:moveTo>
                  <a:pt x="0" y="0"/>
                </a:moveTo>
                <a:lnTo>
                  <a:pt x="3722" y="1861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99" name="object 21399"/>
          <p:cNvSpPr/>
          <p:nvPr/>
        </p:nvSpPr>
        <p:spPr>
          <a:xfrm>
            <a:off x="10824568" y="606101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00" name="object 21400"/>
          <p:cNvSpPr/>
          <p:nvPr/>
        </p:nvSpPr>
        <p:spPr>
          <a:xfrm>
            <a:off x="10824568" y="624064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01" name="object 21401"/>
          <p:cNvSpPr/>
          <p:nvPr/>
        </p:nvSpPr>
        <p:spPr>
          <a:xfrm>
            <a:off x="10822707" y="637188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02" name="object 21402"/>
          <p:cNvSpPr/>
          <p:nvPr/>
        </p:nvSpPr>
        <p:spPr>
          <a:xfrm>
            <a:off x="10823638" y="722165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03" name="object 21403"/>
          <p:cNvSpPr/>
          <p:nvPr/>
        </p:nvSpPr>
        <p:spPr>
          <a:xfrm>
            <a:off x="10824568" y="740128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04" name="object 21404"/>
          <p:cNvSpPr/>
          <p:nvPr/>
        </p:nvSpPr>
        <p:spPr>
          <a:xfrm>
            <a:off x="10822706" y="645099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05" name="object 21405"/>
          <p:cNvSpPr/>
          <p:nvPr/>
        </p:nvSpPr>
        <p:spPr>
          <a:xfrm>
            <a:off x="10821776" y="614198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06" name="object 21406"/>
          <p:cNvSpPr/>
          <p:nvPr/>
        </p:nvSpPr>
        <p:spPr>
          <a:xfrm>
            <a:off x="10824568" y="609172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07" name="object 21407"/>
          <p:cNvSpPr/>
          <p:nvPr/>
        </p:nvSpPr>
        <p:spPr>
          <a:xfrm>
            <a:off x="10821776" y="6974075"/>
            <a:ext cx="3810" cy="19050"/>
          </a:xfrm>
          <a:custGeom>
            <a:avLst/>
            <a:gdLst/>
            <a:ahLst/>
            <a:cxnLst/>
            <a:rect l="l" t="t" r="r" b="b"/>
            <a:pathLst>
              <a:path w="3809" h="19050">
                <a:moveTo>
                  <a:pt x="0" y="0"/>
                </a:moveTo>
                <a:lnTo>
                  <a:pt x="3722" y="18614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08" name="object 21408"/>
          <p:cNvSpPr/>
          <p:nvPr/>
        </p:nvSpPr>
        <p:spPr>
          <a:xfrm>
            <a:off x="10821776" y="7256090"/>
            <a:ext cx="3810" cy="10795"/>
          </a:xfrm>
          <a:custGeom>
            <a:avLst/>
            <a:gdLst/>
            <a:ahLst/>
            <a:cxnLst/>
            <a:rect l="l" t="t" r="r" b="b"/>
            <a:pathLst>
              <a:path w="3809" h="10795">
                <a:moveTo>
                  <a:pt x="0" y="10238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09" name="object 21409"/>
          <p:cNvSpPr/>
          <p:nvPr/>
        </p:nvSpPr>
        <p:spPr>
          <a:xfrm>
            <a:off x="11529143" y="591116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10" name="object 21410"/>
          <p:cNvSpPr/>
          <p:nvPr/>
        </p:nvSpPr>
        <p:spPr>
          <a:xfrm>
            <a:off x="11528211" y="604426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11" name="object 21411"/>
          <p:cNvSpPr/>
          <p:nvPr/>
        </p:nvSpPr>
        <p:spPr>
          <a:xfrm>
            <a:off x="11528209" y="6111282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89">
                <a:moveTo>
                  <a:pt x="1854" y="45605"/>
                </a:moveTo>
                <a:lnTo>
                  <a:pt x="1587" y="44945"/>
                </a:lnTo>
                <a:lnTo>
                  <a:pt x="927" y="44678"/>
                </a:lnTo>
                <a:lnTo>
                  <a:pt x="266" y="44945"/>
                </a:lnTo>
                <a:lnTo>
                  <a:pt x="0" y="45605"/>
                </a:lnTo>
                <a:lnTo>
                  <a:pt x="266" y="46266"/>
                </a:lnTo>
                <a:lnTo>
                  <a:pt x="927" y="46532"/>
                </a:lnTo>
                <a:lnTo>
                  <a:pt x="1587" y="46266"/>
                </a:lnTo>
                <a:lnTo>
                  <a:pt x="1854" y="45605"/>
                </a:lnTo>
                <a:close/>
              </a:path>
              <a:path w="1904" h="46989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12" name="object 21412"/>
          <p:cNvSpPr/>
          <p:nvPr/>
        </p:nvSpPr>
        <p:spPr>
          <a:xfrm>
            <a:off x="11528211" y="62676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13" name="object 21413"/>
          <p:cNvSpPr/>
          <p:nvPr/>
        </p:nvSpPr>
        <p:spPr>
          <a:xfrm>
            <a:off x="11529143" y="633465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14" name="object 21414"/>
          <p:cNvSpPr/>
          <p:nvPr/>
        </p:nvSpPr>
        <p:spPr>
          <a:xfrm>
            <a:off x="11529143" y="640166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15" name="object 21415"/>
          <p:cNvSpPr/>
          <p:nvPr/>
        </p:nvSpPr>
        <p:spPr>
          <a:xfrm>
            <a:off x="11529143" y="7094140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16" name="object 21416"/>
          <p:cNvSpPr/>
          <p:nvPr/>
        </p:nvSpPr>
        <p:spPr>
          <a:xfrm>
            <a:off x="11529143" y="725050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17" name="object 21417"/>
          <p:cNvSpPr/>
          <p:nvPr/>
        </p:nvSpPr>
        <p:spPr>
          <a:xfrm>
            <a:off x="11529143" y="73175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18" name="object 21418"/>
          <p:cNvSpPr/>
          <p:nvPr/>
        </p:nvSpPr>
        <p:spPr>
          <a:xfrm>
            <a:off x="11529143" y="738453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19" name="object 21419"/>
          <p:cNvSpPr/>
          <p:nvPr/>
        </p:nvSpPr>
        <p:spPr>
          <a:xfrm>
            <a:off x="11528211" y="751763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20" name="object 21420"/>
          <p:cNvSpPr/>
          <p:nvPr/>
        </p:nvSpPr>
        <p:spPr>
          <a:xfrm>
            <a:off x="11528211" y="758464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21" name="object 21421"/>
          <p:cNvSpPr/>
          <p:nvPr/>
        </p:nvSpPr>
        <p:spPr>
          <a:xfrm>
            <a:off x="11531004" y="597259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22" name="object 21422"/>
          <p:cNvSpPr/>
          <p:nvPr/>
        </p:nvSpPr>
        <p:spPr>
          <a:xfrm>
            <a:off x="11528211" y="610196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23" name="object 21423"/>
          <p:cNvSpPr/>
          <p:nvPr/>
        </p:nvSpPr>
        <p:spPr>
          <a:xfrm>
            <a:off x="11531935" y="682329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24" name="object 21424"/>
          <p:cNvSpPr/>
          <p:nvPr/>
        </p:nvSpPr>
        <p:spPr>
          <a:xfrm>
            <a:off x="11530073" y="713323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25" name="object 21425"/>
          <p:cNvSpPr/>
          <p:nvPr/>
        </p:nvSpPr>
        <p:spPr>
          <a:xfrm>
            <a:off x="11528211" y="726260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26" name="object 21426"/>
          <p:cNvSpPr/>
          <p:nvPr/>
        </p:nvSpPr>
        <p:spPr>
          <a:xfrm>
            <a:off x="11529143" y="739011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27" name="object 21427"/>
          <p:cNvSpPr/>
          <p:nvPr/>
        </p:nvSpPr>
        <p:spPr>
          <a:xfrm>
            <a:off x="11531004" y="733985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28" name="object 21428"/>
          <p:cNvSpPr/>
          <p:nvPr/>
        </p:nvSpPr>
        <p:spPr>
          <a:xfrm>
            <a:off x="11529143" y="671998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429" name="object 21429"/>
          <p:cNvGrpSpPr/>
          <p:nvPr/>
        </p:nvGrpSpPr>
        <p:grpSpPr>
          <a:xfrm>
            <a:off x="11528212" y="6513355"/>
            <a:ext cx="5715" cy="27940"/>
            <a:chOff x="11528212" y="6513355"/>
            <a:chExt cx="5715" cy="27940"/>
          </a:xfrm>
        </p:grpSpPr>
        <p:sp>
          <p:nvSpPr>
            <p:cNvPr id="21430" name="object 21430"/>
            <p:cNvSpPr/>
            <p:nvPr/>
          </p:nvSpPr>
          <p:spPr>
            <a:xfrm>
              <a:off x="11529142" y="6539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31" name="object 21431"/>
            <p:cNvSpPr/>
            <p:nvPr/>
          </p:nvSpPr>
          <p:spPr>
            <a:xfrm>
              <a:off x="11529143" y="6514286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09" h="1904">
                  <a:moveTo>
                    <a:pt x="0" y="0"/>
                  </a:moveTo>
                  <a:lnTo>
                    <a:pt x="3722" y="1861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432" name="object 21432"/>
          <p:cNvSpPr/>
          <p:nvPr/>
        </p:nvSpPr>
        <p:spPr>
          <a:xfrm>
            <a:off x="11556134" y="606101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33" name="object 21433"/>
          <p:cNvSpPr/>
          <p:nvPr/>
        </p:nvSpPr>
        <p:spPr>
          <a:xfrm>
            <a:off x="11556134" y="624064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34" name="object 21434"/>
          <p:cNvSpPr/>
          <p:nvPr/>
        </p:nvSpPr>
        <p:spPr>
          <a:xfrm>
            <a:off x="11554273" y="637188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35" name="object 21435"/>
          <p:cNvSpPr/>
          <p:nvPr/>
        </p:nvSpPr>
        <p:spPr>
          <a:xfrm>
            <a:off x="11555203" y="722072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36" name="object 21436"/>
          <p:cNvSpPr/>
          <p:nvPr/>
        </p:nvSpPr>
        <p:spPr>
          <a:xfrm>
            <a:off x="11556134" y="740128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37" name="object 21437"/>
          <p:cNvSpPr/>
          <p:nvPr/>
        </p:nvSpPr>
        <p:spPr>
          <a:xfrm>
            <a:off x="11554273" y="753159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38" name="object 21438"/>
          <p:cNvSpPr/>
          <p:nvPr/>
        </p:nvSpPr>
        <p:spPr>
          <a:xfrm>
            <a:off x="11555203" y="645192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39" name="object 21439"/>
          <p:cNvSpPr/>
          <p:nvPr/>
        </p:nvSpPr>
        <p:spPr>
          <a:xfrm>
            <a:off x="11553342" y="614198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40" name="object 21440"/>
          <p:cNvSpPr/>
          <p:nvPr/>
        </p:nvSpPr>
        <p:spPr>
          <a:xfrm>
            <a:off x="11556134" y="609079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41" name="object 21441"/>
          <p:cNvSpPr/>
          <p:nvPr/>
        </p:nvSpPr>
        <p:spPr>
          <a:xfrm>
            <a:off x="11553342" y="6974075"/>
            <a:ext cx="3810" cy="19050"/>
          </a:xfrm>
          <a:custGeom>
            <a:avLst/>
            <a:gdLst/>
            <a:ahLst/>
            <a:cxnLst/>
            <a:rect l="l" t="t" r="r" b="b"/>
            <a:pathLst>
              <a:path w="3809" h="19050">
                <a:moveTo>
                  <a:pt x="0" y="0"/>
                </a:moveTo>
                <a:lnTo>
                  <a:pt x="3722" y="18614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42" name="object 21442"/>
          <p:cNvSpPr/>
          <p:nvPr/>
        </p:nvSpPr>
        <p:spPr>
          <a:xfrm>
            <a:off x="11553342" y="7256090"/>
            <a:ext cx="3810" cy="10795"/>
          </a:xfrm>
          <a:custGeom>
            <a:avLst/>
            <a:gdLst/>
            <a:ahLst/>
            <a:cxnLst/>
            <a:rect l="l" t="t" r="r" b="b"/>
            <a:pathLst>
              <a:path w="3809" h="10795">
                <a:moveTo>
                  <a:pt x="0" y="10238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43" name="object 21443"/>
          <p:cNvSpPr/>
          <p:nvPr/>
        </p:nvSpPr>
        <p:spPr>
          <a:xfrm>
            <a:off x="10922297" y="60070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44" name="object 21444"/>
          <p:cNvSpPr/>
          <p:nvPr/>
        </p:nvSpPr>
        <p:spPr>
          <a:xfrm>
            <a:off x="10810607" y="60070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45" name="object 21445"/>
          <p:cNvSpPr/>
          <p:nvPr/>
        </p:nvSpPr>
        <p:spPr>
          <a:xfrm>
            <a:off x="10743594" y="60070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46" name="object 21446"/>
          <p:cNvSpPr/>
          <p:nvPr/>
        </p:nvSpPr>
        <p:spPr>
          <a:xfrm>
            <a:off x="10676580" y="60070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47" name="object 21447"/>
          <p:cNvSpPr/>
          <p:nvPr/>
        </p:nvSpPr>
        <p:spPr>
          <a:xfrm>
            <a:off x="10746385" y="600982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48" name="object 21448"/>
          <p:cNvSpPr/>
          <p:nvPr/>
        </p:nvSpPr>
        <p:spPr>
          <a:xfrm>
            <a:off x="10808746" y="6007030"/>
            <a:ext cx="41910" cy="3810"/>
          </a:xfrm>
          <a:custGeom>
            <a:avLst/>
            <a:gdLst/>
            <a:ahLst/>
            <a:cxnLst/>
            <a:rect l="l" t="t" r="r" b="b"/>
            <a:pathLst>
              <a:path w="41909" h="3810">
                <a:moveTo>
                  <a:pt x="40952" y="930"/>
                </a:moveTo>
                <a:lnTo>
                  <a:pt x="41883" y="930"/>
                </a:lnTo>
              </a:path>
              <a:path w="41909" h="3810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49" name="object 21449"/>
          <p:cNvSpPr/>
          <p:nvPr/>
        </p:nvSpPr>
        <p:spPr>
          <a:xfrm>
            <a:off x="10951150" y="593722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450" name="object 21450"/>
          <p:cNvGrpSpPr/>
          <p:nvPr/>
        </p:nvGrpSpPr>
        <p:grpSpPr>
          <a:xfrm>
            <a:off x="10950219" y="6000515"/>
            <a:ext cx="5080" cy="5080"/>
            <a:chOff x="10950219" y="6000515"/>
            <a:chExt cx="5080" cy="5080"/>
          </a:xfrm>
        </p:grpSpPr>
        <p:sp>
          <p:nvSpPr>
            <p:cNvPr id="21451" name="object 21451"/>
            <p:cNvSpPr/>
            <p:nvPr/>
          </p:nvSpPr>
          <p:spPr>
            <a:xfrm>
              <a:off x="10951150" y="600423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52" name="object 21452"/>
            <p:cNvSpPr/>
            <p:nvPr/>
          </p:nvSpPr>
          <p:spPr>
            <a:xfrm>
              <a:off x="10953011" y="60005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453" name="object 21453"/>
          <p:cNvSpPr/>
          <p:nvPr/>
        </p:nvSpPr>
        <p:spPr>
          <a:xfrm>
            <a:off x="10951150" y="5898133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0" y="930"/>
                </a:moveTo>
                <a:lnTo>
                  <a:pt x="0" y="0"/>
                </a:lnTo>
              </a:path>
              <a:path w="27940" h="43179">
                <a:moveTo>
                  <a:pt x="0" y="41883"/>
                </a:moveTo>
                <a:lnTo>
                  <a:pt x="2792" y="40952"/>
                </a:lnTo>
              </a:path>
              <a:path w="27940" h="43179">
                <a:moveTo>
                  <a:pt x="27922" y="42814"/>
                </a:moveTo>
                <a:lnTo>
                  <a:pt x="26991" y="41883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54" name="object 21454"/>
          <p:cNvSpPr/>
          <p:nvPr/>
        </p:nvSpPr>
        <p:spPr>
          <a:xfrm>
            <a:off x="10642142" y="59511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455" name="object 21455"/>
          <p:cNvGrpSpPr/>
          <p:nvPr/>
        </p:nvGrpSpPr>
        <p:grpSpPr>
          <a:xfrm>
            <a:off x="10642142" y="6014476"/>
            <a:ext cx="5080" cy="5715"/>
            <a:chOff x="10642142" y="6014476"/>
            <a:chExt cx="5080" cy="5715"/>
          </a:xfrm>
        </p:grpSpPr>
        <p:sp>
          <p:nvSpPr>
            <p:cNvPr id="21456" name="object 21456"/>
            <p:cNvSpPr/>
            <p:nvPr/>
          </p:nvSpPr>
          <p:spPr>
            <a:xfrm>
              <a:off x="10642142" y="60181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57" name="object 21457"/>
            <p:cNvSpPr/>
            <p:nvPr/>
          </p:nvSpPr>
          <p:spPr>
            <a:xfrm>
              <a:off x="10645866" y="60154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458" name="object 21458"/>
          <p:cNvSpPr/>
          <p:nvPr/>
        </p:nvSpPr>
        <p:spPr>
          <a:xfrm>
            <a:off x="10643073" y="5913025"/>
            <a:ext cx="29209" cy="41910"/>
          </a:xfrm>
          <a:custGeom>
            <a:avLst/>
            <a:gdLst/>
            <a:ahLst/>
            <a:cxnLst/>
            <a:rect l="l" t="t" r="r" b="b"/>
            <a:pathLst>
              <a:path w="29209" h="41910">
                <a:moveTo>
                  <a:pt x="930" y="0"/>
                </a:moveTo>
                <a:lnTo>
                  <a:pt x="0" y="0"/>
                </a:lnTo>
              </a:path>
              <a:path w="29209" h="41910">
                <a:moveTo>
                  <a:pt x="0" y="41883"/>
                </a:moveTo>
                <a:lnTo>
                  <a:pt x="3722" y="40022"/>
                </a:lnTo>
              </a:path>
              <a:path w="29209" h="41910">
                <a:moveTo>
                  <a:pt x="28853" y="41883"/>
                </a:moveTo>
                <a:lnTo>
                  <a:pt x="27922" y="4095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59" name="object 21459"/>
          <p:cNvSpPr/>
          <p:nvPr/>
        </p:nvSpPr>
        <p:spPr>
          <a:xfrm>
            <a:off x="12073628" y="589534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60" name="object 21460"/>
          <p:cNvSpPr/>
          <p:nvPr/>
        </p:nvSpPr>
        <p:spPr>
          <a:xfrm>
            <a:off x="11944256" y="589347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61" name="object 21461"/>
          <p:cNvSpPr/>
          <p:nvPr/>
        </p:nvSpPr>
        <p:spPr>
          <a:xfrm>
            <a:off x="11094485" y="589440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62" name="object 21462"/>
          <p:cNvSpPr/>
          <p:nvPr/>
        </p:nvSpPr>
        <p:spPr>
          <a:xfrm>
            <a:off x="11554273" y="589534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63" name="object 21463"/>
          <p:cNvSpPr/>
          <p:nvPr/>
        </p:nvSpPr>
        <p:spPr>
          <a:xfrm>
            <a:off x="11863280" y="589347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64" name="object 21464"/>
          <p:cNvSpPr/>
          <p:nvPr/>
        </p:nvSpPr>
        <p:spPr>
          <a:xfrm>
            <a:off x="11050740" y="5892548"/>
            <a:ext cx="9525" cy="3810"/>
          </a:xfrm>
          <a:custGeom>
            <a:avLst/>
            <a:gdLst/>
            <a:ahLst/>
            <a:cxnLst/>
            <a:rect l="l" t="t" r="r" b="b"/>
            <a:pathLst>
              <a:path w="9525" h="3810">
                <a:moveTo>
                  <a:pt x="0" y="0"/>
                </a:moveTo>
                <a:lnTo>
                  <a:pt x="9307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65" name="object 21465"/>
          <p:cNvSpPr/>
          <p:nvPr/>
        </p:nvSpPr>
        <p:spPr>
          <a:xfrm>
            <a:off x="12047568" y="586741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66" name="object 21466"/>
          <p:cNvSpPr/>
          <p:nvPr/>
        </p:nvSpPr>
        <p:spPr>
          <a:xfrm>
            <a:off x="11980554" y="586741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67" name="object 21467"/>
          <p:cNvSpPr/>
          <p:nvPr/>
        </p:nvSpPr>
        <p:spPr>
          <a:xfrm>
            <a:off x="11913541" y="586741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68" name="object 21468"/>
          <p:cNvSpPr/>
          <p:nvPr/>
        </p:nvSpPr>
        <p:spPr>
          <a:xfrm>
            <a:off x="11556134" y="586741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69" name="object 21469"/>
          <p:cNvSpPr/>
          <p:nvPr/>
        </p:nvSpPr>
        <p:spPr>
          <a:xfrm>
            <a:off x="11176381" y="5866489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90" h="1904">
                <a:moveTo>
                  <a:pt x="1866" y="939"/>
                </a:moveTo>
                <a:lnTo>
                  <a:pt x="1587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39" y="1866"/>
                </a:lnTo>
                <a:lnTo>
                  <a:pt x="1587" y="1587"/>
                </a:lnTo>
                <a:lnTo>
                  <a:pt x="1866" y="939"/>
                </a:lnTo>
                <a:close/>
              </a:path>
              <a:path w="46990" h="1904">
                <a:moveTo>
                  <a:pt x="46545" y="939"/>
                </a:moveTo>
                <a:lnTo>
                  <a:pt x="46266" y="279"/>
                </a:lnTo>
                <a:lnTo>
                  <a:pt x="45605" y="0"/>
                </a:lnTo>
                <a:lnTo>
                  <a:pt x="44958" y="279"/>
                </a:lnTo>
                <a:lnTo>
                  <a:pt x="44678" y="939"/>
                </a:lnTo>
                <a:lnTo>
                  <a:pt x="44958" y="1587"/>
                </a:lnTo>
                <a:lnTo>
                  <a:pt x="45605" y="1866"/>
                </a:lnTo>
                <a:lnTo>
                  <a:pt x="46266" y="1587"/>
                </a:lnTo>
                <a:lnTo>
                  <a:pt x="46545" y="939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70" name="object 21470"/>
          <p:cNvSpPr/>
          <p:nvPr/>
        </p:nvSpPr>
        <p:spPr>
          <a:xfrm>
            <a:off x="11064700" y="58664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71" name="object 21471"/>
          <p:cNvSpPr/>
          <p:nvPr/>
        </p:nvSpPr>
        <p:spPr>
          <a:xfrm>
            <a:off x="10997687" y="58664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72" name="object 21472"/>
          <p:cNvSpPr/>
          <p:nvPr/>
        </p:nvSpPr>
        <p:spPr>
          <a:xfrm>
            <a:off x="11492844" y="587114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73" name="object 21473"/>
          <p:cNvSpPr/>
          <p:nvPr/>
        </p:nvSpPr>
        <p:spPr>
          <a:xfrm>
            <a:off x="11182905" y="586928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74" name="object 21474"/>
          <p:cNvSpPr/>
          <p:nvPr/>
        </p:nvSpPr>
        <p:spPr>
          <a:xfrm>
            <a:off x="11052601" y="58664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75" name="object 21475"/>
          <p:cNvSpPr/>
          <p:nvPr/>
        </p:nvSpPr>
        <p:spPr>
          <a:xfrm>
            <a:off x="10975350" y="587114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76" name="object 21476"/>
          <p:cNvSpPr/>
          <p:nvPr/>
        </p:nvSpPr>
        <p:spPr>
          <a:xfrm>
            <a:off x="11799990" y="5867418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2792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77" name="object 21477"/>
          <p:cNvSpPr/>
          <p:nvPr/>
        </p:nvSpPr>
        <p:spPr>
          <a:xfrm>
            <a:off x="11554273" y="5867418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0" y="0"/>
                </a:moveTo>
                <a:lnTo>
                  <a:pt x="1861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78" name="object 21478"/>
          <p:cNvSpPr/>
          <p:nvPr/>
        </p:nvSpPr>
        <p:spPr>
          <a:xfrm>
            <a:off x="10698918" y="751018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79" name="object 21479"/>
          <p:cNvSpPr/>
          <p:nvPr/>
        </p:nvSpPr>
        <p:spPr>
          <a:xfrm>
            <a:off x="10810607" y="751018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80" name="object 21480"/>
          <p:cNvSpPr/>
          <p:nvPr/>
        </p:nvSpPr>
        <p:spPr>
          <a:xfrm>
            <a:off x="10877621" y="751018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81" name="object 21481"/>
          <p:cNvSpPr/>
          <p:nvPr/>
        </p:nvSpPr>
        <p:spPr>
          <a:xfrm>
            <a:off x="10944635" y="751018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82" name="object 21482"/>
          <p:cNvSpPr/>
          <p:nvPr/>
        </p:nvSpPr>
        <p:spPr>
          <a:xfrm>
            <a:off x="10874829" y="750739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83" name="object 21483"/>
          <p:cNvSpPr/>
          <p:nvPr/>
        </p:nvSpPr>
        <p:spPr>
          <a:xfrm>
            <a:off x="10772447" y="7507392"/>
            <a:ext cx="41910" cy="3810"/>
          </a:xfrm>
          <a:custGeom>
            <a:avLst/>
            <a:gdLst/>
            <a:ahLst/>
            <a:cxnLst/>
            <a:rect l="l" t="t" r="r" b="b"/>
            <a:pathLst>
              <a:path w="41909" h="3809">
                <a:moveTo>
                  <a:pt x="0" y="2792"/>
                </a:moveTo>
                <a:lnTo>
                  <a:pt x="0" y="3722"/>
                </a:lnTo>
              </a:path>
              <a:path w="41909" h="3809">
                <a:moveTo>
                  <a:pt x="41883" y="3722"/>
                </a:moveTo>
                <a:lnTo>
                  <a:pt x="400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84" name="object 21484"/>
          <p:cNvSpPr/>
          <p:nvPr/>
        </p:nvSpPr>
        <p:spPr>
          <a:xfrm>
            <a:off x="10951150" y="7566959"/>
            <a:ext cx="27940" cy="3175"/>
          </a:xfrm>
          <a:custGeom>
            <a:avLst/>
            <a:gdLst/>
            <a:ahLst/>
            <a:cxnLst/>
            <a:rect l="l" t="t" r="r" b="b"/>
            <a:pathLst>
              <a:path w="27940" h="3175">
                <a:moveTo>
                  <a:pt x="27922" y="2792"/>
                </a:moveTo>
                <a:lnTo>
                  <a:pt x="26991" y="2792"/>
                </a:lnTo>
              </a:path>
              <a:path w="27940" h="3175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85" name="object 21485"/>
          <p:cNvSpPr/>
          <p:nvPr/>
        </p:nvSpPr>
        <p:spPr>
          <a:xfrm>
            <a:off x="10951150" y="7630250"/>
            <a:ext cx="3175" cy="5080"/>
          </a:xfrm>
          <a:custGeom>
            <a:avLst/>
            <a:gdLst/>
            <a:ahLst/>
            <a:cxnLst/>
            <a:rect l="l" t="t" r="r" b="b"/>
            <a:pathLst>
              <a:path w="3175" h="5079">
                <a:moveTo>
                  <a:pt x="0" y="3722"/>
                </a:moveTo>
                <a:lnTo>
                  <a:pt x="0" y="4653"/>
                </a:lnTo>
              </a:path>
              <a:path w="3175" h="5079">
                <a:moveTo>
                  <a:pt x="2792" y="93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486" name="object 21486"/>
          <p:cNvGrpSpPr/>
          <p:nvPr/>
        </p:nvGrpSpPr>
        <p:grpSpPr>
          <a:xfrm>
            <a:off x="10950219" y="7526937"/>
            <a:ext cx="5080" cy="43815"/>
            <a:chOff x="10950219" y="7526937"/>
            <a:chExt cx="5080" cy="43815"/>
          </a:xfrm>
        </p:grpSpPr>
        <p:sp>
          <p:nvSpPr>
            <p:cNvPr id="21487" name="object 21487"/>
            <p:cNvSpPr/>
            <p:nvPr/>
          </p:nvSpPr>
          <p:spPr>
            <a:xfrm>
              <a:off x="10950219" y="75269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88" name="object 21488"/>
            <p:cNvSpPr/>
            <p:nvPr/>
          </p:nvSpPr>
          <p:spPr>
            <a:xfrm>
              <a:off x="10951150" y="7567890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0" y="1861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489" name="object 21489"/>
          <p:cNvSpPr/>
          <p:nvPr/>
        </p:nvSpPr>
        <p:spPr>
          <a:xfrm>
            <a:off x="10643073" y="7541829"/>
            <a:ext cx="29209" cy="41910"/>
          </a:xfrm>
          <a:custGeom>
            <a:avLst/>
            <a:gdLst/>
            <a:ahLst/>
            <a:cxnLst/>
            <a:rect l="l" t="t" r="r" b="b"/>
            <a:pathLst>
              <a:path w="29209" h="41909">
                <a:moveTo>
                  <a:pt x="28853" y="41883"/>
                </a:moveTo>
                <a:lnTo>
                  <a:pt x="27922" y="41883"/>
                </a:lnTo>
              </a:path>
              <a:path w="29209" h="41909">
                <a:moveTo>
                  <a:pt x="0" y="39091"/>
                </a:moveTo>
                <a:lnTo>
                  <a:pt x="0" y="40022"/>
                </a:lnTo>
              </a:path>
              <a:path w="29209" h="41909">
                <a:moveTo>
                  <a:pt x="930" y="0"/>
                </a:moveTo>
                <a:lnTo>
                  <a:pt x="0" y="0"/>
                </a:lnTo>
              </a:path>
              <a:path w="29209" h="41909">
                <a:moveTo>
                  <a:pt x="0" y="41883"/>
                </a:moveTo>
                <a:lnTo>
                  <a:pt x="3722" y="4095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90" name="object 21490"/>
          <p:cNvSpPr/>
          <p:nvPr/>
        </p:nvSpPr>
        <p:spPr>
          <a:xfrm>
            <a:off x="9462888" y="762187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91" name="object 21491"/>
          <p:cNvSpPr/>
          <p:nvPr/>
        </p:nvSpPr>
        <p:spPr>
          <a:xfrm>
            <a:off x="9593192" y="762373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92" name="object 21492"/>
          <p:cNvSpPr/>
          <p:nvPr/>
        </p:nvSpPr>
        <p:spPr>
          <a:xfrm>
            <a:off x="10443894" y="762280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93" name="object 21493"/>
          <p:cNvSpPr/>
          <p:nvPr/>
        </p:nvSpPr>
        <p:spPr>
          <a:xfrm>
            <a:off x="10622596" y="762187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94" name="object 21494"/>
          <p:cNvSpPr/>
          <p:nvPr/>
        </p:nvSpPr>
        <p:spPr>
          <a:xfrm>
            <a:off x="9674167" y="762373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95" name="object 21495"/>
          <p:cNvSpPr/>
          <p:nvPr/>
        </p:nvSpPr>
        <p:spPr>
          <a:xfrm>
            <a:off x="9363299" y="762559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96" name="object 21496"/>
          <p:cNvSpPr/>
          <p:nvPr/>
        </p:nvSpPr>
        <p:spPr>
          <a:xfrm>
            <a:off x="10478331" y="7622804"/>
            <a:ext cx="10795" cy="3175"/>
          </a:xfrm>
          <a:custGeom>
            <a:avLst/>
            <a:gdLst/>
            <a:ahLst/>
            <a:cxnLst/>
            <a:rect l="l" t="t" r="r" b="b"/>
            <a:pathLst>
              <a:path w="10795" h="3175">
                <a:moveTo>
                  <a:pt x="10238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97" name="object 21497"/>
          <p:cNvSpPr/>
          <p:nvPr/>
        </p:nvSpPr>
        <p:spPr>
          <a:xfrm>
            <a:off x="9333514" y="7650726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930" y="0"/>
                </a:lnTo>
              </a:path>
              <a:path w="45720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98" name="object 21498"/>
          <p:cNvSpPr/>
          <p:nvPr/>
        </p:nvSpPr>
        <p:spPr>
          <a:xfrm>
            <a:off x="9489880" y="765072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99" name="object 21499"/>
          <p:cNvSpPr/>
          <p:nvPr/>
        </p:nvSpPr>
        <p:spPr>
          <a:xfrm>
            <a:off x="9556894" y="765072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00" name="object 21500"/>
          <p:cNvSpPr/>
          <p:nvPr/>
        </p:nvSpPr>
        <p:spPr>
          <a:xfrm>
            <a:off x="9623907" y="765072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01" name="object 21501"/>
          <p:cNvSpPr/>
          <p:nvPr/>
        </p:nvSpPr>
        <p:spPr>
          <a:xfrm>
            <a:off x="9757934" y="765072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02" name="object 21502"/>
          <p:cNvSpPr/>
          <p:nvPr/>
        </p:nvSpPr>
        <p:spPr>
          <a:xfrm>
            <a:off x="10048327" y="765072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03" name="object 21503"/>
          <p:cNvSpPr/>
          <p:nvPr/>
        </p:nvSpPr>
        <p:spPr>
          <a:xfrm>
            <a:off x="10360126" y="76497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04" name="object 21504"/>
          <p:cNvSpPr/>
          <p:nvPr/>
        </p:nvSpPr>
        <p:spPr>
          <a:xfrm>
            <a:off x="10471815" y="76497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05" name="object 21505"/>
          <p:cNvSpPr/>
          <p:nvPr/>
        </p:nvSpPr>
        <p:spPr>
          <a:xfrm>
            <a:off x="10538829" y="76497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06" name="object 21506"/>
          <p:cNvSpPr/>
          <p:nvPr/>
        </p:nvSpPr>
        <p:spPr>
          <a:xfrm>
            <a:off x="10605844" y="765072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07" name="object 21507"/>
          <p:cNvSpPr/>
          <p:nvPr/>
        </p:nvSpPr>
        <p:spPr>
          <a:xfrm>
            <a:off x="9324206" y="76497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08" name="object 21508"/>
          <p:cNvSpPr/>
          <p:nvPr/>
        </p:nvSpPr>
        <p:spPr>
          <a:xfrm>
            <a:off x="10044604" y="764700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09" name="object 21509"/>
          <p:cNvSpPr/>
          <p:nvPr/>
        </p:nvSpPr>
        <p:spPr>
          <a:xfrm>
            <a:off x="10354542" y="764886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10" name="object 21510"/>
          <p:cNvSpPr/>
          <p:nvPr/>
        </p:nvSpPr>
        <p:spPr>
          <a:xfrm>
            <a:off x="10483915" y="76497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11" name="object 21511"/>
          <p:cNvSpPr/>
          <p:nvPr/>
        </p:nvSpPr>
        <p:spPr>
          <a:xfrm>
            <a:off x="10612359" y="764979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12" name="object 21512"/>
          <p:cNvSpPr/>
          <p:nvPr/>
        </p:nvSpPr>
        <p:spPr>
          <a:xfrm>
            <a:off x="10562098" y="764700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13" name="object 21513"/>
          <p:cNvSpPr/>
          <p:nvPr/>
        </p:nvSpPr>
        <p:spPr>
          <a:xfrm>
            <a:off x="9735597" y="7647003"/>
            <a:ext cx="27305" cy="3810"/>
          </a:xfrm>
          <a:custGeom>
            <a:avLst/>
            <a:gdLst/>
            <a:ahLst/>
            <a:cxnLst/>
            <a:rect l="l" t="t" r="r" b="b"/>
            <a:pathLst>
              <a:path w="27304" h="3809">
                <a:moveTo>
                  <a:pt x="26991" y="1861"/>
                </a:moveTo>
                <a:lnTo>
                  <a:pt x="26991" y="2792"/>
                </a:lnTo>
              </a:path>
              <a:path w="27304" h="3809">
                <a:moveTo>
                  <a:pt x="0" y="3722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14" name="object 21514"/>
          <p:cNvSpPr/>
          <p:nvPr/>
        </p:nvSpPr>
        <p:spPr>
          <a:xfrm>
            <a:off x="12385429" y="60070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15" name="object 21515"/>
          <p:cNvSpPr/>
          <p:nvPr/>
        </p:nvSpPr>
        <p:spPr>
          <a:xfrm>
            <a:off x="12273739" y="60070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16" name="object 21516"/>
          <p:cNvSpPr/>
          <p:nvPr/>
        </p:nvSpPr>
        <p:spPr>
          <a:xfrm>
            <a:off x="12206726" y="60070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17" name="object 21517"/>
          <p:cNvSpPr/>
          <p:nvPr/>
        </p:nvSpPr>
        <p:spPr>
          <a:xfrm>
            <a:off x="12139712" y="60070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18" name="object 21518"/>
          <p:cNvSpPr/>
          <p:nvPr/>
        </p:nvSpPr>
        <p:spPr>
          <a:xfrm>
            <a:off x="12210449" y="601075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519" name="object 21519"/>
          <p:cNvGrpSpPr/>
          <p:nvPr/>
        </p:nvGrpSpPr>
        <p:grpSpPr>
          <a:xfrm>
            <a:off x="12270947" y="6006099"/>
            <a:ext cx="43815" cy="5715"/>
            <a:chOff x="12270947" y="6006099"/>
            <a:chExt cx="43815" cy="5715"/>
          </a:xfrm>
        </p:grpSpPr>
        <p:sp>
          <p:nvSpPr>
            <p:cNvPr id="21520" name="object 21520"/>
            <p:cNvSpPr/>
            <p:nvPr/>
          </p:nvSpPr>
          <p:spPr>
            <a:xfrm>
              <a:off x="12312830" y="60070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21" name="object 21521"/>
            <p:cNvSpPr/>
            <p:nvPr/>
          </p:nvSpPr>
          <p:spPr>
            <a:xfrm>
              <a:off x="12271877" y="6007030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10">
                  <a:moveTo>
                    <a:pt x="0" y="0"/>
                  </a:moveTo>
                  <a:lnTo>
                    <a:pt x="1861" y="3722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522" name="object 21522"/>
          <p:cNvSpPr/>
          <p:nvPr/>
        </p:nvSpPr>
        <p:spPr>
          <a:xfrm>
            <a:off x="12107136" y="5948393"/>
            <a:ext cx="27940" cy="3810"/>
          </a:xfrm>
          <a:custGeom>
            <a:avLst/>
            <a:gdLst/>
            <a:ahLst/>
            <a:cxnLst/>
            <a:rect l="l" t="t" r="r" b="b"/>
            <a:pathLst>
              <a:path w="27940" h="3810">
                <a:moveTo>
                  <a:pt x="0" y="0"/>
                </a:moveTo>
                <a:lnTo>
                  <a:pt x="930" y="930"/>
                </a:lnTo>
              </a:path>
              <a:path w="27940" h="3810">
                <a:moveTo>
                  <a:pt x="27922" y="3722"/>
                </a:moveTo>
                <a:lnTo>
                  <a:pt x="27922" y="279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23" name="object 21523"/>
          <p:cNvSpPr/>
          <p:nvPr/>
        </p:nvSpPr>
        <p:spPr>
          <a:xfrm>
            <a:off x="12131335" y="5884171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722" y="930"/>
                </a:moveTo>
                <a:lnTo>
                  <a:pt x="3722" y="0"/>
                </a:lnTo>
              </a:path>
              <a:path w="3809" h="3810">
                <a:moveTo>
                  <a:pt x="930" y="3722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24" name="object 21524"/>
          <p:cNvSpPr/>
          <p:nvPr/>
        </p:nvSpPr>
        <p:spPr>
          <a:xfrm>
            <a:off x="12131335" y="5949324"/>
            <a:ext cx="3810" cy="41910"/>
          </a:xfrm>
          <a:custGeom>
            <a:avLst/>
            <a:gdLst/>
            <a:ahLst/>
            <a:cxnLst/>
            <a:rect l="l" t="t" r="r" b="b"/>
            <a:pathLst>
              <a:path w="3809" h="41910">
                <a:moveTo>
                  <a:pt x="2792" y="40952"/>
                </a:moveTo>
                <a:lnTo>
                  <a:pt x="3722" y="41883"/>
                </a:lnTo>
              </a:path>
              <a:path w="3809" h="4191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525" name="object 21525"/>
          <p:cNvGrpSpPr/>
          <p:nvPr/>
        </p:nvGrpSpPr>
        <p:grpSpPr>
          <a:xfrm>
            <a:off x="12413351" y="5933501"/>
            <a:ext cx="31115" cy="43815"/>
            <a:chOff x="12413351" y="5933501"/>
            <a:chExt cx="31115" cy="43815"/>
          </a:xfrm>
        </p:grpSpPr>
        <p:sp>
          <p:nvSpPr>
            <p:cNvPr id="21526" name="object 21526"/>
            <p:cNvSpPr/>
            <p:nvPr/>
          </p:nvSpPr>
          <p:spPr>
            <a:xfrm>
              <a:off x="12414282" y="593443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27" name="object 21527"/>
            <p:cNvSpPr/>
            <p:nvPr/>
          </p:nvSpPr>
          <p:spPr>
            <a:xfrm>
              <a:off x="12441263" y="5936301"/>
              <a:ext cx="3175" cy="41275"/>
            </a:xfrm>
            <a:custGeom>
              <a:avLst/>
              <a:gdLst/>
              <a:ahLst/>
              <a:cxnLst/>
              <a:rect l="l" t="t" r="r" b="b"/>
              <a:pathLst>
                <a:path w="3175" h="41275">
                  <a:moveTo>
                    <a:pt x="1866" y="40017"/>
                  </a:moveTo>
                  <a:lnTo>
                    <a:pt x="1587" y="39357"/>
                  </a:lnTo>
                  <a:lnTo>
                    <a:pt x="939" y="39090"/>
                  </a:lnTo>
                  <a:lnTo>
                    <a:pt x="279" y="39357"/>
                  </a:lnTo>
                  <a:lnTo>
                    <a:pt x="0" y="40017"/>
                  </a:lnTo>
                  <a:lnTo>
                    <a:pt x="279" y="40678"/>
                  </a:lnTo>
                  <a:lnTo>
                    <a:pt x="939" y="40944"/>
                  </a:lnTo>
                  <a:lnTo>
                    <a:pt x="1587" y="40678"/>
                  </a:lnTo>
                  <a:lnTo>
                    <a:pt x="1866" y="40017"/>
                  </a:lnTo>
                  <a:close/>
                </a:path>
                <a:path w="3175" h="41275">
                  <a:moveTo>
                    <a:pt x="2794" y="927"/>
                  </a:moveTo>
                  <a:lnTo>
                    <a:pt x="2527" y="266"/>
                  </a:lnTo>
                  <a:lnTo>
                    <a:pt x="1866" y="0"/>
                  </a:lnTo>
                  <a:lnTo>
                    <a:pt x="1206" y="266"/>
                  </a:lnTo>
                  <a:lnTo>
                    <a:pt x="939" y="927"/>
                  </a:lnTo>
                  <a:lnTo>
                    <a:pt x="1206" y="1587"/>
                  </a:lnTo>
                  <a:lnTo>
                    <a:pt x="1866" y="1854"/>
                  </a:lnTo>
                  <a:lnTo>
                    <a:pt x="2527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28" name="object 21528"/>
            <p:cNvSpPr/>
            <p:nvPr/>
          </p:nvSpPr>
          <p:spPr>
            <a:xfrm>
              <a:off x="12439412" y="5934432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09" h="1904">
                  <a:moveTo>
                    <a:pt x="3722" y="0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529" name="object 21529"/>
          <p:cNvSpPr/>
          <p:nvPr/>
        </p:nvSpPr>
        <p:spPr>
          <a:xfrm>
            <a:off x="12162980" y="751111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30" name="object 21530"/>
          <p:cNvSpPr/>
          <p:nvPr/>
        </p:nvSpPr>
        <p:spPr>
          <a:xfrm>
            <a:off x="12274670" y="751111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31" name="object 21531"/>
          <p:cNvSpPr/>
          <p:nvPr/>
        </p:nvSpPr>
        <p:spPr>
          <a:xfrm>
            <a:off x="12341683" y="751111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32" name="object 21532"/>
          <p:cNvSpPr/>
          <p:nvPr/>
        </p:nvSpPr>
        <p:spPr>
          <a:xfrm>
            <a:off x="12408697" y="751111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33" name="object 21533"/>
          <p:cNvSpPr/>
          <p:nvPr/>
        </p:nvSpPr>
        <p:spPr>
          <a:xfrm>
            <a:off x="12338891" y="750739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34" name="object 21534"/>
          <p:cNvSpPr/>
          <p:nvPr/>
        </p:nvSpPr>
        <p:spPr>
          <a:xfrm>
            <a:off x="12235579" y="7507392"/>
            <a:ext cx="41910" cy="3810"/>
          </a:xfrm>
          <a:custGeom>
            <a:avLst/>
            <a:gdLst/>
            <a:ahLst/>
            <a:cxnLst/>
            <a:rect l="l" t="t" r="r" b="b"/>
            <a:pathLst>
              <a:path w="41909" h="3809">
                <a:moveTo>
                  <a:pt x="930" y="2792"/>
                </a:moveTo>
                <a:lnTo>
                  <a:pt x="0" y="3722"/>
                </a:lnTo>
              </a:path>
              <a:path w="41909" h="3809">
                <a:moveTo>
                  <a:pt x="41883" y="3722"/>
                </a:moveTo>
                <a:lnTo>
                  <a:pt x="4095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35" name="object 21535"/>
          <p:cNvSpPr/>
          <p:nvPr/>
        </p:nvSpPr>
        <p:spPr>
          <a:xfrm>
            <a:off x="12107136" y="7564167"/>
            <a:ext cx="27940" cy="41910"/>
          </a:xfrm>
          <a:custGeom>
            <a:avLst/>
            <a:gdLst/>
            <a:ahLst/>
            <a:cxnLst/>
            <a:rect l="l" t="t" r="r" b="b"/>
            <a:pathLst>
              <a:path w="27940" h="41909">
                <a:moveTo>
                  <a:pt x="27922" y="2792"/>
                </a:moveTo>
                <a:lnTo>
                  <a:pt x="27922" y="1861"/>
                </a:lnTo>
              </a:path>
              <a:path w="27940" h="41909">
                <a:moveTo>
                  <a:pt x="26991" y="40952"/>
                </a:moveTo>
                <a:lnTo>
                  <a:pt x="27922" y="41883"/>
                </a:lnTo>
              </a:path>
              <a:path w="27940" h="41909">
                <a:moveTo>
                  <a:pt x="27922" y="0"/>
                </a:moveTo>
                <a:lnTo>
                  <a:pt x="24199" y="930"/>
                </a:lnTo>
              </a:path>
              <a:path w="27940" h="4190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36" name="object 21536"/>
          <p:cNvSpPr/>
          <p:nvPr/>
        </p:nvSpPr>
        <p:spPr>
          <a:xfrm>
            <a:off x="12443135" y="757999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37" name="object 21537"/>
          <p:cNvSpPr/>
          <p:nvPr/>
        </p:nvSpPr>
        <p:spPr>
          <a:xfrm>
            <a:off x="12439412" y="7512976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3722" y="930"/>
                </a:moveTo>
                <a:lnTo>
                  <a:pt x="3722" y="0"/>
                </a:lnTo>
              </a:path>
              <a:path w="3809" h="5079">
                <a:moveTo>
                  <a:pt x="0" y="3722"/>
                </a:moveTo>
                <a:lnTo>
                  <a:pt x="0" y="4653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538" name="object 21538"/>
          <p:cNvGrpSpPr/>
          <p:nvPr/>
        </p:nvGrpSpPr>
        <p:grpSpPr>
          <a:xfrm>
            <a:off x="12414282" y="7577197"/>
            <a:ext cx="29845" cy="43815"/>
            <a:chOff x="12414282" y="7577197"/>
            <a:chExt cx="29845" cy="43815"/>
          </a:xfrm>
        </p:grpSpPr>
        <p:sp>
          <p:nvSpPr>
            <p:cNvPr id="21539" name="object 21539"/>
            <p:cNvSpPr/>
            <p:nvPr/>
          </p:nvSpPr>
          <p:spPr>
            <a:xfrm>
              <a:off x="12441273" y="76190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40" name="object 21540"/>
            <p:cNvSpPr/>
            <p:nvPr/>
          </p:nvSpPr>
          <p:spPr>
            <a:xfrm>
              <a:off x="12414282" y="7578128"/>
              <a:ext cx="29209" cy="1270"/>
            </a:xfrm>
            <a:custGeom>
              <a:avLst/>
              <a:gdLst/>
              <a:ahLst/>
              <a:cxnLst/>
              <a:rect l="l" t="t" r="r" b="b"/>
              <a:pathLst>
                <a:path w="29209" h="1270">
                  <a:moveTo>
                    <a:pt x="28853" y="0"/>
                  </a:moveTo>
                  <a:lnTo>
                    <a:pt x="25130" y="930"/>
                  </a:lnTo>
                </a:path>
                <a:path w="29209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541" name="object 21541"/>
          <p:cNvSpPr/>
          <p:nvPr/>
        </p:nvSpPr>
        <p:spPr>
          <a:xfrm>
            <a:off x="13537691" y="589534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42" name="object 21542"/>
          <p:cNvSpPr/>
          <p:nvPr/>
        </p:nvSpPr>
        <p:spPr>
          <a:xfrm>
            <a:off x="13408318" y="589347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43" name="object 21543"/>
          <p:cNvSpPr/>
          <p:nvPr/>
        </p:nvSpPr>
        <p:spPr>
          <a:xfrm>
            <a:off x="12558548" y="589440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44" name="object 21544"/>
          <p:cNvSpPr/>
          <p:nvPr/>
        </p:nvSpPr>
        <p:spPr>
          <a:xfrm>
            <a:off x="13017405" y="5895340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45" name="object 21545"/>
          <p:cNvSpPr/>
          <p:nvPr/>
        </p:nvSpPr>
        <p:spPr>
          <a:xfrm>
            <a:off x="13327343" y="589347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46" name="object 21546"/>
          <p:cNvSpPr/>
          <p:nvPr/>
        </p:nvSpPr>
        <p:spPr>
          <a:xfrm>
            <a:off x="12513871" y="5892548"/>
            <a:ext cx="10795" cy="3810"/>
          </a:xfrm>
          <a:custGeom>
            <a:avLst/>
            <a:gdLst/>
            <a:ahLst/>
            <a:cxnLst/>
            <a:rect l="l" t="t" r="r" b="b"/>
            <a:pathLst>
              <a:path w="10795" h="3810">
                <a:moveTo>
                  <a:pt x="0" y="0"/>
                </a:moveTo>
                <a:lnTo>
                  <a:pt x="10238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47" name="object 21547"/>
          <p:cNvSpPr/>
          <p:nvPr/>
        </p:nvSpPr>
        <p:spPr>
          <a:xfrm>
            <a:off x="13510699" y="58664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48" name="object 21548"/>
          <p:cNvSpPr/>
          <p:nvPr/>
        </p:nvSpPr>
        <p:spPr>
          <a:xfrm>
            <a:off x="13443686" y="58664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49" name="object 21549"/>
          <p:cNvSpPr/>
          <p:nvPr/>
        </p:nvSpPr>
        <p:spPr>
          <a:xfrm>
            <a:off x="13376671" y="58664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50" name="object 21550"/>
          <p:cNvSpPr/>
          <p:nvPr/>
        </p:nvSpPr>
        <p:spPr>
          <a:xfrm>
            <a:off x="13020197" y="5867418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51" name="object 21551"/>
          <p:cNvSpPr/>
          <p:nvPr/>
        </p:nvSpPr>
        <p:spPr>
          <a:xfrm>
            <a:off x="12640453" y="5867418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606" y="0"/>
                </a:moveTo>
                <a:lnTo>
                  <a:pt x="44675" y="0"/>
                </a:lnTo>
              </a:path>
              <a:path w="4572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52" name="object 21552"/>
          <p:cNvSpPr/>
          <p:nvPr/>
        </p:nvSpPr>
        <p:spPr>
          <a:xfrm>
            <a:off x="12528763" y="586741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53" name="object 21553"/>
          <p:cNvSpPr/>
          <p:nvPr/>
        </p:nvSpPr>
        <p:spPr>
          <a:xfrm>
            <a:off x="12461750" y="586741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54" name="object 21554"/>
          <p:cNvSpPr/>
          <p:nvPr/>
        </p:nvSpPr>
        <p:spPr>
          <a:xfrm>
            <a:off x="12646968" y="586928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55" name="object 21555"/>
          <p:cNvSpPr/>
          <p:nvPr/>
        </p:nvSpPr>
        <p:spPr>
          <a:xfrm>
            <a:off x="12515732" y="58664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56" name="object 21556"/>
          <p:cNvSpPr/>
          <p:nvPr/>
        </p:nvSpPr>
        <p:spPr>
          <a:xfrm>
            <a:off x="12438481" y="587021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57" name="object 21557"/>
          <p:cNvSpPr/>
          <p:nvPr/>
        </p:nvSpPr>
        <p:spPr>
          <a:xfrm>
            <a:off x="13018335" y="5867418"/>
            <a:ext cx="1270" cy="3810"/>
          </a:xfrm>
          <a:custGeom>
            <a:avLst/>
            <a:gdLst/>
            <a:ahLst/>
            <a:cxnLst/>
            <a:rect l="l" t="t" r="r" b="b"/>
            <a:pathLst>
              <a:path w="1269" h="3810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58" name="object 21558"/>
          <p:cNvSpPr/>
          <p:nvPr/>
        </p:nvSpPr>
        <p:spPr>
          <a:xfrm>
            <a:off x="13843906" y="764793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59" name="object 21559"/>
          <p:cNvSpPr/>
          <p:nvPr/>
        </p:nvSpPr>
        <p:spPr>
          <a:xfrm>
            <a:off x="12994136" y="764886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60" name="object 21560"/>
          <p:cNvSpPr/>
          <p:nvPr/>
        </p:nvSpPr>
        <p:spPr>
          <a:xfrm>
            <a:off x="12684198" y="764793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61" name="object 21561"/>
          <p:cNvSpPr/>
          <p:nvPr/>
        </p:nvSpPr>
        <p:spPr>
          <a:xfrm>
            <a:off x="13453924" y="764979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62" name="object 21562"/>
          <p:cNvSpPr/>
          <p:nvPr/>
        </p:nvSpPr>
        <p:spPr>
          <a:xfrm>
            <a:off x="13762932" y="764793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63" name="object 21563"/>
          <p:cNvSpPr/>
          <p:nvPr/>
        </p:nvSpPr>
        <p:spPr>
          <a:xfrm>
            <a:off x="14437723" y="762280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64" name="object 21564"/>
          <p:cNvSpPr/>
          <p:nvPr/>
        </p:nvSpPr>
        <p:spPr>
          <a:xfrm>
            <a:off x="14370708" y="762280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65" name="object 21565"/>
          <p:cNvSpPr/>
          <p:nvPr/>
        </p:nvSpPr>
        <p:spPr>
          <a:xfrm>
            <a:off x="14303695" y="762280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66" name="object 21566"/>
          <p:cNvSpPr/>
          <p:nvPr/>
        </p:nvSpPr>
        <p:spPr>
          <a:xfrm>
            <a:off x="14169668" y="762280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67" name="object 21567"/>
          <p:cNvSpPr/>
          <p:nvPr/>
        </p:nvSpPr>
        <p:spPr>
          <a:xfrm>
            <a:off x="13879275" y="762187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68" name="object 21568"/>
          <p:cNvSpPr/>
          <p:nvPr/>
        </p:nvSpPr>
        <p:spPr>
          <a:xfrm>
            <a:off x="13812260" y="762187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69" name="object 21569"/>
          <p:cNvSpPr/>
          <p:nvPr/>
        </p:nvSpPr>
        <p:spPr>
          <a:xfrm>
            <a:off x="13679165" y="762280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70" name="object 21570"/>
          <p:cNvSpPr/>
          <p:nvPr/>
        </p:nvSpPr>
        <p:spPr>
          <a:xfrm>
            <a:off x="13567475" y="7622804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45606" y="0"/>
                </a:moveTo>
                <a:lnTo>
                  <a:pt x="44675" y="0"/>
                </a:lnTo>
              </a:path>
              <a:path w="4571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71" name="object 21571"/>
          <p:cNvSpPr/>
          <p:nvPr/>
        </p:nvSpPr>
        <p:spPr>
          <a:xfrm>
            <a:off x="13455786" y="762280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72" name="object 21572"/>
          <p:cNvSpPr/>
          <p:nvPr/>
        </p:nvSpPr>
        <p:spPr>
          <a:xfrm>
            <a:off x="13388773" y="762280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73" name="object 21573"/>
          <p:cNvSpPr/>
          <p:nvPr/>
        </p:nvSpPr>
        <p:spPr>
          <a:xfrm>
            <a:off x="13321758" y="762280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74" name="object 21574"/>
          <p:cNvSpPr/>
          <p:nvPr/>
        </p:nvSpPr>
        <p:spPr>
          <a:xfrm>
            <a:off x="12964352" y="762280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75" name="object 21575"/>
          <p:cNvSpPr/>
          <p:nvPr/>
        </p:nvSpPr>
        <p:spPr>
          <a:xfrm>
            <a:off x="12696297" y="762280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76" name="object 21576"/>
          <p:cNvSpPr/>
          <p:nvPr/>
        </p:nvSpPr>
        <p:spPr>
          <a:xfrm>
            <a:off x="12584608" y="7621883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90" h="1904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  <a:path w="46990" h="1904">
                <a:moveTo>
                  <a:pt x="46532" y="927"/>
                </a:moveTo>
                <a:lnTo>
                  <a:pt x="46253" y="266"/>
                </a:lnTo>
                <a:lnTo>
                  <a:pt x="45605" y="0"/>
                </a:lnTo>
                <a:lnTo>
                  <a:pt x="44945" y="266"/>
                </a:lnTo>
                <a:lnTo>
                  <a:pt x="44665" y="927"/>
                </a:lnTo>
                <a:lnTo>
                  <a:pt x="44945" y="1587"/>
                </a:lnTo>
                <a:lnTo>
                  <a:pt x="45605" y="1854"/>
                </a:lnTo>
                <a:lnTo>
                  <a:pt x="46253" y="1587"/>
                </a:lnTo>
                <a:lnTo>
                  <a:pt x="46532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77" name="object 21577"/>
          <p:cNvSpPr/>
          <p:nvPr/>
        </p:nvSpPr>
        <p:spPr>
          <a:xfrm>
            <a:off x="12472918" y="762187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78" name="object 21578"/>
          <p:cNvSpPr/>
          <p:nvPr/>
        </p:nvSpPr>
        <p:spPr>
          <a:xfrm>
            <a:off x="14242265" y="7624665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79" name="object 21579"/>
          <p:cNvSpPr/>
          <p:nvPr/>
        </p:nvSpPr>
        <p:spPr>
          <a:xfrm>
            <a:off x="13391563" y="762466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80" name="object 21580"/>
          <p:cNvSpPr/>
          <p:nvPr/>
        </p:nvSpPr>
        <p:spPr>
          <a:xfrm>
            <a:off x="13494877" y="762280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581" name="object 21581"/>
          <p:cNvGrpSpPr/>
          <p:nvPr/>
        </p:nvGrpSpPr>
        <p:grpSpPr>
          <a:xfrm>
            <a:off x="13674511" y="7621873"/>
            <a:ext cx="27940" cy="5080"/>
            <a:chOff x="13674511" y="7621873"/>
            <a:chExt cx="27940" cy="5080"/>
          </a:xfrm>
        </p:grpSpPr>
        <p:sp>
          <p:nvSpPr>
            <p:cNvPr id="21582" name="object 21582"/>
            <p:cNvSpPr/>
            <p:nvPr/>
          </p:nvSpPr>
          <p:spPr>
            <a:xfrm>
              <a:off x="13674511" y="76228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83" name="object 21583"/>
            <p:cNvSpPr/>
            <p:nvPr/>
          </p:nvSpPr>
          <p:spPr>
            <a:xfrm>
              <a:off x="13699641" y="7622804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5" h="3175">
                  <a:moveTo>
                    <a:pt x="1861" y="0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584" name="object 21584"/>
          <p:cNvSpPr/>
          <p:nvPr/>
        </p:nvSpPr>
        <p:spPr>
          <a:xfrm>
            <a:off x="13453924" y="7622804"/>
            <a:ext cx="1270" cy="3175"/>
          </a:xfrm>
          <a:custGeom>
            <a:avLst/>
            <a:gdLst/>
            <a:ahLst/>
            <a:cxnLst/>
            <a:rect l="l" t="t" r="r" b="b"/>
            <a:pathLst>
              <a:path w="1269" h="3175">
                <a:moveTo>
                  <a:pt x="0" y="0"/>
                </a:moveTo>
                <a:lnTo>
                  <a:pt x="930" y="279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85" name="object 21585"/>
          <p:cNvSpPr/>
          <p:nvPr/>
        </p:nvSpPr>
        <p:spPr>
          <a:xfrm>
            <a:off x="12992274" y="745620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86" name="object 21586"/>
          <p:cNvSpPr/>
          <p:nvPr/>
        </p:nvSpPr>
        <p:spPr>
          <a:xfrm>
            <a:off x="12991344" y="727563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87" name="object 21587"/>
          <p:cNvSpPr/>
          <p:nvPr/>
        </p:nvSpPr>
        <p:spPr>
          <a:xfrm>
            <a:off x="12994136" y="714626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88" name="object 21588"/>
          <p:cNvSpPr/>
          <p:nvPr/>
        </p:nvSpPr>
        <p:spPr>
          <a:xfrm>
            <a:off x="12993206" y="629649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89" name="object 21589"/>
          <p:cNvSpPr/>
          <p:nvPr/>
        </p:nvSpPr>
        <p:spPr>
          <a:xfrm>
            <a:off x="12992275" y="611685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90" name="object 21590"/>
          <p:cNvSpPr/>
          <p:nvPr/>
        </p:nvSpPr>
        <p:spPr>
          <a:xfrm>
            <a:off x="12994136" y="598562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91" name="object 21591"/>
          <p:cNvSpPr/>
          <p:nvPr/>
        </p:nvSpPr>
        <p:spPr>
          <a:xfrm>
            <a:off x="12994136" y="706621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92" name="object 21592"/>
          <p:cNvSpPr/>
          <p:nvPr/>
        </p:nvSpPr>
        <p:spPr>
          <a:xfrm>
            <a:off x="12995067" y="737615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93" name="object 21593"/>
          <p:cNvSpPr/>
          <p:nvPr/>
        </p:nvSpPr>
        <p:spPr>
          <a:xfrm>
            <a:off x="12992275" y="742641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94" name="object 21594"/>
          <p:cNvSpPr/>
          <p:nvPr/>
        </p:nvSpPr>
        <p:spPr>
          <a:xfrm>
            <a:off x="12992275" y="6525455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4">
                <a:moveTo>
                  <a:pt x="3722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95" name="object 21595"/>
          <p:cNvSpPr/>
          <p:nvPr/>
        </p:nvSpPr>
        <p:spPr>
          <a:xfrm>
            <a:off x="12992275" y="6252747"/>
            <a:ext cx="3810" cy="9525"/>
          </a:xfrm>
          <a:custGeom>
            <a:avLst/>
            <a:gdLst/>
            <a:ahLst/>
            <a:cxnLst/>
            <a:rect l="l" t="t" r="r" b="b"/>
            <a:pathLst>
              <a:path w="3809" h="9525">
                <a:moveTo>
                  <a:pt x="3722" y="0"/>
                </a:moveTo>
                <a:lnTo>
                  <a:pt x="0" y="9307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96" name="object 21596"/>
          <p:cNvSpPr/>
          <p:nvPr/>
        </p:nvSpPr>
        <p:spPr>
          <a:xfrm>
            <a:off x="13021127" y="760698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97" name="object 21597"/>
          <p:cNvSpPr/>
          <p:nvPr/>
        </p:nvSpPr>
        <p:spPr>
          <a:xfrm>
            <a:off x="13021127" y="747295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98" name="object 21598"/>
          <p:cNvSpPr/>
          <p:nvPr/>
        </p:nvSpPr>
        <p:spPr>
          <a:xfrm>
            <a:off x="13021127" y="7361264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99" name="object 21599"/>
          <p:cNvSpPr/>
          <p:nvPr/>
        </p:nvSpPr>
        <p:spPr>
          <a:xfrm>
            <a:off x="13021127" y="724957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00" name="object 21600"/>
          <p:cNvSpPr/>
          <p:nvPr/>
        </p:nvSpPr>
        <p:spPr>
          <a:xfrm>
            <a:off x="13021127" y="718256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01" name="object 21601"/>
          <p:cNvSpPr/>
          <p:nvPr/>
        </p:nvSpPr>
        <p:spPr>
          <a:xfrm>
            <a:off x="13021127" y="711554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02" name="object 21602"/>
          <p:cNvSpPr/>
          <p:nvPr/>
        </p:nvSpPr>
        <p:spPr>
          <a:xfrm>
            <a:off x="13021127" y="698152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03" name="object 21603"/>
          <p:cNvSpPr/>
          <p:nvPr/>
        </p:nvSpPr>
        <p:spPr>
          <a:xfrm>
            <a:off x="13021127" y="6869831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04" name="object 21604"/>
          <p:cNvSpPr/>
          <p:nvPr/>
        </p:nvSpPr>
        <p:spPr>
          <a:xfrm>
            <a:off x="13020192" y="6378400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5" h="46989">
                <a:moveTo>
                  <a:pt x="1854" y="45605"/>
                </a:moveTo>
                <a:lnTo>
                  <a:pt x="1587" y="44945"/>
                </a:lnTo>
                <a:lnTo>
                  <a:pt x="927" y="44678"/>
                </a:lnTo>
                <a:lnTo>
                  <a:pt x="266" y="44945"/>
                </a:lnTo>
                <a:lnTo>
                  <a:pt x="0" y="45605"/>
                </a:lnTo>
                <a:lnTo>
                  <a:pt x="266" y="46266"/>
                </a:lnTo>
                <a:lnTo>
                  <a:pt x="927" y="46545"/>
                </a:lnTo>
                <a:lnTo>
                  <a:pt x="1587" y="46266"/>
                </a:lnTo>
                <a:lnTo>
                  <a:pt x="1854" y="45605"/>
                </a:lnTo>
                <a:close/>
              </a:path>
              <a:path w="1905" h="46989">
                <a:moveTo>
                  <a:pt x="1854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05" name="object 21605"/>
          <p:cNvSpPr/>
          <p:nvPr/>
        </p:nvSpPr>
        <p:spPr>
          <a:xfrm>
            <a:off x="13021127" y="626763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06" name="object 21606"/>
          <p:cNvSpPr/>
          <p:nvPr/>
        </p:nvSpPr>
        <p:spPr>
          <a:xfrm>
            <a:off x="13021127" y="620062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07" name="object 21607"/>
          <p:cNvSpPr/>
          <p:nvPr/>
        </p:nvSpPr>
        <p:spPr>
          <a:xfrm>
            <a:off x="13021127" y="613361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08" name="object 21608"/>
          <p:cNvSpPr/>
          <p:nvPr/>
        </p:nvSpPr>
        <p:spPr>
          <a:xfrm>
            <a:off x="13021127" y="599958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09" name="object 21609"/>
          <p:cNvSpPr/>
          <p:nvPr/>
        </p:nvSpPr>
        <p:spPr>
          <a:xfrm>
            <a:off x="13021127" y="593257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10" name="object 21610"/>
          <p:cNvSpPr/>
          <p:nvPr/>
        </p:nvSpPr>
        <p:spPr>
          <a:xfrm>
            <a:off x="13018335" y="7545552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11" name="object 21611"/>
          <p:cNvSpPr/>
          <p:nvPr/>
        </p:nvSpPr>
        <p:spPr>
          <a:xfrm>
            <a:off x="13020197" y="7415248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12" name="object 21612"/>
          <p:cNvSpPr/>
          <p:nvPr/>
        </p:nvSpPr>
        <p:spPr>
          <a:xfrm>
            <a:off x="13017405" y="669485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13" name="object 21613"/>
          <p:cNvSpPr/>
          <p:nvPr/>
        </p:nvSpPr>
        <p:spPr>
          <a:xfrm>
            <a:off x="13018335" y="6384912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14" name="object 21614"/>
          <p:cNvSpPr/>
          <p:nvPr/>
        </p:nvSpPr>
        <p:spPr>
          <a:xfrm>
            <a:off x="13020197" y="625460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15" name="object 21615"/>
          <p:cNvSpPr/>
          <p:nvPr/>
        </p:nvSpPr>
        <p:spPr>
          <a:xfrm>
            <a:off x="13020197" y="612802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16" name="object 21616"/>
          <p:cNvSpPr/>
          <p:nvPr/>
        </p:nvSpPr>
        <p:spPr>
          <a:xfrm>
            <a:off x="13017405" y="6177356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17" name="object 21617"/>
          <p:cNvSpPr/>
          <p:nvPr/>
        </p:nvSpPr>
        <p:spPr>
          <a:xfrm>
            <a:off x="13019265" y="679723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18" name="object 21618"/>
          <p:cNvSpPr/>
          <p:nvPr/>
        </p:nvSpPr>
        <p:spPr>
          <a:xfrm>
            <a:off x="13017405" y="6977798"/>
            <a:ext cx="3810" cy="27305"/>
          </a:xfrm>
          <a:custGeom>
            <a:avLst/>
            <a:gdLst/>
            <a:ahLst/>
            <a:cxnLst/>
            <a:rect l="l" t="t" r="r" b="b"/>
            <a:pathLst>
              <a:path w="3809" h="27304">
                <a:moveTo>
                  <a:pt x="1861" y="0"/>
                </a:moveTo>
                <a:lnTo>
                  <a:pt x="2792" y="0"/>
                </a:lnTo>
              </a:path>
              <a:path w="3809" h="27304">
                <a:moveTo>
                  <a:pt x="3722" y="26991"/>
                </a:moveTo>
                <a:lnTo>
                  <a:pt x="0" y="251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19" name="object 21619"/>
          <p:cNvSpPr/>
          <p:nvPr/>
        </p:nvSpPr>
        <p:spPr>
          <a:xfrm>
            <a:off x="13723841" y="616711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20" name="object 21620"/>
          <p:cNvSpPr/>
          <p:nvPr/>
        </p:nvSpPr>
        <p:spPr>
          <a:xfrm>
            <a:off x="13723841" y="6234132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21" name="object 21621"/>
          <p:cNvSpPr/>
          <p:nvPr/>
        </p:nvSpPr>
        <p:spPr>
          <a:xfrm>
            <a:off x="13723841" y="639049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22" name="object 21622"/>
          <p:cNvSpPr/>
          <p:nvPr/>
        </p:nvSpPr>
        <p:spPr>
          <a:xfrm>
            <a:off x="13723841" y="645751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23" name="object 21623"/>
          <p:cNvSpPr/>
          <p:nvPr/>
        </p:nvSpPr>
        <p:spPr>
          <a:xfrm>
            <a:off x="13723841" y="652452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24" name="object 21624"/>
          <p:cNvSpPr/>
          <p:nvPr/>
        </p:nvSpPr>
        <p:spPr>
          <a:xfrm>
            <a:off x="13722909" y="665762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25" name="object 21625"/>
          <p:cNvSpPr/>
          <p:nvPr/>
        </p:nvSpPr>
        <p:spPr>
          <a:xfrm>
            <a:off x="13722909" y="672463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26" name="object 21626"/>
          <p:cNvSpPr/>
          <p:nvPr/>
        </p:nvSpPr>
        <p:spPr>
          <a:xfrm>
            <a:off x="13727563" y="645378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27" name="object 21627"/>
          <p:cNvSpPr/>
          <p:nvPr/>
        </p:nvSpPr>
        <p:spPr>
          <a:xfrm>
            <a:off x="13723839" y="635047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628" name="object 21628"/>
          <p:cNvGrpSpPr/>
          <p:nvPr/>
        </p:nvGrpSpPr>
        <p:grpSpPr>
          <a:xfrm>
            <a:off x="13722909" y="6143849"/>
            <a:ext cx="5715" cy="29209"/>
            <a:chOff x="13722909" y="6143849"/>
            <a:chExt cx="5715" cy="29209"/>
          </a:xfrm>
        </p:grpSpPr>
        <p:sp>
          <p:nvSpPr>
            <p:cNvPr id="21629" name="object 21629"/>
            <p:cNvSpPr/>
            <p:nvPr/>
          </p:nvSpPr>
          <p:spPr>
            <a:xfrm>
              <a:off x="13724770" y="61708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30" name="object 21630"/>
            <p:cNvSpPr/>
            <p:nvPr/>
          </p:nvSpPr>
          <p:spPr>
            <a:xfrm>
              <a:off x="13723840" y="6144780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09" h="3175">
                  <a:moveTo>
                    <a:pt x="0" y="0"/>
                  </a:moveTo>
                  <a:lnTo>
                    <a:pt x="3722" y="2792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631" name="object 21631"/>
          <p:cNvSpPr/>
          <p:nvPr/>
        </p:nvSpPr>
        <p:spPr>
          <a:xfrm>
            <a:off x="13723841" y="6391428"/>
            <a:ext cx="29209" cy="1905"/>
          </a:xfrm>
          <a:custGeom>
            <a:avLst/>
            <a:gdLst/>
            <a:ahLst/>
            <a:cxnLst/>
            <a:rect l="l" t="t" r="r" b="b"/>
            <a:pathLst>
              <a:path w="29209" h="1904">
                <a:moveTo>
                  <a:pt x="0" y="1861"/>
                </a:moveTo>
                <a:lnTo>
                  <a:pt x="3722" y="0"/>
                </a:lnTo>
              </a:path>
              <a:path w="29209" h="1904">
                <a:moveTo>
                  <a:pt x="28853" y="1861"/>
                </a:moveTo>
                <a:lnTo>
                  <a:pt x="27922" y="1861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32" name="object 21632"/>
          <p:cNvSpPr/>
          <p:nvPr/>
        </p:nvSpPr>
        <p:spPr>
          <a:xfrm>
            <a:off x="13750831" y="60824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33" name="object 21633"/>
          <p:cNvSpPr/>
          <p:nvPr/>
        </p:nvSpPr>
        <p:spPr>
          <a:xfrm>
            <a:off x="13748971" y="6604568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4">
                <a:moveTo>
                  <a:pt x="0" y="0"/>
                </a:moveTo>
                <a:lnTo>
                  <a:pt x="372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34" name="object 21634"/>
          <p:cNvSpPr/>
          <p:nvPr/>
        </p:nvSpPr>
        <p:spPr>
          <a:xfrm>
            <a:off x="13849491" y="6007030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35" name="object 21635"/>
          <p:cNvSpPr/>
          <p:nvPr/>
        </p:nvSpPr>
        <p:spPr>
          <a:xfrm>
            <a:off x="13737801" y="6007030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36" name="object 21636"/>
          <p:cNvSpPr/>
          <p:nvPr/>
        </p:nvSpPr>
        <p:spPr>
          <a:xfrm>
            <a:off x="13670788" y="6007030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37" name="object 21637"/>
          <p:cNvSpPr/>
          <p:nvPr/>
        </p:nvSpPr>
        <p:spPr>
          <a:xfrm>
            <a:off x="13603774" y="6007030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38" name="object 21638"/>
          <p:cNvSpPr/>
          <p:nvPr/>
        </p:nvSpPr>
        <p:spPr>
          <a:xfrm>
            <a:off x="13673580" y="600982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39" name="object 21639"/>
          <p:cNvSpPr/>
          <p:nvPr/>
        </p:nvSpPr>
        <p:spPr>
          <a:xfrm>
            <a:off x="13735941" y="6007030"/>
            <a:ext cx="41910" cy="3810"/>
          </a:xfrm>
          <a:custGeom>
            <a:avLst/>
            <a:gdLst/>
            <a:ahLst/>
            <a:cxnLst/>
            <a:rect l="l" t="t" r="r" b="b"/>
            <a:pathLst>
              <a:path w="41909" h="3810">
                <a:moveTo>
                  <a:pt x="40952" y="930"/>
                </a:moveTo>
                <a:lnTo>
                  <a:pt x="41883" y="930"/>
                </a:lnTo>
              </a:path>
              <a:path w="41909" h="3810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40" name="object 21640"/>
          <p:cNvSpPr/>
          <p:nvPr/>
        </p:nvSpPr>
        <p:spPr>
          <a:xfrm>
            <a:off x="13878345" y="593722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41" name="object 21641"/>
          <p:cNvSpPr/>
          <p:nvPr/>
        </p:nvSpPr>
        <p:spPr>
          <a:xfrm>
            <a:off x="13878345" y="6001445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0" y="2792"/>
                </a:moveTo>
                <a:lnTo>
                  <a:pt x="0" y="3722"/>
                </a:lnTo>
              </a:path>
              <a:path w="3809" h="3810">
                <a:moveTo>
                  <a:pt x="2792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42" name="object 21642"/>
          <p:cNvSpPr/>
          <p:nvPr/>
        </p:nvSpPr>
        <p:spPr>
          <a:xfrm>
            <a:off x="13878345" y="5898133"/>
            <a:ext cx="27940" cy="43180"/>
          </a:xfrm>
          <a:custGeom>
            <a:avLst/>
            <a:gdLst/>
            <a:ahLst/>
            <a:cxnLst/>
            <a:rect l="l" t="t" r="r" b="b"/>
            <a:pathLst>
              <a:path w="27940" h="43179">
                <a:moveTo>
                  <a:pt x="0" y="930"/>
                </a:moveTo>
                <a:lnTo>
                  <a:pt x="0" y="0"/>
                </a:lnTo>
              </a:path>
              <a:path w="27940" h="43179">
                <a:moveTo>
                  <a:pt x="0" y="41883"/>
                </a:moveTo>
                <a:lnTo>
                  <a:pt x="3722" y="40952"/>
                </a:lnTo>
              </a:path>
              <a:path w="27940" h="43179">
                <a:moveTo>
                  <a:pt x="27922" y="42814"/>
                </a:moveTo>
                <a:lnTo>
                  <a:pt x="26991" y="41883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43" name="object 21643"/>
          <p:cNvSpPr/>
          <p:nvPr/>
        </p:nvSpPr>
        <p:spPr>
          <a:xfrm>
            <a:off x="13569336" y="595118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44" name="object 21644"/>
          <p:cNvSpPr/>
          <p:nvPr/>
        </p:nvSpPr>
        <p:spPr>
          <a:xfrm>
            <a:off x="13569328" y="6014482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1866" y="4648"/>
                </a:moveTo>
                <a:lnTo>
                  <a:pt x="1587" y="4000"/>
                </a:lnTo>
                <a:lnTo>
                  <a:pt x="939" y="3721"/>
                </a:lnTo>
                <a:lnTo>
                  <a:pt x="279" y="4000"/>
                </a:lnTo>
                <a:lnTo>
                  <a:pt x="0" y="4648"/>
                </a:lnTo>
                <a:lnTo>
                  <a:pt x="279" y="5308"/>
                </a:lnTo>
                <a:lnTo>
                  <a:pt x="939" y="5588"/>
                </a:lnTo>
                <a:lnTo>
                  <a:pt x="1587" y="5308"/>
                </a:lnTo>
                <a:lnTo>
                  <a:pt x="1866" y="4648"/>
                </a:lnTo>
                <a:close/>
              </a:path>
              <a:path w="5715" h="5714">
                <a:moveTo>
                  <a:pt x="5588" y="927"/>
                </a:moveTo>
                <a:lnTo>
                  <a:pt x="5321" y="266"/>
                </a:lnTo>
                <a:lnTo>
                  <a:pt x="4660" y="0"/>
                </a:lnTo>
                <a:lnTo>
                  <a:pt x="4000" y="266"/>
                </a:lnTo>
                <a:lnTo>
                  <a:pt x="3721" y="927"/>
                </a:lnTo>
                <a:lnTo>
                  <a:pt x="4000" y="1587"/>
                </a:lnTo>
                <a:lnTo>
                  <a:pt x="4660" y="1866"/>
                </a:lnTo>
                <a:lnTo>
                  <a:pt x="5321" y="1587"/>
                </a:lnTo>
                <a:lnTo>
                  <a:pt x="5588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645" name="object 21645"/>
          <p:cNvGrpSpPr/>
          <p:nvPr/>
        </p:nvGrpSpPr>
        <p:grpSpPr>
          <a:xfrm>
            <a:off x="13569337" y="5912094"/>
            <a:ext cx="31115" cy="43815"/>
            <a:chOff x="13569337" y="5912094"/>
            <a:chExt cx="31115" cy="43815"/>
          </a:xfrm>
        </p:grpSpPr>
        <p:sp>
          <p:nvSpPr>
            <p:cNvPr id="21646" name="object 21646"/>
            <p:cNvSpPr/>
            <p:nvPr/>
          </p:nvSpPr>
          <p:spPr>
            <a:xfrm>
              <a:off x="13570267" y="59120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47" name="object 21647"/>
            <p:cNvSpPr/>
            <p:nvPr/>
          </p:nvSpPr>
          <p:spPr>
            <a:xfrm>
              <a:off x="13570268" y="5953047"/>
              <a:ext cx="29209" cy="1905"/>
            </a:xfrm>
            <a:custGeom>
              <a:avLst/>
              <a:gdLst/>
              <a:ahLst/>
              <a:cxnLst/>
              <a:rect l="l" t="t" r="r" b="b"/>
              <a:pathLst>
                <a:path w="29209" h="1904">
                  <a:moveTo>
                    <a:pt x="0" y="1861"/>
                  </a:moveTo>
                  <a:lnTo>
                    <a:pt x="3722" y="0"/>
                  </a:lnTo>
                </a:path>
                <a:path w="29209" h="1904">
                  <a:moveTo>
                    <a:pt x="28853" y="1861"/>
                  </a:moveTo>
                  <a:lnTo>
                    <a:pt x="27922" y="93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648" name="object 21648"/>
          <p:cNvSpPr/>
          <p:nvPr/>
        </p:nvSpPr>
        <p:spPr>
          <a:xfrm>
            <a:off x="13919297" y="681026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49" name="object 21649"/>
          <p:cNvSpPr/>
          <p:nvPr/>
        </p:nvSpPr>
        <p:spPr>
          <a:xfrm>
            <a:off x="13921159" y="7200245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50" name="object 21650"/>
          <p:cNvSpPr/>
          <p:nvPr/>
        </p:nvSpPr>
        <p:spPr>
          <a:xfrm>
            <a:off x="13919297" y="688937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51" name="object 21651"/>
          <p:cNvSpPr/>
          <p:nvPr/>
        </p:nvSpPr>
        <p:spPr>
          <a:xfrm>
            <a:off x="13918367" y="7412456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4">
                <a:moveTo>
                  <a:pt x="0" y="0"/>
                </a:moveTo>
                <a:lnTo>
                  <a:pt x="372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52" name="object 21652"/>
          <p:cNvSpPr/>
          <p:nvPr/>
        </p:nvSpPr>
        <p:spPr>
          <a:xfrm>
            <a:off x="13894167" y="677396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53" name="object 21653"/>
          <p:cNvSpPr/>
          <p:nvPr/>
        </p:nvSpPr>
        <p:spPr>
          <a:xfrm>
            <a:off x="13894167" y="684097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54" name="object 21654"/>
          <p:cNvSpPr/>
          <p:nvPr/>
        </p:nvSpPr>
        <p:spPr>
          <a:xfrm>
            <a:off x="13893235" y="697407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55" name="object 21655"/>
          <p:cNvSpPr/>
          <p:nvPr/>
        </p:nvSpPr>
        <p:spPr>
          <a:xfrm>
            <a:off x="13893229" y="7041099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5" h="46990">
                <a:moveTo>
                  <a:pt x="1866" y="45605"/>
                </a:moveTo>
                <a:lnTo>
                  <a:pt x="1587" y="44945"/>
                </a:lnTo>
                <a:lnTo>
                  <a:pt x="927" y="44665"/>
                </a:lnTo>
                <a:lnTo>
                  <a:pt x="279" y="44945"/>
                </a:lnTo>
                <a:lnTo>
                  <a:pt x="0" y="45605"/>
                </a:lnTo>
                <a:lnTo>
                  <a:pt x="279" y="46253"/>
                </a:lnTo>
                <a:lnTo>
                  <a:pt x="927" y="46532"/>
                </a:lnTo>
                <a:lnTo>
                  <a:pt x="1587" y="46253"/>
                </a:lnTo>
                <a:lnTo>
                  <a:pt x="1866" y="45605"/>
                </a:lnTo>
                <a:close/>
              </a:path>
              <a:path w="1905" h="46990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56" name="object 21656"/>
          <p:cNvSpPr/>
          <p:nvPr/>
        </p:nvSpPr>
        <p:spPr>
          <a:xfrm>
            <a:off x="13894167" y="719745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57" name="object 21657"/>
          <p:cNvSpPr/>
          <p:nvPr/>
        </p:nvSpPr>
        <p:spPr>
          <a:xfrm>
            <a:off x="13894167" y="726446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58" name="object 21658"/>
          <p:cNvSpPr/>
          <p:nvPr/>
        </p:nvSpPr>
        <p:spPr>
          <a:xfrm>
            <a:off x="13894167" y="733148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59" name="object 21659"/>
          <p:cNvSpPr/>
          <p:nvPr/>
        </p:nvSpPr>
        <p:spPr>
          <a:xfrm>
            <a:off x="13894167" y="746550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60" name="object 21660"/>
          <p:cNvSpPr/>
          <p:nvPr/>
        </p:nvSpPr>
        <p:spPr>
          <a:xfrm>
            <a:off x="13894167" y="7532522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61" name="object 21661"/>
          <p:cNvSpPr/>
          <p:nvPr/>
        </p:nvSpPr>
        <p:spPr>
          <a:xfrm>
            <a:off x="13896027" y="726074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62" name="object 21662"/>
          <p:cNvSpPr/>
          <p:nvPr/>
        </p:nvSpPr>
        <p:spPr>
          <a:xfrm>
            <a:off x="13895097" y="757161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63" name="object 21663"/>
          <p:cNvSpPr/>
          <p:nvPr/>
        </p:nvSpPr>
        <p:spPr>
          <a:xfrm>
            <a:off x="13893235" y="715836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64" name="object 21664"/>
          <p:cNvSpPr/>
          <p:nvPr/>
        </p:nvSpPr>
        <p:spPr>
          <a:xfrm>
            <a:off x="13894167" y="6952667"/>
            <a:ext cx="3175" cy="27305"/>
          </a:xfrm>
          <a:custGeom>
            <a:avLst/>
            <a:gdLst/>
            <a:ahLst/>
            <a:cxnLst/>
            <a:rect l="l" t="t" r="r" b="b"/>
            <a:pathLst>
              <a:path w="3175" h="27304">
                <a:moveTo>
                  <a:pt x="930" y="26991"/>
                </a:moveTo>
                <a:lnTo>
                  <a:pt x="930" y="26060"/>
                </a:lnTo>
              </a:path>
              <a:path w="3175" h="27304">
                <a:moveTo>
                  <a:pt x="0" y="0"/>
                </a:moveTo>
                <a:lnTo>
                  <a:pt x="2792" y="1861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65" name="object 21665"/>
          <p:cNvSpPr/>
          <p:nvPr/>
        </p:nvSpPr>
        <p:spPr>
          <a:xfrm>
            <a:off x="13894167" y="7199314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93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66" name="object 21666"/>
          <p:cNvSpPr/>
          <p:nvPr/>
        </p:nvSpPr>
        <p:spPr>
          <a:xfrm>
            <a:off x="14185490" y="589534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67" name="object 21667"/>
          <p:cNvSpPr/>
          <p:nvPr/>
        </p:nvSpPr>
        <p:spPr>
          <a:xfrm>
            <a:off x="13954666" y="5892548"/>
            <a:ext cx="19685" cy="3810"/>
          </a:xfrm>
          <a:custGeom>
            <a:avLst/>
            <a:gdLst/>
            <a:ahLst/>
            <a:cxnLst/>
            <a:rect l="l" t="t" r="r" b="b"/>
            <a:pathLst>
              <a:path w="19684" h="3810">
                <a:moveTo>
                  <a:pt x="19545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68" name="object 21668"/>
          <p:cNvSpPr/>
          <p:nvPr/>
        </p:nvSpPr>
        <p:spPr>
          <a:xfrm>
            <a:off x="14187352" y="5867418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69" name="object 21669"/>
          <p:cNvSpPr/>
          <p:nvPr/>
        </p:nvSpPr>
        <p:spPr>
          <a:xfrm>
            <a:off x="14120338" y="5867418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70" name="object 21670"/>
          <p:cNvSpPr/>
          <p:nvPr/>
        </p:nvSpPr>
        <p:spPr>
          <a:xfrm>
            <a:off x="14053325" y="5867418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71" name="object 21671"/>
          <p:cNvSpPr/>
          <p:nvPr/>
        </p:nvSpPr>
        <p:spPr>
          <a:xfrm>
            <a:off x="13919297" y="5867418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72" name="object 21672"/>
          <p:cNvSpPr/>
          <p:nvPr/>
        </p:nvSpPr>
        <p:spPr>
          <a:xfrm>
            <a:off x="14124061" y="5871141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73" name="object 21673"/>
          <p:cNvSpPr/>
          <p:nvPr/>
        </p:nvSpPr>
        <p:spPr>
          <a:xfrm>
            <a:off x="14185490" y="5867418"/>
            <a:ext cx="1270" cy="3810"/>
          </a:xfrm>
          <a:custGeom>
            <a:avLst/>
            <a:gdLst/>
            <a:ahLst/>
            <a:cxnLst/>
            <a:rect l="l" t="t" r="r" b="b"/>
            <a:pathLst>
              <a:path w="1269" h="3810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74" name="object 21674"/>
          <p:cNvSpPr/>
          <p:nvPr/>
        </p:nvSpPr>
        <p:spPr>
          <a:xfrm>
            <a:off x="14470298" y="7455270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75" name="object 21675"/>
          <p:cNvSpPr/>
          <p:nvPr/>
        </p:nvSpPr>
        <p:spPr>
          <a:xfrm>
            <a:off x="14469367" y="727470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76" name="object 21676"/>
          <p:cNvSpPr/>
          <p:nvPr/>
        </p:nvSpPr>
        <p:spPr>
          <a:xfrm>
            <a:off x="14472160" y="7145332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77" name="object 21677"/>
          <p:cNvSpPr/>
          <p:nvPr/>
        </p:nvSpPr>
        <p:spPr>
          <a:xfrm>
            <a:off x="14471229" y="6295561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78" name="object 21678"/>
          <p:cNvSpPr/>
          <p:nvPr/>
        </p:nvSpPr>
        <p:spPr>
          <a:xfrm>
            <a:off x="14470298" y="6114996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79" name="object 21679"/>
          <p:cNvSpPr/>
          <p:nvPr/>
        </p:nvSpPr>
        <p:spPr>
          <a:xfrm>
            <a:off x="14472160" y="598562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80" name="object 21680"/>
          <p:cNvSpPr/>
          <p:nvPr/>
        </p:nvSpPr>
        <p:spPr>
          <a:xfrm>
            <a:off x="14471228" y="70643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81" name="object 21681"/>
          <p:cNvSpPr/>
          <p:nvPr/>
        </p:nvSpPr>
        <p:spPr>
          <a:xfrm>
            <a:off x="14473091" y="7375225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82" name="object 21682"/>
          <p:cNvSpPr/>
          <p:nvPr/>
        </p:nvSpPr>
        <p:spPr>
          <a:xfrm>
            <a:off x="14469367" y="74245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83" name="object 21683"/>
          <p:cNvSpPr/>
          <p:nvPr/>
        </p:nvSpPr>
        <p:spPr>
          <a:xfrm>
            <a:off x="14472160" y="80444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84" name="object 21684"/>
          <p:cNvSpPr/>
          <p:nvPr/>
        </p:nvSpPr>
        <p:spPr>
          <a:xfrm>
            <a:off x="14470298" y="6524525"/>
            <a:ext cx="3810" cy="19050"/>
          </a:xfrm>
          <a:custGeom>
            <a:avLst/>
            <a:gdLst/>
            <a:ahLst/>
            <a:cxnLst/>
            <a:rect l="l" t="t" r="r" b="b"/>
            <a:pathLst>
              <a:path w="3809" h="19050">
                <a:moveTo>
                  <a:pt x="3722" y="18614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85" name="object 21685"/>
          <p:cNvSpPr/>
          <p:nvPr/>
        </p:nvSpPr>
        <p:spPr>
          <a:xfrm>
            <a:off x="14470298" y="6250885"/>
            <a:ext cx="3810" cy="10795"/>
          </a:xfrm>
          <a:custGeom>
            <a:avLst/>
            <a:gdLst/>
            <a:ahLst/>
            <a:cxnLst/>
            <a:rect l="l" t="t" r="r" b="b"/>
            <a:pathLst>
              <a:path w="3809" h="10795">
                <a:moveTo>
                  <a:pt x="3722" y="0"/>
                </a:moveTo>
                <a:lnTo>
                  <a:pt x="0" y="10238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86" name="object 21686"/>
          <p:cNvSpPr/>
          <p:nvPr/>
        </p:nvSpPr>
        <p:spPr>
          <a:xfrm>
            <a:off x="14498220" y="773914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87" name="object 21687"/>
          <p:cNvSpPr/>
          <p:nvPr/>
        </p:nvSpPr>
        <p:spPr>
          <a:xfrm>
            <a:off x="14498220" y="767213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88" name="object 21688"/>
          <p:cNvSpPr/>
          <p:nvPr/>
        </p:nvSpPr>
        <p:spPr>
          <a:xfrm>
            <a:off x="14498220" y="76051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89" name="object 21689"/>
          <p:cNvSpPr/>
          <p:nvPr/>
        </p:nvSpPr>
        <p:spPr>
          <a:xfrm>
            <a:off x="14497290" y="747109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90" name="object 21690"/>
          <p:cNvSpPr/>
          <p:nvPr/>
        </p:nvSpPr>
        <p:spPr>
          <a:xfrm>
            <a:off x="14497279" y="7359412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5" h="46990">
                <a:moveTo>
                  <a:pt x="1866" y="45605"/>
                </a:moveTo>
                <a:lnTo>
                  <a:pt x="1600" y="44945"/>
                </a:lnTo>
                <a:lnTo>
                  <a:pt x="939" y="44678"/>
                </a:lnTo>
                <a:lnTo>
                  <a:pt x="279" y="44945"/>
                </a:lnTo>
                <a:lnTo>
                  <a:pt x="0" y="45605"/>
                </a:lnTo>
                <a:lnTo>
                  <a:pt x="279" y="46266"/>
                </a:lnTo>
                <a:lnTo>
                  <a:pt x="939" y="46532"/>
                </a:lnTo>
                <a:lnTo>
                  <a:pt x="1600" y="46266"/>
                </a:lnTo>
                <a:lnTo>
                  <a:pt x="1866" y="45605"/>
                </a:lnTo>
                <a:close/>
              </a:path>
              <a:path w="1905" h="46990">
                <a:moveTo>
                  <a:pt x="1866" y="927"/>
                </a:moveTo>
                <a:lnTo>
                  <a:pt x="1600" y="266"/>
                </a:lnTo>
                <a:lnTo>
                  <a:pt x="939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39" y="1854"/>
                </a:lnTo>
                <a:lnTo>
                  <a:pt x="1600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91" name="object 21691"/>
          <p:cNvSpPr/>
          <p:nvPr/>
        </p:nvSpPr>
        <p:spPr>
          <a:xfrm>
            <a:off x="14497290" y="724771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92" name="object 21692"/>
          <p:cNvSpPr/>
          <p:nvPr/>
        </p:nvSpPr>
        <p:spPr>
          <a:xfrm>
            <a:off x="14498220" y="718163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93" name="object 21693"/>
          <p:cNvSpPr/>
          <p:nvPr/>
        </p:nvSpPr>
        <p:spPr>
          <a:xfrm>
            <a:off x="14498220" y="711461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94" name="object 21694"/>
          <p:cNvSpPr/>
          <p:nvPr/>
        </p:nvSpPr>
        <p:spPr>
          <a:xfrm>
            <a:off x="14498220" y="698059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95" name="object 21695"/>
          <p:cNvSpPr/>
          <p:nvPr/>
        </p:nvSpPr>
        <p:spPr>
          <a:xfrm>
            <a:off x="14498220" y="6868900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96" name="object 21696"/>
          <p:cNvSpPr/>
          <p:nvPr/>
        </p:nvSpPr>
        <p:spPr>
          <a:xfrm>
            <a:off x="14498220" y="675721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97" name="object 21697"/>
          <p:cNvSpPr/>
          <p:nvPr/>
        </p:nvSpPr>
        <p:spPr>
          <a:xfrm>
            <a:off x="14498220" y="669019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98" name="object 21698"/>
          <p:cNvSpPr/>
          <p:nvPr/>
        </p:nvSpPr>
        <p:spPr>
          <a:xfrm>
            <a:off x="14498220" y="662318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99" name="object 21699"/>
          <p:cNvSpPr/>
          <p:nvPr/>
        </p:nvSpPr>
        <p:spPr>
          <a:xfrm>
            <a:off x="14498220" y="648915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00" name="object 21700"/>
          <p:cNvSpPr/>
          <p:nvPr/>
        </p:nvSpPr>
        <p:spPr>
          <a:xfrm>
            <a:off x="14498220" y="6377466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01" name="object 21701"/>
          <p:cNvSpPr/>
          <p:nvPr/>
        </p:nvSpPr>
        <p:spPr>
          <a:xfrm>
            <a:off x="14498220" y="626577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02" name="object 21702"/>
          <p:cNvSpPr/>
          <p:nvPr/>
        </p:nvSpPr>
        <p:spPr>
          <a:xfrm>
            <a:off x="14498220" y="619876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03" name="object 21703"/>
          <p:cNvSpPr/>
          <p:nvPr/>
        </p:nvSpPr>
        <p:spPr>
          <a:xfrm>
            <a:off x="14498220" y="613175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04" name="object 21704"/>
          <p:cNvSpPr/>
          <p:nvPr/>
        </p:nvSpPr>
        <p:spPr>
          <a:xfrm>
            <a:off x="14497290" y="599772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05" name="object 21705"/>
          <p:cNvSpPr/>
          <p:nvPr/>
        </p:nvSpPr>
        <p:spPr>
          <a:xfrm>
            <a:off x="14497279" y="5886034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5" h="46989">
                <a:moveTo>
                  <a:pt x="1866" y="45605"/>
                </a:moveTo>
                <a:lnTo>
                  <a:pt x="1600" y="44958"/>
                </a:lnTo>
                <a:lnTo>
                  <a:pt x="939" y="44678"/>
                </a:lnTo>
                <a:lnTo>
                  <a:pt x="279" y="44958"/>
                </a:lnTo>
                <a:lnTo>
                  <a:pt x="0" y="45605"/>
                </a:lnTo>
                <a:lnTo>
                  <a:pt x="279" y="46266"/>
                </a:lnTo>
                <a:lnTo>
                  <a:pt x="939" y="46545"/>
                </a:lnTo>
                <a:lnTo>
                  <a:pt x="1600" y="46266"/>
                </a:lnTo>
                <a:lnTo>
                  <a:pt x="1866" y="45605"/>
                </a:lnTo>
                <a:close/>
              </a:path>
              <a:path w="1905" h="46989">
                <a:moveTo>
                  <a:pt x="1866" y="939"/>
                </a:moveTo>
                <a:lnTo>
                  <a:pt x="1600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39"/>
                </a:lnTo>
                <a:lnTo>
                  <a:pt x="279" y="1587"/>
                </a:lnTo>
                <a:lnTo>
                  <a:pt x="939" y="1866"/>
                </a:lnTo>
                <a:lnTo>
                  <a:pt x="1600" y="1587"/>
                </a:lnTo>
                <a:lnTo>
                  <a:pt x="1866" y="939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06" name="object 21706"/>
          <p:cNvSpPr/>
          <p:nvPr/>
        </p:nvSpPr>
        <p:spPr>
          <a:xfrm>
            <a:off x="14498220" y="577527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07" name="object 21707"/>
          <p:cNvSpPr/>
          <p:nvPr/>
        </p:nvSpPr>
        <p:spPr>
          <a:xfrm>
            <a:off x="14498220" y="570826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08" name="object 21708"/>
          <p:cNvSpPr/>
          <p:nvPr/>
        </p:nvSpPr>
        <p:spPr>
          <a:xfrm>
            <a:off x="14496360" y="754369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09" name="object 21709"/>
          <p:cNvSpPr/>
          <p:nvPr/>
        </p:nvSpPr>
        <p:spPr>
          <a:xfrm>
            <a:off x="14497290" y="741338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10" name="object 21710"/>
          <p:cNvSpPr/>
          <p:nvPr/>
        </p:nvSpPr>
        <p:spPr>
          <a:xfrm>
            <a:off x="14494498" y="669298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11" name="object 21711"/>
          <p:cNvSpPr/>
          <p:nvPr/>
        </p:nvSpPr>
        <p:spPr>
          <a:xfrm>
            <a:off x="14496360" y="6383982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12" name="object 21712"/>
          <p:cNvSpPr/>
          <p:nvPr/>
        </p:nvSpPr>
        <p:spPr>
          <a:xfrm>
            <a:off x="14497290" y="625274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13" name="object 21713"/>
          <p:cNvSpPr/>
          <p:nvPr/>
        </p:nvSpPr>
        <p:spPr>
          <a:xfrm>
            <a:off x="14498220" y="612616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14" name="object 21714"/>
          <p:cNvSpPr/>
          <p:nvPr/>
        </p:nvSpPr>
        <p:spPr>
          <a:xfrm>
            <a:off x="14494498" y="617549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15" name="object 21715"/>
          <p:cNvSpPr/>
          <p:nvPr/>
        </p:nvSpPr>
        <p:spPr>
          <a:xfrm>
            <a:off x="14498220" y="679630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716" name="object 21716"/>
          <p:cNvGrpSpPr/>
          <p:nvPr/>
        </p:nvGrpSpPr>
        <p:grpSpPr>
          <a:xfrm>
            <a:off x="14494498" y="6975936"/>
            <a:ext cx="5080" cy="27940"/>
            <a:chOff x="14494498" y="6975936"/>
            <a:chExt cx="5080" cy="27940"/>
          </a:xfrm>
        </p:grpSpPr>
        <p:sp>
          <p:nvSpPr>
            <p:cNvPr id="21717" name="object 21717"/>
            <p:cNvSpPr/>
            <p:nvPr/>
          </p:nvSpPr>
          <p:spPr>
            <a:xfrm>
              <a:off x="14496359" y="69759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18" name="object 21718"/>
            <p:cNvSpPr/>
            <p:nvPr/>
          </p:nvSpPr>
          <p:spPr>
            <a:xfrm>
              <a:off x="14495428" y="7001066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2" y="186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719" name="object 21719"/>
          <p:cNvSpPr/>
          <p:nvPr/>
        </p:nvSpPr>
        <p:spPr>
          <a:xfrm>
            <a:off x="14495428" y="6755349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279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20" name="object 21720"/>
          <p:cNvSpPr/>
          <p:nvPr/>
        </p:nvSpPr>
        <p:spPr>
          <a:xfrm>
            <a:off x="14340924" y="393239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21" name="object 21721"/>
          <p:cNvSpPr/>
          <p:nvPr/>
        </p:nvSpPr>
        <p:spPr>
          <a:xfrm>
            <a:off x="14340924" y="37983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22" name="object 21722"/>
          <p:cNvSpPr/>
          <p:nvPr/>
        </p:nvSpPr>
        <p:spPr>
          <a:xfrm>
            <a:off x="14340916" y="3686686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5" h="46989">
                <a:moveTo>
                  <a:pt x="1866" y="45605"/>
                </a:moveTo>
                <a:lnTo>
                  <a:pt x="1587" y="44945"/>
                </a:lnTo>
                <a:lnTo>
                  <a:pt x="939" y="44678"/>
                </a:lnTo>
                <a:lnTo>
                  <a:pt x="279" y="44945"/>
                </a:lnTo>
                <a:lnTo>
                  <a:pt x="0" y="45605"/>
                </a:lnTo>
                <a:lnTo>
                  <a:pt x="279" y="46266"/>
                </a:lnTo>
                <a:lnTo>
                  <a:pt x="939" y="46532"/>
                </a:lnTo>
                <a:lnTo>
                  <a:pt x="1587" y="46266"/>
                </a:lnTo>
                <a:lnTo>
                  <a:pt x="1866" y="45605"/>
                </a:lnTo>
                <a:close/>
              </a:path>
              <a:path w="1905" h="46989">
                <a:moveTo>
                  <a:pt x="1866" y="927"/>
                </a:moveTo>
                <a:lnTo>
                  <a:pt x="1587" y="279"/>
                </a:lnTo>
                <a:lnTo>
                  <a:pt x="939" y="0"/>
                </a:lnTo>
                <a:lnTo>
                  <a:pt x="279" y="279"/>
                </a:lnTo>
                <a:lnTo>
                  <a:pt x="0" y="927"/>
                </a:lnTo>
                <a:lnTo>
                  <a:pt x="279" y="1587"/>
                </a:lnTo>
                <a:lnTo>
                  <a:pt x="939" y="1866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23" name="object 21723"/>
          <p:cNvSpPr/>
          <p:nvPr/>
        </p:nvSpPr>
        <p:spPr>
          <a:xfrm>
            <a:off x="14341856" y="357592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24" name="object 21724"/>
          <p:cNvSpPr/>
          <p:nvPr/>
        </p:nvSpPr>
        <p:spPr>
          <a:xfrm>
            <a:off x="14341856" y="350890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25" name="object 21725"/>
          <p:cNvSpPr/>
          <p:nvPr/>
        </p:nvSpPr>
        <p:spPr>
          <a:xfrm>
            <a:off x="14341856" y="344189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26" name="object 21726"/>
          <p:cNvSpPr/>
          <p:nvPr/>
        </p:nvSpPr>
        <p:spPr>
          <a:xfrm>
            <a:off x="14341856" y="330786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27" name="object 21727"/>
          <p:cNvSpPr/>
          <p:nvPr/>
        </p:nvSpPr>
        <p:spPr>
          <a:xfrm>
            <a:off x="14341856" y="3196179"/>
            <a:ext cx="0" cy="45720"/>
          </a:xfrm>
          <a:custGeom>
            <a:avLst/>
            <a:gdLst/>
            <a:ahLst/>
            <a:cxnLst/>
            <a:rect l="l" t="t" r="r" b="b"/>
            <a:pathLst>
              <a:path h="45719">
                <a:moveTo>
                  <a:pt x="0" y="45606"/>
                </a:moveTo>
                <a:lnTo>
                  <a:pt x="0" y="44675"/>
                </a:lnTo>
              </a:path>
              <a:path h="4571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28" name="object 21728"/>
          <p:cNvSpPr/>
          <p:nvPr/>
        </p:nvSpPr>
        <p:spPr>
          <a:xfrm>
            <a:off x="14338132" y="3512632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29" name="object 21729"/>
          <p:cNvSpPr/>
          <p:nvPr/>
        </p:nvSpPr>
        <p:spPr>
          <a:xfrm>
            <a:off x="14339062" y="320176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30" name="object 21730"/>
          <p:cNvSpPr/>
          <p:nvPr/>
        </p:nvSpPr>
        <p:spPr>
          <a:xfrm>
            <a:off x="14340924" y="3615014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31" name="object 21731"/>
          <p:cNvSpPr/>
          <p:nvPr/>
        </p:nvSpPr>
        <p:spPr>
          <a:xfrm>
            <a:off x="14338132" y="3794648"/>
            <a:ext cx="3810" cy="27305"/>
          </a:xfrm>
          <a:custGeom>
            <a:avLst/>
            <a:gdLst/>
            <a:ahLst/>
            <a:cxnLst/>
            <a:rect l="l" t="t" r="r" b="b"/>
            <a:pathLst>
              <a:path w="3809" h="27304">
                <a:moveTo>
                  <a:pt x="1861" y="0"/>
                </a:moveTo>
                <a:lnTo>
                  <a:pt x="2792" y="930"/>
                </a:lnTo>
              </a:path>
              <a:path w="3809" h="27304">
                <a:moveTo>
                  <a:pt x="3722" y="26991"/>
                </a:moveTo>
                <a:lnTo>
                  <a:pt x="0" y="251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32" name="object 21732"/>
          <p:cNvSpPr/>
          <p:nvPr/>
        </p:nvSpPr>
        <p:spPr>
          <a:xfrm>
            <a:off x="14338132" y="3574061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33" name="object 21733"/>
          <p:cNvSpPr/>
          <p:nvPr/>
        </p:nvSpPr>
        <p:spPr>
          <a:xfrm>
            <a:off x="14314864" y="396311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34" name="object 21734"/>
          <p:cNvSpPr/>
          <p:nvPr/>
        </p:nvSpPr>
        <p:spPr>
          <a:xfrm>
            <a:off x="14313934" y="357313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35" name="object 21735"/>
          <p:cNvSpPr/>
          <p:nvPr/>
        </p:nvSpPr>
        <p:spPr>
          <a:xfrm>
            <a:off x="14314864" y="3884000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36" name="object 21736"/>
          <p:cNvSpPr/>
          <p:nvPr/>
        </p:nvSpPr>
        <p:spPr>
          <a:xfrm>
            <a:off x="14313934" y="3342306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5">
                <a:moveTo>
                  <a:pt x="3722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37" name="object 21737"/>
          <p:cNvSpPr/>
          <p:nvPr/>
        </p:nvSpPr>
        <p:spPr>
          <a:xfrm>
            <a:off x="11293664" y="446571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38" name="object 21738"/>
          <p:cNvSpPr/>
          <p:nvPr/>
        </p:nvSpPr>
        <p:spPr>
          <a:xfrm>
            <a:off x="11295526" y="485662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39" name="object 21739"/>
          <p:cNvSpPr/>
          <p:nvPr/>
        </p:nvSpPr>
        <p:spPr>
          <a:xfrm>
            <a:off x="11294595" y="454669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40" name="object 21740"/>
          <p:cNvSpPr/>
          <p:nvPr/>
        </p:nvSpPr>
        <p:spPr>
          <a:xfrm>
            <a:off x="11292733" y="5068839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5">
                <a:moveTo>
                  <a:pt x="0" y="0"/>
                </a:moveTo>
                <a:lnTo>
                  <a:pt x="372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41" name="object 21741"/>
          <p:cNvSpPr/>
          <p:nvPr/>
        </p:nvSpPr>
        <p:spPr>
          <a:xfrm>
            <a:off x="11267603" y="449643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42" name="object 21742"/>
          <p:cNvSpPr/>
          <p:nvPr/>
        </p:nvSpPr>
        <p:spPr>
          <a:xfrm>
            <a:off x="11267603" y="463045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743" name="object 21743"/>
          <p:cNvGrpSpPr/>
          <p:nvPr/>
        </p:nvGrpSpPr>
        <p:grpSpPr>
          <a:xfrm>
            <a:off x="11267603" y="4697471"/>
            <a:ext cx="1905" cy="45720"/>
            <a:chOff x="11267603" y="4697471"/>
            <a:chExt cx="1905" cy="45720"/>
          </a:xfrm>
        </p:grpSpPr>
        <p:sp>
          <p:nvSpPr>
            <p:cNvPr id="21744" name="object 21744"/>
            <p:cNvSpPr/>
            <p:nvPr/>
          </p:nvSpPr>
          <p:spPr>
            <a:xfrm>
              <a:off x="11267603" y="469747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45" name="object 21745"/>
            <p:cNvSpPr/>
            <p:nvPr/>
          </p:nvSpPr>
          <p:spPr>
            <a:xfrm>
              <a:off x="11268534" y="47421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746" name="object 21746"/>
          <p:cNvSpPr/>
          <p:nvPr/>
        </p:nvSpPr>
        <p:spPr>
          <a:xfrm>
            <a:off x="11268534" y="485383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47" name="object 21747"/>
          <p:cNvSpPr/>
          <p:nvPr/>
        </p:nvSpPr>
        <p:spPr>
          <a:xfrm>
            <a:off x="11268534" y="492085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48" name="object 21748"/>
          <p:cNvSpPr/>
          <p:nvPr/>
        </p:nvSpPr>
        <p:spPr>
          <a:xfrm>
            <a:off x="11268534" y="498786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49" name="object 21749"/>
          <p:cNvSpPr/>
          <p:nvPr/>
        </p:nvSpPr>
        <p:spPr>
          <a:xfrm>
            <a:off x="11268534" y="512189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50" name="object 21750"/>
          <p:cNvSpPr/>
          <p:nvPr/>
        </p:nvSpPr>
        <p:spPr>
          <a:xfrm>
            <a:off x="11268534" y="5188904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51" name="object 21751"/>
          <p:cNvSpPr/>
          <p:nvPr/>
        </p:nvSpPr>
        <p:spPr>
          <a:xfrm>
            <a:off x="11271326" y="491805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52" name="object 21752"/>
          <p:cNvSpPr/>
          <p:nvPr/>
        </p:nvSpPr>
        <p:spPr>
          <a:xfrm>
            <a:off x="11269465" y="522799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53" name="object 21753"/>
          <p:cNvSpPr/>
          <p:nvPr/>
        </p:nvSpPr>
        <p:spPr>
          <a:xfrm>
            <a:off x="11268534" y="481474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754" name="object 21754"/>
          <p:cNvGrpSpPr/>
          <p:nvPr/>
        </p:nvGrpSpPr>
        <p:grpSpPr>
          <a:xfrm>
            <a:off x="11267603" y="4608119"/>
            <a:ext cx="5715" cy="27940"/>
            <a:chOff x="11267603" y="4608119"/>
            <a:chExt cx="5715" cy="27940"/>
          </a:xfrm>
        </p:grpSpPr>
        <p:sp>
          <p:nvSpPr>
            <p:cNvPr id="21755" name="object 21755"/>
            <p:cNvSpPr/>
            <p:nvPr/>
          </p:nvSpPr>
          <p:spPr>
            <a:xfrm>
              <a:off x="11268534" y="46341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56" name="object 21756"/>
            <p:cNvSpPr/>
            <p:nvPr/>
          </p:nvSpPr>
          <p:spPr>
            <a:xfrm>
              <a:off x="11268534" y="4609050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09" h="1904">
                  <a:moveTo>
                    <a:pt x="0" y="0"/>
                  </a:moveTo>
                  <a:lnTo>
                    <a:pt x="3722" y="1861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757" name="object 21757"/>
          <p:cNvSpPr/>
          <p:nvPr/>
        </p:nvSpPr>
        <p:spPr>
          <a:xfrm>
            <a:off x="11268534" y="4855698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58" name="object 21758"/>
          <p:cNvSpPr/>
          <p:nvPr/>
        </p:nvSpPr>
        <p:spPr>
          <a:xfrm>
            <a:off x="11170806" y="529594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59" name="object 21759"/>
          <p:cNvSpPr/>
          <p:nvPr/>
        </p:nvSpPr>
        <p:spPr>
          <a:xfrm>
            <a:off x="11282495" y="529594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60" name="object 21760"/>
          <p:cNvSpPr/>
          <p:nvPr/>
        </p:nvSpPr>
        <p:spPr>
          <a:xfrm>
            <a:off x="11349509" y="529594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61" name="object 21761"/>
          <p:cNvSpPr/>
          <p:nvPr/>
        </p:nvSpPr>
        <p:spPr>
          <a:xfrm>
            <a:off x="11416523" y="529594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62" name="object 21762"/>
          <p:cNvSpPr/>
          <p:nvPr/>
        </p:nvSpPr>
        <p:spPr>
          <a:xfrm>
            <a:off x="11345786" y="529221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763" name="object 21763"/>
          <p:cNvGrpSpPr/>
          <p:nvPr/>
        </p:nvGrpSpPr>
        <p:grpSpPr>
          <a:xfrm>
            <a:off x="11242473" y="5291287"/>
            <a:ext cx="43815" cy="5715"/>
            <a:chOff x="11242473" y="5291287"/>
            <a:chExt cx="43815" cy="5715"/>
          </a:xfrm>
        </p:grpSpPr>
        <p:sp>
          <p:nvSpPr>
            <p:cNvPr id="21764" name="object 21764"/>
            <p:cNvSpPr/>
            <p:nvPr/>
          </p:nvSpPr>
          <p:spPr>
            <a:xfrm>
              <a:off x="11242473" y="52940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65" name="object 21765"/>
            <p:cNvSpPr/>
            <p:nvPr/>
          </p:nvSpPr>
          <p:spPr>
            <a:xfrm>
              <a:off x="11284357" y="5292217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930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766" name="object 21766"/>
          <p:cNvGrpSpPr/>
          <p:nvPr/>
        </p:nvGrpSpPr>
        <p:grpSpPr>
          <a:xfrm>
            <a:off x="11421177" y="5372262"/>
            <a:ext cx="29845" cy="3810"/>
            <a:chOff x="11421177" y="5372262"/>
            <a:chExt cx="29845" cy="3810"/>
          </a:xfrm>
        </p:grpSpPr>
        <p:sp>
          <p:nvSpPr>
            <p:cNvPr id="21767" name="object 21767"/>
            <p:cNvSpPr/>
            <p:nvPr/>
          </p:nvSpPr>
          <p:spPr>
            <a:xfrm>
              <a:off x="11449099" y="53741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68" name="object 21768"/>
            <p:cNvSpPr/>
            <p:nvPr/>
          </p:nvSpPr>
          <p:spPr>
            <a:xfrm>
              <a:off x="11422108" y="537226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769" name="object 21769"/>
          <p:cNvSpPr/>
          <p:nvPr/>
        </p:nvSpPr>
        <p:spPr>
          <a:xfrm>
            <a:off x="11422107" y="5436483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0" y="2792"/>
                </a:moveTo>
                <a:lnTo>
                  <a:pt x="0" y="3722"/>
                </a:lnTo>
              </a:path>
              <a:path w="3809" h="3810">
                <a:moveTo>
                  <a:pt x="2792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70" name="object 21770"/>
          <p:cNvSpPr/>
          <p:nvPr/>
        </p:nvSpPr>
        <p:spPr>
          <a:xfrm>
            <a:off x="11422107" y="5333170"/>
            <a:ext cx="3810" cy="41910"/>
          </a:xfrm>
          <a:custGeom>
            <a:avLst/>
            <a:gdLst/>
            <a:ahLst/>
            <a:cxnLst/>
            <a:rect l="l" t="t" r="r" b="b"/>
            <a:pathLst>
              <a:path w="3809" h="41910">
                <a:moveTo>
                  <a:pt x="930" y="930"/>
                </a:moveTo>
                <a:lnTo>
                  <a:pt x="0" y="0"/>
                </a:lnTo>
              </a:path>
              <a:path w="3809" h="41910">
                <a:moveTo>
                  <a:pt x="0" y="41883"/>
                </a:moveTo>
                <a:lnTo>
                  <a:pt x="3722" y="4095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71" name="object 21771"/>
          <p:cNvSpPr/>
          <p:nvPr/>
        </p:nvSpPr>
        <p:spPr>
          <a:xfrm>
            <a:off x="11114961" y="5333170"/>
            <a:ext cx="27940" cy="41910"/>
          </a:xfrm>
          <a:custGeom>
            <a:avLst/>
            <a:gdLst/>
            <a:ahLst/>
            <a:cxnLst/>
            <a:rect l="l" t="t" r="r" b="b"/>
            <a:pathLst>
              <a:path w="27940" h="41910">
                <a:moveTo>
                  <a:pt x="27922" y="41883"/>
                </a:moveTo>
                <a:lnTo>
                  <a:pt x="26991" y="41883"/>
                </a:lnTo>
              </a:path>
              <a:path w="27940" h="41910">
                <a:moveTo>
                  <a:pt x="0" y="39091"/>
                </a:moveTo>
                <a:lnTo>
                  <a:pt x="0" y="40022"/>
                </a:lnTo>
              </a:path>
              <a:path w="27940" h="41910">
                <a:moveTo>
                  <a:pt x="930" y="930"/>
                </a:moveTo>
                <a:lnTo>
                  <a:pt x="0" y="0"/>
                </a:lnTo>
              </a:path>
              <a:path w="27940" h="41910">
                <a:moveTo>
                  <a:pt x="0" y="41883"/>
                </a:moveTo>
                <a:lnTo>
                  <a:pt x="3722" y="4095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72" name="object 21772"/>
          <p:cNvSpPr/>
          <p:nvPr/>
        </p:nvSpPr>
        <p:spPr>
          <a:xfrm>
            <a:off x="11447237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73" name="object 21773"/>
          <p:cNvSpPr/>
          <p:nvPr/>
        </p:nvSpPr>
        <p:spPr>
          <a:xfrm>
            <a:off x="11514251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74" name="object 21774"/>
          <p:cNvSpPr/>
          <p:nvPr/>
        </p:nvSpPr>
        <p:spPr>
          <a:xfrm>
            <a:off x="11581265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75" name="object 21775"/>
          <p:cNvSpPr/>
          <p:nvPr/>
        </p:nvSpPr>
        <p:spPr>
          <a:xfrm>
            <a:off x="11938671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76" name="object 21776"/>
          <p:cNvSpPr/>
          <p:nvPr/>
        </p:nvSpPr>
        <p:spPr>
          <a:xfrm>
            <a:off x="12206726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77" name="object 21777"/>
          <p:cNvSpPr/>
          <p:nvPr/>
        </p:nvSpPr>
        <p:spPr>
          <a:xfrm>
            <a:off x="12273739" y="5449513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930" y="0"/>
                </a:lnTo>
              </a:path>
              <a:path w="45720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78" name="object 21778"/>
          <p:cNvSpPr/>
          <p:nvPr/>
        </p:nvSpPr>
        <p:spPr>
          <a:xfrm>
            <a:off x="12430104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79" name="object 21779"/>
          <p:cNvSpPr/>
          <p:nvPr/>
        </p:nvSpPr>
        <p:spPr>
          <a:xfrm>
            <a:off x="12312831" y="544672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80" name="object 21780"/>
          <p:cNvSpPr/>
          <p:nvPr/>
        </p:nvSpPr>
        <p:spPr>
          <a:xfrm>
            <a:off x="12441273" y="54485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81" name="object 21781"/>
          <p:cNvSpPr/>
          <p:nvPr/>
        </p:nvSpPr>
        <p:spPr>
          <a:xfrm>
            <a:off x="11692954" y="5445790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0" y="3722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82" name="object 21782"/>
          <p:cNvSpPr/>
          <p:nvPr/>
        </p:nvSpPr>
        <p:spPr>
          <a:xfrm>
            <a:off x="11940533" y="5445790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93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83" name="object 21783"/>
          <p:cNvSpPr/>
          <p:nvPr/>
        </p:nvSpPr>
        <p:spPr>
          <a:xfrm>
            <a:off x="11550550" y="542252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84" name="object 21784"/>
          <p:cNvSpPr/>
          <p:nvPr/>
        </p:nvSpPr>
        <p:spPr>
          <a:xfrm>
            <a:off x="12401251" y="542159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85" name="object 21785"/>
          <p:cNvSpPr/>
          <p:nvPr/>
        </p:nvSpPr>
        <p:spPr>
          <a:xfrm>
            <a:off x="11630593" y="542159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86" name="object 21786"/>
          <p:cNvSpPr/>
          <p:nvPr/>
        </p:nvSpPr>
        <p:spPr>
          <a:xfrm>
            <a:off x="10937188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87" name="object 21787"/>
          <p:cNvSpPr/>
          <p:nvPr/>
        </p:nvSpPr>
        <p:spPr>
          <a:xfrm>
            <a:off x="11004202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88" name="object 21788"/>
          <p:cNvSpPr/>
          <p:nvPr/>
        </p:nvSpPr>
        <p:spPr>
          <a:xfrm>
            <a:off x="11138230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89" name="object 21789"/>
          <p:cNvSpPr/>
          <p:nvPr/>
        </p:nvSpPr>
        <p:spPr>
          <a:xfrm>
            <a:off x="10934396" y="544579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90" name="object 21790"/>
          <p:cNvSpPr/>
          <p:nvPr/>
        </p:nvSpPr>
        <p:spPr>
          <a:xfrm>
            <a:off x="10626320" y="5445790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861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91" name="object 21791"/>
          <p:cNvSpPr/>
          <p:nvPr/>
        </p:nvSpPr>
        <p:spPr>
          <a:xfrm>
            <a:off x="11085177" y="5420660"/>
            <a:ext cx="19685" cy="3810"/>
          </a:xfrm>
          <a:custGeom>
            <a:avLst/>
            <a:gdLst/>
            <a:ahLst/>
            <a:cxnLst/>
            <a:rect l="l" t="t" r="r" b="b"/>
            <a:pathLst>
              <a:path w="19684" h="3810">
                <a:moveTo>
                  <a:pt x="0" y="3722"/>
                </a:moveTo>
                <a:lnTo>
                  <a:pt x="19545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92" name="object 21792"/>
          <p:cNvSpPr/>
          <p:nvPr/>
        </p:nvSpPr>
        <p:spPr>
          <a:xfrm>
            <a:off x="11963801" y="454296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93" name="object 21793"/>
          <p:cNvSpPr/>
          <p:nvPr/>
        </p:nvSpPr>
        <p:spPr>
          <a:xfrm>
            <a:off x="11963800" y="539273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94" name="object 21794"/>
          <p:cNvSpPr/>
          <p:nvPr/>
        </p:nvSpPr>
        <p:spPr>
          <a:xfrm>
            <a:off x="11964732" y="493388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95" name="object 21795"/>
          <p:cNvSpPr/>
          <p:nvPr/>
        </p:nvSpPr>
        <p:spPr>
          <a:xfrm>
            <a:off x="11963801" y="462394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96" name="object 21796"/>
          <p:cNvSpPr/>
          <p:nvPr/>
        </p:nvSpPr>
        <p:spPr>
          <a:xfrm>
            <a:off x="11961939" y="5145159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5">
                <a:moveTo>
                  <a:pt x="0" y="0"/>
                </a:moveTo>
                <a:lnTo>
                  <a:pt x="372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97" name="object 21797"/>
          <p:cNvSpPr/>
          <p:nvPr/>
        </p:nvSpPr>
        <p:spPr>
          <a:xfrm>
            <a:off x="11937740" y="4774723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98" name="object 21798"/>
          <p:cNvSpPr/>
          <p:nvPr/>
        </p:nvSpPr>
        <p:spPr>
          <a:xfrm>
            <a:off x="11937740" y="493108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99" name="object 21799"/>
          <p:cNvSpPr/>
          <p:nvPr/>
        </p:nvSpPr>
        <p:spPr>
          <a:xfrm>
            <a:off x="11937740" y="499810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00" name="object 21800"/>
          <p:cNvSpPr/>
          <p:nvPr/>
        </p:nvSpPr>
        <p:spPr>
          <a:xfrm>
            <a:off x="11937740" y="506511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01" name="object 21801"/>
          <p:cNvSpPr/>
          <p:nvPr/>
        </p:nvSpPr>
        <p:spPr>
          <a:xfrm>
            <a:off x="11937740" y="519914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802" name="object 21802"/>
          <p:cNvGrpSpPr/>
          <p:nvPr/>
        </p:nvGrpSpPr>
        <p:grpSpPr>
          <a:xfrm>
            <a:off x="11936809" y="5266156"/>
            <a:ext cx="1905" cy="45720"/>
            <a:chOff x="11936809" y="5266156"/>
            <a:chExt cx="1905" cy="45720"/>
          </a:xfrm>
        </p:grpSpPr>
        <p:sp>
          <p:nvSpPr>
            <p:cNvPr id="21803" name="object 21803"/>
            <p:cNvSpPr/>
            <p:nvPr/>
          </p:nvSpPr>
          <p:spPr>
            <a:xfrm>
              <a:off x="11937740" y="526615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04" name="object 21804"/>
            <p:cNvSpPr/>
            <p:nvPr/>
          </p:nvSpPr>
          <p:spPr>
            <a:xfrm>
              <a:off x="11936809" y="53099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805" name="object 21805"/>
          <p:cNvSpPr/>
          <p:nvPr/>
        </p:nvSpPr>
        <p:spPr>
          <a:xfrm>
            <a:off x="11940533" y="499437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06" name="object 21806"/>
          <p:cNvSpPr/>
          <p:nvPr/>
        </p:nvSpPr>
        <p:spPr>
          <a:xfrm>
            <a:off x="11938671" y="530431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07" name="object 21807"/>
          <p:cNvSpPr/>
          <p:nvPr/>
        </p:nvSpPr>
        <p:spPr>
          <a:xfrm>
            <a:off x="11937740" y="489199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808" name="object 21808"/>
          <p:cNvGrpSpPr/>
          <p:nvPr/>
        </p:nvGrpSpPr>
        <p:grpSpPr>
          <a:xfrm>
            <a:off x="11936810" y="4684441"/>
            <a:ext cx="5715" cy="29209"/>
            <a:chOff x="11936810" y="4684441"/>
            <a:chExt cx="5715" cy="29209"/>
          </a:xfrm>
        </p:grpSpPr>
        <p:sp>
          <p:nvSpPr>
            <p:cNvPr id="21809" name="object 21809"/>
            <p:cNvSpPr/>
            <p:nvPr/>
          </p:nvSpPr>
          <p:spPr>
            <a:xfrm>
              <a:off x="11937740" y="47114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10" name="object 21810"/>
            <p:cNvSpPr/>
            <p:nvPr/>
          </p:nvSpPr>
          <p:spPr>
            <a:xfrm>
              <a:off x="11937740" y="4685371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09" h="3175">
                  <a:moveTo>
                    <a:pt x="0" y="0"/>
                  </a:moveTo>
                  <a:lnTo>
                    <a:pt x="3722" y="2792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811" name="object 21811"/>
          <p:cNvSpPr/>
          <p:nvPr/>
        </p:nvSpPr>
        <p:spPr>
          <a:xfrm>
            <a:off x="11937740" y="4932950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12" name="object 21812"/>
          <p:cNvSpPr/>
          <p:nvPr/>
        </p:nvSpPr>
        <p:spPr>
          <a:xfrm>
            <a:off x="12628353" y="521031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13" name="object 21813"/>
          <p:cNvSpPr/>
          <p:nvPr/>
        </p:nvSpPr>
        <p:spPr>
          <a:xfrm>
            <a:off x="12628353" y="507628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814" name="object 21814"/>
          <p:cNvGrpSpPr/>
          <p:nvPr/>
        </p:nvGrpSpPr>
        <p:grpSpPr>
          <a:xfrm>
            <a:off x="12627422" y="4964595"/>
            <a:ext cx="1905" cy="45720"/>
            <a:chOff x="12627422" y="4964595"/>
            <a:chExt cx="1905" cy="45720"/>
          </a:xfrm>
        </p:grpSpPr>
        <p:sp>
          <p:nvSpPr>
            <p:cNvPr id="21815" name="object 21815"/>
            <p:cNvSpPr/>
            <p:nvPr/>
          </p:nvSpPr>
          <p:spPr>
            <a:xfrm>
              <a:off x="12628353" y="500927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16" name="object 21816"/>
            <p:cNvSpPr/>
            <p:nvPr/>
          </p:nvSpPr>
          <p:spPr>
            <a:xfrm>
              <a:off x="12627422" y="49645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817" name="object 21817"/>
          <p:cNvSpPr/>
          <p:nvPr/>
        </p:nvSpPr>
        <p:spPr>
          <a:xfrm>
            <a:off x="12627422" y="485290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18" name="object 21818"/>
          <p:cNvSpPr/>
          <p:nvPr/>
        </p:nvSpPr>
        <p:spPr>
          <a:xfrm>
            <a:off x="12627422" y="478589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19" name="object 21819"/>
          <p:cNvSpPr/>
          <p:nvPr/>
        </p:nvSpPr>
        <p:spPr>
          <a:xfrm>
            <a:off x="12627422" y="471887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20" name="object 21820"/>
          <p:cNvSpPr/>
          <p:nvPr/>
        </p:nvSpPr>
        <p:spPr>
          <a:xfrm>
            <a:off x="12628353" y="458578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21" name="object 21821"/>
          <p:cNvSpPr/>
          <p:nvPr/>
        </p:nvSpPr>
        <p:spPr>
          <a:xfrm>
            <a:off x="12628353" y="4474092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22" name="object 21822"/>
          <p:cNvSpPr/>
          <p:nvPr/>
        </p:nvSpPr>
        <p:spPr>
          <a:xfrm>
            <a:off x="12624630" y="479054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23" name="object 21823"/>
          <p:cNvSpPr/>
          <p:nvPr/>
        </p:nvSpPr>
        <p:spPr>
          <a:xfrm>
            <a:off x="12626492" y="447967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24" name="object 21824"/>
          <p:cNvSpPr/>
          <p:nvPr/>
        </p:nvSpPr>
        <p:spPr>
          <a:xfrm>
            <a:off x="12627423" y="489292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25" name="object 21825"/>
          <p:cNvSpPr/>
          <p:nvPr/>
        </p:nvSpPr>
        <p:spPr>
          <a:xfrm>
            <a:off x="12624630" y="5072562"/>
            <a:ext cx="3810" cy="27305"/>
          </a:xfrm>
          <a:custGeom>
            <a:avLst/>
            <a:gdLst/>
            <a:ahLst/>
            <a:cxnLst/>
            <a:rect l="l" t="t" r="r" b="b"/>
            <a:pathLst>
              <a:path w="3809" h="27304">
                <a:moveTo>
                  <a:pt x="1861" y="0"/>
                </a:moveTo>
                <a:lnTo>
                  <a:pt x="2792" y="930"/>
                </a:lnTo>
              </a:path>
              <a:path w="3809" h="27304">
                <a:moveTo>
                  <a:pt x="3722" y="26991"/>
                </a:moveTo>
                <a:lnTo>
                  <a:pt x="0" y="251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26" name="object 21826"/>
          <p:cNvSpPr/>
          <p:nvPr/>
        </p:nvSpPr>
        <p:spPr>
          <a:xfrm>
            <a:off x="12624630" y="4851044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3722" y="0"/>
                </a:moveTo>
                <a:lnTo>
                  <a:pt x="0" y="1861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27" name="object 21827"/>
          <p:cNvSpPr/>
          <p:nvPr/>
        </p:nvSpPr>
        <p:spPr>
          <a:xfrm>
            <a:off x="12601361" y="5241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28" name="object 21828"/>
          <p:cNvSpPr/>
          <p:nvPr/>
        </p:nvSpPr>
        <p:spPr>
          <a:xfrm>
            <a:off x="12600431" y="485104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29" name="object 21829"/>
          <p:cNvSpPr/>
          <p:nvPr/>
        </p:nvSpPr>
        <p:spPr>
          <a:xfrm>
            <a:off x="12601361" y="516098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30" name="object 21830"/>
          <p:cNvSpPr/>
          <p:nvPr/>
        </p:nvSpPr>
        <p:spPr>
          <a:xfrm>
            <a:off x="12600431" y="4620219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5">
                <a:moveTo>
                  <a:pt x="3722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31" name="object 21831"/>
          <p:cNvSpPr/>
          <p:nvPr/>
        </p:nvSpPr>
        <p:spPr>
          <a:xfrm>
            <a:off x="12456166" y="5295940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930" y="0"/>
                </a:lnTo>
              </a:path>
              <a:path w="45720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32" name="object 21832"/>
          <p:cNvSpPr/>
          <p:nvPr/>
        </p:nvSpPr>
        <p:spPr>
          <a:xfrm>
            <a:off x="12612530" y="529594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33" name="object 21833"/>
          <p:cNvSpPr/>
          <p:nvPr/>
        </p:nvSpPr>
        <p:spPr>
          <a:xfrm>
            <a:off x="12679544" y="529594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34" name="object 21834"/>
          <p:cNvSpPr/>
          <p:nvPr/>
        </p:nvSpPr>
        <p:spPr>
          <a:xfrm>
            <a:off x="12746558" y="529594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35" name="object 21835"/>
          <p:cNvSpPr/>
          <p:nvPr/>
        </p:nvSpPr>
        <p:spPr>
          <a:xfrm>
            <a:off x="12675821" y="529221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836" name="object 21836"/>
          <p:cNvGrpSpPr/>
          <p:nvPr/>
        </p:nvGrpSpPr>
        <p:grpSpPr>
          <a:xfrm>
            <a:off x="12572508" y="5291287"/>
            <a:ext cx="43815" cy="5715"/>
            <a:chOff x="12572508" y="5291287"/>
            <a:chExt cx="43815" cy="5715"/>
          </a:xfrm>
        </p:grpSpPr>
        <p:sp>
          <p:nvSpPr>
            <p:cNvPr id="21837" name="object 21837"/>
            <p:cNvSpPr/>
            <p:nvPr/>
          </p:nvSpPr>
          <p:spPr>
            <a:xfrm>
              <a:off x="12572508" y="52940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38" name="object 21838"/>
            <p:cNvSpPr/>
            <p:nvPr/>
          </p:nvSpPr>
          <p:spPr>
            <a:xfrm>
              <a:off x="12614392" y="5292217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930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839" name="object 21839"/>
          <p:cNvSpPr/>
          <p:nvPr/>
        </p:nvSpPr>
        <p:spPr>
          <a:xfrm>
            <a:off x="12455235" y="537133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40" name="object 21840"/>
          <p:cNvSpPr/>
          <p:nvPr/>
        </p:nvSpPr>
        <p:spPr>
          <a:xfrm>
            <a:off x="12451512" y="5304317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3722" y="930"/>
                </a:moveTo>
                <a:lnTo>
                  <a:pt x="3722" y="0"/>
                </a:lnTo>
              </a:path>
              <a:path w="3809" h="5079">
                <a:moveTo>
                  <a:pt x="930" y="3722"/>
                </a:moveTo>
                <a:lnTo>
                  <a:pt x="0" y="4653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41" name="object 21841"/>
          <p:cNvSpPr/>
          <p:nvPr/>
        </p:nvSpPr>
        <p:spPr>
          <a:xfrm>
            <a:off x="12427312" y="5369469"/>
            <a:ext cx="27940" cy="41910"/>
          </a:xfrm>
          <a:custGeom>
            <a:avLst/>
            <a:gdLst/>
            <a:ahLst/>
            <a:cxnLst/>
            <a:rect l="l" t="t" r="r" b="b"/>
            <a:pathLst>
              <a:path w="27940" h="41910">
                <a:moveTo>
                  <a:pt x="26991" y="41883"/>
                </a:moveTo>
                <a:lnTo>
                  <a:pt x="27922" y="41883"/>
                </a:lnTo>
              </a:path>
              <a:path w="27940" h="41910">
                <a:moveTo>
                  <a:pt x="27922" y="0"/>
                </a:moveTo>
                <a:lnTo>
                  <a:pt x="24199" y="1861"/>
                </a:lnTo>
              </a:path>
              <a:path w="27940" h="4191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42" name="object 21842"/>
          <p:cNvSpPr/>
          <p:nvPr/>
        </p:nvSpPr>
        <p:spPr>
          <a:xfrm>
            <a:off x="12797749" y="537133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43" name="object 21843"/>
          <p:cNvSpPr/>
          <p:nvPr/>
        </p:nvSpPr>
        <p:spPr>
          <a:xfrm>
            <a:off x="12794026" y="5304317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3722" y="930"/>
                </a:moveTo>
                <a:lnTo>
                  <a:pt x="3722" y="0"/>
                </a:lnTo>
              </a:path>
              <a:path w="3809" h="5079">
                <a:moveTo>
                  <a:pt x="930" y="3722"/>
                </a:moveTo>
                <a:lnTo>
                  <a:pt x="0" y="4653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844" name="object 21844"/>
          <p:cNvGrpSpPr/>
          <p:nvPr/>
        </p:nvGrpSpPr>
        <p:grpSpPr>
          <a:xfrm>
            <a:off x="12768895" y="5368538"/>
            <a:ext cx="29845" cy="43815"/>
            <a:chOff x="12768895" y="5368538"/>
            <a:chExt cx="29845" cy="43815"/>
          </a:xfrm>
        </p:grpSpPr>
        <p:sp>
          <p:nvSpPr>
            <p:cNvPr id="21845" name="object 21845"/>
            <p:cNvSpPr/>
            <p:nvPr/>
          </p:nvSpPr>
          <p:spPr>
            <a:xfrm>
              <a:off x="12794026" y="536946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10">
                  <a:moveTo>
                    <a:pt x="2792" y="41883"/>
                  </a:moveTo>
                  <a:lnTo>
                    <a:pt x="3722" y="41883"/>
                  </a:lnTo>
                </a:path>
                <a:path w="3809" h="41910">
                  <a:moveTo>
                    <a:pt x="3722" y="0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46" name="object 21846"/>
            <p:cNvSpPr/>
            <p:nvPr/>
          </p:nvSpPr>
          <p:spPr>
            <a:xfrm>
              <a:off x="12768895" y="53685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847" name="object 21847"/>
          <p:cNvSpPr/>
          <p:nvPr/>
        </p:nvSpPr>
        <p:spPr>
          <a:xfrm>
            <a:off x="13291044" y="535457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48" name="object 21848"/>
          <p:cNvSpPr/>
          <p:nvPr/>
        </p:nvSpPr>
        <p:spPr>
          <a:xfrm>
            <a:off x="13291044" y="528756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49" name="object 21849"/>
          <p:cNvSpPr/>
          <p:nvPr/>
        </p:nvSpPr>
        <p:spPr>
          <a:xfrm>
            <a:off x="13291044" y="515353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50" name="object 21850"/>
          <p:cNvSpPr/>
          <p:nvPr/>
        </p:nvSpPr>
        <p:spPr>
          <a:xfrm>
            <a:off x="13291044" y="5041847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51" name="object 21851"/>
          <p:cNvSpPr/>
          <p:nvPr/>
        </p:nvSpPr>
        <p:spPr>
          <a:xfrm>
            <a:off x="13291044" y="493015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52" name="object 21852"/>
          <p:cNvSpPr/>
          <p:nvPr/>
        </p:nvSpPr>
        <p:spPr>
          <a:xfrm>
            <a:off x="13291044" y="486314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53" name="object 21853"/>
          <p:cNvSpPr/>
          <p:nvPr/>
        </p:nvSpPr>
        <p:spPr>
          <a:xfrm>
            <a:off x="13291044" y="479613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54" name="object 21854"/>
          <p:cNvSpPr/>
          <p:nvPr/>
        </p:nvSpPr>
        <p:spPr>
          <a:xfrm>
            <a:off x="13287320" y="4866867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55" name="object 21855"/>
          <p:cNvSpPr/>
          <p:nvPr/>
        </p:nvSpPr>
        <p:spPr>
          <a:xfrm>
            <a:off x="13289182" y="4556928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56" name="object 21856"/>
          <p:cNvSpPr/>
          <p:nvPr/>
        </p:nvSpPr>
        <p:spPr>
          <a:xfrm>
            <a:off x="13290114" y="4970179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857" name="object 21857"/>
          <p:cNvGrpSpPr/>
          <p:nvPr/>
        </p:nvGrpSpPr>
        <p:grpSpPr>
          <a:xfrm>
            <a:off x="13286390" y="5148883"/>
            <a:ext cx="5715" cy="29209"/>
            <a:chOff x="13286390" y="5148883"/>
            <a:chExt cx="5715" cy="29209"/>
          </a:xfrm>
        </p:grpSpPr>
        <p:sp>
          <p:nvSpPr>
            <p:cNvPr id="21858" name="object 21858"/>
            <p:cNvSpPr/>
            <p:nvPr/>
          </p:nvSpPr>
          <p:spPr>
            <a:xfrm>
              <a:off x="13289182" y="51488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59" name="object 21859"/>
            <p:cNvSpPr/>
            <p:nvPr/>
          </p:nvSpPr>
          <p:spPr>
            <a:xfrm>
              <a:off x="13287321" y="5174013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09" h="3175">
                  <a:moveTo>
                    <a:pt x="3722" y="279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860" name="object 21860"/>
          <p:cNvSpPr/>
          <p:nvPr/>
        </p:nvSpPr>
        <p:spPr>
          <a:xfrm>
            <a:off x="13287320" y="4928296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3722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61" name="object 21861"/>
          <p:cNvSpPr/>
          <p:nvPr/>
        </p:nvSpPr>
        <p:spPr>
          <a:xfrm>
            <a:off x="13264984" y="531827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62" name="object 21862"/>
          <p:cNvSpPr/>
          <p:nvPr/>
        </p:nvSpPr>
        <p:spPr>
          <a:xfrm>
            <a:off x="13263122" y="446757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63" name="object 21863"/>
          <p:cNvSpPr/>
          <p:nvPr/>
        </p:nvSpPr>
        <p:spPr>
          <a:xfrm>
            <a:off x="13263122" y="4928296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64" name="object 21864"/>
          <p:cNvSpPr/>
          <p:nvPr/>
        </p:nvSpPr>
        <p:spPr>
          <a:xfrm>
            <a:off x="13264052" y="523823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65" name="object 21865"/>
          <p:cNvSpPr/>
          <p:nvPr/>
        </p:nvSpPr>
        <p:spPr>
          <a:xfrm>
            <a:off x="13263122" y="4697471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5">
                <a:moveTo>
                  <a:pt x="3722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66" name="object 21866"/>
          <p:cNvSpPr/>
          <p:nvPr/>
        </p:nvSpPr>
        <p:spPr>
          <a:xfrm>
            <a:off x="14498220" y="543555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67" name="object 21867"/>
          <p:cNvSpPr/>
          <p:nvPr/>
        </p:nvSpPr>
        <p:spPr>
          <a:xfrm>
            <a:off x="14498220" y="516749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68" name="object 21868"/>
          <p:cNvSpPr/>
          <p:nvPr/>
        </p:nvSpPr>
        <p:spPr>
          <a:xfrm>
            <a:off x="14498220" y="5055808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69" name="object 21869"/>
          <p:cNvSpPr/>
          <p:nvPr/>
        </p:nvSpPr>
        <p:spPr>
          <a:xfrm>
            <a:off x="14498220" y="494411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70" name="object 21870"/>
          <p:cNvSpPr/>
          <p:nvPr/>
        </p:nvSpPr>
        <p:spPr>
          <a:xfrm>
            <a:off x="14498220" y="487710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71" name="object 21871"/>
          <p:cNvSpPr/>
          <p:nvPr/>
        </p:nvSpPr>
        <p:spPr>
          <a:xfrm>
            <a:off x="14498220" y="481009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72" name="object 21872"/>
          <p:cNvSpPr/>
          <p:nvPr/>
        </p:nvSpPr>
        <p:spPr>
          <a:xfrm>
            <a:off x="14495428" y="4880828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73" name="object 21873"/>
          <p:cNvSpPr/>
          <p:nvPr/>
        </p:nvSpPr>
        <p:spPr>
          <a:xfrm>
            <a:off x="14497290" y="444058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74" name="object 21874"/>
          <p:cNvSpPr/>
          <p:nvPr/>
        </p:nvSpPr>
        <p:spPr>
          <a:xfrm>
            <a:off x="14497290" y="498321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75" name="object 21875"/>
          <p:cNvSpPr/>
          <p:nvPr/>
        </p:nvSpPr>
        <p:spPr>
          <a:xfrm>
            <a:off x="14496358" y="516284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76" name="object 21876"/>
          <p:cNvSpPr/>
          <p:nvPr/>
        </p:nvSpPr>
        <p:spPr>
          <a:xfrm>
            <a:off x="14470298" y="4942257"/>
            <a:ext cx="27940" cy="1905"/>
          </a:xfrm>
          <a:custGeom>
            <a:avLst/>
            <a:gdLst/>
            <a:ahLst/>
            <a:cxnLst/>
            <a:rect l="l" t="t" r="r" b="b"/>
            <a:pathLst>
              <a:path w="27940" h="1904">
                <a:moveTo>
                  <a:pt x="27922" y="0"/>
                </a:moveTo>
                <a:lnTo>
                  <a:pt x="25130" y="1861"/>
                </a:lnTo>
              </a:path>
              <a:path w="27940" h="1904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77" name="object 21877"/>
          <p:cNvSpPr/>
          <p:nvPr/>
        </p:nvSpPr>
        <p:spPr>
          <a:xfrm>
            <a:off x="14470298" y="4711432"/>
            <a:ext cx="3810" cy="19685"/>
          </a:xfrm>
          <a:custGeom>
            <a:avLst/>
            <a:gdLst/>
            <a:ahLst/>
            <a:cxnLst/>
            <a:rect l="l" t="t" r="r" b="b"/>
            <a:pathLst>
              <a:path w="3809" h="19685">
                <a:moveTo>
                  <a:pt x="3722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78" name="object 21878"/>
          <p:cNvSpPr/>
          <p:nvPr/>
        </p:nvSpPr>
        <p:spPr>
          <a:xfrm>
            <a:off x="14470298" y="4441516"/>
            <a:ext cx="3175" cy="6985"/>
          </a:xfrm>
          <a:custGeom>
            <a:avLst/>
            <a:gdLst/>
            <a:ahLst/>
            <a:cxnLst/>
            <a:rect l="l" t="t" r="r" b="b"/>
            <a:pathLst>
              <a:path w="3175" h="6985">
                <a:moveTo>
                  <a:pt x="2792" y="0"/>
                </a:moveTo>
                <a:lnTo>
                  <a:pt x="0" y="651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79" name="object 21879"/>
          <p:cNvSpPr/>
          <p:nvPr/>
        </p:nvSpPr>
        <p:spPr>
          <a:xfrm>
            <a:off x="12935498" y="542066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80" name="object 21880"/>
          <p:cNvSpPr/>
          <p:nvPr/>
        </p:nvSpPr>
        <p:spPr>
          <a:xfrm>
            <a:off x="14096139" y="5421591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81" name="object 21881"/>
          <p:cNvSpPr/>
          <p:nvPr/>
        </p:nvSpPr>
        <p:spPr>
          <a:xfrm>
            <a:off x="14275773" y="5420660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82" name="object 21882"/>
          <p:cNvSpPr/>
          <p:nvPr/>
        </p:nvSpPr>
        <p:spPr>
          <a:xfrm>
            <a:off x="14406077" y="542345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83" name="object 21883"/>
          <p:cNvSpPr/>
          <p:nvPr/>
        </p:nvSpPr>
        <p:spPr>
          <a:xfrm>
            <a:off x="13636350" y="5420660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84" name="object 21884"/>
          <p:cNvSpPr/>
          <p:nvPr/>
        </p:nvSpPr>
        <p:spPr>
          <a:xfrm>
            <a:off x="12966213" y="542066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85" name="object 21885"/>
          <p:cNvSpPr/>
          <p:nvPr/>
        </p:nvSpPr>
        <p:spPr>
          <a:xfrm>
            <a:off x="13848560" y="5420660"/>
            <a:ext cx="19685" cy="3810"/>
          </a:xfrm>
          <a:custGeom>
            <a:avLst/>
            <a:gdLst/>
            <a:ahLst/>
            <a:cxnLst/>
            <a:rect l="l" t="t" r="r" b="b"/>
            <a:pathLst>
              <a:path w="19684" h="3810">
                <a:moveTo>
                  <a:pt x="0" y="3722"/>
                </a:moveTo>
                <a:lnTo>
                  <a:pt x="19545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86" name="object 21886"/>
          <p:cNvSpPr/>
          <p:nvPr/>
        </p:nvSpPr>
        <p:spPr>
          <a:xfrm>
            <a:off x="14130576" y="5420660"/>
            <a:ext cx="10795" cy="3810"/>
          </a:xfrm>
          <a:custGeom>
            <a:avLst/>
            <a:gdLst/>
            <a:ahLst/>
            <a:cxnLst/>
            <a:rect l="l" t="t" r="r" b="b"/>
            <a:pathLst>
              <a:path w="10794" h="3810">
                <a:moveTo>
                  <a:pt x="10238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87" name="object 21887"/>
          <p:cNvSpPr/>
          <p:nvPr/>
        </p:nvSpPr>
        <p:spPr>
          <a:xfrm>
            <a:off x="12785649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88" name="object 21888"/>
          <p:cNvSpPr/>
          <p:nvPr/>
        </p:nvSpPr>
        <p:spPr>
          <a:xfrm>
            <a:off x="12919677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89" name="object 21889"/>
          <p:cNvSpPr/>
          <p:nvPr/>
        </p:nvSpPr>
        <p:spPr>
          <a:xfrm>
            <a:off x="12986691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90" name="object 21890"/>
          <p:cNvSpPr/>
          <p:nvPr/>
        </p:nvSpPr>
        <p:spPr>
          <a:xfrm>
            <a:off x="13277082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91" name="object 21891"/>
          <p:cNvSpPr/>
          <p:nvPr/>
        </p:nvSpPr>
        <p:spPr>
          <a:xfrm>
            <a:off x="13633558" y="54485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92" name="object 21892"/>
          <p:cNvSpPr/>
          <p:nvPr/>
        </p:nvSpPr>
        <p:spPr>
          <a:xfrm>
            <a:off x="13700573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93" name="object 21893"/>
          <p:cNvSpPr/>
          <p:nvPr/>
        </p:nvSpPr>
        <p:spPr>
          <a:xfrm>
            <a:off x="13767585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94" name="object 21894"/>
          <p:cNvSpPr/>
          <p:nvPr/>
        </p:nvSpPr>
        <p:spPr>
          <a:xfrm>
            <a:off x="13901613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95" name="object 21895"/>
          <p:cNvSpPr/>
          <p:nvPr/>
        </p:nvSpPr>
        <p:spPr>
          <a:xfrm>
            <a:off x="13968626" y="5449513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0" y="0"/>
                </a:moveTo>
                <a:lnTo>
                  <a:pt x="930" y="0"/>
                </a:lnTo>
              </a:path>
              <a:path w="45719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96" name="object 21896"/>
          <p:cNvSpPr/>
          <p:nvPr/>
        </p:nvSpPr>
        <p:spPr>
          <a:xfrm>
            <a:off x="14124992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97" name="object 21897"/>
          <p:cNvSpPr/>
          <p:nvPr/>
        </p:nvSpPr>
        <p:spPr>
          <a:xfrm>
            <a:off x="14192006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98" name="object 21898"/>
          <p:cNvSpPr/>
          <p:nvPr/>
        </p:nvSpPr>
        <p:spPr>
          <a:xfrm>
            <a:off x="14259019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99" name="object 21899"/>
          <p:cNvSpPr/>
          <p:nvPr/>
        </p:nvSpPr>
        <p:spPr>
          <a:xfrm>
            <a:off x="14393047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00" name="object 21900"/>
          <p:cNvSpPr/>
          <p:nvPr/>
        </p:nvSpPr>
        <p:spPr>
          <a:xfrm>
            <a:off x="14460060" y="544951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01" name="object 21901"/>
          <p:cNvSpPr/>
          <p:nvPr/>
        </p:nvSpPr>
        <p:spPr>
          <a:xfrm>
            <a:off x="12848009" y="544672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02" name="object 21902"/>
          <p:cNvSpPr/>
          <p:nvPr/>
        </p:nvSpPr>
        <p:spPr>
          <a:xfrm>
            <a:off x="12977383" y="544858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03" name="object 21903"/>
          <p:cNvSpPr/>
          <p:nvPr/>
        </p:nvSpPr>
        <p:spPr>
          <a:xfrm>
            <a:off x="13697779" y="544579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04" name="object 21904"/>
          <p:cNvSpPr/>
          <p:nvPr/>
        </p:nvSpPr>
        <p:spPr>
          <a:xfrm>
            <a:off x="14007718" y="544672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05" name="object 21905"/>
          <p:cNvSpPr/>
          <p:nvPr/>
        </p:nvSpPr>
        <p:spPr>
          <a:xfrm>
            <a:off x="14137092" y="544858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06" name="object 21906"/>
          <p:cNvSpPr/>
          <p:nvPr/>
        </p:nvSpPr>
        <p:spPr>
          <a:xfrm>
            <a:off x="14265535" y="544858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07" name="object 21907"/>
          <p:cNvSpPr/>
          <p:nvPr/>
        </p:nvSpPr>
        <p:spPr>
          <a:xfrm>
            <a:off x="14215274" y="544579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08" name="object 21908"/>
          <p:cNvSpPr/>
          <p:nvPr/>
        </p:nvSpPr>
        <p:spPr>
          <a:xfrm>
            <a:off x="13595398" y="5445790"/>
            <a:ext cx="41910" cy="3810"/>
          </a:xfrm>
          <a:custGeom>
            <a:avLst/>
            <a:gdLst/>
            <a:ahLst/>
            <a:cxnLst/>
            <a:rect l="l" t="t" r="r" b="b"/>
            <a:pathLst>
              <a:path w="41909" h="3810">
                <a:moveTo>
                  <a:pt x="0" y="2792"/>
                </a:moveTo>
                <a:lnTo>
                  <a:pt x="0" y="3722"/>
                </a:lnTo>
              </a:path>
              <a:path w="41909" h="3810">
                <a:moveTo>
                  <a:pt x="41883" y="3722"/>
                </a:moveTo>
                <a:lnTo>
                  <a:pt x="4002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09" name="object 21909"/>
          <p:cNvSpPr/>
          <p:nvPr/>
        </p:nvSpPr>
        <p:spPr>
          <a:xfrm>
            <a:off x="13909059" y="5318278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10" name="object 21910"/>
          <p:cNvSpPr/>
          <p:nvPr/>
        </p:nvSpPr>
        <p:spPr>
          <a:xfrm>
            <a:off x="13908129" y="4468508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11" name="object 21911"/>
          <p:cNvSpPr/>
          <p:nvPr/>
        </p:nvSpPr>
        <p:spPr>
          <a:xfrm>
            <a:off x="13907197" y="4928296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12" name="object 21912"/>
          <p:cNvSpPr/>
          <p:nvPr/>
        </p:nvSpPr>
        <p:spPr>
          <a:xfrm>
            <a:off x="13909059" y="523823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13" name="object 21913"/>
          <p:cNvSpPr/>
          <p:nvPr/>
        </p:nvSpPr>
        <p:spPr>
          <a:xfrm>
            <a:off x="13908129" y="4697471"/>
            <a:ext cx="3175" cy="19685"/>
          </a:xfrm>
          <a:custGeom>
            <a:avLst/>
            <a:gdLst/>
            <a:ahLst/>
            <a:cxnLst/>
            <a:rect l="l" t="t" r="r" b="b"/>
            <a:pathLst>
              <a:path w="3175" h="19685">
                <a:moveTo>
                  <a:pt x="2792" y="19545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14" name="object 21914"/>
          <p:cNvSpPr/>
          <p:nvPr/>
        </p:nvSpPr>
        <p:spPr>
          <a:xfrm>
            <a:off x="13936051" y="535457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15" name="object 21915"/>
          <p:cNvSpPr/>
          <p:nvPr/>
        </p:nvSpPr>
        <p:spPr>
          <a:xfrm>
            <a:off x="13936051" y="528756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16" name="object 21916"/>
          <p:cNvSpPr/>
          <p:nvPr/>
        </p:nvSpPr>
        <p:spPr>
          <a:xfrm>
            <a:off x="13936051" y="515353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17" name="object 21917"/>
          <p:cNvSpPr/>
          <p:nvPr/>
        </p:nvSpPr>
        <p:spPr>
          <a:xfrm>
            <a:off x="13936051" y="5041847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18" name="object 21918"/>
          <p:cNvSpPr/>
          <p:nvPr/>
        </p:nvSpPr>
        <p:spPr>
          <a:xfrm>
            <a:off x="13936051" y="486314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19" name="object 21919"/>
          <p:cNvSpPr/>
          <p:nvPr/>
        </p:nvSpPr>
        <p:spPr>
          <a:xfrm>
            <a:off x="13936051" y="479613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20" name="object 21920"/>
          <p:cNvSpPr/>
          <p:nvPr/>
        </p:nvSpPr>
        <p:spPr>
          <a:xfrm>
            <a:off x="13936051" y="466210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21" name="object 21921"/>
          <p:cNvSpPr/>
          <p:nvPr/>
        </p:nvSpPr>
        <p:spPr>
          <a:xfrm>
            <a:off x="13936051" y="4550413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45606"/>
                </a:moveTo>
                <a:lnTo>
                  <a:pt x="0" y="44675"/>
                </a:lnTo>
              </a:path>
              <a:path h="4572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22" name="object 21922"/>
          <p:cNvSpPr/>
          <p:nvPr/>
        </p:nvSpPr>
        <p:spPr>
          <a:xfrm>
            <a:off x="13932327" y="4866867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23" name="object 21923"/>
          <p:cNvSpPr/>
          <p:nvPr/>
        </p:nvSpPr>
        <p:spPr>
          <a:xfrm>
            <a:off x="13933258" y="4556928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24" name="object 21924"/>
          <p:cNvSpPr/>
          <p:nvPr/>
        </p:nvSpPr>
        <p:spPr>
          <a:xfrm>
            <a:off x="13935119" y="4970179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25" name="object 21925"/>
          <p:cNvSpPr/>
          <p:nvPr/>
        </p:nvSpPr>
        <p:spPr>
          <a:xfrm>
            <a:off x="13932327" y="5149813"/>
            <a:ext cx="3810" cy="27305"/>
          </a:xfrm>
          <a:custGeom>
            <a:avLst/>
            <a:gdLst/>
            <a:ahLst/>
            <a:cxnLst/>
            <a:rect l="l" t="t" r="r" b="b"/>
            <a:pathLst>
              <a:path w="3809" h="27304">
                <a:moveTo>
                  <a:pt x="1861" y="0"/>
                </a:moveTo>
                <a:lnTo>
                  <a:pt x="2792" y="0"/>
                </a:lnTo>
              </a:path>
              <a:path w="3809" h="27304">
                <a:moveTo>
                  <a:pt x="3722" y="26991"/>
                </a:moveTo>
                <a:lnTo>
                  <a:pt x="0" y="24199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26" name="object 21926"/>
          <p:cNvSpPr/>
          <p:nvPr/>
        </p:nvSpPr>
        <p:spPr>
          <a:xfrm>
            <a:off x="15191626" y="465838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27" name="object 21927"/>
          <p:cNvSpPr/>
          <p:nvPr/>
        </p:nvSpPr>
        <p:spPr>
          <a:xfrm>
            <a:off x="14882618" y="466024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28" name="object 21928"/>
          <p:cNvSpPr/>
          <p:nvPr/>
        </p:nvSpPr>
        <p:spPr>
          <a:xfrm>
            <a:off x="15404766" y="4659310"/>
            <a:ext cx="19685" cy="3175"/>
          </a:xfrm>
          <a:custGeom>
            <a:avLst/>
            <a:gdLst/>
            <a:ahLst/>
            <a:cxnLst/>
            <a:rect l="l" t="t" r="r" b="b"/>
            <a:pathLst>
              <a:path w="19684" h="3175">
                <a:moveTo>
                  <a:pt x="0" y="2792"/>
                </a:moveTo>
                <a:lnTo>
                  <a:pt x="19545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29" name="object 21929"/>
          <p:cNvSpPr/>
          <p:nvPr/>
        </p:nvSpPr>
        <p:spPr>
          <a:xfrm>
            <a:off x="14966385" y="468723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30" name="object 21930"/>
          <p:cNvSpPr/>
          <p:nvPr/>
        </p:nvSpPr>
        <p:spPr>
          <a:xfrm>
            <a:off x="15033400" y="4687233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0" y="0"/>
                </a:moveTo>
                <a:lnTo>
                  <a:pt x="930" y="0"/>
                </a:lnTo>
              </a:path>
              <a:path w="45719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31" name="object 21931"/>
          <p:cNvSpPr/>
          <p:nvPr/>
        </p:nvSpPr>
        <p:spPr>
          <a:xfrm>
            <a:off x="15189764" y="468723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32" name="object 21932"/>
          <p:cNvSpPr/>
          <p:nvPr/>
        </p:nvSpPr>
        <p:spPr>
          <a:xfrm>
            <a:off x="15256778" y="468723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33" name="object 21933"/>
          <p:cNvSpPr/>
          <p:nvPr/>
        </p:nvSpPr>
        <p:spPr>
          <a:xfrm>
            <a:off x="15323791" y="468723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34" name="object 21934"/>
          <p:cNvSpPr/>
          <p:nvPr/>
        </p:nvSpPr>
        <p:spPr>
          <a:xfrm>
            <a:off x="15457819" y="468723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35" name="object 21935"/>
          <p:cNvSpPr/>
          <p:nvPr/>
        </p:nvSpPr>
        <p:spPr>
          <a:xfrm>
            <a:off x="15253986" y="468351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36" name="object 21936"/>
          <p:cNvSpPr/>
          <p:nvPr/>
        </p:nvSpPr>
        <p:spPr>
          <a:xfrm>
            <a:off x="15150673" y="4686302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37" name="object 21937"/>
          <p:cNvSpPr/>
          <p:nvPr/>
        </p:nvSpPr>
        <p:spPr>
          <a:xfrm>
            <a:off x="14944979" y="4683510"/>
            <a:ext cx="26670" cy="3810"/>
          </a:xfrm>
          <a:custGeom>
            <a:avLst/>
            <a:gdLst/>
            <a:ahLst/>
            <a:cxnLst/>
            <a:rect l="l" t="t" r="r" b="b"/>
            <a:pathLst>
              <a:path w="26669" h="3810">
                <a:moveTo>
                  <a:pt x="26060" y="1861"/>
                </a:moveTo>
                <a:lnTo>
                  <a:pt x="26060" y="2792"/>
                </a:lnTo>
              </a:path>
              <a:path w="26669" h="3810">
                <a:moveTo>
                  <a:pt x="0" y="3722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38" name="object 21938"/>
          <p:cNvSpPr/>
          <p:nvPr/>
        </p:nvSpPr>
        <p:spPr>
          <a:xfrm>
            <a:off x="15191626" y="4683510"/>
            <a:ext cx="1270" cy="3810"/>
          </a:xfrm>
          <a:custGeom>
            <a:avLst/>
            <a:gdLst/>
            <a:ahLst/>
            <a:cxnLst/>
            <a:rect l="l" t="t" r="r" b="b"/>
            <a:pathLst>
              <a:path w="1269" h="3810">
                <a:moveTo>
                  <a:pt x="93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39" name="object 21939"/>
          <p:cNvSpPr/>
          <p:nvPr/>
        </p:nvSpPr>
        <p:spPr>
          <a:xfrm>
            <a:off x="15191626" y="533689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40" name="object 21940"/>
          <p:cNvSpPr/>
          <p:nvPr/>
        </p:nvSpPr>
        <p:spPr>
          <a:xfrm>
            <a:off x="14882618" y="533875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41" name="object 21941"/>
          <p:cNvSpPr/>
          <p:nvPr/>
        </p:nvSpPr>
        <p:spPr>
          <a:xfrm>
            <a:off x="15404766" y="5337824"/>
            <a:ext cx="19685" cy="3810"/>
          </a:xfrm>
          <a:custGeom>
            <a:avLst/>
            <a:gdLst/>
            <a:ahLst/>
            <a:cxnLst/>
            <a:rect l="l" t="t" r="r" b="b"/>
            <a:pathLst>
              <a:path w="19684" h="3810">
                <a:moveTo>
                  <a:pt x="0" y="3722"/>
                </a:moveTo>
                <a:lnTo>
                  <a:pt x="19545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42" name="object 21942"/>
          <p:cNvSpPr/>
          <p:nvPr/>
        </p:nvSpPr>
        <p:spPr>
          <a:xfrm>
            <a:off x="14966385" y="5365746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43" name="object 21943"/>
          <p:cNvSpPr/>
          <p:nvPr/>
        </p:nvSpPr>
        <p:spPr>
          <a:xfrm>
            <a:off x="15033400" y="5365746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0" y="0"/>
                </a:moveTo>
                <a:lnTo>
                  <a:pt x="930" y="0"/>
                </a:lnTo>
              </a:path>
              <a:path w="45719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44" name="object 21944"/>
          <p:cNvSpPr/>
          <p:nvPr/>
        </p:nvSpPr>
        <p:spPr>
          <a:xfrm>
            <a:off x="15189764" y="5365746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45" name="object 21945"/>
          <p:cNvSpPr/>
          <p:nvPr/>
        </p:nvSpPr>
        <p:spPr>
          <a:xfrm>
            <a:off x="15256778" y="5365746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46" name="object 21946"/>
          <p:cNvSpPr/>
          <p:nvPr/>
        </p:nvSpPr>
        <p:spPr>
          <a:xfrm>
            <a:off x="15323791" y="5365746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47" name="object 21947"/>
          <p:cNvSpPr/>
          <p:nvPr/>
        </p:nvSpPr>
        <p:spPr>
          <a:xfrm>
            <a:off x="15457819" y="5365746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48" name="object 21948"/>
          <p:cNvSpPr/>
          <p:nvPr/>
        </p:nvSpPr>
        <p:spPr>
          <a:xfrm>
            <a:off x="15253986" y="536202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49" name="object 21949"/>
          <p:cNvSpPr/>
          <p:nvPr/>
        </p:nvSpPr>
        <p:spPr>
          <a:xfrm>
            <a:off x="15150673" y="5364815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50" name="object 21950"/>
          <p:cNvSpPr/>
          <p:nvPr/>
        </p:nvSpPr>
        <p:spPr>
          <a:xfrm>
            <a:off x="14944979" y="5362023"/>
            <a:ext cx="26670" cy="3810"/>
          </a:xfrm>
          <a:custGeom>
            <a:avLst/>
            <a:gdLst/>
            <a:ahLst/>
            <a:cxnLst/>
            <a:rect l="l" t="t" r="r" b="b"/>
            <a:pathLst>
              <a:path w="26669" h="3810">
                <a:moveTo>
                  <a:pt x="26060" y="1861"/>
                </a:moveTo>
                <a:lnTo>
                  <a:pt x="26060" y="2792"/>
                </a:lnTo>
              </a:path>
              <a:path w="26669" h="3810">
                <a:moveTo>
                  <a:pt x="0" y="3722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51" name="object 21951"/>
          <p:cNvSpPr/>
          <p:nvPr/>
        </p:nvSpPr>
        <p:spPr>
          <a:xfrm>
            <a:off x="15191626" y="5362023"/>
            <a:ext cx="1270" cy="3810"/>
          </a:xfrm>
          <a:custGeom>
            <a:avLst/>
            <a:gdLst/>
            <a:ahLst/>
            <a:cxnLst/>
            <a:rect l="l" t="t" r="r" b="b"/>
            <a:pathLst>
              <a:path w="1269" h="3810">
                <a:moveTo>
                  <a:pt x="93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52" name="object 21952"/>
          <p:cNvSpPr/>
          <p:nvPr/>
        </p:nvSpPr>
        <p:spPr>
          <a:xfrm>
            <a:off x="15192557" y="601633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53" name="object 21953"/>
          <p:cNvSpPr/>
          <p:nvPr/>
        </p:nvSpPr>
        <p:spPr>
          <a:xfrm>
            <a:off x="14881686" y="601726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54" name="object 21954"/>
          <p:cNvSpPr/>
          <p:nvPr/>
        </p:nvSpPr>
        <p:spPr>
          <a:xfrm>
            <a:off x="15404766" y="6016337"/>
            <a:ext cx="19685" cy="3810"/>
          </a:xfrm>
          <a:custGeom>
            <a:avLst/>
            <a:gdLst/>
            <a:ahLst/>
            <a:cxnLst/>
            <a:rect l="l" t="t" r="r" b="b"/>
            <a:pathLst>
              <a:path w="19684" h="3810">
                <a:moveTo>
                  <a:pt x="0" y="3722"/>
                </a:moveTo>
                <a:lnTo>
                  <a:pt x="19545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55" name="object 21955"/>
          <p:cNvSpPr/>
          <p:nvPr/>
        </p:nvSpPr>
        <p:spPr>
          <a:xfrm>
            <a:off x="14966385" y="6044260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56" name="object 21956"/>
          <p:cNvSpPr/>
          <p:nvPr/>
        </p:nvSpPr>
        <p:spPr>
          <a:xfrm>
            <a:off x="15033400" y="6044260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0" y="0"/>
                </a:moveTo>
                <a:lnTo>
                  <a:pt x="930" y="0"/>
                </a:lnTo>
              </a:path>
              <a:path w="45719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57" name="object 21957"/>
          <p:cNvSpPr/>
          <p:nvPr/>
        </p:nvSpPr>
        <p:spPr>
          <a:xfrm>
            <a:off x="15189764" y="6044260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58" name="object 21958"/>
          <p:cNvSpPr/>
          <p:nvPr/>
        </p:nvSpPr>
        <p:spPr>
          <a:xfrm>
            <a:off x="15256778" y="6044260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59" name="object 21959"/>
          <p:cNvSpPr/>
          <p:nvPr/>
        </p:nvSpPr>
        <p:spPr>
          <a:xfrm>
            <a:off x="15323791" y="6044260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60" name="object 21960"/>
          <p:cNvSpPr/>
          <p:nvPr/>
        </p:nvSpPr>
        <p:spPr>
          <a:xfrm>
            <a:off x="15457819" y="6044260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61" name="object 21961"/>
          <p:cNvSpPr/>
          <p:nvPr/>
        </p:nvSpPr>
        <p:spPr>
          <a:xfrm>
            <a:off x="15253055" y="604053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62" name="object 21962"/>
          <p:cNvSpPr/>
          <p:nvPr/>
        </p:nvSpPr>
        <p:spPr>
          <a:xfrm>
            <a:off x="15150673" y="6044260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963" name="object 21963"/>
          <p:cNvGrpSpPr/>
          <p:nvPr/>
        </p:nvGrpSpPr>
        <p:grpSpPr>
          <a:xfrm>
            <a:off x="14944047" y="6040537"/>
            <a:ext cx="27940" cy="5080"/>
            <a:chOff x="14944047" y="6040537"/>
            <a:chExt cx="27940" cy="5080"/>
          </a:xfrm>
        </p:grpSpPr>
        <p:sp>
          <p:nvSpPr>
            <p:cNvPr id="21964" name="object 21964"/>
            <p:cNvSpPr/>
            <p:nvPr/>
          </p:nvSpPr>
          <p:spPr>
            <a:xfrm>
              <a:off x="14970107" y="60423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65" name="object 21965"/>
            <p:cNvSpPr/>
            <p:nvPr/>
          </p:nvSpPr>
          <p:spPr>
            <a:xfrm>
              <a:off x="14944978" y="6041467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5" h="3175">
                  <a:moveTo>
                    <a:pt x="0" y="2792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966" name="object 21966"/>
          <p:cNvSpPr/>
          <p:nvPr/>
        </p:nvSpPr>
        <p:spPr>
          <a:xfrm>
            <a:off x="15191626" y="6041468"/>
            <a:ext cx="1270" cy="3175"/>
          </a:xfrm>
          <a:custGeom>
            <a:avLst/>
            <a:gdLst/>
            <a:ahLst/>
            <a:cxnLst/>
            <a:rect l="l" t="t" r="r" b="b"/>
            <a:pathLst>
              <a:path w="1269" h="3175">
                <a:moveTo>
                  <a:pt x="93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67" name="object 21967"/>
          <p:cNvSpPr/>
          <p:nvPr/>
        </p:nvSpPr>
        <p:spPr>
          <a:xfrm>
            <a:off x="15192557" y="6694851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68" name="object 21968"/>
          <p:cNvSpPr/>
          <p:nvPr/>
        </p:nvSpPr>
        <p:spPr>
          <a:xfrm>
            <a:off x="14881686" y="669578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69" name="object 21969"/>
          <p:cNvSpPr/>
          <p:nvPr/>
        </p:nvSpPr>
        <p:spPr>
          <a:xfrm>
            <a:off x="15404766" y="6694851"/>
            <a:ext cx="19685" cy="3810"/>
          </a:xfrm>
          <a:custGeom>
            <a:avLst/>
            <a:gdLst/>
            <a:ahLst/>
            <a:cxnLst/>
            <a:rect l="l" t="t" r="r" b="b"/>
            <a:pathLst>
              <a:path w="19684" h="3809">
                <a:moveTo>
                  <a:pt x="0" y="3722"/>
                </a:moveTo>
                <a:lnTo>
                  <a:pt x="19545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70" name="object 21970"/>
          <p:cNvSpPr/>
          <p:nvPr/>
        </p:nvSpPr>
        <p:spPr>
          <a:xfrm>
            <a:off x="14966385" y="672370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71" name="object 21971"/>
          <p:cNvSpPr/>
          <p:nvPr/>
        </p:nvSpPr>
        <p:spPr>
          <a:xfrm>
            <a:off x="15033400" y="6723704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0" y="0"/>
                </a:moveTo>
                <a:lnTo>
                  <a:pt x="930" y="0"/>
                </a:lnTo>
              </a:path>
              <a:path w="45719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72" name="object 21972"/>
          <p:cNvSpPr/>
          <p:nvPr/>
        </p:nvSpPr>
        <p:spPr>
          <a:xfrm>
            <a:off x="15189764" y="672370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73" name="object 21973"/>
          <p:cNvSpPr/>
          <p:nvPr/>
        </p:nvSpPr>
        <p:spPr>
          <a:xfrm>
            <a:off x="15256778" y="672370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74" name="object 21974"/>
          <p:cNvSpPr/>
          <p:nvPr/>
        </p:nvSpPr>
        <p:spPr>
          <a:xfrm>
            <a:off x="15323791" y="672370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75" name="object 21975"/>
          <p:cNvSpPr/>
          <p:nvPr/>
        </p:nvSpPr>
        <p:spPr>
          <a:xfrm>
            <a:off x="15457819" y="6723704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76" name="object 21976"/>
          <p:cNvSpPr/>
          <p:nvPr/>
        </p:nvSpPr>
        <p:spPr>
          <a:xfrm>
            <a:off x="15253055" y="671905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77" name="object 21977"/>
          <p:cNvSpPr/>
          <p:nvPr/>
        </p:nvSpPr>
        <p:spPr>
          <a:xfrm>
            <a:off x="15150673" y="6722773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78" name="object 21978"/>
          <p:cNvSpPr/>
          <p:nvPr/>
        </p:nvSpPr>
        <p:spPr>
          <a:xfrm>
            <a:off x="14944979" y="6719981"/>
            <a:ext cx="26670" cy="3810"/>
          </a:xfrm>
          <a:custGeom>
            <a:avLst/>
            <a:gdLst/>
            <a:ahLst/>
            <a:cxnLst/>
            <a:rect l="l" t="t" r="r" b="b"/>
            <a:pathLst>
              <a:path w="26669" h="3809">
                <a:moveTo>
                  <a:pt x="26060" y="1861"/>
                </a:moveTo>
                <a:lnTo>
                  <a:pt x="26060" y="2792"/>
                </a:lnTo>
              </a:path>
              <a:path w="26669" h="3809">
                <a:moveTo>
                  <a:pt x="0" y="3722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79" name="object 21979"/>
          <p:cNvSpPr/>
          <p:nvPr/>
        </p:nvSpPr>
        <p:spPr>
          <a:xfrm>
            <a:off x="15191626" y="6719981"/>
            <a:ext cx="1270" cy="3810"/>
          </a:xfrm>
          <a:custGeom>
            <a:avLst/>
            <a:gdLst/>
            <a:ahLst/>
            <a:cxnLst/>
            <a:rect l="l" t="t" r="r" b="b"/>
            <a:pathLst>
              <a:path w="1269" h="3809">
                <a:moveTo>
                  <a:pt x="93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80" name="object 21980"/>
          <p:cNvSpPr/>
          <p:nvPr/>
        </p:nvSpPr>
        <p:spPr>
          <a:xfrm>
            <a:off x="15191626" y="737336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2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81" name="object 21981"/>
          <p:cNvSpPr/>
          <p:nvPr/>
        </p:nvSpPr>
        <p:spPr>
          <a:xfrm>
            <a:off x="14882618" y="737522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82" name="object 21982"/>
          <p:cNvSpPr/>
          <p:nvPr/>
        </p:nvSpPr>
        <p:spPr>
          <a:xfrm>
            <a:off x="15404766" y="7374295"/>
            <a:ext cx="19685" cy="3175"/>
          </a:xfrm>
          <a:custGeom>
            <a:avLst/>
            <a:gdLst/>
            <a:ahLst/>
            <a:cxnLst/>
            <a:rect l="l" t="t" r="r" b="b"/>
            <a:pathLst>
              <a:path w="19684" h="3175">
                <a:moveTo>
                  <a:pt x="0" y="2792"/>
                </a:moveTo>
                <a:lnTo>
                  <a:pt x="19545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83" name="object 21983"/>
          <p:cNvSpPr/>
          <p:nvPr/>
        </p:nvSpPr>
        <p:spPr>
          <a:xfrm>
            <a:off x="14966385" y="740221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84" name="object 21984"/>
          <p:cNvSpPr/>
          <p:nvPr/>
        </p:nvSpPr>
        <p:spPr>
          <a:xfrm>
            <a:off x="15033400" y="7402217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0" y="0"/>
                </a:moveTo>
                <a:lnTo>
                  <a:pt x="930" y="0"/>
                </a:lnTo>
              </a:path>
              <a:path w="45719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85" name="object 21985"/>
          <p:cNvSpPr/>
          <p:nvPr/>
        </p:nvSpPr>
        <p:spPr>
          <a:xfrm>
            <a:off x="15189764" y="740221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86" name="object 21986"/>
          <p:cNvSpPr/>
          <p:nvPr/>
        </p:nvSpPr>
        <p:spPr>
          <a:xfrm>
            <a:off x="15256778" y="740221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87" name="object 21987"/>
          <p:cNvSpPr/>
          <p:nvPr/>
        </p:nvSpPr>
        <p:spPr>
          <a:xfrm>
            <a:off x="15323791" y="740221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88" name="object 21988"/>
          <p:cNvSpPr/>
          <p:nvPr/>
        </p:nvSpPr>
        <p:spPr>
          <a:xfrm>
            <a:off x="15457819" y="740221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89" name="object 21989"/>
          <p:cNvSpPr/>
          <p:nvPr/>
        </p:nvSpPr>
        <p:spPr>
          <a:xfrm>
            <a:off x="15253986" y="739849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90" name="object 21990"/>
          <p:cNvSpPr/>
          <p:nvPr/>
        </p:nvSpPr>
        <p:spPr>
          <a:xfrm>
            <a:off x="15150673" y="7401286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93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91" name="object 21991"/>
          <p:cNvSpPr/>
          <p:nvPr/>
        </p:nvSpPr>
        <p:spPr>
          <a:xfrm>
            <a:off x="14944979" y="7398494"/>
            <a:ext cx="26670" cy="3810"/>
          </a:xfrm>
          <a:custGeom>
            <a:avLst/>
            <a:gdLst/>
            <a:ahLst/>
            <a:cxnLst/>
            <a:rect l="l" t="t" r="r" b="b"/>
            <a:pathLst>
              <a:path w="26669" h="3809">
                <a:moveTo>
                  <a:pt x="26060" y="1861"/>
                </a:moveTo>
                <a:lnTo>
                  <a:pt x="26060" y="2792"/>
                </a:lnTo>
              </a:path>
              <a:path w="26669" h="3809">
                <a:moveTo>
                  <a:pt x="0" y="3722"/>
                </a:moveTo>
                <a:lnTo>
                  <a:pt x="1861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92" name="object 21992"/>
          <p:cNvSpPr/>
          <p:nvPr/>
        </p:nvSpPr>
        <p:spPr>
          <a:xfrm>
            <a:off x="15191626" y="7398494"/>
            <a:ext cx="1270" cy="3810"/>
          </a:xfrm>
          <a:custGeom>
            <a:avLst/>
            <a:gdLst/>
            <a:ahLst/>
            <a:cxnLst/>
            <a:rect l="l" t="t" r="r" b="b"/>
            <a:pathLst>
              <a:path w="1269" h="3809">
                <a:moveTo>
                  <a:pt x="93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93" name="object 21993"/>
          <p:cNvSpPr/>
          <p:nvPr/>
        </p:nvSpPr>
        <p:spPr>
          <a:xfrm>
            <a:off x="3333930" y="633558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94" name="object 21994"/>
          <p:cNvSpPr/>
          <p:nvPr/>
        </p:nvSpPr>
        <p:spPr>
          <a:xfrm>
            <a:off x="3023061" y="633651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95" name="object 21995"/>
          <p:cNvSpPr/>
          <p:nvPr/>
        </p:nvSpPr>
        <p:spPr>
          <a:xfrm>
            <a:off x="3545209" y="6335583"/>
            <a:ext cx="19685" cy="3810"/>
          </a:xfrm>
          <a:custGeom>
            <a:avLst/>
            <a:gdLst/>
            <a:ahLst/>
            <a:cxnLst/>
            <a:rect l="l" t="t" r="r" b="b"/>
            <a:pathLst>
              <a:path w="19685" h="3810">
                <a:moveTo>
                  <a:pt x="0" y="3722"/>
                </a:moveTo>
                <a:lnTo>
                  <a:pt x="19545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96" name="object 21996"/>
          <p:cNvSpPr/>
          <p:nvPr/>
        </p:nvSpPr>
        <p:spPr>
          <a:xfrm>
            <a:off x="3107758" y="6364436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97" name="object 21997"/>
          <p:cNvSpPr/>
          <p:nvPr/>
        </p:nvSpPr>
        <p:spPr>
          <a:xfrm>
            <a:off x="3174772" y="6364436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0" y="0"/>
                </a:moveTo>
                <a:lnTo>
                  <a:pt x="930" y="0"/>
                </a:lnTo>
              </a:path>
              <a:path w="45719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98" name="object 21998"/>
          <p:cNvSpPr/>
          <p:nvPr/>
        </p:nvSpPr>
        <p:spPr>
          <a:xfrm>
            <a:off x="3331137" y="636443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99" name="object 21999"/>
          <p:cNvSpPr/>
          <p:nvPr/>
        </p:nvSpPr>
        <p:spPr>
          <a:xfrm>
            <a:off x="3398151" y="636443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00" name="object 22000"/>
          <p:cNvSpPr/>
          <p:nvPr/>
        </p:nvSpPr>
        <p:spPr>
          <a:xfrm>
            <a:off x="3465165" y="636443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01" name="object 22001"/>
          <p:cNvSpPr/>
          <p:nvPr/>
        </p:nvSpPr>
        <p:spPr>
          <a:xfrm>
            <a:off x="3394428" y="636071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02" name="object 22002"/>
          <p:cNvSpPr/>
          <p:nvPr/>
        </p:nvSpPr>
        <p:spPr>
          <a:xfrm>
            <a:off x="3291115" y="636257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03" name="object 22003"/>
          <p:cNvSpPr/>
          <p:nvPr/>
        </p:nvSpPr>
        <p:spPr>
          <a:xfrm>
            <a:off x="3085420" y="6360713"/>
            <a:ext cx="27305" cy="3810"/>
          </a:xfrm>
          <a:custGeom>
            <a:avLst/>
            <a:gdLst/>
            <a:ahLst/>
            <a:cxnLst/>
            <a:rect l="l" t="t" r="r" b="b"/>
            <a:pathLst>
              <a:path w="27305" h="3810">
                <a:moveTo>
                  <a:pt x="26991" y="1861"/>
                </a:moveTo>
                <a:lnTo>
                  <a:pt x="26991" y="2792"/>
                </a:lnTo>
              </a:path>
              <a:path w="27305" h="3810">
                <a:moveTo>
                  <a:pt x="0" y="3722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04" name="object 22004"/>
          <p:cNvSpPr/>
          <p:nvPr/>
        </p:nvSpPr>
        <p:spPr>
          <a:xfrm>
            <a:off x="3332999" y="6360713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93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05" name="object 22005"/>
          <p:cNvSpPr/>
          <p:nvPr/>
        </p:nvSpPr>
        <p:spPr>
          <a:xfrm>
            <a:off x="3333930" y="720117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06" name="object 22006"/>
          <p:cNvSpPr/>
          <p:nvPr/>
        </p:nvSpPr>
        <p:spPr>
          <a:xfrm>
            <a:off x="3023061" y="720210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07" name="object 22007"/>
          <p:cNvSpPr/>
          <p:nvPr/>
        </p:nvSpPr>
        <p:spPr>
          <a:xfrm>
            <a:off x="3545209" y="7201176"/>
            <a:ext cx="19685" cy="3810"/>
          </a:xfrm>
          <a:custGeom>
            <a:avLst/>
            <a:gdLst/>
            <a:ahLst/>
            <a:cxnLst/>
            <a:rect l="l" t="t" r="r" b="b"/>
            <a:pathLst>
              <a:path w="19685" h="3809">
                <a:moveTo>
                  <a:pt x="0" y="3722"/>
                </a:moveTo>
                <a:lnTo>
                  <a:pt x="19545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08" name="object 22008"/>
          <p:cNvSpPr/>
          <p:nvPr/>
        </p:nvSpPr>
        <p:spPr>
          <a:xfrm>
            <a:off x="3107758" y="7230030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09" name="object 22009"/>
          <p:cNvSpPr/>
          <p:nvPr/>
        </p:nvSpPr>
        <p:spPr>
          <a:xfrm>
            <a:off x="3174772" y="7230030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0" y="0"/>
                </a:moveTo>
                <a:lnTo>
                  <a:pt x="930" y="0"/>
                </a:lnTo>
              </a:path>
              <a:path w="45719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10" name="object 22010"/>
          <p:cNvSpPr/>
          <p:nvPr/>
        </p:nvSpPr>
        <p:spPr>
          <a:xfrm>
            <a:off x="3331137" y="72300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11" name="object 22011"/>
          <p:cNvSpPr/>
          <p:nvPr/>
        </p:nvSpPr>
        <p:spPr>
          <a:xfrm>
            <a:off x="3398151" y="72300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12" name="object 22012"/>
          <p:cNvSpPr/>
          <p:nvPr/>
        </p:nvSpPr>
        <p:spPr>
          <a:xfrm>
            <a:off x="3465165" y="72300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13" name="object 22013"/>
          <p:cNvSpPr/>
          <p:nvPr/>
        </p:nvSpPr>
        <p:spPr>
          <a:xfrm>
            <a:off x="3599192" y="723003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14" name="object 22014"/>
          <p:cNvSpPr/>
          <p:nvPr/>
        </p:nvSpPr>
        <p:spPr>
          <a:xfrm>
            <a:off x="3394428" y="722630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15" name="object 22015"/>
          <p:cNvSpPr/>
          <p:nvPr/>
        </p:nvSpPr>
        <p:spPr>
          <a:xfrm>
            <a:off x="3291115" y="722816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016" name="object 22016"/>
          <p:cNvGrpSpPr/>
          <p:nvPr/>
        </p:nvGrpSpPr>
        <p:grpSpPr>
          <a:xfrm>
            <a:off x="3084490" y="7225376"/>
            <a:ext cx="29209" cy="5715"/>
            <a:chOff x="3084490" y="7225376"/>
            <a:chExt cx="29209" cy="5715"/>
          </a:xfrm>
        </p:grpSpPr>
        <p:sp>
          <p:nvSpPr>
            <p:cNvPr id="22017" name="object 22017"/>
            <p:cNvSpPr/>
            <p:nvPr/>
          </p:nvSpPr>
          <p:spPr>
            <a:xfrm>
              <a:off x="3111481" y="7227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18" name="object 22018"/>
            <p:cNvSpPr/>
            <p:nvPr/>
          </p:nvSpPr>
          <p:spPr>
            <a:xfrm>
              <a:off x="3085420" y="7226306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09">
                  <a:moveTo>
                    <a:pt x="0" y="3722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019" name="object 22019"/>
          <p:cNvSpPr/>
          <p:nvPr/>
        </p:nvSpPr>
        <p:spPr>
          <a:xfrm>
            <a:off x="3332999" y="7226306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09">
                <a:moveTo>
                  <a:pt x="93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20" name="object 22020"/>
          <p:cNvSpPr/>
          <p:nvPr/>
        </p:nvSpPr>
        <p:spPr>
          <a:xfrm>
            <a:off x="14470298" y="82138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21" name="object 22021"/>
          <p:cNvSpPr/>
          <p:nvPr/>
        </p:nvSpPr>
        <p:spPr>
          <a:xfrm>
            <a:off x="14470298" y="8280841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930"/>
                </a:lnTo>
              </a:path>
              <a:path h="45720">
                <a:moveTo>
                  <a:pt x="0" y="44675"/>
                </a:moveTo>
                <a:lnTo>
                  <a:pt x="0" y="45606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22" name="object 22022"/>
          <p:cNvSpPr/>
          <p:nvPr/>
        </p:nvSpPr>
        <p:spPr>
          <a:xfrm>
            <a:off x="14470298" y="843720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23" name="object 22023"/>
          <p:cNvSpPr/>
          <p:nvPr/>
        </p:nvSpPr>
        <p:spPr>
          <a:xfrm>
            <a:off x="14470298" y="850422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24" name="object 22024"/>
          <p:cNvSpPr/>
          <p:nvPr/>
        </p:nvSpPr>
        <p:spPr>
          <a:xfrm>
            <a:off x="14470298" y="857123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25" name="object 22025"/>
          <p:cNvSpPr/>
          <p:nvPr/>
        </p:nvSpPr>
        <p:spPr>
          <a:xfrm>
            <a:off x="14470298" y="8705260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26" name="object 22026"/>
          <p:cNvSpPr/>
          <p:nvPr/>
        </p:nvSpPr>
        <p:spPr>
          <a:xfrm>
            <a:off x="14470298" y="877227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27" name="object 22027"/>
          <p:cNvSpPr/>
          <p:nvPr/>
        </p:nvSpPr>
        <p:spPr>
          <a:xfrm>
            <a:off x="14473091" y="8500497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28" name="object 22028"/>
          <p:cNvSpPr/>
          <p:nvPr/>
        </p:nvSpPr>
        <p:spPr>
          <a:xfrm>
            <a:off x="14470298" y="8398115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29" name="object 22029"/>
          <p:cNvSpPr/>
          <p:nvPr/>
        </p:nvSpPr>
        <p:spPr>
          <a:xfrm>
            <a:off x="14470298" y="8191489"/>
            <a:ext cx="3810" cy="27305"/>
          </a:xfrm>
          <a:custGeom>
            <a:avLst/>
            <a:gdLst/>
            <a:ahLst/>
            <a:cxnLst/>
            <a:rect l="l" t="t" r="r" b="b"/>
            <a:pathLst>
              <a:path w="3809" h="27304">
                <a:moveTo>
                  <a:pt x="1861" y="26991"/>
                </a:moveTo>
                <a:lnTo>
                  <a:pt x="930" y="26991"/>
                </a:lnTo>
              </a:path>
              <a:path w="3809" h="27304">
                <a:moveTo>
                  <a:pt x="0" y="0"/>
                </a:moveTo>
                <a:lnTo>
                  <a:pt x="3722" y="279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030" name="object 22030"/>
          <p:cNvGrpSpPr/>
          <p:nvPr/>
        </p:nvGrpSpPr>
        <p:grpSpPr>
          <a:xfrm>
            <a:off x="14469367" y="8438137"/>
            <a:ext cx="29845" cy="3175"/>
            <a:chOff x="14469367" y="8438137"/>
            <a:chExt cx="29845" cy="3175"/>
          </a:xfrm>
        </p:grpSpPr>
        <p:sp>
          <p:nvSpPr>
            <p:cNvPr id="22031" name="object 22031"/>
            <p:cNvSpPr/>
            <p:nvPr/>
          </p:nvSpPr>
          <p:spPr>
            <a:xfrm>
              <a:off x="14470298" y="8439068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70">
                  <a:moveTo>
                    <a:pt x="0" y="930"/>
                  </a:moveTo>
                  <a:lnTo>
                    <a:pt x="3722" y="0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32" name="object 22032"/>
            <p:cNvSpPr/>
            <p:nvPr/>
          </p:nvSpPr>
          <p:spPr>
            <a:xfrm>
              <a:off x="14497289" y="84390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033" name="object 22033"/>
          <p:cNvSpPr/>
          <p:nvPr/>
        </p:nvSpPr>
        <p:spPr>
          <a:xfrm>
            <a:off x="14496360" y="8130060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34" name="object 22034"/>
          <p:cNvSpPr/>
          <p:nvPr/>
        </p:nvSpPr>
        <p:spPr>
          <a:xfrm>
            <a:off x="14495428" y="8651278"/>
            <a:ext cx="3175" cy="19685"/>
          </a:xfrm>
          <a:custGeom>
            <a:avLst/>
            <a:gdLst/>
            <a:ahLst/>
            <a:cxnLst/>
            <a:rect l="l" t="t" r="r" b="b"/>
            <a:pathLst>
              <a:path w="3175" h="19684">
                <a:moveTo>
                  <a:pt x="0" y="0"/>
                </a:moveTo>
                <a:lnTo>
                  <a:pt x="2792" y="19545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35" name="object 22035"/>
          <p:cNvSpPr/>
          <p:nvPr/>
        </p:nvSpPr>
        <p:spPr>
          <a:xfrm>
            <a:off x="14200382" y="494411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36" name="object 22036"/>
          <p:cNvSpPr/>
          <p:nvPr/>
        </p:nvSpPr>
        <p:spPr>
          <a:xfrm>
            <a:off x="13969558" y="4941326"/>
            <a:ext cx="19685" cy="3810"/>
          </a:xfrm>
          <a:custGeom>
            <a:avLst/>
            <a:gdLst/>
            <a:ahLst/>
            <a:cxnLst/>
            <a:rect l="l" t="t" r="r" b="b"/>
            <a:pathLst>
              <a:path w="19684" h="3810">
                <a:moveTo>
                  <a:pt x="19545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37" name="object 22037"/>
          <p:cNvSpPr/>
          <p:nvPr/>
        </p:nvSpPr>
        <p:spPr>
          <a:xfrm>
            <a:off x="14425623" y="491712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38" name="object 22038"/>
          <p:cNvSpPr/>
          <p:nvPr/>
        </p:nvSpPr>
        <p:spPr>
          <a:xfrm>
            <a:off x="14313934" y="4917127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45606" y="0"/>
                </a:moveTo>
                <a:lnTo>
                  <a:pt x="44675" y="0"/>
                </a:lnTo>
              </a:path>
              <a:path w="4571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39" name="object 22039"/>
          <p:cNvSpPr/>
          <p:nvPr/>
        </p:nvSpPr>
        <p:spPr>
          <a:xfrm>
            <a:off x="14202244" y="491712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40" name="object 22040"/>
          <p:cNvSpPr/>
          <p:nvPr/>
        </p:nvSpPr>
        <p:spPr>
          <a:xfrm>
            <a:off x="14135230" y="491712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41" name="object 22041"/>
          <p:cNvSpPr/>
          <p:nvPr/>
        </p:nvSpPr>
        <p:spPr>
          <a:xfrm>
            <a:off x="14068217" y="4917127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42" name="object 22042"/>
          <p:cNvSpPr/>
          <p:nvPr/>
        </p:nvSpPr>
        <p:spPr>
          <a:xfrm>
            <a:off x="14138954" y="4919919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43" name="object 22043"/>
          <p:cNvSpPr/>
          <p:nvPr/>
        </p:nvSpPr>
        <p:spPr>
          <a:xfrm>
            <a:off x="14241335" y="4917127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044" name="object 22044"/>
          <p:cNvGrpSpPr/>
          <p:nvPr/>
        </p:nvGrpSpPr>
        <p:grpSpPr>
          <a:xfrm>
            <a:off x="14420969" y="4916196"/>
            <a:ext cx="27940" cy="5715"/>
            <a:chOff x="14420969" y="4916196"/>
            <a:chExt cx="27940" cy="5715"/>
          </a:xfrm>
        </p:grpSpPr>
        <p:sp>
          <p:nvSpPr>
            <p:cNvPr id="22045" name="object 22045"/>
            <p:cNvSpPr/>
            <p:nvPr/>
          </p:nvSpPr>
          <p:spPr>
            <a:xfrm>
              <a:off x="14420969" y="4917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78787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46" name="object 22046"/>
            <p:cNvSpPr/>
            <p:nvPr/>
          </p:nvSpPr>
          <p:spPr>
            <a:xfrm>
              <a:off x="14446100" y="4917127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5" h="3810">
                  <a:moveTo>
                    <a:pt x="1861" y="0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7878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047" name="object 22047"/>
          <p:cNvSpPr/>
          <p:nvPr/>
        </p:nvSpPr>
        <p:spPr>
          <a:xfrm>
            <a:off x="14200382" y="4917127"/>
            <a:ext cx="1270" cy="3810"/>
          </a:xfrm>
          <a:custGeom>
            <a:avLst/>
            <a:gdLst/>
            <a:ahLst/>
            <a:cxnLst/>
            <a:rect l="l" t="t" r="r" b="b"/>
            <a:pathLst>
              <a:path w="1269" h="3810">
                <a:moveTo>
                  <a:pt x="0" y="0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48" name="object 22048"/>
          <p:cNvSpPr/>
          <p:nvPr/>
        </p:nvSpPr>
        <p:spPr>
          <a:xfrm>
            <a:off x="13943496" y="4573682"/>
            <a:ext cx="349250" cy="343535"/>
          </a:xfrm>
          <a:custGeom>
            <a:avLst/>
            <a:gdLst/>
            <a:ahLst/>
            <a:cxnLst/>
            <a:rect l="l" t="t" r="r" b="b"/>
            <a:pathLst>
              <a:path w="349250" h="343535">
                <a:moveTo>
                  <a:pt x="0" y="21407"/>
                </a:moveTo>
                <a:lnTo>
                  <a:pt x="20476" y="0"/>
                </a:lnTo>
              </a:path>
              <a:path w="349250" h="343535">
                <a:moveTo>
                  <a:pt x="0" y="45606"/>
                </a:moveTo>
                <a:lnTo>
                  <a:pt x="45606" y="0"/>
                </a:lnTo>
              </a:path>
              <a:path w="349250" h="343535">
                <a:moveTo>
                  <a:pt x="0" y="70736"/>
                </a:moveTo>
                <a:lnTo>
                  <a:pt x="69805" y="0"/>
                </a:lnTo>
              </a:path>
              <a:path w="349250" h="343535">
                <a:moveTo>
                  <a:pt x="0" y="94936"/>
                </a:moveTo>
                <a:lnTo>
                  <a:pt x="94936" y="0"/>
                </a:lnTo>
              </a:path>
              <a:path w="349250" h="343535">
                <a:moveTo>
                  <a:pt x="0" y="120066"/>
                </a:moveTo>
                <a:lnTo>
                  <a:pt x="119135" y="0"/>
                </a:lnTo>
              </a:path>
              <a:path w="349250" h="343535">
                <a:moveTo>
                  <a:pt x="0" y="144265"/>
                </a:moveTo>
                <a:lnTo>
                  <a:pt x="144265" y="0"/>
                </a:lnTo>
              </a:path>
              <a:path w="349250" h="343535">
                <a:moveTo>
                  <a:pt x="0" y="169395"/>
                </a:moveTo>
                <a:lnTo>
                  <a:pt x="168464" y="0"/>
                </a:lnTo>
              </a:path>
              <a:path w="349250" h="343535">
                <a:moveTo>
                  <a:pt x="0" y="193595"/>
                </a:moveTo>
                <a:lnTo>
                  <a:pt x="193595" y="0"/>
                </a:lnTo>
              </a:path>
              <a:path w="349250" h="343535">
                <a:moveTo>
                  <a:pt x="0" y="218725"/>
                </a:moveTo>
                <a:lnTo>
                  <a:pt x="217794" y="0"/>
                </a:lnTo>
              </a:path>
              <a:path w="349250" h="343535">
                <a:moveTo>
                  <a:pt x="0" y="242924"/>
                </a:moveTo>
                <a:lnTo>
                  <a:pt x="242924" y="0"/>
                </a:lnTo>
              </a:path>
              <a:path w="349250" h="343535">
                <a:moveTo>
                  <a:pt x="0" y="268054"/>
                </a:moveTo>
                <a:lnTo>
                  <a:pt x="54913" y="213140"/>
                </a:lnTo>
              </a:path>
              <a:path w="349250" h="343535">
                <a:moveTo>
                  <a:pt x="90282" y="177772"/>
                </a:moveTo>
                <a:lnTo>
                  <a:pt x="267123" y="0"/>
                </a:lnTo>
              </a:path>
              <a:path w="349250" h="343535">
                <a:moveTo>
                  <a:pt x="0" y="292254"/>
                </a:moveTo>
                <a:lnTo>
                  <a:pt x="49329" y="242924"/>
                </a:lnTo>
              </a:path>
              <a:path w="349250" h="343535">
                <a:moveTo>
                  <a:pt x="111689" y="180564"/>
                </a:moveTo>
                <a:lnTo>
                  <a:pt x="292254" y="0"/>
                </a:lnTo>
              </a:path>
              <a:path w="349250" h="343535">
                <a:moveTo>
                  <a:pt x="0" y="317384"/>
                </a:moveTo>
                <a:lnTo>
                  <a:pt x="53052" y="264331"/>
                </a:lnTo>
              </a:path>
              <a:path w="349250" h="343535">
                <a:moveTo>
                  <a:pt x="122858" y="193595"/>
                </a:moveTo>
                <a:lnTo>
                  <a:pt x="316453" y="0"/>
                </a:lnTo>
              </a:path>
              <a:path w="349250" h="343535">
                <a:moveTo>
                  <a:pt x="0" y="341583"/>
                </a:moveTo>
                <a:lnTo>
                  <a:pt x="61429" y="280154"/>
                </a:lnTo>
              </a:path>
              <a:path w="349250" h="343535">
                <a:moveTo>
                  <a:pt x="130304" y="211279"/>
                </a:moveTo>
                <a:lnTo>
                  <a:pt x="341583" y="0"/>
                </a:lnTo>
              </a:path>
              <a:path w="349250" h="343535">
                <a:moveTo>
                  <a:pt x="23268" y="343445"/>
                </a:moveTo>
                <a:lnTo>
                  <a:pt x="67013" y="299700"/>
                </a:lnTo>
              </a:path>
              <a:path w="349250" h="343535">
                <a:moveTo>
                  <a:pt x="134958" y="230824"/>
                </a:moveTo>
                <a:lnTo>
                  <a:pt x="349029" y="17684"/>
                </a:lnTo>
              </a:path>
              <a:path w="349250" h="343535">
                <a:moveTo>
                  <a:pt x="47468" y="343445"/>
                </a:moveTo>
                <a:lnTo>
                  <a:pt x="67013" y="323899"/>
                </a:lnTo>
              </a:path>
              <a:path w="349250" h="343535">
                <a:moveTo>
                  <a:pt x="134958" y="255954"/>
                </a:moveTo>
                <a:lnTo>
                  <a:pt x="349029" y="41883"/>
                </a:lnTo>
              </a:path>
              <a:path w="349250" h="343535">
                <a:moveTo>
                  <a:pt x="72598" y="343445"/>
                </a:moveTo>
                <a:lnTo>
                  <a:pt x="78182" y="337860"/>
                </a:lnTo>
              </a:path>
              <a:path w="349250" h="343535">
                <a:moveTo>
                  <a:pt x="119135" y="296907"/>
                </a:moveTo>
                <a:lnTo>
                  <a:pt x="349029" y="67013"/>
                </a:lnTo>
              </a:path>
              <a:path w="349250" h="343535">
                <a:moveTo>
                  <a:pt x="96797" y="343445"/>
                </a:moveTo>
                <a:lnTo>
                  <a:pt x="102381" y="337860"/>
                </a:lnTo>
              </a:path>
              <a:path w="349250" h="343535">
                <a:moveTo>
                  <a:pt x="124719" y="315522"/>
                </a:moveTo>
                <a:lnTo>
                  <a:pt x="349029" y="91213"/>
                </a:lnTo>
              </a:path>
              <a:path w="349250" h="343535">
                <a:moveTo>
                  <a:pt x="124719" y="340652"/>
                </a:moveTo>
                <a:lnTo>
                  <a:pt x="349029" y="116343"/>
                </a:lnTo>
              </a:path>
              <a:path w="349250" h="343535">
                <a:moveTo>
                  <a:pt x="146127" y="343445"/>
                </a:moveTo>
                <a:lnTo>
                  <a:pt x="349029" y="140542"/>
                </a:lnTo>
              </a:path>
              <a:path w="349250" h="343535">
                <a:moveTo>
                  <a:pt x="171257" y="343445"/>
                </a:moveTo>
                <a:lnTo>
                  <a:pt x="349029" y="165672"/>
                </a:lnTo>
              </a:path>
              <a:path w="349250" h="343535">
                <a:moveTo>
                  <a:pt x="195456" y="343445"/>
                </a:moveTo>
                <a:lnTo>
                  <a:pt x="349029" y="189872"/>
                </a:lnTo>
              </a:path>
              <a:path w="349250" h="343535">
                <a:moveTo>
                  <a:pt x="220586" y="343445"/>
                </a:moveTo>
                <a:lnTo>
                  <a:pt x="349029" y="215002"/>
                </a:lnTo>
              </a:path>
              <a:path w="349250" h="343535">
                <a:moveTo>
                  <a:pt x="244786" y="343445"/>
                </a:moveTo>
                <a:lnTo>
                  <a:pt x="349029" y="239201"/>
                </a:lnTo>
              </a:path>
              <a:path w="349250" h="343535">
                <a:moveTo>
                  <a:pt x="269916" y="343445"/>
                </a:moveTo>
                <a:lnTo>
                  <a:pt x="349029" y="264331"/>
                </a:lnTo>
              </a:path>
              <a:path w="349250" h="343535">
                <a:moveTo>
                  <a:pt x="294115" y="343445"/>
                </a:moveTo>
                <a:lnTo>
                  <a:pt x="349029" y="288531"/>
                </a:lnTo>
              </a:path>
              <a:path w="349250" h="343535">
                <a:moveTo>
                  <a:pt x="319245" y="343445"/>
                </a:moveTo>
                <a:lnTo>
                  <a:pt x="349029" y="313661"/>
                </a:lnTo>
              </a:path>
              <a:path w="349250" h="343535">
                <a:moveTo>
                  <a:pt x="343445" y="343445"/>
                </a:moveTo>
                <a:lnTo>
                  <a:pt x="349029" y="337860"/>
                </a:lnTo>
              </a:path>
            </a:pathLst>
          </a:custGeom>
          <a:ln w="3175">
            <a:solidFill>
              <a:srgbClr val="84848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49" name="object 22049"/>
          <p:cNvSpPr/>
          <p:nvPr/>
        </p:nvSpPr>
        <p:spPr>
          <a:xfrm>
            <a:off x="3333930" y="479985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50" name="object 22050"/>
          <p:cNvSpPr/>
          <p:nvPr/>
        </p:nvSpPr>
        <p:spPr>
          <a:xfrm>
            <a:off x="3023061" y="480078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51" name="object 22051"/>
          <p:cNvSpPr/>
          <p:nvPr/>
        </p:nvSpPr>
        <p:spPr>
          <a:xfrm>
            <a:off x="3545209" y="4799853"/>
            <a:ext cx="19685" cy="3810"/>
          </a:xfrm>
          <a:custGeom>
            <a:avLst/>
            <a:gdLst/>
            <a:ahLst/>
            <a:cxnLst/>
            <a:rect l="l" t="t" r="r" b="b"/>
            <a:pathLst>
              <a:path w="19685" h="3810">
                <a:moveTo>
                  <a:pt x="0" y="3722"/>
                </a:moveTo>
                <a:lnTo>
                  <a:pt x="19545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52" name="object 22052"/>
          <p:cNvSpPr/>
          <p:nvPr/>
        </p:nvSpPr>
        <p:spPr>
          <a:xfrm>
            <a:off x="3107758" y="4828706"/>
            <a:ext cx="1270" cy="0"/>
          </a:xfrm>
          <a:custGeom>
            <a:avLst/>
            <a:gdLst/>
            <a:ahLst/>
            <a:cxnLst/>
            <a:rect l="l" t="t" r="r" b="b"/>
            <a:pathLst>
              <a:path w="1269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53" name="object 22053"/>
          <p:cNvSpPr/>
          <p:nvPr/>
        </p:nvSpPr>
        <p:spPr>
          <a:xfrm>
            <a:off x="3174772" y="4828706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0" y="0"/>
                </a:moveTo>
                <a:lnTo>
                  <a:pt x="930" y="0"/>
                </a:lnTo>
              </a:path>
              <a:path w="45719">
                <a:moveTo>
                  <a:pt x="44675" y="0"/>
                </a:moveTo>
                <a:lnTo>
                  <a:pt x="45606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54" name="object 22054"/>
          <p:cNvSpPr/>
          <p:nvPr/>
        </p:nvSpPr>
        <p:spPr>
          <a:xfrm>
            <a:off x="3331137" y="482870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55" name="object 22055"/>
          <p:cNvSpPr/>
          <p:nvPr/>
        </p:nvSpPr>
        <p:spPr>
          <a:xfrm>
            <a:off x="3398151" y="482870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56" name="object 22056"/>
          <p:cNvSpPr/>
          <p:nvPr/>
        </p:nvSpPr>
        <p:spPr>
          <a:xfrm>
            <a:off x="3465165" y="482870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57" name="object 22057"/>
          <p:cNvSpPr/>
          <p:nvPr/>
        </p:nvSpPr>
        <p:spPr>
          <a:xfrm>
            <a:off x="3599192" y="4828706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58" name="object 22058"/>
          <p:cNvSpPr/>
          <p:nvPr/>
        </p:nvSpPr>
        <p:spPr>
          <a:xfrm>
            <a:off x="3394428" y="482498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59" name="object 22059"/>
          <p:cNvSpPr/>
          <p:nvPr/>
        </p:nvSpPr>
        <p:spPr>
          <a:xfrm>
            <a:off x="3291115" y="482684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30"/>
                </a:moveTo>
                <a:lnTo>
                  <a:pt x="272" y="272"/>
                </a:lnTo>
                <a:lnTo>
                  <a:pt x="930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0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78787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60" name="object 22060"/>
          <p:cNvSpPr/>
          <p:nvPr/>
        </p:nvSpPr>
        <p:spPr>
          <a:xfrm>
            <a:off x="3085420" y="4824983"/>
            <a:ext cx="27305" cy="3810"/>
          </a:xfrm>
          <a:custGeom>
            <a:avLst/>
            <a:gdLst/>
            <a:ahLst/>
            <a:cxnLst/>
            <a:rect l="l" t="t" r="r" b="b"/>
            <a:pathLst>
              <a:path w="27305" h="3810">
                <a:moveTo>
                  <a:pt x="26991" y="1861"/>
                </a:moveTo>
                <a:lnTo>
                  <a:pt x="26991" y="2792"/>
                </a:lnTo>
              </a:path>
              <a:path w="27305" h="3810">
                <a:moveTo>
                  <a:pt x="0" y="3722"/>
                </a:moveTo>
                <a:lnTo>
                  <a:pt x="2792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61" name="object 22061"/>
          <p:cNvSpPr/>
          <p:nvPr/>
        </p:nvSpPr>
        <p:spPr>
          <a:xfrm>
            <a:off x="3332999" y="4824983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93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8787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62" name="object 22062"/>
          <p:cNvSpPr/>
          <p:nvPr/>
        </p:nvSpPr>
        <p:spPr>
          <a:xfrm>
            <a:off x="2947670" y="3117065"/>
            <a:ext cx="2115185" cy="69850"/>
          </a:xfrm>
          <a:custGeom>
            <a:avLst/>
            <a:gdLst/>
            <a:ahLst/>
            <a:cxnLst/>
            <a:rect l="l" t="t" r="r" b="b"/>
            <a:pathLst>
              <a:path w="2115185" h="69850">
                <a:moveTo>
                  <a:pt x="69805" y="69805"/>
                </a:moveTo>
                <a:lnTo>
                  <a:pt x="1779585" y="69805"/>
                </a:lnTo>
              </a:path>
              <a:path w="2115185" h="69850">
                <a:moveTo>
                  <a:pt x="1807507" y="69805"/>
                </a:moveTo>
                <a:lnTo>
                  <a:pt x="2086731" y="69805"/>
                </a:lnTo>
              </a:path>
              <a:path w="2115185" h="69850">
                <a:moveTo>
                  <a:pt x="2114653" y="69805"/>
                </a:moveTo>
                <a:lnTo>
                  <a:pt x="2114653" y="0"/>
                </a:lnTo>
              </a:path>
              <a:path w="2115185" h="69850">
                <a:moveTo>
                  <a:pt x="2044847" y="0"/>
                </a:moveTo>
                <a:lnTo>
                  <a:pt x="0" y="0"/>
                </a:lnTo>
              </a:path>
              <a:path w="2115185" h="69850">
                <a:moveTo>
                  <a:pt x="0" y="0"/>
                </a:moveTo>
                <a:lnTo>
                  <a:pt x="0" y="69805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63" name="object 22063"/>
          <p:cNvSpPr/>
          <p:nvPr/>
        </p:nvSpPr>
        <p:spPr>
          <a:xfrm>
            <a:off x="3017476" y="3186871"/>
            <a:ext cx="0" cy="5593080"/>
          </a:xfrm>
          <a:custGeom>
            <a:avLst/>
            <a:gdLst/>
            <a:ahLst/>
            <a:cxnLst/>
            <a:rect l="l" t="t" r="r" b="b"/>
            <a:pathLst>
              <a:path h="5593080">
                <a:moveTo>
                  <a:pt x="0" y="5592849"/>
                </a:moveTo>
                <a:lnTo>
                  <a:pt x="0" y="4907820"/>
                </a:lnTo>
              </a:path>
              <a:path h="5593080">
                <a:moveTo>
                  <a:pt x="0" y="4879898"/>
                </a:moveTo>
                <a:lnTo>
                  <a:pt x="0" y="4043158"/>
                </a:lnTo>
              </a:path>
              <a:path h="5593080">
                <a:moveTo>
                  <a:pt x="0" y="4014304"/>
                </a:moveTo>
                <a:lnTo>
                  <a:pt x="0" y="3177564"/>
                </a:lnTo>
              </a:path>
              <a:path h="5593080">
                <a:moveTo>
                  <a:pt x="0" y="3148711"/>
                </a:moveTo>
                <a:lnTo>
                  <a:pt x="0" y="2298010"/>
                </a:lnTo>
              </a:path>
              <a:path h="5593080">
                <a:moveTo>
                  <a:pt x="0" y="2269157"/>
                </a:moveTo>
                <a:lnTo>
                  <a:pt x="0" y="1641834"/>
                </a:lnTo>
              </a:path>
              <a:path h="5593080">
                <a:moveTo>
                  <a:pt x="0" y="1612981"/>
                </a:moveTo>
                <a:lnTo>
                  <a:pt x="0" y="809748"/>
                </a:lnTo>
              </a:path>
              <a:path h="5593080">
                <a:moveTo>
                  <a:pt x="0" y="781826"/>
                </a:moveTo>
                <a:lnTo>
                  <a:pt x="0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64" name="object 22064"/>
          <p:cNvSpPr/>
          <p:nvPr/>
        </p:nvSpPr>
        <p:spPr>
          <a:xfrm>
            <a:off x="2947670" y="3186871"/>
            <a:ext cx="69850" cy="5662930"/>
          </a:xfrm>
          <a:custGeom>
            <a:avLst/>
            <a:gdLst/>
            <a:ahLst/>
            <a:cxnLst/>
            <a:rect l="l" t="t" r="r" b="b"/>
            <a:pathLst>
              <a:path w="69850" h="5662930">
                <a:moveTo>
                  <a:pt x="0" y="0"/>
                </a:moveTo>
                <a:lnTo>
                  <a:pt x="0" y="5662655"/>
                </a:lnTo>
              </a:path>
              <a:path w="69850" h="5662930">
                <a:moveTo>
                  <a:pt x="0" y="5662655"/>
                </a:moveTo>
                <a:lnTo>
                  <a:pt x="69805" y="5662655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65" name="object 22065"/>
          <p:cNvSpPr/>
          <p:nvPr/>
        </p:nvSpPr>
        <p:spPr>
          <a:xfrm>
            <a:off x="15504357" y="3117065"/>
            <a:ext cx="69850" cy="5103495"/>
          </a:xfrm>
          <a:custGeom>
            <a:avLst/>
            <a:gdLst/>
            <a:ahLst/>
            <a:cxnLst/>
            <a:rect l="l" t="t" r="r" b="b"/>
            <a:pathLst>
              <a:path w="69850" h="5103495">
                <a:moveTo>
                  <a:pt x="0" y="69805"/>
                </a:moveTo>
                <a:lnTo>
                  <a:pt x="0" y="848839"/>
                </a:lnTo>
              </a:path>
              <a:path w="69850" h="5103495">
                <a:moveTo>
                  <a:pt x="0" y="876762"/>
                </a:moveTo>
                <a:lnTo>
                  <a:pt x="0" y="1542245"/>
                </a:lnTo>
              </a:path>
              <a:path w="69850" h="5103495">
                <a:moveTo>
                  <a:pt x="0" y="1570167"/>
                </a:moveTo>
                <a:lnTo>
                  <a:pt x="0" y="2220758"/>
                </a:lnTo>
              </a:path>
              <a:path w="69850" h="5103495">
                <a:moveTo>
                  <a:pt x="0" y="2248680"/>
                </a:moveTo>
                <a:lnTo>
                  <a:pt x="0" y="2899271"/>
                </a:lnTo>
              </a:path>
              <a:path w="69850" h="5103495">
                <a:moveTo>
                  <a:pt x="0" y="2927194"/>
                </a:moveTo>
                <a:lnTo>
                  <a:pt x="0" y="3577785"/>
                </a:lnTo>
              </a:path>
              <a:path w="69850" h="5103495">
                <a:moveTo>
                  <a:pt x="0" y="3606638"/>
                </a:moveTo>
                <a:lnTo>
                  <a:pt x="0" y="4256298"/>
                </a:lnTo>
              </a:path>
              <a:path w="69850" h="5103495">
                <a:moveTo>
                  <a:pt x="0" y="4285151"/>
                </a:moveTo>
                <a:lnTo>
                  <a:pt x="0" y="4949704"/>
                </a:lnTo>
              </a:path>
              <a:path w="69850" h="5103495">
                <a:moveTo>
                  <a:pt x="0" y="4977626"/>
                </a:moveTo>
                <a:lnTo>
                  <a:pt x="0" y="5103277"/>
                </a:lnTo>
              </a:path>
              <a:path w="69850" h="5103495">
                <a:moveTo>
                  <a:pt x="0" y="5103277"/>
                </a:moveTo>
                <a:lnTo>
                  <a:pt x="69805" y="5103277"/>
                </a:lnTo>
              </a:path>
              <a:path w="69850" h="5103495">
                <a:moveTo>
                  <a:pt x="69805" y="5103277"/>
                </a:moveTo>
                <a:lnTo>
                  <a:pt x="69805" y="0"/>
                </a:lnTo>
              </a:path>
              <a:path w="69850" h="5103495">
                <a:moveTo>
                  <a:pt x="69805" y="0"/>
                </a:moveTo>
                <a:lnTo>
                  <a:pt x="0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66" name="object 22066"/>
          <p:cNvSpPr/>
          <p:nvPr/>
        </p:nvSpPr>
        <p:spPr>
          <a:xfrm>
            <a:off x="5178667" y="3442826"/>
            <a:ext cx="87630" cy="0"/>
          </a:xfrm>
          <a:custGeom>
            <a:avLst/>
            <a:gdLst/>
            <a:ahLst/>
            <a:cxnLst/>
            <a:rect l="l" t="t" r="r" b="b"/>
            <a:pathLst>
              <a:path w="87629">
                <a:moveTo>
                  <a:pt x="87490" y="0"/>
                </a:moveTo>
                <a:lnTo>
                  <a:pt x="52121" y="0"/>
                </a:lnTo>
              </a:path>
              <a:path w="87629">
                <a:moveTo>
                  <a:pt x="3443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67" name="object 22067"/>
          <p:cNvSpPr/>
          <p:nvPr/>
        </p:nvSpPr>
        <p:spPr>
          <a:xfrm>
            <a:off x="5178667" y="3373020"/>
            <a:ext cx="87630" cy="0"/>
          </a:xfrm>
          <a:custGeom>
            <a:avLst/>
            <a:gdLst/>
            <a:ahLst/>
            <a:cxnLst/>
            <a:rect l="l" t="t" r="r" b="b"/>
            <a:pathLst>
              <a:path w="87629">
                <a:moveTo>
                  <a:pt x="87490" y="0"/>
                </a:moveTo>
                <a:lnTo>
                  <a:pt x="52121" y="0"/>
                </a:lnTo>
              </a:path>
              <a:path w="87629">
                <a:moveTo>
                  <a:pt x="3443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68" name="object 22068"/>
          <p:cNvSpPr/>
          <p:nvPr/>
        </p:nvSpPr>
        <p:spPr>
          <a:xfrm>
            <a:off x="5178667" y="3303215"/>
            <a:ext cx="87630" cy="0"/>
          </a:xfrm>
          <a:custGeom>
            <a:avLst/>
            <a:gdLst/>
            <a:ahLst/>
            <a:cxnLst/>
            <a:rect l="l" t="t" r="r" b="b"/>
            <a:pathLst>
              <a:path w="87629">
                <a:moveTo>
                  <a:pt x="87490" y="0"/>
                </a:moveTo>
                <a:lnTo>
                  <a:pt x="52121" y="0"/>
                </a:lnTo>
              </a:path>
              <a:path w="87629">
                <a:moveTo>
                  <a:pt x="3443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69" name="object 22069"/>
          <p:cNvSpPr/>
          <p:nvPr/>
        </p:nvSpPr>
        <p:spPr>
          <a:xfrm>
            <a:off x="5178667" y="3233409"/>
            <a:ext cx="87630" cy="0"/>
          </a:xfrm>
          <a:custGeom>
            <a:avLst/>
            <a:gdLst/>
            <a:ahLst/>
            <a:cxnLst/>
            <a:rect l="l" t="t" r="r" b="b"/>
            <a:pathLst>
              <a:path w="87629">
                <a:moveTo>
                  <a:pt x="87490" y="0"/>
                </a:moveTo>
                <a:lnTo>
                  <a:pt x="52121" y="0"/>
                </a:lnTo>
              </a:path>
              <a:path w="87629">
                <a:moveTo>
                  <a:pt x="3443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70" name="object 22070"/>
          <p:cNvSpPr/>
          <p:nvPr/>
        </p:nvSpPr>
        <p:spPr>
          <a:xfrm>
            <a:off x="5178667" y="3163603"/>
            <a:ext cx="87630" cy="0"/>
          </a:xfrm>
          <a:custGeom>
            <a:avLst/>
            <a:gdLst/>
            <a:ahLst/>
            <a:cxnLst/>
            <a:rect l="l" t="t" r="r" b="b"/>
            <a:pathLst>
              <a:path w="87629">
                <a:moveTo>
                  <a:pt x="87490" y="0"/>
                </a:moveTo>
                <a:lnTo>
                  <a:pt x="52121" y="0"/>
                </a:lnTo>
              </a:path>
              <a:path w="87629">
                <a:moveTo>
                  <a:pt x="3443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71" name="object 22071"/>
          <p:cNvSpPr/>
          <p:nvPr/>
        </p:nvSpPr>
        <p:spPr>
          <a:xfrm>
            <a:off x="5527697" y="3433519"/>
            <a:ext cx="86995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34437" y="0"/>
                </a:lnTo>
              </a:path>
              <a:path w="86995">
                <a:moveTo>
                  <a:pt x="52121" y="0"/>
                </a:moveTo>
                <a:lnTo>
                  <a:pt x="8655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72" name="object 22072"/>
          <p:cNvSpPr/>
          <p:nvPr/>
        </p:nvSpPr>
        <p:spPr>
          <a:xfrm>
            <a:off x="5527697" y="3503325"/>
            <a:ext cx="86995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34437" y="0"/>
                </a:lnTo>
              </a:path>
              <a:path w="86995">
                <a:moveTo>
                  <a:pt x="52121" y="0"/>
                </a:moveTo>
                <a:lnTo>
                  <a:pt x="8655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073" name="object 22073"/>
          <p:cNvGrpSpPr/>
          <p:nvPr/>
        </p:nvGrpSpPr>
        <p:grpSpPr>
          <a:xfrm>
            <a:off x="4990191" y="2180270"/>
            <a:ext cx="792480" cy="1538605"/>
            <a:chOff x="4990191" y="2180270"/>
            <a:chExt cx="792480" cy="1538605"/>
          </a:xfrm>
        </p:grpSpPr>
        <p:sp>
          <p:nvSpPr>
            <p:cNvPr id="22074" name="object 22074"/>
            <p:cNvSpPr/>
            <p:nvPr/>
          </p:nvSpPr>
          <p:spPr>
            <a:xfrm>
              <a:off x="5534212" y="3573131"/>
              <a:ext cx="87630" cy="0"/>
            </a:xfrm>
            <a:custGeom>
              <a:avLst/>
              <a:gdLst/>
              <a:ahLst/>
              <a:cxnLst/>
              <a:rect l="l" t="t" r="r" b="b"/>
              <a:pathLst>
                <a:path w="87629">
                  <a:moveTo>
                    <a:pt x="0" y="0"/>
                  </a:moveTo>
                  <a:lnTo>
                    <a:pt x="34437" y="0"/>
                  </a:lnTo>
                </a:path>
                <a:path w="87629">
                  <a:moveTo>
                    <a:pt x="52121" y="0"/>
                  </a:moveTo>
                  <a:lnTo>
                    <a:pt x="8749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75" name="object 22075"/>
            <p:cNvPicPr/>
            <p:nvPr/>
          </p:nvPicPr>
          <p:blipFill>
            <a:blip r:embed="rId121" cstate="print"/>
            <a:stretch>
              <a:fillRect/>
            </a:stretch>
          </p:blipFill>
          <p:spPr>
            <a:xfrm>
              <a:off x="4990191" y="2180270"/>
              <a:ext cx="792064" cy="1538056"/>
            </a:xfrm>
            <a:prstGeom prst="rect">
              <a:avLst/>
            </a:prstGeom>
          </p:spPr>
        </p:pic>
      </p:grpSp>
      <p:sp>
        <p:nvSpPr>
          <p:cNvPr id="22076" name="object 22076"/>
          <p:cNvSpPr/>
          <p:nvPr/>
        </p:nvSpPr>
        <p:spPr>
          <a:xfrm>
            <a:off x="10496015" y="3186871"/>
            <a:ext cx="1012190" cy="0"/>
          </a:xfrm>
          <a:custGeom>
            <a:avLst/>
            <a:gdLst/>
            <a:ahLst/>
            <a:cxnLst/>
            <a:rect l="l" t="t" r="r" b="b"/>
            <a:pathLst>
              <a:path w="1012190">
                <a:moveTo>
                  <a:pt x="0" y="0"/>
                </a:moveTo>
                <a:lnTo>
                  <a:pt x="1011720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77" name="object 22077"/>
          <p:cNvSpPr/>
          <p:nvPr/>
        </p:nvSpPr>
        <p:spPr>
          <a:xfrm>
            <a:off x="11614771" y="3186871"/>
            <a:ext cx="1266825" cy="0"/>
          </a:xfrm>
          <a:custGeom>
            <a:avLst/>
            <a:gdLst/>
            <a:ahLst/>
            <a:cxnLst/>
            <a:rect l="l" t="t" r="r" b="b"/>
            <a:pathLst>
              <a:path w="1266825">
                <a:moveTo>
                  <a:pt x="0" y="0"/>
                </a:moveTo>
                <a:lnTo>
                  <a:pt x="618945" y="0"/>
                </a:lnTo>
              </a:path>
              <a:path w="1266825">
                <a:moveTo>
                  <a:pt x="647798" y="0"/>
                </a:moveTo>
                <a:lnTo>
                  <a:pt x="1266744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78" name="object 22078"/>
          <p:cNvSpPr/>
          <p:nvPr/>
        </p:nvSpPr>
        <p:spPr>
          <a:xfrm>
            <a:off x="10537899" y="3117065"/>
            <a:ext cx="4036060" cy="69850"/>
          </a:xfrm>
          <a:custGeom>
            <a:avLst/>
            <a:gdLst/>
            <a:ahLst/>
            <a:cxnLst/>
            <a:rect l="l" t="t" r="r" b="b"/>
            <a:pathLst>
              <a:path w="4036059" h="69850">
                <a:moveTo>
                  <a:pt x="2528835" y="69805"/>
                </a:moveTo>
                <a:lnTo>
                  <a:pt x="3147780" y="69805"/>
                </a:lnTo>
              </a:path>
              <a:path w="4036059" h="69850">
                <a:moveTo>
                  <a:pt x="3175703" y="69805"/>
                </a:moveTo>
                <a:lnTo>
                  <a:pt x="3776034" y="69805"/>
                </a:lnTo>
              </a:path>
              <a:path w="4036059" h="69850">
                <a:moveTo>
                  <a:pt x="3803956" y="69805"/>
                </a:moveTo>
                <a:lnTo>
                  <a:pt x="4035712" y="69805"/>
                </a:lnTo>
              </a:path>
              <a:path w="4036059" h="69850">
                <a:moveTo>
                  <a:pt x="4035712" y="69805"/>
                </a:moveTo>
                <a:lnTo>
                  <a:pt x="4035712" y="0"/>
                </a:lnTo>
              </a:path>
              <a:path w="4036059" h="69850">
                <a:moveTo>
                  <a:pt x="4035712" y="0"/>
                </a:moveTo>
                <a:lnTo>
                  <a:pt x="0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79" name="object 22079"/>
          <p:cNvSpPr/>
          <p:nvPr/>
        </p:nvSpPr>
        <p:spPr>
          <a:xfrm>
            <a:off x="10468093" y="3117065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69805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80" name="object 22080"/>
          <p:cNvSpPr/>
          <p:nvPr/>
        </p:nvSpPr>
        <p:spPr>
          <a:xfrm>
            <a:off x="11813951" y="8218481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87490"/>
                </a:moveTo>
                <a:lnTo>
                  <a:pt x="0" y="52121"/>
                </a:lnTo>
              </a:path>
              <a:path h="87629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81" name="object 22081"/>
          <p:cNvSpPr/>
          <p:nvPr/>
        </p:nvSpPr>
        <p:spPr>
          <a:xfrm>
            <a:off x="11883757" y="8218481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87490"/>
                </a:moveTo>
                <a:lnTo>
                  <a:pt x="0" y="52121"/>
                </a:lnTo>
              </a:path>
              <a:path h="87629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82" name="object 22082"/>
          <p:cNvSpPr/>
          <p:nvPr/>
        </p:nvSpPr>
        <p:spPr>
          <a:xfrm>
            <a:off x="12441273" y="8218481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87490"/>
                </a:moveTo>
                <a:lnTo>
                  <a:pt x="0" y="52121"/>
                </a:lnTo>
              </a:path>
              <a:path h="87629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83" name="object 22083"/>
          <p:cNvSpPr/>
          <p:nvPr/>
        </p:nvSpPr>
        <p:spPr>
          <a:xfrm>
            <a:off x="12511079" y="8218481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87490"/>
                </a:moveTo>
                <a:lnTo>
                  <a:pt x="0" y="52121"/>
                </a:lnTo>
              </a:path>
              <a:path h="87629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84" name="object 22084"/>
          <p:cNvSpPr/>
          <p:nvPr/>
        </p:nvSpPr>
        <p:spPr>
          <a:xfrm>
            <a:off x="12580885" y="8218481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87490"/>
                </a:moveTo>
                <a:lnTo>
                  <a:pt x="0" y="52121"/>
                </a:lnTo>
              </a:path>
              <a:path h="87629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85" name="object 22085"/>
          <p:cNvSpPr/>
          <p:nvPr/>
        </p:nvSpPr>
        <p:spPr>
          <a:xfrm>
            <a:off x="12650691" y="8218481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87490"/>
                </a:moveTo>
                <a:lnTo>
                  <a:pt x="0" y="52121"/>
                </a:lnTo>
              </a:path>
              <a:path h="87629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86" name="object 22086"/>
          <p:cNvSpPr/>
          <p:nvPr/>
        </p:nvSpPr>
        <p:spPr>
          <a:xfrm>
            <a:off x="12659999" y="8567511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0"/>
                </a:moveTo>
                <a:lnTo>
                  <a:pt x="0" y="34437"/>
                </a:lnTo>
              </a:path>
              <a:path h="87629">
                <a:moveTo>
                  <a:pt x="0" y="52121"/>
                </a:moveTo>
                <a:lnTo>
                  <a:pt x="0" y="87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87" name="object 22087"/>
          <p:cNvSpPr/>
          <p:nvPr/>
        </p:nvSpPr>
        <p:spPr>
          <a:xfrm>
            <a:off x="12590192" y="8567511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0"/>
                </a:moveTo>
                <a:lnTo>
                  <a:pt x="0" y="34437"/>
                </a:lnTo>
              </a:path>
              <a:path h="87629">
                <a:moveTo>
                  <a:pt x="0" y="52121"/>
                </a:moveTo>
                <a:lnTo>
                  <a:pt x="0" y="87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88" name="object 22088"/>
          <p:cNvSpPr/>
          <p:nvPr/>
        </p:nvSpPr>
        <p:spPr>
          <a:xfrm>
            <a:off x="12520386" y="8567511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0"/>
                </a:moveTo>
                <a:lnTo>
                  <a:pt x="0" y="34437"/>
                </a:lnTo>
              </a:path>
              <a:path h="87629">
                <a:moveTo>
                  <a:pt x="0" y="52121"/>
                </a:moveTo>
                <a:lnTo>
                  <a:pt x="0" y="87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89" name="object 22089"/>
          <p:cNvSpPr/>
          <p:nvPr/>
        </p:nvSpPr>
        <p:spPr>
          <a:xfrm>
            <a:off x="12450581" y="8567511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0"/>
                </a:moveTo>
                <a:lnTo>
                  <a:pt x="0" y="34437"/>
                </a:lnTo>
              </a:path>
              <a:path h="87629">
                <a:moveTo>
                  <a:pt x="0" y="52121"/>
                </a:moveTo>
                <a:lnTo>
                  <a:pt x="0" y="87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90" name="object 22090"/>
          <p:cNvSpPr/>
          <p:nvPr/>
        </p:nvSpPr>
        <p:spPr>
          <a:xfrm>
            <a:off x="12380775" y="8567511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0"/>
                </a:moveTo>
                <a:lnTo>
                  <a:pt x="0" y="34437"/>
                </a:lnTo>
              </a:path>
              <a:path h="87629">
                <a:moveTo>
                  <a:pt x="0" y="52121"/>
                </a:moveTo>
                <a:lnTo>
                  <a:pt x="0" y="87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91" name="object 22091"/>
          <p:cNvSpPr/>
          <p:nvPr/>
        </p:nvSpPr>
        <p:spPr>
          <a:xfrm>
            <a:off x="12310969" y="8567511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0"/>
                </a:moveTo>
                <a:lnTo>
                  <a:pt x="0" y="34437"/>
                </a:lnTo>
              </a:path>
              <a:path h="87629">
                <a:moveTo>
                  <a:pt x="0" y="52121"/>
                </a:moveTo>
                <a:lnTo>
                  <a:pt x="0" y="87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92" name="object 22092"/>
          <p:cNvSpPr/>
          <p:nvPr/>
        </p:nvSpPr>
        <p:spPr>
          <a:xfrm>
            <a:off x="12241163" y="8567511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0"/>
                </a:moveTo>
                <a:lnTo>
                  <a:pt x="0" y="34437"/>
                </a:lnTo>
              </a:path>
              <a:path h="87629">
                <a:moveTo>
                  <a:pt x="0" y="52121"/>
                </a:moveTo>
                <a:lnTo>
                  <a:pt x="0" y="87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93" name="object 22093"/>
          <p:cNvSpPr/>
          <p:nvPr/>
        </p:nvSpPr>
        <p:spPr>
          <a:xfrm>
            <a:off x="12171357" y="8567511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0"/>
                </a:moveTo>
                <a:lnTo>
                  <a:pt x="0" y="34437"/>
                </a:lnTo>
              </a:path>
              <a:path h="87629">
                <a:moveTo>
                  <a:pt x="0" y="52121"/>
                </a:moveTo>
                <a:lnTo>
                  <a:pt x="0" y="87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94" name="object 22094"/>
          <p:cNvSpPr/>
          <p:nvPr/>
        </p:nvSpPr>
        <p:spPr>
          <a:xfrm>
            <a:off x="12101552" y="8567511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0"/>
                </a:moveTo>
                <a:lnTo>
                  <a:pt x="0" y="34437"/>
                </a:lnTo>
              </a:path>
              <a:path h="87629">
                <a:moveTo>
                  <a:pt x="0" y="52121"/>
                </a:moveTo>
                <a:lnTo>
                  <a:pt x="0" y="87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95" name="object 22095"/>
          <p:cNvSpPr/>
          <p:nvPr/>
        </p:nvSpPr>
        <p:spPr>
          <a:xfrm>
            <a:off x="12031746" y="8567511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0"/>
                </a:moveTo>
                <a:lnTo>
                  <a:pt x="0" y="34437"/>
                </a:lnTo>
              </a:path>
              <a:path h="87629">
                <a:moveTo>
                  <a:pt x="0" y="52121"/>
                </a:moveTo>
                <a:lnTo>
                  <a:pt x="0" y="87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096" name="object 22096"/>
          <p:cNvGrpSpPr/>
          <p:nvPr/>
        </p:nvGrpSpPr>
        <p:grpSpPr>
          <a:xfrm>
            <a:off x="11538450" y="8093761"/>
            <a:ext cx="1470025" cy="661035"/>
            <a:chOff x="11538450" y="8093761"/>
            <a:chExt cx="1470025" cy="661035"/>
          </a:xfrm>
        </p:grpSpPr>
        <p:sp>
          <p:nvSpPr>
            <p:cNvPr id="22097" name="object 22097"/>
            <p:cNvSpPr/>
            <p:nvPr/>
          </p:nvSpPr>
          <p:spPr>
            <a:xfrm>
              <a:off x="11961939" y="8567511"/>
              <a:ext cx="0" cy="87630"/>
            </a:xfrm>
            <a:custGeom>
              <a:avLst/>
              <a:gdLst/>
              <a:ahLst/>
              <a:cxnLst/>
              <a:rect l="l" t="t" r="r" b="b"/>
              <a:pathLst>
                <a:path h="87629">
                  <a:moveTo>
                    <a:pt x="0" y="0"/>
                  </a:moveTo>
                  <a:lnTo>
                    <a:pt x="0" y="34437"/>
                  </a:lnTo>
                </a:path>
                <a:path h="87629">
                  <a:moveTo>
                    <a:pt x="0" y="52121"/>
                  </a:moveTo>
                  <a:lnTo>
                    <a:pt x="0" y="874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98" name="object 22098"/>
            <p:cNvPicPr/>
            <p:nvPr/>
          </p:nvPicPr>
          <p:blipFill>
            <a:blip r:embed="rId122" cstate="print"/>
            <a:stretch>
              <a:fillRect/>
            </a:stretch>
          </p:blipFill>
          <p:spPr>
            <a:xfrm>
              <a:off x="11538450" y="8093761"/>
              <a:ext cx="1469646" cy="660829"/>
            </a:xfrm>
            <a:prstGeom prst="rect">
              <a:avLst/>
            </a:prstGeom>
          </p:spPr>
        </p:pic>
      </p:grpSp>
      <p:grpSp>
        <p:nvGrpSpPr>
          <p:cNvPr id="22099" name="object 22099"/>
          <p:cNvGrpSpPr/>
          <p:nvPr/>
        </p:nvGrpSpPr>
        <p:grpSpPr>
          <a:xfrm>
            <a:off x="5708727" y="2252403"/>
            <a:ext cx="73660" cy="519430"/>
            <a:chOff x="5708727" y="2252403"/>
            <a:chExt cx="73660" cy="519430"/>
          </a:xfrm>
        </p:grpSpPr>
        <p:sp>
          <p:nvSpPr>
            <p:cNvPr id="22100" name="object 22100"/>
            <p:cNvSpPr/>
            <p:nvPr/>
          </p:nvSpPr>
          <p:spPr>
            <a:xfrm>
              <a:off x="5711053" y="2252403"/>
              <a:ext cx="69215" cy="516890"/>
            </a:xfrm>
            <a:custGeom>
              <a:avLst/>
              <a:gdLst/>
              <a:ahLst/>
              <a:cxnLst/>
              <a:rect l="l" t="t" r="r" b="b"/>
              <a:pathLst>
                <a:path w="69214" h="516889">
                  <a:moveTo>
                    <a:pt x="0" y="0"/>
                  </a:moveTo>
                  <a:lnTo>
                    <a:pt x="0" y="516563"/>
                  </a:lnTo>
                </a:path>
                <a:path w="69214" h="516889">
                  <a:moveTo>
                    <a:pt x="27922" y="516563"/>
                  </a:moveTo>
                  <a:lnTo>
                    <a:pt x="68875" y="516563"/>
                  </a:lnTo>
                </a:path>
                <a:path w="69214" h="516889">
                  <a:moveTo>
                    <a:pt x="68875" y="446757"/>
                  </a:moveTo>
                  <a:lnTo>
                    <a:pt x="68875" y="0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01" name="object 22101"/>
            <p:cNvSpPr/>
            <p:nvPr/>
          </p:nvSpPr>
          <p:spPr>
            <a:xfrm>
              <a:off x="5711053" y="2768967"/>
              <a:ext cx="27940" cy="0"/>
            </a:xfrm>
            <a:custGeom>
              <a:avLst/>
              <a:gdLst/>
              <a:ahLst/>
              <a:cxnLst/>
              <a:rect l="l" t="t" r="r" b="b"/>
              <a:pathLst>
                <a:path w="27939">
                  <a:moveTo>
                    <a:pt x="0" y="0"/>
                  </a:moveTo>
                  <a:lnTo>
                    <a:pt x="2792" y="0"/>
                  </a:lnTo>
                </a:path>
                <a:path w="27939">
                  <a:moveTo>
                    <a:pt x="2792" y="0"/>
                  </a:moveTo>
                  <a:lnTo>
                    <a:pt x="24199" y="0"/>
                  </a:lnTo>
                </a:path>
                <a:path w="27939">
                  <a:moveTo>
                    <a:pt x="24199" y="0"/>
                  </a:moveTo>
                  <a:lnTo>
                    <a:pt x="2792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102" name="object 22102"/>
          <p:cNvGrpSpPr/>
          <p:nvPr/>
        </p:nvGrpSpPr>
        <p:grpSpPr>
          <a:xfrm>
            <a:off x="7144866" y="8090968"/>
            <a:ext cx="33020" cy="690245"/>
            <a:chOff x="7144866" y="8090968"/>
            <a:chExt cx="33020" cy="690245"/>
          </a:xfrm>
        </p:grpSpPr>
        <p:sp>
          <p:nvSpPr>
            <p:cNvPr id="22103" name="object 22103"/>
            <p:cNvSpPr/>
            <p:nvPr/>
          </p:nvSpPr>
          <p:spPr>
            <a:xfrm>
              <a:off x="7147193" y="8094691"/>
              <a:ext cx="27940" cy="685165"/>
            </a:xfrm>
            <a:custGeom>
              <a:avLst/>
              <a:gdLst/>
              <a:ahLst/>
              <a:cxnLst/>
              <a:rect l="l" t="t" r="r" b="b"/>
              <a:pathLst>
                <a:path w="27940" h="685165">
                  <a:moveTo>
                    <a:pt x="0" y="0"/>
                  </a:moveTo>
                  <a:lnTo>
                    <a:pt x="0" y="685028"/>
                  </a:lnTo>
                </a:path>
                <a:path w="27940" h="685165">
                  <a:moveTo>
                    <a:pt x="27922" y="685028"/>
                  </a:moveTo>
                  <a:lnTo>
                    <a:pt x="27922" y="0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04" name="object 22104"/>
            <p:cNvSpPr/>
            <p:nvPr/>
          </p:nvSpPr>
          <p:spPr>
            <a:xfrm>
              <a:off x="7147193" y="8090968"/>
              <a:ext cx="27940" cy="688975"/>
            </a:xfrm>
            <a:custGeom>
              <a:avLst/>
              <a:gdLst/>
              <a:ahLst/>
              <a:cxnLst/>
              <a:rect l="l" t="t" r="r" b="b"/>
              <a:pathLst>
                <a:path w="27940" h="688975">
                  <a:moveTo>
                    <a:pt x="0" y="688751"/>
                  </a:moveTo>
                  <a:lnTo>
                    <a:pt x="2792" y="688751"/>
                  </a:lnTo>
                </a:path>
                <a:path w="27940" h="688975">
                  <a:moveTo>
                    <a:pt x="2792" y="688751"/>
                  </a:moveTo>
                  <a:lnTo>
                    <a:pt x="2792" y="3722"/>
                  </a:lnTo>
                </a:path>
                <a:path w="27940" h="688975">
                  <a:moveTo>
                    <a:pt x="24199" y="688751"/>
                  </a:moveTo>
                  <a:lnTo>
                    <a:pt x="27922" y="688751"/>
                  </a:lnTo>
                </a:path>
                <a:path w="27940" h="688975">
                  <a:moveTo>
                    <a:pt x="2792" y="688751"/>
                  </a:moveTo>
                  <a:lnTo>
                    <a:pt x="24199" y="688751"/>
                  </a:lnTo>
                </a:path>
                <a:path w="27940" h="688975">
                  <a:moveTo>
                    <a:pt x="24199" y="688751"/>
                  </a:moveTo>
                  <a:lnTo>
                    <a:pt x="24199" y="3722"/>
                  </a:lnTo>
                </a:path>
                <a:path w="27940" h="688975">
                  <a:moveTo>
                    <a:pt x="24199" y="0"/>
                  </a:moveTo>
                  <a:lnTo>
                    <a:pt x="24199" y="3722"/>
                  </a:lnTo>
                </a:path>
                <a:path w="27940" h="688975">
                  <a:moveTo>
                    <a:pt x="2792" y="0"/>
                  </a:moveTo>
                  <a:lnTo>
                    <a:pt x="2792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105" name="object 22105"/>
          <p:cNvSpPr/>
          <p:nvPr/>
        </p:nvSpPr>
        <p:spPr>
          <a:xfrm>
            <a:off x="5779928" y="2768967"/>
            <a:ext cx="1550035" cy="0"/>
          </a:xfrm>
          <a:custGeom>
            <a:avLst/>
            <a:gdLst/>
            <a:ahLst/>
            <a:cxnLst/>
            <a:rect l="l" t="t" r="r" b="b"/>
            <a:pathLst>
              <a:path w="1550034">
                <a:moveTo>
                  <a:pt x="0" y="0"/>
                </a:moveTo>
                <a:lnTo>
                  <a:pt x="456065" y="0"/>
                </a:lnTo>
              </a:path>
              <a:path w="1550034">
                <a:moveTo>
                  <a:pt x="483987" y="0"/>
                </a:moveTo>
                <a:lnTo>
                  <a:pt x="1549691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06" name="object 22106"/>
          <p:cNvSpPr/>
          <p:nvPr/>
        </p:nvSpPr>
        <p:spPr>
          <a:xfrm>
            <a:off x="5779928" y="2699161"/>
            <a:ext cx="1550035" cy="0"/>
          </a:xfrm>
          <a:custGeom>
            <a:avLst/>
            <a:gdLst/>
            <a:ahLst/>
            <a:cxnLst/>
            <a:rect l="l" t="t" r="r" b="b"/>
            <a:pathLst>
              <a:path w="1550034">
                <a:moveTo>
                  <a:pt x="1549691" y="0"/>
                </a:moveTo>
                <a:lnTo>
                  <a:pt x="0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07" name="object 22107"/>
          <p:cNvSpPr/>
          <p:nvPr/>
        </p:nvSpPr>
        <p:spPr>
          <a:xfrm>
            <a:off x="7329620" y="2699161"/>
            <a:ext cx="3810" cy="69850"/>
          </a:xfrm>
          <a:custGeom>
            <a:avLst/>
            <a:gdLst/>
            <a:ahLst/>
            <a:cxnLst/>
            <a:rect l="l" t="t" r="r" b="b"/>
            <a:pathLst>
              <a:path w="3809" h="69850">
                <a:moveTo>
                  <a:pt x="0" y="69805"/>
                </a:moveTo>
                <a:lnTo>
                  <a:pt x="3722" y="69805"/>
                </a:lnTo>
              </a:path>
              <a:path w="3809" h="69850">
                <a:moveTo>
                  <a:pt x="3722" y="0"/>
                </a:moveTo>
                <a:lnTo>
                  <a:pt x="3722" y="69805"/>
                </a:lnTo>
              </a:path>
              <a:path w="3809" h="69850">
                <a:moveTo>
                  <a:pt x="0" y="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108" name="object 22108"/>
          <p:cNvGrpSpPr/>
          <p:nvPr/>
        </p:nvGrpSpPr>
        <p:grpSpPr>
          <a:xfrm>
            <a:off x="10465766" y="2696834"/>
            <a:ext cx="74930" cy="421640"/>
            <a:chOff x="10465766" y="2696834"/>
            <a:chExt cx="74930" cy="421640"/>
          </a:xfrm>
        </p:grpSpPr>
        <p:sp>
          <p:nvSpPr>
            <p:cNvPr id="22109" name="object 22109"/>
            <p:cNvSpPr/>
            <p:nvPr/>
          </p:nvSpPr>
          <p:spPr>
            <a:xfrm>
              <a:off x="10468093" y="2699161"/>
              <a:ext cx="69850" cy="418465"/>
            </a:xfrm>
            <a:custGeom>
              <a:avLst/>
              <a:gdLst/>
              <a:ahLst/>
              <a:cxnLst/>
              <a:rect l="l" t="t" r="r" b="b"/>
              <a:pathLst>
                <a:path w="69850" h="418464">
                  <a:moveTo>
                    <a:pt x="69805" y="417904"/>
                  </a:moveTo>
                  <a:lnTo>
                    <a:pt x="69805" y="0"/>
                  </a:lnTo>
                </a:path>
                <a:path w="69850" h="418464">
                  <a:moveTo>
                    <a:pt x="69805" y="0"/>
                  </a:moveTo>
                  <a:lnTo>
                    <a:pt x="0" y="0"/>
                  </a:lnTo>
                </a:path>
                <a:path w="69850" h="418464">
                  <a:moveTo>
                    <a:pt x="0" y="69805"/>
                  </a:moveTo>
                  <a:lnTo>
                    <a:pt x="0" y="417904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10" name="object 22110"/>
            <p:cNvSpPr/>
            <p:nvPr/>
          </p:nvSpPr>
          <p:spPr>
            <a:xfrm>
              <a:off x="10468093" y="3117065"/>
              <a:ext cx="3810" cy="0"/>
            </a:xfrm>
            <a:custGeom>
              <a:avLst/>
              <a:gdLst/>
              <a:ahLst/>
              <a:cxnLst/>
              <a:rect l="l" t="t" r="r" b="b"/>
              <a:pathLst>
                <a:path w="3809">
                  <a:moveTo>
                    <a:pt x="0" y="0"/>
                  </a:moveTo>
                  <a:lnTo>
                    <a:pt x="372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111" name="object 22111"/>
          <p:cNvGrpSpPr/>
          <p:nvPr/>
        </p:nvGrpSpPr>
        <p:grpSpPr>
          <a:xfrm>
            <a:off x="9307919" y="4410336"/>
            <a:ext cx="1289685" cy="1042035"/>
            <a:chOff x="9307919" y="4410336"/>
            <a:chExt cx="1289685" cy="1042035"/>
          </a:xfrm>
        </p:grpSpPr>
        <p:pic>
          <p:nvPicPr>
            <p:cNvPr id="22112" name="object 22112"/>
            <p:cNvPicPr/>
            <p:nvPr/>
          </p:nvPicPr>
          <p:blipFill>
            <a:blip r:embed="rId123" cstate="print"/>
            <a:stretch>
              <a:fillRect/>
            </a:stretch>
          </p:blipFill>
          <p:spPr>
            <a:xfrm>
              <a:off x="9307919" y="4410336"/>
              <a:ext cx="826967" cy="1041504"/>
            </a:xfrm>
            <a:prstGeom prst="rect">
              <a:avLst/>
            </a:prstGeom>
          </p:spPr>
        </p:pic>
        <p:pic>
          <p:nvPicPr>
            <p:cNvPr id="22113" name="object 22113"/>
            <p:cNvPicPr/>
            <p:nvPr/>
          </p:nvPicPr>
          <p:blipFill>
            <a:blip r:embed="rId124" cstate="print"/>
            <a:stretch>
              <a:fillRect/>
            </a:stretch>
          </p:blipFill>
          <p:spPr>
            <a:xfrm>
              <a:off x="9973867" y="4439189"/>
              <a:ext cx="623599" cy="404408"/>
            </a:xfrm>
            <a:prstGeom prst="rect">
              <a:avLst/>
            </a:prstGeom>
          </p:spPr>
        </p:pic>
      </p:grpSp>
      <p:sp>
        <p:nvSpPr>
          <p:cNvPr id="22114" name="object 22114"/>
          <p:cNvSpPr/>
          <p:nvPr/>
        </p:nvSpPr>
        <p:spPr>
          <a:xfrm>
            <a:off x="5034402" y="3186871"/>
            <a:ext cx="27940" cy="986790"/>
          </a:xfrm>
          <a:custGeom>
            <a:avLst/>
            <a:gdLst/>
            <a:ahLst/>
            <a:cxnLst/>
            <a:rect l="l" t="t" r="r" b="b"/>
            <a:pathLst>
              <a:path w="27939" h="986789">
                <a:moveTo>
                  <a:pt x="0" y="0"/>
                </a:moveTo>
                <a:lnTo>
                  <a:pt x="0" y="781826"/>
                </a:lnTo>
              </a:path>
              <a:path w="27939" h="986789">
                <a:moveTo>
                  <a:pt x="0" y="809748"/>
                </a:moveTo>
                <a:lnTo>
                  <a:pt x="0" y="986590"/>
                </a:lnTo>
              </a:path>
              <a:path w="27939" h="986789">
                <a:moveTo>
                  <a:pt x="0" y="986590"/>
                </a:moveTo>
                <a:lnTo>
                  <a:pt x="27922" y="986590"/>
                </a:lnTo>
              </a:path>
              <a:path w="27939" h="986789">
                <a:moveTo>
                  <a:pt x="27922" y="986590"/>
                </a:moveTo>
                <a:lnTo>
                  <a:pt x="27922" y="683167"/>
                </a:lnTo>
              </a:path>
              <a:path w="27939" h="986789">
                <a:moveTo>
                  <a:pt x="27922" y="654314"/>
                </a:moveTo>
                <a:lnTo>
                  <a:pt x="27922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15" name="object 22115"/>
          <p:cNvSpPr/>
          <p:nvPr/>
        </p:nvSpPr>
        <p:spPr>
          <a:xfrm>
            <a:off x="5034402" y="4406148"/>
            <a:ext cx="27940" cy="9525"/>
          </a:xfrm>
          <a:custGeom>
            <a:avLst/>
            <a:gdLst/>
            <a:ahLst/>
            <a:cxnLst/>
            <a:rect l="l" t="t" r="r" b="b"/>
            <a:pathLst>
              <a:path w="27939" h="9525">
                <a:moveTo>
                  <a:pt x="0" y="0"/>
                </a:moveTo>
                <a:lnTo>
                  <a:pt x="0" y="9307"/>
                </a:lnTo>
              </a:path>
              <a:path w="27939" h="9525">
                <a:moveTo>
                  <a:pt x="27922" y="9307"/>
                </a:moveTo>
                <a:lnTo>
                  <a:pt x="27922" y="0"/>
                </a:lnTo>
              </a:path>
              <a:path w="27939" h="9525">
                <a:moveTo>
                  <a:pt x="27922" y="0"/>
                </a:moveTo>
                <a:lnTo>
                  <a:pt x="0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16" name="object 22116"/>
          <p:cNvSpPr/>
          <p:nvPr/>
        </p:nvSpPr>
        <p:spPr>
          <a:xfrm>
            <a:off x="5038125" y="3992897"/>
            <a:ext cx="0" cy="180975"/>
          </a:xfrm>
          <a:custGeom>
            <a:avLst/>
            <a:gdLst/>
            <a:ahLst/>
            <a:cxnLst/>
            <a:rect l="l" t="t" r="r" b="b"/>
            <a:pathLst>
              <a:path h="180975">
                <a:moveTo>
                  <a:pt x="0" y="1805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17" name="object 22117"/>
          <p:cNvSpPr/>
          <p:nvPr/>
        </p:nvSpPr>
        <p:spPr>
          <a:xfrm>
            <a:off x="5038125" y="4406148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3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18" name="object 22118"/>
          <p:cNvSpPr/>
          <p:nvPr/>
        </p:nvSpPr>
        <p:spPr>
          <a:xfrm>
            <a:off x="5034402" y="3186871"/>
            <a:ext cx="27940" cy="786130"/>
          </a:xfrm>
          <a:custGeom>
            <a:avLst/>
            <a:gdLst/>
            <a:ahLst/>
            <a:cxnLst/>
            <a:rect l="l" t="t" r="r" b="b"/>
            <a:pathLst>
              <a:path w="27939" h="786129">
                <a:moveTo>
                  <a:pt x="3722" y="785549"/>
                </a:moveTo>
                <a:lnTo>
                  <a:pt x="3722" y="0"/>
                </a:lnTo>
              </a:path>
              <a:path w="27939" h="786129">
                <a:moveTo>
                  <a:pt x="3722" y="0"/>
                </a:moveTo>
                <a:lnTo>
                  <a:pt x="0" y="0"/>
                </a:lnTo>
              </a:path>
              <a:path w="27939" h="786129">
                <a:moveTo>
                  <a:pt x="27922" y="0"/>
                </a:moveTo>
                <a:lnTo>
                  <a:pt x="241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19" name="object 22119"/>
          <p:cNvSpPr/>
          <p:nvPr/>
        </p:nvSpPr>
        <p:spPr>
          <a:xfrm>
            <a:off x="5038125" y="4406148"/>
            <a:ext cx="20955" cy="13335"/>
          </a:xfrm>
          <a:custGeom>
            <a:avLst/>
            <a:gdLst/>
            <a:ahLst/>
            <a:cxnLst/>
            <a:rect l="l" t="t" r="r" b="b"/>
            <a:pathLst>
              <a:path w="20954" h="13335">
                <a:moveTo>
                  <a:pt x="0" y="9307"/>
                </a:moveTo>
                <a:lnTo>
                  <a:pt x="0" y="13030"/>
                </a:lnTo>
              </a:path>
              <a:path w="20954" h="13335">
                <a:moveTo>
                  <a:pt x="20476" y="9307"/>
                </a:moveTo>
                <a:lnTo>
                  <a:pt x="20476" y="13030"/>
                </a:lnTo>
              </a:path>
              <a:path w="20954" h="13335">
                <a:moveTo>
                  <a:pt x="20476" y="9307"/>
                </a:moveTo>
                <a:lnTo>
                  <a:pt x="204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20" name="object 22120"/>
          <p:cNvSpPr/>
          <p:nvPr/>
        </p:nvSpPr>
        <p:spPr>
          <a:xfrm>
            <a:off x="5038125" y="3186871"/>
            <a:ext cx="20955" cy="986790"/>
          </a:xfrm>
          <a:custGeom>
            <a:avLst/>
            <a:gdLst/>
            <a:ahLst/>
            <a:cxnLst/>
            <a:rect l="l" t="t" r="r" b="b"/>
            <a:pathLst>
              <a:path w="20954" h="986789">
                <a:moveTo>
                  <a:pt x="20476" y="986590"/>
                </a:moveTo>
                <a:lnTo>
                  <a:pt x="20476" y="679444"/>
                </a:lnTo>
              </a:path>
              <a:path w="20954" h="986789">
                <a:moveTo>
                  <a:pt x="20476" y="658037"/>
                </a:moveTo>
                <a:lnTo>
                  <a:pt x="20476" y="0"/>
                </a:lnTo>
              </a:path>
              <a:path w="20954" h="986789">
                <a:moveTo>
                  <a:pt x="204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21" name="object 22121"/>
          <p:cNvSpPr/>
          <p:nvPr/>
        </p:nvSpPr>
        <p:spPr>
          <a:xfrm>
            <a:off x="4050603" y="4443378"/>
            <a:ext cx="1310640" cy="0"/>
          </a:xfrm>
          <a:custGeom>
            <a:avLst/>
            <a:gdLst/>
            <a:ahLst/>
            <a:cxnLst/>
            <a:rect l="l" t="t" r="r" b="b"/>
            <a:pathLst>
              <a:path w="1310639">
                <a:moveTo>
                  <a:pt x="0" y="0"/>
                </a:moveTo>
                <a:lnTo>
                  <a:pt x="523078" y="0"/>
                </a:lnTo>
              </a:path>
              <a:path w="1310639">
                <a:moveTo>
                  <a:pt x="551932" y="0"/>
                </a:moveTo>
                <a:lnTo>
                  <a:pt x="1310489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22" name="object 22122"/>
          <p:cNvSpPr/>
          <p:nvPr/>
        </p:nvSpPr>
        <p:spPr>
          <a:xfrm>
            <a:off x="5468129" y="4443378"/>
            <a:ext cx="1153795" cy="0"/>
          </a:xfrm>
          <a:custGeom>
            <a:avLst/>
            <a:gdLst/>
            <a:ahLst/>
            <a:cxnLst/>
            <a:rect l="l" t="t" r="r" b="b"/>
            <a:pathLst>
              <a:path w="1153795">
                <a:moveTo>
                  <a:pt x="0" y="0"/>
                </a:moveTo>
                <a:lnTo>
                  <a:pt x="555655" y="0"/>
                </a:lnTo>
              </a:path>
              <a:path w="1153795">
                <a:moveTo>
                  <a:pt x="583577" y="0"/>
                </a:moveTo>
                <a:lnTo>
                  <a:pt x="1153193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123" name="object 22123"/>
          <p:cNvGrpSpPr/>
          <p:nvPr/>
        </p:nvGrpSpPr>
        <p:grpSpPr>
          <a:xfrm>
            <a:off x="4019424" y="4413128"/>
            <a:ext cx="2711450" cy="30480"/>
            <a:chOff x="4019424" y="4413128"/>
            <a:chExt cx="2711450" cy="30480"/>
          </a:xfrm>
        </p:grpSpPr>
        <p:sp>
          <p:nvSpPr>
            <p:cNvPr id="22124" name="object 22124"/>
            <p:cNvSpPr/>
            <p:nvPr/>
          </p:nvSpPr>
          <p:spPr>
            <a:xfrm>
              <a:off x="4021750" y="4415455"/>
              <a:ext cx="2707005" cy="27940"/>
            </a:xfrm>
            <a:custGeom>
              <a:avLst/>
              <a:gdLst/>
              <a:ahLst/>
              <a:cxnLst/>
              <a:rect l="l" t="t" r="r" b="b"/>
              <a:pathLst>
                <a:path w="2707004" h="27939">
                  <a:moveTo>
                    <a:pt x="2706607" y="27922"/>
                  </a:moveTo>
                  <a:lnTo>
                    <a:pt x="2706607" y="3722"/>
                  </a:lnTo>
                </a:path>
                <a:path w="2707004" h="27939">
                  <a:moveTo>
                    <a:pt x="2706607" y="3722"/>
                  </a:moveTo>
                  <a:lnTo>
                    <a:pt x="2706607" y="0"/>
                  </a:lnTo>
                </a:path>
                <a:path w="2707004" h="27939">
                  <a:moveTo>
                    <a:pt x="2706607" y="0"/>
                  </a:moveTo>
                  <a:lnTo>
                    <a:pt x="1040573" y="0"/>
                  </a:lnTo>
                </a:path>
                <a:path w="2707004" h="27939">
                  <a:moveTo>
                    <a:pt x="1012651" y="0"/>
                  </a:moveTo>
                  <a:lnTo>
                    <a:pt x="0" y="0"/>
                  </a:lnTo>
                </a:path>
                <a:path w="2707004" h="27939">
                  <a:moveTo>
                    <a:pt x="0" y="0"/>
                  </a:moveTo>
                  <a:lnTo>
                    <a:pt x="0" y="3722"/>
                  </a:lnTo>
                </a:path>
                <a:path w="2707004" h="27939">
                  <a:moveTo>
                    <a:pt x="0" y="3722"/>
                  </a:moveTo>
                  <a:lnTo>
                    <a:pt x="0" y="27922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25" name="object 22125"/>
            <p:cNvSpPr/>
            <p:nvPr/>
          </p:nvSpPr>
          <p:spPr>
            <a:xfrm>
              <a:off x="4025473" y="4419178"/>
              <a:ext cx="2699385" cy="20955"/>
            </a:xfrm>
            <a:custGeom>
              <a:avLst/>
              <a:gdLst/>
              <a:ahLst/>
              <a:cxnLst/>
              <a:rect l="l" t="t" r="r" b="b"/>
              <a:pathLst>
                <a:path w="2699384" h="20954">
                  <a:moveTo>
                    <a:pt x="2677754" y="20476"/>
                  </a:moveTo>
                  <a:lnTo>
                    <a:pt x="2022509" y="20476"/>
                  </a:lnTo>
                </a:path>
                <a:path w="2699384" h="20954">
                  <a:moveTo>
                    <a:pt x="1339342" y="20476"/>
                  </a:moveTo>
                  <a:lnTo>
                    <a:pt x="573339" y="20476"/>
                  </a:lnTo>
                </a:path>
                <a:path w="2699384" h="20954">
                  <a:moveTo>
                    <a:pt x="551932" y="20476"/>
                  </a:moveTo>
                  <a:lnTo>
                    <a:pt x="21407" y="20476"/>
                  </a:lnTo>
                </a:path>
                <a:path w="2699384" h="20954">
                  <a:moveTo>
                    <a:pt x="2001102" y="20476"/>
                  </a:moveTo>
                  <a:lnTo>
                    <a:pt x="1359819" y="20476"/>
                  </a:lnTo>
                </a:path>
                <a:path w="2699384" h="20954">
                  <a:moveTo>
                    <a:pt x="2699161" y="0"/>
                  </a:moveTo>
                  <a:lnTo>
                    <a:pt x="1033127" y="0"/>
                  </a:lnTo>
                </a:path>
                <a:path w="2699384" h="20954">
                  <a:moveTo>
                    <a:pt x="101265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126" name="object 22126"/>
          <p:cNvGrpSpPr/>
          <p:nvPr/>
        </p:nvGrpSpPr>
        <p:grpSpPr>
          <a:xfrm>
            <a:off x="6697178" y="4419178"/>
            <a:ext cx="43180" cy="1029969"/>
            <a:chOff x="6697178" y="4419178"/>
            <a:chExt cx="43180" cy="1029969"/>
          </a:xfrm>
        </p:grpSpPr>
        <p:sp>
          <p:nvSpPr>
            <p:cNvPr id="22127" name="object 22127"/>
            <p:cNvSpPr/>
            <p:nvPr/>
          </p:nvSpPr>
          <p:spPr>
            <a:xfrm>
              <a:off x="6699505" y="4443378"/>
              <a:ext cx="29209" cy="1003935"/>
            </a:xfrm>
            <a:custGeom>
              <a:avLst/>
              <a:gdLst/>
              <a:ahLst/>
              <a:cxnLst/>
              <a:rect l="l" t="t" r="r" b="b"/>
              <a:pathLst>
                <a:path w="29209" h="1003935">
                  <a:moveTo>
                    <a:pt x="0" y="296907"/>
                  </a:moveTo>
                  <a:lnTo>
                    <a:pt x="0" y="975421"/>
                  </a:lnTo>
                </a:path>
                <a:path w="29209" h="1003935">
                  <a:moveTo>
                    <a:pt x="0" y="1003343"/>
                  </a:moveTo>
                  <a:lnTo>
                    <a:pt x="25130" y="1003343"/>
                  </a:lnTo>
                </a:path>
                <a:path w="29209" h="1003935">
                  <a:moveTo>
                    <a:pt x="25130" y="1003343"/>
                  </a:moveTo>
                  <a:lnTo>
                    <a:pt x="28853" y="1003343"/>
                  </a:lnTo>
                </a:path>
                <a:path w="29209" h="1003935">
                  <a:moveTo>
                    <a:pt x="28853" y="1003343"/>
                  </a:moveTo>
                  <a:lnTo>
                    <a:pt x="28853" y="524009"/>
                  </a:lnTo>
                </a:path>
                <a:path w="29209" h="1003935">
                  <a:moveTo>
                    <a:pt x="28853" y="496087"/>
                  </a:moveTo>
                  <a:lnTo>
                    <a:pt x="28853" y="0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28" name="object 22128"/>
            <p:cNvSpPr/>
            <p:nvPr/>
          </p:nvSpPr>
          <p:spPr>
            <a:xfrm>
              <a:off x="6703228" y="4419178"/>
              <a:ext cx="21590" cy="1024255"/>
            </a:xfrm>
            <a:custGeom>
              <a:avLst/>
              <a:gdLst/>
              <a:ahLst/>
              <a:cxnLst/>
              <a:rect l="l" t="t" r="r" b="b"/>
              <a:pathLst>
                <a:path w="21590" h="1024254">
                  <a:moveTo>
                    <a:pt x="0" y="1002412"/>
                  </a:moveTo>
                  <a:lnTo>
                    <a:pt x="0" y="24199"/>
                  </a:lnTo>
                </a:path>
                <a:path w="21590" h="1024254">
                  <a:moveTo>
                    <a:pt x="21407" y="0"/>
                  </a:moveTo>
                  <a:lnTo>
                    <a:pt x="21407" y="20476"/>
                  </a:lnTo>
                </a:path>
                <a:path w="21590" h="1024254">
                  <a:moveTo>
                    <a:pt x="21407" y="20476"/>
                  </a:moveTo>
                  <a:lnTo>
                    <a:pt x="21407" y="24199"/>
                  </a:lnTo>
                </a:path>
                <a:path w="21590" h="1024254">
                  <a:moveTo>
                    <a:pt x="21407" y="1023819"/>
                  </a:moveTo>
                  <a:lnTo>
                    <a:pt x="21407" y="545416"/>
                  </a:lnTo>
                </a:path>
                <a:path w="21590" h="1024254">
                  <a:moveTo>
                    <a:pt x="21407" y="524009"/>
                  </a:moveTo>
                  <a:lnTo>
                    <a:pt x="21407" y="24199"/>
                  </a:lnTo>
                </a:path>
                <a:path w="21590" h="1024254">
                  <a:moveTo>
                    <a:pt x="0" y="20476"/>
                  </a:moveTo>
                  <a:lnTo>
                    <a:pt x="0" y="241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29" name="object 22129"/>
            <p:cNvSpPr/>
            <p:nvPr/>
          </p:nvSpPr>
          <p:spPr>
            <a:xfrm>
              <a:off x="6728358" y="4939465"/>
              <a:ext cx="9525" cy="27940"/>
            </a:xfrm>
            <a:custGeom>
              <a:avLst/>
              <a:gdLst/>
              <a:ahLst/>
              <a:cxnLst/>
              <a:rect l="l" t="t" r="r" b="b"/>
              <a:pathLst>
                <a:path w="9525" h="27939">
                  <a:moveTo>
                    <a:pt x="0" y="27922"/>
                  </a:moveTo>
                  <a:lnTo>
                    <a:pt x="9307" y="27922"/>
                  </a:lnTo>
                </a:path>
                <a:path w="9525" h="27939">
                  <a:moveTo>
                    <a:pt x="9307" y="27922"/>
                  </a:moveTo>
                  <a:lnTo>
                    <a:pt x="9307" y="0"/>
                  </a:lnTo>
                </a:path>
                <a:path w="9525" h="27939">
                  <a:moveTo>
                    <a:pt x="9307" y="0"/>
                  </a:moveTo>
                  <a:lnTo>
                    <a:pt x="0" y="0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130" name="object 22130"/>
          <p:cNvGrpSpPr/>
          <p:nvPr/>
        </p:nvGrpSpPr>
        <p:grpSpPr>
          <a:xfrm>
            <a:off x="6967094" y="4937138"/>
            <a:ext cx="354330" cy="33020"/>
            <a:chOff x="6967094" y="4937138"/>
            <a:chExt cx="354330" cy="33020"/>
          </a:xfrm>
        </p:grpSpPr>
        <p:sp>
          <p:nvSpPr>
            <p:cNvPr id="22131" name="object 22131"/>
            <p:cNvSpPr/>
            <p:nvPr/>
          </p:nvSpPr>
          <p:spPr>
            <a:xfrm>
              <a:off x="6969421" y="4939465"/>
              <a:ext cx="352425" cy="27940"/>
            </a:xfrm>
            <a:custGeom>
              <a:avLst/>
              <a:gdLst/>
              <a:ahLst/>
              <a:cxnLst/>
              <a:rect l="l" t="t" r="r" b="b"/>
              <a:pathLst>
                <a:path w="352425" h="27939">
                  <a:moveTo>
                    <a:pt x="0" y="27922"/>
                  </a:moveTo>
                  <a:lnTo>
                    <a:pt x="177772" y="27922"/>
                  </a:lnTo>
                </a:path>
                <a:path w="352425" h="27939">
                  <a:moveTo>
                    <a:pt x="205694" y="27922"/>
                  </a:moveTo>
                  <a:lnTo>
                    <a:pt x="351821" y="27922"/>
                  </a:lnTo>
                </a:path>
                <a:path w="352425" h="27939">
                  <a:moveTo>
                    <a:pt x="322968" y="0"/>
                  </a:moveTo>
                  <a:lnTo>
                    <a:pt x="0" y="0"/>
                  </a:lnTo>
                </a:path>
                <a:path w="352425" h="27939">
                  <a:moveTo>
                    <a:pt x="0" y="0"/>
                  </a:moveTo>
                  <a:lnTo>
                    <a:pt x="0" y="27922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32" name="object 22132"/>
            <p:cNvSpPr/>
            <p:nvPr/>
          </p:nvSpPr>
          <p:spPr>
            <a:xfrm>
              <a:off x="7171393" y="4964595"/>
              <a:ext cx="146685" cy="0"/>
            </a:xfrm>
            <a:custGeom>
              <a:avLst/>
              <a:gdLst/>
              <a:ahLst/>
              <a:cxnLst/>
              <a:rect l="l" t="t" r="r" b="b"/>
              <a:pathLst>
                <a:path w="146684">
                  <a:moveTo>
                    <a:pt x="14612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133" name="object 22133"/>
          <p:cNvSpPr/>
          <p:nvPr/>
        </p:nvSpPr>
        <p:spPr>
          <a:xfrm>
            <a:off x="6728358" y="49645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930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34" name="object 22134"/>
          <p:cNvSpPr/>
          <p:nvPr/>
        </p:nvSpPr>
        <p:spPr>
          <a:xfrm>
            <a:off x="6969421" y="4943188"/>
            <a:ext cx="327025" cy="21590"/>
          </a:xfrm>
          <a:custGeom>
            <a:avLst/>
            <a:gdLst/>
            <a:ahLst/>
            <a:cxnLst/>
            <a:rect l="l" t="t" r="r" b="b"/>
            <a:pathLst>
              <a:path w="327025" h="21589">
                <a:moveTo>
                  <a:pt x="180564" y="21407"/>
                </a:moveTo>
                <a:lnTo>
                  <a:pt x="0" y="21407"/>
                </a:lnTo>
              </a:path>
              <a:path w="327025" h="21589">
                <a:moveTo>
                  <a:pt x="3266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35" name="object 22135"/>
          <p:cNvSpPr/>
          <p:nvPr/>
        </p:nvSpPr>
        <p:spPr>
          <a:xfrm>
            <a:off x="6724635" y="4943188"/>
            <a:ext cx="13335" cy="21590"/>
          </a:xfrm>
          <a:custGeom>
            <a:avLst/>
            <a:gdLst/>
            <a:ahLst/>
            <a:cxnLst/>
            <a:rect l="l" t="t" r="r" b="b"/>
            <a:pathLst>
              <a:path w="13334" h="21589">
                <a:moveTo>
                  <a:pt x="13030" y="0"/>
                </a:moveTo>
                <a:lnTo>
                  <a:pt x="3722" y="0"/>
                </a:lnTo>
              </a:path>
              <a:path w="13334" h="21589">
                <a:moveTo>
                  <a:pt x="3722" y="0"/>
                </a:moveTo>
                <a:lnTo>
                  <a:pt x="0" y="0"/>
                </a:lnTo>
              </a:path>
              <a:path w="13334" h="21589">
                <a:moveTo>
                  <a:pt x="3722" y="21407"/>
                </a:moveTo>
                <a:lnTo>
                  <a:pt x="0" y="214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36" name="object 22136"/>
          <p:cNvSpPr/>
          <p:nvPr/>
        </p:nvSpPr>
        <p:spPr>
          <a:xfrm>
            <a:off x="7292390" y="4918988"/>
            <a:ext cx="29209" cy="20955"/>
          </a:xfrm>
          <a:custGeom>
            <a:avLst/>
            <a:gdLst/>
            <a:ahLst/>
            <a:cxnLst/>
            <a:rect l="l" t="t" r="r" b="b"/>
            <a:pathLst>
              <a:path w="29209" h="20954">
                <a:moveTo>
                  <a:pt x="28853" y="20476"/>
                </a:moveTo>
                <a:lnTo>
                  <a:pt x="28853" y="0"/>
                </a:lnTo>
              </a:path>
              <a:path w="29209" h="20954">
                <a:moveTo>
                  <a:pt x="28853" y="0"/>
                </a:moveTo>
                <a:lnTo>
                  <a:pt x="0" y="0"/>
                </a:lnTo>
              </a:path>
              <a:path w="29209" h="20954">
                <a:moveTo>
                  <a:pt x="0" y="0"/>
                </a:moveTo>
                <a:lnTo>
                  <a:pt x="0" y="20476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137" name="object 22137"/>
          <p:cNvGrpSpPr/>
          <p:nvPr/>
        </p:nvGrpSpPr>
        <p:grpSpPr>
          <a:xfrm>
            <a:off x="7290063" y="4102725"/>
            <a:ext cx="33655" cy="586105"/>
            <a:chOff x="7290063" y="4102725"/>
            <a:chExt cx="33655" cy="586105"/>
          </a:xfrm>
        </p:grpSpPr>
        <p:sp>
          <p:nvSpPr>
            <p:cNvPr id="22138" name="object 22138"/>
            <p:cNvSpPr/>
            <p:nvPr/>
          </p:nvSpPr>
          <p:spPr>
            <a:xfrm>
              <a:off x="7292390" y="4102725"/>
              <a:ext cx="29209" cy="584200"/>
            </a:xfrm>
            <a:custGeom>
              <a:avLst/>
              <a:gdLst/>
              <a:ahLst/>
              <a:cxnLst/>
              <a:rect l="l" t="t" r="r" b="b"/>
              <a:pathLst>
                <a:path w="29209" h="584200">
                  <a:moveTo>
                    <a:pt x="28853" y="583577"/>
                  </a:moveTo>
                  <a:lnTo>
                    <a:pt x="28853" y="0"/>
                  </a:lnTo>
                </a:path>
                <a:path w="29209" h="584200">
                  <a:moveTo>
                    <a:pt x="0" y="0"/>
                  </a:moveTo>
                  <a:lnTo>
                    <a:pt x="0" y="583577"/>
                  </a:lnTo>
                </a:path>
                <a:path w="29209" h="584200">
                  <a:moveTo>
                    <a:pt x="0" y="583577"/>
                  </a:moveTo>
                  <a:lnTo>
                    <a:pt x="28853" y="583577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39" name="object 22139"/>
            <p:cNvSpPr/>
            <p:nvPr/>
          </p:nvSpPr>
          <p:spPr>
            <a:xfrm>
              <a:off x="7317520" y="4102725"/>
              <a:ext cx="0" cy="584200"/>
            </a:xfrm>
            <a:custGeom>
              <a:avLst/>
              <a:gdLst/>
              <a:ahLst/>
              <a:cxnLst/>
              <a:rect l="l" t="t" r="r" b="b"/>
              <a:pathLst>
                <a:path h="584200">
                  <a:moveTo>
                    <a:pt x="0" y="0"/>
                  </a:moveTo>
                  <a:lnTo>
                    <a:pt x="0" y="5835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140" name="object 22140"/>
          <p:cNvSpPr/>
          <p:nvPr/>
        </p:nvSpPr>
        <p:spPr>
          <a:xfrm>
            <a:off x="7296113" y="4918988"/>
            <a:ext cx="21590" cy="24765"/>
          </a:xfrm>
          <a:custGeom>
            <a:avLst/>
            <a:gdLst/>
            <a:ahLst/>
            <a:cxnLst/>
            <a:rect l="l" t="t" r="r" b="b"/>
            <a:pathLst>
              <a:path w="21590" h="24764">
                <a:moveTo>
                  <a:pt x="21407" y="0"/>
                </a:moveTo>
                <a:lnTo>
                  <a:pt x="21407" y="20476"/>
                </a:lnTo>
              </a:path>
              <a:path w="21590" h="24764">
                <a:moveTo>
                  <a:pt x="21407" y="20476"/>
                </a:moveTo>
                <a:lnTo>
                  <a:pt x="21407" y="24199"/>
                </a:lnTo>
              </a:path>
              <a:path w="21590" h="24764">
                <a:moveTo>
                  <a:pt x="0" y="0"/>
                </a:moveTo>
                <a:lnTo>
                  <a:pt x="0" y="20476"/>
                </a:lnTo>
              </a:path>
              <a:path w="21590" h="24764">
                <a:moveTo>
                  <a:pt x="0" y="20476"/>
                </a:moveTo>
                <a:lnTo>
                  <a:pt x="0" y="241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41" name="object 22141"/>
          <p:cNvSpPr/>
          <p:nvPr/>
        </p:nvSpPr>
        <p:spPr>
          <a:xfrm>
            <a:off x="7296113" y="4099002"/>
            <a:ext cx="21590" cy="587375"/>
          </a:xfrm>
          <a:custGeom>
            <a:avLst/>
            <a:gdLst/>
            <a:ahLst/>
            <a:cxnLst/>
            <a:rect l="l" t="t" r="r" b="b"/>
            <a:pathLst>
              <a:path w="21590" h="587375">
                <a:moveTo>
                  <a:pt x="21407" y="3722"/>
                </a:moveTo>
                <a:lnTo>
                  <a:pt x="21407" y="0"/>
                </a:lnTo>
              </a:path>
              <a:path w="21590" h="587375">
                <a:moveTo>
                  <a:pt x="0" y="3722"/>
                </a:moveTo>
                <a:lnTo>
                  <a:pt x="0" y="0"/>
                </a:lnTo>
              </a:path>
              <a:path w="21590" h="587375">
                <a:moveTo>
                  <a:pt x="0" y="3722"/>
                </a:moveTo>
                <a:lnTo>
                  <a:pt x="0" y="5873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142" name="object 22142"/>
          <p:cNvGrpSpPr/>
          <p:nvPr/>
        </p:nvGrpSpPr>
        <p:grpSpPr>
          <a:xfrm>
            <a:off x="8714103" y="4099002"/>
            <a:ext cx="366395" cy="871219"/>
            <a:chOff x="8714103" y="4099002"/>
            <a:chExt cx="366395" cy="871219"/>
          </a:xfrm>
        </p:grpSpPr>
        <p:sp>
          <p:nvSpPr>
            <p:cNvPr id="22143" name="object 22143"/>
            <p:cNvSpPr/>
            <p:nvPr/>
          </p:nvSpPr>
          <p:spPr>
            <a:xfrm>
              <a:off x="8716430" y="4102725"/>
              <a:ext cx="27940" cy="864869"/>
            </a:xfrm>
            <a:custGeom>
              <a:avLst/>
              <a:gdLst/>
              <a:ahLst/>
              <a:cxnLst/>
              <a:rect l="l" t="t" r="r" b="b"/>
              <a:pathLst>
                <a:path w="27940" h="864870">
                  <a:moveTo>
                    <a:pt x="0" y="0"/>
                  </a:moveTo>
                  <a:lnTo>
                    <a:pt x="0" y="836740"/>
                  </a:lnTo>
                </a:path>
                <a:path w="27940" h="864870">
                  <a:moveTo>
                    <a:pt x="0" y="864662"/>
                  </a:moveTo>
                  <a:lnTo>
                    <a:pt x="2792" y="864662"/>
                  </a:lnTo>
                </a:path>
                <a:path w="27940" h="864870">
                  <a:moveTo>
                    <a:pt x="2792" y="864662"/>
                  </a:moveTo>
                  <a:lnTo>
                    <a:pt x="27922" y="864662"/>
                  </a:lnTo>
                </a:path>
                <a:path w="27940" h="864870">
                  <a:moveTo>
                    <a:pt x="27922" y="836740"/>
                  </a:moveTo>
                  <a:lnTo>
                    <a:pt x="27922" y="0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44" name="object 22144"/>
            <p:cNvSpPr/>
            <p:nvPr/>
          </p:nvSpPr>
          <p:spPr>
            <a:xfrm>
              <a:off x="8719222" y="4099002"/>
              <a:ext cx="21590" cy="844550"/>
            </a:xfrm>
            <a:custGeom>
              <a:avLst/>
              <a:gdLst/>
              <a:ahLst/>
              <a:cxnLst/>
              <a:rect l="l" t="t" r="r" b="b"/>
              <a:pathLst>
                <a:path w="21590" h="844550">
                  <a:moveTo>
                    <a:pt x="0" y="844186"/>
                  </a:moveTo>
                  <a:lnTo>
                    <a:pt x="0" y="3722"/>
                  </a:lnTo>
                </a:path>
                <a:path w="21590" h="844550">
                  <a:moveTo>
                    <a:pt x="21407" y="844186"/>
                  </a:moveTo>
                  <a:lnTo>
                    <a:pt x="21407" y="3722"/>
                  </a:lnTo>
                </a:path>
                <a:path w="21590" h="844550">
                  <a:moveTo>
                    <a:pt x="21407" y="3722"/>
                  </a:moveTo>
                  <a:lnTo>
                    <a:pt x="21407" y="0"/>
                  </a:lnTo>
                </a:path>
                <a:path w="21590" h="844550">
                  <a:moveTo>
                    <a:pt x="0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45" name="object 22145"/>
            <p:cNvSpPr/>
            <p:nvPr/>
          </p:nvSpPr>
          <p:spPr>
            <a:xfrm>
              <a:off x="8744352" y="4939465"/>
              <a:ext cx="333375" cy="27940"/>
            </a:xfrm>
            <a:custGeom>
              <a:avLst/>
              <a:gdLst/>
              <a:ahLst/>
              <a:cxnLst/>
              <a:rect l="l" t="t" r="r" b="b"/>
              <a:pathLst>
                <a:path w="333375" h="27939">
                  <a:moveTo>
                    <a:pt x="0" y="27922"/>
                  </a:moveTo>
                  <a:lnTo>
                    <a:pt x="127512" y="27922"/>
                  </a:lnTo>
                </a:path>
                <a:path w="333375" h="27939">
                  <a:moveTo>
                    <a:pt x="156365" y="27922"/>
                  </a:moveTo>
                  <a:lnTo>
                    <a:pt x="333206" y="27922"/>
                  </a:lnTo>
                </a:path>
                <a:path w="333375" h="27939">
                  <a:moveTo>
                    <a:pt x="333206" y="27922"/>
                  </a:moveTo>
                  <a:lnTo>
                    <a:pt x="333206" y="0"/>
                  </a:lnTo>
                </a:path>
                <a:path w="333375" h="27939">
                  <a:moveTo>
                    <a:pt x="333206" y="0"/>
                  </a:moveTo>
                  <a:lnTo>
                    <a:pt x="0" y="0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46" name="object 22146"/>
            <p:cNvSpPr/>
            <p:nvPr/>
          </p:nvSpPr>
          <p:spPr>
            <a:xfrm>
              <a:off x="8719222" y="4943188"/>
              <a:ext cx="358775" cy="21590"/>
            </a:xfrm>
            <a:custGeom>
              <a:avLst/>
              <a:gdLst/>
              <a:ahLst/>
              <a:cxnLst/>
              <a:rect l="l" t="t" r="r" b="b"/>
              <a:pathLst>
                <a:path w="358775" h="21589">
                  <a:moveTo>
                    <a:pt x="156365" y="21407"/>
                  </a:moveTo>
                  <a:lnTo>
                    <a:pt x="25130" y="21407"/>
                  </a:lnTo>
                </a:path>
                <a:path w="358775" h="21589">
                  <a:moveTo>
                    <a:pt x="25130" y="21407"/>
                  </a:moveTo>
                  <a:lnTo>
                    <a:pt x="21407" y="21407"/>
                  </a:lnTo>
                </a:path>
                <a:path w="358775" h="21589">
                  <a:moveTo>
                    <a:pt x="21407" y="21407"/>
                  </a:moveTo>
                  <a:lnTo>
                    <a:pt x="0" y="21407"/>
                  </a:lnTo>
                </a:path>
                <a:path w="358775" h="21589">
                  <a:moveTo>
                    <a:pt x="358336" y="21407"/>
                  </a:moveTo>
                  <a:lnTo>
                    <a:pt x="177772" y="21407"/>
                  </a:lnTo>
                </a:path>
                <a:path w="358775" h="21589">
                  <a:moveTo>
                    <a:pt x="358336" y="0"/>
                  </a:moveTo>
                  <a:lnTo>
                    <a:pt x="25130" y="0"/>
                  </a:lnTo>
                </a:path>
                <a:path w="358775" h="21589">
                  <a:moveTo>
                    <a:pt x="25130" y="0"/>
                  </a:moveTo>
                  <a:lnTo>
                    <a:pt x="214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147" name="object 22147"/>
          <p:cNvGrpSpPr/>
          <p:nvPr/>
        </p:nvGrpSpPr>
        <p:grpSpPr>
          <a:xfrm>
            <a:off x="10437379" y="4410336"/>
            <a:ext cx="4063365" cy="33655"/>
            <a:chOff x="10437379" y="4410336"/>
            <a:chExt cx="4063365" cy="33655"/>
          </a:xfrm>
        </p:grpSpPr>
        <p:sp>
          <p:nvSpPr>
            <p:cNvPr id="22148" name="object 22148"/>
            <p:cNvSpPr/>
            <p:nvPr/>
          </p:nvSpPr>
          <p:spPr>
            <a:xfrm>
              <a:off x="10437379" y="4412663"/>
              <a:ext cx="4061460" cy="29209"/>
            </a:xfrm>
            <a:custGeom>
              <a:avLst/>
              <a:gdLst/>
              <a:ahLst/>
              <a:cxnLst/>
              <a:rect l="l" t="t" r="r" b="b"/>
              <a:pathLst>
                <a:path w="4061459" h="29210">
                  <a:moveTo>
                    <a:pt x="188941" y="28853"/>
                  </a:moveTo>
                  <a:lnTo>
                    <a:pt x="831155" y="28853"/>
                  </a:lnTo>
                </a:path>
                <a:path w="4061459" h="29210">
                  <a:moveTo>
                    <a:pt x="859078" y="28853"/>
                  </a:moveTo>
                  <a:lnTo>
                    <a:pt x="1500361" y="28853"/>
                  </a:lnTo>
                </a:path>
                <a:path w="4061459" h="29210">
                  <a:moveTo>
                    <a:pt x="1528283" y="28853"/>
                  </a:moveTo>
                  <a:lnTo>
                    <a:pt x="2163052" y="28853"/>
                  </a:lnTo>
                </a:path>
                <a:path w="4061459" h="29210">
                  <a:moveTo>
                    <a:pt x="2190974" y="28853"/>
                  </a:moveTo>
                  <a:lnTo>
                    <a:pt x="2825743" y="28853"/>
                  </a:lnTo>
                </a:path>
                <a:path w="4061459" h="29210">
                  <a:moveTo>
                    <a:pt x="2853665" y="28853"/>
                  </a:moveTo>
                  <a:lnTo>
                    <a:pt x="3469818" y="28853"/>
                  </a:lnTo>
                </a:path>
                <a:path w="4061459" h="29210">
                  <a:moveTo>
                    <a:pt x="3498671" y="28853"/>
                  </a:moveTo>
                  <a:lnTo>
                    <a:pt x="4032919" y="28853"/>
                  </a:lnTo>
                </a:path>
                <a:path w="4061459" h="29210">
                  <a:moveTo>
                    <a:pt x="4060842" y="28853"/>
                  </a:moveTo>
                  <a:lnTo>
                    <a:pt x="4060842" y="3722"/>
                  </a:lnTo>
                </a:path>
                <a:path w="4061459" h="29210">
                  <a:moveTo>
                    <a:pt x="4060842" y="3722"/>
                  </a:moveTo>
                  <a:lnTo>
                    <a:pt x="4060842" y="0"/>
                  </a:lnTo>
                </a:path>
                <a:path w="4061459" h="29210">
                  <a:moveTo>
                    <a:pt x="4060842" y="0"/>
                  </a:moveTo>
                  <a:lnTo>
                    <a:pt x="536109" y="0"/>
                  </a:lnTo>
                </a:path>
                <a:path w="4061459" h="29210">
                  <a:moveTo>
                    <a:pt x="507256" y="0"/>
                  </a:moveTo>
                  <a:lnTo>
                    <a:pt x="0" y="0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49" name="object 22149"/>
            <p:cNvSpPr/>
            <p:nvPr/>
          </p:nvSpPr>
          <p:spPr>
            <a:xfrm>
              <a:off x="10437379" y="4437793"/>
              <a:ext cx="4036695" cy="0"/>
            </a:xfrm>
            <a:custGeom>
              <a:avLst/>
              <a:gdLst/>
              <a:ahLst/>
              <a:cxnLst/>
              <a:rect l="l" t="t" r="r" b="b"/>
              <a:pathLst>
                <a:path w="4036694">
                  <a:moveTo>
                    <a:pt x="4036642" y="0"/>
                  </a:moveTo>
                  <a:lnTo>
                    <a:pt x="3494949" y="0"/>
                  </a:lnTo>
                </a:path>
                <a:path w="4036694">
                  <a:moveTo>
                    <a:pt x="2829466" y="0"/>
                  </a:moveTo>
                  <a:lnTo>
                    <a:pt x="2187251" y="0"/>
                  </a:lnTo>
                </a:path>
                <a:path w="4036694">
                  <a:moveTo>
                    <a:pt x="1504084" y="0"/>
                  </a:moveTo>
                  <a:lnTo>
                    <a:pt x="855355" y="0"/>
                  </a:lnTo>
                </a:path>
                <a:path w="4036694">
                  <a:moveTo>
                    <a:pt x="16381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150" name="object 22150"/>
          <p:cNvSpPr/>
          <p:nvPr/>
        </p:nvSpPr>
        <p:spPr>
          <a:xfrm>
            <a:off x="9797956" y="4437793"/>
            <a:ext cx="151765" cy="0"/>
          </a:xfrm>
          <a:custGeom>
            <a:avLst/>
            <a:gdLst/>
            <a:ahLst/>
            <a:cxnLst/>
            <a:rect l="l" t="t" r="r" b="b"/>
            <a:pathLst>
              <a:path w="151765">
                <a:moveTo>
                  <a:pt x="15171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51" name="object 22151"/>
          <p:cNvSpPr/>
          <p:nvPr/>
        </p:nvSpPr>
        <p:spPr>
          <a:xfrm>
            <a:off x="9347475" y="4437793"/>
            <a:ext cx="148590" cy="0"/>
          </a:xfrm>
          <a:custGeom>
            <a:avLst/>
            <a:gdLst/>
            <a:ahLst/>
            <a:cxnLst/>
            <a:rect l="l" t="t" r="r" b="b"/>
            <a:pathLst>
              <a:path w="148590">
                <a:moveTo>
                  <a:pt x="14798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52" name="object 22152"/>
          <p:cNvSpPr/>
          <p:nvPr/>
        </p:nvSpPr>
        <p:spPr>
          <a:xfrm>
            <a:off x="9970144" y="4437793"/>
            <a:ext cx="165100" cy="0"/>
          </a:xfrm>
          <a:custGeom>
            <a:avLst/>
            <a:gdLst/>
            <a:ahLst/>
            <a:cxnLst/>
            <a:rect l="l" t="t" r="r" b="b"/>
            <a:pathLst>
              <a:path w="165100">
                <a:moveTo>
                  <a:pt x="16474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53" name="object 22153"/>
          <p:cNvSpPr/>
          <p:nvPr/>
        </p:nvSpPr>
        <p:spPr>
          <a:xfrm>
            <a:off x="10622597" y="4437793"/>
            <a:ext cx="650240" cy="0"/>
          </a:xfrm>
          <a:custGeom>
            <a:avLst/>
            <a:gdLst/>
            <a:ahLst/>
            <a:cxnLst/>
            <a:rect l="l" t="t" r="r" b="b"/>
            <a:pathLst>
              <a:path w="650240">
                <a:moveTo>
                  <a:pt x="6496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54" name="object 22154"/>
          <p:cNvSpPr/>
          <p:nvPr/>
        </p:nvSpPr>
        <p:spPr>
          <a:xfrm>
            <a:off x="11961939" y="4437793"/>
            <a:ext cx="642620" cy="0"/>
          </a:xfrm>
          <a:custGeom>
            <a:avLst/>
            <a:gdLst/>
            <a:ahLst/>
            <a:cxnLst/>
            <a:rect l="l" t="t" r="r" b="b"/>
            <a:pathLst>
              <a:path w="642620">
                <a:moveTo>
                  <a:pt x="6422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55" name="object 22155"/>
          <p:cNvSpPr/>
          <p:nvPr/>
        </p:nvSpPr>
        <p:spPr>
          <a:xfrm>
            <a:off x="13287320" y="4437793"/>
            <a:ext cx="624205" cy="0"/>
          </a:xfrm>
          <a:custGeom>
            <a:avLst/>
            <a:gdLst/>
            <a:ahLst/>
            <a:cxnLst/>
            <a:rect l="l" t="t" r="r" b="b"/>
            <a:pathLst>
              <a:path w="624205">
                <a:moveTo>
                  <a:pt x="6235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56" name="object 22156"/>
          <p:cNvSpPr/>
          <p:nvPr/>
        </p:nvSpPr>
        <p:spPr>
          <a:xfrm>
            <a:off x="9323276" y="4416386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0476" y="0"/>
                </a:lnTo>
              </a:path>
              <a:path w="24765">
                <a:moveTo>
                  <a:pt x="20476" y="0"/>
                </a:moveTo>
                <a:lnTo>
                  <a:pt x="241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57" name="object 22157"/>
          <p:cNvSpPr/>
          <p:nvPr/>
        </p:nvSpPr>
        <p:spPr>
          <a:xfrm>
            <a:off x="10437379" y="4416386"/>
            <a:ext cx="4058285" cy="0"/>
          </a:xfrm>
          <a:custGeom>
            <a:avLst/>
            <a:gdLst/>
            <a:ahLst/>
            <a:cxnLst/>
            <a:rect l="l" t="t" r="r" b="b"/>
            <a:pathLst>
              <a:path w="4058284">
                <a:moveTo>
                  <a:pt x="4058049" y="0"/>
                </a:moveTo>
                <a:lnTo>
                  <a:pt x="532386" y="0"/>
                </a:lnTo>
              </a:path>
              <a:path w="4058284">
                <a:moveTo>
                  <a:pt x="51097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58" name="object 22158"/>
          <p:cNvSpPr/>
          <p:nvPr/>
        </p:nvSpPr>
        <p:spPr>
          <a:xfrm>
            <a:off x="9343752" y="4416386"/>
            <a:ext cx="151765" cy="21590"/>
          </a:xfrm>
          <a:custGeom>
            <a:avLst/>
            <a:gdLst/>
            <a:ahLst/>
            <a:cxnLst/>
            <a:rect l="l" t="t" r="r" b="b"/>
            <a:pathLst>
              <a:path w="151765" h="21589">
                <a:moveTo>
                  <a:pt x="151711" y="0"/>
                </a:moveTo>
                <a:lnTo>
                  <a:pt x="3722" y="0"/>
                </a:lnTo>
              </a:path>
              <a:path w="151765" h="21589">
                <a:moveTo>
                  <a:pt x="0" y="21407"/>
                </a:moveTo>
                <a:lnTo>
                  <a:pt x="3722" y="214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59" name="object 22159"/>
          <p:cNvSpPr/>
          <p:nvPr/>
        </p:nvSpPr>
        <p:spPr>
          <a:xfrm>
            <a:off x="9797956" y="4416386"/>
            <a:ext cx="337185" cy="0"/>
          </a:xfrm>
          <a:custGeom>
            <a:avLst/>
            <a:gdLst/>
            <a:ahLst/>
            <a:cxnLst/>
            <a:rect l="l" t="t" r="r" b="b"/>
            <a:pathLst>
              <a:path w="337184">
                <a:moveTo>
                  <a:pt x="33692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60" name="object 22160"/>
          <p:cNvSpPr/>
          <p:nvPr/>
        </p:nvSpPr>
        <p:spPr>
          <a:xfrm>
            <a:off x="10944635" y="4235821"/>
            <a:ext cx="29209" cy="177165"/>
          </a:xfrm>
          <a:custGeom>
            <a:avLst/>
            <a:gdLst/>
            <a:ahLst/>
            <a:cxnLst/>
            <a:rect l="l" t="t" r="r" b="b"/>
            <a:pathLst>
              <a:path w="29209" h="177164">
                <a:moveTo>
                  <a:pt x="28853" y="176841"/>
                </a:moveTo>
                <a:lnTo>
                  <a:pt x="28853" y="0"/>
                </a:lnTo>
              </a:path>
              <a:path w="29209" h="177164">
                <a:moveTo>
                  <a:pt x="28853" y="0"/>
                </a:moveTo>
                <a:lnTo>
                  <a:pt x="0" y="0"/>
                </a:lnTo>
              </a:path>
              <a:path w="29209" h="177164">
                <a:moveTo>
                  <a:pt x="0" y="0"/>
                </a:moveTo>
                <a:lnTo>
                  <a:pt x="0" y="176841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61" name="object 22161"/>
          <p:cNvSpPr/>
          <p:nvPr/>
        </p:nvSpPr>
        <p:spPr>
          <a:xfrm>
            <a:off x="10944635" y="3965905"/>
            <a:ext cx="29209" cy="37465"/>
          </a:xfrm>
          <a:custGeom>
            <a:avLst/>
            <a:gdLst/>
            <a:ahLst/>
            <a:cxnLst/>
            <a:rect l="l" t="t" r="r" b="b"/>
            <a:pathLst>
              <a:path w="29209" h="37464">
                <a:moveTo>
                  <a:pt x="28853" y="37229"/>
                </a:moveTo>
                <a:lnTo>
                  <a:pt x="28853" y="0"/>
                </a:lnTo>
              </a:path>
              <a:path w="29209" h="37464">
                <a:moveTo>
                  <a:pt x="28853" y="0"/>
                </a:moveTo>
                <a:lnTo>
                  <a:pt x="25130" y="0"/>
                </a:lnTo>
              </a:path>
              <a:path w="29209" h="37464">
                <a:moveTo>
                  <a:pt x="25130" y="0"/>
                </a:moveTo>
                <a:lnTo>
                  <a:pt x="0" y="0"/>
                </a:lnTo>
              </a:path>
              <a:path w="29209" h="37464">
                <a:moveTo>
                  <a:pt x="0" y="27922"/>
                </a:moveTo>
                <a:lnTo>
                  <a:pt x="0" y="37229"/>
                </a:lnTo>
              </a:path>
              <a:path w="29209" h="37464">
                <a:moveTo>
                  <a:pt x="0" y="37229"/>
                </a:moveTo>
                <a:lnTo>
                  <a:pt x="28853" y="37229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62" name="object 22162"/>
          <p:cNvSpPr/>
          <p:nvPr/>
        </p:nvSpPr>
        <p:spPr>
          <a:xfrm>
            <a:off x="10969765" y="4235821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1768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63" name="object 22163"/>
          <p:cNvSpPr/>
          <p:nvPr/>
        </p:nvSpPr>
        <p:spPr>
          <a:xfrm>
            <a:off x="10948358" y="3969628"/>
            <a:ext cx="21590" cy="33655"/>
          </a:xfrm>
          <a:custGeom>
            <a:avLst/>
            <a:gdLst/>
            <a:ahLst/>
            <a:cxnLst/>
            <a:rect l="l" t="t" r="r" b="b"/>
            <a:pathLst>
              <a:path w="21590" h="33654">
                <a:moveTo>
                  <a:pt x="21407" y="0"/>
                </a:moveTo>
                <a:lnTo>
                  <a:pt x="21407" y="33506"/>
                </a:lnTo>
              </a:path>
              <a:path w="21590" h="33654">
                <a:moveTo>
                  <a:pt x="0" y="21407"/>
                </a:moveTo>
                <a:lnTo>
                  <a:pt x="0" y="335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64" name="object 22164"/>
          <p:cNvSpPr/>
          <p:nvPr/>
        </p:nvSpPr>
        <p:spPr>
          <a:xfrm>
            <a:off x="10948358" y="4235821"/>
            <a:ext cx="21590" cy="180975"/>
          </a:xfrm>
          <a:custGeom>
            <a:avLst/>
            <a:gdLst/>
            <a:ahLst/>
            <a:cxnLst/>
            <a:rect l="l" t="t" r="r" b="b"/>
            <a:pathLst>
              <a:path w="21590" h="180975">
                <a:moveTo>
                  <a:pt x="0" y="0"/>
                </a:moveTo>
                <a:lnTo>
                  <a:pt x="0" y="176841"/>
                </a:lnTo>
              </a:path>
              <a:path w="21590" h="180975">
                <a:moveTo>
                  <a:pt x="0" y="176841"/>
                </a:moveTo>
                <a:lnTo>
                  <a:pt x="0" y="180564"/>
                </a:lnTo>
              </a:path>
              <a:path w="21590" h="180975">
                <a:moveTo>
                  <a:pt x="21407" y="176841"/>
                </a:moveTo>
                <a:lnTo>
                  <a:pt x="21407" y="180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65" name="object 22165"/>
          <p:cNvSpPr/>
          <p:nvPr/>
        </p:nvSpPr>
        <p:spPr>
          <a:xfrm>
            <a:off x="14583849" y="3965905"/>
            <a:ext cx="920750" cy="27940"/>
          </a:xfrm>
          <a:custGeom>
            <a:avLst/>
            <a:gdLst/>
            <a:ahLst/>
            <a:cxnLst/>
            <a:rect l="l" t="t" r="r" b="b"/>
            <a:pathLst>
              <a:path w="920750" h="27939">
                <a:moveTo>
                  <a:pt x="920507" y="0"/>
                </a:moveTo>
                <a:lnTo>
                  <a:pt x="0" y="0"/>
                </a:lnTo>
              </a:path>
              <a:path w="920750" h="27939">
                <a:moveTo>
                  <a:pt x="0" y="0"/>
                </a:moveTo>
                <a:lnTo>
                  <a:pt x="0" y="27922"/>
                </a:lnTo>
              </a:path>
              <a:path w="920750" h="27939">
                <a:moveTo>
                  <a:pt x="0" y="27922"/>
                </a:moveTo>
                <a:lnTo>
                  <a:pt x="263400" y="27922"/>
                </a:lnTo>
              </a:path>
              <a:path w="920750" h="27939">
                <a:moveTo>
                  <a:pt x="292254" y="27922"/>
                </a:moveTo>
                <a:lnTo>
                  <a:pt x="920507" y="27922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66" name="object 22166"/>
          <p:cNvSpPr/>
          <p:nvPr/>
        </p:nvSpPr>
        <p:spPr>
          <a:xfrm>
            <a:off x="13949081" y="3965905"/>
            <a:ext cx="402590" cy="27940"/>
          </a:xfrm>
          <a:custGeom>
            <a:avLst/>
            <a:gdLst/>
            <a:ahLst/>
            <a:cxnLst/>
            <a:rect l="l" t="t" r="r" b="b"/>
            <a:pathLst>
              <a:path w="402590" h="27939">
                <a:moveTo>
                  <a:pt x="402082" y="0"/>
                </a:moveTo>
                <a:lnTo>
                  <a:pt x="392774" y="0"/>
                </a:lnTo>
              </a:path>
              <a:path w="402590" h="27939">
                <a:moveTo>
                  <a:pt x="364852" y="0"/>
                </a:moveTo>
                <a:lnTo>
                  <a:pt x="0" y="0"/>
                </a:lnTo>
              </a:path>
              <a:path w="402590" h="27939">
                <a:moveTo>
                  <a:pt x="0" y="0"/>
                </a:moveTo>
                <a:lnTo>
                  <a:pt x="0" y="27922"/>
                </a:lnTo>
              </a:path>
              <a:path w="402590" h="27939">
                <a:moveTo>
                  <a:pt x="0" y="27922"/>
                </a:moveTo>
                <a:lnTo>
                  <a:pt x="402082" y="27922"/>
                </a:lnTo>
              </a:path>
              <a:path w="402590" h="27939">
                <a:moveTo>
                  <a:pt x="402082" y="27922"/>
                </a:moveTo>
                <a:lnTo>
                  <a:pt x="402082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67" name="object 22167"/>
          <p:cNvSpPr/>
          <p:nvPr/>
        </p:nvSpPr>
        <p:spPr>
          <a:xfrm>
            <a:off x="13264984" y="3965905"/>
            <a:ext cx="452755" cy="27940"/>
          </a:xfrm>
          <a:custGeom>
            <a:avLst/>
            <a:gdLst/>
            <a:ahLst/>
            <a:cxnLst/>
            <a:rect l="l" t="t" r="r" b="b"/>
            <a:pathLst>
              <a:path w="452755" h="27939">
                <a:moveTo>
                  <a:pt x="452342" y="0"/>
                </a:moveTo>
                <a:lnTo>
                  <a:pt x="448619" y="0"/>
                </a:lnTo>
              </a:path>
              <a:path w="452755" h="27939">
                <a:moveTo>
                  <a:pt x="420696" y="0"/>
                </a:moveTo>
                <a:lnTo>
                  <a:pt x="0" y="0"/>
                </a:lnTo>
              </a:path>
              <a:path w="452755" h="27939">
                <a:moveTo>
                  <a:pt x="0" y="0"/>
                </a:moveTo>
                <a:lnTo>
                  <a:pt x="0" y="27922"/>
                </a:lnTo>
              </a:path>
              <a:path w="452755" h="27939">
                <a:moveTo>
                  <a:pt x="0" y="27922"/>
                </a:moveTo>
                <a:lnTo>
                  <a:pt x="452342" y="27922"/>
                </a:lnTo>
              </a:path>
              <a:path w="452755" h="27939">
                <a:moveTo>
                  <a:pt x="452342" y="27922"/>
                </a:moveTo>
                <a:lnTo>
                  <a:pt x="452342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68" name="object 22168"/>
          <p:cNvSpPr/>
          <p:nvPr/>
        </p:nvSpPr>
        <p:spPr>
          <a:xfrm>
            <a:off x="12915954" y="3965905"/>
            <a:ext cx="116839" cy="27940"/>
          </a:xfrm>
          <a:custGeom>
            <a:avLst/>
            <a:gdLst/>
            <a:ahLst/>
            <a:cxnLst/>
            <a:rect l="l" t="t" r="r" b="b"/>
            <a:pathLst>
              <a:path w="116840" h="27939">
                <a:moveTo>
                  <a:pt x="116343" y="0"/>
                </a:moveTo>
                <a:lnTo>
                  <a:pt x="72598" y="0"/>
                </a:lnTo>
              </a:path>
              <a:path w="116840" h="27939">
                <a:moveTo>
                  <a:pt x="43745" y="0"/>
                </a:moveTo>
                <a:lnTo>
                  <a:pt x="0" y="0"/>
                </a:lnTo>
              </a:path>
              <a:path w="116840" h="27939">
                <a:moveTo>
                  <a:pt x="0" y="0"/>
                </a:moveTo>
                <a:lnTo>
                  <a:pt x="0" y="27922"/>
                </a:lnTo>
              </a:path>
              <a:path w="116840" h="27939">
                <a:moveTo>
                  <a:pt x="0" y="27922"/>
                </a:moveTo>
                <a:lnTo>
                  <a:pt x="116343" y="27922"/>
                </a:lnTo>
              </a:path>
              <a:path w="116840" h="27939">
                <a:moveTo>
                  <a:pt x="116343" y="27922"/>
                </a:moveTo>
                <a:lnTo>
                  <a:pt x="116343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69" name="object 22169"/>
          <p:cNvSpPr/>
          <p:nvPr/>
        </p:nvSpPr>
        <p:spPr>
          <a:xfrm>
            <a:off x="11813020" y="3965905"/>
            <a:ext cx="870585" cy="27940"/>
          </a:xfrm>
          <a:custGeom>
            <a:avLst/>
            <a:gdLst/>
            <a:ahLst/>
            <a:cxnLst/>
            <a:rect l="l" t="t" r="r" b="b"/>
            <a:pathLst>
              <a:path w="870584" h="27939">
                <a:moveTo>
                  <a:pt x="870246" y="0"/>
                </a:moveTo>
                <a:lnTo>
                  <a:pt x="449550" y="0"/>
                </a:lnTo>
              </a:path>
              <a:path w="870584" h="27939">
                <a:moveTo>
                  <a:pt x="420696" y="0"/>
                </a:moveTo>
                <a:lnTo>
                  <a:pt x="0" y="0"/>
                </a:lnTo>
              </a:path>
              <a:path w="870584" h="27939">
                <a:moveTo>
                  <a:pt x="0" y="0"/>
                </a:moveTo>
                <a:lnTo>
                  <a:pt x="0" y="27922"/>
                </a:lnTo>
              </a:path>
              <a:path w="870584" h="27939">
                <a:moveTo>
                  <a:pt x="0" y="27922"/>
                </a:moveTo>
                <a:lnTo>
                  <a:pt x="870246" y="27922"/>
                </a:lnTo>
              </a:path>
              <a:path w="870584" h="27939">
                <a:moveTo>
                  <a:pt x="870246" y="27922"/>
                </a:moveTo>
                <a:lnTo>
                  <a:pt x="870246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70" name="object 22170"/>
          <p:cNvSpPr/>
          <p:nvPr/>
        </p:nvSpPr>
        <p:spPr>
          <a:xfrm>
            <a:off x="11507736" y="3965905"/>
            <a:ext cx="73025" cy="27940"/>
          </a:xfrm>
          <a:custGeom>
            <a:avLst/>
            <a:gdLst/>
            <a:ahLst/>
            <a:cxnLst/>
            <a:rect l="l" t="t" r="r" b="b"/>
            <a:pathLst>
              <a:path w="73025" h="27939">
                <a:moveTo>
                  <a:pt x="72598" y="0"/>
                </a:moveTo>
                <a:lnTo>
                  <a:pt x="28853" y="0"/>
                </a:lnTo>
              </a:path>
              <a:path w="73025" h="27939">
                <a:moveTo>
                  <a:pt x="0" y="0"/>
                </a:moveTo>
                <a:lnTo>
                  <a:pt x="0" y="25130"/>
                </a:lnTo>
              </a:path>
              <a:path w="73025" h="27939">
                <a:moveTo>
                  <a:pt x="0" y="25130"/>
                </a:moveTo>
                <a:lnTo>
                  <a:pt x="0" y="27922"/>
                </a:lnTo>
              </a:path>
              <a:path w="73025" h="27939">
                <a:moveTo>
                  <a:pt x="0" y="27922"/>
                </a:moveTo>
                <a:lnTo>
                  <a:pt x="72598" y="27922"/>
                </a:lnTo>
              </a:path>
              <a:path w="73025" h="27939">
                <a:moveTo>
                  <a:pt x="72598" y="27922"/>
                </a:moveTo>
                <a:lnTo>
                  <a:pt x="72598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71" name="object 22171"/>
          <p:cNvSpPr/>
          <p:nvPr/>
        </p:nvSpPr>
        <p:spPr>
          <a:xfrm>
            <a:off x="14583849" y="3965905"/>
            <a:ext cx="920750" cy="3810"/>
          </a:xfrm>
          <a:custGeom>
            <a:avLst/>
            <a:gdLst/>
            <a:ahLst/>
            <a:cxnLst/>
            <a:rect l="l" t="t" r="r" b="b"/>
            <a:pathLst>
              <a:path w="920750" h="3810">
                <a:moveTo>
                  <a:pt x="0" y="3722"/>
                </a:moveTo>
                <a:lnTo>
                  <a:pt x="920507" y="3722"/>
                </a:lnTo>
              </a:path>
              <a:path w="920750" h="3810">
                <a:moveTo>
                  <a:pt x="920507" y="3722"/>
                </a:moveTo>
                <a:lnTo>
                  <a:pt x="9205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72" name="object 22172"/>
          <p:cNvSpPr/>
          <p:nvPr/>
        </p:nvSpPr>
        <p:spPr>
          <a:xfrm>
            <a:off x="14338132" y="3969628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73" name="object 22173"/>
          <p:cNvSpPr/>
          <p:nvPr/>
        </p:nvSpPr>
        <p:spPr>
          <a:xfrm>
            <a:off x="13264984" y="3969628"/>
            <a:ext cx="424815" cy="0"/>
          </a:xfrm>
          <a:custGeom>
            <a:avLst/>
            <a:gdLst/>
            <a:ahLst/>
            <a:cxnLst/>
            <a:rect l="l" t="t" r="r" b="b"/>
            <a:pathLst>
              <a:path w="424815">
                <a:moveTo>
                  <a:pt x="0" y="0"/>
                </a:moveTo>
                <a:lnTo>
                  <a:pt x="4244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74" name="object 22174"/>
          <p:cNvSpPr/>
          <p:nvPr/>
        </p:nvSpPr>
        <p:spPr>
          <a:xfrm>
            <a:off x="12915954" y="3969628"/>
            <a:ext cx="47625" cy="0"/>
          </a:xfrm>
          <a:custGeom>
            <a:avLst/>
            <a:gdLst/>
            <a:ahLst/>
            <a:cxnLst/>
            <a:rect l="l" t="t" r="r" b="b"/>
            <a:pathLst>
              <a:path w="47625">
                <a:moveTo>
                  <a:pt x="0" y="0"/>
                </a:moveTo>
                <a:lnTo>
                  <a:pt x="474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75" name="object 22175"/>
          <p:cNvSpPr/>
          <p:nvPr/>
        </p:nvSpPr>
        <p:spPr>
          <a:xfrm>
            <a:off x="11813020" y="3969628"/>
            <a:ext cx="424815" cy="0"/>
          </a:xfrm>
          <a:custGeom>
            <a:avLst/>
            <a:gdLst/>
            <a:ahLst/>
            <a:cxnLst/>
            <a:rect l="l" t="t" r="r" b="b"/>
            <a:pathLst>
              <a:path w="424815">
                <a:moveTo>
                  <a:pt x="0" y="0"/>
                </a:moveTo>
                <a:lnTo>
                  <a:pt x="4244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76" name="object 22176"/>
          <p:cNvSpPr/>
          <p:nvPr/>
        </p:nvSpPr>
        <p:spPr>
          <a:xfrm>
            <a:off x="11532866" y="3969628"/>
            <a:ext cx="47625" cy="0"/>
          </a:xfrm>
          <a:custGeom>
            <a:avLst/>
            <a:gdLst/>
            <a:ahLst/>
            <a:cxnLst/>
            <a:rect l="l" t="t" r="r" b="b"/>
            <a:pathLst>
              <a:path w="47625">
                <a:moveTo>
                  <a:pt x="0" y="0"/>
                </a:moveTo>
                <a:lnTo>
                  <a:pt x="474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77" name="object 22177"/>
          <p:cNvSpPr/>
          <p:nvPr/>
        </p:nvSpPr>
        <p:spPr>
          <a:xfrm>
            <a:off x="12258847" y="3969628"/>
            <a:ext cx="424815" cy="0"/>
          </a:xfrm>
          <a:custGeom>
            <a:avLst/>
            <a:gdLst/>
            <a:ahLst/>
            <a:cxnLst/>
            <a:rect l="l" t="t" r="r" b="b"/>
            <a:pathLst>
              <a:path w="424815">
                <a:moveTo>
                  <a:pt x="0" y="0"/>
                </a:moveTo>
                <a:lnTo>
                  <a:pt x="4244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78" name="object 22178"/>
          <p:cNvSpPr/>
          <p:nvPr/>
        </p:nvSpPr>
        <p:spPr>
          <a:xfrm>
            <a:off x="12984829" y="3969628"/>
            <a:ext cx="47625" cy="0"/>
          </a:xfrm>
          <a:custGeom>
            <a:avLst/>
            <a:gdLst/>
            <a:ahLst/>
            <a:cxnLst/>
            <a:rect l="l" t="t" r="r" b="b"/>
            <a:pathLst>
              <a:path w="47625">
                <a:moveTo>
                  <a:pt x="0" y="0"/>
                </a:moveTo>
                <a:lnTo>
                  <a:pt x="474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79" name="object 22179"/>
          <p:cNvSpPr/>
          <p:nvPr/>
        </p:nvSpPr>
        <p:spPr>
          <a:xfrm>
            <a:off x="13710811" y="3969628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80" name="object 22180"/>
          <p:cNvSpPr/>
          <p:nvPr/>
        </p:nvSpPr>
        <p:spPr>
          <a:xfrm>
            <a:off x="13949081" y="3969628"/>
            <a:ext cx="368935" cy="0"/>
          </a:xfrm>
          <a:custGeom>
            <a:avLst/>
            <a:gdLst/>
            <a:ahLst/>
            <a:cxnLst/>
            <a:rect l="l" t="t" r="r" b="b"/>
            <a:pathLst>
              <a:path w="368934">
                <a:moveTo>
                  <a:pt x="0" y="0"/>
                </a:moveTo>
                <a:lnTo>
                  <a:pt x="3685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81" name="object 22181"/>
          <p:cNvSpPr/>
          <p:nvPr/>
        </p:nvSpPr>
        <p:spPr>
          <a:xfrm>
            <a:off x="15504357" y="3991035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82" name="object 22182"/>
          <p:cNvSpPr/>
          <p:nvPr/>
        </p:nvSpPr>
        <p:spPr>
          <a:xfrm>
            <a:off x="14583849" y="3969628"/>
            <a:ext cx="920750" cy="21590"/>
          </a:xfrm>
          <a:custGeom>
            <a:avLst/>
            <a:gdLst/>
            <a:ahLst/>
            <a:cxnLst/>
            <a:rect l="l" t="t" r="r" b="b"/>
            <a:pathLst>
              <a:path w="920750" h="21589">
                <a:moveTo>
                  <a:pt x="0" y="21407"/>
                </a:moveTo>
                <a:lnTo>
                  <a:pt x="267123" y="21407"/>
                </a:lnTo>
              </a:path>
              <a:path w="920750" h="21589">
                <a:moveTo>
                  <a:pt x="288531" y="21407"/>
                </a:moveTo>
                <a:lnTo>
                  <a:pt x="920507" y="21407"/>
                </a:lnTo>
              </a:path>
              <a:path w="920750" h="21589">
                <a:moveTo>
                  <a:pt x="920507" y="21407"/>
                </a:moveTo>
                <a:lnTo>
                  <a:pt x="9205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83" name="object 22183"/>
          <p:cNvSpPr/>
          <p:nvPr/>
        </p:nvSpPr>
        <p:spPr>
          <a:xfrm>
            <a:off x="13264984" y="3991035"/>
            <a:ext cx="452755" cy="0"/>
          </a:xfrm>
          <a:custGeom>
            <a:avLst/>
            <a:gdLst/>
            <a:ahLst/>
            <a:cxnLst/>
            <a:rect l="l" t="t" r="r" b="b"/>
            <a:pathLst>
              <a:path w="452755">
                <a:moveTo>
                  <a:pt x="0" y="0"/>
                </a:moveTo>
                <a:lnTo>
                  <a:pt x="45234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84" name="object 22184"/>
          <p:cNvSpPr/>
          <p:nvPr/>
        </p:nvSpPr>
        <p:spPr>
          <a:xfrm>
            <a:off x="11813020" y="3991035"/>
            <a:ext cx="870585" cy="0"/>
          </a:xfrm>
          <a:custGeom>
            <a:avLst/>
            <a:gdLst/>
            <a:ahLst/>
            <a:cxnLst/>
            <a:rect l="l" t="t" r="r" b="b"/>
            <a:pathLst>
              <a:path w="870584">
                <a:moveTo>
                  <a:pt x="0" y="0"/>
                </a:moveTo>
                <a:lnTo>
                  <a:pt x="8702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85" name="object 22185"/>
          <p:cNvSpPr/>
          <p:nvPr/>
        </p:nvSpPr>
        <p:spPr>
          <a:xfrm>
            <a:off x="11511459" y="3991035"/>
            <a:ext cx="69215" cy="0"/>
          </a:xfrm>
          <a:custGeom>
            <a:avLst/>
            <a:gdLst/>
            <a:ahLst/>
            <a:cxnLst/>
            <a:rect l="l" t="t" r="r" b="b"/>
            <a:pathLst>
              <a:path w="69215">
                <a:moveTo>
                  <a:pt x="0" y="0"/>
                </a:moveTo>
                <a:lnTo>
                  <a:pt x="688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86" name="object 22186"/>
          <p:cNvSpPr/>
          <p:nvPr/>
        </p:nvSpPr>
        <p:spPr>
          <a:xfrm>
            <a:off x="12915954" y="3991035"/>
            <a:ext cx="116839" cy="0"/>
          </a:xfrm>
          <a:custGeom>
            <a:avLst/>
            <a:gdLst/>
            <a:ahLst/>
            <a:cxnLst/>
            <a:rect l="l" t="t" r="r" b="b"/>
            <a:pathLst>
              <a:path w="116840">
                <a:moveTo>
                  <a:pt x="0" y="0"/>
                </a:moveTo>
                <a:lnTo>
                  <a:pt x="11634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87" name="object 22187"/>
          <p:cNvSpPr/>
          <p:nvPr/>
        </p:nvSpPr>
        <p:spPr>
          <a:xfrm>
            <a:off x="13949081" y="3991035"/>
            <a:ext cx="402590" cy="0"/>
          </a:xfrm>
          <a:custGeom>
            <a:avLst/>
            <a:gdLst/>
            <a:ahLst/>
            <a:cxnLst/>
            <a:rect l="l" t="t" r="r" b="b"/>
            <a:pathLst>
              <a:path w="402590">
                <a:moveTo>
                  <a:pt x="0" y="0"/>
                </a:moveTo>
                <a:lnTo>
                  <a:pt x="4020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88" name="object 22188"/>
          <p:cNvSpPr/>
          <p:nvPr/>
        </p:nvSpPr>
        <p:spPr>
          <a:xfrm>
            <a:off x="4021751" y="4443378"/>
            <a:ext cx="29209" cy="242570"/>
          </a:xfrm>
          <a:custGeom>
            <a:avLst/>
            <a:gdLst/>
            <a:ahLst/>
            <a:cxnLst/>
            <a:rect l="l" t="t" r="r" b="b"/>
            <a:pathLst>
              <a:path w="29210" h="242570">
                <a:moveTo>
                  <a:pt x="0" y="0"/>
                </a:moveTo>
                <a:lnTo>
                  <a:pt x="0" y="241993"/>
                </a:lnTo>
              </a:path>
              <a:path w="29210" h="242570">
                <a:moveTo>
                  <a:pt x="0" y="241993"/>
                </a:moveTo>
                <a:lnTo>
                  <a:pt x="28853" y="241993"/>
                </a:lnTo>
              </a:path>
              <a:path w="29210" h="242570">
                <a:moveTo>
                  <a:pt x="28853" y="146127"/>
                </a:moveTo>
                <a:lnTo>
                  <a:pt x="28853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89" name="object 22189"/>
          <p:cNvSpPr/>
          <p:nvPr/>
        </p:nvSpPr>
        <p:spPr>
          <a:xfrm>
            <a:off x="4021751" y="4918058"/>
            <a:ext cx="29209" cy="46990"/>
          </a:xfrm>
          <a:custGeom>
            <a:avLst/>
            <a:gdLst/>
            <a:ahLst/>
            <a:cxnLst/>
            <a:rect l="l" t="t" r="r" b="b"/>
            <a:pathLst>
              <a:path w="29210" h="46989">
                <a:moveTo>
                  <a:pt x="0" y="0"/>
                </a:moveTo>
                <a:lnTo>
                  <a:pt x="0" y="9307"/>
                </a:lnTo>
              </a:path>
              <a:path w="29210" h="46989">
                <a:moveTo>
                  <a:pt x="0" y="37229"/>
                </a:moveTo>
                <a:lnTo>
                  <a:pt x="0" y="46537"/>
                </a:lnTo>
              </a:path>
              <a:path w="29210" h="46989">
                <a:moveTo>
                  <a:pt x="0" y="46537"/>
                </a:moveTo>
                <a:lnTo>
                  <a:pt x="28853" y="46537"/>
                </a:lnTo>
              </a:path>
              <a:path w="29210" h="46989">
                <a:moveTo>
                  <a:pt x="28853" y="46537"/>
                </a:moveTo>
                <a:lnTo>
                  <a:pt x="28853" y="37229"/>
                </a:lnTo>
              </a:path>
              <a:path w="29210" h="46989">
                <a:moveTo>
                  <a:pt x="28853" y="9307"/>
                </a:moveTo>
                <a:lnTo>
                  <a:pt x="28853" y="0"/>
                </a:lnTo>
              </a:path>
              <a:path w="29210" h="46989">
                <a:moveTo>
                  <a:pt x="28853" y="0"/>
                </a:moveTo>
                <a:lnTo>
                  <a:pt x="0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90" name="object 22190"/>
          <p:cNvSpPr/>
          <p:nvPr/>
        </p:nvSpPr>
        <p:spPr>
          <a:xfrm>
            <a:off x="4021751" y="5197281"/>
            <a:ext cx="29209" cy="249554"/>
          </a:xfrm>
          <a:custGeom>
            <a:avLst/>
            <a:gdLst/>
            <a:ahLst/>
            <a:cxnLst/>
            <a:rect l="l" t="t" r="r" b="b"/>
            <a:pathLst>
              <a:path w="29210" h="249554">
                <a:moveTo>
                  <a:pt x="0" y="0"/>
                </a:moveTo>
                <a:lnTo>
                  <a:pt x="0" y="249439"/>
                </a:lnTo>
              </a:path>
              <a:path w="29210" h="249554">
                <a:moveTo>
                  <a:pt x="0" y="249439"/>
                </a:moveTo>
                <a:lnTo>
                  <a:pt x="3722" y="249439"/>
                </a:lnTo>
              </a:path>
              <a:path w="29210" h="249554">
                <a:moveTo>
                  <a:pt x="3722" y="249439"/>
                </a:moveTo>
                <a:lnTo>
                  <a:pt x="28853" y="249439"/>
                </a:lnTo>
              </a:path>
              <a:path w="29210" h="249554">
                <a:moveTo>
                  <a:pt x="28853" y="221517"/>
                </a:moveTo>
                <a:lnTo>
                  <a:pt x="28853" y="0"/>
                </a:lnTo>
              </a:path>
              <a:path w="29210" h="249554">
                <a:moveTo>
                  <a:pt x="28853" y="0"/>
                </a:moveTo>
                <a:lnTo>
                  <a:pt x="0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91" name="object 22191"/>
          <p:cNvSpPr/>
          <p:nvPr/>
        </p:nvSpPr>
        <p:spPr>
          <a:xfrm>
            <a:off x="4025474" y="4419178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266193"/>
                </a:moveTo>
                <a:lnTo>
                  <a:pt x="0" y="24199"/>
                </a:lnTo>
              </a:path>
              <a:path h="266700">
                <a:moveTo>
                  <a:pt x="0" y="24199"/>
                </a:moveTo>
                <a:lnTo>
                  <a:pt x="0" y="20476"/>
                </a:lnTo>
              </a:path>
              <a:path h="266700">
                <a:moveTo>
                  <a:pt x="0" y="2047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92" name="object 22192"/>
          <p:cNvSpPr/>
          <p:nvPr/>
        </p:nvSpPr>
        <p:spPr>
          <a:xfrm>
            <a:off x="4025474" y="4918058"/>
            <a:ext cx="0" cy="12700"/>
          </a:xfrm>
          <a:custGeom>
            <a:avLst/>
            <a:gdLst/>
            <a:ahLst/>
            <a:cxnLst/>
            <a:rect l="l" t="t" r="r" b="b"/>
            <a:pathLst>
              <a:path h="12700">
                <a:moveTo>
                  <a:pt x="0" y="120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93" name="object 22193"/>
          <p:cNvSpPr/>
          <p:nvPr/>
        </p:nvSpPr>
        <p:spPr>
          <a:xfrm>
            <a:off x="4025474" y="5197281"/>
            <a:ext cx="0" cy="245745"/>
          </a:xfrm>
          <a:custGeom>
            <a:avLst/>
            <a:gdLst/>
            <a:ahLst/>
            <a:cxnLst/>
            <a:rect l="l" t="t" r="r" b="b"/>
            <a:pathLst>
              <a:path h="245745">
                <a:moveTo>
                  <a:pt x="0" y="2457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94" name="object 22194"/>
          <p:cNvSpPr/>
          <p:nvPr/>
        </p:nvSpPr>
        <p:spPr>
          <a:xfrm>
            <a:off x="4025474" y="4918058"/>
            <a:ext cx="21590" cy="46990"/>
          </a:xfrm>
          <a:custGeom>
            <a:avLst/>
            <a:gdLst/>
            <a:ahLst/>
            <a:cxnLst/>
            <a:rect l="l" t="t" r="r" b="b"/>
            <a:pathLst>
              <a:path w="21589" h="46989">
                <a:moveTo>
                  <a:pt x="0" y="46537"/>
                </a:moveTo>
                <a:lnTo>
                  <a:pt x="0" y="33506"/>
                </a:lnTo>
              </a:path>
              <a:path w="21589" h="46989">
                <a:moveTo>
                  <a:pt x="21407" y="46537"/>
                </a:moveTo>
                <a:lnTo>
                  <a:pt x="21407" y="33506"/>
                </a:lnTo>
              </a:path>
              <a:path w="21589" h="46989">
                <a:moveTo>
                  <a:pt x="21407" y="12099"/>
                </a:moveTo>
                <a:lnTo>
                  <a:pt x="214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95" name="object 22195"/>
          <p:cNvSpPr/>
          <p:nvPr/>
        </p:nvSpPr>
        <p:spPr>
          <a:xfrm>
            <a:off x="4046880" y="5197281"/>
            <a:ext cx="0" cy="224790"/>
          </a:xfrm>
          <a:custGeom>
            <a:avLst/>
            <a:gdLst/>
            <a:ahLst/>
            <a:cxnLst/>
            <a:rect l="l" t="t" r="r" b="b"/>
            <a:pathLst>
              <a:path h="224789">
                <a:moveTo>
                  <a:pt x="0" y="2243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96" name="object 22196"/>
          <p:cNvSpPr/>
          <p:nvPr/>
        </p:nvSpPr>
        <p:spPr>
          <a:xfrm>
            <a:off x="4046880" y="4439654"/>
            <a:ext cx="0" cy="245745"/>
          </a:xfrm>
          <a:custGeom>
            <a:avLst/>
            <a:gdLst/>
            <a:ahLst/>
            <a:cxnLst/>
            <a:rect l="l" t="t" r="r" b="b"/>
            <a:pathLst>
              <a:path h="245745">
                <a:moveTo>
                  <a:pt x="0" y="245716"/>
                </a:moveTo>
                <a:lnTo>
                  <a:pt x="0" y="3722"/>
                </a:lnTo>
              </a:path>
              <a:path h="245745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97" name="object 22197"/>
          <p:cNvSpPr/>
          <p:nvPr/>
        </p:nvSpPr>
        <p:spPr>
          <a:xfrm>
            <a:off x="4050603" y="5418799"/>
            <a:ext cx="561340" cy="27940"/>
          </a:xfrm>
          <a:custGeom>
            <a:avLst/>
            <a:gdLst/>
            <a:ahLst/>
            <a:cxnLst/>
            <a:rect l="l" t="t" r="r" b="b"/>
            <a:pathLst>
              <a:path w="561339" h="27939">
                <a:moveTo>
                  <a:pt x="0" y="27922"/>
                </a:moveTo>
                <a:lnTo>
                  <a:pt x="561239" y="27922"/>
                </a:lnTo>
              </a:path>
              <a:path w="561339" h="27939">
                <a:moveTo>
                  <a:pt x="561239" y="27922"/>
                </a:moveTo>
                <a:lnTo>
                  <a:pt x="561239" y="0"/>
                </a:lnTo>
              </a:path>
              <a:path w="561339" h="27939">
                <a:moveTo>
                  <a:pt x="561239" y="0"/>
                </a:moveTo>
                <a:lnTo>
                  <a:pt x="551932" y="0"/>
                </a:lnTo>
              </a:path>
              <a:path w="561339" h="27939">
                <a:moveTo>
                  <a:pt x="523078" y="0"/>
                </a:moveTo>
                <a:lnTo>
                  <a:pt x="0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98" name="object 22198"/>
          <p:cNvSpPr/>
          <p:nvPr/>
        </p:nvSpPr>
        <p:spPr>
          <a:xfrm>
            <a:off x="4843598" y="5418799"/>
            <a:ext cx="593090" cy="27940"/>
          </a:xfrm>
          <a:custGeom>
            <a:avLst/>
            <a:gdLst/>
            <a:ahLst/>
            <a:cxnLst/>
            <a:rect l="l" t="t" r="r" b="b"/>
            <a:pathLst>
              <a:path w="593089" h="27939">
                <a:moveTo>
                  <a:pt x="0" y="27922"/>
                </a:moveTo>
                <a:lnTo>
                  <a:pt x="592884" y="27922"/>
                </a:lnTo>
              </a:path>
              <a:path w="593089" h="27939">
                <a:moveTo>
                  <a:pt x="592884" y="27922"/>
                </a:moveTo>
                <a:lnTo>
                  <a:pt x="592884" y="0"/>
                </a:lnTo>
              </a:path>
              <a:path w="593089" h="27939">
                <a:moveTo>
                  <a:pt x="592884" y="0"/>
                </a:moveTo>
                <a:lnTo>
                  <a:pt x="545416" y="0"/>
                </a:lnTo>
              </a:path>
              <a:path w="593089" h="27939">
                <a:moveTo>
                  <a:pt x="517494" y="0"/>
                </a:moveTo>
                <a:lnTo>
                  <a:pt x="0" y="0"/>
                </a:lnTo>
              </a:path>
              <a:path w="593089" h="27939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199" name="object 22199"/>
          <p:cNvGrpSpPr/>
          <p:nvPr/>
        </p:nvGrpSpPr>
        <p:grpSpPr>
          <a:xfrm>
            <a:off x="5666843" y="5416472"/>
            <a:ext cx="247650" cy="33020"/>
            <a:chOff x="5666843" y="5416472"/>
            <a:chExt cx="247650" cy="33020"/>
          </a:xfrm>
        </p:grpSpPr>
        <p:sp>
          <p:nvSpPr>
            <p:cNvPr id="22200" name="object 22200"/>
            <p:cNvSpPr/>
            <p:nvPr/>
          </p:nvSpPr>
          <p:spPr>
            <a:xfrm>
              <a:off x="5669170" y="5418799"/>
              <a:ext cx="243204" cy="27940"/>
            </a:xfrm>
            <a:custGeom>
              <a:avLst/>
              <a:gdLst/>
              <a:ahLst/>
              <a:cxnLst/>
              <a:rect l="l" t="t" r="r" b="b"/>
              <a:pathLst>
                <a:path w="243204" h="27939">
                  <a:moveTo>
                    <a:pt x="0" y="27922"/>
                  </a:moveTo>
                  <a:lnTo>
                    <a:pt x="242924" y="27922"/>
                  </a:lnTo>
                </a:path>
                <a:path w="243204" h="27939">
                  <a:moveTo>
                    <a:pt x="242924" y="27922"/>
                  </a:moveTo>
                  <a:lnTo>
                    <a:pt x="242924" y="24199"/>
                  </a:lnTo>
                </a:path>
                <a:path w="243204" h="27939">
                  <a:moveTo>
                    <a:pt x="242924" y="24199"/>
                  </a:moveTo>
                  <a:lnTo>
                    <a:pt x="242924" y="0"/>
                  </a:lnTo>
                </a:path>
                <a:path w="243204" h="27939">
                  <a:moveTo>
                    <a:pt x="215002" y="0"/>
                  </a:moveTo>
                  <a:lnTo>
                    <a:pt x="0" y="0"/>
                  </a:lnTo>
                </a:path>
                <a:path w="243204" h="27939">
                  <a:moveTo>
                    <a:pt x="0" y="0"/>
                  </a:moveTo>
                  <a:lnTo>
                    <a:pt x="0" y="27922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01" name="object 22201"/>
            <p:cNvSpPr/>
            <p:nvPr/>
          </p:nvSpPr>
          <p:spPr>
            <a:xfrm>
              <a:off x="5669170" y="5442998"/>
              <a:ext cx="240665" cy="0"/>
            </a:xfrm>
            <a:custGeom>
              <a:avLst/>
              <a:gdLst/>
              <a:ahLst/>
              <a:cxnLst/>
              <a:rect l="l" t="t" r="r" b="b"/>
              <a:pathLst>
                <a:path w="240664">
                  <a:moveTo>
                    <a:pt x="24013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202" name="object 22202"/>
          <p:cNvSpPr/>
          <p:nvPr/>
        </p:nvSpPr>
        <p:spPr>
          <a:xfrm>
            <a:off x="4843598" y="5442998"/>
            <a:ext cx="593090" cy="0"/>
          </a:xfrm>
          <a:custGeom>
            <a:avLst/>
            <a:gdLst/>
            <a:ahLst/>
            <a:cxnLst/>
            <a:rect l="l" t="t" r="r" b="b"/>
            <a:pathLst>
              <a:path w="593089">
                <a:moveTo>
                  <a:pt x="5928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03" name="object 22203"/>
          <p:cNvSpPr/>
          <p:nvPr/>
        </p:nvSpPr>
        <p:spPr>
          <a:xfrm>
            <a:off x="4025474" y="5442998"/>
            <a:ext cx="586740" cy="0"/>
          </a:xfrm>
          <a:custGeom>
            <a:avLst/>
            <a:gdLst/>
            <a:ahLst/>
            <a:cxnLst/>
            <a:rect l="l" t="t" r="r" b="b"/>
            <a:pathLst>
              <a:path w="586739">
                <a:moveTo>
                  <a:pt x="586369" y="0"/>
                </a:moveTo>
                <a:lnTo>
                  <a:pt x="25130" y="0"/>
                </a:lnTo>
              </a:path>
              <a:path w="586739">
                <a:moveTo>
                  <a:pt x="25130" y="0"/>
                </a:moveTo>
                <a:lnTo>
                  <a:pt x="21407" y="0"/>
                </a:lnTo>
              </a:path>
              <a:path w="586739">
                <a:moveTo>
                  <a:pt x="2140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04" name="object 22204"/>
          <p:cNvSpPr/>
          <p:nvPr/>
        </p:nvSpPr>
        <p:spPr>
          <a:xfrm>
            <a:off x="5669170" y="5421591"/>
            <a:ext cx="219075" cy="0"/>
          </a:xfrm>
          <a:custGeom>
            <a:avLst/>
            <a:gdLst/>
            <a:ahLst/>
            <a:cxnLst/>
            <a:rect l="l" t="t" r="r" b="b"/>
            <a:pathLst>
              <a:path w="219075">
                <a:moveTo>
                  <a:pt x="21872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05" name="object 22205"/>
          <p:cNvSpPr/>
          <p:nvPr/>
        </p:nvSpPr>
        <p:spPr>
          <a:xfrm>
            <a:off x="4046880" y="5421591"/>
            <a:ext cx="565150" cy="0"/>
          </a:xfrm>
          <a:custGeom>
            <a:avLst/>
            <a:gdLst/>
            <a:ahLst/>
            <a:cxnLst/>
            <a:rect l="l" t="t" r="r" b="b"/>
            <a:pathLst>
              <a:path w="565150">
                <a:moveTo>
                  <a:pt x="564962" y="0"/>
                </a:moveTo>
                <a:lnTo>
                  <a:pt x="551932" y="0"/>
                </a:lnTo>
              </a:path>
              <a:path w="565150">
                <a:moveTo>
                  <a:pt x="530524" y="0"/>
                </a:moveTo>
                <a:lnTo>
                  <a:pt x="3722" y="0"/>
                </a:lnTo>
              </a:path>
              <a:path w="565150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06" name="object 22206"/>
          <p:cNvSpPr/>
          <p:nvPr/>
        </p:nvSpPr>
        <p:spPr>
          <a:xfrm>
            <a:off x="4843598" y="5421591"/>
            <a:ext cx="593090" cy="0"/>
          </a:xfrm>
          <a:custGeom>
            <a:avLst/>
            <a:gdLst/>
            <a:ahLst/>
            <a:cxnLst/>
            <a:rect l="l" t="t" r="r" b="b"/>
            <a:pathLst>
              <a:path w="593089">
                <a:moveTo>
                  <a:pt x="592884" y="0"/>
                </a:moveTo>
                <a:lnTo>
                  <a:pt x="541693" y="0"/>
                </a:lnTo>
              </a:path>
              <a:path w="593089">
                <a:moveTo>
                  <a:pt x="52121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07" name="object 22207"/>
          <p:cNvSpPr/>
          <p:nvPr/>
        </p:nvSpPr>
        <p:spPr>
          <a:xfrm>
            <a:off x="4682580" y="3968698"/>
            <a:ext cx="352425" cy="27940"/>
          </a:xfrm>
          <a:custGeom>
            <a:avLst/>
            <a:gdLst/>
            <a:ahLst/>
            <a:cxnLst/>
            <a:rect l="l" t="t" r="r" b="b"/>
            <a:pathLst>
              <a:path w="352425" h="27939">
                <a:moveTo>
                  <a:pt x="351821" y="0"/>
                </a:moveTo>
                <a:lnTo>
                  <a:pt x="72598" y="0"/>
                </a:lnTo>
              </a:path>
              <a:path w="352425" h="27939">
                <a:moveTo>
                  <a:pt x="44675" y="0"/>
                </a:moveTo>
                <a:lnTo>
                  <a:pt x="0" y="0"/>
                </a:lnTo>
              </a:path>
              <a:path w="352425" h="27939">
                <a:moveTo>
                  <a:pt x="0" y="0"/>
                </a:moveTo>
                <a:lnTo>
                  <a:pt x="0" y="27922"/>
                </a:lnTo>
              </a:path>
              <a:path w="352425" h="27939">
                <a:moveTo>
                  <a:pt x="0" y="27922"/>
                </a:moveTo>
                <a:lnTo>
                  <a:pt x="351821" y="27922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08" name="object 22208"/>
          <p:cNvSpPr/>
          <p:nvPr/>
        </p:nvSpPr>
        <p:spPr>
          <a:xfrm>
            <a:off x="3017476" y="3968698"/>
            <a:ext cx="1432560" cy="27940"/>
          </a:xfrm>
          <a:custGeom>
            <a:avLst/>
            <a:gdLst/>
            <a:ahLst/>
            <a:cxnLst/>
            <a:rect l="l" t="t" r="r" b="b"/>
            <a:pathLst>
              <a:path w="1432560" h="27939">
                <a:moveTo>
                  <a:pt x="1432417" y="0"/>
                </a:moveTo>
                <a:lnTo>
                  <a:pt x="0" y="0"/>
                </a:lnTo>
              </a:path>
              <a:path w="1432560" h="27939">
                <a:moveTo>
                  <a:pt x="0" y="27922"/>
                </a:moveTo>
                <a:lnTo>
                  <a:pt x="627322" y="27922"/>
                </a:lnTo>
              </a:path>
              <a:path w="1432560" h="27939">
                <a:moveTo>
                  <a:pt x="656175" y="27922"/>
                </a:moveTo>
                <a:lnTo>
                  <a:pt x="1432417" y="27922"/>
                </a:lnTo>
              </a:path>
              <a:path w="1432560" h="27939">
                <a:moveTo>
                  <a:pt x="1432417" y="27922"/>
                </a:moveTo>
                <a:lnTo>
                  <a:pt x="1432417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09" name="object 22209"/>
          <p:cNvSpPr/>
          <p:nvPr/>
        </p:nvSpPr>
        <p:spPr>
          <a:xfrm>
            <a:off x="4682580" y="3972420"/>
            <a:ext cx="47625" cy="0"/>
          </a:xfrm>
          <a:custGeom>
            <a:avLst/>
            <a:gdLst/>
            <a:ahLst/>
            <a:cxnLst/>
            <a:rect l="l" t="t" r="r" b="b"/>
            <a:pathLst>
              <a:path w="47625">
                <a:moveTo>
                  <a:pt x="0" y="0"/>
                </a:moveTo>
                <a:lnTo>
                  <a:pt x="474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10" name="object 22210"/>
          <p:cNvSpPr/>
          <p:nvPr/>
        </p:nvSpPr>
        <p:spPr>
          <a:xfrm>
            <a:off x="3017476" y="3968698"/>
            <a:ext cx="1432560" cy="3810"/>
          </a:xfrm>
          <a:custGeom>
            <a:avLst/>
            <a:gdLst/>
            <a:ahLst/>
            <a:cxnLst/>
            <a:rect l="l" t="t" r="r" b="b"/>
            <a:pathLst>
              <a:path w="1432560" h="3810">
                <a:moveTo>
                  <a:pt x="0" y="0"/>
                </a:moveTo>
                <a:lnTo>
                  <a:pt x="0" y="3722"/>
                </a:lnTo>
              </a:path>
              <a:path w="1432560" h="3810">
                <a:moveTo>
                  <a:pt x="0" y="3722"/>
                </a:moveTo>
                <a:lnTo>
                  <a:pt x="1432417" y="37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11" name="object 22211"/>
          <p:cNvSpPr/>
          <p:nvPr/>
        </p:nvSpPr>
        <p:spPr>
          <a:xfrm>
            <a:off x="4751455" y="3972420"/>
            <a:ext cx="283210" cy="0"/>
          </a:xfrm>
          <a:custGeom>
            <a:avLst/>
            <a:gdLst/>
            <a:ahLst/>
            <a:cxnLst/>
            <a:rect l="l" t="t" r="r" b="b"/>
            <a:pathLst>
              <a:path w="283210">
                <a:moveTo>
                  <a:pt x="0" y="0"/>
                </a:moveTo>
                <a:lnTo>
                  <a:pt x="2829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12" name="object 22212"/>
          <p:cNvSpPr/>
          <p:nvPr/>
        </p:nvSpPr>
        <p:spPr>
          <a:xfrm>
            <a:off x="3017476" y="3972420"/>
            <a:ext cx="1432560" cy="24765"/>
          </a:xfrm>
          <a:custGeom>
            <a:avLst/>
            <a:gdLst/>
            <a:ahLst/>
            <a:cxnLst/>
            <a:rect l="l" t="t" r="r" b="b"/>
            <a:pathLst>
              <a:path w="1432560" h="24764">
                <a:moveTo>
                  <a:pt x="0" y="20476"/>
                </a:moveTo>
                <a:lnTo>
                  <a:pt x="0" y="24199"/>
                </a:lnTo>
              </a:path>
              <a:path w="1432560" h="24764">
                <a:moveTo>
                  <a:pt x="0" y="0"/>
                </a:moveTo>
                <a:lnTo>
                  <a:pt x="0" y="20476"/>
                </a:lnTo>
              </a:path>
              <a:path w="1432560" h="24764">
                <a:moveTo>
                  <a:pt x="0" y="20476"/>
                </a:moveTo>
                <a:lnTo>
                  <a:pt x="631045" y="20476"/>
                </a:lnTo>
              </a:path>
              <a:path w="1432560" h="24764">
                <a:moveTo>
                  <a:pt x="652452" y="20476"/>
                </a:moveTo>
                <a:lnTo>
                  <a:pt x="1432417" y="204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13" name="object 22213"/>
          <p:cNvSpPr/>
          <p:nvPr/>
        </p:nvSpPr>
        <p:spPr>
          <a:xfrm>
            <a:off x="4682580" y="3972420"/>
            <a:ext cx="355600" cy="20955"/>
          </a:xfrm>
          <a:custGeom>
            <a:avLst/>
            <a:gdLst/>
            <a:ahLst/>
            <a:cxnLst/>
            <a:rect l="l" t="t" r="r" b="b"/>
            <a:pathLst>
              <a:path w="355600" h="20954">
                <a:moveTo>
                  <a:pt x="0" y="20476"/>
                </a:moveTo>
                <a:lnTo>
                  <a:pt x="351821" y="20476"/>
                </a:lnTo>
              </a:path>
              <a:path w="355600" h="20954">
                <a:moveTo>
                  <a:pt x="355544" y="20476"/>
                </a:moveTo>
                <a:lnTo>
                  <a:pt x="351821" y="20476"/>
                </a:lnTo>
              </a:path>
              <a:path w="355600" h="20954">
                <a:moveTo>
                  <a:pt x="355544" y="0"/>
                </a:moveTo>
                <a:lnTo>
                  <a:pt x="3518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14" name="object 22214"/>
          <p:cNvSpPr/>
          <p:nvPr/>
        </p:nvSpPr>
        <p:spPr>
          <a:xfrm>
            <a:off x="3644798" y="7471092"/>
            <a:ext cx="29209" cy="596265"/>
          </a:xfrm>
          <a:custGeom>
            <a:avLst/>
            <a:gdLst/>
            <a:ahLst/>
            <a:cxnLst/>
            <a:rect l="l" t="t" r="r" b="b"/>
            <a:pathLst>
              <a:path w="29210" h="596265">
                <a:moveTo>
                  <a:pt x="28853" y="595677"/>
                </a:moveTo>
                <a:lnTo>
                  <a:pt x="28853" y="0"/>
                </a:lnTo>
              </a:path>
              <a:path w="29210" h="596265">
                <a:moveTo>
                  <a:pt x="28853" y="0"/>
                </a:moveTo>
                <a:lnTo>
                  <a:pt x="0" y="0"/>
                </a:lnTo>
              </a:path>
              <a:path w="29210" h="596265">
                <a:moveTo>
                  <a:pt x="0" y="0"/>
                </a:moveTo>
                <a:lnTo>
                  <a:pt x="0" y="298769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15" name="object 22215"/>
          <p:cNvSpPr/>
          <p:nvPr/>
        </p:nvSpPr>
        <p:spPr>
          <a:xfrm>
            <a:off x="3644798" y="7191869"/>
            <a:ext cx="29209" cy="46990"/>
          </a:xfrm>
          <a:custGeom>
            <a:avLst/>
            <a:gdLst/>
            <a:ahLst/>
            <a:cxnLst/>
            <a:rect l="l" t="t" r="r" b="b"/>
            <a:pathLst>
              <a:path w="29210" h="46990">
                <a:moveTo>
                  <a:pt x="28853" y="46537"/>
                </a:moveTo>
                <a:lnTo>
                  <a:pt x="28853" y="0"/>
                </a:lnTo>
              </a:path>
              <a:path w="29210" h="46990">
                <a:moveTo>
                  <a:pt x="28853" y="0"/>
                </a:moveTo>
                <a:lnTo>
                  <a:pt x="0" y="0"/>
                </a:lnTo>
              </a:path>
              <a:path w="29210" h="46990">
                <a:moveTo>
                  <a:pt x="0" y="0"/>
                </a:moveTo>
                <a:lnTo>
                  <a:pt x="0" y="9307"/>
                </a:lnTo>
              </a:path>
              <a:path w="29210" h="46990">
                <a:moveTo>
                  <a:pt x="0" y="38160"/>
                </a:moveTo>
                <a:lnTo>
                  <a:pt x="0" y="46537"/>
                </a:lnTo>
              </a:path>
              <a:path w="29210" h="46990">
                <a:moveTo>
                  <a:pt x="0" y="46537"/>
                </a:moveTo>
                <a:lnTo>
                  <a:pt x="28853" y="46537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16" name="object 22216"/>
          <p:cNvSpPr/>
          <p:nvPr/>
        </p:nvSpPr>
        <p:spPr>
          <a:xfrm>
            <a:off x="3644798" y="5739906"/>
            <a:ext cx="29209" cy="1219835"/>
          </a:xfrm>
          <a:custGeom>
            <a:avLst/>
            <a:gdLst/>
            <a:ahLst/>
            <a:cxnLst/>
            <a:rect l="l" t="t" r="r" b="b"/>
            <a:pathLst>
              <a:path w="29210" h="1219834">
                <a:moveTo>
                  <a:pt x="28853" y="1219276"/>
                </a:moveTo>
                <a:lnTo>
                  <a:pt x="28853" y="0"/>
                </a:lnTo>
              </a:path>
              <a:path w="29210" h="1219834">
                <a:moveTo>
                  <a:pt x="28853" y="0"/>
                </a:moveTo>
                <a:lnTo>
                  <a:pt x="0" y="0"/>
                </a:lnTo>
              </a:path>
              <a:path w="29210" h="1219834">
                <a:moveTo>
                  <a:pt x="0" y="0"/>
                </a:moveTo>
                <a:lnTo>
                  <a:pt x="0" y="299700"/>
                </a:lnTo>
              </a:path>
              <a:path w="29210" h="1219834">
                <a:moveTo>
                  <a:pt x="0" y="920507"/>
                </a:moveTo>
                <a:lnTo>
                  <a:pt x="0" y="1219276"/>
                </a:lnTo>
              </a:path>
              <a:path w="29210" h="1219834">
                <a:moveTo>
                  <a:pt x="0" y="1219276"/>
                </a:moveTo>
                <a:lnTo>
                  <a:pt x="28853" y="1219276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17" name="object 22217"/>
          <p:cNvSpPr/>
          <p:nvPr/>
        </p:nvSpPr>
        <p:spPr>
          <a:xfrm>
            <a:off x="3644798" y="5432760"/>
            <a:ext cx="29209" cy="75565"/>
          </a:xfrm>
          <a:custGeom>
            <a:avLst/>
            <a:gdLst/>
            <a:ahLst/>
            <a:cxnLst/>
            <a:rect l="l" t="t" r="r" b="b"/>
            <a:pathLst>
              <a:path w="29210" h="75564">
                <a:moveTo>
                  <a:pt x="28853" y="75390"/>
                </a:moveTo>
                <a:lnTo>
                  <a:pt x="28853" y="0"/>
                </a:lnTo>
              </a:path>
              <a:path w="29210" h="75564">
                <a:moveTo>
                  <a:pt x="28853" y="0"/>
                </a:moveTo>
                <a:lnTo>
                  <a:pt x="0" y="0"/>
                </a:lnTo>
              </a:path>
              <a:path w="29210" h="75564">
                <a:moveTo>
                  <a:pt x="0" y="0"/>
                </a:moveTo>
                <a:lnTo>
                  <a:pt x="0" y="23268"/>
                </a:lnTo>
              </a:path>
              <a:path w="29210" h="75564">
                <a:moveTo>
                  <a:pt x="0" y="52121"/>
                </a:moveTo>
                <a:lnTo>
                  <a:pt x="0" y="75390"/>
                </a:lnTo>
              </a:path>
              <a:path w="29210" h="75564">
                <a:moveTo>
                  <a:pt x="0" y="75390"/>
                </a:moveTo>
                <a:lnTo>
                  <a:pt x="28853" y="7539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18" name="object 22218"/>
          <p:cNvSpPr/>
          <p:nvPr/>
        </p:nvSpPr>
        <p:spPr>
          <a:xfrm>
            <a:off x="3644798" y="4247921"/>
            <a:ext cx="29209" cy="952500"/>
          </a:xfrm>
          <a:custGeom>
            <a:avLst/>
            <a:gdLst/>
            <a:ahLst/>
            <a:cxnLst/>
            <a:rect l="l" t="t" r="r" b="b"/>
            <a:pathLst>
              <a:path w="29210" h="952500">
                <a:moveTo>
                  <a:pt x="28853" y="952152"/>
                </a:moveTo>
                <a:lnTo>
                  <a:pt x="28853" y="707366"/>
                </a:lnTo>
              </a:path>
              <a:path w="29210" h="952500">
                <a:moveTo>
                  <a:pt x="28853" y="679444"/>
                </a:moveTo>
                <a:lnTo>
                  <a:pt x="28853" y="0"/>
                </a:lnTo>
              </a:path>
              <a:path w="29210" h="952500">
                <a:moveTo>
                  <a:pt x="28853" y="0"/>
                </a:moveTo>
                <a:lnTo>
                  <a:pt x="0" y="0"/>
                </a:lnTo>
              </a:path>
              <a:path w="29210" h="952500">
                <a:moveTo>
                  <a:pt x="0" y="0"/>
                </a:moveTo>
                <a:lnTo>
                  <a:pt x="0" y="551932"/>
                </a:lnTo>
              </a:path>
              <a:path w="29210" h="952500">
                <a:moveTo>
                  <a:pt x="0" y="580785"/>
                </a:moveTo>
                <a:lnTo>
                  <a:pt x="0" y="952152"/>
                </a:lnTo>
              </a:path>
              <a:path w="29210" h="952500">
                <a:moveTo>
                  <a:pt x="0" y="952152"/>
                </a:moveTo>
                <a:lnTo>
                  <a:pt x="28853" y="952152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219" name="object 22219"/>
          <p:cNvGrpSpPr/>
          <p:nvPr/>
        </p:nvGrpSpPr>
        <p:grpSpPr>
          <a:xfrm>
            <a:off x="3642472" y="3996620"/>
            <a:ext cx="33655" cy="20955"/>
            <a:chOff x="3642472" y="3996620"/>
            <a:chExt cx="33655" cy="20955"/>
          </a:xfrm>
        </p:grpSpPr>
        <p:sp>
          <p:nvSpPr>
            <p:cNvPr id="22220" name="object 22220"/>
            <p:cNvSpPr/>
            <p:nvPr/>
          </p:nvSpPr>
          <p:spPr>
            <a:xfrm>
              <a:off x="3644799" y="3996620"/>
              <a:ext cx="29209" cy="19050"/>
            </a:xfrm>
            <a:custGeom>
              <a:avLst/>
              <a:gdLst/>
              <a:ahLst/>
              <a:cxnLst/>
              <a:rect l="l" t="t" r="r" b="b"/>
              <a:pathLst>
                <a:path w="29210" h="19050">
                  <a:moveTo>
                    <a:pt x="28853" y="18614"/>
                  </a:moveTo>
                  <a:lnTo>
                    <a:pt x="28853" y="0"/>
                  </a:lnTo>
                </a:path>
                <a:path w="29210" h="19050">
                  <a:moveTo>
                    <a:pt x="0" y="0"/>
                  </a:moveTo>
                  <a:lnTo>
                    <a:pt x="0" y="18614"/>
                  </a:lnTo>
                </a:path>
                <a:path w="29210" h="19050">
                  <a:moveTo>
                    <a:pt x="0" y="18614"/>
                  </a:moveTo>
                  <a:lnTo>
                    <a:pt x="28853" y="18614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21" name="object 22221"/>
            <p:cNvSpPr/>
            <p:nvPr/>
          </p:nvSpPr>
          <p:spPr>
            <a:xfrm>
              <a:off x="3669929" y="3996620"/>
              <a:ext cx="0" cy="19050"/>
            </a:xfrm>
            <a:custGeom>
              <a:avLst/>
              <a:gdLst/>
              <a:ahLst/>
              <a:cxnLst/>
              <a:rect l="l" t="t" r="r" b="b"/>
              <a:pathLst>
                <a:path h="19050">
                  <a:moveTo>
                    <a:pt x="0" y="0"/>
                  </a:moveTo>
                  <a:lnTo>
                    <a:pt x="0" y="1861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222" name="object 22222"/>
          <p:cNvSpPr/>
          <p:nvPr/>
        </p:nvSpPr>
        <p:spPr>
          <a:xfrm>
            <a:off x="3669929" y="4951565"/>
            <a:ext cx="0" cy="248920"/>
          </a:xfrm>
          <a:custGeom>
            <a:avLst/>
            <a:gdLst/>
            <a:ahLst/>
            <a:cxnLst/>
            <a:rect l="l" t="t" r="r" b="b"/>
            <a:pathLst>
              <a:path h="248920">
                <a:moveTo>
                  <a:pt x="0" y="0"/>
                </a:moveTo>
                <a:lnTo>
                  <a:pt x="0" y="2485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23" name="object 22223"/>
          <p:cNvSpPr/>
          <p:nvPr/>
        </p:nvSpPr>
        <p:spPr>
          <a:xfrm>
            <a:off x="3669929" y="5739906"/>
            <a:ext cx="0" cy="1219835"/>
          </a:xfrm>
          <a:custGeom>
            <a:avLst/>
            <a:gdLst/>
            <a:ahLst/>
            <a:cxnLst/>
            <a:rect l="l" t="t" r="r" b="b"/>
            <a:pathLst>
              <a:path h="1219834">
                <a:moveTo>
                  <a:pt x="0" y="0"/>
                </a:moveTo>
                <a:lnTo>
                  <a:pt x="0" y="121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24" name="object 22224"/>
          <p:cNvSpPr/>
          <p:nvPr/>
        </p:nvSpPr>
        <p:spPr>
          <a:xfrm>
            <a:off x="3669929" y="7471092"/>
            <a:ext cx="0" cy="596265"/>
          </a:xfrm>
          <a:custGeom>
            <a:avLst/>
            <a:gdLst/>
            <a:ahLst/>
            <a:cxnLst/>
            <a:rect l="l" t="t" r="r" b="b"/>
            <a:pathLst>
              <a:path h="596265">
                <a:moveTo>
                  <a:pt x="0" y="0"/>
                </a:moveTo>
                <a:lnTo>
                  <a:pt x="0" y="59567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25" name="object 22225"/>
          <p:cNvSpPr/>
          <p:nvPr/>
        </p:nvSpPr>
        <p:spPr>
          <a:xfrm>
            <a:off x="3669929" y="7191869"/>
            <a:ext cx="0" cy="46990"/>
          </a:xfrm>
          <a:custGeom>
            <a:avLst/>
            <a:gdLst/>
            <a:ahLst/>
            <a:cxnLst/>
            <a:rect l="l" t="t" r="r" b="b"/>
            <a:pathLst>
              <a:path h="46990">
                <a:moveTo>
                  <a:pt x="0" y="0"/>
                </a:moveTo>
                <a:lnTo>
                  <a:pt x="0" y="4653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26" name="object 22226"/>
          <p:cNvSpPr/>
          <p:nvPr/>
        </p:nvSpPr>
        <p:spPr>
          <a:xfrm>
            <a:off x="3669929" y="5432760"/>
            <a:ext cx="0" cy="75565"/>
          </a:xfrm>
          <a:custGeom>
            <a:avLst/>
            <a:gdLst/>
            <a:ahLst/>
            <a:cxnLst/>
            <a:rect l="l" t="t" r="r" b="b"/>
            <a:pathLst>
              <a:path h="75564">
                <a:moveTo>
                  <a:pt x="0" y="0"/>
                </a:moveTo>
                <a:lnTo>
                  <a:pt x="0" y="753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27" name="object 22227"/>
          <p:cNvSpPr/>
          <p:nvPr/>
        </p:nvSpPr>
        <p:spPr>
          <a:xfrm>
            <a:off x="3669929" y="4247921"/>
            <a:ext cx="0" cy="682625"/>
          </a:xfrm>
          <a:custGeom>
            <a:avLst/>
            <a:gdLst/>
            <a:ahLst/>
            <a:cxnLst/>
            <a:rect l="l" t="t" r="r" b="b"/>
            <a:pathLst>
              <a:path h="682625">
                <a:moveTo>
                  <a:pt x="0" y="0"/>
                </a:moveTo>
                <a:lnTo>
                  <a:pt x="0" y="6822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28" name="object 22228"/>
          <p:cNvSpPr/>
          <p:nvPr/>
        </p:nvSpPr>
        <p:spPr>
          <a:xfrm>
            <a:off x="3648521" y="7471092"/>
            <a:ext cx="21590" cy="599440"/>
          </a:xfrm>
          <a:custGeom>
            <a:avLst/>
            <a:gdLst/>
            <a:ahLst/>
            <a:cxnLst/>
            <a:rect l="l" t="t" r="r" b="b"/>
            <a:pathLst>
              <a:path w="21589" h="599440">
                <a:moveTo>
                  <a:pt x="0" y="0"/>
                </a:moveTo>
                <a:lnTo>
                  <a:pt x="0" y="595677"/>
                </a:lnTo>
              </a:path>
              <a:path w="21589" h="599440">
                <a:moveTo>
                  <a:pt x="0" y="595677"/>
                </a:moveTo>
                <a:lnTo>
                  <a:pt x="0" y="599400"/>
                </a:lnTo>
              </a:path>
              <a:path w="21589" h="599440">
                <a:moveTo>
                  <a:pt x="21407" y="595677"/>
                </a:moveTo>
                <a:lnTo>
                  <a:pt x="21407" y="5994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29" name="object 22229"/>
          <p:cNvSpPr/>
          <p:nvPr/>
        </p:nvSpPr>
        <p:spPr>
          <a:xfrm>
            <a:off x="3648521" y="7191869"/>
            <a:ext cx="0" cy="46990"/>
          </a:xfrm>
          <a:custGeom>
            <a:avLst/>
            <a:gdLst/>
            <a:ahLst/>
            <a:cxnLst/>
            <a:rect l="l" t="t" r="r" b="b"/>
            <a:pathLst>
              <a:path h="46990">
                <a:moveTo>
                  <a:pt x="0" y="0"/>
                </a:moveTo>
                <a:lnTo>
                  <a:pt x="0" y="13030"/>
                </a:lnTo>
              </a:path>
              <a:path h="46990">
                <a:moveTo>
                  <a:pt x="0" y="34437"/>
                </a:moveTo>
                <a:lnTo>
                  <a:pt x="0" y="4653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30" name="object 22230"/>
          <p:cNvSpPr/>
          <p:nvPr/>
        </p:nvSpPr>
        <p:spPr>
          <a:xfrm>
            <a:off x="3648521" y="5739906"/>
            <a:ext cx="0" cy="1219835"/>
          </a:xfrm>
          <a:custGeom>
            <a:avLst/>
            <a:gdLst/>
            <a:ahLst/>
            <a:cxnLst/>
            <a:rect l="l" t="t" r="r" b="b"/>
            <a:pathLst>
              <a:path h="1219834">
                <a:moveTo>
                  <a:pt x="0" y="0"/>
                </a:moveTo>
                <a:lnTo>
                  <a:pt x="0" y="599400"/>
                </a:lnTo>
              </a:path>
              <a:path h="1219834">
                <a:moveTo>
                  <a:pt x="0" y="620807"/>
                </a:moveTo>
                <a:lnTo>
                  <a:pt x="0" y="121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31" name="object 22231"/>
          <p:cNvSpPr/>
          <p:nvPr/>
        </p:nvSpPr>
        <p:spPr>
          <a:xfrm>
            <a:off x="3648521" y="5432760"/>
            <a:ext cx="0" cy="75565"/>
          </a:xfrm>
          <a:custGeom>
            <a:avLst/>
            <a:gdLst/>
            <a:ahLst/>
            <a:cxnLst/>
            <a:rect l="l" t="t" r="r" b="b"/>
            <a:pathLst>
              <a:path h="75564">
                <a:moveTo>
                  <a:pt x="0" y="0"/>
                </a:moveTo>
                <a:lnTo>
                  <a:pt x="0" y="26991"/>
                </a:lnTo>
              </a:path>
              <a:path h="75564">
                <a:moveTo>
                  <a:pt x="0" y="48398"/>
                </a:moveTo>
                <a:lnTo>
                  <a:pt x="0" y="753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32" name="object 22232"/>
          <p:cNvSpPr/>
          <p:nvPr/>
        </p:nvSpPr>
        <p:spPr>
          <a:xfrm>
            <a:off x="3648521" y="4247921"/>
            <a:ext cx="0" cy="952500"/>
          </a:xfrm>
          <a:custGeom>
            <a:avLst/>
            <a:gdLst/>
            <a:ahLst/>
            <a:cxnLst/>
            <a:rect l="l" t="t" r="r" b="b"/>
            <a:pathLst>
              <a:path h="952500">
                <a:moveTo>
                  <a:pt x="0" y="0"/>
                </a:moveTo>
                <a:lnTo>
                  <a:pt x="0" y="555655"/>
                </a:lnTo>
              </a:path>
              <a:path h="952500">
                <a:moveTo>
                  <a:pt x="0" y="577062"/>
                </a:moveTo>
                <a:lnTo>
                  <a:pt x="0" y="9521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33" name="object 22233"/>
          <p:cNvSpPr/>
          <p:nvPr/>
        </p:nvSpPr>
        <p:spPr>
          <a:xfrm>
            <a:off x="3648521" y="3992897"/>
            <a:ext cx="21590" cy="22860"/>
          </a:xfrm>
          <a:custGeom>
            <a:avLst/>
            <a:gdLst/>
            <a:ahLst/>
            <a:cxnLst/>
            <a:rect l="l" t="t" r="r" b="b"/>
            <a:pathLst>
              <a:path w="21589" h="22860">
                <a:moveTo>
                  <a:pt x="21407" y="3722"/>
                </a:moveTo>
                <a:lnTo>
                  <a:pt x="21407" y="0"/>
                </a:lnTo>
              </a:path>
              <a:path w="21589" h="22860">
                <a:moveTo>
                  <a:pt x="0" y="3722"/>
                </a:moveTo>
                <a:lnTo>
                  <a:pt x="0" y="0"/>
                </a:lnTo>
              </a:path>
              <a:path w="21589" h="22860">
                <a:moveTo>
                  <a:pt x="0" y="3722"/>
                </a:moveTo>
                <a:lnTo>
                  <a:pt x="0" y="2233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34" name="object 22234"/>
          <p:cNvSpPr/>
          <p:nvPr/>
        </p:nvSpPr>
        <p:spPr>
          <a:xfrm>
            <a:off x="3017476" y="8066769"/>
            <a:ext cx="920750" cy="27940"/>
          </a:xfrm>
          <a:custGeom>
            <a:avLst/>
            <a:gdLst/>
            <a:ahLst/>
            <a:cxnLst/>
            <a:rect l="l" t="t" r="r" b="b"/>
            <a:pathLst>
              <a:path w="920750" h="27940">
                <a:moveTo>
                  <a:pt x="0" y="27922"/>
                </a:moveTo>
                <a:lnTo>
                  <a:pt x="920507" y="27922"/>
                </a:lnTo>
              </a:path>
              <a:path w="920750" h="27940">
                <a:moveTo>
                  <a:pt x="920507" y="27922"/>
                </a:moveTo>
                <a:lnTo>
                  <a:pt x="920507" y="0"/>
                </a:lnTo>
              </a:path>
              <a:path w="920750" h="27940">
                <a:moveTo>
                  <a:pt x="920507" y="0"/>
                </a:moveTo>
                <a:lnTo>
                  <a:pt x="656175" y="0"/>
                </a:lnTo>
              </a:path>
              <a:path w="920750" h="27940">
                <a:moveTo>
                  <a:pt x="549139" y="0"/>
                </a:moveTo>
                <a:lnTo>
                  <a:pt x="0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35" name="object 22235"/>
          <p:cNvSpPr/>
          <p:nvPr/>
        </p:nvSpPr>
        <p:spPr>
          <a:xfrm>
            <a:off x="4170670" y="8066769"/>
            <a:ext cx="423545" cy="27940"/>
          </a:xfrm>
          <a:custGeom>
            <a:avLst/>
            <a:gdLst/>
            <a:ahLst/>
            <a:cxnLst/>
            <a:rect l="l" t="t" r="r" b="b"/>
            <a:pathLst>
              <a:path w="423545" h="27940">
                <a:moveTo>
                  <a:pt x="0" y="27922"/>
                </a:moveTo>
                <a:lnTo>
                  <a:pt x="43745" y="27922"/>
                </a:lnTo>
              </a:path>
              <a:path w="423545" h="27940">
                <a:moveTo>
                  <a:pt x="71667" y="27922"/>
                </a:moveTo>
                <a:lnTo>
                  <a:pt x="423489" y="27922"/>
                </a:lnTo>
              </a:path>
              <a:path w="423545" h="27940">
                <a:moveTo>
                  <a:pt x="423489" y="27922"/>
                </a:moveTo>
                <a:lnTo>
                  <a:pt x="423489" y="0"/>
                </a:lnTo>
              </a:path>
              <a:path w="423545" h="27940">
                <a:moveTo>
                  <a:pt x="423489" y="0"/>
                </a:moveTo>
                <a:lnTo>
                  <a:pt x="0" y="0"/>
                </a:lnTo>
              </a:path>
              <a:path w="423545"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36" name="object 22236"/>
          <p:cNvSpPr/>
          <p:nvPr/>
        </p:nvSpPr>
        <p:spPr>
          <a:xfrm>
            <a:off x="4826845" y="8066769"/>
            <a:ext cx="46990" cy="27940"/>
          </a:xfrm>
          <a:custGeom>
            <a:avLst/>
            <a:gdLst/>
            <a:ahLst/>
            <a:cxnLst/>
            <a:rect l="l" t="t" r="r" b="b"/>
            <a:pathLst>
              <a:path w="46989" h="27940">
                <a:moveTo>
                  <a:pt x="0" y="27922"/>
                </a:moveTo>
                <a:lnTo>
                  <a:pt x="8376" y="27922"/>
                </a:lnTo>
              </a:path>
              <a:path w="46989" h="27940">
                <a:moveTo>
                  <a:pt x="37229" y="27922"/>
                </a:moveTo>
                <a:lnTo>
                  <a:pt x="46537" y="27922"/>
                </a:lnTo>
              </a:path>
              <a:path w="46989" h="27940">
                <a:moveTo>
                  <a:pt x="46537" y="27922"/>
                </a:moveTo>
                <a:lnTo>
                  <a:pt x="46537" y="0"/>
                </a:lnTo>
              </a:path>
              <a:path w="46989" h="27940">
                <a:moveTo>
                  <a:pt x="46537" y="0"/>
                </a:moveTo>
                <a:lnTo>
                  <a:pt x="0" y="0"/>
                </a:lnTo>
              </a:path>
              <a:path w="46989"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37" name="object 22237"/>
          <p:cNvSpPr/>
          <p:nvPr/>
        </p:nvSpPr>
        <p:spPr>
          <a:xfrm>
            <a:off x="5106069" y="8066769"/>
            <a:ext cx="730885" cy="27940"/>
          </a:xfrm>
          <a:custGeom>
            <a:avLst/>
            <a:gdLst/>
            <a:ahLst/>
            <a:cxnLst/>
            <a:rect l="l" t="t" r="r" b="b"/>
            <a:pathLst>
              <a:path w="730885" h="27940">
                <a:moveTo>
                  <a:pt x="0" y="27922"/>
                </a:moveTo>
                <a:lnTo>
                  <a:pt x="350891" y="27922"/>
                </a:lnTo>
              </a:path>
              <a:path w="730885" h="27940">
                <a:moveTo>
                  <a:pt x="379744" y="27922"/>
                </a:moveTo>
                <a:lnTo>
                  <a:pt x="730635" y="27922"/>
                </a:lnTo>
              </a:path>
              <a:path w="730885" h="27940">
                <a:moveTo>
                  <a:pt x="730635" y="27922"/>
                </a:moveTo>
                <a:lnTo>
                  <a:pt x="730635" y="0"/>
                </a:lnTo>
              </a:path>
              <a:path w="730885" h="27940">
                <a:moveTo>
                  <a:pt x="730635" y="0"/>
                </a:moveTo>
                <a:lnTo>
                  <a:pt x="0" y="0"/>
                </a:lnTo>
              </a:path>
              <a:path w="730885"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38" name="object 22238"/>
          <p:cNvSpPr/>
          <p:nvPr/>
        </p:nvSpPr>
        <p:spPr>
          <a:xfrm>
            <a:off x="6069390" y="8066769"/>
            <a:ext cx="46990" cy="27940"/>
          </a:xfrm>
          <a:custGeom>
            <a:avLst/>
            <a:gdLst/>
            <a:ahLst/>
            <a:cxnLst/>
            <a:rect l="l" t="t" r="r" b="b"/>
            <a:pathLst>
              <a:path w="46989" h="27940">
                <a:moveTo>
                  <a:pt x="0" y="27922"/>
                </a:moveTo>
                <a:lnTo>
                  <a:pt x="9307" y="27922"/>
                </a:lnTo>
              </a:path>
              <a:path w="46989" h="27940">
                <a:moveTo>
                  <a:pt x="37229" y="27922"/>
                </a:moveTo>
                <a:lnTo>
                  <a:pt x="46537" y="27922"/>
                </a:lnTo>
              </a:path>
              <a:path w="46989" h="27940">
                <a:moveTo>
                  <a:pt x="46537" y="27922"/>
                </a:moveTo>
                <a:lnTo>
                  <a:pt x="46537" y="0"/>
                </a:lnTo>
              </a:path>
              <a:path w="46989" h="27940">
                <a:moveTo>
                  <a:pt x="46537" y="0"/>
                </a:moveTo>
                <a:lnTo>
                  <a:pt x="0" y="0"/>
                </a:lnTo>
              </a:path>
              <a:path w="46989"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39" name="object 22239"/>
          <p:cNvSpPr/>
          <p:nvPr/>
        </p:nvSpPr>
        <p:spPr>
          <a:xfrm>
            <a:off x="6348614" y="8066769"/>
            <a:ext cx="544830" cy="27940"/>
          </a:xfrm>
          <a:custGeom>
            <a:avLst/>
            <a:gdLst/>
            <a:ahLst/>
            <a:cxnLst/>
            <a:rect l="l" t="t" r="r" b="b"/>
            <a:pathLst>
              <a:path w="544829" h="27940">
                <a:moveTo>
                  <a:pt x="0" y="27922"/>
                </a:moveTo>
                <a:lnTo>
                  <a:pt x="350891" y="27922"/>
                </a:lnTo>
              </a:path>
              <a:path w="544829" h="27940">
                <a:moveTo>
                  <a:pt x="379744" y="27922"/>
                </a:moveTo>
                <a:lnTo>
                  <a:pt x="544486" y="27922"/>
                </a:lnTo>
              </a:path>
              <a:path w="544829" h="27940">
                <a:moveTo>
                  <a:pt x="544486" y="27922"/>
                </a:moveTo>
                <a:lnTo>
                  <a:pt x="544486" y="0"/>
                </a:lnTo>
              </a:path>
              <a:path w="544829" h="27940">
                <a:moveTo>
                  <a:pt x="544486" y="0"/>
                </a:moveTo>
                <a:lnTo>
                  <a:pt x="0" y="0"/>
                </a:lnTo>
              </a:path>
              <a:path w="544829"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40" name="object 22240"/>
          <p:cNvSpPr/>
          <p:nvPr/>
        </p:nvSpPr>
        <p:spPr>
          <a:xfrm>
            <a:off x="7125786" y="8066769"/>
            <a:ext cx="71120" cy="27940"/>
          </a:xfrm>
          <a:custGeom>
            <a:avLst/>
            <a:gdLst/>
            <a:ahLst/>
            <a:cxnLst/>
            <a:rect l="l" t="t" r="r" b="b"/>
            <a:pathLst>
              <a:path w="71120" h="27940">
                <a:moveTo>
                  <a:pt x="0" y="27922"/>
                </a:moveTo>
                <a:lnTo>
                  <a:pt x="21407" y="27922"/>
                </a:lnTo>
              </a:path>
              <a:path w="71120" h="27940">
                <a:moveTo>
                  <a:pt x="49329" y="27922"/>
                </a:moveTo>
                <a:lnTo>
                  <a:pt x="70736" y="27922"/>
                </a:lnTo>
              </a:path>
              <a:path w="71120" h="27940">
                <a:moveTo>
                  <a:pt x="70736" y="27922"/>
                </a:moveTo>
                <a:lnTo>
                  <a:pt x="70736" y="0"/>
                </a:lnTo>
              </a:path>
              <a:path w="71120" h="27940">
                <a:moveTo>
                  <a:pt x="70736" y="0"/>
                </a:moveTo>
                <a:lnTo>
                  <a:pt x="0" y="0"/>
                </a:lnTo>
              </a:path>
              <a:path w="71120"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41" name="object 22241"/>
          <p:cNvSpPr/>
          <p:nvPr/>
        </p:nvSpPr>
        <p:spPr>
          <a:xfrm>
            <a:off x="7429210" y="8066769"/>
            <a:ext cx="614680" cy="27940"/>
          </a:xfrm>
          <a:custGeom>
            <a:avLst/>
            <a:gdLst/>
            <a:ahLst/>
            <a:cxnLst/>
            <a:rect l="l" t="t" r="r" b="b"/>
            <a:pathLst>
              <a:path w="614679" h="27940">
                <a:moveTo>
                  <a:pt x="0" y="27922"/>
                </a:moveTo>
                <a:lnTo>
                  <a:pt x="270846" y="27922"/>
                </a:lnTo>
              </a:path>
              <a:path w="614679" h="27940">
                <a:moveTo>
                  <a:pt x="298769" y="27922"/>
                </a:moveTo>
                <a:lnTo>
                  <a:pt x="614291" y="27922"/>
                </a:lnTo>
              </a:path>
              <a:path w="614679" h="27940">
                <a:moveTo>
                  <a:pt x="614291" y="27922"/>
                </a:moveTo>
                <a:lnTo>
                  <a:pt x="614291" y="0"/>
                </a:lnTo>
              </a:path>
              <a:path w="614679" h="27940">
                <a:moveTo>
                  <a:pt x="614291" y="0"/>
                </a:moveTo>
                <a:lnTo>
                  <a:pt x="0" y="0"/>
                </a:lnTo>
              </a:path>
              <a:path w="614679"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42" name="object 22242"/>
          <p:cNvSpPr/>
          <p:nvPr/>
        </p:nvSpPr>
        <p:spPr>
          <a:xfrm>
            <a:off x="8275257" y="8066769"/>
            <a:ext cx="71755" cy="27940"/>
          </a:xfrm>
          <a:custGeom>
            <a:avLst/>
            <a:gdLst/>
            <a:ahLst/>
            <a:cxnLst/>
            <a:rect l="l" t="t" r="r" b="b"/>
            <a:pathLst>
              <a:path w="71754" h="27940">
                <a:moveTo>
                  <a:pt x="0" y="27922"/>
                </a:moveTo>
                <a:lnTo>
                  <a:pt x="21407" y="27922"/>
                </a:lnTo>
              </a:path>
              <a:path w="71754" h="27940">
                <a:moveTo>
                  <a:pt x="50260" y="27922"/>
                </a:moveTo>
                <a:lnTo>
                  <a:pt x="71667" y="27922"/>
                </a:lnTo>
              </a:path>
              <a:path w="71754" h="27940">
                <a:moveTo>
                  <a:pt x="71667" y="27922"/>
                </a:moveTo>
                <a:lnTo>
                  <a:pt x="71667" y="0"/>
                </a:lnTo>
              </a:path>
              <a:path w="71754" h="27940">
                <a:moveTo>
                  <a:pt x="71667" y="0"/>
                </a:moveTo>
                <a:lnTo>
                  <a:pt x="0" y="0"/>
                </a:lnTo>
              </a:path>
              <a:path w="71754"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43" name="object 22243"/>
          <p:cNvSpPr/>
          <p:nvPr/>
        </p:nvSpPr>
        <p:spPr>
          <a:xfrm>
            <a:off x="8579611" y="8066769"/>
            <a:ext cx="343535" cy="27940"/>
          </a:xfrm>
          <a:custGeom>
            <a:avLst/>
            <a:gdLst/>
            <a:ahLst/>
            <a:cxnLst/>
            <a:rect l="l" t="t" r="r" b="b"/>
            <a:pathLst>
              <a:path w="343534" h="27940">
                <a:moveTo>
                  <a:pt x="0" y="27922"/>
                </a:moveTo>
                <a:lnTo>
                  <a:pt x="292254" y="27922"/>
                </a:lnTo>
              </a:path>
              <a:path w="343534" h="27940">
                <a:moveTo>
                  <a:pt x="321107" y="27922"/>
                </a:moveTo>
                <a:lnTo>
                  <a:pt x="343445" y="27922"/>
                </a:lnTo>
              </a:path>
              <a:path w="343534" h="27940">
                <a:moveTo>
                  <a:pt x="343445" y="27922"/>
                </a:moveTo>
                <a:lnTo>
                  <a:pt x="343445" y="0"/>
                </a:lnTo>
              </a:path>
              <a:path w="343534" h="27940">
                <a:moveTo>
                  <a:pt x="343445" y="0"/>
                </a:moveTo>
                <a:lnTo>
                  <a:pt x="0" y="0"/>
                </a:lnTo>
              </a:path>
              <a:path w="343534"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44" name="object 22244"/>
          <p:cNvSpPr/>
          <p:nvPr/>
        </p:nvSpPr>
        <p:spPr>
          <a:xfrm>
            <a:off x="9155742" y="8066769"/>
            <a:ext cx="409575" cy="27940"/>
          </a:xfrm>
          <a:custGeom>
            <a:avLst/>
            <a:gdLst/>
            <a:ahLst/>
            <a:cxnLst/>
            <a:rect l="l" t="t" r="r" b="b"/>
            <a:pathLst>
              <a:path w="409575" h="27940">
                <a:moveTo>
                  <a:pt x="0" y="27922"/>
                </a:moveTo>
                <a:lnTo>
                  <a:pt x="358336" y="27922"/>
                </a:lnTo>
              </a:path>
              <a:path w="409575" h="27940">
                <a:moveTo>
                  <a:pt x="387190" y="27922"/>
                </a:moveTo>
                <a:lnTo>
                  <a:pt x="409527" y="27922"/>
                </a:lnTo>
              </a:path>
              <a:path w="409575" h="27940">
                <a:moveTo>
                  <a:pt x="409527" y="27922"/>
                </a:moveTo>
                <a:lnTo>
                  <a:pt x="409527" y="0"/>
                </a:lnTo>
              </a:path>
              <a:path w="409575" h="27940">
                <a:moveTo>
                  <a:pt x="409527" y="0"/>
                </a:moveTo>
                <a:lnTo>
                  <a:pt x="0" y="0"/>
                </a:lnTo>
              </a:path>
              <a:path w="409575"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45" name="object 22245"/>
          <p:cNvSpPr/>
          <p:nvPr/>
        </p:nvSpPr>
        <p:spPr>
          <a:xfrm>
            <a:off x="9797956" y="8066769"/>
            <a:ext cx="395605" cy="27940"/>
          </a:xfrm>
          <a:custGeom>
            <a:avLst/>
            <a:gdLst/>
            <a:ahLst/>
            <a:cxnLst/>
            <a:rect l="l" t="t" r="r" b="b"/>
            <a:pathLst>
              <a:path w="395604" h="27940">
                <a:moveTo>
                  <a:pt x="0" y="27922"/>
                </a:moveTo>
                <a:lnTo>
                  <a:pt x="344375" y="27922"/>
                </a:lnTo>
              </a:path>
              <a:path w="395604" h="27940">
                <a:moveTo>
                  <a:pt x="372298" y="27922"/>
                </a:moveTo>
                <a:lnTo>
                  <a:pt x="395566" y="27922"/>
                </a:lnTo>
              </a:path>
              <a:path w="395604" h="27940">
                <a:moveTo>
                  <a:pt x="395566" y="27922"/>
                </a:moveTo>
                <a:lnTo>
                  <a:pt x="395566" y="0"/>
                </a:lnTo>
              </a:path>
              <a:path w="395604" h="27940">
                <a:moveTo>
                  <a:pt x="395566" y="0"/>
                </a:moveTo>
                <a:lnTo>
                  <a:pt x="0" y="0"/>
                </a:lnTo>
              </a:path>
              <a:path w="395604"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46" name="object 22246"/>
          <p:cNvSpPr/>
          <p:nvPr/>
        </p:nvSpPr>
        <p:spPr>
          <a:xfrm>
            <a:off x="10426210" y="8066769"/>
            <a:ext cx="890269" cy="27940"/>
          </a:xfrm>
          <a:custGeom>
            <a:avLst/>
            <a:gdLst/>
            <a:ahLst/>
            <a:cxnLst/>
            <a:rect l="l" t="t" r="r" b="b"/>
            <a:pathLst>
              <a:path w="890270" h="27940">
                <a:moveTo>
                  <a:pt x="0" y="27922"/>
                </a:moveTo>
                <a:lnTo>
                  <a:pt x="358336" y="27922"/>
                </a:lnTo>
              </a:path>
              <a:path w="890270" h="27940">
                <a:moveTo>
                  <a:pt x="386259" y="27922"/>
                </a:moveTo>
                <a:lnTo>
                  <a:pt x="852562" y="27922"/>
                </a:lnTo>
              </a:path>
              <a:path w="890270" h="27940">
                <a:moveTo>
                  <a:pt x="881415" y="27922"/>
                </a:moveTo>
                <a:lnTo>
                  <a:pt x="889792" y="27922"/>
                </a:lnTo>
              </a:path>
              <a:path w="890270" h="27940">
                <a:moveTo>
                  <a:pt x="889792" y="27922"/>
                </a:moveTo>
                <a:lnTo>
                  <a:pt x="889792" y="0"/>
                </a:lnTo>
              </a:path>
              <a:path w="890270" h="27940">
                <a:moveTo>
                  <a:pt x="889792" y="0"/>
                </a:moveTo>
                <a:lnTo>
                  <a:pt x="0" y="0"/>
                </a:lnTo>
              </a:path>
              <a:path w="890270"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47" name="object 22247"/>
          <p:cNvSpPr/>
          <p:nvPr/>
        </p:nvSpPr>
        <p:spPr>
          <a:xfrm>
            <a:off x="11548688" y="8066769"/>
            <a:ext cx="1965325" cy="27940"/>
          </a:xfrm>
          <a:custGeom>
            <a:avLst/>
            <a:gdLst/>
            <a:ahLst/>
            <a:cxnLst/>
            <a:rect l="l" t="t" r="r" b="b"/>
            <a:pathLst>
              <a:path w="1965325" h="27940">
                <a:moveTo>
                  <a:pt x="0" y="27922"/>
                </a:moveTo>
                <a:lnTo>
                  <a:pt x="1494777" y="27922"/>
                </a:lnTo>
              </a:path>
              <a:path w="1965325" h="27940">
                <a:moveTo>
                  <a:pt x="1523630" y="27922"/>
                </a:moveTo>
                <a:lnTo>
                  <a:pt x="1964803" y="27922"/>
                </a:lnTo>
              </a:path>
              <a:path w="1965325" h="27940">
                <a:moveTo>
                  <a:pt x="1964803" y="27922"/>
                </a:moveTo>
                <a:lnTo>
                  <a:pt x="1964803" y="0"/>
                </a:lnTo>
              </a:path>
              <a:path w="1965325" h="27940">
                <a:moveTo>
                  <a:pt x="1964803" y="0"/>
                </a:moveTo>
                <a:lnTo>
                  <a:pt x="0" y="0"/>
                </a:lnTo>
              </a:path>
              <a:path w="1965325"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48" name="object 22248"/>
          <p:cNvSpPr/>
          <p:nvPr/>
        </p:nvSpPr>
        <p:spPr>
          <a:xfrm>
            <a:off x="13746179" y="8066769"/>
            <a:ext cx="46990" cy="27940"/>
          </a:xfrm>
          <a:custGeom>
            <a:avLst/>
            <a:gdLst/>
            <a:ahLst/>
            <a:cxnLst/>
            <a:rect l="l" t="t" r="r" b="b"/>
            <a:pathLst>
              <a:path w="46990" h="27940">
                <a:moveTo>
                  <a:pt x="0" y="27922"/>
                </a:moveTo>
                <a:lnTo>
                  <a:pt x="9307" y="27922"/>
                </a:lnTo>
              </a:path>
              <a:path w="46990" h="27940">
                <a:moveTo>
                  <a:pt x="37229" y="27922"/>
                </a:moveTo>
                <a:lnTo>
                  <a:pt x="46537" y="27922"/>
                </a:lnTo>
              </a:path>
              <a:path w="46990" h="27940">
                <a:moveTo>
                  <a:pt x="46537" y="27922"/>
                </a:moveTo>
                <a:lnTo>
                  <a:pt x="46537" y="0"/>
                </a:lnTo>
              </a:path>
              <a:path w="46990" h="27940">
                <a:moveTo>
                  <a:pt x="46537" y="0"/>
                </a:moveTo>
                <a:lnTo>
                  <a:pt x="0" y="0"/>
                </a:lnTo>
              </a:path>
              <a:path w="46990"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49" name="object 22249"/>
          <p:cNvSpPr/>
          <p:nvPr/>
        </p:nvSpPr>
        <p:spPr>
          <a:xfrm>
            <a:off x="14025402" y="8066769"/>
            <a:ext cx="488315" cy="27940"/>
          </a:xfrm>
          <a:custGeom>
            <a:avLst/>
            <a:gdLst/>
            <a:ahLst/>
            <a:cxnLst/>
            <a:rect l="l" t="t" r="r" b="b"/>
            <a:pathLst>
              <a:path w="488315" h="27940">
                <a:moveTo>
                  <a:pt x="0" y="27922"/>
                </a:moveTo>
                <a:lnTo>
                  <a:pt x="444896" y="27922"/>
                </a:lnTo>
              </a:path>
              <a:path w="488315" h="27940">
                <a:moveTo>
                  <a:pt x="472818" y="27922"/>
                </a:moveTo>
                <a:lnTo>
                  <a:pt x="487710" y="27922"/>
                </a:lnTo>
              </a:path>
              <a:path w="488315" h="27940">
                <a:moveTo>
                  <a:pt x="487710" y="27922"/>
                </a:moveTo>
                <a:lnTo>
                  <a:pt x="487710" y="0"/>
                </a:lnTo>
              </a:path>
              <a:path w="488315" h="27940">
                <a:moveTo>
                  <a:pt x="487710" y="0"/>
                </a:moveTo>
                <a:lnTo>
                  <a:pt x="472818" y="0"/>
                </a:lnTo>
              </a:path>
              <a:path w="488315" h="27940">
                <a:moveTo>
                  <a:pt x="444896" y="0"/>
                </a:moveTo>
                <a:lnTo>
                  <a:pt x="0" y="0"/>
                </a:lnTo>
              </a:path>
              <a:path w="488315" h="27940">
                <a:moveTo>
                  <a:pt x="0" y="0"/>
                </a:moveTo>
                <a:lnTo>
                  <a:pt x="0" y="27922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250" name="object 22250"/>
          <p:cNvGrpSpPr/>
          <p:nvPr/>
        </p:nvGrpSpPr>
        <p:grpSpPr>
          <a:xfrm>
            <a:off x="14742541" y="8064443"/>
            <a:ext cx="763270" cy="33020"/>
            <a:chOff x="14742541" y="8064443"/>
            <a:chExt cx="763270" cy="33020"/>
          </a:xfrm>
        </p:grpSpPr>
        <p:sp>
          <p:nvSpPr>
            <p:cNvPr id="22251" name="object 22251"/>
            <p:cNvSpPr/>
            <p:nvPr/>
          </p:nvSpPr>
          <p:spPr>
            <a:xfrm>
              <a:off x="14744868" y="8066770"/>
              <a:ext cx="760095" cy="27940"/>
            </a:xfrm>
            <a:custGeom>
              <a:avLst/>
              <a:gdLst/>
              <a:ahLst/>
              <a:cxnLst/>
              <a:rect l="l" t="t" r="r" b="b"/>
              <a:pathLst>
                <a:path w="760094" h="27940">
                  <a:moveTo>
                    <a:pt x="0" y="27922"/>
                  </a:moveTo>
                  <a:lnTo>
                    <a:pt x="759488" y="27922"/>
                  </a:lnTo>
                </a:path>
                <a:path w="760094" h="27940">
                  <a:moveTo>
                    <a:pt x="759488" y="0"/>
                  </a:moveTo>
                  <a:lnTo>
                    <a:pt x="131235" y="0"/>
                  </a:lnTo>
                </a:path>
                <a:path w="760094" h="27940">
                  <a:moveTo>
                    <a:pt x="102381" y="0"/>
                  </a:moveTo>
                  <a:lnTo>
                    <a:pt x="0" y="0"/>
                  </a:lnTo>
                </a:path>
                <a:path w="760094" h="27940">
                  <a:moveTo>
                    <a:pt x="0" y="0"/>
                  </a:moveTo>
                  <a:lnTo>
                    <a:pt x="0" y="27922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52" name="object 22252"/>
            <p:cNvSpPr/>
            <p:nvPr/>
          </p:nvSpPr>
          <p:spPr>
            <a:xfrm>
              <a:off x="14744868" y="8090969"/>
              <a:ext cx="760095" cy="3810"/>
            </a:xfrm>
            <a:custGeom>
              <a:avLst/>
              <a:gdLst/>
              <a:ahLst/>
              <a:cxnLst/>
              <a:rect l="l" t="t" r="r" b="b"/>
              <a:pathLst>
                <a:path w="760094" h="3809">
                  <a:moveTo>
                    <a:pt x="759488" y="3722"/>
                  </a:moveTo>
                  <a:lnTo>
                    <a:pt x="759488" y="0"/>
                  </a:lnTo>
                </a:path>
                <a:path w="760094" h="3809">
                  <a:moveTo>
                    <a:pt x="75948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253" name="object 22253"/>
          <p:cNvSpPr/>
          <p:nvPr/>
        </p:nvSpPr>
        <p:spPr>
          <a:xfrm>
            <a:off x="14025402" y="8090968"/>
            <a:ext cx="448945" cy="0"/>
          </a:xfrm>
          <a:custGeom>
            <a:avLst/>
            <a:gdLst/>
            <a:ahLst/>
            <a:cxnLst/>
            <a:rect l="l" t="t" r="r" b="b"/>
            <a:pathLst>
              <a:path w="448944">
                <a:moveTo>
                  <a:pt x="44861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54" name="object 22254"/>
          <p:cNvSpPr/>
          <p:nvPr/>
        </p:nvSpPr>
        <p:spPr>
          <a:xfrm>
            <a:off x="13746179" y="8090968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55" name="object 22255"/>
          <p:cNvSpPr/>
          <p:nvPr/>
        </p:nvSpPr>
        <p:spPr>
          <a:xfrm>
            <a:off x="11548688" y="8090968"/>
            <a:ext cx="1498600" cy="0"/>
          </a:xfrm>
          <a:custGeom>
            <a:avLst/>
            <a:gdLst/>
            <a:ahLst/>
            <a:cxnLst/>
            <a:rect l="l" t="t" r="r" b="b"/>
            <a:pathLst>
              <a:path w="1498600">
                <a:moveTo>
                  <a:pt x="14985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56" name="object 22256"/>
          <p:cNvSpPr/>
          <p:nvPr/>
        </p:nvSpPr>
        <p:spPr>
          <a:xfrm>
            <a:off x="10808746" y="8090968"/>
            <a:ext cx="474345" cy="0"/>
          </a:xfrm>
          <a:custGeom>
            <a:avLst/>
            <a:gdLst/>
            <a:ahLst/>
            <a:cxnLst/>
            <a:rect l="l" t="t" r="r" b="b"/>
            <a:pathLst>
              <a:path w="474345">
                <a:moveTo>
                  <a:pt x="47374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57" name="object 22257"/>
          <p:cNvSpPr/>
          <p:nvPr/>
        </p:nvSpPr>
        <p:spPr>
          <a:xfrm>
            <a:off x="10166532" y="8090968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269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58" name="object 22258"/>
          <p:cNvSpPr/>
          <p:nvPr/>
        </p:nvSpPr>
        <p:spPr>
          <a:xfrm>
            <a:off x="9539209" y="8090968"/>
            <a:ext cx="26670" cy="0"/>
          </a:xfrm>
          <a:custGeom>
            <a:avLst/>
            <a:gdLst/>
            <a:ahLst/>
            <a:cxnLst/>
            <a:rect l="l" t="t" r="r" b="b"/>
            <a:pathLst>
              <a:path w="2667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59" name="object 22259"/>
          <p:cNvSpPr/>
          <p:nvPr/>
        </p:nvSpPr>
        <p:spPr>
          <a:xfrm>
            <a:off x="8896995" y="8090968"/>
            <a:ext cx="26670" cy="0"/>
          </a:xfrm>
          <a:custGeom>
            <a:avLst/>
            <a:gdLst/>
            <a:ahLst/>
            <a:cxnLst/>
            <a:rect l="l" t="t" r="r" b="b"/>
            <a:pathLst>
              <a:path w="2667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60" name="object 22260"/>
          <p:cNvSpPr/>
          <p:nvPr/>
        </p:nvSpPr>
        <p:spPr>
          <a:xfrm>
            <a:off x="8321794" y="8090968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251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61" name="object 22261"/>
          <p:cNvSpPr/>
          <p:nvPr/>
        </p:nvSpPr>
        <p:spPr>
          <a:xfrm>
            <a:off x="7725186" y="8090968"/>
            <a:ext cx="318770" cy="0"/>
          </a:xfrm>
          <a:custGeom>
            <a:avLst/>
            <a:gdLst/>
            <a:ahLst/>
            <a:cxnLst/>
            <a:rect l="l" t="t" r="r" b="b"/>
            <a:pathLst>
              <a:path w="318770">
                <a:moveTo>
                  <a:pt x="3183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62" name="object 22262"/>
          <p:cNvSpPr/>
          <p:nvPr/>
        </p:nvSpPr>
        <p:spPr>
          <a:xfrm>
            <a:off x="7171393" y="8090968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251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63" name="object 22263"/>
          <p:cNvSpPr/>
          <p:nvPr/>
        </p:nvSpPr>
        <p:spPr>
          <a:xfrm>
            <a:off x="6724635" y="8090968"/>
            <a:ext cx="168910" cy="0"/>
          </a:xfrm>
          <a:custGeom>
            <a:avLst/>
            <a:gdLst/>
            <a:ahLst/>
            <a:cxnLst/>
            <a:rect l="l" t="t" r="r" b="b"/>
            <a:pathLst>
              <a:path w="168909">
                <a:moveTo>
                  <a:pt x="16846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64" name="object 22264"/>
          <p:cNvSpPr/>
          <p:nvPr/>
        </p:nvSpPr>
        <p:spPr>
          <a:xfrm>
            <a:off x="6102897" y="8090968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65" name="object 22265"/>
          <p:cNvSpPr/>
          <p:nvPr/>
        </p:nvSpPr>
        <p:spPr>
          <a:xfrm>
            <a:off x="5482090" y="8090968"/>
            <a:ext cx="354965" cy="0"/>
          </a:xfrm>
          <a:custGeom>
            <a:avLst/>
            <a:gdLst/>
            <a:ahLst/>
            <a:cxnLst/>
            <a:rect l="l" t="t" r="r" b="b"/>
            <a:pathLst>
              <a:path w="354964">
                <a:moveTo>
                  <a:pt x="3546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66" name="object 22266"/>
          <p:cNvSpPr/>
          <p:nvPr/>
        </p:nvSpPr>
        <p:spPr>
          <a:xfrm>
            <a:off x="4860352" y="8090968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67" name="object 22267"/>
          <p:cNvSpPr/>
          <p:nvPr/>
        </p:nvSpPr>
        <p:spPr>
          <a:xfrm>
            <a:off x="4238614" y="8090968"/>
            <a:ext cx="355600" cy="0"/>
          </a:xfrm>
          <a:custGeom>
            <a:avLst/>
            <a:gdLst/>
            <a:ahLst/>
            <a:cxnLst/>
            <a:rect l="l" t="t" r="r" b="b"/>
            <a:pathLst>
              <a:path w="355600">
                <a:moveTo>
                  <a:pt x="35554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68" name="object 22268"/>
          <p:cNvSpPr/>
          <p:nvPr/>
        </p:nvSpPr>
        <p:spPr>
          <a:xfrm>
            <a:off x="3017476" y="8090968"/>
            <a:ext cx="920750" cy="3810"/>
          </a:xfrm>
          <a:custGeom>
            <a:avLst/>
            <a:gdLst/>
            <a:ahLst/>
            <a:cxnLst/>
            <a:rect l="l" t="t" r="r" b="b"/>
            <a:pathLst>
              <a:path w="920750" h="3809">
                <a:moveTo>
                  <a:pt x="920507" y="0"/>
                </a:moveTo>
                <a:lnTo>
                  <a:pt x="0" y="0"/>
                </a:lnTo>
              </a:path>
              <a:path w="920750"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69" name="object 22269"/>
          <p:cNvSpPr/>
          <p:nvPr/>
        </p:nvSpPr>
        <p:spPr>
          <a:xfrm>
            <a:off x="4170670" y="8090968"/>
            <a:ext cx="47625" cy="0"/>
          </a:xfrm>
          <a:custGeom>
            <a:avLst/>
            <a:gdLst/>
            <a:ahLst/>
            <a:cxnLst/>
            <a:rect l="l" t="t" r="r" b="b"/>
            <a:pathLst>
              <a:path w="47625">
                <a:moveTo>
                  <a:pt x="474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70" name="object 22270"/>
          <p:cNvSpPr/>
          <p:nvPr/>
        </p:nvSpPr>
        <p:spPr>
          <a:xfrm>
            <a:off x="4826845" y="809096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71" name="object 22271"/>
          <p:cNvSpPr/>
          <p:nvPr/>
        </p:nvSpPr>
        <p:spPr>
          <a:xfrm>
            <a:off x="5106069" y="8090968"/>
            <a:ext cx="354965" cy="0"/>
          </a:xfrm>
          <a:custGeom>
            <a:avLst/>
            <a:gdLst/>
            <a:ahLst/>
            <a:cxnLst/>
            <a:rect l="l" t="t" r="r" b="b"/>
            <a:pathLst>
              <a:path w="354964">
                <a:moveTo>
                  <a:pt x="3546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72" name="object 22272"/>
          <p:cNvSpPr/>
          <p:nvPr/>
        </p:nvSpPr>
        <p:spPr>
          <a:xfrm>
            <a:off x="6069390" y="8090968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73" name="object 22273"/>
          <p:cNvSpPr/>
          <p:nvPr/>
        </p:nvSpPr>
        <p:spPr>
          <a:xfrm>
            <a:off x="6348614" y="8090968"/>
            <a:ext cx="354965" cy="0"/>
          </a:xfrm>
          <a:custGeom>
            <a:avLst/>
            <a:gdLst/>
            <a:ahLst/>
            <a:cxnLst/>
            <a:rect l="l" t="t" r="r" b="b"/>
            <a:pathLst>
              <a:path w="354965">
                <a:moveTo>
                  <a:pt x="3546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74" name="object 22274"/>
          <p:cNvSpPr/>
          <p:nvPr/>
        </p:nvSpPr>
        <p:spPr>
          <a:xfrm>
            <a:off x="7125786" y="8090968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241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75" name="object 22275"/>
          <p:cNvSpPr/>
          <p:nvPr/>
        </p:nvSpPr>
        <p:spPr>
          <a:xfrm>
            <a:off x="7429210" y="8090968"/>
            <a:ext cx="274955" cy="0"/>
          </a:xfrm>
          <a:custGeom>
            <a:avLst/>
            <a:gdLst/>
            <a:ahLst/>
            <a:cxnLst/>
            <a:rect l="l" t="t" r="r" b="b"/>
            <a:pathLst>
              <a:path w="274954">
                <a:moveTo>
                  <a:pt x="27456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76" name="object 22276"/>
          <p:cNvSpPr/>
          <p:nvPr/>
        </p:nvSpPr>
        <p:spPr>
          <a:xfrm>
            <a:off x="8275257" y="8090968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251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77" name="object 22277"/>
          <p:cNvSpPr/>
          <p:nvPr/>
        </p:nvSpPr>
        <p:spPr>
          <a:xfrm>
            <a:off x="8579611" y="8090968"/>
            <a:ext cx="296545" cy="0"/>
          </a:xfrm>
          <a:custGeom>
            <a:avLst/>
            <a:gdLst/>
            <a:ahLst/>
            <a:cxnLst/>
            <a:rect l="l" t="t" r="r" b="b"/>
            <a:pathLst>
              <a:path w="296545">
                <a:moveTo>
                  <a:pt x="29597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78" name="object 22278"/>
          <p:cNvSpPr/>
          <p:nvPr/>
        </p:nvSpPr>
        <p:spPr>
          <a:xfrm>
            <a:off x="9155742" y="8090968"/>
            <a:ext cx="362585" cy="0"/>
          </a:xfrm>
          <a:custGeom>
            <a:avLst/>
            <a:gdLst/>
            <a:ahLst/>
            <a:cxnLst/>
            <a:rect l="l" t="t" r="r" b="b"/>
            <a:pathLst>
              <a:path w="362584">
                <a:moveTo>
                  <a:pt x="36205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79" name="object 22279"/>
          <p:cNvSpPr/>
          <p:nvPr/>
        </p:nvSpPr>
        <p:spPr>
          <a:xfrm>
            <a:off x="9797956" y="8090968"/>
            <a:ext cx="348615" cy="0"/>
          </a:xfrm>
          <a:custGeom>
            <a:avLst/>
            <a:gdLst/>
            <a:ahLst/>
            <a:cxnLst/>
            <a:rect l="l" t="t" r="r" b="b"/>
            <a:pathLst>
              <a:path w="348615">
                <a:moveTo>
                  <a:pt x="34809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80" name="object 22280"/>
          <p:cNvSpPr/>
          <p:nvPr/>
        </p:nvSpPr>
        <p:spPr>
          <a:xfrm>
            <a:off x="10426210" y="8090968"/>
            <a:ext cx="361315" cy="0"/>
          </a:xfrm>
          <a:custGeom>
            <a:avLst/>
            <a:gdLst/>
            <a:ahLst/>
            <a:cxnLst/>
            <a:rect l="l" t="t" r="r" b="b"/>
            <a:pathLst>
              <a:path w="361315">
                <a:moveTo>
                  <a:pt x="36112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81" name="object 22281"/>
          <p:cNvSpPr/>
          <p:nvPr/>
        </p:nvSpPr>
        <p:spPr>
          <a:xfrm>
            <a:off x="11303903" y="809096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82" name="object 22282"/>
          <p:cNvSpPr/>
          <p:nvPr/>
        </p:nvSpPr>
        <p:spPr>
          <a:xfrm>
            <a:off x="13068596" y="8090968"/>
            <a:ext cx="445134" cy="0"/>
          </a:xfrm>
          <a:custGeom>
            <a:avLst/>
            <a:gdLst/>
            <a:ahLst/>
            <a:cxnLst/>
            <a:rect l="l" t="t" r="r" b="b"/>
            <a:pathLst>
              <a:path w="445134">
                <a:moveTo>
                  <a:pt x="44489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83" name="object 22283"/>
          <p:cNvSpPr/>
          <p:nvPr/>
        </p:nvSpPr>
        <p:spPr>
          <a:xfrm>
            <a:off x="13779686" y="8090968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130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84" name="object 22284"/>
          <p:cNvSpPr/>
          <p:nvPr/>
        </p:nvSpPr>
        <p:spPr>
          <a:xfrm>
            <a:off x="14495428" y="8090968"/>
            <a:ext cx="17780" cy="0"/>
          </a:xfrm>
          <a:custGeom>
            <a:avLst/>
            <a:gdLst/>
            <a:ahLst/>
            <a:cxnLst/>
            <a:rect l="l" t="t" r="r" b="b"/>
            <a:pathLst>
              <a:path w="17780">
                <a:moveTo>
                  <a:pt x="176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85" name="object 22285"/>
          <p:cNvSpPr/>
          <p:nvPr/>
        </p:nvSpPr>
        <p:spPr>
          <a:xfrm>
            <a:off x="15504357" y="8066769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86" name="object 22286"/>
          <p:cNvSpPr/>
          <p:nvPr/>
        </p:nvSpPr>
        <p:spPr>
          <a:xfrm>
            <a:off x="3017476" y="8066769"/>
            <a:ext cx="0" cy="3810"/>
          </a:xfrm>
          <a:custGeom>
            <a:avLst/>
            <a:gdLst/>
            <a:ahLst/>
            <a:cxnLst/>
            <a:rect l="l" t="t" r="r" b="b"/>
            <a:pathLst>
              <a:path h="3809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87" name="object 22287"/>
          <p:cNvSpPr/>
          <p:nvPr/>
        </p:nvSpPr>
        <p:spPr>
          <a:xfrm>
            <a:off x="3017476" y="8070492"/>
            <a:ext cx="920750" cy="20955"/>
          </a:xfrm>
          <a:custGeom>
            <a:avLst/>
            <a:gdLst/>
            <a:ahLst/>
            <a:cxnLst/>
            <a:rect l="l" t="t" r="r" b="b"/>
            <a:pathLst>
              <a:path w="920750" h="20954">
                <a:moveTo>
                  <a:pt x="920507" y="0"/>
                </a:moveTo>
                <a:lnTo>
                  <a:pt x="652452" y="0"/>
                </a:lnTo>
              </a:path>
              <a:path w="920750" h="20954">
                <a:moveTo>
                  <a:pt x="631045" y="0"/>
                </a:moveTo>
                <a:lnTo>
                  <a:pt x="0" y="0"/>
                </a:lnTo>
              </a:path>
              <a:path w="920750" h="20954">
                <a:moveTo>
                  <a:pt x="0" y="0"/>
                </a:moveTo>
                <a:lnTo>
                  <a:pt x="0" y="204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88" name="object 22288"/>
          <p:cNvSpPr/>
          <p:nvPr/>
        </p:nvSpPr>
        <p:spPr>
          <a:xfrm>
            <a:off x="4170670" y="8070492"/>
            <a:ext cx="423545" cy="0"/>
          </a:xfrm>
          <a:custGeom>
            <a:avLst/>
            <a:gdLst/>
            <a:ahLst/>
            <a:cxnLst/>
            <a:rect l="l" t="t" r="r" b="b"/>
            <a:pathLst>
              <a:path w="423545">
                <a:moveTo>
                  <a:pt x="42348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89" name="object 22289"/>
          <p:cNvSpPr/>
          <p:nvPr/>
        </p:nvSpPr>
        <p:spPr>
          <a:xfrm>
            <a:off x="4826845" y="8070492"/>
            <a:ext cx="46990" cy="0"/>
          </a:xfrm>
          <a:custGeom>
            <a:avLst/>
            <a:gdLst/>
            <a:ahLst/>
            <a:cxnLst/>
            <a:rect l="l" t="t" r="r" b="b"/>
            <a:pathLst>
              <a:path w="46989">
                <a:moveTo>
                  <a:pt x="4653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90" name="object 22290"/>
          <p:cNvSpPr/>
          <p:nvPr/>
        </p:nvSpPr>
        <p:spPr>
          <a:xfrm>
            <a:off x="5106069" y="8070492"/>
            <a:ext cx="730885" cy="0"/>
          </a:xfrm>
          <a:custGeom>
            <a:avLst/>
            <a:gdLst/>
            <a:ahLst/>
            <a:cxnLst/>
            <a:rect l="l" t="t" r="r" b="b"/>
            <a:pathLst>
              <a:path w="730885">
                <a:moveTo>
                  <a:pt x="7306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91" name="object 22291"/>
          <p:cNvSpPr/>
          <p:nvPr/>
        </p:nvSpPr>
        <p:spPr>
          <a:xfrm>
            <a:off x="6069390" y="8070492"/>
            <a:ext cx="46990" cy="0"/>
          </a:xfrm>
          <a:custGeom>
            <a:avLst/>
            <a:gdLst/>
            <a:ahLst/>
            <a:cxnLst/>
            <a:rect l="l" t="t" r="r" b="b"/>
            <a:pathLst>
              <a:path w="46989">
                <a:moveTo>
                  <a:pt x="4653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92" name="object 22292"/>
          <p:cNvSpPr/>
          <p:nvPr/>
        </p:nvSpPr>
        <p:spPr>
          <a:xfrm>
            <a:off x="6348614" y="8070492"/>
            <a:ext cx="544830" cy="0"/>
          </a:xfrm>
          <a:custGeom>
            <a:avLst/>
            <a:gdLst/>
            <a:ahLst/>
            <a:cxnLst/>
            <a:rect l="l" t="t" r="r" b="b"/>
            <a:pathLst>
              <a:path w="544829">
                <a:moveTo>
                  <a:pt x="54448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93" name="object 22293"/>
          <p:cNvSpPr/>
          <p:nvPr/>
        </p:nvSpPr>
        <p:spPr>
          <a:xfrm>
            <a:off x="7125786" y="8070492"/>
            <a:ext cx="71120" cy="0"/>
          </a:xfrm>
          <a:custGeom>
            <a:avLst/>
            <a:gdLst/>
            <a:ahLst/>
            <a:cxnLst/>
            <a:rect l="l" t="t" r="r" b="b"/>
            <a:pathLst>
              <a:path w="71120">
                <a:moveTo>
                  <a:pt x="707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94" name="object 22294"/>
          <p:cNvSpPr/>
          <p:nvPr/>
        </p:nvSpPr>
        <p:spPr>
          <a:xfrm>
            <a:off x="7429210" y="8070492"/>
            <a:ext cx="614680" cy="0"/>
          </a:xfrm>
          <a:custGeom>
            <a:avLst/>
            <a:gdLst/>
            <a:ahLst/>
            <a:cxnLst/>
            <a:rect l="l" t="t" r="r" b="b"/>
            <a:pathLst>
              <a:path w="614679">
                <a:moveTo>
                  <a:pt x="6142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95" name="object 22295"/>
          <p:cNvSpPr/>
          <p:nvPr/>
        </p:nvSpPr>
        <p:spPr>
          <a:xfrm>
            <a:off x="8275257" y="8070492"/>
            <a:ext cx="71755" cy="0"/>
          </a:xfrm>
          <a:custGeom>
            <a:avLst/>
            <a:gdLst/>
            <a:ahLst/>
            <a:cxnLst/>
            <a:rect l="l" t="t" r="r" b="b"/>
            <a:pathLst>
              <a:path w="71754">
                <a:moveTo>
                  <a:pt x="7166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96" name="object 22296"/>
          <p:cNvSpPr/>
          <p:nvPr/>
        </p:nvSpPr>
        <p:spPr>
          <a:xfrm>
            <a:off x="8579611" y="8070492"/>
            <a:ext cx="343535" cy="0"/>
          </a:xfrm>
          <a:custGeom>
            <a:avLst/>
            <a:gdLst/>
            <a:ahLst/>
            <a:cxnLst/>
            <a:rect l="l" t="t" r="r" b="b"/>
            <a:pathLst>
              <a:path w="343534">
                <a:moveTo>
                  <a:pt x="34344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97" name="object 22297"/>
          <p:cNvSpPr/>
          <p:nvPr/>
        </p:nvSpPr>
        <p:spPr>
          <a:xfrm>
            <a:off x="9155742" y="8070492"/>
            <a:ext cx="409575" cy="0"/>
          </a:xfrm>
          <a:custGeom>
            <a:avLst/>
            <a:gdLst/>
            <a:ahLst/>
            <a:cxnLst/>
            <a:rect l="l" t="t" r="r" b="b"/>
            <a:pathLst>
              <a:path w="409575">
                <a:moveTo>
                  <a:pt x="40952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98" name="object 22298"/>
          <p:cNvSpPr/>
          <p:nvPr/>
        </p:nvSpPr>
        <p:spPr>
          <a:xfrm>
            <a:off x="9797956" y="8070492"/>
            <a:ext cx="395605" cy="0"/>
          </a:xfrm>
          <a:custGeom>
            <a:avLst/>
            <a:gdLst/>
            <a:ahLst/>
            <a:cxnLst/>
            <a:rect l="l" t="t" r="r" b="b"/>
            <a:pathLst>
              <a:path w="395604">
                <a:moveTo>
                  <a:pt x="39556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99" name="object 22299"/>
          <p:cNvSpPr/>
          <p:nvPr/>
        </p:nvSpPr>
        <p:spPr>
          <a:xfrm>
            <a:off x="10426210" y="8070492"/>
            <a:ext cx="890269" cy="0"/>
          </a:xfrm>
          <a:custGeom>
            <a:avLst/>
            <a:gdLst/>
            <a:ahLst/>
            <a:cxnLst/>
            <a:rect l="l" t="t" r="r" b="b"/>
            <a:pathLst>
              <a:path w="890270">
                <a:moveTo>
                  <a:pt x="88979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00" name="object 22300"/>
          <p:cNvSpPr/>
          <p:nvPr/>
        </p:nvSpPr>
        <p:spPr>
          <a:xfrm>
            <a:off x="11548688" y="8070492"/>
            <a:ext cx="1965325" cy="0"/>
          </a:xfrm>
          <a:custGeom>
            <a:avLst/>
            <a:gdLst/>
            <a:ahLst/>
            <a:cxnLst/>
            <a:rect l="l" t="t" r="r" b="b"/>
            <a:pathLst>
              <a:path w="1965325">
                <a:moveTo>
                  <a:pt x="196480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01" name="object 22301"/>
          <p:cNvSpPr/>
          <p:nvPr/>
        </p:nvSpPr>
        <p:spPr>
          <a:xfrm>
            <a:off x="14495428" y="8070492"/>
            <a:ext cx="17780" cy="0"/>
          </a:xfrm>
          <a:custGeom>
            <a:avLst/>
            <a:gdLst/>
            <a:ahLst/>
            <a:cxnLst/>
            <a:rect l="l" t="t" r="r" b="b"/>
            <a:pathLst>
              <a:path w="17780">
                <a:moveTo>
                  <a:pt x="176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302" name="object 22302"/>
          <p:cNvGrpSpPr/>
          <p:nvPr/>
        </p:nvGrpSpPr>
        <p:grpSpPr>
          <a:xfrm>
            <a:off x="14744868" y="7655845"/>
            <a:ext cx="760730" cy="435609"/>
            <a:chOff x="14744868" y="7655845"/>
            <a:chExt cx="760730" cy="435609"/>
          </a:xfrm>
        </p:grpSpPr>
        <p:sp>
          <p:nvSpPr>
            <p:cNvPr id="22303" name="object 22303"/>
            <p:cNvSpPr/>
            <p:nvPr/>
          </p:nvSpPr>
          <p:spPr>
            <a:xfrm>
              <a:off x="14744868" y="8070492"/>
              <a:ext cx="760095" cy="20955"/>
            </a:xfrm>
            <a:custGeom>
              <a:avLst/>
              <a:gdLst/>
              <a:ahLst/>
              <a:cxnLst/>
              <a:rect l="l" t="t" r="r" b="b"/>
              <a:pathLst>
                <a:path w="760094" h="20954">
                  <a:moveTo>
                    <a:pt x="759488" y="20476"/>
                  </a:moveTo>
                  <a:lnTo>
                    <a:pt x="759488" y="0"/>
                  </a:lnTo>
                </a:path>
                <a:path w="760094" h="20954">
                  <a:moveTo>
                    <a:pt x="759488" y="0"/>
                  </a:moveTo>
                  <a:lnTo>
                    <a:pt x="127512" y="0"/>
                  </a:lnTo>
                </a:path>
                <a:path w="760094" h="20954">
                  <a:moveTo>
                    <a:pt x="10610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04" name="object 22304"/>
            <p:cNvSpPr/>
            <p:nvPr/>
          </p:nvSpPr>
          <p:spPr>
            <a:xfrm>
              <a:off x="14847250" y="7658172"/>
              <a:ext cx="29209" cy="408940"/>
            </a:xfrm>
            <a:custGeom>
              <a:avLst/>
              <a:gdLst/>
              <a:ahLst/>
              <a:cxnLst/>
              <a:rect l="l" t="t" r="r" b="b"/>
              <a:pathLst>
                <a:path w="29209" h="408940">
                  <a:moveTo>
                    <a:pt x="28853" y="408597"/>
                  </a:moveTo>
                  <a:lnTo>
                    <a:pt x="28853" y="0"/>
                  </a:lnTo>
                </a:path>
                <a:path w="29209" h="408940">
                  <a:moveTo>
                    <a:pt x="28853" y="0"/>
                  </a:moveTo>
                  <a:lnTo>
                    <a:pt x="0" y="0"/>
                  </a:lnTo>
                </a:path>
                <a:path w="29209" h="408940">
                  <a:moveTo>
                    <a:pt x="0" y="0"/>
                  </a:moveTo>
                  <a:lnTo>
                    <a:pt x="0" y="408597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305" name="object 22305"/>
          <p:cNvSpPr/>
          <p:nvPr/>
        </p:nvSpPr>
        <p:spPr>
          <a:xfrm>
            <a:off x="14847250" y="7350096"/>
            <a:ext cx="29209" cy="75565"/>
          </a:xfrm>
          <a:custGeom>
            <a:avLst/>
            <a:gdLst/>
            <a:ahLst/>
            <a:cxnLst/>
            <a:rect l="l" t="t" r="r" b="b"/>
            <a:pathLst>
              <a:path w="29209" h="75565">
                <a:moveTo>
                  <a:pt x="28853" y="75390"/>
                </a:moveTo>
                <a:lnTo>
                  <a:pt x="28853" y="52121"/>
                </a:lnTo>
              </a:path>
              <a:path w="29209" h="75565">
                <a:moveTo>
                  <a:pt x="28853" y="23268"/>
                </a:moveTo>
                <a:lnTo>
                  <a:pt x="28853" y="0"/>
                </a:lnTo>
              </a:path>
              <a:path w="29209" h="75565">
                <a:moveTo>
                  <a:pt x="28853" y="0"/>
                </a:moveTo>
                <a:lnTo>
                  <a:pt x="0" y="0"/>
                </a:lnTo>
              </a:path>
              <a:path w="29209" h="75565">
                <a:moveTo>
                  <a:pt x="0" y="0"/>
                </a:moveTo>
                <a:lnTo>
                  <a:pt x="0" y="75390"/>
                </a:lnTo>
              </a:path>
              <a:path w="29209" h="75565">
                <a:moveTo>
                  <a:pt x="0" y="75390"/>
                </a:moveTo>
                <a:lnTo>
                  <a:pt x="28853" y="7539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06" name="object 22306"/>
          <p:cNvSpPr/>
          <p:nvPr/>
        </p:nvSpPr>
        <p:spPr>
          <a:xfrm>
            <a:off x="14847250" y="6671582"/>
            <a:ext cx="29209" cy="447040"/>
          </a:xfrm>
          <a:custGeom>
            <a:avLst/>
            <a:gdLst/>
            <a:ahLst/>
            <a:cxnLst/>
            <a:rect l="l" t="t" r="r" b="b"/>
            <a:pathLst>
              <a:path w="29209" h="447040">
                <a:moveTo>
                  <a:pt x="28853" y="446757"/>
                </a:moveTo>
                <a:lnTo>
                  <a:pt x="28853" y="52121"/>
                </a:lnTo>
              </a:path>
              <a:path w="29209" h="447040">
                <a:moveTo>
                  <a:pt x="28853" y="23268"/>
                </a:moveTo>
                <a:lnTo>
                  <a:pt x="28853" y="0"/>
                </a:lnTo>
              </a:path>
              <a:path w="29209" h="447040">
                <a:moveTo>
                  <a:pt x="28853" y="0"/>
                </a:moveTo>
                <a:lnTo>
                  <a:pt x="0" y="0"/>
                </a:lnTo>
              </a:path>
              <a:path w="29209" h="447040">
                <a:moveTo>
                  <a:pt x="0" y="0"/>
                </a:moveTo>
                <a:lnTo>
                  <a:pt x="0" y="446757"/>
                </a:lnTo>
              </a:path>
              <a:path w="29209" h="447040">
                <a:moveTo>
                  <a:pt x="0" y="446757"/>
                </a:moveTo>
                <a:lnTo>
                  <a:pt x="28853" y="446757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07" name="object 22307"/>
          <p:cNvSpPr/>
          <p:nvPr/>
        </p:nvSpPr>
        <p:spPr>
          <a:xfrm>
            <a:off x="14847250" y="5993069"/>
            <a:ext cx="29209" cy="446405"/>
          </a:xfrm>
          <a:custGeom>
            <a:avLst/>
            <a:gdLst/>
            <a:ahLst/>
            <a:cxnLst/>
            <a:rect l="l" t="t" r="r" b="b"/>
            <a:pathLst>
              <a:path w="29209" h="446404">
                <a:moveTo>
                  <a:pt x="28853" y="445827"/>
                </a:moveTo>
                <a:lnTo>
                  <a:pt x="28853" y="51190"/>
                </a:lnTo>
              </a:path>
              <a:path w="29209" h="446404">
                <a:moveTo>
                  <a:pt x="28853" y="23268"/>
                </a:moveTo>
                <a:lnTo>
                  <a:pt x="28853" y="0"/>
                </a:lnTo>
              </a:path>
              <a:path w="29209" h="446404">
                <a:moveTo>
                  <a:pt x="28853" y="0"/>
                </a:moveTo>
                <a:lnTo>
                  <a:pt x="0" y="0"/>
                </a:lnTo>
              </a:path>
              <a:path w="29209" h="446404">
                <a:moveTo>
                  <a:pt x="0" y="0"/>
                </a:moveTo>
                <a:lnTo>
                  <a:pt x="0" y="445827"/>
                </a:lnTo>
              </a:path>
              <a:path w="29209" h="446404">
                <a:moveTo>
                  <a:pt x="0" y="445827"/>
                </a:moveTo>
                <a:lnTo>
                  <a:pt x="28853" y="445827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08" name="object 22308"/>
          <p:cNvSpPr/>
          <p:nvPr/>
        </p:nvSpPr>
        <p:spPr>
          <a:xfrm>
            <a:off x="14847250" y="5314555"/>
            <a:ext cx="29209" cy="446405"/>
          </a:xfrm>
          <a:custGeom>
            <a:avLst/>
            <a:gdLst/>
            <a:ahLst/>
            <a:cxnLst/>
            <a:rect l="l" t="t" r="r" b="b"/>
            <a:pathLst>
              <a:path w="29209" h="446404">
                <a:moveTo>
                  <a:pt x="28853" y="445827"/>
                </a:moveTo>
                <a:lnTo>
                  <a:pt x="28853" y="51190"/>
                </a:lnTo>
              </a:path>
              <a:path w="29209" h="446404">
                <a:moveTo>
                  <a:pt x="28853" y="23268"/>
                </a:moveTo>
                <a:lnTo>
                  <a:pt x="28853" y="0"/>
                </a:lnTo>
              </a:path>
              <a:path w="29209" h="446404">
                <a:moveTo>
                  <a:pt x="28853" y="0"/>
                </a:moveTo>
                <a:lnTo>
                  <a:pt x="0" y="0"/>
                </a:lnTo>
              </a:path>
              <a:path w="29209" h="446404">
                <a:moveTo>
                  <a:pt x="0" y="0"/>
                </a:moveTo>
                <a:lnTo>
                  <a:pt x="0" y="445827"/>
                </a:lnTo>
              </a:path>
              <a:path w="29209" h="446404">
                <a:moveTo>
                  <a:pt x="0" y="445827"/>
                </a:moveTo>
                <a:lnTo>
                  <a:pt x="28853" y="445827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09" name="object 22309"/>
          <p:cNvSpPr/>
          <p:nvPr/>
        </p:nvSpPr>
        <p:spPr>
          <a:xfrm>
            <a:off x="14872380" y="7398494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10" name="object 22310"/>
          <p:cNvSpPr/>
          <p:nvPr/>
        </p:nvSpPr>
        <p:spPr>
          <a:xfrm>
            <a:off x="14872380" y="5314555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11" name="object 22311"/>
          <p:cNvSpPr/>
          <p:nvPr/>
        </p:nvSpPr>
        <p:spPr>
          <a:xfrm>
            <a:off x="14872380" y="5993069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12" name="object 22312"/>
          <p:cNvSpPr/>
          <p:nvPr/>
        </p:nvSpPr>
        <p:spPr>
          <a:xfrm>
            <a:off x="14872380" y="6671582"/>
            <a:ext cx="0" cy="447040"/>
          </a:xfrm>
          <a:custGeom>
            <a:avLst/>
            <a:gdLst/>
            <a:ahLst/>
            <a:cxnLst/>
            <a:rect l="l" t="t" r="r" b="b"/>
            <a:pathLst>
              <a:path h="447040">
                <a:moveTo>
                  <a:pt x="0" y="0"/>
                </a:moveTo>
                <a:lnTo>
                  <a:pt x="0" y="26991"/>
                </a:lnTo>
              </a:path>
              <a:path h="447040">
                <a:moveTo>
                  <a:pt x="0" y="48398"/>
                </a:moveTo>
                <a:lnTo>
                  <a:pt x="0" y="44675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13" name="object 22313"/>
          <p:cNvSpPr/>
          <p:nvPr/>
        </p:nvSpPr>
        <p:spPr>
          <a:xfrm>
            <a:off x="14872380" y="6041468"/>
            <a:ext cx="0" cy="397510"/>
          </a:xfrm>
          <a:custGeom>
            <a:avLst/>
            <a:gdLst/>
            <a:ahLst/>
            <a:cxnLst/>
            <a:rect l="l" t="t" r="r" b="b"/>
            <a:pathLst>
              <a:path h="397510">
                <a:moveTo>
                  <a:pt x="0" y="0"/>
                </a:moveTo>
                <a:lnTo>
                  <a:pt x="0" y="3974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14" name="object 22314"/>
          <p:cNvSpPr/>
          <p:nvPr/>
        </p:nvSpPr>
        <p:spPr>
          <a:xfrm>
            <a:off x="14872380" y="5362023"/>
            <a:ext cx="0" cy="398780"/>
          </a:xfrm>
          <a:custGeom>
            <a:avLst/>
            <a:gdLst/>
            <a:ahLst/>
            <a:cxnLst/>
            <a:rect l="l" t="t" r="r" b="b"/>
            <a:pathLst>
              <a:path h="398779">
                <a:moveTo>
                  <a:pt x="0" y="0"/>
                </a:moveTo>
                <a:lnTo>
                  <a:pt x="0" y="39835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15" name="object 22315"/>
          <p:cNvSpPr/>
          <p:nvPr/>
        </p:nvSpPr>
        <p:spPr>
          <a:xfrm>
            <a:off x="14872380" y="7658172"/>
            <a:ext cx="0" cy="408940"/>
          </a:xfrm>
          <a:custGeom>
            <a:avLst/>
            <a:gdLst/>
            <a:ahLst/>
            <a:cxnLst/>
            <a:rect l="l" t="t" r="r" b="b"/>
            <a:pathLst>
              <a:path h="408940">
                <a:moveTo>
                  <a:pt x="0" y="0"/>
                </a:moveTo>
                <a:lnTo>
                  <a:pt x="0" y="4085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16" name="object 22316"/>
          <p:cNvSpPr/>
          <p:nvPr/>
        </p:nvSpPr>
        <p:spPr>
          <a:xfrm>
            <a:off x="14872380" y="7350096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17" name="object 22317"/>
          <p:cNvSpPr/>
          <p:nvPr/>
        </p:nvSpPr>
        <p:spPr>
          <a:xfrm>
            <a:off x="14850974" y="7658172"/>
            <a:ext cx="21590" cy="412750"/>
          </a:xfrm>
          <a:custGeom>
            <a:avLst/>
            <a:gdLst/>
            <a:ahLst/>
            <a:cxnLst/>
            <a:rect l="l" t="t" r="r" b="b"/>
            <a:pathLst>
              <a:path w="21590" h="412750">
                <a:moveTo>
                  <a:pt x="0" y="0"/>
                </a:moveTo>
                <a:lnTo>
                  <a:pt x="0" y="408597"/>
                </a:lnTo>
              </a:path>
              <a:path w="21590" h="412750">
                <a:moveTo>
                  <a:pt x="0" y="408597"/>
                </a:moveTo>
                <a:lnTo>
                  <a:pt x="0" y="412320"/>
                </a:lnTo>
              </a:path>
              <a:path w="21590" h="412750">
                <a:moveTo>
                  <a:pt x="21407" y="408597"/>
                </a:moveTo>
                <a:lnTo>
                  <a:pt x="21407" y="4123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18" name="object 22318"/>
          <p:cNvSpPr/>
          <p:nvPr/>
        </p:nvSpPr>
        <p:spPr>
          <a:xfrm>
            <a:off x="14850974" y="7350096"/>
            <a:ext cx="0" cy="75565"/>
          </a:xfrm>
          <a:custGeom>
            <a:avLst/>
            <a:gdLst/>
            <a:ahLst/>
            <a:cxnLst/>
            <a:rect l="l" t="t" r="r" b="b"/>
            <a:pathLst>
              <a:path h="75565">
                <a:moveTo>
                  <a:pt x="0" y="0"/>
                </a:moveTo>
                <a:lnTo>
                  <a:pt x="0" y="753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19" name="object 22319"/>
          <p:cNvSpPr/>
          <p:nvPr/>
        </p:nvSpPr>
        <p:spPr>
          <a:xfrm>
            <a:off x="14850974" y="6671582"/>
            <a:ext cx="0" cy="447040"/>
          </a:xfrm>
          <a:custGeom>
            <a:avLst/>
            <a:gdLst/>
            <a:ahLst/>
            <a:cxnLst/>
            <a:rect l="l" t="t" r="r" b="b"/>
            <a:pathLst>
              <a:path h="447040">
                <a:moveTo>
                  <a:pt x="0" y="0"/>
                </a:moveTo>
                <a:lnTo>
                  <a:pt x="0" y="44675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20" name="object 22320"/>
          <p:cNvSpPr/>
          <p:nvPr/>
        </p:nvSpPr>
        <p:spPr>
          <a:xfrm>
            <a:off x="14850974" y="5993069"/>
            <a:ext cx="0" cy="446405"/>
          </a:xfrm>
          <a:custGeom>
            <a:avLst/>
            <a:gdLst/>
            <a:ahLst/>
            <a:cxnLst/>
            <a:rect l="l" t="t" r="r" b="b"/>
            <a:pathLst>
              <a:path h="446404">
                <a:moveTo>
                  <a:pt x="0" y="0"/>
                </a:moveTo>
                <a:lnTo>
                  <a:pt x="0" y="4458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21" name="object 22321"/>
          <p:cNvSpPr/>
          <p:nvPr/>
        </p:nvSpPr>
        <p:spPr>
          <a:xfrm>
            <a:off x="14850974" y="5314555"/>
            <a:ext cx="0" cy="446405"/>
          </a:xfrm>
          <a:custGeom>
            <a:avLst/>
            <a:gdLst/>
            <a:ahLst/>
            <a:cxnLst/>
            <a:rect l="l" t="t" r="r" b="b"/>
            <a:pathLst>
              <a:path h="446404">
                <a:moveTo>
                  <a:pt x="0" y="0"/>
                </a:moveTo>
                <a:lnTo>
                  <a:pt x="0" y="4458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322" name="object 22322"/>
          <p:cNvGrpSpPr/>
          <p:nvPr/>
        </p:nvGrpSpPr>
        <p:grpSpPr>
          <a:xfrm>
            <a:off x="9323276" y="4437793"/>
            <a:ext cx="1305560" cy="1014094"/>
            <a:chOff x="9323276" y="4437793"/>
            <a:chExt cx="1305560" cy="1014094"/>
          </a:xfrm>
        </p:grpSpPr>
        <p:sp>
          <p:nvSpPr>
            <p:cNvPr id="22323" name="object 22323"/>
            <p:cNvSpPr/>
            <p:nvPr/>
          </p:nvSpPr>
          <p:spPr>
            <a:xfrm>
              <a:off x="9347476" y="5420660"/>
              <a:ext cx="1278890" cy="29209"/>
            </a:xfrm>
            <a:custGeom>
              <a:avLst/>
              <a:gdLst/>
              <a:ahLst/>
              <a:cxnLst/>
              <a:rect l="l" t="t" r="r" b="b"/>
              <a:pathLst>
                <a:path w="1278890" h="29210">
                  <a:moveTo>
                    <a:pt x="1249991" y="0"/>
                  </a:moveTo>
                  <a:lnTo>
                    <a:pt x="626391" y="0"/>
                  </a:lnTo>
                </a:path>
                <a:path w="1278890" h="29210">
                  <a:moveTo>
                    <a:pt x="0" y="28853"/>
                  </a:moveTo>
                  <a:lnTo>
                    <a:pt x="1278844" y="28853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24" name="object 22324"/>
            <p:cNvSpPr/>
            <p:nvPr/>
          </p:nvSpPr>
          <p:spPr>
            <a:xfrm>
              <a:off x="9323276" y="5424383"/>
              <a:ext cx="1299845" cy="21590"/>
            </a:xfrm>
            <a:custGeom>
              <a:avLst/>
              <a:gdLst/>
              <a:ahLst/>
              <a:cxnLst/>
              <a:rect l="l" t="t" r="r" b="b"/>
              <a:pathLst>
                <a:path w="1299845" h="21589">
                  <a:moveTo>
                    <a:pt x="646868" y="0"/>
                  </a:moveTo>
                  <a:lnTo>
                    <a:pt x="1277913" y="0"/>
                  </a:lnTo>
                </a:path>
                <a:path w="1299845" h="21589">
                  <a:moveTo>
                    <a:pt x="24199" y="21407"/>
                  </a:moveTo>
                  <a:lnTo>
                    <a:pt x="20476" y="21407"/>
                  </a:lnTo>
                </a:path>
                <a:path w="1299845" h="21589">
                  <a:moveTo>
                    <a:pt x="20476" y="21407"/>
                  </a:moveTo>
                  <a:lnTo>
                    <a:pt x="0" y="21407"/>
                  </a:lnTo>
                </a:path>
                <a:path w="1299845" h="21589">
                  <a:moveTo>
                    <a:pt x="24199" y="21407"/>
                  </a:moveTo>
                  <a:lnTo>
                    <a:pt x="1299320" y="214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25" name="object 22325"/>
            <p:cNvSpPr/>
            <p:nvPr/>
          </p:nvSpPr>
          <p:spPr>
            <a:xfrm>
              <a:off x="9973867" y="4441516"/>
              <a:ext cx="0" cy="979169"/>
            </a:xfrm>
            <a:custGeom>
              <a:avLst/>
              <a:gdLst/>
              <a:ahLst/>
              <a:cxnLst/>
              <a:rect l="l" t="t" r="r" b="b"/>
              <a:pathLst>
                <a:path h="979170">
                  <a:moveTo>
                    <a:pt x="0" y="979144"/>
                  </a:moveTo>
                  <a:lnTo>
                    <a:pt x="0" y="517494"/>
                  </a:lnTo>
                </a:path>
                <a:path h="979170">
                  <a:moveTo>
                    <a:pt x="0" y="489572"/>
                  </a:moveTo>
                  <a:lnTo>
                    <a:pt x="0" y="0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26" name="object 22326"/>
            <p:cNvSpPr/>
            <p:nvPr/>
          </p:nvSpPr>
          <p:spPr>
            <a:xfrm>
              <a:off x="9970144" y="4437793"/>
              <a:ext cx="0" cy="986790"/>
            </a:xfrm>
            <a:custGeom>
              <a:avLst/>
              <a:gdLst/>
              <a:ahLst/>
              <a:cxnLst/>
              <a:rect l="l" t="t" r="r" b="b"/>
              <a:pathLst>
                <a:path h="986789">
                  <a:moveTo>
                    <a:pt x="0" y="986590"/>
                  </a:moveTo>
                  <a:lnTo>
                    <a:pt x="0" y="982867"/>
                  </a:lnTo>
                </a:path>
                <a:path h="986789">
                  <a:moveTo>
                    <a:pt x="0" y="982867"/>
                  </a:moveTo>
                  <a:lnTo>
                    <a:pt x="0" y="518425"/>
                  </a:lnTo>
                </a:path>
                <a:path h="986789">
                  <a:moveTo>
                    <a:pt x="0" y="497018"/>
                  </a:moveTo>
                  <a:lnTo>
                    <a:pt x="0" y="3722"/>
                  </a:lnTo>
                </a:path>
                <a:path h="986789">
                  <a:moveTo>
                    <a:pt x="0" y="0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27" name="object 22327"/>
            <p:cNvSpPr/>
            <p:nvPr/>
          </p:nvSpPr>
          <p:spPr>
            <a:xfrm>
              <a:off x="10597467" y="4441516"/>
              <a:ext cx="29209" cy="979169"/>
            </a:xfrm>
            <a:custGeom>
              <a:avLst/>
              <a:gdLst/>
              <a:ahLst/>
              <a:cxnLst/>
              <a:rect l="l" t="t" r="r" b="b"/>
              <a:pathLst>
                <a:path w="29209" h="979170">
                  <a:moveTo>
                    <a:pt x="0" y="0"/>
                  </a:moveTo>
                  <a:lnTo>
                    <a:pt x="0" y="489572"/>
                  </a:lnTo>
                </a:path>
                <a:path w="29209" h="979170">
                  <a:moveTo>
                    <a:pt x="0" y="517494"/>
                  </a:moveTo>
                  <a:lnTo>
                    <a:pt x="0" y="979144"/>
                  </a:lnTo>
                </a:path>
                <a:path w="29209" h="979170">
                  <a:moveTo>
                    <a:pt x="28853" y="979144"/>
                  </a:moveTo>
                  <a:lnTo>
                    <a:pt x="28853" y="0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28" name="object 22328"/>
            <p:cNvSpPr/>
            <p:nvPr/>
          </p:nvSpPr>
          <p:spPr>
            <a:xfrm>
              <a:off x="10601190" y="4441516"/>
              <a:ext cx="21590" cy="982980"/>
            </a:xfrm>
            <a:custGeom>
              <a:avLst/>
              <a:gdLst/>
              <a:ahLst/>
              <a:cxnLst/>
              <a:rect l="l" t="t" r="r" b="b"/>
              <a:pathLst>
                <a:path w="21590" h="982979">
                  <a:moveTo>
                    <a:pt x="0" y="979144"/>
                  </a:moveTo>
                  <a:lnTo>
                    <a:pt x="0" y="514702"/>
                  </a:lnTo>
                </a:path>
                <a:path w="21590" h="982979">
                  <a:moveTo>
                    <a:pt x="0" y="493295"/>
                  </a:moveTo>
                  <a:lnTo>
                    <a:pt x="0" y="0"/>
                  </a:lnTo>
                </a:path>
                <a:path w="21590" h="982979">
                  <a:moveTo>
                    <a:pt x="21407" y="979144"/>
                  </a:moveTo>
                  <a:lnTo>
                    <a:pt x="21407" y="982867"/>
                  </a:lnTo>
                </a:path>
                <a:path w="21590" h="982979">
                  <a:moveTo>
                    <a:pt x="0" y="979144"/>
                  </a:moveTo>
                  <a:lnTo>
                    <a:pt x="0" y="982867"/>
                  </a:lnTo>
                </a:path>
                <a:path w="21590" h="982979">
                  <a:moveTo>
                    <a:pt x="21407" y="979144"/>
                  </a:moveTo>
                  <a:lnTo>
                    <a:pt x="214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329" name="object 22329"/>
          <p:cNvSpPr/>
          <p:nvPr/>
        </p:nvSpPr>
        <p:spPr>
          <a:xfrm>
            <a:off x="10622597" y="4437793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30" name="object 22330"/>
          <p:cNvSpPr/>
          <p:nvPr/>
        </p:nvSpPr>
        <p:spPr>
          <a:xfrm>
            <a:off x="10601190" y="4437793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331" name="object 22331"/>
          <p:cNvGrpSpPr/>
          <p:nvPr/>
        </p:nvGrpSpPr>
        <p:grpSpPr>
          <a:xfrm>
            <a:off x="3016545" y="5453701"/>
            <a:ext cx="632460" cy="33655"/>
            <a:chOff x="3016545" y="5453701"/>
            <a:chExt cx="632460" cy="33655"/>
          </a:xfrm>
        </p:grpSpPr>
        <p:sp>
          <p:nvSpPr>
            <p:cNvPr id="22332" name="object 22332"/>
            <p:cNvSpPr/>
            <p:nvPr/>
          </p:nvSpPr>
          <p:spPr>
            <a:xfrm>
              <a:off x="3017476" y="5456028"/>
              <a:ext cx="627380" cy="29209"/>
            </a:xfrm>
            <a:custGeom>
              <a:avLst/>
              <a:gdLst/>
              <a:ahLst/>
              <a:cxnLst/>
              <a:rect l="l" t="t" r="r" b="b"/>
              <a:pathLst>
                <a:path w="627379" h="29210">
                  <a:moveTo>
                    <a:pt x="627322" y="0"/>
                  </a:moveTo>
                  <a:lnTo>
                    <a:pt x="0" y="0"/>
                  </a:lnTo>
                </a:path>
                <a:path w="627379" h="29210">
                  <a:moveTo>
                    <a:pt x="0" y="28853"/>
                  </a:moveTo>
                  <a:lnTo>
                    <a:pt x="627322" y="28853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33" name="object 22333"/>
            <p:cNvSpPr/>
            <p:nvPr/>
          </p:nvSpPr>
          <p:spPr>
            <a:xfrm>
              <a:off x="3017476" y="5456028"/>
              <a:ext cx="631190" cy="29209"/>
            </a:xfrm>
            <a:custGeom>
              <a:avLst/>
              <a:gdLst/>
              <a:ahLst/>
              <a:cxnLst/>
              <a:rect l="l" t="t" r="r" b="b"/>
              <a:pathLst>
                <a:path w="631189" h="29210">
                  <a:moveTo>
                    <a:pt x="0" y="0"/>
                  </a:moveTo>
                  <a:lnTo>
                    <a:pt x="0" y="3722"/>
                  </a:lnTo>
                </a:path>
                <a:path w="631189" h="29210">
                  <a:moveTo>
                    <a:pt x="0" y="3722"/>
                  </a:moveTo>
                  <a:lnTo>
                    <a:pt x="627322" y="3722"/>
                  </a:lnTo>
                </a:path>
                <a:path w="631189" h="29210">
                  <a:moveTo>
                    <a:pt x="0" y="25130"/>
                  </a:moveTo>
                  <a:lnTo>
                    <a:pt x="0" y="28853"/>
                  </a:lnTo>
                </a:path>
                <a:path w="631189" h="29210">
                  <a:moveTo>
                    <a:pt x="0" y="3722"/>
                  </a:moveTo>
                  <a:lnTo>
                    <a:pt x="0" y="25130"/>
                  </a:lnTo>
                </a:path>
                <a:path w="631189" h="29210">
                  <a:moveTo>
                    <a:pt x="0" y="25130"/>
                  </a:moveTo>
                  <a:lnTo>
                    <a:pt x="627322" y="25130"/>
                  </a:lnTo>
                </a:path>
                <a:path w="631189" h="29210">
                  <a:moveTo>
                    <a:pt x="627322" y="25130"/>
                  </a:moveTo>
                  <a:lnTo>
                    <a:pt x="631045" y="25130"/>
                  </a:lnTo>
                </a:path>
                <a:path w="631189" h="29210">
                  <a:moveTo>
                    <a:pt x="627322" y="3722"/>
                  </a:moveTo>
                  <a:lnTo>
                    <a:pt x="631045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334" name="object 22334"/>
          <p:cNvGrpSpPr/>
          <p:nvPr/>
        </p:nvGrpSpPr>
        <p:grpSpPr>
          <a:xfrm>
            <a:off x="10140005" y="8090968"/>
            <a:ext cx="33020" cy="690245"/>
            <a:chOff x="10140005" y="8090968"/>
            <a:chExt cx="33020" cy="690245"/>
          </a:xfrm>
        </p:grpSpPr>
        <p:sp>
          <p:nvSpPr>
            <p:cNvPr id="22335" name="object 22335"/>
            <p:cNvSpPr/>
            <p:nvPr/>
          </p:nvSpPr>
          <p:spPr>
            <a:xfrm>
              <a:off x="10142332" y="8094691"/>
              <a:ext cx="27940" cy="685165"/>
            </a:xfrm>
            <a:custGeom>
              <a:avLst/>
              <a:gdLst/>
              <a:ahLst/>
              <a:cxnLst/>
              <a:rect l="l" t="t" r="r" b="b"/>
              <a:pathLst>
                <a:path w="27940" h="685165">
                  <a:moveTo>
                    <a:pt x="0" y="0"/>
                  </a:moveTo>
                  <a:lnTo>
                    <a:pt x="0" y="685028"/>
                  </a:lnTo>
                </a:path>
                <a:path w="27940" h="685165">
                  <a:moveTo>
                    <a:pt x="27922" y="685028"/>
                  </a:moveTo>
                  <a:lnTo>
                    <a:pt x="27922" y="0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36" name="object 22336"/>
            <p:cNvSpPr/>
            <p:nvPr/>
          </p:nvSpPr>
          <p:spPr>
            <a:xfrm>
              <a:off x="10142332" y="8090968"/>
              <a:ext cx="27940" cy="688975"/>
            </a:xfrm>
            <a:custGeom>
              <a:avLst/>
              <a:gdLst/>
              <a:ahLst/>
              <a:cxnLst/>
              <a:rect l="l" t="t" r="r" b="b"/>
              <a:pathLst>
                <a:path w="27940" h="688975">
                  <a:moveTo>
                    <a:pt x="0" y="688751"/>
                  </a:moveTo>
                  <a:lnTo>
                    <a:pt x="3722" y="688751"/>
                  </a:lnTo>
                </a:path>
                <a:path w="27940" h="688975">
                  <a:moveTo>
                    <a:pt x="3722" y="688751"/>
                  </a:moveTo>
                  <a:lnTo>
                    <a:pt x="3722" y="3722"/>
                  </a:lnTo>
                </a:path>
                <a:path w="27940" h="688975">
                  <a:moveTo>
                    <a:pt x="24199" y="688751"/>
                  </a:moveTo>
                  <a:lnTo>
                    <a:pt x="27922" y="688751"/>
                  </a:lnTo>
                </a:path>
                <a:path w="27940" h="688975">
                  <a:moveTo>
                    <a:pt x="3722" y="688751"/>
                  </a:moveTo>
                  <a:lnTo>
                    <a:pt x="24199" y="688751"/>
                  </a:lnTo>
                </a:path>
                <a:path w="27940" h="688975">
                  <a:moveTo>
                    <a:pt x="24199" y="688751"/>
                  </a:moveTo>
                  <a:lnTo>
                    <a:pt x="24199" y="3722"/>
                  </a:lnTo>
                </a:path>
                <a:path w="27940" h="688975">
                  <a:moveTo>
                    <a:pt x="24199" y="0"/>
                  </a:moveTo>
                  <a:lnTo>
                    <a:pt x="24199" y="3722"/>
                  </a:lnTo>
                </a:path>
                <a:path w="27940" h="688975">
                  <a:moveTo>
                    <a:pt x="3722" y="0"/>
                  </a:moveTo>
                  <a:lnTo>
                    <a:pt x="3722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2337" name="object 22337"/>
          <p:cNvPicPr/>
          <p:nvPr/>
        </p:nvPicPr>
        <p:blipFill>
          <a:blip r:embed="rId125" cstate="print"/>
          <a:stretch>
            <a:fillRect/>
          </a:stretch>
        </p:blipFill>
        <p:spPr>
          <a:xfrm>
            <a:off x="6735804" y="4934811"/>
            <a:ext cx="235478" cy="246647"/>
          </a:xfrm>
          <a:prstGeom prst="rect">
            <a:avLst/>
          </a:prstGeom>
        </p:spPr>
      </p:pic>
      <p:pic>
        <p:nvPicPr>
          <p:cNvPr id="22338" name="object 22338"/>
          <p:cNvPicPr/>
          <p:nvPr/>
        </p:nvPicPr>
        <p:blipFill>
          <a:blip r:embed="rId126" cstate="print"/>
          <a:stretch>
            <a:fillRect/>
          </a:stretch>
        </p:blipFill>
        <p:spPr>
          <a:xfrm>
            <a:off x="9075697" y="4398702"/>
            <a:ext cx="874901" cy="1026612"/>
          </a:xfrm>
          <a:prstGeom prst="rect">
            <a:avLst/>
          </a:prstGeom>
        </p:spPr>
      </p:pic>
      <p:pic>
        <p:nvPicPr>
          <p:cNvPr id="22339" name="object 22339"/>
          <p:cNvPicPr/>
          <p:nvPr/>
        </p:nvPicPr>
        <p:blipFill>
          <a:blip r:embed="rId127" cstate="print"/>
          <a:stretch>
            <a:fillRect/>
          </a:stretch>
        </p:blipFill>
        <p:spPr>
          <a:xfrm>
            <a:off x="4448031" y="3754626"/>
            <a:ext cx="236409" cy="246647"/>
          </a:xfrm>
          <a:prstGeom prst="rect">
            <a:avLst/>
          </a:prstGeom>
        </p:spPr>
      </p:pic>
      <p:pic>
        <p:nvPicPr>
          <p:cNvPr id="22340" name="object 22340"/>
          <p:cNvPicPr/>
          <p:nvPr/>
        </p:nvPicPr>
        <p:blipFill>
          <a:blip r:embed="rId128" cstate="print"/>
          <a:stretch>
            <a:fillRect/>
          </a:stretch>
        </p:blipFill>
        <p:spPr>
          <a:xfrm>
            <a:off x="5029748" y="4171600"/>
            <a:ext cx="246647" cy="236409"/>
          </a:xfrm>
          <a:prstGeom prst="rect">
            <a:avLst/>
          </a:prstGeom>
        </p:spPr>
      </p:pic>
      <p:pic>
        <p:nvPicPr>
          <p:cNvPr id="22341" name="object 22341"/>
          <p:cNvPicPr/>
          <p:nvPr/>
        </p:nvPicPr>
        <p:blipFill>
          <a:blip r:embed="rId129" cstate="print"/>
          <a:stretch>
            <a:fillRect/>
          </a:stretch>
        </p:blipFill>
        <p:spPr>
          <a:xfrm>
            <a:off x="7175116" y="8062116"/>
            <a:ext cx="2338963" cy="719931"/>
          </a:xfrm>
          <a:prstGeom prst="rect">
            <a:avLst/>
          </a:prstGeom>
        </p:spPr>
      </p:pic>
      <p:pic>
        <p:nvPicPr>
          <p:cNvPr id="22342" name="object 22342"/>
          <p:cNvPicPr/>
          <p:nvPr/>
        </p:nvPicPr>
        <p:blipFill>
          <a:blip r:embed="rId130" cstate="print"/>
          <a:stretch>
            <a:fillRect/>
          </a:stretch>
        </p:blipFill>
        <p:spPr>
          <a:xfrm>
            <a:off x="10731494" y="4001273"/>
            <a:ext cx="245716" cy="236409"/>
          </a:xfrm>
          <a:prstGeom prst="rect">
            <a:avLst/>
          </a:prstGeom>
        </p:spPr>
      </p:pic>
      <p:pic>
        <p:nvPicPr>
          <p:cNvPr id="22343" name="object 22343"/>
          <p:cNvPicPr/>
          <p:nvPr/>
        </p:nvPicPr>
        <p:blipFill>
          <a:blip r:embed="rId131" cstate="print"/>
          <a:stretch>
            <a:fillRect/>
          </a:stretch>
        </p:blipFill>
        <p:spPr>
          <a:xfrm>
            <a:off x="13683353" y="3185940"/>
            <a:ext cx="267589" cy="812541"/>
          </a:xfrm>
          <a:prstGeom prst="rect">
            <a:avLst/>
          </a:prstGeom>
        </p:spPr>
      </p:pic>
      <p:pic>
        <p:nvPicPr>
          <p:cNvPr id="22344" name="object 22344"/>
          <p:cNvPicPr/>
          <p:nvPr/>
        </p:nvPicPr>
        <p:blipFill>
          <a:blip r:embed="rId132" cstate="print"/>
          <a:stretch>
            <a:fillRect/>
          </a:stretch>
        </p:blipFill>
        <p:spPr>
          <a:xfrm>
            <a:off x="3017476" y="8062116"/>
            <a:ext cx="4129717" cy="719931"/>
          </a:xfrm>
          <a:prstGeom prst="rect">
            <a:avLst/>
          </a:prstGeom>
        </p:spPr>
      </p:pic>
      <p:pic>
        <p:nvPicPr>
          <p:cNvPr id="22345" name="object 22345"/>
          <p:cNvPicPr/>
          <p:nvPr/>
        </p:nvPicPr>
        <p:blipFill>
          <a:blip r:embed="rId133" cstate="print"/>
          <a:stretch>
            <a:fillRect/>
          </a:stretch>
        </p:blipFill>
        <p:spPr>
          <a:xfrm>
            <a:off x="14842596" y="3991035"/>
            <a:ext cx="246647" cy="1093160"/>
          </a:xfrm>
          <a:prstGeom prst="rect">
            <a:avLst/>
          </a:prstGeom>
        </p:spPr>
      </p:pic>
      <p:pic>
        <p:nvPicPr>
          <p:cNvPr id="22346" name="object 22346"/>
          <p:cNvPicPr/>
          <p:nvPr/>
        </p:nvPicPr>
        <p:blipFill>
          <a:blip r:embed="rId134" cstate="print"/>
          <a:stretch>
            <a:fillRect/>
          </a:stretch>
        </p:blipFill>
        <p:spPr>
          <a:xfrm>
            <a:off x="10812469" y="8062116"/>
            <a:ext cx="3661552" cy="719931"/>
          </a:xfrm>
          <a:prstGeom prst="rect">
            <a:avLst/>
          </a:prstGeom>
        </p:spPr>
      </p:pic>
      <p:pic>
        <p:nvPicPr>
          <p:cNvPr id="22347" name="object 22347"/>
          <p:cNvPicPr/>
          <p:nvPr/>
        </p:nvPicPr>
        <p:blipFill>
          <a:blip r:embed="rId135" cstate="print"/>
          <a:stretch>
            <a:fillRect/>
          </a:stretch>
        </p:blipFill>
        <p:spPr>
          <a:xfrm>
            <a:off x="5058601" y="2768036"/>
            <a:ext cx="1584594" cy="1315143"/>
          </a:xfrm>
          <a:prstGeom prst="rect">
            <a:avLst/>
          </a:prstGeom>
        </p:spPr>
      </p:pic>
      <p:pic>
        <p:nvPicPr>
          <p:cNvPr id="22348" name="object 22348"/>
          <p:cNvPicPr/>
          <p:nvPr/>
        </p:nvPicPr>
        <p:blipFill>
          <a:blip r:embed="rId136" cstate="print"/>
          <a:stretch>
            <a:fillRect/>
          </a:stretch>
        </p:blipFill>
        <p:spPr>
          <a:xfrm>
            <a:off x="7142539" y="4071545"/>
            <a:ext cx="1762832" cy="3578716"/>
          </a:xfrm>
          <a:prstGeom prst="rect">
            <a:avLst/>
          </a:prstGeom>
        </p:spPr>
      </p:pic>
      <p:pic>
        <p:nvPicPr>
          <p:cNvPr id="22349" name="object 22349"/>
          <p:cNvPicPr/>
          <p:nvPr/>
        </p:nvPicPr>
        <p:blipFill>
          <a:blip r:embed="rId137" cstate="print"/>
          <a:stretch>
            <a:fillRect/>
          </a:stretch>
        </p:blipFill>
        <p:spPr>
          <a:xfrm>
            <a:off x="5358766" y="4439654"/>
            <a:ext cx="312265" cy="1011720"/>
          </a:xfrm>
          <a:prstGeom prst="rect">
            <a:avLst/>
          </a:prstGeom>
        </p:spPr>
      </p:pic>
      <p:pic>
        <p:nvPicPr>
          <p:cNvPr id="22350" name="object 22350"/>
          <p:cNvPicPr/>
          <p:nvPr/>
        </p:nvPicPr>
        <p:blipFill>
          <a:blip r:embed="rId138" cstate="print"/>
          <a:stretch>
            <a:fillRect/>
          </a:stretch>
        </p:blipFill>
        <p:spPr>
          <a:xfrm>
            <a:off x="5881845" y="4439654"/>
            <a:ext cx="842789" cy="1011720"/>
          </a:xfrm>
          <a:prstGeom prst="rect">
            <a:avLst/>
          </a:prstGeom>
        </p:spPr>
      </p:pic>
      <p:grpSp>
        <p:nvGrpSpPr>
          <p:cNvPr id="22351" name="object 22351"/>
          <p:cNvGrpSpPr/>
          <p:nvPr/>
        </p:nvGrpSpPr>
        <p:grpSpPr>
          <a:xfrm>
            <a:off x="3669929" y="4925038"/>
            <a:ext cx="14604" cy="33020"/>
            <a:chOff x="3669929" y="4925038"/>
            <a:chExt cx="14604" cy="33020"/>
          </a:xfrm>
        </p:grpSpPr>
        <p:sp>
          <p:nvSpPr>
            <p:cNvPr id="22352" name="object 22352"/>
            <p:cNvSpPr/>
            <p:nvPr/>
          </p:nvSpPr>
          <p:spPr>
            <a:xfrm>
              <a:off x="3673652" y="4927365"/>
              <a:ext cx="8890" cy="27940"/>
            </a:xfrm>
            <a:custGeom>
              <a:avLst/>
              <a:gdLst/>
              <a:ahLst/>
              <a:cxnLst/>
              <a:rect l="l" t="t" r="r" b="b"/>
              <a:pathLst>
                <a:path w="8889" h="27939">
                  <a:moveTo>
                    <a:pt x="0" y="27922"/>
                  </a:moveTo>
                  <a:lnTo>
                    <a:pt x="8376" y="27922"/>
                  </a:lnTo>
                </a:path>
                <a:path w="8889" h="27939">
                  <a:moveTo>
                    <a:pt x="8376" y="27922"/>
                  </a:moveTo>
                  <a:lnTo>
                    <a:pt x="8376" y="0"/>
                  </a:lnTo>
                </a:path>
                <a:path w="8889" h="27939">
                  <a:moveTo>
                    <a:pt x="8376" y="0"/>
                  </a:moveTo>
                  <a:lnTo>
                    <a:pt x="0" y="0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53" name="object 22353"/>
            <p:cNvSpPr/>
            <p:nvPr/>
          </p:nvSpPr>
          <p:spPr>
            <a:xfrm>
              <a:off x="3669929" y="4930158"/>
              <a:ext cx="12700" cy="21590"/>
            </a:xfrm>
            <a:custGeom>
              <a:avLst/>
              <a:gdLst/>
              <a:ahLst/>
              <a:cxnLst/>
              <a:rect l="l" t="t" r="r" b="b"/>
              <a:pathLst>
                <a:path w="12700" h="21589">
                  <a:moveTo>
                    <a:pt x="12099" y="21407"/>
                  </a:moveTo>
                  <a:lnTo>
                    <a:pt x="3722" y="21407"/>
                  </a:lnTo>
                </a:path>
                <a:path w="12700" h="21589">
                  <a:moveTo>
                    <a:pt x="12099" y="0"/>
                  </a:moveTo>
                  <a:lnTo>
                    <a:pt x="3722" y="0"/>
                  </a:lnTo>
                </a:path>
                <a:path w="12700" h="21589">
                  <a:moveTo>
                    <a:pt x="0" y="0"/>
                  </a:moveTo>
                  <a:lnTo>
                    <a:pt x="3722" y="0"/>
                  </a:lnTo>
                </a:path>
                <a:path w="12700" h="21589">
                  <a:moveTo>
                    <a:pt x="0" y="21407"/>
                  </a:moveTo>
                  <a:lnTo>
                    <a:pt x="3722" y="214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2354" name="object 22354"/>
          <p:cNvPicPr/>
          <p:nvPr/>
        </p:nvPicPr>
        <p:blipFill>
          <a:blip r:embed="rId139" cstate="print"/>
          <a:stretch>
            <a:fillRect/>
          </a:stretch>
        </p:blipFill>
        <p:spPr>
          <a:xfrm>
            <a:off x="3912388" y="4439654"/>
            <a:ext cx="933072" cy="1011720"/>
          </a:xfrm>
          <a:prstGeom prst="rect">
            <a:avLst/>
          </a:prstGeom>
        </p:spPr>
      </p:pic>
      <p:sp>
        <p:nvSpPr>
          <p:cNvPr id="22355" name="object 22355"/>
          <p:cNvSpPr/>
          <p:nvPr/>
        </p:nvSpPr>
        <p:spPr>
          <a:xfrm>
            <a:off x="12959698" y="3483779"/>
            <a:ext cx="29209" cy="482600"/>
          </a:xfrm>
          <a:custGeom>
            <a:avLst/>
            <a:gdLst/>
            <a:ahLst/>
            <a:cxnLst/>
            <a:rect l="l" t="t" r="r" b="b"/>
            <a:pathLst>
              <a:path w="29209" h="482600">
                <a:moveTo>
                  <a:pt x="28853" y="482126"/>
                </a:moveTo>
                <a:lnTo>
                  <a:pt x="28853" y="0"/>
                </a:lnTo>
              </a:path>
              <a:path w="29209" h="482600">
                <a:moveTo>
                  <a:pt x="0" y="0"/>
                </a:moveTo>
                <a:lnTo>
                  <a:pt x="0" y="482126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56" name="object 22356"/>
          <p:cNvSpPr/>
          <p:nvPr/>
        </p:nvSpPr>
        <p:spPr>
          <a:xfrm>
            <a:off x="12959698" y="3186871"/>
            <a:ext cx="29209" cy="782955"/>
          </a:xfrm>
          <a:custGeom>
            <a:avLst/>
            <a:gdLst/>
            <a:ahLst/>
            <a:cxnLst/>
            <a:rect l="l" t="t" r="r" b="b"/>
            <a:pathLst>
              <a:path w="29209" h="782954">
                <a:moveTo>
                  <a:pt x="28853" y="0"/>
                </a:moveTo>
                <a:lnTo>
                  <a:pt x="25130" y="0"/>
                </a:lnTo>
              </a:path>
              <a:path w="29209" h="782954">
                <a:moveTo>
                  <a:pt x="25130" y="0"/>
                </a:moveTo>
                <a:lnTo>
                  <a:pt x="25130" y="779033"/>
                </a:lnTo>
              </a:path>
              <a:path w="29209" h="782954">
                <a:moveTo>
                  <a:pt x="3722" y="0"/>
                </a:moveTo>
                <a:lnTo>
                  <a:pt x="0" y="0"/>
                </a:lnTo>
              </a:path>
              <a:path w="29209" h="782954">
                <a:moveTo>
                  <a:pt x="25130" y="0"/>
                </a:moveTo>
                <a:lnTo>
                  <a:pt x="3722" y="0"/>
                </a:lnTo>
              </a:path>
              <a:path w="29209" h="782954">
                <a:moveTo>
                  <a:pt x="3722" y="0"/>
                </a:moveTo>
                <a:lnTo>
                  <a:pt x="3722" y="779033"/>
                </a:lnTo>
              </a:path>
              <a:path w="29209" h="782954">
                <a:moveTo>
                  <a:pt x="3722" y="782756"/>
                </a:moveTo>
                <a:lnTo>
                  <a:pt x="3722" y="779033"/>
                </a:lnTo>
              </a:path>
              <a:path w="29209" h="782954">
                <a:moveTo>
                  <a:pt x="25130" y="782756"/>
                </a:moveTo>
                <a:lnTo>
                  <a:pt x="25130" y="7790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357" name="object 22357"/>
          <p:cNvGrpSpPr/>
          <p:nvPr/>
        </p:nvGrpSpPr>
        <p:grpSpPr>
          <a:xfrm>
            <a:off x="11505409" y="3185940"/>
            <a:ext cx="33655" cy="805180"/>
            <a:chOff x="11505409" y="3185940"/>
            <a:chExt cx="33655" cy="805180"/>
          </a:xfrm>
        </p:grpSpPr>
        <p:sp>
          <p:nvSpPr>
            <p:cNvPr id="22358" name="object 22358"/>
            <p:cNvSpPr/>
            <p:nvPr/>
          </p:nvSpPr>
          <p:spPr>
            <a:xfrm>
              <a:off x="11507736" y="3186871"/>
              <a:ext cx="29209" cy="779145"/>
            </a:xfrm>
            <a:custGeom>
              <a:avLst/>
              <a:gdLst/>
              <a:ahLst/>
              <a:cxnLst/>
              <a:rect l="l" t="t" r="r" b="b"/>
              <a:pathLst>
                <a:path w="29209" h="779145">
                  <a:moveTo>
                    <a:pt x="28853" y="779033"/>
                  </a:moveTo>
                  <a:lnTo>
                    <a:pt x="28853" y="296907"/>
                  </a:lnTo>
                </a:path>
                <a:path w="29209" h="779145">
                  <a:moveTo>
                    <a:pt x="0" y="0"/>
                  </a:moveTo>
                  <a:lnTo>
                    <a:pt x="0" y="779033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59" name="object 22359"/>
            <p:cNvSpPr/>
            <p:nvPr/>
          </p:nvSpPr>
          <p:spPr>
            <a:xfrm>
              <a:off x="11507736" y="3186871"/>
              <a:ext cx="29209" cy="804545"/>
            </a:xfrm>
            <a:custGeom>
              <a:avLst/>
              <a:gdLst/>
              <a:ahLst/>
              <a:cxnLst/>
              <a:rect l="l" t="t" r="r" b="b"/>
              <a:pathLst>
                <a:path w="29209" h="804545">
                  <a:moveTo>
                    <a:pt x="28853" y="0"/>
                  </a:moveTo>
                  <a:lnTo>
                    <a:pt x="25130" y="0"/>
                  </a:lnTo>
                </a:path>
                <a:path w="29209" h="804545">
                  <a:moveTo>
                    <a:pt x="25130" y="0"/>
                  </a:moveTo>
                  <a:lnTo>
                    <a:pt x="25130" y="779033"/>
                  </a:lnTo>
                </a:path>
                <a:path w="29209" h="804545">
                  <a:moveTo>
                    <a:pt x="3722" y="0"/>
                  </a:moveTo>
                  <a:lnTo>
                    <a:pt x="0" y="0"/>
                  </a:lnTo>
                </a:path>
                <a:path w="29209" h="804545">
                  <a:moveTo>
                    <a:pt x="3722" y="804164"/>
                  </a:moveTo>
                  <a:lnTo>
                    <a:pt x="3722" y="782756"/>
                  </a:lnTo>
                </a:path>
                <a:path w="29209" h="804545">
                  <a:moveTo>
                    <a:pt x="3722" y="782756"/>
                  </a:moveTo>
                  <a:lnTo>
                    <a:pt x="3722" y="779033"/>
                  </a:lnTo>
                </a:path>
                <a:path w="29209" h="804545">
                  <a:moveTo>
                    <a:pt x="25130" y="0"/>
                  </a:moveTo>
                  <a:lnTo>
                    <a:pt x="3722" y="0"/>
                  </a:lnTo>
                </a:path>
                <a:path w="29209" h="804545">
                  <a:moveTo>
                    <a:pt x="3722" y="0"/>
                  </a:moveTo>
                  <a:lnTo>
                    <a:pt x="3722" y="779033"/>
                  </a:lnTo>
                </a:path>
                <a:path w="29209" h="804545">
                  <a:moveTo>
                    <a:pt x="25130" y="782756"/>
                  </a:moveTo>
                  <a:lnTo>
                    <a:pt x="25130" y="77903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360" name="object 22360"/>
          <p:cNvGrpSpPr/>
          <p:nvPr/>
        </p:nvGrpSpPr>
        <p:grpSpPr>
          <a:xfrm>
            <a:off x="12231390" y="3185940"/>
            <a:ext cx="33655" cy="784225"/>
            <a:chOff x="12231390" y="3185940"/>
            <a:chExt cx="33655" cy="784225"/>
          </a:xfrm>
        </p:grpSpPr>
        <p:sp>
          <p:nvSpPr>
            <p:cNvPr id="22361" name="object 22361"/>
            <p:cNvSpPr/>
            <p:nvPr/>
          </p:nvSpPr>
          <p:spPr>
            <a:xfrm>
              <a:off x="12233717" y="3186871"/>
              <a:ext cx="29209" cy="779145"/>
            </a:xfrm>
            <a:custGeom>
              <a:avLst/>
              <a:gdLst/>
              <a:ahLst/>
              <a:cxnLst/>
              <a:rect l="l" t="t" r="r" b="b"/>
              <a:pathLst>
                <a:path w="29209" h="779145">
                  <a:moveTo>
                    <a:pt x="28853" y="779033"/>
                  </a:moveTo>
                  <a:lnTo>
                    <a:pt x="28853" y="0"/>
                  </a:lnTo>
                </a:path>
                <a:path w="29209" h="779145">
                  <a:moveTo>
                    <a:pt x="0" y="0"/>
                  </a:moveTo>
                  <a:lnTo>
                    <a:pt x="0" y="779033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62" name="object 22362"/>
            <p:cNvSpPr/>
            <p:nvPr/>
          </p:nvSpPr>
          <p:spPr>
            <a:xfrm>
              <a:off x="12233717" y="3186871"/>
              <a:ext cx="29209" cy="782955"/>
            </a:xfrm>
            <a:custGeom>
              <a:avLst/>
              <a:gdLst/>
              <a:ahLst/>
              <a:cxnLst/>
              <a:rect l="l" t="t" r="r" b="b"/>
              <a:pathLst>
                <a:path w="29209" h="782954">
                  <a:moveTo>
                    <a:pt x="28853" y="0"/>
                  </a:moveTo>
                  <a:lnTo>
                    <a:pt x="25130" y="0"/>
                  </a:lnTo>
                </a:path>
                <a:path w="29209" h="782954">
                  <a:moveTo>
                    <a:pt x="25130" y="0"/>
                  </a:moveTo>
                  <a:lnTo>
                    <a:pt x="25130" y="779033"/>
                  </a:lnTo>
                </a:path>
                <a:path w="29209" h="782954">
                  <a:moveTo>
                    <a:pt x="3722" y="0"/>
                  </a:moveTo>
                  <a:lnTo>
                    <a:pt x="0" y="0"/>
                  </a:lnTo>
                </a:path>
                <a:path w="29209" h="782954">
                  <a:moveTo>
                    <a:pt x="25130" y="0"/>
                  </a:moveTo>
                  <a:lnTo>
                    <a:pt x="3722" y="0"/>
                  </a:lnTo>
                </a:path>
                <a:path w="29209" h="782954">
                  <a:moveTo>
                    <a:pt x="3722" y="0"/>
                  </a:moveTo>
                  <a:lnTo>
                    <a:pt x="3722" y="779033"/>
                  </a:lnTo>
                </a:path>
                <a:path w="29209" h="782954">
                  <a:moveTo>
                    <a:pt x="3722" y="782756"/>
                  </a:moveTo>
                  <a:lnTo>
                    <a:pt x="3722" y="779033"/>
                  </a:lnTo>
                </a:path>
                <a:path w="29209" h="782954">
                  <a:moveTo>
                    <a:pt x="25130" y="782756"/>
                  </a:moveTo>
                  <a:lnTo>
                    <a:pt x="25130" y="77903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363" name="object 22363"/>
          <p:cNvGrpSpPr/>
          <p:nvPr/>
        </p:nvGrpSpPr>
        <p:grpSpPr>
          <a:xfrm>
            <a:off x="7327293" y="2487416"/>
            <a:ext cx="1400175" cy="593090"/>
            <a:chOff x="7327293" y="2487416"/>
            <a:chExt cx="1400175" cy="593090"/>
          </a:xfrm>
        </p:grpSpPr>
        <p:sp>
          <p:nvSpPr>
            <p:cNvPr id="22364" name="object 22364"/>
            <p:cNvSpPr/>
            <p:nvPr/>
          </p:nvSpPr>
          <p:spPr>
            <a:xfrm>
              <a:off x="7329619" y="2489743"/>
              <a:ext cx="29209" cy="588645"/>
            </a:xfrm>
            <a:custGeom>
              <a:avLst/>
              <a:gdLst/>
              <a:ahLst/>
              <a:cxnLst/>
              <a:rect l="l" t="t" r="r" b="b"/>
              <a:pathLst>
                <a:path w="29209" h="588644">
                  <a:moveTo>
                    <a:pt x="28853" y="560308"/>
                  </a:moveTo>
                  <a:lnTo>
                    <a:pt x="28853" y="28853"/>
                  </a:lnTo>
                </a:path>
                <a:path w="29209" h="588644">
                  <a:moveTo>
                    <a:pt x="28853" y="0"/>
                  </a:moveTo>
                  <a:lnTo>
                    <a:pt x="3722" y="0"/>
                  </a:lnTo>
                </a:path>
                <a:path w="29209" h="588644">
                  <a:moveTo>
                    <a:pt x="3722" y="0"/>
                  </a:moveTo>
                  <a:lnTo>
                    <a:pt x="0" y="0"/>
                  </a:lnTo>
                </a:path>
                <a:path w="29209" h="588644">
                  <a:moveTo>
                    <a:pt x="0" y="0"/>
                  </a:moveTo>
                  <a:lnTo>
                    <a:pt x="0" y="209417"/>
                  </a:lnTo>
                </a:path>
                <a:path w="29209" h="588644">
                  <a:moveTo>
                    <a:pt x="0" y="279223"/>
                  </a:moveTo>
                  <a:lnTo>
                    <a:pt x="0" y="588231"/>
                  </a:lnTo>
                </a:path>
                <a:path w="29209" h="588644">
                  <a:moveTo>
                    <a:pt x="0" y="588231"/>
                  </a:moveTo>
                  <a:lnTo>
                    <a:pt x="3722" y="588231"/>
                  </a:lnTo>
                </a:path>
                <a:path w="29209" h="588644">
                  <a:moveTo>
                    <a:pt x="3722" y="588231"/>
                  </a:moveTo>
                  <a:lnTo>
                    <a:pt x="28853" y="588231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65" name="object 22365"/>
            <p:cNvSpPr/>
            <p:nvPr/>
          </p:nvSpPr>
          <p:spPr>
            <a:xfrm>
              <a:off x="7329619" y="2493466"/>
              <a:ext cx="25400" cy="582295"/>
            </a:xfrm>
            <a:custGeom>
              <a:avLst/>
              <a:gdLst/>
              <a:ahLst/>
              <a:cxnLst/>
              <a:rect l="l" t="t" r="r" b="b"/>
              <a:pathLst>
                <a:path w="25400" h="582294">
                  <a:moveTo>
                    <a:pt x="25130" y="21407"/>
                  </a:moveTo>
                  <a:lnTo>
                    <a:pt x="25130" y="560308"/>
                  </a:lnTo>
                </a:path>
                <a:path w="25400" h="582294">
                  <a:moveTo>
                    <a:pt x="0" y="205694"/>
                  </a:moveTo>
                  <a:lnTo>
                    <a:pt x="3722" y="205694"/>
                  </a:lnTo>
                </a:path>
                <a:path w="25400" h="582294">
                  <a:moveTo>
                    <a:pt x="3722" y="275500"/>
                  </a:moveTo>
                  <a:lnTo>
                    <a:pt x="0" y="275500"/>
                  </a:lnTo>
                </a:path>
                <a:path w="25400" h="582294">
                  <a:moveTo>
                    <a:pt x="3722" y="0"/>
                  </a:moveTo>
                  <a:lnTo>
                    <a:pt x="3722" y="205694"/>
                  </a:lnTo>
                </a:path>
                <a:path w="25400" h="582294">
                  <a:moveTo>
                    <a:pt x="3722" y="205694"/>
                  </a:moveTo>
                  <a:lnTo>
                    <a:pt x="3722" y="275500"/>
                  </a:lnTo>
                </a:path>
                <a:path w="25400" h="582294">
                  <a:moveTo>
                    <a:pt x="3722" y="275500"/>
                  </a:moveTo>
                  <a:lnTo>
                    <a:pt x="3722" y="58171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66" name="object 22366"/>
            <p:cNvSpPr/>
            <p:nvPr/>
          </p:nvSpPr>
          <p:spPr>
            <a:xfrm>
              <a:off x="7358473" y="2489743"/>
              <a:ext cx="1366520" cy="29209"/>
            </a:xfrm>
            <a:custGeom>
              <a:avLst/>
              <a:gdLst/>
              <a:ahLst/>
              <a:cxnLst/>
              <a:rect l="l" t="t" r="r" b="b"/>
              <a:pathLst>
                <a:path w="1366520" h="29210">
                  <a:moveTo>
                    <a:pt x="0" y="28853"/>
                  </a:moveTo>
                  <a:lnTo>
                    <a:pt x="1338411" y="28853"/>
                  </a:lnTo>
                </a:path>
                <a:path w="1366520" h="29210">
                  <a:moveTo>
                    <a:pt x="1366334" y="28853"/>
                  </a:moveTo>
                  <a:lnTo>
                    <a:pt x="1366334" y="3722"/>
                  </a:lnTo>
                </a:path>
                <a:path w="1366520" h="29210">
                  <a:moveTo>
                    <a:pt x="1366334" y="3722"/>
                  </a:moveTo>
                  <a:lnTo>
                    <a:pt x="1366334" y="0"/>
                  </a:lnTo>
                </a:path>
                <a:path w="1366520" h="29210">
                  <a:moveTo>
                    <a:pt x="1366334" y="0"/>
                  </a:moveTo>
                  <a:lnTo>
                    <a:pt x="0" y="0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67" name="object 22367"/>
            <p:cNvSpPr/>
            <p:nvPr/>
          </p:nvSpPr>
          <p:spPr>
            <a:xfrm>
              <a:off x="7333342" y="2493466"/>
              <a:ext cx="1388110" cy="21590"/>
            </a:xfrm>
            <a:custGeom>
              <a:avLst/>
              <a:gdLst/>
              <a:ahLst/>
              <a:cxnLst/>
              <a:rect l="l" t="t" r="r" b="b"/>
              <a:pathLst>
                <a:path w="1388109" h="21589">
                  <a:moveTo>
                    <a:pt x="1367265" y="21407"/>
                  </a:moveTo>
                  <a:lnTo>
                    <a:pt x="25130" y="21407"/>
                  </a:lnTo>
                </a:path>
                <a:path w="1388109" h="21589">
                  <a:moveTo>
                    <a:pt x="0" y="0"/>
                  </a:moveTo>
                  <a:lnTo>
                    <a:pt x="21407" y="0"/>
                  </a:lnTo>
                </a:path>
                <a:path w="1388109" h="21589">
                  <a:moveTo>
                    <a:pt x="21407" y="0"/>
                  </a:moveTo>
                  <a:lnTo>
                    <a:pt x="25130" y="0"/>
                  </a:lnTo>
                </a:path>
                <a:path w="1388109" h="21589">
                  <a:moveTo>
                    <a:pt x="1387741" y="0"/>
                  </a:moveTo>
                  <a:lnTo>
                    <a:pt x="25130" y="0"/>
                  </a:lnTo>
                </a:path>
                <a:path w="1388109" h="21589">
                  <a:moveTo>
                    <a:pt x="21407" y="21407"/>
                  </a:moveTo>
                  <a:lnTo>
                    <a:pt x="25130" y="214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68" name="object 22368"/>
            <p:cNvSpPr/>
            <p:nvPr/>
          </p:nvSpPr>
          <p:spPr>
            <a:xfrm>
              <a:off x="8696884" y="2518596"/>
              <a:ext cx="27940" cy="531495"/>
            </a:xfrm>
            <a:custGeom>
              <a:avLst/>
              <a:gdLst/>
              <a:ahLst/>
              <a:cxnLst/>
              <a:rect l="l" t="t" r="r" b="b"/>
              <a:pathLst>
                <a:path w="27940" h="531494">
                  <a:moveTo>
                    <a:pt x="0" y="0"/>
                  </a:moveTo>
                  <a:lnTo>
                    <a:pt x="0" y="531455"/>
                  </a:lnTo>
                </a:path>
                <a:path w="27940" h="531494">
                  <a:moveTo>
                    <a:pt x="27922" y="531455"/>
                  </a:moveTo>
                  <a:lnTo>
                    <a:pt x="27922" y="250370"/>
                  </a:lnTo>
                </a:path>
                <a:path w="27940" h="531494">
                  <a:moveTo>
                    <a:pt x="27922" y="180564"/>
                  </a:moveTo>
                  <a:lnTo>
                    <a:pt x="27922" y="0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69" name="object 22369"/>
            <p:cNvSpPr/>
            <p:nvPr/>
          </p:nvSpPr>
          <p:spPr>
            <a:xfrm>
              <a:off x="8700607" y="2493466"/>
              <a:ext cx="24765" cy="560705"/>
            </a:xfrm>
            <a:custGeom>
              <a:avLst/>
              <a:gdLst/>
              <a:ahLst/>
              <a:cxnLst/>
              <a:rect l="l" t="t" r="r" b="b"/>
              <a:pathLst>
                <a:path w="24765" h="560705">
                  <a:moveTo>
                    <a:pt x="0" y="556585"/>
                  </a:moveTo>
                  <a:lnTo>
                    <a:pt x="0" y="25130"/>
                  </a:lnTo>
                </a:path>
                <a:path w="24765" h="560705">
                  <a:moveTo>
                    <a:pt x="20476" y="0"/>
                  </a:moveTo>
                  <a:lnTo>
                    <a:pt x="20476" y="21407"/>
                  </a:lnTo>
                </a:path>
                <a:path w="24765" h="560705">
                  <a:moveTo>
                    <a:pt x="20476" y="21407"/>
                  </a:moveTo>
                  <a:lnTo>
                    <a:pt x="20476" y="25130"/>
                  </a:lnTo>
                </a:path>
                <a:path w="24765" h="560705">
                  <a:moveTo>
                    <a:pt x="20476" y="205694"/>
                  </a:moveTo>
                  <a:lnTo>
                    <a:pt x="24199" y="205694"/>
                  </a:lnTo>
                </a:path>
                <a:path w="24765" h="560705">
                  <a:moveTo>
                    <a:pt x="24199" y="275500"/>
                  </a:moveTo>
                  <a:lnTo>
                    <a:pt x="20476" y="275500"/>
                  </a:lnTo>
                </a:path>
                <a:path w="24765" h="560705">
                  <a:moveTo>
                    <a:pt x="20476" y="556585"/>
                  </a:moveTo>
                  <a:lnTo>
                    <a:pt x="20476" y="5603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370" name="object 22370"/>
          <p:cNvSpPr/>
          <p:nvPr/>
        </p:nvSpPr>
        <p:spPr>
          <a:xfrm>
            <a:off x="8721084" y="3053775"/>
            <a:ext cx="0" cy="21590"/>
          </a:xfrm>
          <a:custGeom>
            <a:avLst/>
            <a:gdLst/>
            <a:ahLst/>
            <a:cxnLst/>
            <a:rect l="l" t="t" r="r" b="b"/>
            <a:pathLst>
              <a:path h="21589">
                <a:moveTo>
                  <a:pt x="0" y="0"/>
                </a:moveTo>
                <a:lnTo>
                  <a:pt x="0" y="214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371" name="object 22371"/>
          <p:cNvGrpSpPr/>
          <p:nvPr/>
        </p:nvGrpSpPr>
        <p:grpSpPr>
          <a:xfrm>
            <a:off x="7358473" y="2514873"/>
            <a:ext cx="3110230" cy="565785"/>
            <a:chOff x="7358473" y="2514873"/>
            <a:chExt cx="3110230" cy="565785"/>
          </a:xfrm>
        </p:grpSpPr>
        <p:sp>
          <p:nvSpPr>
            <p:cNvPr id="22372" name="object 22372"/>
            <p:cNvSpPr/>
            <p:nvPr/>
          </p:nvSpPr>
          <p:spPr>
            <a:xfrm>
              <a:off x="8700608" y="2514873"/>
              <a:ext cx="20955" cy="539115"/>
            </a:xfrm>
            <a:custGeom>
              <a:avLst/>
              <a:gdLst/>
              <a:ahLst/>
              <a:cxnLst/>
              <a:rect l="l" t="t" r="r" b="b"/>
              <a:pathLst>
                <a:path w="20954" h="539114">
                  <a:moveTo>
                    <a:pt x="0" y="535178"/>
                  </a:moveTo>
                  <a:lnTo>
                    <a:pt x="0" y="538901"/>
                  </a:lnTo>
                </a:path>
                <a:path w="20954" h="539114">
                  <a:moveTo>
                    <a:pt x="20476" y="535178"/>
                  </a:moveTo>
                  <a:lnTo>
                    <a:pt x="20476" y="254093"/>
                  </a:lnTo>
                </a:path>
                <a:path w="20954" h="539114">
                  <a:moveTo>
                    <a:pt x="20476" y="254093"/>
                  </a:moveTo>
                  <a:lnTo>
                    <a:pt x="20476" y="184287"/>
                  </a:lnTo>
                </a:path>
                <a:path w="20954" h="539114">
                  <a:moveTo>
                    <a:pt x="20476" y="184287"/>
                  </a:moveTo>
                  <a:lnTo>
                    <a:pt x="20476" y="3722"/>
                  </a:lnTo>
                </a:path>
                <a:path w="20954" h="539114">
                  <a:moveTo>
                    <a:pt x="0" y="0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73" name="object 22373"/>
            <p:cNvSpPr/>
            <p:nvPr/>
          </p:nvSpPr>
          <p:spPr>
            <a:xfrm>
              <a:off x="8724807" y="2699161"/>
              <a:ext cx="1743710" cy="69850"/>
            </a:xfrm>
            <a:custGeom>
              <a:avLst/>
              <a:gdLst/>
              <a:ahLst/>
              <a:cxnLst/>
              <a:rect l="l" t="t" r="r" b="b"/>
              <a:pathLst>
                <a:path w="1743709" h="69850">
                  <a:moveTo>
                    <a:pt x="0" y="69805"/>
                  </a:moveTo>
                  <a:lnTo>
                    <a:pt x="1743286" y="69805"/>
                  </a:lnTo>
                </a:path>
                <a:path w="1743709" h="69850">
                  <a:moveTo>
                    <a:pt x="1743286" y="0"/>
                  </a:moveTo>
                  <a:lnTo>
                    <a:pt x="0" y="0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74" name="object 22374"/>
            <p:cNvSpPr/>
            <p:nvPr/>
          </p:nvSpPr>
          <p:spPr>
            <a:xfrm>
              <a:off x="8721084" y="2699161"/>
              <a:ext cx="3810" cy="69850"/>
            </a:xfrm>
            <a:custGeom>
              <a:avLst/>
              <a:gdLst/>
              <a:ahLst/>
              <a:cxnLst/>
              <a:rect l="l" t="t" r="r" b="b"/>
              <a:pathLst>
                <a:path w="3809" h="69850">
                  <a:moveTo>
                    <a:pt x="3722" y="0"/>
                  </a:moveTo>
                  <a:lnTo>
                    <a:pt x="0" y="0"/>
                  </a:lnTo>
                </a:path>
                <a:path w="3809" h="69850">
                  <a:moveTo>
                    <a:pt x="0" y="0"/>
                  </a:moveTo>
                  <a:lnTo>
                    <a:pt x="0" y="69805"/>
                  </a:lnTo>
                </a:path>
                <a:path w="3809" h="69850">
                  <a:moveTo>
                    <a:pt x="0" y="69805"/>
                  </a:moveTo>
                  <a:lnTo>
                    <a:pt x="3722" y="6980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75" name="object 22375"/>
            <p:cNvSpPr/>
            <p:nvPr/>
          </p:nvSpPr>
          <p:spPr>
            <a:xfrm>
              <a:off x="7358473" y="3050052"/>
              <a:ext cx="1366520" cy="27940"/>
            </a:xfrm>
            <a:custGeom>
              <a:avLst/>
              <a:gdLst/>
              <a:ahLst/>
              <a:cxnLst/>
              <a:rect l="l" t="t" r="r" b="b"/>
              <a:pathLst>
                <a:path w="1366520" h="27939">
                  <a:moveTo>
                    <a:pt x="1338411" y="0"/>
                  </a:moveTo>
                  <a:lnTo>
                    <a:pt x="0" y="0"/>
                  </a:lnTo>
                </a:path>
                <a:path w="1366520" h="27939">
                  <a:moveTo>
                    <a:pt x="0" y="27922"/>
                  </a:moveTo>
                  <a:lnTo>
                    <a:pt x="1366334" y="27922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376" name="object 22376"/>
          <p:cNvSpPr/>
          <p:nvPr/>
        </p:nvSpPr>
        <p:spPr>
          <a:xfrm>
            <a:off x="8724807" y="3075182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2792"/>
                </a:moveTo>
                <a:lnTo>
                  <a:pt x="0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77" name="object 22377"/>
          <p:cNvSpPr/>
          <p:nvPr/>
        </p:nvSpPr>
        <p:spPr>
          <a:xfrm>
            <a:off x="8724807" y="3050052"/>
            <a:ext cx="0" cy="25400"/>
          </a:xfrm>
          <a:custGeom>
            <a:avLst/>
            <a:gdLst/>
            <a:ahLst/>
            <a:cxnLst/>
            <a:rect l="l" t="t" r="r" b="b"/>
            <a:pathLst>
              <a:path h="25400">
                <a:moveTo>
                  <a:pt x="0" y="25130"/>
                </a:moveTo>
                <a:lnTo>
                  <a:pt x="0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78" name="object 22378"/>
          <p:cNvSpPr/>
          <p:nvPr/>
        </p:nvSpPr>
        <p:spPr>
          <a:xfrm>
            <a:off x="7333343" y="3053775"/>
            <a:ext cx="1388110" cy="21590"/>
          </a:xfrm>
          <a:custGeom>
            <a:avLst/>
            <a:gdLst/>
            <a:ahLst/>
            <a:cxnLst/>
            <a:rect l="l" t="t" r="r" b="b"/>
            <a:pathLst>
              <a:path w="1388109" h="21589">
                <a:moveTo>
                  <a:pt x="25130" y="0"/>
                </a:moveTo>
                <a:lnTo>
                  <a:pt x="1367265" y="0"/>
                </a:lnTo>
              </a:path>
              <a:path w="1388109" h="21589">
                <a:moveTo>
                  <a:pt x="25130" y="21407"/>
                </a:moveTo>
                <a:lnTo>
                  <a:pt x="21407" y="21407"/>
                </a:lnTo>
              </a:path>
              <a:path w="1388109" h="21589">
                <a:moveTo>
                  <a:pt x="21407" y="21407"/>
                </a:moveTo>
                <a:lnTo>
                  <a:pt x="0" y="21407"/>
                </a:lnTo>
              </a:path>
              <a:path w="1388109" h="21589">
                <a:moveTo>
                  <a:pt x="25130" y="0"/>
                </a:moveTo>
                <a:lnTo>
                  <a:pt x="21407" y="0"/>
                </a:lnTo>
              </a:path>
              <a:path w="1388109" h="21589">
                <a:moveTo>
                  <a:pt x="25130" y="21407"/>
                </a:moveTo>
                <a:lnTo>
                  <a:pt x="1387741" y="214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79" name="object 22379"/>
          <p:cNvSpPr/>
          <p:nvPr/>
        </p:nvSpPr>
        <p:spPr>
          <a:xfrm>
            <a:off x="15364745" y="3186871"/>
            <a:ext cx="139700" cy="0"/>
          </a:xfrm>
          <a:custGeom>
            <a:avLst/>
            <a:gdLst/>
            <a:ahLst/>
            <a:cxnLst/>
            <a:rect l="l" t="t" r="r" b="b"/>
            <a:pathLst>
              <a:path w="139700">
                <a:moveTo>
                  <a:pt x="0" y="0"/>
                </a:moveTo>
                <a:lnTo>
                  <a:pt x="139611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80" name="object 22380"/>
          <p:cNvSpPr/>
          <p:nvPr/>
        </p:nvSpPr>
        <p:spPr>
          <a:xfrm>
            <a:off x="15364745" y="3117065"/>
            <a:ext cx="139700" cy="0"/>
          </a:xfrm>
          <a:custGeom>
            <a:avLst/>
            <a:gdLst/>
            <a:ahLst/>
            <a:cxnLst/>
            <a:rect l="l" t="t" r="r" b="b"/>
            <a:pathLst>
              <a:path w="139700">
                <a:moveTo>
                  <a:pt x="139611" y="0"/>
                </a:moveTo>
                <a:lnTo>
                  <a:pt x="0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81" name="object 22381"/>
          <p:cNvSpPr/>
          <p:nvPr/>
        </p:nvSpPr>
        <p:spPr>
          <a:xfrm>
            <a:off x="14539174" y="3186871"/>
            <a:ext cx="826135" cy="0"/>
          </a:xfrm>
          <a:custGeom>
            <a:avLst/>
            <a:gdLst/>
            <a:ahLst/>
            <a:cxnLst/>
            <a:rect l="l" t="t" r="r" b="b"/>
            <a:pathLst>
              <a:path w="826134">
                <a:moveTo>
                  <a:pt x="0" y="0"/>
                </a:moveTo>
                <a:lnTo>
                  <a:pt x="825571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82" name="object 22382"/>
          <p:cNvSpPr/>
          <p:nvPr/>
        </p:nvSpPr>
        <p:spPr>
          <a:xfrm>
            <a:off x="14539174" y="3117065"/>
            <a:ext cx="826135" cy="69850"/>
          </a:xfrm>
          <a:custGeom>
            <a:avLst/>
            <a:gdLst/>
            <a:ahLst/>
            <a:cxnLst/>
            <a:rect l="l" t="t" r="r" b="b"/>
            <a:pathLst>
              <a:path w="826134" h="69850">
                <a:moveTo>
                  <a:pt x="825571" y="0"/>
                </a:moveTo>
                <a:lnTo>
                  <a:pt x="0" y="0"/>
                </a:lnTo>
              </a:path>
              <a:path w="826134" h="69850">
                <a:moveTo>
                  <a:pt x="0" y="0"/>
                </a:moveTo>
                <a:lnTo>
                  <a:pt x="0" y="69805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83" name="object 22383"/>
          <p:cNvSpPr/>
          <p:nvPr/>
        </p:nvSpPr>
        <p:spPr>
          <a:xfrm>
            <a:off x="10134886" y="4399633"/>
            <a:ext cx="302895" cy="45720"/>
          </a:xfrm>
          <a:custGeom>
            <a:avLst/>
            <a:gdLst/>
            <a:ahLst/>
            <a:cxnLst/>
            <a:rect l="l" t="t" r="r" b="b"/>
            <a:pathLst>
              <a:path w="302895" h="45720">
                <a:moveTo>
                  <a:pt x="295046" y="7445"/>
                </a:moveTo>
                <a:lnTo>
                  <a:pt x="295046" y="0"/>
                </a:lnTo>
              </a:path>
              <a:path w="302895" h="45720">
                <a:moveTo>
                  <a:pt x="295046" y="0"/>
                </a:moveTo>
                <a:lnTo>
                  <a:pt x="7445" y="0"/>
                </a:lnTo>
              </a:path>
              <a:path w="302895" h="45720">
                <a:moveTo>
                  <a:pt x="7445" y="0"/>
                </a:moveTo>
                <a:lnTo>
                  <a:pt x="7445" y="7445"/>
                </a:lnTo>
              </a:path>
              <a:path w="302895" h="45720">
                <a:moveTo>
                  <a:pt x="7445" y="7445"/>
                </a:moveTo>
                <a:lnTo>
                  <a:pt x="295046" y="7445"/>
                </a:lnTo>
              </a:path>
              <a:path w="302895" h="45720">
                <a:moveTo>
                  <a:pt x="7445" y="7445"/>
                </a:moveTo>
                <a:lnTo>
                  <a:pt x="0" y="7445"/>
                </a:lnTo>
              </a:path>
              <a:path w="302895" h="45720">
                <a:moveTo>
                  <a:pt x="0" y="7445"/>
                </a:moveTo>
                <a:lnTo>
                  <a:pt x="0" y="45606"/>
                </a:lnTo>
              </a:path>
              <a:path w="302895" h="45720">
                <a:moveTo>
                  <a:pt x="0" y="45606"/>
                </a:moveTo>
                <a:lnTo>
                  <a:pt x="11168" y="45606"/>
                </a:lnTo>
              </a:path>
              <a:path w="302895" h="45720">
                <a:moveTo>
                  <a:pt x="11168" y="45606"/>
                </a:moveTo>
                <a:lnTo>
                  <a:pt x="11168" y="7445"/>
                </a:lnTo>
              </a:path>
              <a:path w="302895" h="45720">
                <a:moveTo>
                  <a:pt x="302492" y="7445"/>
                </a:moveTo>
                <a:lnTo>
                  <a:pt x="295046" y="7445"/>
                </a:lnTo>
              </a:path>
              <a:path w="302895" h="45720">
                <a:moveTo>
                  <a:pt x="290392" y="7445"/>
                </a:moveTo>
                <a:lnTo>
                  <a:pt x="290392" y="45606"/>
                </a:lnTo>
              </a:path>
              <a:path w="302895" h="45720">
                <a:moveTo>
                  <a:pt x="290392" y="45606"/>
                </a:moveTo>
                <a:lnTo>
                  <a:pt x="302492" y="45606"/>
                </a:lnTo>
              </a:path>
              <a:path w="302895" h="45720">
                <a:moveTo>
                  <a:pt x="302492" y="45606"/>
                </a:moveTo>
                <a:lnTo>
                  <a:pt x="302492" y="74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384" name="object 22384"/>
          <p:cNvGrpSpPr/>
          <p:nvPr/>
        </p:nvGrpSpPr>
        <p:grpSpPr>
          <a:xfrm>
            <a:off x="9970144" y="4928761"/>
            <a:ext cx="631190" cy="33020"/>
            <a:chOff x="9970144" y="4928761"/>
            <a:chExt cx="631190" cy="33020"/>
          </a:xfrm>
        </p:grpSpPr>
        <p:sp>
          <p:nvSpPr>
            <p:cNvPr id="22385" name="object 22385"/>
            <p:cNvSpPr/>
            <p:nvPr/>
          </p:nvSpPr>
          <p:spPr>
            <a:xfrm>
              <a:off x="9973867" y="4931088"/>
              <a:ext cx="624205" cy="27940"/>
            </a:xfrm>
            <a:custGeom>
              <a:avLst/>
              <a:gdLst/>
              <a:ahLst/>
              <a:cxnLst/>
              <a:rect l="l" t="t" r="r" b="b"/>
              <a:pathLst>
                <a:path w="624204" h="27939">
                  <a:moveTo>
                    <a:pt x="0" y="27922"/>
                  </a:moveTo>
                  <a:lnTo>
                    <a:pt x="623599" y="27922"/>
                  </a:lnTo>
                </a:path>
                <a:path w="624204" h="27939">
                  <a:moveTo>
                    <a:pt x="623599" y="0"/>
                  </a:moveTo>
                  <a:lnTo>
                    <a:pt x="0" y="0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86" name="object 22386"/>
            <p:cNvSpPr/>
            <p:nvPr/>
          </p:nvSpPr>
          <p:spPr>
            <a:xfrm>
              <a:off x="9970144" y="4934811"/>
              <a:ext cx="631190" cy="21590"/>
            </a:xfrm>
            <a:custGeom>
              <a:avLst/>
              <a:gdLst/>
              <a:ahLst/>
              <a:cxnLst/>
              <a:rect l="l" t="t" r="r" b="b"/>
              <a:pathLst>
                <a:path w="631190" h="21589">
                  <a:moveTo>
                    <a:pt x="627322" y="21407"/>
                  </a:moveTo>
                  <a:lnTo>
                    <a:pt x="3722" y="21407"/>
                  </a:lnTo>
                </a:path>
                <a:path w="631190" h="21589">
                  <a:moveTo>
                    <a:pt x="631045" y="21407"/>
                  </a:moveTo>
                  <a:lnTo>
                    <a:pt x="627322" y="21407"/>
                  </a:lnTo>
                </a:path>
                <a:path w="631190" h="21589">
                  <a:moveTo>
                    <a:pt x="631045" y="0"/>
                  </a:moveTo>
                  <a:lnTo>
                    <a:pt x="627322" y="0"/>
                  </a:lnTo>
                </a:path>
                <a:path w="631190" h="21589">
                  <a:moveTo>
                    <a:pt x="627322" y="0"/>
                  </a:moveTo>
                  <a:lnTo>
                    <a:pt x="3722" y="0"/>
                  </a:lnTo>
                </a:path>
                <a:path w="631190" h="21589">
                  <a:moveTo>
                    <a:pt x="3722" y="0"/>
                  </a:moveTo>
                  <a:lnTo>
                    <a:pt x="0" y="0"/>
                  </a:lnTo>
                </a:path>
                <a:path w="631190" h="21589">
                  <a:moveTo>
                    <a:pt x="3722" y="21407"/>
                  </a:moveTo>
                  <a:lnTo>
                    <a:pt x="0" y="214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387" name="object 22387"/>
          <p:cNvSpPr/>
          <p:nvPr/>
        </p:nvSpPr>
        <p:spPr>
          <a:xfrm>
            <a:off x="14498220" y="8779720"/>
            <a:ext cx="1020444" cy="0"/>
          </a:xfrm>
          <a:custGeom>
            <a:avLst/>
            <a:gdLst/>
            <a:ahLst/>
            <a:cxnLst/>
            <a:rect l="l" t="t" r="r" b="b"/>
            <a:pathLst>
              <a:path w="1020444">
                <a:moveTo>
                  <a:pt x="1020096" y="0"/>
                </a:moveTo>
                <a:lnTo>
                  <a:pt x="0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88" name="object 22388"/>
          <p:cNvSpPr/>
          <p:nvPr/>
        </p:nvSpPr>
        <p:spPr>
          <a:xfrm>
            <a:off x="9542933" y="8779720"/>
            <a:ext cx="1242060" cy="0"/>
          </a:xfrm>
          <a:custGeom>
            <a:avLst/>
            <a:gdLst/>
            <a:ahLst/>
            <a:cxnLst/>
            <a:rect l="l" t="t" r="r" b="b"/>
            <a:pathLst>
              <a:path w="1242059">
                <a:moveTo>
                  <a:pt x="1241614" y="0"/>
                </a:moveTo>
                <a:lnTo>
                  <a:pt x="627322" y="0"/>
                </a:lnTo>
              </a:path>
              <a:path w="1242059">
                <a:moveTo>
                  <a:pt x="599400" y="0"/>
                </a:moveTo>
                <a:lnTo>
                  <a:pt x="0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389" name="object 22389"/>
          <p:cNvGrpSpPr/>
          <p:nvPr/>
        </p:nvGrpSpPr>
        <p:grpSpPr>
          <a:xfrm>
            <a:off x="3017476" y="8062116"/>
            <a:ext cx="12559030" cy="789940"/>
            <a:chOff x="3017476" y="8062116"/>
            <a:chExt cx="12559030" cy="789940"/>
          </a:xfrm>
        </p:grpSpPr>
        <p:sp>
          <p:nvSpPr>
            <p:cNvPr id="22390" name="object 22390"/>
            <p:cNvSpPr/>
            <p:nvPr/>
          </p:nvSpPr>
          <p:spPr>
            <a:xfrm>
              <a:off x="3017476" y="8185905"/>
              <a:ext cx="12557125" cy="664210"/>
            </a:xfrm>
            <a:custGeom>
              <a:avLst/>
              <a:gdLst/>
              <a:ahLst/>
              <a:cxnLst/>
              <a:rect l="l" t="t" r="r" b="b"/>
              <a:pathLst>
                <a:path w="12557125" h="664209">
                  <a:moveTo>
                    <a:pt x="0" y="663621"/>
                  </a:moveTo>
                  <a:lnTo>
                    <a:pt x="12500841" y="663621"/>
                  </a:lnTo>
                </a:path>
                <a:path w="12557125" h="664209">
                  <a:moveTo>
                    <a:pt x="12500841" y="663621"/>
                  </a:moveTo>
                  <a:lnTo>
                    <a:pt x="12500841" y="593815"/>
                  </a:lnTo>
                </a:path>
                <a:path w="12557125" h="664209">
                  <a:moveTo>
                    <a:pt x="12486880" y="0"/>
                  </a:moveTo>
                  <a:lnTo>
                    <a:pt x="12486880" y="592884"/>
                  </a:lnTo>
                </a:path>
                <a:path w="12557125" h="664209">
                  <a:moveTo>
                    <a:pt x="12486880" y="592884"/>
                  </a:moveTo>
                  <a:lnTo>
                    <a:pt x="12556686" y="592884"/>
                  </a:lnTo>
                </a:path>
                <a:path w="12557125" h="664209">
                  <a:moveTo>
                    <a:pt x="12556686" y="592884"/>
                  </a:moveTo>
                  <a:lnTo>
                    <a:pt x="12556686" y="0"/>
                  </a:lnTo>
                </a:path>
                <a:path w="12557125" h="664209">
                  <a:moveTo>
                    <a:pt x="12556686" y="0"/>
                  </a:moveTo>
                  <a:lnTo>
                    <a:pt x="12486880" y="0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391" name="object 22391"/>
            <p:cNvPicPr/>
            <p:nvPr/>
          </p:nvPicPr>
          <p:blipFill>
            <a:blip r:embed="rId140" cstate="print"/>
            <a:stretch>
              <a:fillRect/>
            </a:stretch>
          </p:blipFill>
          <p:spPr>
            <a:xfrm>
              <a:off x="6891238" y="8062116"/>
              <a:ext cx="236409" cy="246647"/>
            </a:xfrm>
            <a:prstGeom prst="rect">
              <a:avLst/>
            </a:prstGeom>
          </p:spPr>
        </p:pic>
        <p:pic>
          <p:nvPicPr>
            <p:cNvPr id="22392" name="object 22392"/>
            <p:cNvPicPr/>
            <p:nvPr/>
          </p:nvPicPr>
          <p:blipFill>
            <a:blip r:embed="rId141" cstate="print"/>
            <a:stretch>
              <a:fillRect/>
            </a:stretch>
          </p:blipFill>
          <p:spPr>
            <a:xfrm>
              <a:off x="7194661" y="8062116"/>
              <a:ext cx="236409" cy="246647"/>
            </a:xfrm>
            <a:prstGeom prst="rect">
              <a:avLst/>
            </a:prstGeom>
          </p:spPr>
        </p:pic>
      </p:grpSp>
      <p:grpSp>
        <p:nvGrpSpPr>
          <p:cNvPr id="22393" name="object 22393"/>
          <p:cNvGrpSpPr/>
          <p:nvPr/>
        </p:nvGrpSpPr>
        <p:grpSpPr>
          <a:xfrm>
            <a:off x="10465766" y="3116134"/>
            <a:ext cx="33020" cy="875030"/>
            <a:chOff x="10465766" y="3116134"/>
            <a:chExt cx="33020" cy="875030"/>
          </a:xfrm>
        </p:grpSpPr>
        <p:sp>
          <p:nvSpPr>
            <p:cNvPr id="22394" name="object 22394"/>
            <p:cNvSpPr/>
            <p:nvPr/>
          </p:nvSpPr>
          <p:spPr>
            <a:xfrm>
              <a:off x="10468093" y="3186871"/>
              <a:ext cx="27940" cy="779145"/>
            </a:xfrm>
            <a:custGeom>
              <a:avLst/>
              <a:gdLst/>
              <a:ahLst/>
              <a:cxnLst/>
              <a:rect l="l" t="t" r="r" b="b"/>
              <a:pathLst>
                <a:path w="27940" h="779145">
                  <a:moveTo>
                    <a:pt x="27922" y="779033"/>
                  </a:moveTo>
                  <a:lnTo>
                    <a:pt x="27922" y="0"/>
                  </a:lnTo>
                </a:path>
                <a:path w="27940" h="779145">
                  <a:moveTo>
                    <a:pt x="0" y="0"/>
                  </a:moveTo>
                  <a:lnTo>
                    <a:pt x="0" y="779033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95" name="object 22395"/>
            <p:cNvSpPr/>
            <p:nvPr/>
          </p:nvSpPr>
          <p:spPr>
            <a:xfrm>
              <a:off x="10468093" y="3117065"/>
              <a:ext cx="27940" cy="874394"/>
            </a:xfrm>
            <a:custGeom>
              <a:avLst/>
              <a:gdLst/>
              <a:ahLst/>
              <a:cxnLst/>
              <a:rect l="l" t="t" r="r" b="b"/>
              <a:pathLst>
                <a:path w="27940" h="874395">
                  <a:moveTo>
                    <a:pt x="27922" y="69805"/>
                  </a:moveTo>
                  <a:lnTo>
                    <a:pt x="24199" y="69805"/>
                  </a:lnTo>
                </a:path>
                <a:path w="27940" h="874395">
                  <a:moveTo>
                    <a:pt x="24199" y="69805"/>
                  </a:moveTo>
                  <a:lnTo>
                    <a:pt x="24199" y="848839"/>
                  </a:lnTo>
                </a:path>
                <a:path w="27940" h="874395">
                  <a:moveTo>
                    <a:pt x="3722" y="69805"/>
                  </a:moveTo>
                  <a:lnTo>
                    <a:pt x="3722" y="0"/>
                  </a:lnTo>
                </a:path>
                <a:path w="27940" h="874395">
                  <a:moveTo>
                    <a:pt x="3722" y="0"/>
                  </a:moveTo>
                  <a:lnTo>
                    <a:pt x="0" y="0"/>
                  </a:lnTo>
                </a:path>
                <a:path w="27940" h="874395">
                  <a:moveTo>
                    <a:pt x="3722" y="873969"/>
                  </a:moveTo>
                  <a:lnTo>
                    <a:pt x="3722" y="852562"/>
                  </a:lnTo>
                </a:path>
                <a:path w="27940" h="874395">
                  <a:moveTo>
                    <a:pt x="3722" y="852562"/>
                  </a:moveTo>
                  <a:lnTo>
                    <a:pt x="3722" y="848839"/>
                  </a:lnTo>
                </a:path>
                <a:path w="27940" h="874395">
                  <a:moveTo>
                    <a:pt x="24199" y="69805"/>
                  </a:moveTo>
                  <a:lnTo>
                    <a:pt x="3722" y="69805"/>
                  </a:lnTo>
                </a:path>
                <a:path w="27940" h="874395">
                  <a:moveTo>
                    <a:pt x="3722" y="69805"/>
                  </a:moveTo>
                  <a:lnTo>
                    <a:pt x="3722" y="848839"/>
                  </a:lnTo>
                </a:path>
                <a:path w="27940" h="874395">
                  <a:moveTo>
                    <a:pt x="24199" y="852562"/>
                  </a:moveTo>
                  <a:lnTo>
                    <a:pt x="24199" y="84883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396" name="object 22396"/>
          <p:cNvSpPr/>
          <p:nvPr/>
        </p:nvSpPr>
        <p:spPr>
          <a:xfrm>
            <a:off x="5766898" y="3228755"/>
            <a:ext cx="73660" cy="36830"/>
          </a:xfrm>
          <a:custGeom>
            <a:avLst/>
            <a:gdLst/>
            <a:ahLst/>
            <a:cxnLst/>
            <a:rect l="l" t="t" r="r" b="b"/>
            <a:pathLst>
              <a:path w="73660" h="36829">
                <a:moveTo>
                  <a:pt x="53983" y="31645"/>
                </a:moveTo>
                <a:lnTo>
                  <a:pt x="63290" y="25130"/>
                </a:lnTo>
              </a:path>
              <a:path w="73660" h="36829">
                <a:moveTo>
                  <a:pt x="63290" y="25130"/>
                </a:moveTo>
                <a:lnTo>
                  <a:pt x="70736" y="16753"/>
                </a:lnTo>
              </a:path>
              <a:path w="73660" h="36829">
                <a:moveTo>
                  <a:pt x="70736" y="16753"/>
                </a:moveTo>
                <a:lnTo>
                  <a:pt x="73528" y="13030"/>
                </a:lnTo>
              </a:path>
              <a:path w="73660" h="36829">
                <a:moveTo>
                  <a:pt x="37229" y="36299"/>
                </a:moveTo>
                <a:lnTo>
                  <a:pt x="45606" y="35368"/>
                </a:lnTo>
              </a:path>
              <a:path w="73660" h="36829">
                <a:moveTo>
                  <a:pt x="45606" y="35368"/>
                </a:moveTo>
                <a:lnTo>
                  <a:pt x="53983" y="32576"/>
                </a:lnTo>
              </a:path>
              <a:path w="73660" h="36829">
                <a:moveTo>
                  <a:pt x="53983" y="32576"/>
                </a:moveTo>
                <a:lnTo>
                  <a:pt x="53983" y="31645"/>
                </a:lnTo>
              </a:path>
              <a:path w="73660" h="36829">
                <a:moveTo>
                  <a:pt x="2792" y="15822"/>
                </a:moveTo>
                <a:lnTo>
                  <a:pt x="8376" y="23268"/>
                </a:lnTo>
              </a:path>
              <a:path w="73660" h="36829">
                <a:moveTo>
                  <a:pt x="8376" y="23268"/>
                </a:moveTo>
                <a:lnTo>
                  <a:pt x="15822" y="29783"/>
                </a:lnTo>
              </a:path>
              <a:path w="73660" h="36829">
                <a:moveTo>
                  <a:pt x="15822" y="29783"/>
                </a:moveTo>
                <a:lnTo>
                  <a:pt x="24199" y="34437"/>
                </a:lnTo>
              </a:path>
              <a:path w="73660" h="36829">
                <a:moveTo>
                  <a:pt x="24199" y="34437"/>
                </a:moveTo>
                <a:lnTo>
                  <a:pt x="33506" y="36299"/>
                </a:lnTo>
              </a:path>
              <a:path w="73660" h="36829">
                <a:moveTo>
                  <a:pt x="33506" y="36299"/>
                </a:moveTo>
                <a:lnTo>
                  <a:pt x="37229" y="36299"/>
                </a:lnTo>
              </a:path>
              <a:path w="73660" h="36829">
                <a:moveTo>
                  <a:pt x="930" y="0"/>
                </a:moveTo>
                <a:lnTo>
                  <a:pt x="0" y="4653"/>
                </a:lnTo>
              </a:path>
              <a:path w="73660" h="36829">
                <a:moveTo>
                  <a:pt x="0" y="4653"/>
                </a:moveTo>
                <a:lnTo>
                  <a:pt x="930" y="10238"/>
                </a:lnTo>
              </a:path>
              <a:path w="73660" h="36829">
                <a:moveTo>
                  <a:pt x="930" y="10238"/>
                </a:moveTo>
                <a:lnTo>
                  <a:pt x="1861" y="14891"/>
                </a:lnTo>
              </a:path>
              <a:path w="73660" h="36829">
                <a:moveTo>
                  <a:pt x="1861" y="14891"/>
                </a:moveTo>
                <a:lnTo>
                  <a:pt x="2792" y="158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397" name="object 22397"/>
          <p:cNvGrpSpPr/>
          <p:nvPr/>
        </p:nvGrpSpPr>
        <p:grpSpPr>
          <a:xfrm>
            <a:off x="5738045" y="3117065"/>
            <a:ext cx="116839" cy="176530"/>
            <a:chOff x="5738045" y="3117065"/>
            <a:chExt cx="116839" cy="176530"/>
          </a:xfrm>
        </p:grpSpPr>
        <p:sp>
          <p:nvSpPr>
            <p:cNvPr id="22398" name="object 22398"/>
            <p:cNvSpPr/>
            <p:nvPr/>
          </p:nvSpPr>
          <p:spPr>
            <a:xfrm>
              <a:off x="5766898" y="3145918"/>
              <a:ext cx="54610" cy="36830"/>
            </a:xfrm>
            <a:custGeom>
              <a:avLst/>
              <a:gdLst/>
              <a:ahLst/>
              <a:cxnLst/>
              <a:rect l="l" t="t" r="r" b="b"/>
              <a:pathLst>
                <a:path w="54610" h="36830">
                  <a:moveTo>
                    <a:pt x="2792" y="20476"/>
                  </a:moveTo>
                  <a:lnTo>
                    <a:pt x="930" y="25130"/>
                  </a:lnTo>
                </a:path>
                <a:path w="54610" h="36830">
                  <a:moveTo>
                    <a:pt x="930" y="25130"/>
                  </a:moveTo>
                  <a:lnTo>
                    <a:pt x="0" y="29783"/>
                  </a:lnTo>
                </a:path>
                <a:path w="54610" h="36830">
                  <a:moveTo>
                    <a:pt x="0" y="29783"/>
                  </a:moveTo>
                  <a:lnTo>
                    <a:pt x="0" y="35368"/>
                  </a:lnTo>
                </a:path>
                <a:path w="54610" h="36830">
                  <a:moveTo>
                    <a:pt x="0" y="35368"/>
                  </a:moveTo>
                  <a:lnTo>
                    <a:pt x="930" y="36299"/>
                  </a:lnTo>
                </a:path>
                <a:path w="54610" h="36830">
                  <a:moveTo>
                    <a:pt x="37229" y="0"/>
                  </a:moveTo>
                  <a:lnTo>
                    <a:pt x="27922" y="930"/>
                  </a:lnTo>
                </a:path>
                <a:path w="54610" h="36830">
                  <a:moveTo>
                    <a:pt x="27922" y="930"/>
                  </a:moveTo>
                  <a:lnTo>
                    <a:pt x="18614" y="4653"/>
                  </a:lnTo>
                </a:path>
                <a:path w="54610" h="36830">
                  <a:moveTo>
                    <a:pt x="18614" y="4653"/>
                  </a:moveTo>
                  <a:lnTo>
                    <a:pt x="11168" y="10238"/>
                  </a:lnTo>
                </a:path>
                <a:path w="54610" h="36830">
                  <a:moveTo>
                    <a:pt x="11168" y="10238"/>
                  </a:moveTo>
                  <a:lnTo>
                    <a:pt x="4653" y="17684"/>
                  </a:lnTo>
                </a:path>
                <a:path w="54610" h="36830">
                  <a:moveTo>
                    <a:pt x="4653" y="17684"/>
                  </a:moveTo>
                  <a:lnTo>
                    <a:pt x="2792" y="20476"/>
                  </a:lnTo>
                </a:path>
                <a:path w="54610" h="36830">
                  <a:moveTo>
                    <a:pt x="53983" y="4653"/>
                  </a:moveTo>
                  <a:lnTo>
                    <a:pt x="45606" y="930"/>
                  </a:lnTo>
                </a:path>
                <a:path w="54610" h="36830">
                  <a:moveTo>
                    <a:pt x="45606" y="930"/>
                  </a:moveTo>
                  <a:lnTo>
                    <a:pt x="372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99" name="object 22399"/>
            <p:cNvSpPr/>
            <p:nvPr/>
          </p:nvSpPr>
          <p:spPr>
            <a:xfrm>
              <a:off x="5803197" y="3144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0" name="object 22400"/>
            <p:cNvSpPr/>
            <p:nvPr/>
          </p:nvSpPr>
          <p:spPr>
            <a:xfrm>
              <a:off x="5738976" y="3139403"/>
              <a:ext cx="114935" cy="132715"/>
            </a:xfrm>
            <a:custGeom>
              <a:avLst/>
              <a:gdLst/>
              <a:ahLst/>
              <a:cxnLst/>
              <a:rect l="l" t="t" r="r" b="b"/>
              <a:pathLst>
                <a:path w="114935" h="132714">
                  <a:moveTo>
                    <a:pt x="101451" y="29783"/>
                  </a:moveTo>
                  <a:lnTo>
                    <a:pt x="94005" y="20476"/>
                  </a:lnTo>
                </a:path>
                <a:path w="114935" h="132714">
                  <a:moveTo>
                    <a:pt x="94005" y="20476"/>
                  </a:moveTo>
                  <a:lnTo>
                    <a:pt x="85628" y="13030"/>
                  </a:lnTo>
                </a:path>
                <a:path w="114935" h="132714">
                  <a:moveTo>
                    <a:pt x="85628" y="13030"/>
                  </a:moveTo>
                  <a:lnTo>
                    <a:pt x="81905" y="11168"/>
                  </a:lnTo>
                </a:path>
                <a:path w="114935" h="132714">
                  <a:moveTo>
                    <a:pt x="113550" y="45606"/>
                  </a:moveTo>
                  <a:lnTo>
                    <a:pt x="114481" y="55844"/>
                  </a:lnTo>
                </a:path>
                <a:path w="114935" h="132714">
                  <a:moveTo>
                    <a:pt x="114481" y="55844"/>
                  </a:moveTo>
                  <a:lnTo>
                    <a:pt x="114481" y="66082"/>
                  </a:lnTo>
                </a:path>
                <a:path w="114935" h="132714">
                  <a:moveTo>
                    <a:pt x="114481" y="66082"/>
                  </a:moveTo>
                  <a:lnTo>
                    <a:pt x="114481" y="76321"/>
                  </a:lnTo>
                </a:path>
                <a:path w="114935" h="132714">
                  <a:moveTo>
                    <a:pt x="114481" y="76321"/>
                  </a:moveTo>
                  <a:lnTo>
                    <a:pt x="113550" y="87490"/>
                  </a:lnTo>
                </a:path>
                <a:path w="114935" h="132714">
                  <a:moveTo>
                    <a:pt x="65152" y="0"/>
                  </a:moveTo>
                  <a:lnTo>
                    <a:pt x="67944" y="0"/>
                  </a:lnTo>
                </a:path>
                <a:path w="114935" h="132714">
                  <a:moveTo>
                    <a:pt x="67944" y="0"/>
                  </a:moveTo>
                  <a:lnTo>
                    <a:pt x="69805" y="0"/>
                  </a:lnTo>
                </a:path>
                <a:path w="114935" h="132714">
                  <a:moveTo>
                    <a:pt x="69805" y="0"/>
                  </a:moveTo>
                  <a:lnTo>
                    <a:pt x="72598" y="0"/>
                  </a:lnTo>
                </a:path>
                <a:path w="114935" h="132714">
                  <a:moveTo>
                    <a:pt x="72598" y="0"/>
                  </a:moveTo>
                  <a:lnTo>
                    <a:pt x="75390" y="930"/>
                  </a:lnTo>
                </a:path>
                <a:path w="114935" h="132714">
                  <a:moveTo>
                    <a:pt x="0" y="5584"/>
                  </a:moveTo>
                  <a:lnTo>
                    <a:pt x="21407" y="1861"/>
                  </a:lnTo>
                </a:path>
                <a:path w="114935" h="132714">
                  <a:moveTo>
                    <a:pt x="21407" y="1861"/>
                  </a:moveTo>
                  <a:lnTo>
                    <a:pt x="42814" y="0"/>
                  </a:lnTo>
                </a:path>
                <a:path w="114935" h="132714">
                  <a:moveTo>
                    <a:pt x="42814" y="0"/>
                  </a:moveTo>
                  <a:lnTo>
                    <a:pt x="65152" y="0"/>
                  </a:lnTo>
                </a:path>
                <a:path w="114935" h="132714">
                  <a:moveTo>
                    <a:pt x="0" y="126581"/>
                  </a:moveTo>
                  <a:lnTo>
                    <a:pt x="21407" y="130304"/>
                  </a:lnTo>
                </a:path>
                <a:path w="114935" h="132714">
                  <a:moveTo>
                    <a:pt x="21407" y="130304"/>
                  </a:moveTo>
                  <a:lnTo>
                    <a:pt x="42814" y="132165"/>
                  </a:lnTo>
                </a:path>
                <a:path w="114935" h="132714">
                  <a:moveTo>
                    <a:pt x="42814" y="132165"/>
                  </a:moveTo>
                  <a:lnTo>
                    <a:pt x="65152" y="132165"/>
                  </a:lnTo>
                </a:path>
                <a:path w="114935" h="132714">
                  <a:moveTo>
                    <a:pt x="75390" y="131235"/>
                  </a:moveTo>
                  <a:lnTo>
                    <a:pt x="72598" y="132165"/>
                  </a:lnTo>
                </a:path>
                <a:path w="114935" h="132714">
                  <a:moveTo>
                    <a:pt x="72598" y="132165"/>
                  </a:moveTo>
                  <a:lnTo>
                    <a:pt x="69805" y="132165"/>
                  </a:lnTo>
                </a:path>
                <a:path w="114935" h="132714">
                  <a:moveTo>
                    <a:pt x="69805" y="132165"/>
                  </a:moveTo>
                  <a:lnTo>
                    <a:pt x="67944" y="132165"/>
                  </a:lnTo>
                </a:path>
                <a:path w="114935" h="132714">
                  <a:moveTo>
                    <a:pt x="67944" y="132165"/>
                  </a:moveTo>
                  <a:lnTo>
                    <a:pt x="65152" y="132165"/>
                  </a:lnTo>
                </a:path>
                <a:path w="114935" h="132714">
                  <a:moveTo>
                    <a:pt x="75390" y="131235"/>
                  </a:moveTo>
                  <a:lnTo>
                    <a:pt x="80044" y="129373"/>
                  </a:lnTo>
                </a:path>
                <a:path w="114935" h="132714">
                  <a:moveTo>
                    <a:pt x="80044" y="129373"/>
                  </a:moveTo>
                  <a:lnTo>
                    <a:pt x="85628" y="127512"/>
                  </a:lnTo>
                </a:path>
                <a:path w="114935" h="132714">
                  <a:moveTo>
                    <a:pt x="85628" y="127512"/>
                  </a:moveTo>
                  <a:lnTo>
                    <a:pt x="85628" y="119135"/>
                  </a:lnTo>
                </a:path>
                <a:path w="114935" h="132714">
                  <a:moveTo>
                    <a:pt x="85628" y="119135"/>
                  </a:moveTo>
                  <a:lnTo>
                    <a:pt x="83767" y="120066"/>
                  </a:lnTo>
                </a:path>
                <a:path w="114935" h="132714">
                  <a:moveTo>
                    <a:pt x="83767" y="120066"/>
                  </a:moveTo>
                  <a:lnTo>
                    <a:pt x="81905" y="120996"/>
                  </a:lnTo>
                </a:path>
                <a:path w="114935" h="132714">
                  <a:moveTo>
                    <a:pt x="81905" y="120996"/>
                  </a:moveTo>
                  <a:lnTo>
                    <a:pt x="73528" y="124719"/>
                  </a:lnTo>
                </a:path>
                <a:path w="114935" h="132714">
                  <a:moveTo>
                    <a:pt x="73528" y="124719"/>
                  </a:moveTo>
                  <a:lnTo>
                    <a:pt x="65152" y="125650"/>
                  </a:lnTo>
                </a:path>
                <a:path w="114935" h="132714">
                  <a:moveTo>
                    <a:pt x="65152" y="125650"/>
                  </a:moveTo>
                  <a:lnTo>
                    <a:pt x="56775" y="124719"/>
                  </a:lnTo>
                </a:path>
                <a:path w="114935" h="132714">
                  <a:moveTo>
                    <a:pt x="56775" y="124719"/>
                  </a:moveTo>
                  <a:lnTo>
                    <a:pt x="48398" y="121927"/>
                  </a:lnTo>
                </a:path>
                <a:path w="114935" h="132714">
                  <a:moveTo>
                    <a:pt x="48398" y="121927"/>
                  </a:moveTo>
                  <a:lnTo>
                    <a:pt x="41883" y="118204"/>
                  </a:lnTo>
                </a:path>
                <a:path w="114935" h="132714">
                  <a:moveTo>
                    <a:pt x="41883" y="118204"/>
                  </a:moveTo>
                  <a:lnTo>
                    <a:pt x="35368" y="111689"/>
                  </a:lnTo>
                </a:path>
                <a:path w="114935" h="132714">
                  <a:moveTo>
                    <a:pt x="35368" y="111689"/>
                  </a:moveTo>
                  <a:lnTo>
                    <a:pt x="30714" y="105174"/>
                  </a:lnTo>
                </a:path>
                <a:path w="114935" h="132714">
                  <a:moveTo>
                    <a:pt x="30714" y="105174"/>
                  </a:moveTo>
                  <a:lnTo>
                    <a:pt x="28853" y="100520"/>
                  </a:lnTo>
                </a:path>
                <a:path w="114935" h="132714">
                  <a:moveTo>
                    <a:pt x="28853" y="100520"/>
                  </a:moveTo>
                  <a:lnTo>
                    <a:pt x="27922" y="94936"/>
                  </a:lnTo>
                </a:path>
                <a:path w="114935" h="132714">
                  <a:moveTo>
                    <a:pt x="27922" y="94936"/>
                  </a:moveTo>
                  <a:lnTo>
                    <a:pt x="28853" y="89351"/>
                  </a:lnTo>
                </a:path>
                <a:path w="114935" h="132714">
                  <a:moveTo>
                    <a:pt x="28853" y="89351"/>
                  </a:moveTo>
                  <a:lnTo>
                    <a:pt x="30714" y="74459"/>
                  </a:lnTo>
                </a:path>
                <a:path w="114935" h="132714">
                  <a:moveTo>
                    <a:pt x="30714" y="74459"/>
                  </a:moveTo>
                  <a:lnTo>
                    <a:pt x="30714" y="71667"/>
                  </a:lnTo>
                </a:path>
                <a:path w="114935" h="132714">
                  <a:moveTo>
                    <a:pt x="30714" y="61429"/>
                  </a:moveTo>
                  <a:lnTo>
                    <a:pt x="30714" y="58636"/>
                  </a:lnTo>
                </a:path>
                <a:path w="114935" h="132714">
                  <a:moveTo>
                    <a:pt x="30714" y="58636"/>
                  </a:moveTo>
                  <a:lnTo>
                    <a:pt x="28853" y="42814"/>
                  </a:lnTo>
                </a:path>
                <a:path w="114935" h="132714">
                  <a:moveTo>
                    <a:pt x="28853" y="42814"/>
                  </a:moveTo>
                  <a:lnTo>
                    <a:pt x="27922" y="37229"/>
                  </a:lnTo>
                </a:path>
                <a:path w="114935" h="132714">
                  <a:moveTo>
                    <a:pt x="27922" y="37229"/>
                  </a:moveTo>
                  <a:lnTo>
                    <a:pt x="28853" y="32576"/>
                  </a:lnTo>
                </a:path>
                <a:path w="114935" h="132714">
                  <a:moveTo>
                    <a:pt x="28853" y="32576"/>
                  </a:moveTo>
                  <a:lnTo>
                    <a:pt x="30714" y="26991"/>
                  </a:lnTo>
                </a:path>
                <a:path w="114935" h="132714">
                  <a:moveTo>
                    <a:pt x="30714" y="26991"/>
                  </a:moveTo>
                  <a:lnTo>
                    <a:pt x="35368" y="20476"/>
                  </a:lnTo>
                </a:path>
                <a:path w="114935" h="132714">
                  <a:moveTo>
                    <a:pt x="35368" y="20476"/>
                  </a:moveTo>
                  <a:lnTo>
                    <a:pt x="41883" y="14891"/>
                  </a:lnTo>
                </a:path>
                <a:path w="114935" h="132714">
                  <a:moveTo>
                    <a:pt x="41883" y="14891"/>
                  </a:moveTo>
                  <a:lnTo>
                    <a:pt x="48398" y="10238"/>
                  </a:lnTo>
                </a:path>
                <a:path w="114935" h="132714">
                  <a:moveTo>
                    <a:pt x="48398" y="10238"/>
                  </a:moveTo>
                  <a:lnTo>
                    <a:pt x="56775" y="7445"/>
                  </a:lnTo>
                </a:path>
                <a:path w="114935" h="132714">
                  <a:moveTo>
                    <a:pt x="56775" y="7445"/>
                  </a:moveTo>
                  <a:lnTo>
                    <a:pt x="65152" y="6515"/>
                  </a:lnTo>
                </a:path>
                <a:path w="114935" h="132714">
                  <a:moveTo>
                    <a:pt x="65152" y="6515"/>
                  </a:moveTo>
                  <a:lnTo>
                    <a:pt x="73528" y="7445"/>
                  </a:lnTo>
                </a:path>
                <a:path w="114935" h="132714">
                  <a:moveTo>
                    <a:pt x="73528" y="7445"/>
                  </a:moveTo>
                  <a:lnTo>
                    <a:pt x="81905" y="11168"/>
                  </a:lnTo>
                </a:path>
                <a:path w="114935" h="132714">
                  <a:moveTo>
                    <a:pt x="81905" y="11168"/>
                  </a:moveTo>
                  <a:lnTo>
                    <a:pt x="83767" y="12099"/>
                  </a:lnTo>
                </a:path>
                <a:path w="114935" h="132714">
                  <a:moveTo>
                    <a:pt x="83767" y="12099"/>
                  </a:moveTo>
                  <a:lnTo>
                    <a:pt x="85628" y="13030"/>
                  </a:lnTo>
                </a:path>
                <a:path w="114935" h="132714">
                  <a:moveTo>
                    <a:pt x="85628" y="13030"/>
                  </a:moveTo>
                  <a:lnTo>
                    <a:pt x="85628" y="4653"/>
                  </a:lnTo>
                </a:path>
                <a:path w="114935" h="132714">
                  <a:moveTo>
                    <a:pt x="85628" y="4653"/>
                  </a:moveTo>
                  <a:lnTo>
                    <a:pt x="80044" y="2792"/>
                  </a:lnTo>
                </a:path>
                <a:path w="114935" h="132714">
                  <a:moveTo>
                    <a:pt x="80044" y="2792"/>
                  </a:moveTo>
                  <a:lnTo>
                    <a:pt x="75390" y="930"/>
                  </a:lnTo>
                </a:path>
                <a:path w="114935" h="132714">
                  <a:moveTo>
                    <a:pt x="85628" y="4653"/>
                  </a:moveTo>
                  <a:lnTo>
                    <a:pt x="90282" y="7445"/>
                  </a:lnTo>
                </a:path>
                <a:path w="114935" h="132714">
                  <a:moveTo>
                    <a:pt x="90282" y="7445"/>
                  </a:moveTo>
                  <a:lnTo>
                    <a:pt x="94936" y="11168"/>
                  </a:lnTo>
                </a:path>
                <a:path w="114935" h="132714">
                  <a:moveTo>
                    <a:pt x="94936" y="11168"/>
                  </a:moveTo>
                  <a:lnTo>
                    <a:pt x="99589" y="14891"/>
                  </a:lnTo>
                </a:path>
                <a:path w="114935" h="132714">
                  <a:moveTo>
                    <a:pt x="99589" y="14891"/>
                  </a:moveTo>
                  <a:lnTo>
                    <a:pt x="103312" y="19545"/>
                  </a:lnTo>
                </a:path>
                <a:path w="114935" h="132714">
                  <a:moveTo>
                    <a:pt x="103312" y="19545"/>
                  </a:moveTo>
                  <a:lnTo>
                    <a:pt x="106104" y="24199"/>
                  </a:lnTo>
                </a:path>
                <a:path w="114935" h="132714">
                  <a:moveTo>
                    <a:pt x="106104" y="24199"/>
                  </a:moveTo>
                  <a:lnTo>
                    <a:pt x="108897" y="28853"/>
                  </a:lnTo>
                </a:path>
                <a:path w="114935" h="132714">
                  <a:moveTo>
                    <a:pt x="108897" y="28853"/>
                  </a:moveTo>
                  <a:lnTo>
                    <a:pt x="110758" y="34437"/>
                  </a:lnTo>
                </a:path>
                <a:path w="114935" h="132714">
                  <a:moveTo>
                    <a:pt x="110758" y="34437"/>
                  </a:moveTo>
                  <a:lnTo>
                    <a:pt x="112620" y="40022"/>
                  </a:lnTo>
                </a:path>
                <a:path w="114935" h="132714">
                  <a:moveTo>
                    <a:pt x="112620" y="40022"/>
                  </a:moveTo>
                  <a:lnTo>
                    <a:pt x="113550" y="45606"/>
                  </a:lnTo>
                </a:path>
                <a:path w="114935" h="132714">
                  <a:moveTo>
                    <a:pt x="113550" y="87490"/>
                  </a:moveTo>
                  <a:lnTo>
                    <a:pt x="112620" y="93074"/>
                  </a:lnTo>
                </a:path>
                <a:path w="114935" h="132714">
                  <a:moveTo>
                    <a:pt x="112620" y="93074"/>
                  </a:moveTo>
                  <a:lnTo>
                    <a:pt x="110758" y="97728"/>
                  </a:lnTo>
                </a:path>
                <a:path w="114935" h="132714">
                  <a:moveTo>
                    <a:pt x="110758" y="97728"/>
                  </a:moveTo>
                  <a:lnTo>
                    <a:pt x="108897" y="103312"/>
                  </a:lnTo>
                </a:path>
                <a:path w="114935" h="132714">
                  <a:moveTo>
                    <a:pt x="108897" y="103312"/>
                  </a:moveTo>
                  <a:lnTo>
                    <a:pt x="106104" y="108897"/>
                  </a:lnTo>
                </a:path>
                <a:path w="114935" h="132714">
                  <a:moveTo>
                    <a:pt x="106104" y="108897"/>
                  </a:moveTo>
                  <a:lnTo>
                    <a:pt x="103312" y="113550"/>
                  </a:lnTo>
                </a:path>
                <a:path w="114935" h="132714">
                  <a:moveTo>
                    <a:pt x="103312" y="113550"/>
                  </a:moveTo>
                  <a:lnTo>
                    <a:pt x="99589" y="117273"/>
                  </a:lnTo>
                </a:path>
                <a:path w="114935" h="132714">
                  <a:moveTo>
                    <a:pt x="99589" y="117273"/>
                  </a:moveTo>
                  <a:lnTo>
                    <a:pt x="94936" y="120996"/>
                  </a:lnTo>
                </a:path>
                <a:path w="114935" h="132714">
                  <a:moveTo>
                    <a:pt x="94936" y="120996"/>
                  </a:moveTo>
                  <a:lnTo>
                    <a:pt x="90282" y="124719"/>
                  </a:lnTo>
                </a:path>
                <a:path w="114935" h="132714">
                  <a:moveTo>
                    <a:pt x="90282" y="124719"/>
                  </a:moveTo>
                  <a:lnTo>
                    <a:pt x="85628" y="127512"/>
                  </a:lnTo>
                </a:path>
                <a:path w="114935" h="132714">
                  <a:moveTo>
                    <a:pt x="85628" y="13030"/>
                  </a:moveTo>
                  <a:lnTo>
                    <a:pt x="90282" y="16753"/>
                  </a:lnTo>
                </a:path>
                <a:path w="114935" h="132714">
                  <a:moveTo>
                    <a:pt x="90282" y="16753"/>
                  </a:moveTo>
                  <a:lnTo>
                    <a:pt x="94005" y="20476"/>
                  </a:lnTo>
                </a:path>
                <a:path w="114935" h="132714">
                  <a:moveTo>
                    <a:pt x="94005" y="20476"/>
                  </a:moveTo>
                  <a:lnTo>
                    <a:pt x="97728" y="25130"/>
                  </a:lnTo>
                </a:path>
                <a:path w="114935" h="132714">
                  <a:moveTo>
                    <a:pt x="97728" y="25130"/>
                  </a:moveTo>
                  <a:lnTo>
                    <a:pt x="101451" y="29783"/>
                  </a:lnTo>
                </a:path>
                <a:path w="114935" h="132714">
                  <a:moveTo>
                    <a:pt x="101451" y="29783"/>
                  </a:moveTo>
                  <a:lnTo>
                    <a:pt x="103312" y="34437"/>
                  </a:lnTo>
                </a:path>
                <a:path w="114935" h="132714">
                  <a:moveTo>
                    <a:pt x="103312" y="34437"/>
                  </a:moveTo>
                  <a:lnTo>
                    <a:pt x="105174" y="39091"/>
                  </a:lnTo>
                </a:path>
                <a:path w="114935" h="132714">
                  <a:moveTo>
                    <a:pt x="105174" y="39091"/>
                  </a:moveTo>
                  <a:lnTo>
                    <a:pt x="106104" y="44675"/>
                  </a:lnTo>
                </a:path>
                <a:path w="114935" h="132714">
                  <a:moveTo>
                    <a:pt x="106104" y="44675"/>
                  </a:moveTo>
                  <a:lnTo>
                    <a:pt x="107035" y="53052"/>
                  </a:lnTo>
                </a:path>
                <a:path w="114935" h="132714">
                  <a:moveTo>
                    <a:pt x="107035" y="53052"/>
                  </a:moveTo>
                  <a:lnTo>
                    <a:pt x="107035" y="61429"/>
                  </a:lnTo>
                </a:path>
                <a:path w="114935" h="132714">
                  <a:moveTo>
                    <a:pt x="107035" y="61429"/>
                  </a:moveTo>
                  <a:lnTo>
                    <a:pt x="107035" y="70736"/>
                  </a:lnTo>
                </a:path>
                <a:path w="114935" h="132714">
                  <a:moveTo>
                    <a:pt x="107035" y="70736"/>
                  </a:moveTo>
                  <a:lnTo>
                    <a:pt x="107035" y="79113"/>
                  </a:lnTo>
                </a:path>
                <a:path w="114935" h="132714">
                  <a:moveTo>
                    <a:pt x="107035" y="79113"/>
                  </a:moveTo>
                  <a:lnTo>
                    <a:pt x="106104" y="87490"/>
                  </a:lnTo>
                </a:path>
                <a:path w="114935" h="132714">
                  <a:moveTo>
                    <a:pt x="106104" y="87490"/>
                  </a:moveTo>
                  <a:lnTo>
                    <a:pt x="105174" y="93074"/>
                  </a:lnTo>
                </a:path>
                <a:path w="114935" h="132714">
                  <a:moveTo>
                    <a:pt x="105174" y="93074"/>
                  </a:moveTo>
                  <a:lnTo>
                    <a:pt x="103312" y="97728"/>
                  </a:lnTo>
                </a:path>
                <a:path w="114935" h="132714">
                  <a:moveTo>
                    <a:pt x="103312" y="97728"/>
                  </a:moveTo>
                  <a:lnTo>
                    <a:pt x="101451" y="102381"/>
                  </a:lnTo>
                </a:path>
                <a:path w="114935" h="132714">
                  <a:moveTo>
                    <a:pt x="101451" y="102381"/>
                  </a:moveTo>
                  <a:lnTo>
                    <a:pt x="97728" y="107966"/>
                  </a:lnTo>
                </a:path>
                <a:path w="114935" h="132714">
                  <a:moveTo>
                    <a:pt x="97728" y="107966"/>
                  </a:moveTo>
                  <a:lnTo>
                    <a:pt x="94005" y="111689"/>
                  </a:lnTo>
                </a:path>
                <a:path w="114935" h="132714">
                  <a:moveTo>
                    <a:pt x="94005" y="111689"/>
                  </a:moveTo>
                  <a:lnTo>
                    <a:pt x="90282" y="116343"/>
                  </a:lnTo>
                </a:path>
                <a:path w="114935" h="132714">
                  <a:moveTo>
                    <a:pt x="90282" y="116343"/>
                  </a:moveTo>
                  <a:lnTo>
                    <a:pt x="85628" y="119135"/>
                  </a:lnTo>
                </a:path>
                <a:path w="114935" h="132714">
                  <a:moveTo>
                    <a:pt x="48398" y="70736"/>
                  </a:moveTo>
                  <a:lnTo>
                    <a:pt x="49329" y="70736"/>
                  </a:lnTo>
                </a:path>
                <a:path w="114935" h="132714">
                  <a:moveTo>
                    <a:pt x="49329" y="70736"/>
                  </a:moveTo>
                  <a:lnTo>
                    <a:pt x="50260" y="70736"/>
                  </a:lnTo>
                </a:path>
                <a:path w="114935" h="132714">
                  <a:moveTo>
                    <a:pt x="50260" y="70736"/>
                  </a:moveTo>
                  <a:lnTo>
                    <a:pt x="51190" y="69805"/>
                  </a:lnTo>
                </a:path>
                <a:path w="114935" h="132714">
                  <a:moveTo>
                    <a:pt x="52121" y="69805"/>
                  </a:moveTo>
                  <a:lnTo>
                    <a:pt x="52121" y="68875"/>
                  </a:lnTo>
                </a:path>
                <a:path w="114935" h="132714">
                  <a:moveTo>
                    <a:pt x="52121" y="68875"/>
                  </a:moveTo>
                  <a:lnTo>
                    <a:pt x="53052" y="67944"/>
                  </a:lnTo>
                </a:path>
                <a:path w="114935" h="132714">
                  <a:moveTo>
                    <a:pt x="53052" y="67013"/>
                  </a:moveTo>
                  <a:lnTo>
                    <a:pt x="53052" y="66082"/>
                  </a:lnTo>
                </a:path>
                <a:path w="114935" h="132714">
                  <a:moveTo>
                    <a:pt x="53052" y="66082"/>
                  </a:moveTo>
                  <a:lnTo>
                    <a:pt x="53052" y="65152"/>
                  </a:lnTo>
                </a:path>
                <a:path w="114935" h="132714">
                  <a:moveTo>
                    <a:pt x="53052" y="64221"/>
                  </a:moveTo>
                  <a:lnTo>
                    <a:pt x="52121" y="6422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1" name="object 22401"/>
            <p:cNvSpPr/>
            <p:nvPr/>
          </p:nvSpPr>
          <p:spPr>
            <a:xfrm>
              <a:off x="5790167" y="32017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2" name="object 22402"/>
            <p:cNvSpPr/>
            <p:nvPr/>
          </p:nvSpPr>
          <p:spPr>
            <a:xfrm>
              <a:off x="5751075" y="3165464"/>
              <a:ext cx="41275" cy="80645"/>
            </a:xfrm>
            <a:custGeom>
              <a:avLst/>
              <a:gdLst/>
              <a:ahLst/>
              <a:cxnLst/>
              <a:rect l="l" t="t" r="r" b="b"/>
              <a:pathLst>
                <a:path w="41275" h="80644">
                  <a:moveTo>
                    <a:pt x="39091" y="36299"/>
                  </a:moveTo>
                  <a:lnTo>
                    <a:pt x="38160" y="35368"/>
                  </a:lnTo>
                </a:path>
                <a:path w="41275" h="80644">
                  <a:moveTo>
                    <a:pt x="38160" y="35368"/>
                  </a:moveTo>
                  <a:lnTo>
                    <a:pt x="37229" y="35368"/>
                  </a:lnTo>
                </a:path>
                <a:path w="41275" h="80644">
                  <a:moveTo>
                    <a:pt x="37229" y="35368"/>
                  </a:moveTo>
                  <a:lnTo>
                    <a:pt x="36299" y="35368"/>
                  </a:lnTo>
                </a:path>
                <a:path w="41275" h="80644">
                  <a:moveTo>
                    <a:pt x="35368" y="44675"/>
                  </a:moveTo>
                  <a:lnTo>
                    <a:pt x="36299" y="44675"/>
                  </a:lnTo>
                </a:path>
                <a:path w="41275" h="80644">
                  <a:moveTo>
                    <a:pt x="36299" y="44675"/>
                  </a:moveTo>
                  <a:lnTo>
                    <a:pt x="37229" y="44675"/>
                  </a:lnTo>
                </a:path>
                <a:path w="41275" h="80644">
                  <a:moveTo>
                    <a:pt x="37229" y="44675"/>
                  </a:moveTo>
                  <a:lnTo>
                    <a:pt x="38160" y="44675"/>
                  </a:lnTo>
                </a:path>
                <a:path w="41275" h="80644">
                  <a:moveTo>
                    <a:pt x="38160" y="44675"/>
                  </a:moveTo>
                  <a:lnTo>
                    <a:pt x="39091" y="43745"/>
                  </a:lnTo>
                </a:path>
                <a:path w="41275" h="80644">
                  <a:moveTo>
                    <a:pt x="39091" y="43745"/>
                  </a:moveTo>
                  <a:lnTo>
                    <a:pt x="40022" y="42814"/>
                  </a:lnTo>
                </a:path>
                <a:path w="41275" h="80644">
                  <a:moveTo>
                    <a:pt x="40022" y="42814"/>
                  </a:moveTo>
                  <a:lnTo>
                    <a:pt x="40022" y="41883"/>
                  </a:lnTo>
                </a:path>
                <a:path w="41275" h="80644">
                  <a:moveTo>
                    <a:pt x="40022" y="41883"/>
                  </a:moveTo>
                  <a:lnTo>
                    <a:pt x="40952" y="40952"/>
                  </a:lnTo>
                </a:path>
                <a:path w="41275" h="80644">
                  <a:moveTo>
                    <a:pt x="40952" y="40952"/>
                  </a:moveTo>
                  <a:lnTo>
                    <a:pt x="40952" y="40022"/>
                  </a:lnTo>
                </a:path>
                <a:path w="41275" h="80644">
                  <a:moveTo>
                    <a:pt x="40952" y="40022"/>
                  </a:moveTo>
                  <a:lnTo>
                    <a:pt x="40952" y="39091"/>
                  </a:lnTo>
                </a:path>
                <a:path w="41275" h="80644">
                  <a:moveTo>
                    <a:pt x="40952" y="39091"/>
                  </a:moveTo>
                  <a:lnTo>
                    <a:pt x="40022" y="38160"/>
                  </a:lnTo>
                </a:path>
                <a:path w="41275" h="80644">
                  <a:moveTo>
                    <a:pt x="40022" y="38160"/>
                  </a:moveTo>
                  <a:lnTo>
                    <a:pt x="40022" y="37229"/>
                  </a:lnTo>
                </a:path>
                <a:path w="41275" h="80644">
                  <a:moveTo>
                    <a:pt x="40022" y="37229"/>
                  </a:moveTo>
                  <a:lnTo>
                    <a:pt x="39091" y="36299"/>
                  </a:lnTo>
                </a:path>
                <a:path w="41275" h="80644">
                  <a:moveTo>
                    <a:pt x="39091" y="36299"/>
                  </a:moveTo>
                  <a:lnTo>
                    <a:pt x="38160" y="35368"/>
                  </a:lnTo>
                </a:path>
                <a:path w="41275" h="80644">
                  <a:moveTo>
                    <a:pt x="38160" y="35368"/>
                  </a:moveTo>
                  <a:lnTo>
                    <a:pt x="37229" y="35368"/>
                  </a:lnTo>
                </a:path>
                <a:path w="41275" h="80644">
                  <a:moveTo>
                    <a:pt x="37229" y="35368"/>
                  </a:moveTo>
                  <a:lnTo>
                    <a:pt x="36299" y="35368"/>
                  </a:lnTo>
                </a:path>
                <a:path w="41275" h="80644">
                  <a:moveTo>
                    <a:pt x="36299" y="35368"/>
                  </a:moveTo>
                  <a:lnTo>
                    <a:pt x="35368" y="35368"/>
                  </a:lnTo>
                </a:path>
                <a:path w="41275" h="80644">
                  <a:moveTo>
                    <a:pt x="2792" y="80044"/>
                  </a:moveTo>
                  <a:lnTo>
                    <a:pt x="2792" y="60498"/>
                  </a:lnTo>
                </a:path>
                <a:path w="41275" h="80644">
                  <a:moveTo>
                    <a:pt x="2792" y="19545"/>
                  </a:moveTo>
                  <a:lnTo>
                    <a:pt x="2792" y="0"/>
                  </a:lnTo>
                </a:path>
                <a:path w="41275" h="80644">
                  <a:moveTo>
                    <a:pt x="8376" y="60498"/>
                  </a:moveTo>
                  <a:lnTo>
                    <a:pt x="8376" y="80044"/>
                  </a:lnTo>
                </a:path>
                <a:path w="41275" h="80644">
                  <a:moveTo>
                    <a:pt x="8376" y="0"/>
                  </a:moveTo>
                  <a:lnTo>
                    <a:pt x="8376" y="19545"/>
                  </a:lnTo>
                </a:path>
                <a:path w="41275" h="80644">
                  <a:moveTo>
                    <a:pt x="2792" y="60498"/>
                  </a:moveTo>
                  <a:lnTo>
                    <a:pt x="8376" y="60498"/>
                  </a:lnTo>
                </a:path>
                <a:path w="41275" h="80644">
                  <a:moveTo>
                    <a:pt x="8376" y="80044"/>
                  </a:moveTo>
                  <a:lnTo>
                    <a:pt x="2792" y="80044"/>
                  </a:lnTo>
                </a:path>
                <a:path w="41275" h="80644">
                  <a:moveTo>
                    <a:pt x="2792" y="19545"/>
                  </a:moveTo>
                  <a:lnTo>
                    <a:pt x="8376" y="19545"/>
                  </a:lnTo>
                </a:path>
                <a:path w="41275" h="80644">
                  <a:moveTo>
                    <a:pt x="8376" y="0"/>
                  </a:moveTo>
                  <a:lnTo>
                    <a:pt x="2792" y="0"/>
                  </a:lnTo>
                </a:path>
                <a:path w="41275" h="80644">
                  <a:moveTo>
                    <a:pt x="5584" y="58636"/>
                  </a:moveTo>
                  <a:lnTo>
                    <a:pt x="3722" y="58636"/>
                  </a:lnTo>
                </a:path>
                <a:path w="41275" h="80644">
                  <a:moveTo>
                    <a:pt x="3722" y="58636"/>
                  </a:moveTo>
                  <a:lnTo>
                    <a:pt x="2792" y="58636"/>
                  </a:lnTo>
                </a:path>
                <a:path w="41275" h="80644">
                  <a:moveTo>
                    <a:pt x="2792" y="58636"/>
                  </a:moveTo>
                  <a:lnTo>
                    <a:pt x="1861" y="59567"/>
                  </a:lnTo>
                </a:path>
                <a:path w="41275" h="80644">
                  <a:moveTo>
                    <a:pt x="1861" y="59567"/>
                  </a:moveTo>
                  <a:lnTo>
                    <a:pt x="930" y="60498"/>
                  </a:lnTo>
                </a:path>
                <a:path w="41275" h="80644">
                  <a:moveTo>
                    <a:pt x="930" y="60498"/>
                  </a:moveTo>
                  <a:lnTo>
                    <a:pt x="0" y="62359"/>
                  </a:lnTo>
                </a:path>
                <a:path w="41275" h="80644">
                  <a:moveTo>
                    <a:pt x="0" y="62359"/>
                  </a:moveTo>
                  <a:lnTo>
                    <a:pt x="0" y="63290"/>
                  </a:lnTo>
                </a:path>
                <a:path w="41275" h="80644">
                  <a:moveTo>
                    <a:pt x="0" y="63290"/>
                  </a:moveTo>
                  <a:lnTo>
                    <a:pt x="0" y="64221"/>
                  </a:lnTo>
                </a:path>
                <a:path w="41275" h="80644">
                  <a:moveTo>
                    <a:pt x="0" y="64221"/>
                  </a:moveTo>
                  <a:lnTo>
                    <a:pt x="930" y="66082"/>
                  </a:lnTo>
                </a:path>
                <a:path w="41275" h="80644">
                  <a:moveTo>
                    <a:pt x="930" y="66082"/>
                  </a:moveTo>
                  <a:lnTo>
                    <a:pt x="1861" y="67013"/>
                  </a:lnTo>
                </a:path>
                <a:path w="41275" h="80644">
                  <a:moveTo>
                    <a:pt x="1861" y="67013"/>
                  </a:moveTo>
                  <a:lnTo>
                    <a:pt x="2792" y="67013"/>
                  </a:lnTo>
                </a:path>
                <a:path w="41275" h="80644">
                  <a:moveTo>
                    <a:pt x="8376" y="67013"/>
                  </a:moveTo>
                  <a:lnTo>
                    <a:pt x="9307" y="67013"/>
                  </a:lnTo>
                </a:path>
                <a:path w="41275" h="80644">
                  <a:moveTo>
                    <a:pt x="9307" y="67013"/>
                  </a:moveTo>
                  <a:lnTo>
                    <a:pt x="9307" y="66082"/>
                  </a:lnTo>
                </a:path>
                <a:path w="41275" h="80644">
                  <a:moveTo>
                    <a:pt x="9307" y="66082"/>
                  </a:moveTo>
                  <a:lnTo>
                    <a:pt x="10238" y="64221"/>
                  </a:lnTo>
                </a:path>
                <a:path w="41275" h="80644">
                  <a:moveTo>
                    <a:pt x="10238" y="64221"/>
                  </a:moveTo>
                  <a:lnTo>
                    <a:pt x="10238" y="63290"/>
                  </a:lnTo>
                </a:path>
                <a:path w="41275" h="80644">
                  <a:moveTo>
                    <a:pt x="10238" y="63290"/>
                  </a:moveTo>
                  <a:lnTo>
                    <a:pt x="10238" y="62359"/>
                  </a:lnTo>
                </a:path>
                <a:path w="41275" h="80644">
                  <a:moveTo>
                    <a:pt x="10238" y="62359"/>
                  </a:moveTo>
                  <a:lnTo>
                    <a:pt x="9307" y="60498"/>
                  </a:lnTo>
                </a:path>
                <a:path w="41275" h="80644">
                  <a:moveTo>
                    <a:pt x="9307" y="60498"/>
                  </a:moveTo>
                  <a:lnTo>
                    <a:pt x="9307" y="59567"/>
                  </a:lnTo>
                </a:path>
                <a:path w="41275" h="80644">
                  <a:moveTo>
                    <a:pt x="9307" y="59567"/>
                  </a:moveTo>
                  <a:lnTo>
                    <a:pt x="7445" y="58636"/>
                  </a:lnTo>
                </a:path>
                <a:path w="41275" h="80644">
                  <a:moveTo>
                    <a:pt x="7445" y="58636"/>
                  </a:moveTo>
                  <a:lnTo>
                    <a:pt x="6515" y="58636"/>
                  </a:lnTo>
                </a:path>
                <a:path w="41275" h="80644">
                  <a:moveTo>
                    <a:pt x="6515" y="58636"/>
                  </a:moveTo>
                  <a:lnTo>
                    <a:pt x="5584" y="58636"/>
                  </a:lnTo>
                </a:path>
                <a:path w="41275" h="80644">
                  <a:moveTo>
                    <a:pt x="2792" y="13030"/>
                  </a:moveTo>
                  <a:lnTo>
                    <a:pt x="1861" y="13030"/>
                  </a:lnTo>
                </a:path>
                <a:path w="41275" h="80644">
                  <a:moveTo>
                    <a:pt x="1861" y="13030"/>
                  </a:moveTo>
                  <a:lnTo>
                    <a:pt x="930" y="13961"/>
                  </a:lnTo>
                </a:path>
                <a:path w="41275" h="80644">
                  <a:moveTo>
                    <a:pt x="930" y="13961"/>
                  </a:moveTo>
                  <a:lnTo>
                    <a:pt x="0" y="15822"/>
                  </a:lnTo>
                </a:path>
                <a:path w="41275" h="80644">
                  <a:moveTo>
                    <a:pt x="0" y="15822"/>
                  </a:moveTo>
                  <a:lnTo>
                    <a:pt x="0" y="16753"/>
                  </a:lnTo>
                </a:path>
                <a:path w="41275" h="80644">
                  <a:moveTo>
                    <a:pt x="0" y="16753"/>
                  </a:moveTo>
                  <a:lnTo>
                    <a:pt x="0" y="18614"/>
                  </a:lnTo>
                </a:path>
                <a:path w="41275" h="80644">
                  <a:moveTo>
                    <a:pt x="0" y="18614"/>
                  </a:moveTo>
                  <a:lnTo>
                    <a:pt x="930" y="19545"/>
                  </a:lnTo>
                </a:path>
                <a:path w="41275" h="80644">
                  <a:moveTo>
                    <a:pt x="930" y="19545"/>
                  </a:moveTo>
                  <a:lnTo>
                    <a:pt x="1861" y="20476"/>
                  </a:lnTo>
                </a:path>
                <a:path w="41275" h="80644">
                  <a:moveTo>
                    <a:pt x="1861" y="20476"/>
                  </a:moveTo>
                  <a:lnTo>
                    <a:pt x="2792" y="21407"/>
                  </a:lnTo>
                </a:path>
                <a:path w="41275" h="80644">
                  <a:moveTo>
                    <a:pt x="2792" y="21407"/>
                  </a:moveTo>
                  <a:lnTo>
                    <a:pt x="3722" y="21407"/>
                  </a:lnTo>
                </a:path>
                <a:path w="41275" h="80644">
                  <a:moveTo>
                    <a:pt x="3722" y="21407"/>
                  </a:moveTo>
                  <a:lnTo>
                    <a:pt x="5584" y="22337"/>
                  </a:lnTo>
                </a:path>
                <a:path w="41275" h="80644">
                  <a:moveTo>
                    <a:pt x="5584" y="22337"/>
                  </a:moveTo>
                  <a:lnTo>
                    <a:pt x="6515" y="21407"/>
                  </a:lnTo>
                </a:path>
                <a:path w="41275" h="80644">
                  <a:moveTo>
                    <a:pt x="6515" y="21407"/>
                  </a:moveTo>
                  <a:lnTo>
                    <a:pt x="7445" y="21407"/>
                  </a:lnTo>
                </a:path>
                <a:path w="41275" h="80644">
                  <a:moveTo>
                    <a:pt x="7445" y="21407"/>
                  </a:moveTo>
                  <a:lnTo>
                    <a:pt x="9307" y="20476"/>
                  </a:lnTo>
                </a:path>
                <a:path w="41275" h="80644">
                  <a:moveTo>
                    <a:pt x="9307" y="20476"/>
                  </a:moveTo>
                  <a:lnTo>
                    <a:pt x="9307" y="19545"/>
                  </a:lnTo>
                </a:path>
                <a:path w="41275" h="80644">
                  <a:moveTo>
                    <a:pt x="9307" y="19545"/>
                  </a:moveTo>
                  <a:lnTo>
                    <a:pt x="10238" y="18614"/>
                  </a:lnTo>
                </a:path>
                <a:path w="41275" h="80644">
                  <a:moveTo>
                    <a:pt x="10238" y="18614"/>
                  </a:moveTo>
                  <a:lnTo>
                    <a:pt x="10238" y="16753"/>
                  </a:lnTo>
                </a:path>
                <a:path w="41275" h="80644">
                  <a:moveTo>
                    <a:pt x="10238" y="16753"/>
                  </a:moveTo>
                  <a:lnTo>
                    <a:pt x="10238" y="15822"/>
                  </a:lnTo>
                </a:path>
                <a:path w="41275" h="80644">
                  <a:moveTo>
                    <a:pt x="10238" y="15822"/>
                  </a:moveTo>
                  <a:lnTo>
                    <a:pt x="9307" y="13961"/>
                  </a:lnTo>
                </a:path>
                <a:path w="41275" h="80644">
                  <a:moveTo>
                    <a:pt x="9307" y="13961"/>
                  </a:moveTo>
                  <a:lnTo>
                    <a:pt x="9307" y="13030"/>
                  </a:lnTo>
                </a:path>
                <a:path w="41275" h="80644">
                  <a:moveTo>
                    <a:pt x="9307" y="13030"/>
                  </a:moveTo>
                  <a:lnTo>
                    <a:pt x="8376" y="13030"/>
                  </a:lnTo>
                </a:path>
                <a:path w="41275" h="80644">
                  <a:moveTo>
                    <a:pt x="5584" y="58636"/>
                  </a:moveTo>
                  <a:lnTo>
                    <a:pt x="6515" y="58636"/>
                  </a:lnTo>
                </a:path>
                <a:path w="41275" h="80644">
                  <a:moveTo>
                    <a:pt x="6515" y="58636"/>
                  </a:moveTo>
                  <a:lnTo>
                    <a:pt x="7445" y="58636"/>
                  </a:lnTo>
                </a:path>
                <a:path w="41275" h="80644">
                  <a:moveTo>
                    <a:pt x="7445" y="58636"/>
                  </a:moveTo>
                  <a:lnTo>
                    <a:pt x="9307" y="59567"/>
                  </a:lnTo>
                </a:path>
                <a:path w="41275" h="80644">
                  <a:moveTo>
                    <a:pt x="9307" y="59567"/>
                  </a:moveTo>
                  <a:lnTo>
                    <a:pt x="9307" y="60498"/>
                  </a:lnTo>
                </a:path>
                <a:path w="41275" h="80644">
                  <a:moveTo>
                    <a:pt x="10238" y="62359"/>
                  </a:moveTo>
                  <a:lnTo>
                    <a:pt x="10238" y="63290"/>
                  </a:lnTo>
                </a:path>
                <a:path w="41275" h="80644">
                  <a:moveTo>
                    <a:pt x="10238" y="63290"/>
                  </a:moveTo>
                  <a:lnTo>
                    <a:pt x="10238" y="64221"/>
                  </a:lnTo>
                </a:path>
                <a:path w="41275" h="80644">
                  <a:moveTo>
                    <a:pt x="9307" y="66082"/>
                  </a:moveTo>
                  <a:lnTo>
                    <a:pt x="9307" y="67013"/>
                  </a:lnTo>
                </a:path>
                <a:path w="41275" h="80644">
                  <a:moveTo>
                    <a:pt x="9307" y="67013"/>
                  </a:moveTo>
                  <a:lnTo>
                    <a:pt x="8376" y="67013"/>
                  </a:lnTo>
                </a:path>
                <a:path w="41275" h="80644">
                  <a:moveTo>
                    <a:pt x="2792" y="67013"/>
                  </a:moveTo>
                  <a:lnTo>
                    <a:pt x="1861" y="67013"/>
                  </a:lnTo>
                </a:path>
                <a:path w="41275" h="80644">
                  <a:moveTo>
                    <a:pt x="930" y="66082"/>
                  </a:moveTo>
                  <a:lnTo>
                    <a:pt x="0" y="64221"/>
                  </a:lnTo>
                </a:path>
                <a:path w="41275" h="80644">
                  <a:moveTo>
                    <a:pt x="0" y="64221"/>
                  </a:moveTo>
                  <a:lnTo>
                    <a:pt x="0" y="63290"/>
                  </a:lnTo>
                </a:path>
                <a:path w="41275" h="80644">
                  <a:moveTo>
                    <a:pt x="930" y="60498"/>
                  </a:moveTo>
                  <a:lnTo>
                    <a:pt x="1861" y="59567"/>
                  </a:lnTo>
                </a:path>
                <a:path w="41275" h="80644">
                  <a:moveTo>
                    <a:pt x="1861" y="59567"/>
                  </a:moveTo>
                  <a:lnTo>
                    <a:pt x="2792" y="58636"/>
                  </a:lnTo>
                </a:path>
                <a:path w="41275" h="80644">
                  <a:moveTo>
                    <a:pt x="2792" y="58636"/>
                  </a:moveTo>
                  <a:lnTo>
                    <a:pt x="3722" y="58636"/>
                  </a:lnTo>
                </a:path>
                <a:path w="41275" h="80644">
                  <a:moveTo>
                    <a:pt x="3722" y="58636"/>
                  </a:moveTo>
                  <a:lnTo>
                    <a:pt x="5584" y="58636"/>
                  </a:lnTo>
                </a:path>
                <a:path w="41275" h="80644">
                  <a:moveTo>
                    <a:pt x="8376" y="13030"/>
                  </a:moveTo>
                  <a:lnTo>
                    <a:pt x="9307" y="13030"/>
                  </a:lnTo>
                </a:path>
                <a:path w="41275" h="80644">
                  <a:moveTo>
                    <a:pt x="9307" y="13030"/>
                  </a:moveTo>
                  <a:lnTo>
                    <a:pt x="9307" y="13961"/>
                  </a:lnTo>
                </a:path>
                <a:path w="41275" h="80644">
                  <a:moveTo>
                    <a:pt x="9307" y="13961"/>
                  </a:moveTo>
                  <a:lnTo>
                    <a:pt x="10238" y="15822"/>
                  </a:lnTo>
                </a:path>
                <a:path w="41275" h="80644">
                  <a:moveTo>
                    <a:pt x="10238" y="15822"/>
                  </a:moveTo>
                  <a:lnTo>
                    <a:pt x="10238" y="16753"/>
                  </a:lnTo>
                </a:path>
                <a:path w="41275" h="80644">
                  <a:moveTo>
                    <a:pt x="9307" y="19545"/>
                  </a:moveTo>
                  <a:lnTo>
                    <a:pt x="9307" y="20476"/>
                  </a:lnTo>
                </a:path>
                <a:path w="41275" h="80644">
                  <a:moveTo>
                    <a:pt x="9307" y="20476"/>
                  </a:moveTo>
                  <a:lnTo>
                    <a:pt x="7445" y="21407"/>
                  </a:lnTo>
                </a:path>
                <a:path w="41275" h="80644">
                  <a:moveTo>
                    <a:pt x="7445" y="21407"/>
                  </a:moveTo>
                  <a:lnTo>
                    <a:pt x="6515" y="21407"/>
                  </a:lnTo>
                </a:path>
                <a:path w="41275" h="80644">
                  <a:moveTo>
                    <a:pt x="6515" y="21407"/>
                  </a:moveTo>
                  <a:lnTo>
                    <a:pt x="5584" y="22337"/>
                  </a:lnTo>
                </a:path>
                <a:path w="41275" h="80644">
                  <a:moveTo>
                    <a:pt x="3722" y="21407"/>
                  </a:moveTo>
                  <a:lnTo>
                    <a:pt x="2792" y="21407"/>
                  </a:lnTo>
                </a:path>
                <a:path w="41275" h="80644">
                  <a:moveTo>
                    <a:pt x="2792" y="21407"/>
                  </a:moveTo>
                  <a:lnTo>
                    <a:pt x="1861" y="20476"/>
                  </a:lnTo>
                </a:path>
                <a:path w="41275" h="80644">
                  <a:moveTo>
                    <a:pt x="1861" y="20476"/>
                  </a:moveTo>
                  <a:lnTo>
                    <a:pt x="930" y="19545"/>
                  </a:lnTo>
                </a:path>
                <a:path w="41275" h="80644">
                  <a:moveTo>
                    <a:pt x="930" y="19545"/>
                  </a:moveTo>
                  <a:lnTo>
                    <a:pt x="0" y="18614"/>
                  </a:lnTo>
                </a:path>
                <a:path w="41275" h="80644">
                  <a:moveTo>
                    <a:pt x="0" y="15822"/>
                  </a:moveTo>
                  <a:lnTo>
                    <a:pt x="930" y="13961"/>
                  </a:lnTo>
                </a:path>
                <a:path w="41275" h="80644">
                  <a:moveTo>
                    <a:pt x="930" y="13961"/>
                  </a:moveTo>
                  <a:lnTo>
                    <a:pt x="1861" y="13030"/>
                  </a:lnTo>
                </a:path>
                <a:path w="41275" h="80644">
                  <a:moveTo>
                    <a:pt x="930" y="35368"/>
                  </a:moveTo>
                  <a:lnTo>
                    <a:pt x="930" y="45606"/>
                  </a:lnTo>
                </a:path>
                <a:path w="41275" h="80644">
                  <a:moveTo>
                    <a:pt x="35368" y="45606"/>
                  </a:moveTo>
                  <a:lnTo>
                    <a:pt x="3722" y="45606"/>
                  </a:lnTo>
                </a:path>
                <a:path w="41275" h="80644">
                  <a:moveTo>
                    <a:pt x="3722" y="45606"/>
                  </a:moveTo>
                  <a:lnTo>
                    <a:pt x="2792" y="45606"/>
                  </a:lnTo>
                </a:path>
                <a:path w="41275" h="80644">
                  <a:moveTo>
                    <a:pt x="2792" y="45606"/>
                  </a:moveTo>
                  <a:lnTo>
                    <a:pt x="1861" y="4560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3" name="object 22403"/>
            <p:cNvSpPr/>
            <p:nvPr/>
          </p:nvSpPr>
          <p:spPr>
            <a:xfrm>
              <a:off x="5752006" y="32101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4" name="object 22404"/>
            <p:cNvSpPr/>
            <p:nvPr/>
          </p:nvSpPr>
          <p:spPr>
            <a:xfrm>
              <a:off x="5752006" y="321107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5" name="object 22405"/>
            <p:cNvSpPr/>
            <p:nvPr/>
          </p:nvSpPr>
          <p:spPr>
            <a:xfrm>
              <a:off x="5751068" y="3199908"/>
              <a:ext cx="1905" cy="12700"/>
            </a:xfrm>
            <a:custGeom>
              <a:avLst/>
              <a:gdLst/>
              <a:ahLst/>
              <a:cxnLst/>
              <a:rect l="l" t="t" r="r" b="b"/>
              <a:pathLst>
                <a:path w="1904" h="12700">
                  <a:moveTo>
                    <a:pt x="1866" y="11163"/>
                  </a:moveTo>
                  <a:lnTo>
                    <a:pt x="1587" y="10515"/>
                  </a:lnTo>
                  <a:lnTo>
                    <a:pt x="927" y="10236"/>
                  </a:lnTo>
                  <a:lnTo>
                    <a:pt x="279" y="10515"/>
                  </a:lnTo>
                  <a:lnTo>
                    <a:pt x="0" y="11163"/>
                  </a:lnTo>
                  <a:lnTo>
                    <a:pt x="279" y="11823"/>
                  </a:lnTo>
                  <a:lnTo>
                    <a:pt x="927" y="12103"/>
                  </a:lnTo>
                  <a:lnTo>
                    <a:pt x="1587" y="11823"/>
                  </a:lnTo>
                  <a:lnTo>
                    <a:pt x="1866" y="11163"/>
                  </a:lnTo>
                  <a:close/>
                </a:path>
                <a:path w="1904" h="12700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6" name="object 22406"/>
            <p:cNvSpPr/>
            <p:nvPr/>
          </p:nvSpPr>
          <p:spPr>
            <a:xfrm>
              <a:off x="5752006" y="320083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7" name="object 22407"/>
            <p:cNvSpPr/>
            <p:nvPr/>
          </p:nvSpPr>
          <p:spPr>
            <a:xfrm>
              <a:off x="5752006" y="31999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8" name="object 22408"/>
            <p:cNvSpPr/>
            <p:nvPr/>
          </p:nvSpPr>
          <p:spPr>
            <a:xfrm>
              <a:off x="5752937" y="3117996"/>
              <a:ext cx="47625" cy="175260"/>
            </a:xfrm>
            <a:custGeom>
              <a:avLst/>
              <a:gdLst/>
              <a:ahLst/>
              <a:cxnLst/>
              <a:rect l="l" t="t" r="r" b="b"/>
              <a:pathLst>
                <a:path w="47625" h="175260">
                  <a:moveTo>
                    <a:pt x="0" y="82836"/>
                  </a:moveTo>
                  <a:lnTo>
                    <a:pt x="930" y="82836"/>
                  </a:lnTo>
                </a:path>
                <a:path w="47625" h="175260">
                  <a:moveTo>
                    <a:pt x="930" y="82836"/>
                  </a:moveTo>
                  <a:lnTo>
                    <a:pt x="1861" y="82836"/>
                  </a:lnTo>
                </a:path>
                <a:path w="47625" h="175260">
                  <a:moveTo>
                    <a:pt x="1861" y="82836"/>
                  </a:moveTo>
                  <a:lnTo>
                    <a:pt x="33506" y="82836"/>
                  </a:lnTo>
                </a:path>
                <a:path w="47625" h="175260">
                  <a:moveTo>
                    <a:pt x="33506" y="93074"/>
                  </a:moveTo>
                  <a:lnTo>
                    <a:pt x="33506" y="82836"/>
                  </a:lnTo>
                </a:path>
                <a:path w="47625" h="175260">
                  <a:moveTo>
                    <a:pt x="20476" y="0"/>
                  </a:moveTo>
                  <a:lnTo>
                    <a:pt x="20476" y="26060"/>
                  </a:lnTo>
                </a:path>
                <a:path w="47625" h="175260">
                  <a:moveTo>
                    <a:pt x="20476" y="43745"/>
                  </a:moveTo>
                  <a:lnTo>
                    <a:pt x="20476" y="79113"/>
                  </a:lnTo>
                </a:path>
                <a:path w="47625" h="175260">
                  <a:moveTo>
                    <a:pt x="20476" y="95866"/>
                  </a:moveTo>
                  <a:lnTo>
                    <a:pt x="20476" y="131235"/>
                  </a:lnTo>
                </a:path>
                <a:path w="47625" h="175260">
                  <a:moveTo>
                    <a:pt x="20476" y="148919"/>
                  </a:moveTo>
                  <a:lnTo>
                    <a:pt x="20476" y="174980"/>
                  </a:lnTo>
                </a:path>
                <a:path w="47625" h="175260">
                  <a:moveTo>
                    <a:pt x="20476" y="0"/>
                  </a:moveTo>
                  <a:lnTo>
                    <a:pt x="4746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09" name="object 22409"/>
            <p:cNvSpPr/>
            <p:nvPr/>
          </p:nvSpPr>
          <p:spPr>
            <a:xfrm>
              <a:off x="5817158" y="3117996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64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410" name="object 22410"/>
          <p:cNvGrpSpPr/>
          <p:nvPr/>
        </p:nvGrpSpPr>
        <p:grpSpPr>
          <a:xfrm>
            <a:off x="5738976" y="3117065"/>
            <a:ext cx="314960" cy="177165"/>
            <a:chOff x="5738976" y="3117065"/>
            <a:chExt cx="314960" cy="177165"/>
          </a:xfrm>
        </p:grpSpPr>
        <p:sp>
          <p:nvSpPr>
            <p:cNvPr id="22411" name="object 22411"/>
            <p:cNvSpPr/>
            <p:nvPr/>
          </p:nvSpPr>
          <p:spPr>
            <a:xfrm>
              <a:off x="5773413" y="3161741"/>
              <a:ext cx="279400" cy="131445"/>
            </a:xfrm>
            <a:custGeom>
              <a:avLst/>
              <a:gdLst/>
              <a:ahLst/>
              <a:cxnLst/>
              <a:rect l="l" t="t" r="r" b="b"/>
              <a:pathLst>
                <a:path w="279400" h="131445">
                  <a:moveTo>
                    <a:pt x="279223" y="131235"/>
                  </a:moveTo>
                  <a:lnTo>
                    <a:pt x="253162" y="131235"/>
                  </a:lnTo>
                </a:path>
                <a:path w="279400" h="131445">
                  <a:moveTo>
                    <a:pt x="235478" y="131235"/>
                  </a:moveTo>
                  <a:lnTo>
                    <a:pt x="201041" y="131235"/>
                  </a:lnTo>
                </a:path>
                <a:path w="279400" h="131445">
                  <a:moveTo>
                    <a:pt x="183356" y="131235"/>
                  </a:moveTo>
                  <a:lnTo>
                    <a:pt x="148919" y="131235"/>
                  </a:lnTo>
                </a:path>
                <a:path w="279400" h="131445">
                  <a:moveTo>
                    <a:pt x="131235" y="131235"/>
                  </a:moveTo>
                  <a:lnTo>
                    <a:pt x="95866" y="131235"/>
                  </a:lnTo>
                </a:path>
                <a:path w="279400" h="131445">
                  <a:moveTo>
                    <a:pt x="79113" y="131235"/>
                  </a:moveTo>
                  <a:lnTo>
                    <a:pt x="43745" y="131235"/>
                  </a:lnTo>
                </a:path>
                <a:path w="279400" h="131445">
                  <a:moveTo>
                    <a:pt x="26991" y="131235"/>
                  </a:moveTo>
                  <a:lnTo>
                    <a:pt x="0" y="131235"/>
                  </a:lnTo>
                </a:path>
                <a:path w="279400" h="131445">
                  <a:moveTo>
                    <a:pt x="279223" y="131235"/>
                  </a:moveTo>
                  <a:lnTo>
                    <a:pt x="279223" y="105174"/>
                  </a:lnTo>
                </a:path>
                <a:path w="279400" h="131445">
                  <a:moveTo>
                    <a:pt x="279223" y="87490"/>
                  </a:moveTo>
                  <a:lnTo>
                    <a:pt x="279223" y="52121"/>
                  </a:lnTo>
                </a:path>
                <a:path w="279400" h="131445">
                  <a:moveTo>
                    <a:pt x="279223" y="35368"/>
                  </a:moveTo>
                  <a:lnTo>
                    <a:pt x="27922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12" name="object 22412"/>
            <p:cNvSpPr/>
            <p:nvPr/>
          </p:nvSpPr>
          <p:spPr>
            <a:xfrm>
              <a:off x="5884172" y="3135680"/>
              <a:ext cx="168910" cy="8890"/>
            </a:xfrm>
            <a:custGeom>
              <a:avLst/>
              <a:gdLst/>
              <a:ahLst/>
              <a:cxnLst/>
              <a:rect l="l" t="t" r="r" b="b"/>
              <a:pathLst>
                <a:path w="168910" h="8889">
                  <a:moveTo>
                    <a:pt x="168464" y="0"/>
                  </a:moveTo>
                  <a:lnTo>
                    <a:pt x="168464" y="8376"/>
                  </a:lnTo>
                </a:path>
                <a:path w="168910" h="8889">
                  <a:moveTo>
                    <a:pt x="0" y="0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13" name="object 22413"/>
            <p:cNvSpPr/>
            <p:nvPr/>
          </p:nvSpPr>
          <p:spPr>
            <a:xfrm>
              <a:off x="5884172" y="3161741"/>
              <a:ext cx="168910" cy="131445"/>
            </a:xfrm>
            <a:custGeom>
              <a:avLst/>
              <a:gdLst/>
              <a:ahLst/>
              <a:cxnLst/>
              <a:rect l="l" t="t" r="r" b="b"/>
              <a:pathLst>
                <a:path w="168910" h="131445">
                  <a:moveTo>
                    <a:pt x="0" y="0"/>
                  </a:moveTo>
                  <a:lnTo>
                    <a:pt x="0" y="35368"/>
                  </a:lnTo>
                </a:path>
                <a:path w="168910" h="131445">
                  <a:moveTo>
                    <a:pt x="0" y="52121"/>
                  </a:moveTo>
                  <a:lnTo>
                    <a:pt x="0" y="87490"/>
                  </a:lnTo>
                </a:path>
                <a:path w="168910" h="131445">
                  <a:moveTo>
                    <a:pt x="0" y="105174"/>
                  </a:moveTo>
                  <a:lnTo>
                    <a:pt x="0" y="131235"/>
                  </a:lnTo>
                </a:path>
                <a:path w="168910" h="131445">
                  <a:moveTo>
                    <a:pt x="0" y="131235"/>
                  </a:moveTo>
                  <a:lnTo>
                    <a:pt x="23268" y="131235"/>
                  </a:lnTo>
                </a:path>
                <a:path w="168910" h="131445">
                  <a:moveTo>
                    <a:pt x="40952" y="131235"/>
                  </a:moveTo>
                  <a:lnTo>
                    <a:pt x="75390" y="131235"/>
                  </a:lnTo>
                </a:path>
                <a:path w="168910" h="131445">
                  <a:moveTo>
                    <a:pt x="93074" y="131235"/>
                  </a:moveTo>
                  <a:lnTo>
                    <a:pt x="128442" y="131235"/>
                  </a:lnTo>
                </a:path>
                <a:path w="168910" h="131445">
                  <a:moveTo>
                    <a:pt x="145196" y="131235"/>
                  </a:moveTo>
                  <a:lnTo>
                    <a:pt x="168464" y="131235"/>
                  </a:lnTo>
                </a:path>
                <a:path w="168910" h="131445">
                  <a:moveTo>
                    <a:pt x="168464" y="131235"/>
                  </a:moveTo>
                  <a:lnTo>
                    <a:pt x="168464" y="105174"/>
                  </a:lnTo>
                </a:path>
                <a:path w="168910" h="131445">
                  <a:moveTo>
                    <a:pt x="168464" y="87490"/>
                  </a:moveTo>
                  <a:lnTo>
                    <a:pt x="168464" y="52121"/>
                  </a:lnTo>
                </a:path>
                <a:path w="168910" h="131445">
                  <a:moveTo>
                    <a:pt x="168464" y="35368"/>
                  </a:moveTo>
                  <a:lnTo>
                    <a:pt x="16846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14" name="object 22414"/>
            <p:cNvSpPr/>
            <p:nvPr/>
          </p:nvSpPr>
          <p:spPr>
            <a:xfrm>
              <a:off x="6052637" y="3135680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15" name="object 22415"/>
            <p:cNvSpPr/>
            <p:nvPr/>
          </p:nvSpPr>
          <p:spPr>
            <a:xfrm>
              <a:off x="5738976" y="3117996"/>
              <a:ext cx="99060" cy="0"/>
            </a:xfrm>
            <a:custGeom>
              <a:avLst/>
              <a:gdLst/>
              <a:ahLst/>
              <a:cxnLst/>
              <a:rect l="l" t="t" r="r" b="b"/>
              <a:pathLst>
                <a:path w="99060">
                  <a:moveTo>
                    <a:pt x="0" y="0"/>
                  </a:moveTo>
                  <a:lnTo>
                    <a:pt x="34437" y="0"/>
                  </a:lnTo>
                </a:path>
                <a:path w="99060">
                  <a:moveTo>
                    <a:pt x="34437" y="0"/>
                  </a:moveTo>
                  <a:lnTo>
                    <a:pt x="48398" y="0"/>
                  </a:lnTo>
                </a:path>
                <a:path w="99060">
                  <a:moveTo>
                    <a:pt x="57706" y="0"/>
                  </a:moveTo>
                  <a:lnTo>
                    <a:pt x="76321" y="0"/>
                  </a:lnTo>
                </a:path>
                <a:path w="99060">
                  <a:moveTo>
                    <a:pt x="84697" y="0"/>
                  </a:moveTo>
                  <a:lnTo>
                    <a:pt x="9865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16" name="object 22416"/>
            <p:cNvSpPr/>
            <p:nvPr/>
          </p:nvSpPr>
          <p:spPr>
            <a:xfrm>
              <a:off x="5837635" y="3117996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17" name="object 22417"/>
            <p:cNvSpPr/>
            <p:nvPr/>
          </p:nvSpPr>
          <p:spPr>
            <a:xfrm>
              <a:off x="5773413" y="3117996"/>
              <a:ext cx="64769" cy="175260"/>
            </a:xfrm>
            <a:custGeom>
              <a:avLst/>
              <a:gdLst/>
              <a:ahLst/>
              <a:cxnLst/>
              <a:rect l="l" t="t" r="r" b="b"/>
              <a:pathLst>
                <a:path w="64770" h="175260">
                  <a:moveTo>
                    <a:pt x="64221" y="0"/>
                  </a:moveTo>
                  <a:lnTo>
                    <a:pt x="64221" y="35368"/>
                  </a:lnTo>
                </a:path>
                <a:path w="64770" h="175260">
                  <a:moveTo>
                    <a:pt x="64221" y="139611"/>
                  </a:moveTo>
                  <a:lnTo>
                    <a:pt x="64221" y="174980"/>
                  </a:lnTo>
                </a:path>
                <a:path w="64770" h="175260">
                  <a:moveTo>
                    <a:pt x="0" y="0"/>
                  </a:moveTo>
                  <a:lnTo>
                    <a:pt x="0" y="22337"/>
                  </a:lnTo>
                </a:path>
                <a:path w="64770" h="175260">
                  <a:moveTo>
                    <a:pt x="0" y="152642"/>
                  </a:moveTo>
                  <a:lnTo>
                    <a:pt x="0" y="17498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418" name="object 22418"/>
          <p:cNvSpPr/>
          <p:nvPr/>
        </p:nvSpPr>
        <p:spPr>
          <a:xfrm>
            <a:off x="5843219" y="2889963"/>
            <a:ext cx="45720" cy="13335"/>
          </a:xfrm>
          <a:custGeom>
            <a:avLst/>
            <a:gdLst/>
            <a:ahLst/>
            <a:cxnLst/>
            <a:rect l="l" t="t" r="r" b="b"/>
            <a:pathLst>
              <a:path w="45720" h="13335">
                <a:moveTo>
                  <a:pt x="45606" y="0"/>
                </a:moveTo>
                <a:lnTo>
                  <a:pt x="29783" y="6515"/>
                </a:lnTo>
              </a:path>
              <a:path w="45720" h="13335">
                <a:moveTo>
                  <a:pt x="29783" y="6515"/>
                </a:moveTo>
                <a:lnTo>
                  <a:pt x="13961" y="11168"/>
                </a:lnTo>
              </a:path>
              <a:path w="45720" h="13335">
                <a:moveTo>
                  <a:pt x="13961" y="11168"/>
                </a:moveTo>
                <a:lnTo>
                  <a:pt x="0" y="130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19" name="object 22419"/>
          <p:cNvSpPr/>
          <p:nvPr/>
        </p:nvSpPr>
        <p:spPr>
          <a:xfrm>
            <a:off x="5843219" y="2821088"/>
            <a:ext cx="45720" cy="13970"/>
          </a:xfrm>
          <a:custGeom>
            <a:avLst/>
            <a:gdLst/>
            <a:ahLst/>
            <a:cxnLst/>
            <a:rect l="l" t="t" r="r" b="b"/>
            <a:pathLst>
              <a:path w="45720" h="13969">
                <a:moveTo>
                  <a:pt x="0" y="0"/>
                </a:moveTo>
                <a:lnTo>
                  <a:pt x="16753" y="2792"/>
                </a:lnTo>
              </a:path>
              <a:path w="45720" h="13969">
                <a:moveTo>
                  <a:pt x="16753" y="2792"/>
                </a:moveTo>
                <a:lnTo>
                  <a:pt x="33506" y="7445"/>
                </a:lnTo>
              </a:path>
              <a:path w="45720" h="13969">
                <a:moveTo>
                  <a:pt x="33506" y="7445"/>
                </a:moveTo>
                <a:lnTo>
                  <a:pt x="45606" y="139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20" name="object 22420"/>
          <p:cNvSpPr/>
          <p:nvPr/>
        </p:nvSpPr>
        <p:spPr>
          <a:xfrm>
            <a:off x="5807851" y="2893686"/>
            <a:ext cx="35560" cy="9525"/>
          </a:xfrm>
          <a:custGeom>
            <a:avLst/>
            <a:gdLst/>
            <a:ahLst/>
            <a:cxnLst/>
            <a:rect l="l" t="t" r="r" b="b"/>
            <a:pathLst>
              <a:path w="35560" h="9525">
                <a:moveTo>
                  <a:pt x="35368" y="9307"/>
                </a:moveTo>
                <a:lnTo>
                  <a:pt x="21407" y="8376"/>
                </a:lnTo>
              </a:path>
              <a:path w="35560" h="9525">
                <a:moveTo>
                  <a:pt x="21407" y="8376"/>
                </a:moveTo>
                <a:lnTo>
                  <a:pt x="8376" y="4653"/>
                </a:lnTo>
              </a:path>
              <a:path w="35560" h="9525">
                <a:moveTo>
                  <a:pt x="8376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21" name="object 22421"/>
          <p:cNvSpPr/>
          <p:nvPr/>
        </p:nvSpPr>
        <p:spPr>
          <a:xfrm>
            <a:off x="5807851" y="2821088"/>
            <a:ext cx="35560" cy="9525"/>
          </a:xfrm>
          <a:custGeom>
            <a:avLst/>
            <a:gdLst/>
            <a:ahLst/>
            <a:cxnLst/>
            <a:rect l="l" t="t" r="r" b="b"/>
            <a:pathLst>
              <a:path w="35560" h="9525">
                <a:moveTo>
                  <a:pt x="0" y="9307"/>
                </a:moveTo>
                <a:lnTo>
                  <a:pt x="12099" y="3722"/>
                </a:lnTo>
              </a:path>
              <a:path w="35560" h="9525">
                <a:moveTo>
                  <a:pt x="12099" y="3722"/>
                </a:moveTo>
                <a:lnTo>
                  <a:pt x="26060" y="930"/>
                </a:lnTo>
              </a:path>
              <a:path w="35560" h="9525">
                <a:moveTo>
                  <a:pt x="26060" y="930"/>
                </a:moveTo>
                <a:lnTo>
                  <a:pt x="35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22" name="object 22422"/>
          <p:cNvSpPr/>
          <p:nvPr/>
        </p:nvSpPr>
        <p:spPr>
          <a:xfrm>
            <a:off x="5802266" y="2889963"/>
            <a:ext cx="5715" cy="3810"/>
          </a:xfrm>
          <a:custGeom>
            <a:avLst/>
            <a:gdLst/>
            <a:ahLst/>
            <a:cxnLst/>
            <a:rect l="l" t="t" r="r" b="b"/>
            <a:pathLst>
              <a:path w="5714" h="3810">
                <a:moveTo>
                  <a:pt x="5584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23" name="object 22423"/>
          <p:cNvSpPr/>
          <p:nvPr/>
        </p:nvSpPr>
        <p:spPr>
          <a:xfrm>
            <a:off x="5802266" y="2830396"/>
            <a:ext cx="5715" cy="3810"/>
          </a:xfrm>
          <a:custGeom>
            <a:avLst/>
            <a:gdLst/>
            <a:ahLst/>
            <a:cxnLst/>
            <a:rect l="l" t="t" r="r" b="b"/>
            <a:pathLst>
              <a:path w="5714" h="3810">
                <a:moveTo>
                  <a:pt x="0" y="3722"/>
                </a:moveTo>
                <a:lnTo>
                  <a:pt x="55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24" name="object 22424"/>
          <p:cNvSpPr/>
          <p:nvPr/>
        </p:nvSpPr>
        <p:spPr>
          <a:xfrm>
            <a:off x="5888826" y="2835050"/>
            <a:ext cx="15875" cy="55244"/>
          </a:xfrm>
          <a:custGeom>
            <a:avLst/>
            <a:gdLst/>
            <a:ahLst/>
            <a:cxnLst/>
            <a:rect l="l" t="t" r="r" b="b"/>
            <a:pathLst>
              <a:path w="15875" h="55244">
                <a:moveTo>
                  <a:pt x="15822" y="26991"/>
                </a:moveTo>
                <a:lnTo>
                  <a:pt x="14891" y="36299"/>
                </a:lnTo>
              </a:path>
              <a:path w="15875" h="55244">
                <a:moveTo>
                  <a:pt x="14891" y="36299"/>
                </a:moveTo>
                <a:lnTo>
                  <a:pt x="10238" y="45606"/>
                </a:lnTo>
              </a:path>
              <a:path w="15875" h="55244">
                <a:moveTo>
                  <a:pt x="10238" y="45606"/>
                </a:moveTo>
                <a:lnTo>
                  <a:pt x="2792" y="52121"/>
                </a:lnTo>
              </a:path>
              <a:path w="15875" h="55244">
                <a:moveTo>
                  <a:pt x="2792" y="52121"/>
                </a:moveTo>
                <a:lnTo>
                  <a:pt x="0" y="54913"/>
                </a:lnTo>
              </a:path>
              <a:path w="15875" h="55244">
                <a:moveTo>
                  <a:pt x="0" y="0"/>
                </a:moveTo>
                <a:lnTo>
                  <a:pt x="7445" y="5584"/>
                </a:lnTo>
              </a:path>
              <a:path w="15875" h="55244">
                <a:moveTo>
                  <a:pt x="7445" y="5584"/>
                </a:moveTo>
                <a:lnTo>
                  <a:pt x="13030" y="13961"/>
                </a:lnTo>
              </a:path>
              <a:path w="15875" h="55244">
                <a:moveTo>
                  <a:pt x="13030" y="13961"/>
                </a:moveTo>
                <a:lnTo>
                  <a:pt x="15822" y="23268"/>
                </a:lnTo>
              </a:path>
              <a:path w="15875" h="55244">
                <a:moveTo>
                  <a:pt x="15822" y="23268"/>
                </a:moveTo>
                <a:lnTo>
                  <a:pt x="15822" y="269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25" name="object 22425"/>
          <p:cNvSpPr/>
          <p:nvPr/>
        </p:nvSpPr>
        <p:spPr>
          <a:xfrm>
            <a:off x="5763175" y="285087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426" name="object 22426"/>
          <p:cNvGrpSpPr/>
          <p:nvPr/>
        </p:nvGrpSpPr>
        <p:grpSpPr>
          <a:xfrm>
            <a:off x="5738045" y="2817365"/>
            <a:ext cx="168910" cy="89535"/>
            <a:chOff x="5738045" y="2817365"/>
            <a:chExt cx="168910" cy="89535"/>
          </a:xfrm>
        </p:grpSpPr>
        <p:sp>
          <p:nvSpPr>
            <p:cNvPr id="22427" name="object 22427"/>
            <p:cNvSpPr/>
            <p:nvPr/>
          </p:nvSpPr>
          <p:spPr>
            <a:xfrm>
              <a:off x="5740837" y="2818296"/>
              <a:ext cx="165100" cy="87630"/>
            </a:xfrm>
            <a:custGeom>
              <a:avLst/>
              <a:gdLst/>
              <a:ahLst/>
              <a:cxnLst/>
              <a:rect l="l" t="t" r="r" b="b"/>
              <a:pathLst>
                <a:path w="165100" h="87630">
                  <a:moveTo>
                    <a:pt x="95866" y="53052"/>
                  </a:moveTo>
                  <a:lnTo>
                    <a:pt x="98659" y="54913"/>
                  </a:lnTo>
                </a:path>
                <a:path w="165100" h="87630">
                  <a:moveTo>
                    <a:pt x="98659" y="54913"/>
                  </a:moveTo>
                  <a:lnTo>
                    <a:pt x="101451" y="55844"/>
                  </a:lnTo>
                </a:path>
                <a:path w="165100" h="87630">
                  <a:moveTo>
                    <a:pt x="101451" y="55844"/>
                  </a:moveTo>
                  <a:lnTo>
                    <a:pt x="104243" y="55844"/>
                  </a:lnTo>
                </a:path>
                <a:path w="165100" h="87630">
                  <a:moveTo>
                    <a:pt x="104243" y="55844"/>
                  </a:moveTo>
                  <a:lnTo>
                    <a:pt x="107966" y="55844"/>
                  </a:lnTo>
                </a:path>
                <a:path w="165100" h="87630">
                  <a:moveTo>
                    <a:pt x="107966" y="55844"/>
                  </a:moveTo>
                  <a:lnTo>
                    <a:pt x="110758" y="54913"/>
                  </a:lnTo>
                </a:path>
                <a:path w="165100" h="87630">
                  <a:moveTo>
                    <a:pt x="110758" y="54913"/>
                  </a:moveTo>
                  <a:lnTo>
                    <a:pt x="113550" y="53052"/>
                  </a:lnTo>
                </a:path>
                <a:path w="165100" h="87630">
                  <a:moveTo>
                    <a:pt x="113550" y="53052"/>
                  </a:moveTo>
                  <a:lnTo>
                    <a:pt x="115412" y="51190"/>
                  </a:lnTo>
                </a:path>
                <a:path w="165100" h="87630">
                  <a:moveTo>
                    <a:pt x="115412" y="51190"/>
                  </a:moveTo>
                  <a:lnTo>
                    <a:pt x="117273" y="49329"/>
                  </a:lnTo>
                </a:path>
                <a:path w="165100" h="87630">
                  <a:moveTo>
                    <a:pt x="117273" y="49329"/>
                  </a:moveTo>
                  <a:lnTo>
                    <a:pt x="119135" y="46537"/>
                  </a:lnTo>
                </a:path>
                <a:path w="165100" h="87630">
                  <a:moveTo>
                    <a:pt x="119135" y="46537"/>
                  </a:moveTo>
                  <a:lnTo>
                    <a:pt x="119135" y="43745"/>
                  </a:lnTo>
                </a:path>
                <a:path w="165100" h="87630">
                  <a:moveTo>
                    <a:pt x="119135" y="43745"/>
                  </a:moveTo>
                  <a:lnTo>
                    <a:pt x="119135" y="40952"/>
                  </a:lnTo>
                </a:path>
                <a:path w="165100" h="87630">
                  <a:moveTo>
                    <a:pt x="119135" y="40952"/>
                  </a:moveTo>
                  <a:lnTo>
                    <a:pt x="117273" y="38160"/>
                  </a:lnTo>
                </a:path>
                <a:path w="165100" h="87630">
                  <a:moveTo>
                    <a:pt x="117273" y="38160"/>
                  </a:moveTo>
                  <a:lnTo>
                    <a:pt x="115412" y="36299"/>
                  </a:lnTo>
                </a:path>
                <a:path w="165100" h="87630">
                  <a:moveTo>
                    <a:pt x="115412" y="36299"/>
                  </a:moveTo>
                  <a:lnTo>
                    <a:pt x="113550" y="34437"/>
                  </a:lnTo>
                </a:path>
                <a:path w="165100" h="87630">
                  <a:moveTo>
                    <a:pt x="113550" y="34437"/>
                  </a:moveTo>
                  <a:lnTo>
                    <a:pt x="110758" y="32576"/>
                  </a:lnTo>
                </a:path>
                <a:path w="165100" h="87630">
                  <a:moveTo>
                    <a:pt x="110758" y="32576"/>
                  </a:moveTo>
                  <a:lnTo>
                    <a:pt x="107966" y="31645"/>
                  </a:lnTo>
                </a:path>
                <a:path w="165100" h="87630">
                  <a:moveTo>
                    <a:pt x="107966" y="31645"/>
                  </a:moveTo>
                  <a:lnTo>
                    <a:pt x="104243" y="31645"/>
                  </a:lnTo>
                </a:path>
                <a:path w="165100" h="87630">
                  <a:moveTo>
                    <a:pt x="104243" y="31645"/>
                  </a:moveTo>
                  <a:lnTo>
                    <a:pt x="101451" y="31645"/>
                  </a:lnTo>
                </a:path>
                <a:path w="165100" h="87630">
                  <a:moveTo>
                    <a:pt x="101451" y="31645"/>
                  </a:moveTo>
                  <a:lnTo>
                    <a:pt x="98659" y="32576"/>
                  </a:lnTo>
                </a:path>
                <a:path w="165100" h="87630">
                  <a:moveTo>
                    <a:pt x="98659" y="32576"/>
                  </a:moveTo>
                  <a:lnTo>
                    <a:pt x="95866" y="34437"/>
                  </a:lnTo>
                </a:path>
                <a:path w="165100" h="87630">
                  <a:moveTo>
                    <a:pt x="95866" y="34437"/>
                  </a:moveTo>
                  <a:lnTo>
                    <a:pt x="95866" y="53052"/>
                  </a:lnTo>
                </a:path>
                <a:path w="165100" h="87630">
                  <a:moveTo>
                    <a:pt x="95866" y="34437"/>
                  </a:moveTo>
                  <a:lnTo>
                    <a:pt x="95866" y="39091"/>
                  </a:lnTo>
                </a:path>
                <a:path w="165100" h="87630">
                  <a:moveTo>
                    <a:pt x="95866" y="39091"/>
                  </a:moveTo>
                  <a:lnTo>
                    <a:pt x="95866" y="43745"/>
                  </a:lnTo>
                </a:path>
                <a:path w="165100" h="87630">
                  <a:moveTo>
                    <a:pt x="95866" y="43745"/>
                  </a:moveTo>
                  <a:lnTo>
                    <a:pt x="95866" y="48398"/>
                  </a:lnTo>
                </a:path>
                <a:path w="165100" h="87630">
                  <a:moveTo>
                    <a:pt x="95866" y="48398"/>
                  </a:moveTo>
                  <a:lnTo>
                    <a:pt x="95866" y="53052"/>
                  </a:lnTo>
                </a:path>
                <a:path w="165100" h="87630">
                  <a:moveTo>
                    <a:pt x="53983" y="17684"/>
                  </a:moveTo>
                  <a:lnTo>
                    <a:pt x="53052" y="17684"/>
                  </a:lnTo>
                </a:path>
                <a:path w="165100" h="87630">
                  <a:moveTo>
                    <a:pt x="53052" y="17684"/>
                  </a:moveTo>
                  <a:lnTo>
                    <a:pt x="3722" y="17684"/>
                  </a:lnTo>
                </a:path>
                <a:path w="165100" h="87630">
                  <a:moveTo>
                    <a:pt x="3722" y="17684"/>
                  </a:moveTo>
                  <a:lnTo>
                    <a:pt x="3722" y="67944"/>
                  </a:lnTo>
                </a:path>
                <a:path w="165100" h="87630">
                  <a:moveTo>
                    <a:pt x="30714" y="69805"/>
                  </a:moveTo>
                  <a:lnTo>
                    <a:pt x="53052" y="69805"/>
                  </a:lnTo>
                </a:path>
                <a:path w="165100" h="87630">
                  <a:moveTo>
                    <a:pt x="53052" y="69805"/>
                  </a:moveTo>
                  <a:lnTo>
                    <a:pt x="53983" y="69805"/>
                  </a:lnTo>
                </a:path>
                <a:path w="165100" h="87630">
                  <a:moveTo>
                    <a:pt x="161949" y="53052"/>
                  </a:moveTo>
                  <a:lnTo>
                    <a:pt x="162880" y="52121"/>
                  </a:lnTo>
                </a:path>
                <a:path w="165100" h="87630">
                  <a:moveTo>
                    <a:pt x="162880" y="52121"/>
                  </a:moveTo>
                  <a:lnTo>
                    <a:pt x="163811" y="43745"/>
                  </a:lnTo>
                </a:path>
                <a:path w="165100" h="87630">
                  <a:moveTo>
                    <a:pt x="163811" y="43745"/>
                  </a:moveTo>
                  <a:lnTo>
                    <a:pt x="162880" y="35368"/>
                  </a:lnTo>
                </a:path>
                <a:path w="165100" h="87630">
                  <a:moveTo>
                    <a:pt x="162880" y="35368"/>
                  </a:moveTo>
                  <a:lnTo>
                    <a:pt x="161949" y="34437"/>
                  </a:lnTo>
                </a:path>
                <a:path w="165100" h="87630">
                  <a:moveTo>
                    <a:pt x="157295" y="34437"/>
                  </a:moveTo>
                  <a:lnTo>
                    <a:pt x="159157" y="38160"/>
                  </a:lnTo>
                </a:path>
                <a:path w="165100" h="87630">
                  <a:moveTo>
                    <a:pt x="159157" y="38160"/>
                  </a:moveTo>
                  <a:lnTo>
                    <a:pt x="161018" y="43745"/>
                  </a:lnTo>
                </a:path>
                <a:path w="165100" h="87630">
                  <a:moveTo>
                    <a:pt x="161018" y="43745"/>
                  </a:moveTo>
                  <a:lnTo>
                    <a:pt x="159157" y="49329"/>
                  </a:lnTo>
                </a:path>
                <a:path w="165100" h="87630">
                  <a:moveTo>
                    <a:pt x="159157" y="49329"/>
                  </a:moveTo>
                  <a:lnTo>
                    <a:pt x="157295" y="53052"/>
                  </a:lnTo>
                </a:path>
                <a:path w="165100" h="87630">
                  <a:moveTo>
                    <a:pt x="150780" y="53052"/>
                  </a:moveTo>
                  <a:lnTo>
                    <a:pt x="149850" y="53983"/>
                  </a:lnTo>
                </a:path>
                <a:path w="165100" h="87630">
                  <a:moveTo>
                    <a:pt x="149850" y="53983"/>
                  </a:moveTo>
                  <a:lnTo>
                    <a:pt x="148919" y="53983"/>
                  </a:lnTo>
                </a:path>
                <a:path w="165100" h="87630">
                  <a:moveTo>
                    <a:pt x="148919" y="53983"/>
                  </a:moveTo>
                  <a:lnTo>
                    <a:pt x="147057" y="56775"/>
                  </a:lnTo>
                </a:path>
                <a:path w="165100" h="87630">
                  <a:moveTo>
                    <a:pt x="147057" y="56775"/>
                  </a:moveTo>
                  <a:lnTo>
                    <a:pt x="144265" y="58636"/>
                  </a:lnTo>
                </a:path>
                <a:path w="165100" h="87630">
                  <a:moveTo>
                    <a:pt x="144265" y="58636"/>
                  </a:moveTo>
                  <a:lnTo>
                    <a:pt x="136819" y="65152"/>
                  </a:lnTo>
                </a:path>
                <a:path w="165100" h="87630">
                  <a:moveTo>
                    <a:pt x="136819" y="65152"/>
                  </a:moveTo>
                  <a:lnTo>
                    <a:pt x="127512" y="68875"/>
                  </a:lnTo>
                </a:path>
                <a:path w="165100" h="87630">
                  <a:moveTo>
                    <a:pt x="127512" y="68875"/>
                  </a:moveTo>
                  <a:lnTo>
                    <a:pt x="119135" y="70736"/>
                  </a:lnTo>
                </a:path>
                <a:path w="165100" h="87630">
                  <a:moveTo>
                    <a:pt x="119135" y="70736"/>
                  </a:moveTo>
                  <a:lnTo>
                    <a:pt x="110758" y="73528"/>
                  </a:lnTo>
                </a:path>
                <a:path w="165100" h="87630">
                  <a:moveTo>
                    <a:pt x="110758" y="73528"/>
                  </a:moveTo>
                  <a:lnTo>
                    <a:pt x="102381" y="73528"/>
                  </a:lnTo>
                </a:path>
                <a:path w="165100" h="87630">
                  <a:moveTo>
                    <a:pt x="102381" y="73528"/>
                  </a:moveTo>
                  <a:lnTo>
                    <a:pt x="94005" y="72598"/>
                  </a:lnTo>
                </a:path>
                <a:path w="165100" h="87630">
                  <a:moveTo>
                    <a:pt x="94005" y="72598"/>
                  </a:moveTo>
                  <a:lnTo>
                    <a:pt x="88420" y="69805"/>
                  </a:lnTo>
                </a:path>
                <a:path w="165100" h="87630">
                  <a:moveTo>
                    <a:pt x="88420" y="69805"/>
                  </a:moveTo>
                  <a:lnTo>
                    <a:pt x="82836" y="67013"/>
                  </a:lnTo>
                </a:path>
                <a:path w="165100" h="87630">
                  <a:moveTo>
                    <a:pt x="82836" y="67013"/>
                  </a:moveTo>
                  <a:lnTo>
                    <a:pt x="79113" y="63290"/>
                  </a:lnTo>
                </a:path>
                <a:path w="165100" h="87630">
                  <a:moveTo>
                    <a:pt x="79113" y="63290"/>
                  </a:moveTo>
                  <a:lnTo>
                    <a:pt x="74459" y="56775"/>
                  </a:lnTo>
                </a:path>
                <a:path w="165100" h="87630">
                  <a:moveTo>
                    <a:pt x="74459" y="56775"/>
                  </a:moveTo>
                  <a:lnTo>
                    <a:pt x="71667" y="51190"/>
                  </a:lnTo>
                </a:path>
                <a:path w="165100" h="87630">
                  <a:moveTo>
                    <a:pt x="71667" y="51190"/>
                  </a:moveTo>
                  <a:lnTo>
                    <a:pt x="71667" y="43745"/>
                  </a:lnTo>
                </a:path>
                <a:path w="165100" h="87630">
                  <a:moveTo>
                    <a:pt x="71667" y="43745"/>
                  </a:moveTo>
                  <a:lnTo>
                    <a:pt x="71667" y="37229"/>
                  </a:lnTo>
                </a:path>
                <a:path w="165100" h="87630">
                  <a:moveTo>
                    <a:pt x="71667" y="37229"/>
                  </a:moveTo>
                  <a:lnTo>
                    <a:pt x="74459" y="30714"/>
                  </a:lnTo>
                </a:path>
                <a:path w="165100" h="87630">
                  <a:moveTo>
                    <a:pt x="74459" y="30714"/>
                  </a:moveTo>
                  <a:lnTo>
                    <a:pt x="79113" y="25130"/>
                  </a:lnTo>
                </a:path>
                <a:path w="165100" h="87630">
                  <a:moveTo>
                    <a:pt x="79113" y="25130"/>
                  </a:moveTo>
                  <a:lnTo>
                    <a:pt x="82836" y="20476"/>
                  </a:lnTo>
                </a:path>
                <a:path w="165100" h="87630">
                  <a:moveTo>
                    <a:pt x="82836" y="20476"/>
                  </a:moveTo>
                  <a:lnTo>
                    <a:pt x="88420" y="17684"/>
                  </a:lnTo>
                </a:path>
                <a:path w="165100" h="87630">
                  <a:moveTo>
                    <a:pt x="88420" y="17684"/>
                  </a:moveTo>
                  <a:lnTo>
                    <a:pt x="94005" y="14891"/>
                  </a:lnTo>
                </a:path>
                <a:path w="165100" h="87630">
                  <a:moveTo>
                    <a:pt x="94005" y="14891"/>
                  </a:moveTo>
                  <a:lnTo>
                    <a:pt x="102381" y="13961"/>
                  </a:lnTo>
                </a:path>
                <a:path w="165100" h="87630">
                  <a:moveTo>
                    <a:pt x="102381" y="13961"/>
                  </a:moveTo>
                  <a:lnTo>
                    <a:pt x="110758" y="14891"/>
                  </a:lnTo>
                </a:path>
                <a:path w="165100" h="87630">
                  <a:moveTo>
                    <a:pt x="110758" y="14891"/>
                  </a:moveTo>
                  <a:lnTo>
                    <a:pt x="119135" y="16753"/>
                  </a:lnTo>
                </a:path>
                <a:path w="165100" h="87630">
                  <a:moveTo>
                    <a:pt x="119135" y="16753"/>
                  </a:moveTo>
                  <a:lnTo>
                    <a:pt x="127512" y="18614"/>
                  </a:lnTo>
                </a:path>
                <a:path w="165100" h="87630">
                  <a:moveTo>
                    <a:pt x="127512" y="18614"/>
                  </a:moveTo>
                  <a:lnTo>
                    <a:pt x="136819" y="23268"/>
                  </a:lnTo>
                </a:path>
                <a:path w="165100" h="87630">
                  <a:moveTo>
                    <a:pt x="136819" y="23268"/>
                  </a:moveTo>
                  <a:lnTo>
                    <a:pt x="144265" y="28853"/>
                  </a:lnTo>
                </a:path>
                <a:path w="165100" h="87630">
                  <a:moveTo>
                    <a:pt x="144265" y="28853"/>
                  </a:moveTo>
                  <a:lnTo>
                    <a:pt x="147057" y="30714"/>
                  </a:lnTo>
                </a:path>
                <a:path w="165100" h="87630">
                  <a:moveTo>
                    <a:pt x="147057" y="30714"/>
                  </a:moveTo>
                  <a:lnTo>
                    <a:pt x="148919" y="33506"/>
                  </a:lnTo>
                </a:path>
                <a:path w="165100" h="87630">
                  <a:moveTo>
                    <a:pt x="148919" y="33506"/>
                  </a:moveTo>
                  <a:lnTo>
                    <a:pt x="149850" y="33506"/>
                  </a:lnTo>
                </a:path>
                <a:path w="165100" h="87630">
                  <a:moveTo>
                    <a:pt x="149850" y="33506"/>
                  </a:moveTo>
                  <a:lnTo>
                    <a:pt x="150780" y="34437"/>
                  </a:lnTo>
                </a:path>
                <a:path w="165100" h="87630">
                  <a:moveTo>
                    <a:pt x="150780" y="34437"/>
                  </a:moveTo>
                  <a:lnTo>
                    <a:pt x="164741" y="34437"/>
                  </a:lnTo>
                </a:path>
                <a:path w="165100" h="87630">
                  <a:moveTo>
                    <a:pt x="164741" y="34437"/>
                  </a:moveTo>
                  <a:lnTo>
                    <a:pt x="161018" y="26060"/>
                  </a:lnTo>
                </a:path>
                <a:path w="165100" h="87630">
                  <a:moveTo>
                    <a:pt x="161018" y="26060"/>
                  </a:moveTo>
                  <a:lnTo>
                    <a:pt x="155434" y="19545"/>
                  </a:lnTo>
                </a:path>
                <a:path w="165100" h="87630">
                  <a:moveTo>
                    <a:pt x="155434" y="19545"/>
                  </a:moveTo>
                  <a:lnTo>
                    <a:pt x="147988" y="13961"/>
                  </a:lnTo>
                </a:path>
                <a:path w="165100" h="87630">
                  <a:moveTo>
                    <a:pt x="147988" y="13961"/>
                  </a:moveTo>
                  <a:lnTo>
                    <a:pt x="133096" y="6515"/>
                  </a:lnTo>
                </a:path>
                <a:path w="165100" h="87630">
                  <a:moveTo>
                    <a:pt x="133096" y="6515"/>
                  </a:moveTo>
                  <a:lnTo>
                    <a:pt x="117273" y="1861"/>
                  </a:lnTo>
                </a:path>
                <a:path w="165100" h="87630">
                  <a:moveTo>
                    <a:pt x="117273" y="1861"/>
                  </a:moveTo>
                  <a:lnTo>
                    <a:pt x="101451" y="0"/>
                  </a:lnTo>
                </a:path>
                <a:path w="165100" h="87630">
                  <a:moveTo>
                    <a:pt x="101451" y="0"/>
                  </a:moveTo>
                  <a:lnTo>
                    <a:pt x="89351" y="930"/>
                  </a:lnTo>
                </a:path>
                <a:path w="165100" h="87630">
                  <a:moveTo>
                    <a:pt x="89351" y="930"/>
                  </a:moveTo>
                  <a:lnTo>
                    <a:pt x="77251" y="3722"/>
                  </a:lnTo>
                </a:path>
                <a:path w="165100" h="87630">
                  <a:moveTo>
                    <a:pt x="77251" y="3722"/>
                  </a:moveTo>
                  <a:lnTo>
                    <a:pt x="67013" y="8376"/>
                  </a:lnTo>
                </a:path>
                <a:path w="165100" h="87630">
                  <a:moveTo>
                    <a:pt x="67013" y="8376"/>
                  </a:moveTo>
                  <a:lnTo>
                    <a:pt x="56775" y="14891"/>
                  </a:lnTo>
                </a:path>
                <a:path w="165100" h="87630">
                  <a:moveTo>
                    <a:pt x="56775" y="14891"/>
                  </a:moveTo>
                  <a:lnTo>
                    <a:pt x="48398" y="23268"/>
                  </a:lnTo>
                </a:path>
                <a:path w="165100" h="87630">
                  <a:moveTo>
                    <a:pt x="48398" y="23268"/>
                  </a:moveTo>
                  <a:lnTo>
                    <a:pt x="45606" y="25130"/>
                  </a:lnTo>
                </a:path>
                <a:path w="165100" h="87630">
                  <a:moveTo>
                    <a:pt x="45606" y="25130"/>
                  </a:moveTo>
                  <a:lnTo>
                    <a:pt x="42814" y="26991"/>
                  </a:lnTo>
                </a:path>
                <a:path w="165100" h="87630">
                  <a:moveTo>
                    <a:pt x="42814" y="26991"/>
                  </a:moveTo>
                  <a:lnTo>
                    <a:pt x="39091" y="27922"/>
                  </a:lnTo>
                </a:path>
                <a:path w="165100" h="87630">
                  <a:moveTo>
                    <a:pt x="39091" y="27922"/>
                  </a:moveTo>
                  <a:lnTo>
                    <a:pt x="36299" y="27922"/>
                  </a:lnTo>
                </a:path>
                <a:path w="165100" h="87630">
                  <a:moveTo>
                    <a:pt x="36299" y="27922"/>
                  </a:moveTo>
                  <a:lnTo>
                    <a:pt x="36299" y="43745"/>
                  </a:lnTo>
                </a:path>
                <a:path w="165100" h="87630">
                  <a:moveTo>
                    <a:pt x="36299" y="43745"/>
                  </a:moveTo>
                  <a:lnTo>
                    <a:pt x="36299" y="59567"/>
                  </a:lnTo>
                </a:path>
                <a:path w="165100" h="87630">
                  <a:moveTo>
                    <a:pt x="36299" y="59567"/>
                  </a:moveTo>
                  <a:lnTo>
                    <a:pt x="39091" y="59567"/>
                  </a:lnTo>
                </a:path>
                <a:path w="165100" h="87630">
                  <a:moveTo>
                    <a:pt x="39091" y="59567"/>
                  </a:moveTo>
                  <a:lnTo>
                    <a:pt x="42814" y="60498"/>
                  </a:lnTo>
                </a:path>
                <a:path w="165100" h="87630">
                  <a:moveTo>
                    <a:pt x="42814" y="60498"/>
                  </a:moveTo>
                  <a:lnTo>
                    <a:pt x="45606" y="62359"/>
                  </a:lnTo>
                </a:path>
                <a:path w="165100" h="87630">
                  <a:moveTo>
                    <a:pt x="45606" y="62359"/>
                  </a:moveTo>
                  <a:lnTo>
                    <a:pt x="48398" y="64221"/>
                  </a:lnTo>
                </a:path>
                <a:path w="165100" h="87630">
                  <a:moveTo>
                    <a:pt x="48398" y="64221"/>
                  </a:moveTo>
                  <a:lnTo>
                    <a:pt x="56775" y="72598"/>
                  </a:lnTo>
                </a:path>
                <a:path w="165100" h="87630">
                  <a:moveTo>
                    <a:pt x="56775" y="72598"/>
                  </a:moveTo>
                  <a:lnTo>
                    <a:pt x="67013" y="79113"/>
                  </a:lnTo>
                </a:path>
                <a:path w="165100" h="87630">
                  <a:moveTo>
                    <a:pt x="67013" y="79113"/>
                  </a:moveTo>
                  <a:lnTo>
                    <a:pt x="77251" y="83767"/>
                  </a:lnTo>
                </a:path>
                <a:path w="165100" h="87630">
                  <a:moveTo>
                    <a:pt x="77251" y="83767"/>
                  </a:moveTo>
                  <a:lnTo>
                    <a:pt x="89351" y="86559"/>
                  </a:lnTo>
                </a:path>
                <a:path w="165100" h="87630">
                  <a:moveTo>
                    <a:pt x="89351" y="86559"/>
                  </a:moveTo>
                  <a:lnTo>
                    <a:pt x="101451" y="87490"/>
                  </a:lnTo>
                </a:path>
                <a:path w="165100" h="87630">
                  <a:moveTo>
                    <a:pt x="101451" y="87490"/>
                  </a:moveTo>
                  <a:lnTo>
                    <a:pt x="117273" y="85628"/>
                  </a:lnTo>
                </a:path>
                <a:path w="165100" h="87630">
                  <a:moveTo>
                    <a:pt x="117273" y="85628"/>
                  </a:moveTo>
                  <a:lnTo>
                    <a:pt x="133096" y="80974"/>
                  </a:lnTo>
                </a:path>
                <a:path w="165100" h="87630">
                  <a:moveTo>
                    <a:pt x="133096" y="80974"/>
                  </a:moveTo>
                  <a:lnTo>
                    <a:pt x="147988" y="73528"/>
                  </a:lnTo>
                </a:path>
                <a:path w="165100" h="87630">
                  <a:moveTo>
                    <a:pt x="147988" y="73528"/>
                  </a:moveTo>
                  <a:lnTo>
                    <a:pt x="155434" y="67944"/>
                  </a:lnTo>
                </a:path>
                <a:path w="165100" h="87630">
                  <a:moveTo>
                    <a:pt x="155434" y="67944"/>
                  </a:moveTo>
                  <a:lnTo>
                    <a:pt x="161018" y="61429"/>
                  </a:lnTo>
                </a:path>
                <a:path w="165100" h="87630">
                  <a:moveTo>
                    <a:pt x="161018" y="61429"/>
                  </a:moveTo>
                  <a:lnTo>
                    <a:pt x="164741" y="53052"/>
                  </a:lnTo>
                </a:path>
                <a:path w="165100" h="87630">
                  <a:moveTo>
                    <a:pt x="164741" y="53052"/>
                  </a:moveTo>
                  <a:lnTo>
                    <a:pt x="150780" y="53052"/>
                  </a:lnTo>
                </a:path>
                <a:path w="165100" h="87630">
                  <a:moveTo>
                    <a:pt x="29783" y="67944"/>
                  </a:moveTo>
                  <a:lnTo>
                    <a:pt x="26060" y="67944"/>
                  </a:lnTo>
                </a:path>
                <a:path w="165100" h="87630">
                  <a:moveTo>
                    <a:pt x="16753" y="67944"/>
                  </a:moveTo>
                  <a:lnTo>
                    <a:pt x="0" y="67944"/>
                  </a:lnTo>
                </a:path>
                <a:path w="165100" h="87630">
                  <a:moveTo>
                    <a:pt x="0" y="75390"/>
                  </a:moveTo>
                  <a:lnTo>
                    <a:pt x="16753" y="75390"/>
                  </a:lnTo>
                </a:path>
                <a:path w="165100" h="87630">
                  <a:moveTo>
                    <a:pt x="26060" y="75390"/>
                  </a:moveTo>
                  <a:lnTo>
                    <a:pt x="29783" y="753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28" name="object 22428"/>
            <p:cNvSpPr/>
            <p:nvPr/>
          </p:nvSpPr>
          <p:spPr>
            <a:xfrm>
              <a:off x="5769690" y="28853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29" name="object 22429"/>
            <p:cNvSpPr/>
            <p:nvPr/>
          </p:nvSpPr>
          <p:spPr>
            <a:xfrm>
              <a:off x="5770621" y="28862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0" name="object 22430"/>
            <p:cNvSpPr/>
            <p:nvPr/>
          </p:nvSpPr>
          <p:spPr>
            <a:xfrm>
              <a:off x="5769690" y="28862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1" name="object 22431"/>
            <p:cNvSpPr/>
            <p:nvPr/>
          </p:nvSpPr>
          <p:spPr>
            <a:xfrm>
              <a:off x="5770621" y="2887171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930"/>
                  </a:lnTo>
                </a:path>
                <a:path h="5714">
                  <a:moveTo>
                    <a:pt x="0" y="930"/>
                  </a:moveTo>
                  <a:lnTo>
                    <a:pt x="0" y="1861"/>
                  </a:lnTo>
                </a:path>
                <a:path h="5714">
                  <a:moveTo>
                    <a:pt x="0" y="3722"/>
                  </a:moveTo>
                  <a:lnTo>
                    <a:pt x="0" y="4653"/>
                  </a:lnTo>
                </a:path>
                <a:path h="5714">
                  <a:moveTo>
                    <a:pt x="0" y="4653"/>
                  </a:moveTo>
                  <a:lnTo>
                    <a:pt x="0" y="5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2" name="object 22432"/>
            <p:cNvSpPr/>
            <p:nvPr/>
          </p:nvSpPr>
          <p:spPr>
            <a:xfrm>
              <a:off x="5769690" y="28918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3" name="object 22433"/>
            <p:cNvSpPr/>
            <p:nvPr/>
          </p:nvSpPr>
          <p:spPr>
            <a:xfrm>
              <a:off x="5770621" y="289275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4" name="object 22434"/>
            <p:cNvSpPr/>
            <p:nvPr/>
          </p:nvSpPr>
          <p:spPr>
            <a:xfrm>
              <a:off x="5769690" y="2892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5" name="object 22435"/>
            <p:cNvSpPr/>
            <p:nvPr/>
          </p:nvSpPr>
          <p:spPr>
            <a:xfrm>
              <a:off x="5757591" y="2875072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930" y="0"/>
                  </a:moveTo>
                  <a:lnTo>
                    <a:pt x="0" y="0"/>
                  </a:lnTo>
                </a:path>
                <a:path w="9525">
                  <a:moveTo>
                    <a:pt x="0" y="0"/>
                  </a:moveTo>
                  <a:lnTo>
                    <a:pt x="1861" y="0"/>
                  </a:lnTo>
                </a:path>
                <a:path w="9525">
                  <a:moveTo>
                    <a:pt x="1861" y="0"/>
                  </a:moveTo>
                  <a:lnTo>
                    <a:pt x="4653" y="0"/>
                  </a:lnTo>
                </a:path>
                <a:path w="9525">
                  <a:moveTo>
                    <a:pt x="4653" y="0"/>
                  </a:moveTo>
                  <a:lnTo>
                    <a:pt x="7445" y="0"/>
                  </a:lnTo>
                </a:path>
                <a:path w="9525">
                  <a:moveTo>
                    <a:pt x="7445" y="0"/>
                  </a:moveTo>
                  <a:lnTo>
                    <a:pt x="9307" y="0"/>
                  </a:lnTo>
                </a:path>
                <a:path w="9525">
                  <a:moveTo>
                    <a:pt x="9307" y="0"/>
                  </a:moveTo>
                  <a:lnTo>
                    <a:pt x="837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6" name="object 22436"/>
            <p:cNvSpPr/>
            <p:nvPr/>
          </p:nvSpPr>
          <p:spPr>
            <a:xfrm>
              <a:off x="5755729" y="2873213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3335" h="1905">
                  <a:moveTo>
                    <a:pt x="13030" y="927"/>
                  </a:moveTo>
                  <a:lnTo>
                    <a:pt x="12750" y="279"/>
                  </a:lnTo>
                  <a:lnTo>
                    <a:pt x="12090" y="0"/>
                  </a:lnTo>
                  <a:lnTo>
                    <a:pt x="11430" y="279"/>
                  </a:lnTo>
                  <a:lnTo>
                    <a:pt x="11163" y="927"/>
                  </a:lnTo>
                  <a:lnTo>
                    <a:pt x="11430" y="1587"/>
                  </a:lnTo>
                  <a:lnTo>
                    <a:pt x="12090" y="1866"/>
                  </a:lnTo>
                  <a:lnTo>
                    <a:pt x="12750" y="1587"/>
                  </a:lnTo>
                  <a:lnTo>
                    <a:pt x="13030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7" name="object 22437"/>
            <p:cNvSpPr/>
            <p:nvPr/>
          </p:nvSpPr>
          <p:spPr>
            <a:xfrm>
              <a:off x="5752937" y="2859249"/>
              <a:ext cx="15875" cy="13970"/>
            </a:xfrm>
            <a:custGeom>
              <a:avLst/>
              <a:gdLst/>
              <a:ahLst/>
              <a:cxnLst/>
              <a:rect l="l" t="t" r="r" b="b"/>
              <a:pathLst>
                <a:path w="15875" h="13969">
                  <a:moveTo>
                    <a:pt x="2792" y="9307"/>
                  </a:moveTo>
                  <a:lnTo>
                    <a:pt x="2792" y="13961"/>
                  </a:lnTo>
                </a:path>
                <a:path w="15875" h="13969">
                  <a:moveTo>
                    <a:pt x="15822" y="13961"/>
                  </a:moveTo>
                  <a:lnTo>
                    <a:pt x="15822" y="9307"/>
                  </a:lnTo>
                </a:path>
                <a:path w="15875" h="13969">
                  <a:moveTo>
                    <a:pt x="9307" y="13961"/>
                  </a:moveTo>
                  <a:lnTo>
                    <a:pt x="5584" y="13961"/>
                  </a:lnTo>
                </a:path>
                <a:path w="15875" h="13969">
                  <a:moveTo>
                    <a:pt x="5584" y="13961"/>
                  </a:moveTo>
                  <a:lnTo>
                    <a:pt x="3722" y="13961"/>
                  </a:lnTo>
                </a:path>
                <a:path w="15875" h="13969">
                  <a:moveTo>
                    <a:pt x="3722" y="13961"/>
                  </a:moveTo>
                  <a:lnTo>
                    <a:pt x="2792" y="13961"/>
                  </a:lnTo>
                </a:path>
                <a:path w="15875" h="13969">
                  <a:moveTo>
                    <a:pt x="2792" y="13961"/>
                  </a:moveTo>
                  <a:lnTo>
                    <a:pt x="3722" y="13961"/>
                  </a:lnTo>
                </a:path>
                <a:path w="15875" h="13969">
                  <a:moveTo>
                    <a:pt x="14891" y="13961"/>
                  </a:moveTo>
                  <a:lnTo>
                    <a:pt x="15822" y="13961"/>
                  </a:lnTo>
                </a:path>
                <a:path w="15875" h="13969">
                  <a:moveTo>
                    <a:pt x="15822" y="13961"/>
                  </a:moveTo>
                  <a:lnTo>
                    <a:pt x="14891" y="13961"/>
                  </a:lnTo>
                </a:path>
                <a:path w="15875" h="13969">
                  <a:moveTo>
                    <a:pt x="14891" y="13961"/>
                  </a:moveTo>
                  <a:lnTo>
                    <a:pt x="13030" y="13961"/>
                  </a:lnTo>
                </a:path>
                <a:path w="15875" h="13969">
                  <a:moveTo>
                    <a:pt x="13030" y="13961"/>
                  </a:moveTo>
                  <a:lnTo>
                    <a:pt x="9307" y="13961"/>
                  </a:lnTo>
                </a:path>
                <a:path w="15875" h="13969">
                  <a:moveTo>
                    <a:pt x="0" y="2792"/>
                  </a:moveTo>
                  <a:lnTo>
                    <a:pt x="0" y="930"/>
                  </a:lnTo>
                </a:path>
                <a:path w="15875" h="139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8" name="object 22438"/>
            <p:cNvSpPr/>
            <p:nvPr/>
          </p:nvSpPr>
          <p:spPr>
            <a:xfrm>
              <a:off x="5752937" y="28573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39" name="object 22439"/>
            <p:cNvSpPr/>
            <p:nvPr/>
          </p:nvSpPr>
          <p:spPr>
            <a:xfrm>
              <a:off x="5753868" y="2853664"/>
              <a:ext cx="17145" cy="5080"/>
            </a:xfrm>
            <a:custGeom>
              <a:avLst/>
              <a:gdLst/>
              <a:ahLst/>
              <a:cxnLst/>
              <a:rect l="l" t="t" r="r" b="b"/>
              <a:pathLst>
                <a:path w="17145" h="5080">
                  <a:moveTo>
                    <a:pt x="0" y="4653"/>
                  </a:moveTo>
                  <a:lnTo>
                    <a:pt x="930" y="2792"/>
                  </a:lnTo>
                </a:path>
                <a:path w="17145" h="5080">
                  <a:moveTo>
                    <a:pt x="930" y="2792"/>
                  </a:moveTo>
                  <a:lnTo>
                    <a:pt x="1861" y="1861"/>
                  </a:lnTo>
                </a:path>
                <a:path w="17145" h="5080">
                  <a:moveTo>
                    <a:pt x="1861" y="1861"/>
                  </a:moveTo>
                  <a:lnTo>
                    <a:pt x="2792" y="930"/>
                  </a:lnTo>
                </a:path>
                <a:path w="17145" h="5080">
                  <a:moveTo>
                    <a:pt x="3722" y="930"/>
                  </a:moveTo>
                  <a:lnTo>
                    <a:pt x="4653" y="0"/>
                  </a:lnTo>
                </a:path>
                <a:path w="17145" h="5080">
                  <a:moveTo>
                    <a:pt x="4653" y="0"/>
                  </a:moveTo>
                  <a:lnTo>
                    <a:pt x="6515" y="0"/>
                  </a:lnTo>
                </a:path>
                <a:path w="17145" h="5080">
                  <a:moveTo>
                    <a:pt x="7445" y="0"/>
                  </a:moveTo>
                  <a:lnTo>
                    <a:pt x="9307" y="0"/>
                  </a:lnTo>
                </a:path>
                <a:path w="17145" h="5080">
                  <a:moveTo>
                    <a:pt x="10238" y="0"/>
                  </a:moveTo>
                  <a:lnTo>
                    <a:pt x="12099" y="0"/>
                  </a:lnTo>
                </a:path>
                <a:path w="17145" h="5080">
                  <a:moveTo>
                    <a:pt x="12099" y="0"/>
                  </a:moveTo>
                  <a:lnTo>
                    <a:pt x="12099" y="930"/>
                  </a:lnTo>
                </a:path>
                <a:path w="17145" h="5080">
                  <a:moveTo>
                    <a:pt x="13030" y="930"/>
                  </a:moveTo>
                  <a:lnTo>
                    <a:pt x="13961" y="930"/>
                  </a:lnTo>
                </a:path>
                <a:path w="17145" h="5080">
                  <a:moveTo>
                    <a:pt x="13961" y="930"/>
                  </a:moveTo>
                  <a:lnTo>
                    <a:pt x="15822" y="2792"/>
                  </a:lnTo>
                </a:path>
                <a:path w="17145" h="5080">
                  <a:moveTo>
                    <a:pt x="15822" y="2792"/>
                  </a:moveTo>
                  <a:lnTo>
                    <a:pt x="16753" y="465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0" name="object 22440"/>
            <p:cNvSpPr/>
            <p:nvPr/>
          </p:nvSpPr>
          <p:spPr>
            <a:xfrm>
              <a:off x="5769690" y="28573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1" name="object 22441"/>
            <p:cNvSpPr/>
            <p:nvPr/>
          </p:nvSpPr>
          <p:spPr>
            <a:xfrm>
              <a:off x="5771552" y="285924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930"/>
                  </a:lnTo>
                </a:path>
                <a:path h="5714">
                  <a:moveTo>
                    <a:pt x="0" y="930"/>
                  </a:moveTo>
                  <a:lnTo>
                    <a:pt x="0" y="2792"/>
                  </a:lnTo>
                </a:path>
                <a:path h="5714">
                  <a:moveTo>
                    <a:pt x="0" y="2792"/>
                  </a:moveTo>
                  <a:lnTo>
                    <a:pt x="0" y="4653"/>
                  </a:lnTo>
                </a:path>
                <a:path h="5714">
                  <a:moveTo>
                    <a:pt x="0" y="4653"/>
                  </a:moveTo>
                  <a:lnTo>
                    <a:pt x="0" y="5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2" name="object 22442"/>
            <p:cNvSpPr/>
            <p:nvPr/>
          </p:nvSpPr>
          <p:spPr>
            <a:xfrm>
              <a:off x="5769690" y="28648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3" name="object 22443"/>
            <p:cNvSpPr/>
            <p:nvPr/>
          </p:nvSpPr>
          <p:spPr>
            <a:xfrm>
              <a:off x="5764106" y="2865764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80">
                  <a:moveTo>
                    <a:pt x="6515" y="0"/>
                  </a:moveTo>
                  <a:lnTo>
                    <a:pt x="5584" y="1861"/>
                  </a:lnTo>
                </a:path>
                <a:path w="6985" h="5080">
                  <a:moveTo>
                    <a:pt x="5584" y="1861"/>
                  </a:moveTo>
                  <a:lnTo>
                    <a:pt x="3722" y="3722"/>
                  </a:lnTo>
                </a:path>
                <a:path w="6985" h="5080">
                  <a:moveTo>
                    <a:pt x="3722" y="3722"/>
                  </a:moveTo>
                  <a:lnTo>
                    <a:pt x="2792" y="3722"/>
                  </a:lnTo>
                </a:path>
                <a:path w="6985" h="5080">
                  <a:moveTo>
                    <a:pt x="1861" y="3722"/>
                  </a:moveTo>
                  <a:lnTo>
                    <a:pt x="1861" y="4653"/>
                  </a:lnTo>
                </a:path>
                <a:path w="6985" h="5080">
                  <a:moveTo>
                    <a:pt x="1861" y="4653"/>
                  </a:moveTo>
                  <a:lnTo>
                    <a:pt x="0" y="465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4" name="object 22444"/>
            <p:cNvSpPr/>
            <p:nvPr/>
          </p:nvSpPr>
          <p:spPr>
            <a:xfrm>
              <a:off x="5762244" y="28694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5" name="object 22445"/>
            <p:cNvSpPr/>
            <p:nvPr/>
          </p:nvSpPr>
          <p:spPr>
            <a:xfrm>
              <a:off x="5753868" y="2865764"/>
              <a:ext cx="9525" cy="5080"/>
            </a:xfrm>
            <a:custGeom>
              <a:avLst/>
              <a:gdLst/>
              <a:ahLst/>
              <a:cxnLst/>
              <a:rect l="l" t="t" r="r" b="b"/>
              <a:pathLst>
                <a:path w="9525" h="5080">
                  <a:moveTo>
                    <a:pt x="9307" y="4653"/>
                  </a:moveTo>
                  <a:lnTo>
                    <a:pt x="7445" y="4653"/>
                  </a:lnTo>
                </a:path>
                <a:path w="9525" h="5080">
                  <a:moveTo>
                    <a:pt x="6515" y="4653"/>
                  </a:moveTo>
                  <a:lnTo>
                    <a:pt x="4653" y="4653"/>
                  </a:lnTo>
                </a:path>
                <a:path w="9525" h="5080">
                  <a:moveTo>
                    <a:pt x="4653" y="4653"/>
                  </a:moveTo>
                  <a:lnTo>
                    <a:pt x="3722" y="3722"/>
                  </a:lnTo>
                </a:path>
                <a:path w="9525" h="5080">
                  <a:moveTo>
                    <a:pt x="2792" y="3722"/>
                  </a:moveTo>
                  <a:lnTo>
                    <a:pt x="930" y="1861"/>
                  </a:lnTo>
                </a:path>
                <a:path w="9525" h="5080">
                  <a:moveTo>
                    <a:pt x="930" y="186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6" name="object 22446"/>
            <p:cNvSpPr/>
            <p:nvPr/>
          </p:nvSpPr>
          <p:spPr>
            <a:xfrm>
              <a:off x="5752937" y="28648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7" name="object 22447"/>
            <p:cNvSpPr/>
            <p:nvPr/>
          </p:nvSpPr>
          <p:spPr>
            <a:xfrm>
              <a:off x="5752937" y="2853664"/>
              <a:ext cx="19050" cy="11430"/>
            </a:xfrm>
            <a:custGeom>
              <a:avLst/>
              <a:gdLst/>
              <a:ahLst/>
              <a:cxnLst/>
              <a:rect l="l" t="t" r="r" b="b"/>
              <a:pathLst>
                <a:path w="19050" h="11430">
                  <a:moveTo>
                    <a:pt x="0" y="11168"/>
                  </a:moveTo>
                  <a:lnTo>
                    <a:pt x="0" y="10238"/>
                  </a:lnTo>
                </a:path>
                <a:path w="19050" h="11430">
                  <a:moveTo>
                    <a:pt x="0" y="10238"/>
                  </a:moveTo>
                  <a:lnTo>
                    <a:pt x="0" y="8376"/>
                  </a:lnTo>
                </a:path>
                <a:path w="19050" h="11430">
                  <a:moveTo>
                    <a:pt x="0" y="8376"/>
                  </a:moveTo>
                  <a:lnTo>
                    <a:pt x="0" y="5584"/>
                  </a:lnTo>
                </a:path>
                <a:path w="19050" h="11430">
                  <a:moveTo>
                    <a:pt x="0" y="5584"/>
                  </a:moveTo>
                  <a:lnTo>
                    <a:pt x="1861" y="2792"/>
                  </a:lnTo>
                </a:path>
                <a:path w="19050" h="11430">
                  <a:moveTo>
                    <a:pt x="1861" y="2792"/>
                  </a:moveTo>
                  <a:lnTo>
                    <a:pt x="4653" y="930"/>
                  </a:lnTo>
                </a:path>
                <a:path w="19050" h="11430">
                  <a:moveTo>
                    <a:pt x="4653" y="930"/>
                  </a:moveTo>
                  <a:lnTo>
                    <a:pt x="7445" y="0"/>
                  </a:lnTo>
                </a:path>
                <a:path w="19050" h="11430">
                  <a:moveTo>
                    <a:pt x="7445" y="0"/>
                  </a:moveTo>
                  <a:lnTo>
                    <a:pt x="11168" y="0"/>
                  </a:lnTo>
                </a:path>
                <a:path w="19050" h="11430">
                  <a:moveTo>
                    <a:pt x="11168" y="0"/>
                  </a:moveTo>
                  <a:lnTo>
                    <a:pt x="13961" y="930"/>
                  </a:lnTo>
                </a:path>
                <a:path w="19050" h="11430">
                  <a:moveTo>
                    <a:pt x="13961" y="930"/>
                  </a:moveTo>
                  <a:lnTo>
                    <a:pt x="16753" y="2792"/>
                  </a:lnTo>
                </a:path>
                <a:path w="19050" h="11430">
                  <a:moveTo>
                    <a:pt x="16753" y="2792"/>
                  </a:moveTo>
                  <a:lnTo>
                    <a:pt x="17684" y="5584"/>
                  </a:lnTo>
                </a:path>
                <a:path w="19050" h="11430">
                  <a:moveTo>
                    <a:pt x="17684" y="5584"/>
                  </a:moveTo>
                  <a:lnTo>
                    <a:pt x="18614" y="8376"/>
                  </a:lnTo>
                </a:path>
                <a:path w="19050" h="11430">
                  <a:moveTo>
                    <a:pt x="18614" y="8376"/>
                  </a:moveTo>
                  <a:lnTo>
                    <a:pt x="18614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8" name="object 22448"/>
            <p:cNvSpPr/>
            <p:nvPr/>
          </p:nvSpPr>
          <p:spPr>
            <a:xfrm>
              <a:off x="5770613" y="28601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49" name="object 22449"/>
            <p:cNvSpPr/>
            <p:nvPr/>
          </p:nvSpPr>
          <p:spPr>
            <a:xfrm>
              <a:off x="5771552" y="286111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0"/>
                  </a:moveTo>
                  <a:lnTo>
                    <a:pt x="0" y="930"/>
                  </a:lnTo>
                </a:path>
                <a:path h="1905">
                  <a:moveTo>
                    <a:pt x="0" y="930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0" name="object 22450"/>
            <p:cNvSpPr/>
            <p:nvPr/>
          </p:nvSpPr>
          <p:spPr>
            <a:xfrm>
              <a:off x="5770613" y="28620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1" name="object 22451"/>
            <p:cNvSpPr/>
            <p:nvPr/>
          </p:nvSpPr>
          <p:spPr>
            <a:xfrm>
              <a:off x="5771552" y="286297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2" name="object 22452"/>
            <p:cNvSpPr/>
            <p:nvPr/>
          </p:nvSpPr>
          <p:spPr>
            <a:xfrm>
              <a:off x="5770613" y="28629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3" name="object 22453"/>
            <p:cNvSpPr/>
            <p:nvPr/>
          </p:nvSpPr>
          <p:spPr>
            <a:xfrm>
              <a:off x="5771552" y="286297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4" name="object 22454"/>
            <p:cNvSpPr/>
            <p:nvPr/>
          </p:nvSpPr>
          <p:spPr>
            <a:xfrm>
              <a:off x="5770613" y="28620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5" name="object 22455"/>
            <p:cNvSpPr/>
            <p:nvPr/>
          </p:nvSpPr>
          <p:spPr>
            <a:xfrm>
              <a:off x="5752937" y="2862041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8614" y="930"/>
                  </a:moveTo>
                  <a:lnTo>
                    <a:pt x="18614" y="0"/>
                  </a:lnTo>
                </a:path>
                <a:path w="19050" h="19050">
                  <a:moveTo>
                    <a:pt x="18614" y="0"/>
                  </a:moveTo>
                  <a:lnTo>
                    <a:pt x="17684" y="2792"/>
                  </a:lnTo>
                </a:path>
                <a:path w="19050" h="19050">
                  <a:moveTo>
                    <a:pt x="17684" y="2792"/>
                  </a:moveTo>
                  <a:lnTo>
                    <a:pt x="16753" y="5584"/>
                  </a:lnTo>
                </a:path>
                <a:path w="19050" h="19050">
                  <a:moveTo>
                    <a:pt x="16753" y="5584"/>
                  </a:moveTo>
                  <a:lnTo>
                    <a:pt x="13961" y="7445"/>
                  </a:lnTo>
                </a:path>
                <a:path w="19050" h="19050">
                  <a:moveTo>
                    <a:pt x="13961" y="7445"/>
                  </a:moveTo>
                  <a:lnTo>
                    <a:pt x="11168" y="8376"/>
                  </a:lnTo>
                </a:path>
                <a:path w="19050" h="19050">
                  <a:moveTo>
                    <a:pt x="11168" y="8376"/>
                  </a:moveTo>
                  <a:lnTo>
                    <a:pt x="7445" y="8376"/>
                  </a:lnTo>
                </a:path>
                <a:path w="19050" h="19050">
                  <a:moveTo>
                    <a:pt x="7445" y="8376"/>
                  </a:moveTo>
                  <a:lnTo>
                    <a:pt x="4653" y="7445"/>
                  </a:lnTo>
                </a:path>
                <a:path w="19050" h="19050">
                  <a:moveTo>
                    <a:pt x="4653" y="7445"/>
                  </a:moveTo>
                  <a:lnTo>
                    <a:pt x="1861" y="5584"/>
                  </a:lnTo>
                </a:path>
                <a:path w="19050" h="19050">
                  <a:moveTo>
                    <a:pt x="1861" y="5584"/>
                  </a:moveTo>
                  <a:lnTo>
                    <a:pt x="0" y="2792"/>
                  </a:lnTo>
                </a:path>
                <a:path w="19050" h="19050">
                  <a:moveTo>
                    <a:pt x="0" y="2792"/>
                  </a:moveTo>
                  <a:lnTo>
                    <a:pt x="0" y="0"/>
                  </a:lnTo>
                </a:path>
                <a:path w="19050" h="19050">
                  <a:moveTo>
                    <a:pt x="13030" y="18614"/>
                  </a:moveTo>
                  <a:lnTo>
                    <a:pt x="13030" y="17684"/>
                  </a:lnTo>
                </a:path>
                <a:path w="19050" h="19050">
                  <a:moveTo>
                    <a:pt x="13030" y="13961"/>
                  </a:moveTo>
                  <a:lnTo>
                    <a:pt x="13030" y="11168"/>
                  </a:lnTo>
                </a:path>
                <a:path w="19050" h="19050">
                  <a:moveTo>
                    <a:pt x="5584" y="11168"/>
                  </a:moveTo>
                  <a:lnTo>
                    <a:pt x="5584" y="13961"/>
                  </a:lnTo>
                </a:path>
                <a:path w="19050" h="19050">
                  <a:moveTo>
                    <a:pt x="5584" y="17684"/>
                  </a:moveTo>
                  <a:lnTo>
                    <a:pt x="5584" y="1861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6" name="object 22456"/>
            <p:cNvSpPr/>
            <p:nvPr/>
          </p:nvSpPr>
          <p:spPr>
            <a:xfrm>
              <a:off x="5765036" y="28797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7" name="object 22457"/>
            <p:cNvSpPr/>
            <p:nvPr/>
          </p:nvSpPr>
          <p:spPr>
            <a:xfrm>
              <a:off x="5765037" y="288065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8" name="object 22458"/>
            <p:cNvSpPr/>
            <p:nvPr/>
          </p:nvSpPr>
          <p:spPr>
            <a:xfrm>
              <a:off x="5764106" y="28797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59" name="object 22459"/>
            <p:cNvSpPr/>
            <p:nvPr/>
          </p:nvSpPr>
          <p:spPr>
            <a:xfrm>
              <a:off x="5759452" y="2880656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5584" y="0"/>
                  </a:moveTo>
                  <a:lnTo>
                    <a:pt x="4653" y="0"/>
                  </a:lnTo>
                </a:path>
                <a:path w="5714">
                  <a:moveTo>
                    <a:pt x="4653" y="0"/>
                  </a:moveTo>
                  <a:lnTo>
                    <a:pt x="3722" y="0"/>
                  </a:lnTo>
                </a:path>
                <a:path w="5714">
                  <a:moveTo>
                    <a:pt x="3722" y="0"/>
                  </a:moveTo>
                  <a:lnTo>
                    <a:pt x="2792" y="0"/>
                  </a:lnTo>
                </a:path>
                <a:path w="5714">
                  <a:moveTo>
                    <a:pt x="2792" y="0"/>
                  </a:moveTo>
                  <a:lnTo>
                    <a:pt x="1861" y="0"/>
                  </a:lnTo>
                </a:path>
                <a:path w="5714">
                  <a:moveTo>
                    <a:pt x="1861" y="0"/>
                  </a:moveTo>
                  <a:lnTo>
                    <a:pt x="930" y="0"/>
                  </a:lnTo>
                </a:path>
                <a:path w="5714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0" name="object 22460"/>
            <p:cNvSpPr/>
            <p:nvPr/>
          </p:nvSpPr>
          <p:spPr>
            <a:xfrm>
              <a:off x="5758521" y="28797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1" name="object 22461"/>
            <p:cNvSpPr/>
            <p:nvPr/>
          </p:nvSpPr>
          <p:spPr>
            <a:xfrm>
              <a:off x="5758521" y="288065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2" name="object 22462"/>
            <p:cNvSpPr/>
            <p:nvPr/>
          </p:nvSpPr>
          <p:spPr>
            <a:xfrm>
              <a:off x="5757590" y="28797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3" name="object 22463"/>
            <p:cNvSpPr/>
            <p:nvPr/>
          </p:nvSpPr>
          <p:spPr>
            <a:xfrm>
              <a:off x="5738976" y="2876002"/>
              <a:ext cx="29209" cy="22860"/>
            </a:xfrm>
            <a:custGeom>
              <a:avLst/>
              <a:gdLst/>
              <a:ahLst/>
              <a:cxnLst/>
              <a:rect l="l" t="t" r="r" b="b"/>
              <a:pathLst>
                <a:path w="29210" h="22860">
                  <a:moveTo>
                    <a:pt x="1861" y="6515"/>
                  </a:moveTo>
                  <a:lnTo>
                    <a:pt x="0" y="6515"/>
                  </a:lnTo>
                </a:path>
                <a:path w="29210" h="22860">
                  <a:moveTo>
                    <a:pt x="0" y="22337"/>
                  </a:moveTo>
                  <a:lnTo>
                    <a:pt x="1861" y="21407"/>
                  </a:lnTo>
                </a:path>
                <a:path w="29210" h="22860">
                  <a:moveTo>
                    <a:pt x="1861" y="6515"/>
                  </a:moveTo>
                  <a:lnTo>
                    <a:pt x="2792" y="9307"/>
                  </a:lnTo>
                </a:path>
                <a:path w="29210" h="22860">
                  <a:moveTo>
                    <a:pt x="2792" y="13961"/>
                  </a:moveTo>
                  <a:lnTo>
                    <a:pt x="2792" y="11168"/>
                  </a:lnTo>
                </a:path>
                <a:path w="29210" h="22860">
                  <a:moveTo>
                    <a:pt x="2792" y="11168"/>
                  </a:moveTo>
                  <a:lnTo>
                    <a:pt x="2792" y="9307"/>
                  </a:lnTo>
                </a:path>
                <a:path w="29210" h="22860">
                  <a:moveTo>
                    <a:pt x="2792" y="9307"/>
                  </a:moveTo>
                  <a:lnTo>
                    <a:pt x="2792" y="11168"/>
                  </a:lnTo>
                </a:path>
                <a:path w="29210" h="22860">
                  <a:moveTo>
                    <a:pt x="2792" y="11168"/>
                  </a:moveTo>
                  <a:lnTo>
                    <a:pt x="2792" y="13030"/>
                  </a:lnTo>
                </a:path>
                <a:path w="29210" h="22860">
                  <a:moveTo>
                    <a:pt x="2792" y="18614"/>
                  </a:moveTo>
                  <a:lnTo>
                    <a:pt x="1861" y="21407"/>
                  </a:lnTo>
                </a:path>
                <a:path w="29210" h="22860">
                  <a:moveTo>
                    <a:pt x="2792" y="14891"/>
                  </a:moveTo>
                  <a:lnTo>
                    <a:pt x="2792" y="17684"/>
                  </a:lnTo>
                </a:path>
                <a:path w="29210" h="22860">
                  <a:moveTo>
                    <a:pt x="2792" y="17684"/>
                  </a:moveTo>
                  <a:lnTo>
                    <a:pt x="2792" y="18614"/>
                  </a:lnTo>
                </a:path>
                <a:path w="29210" h="22860">
                  <a:moveTo>
                    <a:pt x="2792" y="18614"/>
                  </a:moveTo>
                  <a:lnTo>
                    <a:pt x="2792" y="16753"/>
                  </a:lnTo>
                </a:path>
                <a:path w="29210" h="22860">
                  <a:moveTo>
                    <a:pt x="2792" y="16753"/>
                  </a:moveTo>
                  <a:lnTo>
                    <a:pt x="2792" y="13961"/>
                  </a:lnTo>
                </a:path>
                <a:path w="29210" h="22860">
                  <a:moveTo>
                    <a:pt x="1861" y="13961"/>
                  </a:moveTo>
                  <a:lnTo>
                    <a:pt x="1861" y="10238"/>
                  </a:lnTo>
                </a:path>
                <a:path w="29210" h="22860">
                  <a:moveTo>
                    <a:pt x="1861" y="10238"/>
                  </a:moveTo>
                  <a:lnTo>
                    <a:pt x="1861" y="7445"/>
                  </a:lnTo>
                </a:path>
                <a:path w="29210" h="22860">
                  <a:moveTo>
                    <a:pt x="1861" y="7445"/>
                  </a:moveTo>
                  <a:lnTo>
                    <a:pt x="1861" y="6515"/>
                  </a:lnTo>
                </a:path>
                <a:path w="29210" h="22860">
                  <a:moveTo>
                    <a:pt x="1861" y="21407"/>
                  </a:moveTo>
                  <a:lnTo>
                    <a:pt x="1861" y="20476"/>
                  </a:lnTo>
                </a:path>
                <a:path w="29210" h="22860">
                  <a:moveTo>
                    <a:pt x="1861" y="20476"/>
                  </a:moveTo>
                  <a:lnTo>
                    <a:pt x="1861" y="17684"/>
                  </a:lnTo>
                </a:path>
                <a:path w="29210" h="22860">
                  <a:moveTo>
                    <a:pt x="1861" y="17684"/>
                  </a:moveTo>
                  <a:lnTo>
                    <a:pt x="1861" y="13961"/>
                  </a:lnTo>
                </a:path>
                <a:path w="29210" h="22860">
                  <a:moveTo>
                    <a:pt x="28853" y="3722"/>
                  </a:moveTo>
                  <a:lnTo>
                    <a:pt x="28853" y="0"/>
                  </a:lnTo>
                </a:path>
                <a:path w="29210" h="22860">
                  <a:moveTo>
                    <a:pt x="17684" y="0"/>
                  </a:moveTo>
                  <a:lnTo>
                    <a:pt x="17684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4" name="object 22464"/>
            <p:cNvSpPr/>
            <p:nvPr/>
          </p:nvSpPr>
          <p:spPr>
            <a:xfrm>
              <a:off x="5766898" y="28787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5" name="object 22465"/>
            <p:cNvSpPr/>
            <p:nvPr/>
          </p:nvSpPr>
          <p:spPr>
            <a:xfrm>
              <a:off x="5756660" y="287972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10238" y="0"/>
                  </a:lnTo>
                </a:path>
                <a:path w="11429">
                  <a:moveTo>
                    <a:pt x="10238" y="0"/>
                  </a:moveTo>
                  <a:lnTo>
                    <a:pt x="9307" y="0"/>
                  </a:lnTo>
                </a:path>
                <a:path w="11429">
                  <a:moveTo>
                    <a:pt x="9307" y="0"/>
                  </a:moveTo>
                  <a:lnTo>
                    <a:pt x="8376" y="0"/>
                  </a:lnTo>
                </a:path>
                <a:path w="11429">
                  <a:moveTo>
                    <a:pt x="8376" y="0"/>
                  </a:moveTo>
                  <a:lnTo>
                    <a:pt x="7445" y="0"/>
                  </a:lnTo>
                </a:path>
                <a:path w="11429">
                  <a:moveTo>
                    <a:pt x="7445" y="0"/>
                  </a:moveTo>
                  <a:lnTo>
                    <a:pt x="5584" y="0"/>
                  </a:lnTo>
                </a:path>
                <a:path w="11429">
                  <a:moveTo>
                    <a:pt x="5584" y="0"/>
                  </a:moveTo>
                  <a:lnTo>
                    <a:pt x="3722" y="0"/>
                  </a:lnTo>
                </a:path>
                <a:path w="11429">
                  <a:moveTo>
                    <a:pt x="3722" y="0"/>
                  </a:moveTo>
                  <a:lnTo>
                    <a:pt x="2792" y="0"/>
                  </a:lnTo>
                </a:path>
                <a:path w="11429">
                  <a:moveTo>
                    <a:pt x="2792" y="0"/>
                  </a:moveTo>
                  <a:lnTo>
                    <a:pt x="1861" y="0"/>
                  </a:lnTo>
                </a:path>
                <a:path w="11429">
                  <a:moveTo>
                    <a:pt x="1861" y="0"/>
                  </a:moveTo>
                  <a:lnTo>
                    <a:pt x="930" y="0"/>
                  </a:lnTo>
                </a:path>
                <a:path w="1142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6" name="object 22466"/>
            <p:cNvSpPr/>
            <p:nvPr/>
          </p:nvSpPr>
          <p:spPr>
            <a:xfrm>
              <a:off x="5755729" y="2875080"/>
              <a:ext cx="13335" cy="5715"/>
            </a:xfrm>
            <a:custGeom>
              <a:avLst/>
              <a:gdLst/>
              <a:ahLst/>
              <a:cxnLst/>
              <a:rect l="l" t="t" r="r" b="b"/>
              <a:pathLst>
                <a:path w="13335" h="5714">
                  <a:moveTo>
                    <a:pt x="1854" y="4648"/>
                  </a:moveTo>
                  <a:lnTo>
                    <a:pt x="1587" y="3987"/>
                  </a:lnTo>
                  <a:lnTo>
                    <a:pt x="927" y="3721"/>
                  </a:lnTo>
                  <a:lnTo>
                    <a:pt x="266" y="3987"/>
                  </a:lnTo>
                  <a:lnTo>
                    <a:pt x="0" y="4648"/>
                  </a:lnTo>
                  <a:lnTo>
                    <a:pt x="266" y="5308"/>
                  </a:lnTo>
                  <a:lnTo>
                    <a:pt x="927" y="5588"/>
                  </a:lnTo>
                  <a:lnTo>
                    <a:pt x="1587" y="5308"/>
                  </a:lnTo>
                  <a:lnTo>
                    <a:pt x="1854" y="4648"/>
                  </a:lnTo>
                  <a:close/>
                </a:path>
                <a:path w="13335" h="571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3335" h="5714">
                  <a:moveTo>
                    <a:pt x="13030" y="4648"/>
                  </a:moveTo>
                  <a:lnTo>
                    <a:pt x="12750" y="3987"/>
                  </a:lnTo>
                  <a:lnTo>
                    <a:pt x="12090" y="3721"/>
                  </a:lnTo>
                  <a:lnTo>
                    <a:pt x="11430" y="3987"/>
                  </a:lnTo>
                  <a:lnTo>
                    <a:pt x="11163" y="4648"/>
                  </a:lnTo>
                  <a:lnTo>
                    <a:pt x="11430" y="5308"/>
                  </a:lnTo>
                  <a:lnTo>
                    <a:pt x="12090" y="5588"/>
                  </a:lnTo>
                  <a:lnTo>
                    <a:pt x="12750" y="5308"/>
                  </a:lnTo>
                  <a:lnTo>
                    <a:pt x="13030" y="4648"/>
                  </a:lnTo>
                  <a:close/>
                </a:path>
                <a:path w="13335" h="5714">
                  <a:moveTo>
                    <a:pt x="13030" y="927"/>
                  </a:moveTo>
                  <a:lnTo>
                    <a:pt x="12750" y="266"/>
                  </a:lnTo>
                  <a:lnTo>
                    <a:pt x="12090" y="0"/>
                  </a:lnTo>
                  <a:lnTo>
                    <a:pt x="11430" y="266"/>
                  </a:lnTo>
                  <a:lnTo>
                    <a:pt x="11163" y="927"/>
                  </a:lnTo>
                  <a:lnTo>
                    <a:pt x="11430" y="1587"/>
                  </a:lnTo>
                  <a:lnTo>
                    <a:pt x="12090" y="1854"/>
                  </a:lnTo>
                  <a:lnTo>
                    <a:pt x="12750" y="1587"/>
                  </a:lnTo>
                  <a:lnTo>
                    <a:pt x="13030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7" name="object 22467"/>
            <p:cNvSpPr/>
            <p:nvPr/>
          </p:nvSpPr>
          <p:spPr>
            <a:xfrm>
              <a:off x="5756660" y="287600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930" y="0"/>
                  </a:lnTo>
                </a:path>
                <a:path w="11429">
                  <a:moveTo>
                    <a:pt x="930" y="0"/>
                  </a:moveTo>
                  <a:lnTo>
                    <a:pt x="1861" y="0"/>
                  </a:lnTo>
                </a:path>
                <a:path w="11429">
                  <a:moveTo>
                    <a:pt x="1861" y="0"/>
                  </a:moveTo>
                  <a:lnTo>
                    <a:pt x="2792" y="0"/>
                  </a:lnTo>
                </a:path>
                <a:path w="11429">
                  <a:moveTo>
                    <a:pt x="2792" y="0"/>
                  </a:moveTo>
                  <a:lnTo>
                    <a:pt x="3722" y="0"/>
                  </a:lnTo>
                </a:path>
                <a:path w="11429">
                  <a:moveTo>
                    <a:pt x="3722" y="0"/>
                  </a:moveTo>
                  <a:lnTo>
                    <a:pt x="5584" y="0"/>
                  </a:lnTo>
                </a:path>
                <a:path w="11429">
                  <a:moveTo>
                    <a:pt x="5584" y="0"/>
                  </a:moveTo>
                  <a:lnTo>
                    <a:pt x="7445" y="0"/>
                  </a:lnTo>
                </a:path>
                <a:path w="11429">
                  <a:moveTo>
                    <a:pt x="7445" y="0"/>
                  </a:moveTo>
                  <a:lnTo>
                    <a:pt x="8376" y="0"/>
                  </a:lnTo>
                </a:path>
                <a:path w="11429">
                  <a:moveTo>
                    <a:pt x="8376" y="0"/>
                  </a:moveTo>
                  <a:lnTo>
                    <a:pt x="9307" y="0"/>
                  </a:lnTo>
                </a:path>
                <a:path w="11429">
                  <a:moveTo>
                    <a:pt x="9307" y="0"/>
                  </a:moveTo>
                  <a:lnTo>
                    <a:pt x="10238" y="0"/>
                  </a:lnTo>
                </a:path>
                <a:path w="11429">
                  <a:moveTo>
                    <a:pt x="10238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8" name="object 22468"/>
            <p:cNvSpPr/>
            <p:nvPr/>
          </p:nvSpPr>
          <p:spPr>
            <a:xfrm>
              <a:off x="5766898" y="28750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69" name="object 22469"/>
            <p:cNvSpPr/>
            <p:nvPr/>
          </p:nvSpPr>
          <p:spPr>
            <a:xfrm>
              <a:off x="5756660" y="2880656"/>
              <a:ext cx="11430" cy="8890"/>
            </a:xfrm>
            <a:custGeom>
              <a:avLst/>
              <a:gdLst/>
              <a:ahLst/>
              <a:cxnLst/>
              <a:rect l="l" t="t" r="r" b="b"/>
              <a:pathLst>
                <a:path w="11429" h="8889">
                  <a:moveTo>
                    <a:pt x="930" y="0"/>
                  </a:moveTo>
                  <a:lnTo>
                    <a:pt x="930" y="930"/>
                  </a:lnTo>
                </a:path>
                <a:path w="11429" h="8889">
                  <a:moveTo>
                    <a:pt x="9307" y="930"/>
                  </a:moveTo>
                  <a:lnTo>
                    <a:pt x="9307" y="0"/>
                  </a:lnTo>
                </a:path>
                <a:path w="11429" h="8889">
                  <a:moveTo>
                    <a:pt x="0" y="7445"/>
                  </a:moveTo>
                  <a:lnTo>
                    <a:pt x="0" y="8376"/>
                  </a:lnTo>
                </a:path>
                <a:path w="11429" h="8889">
                  <a:moveTo>
                    <a:pt x="11168" y="8376"/>
                  </a:moveTo>
                  <a:lnTo>
                    <a:pt x="11168" y="7445"/>
                  </a:lnTo>
                </a:path>
                <a:path w="11429" h="8889">
                  <a:moveTo>
                    <a:pt x="0" y="7445"/>
                  </a:moveTo>
                  <a:lnTo>
                    <a:pt x="930" y="4653"/>
                  </a:lnTo>
                </a:path>
                <a:path w="11429" h="8889">
                  <a:moveTo>
                    <a:pt x="10238" y="4653"/>
                  </a:moveTo>
                  <a:lnTo>
                    <a:pt x="11168" y="7445"/>
                  </a:lnTo>
                </a:path>
                <a:path w="11429" h="8889">
                  <a:moveTo>
                    <a:pt x="930" y="4653"/>
                  </a:moveTo>
                  <a:lnTo>
                    <a:pt x="930" y="930"/>
                  </a:lnTo>
                </a:path>
                <a:path w="11429" h="8889">
                  <a:moveTo>
                    <a:pt x="9307" y="930"/>
                  </a:moveTo>
                  <a:lnTo>
                    <a:pt x="10238" y="4653"/>
                  </a:lnTo>
                </a:path>
                <a:path w="11429" h="8889">
                  <a:moveTo>
                    <a:pt x="1861" y="0"/>
                  </a:moveTo>
                  <a:lnTo>
                    <a:pt x="930" y="0"/>
                  </a:lnTo>
                </a:path>
                <a:path w="11429" h="8889">
                  <a:moveTo>
                    <a:pt x="930" y="0"/>
                  </a:moveTo>
                  <a:lnTo>
                    <a:pt x="2792" y="0"/>
                  </a:lnTo>
                </a:path>
                <a:path w="11429" h="8889">
                  <a:moveTo>
                    <a:pt x="2792" y="0"/>
                  </a:moveTo>
                  <a:lnTo>
                    <a:pt x="5584" y="0"/>
                  </a:lnTo>
                </a:path>
                <a:path w="11429" h="8889">
                  <a:moveTo>
                    <a:pt x="5584" y="0"/>
                  </a:moveTo>
                  <a:lnTo>
                    <a:pt x="8376" y="0"/>
                  </a:lnTo>
                </a:path>
                <a:path w="11429" h="8889">
                  <a:moveTo>
                    <a:pt x="8376" y="0"/>
                  </a:moveTo>
                  <a:lnTo>
                    <a:pt x="93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70" name="object 22470"/>
            <p:cNvSpPr/>
            <p:nvPr/>
          </p:nvSpPr>
          <p:spPr>
            <a:xfrm>
              <a:off x="5765036" y="28797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71" name="object 22471"/>
            <p:cNvSpPr/>
            <p:nvPr/>
          </p:nvSpPr>
          <p:spPr>
            <a:xfrm>
              <a:off x="5757591" y="2881587"/>
              <a:ext cx="13970" cy="13335"/>
            </a:xfrm>
            <a:custGeom>
              <a:avLst/>
              <a:gdLst/>
              <a:ahLst/>
              <a:cxnLst/>
              <a:rect l="l" t="t" r="r" b="b"/>
              <a:pathLst>
                <a:path w="13970" h="13335">
                  <a:moveTo>
                    <a:pt x="1861" y="0"/>
                  </a:moveTo>
                  <a:lnTo>
                    <a:pt x="0" y="0"/>
                  </a:lnTo>
                </a:path>
                <a:path w="13970" h="13335">
                  <a:moveTo>
                    <a:pt x="0" y="0"/>
                  </a:moveTo>
                  <a:lnTo>
                    <a:pt x="1861" y="0"/>
                  </a:lnTo>
                </a:path>
                <a:path w="13970" h="13335">
                  <a:moveTo>
                    <a:pt x="1861" y="0"/>
                  </a:moveTo>
                  <a:lnTo>
                    <a:pt x="4653" y="0"/>
                  </a:lnTo>
                </a:path>
                <a:path w="13970" h="13335">
                  <a:moveTo>
                    <a:pt x="4653" y="0"/>
                  </a:moveTo>
                  <a:lnTo>
                    <a:pt x="7445" y="0"/>
                  </a:lnTo>
                </a:path>
                <a:path w="13970" h="13335">
                  <a:moveTo>
                    <a:pt x="7445" y="0"/>
                  </a:moveTo>
                  <a:lnTo>
                    <a:pt x="8376" y="0"/>
                  </a:lnTo>
                </a:path>
                <a:path w="13970" h="13335">
                  <a:moveTo>
                    <a:pt x="8376" y="0"/>
                  </a:moveTo>
                  <a:lnTo>
                    <a:pt x="7445" y="0"/>
                  </a:lnTo>
                </a:path>
                <a:path w="13970" h="13335">
                  <a:moveTo>
                    <a:pt x="13961" y="4653"/>
                  </a:moveTo>
                  <a:lnTo>
                    <a:pt x="13961" y="8376"/>
                  </a:lnTo>
                </a:path>
                <a:path w="13970" h="13335">
                  <a:moveTo>
                    <a:pt x="13961" y="8376"/>
                  </a:moveTo>
                  <a:lnTo>
                    <a:pt x="13961" y="12099"/>
                  </a:lnTo>
                </a:path>
                <a:path w="13970" h="13335">
                  <a:moveTo>
                    <a:pt x="10238" y="13030"/>
                  </a:moveTo>
                  <a:lnTo>
                    <a:pt x="13030" y="13030"/>
                  </a:lnTo>
                </a:path>
                <a:path w="13970" h="13335">
                  <a:moveTo>
                    <a:pt x="13030" y="3722"/>
                  </a:moveTo>
                  <a:lnTo>
                    <a:pt x="10238" y="3722"/>
                  </a:lnTo>
                </a:path>
                <a:path w="13970" h="13335">
                  <a:moveTo>
                    <a:pt x="9307" y="13030"/>
                  </a:moveTo>
                  <a:lnTo>
                    <a:pt x="10238" y="13030"/>
                  </a:lnTo>
                </a:path>
                <a:path w="13970" h="13335">
                  <a:moveTo>
                    <a:pt x="10238" y="3722"/>
                  </a:moveTo>
                  <a:lnTo>
                    <a:pt x="9307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72" name="object 22472"/>
            <p:cNvSpPr/>
            <p:nvPr/>
          </p:nvSpPr>
          <p:spPr>
            <a:xfrm>
              <a:off x="5756660" y="28843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73" name="object 22473"/>
            <p:cNvSpPr/>
            <p:nvPr/>
          </p:nvSpPr>
          <p:spPr>
            <a:xfrm>
              <a:off x="5757591" y="2884379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4">
                  <a:moveTo>
                    <a:pt x="0" y="930"/>
                  </a:moveTo>
                  <a:lnTo>
                    <a:pt x="0" y="0"/>
                  </a:lnTo>
                </a:path>
                <a:path h="10794">
                  <a:moveTo>
                    <a:pt x="0" y="0"/>
                  </a:moveTo>
                  <a:lnTo>
                    <a:pt x="0" y="1861"/>
                  </a:lnTo>
                </a:path>
                <a:path h="10794">
                  <a:moveTo>
                    <a:pt x="0" y="1861"/>
                  </a:moveTo>
                  <a:lnTo>
                    <a:pt x="0" y="5584"/>
                  </a:lnTo>
                </a:path>
                <a:path h="10794">
                  <a:moveTo>
                    <a:pt x="0" y="5584"/>
                  </a:moveTo>
                  <a:lnTo>
                    <a:pt x="0" y="8376"/>
                  </a:lnTo>
                </a:path>
                <a:path h="10794">
                  <a:moveTo>
                    <a:pt x="0" y="8376"/>
                  </a:moveTo>
                  <a:lnTo>
                    <a:pt x="0" y="1023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74" name="object 22474"/>
            <p:cNvSpPr/>
            <p:nvPr/>
          </p:nvSpPr>
          <p:spPr>
            <a:xfrm>
              <a:off x="5756660" y="28936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75" name="object 22475"/>
            <p:cNvSpPr/>
            <p:nvPr/>
          </p:nvSpPr>
          <p:spPr>
            <a:xfrm>
              <a:off x="5752006" y="2883448"/>
              <a:ext cx="19685" cy="13335"/>
            </a:xfrm>
            <a:custGeom>
              <a:avLst/>
              <a:gdLst/>
              <a:ahLst/>
              <a:cxnLst/>
              <a:rect l="l" t="t" r="r" b="b"/>
              <a:pathLst>
                <a:path w="19685" h="13335">
                  <a:moveTo>
                    <a:pt x="0" y="11168"/>
                  </a:moveTo>
                  <a:lnTo>
                    <a:pt x="5584" y="11168"/>
                  </a:lnTo>
                </a:path>
                <a:path w="19685" h="13335">
                  <a:moveTo>
                    <a:pt x="5584" y="1861"/>
                  </a:moveTo>
                  <a:lnTo>
                    <a:pt x="0" y="1861"/>
                  </a:lnTo>
                </a:path>
                <a:path w="19685" h="13335">
                  <a:moveTo>
                    <a:pt x="5584" y="930"/>
                  </a:moveTo>
                  <a:lnTo>
                    <a:pt x="11168" y="0"/>
                  </a:lnTo>
                </a:path>
                <a:path w="19685" h="13335">
                  <a:moveTo>
                    <a:pt x="11168" y="0"/>
                  </a:moveTo>
                  <a:lnTo>
                    <a:pt x="14891" y="930"/>
                  </a:lnTo>
                </a:path>
                <a:path w="19685" h="13335">
                  <a:moveTo>
                    <a:pt x="14891" y="12099"/>
                  </a:moveTo>
                  <a:lnTo>
                    <a:pt x="9307" y="13030"/>
                  </a:lnTo>
                </a:path>
                <a:path w="19685" h="13335">
                  <a:moveTo>
                    <a:pt x="9307" y="13030"/>
                  </a:moveTo>
                  <a:lnTo>
                    <a:pt x="5584" y="12099"/>
                  </a:lnTo>
                </a:path>
                <a:path w="19685" h="13335">
                  <a:moveTo>
                    <a:pt x="0" y="11168"/>
                  </a:moveTo>
                  <a:lnTo>
                    <a:pt x="0" y="10238"/>
                  </a:lnTo>
                </a:path>
                <a:path w="19685" h="13335">
                  <a:moveTo>
                    <a:pt x="0" y="10238"/>
                  </a:moveTo>
                  <a:lnTo>
                    <a:pt x="0" y="7445"/>
                  </a:lnTo>
                </a:path>
                <a:path w="19685" h="13335">
                  <a:moveTo>
                    <a:pt x="0" y="7445"/>
                  </a:moveTo>
                  <a:lnTo>
                    <a:pt x="0" y="4653"/>
                  </a:lnTo>
                </a:path>
                <a:path w="19685" h="13335">
                  <a:moveTo>
                    <a:pt x="0" y="4653"/>
                  </a:moveTo>
                  <a:lnTo>
                    <a:pt x="0" y="2792"/>
                  </a:lnTo>
                </a:path>
                <a:path w="19685" h="13335">
                  <a:moveTo>
                    <a:pt x="0" y="2792"/>
                  </a:moveTo>
                  <a:lnTo>
                    <a:pt x="0" y="1861"/>
                  </a:lnTo>
                </a:path>
                <a:path w="19685" h="13335">
                  <a:moveTo>
                    <a:pt x="19545" y="10238"/>
                  </a:moveTo>
                  <a:lnTo>
                    <a:pt x="19545" y="9307"/>
                  </a:lnTo>
                </a:path>
                <a:path w="19685" h="13335">
                  <a:moveTo>
                    <a:pt x="19545" y="9307"/>
                  </a:moveTo>
                  <a:lnTo>
                    <a:pt x="19545" y="6515"/>
                  </a:lnTo>
                </a:path>
                <a:path w="19685" h="13335">
                  <a:moveTo>
                    <a:pt x="19545" y="6515"/>
                  </a:moveTo>
                  <a:lnTo>
                    <a:pt x="19545" y="3722"/>
                  </a:lnTo>
                </a:path>
                <a:path w="19685" h="13335">
                  <a:moveTo>
                    <a:pt x="19545" y="3722"/>
                  </a:moveTo>
                  <a:lnTo>
                    <a:pt x="19545" y="2792"/>
                  </a:lnTo>
                </a:path>
                <a:path w="19685" h="13335">
                  <a:moveTo>
                    <a:pt x="19545" y="2792"/>
                  </a:moveTo>
                  <a:lnTo>
                    <a:pt x="19545" y="3722"/>
                  </a:lnTo>
                </a:path>
                <a:path w="19685" h="13335">
                  <a:moveTo>
                    <a:pt x="19545" y="3722"/>
                  </a:moveTo>
                  <a:lnTo>
                    <a:pt x="19545" y="6515"/>
                  </a:lnTo>
                </a:path>
                <a:path w="19685" h="13335">
                  <a:moveTo>
                    <a:pt x="19545" y="6515"/>
                  </a:moveTo>
                  <a:lnTo>
                    <a:pt x="19545" y="9307"/>
                  </a:lnTo>
                </a:path>
                <a:path w="19685" h="13335">
                  <a:moveTo>
                    <a:pt x="19545" y="9307"/>
                  </a:moveTo>
                  <a:lnTo>
                    <a:pt x="19545" y="10238"/>
                  </a:lnTo>
                </a:path>
                <a:path w="19685" h="13335">
                  <a:moveTo>
                    <a:pt x="14891" y="11168"/>
                  </a:moveTo>
                  <a:lnTo>
                    <a:pt x="14891" y="1023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76" name="object 22476"/>
            <p:cNvSpPr/>
            <p:nvPr/>
          </p:nvSpPr>
          <p:spPr>
            <a:xfrm>
              <a:off x="5765967" y="28927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77" name="object 22477"/>
            <p:cNvSpPr/>
            <p:nvPr/>
          </p:nvSpPr>
          <p:spPr>
            <a:xfrm>
              <a:off x="5757591" y="2853664"/>
              <a:ext cx="9525" cy="41910"/>
            </a:xfrm>
            <a:custGeom>
              <a:avLst/>
              <a:gdLst/>
              <a:ahLst/>
              <a:cxnLst/>
              <a:rect l="l" t="t" r="r" b="b"/>
              <a:pathLst>
                <a:path w="9525" h="41910">
                  <a:moveTo>
                    <a:pt x="9307" y="32576"/>
                  </a:moveTo>
                  <a:lnTo>
                    <a:pt x="9307" y="31645"/>
                  </a:lnTo>
                </a:path>
                <a:path w="9525" h="41910">
                  <a:moveTo>
                    <a:pt x="9307" y="31645"/>
                  </a:moveTo>
                  <a:lnTo>
                    <a:pt x="9307" y="32576"/>
                  </a:lnTo>
                </a:path>
                <a:path w="9525" h="41910">
                  <a:moveTo>
                    <a:pt x="9307" y="32576"/>
                  </a:moveTo>
                  <a:lnTo>
                    <a:pt x="9307" y="34437"/>
                  </a:lnTo>
                </a:path>
                <a:path w="9525" h="41910">
                  <a:moveTo>
                    <a:pt x="9307" y="34437"/>
                  </a:moveTo>
                  <a:lnTo>
                    <a:pt x="9307" y="37229"/>
                  </a:lnTo>
                </a:path>
                <a:path w="9525" h="41910">
                  <a:moveTo>
                    <a:pt x="9307" y="37229"/>
                  </a:moveTo>
                  <a:lnTo>
                    <a:pt x="9307" y="40022"/>
                  </a:lnTo>
                </a:path>
                <a:path w="9525" h="41910">
                  <a:moveTo>
                    <a:pt x="9307" y="40022"/>
                  </a:moveTo>
                  <a:lnTo>
                    <a:pt x="9307" y="40952"/>
                  </a:lnTo>
                </a:path>
                <a:path w="9525" h="41910">
                  <a:moveTo>
                    <a:pt x="0" y="41883"/>
                  </a:moveTo>
                  <a:lnTo>
                    <a:pt x="0" y="40952"/>
                  </a:lnTo>
                </a:path>
                <a:path w="9525" h="41910">
                  <a:moveTo>
                    <a:pt x="0" y="40952"/>
                  </a:moveTo>
                  <a:lnTo>
                    <a:pt x="0" y="38160"/>
                  </a:lnTo>
                </a:path>
                <a:path w="9525" h="41910">
                  <a:moveTo>
                    <a:pt x="0" y="38160"/>
                  </a:moveTo>
                  <a:lnTo>
                    <a:pt x="0" y="34437"/>
                  </a:lnTo>
                </a:path>
                <a:path w="9525" h="41910">
                  <a:moveTo>
                    <a:pt x="0" y="34437"/>
                  </a:moveTo>
                  <a:lnTo>
                    <a:pt x="0" y="31645"/>
                  </a:lnTo>
                </a:path>
                <a:path w="9525" h="41910">
                  <a:moveTo>
                    <a:pt x="0" y="31645"/>
                  </a:moveTo>
                  <a:lnTo>
                    <a:pt x="0" y="30714"/>
                  </a:lnTo>
                </a:path>
                <a:path w="9525" h="41910">
                  <a:moveTo>
                    <a:pt x="0" y="31645"/>
                  </a:moveTo>
                  <a:lnTo>
                    <a:pt x="0" y="32576"/>
                  </a:lnTo>
                </a:path>
                <a:path w="9525" h="41910">
                  <a:moveTo>
                    <a:pt x="0" y="32576"/>
                  </a:moveTo>
                  <a:lnTo>
                    <a:pt x="0" y="34437"/>
                  </a:lnTo>
                </a:path>
                <a:path w="9525" h="41910">
                  <a:moveTo>
                    <a:pt x="0" y="34437"/>
                  </a:moveTo>
                  <a:lnTo>
                    <a:pt x="0" y="37229"/>
                  </a:lnTo>
                </a:path>
                <a:path w="9525" h="41910">
                  <a:moveTo>
                    <a:pt x="0" y="37229"/>
                  </a:moveTo>
                  <a:lnTo>
                    <a:pt x="0" y="40022"/>
                  </a:lnTo>
                </a:path>
                <a:path w="9525" h="41910">
                  <a:moveTo>
                    <a:pt x="0" y="40022"/>
                  </a:moveTo>
                  <a:lnTo>
                    <a:pt x="0" y="40952"/>
                  </a:lnTo>
                </a:path>
                <a:path w="9525" h="41910">
                  <a:moveTo>
                    <a:pt x="9307" y="41883"/>
                  </a:moveTo>
                  <a:lnTo>
                    <a:pt x="9307" y="40952"/>
                  </a:lnTo>
                </a:path>
                <a:path w="9525" h="41910">
                  <a:moveTo>
                    <a:pt x="9307" y="40952"/>
                  </a:moveTo>
                  <a:lnTo>
                    <a:pt x="9307" y="40022"/>
                  </a:lnTo>
                </a:path>
                <a:path w="9525" h="41910">
                  <a:moveTo>
                    <a:pt x="9307" y="32576"/>
                  </a:moveTo>
                  <a:lnTo>
                    <a:pt x="9307" y="31645"/>
                  </a:lnTo>
                </a:path>
                <a:path w="9525" h="41910">
                  <a:moveTo>
                    <a:pt x="9307" y="31645"/>
                  </a:moveTo>
                  <a:lnTo>
                    <a:pt x="9307" y="30714"/>
                  </a:lnTo>
                </a:path>
                <a:path w="9525" h="41910">
                  <a:moveTo>
                    <a:pt x="9307" y="30714"/>
                  </a:moveTo>
                  <a:lnTo>
                    <a:pt x="9307" y="31645"/>
                  </a:lnTo>
                </a:path>
                <a:path w="9525" h="41910">
                  <a:moveTo>
                    <a:pt x="9307" y="31645"/>
                  </a:moveTo>
                  <a:lnTo>
                    <a:pt x="9307" y="34437"/>
                  </a:lnTo>
                </a:path>
                <a:path w="9525" h="41910">
                  <a:moveTo>
                    <a:pt x="9307" y="34437"/>
                  </a:moveTo>
                  <a:lnTo>
                    <a:pt x="9307" y="38160"/>
                  </a:lnTo>
                </a:path>
                <a:path w="9525" h="41910">
                  <a:moveTo>
                    <a:pt x="9307" y="38160"/>
                  </a:moveTo>
                  <a:lnTo>
                    <a:pt x="9307" y="40952"/>
                  </a:lnTo>
                </a:path>
                <a:path w="9525" h="41910">
                  <a:moveTo>
                    <a:pt x="9307" y="40952"/>
                  </a:moveTo>
                  <a:lnTo>
                    <a:pt x="9307" y="41883"/>
                  </a:lnTo>
                </a:path>
                <a:path w="9525" h="41910">
                  <a:moveTo>
                    <a:pt x="4653" y="0"/>
                  </a:moveTo>
                  <a:lnTo>
                    <a:pt x="3722" y="0"/>
                  </a:lnTo>
                </a:path>
                <a:path w="9525" h="41910">
                  <a:moveTo>
                    <a:pt x="7445" y="0"/>
                  </a:moveTo>
                  <a:lnTo>
                    <a:pt x="6515" y="0"/>
                  </a:lnTo>
                </a:path>
                <a:path w="9525" h="41910">
                  <a:moveTo>
                    <a:pt x="5584" y="0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478" name="object 22478"/>
          <p:cNvGrpSpPr/>
          <p:nvPr/>
        </p:nvGrpSpPr>
        <p:grpSpPr>
          <a:xfrm>
            <a:off x="5738045" y="2768967"/>
            <a:ext cx="111125" cy="350520"/>
            <a:chOff x="5738045" y="2768967"/>
            <a:chExt cx="111125" cy="350520"/>
          </a:xfrm>
        </p:grpSpPr>
        <p:sp>
          <p:nvSpPr>
            <p:cNvPr id="22479" name="object 22479"/>
            <p:cNvSpPr/>
            <p:nvPr/>
          </p:nvSpPr>
          <p:spPr>
            <a:xfrm>
              <a:off x="5738976" y="2768967"/>
              <a:ext cx="85090" cy="349250"/>
            </a:xfrm>
            <a:custGeom>
              <a:avLst/>
              <a:gdLst/>
              <a:ahLst/>
              <a:cxnLst/>
              <a:rect l="l" t="t" r="r" b="b"/>
              <a:pathLst>
                <a:path w="85089" h="349250">
                  <a:moveTo>
                    <a:pt x="0" y="349029"/>
                  </a:moveTo>
                  <a:lnTo>
                    <a:pt x="0" y="313661"/>
                  </a:lnTo>
                </a:path>
                <a:path w="85089" h="349250">
                  <a:moveTo>
                    <a:pt x="0" y="296907"/>
                  </a:moveTo>
                  <a:lnTo>
                    <a:pt x="0" y="261539"/>
                  </a:lnTo>
                </a:path>
                <a:path w="85089" h="349250">
                  <a:moveTo>
                    <a:pt x="0" y="243855"/>
                  </a:moveTo>
                  <a:lnTo>
                    <a:pt x="0" y="209417"/>
                  </a:lnTo>
                </a:path>
                <a:path w="85089" h="349250">
                  <a:moveTo>
                    <a:pt x="0" y="191733"/>
                  </a:moveTo>
                  <a:lnTo>
                    <a:pt x="0" y="157295"/>
                  </a:lnTo>
                </a:path>
                <a:path w="85089" h="349250">
                  <a:moveTo>
                    <a:pt x="0" y="139611"/>
                  </a:moveTo>
                  <a:lnTo>
                    <a:pt x="0" y="105174"/>
                  </a:lnTo>
                </a:path>
                <a:path w="85089" h="349250">
                  <a:moveTo>
                    <a:pt x="0" y="87490"/>
                  </a:moveTo>
                  <a:lnTo>
                    <a:pt x="0" y="52121"/>
                  </a:lnTo>
                </a:path>
                <a:path w="85089" h="349250">
                  <a:moveTo>
                    <a:pt x="0" y="35368"/>
                  </a:moveTo>
                  <a:lnTo>
                    <a:pt x="0" y="0"/>
                  </a:lnTo>
                </a:path>
                <a:path w="85089" h="349250">
                  <a:moveTo>
                    <a:pt x="0" y="349029"/>
                  </a:moveTo>
                  <a:lnTo>
                    <a:pt x="31645" y="349029"/>
                  </a:lnTo>
                </a:path>
                <a:path w="85089" h="349250">
                  <a:moveTo>
                    <a:pt x="49329" y="349029"/>
                  </a:moveTo>
                  <a:lnTo>
                    <a:pt x="84697" y="3490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80" name="object 22480"/>
            <p:cNvSpPr/>
            <p:nvPr/>
          </p:nvSpPr>
          <p:spPr>
            <a:xfrm>
              <a:off x="5840427" y="311799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7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481" name="object 22481"/>
          <p:cNvGrpSpPr/>
          <p:nvPr/>
        </p:nvGrpSpPr>
        <p:grpSpPr>
          <a:xfrm>
            <a:off x="5738976" y="2768036"/>
            <a:ext cx="343535" cy="269240"/>
            <a:chOff x="5738976" y="2768036"/>
            <a:chExt cx="343535" cy="269240"/>
          </a:xfrm>
        </p:grpSpPr>
        <p:sp>
          <p:nvSpPr>
            <p:cNvPr id="22482" name="object 22482"/>
            <p:cNvSpPr/>
            <p:nvPr/>
          </p:nvSpPr>
          <p:spPr>
            <a:xfrm>
              <a:off x="5738976" y="2768967"/>
              <a:ext cx="342900" cy="244475"/>
            </a:xfrm>
            <a:custGeom>
              <a:avLst/>
              <a:gdLst/>
              <a:ahLst/>
              <a:cxnLst/>
              <a:rect l="l" t="t" r="r" b="b"/>
              <a:pathLst>
                <a:path w="342900" h="244475">
                  <a:moveTo>
                    <a:pt x="342514" y="0"/>
                  </a:moveTo>
                  <a:lnTo>
                    <a:pt x="310868" y="0"/>
                  </a:lnTo>
                </a:path>
                <a:path w="342900" h="244475">
                  <a:moveTo>
                    <a:pt x="293184" y="0"/>
                  </a:moveTo>
                  <a:lnTo>
                    <a:pt x="258747" y="0"/>
                  </a:lnTo>
                </a:path>
                <a:path w="342900" h="244475">
                  <a:moveTo>
                    <a:pt x="241063" y="0"/>
                  </a:moveTo>
                  <a:lnTo>
                    <a:pt x="206625" y="0"/>
                  </a:lnTo>
                </a:path>
                <a:path w="342900" h="244475">
                  <a:moveTo>
                    <a:pt x="188941" y="0"/>
                  </a:moveTo>
                  <a:lnTo>
                    <a:pt x="153572" y="0"/>
                  </a:lnTo>
                </a:path>
                <a:path w="342900" h="244475">
                  <a:moveTo>
                    <a:pt x="136819" y="0"/>
                  </a:moveTo>
                  <a:lnTo>
                    <a:pt x="101451" y="0"/>
                  </a:lnTo>
                </a:path>
                <a:path w="342900" h="244475">
                  <a:moveTo>
                    <a:pt x="84697" y="0"/>
                  </a:moveTo>
                  <a:lnTo>
                    <a:pt x="49329" y="0"/>
                  </a:lnTo>
                </a:path>
                <a:path w="342900" h="244475">
                  <a:moveTo>
                    <a:pt x="31645" y="0"/>
                  </a:moveTo>
                  <a:lnTo>
                    <a:pt x="0" y="0"/>
                  </a:lnTo>
                </a:path>
                <a:path w="342900" h="244475">
                  <a:moveTo>
                    <a:pt x="342514" y="0"/>
                  </a:moveTo>
                  <a:lnTo>
                    <a:pt x="342514" y="35368"/>
                  </a:lnTo>
                </a:path>
                <a:path w="342900" h="244475">
                  <a:moveTo>
                    <a:pt x="342514" y="52121"/>
                  </a:moveTo>
                  <a:lnTo>
                    <a:pt x="342514" y="87490"/>
                  </a:lnTo>
                </a:path>
                <a:path w="342900" h="244475">
                  <a:moveTo>
                    <a:pt x="342514" y="105174"/>
                  </a:moveTo>
                  <a:lnTo>
                    <a:pt x="342514" y="139611"/>
                  </a:lnTo>
                </a:path>
                <a:path w="342900" h="244475">
                  <a:moveTo>
                    <a:pt x="342514" y="157295"/>
                  </a:moveTo>
                  <a:lnTo>
                    <a:pt x="342514" y="191733"/>
                  </a:lnTo>
                </a:path>
                <a:path w="342900" h="244475">
                  <a:moveTo>
                    <a:pt x="342514" y="209417"/>
                  </a:moveTo>
                  <a:lnTo>
                    <a:pt x="342514" y="24385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83" name="object 22483"/>
            <p:cNvSpPr/>
            <p:nvPr/>
          </p:nvSpPr>
          <p:spPr>
            <a:xfrm>
              <a:off x="6081490" y="3030506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51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484" name="object 22484"/>
          <p:cNvGrpSpPr/>
          <p:nvPr/>
        </p:nvGrpSpPr>
        <p:grpSpPr>
          <a:xfrm>
            <a:off x="5738976" y="3117065"/>
            <a:ext cx="109855" cy="1905"/>
            <a:chOff x="5738976" y="3117065"/>
            <a:chExt cx="109855" cy="1905"/>
          </a:xfrm>
        </p:grpSpPr>
        <p:sp>
          <p:nvSpPr>
            <p:cNvPr id="22485" name="object 22485"/>
            <p:cNvSpPr/>
            <p:nvPr/>
          </p:nvSpPr>
          <p:spPr>
            <a:xfrm>
              <a:off x="5738976" y="3117996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89">
                  <a:moveTo>
                    <a:pt x="0" y="0"/>
                  </a:moveTo>
                  <a:lnTo>
                    <a:pt x="31645" y="0"/>
                  </a:lnTo>
                </a:path>
                <a:path w="85089">
                  <a:moveTo>
                    <a:pt x="49329" y="0"/>
                  </a:moveTo>
                  <a:lnTo>
                    <a:pt x="8469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86" name="object 22486"/>
            <p:cNvSpPr/>
            <p:nvPr/>
          </p:nvSpPr>
          <p:spPr>
            <a:xfrm>
              <a:off x="5840427" y="311799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7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487" name="object 22487"/>
          <p:cNvGrpSpPr/>
          <p:nvPr/>
        </p:nvGrpSpPr>
        <p:grpSpPr>
          <a:xfrm>
            <a:off x="6080559" y="2768967"/>
            <a:ext cx="1905" cy="268605"/>
            <a:chOff x="6080559" y="2768967"/>
            <a:chExt cx="1905" cy="268605"/>
          </a:xfrm>
        </p:grpSpPr>
        <p:sp>
          <p:nvSpPr>
            <p:cNvPr id="22488" name="object 22488"/>
            <p:cNvSpPr/>
            <p:nvPr/>
          </p:nvSpPr>
          <p:spPr>
            <a:xfrm>
              <a:off x="6081490" y="3030506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51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89" name="object 22489"/>
            <p:cNvSpPr/>
            <p:nvPr/>
          </p:nvSpPr>
          <p:spPr>
            <a:xfrm>
              <a:off x="6081490" y="2768967"/>
              <a:ext cx="0" cy="244475"/>
            </a:xfrm>
            <a:custGeom>
              <a:avLst/>
              <a:gdLst/>
              <a:ahLst/>
              <a:cxnLst/>
              <a:rect l="l" t="t" r="r" b="b"/>
              <a:pathLst>
                <a:path h="244475">
                  <a:moveTo>
                    <a:pt x="0" y="243855"/>
                  </a:moveTo>
                  <a:lnTo>
                    <a:pt x="0" y="209417"/>
                  </a:lnTo>
                </a:path>
                <a:path h="244475">
                  <a:moveTo>
                    <a:pt x="0" y="191733"/>
                  </a:moveTo>
                  <a:lnTo>
                    <a:pt x="0" y="157295"/>
                  </a:lnTo>
                </a:path>
                <a:path h="244475">
                  <a:moveTo>
                    <a:pt x="0" y="139611"/>
                  </a:moveTo>
                  <a:lnTo>
                    <a:pt x="0" y="105174"/>
                  </a:lnTo>
                </a:path>
                <a:path h="244475">
                  <a:moveTo>
                    <a:pt x="0" y="87490"/>
                  </a:moveTo>
                  <a:lnTo>
                    <a:pt x="0" y="52121"/>
                  </a:lnTo>
                </a:path>
                <a:path h="244475">
                  <a:moveTo>
                    <a:pt x="0" y="35368"/>
                  </a:moveTo>
                  <a:lnTo>
                    <a:pt x="0" y="0"/>
                  </a:lnTo>
                </a:path>
                <a:path h="244475">
                  <a:moveTo>
                    <a:pt x="0" y="0"/>
                  </a:moveTo>
                  <a:lnTo>
                    <a:pt x="0" y="35368"/>
                  </a:lnTo>
                </a:path>
                <a:path h="244475">
                  <a:moveTo>
                    <a:pt x="0" y="52121"/>
                  </a:moveTo>
                  <a:lnTo>
                    <a:pt x="0" y="87490"/>
                  </a:lnTo>
                </a:path>
                <a:path h="244475">
                  <a:moveTo>
                    <a:pt x="0" y="105174"/>
                  </a:moveTo>
                  <a:lnTo>
                    <a:pt x="0" y="139611"/>
                  </a:lnTo>
                </a:path>
                <a:path h="244475">
                  <a:moveTo>
                    <a:pt x="0" y="157295"/>
                  </a:moveTo>
                  <a:lnTo>
                    <a:pt x="0" y="191733"/>
                  </a:lnTo>
                </a:path>
                <a:path h="244475">
                  <a:moveTo>
                    <a:pt x="0" y="209417"/>
                  </a:moveTo>
                  <a:lnTo>
                    <a:pt x="0" y="24385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90" name="object 22490"/>
            <p:cNvSpPr/>
            <p:nvPr/>
          </p:nvSpPr>
          <p:spPr>
            <a:xfrm>
              <a:off x="6081490" y="3030506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51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491" name="object 22491"/>
          <p:cNvGrpSpPr/>
          <p:nvPr/>
        </p:nvGrpSpPr>
        <p:grpSpPr>
          <a:xfrm>
            <a:off x="5738976" y="3117065"/>
            <a:ext cx="109855" cy="1905"/>
            <a:chOff x="5738976" y="3117065"/>
            <a:chExt cx="109855" cy="1905"/>
          </a:xfrm>
        </p:grpSpPr>
        <p:sp>
          <p:nvSpPr>
            <p:cNvPr id="22492" name="object 22492"/>
            <p:cNvSpPr/>
            <p:nvPr/>
          </p:nvSpPr>
          <p:spPr>
            <a:xfrm>
              <a:off x="5738976" y="3117996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89">
                  <a:moveTo>
                    <a:pt x="0" y="0"/>
                  </a:moveTo>
                  <a:lnTo>
                    <a:pt x="31645" y="0"/>
                  </a:lnTo>
                </a:path>
                <a:path w="85089">
                  <a:moveTo>
                    <a:pt x="49329" y="0"/>
                  </a:moveTo>
                  <a:lnTo>
                    <a:pt x="8469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93" name="object 22493"/>
            <p:cNvSpPr/>
            <p:nvPr/>
          </p:nvSpPr>
          <p:spPr>
            <a:xfrm>
              <a:off x="5840427" y="311799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89">
                  <a:moveTo>
                    <a:pt x="0" y="0"/>
                  </a:moveTo>
                  <a:lnTo>
                    <a:pt x="837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494" name="object 22494"/>
          <p:cNvGrpSpPr/>
          <p:nvPr/>
        </p:nvGrpSpPr>
        <p:grpSpPr>
          <a:xfrm>
            <a:off x="5765967" y="3347890"/>
            <a:ext cx="75565" cy="38735"/>
            <a:chOff x="5765967" y="3347890"/>
            <a:chExt cx="75565" cy="38735"/>
          </a:xfrm>
        </p:grpSpPr>
        <p:sp>
          <p:nvSpPr>
            <p:cNvPr id="22495" name="object 22495"/>
            <p:cNvSpPr/>
            <p:nvPr/>
          </p:nvSpPr>
          <p:spPr>
            <a:xfrm>
              <a:off x="5804128" y="3348821"/>
              <a:ext cx="36830" cy="23495"/>
            </a:xfrm>
            <a:custGeom>
              <a:avLst/>
              <a:gdLst/>
              <a:ahLst/>
              <a:cxnLst/>
              <a:rect l="l" t="t" r="r" b="b"/>
              <a:pathLst>
                <a:path w="36829" h="23495">
                  <a:moveTo>
                    <a:pt x="36299" y="23268"/>
                  </a:moveTo>
                  <a:lnTo>
                    <a:pt x="28853" y="13961"/>
                  </a:lnTo>
                </a:path>
                <a:path w="36829" h="23495">
                  <a:moveTo>
                    <a:pt x="28853" y="13961"/>
                  </a:moveTo>
                  <a:lnTo>
                    <a:pt x="20476" y="6515"/>
                  </a:lnTo>
                </a:path>
                <a:path w="36829" h="23495">
                  <a:moveTo>
                    <a:pt x="20476" y="6515"/>
                  </a:moveTo>
                  <a:lnTo>
                    <a:pt x="16753" y="4653"/>
                  </a:lnTo>
                </a:path>
                <a:path w="36829" h="23495">
                  <a:moveTo>
                    <a:pt x="16753" y="4653"/>
                  </a:moveTo>
                  <a:lnTo>
                    <a:pt x="8376" y="930"/>
                  </a:lnTo>
                </a:path>
                <a:path w="36829" h="23495">
                  <a:moveTo>
                    <a:pt x="8376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96" name="object 22496"/>
            <p:cNvSpPr/>
            <p:nvPr/>
          </p:nvSpPr>
          <p:spPr>
            <a:xfrm>
              <a:off x="5803197" y="33478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97" name="object 22497"/>
            <p:cNvSpPr/>
            <p:nvPr/>
          </p:nvSpPr>
          <p:spPr>
            <a:xfrm>
              <a:off x="5766898" y="3348821"/>
              <a:ext cx="37465" cy="36830"/>
            </a:xfrm>
            <a:custGeom>
              <a:avLst/>
              <a:gdLst/>
              <a:ahLst/>
              <a:cxnLst/>
              <a:rect l="l" t="t" r="r" b="b"/>
              <a:pathLst>
                <a:path w="37464" h="36829">
                  <a:moveTo>
                    <a:pt x="37229" y="0"/>
                  </a:moveTo>
                  <a:lnTo>
                    <a:pt x="27922" y="930"/>
                  </a:lnTo>
                </a:path>
                <a:path w="37464" h="36829">
                  <a:moveTo>
                    <a:pt x="27922" y="930"/>
                  </a:moveTo>
                  <a:lnTo>
                    <a:pt x="18614" y="4653"/>
                  </a:lnTo>
                </a:path>
                <a:path w="37464" h="36829">
                  <a:moveTo>
                    <a:pt x="18614" y="4653"/>
                  </a:moveTo>
                  <a:lnTo>
                    <a:pt x="11168" y="10238"/>
                  </a:lnTo>
                </a:path>
                <a:path w="37464" h="36829">
                  <a:moveTo>
                    <a:pt x="11168" y="10238"/>
                  </a:moveTo>
                  <a:lnTo>
                    <a:pt x="4653" y="17684"/>
                  </a:lnTo>
                </a:path>
                <a:path w="37464" h="36829">
                  <a:moveTo>
                    <a:pt x="4653" y="17684"/>
                  </a:moveTo>
                  <a:lnTo>
                    <a:pt x="2792" y="20476"/>
                  </a:lnTo>
                </a:path>
                <a:path w="37464" h="36829">
                  <a:moveTo>
                    <a:pt x="2792" y="20476"/>
                  </a:moveTo>
                  <a:lnTo>
                    <a:pt x="930" y="25130"/>
                  </a:lnTo>
                </a:path>
                <a:path w="37464" h="36829">
                  <a:moveTo>
                    <a:pt x="930" y="25130"/>
                  </a:moveTo>
                  <a:lnTo>
                    <a:pt x="0" y="29783"/>
                  </a:lnTo>
                </a:path>
                <a:path w="37464" h="36829">
                  <a:moveTo>
                    <a:pt x="0" y="29783"/>
                  </a:moveTo>
                  <a:lnTo>
                    <a:pt x="0" y="34437"/>
                  </a:lnTo>
                </a:path>
                <a:path w="37464" h="36829">
                  <a:moveTo>
                    <a:pt x="0" y="34437"/>
                  </a:moveTo>
                  <a:lnTo>
                    <a:pt x="930" y="362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498" name="object 22498"/>
          <p:cNvGrpSpPr/>
          <p:nvPr/>
        </p:nvGrpSpPr>
        <p:grpSpPr>
          <a:xfrm>
            <a:off x="5738045" y="3319968"/>
            <a:ext cx="315595" cy="177165"/>
            <a:chOff x="5738045" y="3319968"/>
            <a:chExt cx="315595" cy="177165"/>
          </a:xfrm>
        </p:grpSpPr>
        <p:sp>
          <p:nvSpPr>
            <p:cNvPr id="22499" name="object 22499"/>
            <p:cNvSpPr/>
            <p:nvPr/>
          </p:nvSpPr>
          <p:spPr>
            <a:xfrm>
              <a:off x="5766898" y="3431657"/>
              <a:ext cx="54610" cy="36830"/>
            </a:xfrm>
            <a:custGeom>
              <a:avLst/>
              <a:gdLst/>
              <a:ahLst/>
              <a:cxnLst/>
              <a:rect l="l" t="t" r="r" b="b"/>
              <a:pathLst>
                <a:path w="54610" h="36829">
                  <a:moveTo>
                    <a:pt x="930" y="0"/>
                  </a:moveTo>
                  <a:lnTo>
                    <a:pt x="0" y="4653"/>
                  </a:lnTo>
                </a:path>
                <a:path w="54610" h="36829">
                  <a:moveTo>
                    <a:pt x="0" y="4653"/>
                  </a:moveTo>
                  <a:lnTo>
                    <a:pt x="930" y="10238"/>
                  </a:lnTo>
                </a:path>
                <a:path w="54610" h="36829">
                  <a:moveTo>
                    <a:pt x="930" y="10238"/>
                  </a:moveTo>
                  <a:lnTo>
                    <a:pt x="1861" y="14891"/>
                  </a:lnTo>
                </a:path>
                <a:path w="54610" h="36829">
                  <a:moveTo>
                    <a:pt x="1861" y="14891"/>
                  </a:moveTo>
                  <a:lnTo>
                    <a:pt x="2792" y="15822"/>
                  </a:lnTo>
                </a:path>
                <a:path w="54610" h="36829">
                  <a:moveTo>
                    <a:pt x="2792" y="15822"/>
                  </a:moveTo>
                  <a:lnTo>
                    <a:pt x="8376" y="23268"/>
                  </a:lnTo>
                </a:path>
                <a:path w="54610" h="36829">
                  <a:moveTo>
                    <a:pt x="8376" y="23268"/>
                  </a:moveTo>
                  <a:lnTo>
                    <a:pt x="15822" y="29783"/>
                  </a:lnTo>
                </a:path>
                <a:path w="54610" h="36829">
                  <a:moveTo>
                    <a:pt x="15822" y="29783"/>
                  </a:moveTo>
                  <a:lnTo>
                    <a:pt x="24199" y="33506"/>
                  </a:lnTo>
                </a:path>
                <a:path w="54610" h="36829">
                  <a:moveTo>
                    <a:pt x="24199" y="33506"/>
                  </a:moveTo>
                  <a:lnTo>
                    <a:pt x="33506" y="36299"/>
                  </a:lnTo>
                </a:path>
                <a:path w="54610" h="36829">
                  <a:moveTo>
                    <a:pt x="33506" y="36299"/>
                  </a:moveTo>
                  <a:lnTo>
                    <a:pt x="37229" y="36299"/>
                  </a:lnTo>
                </a:path>
                <a:path w="54610" h="36829">
                  <a:moveTo>
                    <a:pt x="37229" y="36299"/>
                  </a:moveTo>
                  <a:lnTo>
                    <a:pt x="45606" y="35368"/>
                  </a:lnTo>
                </a:path>
                <a:path w="54610" h="36829">
                  <a:moveTo>
                    <a:pt x="45606" y="35368"/>
                  </a:moveTo>
                  <a:lnTo>
                    <a:pt x="53983" y="316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00" name="object 22500"/>
            <p:cNvSpPr/>
            <p:nvPr/>
          </p:nvSpPr>
          <p:spPr>
            <a:xfrm>
              <a:off x="5819950" y="3462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01" name="object 22501"/>
            <p:cNvSpPr/>
            <p:nvPr/>
          </p:nvSpPr>
          <p:spPr>
            <a:xfrm>
              <a:off x="5738976" y="3342306"/>
              <a:ext cx="114935" cy="132715"/>
            </a:xfrm>
            <a:custGeom>
              <a:avLst/>
              <a:gdLst/>
              <a:ahLst/>
              <a:cxnLst/>
              <a:rect l="l" t="t" r="r" b="b"/>
              <a:pathLst>
                <a:path w="114935" h="132714">
                  <a:moveTo>
                    <a:pt x="81905" y="120996"/>
                  </a:moveTo>
                  <a:lnTo>
                    <a:pt x="91213" y="114481"/>
                  </a:lnTo>
                </a:path>
                <a:path w="114935" h="132714">
                  <a:moveTo>
                    <a:pt x="91213" y="114481"/>
                  </a:moveTo>
                  <a:lnTo>
                    <a:pt x="98659" y="106104"/>
                  </a:lnTo>
                </a:path>
                <a:path w="114935" h="132714">
                  <a:moveTo>
                    <a:pt x="98659" y="106104"/>
                  </a:moveTo>
                  <a:lnTo>
                    <a:pt x="101451" y="102381"/>
                  </a:lnTo>
                </a:path>
                <a:path w="114935" h="132714">
                  <a:moveTo>
                    <a:pt x="113550" y="44675"/>
                  </a:moveTo>
                  <a:lnTo>
                    <a:pt x="114481" y="55844"/>
                  </a:lnTo>
                </a:path>
                <a:path w="114935" h="132714">
                  <a:moveTo>
                    <a:pt x="114481" y="55844"/>
                  </a:moveTo>
                  <a:lnTo>
                    <a:pt x="114481" y="66082"/>
                  </a:lnTo>
                </a:path>
                <a:path w="114935" h="132714">
                  <a:moveTo>
                    <a:pt x="114481" y="66082"/>
                  </a:moveTo>
                  <a:lnTo>
                    <a:pt x="114481" y="76321"/>
                  </a:lnTo>
                </a:path>
                <a:path w="114935" h="132714">
                  <a:moveTo>
                    <a:pt x="114481" y="76321"/>
                  </a:moveTo>
                  <a:lnTo>
                    <a:pt x="113550" y="86559"/>
                  </a:lnTo>
                </a:path>
                <a:path w="114935" h="132714">
                  <a:moveTo>
                    <a:pt x="75390" y="131235"/>
                  </a:moveTo>
                  <a:lnTo>
                    <a:pt x="80044" y="129373"/>
                  </a:lnTo>
                </a:path>
                <a:path w="114935" h="132714">
                  <a:moveTo>
                    <a:pt x="80044" y="129373"/>
                  </a:moveTo>
                  <a:lnTo>
                    <a:pt x="85628" y="127512"/>
                  </a:lnTo>
                </a:path>
                <a:path w="114935" h="132714">
                  <a:moveTo>
                    <a:pt x="85628" y="127512"/>
                  </a:moveTo>
                  <a:lnTo>
                    <a:pt x="85628" y="119135"/>
                  </a:lnTo>
                </a:path>
                <a:path w="114935" h="132714">
                  <a:moveTo>
                    <a:pt x="85628" y="119135"/>
                  </a:moveTo>
                  <a:lnTo>
                    <a:pt x="83767" y="120066"/>
                  </a:lnTo>
                </a:path>
                <a:path w="114935" h="132714">
                  <a:moveTo>
                    <a:pt x="83767" y="120066"/>
                  </a:moveTo>
                  <a:lnTo>
                    <a:pt x="81905" y="120996"/>
                  </a:lnTo>
                </a:path>
                <a:path w="114935" h="132714">
                  <a:moveTo>
                    <a:pt x="81905" y="120996"/>
                  </a:moveTo>
                  <a:lnTo>
                    <a:pt x="73528" y="124719"/>
                  </a:lnTo>
                </a:path>
                <a:path w="114935" h="132714">
                  <a:moveTo>
                    <a:pt x="73528" y="124719"/>
                  </a:moveTo>
                  <a:lnTo>
                    <a:pt x="65152" y="125650"/>
                  </a:lnTo>
                </a:path>
                <a:path w="114935" h="132714">
                  <a:moveTo>
                    <a:pt x="65152" y="125650"/>
                  </a:moveTo>
                  <a:lnTo>
                    <a:pt x="56775" y="124719"/>
                  </a:lnTo>
                </a:path>
                <a:path w="114935" h="132714">
                  <a:moveTo>
                    <a:pt x="56775" y="124719"/>
                  </a:moveTo>
                  <a:lnTo>
                    <a:pt x="48398" y="121927"/>
                  </a:lnTo>
                </a:path>
                <a:path w="114935" h="132714">
                  <a:moveTo>
                    <a:pt x="48398" y="121927"/>
                  </a:moveTo>
                  <a:lnTo>
                    <a:pt x="41883" y="117273"/>
                  </a:lnTo>
                </a:path>
                <a:path w="114935" h="132714">
                  <a:moveTo>
                    <a:pt x="41883" y="117273"/>
                  </a:moveTo>
                  <a:lnTo>
                    <a:pt x="35368" y="111689"/>
                  </a:lnTo>
                </a:path>
                <a:path w="114935" h="132714">
                  <a:moveTo>
                    <a:pt x="35368" y="111689"/>
                  </a:moveTo>
                  <a:lnTo>
                    <a:pt x="30714" y="105174"/>
                  </a:lnTo>
                </a:path>
                <a:path w="114935" h="132714">
                  <a:moveTo>
                    <a:pt x="30714" y="105174"/>
                  </a:moveTo>
                  <a:lnTo>
                    <a:pt x="28853" y="99589"/>
                  </a:lnTo>
                </a:path>
                <a:path w="114935" h="132714">
                  <a:moveTo>
                    <a:pt x="28853" y="99589"/>
                  </a:moveTo>
                  <a:lnTo>
                    <a:pt x="27922" y="94936"/>
                  </a:lnTo>
                </a:path>
                <a:path w="114935" h="132714">
                  <a:moveTo>
                    <a:pt x="27922" y="94936"/>
                  </a:moveTo>
                  <a:lnTo>
                    <a:pt x="28853" y="89351"/>
                  </a:lnTo>
                </a:path>
                <a:path w="114935" h="132714">
                  <a:moveTo>
                    <a:pt x="28853" y="89351"/>
                  </a:moveTo>
                  <a:lnTo>
                    <a:pt x="30714" y="73528"/>
                  </a:lnTo>
                </a:path>
                <a:path w="114935" h="132714">
                  <a:moveTo>
                    <a:pt x="30714" y="73528"/>
                  </a:moveTo>
                  <a:lnTo>
                    <a:pt x="30714" y="70736"/>
                  </a:lnTo>
                </a:path>
                <a:path w="114935" h="132714">
                  <a:moveTo>
                    <a:pt x="30714" y="60498"/>
                  </a:moveTo>
                  <a:lnTo>
                    <a:pt x="30714" y="57706"/>
                  </a:lnTo>
                </a:path>
                <a:path w="114935" h="132714">
                  <a:moveTo>
                    <a:pt x="30714" y="57706"/>
                  </a:moveTo>
                  <a:lnTo>
                    <a:pt x="28853" y="42814"/>
                  </a:lnTo>
                </a:path>
                <a:path w="114935" h="132714">
                  <a:moveTo>
                    <a:pt x="28853" y="42814"/>
                  </a:moveTo>
                  <a:lnTo>
                    <a:pt x="27922" y="37229"/>
                  </a:lnTo>
                </a:path>
                <a:path w="114935" h="132714">
                  <a:moveTo>
                    <a:pt x="27922" y="37229"/>
                  </a:moveTo>
                  <a:lnTo>
                    <a:pt x="28853" y="31645"/>
                  </a:lnTo>
                </a:path>
                <a:path w="114935" h="132714">
                  <a:moveTo>
                    <a:pt x="28853" y="31645"/>
                  </a:moveTo>
                  <a:lnTo>
                    <a:pt x="30714" y="26991"/>
                  </a:lnTo>
                </a:path>
                <a:path w="114935" h="132714">
                  <a:moveTo>
                    <a:pt x="30714" y="26991"/>
                  </a:moveTo>
                  <a:lnTo>
                    <a:pt x="35368" y="20476"/>
                  </a:lnTo>
                </a:path>
                <a:path w="114935" h="132714">
                  <a:moveTo>
                    <a:pt x="35368" y="20476"/>
                  </a:moveTo>
                  <a:lnTo>
                    <a:pt x="41883" y="13961"/>
                  </a:lnTo>
                </a:path>
                <a:path w="114935" h="132714">
                  <a:moveTo>
                    <a:pt x="41883" y="13961"/>
                  </a:moveTo>
                  <a:lnTo>
                    <a:pt x="48398" y="10238"/>
                  </a:lnTo>
                </a:path>
                <a:path w="114935" h="132714">
                  <a:moveTo>
                    <a:pt x="48398" y="10238"/>
                  </a:moveTo>
                  <a:lnTo>
                    <a:pt x="56775" y="7445"/>
                  </a:lnTo>
                </a:path>
                <a:path w="114935" h="132714">
                  <a:moveTo>
                    <a:pt x="56775" y="7445"/>
                  </a:moveTo>
                  <a:lnTo>
                    <a:pt x="65152" y="6515"/>
                  </a:lnTo>
                </a:path>
                <a:path w="114935" h="132714">
                  <a:moveTo>
                    <a:pt x="65152" y="6515"/>
                  </a:moveTo>
                  <a:lnTo>
                    <a:pt x="73528" y="7445"/>
                  </a:lnTo>
                </a:path>
                <a:path w="114935" h="132714">
                  <a:moveTo>
                    <a:pt x="73528" y="7445"/>
                  </a:moveTo>
                  <a:lnTo>
                    <a:pt x="81905" y="11168"/>
                  </a:lnTo>
                </a:path>
                <a:path w="114935" h="132714">
                  <a:moveTo>
                    <a:pt x="81905" y="11168"/>
                  </a:moveTo>
                  <a:lnTo>
                    <a:pt x="83767" y="12099"/>
                  </a:lnTo>
                </a:path>
                <a:path w="114935" h="132714">
                  <a:moveTo>
                    <a:pt x="83767" y="12099"/>
                  </a:moveTo>
                  <a:lnTo>
                    <a:pt x="85628" y="13030"/>
                  </a:lnTo>
                </a:path>
                <a:path w="114935" h="132714">
                  <a:moveTo>
                    <a:pt x="85628" y="13030"/>
                  </a:moveTo>
                  <a:lnTo>
                    <a:pt x="85628" y="4653"/>
                  </a:lnTo>
                </a:path>
                <a:path w="114935" h="132714">
                  <a:moveTo>
                    <a:pt x="85628" y="4653"/>
                  </a:moveTo>
                  <a:lnTo>
                    <a:pt x="80044" y="2792"/>
                  </a:lnTo>
                </a:path>
                <a:path w="114935" h="132714">
                  <a:moveTo>
                    <a:pt x="80044" y="2792"/>
                  </a:moveTo>
                  <a:lnTo>
                    <a:pt x="75390" y="930"/>
                  </a:lnTo>
                </a:path>
                <a:path w="114935" h="132714">
                  <a:moveTo>
                    <a:pt x="65152" y="0"/>
                  </a:moveTo>
                  <a:lnTo>
                    <a:pt x="67944" y="0"/>
                  </a:lnTo>
                </a:path>
                <a:path w="114935" h="132714">
                  <a:moveTo>
                    <a:pt x="67944" y="0"/>
                  </a:moveTo>
                  <a:lnTo>
                    <a:pt x="69805" y="0"/>
                  </a:lnTo>
                </a:path>
                <a:path w="114935" h="132714">
                  <a:moveTo>
                    <a:pt x="69805" y="0"/>
                  </a:moveTo>
                  <a:lnTo>
                    <a:pt x="72598" y="0"/>
                  </a:lnTo>
                </a:path>
                <a:path w="114935" h="132714">
                  <a:moveTo>
                    <a:pt x="72598" y="0"/>
                  </a:moveTo>
                  <a:lnTo>
                    <a:pt x="75390" y="930"/>
                  </a:lnTo>
                </a:path>
                <a:path w="114935" h="132714">
                  <a:moveTo>
                    <a:pt x="65152" y="0"/>
                  </a:moveTo>
                  <a:lnTo>
                    <a:pt x="42814" y="0"/>
                  </a:lnTo>
                </a:path>
                <a:path w="114935" h="132714">
                  <a:moveTo>
                    <a:pt x="42814" y="0"/>
                  </a:moveTo>
                  <a:lnTo>
                    <a:pt x="21407" y="1861"/>
                  </a:lnTo>
                </a:path>
                <a:path w="114935" h="132714">
                  <a:moveTo>
                    <a:pt x="21407" y="1861"/>
                  </a:moveTo>
                  <a:lnTo>
                    <a:pt x="0" y="5584"/>
                  </a:lnTo>
                </a:path>
                <a:path w="114935" h="132714">
                  <a:moveTo>
                    <a:pt x="65152" y="132165"/>
                  </a:moveTo>
                  <a:lnTo>
                    <a:pt x="42814" y="132165"/>
                  </a:lnTo>
                </a:path>
                <a:path w="114935" h="132714">
                  <a:moveTo>
                    <a:pt x="42814" y="132165"/>
                  </a:moveTo>
                  <a:lnTo>
                    <a:pt x="21407" y="129373"/>
                  </a:lnTo>
                </a:path>
                <a:path w="114935" h="132714">
                  <a:moveTo>
                    <a:pt x="21407" y="129373"/>
                  </a:moveTo>
                  <a:lnTo>
                    <a:pt x="0" y="126581"/>
                  </a:lnTo>
                </a:path>
                <a:path w="114935" h="132714">
                  <a:moveTo>
                    <a:pt x="75390" y="131235"/>
                  </a:moveTo>
                  <a:lnTo>
                    <a:pt x="72598" y="131235"/>
                  </a:lnTo>
                </a:path>
                <a:path w="114935" h="132714">
                  <a:moveTo>
                    <a:pt x="72598" y="131235"/>
                  </a:moveTo>
                  <a:lnTo>
                    <a:pt x="69805" y="132165"/>
                  </a:lnTo>
                </a:path>
                <a:path w="114935" h="132714">
                  <a:moveTo>
                    <a:pt x="69805" y="132165"/>
                  </a:moveTo>
                  <a:lnTo>
                    <a:pt x="67944" y="132165"/>
                  </a:lnTo>
                </a:path>
                <a:path w="114935" h="132714">
                  <a:moveTo>
                    <a:pt x="67944" y="132165"/>
                  </a:moveTo>
                  <a:lnTo>
                    <a:pt x="65152" y="132165"/>
                  </a:lnTo>
                </a:path>
                <a:path w="114935" h="132714">
                  <a:moveTo>
                    <a:pt x="113550" y="86559"/>
                  </a:moveTo>
                  <a:lnTo>
                    <a:pt x="112620" y="92143"/>
                  </a:lnTo>
                </a:path>
                <a:path w="114935" h="132714">
                  <a:moveTo>
                    <a:pt x="112620" y="92143"/>
                  </a:moveTo>
                  <a:lnTo>
                    <a:pt x="110758" y="97728"/>
                  </a:lnTo>
                </a:path>
                <a:path w="114935" h="132714">
                  <a:moveTo>
                    <a:pt x="110758" y="97728"/>
                  </a:moveTo>
                  <a:lnTo>
                    <a:pt x="108897" y="103312"/>
                  </a:lnTo>
                </a:path>
                <a:path w="114935" h="132714">
                  <a:moveTo>
                    <a:pt x="108897" y="103312"/>
                  </a:moveTo>
                  <a:lnTo>
                    <a:pt x="106104" y="107966"/>
                  </a:lnTo>
                </a:path>
                <a:path w="114935" h="132714">
                  <a:moveTo>
                    <a:pt x="106104" y="107966"/>
                  </a:moveTo>
                  <a:lnTo>
                    <a:pt x="103312" y="112620"/>
                  </a:lnTo>
                </a:path>
                <a:path w="114935" h="132714">
                  <a:moveTo>
                    <a:pt x="103312" y="112620"/>
                  </a:moveTo>
                  <a:lnTo>
                    <a:pt x="99589" y="117273"/>
                  </a:lnTo>
                </a:path>
                <a:path w="114935" h="132714">
                  <a:moveTo>
                    <a:pt x="99589" y="117273"/>
                  </a:moveTo>
                  <a:lnTo>
                    <a:pt x="94936" y="120996"/>
                  </a:lnTo>
                </a:path>
                <a:path w="114935" h="132714">
                  <a:moveTo>
                    <a:pt x="94936" y="120996"/>
                  </a:moveTo>
                  <a:lnTo>
                    <a:pt x="90282" y="124719"/>
                  </a:lnTo>
                </a:path>
                <a:path w="114935" h="132714">
                  <a:moveTo>
                    <a:pt x="90282" y="124719"/>
                  </a:moveTo>
                  <a:lnTo>
                    <a:pt x="85628" y="127512"/>
                  </a:lnTo>
                </a:path>
                <a:path w="114935" h="132714">
                  <a:moveTo>
                    <a:pt x="85628" y="4653"/>
                  </a:moveTo>
                  <a:lnTo>
                    <a:pt x="90282" y="7445"/>
                  </a:lnTo>
                </a:path>
                <a:path w="114935" h="132714">
                  <a:moveTo>
                    <a:pt x="90282" y="7445"/>
                  </a:moveTo>
                  <a:lnTo>
                    <a:pt x="94936" y="10238"/>
                  </a:lnTo>
                </a:path>
                <a:path w="114935" h="132714">
                  <a:moveTo>
                    <a:pt x="94936" y="10238"/>
                  </a:moveTo>
                  <a:lnTo>
                    <a:pt x="99589" y="14891"/>
                  </a:lnTo>
                </a:path>
                <a:path w="114935" h="132714">
                  <a:moveTo>
                    <a:pt x="99589" y="14891"/>
                  </a:moveTo>
                  <a:lnTo>
                    <a:pt x="103312" y="18614"/>
                  </a:lnTo>
                </a:path>
                <a:path w="114935" h="132714">
                  <a:moveTo>
                    <a:pt x="103312" y="18614"/>
                  </a:moveTo>
                  <a:lnTo>
                    <a:pt x="106104" y="23268"/>
                  </a:lnTo>
                </a:path>
                <a:path w="114935" h="132714">
                  <a:moveTo>
                    <a:pt x="106104" y="23268"/>
                  </a:moveTo>
                  <a:lnTo>
                    <a:pt x="108897" y="28853"/>
                  </a:lnTo>
                </a:path>
                <a:path w="114935" h="132714">
                  <a:moveTo>
                    <a:pt x="108897" y="28853"/>
                  </a:moveTo>
                  <a:lnTo>
                    <a:pt x="110758" y="33506"/>
                  </a:lnTo>
                </a:path>
                <a:path w="114935" h="132714">
                  <a:moveTo>
                    <a:pt x="110758" y="33506"/>
                  </a:moveTo>
                  <a:lnTo>
                    <a:pt x="112620" y="39091"/>
                  </a:lnTo>
                </a:path>
                <a:path w="114935" h="132714">
                  <a:moveTo>
                    <a:pt x="112620" y="39091"/>
                  </a:moveTo>
                  <a:lnTo>
                    <a:pt x="113550" y="44675"/>
                  </a:lnTo>
                </a:path>
                <a:path w="114935" h="132714">
                  <a:moveTo>
                    <a:pt x="85628" y="13030"/>
                  </a:moveTo>
                  <a:lnTo>
                    <a:pt x="90282" y="15822"/>
                  </a:lnTo>
                </a:path>
                <a:path w="114935" h="132714">
                  <a:moveTo>
                    <a:pt x="90282" y="15822"/>
                  </a:moveTo>
                  <a:lnTo>
                    <a:pt x="94005" y="20476"/>
                  </a:lnTo>
                </a:path>
                <a:path w="114935" h="132714">
                  <a:moveTo>
                    <a:pt x="94005" y="20476"/>
                  </a:moveTo>
                  <a:lnTo>
                    <a:pt x="97728" y="24199"/>
                  </a:lnTo>
                </a:path>
                <a:path w="114935" h="132714">
                  <a:moveTo>
                    <a:pt x="97728" y="24199"/>
                  </a:moveTo>
                  <a:lnTo>
                    <a:pt x="101451" y="29783"/>
                  </a:lnTo>
                </a:path>
                <a:path w="114935" h="132714">
                  <a:moveTo>
                    <a:pt x="101451" y="29783"/>
                  </a:moveTo>
                  <a:lnTo>
                    <a:pt x="103312" y="34437"/>
                  </a:lnTo>
                </a:path>
                <a:path w="114935" h="132714">
                  <a:moveTo>
                    <a:pt x="103312" y="34437"/>
                  </a:moveTo>
                  <a:lnTo>
                    <a:pt x="105174" y="39091"/>
                  </a:lnTo>
                </a:path>
                <a:path w="114935" h="132714">
                  <a:moveTo>
                    <a:pt x="105174" y="39091"/>
                  </a:moveTo>
                  <a:lnTo>
                    <a:pt x="106104" y="44675"/>
                  </a:lnTo>
                </a:path>
                <a:path w="114935" h="132714">
                  <a:moveTo>
                    <a:pt x="106104" y="44675"/>
                  </a:moveTo>
                  <a:lnTo>
                    <a:pt x="107035" y="53052"/>
                  </a:lnTo>
                </a:path>
                <a:path w="114935" h="132714">
                  <a:moveTo>
                    <a:pt x="107035" y="53052"/>
                  </a:moveTo>
                  <a:lnTo>
                    <a:pt x="107035" y="61429"/>
                  </a:lnTo>
                </a:path>
                <a:path w="114935" h="132714">
                  <a:moveTo>
                    <a:pt x="107035" y="61429"/>
                  </a:moveTo>
                  <a:lnTo>
                    <a:pt x="107035" y="70736"/>
                  </a:lnTo>
                </a:path>
                <a:path w="114935" h="132714">
                  <a:moveTo>
                    <a:pt x="107035" y="70736"/>
                  </a:moveTo>
                  <a:lnTo>
                    <a:pt x="107035" y="79113"/>
                  </a:lnTo>
                </a:path>
                <a:path w="114935" h="132714">
                  <a:moveTo>
                    <a:pt x="107035" y="79113"/>
                  </a:moveTo>
                  <a:lnTo>
                    <a:pt x="106104" y="87490"/>
                  </a:lnTo>
                </a:path>
                <a:path w="114935" h="132714">
                  <a:moveTo>
                    <a:pt x="106104" y="87490"/>
                  </a:moveTo>
                  <a:lnTo>
                    <a:pt x="105174" y="92143"/>
                  </a:lnTo>
                </a:path>
                <a:path w="114935" h="132714">
                  <a:moveTo>
                    <a:pt x="105174" y="92143"/>
                  </a:moveTo>
                  <a:lnTo>
                    <a:pt x="103312" y="97728"/>
                  </a:lnTo>
                </a:path>
                <a:path w="114935" h="132714">
                  <a:moveTo>
                    <a:pt x="103312" y="97728"/>
                  </a:moveTo>
                  <a:lnTo>
                    <a:pt x="101451" y="102381"/>
                  </a:lnTo>
                </a:path>
                <a:path w="114935" h="132714">
                  <a:moveTo>
                    <a:pt x="101451" y="102381"/>
                  </a:moveTo>
                  <a:lnTo>
                    <a:pt x="97728" y="107035"/>
                  </a:lnTo>
                </a:path>
                <a:path w="114935" h="132714">
                  <a:moveTo>
                    <a:pt x="97728" y="107035"/>
                  </a:moveTo>
                  <a:lnTo>
                    <a:pt x="94005" y="111689"/>
                  </a:lnTo>
                </a:path>
                <a:path w="114935" h="132714">
                  <a:moveTo>
                    <a:pt x="94005" y="111689"/>
                  </a:moveTo>
                  <a:lnTo>
                    <a:pt x="90282" y="115412"/>
                  </a:lnTo>
                </a:path>
                <a:path w="114935" h="132714">
                  <a:moveTo>
                    <a:pt x="90282" y="115412"/>
                  </a:moveTo>
                  <a:lnTo>
                    <a:pt x="85628" y="119135"/>
                  </a:lnTo>
                </a:path>
                <a:path w="114935" h="132714">
                  <a:moveTo>
                    <a:pt x="48398" y="70736"/>
                  </a:moveTo>
                  <a:lnTo>
                    <a:pt x="49329" y="70736"/>
                  </a:lnTo>
                </a:path>
                <a:path w="114935" h="132714">
                  <a:moveTo>
                    <a:pt x="49329" y="70736"/>
                  </a:moveTo>
                  <a:lnTo>
                    <a:pt x="50260" y="69805"/>
                  </a:lnTo>
                </a:path>
                <a:path w="114935" h="132714">
                  <a:moveTo>
                    <a:pt x="50260" y="69805"/>
                  </a:moveTo>
                  <a:lnTo>
                    <a:pt x="51190" y="6980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02" name="object 22502"/>
            <p:cNvSpPr/>
            <p:nvPr/>
          </p:nvSpPr>
          <p:spPr>
            <a:xfrm>
              <a:off x="5790167" y="34102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03" name="object 22503"/>
            <p:cNvSpPr/>
            <p:nvPr/>
          </p:nvSpPr>
          <p:spPr>
            <a:xfrm>
              <a:off x="5751075" y="3368367"/>
              <a:ext cx="41275" cy="80645"/>
            </a:xfrm>
            <a:custGeom>
              <a:avLst/>
              <a:gdLst/>
              <a:ahLst/>
              <a:cxnLst/>
              <a:rect l="l" t="t" r="r" b="b"/>
              <a:pathLst>
                <a:path w="41275" h="80645">
                  <a:moveTo>
                    <a:pt x="40022" y="41883"/>
                  </a:moveTo>
                  <a:lnTo>
                    <a:pt x="40952" y="41883"/>
                  </a:lnTo>
                </a:path>
                <a:path w="41275" h="80645">
                  <a:moveTo>
                    <a:pt x="40952" y="40952"/>
                  </a:moveTo>
                  <a:lnTo>
                    <a:pt x="40952" y="40022"/>
                  </a:lnTo>
                </a:path>
                <a:path w="41275" h="80645">
                  <a:moveTo>
                    <a:pt x="40952" y="40022"/>
                  </a:moveTo>
                  <a:lnTo>
                    <a:pt x="40952" y="39091"/>
                  </a:lnTo>
                </a:path>
                <a:path w="41275" h="80645">
                  <a:moveTo>
                    <a:pt x="40952" y="38160"/>
                  </a:moveTo>
                  <a:lnTo>
                    <a:pt x="40022" y="37229"/>
                  </a:lnTo>
                </a:path>
                <a:path w="41275" h="80645">
                  <a:moveTo>
                    <a:pt x="40022" y="37229"/>
                  </a:moveTo>
                  <a:lnTo>
                    <a:pt x="40022" y="36299"/>
                  </a:lnTo>
                </a:path>
                <a:path w="41275" h="80645">
                  <a:moveTo>
                    <a:pt x="39091" y="36299"/>
                  </a:moveTo>
                  <a:lnTo>
                    <a:pt x="38160" y="35368"/>
                  </a:lnTo>
                </a:path>
                <a:path w="41275" h="80645">
                  <a:moveTo>
                    <a:pt x="38160" y="35368"/>
                  </a:moveTo>
                  <a:lnTo>
                    <a:pt x="37229" y="35368"/>
                  </a:lnTo>
                </a:path>
                <a:path w="41275" h="80645">
                  <a:moveTo>
                    <a:pt x="37229" y="35368"/>
                  </a:moveTo>
                  <a:lnTo>
                    <a:pt x="36299" y="35368"/>
                  </a:lnTo>
                </a:path>
                <a:path w="41275" h="80645">
                  <a:moveTo>
                    <a:pt x="40952" y="40022"/>
                  </a:moveTo>
                  <a:lnTo>
                    <a:pt x="40952" y="39091"/>
                  </a:lnTo>
                </a:path>
                <a:path w="41275" h="80645">
                  <a:moveTo>
                    <a:pt x="40952" y="39091"/>
                  </a:moveTo>
                  <a:lnTo>
                    <a:pt x="40022" y="38160"/>
                  </a:lnTo>
                </a:path>
                <a:path w="41275" h="80645">
                  <a:moveTo>
                    <a:pt x="40022" y="38160"/>
                  </a:moveTo>
                  <a:lnTo>
                    <a:pt x="40022" y="37229"/>
                  </a:lnTo>
                </a:path>
                <a:path w="41275" h="80645">
                  <a:moveTo>
                    <a:pt x="40022" y="37229"/>
                  </a:moveTo>
                  <a:lnTo>
                    <a:pt x="39091" y="36299"/>
                  </a:lnTo>
                </a:path>
                <a:path w="41275" h="80645">
                  <a:moveTo>
                    <a:pt x="39091" y="36299"/>
                  </a:moveTo>
                  <a:lnTo>
                    <a:pt x="38160" y="35368"/>
                  </a:lnTo>
                </a:path>
                <a:path w="41275" h="80645">
                  <a:moveTo>
                    <a:pt x="38160" y="35368"/>
                  </a:moveTo>
                  <a:lnTo>
                    <a:pt x="37229" y="35368"/>
                  </a:lnTo>
                </a:path>
                <a:path w="41275" h="80645">
                  <a:moveTo>
                    <a:pt x="37229" y="35368"/>
                  </a:moveTo>
                  <a:lnTo>
                    <a:pt x="36299" y="35368"/>
                  </a:lnTo>
                </a:path>
                <a:path w="41275" h="80645">
                  <a:moveTo>
                    <a:pt x="36299" y="35368"/>
                  </a:moveTo>
                  <a:lnTo>
                    <a:pt x="35368" y="35368"/>
                  </a:lnTo>
                </a:path>
                <a:path w="41275" h="80645">
                  <a:moveTo>
                    <a:pt x="35368" y="44675"/>
                  </a:moveTo>
                  <a:lnTo>
                    <a:pt x="36299" y="44675"/>
                  </a:lnTo>
                </a:path>
                <a:path w="41275" h="80645">
                  <a:moveTo>
                    <a:pt x="36299" y="44675"/>
                  </a:moveTo>
                  <a:lnTo>
                    <a:pt x="37229" y="44675"/>
                  </a:lnTo>
                </a:path>
                <a:path w="41275" h="80645">
                  <a:moveTo>
                    <a:pt x="37229" y="44675"/>
                  </a:moveTo>
                  <a:lnTo>
                    <a:pt x="38160" y="44675"/>
                  </a:lnTo>
                </a:path>
                <a:path w="41275" h="80645">
                  <a:moveTo>
                    <a:pt x="38160" y="44675"/>
                  </a:moveTo>
                  <a:lnTo>
                    <a:pt x="39091" y="43745"/>
                  </a:lnTo>
                </a:path>
                <a:path w="41275" h="80645">
                  <a:moveTo>
                    <a:pt x="39091" y="43745"/>
                  </a:moveTo>
                  <a:lnTo>
                    <a:pt x="40022" y="42814"/>
                  </a:lnTo>
                </a:path>
                <a:path w="41275" h="80645">
                  <a:moveTo>
                    <a:pt x="40022" y="42814"/>
                  </a:moveTo>
                  <a:lnTo>
                    <a:pt x="40022" y="41883"/>
                  </a:lnTo>
                </a:path>
                <a:path w="41275" h="80645">
                  <a:moveTo>
                    <a:pt x="40022" y="41883"/>
                  </a:moveTo>
                  <a:lnTo>
                    <a:pt x="40952" y="40952"/>
                  </a:lnTo>
                </a:path>
                <a:path w="41275" h="80645">
                  <a:moveTo>
                    <a:pt x="40952" y="40952"/>
                  </a:moveTo>
                  <a:lnTo>
                    <a:pt x="40952" y="40022"/>
                  </a:lnTo>
                </a:path>
                <a:path w="41275" h="80645">
                  <a:moveTo>
                    <a:pt x="2792" y="19545"/>
                  </a:moveTo>
                  <a:lnTo>
                    <a:pt x="2792" y="0"/>
                  </a:lnTo>
                </a:path>
                <a:path w="41275" h="80645">
                  <a:moveTo>
                    <a:pt x="2792" y="80044"/>
                  </a:moveTo>
                  <a:lnTo>
                    <a:pt x="2792" y="60498"/>
                  </a:lnTo>
                </a:path>
                <a:path w="41275" h="80645">
                  <a:moveTo>
                    <a:pt x="8376" y="0"/>
                  </a:moveTo>
                  <a:lnTo>
                    <a:pt x="8376" y="19545"/>
                  </a:lnTo>
                </a:path>
                <a:path w="41275" h="80645">
                  <a:moveTo>
                    <a:pt x="8376" y="60498"/>
                  </a:moveTo>
                  <a:lnTo>
                    <a:pt x="8376" y="80044"/>
                  </a:lnTo>
                </a:path>
                <a:path w="41275" h="80645">
                  <a:moveTo>
                    <a:pt x="8376" y="19545"/>
                  </a:moveTo>
                  <a:lnTo>
                    <a:pt x="2792" y="19545"/>
                  </a:lnTo>
                </a:path>
                <a:path w="41275" h="80645">
                  <a:moveTo>
                    <a:pt x="2792" y="0"/>
                  </a:moveTo>
                  <a:lnTo>
                    <a:pt x="8376" y="0"/>
                  </a:lnTo>
                </a:path>
                <a:path w="41275" h="80645">
                  <a:moveTo>
                    <a:pt x="8376" y="60498"/>
                  </a:moveTo>
                  <a:lnTo>
                    <a:pt x="2792" y="60498"/>
                  </a:lnTo>
                </a:path>
                <a:path w="41275" h="80645">
                  <a:moveTo>
                    <a:pt x="2792" y="80044"/>
                  </a:moveTo>
                  <a:lnTo>
                    <a:pt x="8376" y="80044"/>
                  </a:lnTo>
                </a:path>
                <a:path w="41275" h="80645">
                  <a:moveTo>
                    <a:pt x="5584" y="21407"/>
                  </a:moveTo>
                  <a:lnTo>
                    <a:pt x="6515" y="21407"/>
                  </a:lnTo>
                </a:path>
                <a:path w="41275" h="80645">
                  <a:moveTo>
                    <a:pt x="6515" y="21407"/>
                  </a:moveTo>
                  <a:lnTo>
                    <a:pt x="7445" y="21407"/>
                  </a:lnTo>
                </a:path>
                <a:path w="41275" h="80645">
                  <a:moveTo>
                    <a:pt x="7445" y="21407"/>
                  </a:moveTo>
                  <a:lnTo>
                    <a:pt x="9307" y="20476"/>
                  </a:lnTo>
                </a:path>
                <a:path w="41275" h="80645">
                  <a:moveTo>
                    <a:pt x="9307" y="20476"/>
                  </a:moveTo>
                  <a:lnTo>
                    <a:pt x="9307" y="19545"/>
                  </a:lnTo>
                </a:path>
                <a:path w="41275" h="80645">
                  <a:moveTo>
                    <a:pt x="9307" y="19545"/>
                  </a:moveTo>
                  <a:lnTo>
                    <a:pt x="10238" y="17684"/>
                  </a:lnTo>
                </a:path>
                <a:path w="41275" h="80645">
                  <a:moveTo>
                    <a:pt x="10238" y="17684"/>
                  </a:moveTo>
                  <a:lnTo>
                    <a:pt x="10238" y="16753"/>
                  </a:lnTo>
                </a:path>
                <a:path w="41275" h="80645">
                  <a:moveTo>
                    <a:pt x="10238" y="16753"/>
                  </a:moveTo>
                  <a:lnTo>
                    <a:pt x="10238" y="14891"/>
                  </a:lnTo>
                </a:path>
                <a:path w="41275" h="80645">
                  <a:moveTo>
                    <a:pt x="10238" y="14891"/>
                  </a:moveTo>
                  <a:lnTo>
                    <a:pt x="9307" y="13961"/>
                  </a:lnTo>
                </a:path>
                <a:path w="41275" h="80645">
                  <a:moveTo>
                    <a:pt x="9307" y="13961"/>
                  </a:moveTo>
                  <a:lnTo>
                    <a:pt x="9307" y="13030"/>
                  </a:lnTo>
                </a:path>
                <a:path w="41275" h="80645">
                  <a:moveTo>
                    <a:pt x="9307" y="13030"/>
                  </a:moveTo>
                  <a:lnTo>
                    <a:pt x="8376" y="12099"/>
                  </a:lnTo>
                </a:path>
                <a:path w="41275" h="80645">
                  <a:moveTo>
                    <a:pt x="2792" y="12099"/>
                  </a:moveTo>
                  <a:lnTo>
                    <a:pt x="1861" y="13030"/>
                  </a:lnTo>
                </a:path>
                <a:path w="41275" h="80645">
                  <a:moveTo>
                    <a:pt x="1861" y="13030"/>
                  </a:moveTo>
                  <a:lnTo>
                    <a:pt x="930" y="13961"/>
                  </a:lnTo>
                </a:path>
                <a:path w="41275" h="80645">
                  <a:moveTo>
                    <a:pt x="930" y="13961"/>
                  </a:moveTo>
                  <a:lnTo>
                    <a:pt x="0" y="14891"/>
                  </a:lnTo>
                </a:path>
                <a:path w="41275" h="80645">
                  <a:moveTo>
                    <a:pt x="0" y="14891"/>
                  </a:moveTo>
                  <a:lnTo>
                    <a:pt x="0" y="16753"/>
                  </a:lnTo>
                </a:path>
                <a:path w="41275" h="80645">
                  <a:moveTo>
                    <a:pt x="0" y="16753"/>
                  </a:moveTo>
                  <a:lnTo>
                    <a:pt x="0" y="17684"/>
                  </a:lnTo>
                </a:path>
                <a:path w="41275" h="80645">
                  <a:moveTo>
                    <a:pt x="0" y="17684"/>
                  </a:moveTo>
                  <a:lnTo>
                    <a:pt x="930" y="19545"/>
                  </a:lnTo>
                </a:path>
                <a:path w="41275" h="80645">
                  <a:moveTo>
                    <a:pt x="930" y="19545"/>
                  </a:moveTo>
                  <a:lnTo>
                    <a:pt x="1861" y="20476"/>
                  </a:lnTo>
                </a:path>
                <a:path w="41275" h="80645">
                  <a:moveTo>
                    <a:pt x="1861" y="20476"/>
                  </a:moveTo>
                  <a:lnTo>
                    <a:pt x="2792" y="21407"/>
                  </a:lnTo>
                </a:path>
                <a:path w="41275" h="80645">
                  <a:moveTo>
                    <a:pt x="2792" y="21407"/>
                  </a:moveTo>
                  <a:lnTo>
                    <a:pt x="3722" y="21407"/>
                  </a:lnTo>
                </a:path>
                <a:path w="41275" h="80645">
                  <a:moveTo>
                    <a:pt x="3722" y="21407"/>
                  </a:moveTo>
                  <a:lnTo>
                    <a:pt x="5584" y="21407"/>
                  </a:lnTo>
                </a:path>
                <a:path w="41275" h="80645">
                  <a:moveTo>
                    <a:pt x="8376" y="67013"/>
                  </a:moveTo>
                  <a:lnTo>
                    <a:pt x="9307" y="67013"/>
                  </a:lnTo>
                </a:path>
                <a:path w="41275" h="80645">
                  <a:moveTo>
                    <a:pt x="9307" y="67013"/>
                  </a:moveTo>
                  <a:lnTo>
                    <a:pt x="9307" y="66082"/>
                  </a:lnTo>
                </a:path>
                <a:path w="41275" h="80645">
                  <a:moveTo>
                    <a:pt x="9307" y="66082"/>
                  </a:moveTo>
                  <a:lnTo>
                    <a:pt x="10238" y="64221"/>
                  </a:lnTo>
                </a:path>
                <a:path w="41275" h="80645">
                  <a:moveTo>
                    <a:pt x="10238" y="64221"/>
                  </a:moveTo>
                  <a:lnTo>
                    <a:pt x="10238" y="63290"/>
                  </a:lnTo>
                </a:path>
                <a:path w="41275" h="80645">
                  <a:moveTo>
                    <a:pt x="10238" y="63290"/>
                  </a:moveTo>
                  <a:lnTo>
                    <a:pt x="10238" y="61429"/>
                  </a:lnTo>
                </a:path>
                <a:path w="41275" h="80645">
                  <a:moveTo>
                    <a:pt x="10238" y="61429"/>
                  </a:moveTo>
                  <a:lnTo>
                    <a:pt x="9307" y="60498"/>
                  </a:lnTo>
                </a:path>
                <a:path w="41275" h="80645">
                  <a:moveTo>
                    <a:pt x="9307" y="60498"/>
                  </a:moveTo>
                  <a:lnTo>
                    <a:pt x="9307" y="59567"/>
                  </a:lnTo>
                </a:path>
                <a:path w="41275" h="80645">
                  <a:moveTo>
                    <a:pt x="9307" y="59567"/>
                  </a:moveTo>
                  <a:lnTo>
                    <a:pt x="7445" y="58636"/>
                  </a:lnTo>
                </a:path>
                <a:path w="41275" h="80645">
                  <a:moveTo>
                    <a:pt x="7445" y="58636"/>
                  </a:moveTo>
                  <a:lnTo>
                    <a:pt x="6515" y="58636"/>
                  </a:lnTo>
                </a:path>
                <a:path w="41275" h="80645">
                  <a:moveTo>
                    <a:pt x="6515" y="58636"/>
                  </a:moveTo>
                  <a:lnTo>
                    <a:pt x="5584" y="57706"/>
                  </a:lnTo>
                </a:path>
                <a:path w="41275" h="80645">
                  <a:moveTo>
                    <a:pt x="5584" y="57706"/>
                  </a:moveTo>
                  <a:lnTo>
                    <a:pt x="3722" y="58636"/>
                  </a:lnTo>
                </a:path>
                <a:path w="41275" h="80645">
                  <a:moveTo>
                    <a:pt x="3722" y="58636"/>
                  </a:moveTo>
                  <a:lnTo>
                    <a:pt x="2792" y="58636"/>
                  </a:lnTo>
                </a:path>
                <a:path w="41275" h="80645">
                  <a:moveTo>
                    <a:pt x="2792" y="58636"/>
                  </a:moveTo>
                  <a:lnTo>
                    <a:pt x="1861" y="59567"/>
                  </a:lnTo>
                </a:path>
                <a:path w="41275" h="80645">
                  <a:moveTo>
                    <a:pt x="1861" y="59567"/>
                  </a:moveTo>
                  <a:lnTo>
                    <a:pt x="930" y="60498"/>
                  </a:lnTo>
                </a:path>
                <a:path w="41275" h="80645">
                  <a:moveTo>
                    <a:pt x="930" y="60498"/>
                  </a:moveTo>
                  <a:lnTo>
                    <a:pt x="0" y="61429"/>
                  </a:lnTo>
                </a:path>
                <a:path w="41275" h="80645">
                  <a:moveTo>
                    <a:pt x="0" y="61429"/>
                  </a:moveTo>
                  <a:lnTo>
                    <a:pt x="0" y="63290"/>
                  </a:lnTo>
                </a:path>
                <a:path w="41275" h="80645">
                  <a:moveTo>
                    <a:pt x="0" y="63290"/>
                  </a:moveTo>
                  <a:lnTo>
                    <a:pt x="0" y="64221"/>
                  </a:lnTo>
                </a:path>
                <a:path w="41275" h="80645">
                  <a:moveTo>
                    <a:pt x="0" y="64221"/>
                  </a:moveTo>
                  <a:lnTo>
                    <a:pt x="930" y="66082"/>
                  </a:lnTo>
                </a:path>
                <a:path w="41275" h="80645">
                  <a:moveTo>
                    <a:pt x="930" y="66082"/>
                  </a:moveTo>
                  <a:lnTo>
                    <a:pt x="1861" y="67013"/>
                  </a:lnTo>
                </a:path>
                <a:path w="41275" h="80645">
                  <a:moveTo>
                    <a:pt x="1861" y="67013"/>
                  </a:moveTo>
                  <a:lnTo>
                    <a:pt x="2792" y="67013"/>
                  </a:lnTo>
                </a:path>
                <a:path w="41275" h="80645">
                  <a:moveTo>
                    <a:pt x="5584" y="21407"/>
                  </a:moveTo>
                  <a:lnTo>
                    <a:pt x="3722" y="21407"/>
                  </a:lnTo>
                </a:path>
                <a:path w="41275" h="80645">
                  <a:moveTo>
                    <a:pt x="3722" y="21407"/>
                  </a:moveTo>
                  <a:lnTo>
                    <a:pt x="2792" y="21407"/>
                  </a:lnTo>
                </a:path>
                <a:path w="41275" h="80645">
                  <a:moveTo>
                    <a:pt x="2792" y="21407"/>
                  </a:moveTo>
                  <a:lnTo>
                    <a:pt x="1861" y="20476"/>
                  </a:lnTo>
                </a:path>
                <a:path w="41275" h="80645">
                  <a:moveTo>
                    <a:pt x="1861" y="20476"/>
                  </a:moveTo>
                  <a:lnTo>
                    <a:pt x="930" y="19545"/>
                  </a:lnTo>
                </a:path>
                <a:path w="41275" h="80645">
                  <a:moveTo>
                    <a:pt x="0" y="16753"/>
                  </a:moveTo>
                  <a:lnTo>
                    <a:pt x="0" y="14891"/>
                  </a:lnTo>
                </a:path>
                <a:path w="41275" h="80645">
                  <a:moveTo>
                    <a:pt x="0" y="14891"/>
                  </a:moveTo>
                  <a:lnTo>
                    <a:pt x="930" y="13961"/>
                  </a:lnTo>
                </a:path>
                <a:path w="41275" h="80645">
                  <a:moveTo>
                    <a:pt x="1861" y="13030"/>
                  </a:moveTo>
                  <a:lnTo>
                    <a:pt x="2792" y="12099"/>
                  </a:lnTo>
                </a:path>
                <a:path w="41275" h="80645">
                  <a:moveTo>
                    <a:pt x="8376" y="12099"/>
                  </a:moveTo>
                  <a:lnTo>
                    <a:pt x="9307" y="13030"/>
                  </a:lnTo>
                </a:path>
                <a:path w="41275" h="80645">
                  <a:moveTo>
                    <a:pt x="9307" y="13030"/>
                  </a:moveTo>
                  <a:lnTo>
                    <a:pt x="9307" y="13961"/>
                  </a:lnTo>
                </a:path>
                <a:path w="41275" h="80645">
                  <a:moveTo>
                    <a:pt x="10238" y="14891"/>
                  </a:moveTo>
                  <a:lnTo>
                    <a:pt x="10238" y="16753"/>
                  </a:lnTo>
                </a:path>
                <a:path w="41275" h="80645">
                  <a:moveTo>
                    <a:pt x="10238" y="16753"/>
                  </a:moveTo>
                  <a:lnTo>
                    <a:pt x="10238" y="17684"/>
                  </a:lnTo>
                </a:path>
                <a:path w="41275" h="80645">
                  <a:moveTo>
                    <a:pt x="9307" y="19545"/>
                  </a:moveTo>
                  <a:lnTo>
                    <a:pt x="9307" y="20476"/>
                  </a:lnTo>
                </a:path>
                <a:path w="41275" h="80645">
                  <a:moveTo>
                    <a:pt x="9307" y="20476"/>
                  </a:moveTo>
                  <a:lnTo>
                    <a:pt x="7445" y="21407"/>
                  </a:lnTo>
                </a:path>
                <a:path w="41275" h="80645">
                  <a:moveTo>
                    <a:pt x="7445" y="21407"/>
                  </a:moveTo>
                  <a:lnTo>
                    <a:pt x="6515" y="21407"/>
                  </a:lnTo>
                </a:path>
                <a:path w="41275" h="80645">
                  <a:moveTo>
                    <a:pt x="6515" y="21407"/>
                  </a:moveTo>
                  <a:lnTo>
                    <a:pt x="5584" y="21407"/>
                  </a:lnTo>
                </a:path>
                <a:path w="41275" h="80645">
                  <a:moveTo>
                    <a:pt x="1861" y="67013"/>
                  </a:moveTo>
                  <a:lnTo>
                    <a:pt x="930" y="66082"/>
                  </a:lnTo>
                </a:path>
                <a:path w="41275" h="80645">
                  <a:moveTo>
                    <a:pt x="930" y="66082"/>
                  </a:moveTo>
                  <a:lnTo>
                    <a:pt x="0" y="64221"/>
                  </a:lnTo>
                </a:path>
                <a:path w="41275" h="80645">
                  <a:moveTo>
                    <a:pt x="0" y="61429"/>
                  </a:moveTo>
                  <a:lnTo>
                    <a:pt x="930" y="60498"/>
                  </a:lnTo>
                </a:path>
                <a:path w="41275" h="80645">
                  <a:moveTo>
                    <a:pt x="930" y="60498"/>
                  </a:moveTo>
                  <a:lnTo>
                    <a:pt x="1861" y="59567"/>
                  </a:lnTo>
                </a:path>
                <a:path w="41275" h="80645">
                  <a:moveTo>
                    <a:pt x="1861" y="59567"/>
                  </a:moveTo>
                  <a:lnTo>
                    <a:pt x="2792" y="58636"/>
                  </a:lnTo>
                </a:path>
                <a:path w="41275" h="80645">
                  <a:moveTo>
                    <a:pt x="2792" y="58636"/>
                  </a:moveTo>
                  <a:lnTo>
                    <a:pt x="3722" y="58636"/>
                  </a:lnTo>
                </a:path>
                <a:path w="41275" h="80645">
                  <a:moveTo>
                    <a:pt x="5584" y="57706"/>
                  </a:moveTo>
                  <a:lnTo>
                    <a:pt x="6515" y="58636"/>
                  </a:lnTo>
                </a:path>
                <a:path w="41275" h="80645">
                  <a:moveTo>
                    <a:pt x="6515" y="58636"/>
                  </a:moveTo>
                  <a:lnTo>
                    <a:pt x="7445" y="58636"/>
                  </a:lnTo>
                </a:path>
                <a:path w="41275" h="80645">
                  <a:moveTo>
                    <a:pt x="7445" y="58636"/>
                  </a:moveTo>
                  <a:lnTo>
                    <a:pt x="9307" y="59567"/>
                  </a:lnTo>
                </a:path>
                <a:path w="41275" h="80645">
                  <a:moveTo>
                    <a:pt x="9307" y="59567"/>
                  </a:moveTo>
                  <a:lnTo>
                    <a:pt x="9307" y="60498"/>
                  </a:lnTo>
                </a:path>
                <a:path w="41275" h="80645">
                  <a:moveTo>
                    <a:pt x="10238" y="63290"/>
                  </a:moveTo>
                  <a:lnTo>
                    <a:pt x="10238" y="64221"/>
                  </a:lnTo>
                </a:path>
                <a:path w="41275" h="80645">
                  <a:moveTo>
                    <a:pt x="10238" y="64221"/>
                  </a:moveTo>
                  <a:lnTo>
                    <a:pt x="9307" y="66082"/>
                  </a:lnTo>
                </a:path>
                <a:path w="41275" h="80645">
                  <a:moveTo>
                    <a:pt x="9307" y="66082"/>
                  </a:moveTo>
                  <a:lnTo>
                    <a:pt x="9307" y="67013"/>
                  </a:lnTo>
                </a:path>
                <a:path w="41275" h="80645">
                  <a:moveTo>
                    <a:pt x="9307" y="67013"/>
                  </a:moveTo>
                  <a:lnTo>
                    <a:pt x="8376" y="67013"/>
                  </a:lnTo>
                </a:path>
                <a:path w="41275" h="80645">
                  <a:moveTo>
                    <a:pt x="930" y="34437"/>
                  </a:moveTo>
                  <a:lnTo>
                    <a:pt x="930" y="4467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04" name="object 22504"/>
            <p:cNvSpPr/>
            <p:nvPr/>
          </p:nvSpPr>
          <p:spPr>
            <a:xfrm>
              <a:off x="5751068" y="3401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05" name="object 22505"/>
            <p:cNvSpPr/>
            <p:nvPr/>
          </p:nvSpPr>
          <p:spPr>
            <a:xfrm>
              <a:off x="5752006" y="340280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06" name="object 22506"/>
            <p:cNvSpPr/>
            <p:nvPr/>
          </p:nvSpPr>
          <p:spPr>
            <a:xfrm>
              <a:off x="5752006" y="340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07" name="object 22507"/>
            <p:cNvSpPr/>
            <p:nvPr/>
          </p:nvSpPr>
          <p:spPr>
            <a:xfrm>
              <a:off x="5752937" y="3402804"/>
              <a:ext cx="33655" cy="10795"/>
            </a:xfrm>
            <a:custGeom>
              <a:avLst/>
              <a:gdLst/>
              <a:ahLst/>
              <a:cxnLst/>
              <a:rect l="l" t="t" r="r" b="b"/>
              <a:pathLst>
                <a:path w="33654" h="10795">
                  <a:moveTo>
                    <a:pt x="0" y="0"/>
                  </a:moveTo>
                  <a:lnTo>
                    <a:pt x="930" y="0"/>
                  </a:lnTo>
                </a:path>
                <a:path w="33654" h="10795">
                  <a:moveTo>
                    <a:pt x="930" y="0"/>
                  </a:moveTo>
                  <a:lnTo>
                    <a:pt x="1861" y="0"/>
                  </a:lnTo>
                </a:path>
                <a:path w="33654" h="10795">
                  <a:moveTo>
                    <a:pt x="1861" y="0"/>
                  </a:moveTo>
                  <a:lnTo>
                    <a:pt x="33506" y="0"/>
                  </a:lnTo>
                </a:path>
                <a:path w="33654" h="10795">
                  <a:moveTo>
                    <a:pt x="33506" y="10238"/>
                  </a:moveTo>
                  <a:lnTo>
                    <a:pt x="1861" y="10238"/>
                  </a:lnTo>
                </a:path>
                <a:path w="33654" h="10795">
                  <a:moveTo>
                    <a:pt x="1861" y="10238"/>
                  </a:moveTo>
                  <a:lnTo>
                    <a:pt x="930" y="10238"/>
                  </a:lnTo>
                </a:path>
                <a:path w="33654" h="10795">
                  <a:moveTo>
                    <a:pt x="930" y="10238"/>
                  </a:moveTo>
                  <a:lnTo>
                    <a:pt x="0" y="1023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08" name="object 22508"/>
            <p:cNvSpPr/>
            <p:nvPr/>
          </p:nvSpPr>
          <p:spPr>
            <a:xfrm>
              <a:off x="5752006" y="3412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09" name="object 22509"/>
            <p:cNvSpPr/>
            <p:nvPr/>
          </p:nvSpPr>
          <p:spPr>
            <a:xfrm>
              <a:off x="5752006" y="341304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10" name="object 22510"/>
            <p:cNvSpPr/>
            <p:nvPr/>
          </p:nvSpPr>
          <p:spPr>
            <a:xfrm>
              <a:off x="5751068" y="34121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11" name="object 22511"/>
            <p:cNvSpPr/>
            <p:nvPr/>
          </p:nvSpPr>
          <p:spPr>
            <a:xfrm>
              <a:off x="5738976" y="3320899"/>
              <a:ext cx="313690" cy="175260"/>
            </a:xfrm>
            <a:custGeom>
              <a:avLst/>
              <a:gdLst/>
              <a:ahLst/>
              <a:cxnLst/>
              <a:rect l="l" t="t" r="r" b="b"/>
              <a:pathLst>
                <a:path w="313689" h="175260">
                  <a:moveTo>
                    <a:pt x="47468" y="92143"/>
                  </a:moveTo>
                  <a:lnTo>
                    <a:pt x="47468" y="81905"/>
                  </a:lnTo>
                </a:path>
                <a:path w="313689" h="175260">
                  <a:moveTo>
                    <a:pt x="34437" y="174980"/>
                  </a:moveTo>
                  <a:lnTo>
                    <a:pt x="34437" y="147988"/>
                  </a:lnTo>
                </a:path>
                <a:path w="313689" h="175260">
                  <a:moveTo>
                    <a:pt x="34437" y="131235"/>
                  </a:moveTo>
                  <a:lnTo>
                    <a:pt x="34437" y="95866"/>
                  </a:lnTo>
                </a:path>
                <a:path w="313689" h="175260">
                  <a:moveTo>
                    <a:pt x="34437" y="79113"/>
                  </a:moveTo>
                  <a:lnTo>
                    <a:pt x="34437" y="43745"/>
                  </a:lnTo>
                </a:path>
                <a:path w="313689" h="175260">
                  <a:moveTo>
                    <a:pt x="34437" y="26060"/>
                  </a:moveTo>
                  <a:lnTo>
                    <a:pt x="34437" y="0"/>
                  </a:lnTo>
                </a:path>
                <a:path w="313689" h="175260">
                  <a:moveTo>
                    <a:pt x="34437" y="174980"/>
                  </a:moveTo>
                  <a:lnTo>
                    <a:pt x="61429" y="174980"/>
                  </a:lnTo>
                </a:path>
                <a:path w="313689" h="175260">
                  <a:moveTo>
                    <a:pt x="78182" y="174980"/>
                  </a:moveTo>
                  <a:lnTo>
                    <a:pt x="113550" y="174980"/>
                  </a:lnTo>
                </a:path>
                <a:path w="313689" h="175260">
                  <a:moveTo>
                    <a:pt x="130304" y="174980"/>
                  </a:moveTo>
                  <a:lnTo>
                    <a:pt x="165672" y="174980"/>
                  </a:lnTo>
                </a:path>
                <a:path w="313689" h="175260">
                  <a:moveTo>
                    <a:pt x="183356" y="174980"/>
                  </a:moveTo>
                  <a:lnTo>
                    <a:pt x="217794" y="174980"/>
                  </a:lnTo>
                </a:path>
                <a:path w="313689" h="175260">
                  <a:moveTo>
                    <a:pt x="235478" y="174980"/>
                  </a:moveTo>
                  <a:lnTo>
                    <a:pt x="269916" y="174980"/>
                  </a:lnTo>
                </a:path>
                <a:path w="313689" h="175260">
                  <a:moveTo>
                    <a:pt x="287600" y="174980"/>
                  </a:moveTo>
                  <a:lnTo>
                    <a:pt x="313661" y="174980"/>
                  </a:lnTo>
                </a:path>
                <a:path w="313689" h="175260">
                  <a:moveTo>
                    <a:pt x="313661" y="0"/>
                  </a:moveTo>
                  <a:lnTo>
                    <a:pt x="287600" y="0"/>
                  </a:lnTo>
                </a:path>
                <a:path w="313689" h="175260">
                  <a:moveTo>
                    <a:pt x="269916" y="0"/>
                  </a:moveTo>
                  <a:lnTo>
                    <a:pt x="235478" y="0"/>
                  </a:lnTo>
                </a:path>
                <a:path w="313689" h="175260">
                  <a:moveTo>
                    <a:pt x="217794" y="0"/>
                  </a:moveTo>
                  <a:lnTo>
                    <a:pt x="183356" y="0"/>
                  </a:lnTo>
                </a:path>
                <a:path w="313689" h="175260">
                  <a:moveTo>
                    <a:pt x="165672" y="0"/>
                  </a:moveTo>
                  <a:lnTo>
                    <a:pt x="130304" y="0"/>
                  </a:lnTo>
                </a:path>
                <a:path w="313689" h="175260">
                  <a:moveTo>
                    <a:pt x="113550" y="0"/>
                  </a:moveTo>
                  <a:lnTo>
                    <a:pt x="78182" y="0"/>
                  </a:lnTo>
                </a:path>
                <a:path w="313689" h="175260">
                  <a:moveTo>
                    <a:pt x="61429" y="0"/>
                  </a:moveTo>
                  <a:lnTo>
                    <a:pt x="34437" y="0"/>
                  </a:lnTo>
                </a:path>
                <a:path w="313689" h="175260">
                  <a:moveTo>
                    <a:pt x="313661" y="0"/>
                  </a:moveTo>
                  <a:lnTo>
                    <a:pt x="313661" y="26060"/>
                  </a:lnTo>
                </a:path>
                <a:path w="313689" h="175260">
                  <a:moveTo>
                    <a:pt x="313661" y="43745"/>
                  </a:moveTo>
                  <a:lnTo>
                    <a:pt x="313661" y="79113"/>
                  </a:lnTo>
                </a:path>
                <a:path w="313689" h="175260">
                  <a:moveTo>
                    <a:pt x="313661" y="95866"/>
                  </a:moveTo>
                  <a:lnTo>
                    <a:pt x="313661" y="131235"/>
                  </a:lnTo>
                </a:path>
                <a:path w="313689" h="175260">
                  <a:moveTo>
                    <a:pt x="313661" y="147988"/>
                  </a:moveTo>
                  <a:lnTo>
                    <a:pt x="313661" y="174980"/>
                  </a:lnTo>
                </a:path>
                <a:path w="313689" h="175260">
                  <a:moveTo>
                    <a:pt x="313661" y="174980"/>
                  </a:moveTo>
                  <a:lnTo>
                    <a:pt x="313661" y="147988"/>
                  </a:lnTo>
                </a:path>
                <a:path w="313689" h="175260">
                  <a:moveTo>
                    <a:pt x="313661" y="131235"/>
                  </a:moveTo>
                  <a:lnTo>
                    <a:pt x="313661" y="95866"/>
                  </a:lnTo>
                </a:path>
                <a:path w="313689" h="175260">
                  <a:moveTo>
                    <a:pt x="313661" y="79113"/>
                  </a:moveTo>
                  <a:lnTo>
                    <a:pt x="313661" y="43745"/>
                  </a:lnTo>
                </a:path>
                <a:path w="313689" h="175260">
                  <a:moveTo>
                    <a:pt x="313661" y="26060"/>
                  </a:moveTo>
                  <a:lnTo>
                    <a:pt x="313661" y="0"/>
                  </a:lnTo>
                </a:path>
                <a:path w="313689" h="175260">
                  <a:moveTo>
                    <a:pt x="313661" y="0"/>
                  </a:moveTo>
                  <a:lnTo>
                    <a:pt x="290392" y="0"/>
                  </a:lnTo>
                </a:path>
                <a:path w="313689" h="175260">
                  <a:moveTo>
                    <a:pt x="273639" y="0"/>
                  </a:moveTo>
                  <a:lnTo>
                    <a:pt x="238270" y="0"/>
                  </a:lnTo>
                </a:path>
                <a:path w="313689" h="175260">
                  <a:moveTo>
                    <a:pt x="220586" y="0"/>
                  </a:moveTo>
                  <a:lnTo>
                    <a:pt x="186149" y="0"/>
                  </a:lnTo>
                </a:path>
                <a:path w="313689" h="175260">
                  <a:moveTo>
                    <a:pt x="168464" y="0"/>
                  </a:moveTo>
                  <a:lnTo>
                    <a:pt x="145196" y="0"/>
                  </a:lnTo>
                </a:path>
                <a:path w="313689" h="175260">
                  <a:moveTo>
                    <a:pt x="145196" y="0"/>
                  </a:moveTo>
                  <a:lnTo>
                    <a:pt x="145196" y="26060"/>
                  </a:lnTo>
                </a:path>
                <a:path w="313689" h="175260">
                  <a:moveTo>
                    <a:pt x="145196" y="43745"/>
                  </a:moveTo>
                  <a:lnTo>
                    <a:pt x="145196" y="79113"/>
                  </a:lnTo>
                </a:path>
                <a:path w="313689" h="175260">
                  <a:moveTo>
                    <a:pt x="145196" y="95866"/>
                  </a:moveTo>
                  <a:lnTo>
                    <a:pt x="145196" y="131235"/>
                  </a:lnTo>
                </a:path>
                <a:path w="313689" h="175260">
                  <a:moveTo>
                    <a:pt x="145196" y="147988"/>
                  </a:moveTo>
                  <a:lnTo>
                    <a:pt x="145196" y="174980"/>
                  </a:lnTo>
                </a:path>
                <a:path w="313689" h="175260">
                  <a:moveTo>
                    <a:pt x="145196" y="174980"/>
                  </a:moveTo>
                  <a:lnTo>
                    <a:pt x="168464" y="174980"/>
                  </a:lnTo>
                </a:path>
                <a:path w="313689" h="175260">
                  <a:moveTo>
                    <a:pt x="186149" y="174980"/>
                  </a:moveTo>
                  <a:lnTo>
                    <a:pt x="220586" y="174980"/>
                  </a:lnTo>
                </a:path>
                <a:path w="313689" h="175260">
                  <a:moveTo>
                    <a:pt x="238270" y="174980"/>
                  </a:moveTo>
                  <a:lnTo>
                    <a:pt x="273639" y="174980"/>
                  </a:lnTo>
                </a:path>
                <a:path w="313689" h="175260">
                  <a:moveTo>
                    <a:pt x="290392" y="174980"/>
                  </a:moveTo>
                  <a:lnTo>
                    <a:pt x="313661" y="174980"/>
                  </a:lnTo>
                </a:path>
                <a:path w="313689" h="175260">
                  <a:moveTo>
                    <a:pt x="145196" y="174980"/>
                  </a:moveTo>
                  <a:lnTo>
                    <a:pt x="98659" y="174980"/>
                  </a:lnTo>
                </a:path>
                <a:path w="313689" h="175260">
                  <a:moveTo>
                    <a:pt x="98659" y="174980"/>
                  </a:moveTo>
                  <a:lnTo>
                    <a:pt x="84697" y="174980"/>
                  </a:lnTo>
                </a:path>
                <a:path w="313689" h="175260">
                  <a:moveTo>
                    <a:pt x="76321" y="174980"/>
                  </a:moveTo>
                  <a:lnTo>
                    <a:pt x="57706" y="174980"/>
                  </a:lnTo>
                </a:path>
                <a:path w="313689" h="175260">
                  <a:moveTo>
                    <a:pt x="48398" y="174980"/>
                  </a:moveTo>
                  <a:lnTo>
                    <a:pt x="34437" y="174980"/>
                  </a:lnTo>
                </a:path>
                <a:path w="313689" h="175260">
                  <a:moveTo>
                    <a:pt x="34437" y="174980"/>
                  </a:moveTo>
                  <a:lnTo>
                    <a:pt x="0" y="174980"/>
                  </a:lnTo>
                </a:path>
                <a:path w="313689" h="175260">
                  <a:moveTo>
                    <a:pt x="98659" y="0"/>
                  </a:moveTo>
                  <a:lnTo>
                    <a:pt x="98659" y="35368"/>
                  </a:lnTo>
                </a:path>
                <a:path w="313689" h="175260">
                  <a:moveTo>
                    <a:pt x="98659" y="139611"/>
                  </a:moveTo>
                  <a:lnTo>
                    <a:pt x="98659" y="174980"/>
                  </a:lnTo>
                </a:path>
                <a:path w="313689" h="175260">
                  <a:moveTo>
                    <a:pt x="34437" y="0"/>
                  </a:moveTo>
                  <a:lnTo>
                    <a:pt x="34437" y="22337"/>
                  </a:lnTo>
                </a:path>
                <a:path w="313689" h="175260">
                  <a:moveTo>
                    <a:pt x="34437" y="152642"/>
                  </a:moveTo>
                  <a:lnTo>
                    <a:pt x="34437" y="17498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512" name="object 22512"/>
          <p:cNvSpPr/>
          <p:nvPr/>
        </p:nvSpPr>
        <p:spPr>
          <a:xfrm>
            <a:off x="5843219" y="3710881"/>
            <a:ext cx="45720" cy="13335"/>
          </a:xfrm>
          <a:custGeom>
            <a:avLst/>
            <a:gdLst/>
            <a:ahLst/>
            <a:cxnLst/>
            <a:rect l="l" t="t" r="r" b="b"/>
            <a:pathLst>
              <a:path w="45720" h="13335">
                <a:moveTo>
                  <a:pt x="0" y="0"/>
                </a:moveTo>
                <a:lnTo>
                  <a:pt x="16753" y="2792"/>
                </a:lnTo>
              </a:path>
              <a:path w="45720" h="13335">
                <a:moveTo>
                  <a:pt x="16753" y="2792"/>
                </a:moveTo>
                <a:lnTo>
                  <a:pt x="33506" y="7445"/>
                </a:lnTo>
              </a:path>
              <a:path w="45720" h="13335">
                <a:moveTo>
                  <a:pt x="33506" y="7445"/>
                </a:moveTo>
                <a:lnTo>
                  <a:pt x="45606" y="130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13" name="object 22513"/>
          <p:cNvSpPr/>
          <p:nvPr/>
        </p:nvSpPr>
        <p:spPr>
          <a:xfrm>
            <a:off x="5843219" y="3778825"/>
            <a:ext cx="45720" cy="13970"/>
          </a:xfrm>
          <a:custGeom>
            <a:avLst/>
            <a:gdLst/>
            <a:ahLst/>
            <a:cxnLst/>
            <a:rect l="l" t="t" r="r" b="b"/>
            <a:pathLst>
              <a:path w="45720" h="13970">
                <a:moveTo>
                  <a:pt x="45606" y="0"/>
                </a:moveTo>
                <a:lnTo>
                  <a:pt x="29783" y="7445"/>
                </a:lnTo>
              </a:path>
              <a:path w="45720" h="13970">
                <a:moveTo>
                  <a:pt x="29783" y="7445"/>
                </a:moveTo>
                <a:lnTo>
                  <a:pt x="13961" y="12099"/>
                </a:lnTo>
              </a:path>
              <a:path w="45720" h="13970">
                <a:moveTo>
                  <a:pt x="13961" y="12099"/>
                </a:moveTo>
                <a:lnTo>
                  <a:pt x="0" y="139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14" name="object 22514"/>
          <p:cNvSpPr/>
          <p:nvPr/>
        </p:nvSpPr>
        <p:spPr>
          <a:xfrm>
            <a:off x="5807851" y="3710881"/>
            <a:ext cx="35560" cy="9525"/>
          </a:xfrm>
          <a:custGeom>
            <a:avLst/>
            <a:gdLst/>
            <a:ahLst/>
            <a:cxnLst/>
            <a:rect l="l" t="t" r="r" b="b"/>
            <a:pathLst>
              <a:path w="35560" h="9525">
                <a:moveTo>
                  <a:pt x="0" y="9307"/>
                </a:moveTo>
                <a:lnTo>
                  <a:pt x="12099" y="3722"/>
                </a:lnTo>
              </a:path>
              <a:path w="35560" h="9525">
                <a:moveTo>
                  <a:pt x="12099" y="3722"/>
                </a:moveTo>
                <a:lnTo>
                  <a:pt x="26060" y="0"/>
                </a:lnTo>
              </a:path>
              <a:path w="35560" h="9525">
                <a:moveTo>
                  <a:pt x="26060" y="0"/>
                </a:moveTo>
                <a:lnTo>
                  <a:pt x="353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15" name="object 22515"/>
          <p:cNvSpPr/>
          <p:nvPr/>
        </p:nvSpPr>
        <p:spPr>
          <a:xfrm>
            <a:off x="5807851" y="3783479"/>
            <a:ext cx="35560" cy="9525"/>
          </a:xfrm>
          <a:custGeom>
            <a:avLst/>
            <a:gdLst/>
            <a:ahLst/>
            <a:cxnLst/>
            <a:rect l="l" t="t" r="r" b="b"/>
            <a:pathLst>
              <a:path w="35560" h="9525">
                <a:moveTo>
                  <a:pt x="35368" y="9307"/>
                </a:moveTo>
                <a:lnTo>
                  <a:pt x="21407" y="8376"/>
                </a:lnTo>
              </a:path>
              <a:path w="35560" h="9525">
                <a:moveTo>
                  <a:pt x="21407" y="8376"/>
                </a:moveTo>
                <a:lnTo>
                  <a:pt x="8376" y="4653"/>
                </a:lnTo>
              </a:path>
              <a:path w="35560" h="9525">
                <a:moveTo>
                  <a:pt x="8376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16" name="object 22516"/>
          <p:cNvSpPr/>
          <p:nvPr/>
        </p:nvSpPr>
        <p:spPr>
          <a:xfrm>
            <a:off x="5802266" y="3720188"/>
            <a:ext cx="5715" cy="3810"/>
          </a:xfrm>
          <a:custGeom>
            <a:avLst/>
            <a:gdLst/>
            <a:ahLst/>
            <a:cxnLst/>
            <a:rect l="l" t="t" r="r" b="b"/>
            <a:pathLst>
              <a:path w="5714" h="3810">
                <a:moveTo>
                  <a:pt x="0" y="3722"/>
                </a:moveTo>
                <a:lnTo>
                  <a:pt x="55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17" name="object 22517"/>
          <p:cNvSpPr/>
          <p:nvPr/>
        </p:nvSpPr>
        <p:spPr>
          <a:xfrm>
            <a:off x="5802266" y="3779756"/>
            <a:ext cx="5715" cy="3810"/>
          </a:xfrm>
          <a:custGeom>
            <a:avLst/>
            <a:gdLst/>
            <a:ahLst/>
            <a:cxnLst/>
            <a:rect l="l" t="t" r="r" b="b"/>
            <a:pathLst>
              <a:path w="5714" h="3810">
                <a:moveTo>
                  <a:pt x="5584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18" name="object 22518"/>
          <p:cNvSpPr/>
          <p:nvPr/>
        </p:nvSpPr>
        <p:spPr>
          <a:xfrm>
            <a:off x="5888826" y="3738803"/>
            <a:ext cx="15875" cy="40640"/>
          </a:xfrm>
          <a:custGeom>
            <a:avLst/>
            <a:gdLst/>
            <a:ahLst/>
            <a:cxnLst/>
            <a:rect l="l" t="t" r="r" b="b"/>
            <a:pathLst>
              <a:path w="15875" h="40639">
                <a:moveTo>
                  <a:pt x="13030" y="0"/>
                </a:moveTo>
                <a:lnTo>
                  <a:pt x="15822" y="9307"/>
                </a:lnTo>
              </a:path>
              <a:path w="15875" h="40639">
                <a:moveTo>
                  <a:pt x="15822" y="9307"/>
                </a:moveTo>
                <a:lnTo>
                  <a:pt x="15822" y="13030"/>
                </a:lnTo>
              </a:path>
              <a:path w="15875" h="40639">
                <a:moveTo>
                  <a:pt x="15822" y="13030"/>
                </a:moveTo>
                <a:lnTo>
                  <a:pt x="14891" y="22337"/>
                </a:lnTo>
              </a:path>
              <a:path w="15875" h="40639">
                <a:moveTo>
                  <a:pt x="14891" y="22337"/>
                </a:moveTo>
                <a:lnTo>
                  <a:pt x="10238" y="31645"/>
                </a:lnTo>
              </a:path>
              <a:path w="15875" h="40639">
                <a:moveTo>
                  <a:pt x="10238" y="31645"/>
                </a:moveTo>
                <a:lnTo>
                  <a:pt x="2792" y="38160"/>
                </a:lnTo>
              </a:path>
              <a:path w="15875" h="40639">
                <a:moveTo>
                  <a:pt x="2792" y="38160"/>
                </a:moveTo>
                <a:lnTo>
                  <a:pt x="0" y="400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19" name="object 22519"/>
          <p:cNvSpPr/>
          <p:nvPr/>
        </p:nvSpPr>
        <p:spPr>
          <a:xfrm>
            <a:off x="5763175" y="376300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520" name="object 22520"/>
          <p:cNvGrpSpPr/>
          <p:nvPr/>
        </p:nvGrpSpPr>
        <p:grpSpPr>
          <a:xfrm>
            <a:off x="5738045" y="3707158"/>
            <a:ext cx="168910" cy="89535"/>
            <a:chOff x="5738045" y="3707158"/>
            <a:chExt cx="168910" cy="89535"/>
          </a:xfrm>
        </p:grpSpPr>
        <p:sp>
          <p:nvSpPr>
            <p:cNvPr id="22521" name="object 22521"/>
            <p:cNvSpPr/>
            <p:nvPr/>
          </p:nvSpPr>
          <p:spPr>
            <a:xfrm>
              <a:off x="5744560" y="3708089"/>
              <a:ext cx="161290" cy="87630"/>
            </a:xfrm>
            <a:custGeom>
              <a:avLst/>
              <a:gdLst/>
              <a:ahLst/>
              <a:cxnLst/>
              <a:rect l="l" t="t" r="r" b="b"/>
              <a:pathLst>
                <a:path w="161289" h="87629">
                  <a:moveTo>
                    <a:pt x="92143" y="53052"/>
                  </a:moveTo>
                  <a:lnTo>
                    <a:pt x="94936" y="54913"/>
                  </a:lnTo>
                </a:path>
                <a:path w="161289" h="87629">
                  <a:moveTo>
                    <a:pt x="94936" y="54913"/>
                  </a:moveTo>
                  <a:lnTo>
                    <a:pt x="97728" y="55844"/>
                  </a:lnTo>
                </a:path>
                <a:path w="161289" h="87629">
                  <a:moveTo>
                    <a:pt x="97728" y="55844"/>
                  </a:moveTo>
                  <a:lnTo>
                    <a:pt x="100520" y="55844"/>
                  </a:lnTo>
                </a:path>
                <a:path w="161289" h="87629">
                  <a:moveTo>
                    <a:pt x="100520" y="55844"/>
                  </a:moveTo>
                  <a:lnTo>
                    <a:pt x="104243" y="55844"/>
                  </a:lnTo>
                </a:path>
                <a:path w="161289" h="87629">
                  <a:moveTo>
                    <a:pt x="104243" y="55844"/>
                  </a:moveTo>
                  <a:lnTo>
                    <a:pt x="107035" y="54913"/>
                  </a:lnTo>
                </a:path>
                <a:path w="161289" h="87629">
                  <a:moveTo>
                    <a:pt x="107035" y="54913"/>
                  </a:moveTo>
                  <a:lnTo>
                    <a:pt x="109827" y="53052"/>
                  </a:lnTo>
                </a:path>
                <a:path w="161289" h="87629">
                  <a:moveTo>
                    <a:pt x="109827" y="53052"/>
                  </a:moveTo>
                  <a:lnTo>
                    <a:pt x="111689" y="51190"/>
                  </a:lnTo>
                </a:path>
                <a:path w="161289" h="87629">
                  <a:moveTo>
                    <a:pt x="111689" y="51190"/>
                  </a:moveTo>
                  <a:lnTo>
                    <a:pt x="113550" y="49329"/>
                  </a:lnTo>
                </a:path>
                <a:path w="161289" h="87629">
                  <a:moveTo>
                    <a:pt x="113550" y="49329"/>
                  </a:moveTo>
                  <a:lnTo>
                    <a:pt x="115412" y="46537"/>
                  </a:lnTo>
                </a:path>
                <a:path w="161289" h="87629">
                  <a:moveTo>
                    <a:pt x="115412" y="46537"/>
                  </a:moveTo>
                  <a:lnTo>
                    <a:pt x="115412" y="43745"/>
                  </a:lnTo>
                </a:path>
                <a:path w="161289" h="87629">
                  <a:moveTo>
                    <a:pt x="115412" y="43745"/>
                  </a:moveTo>
                  <a:lnTo>
                    <a:pt x="115412" y="40952"/>
                  </a:lnTo>
                </a:path>
                <a:path w="161289" h="87629">
                  <a:moveTo>
                    <a:pt x="115412" y="40952"/>
                  </a:moveTo>
                  <a:lnTo>
                    <a:pt x="113550" y="38160"/>
                  </a:lnTo>
                </a:path>
                <a:path w="161289" h="87629">
                  <a:moveTo>
                    <a:pt x="113550" y="38160"/>
                  </a:moveTo>
                  <a:lnTo>
                    <a:pt x="111689" y="36299"/>
                  </a:lnTo>
                </a:path>
                <a:path w="161289" h="87629">
                  <a:moveTo>
                    <a:pt x="111689" y="36299"/>
                  </a:moveTo>
                  <a:lnTo>
                    <a:pt x="109827" y="34437"/>
                  </a:lnTo>
                </a:path>
                <a:path w="161289" h="87629">
                  <a:moveTo>
                    <a:pt x="109827" y="34437"/>
                  </a:moveTo>
                  <a:lnTo>
                    <a:pt x="107035" y="32576"/>
                  </a:lnTo>
                </a:path>
                <a:path w="161289" h="87629">
                  <a:moveTo>
                    <a:pt x="107035" y="32576"/>
                  </a:moveTo>
                  <a:lnTo>
                    <a:pt x="104243" y="31645"/>
                  </a:lnTo>
                </a:path>
                <a:path w="161289" h="87629">
                  <a:moveTo>
                    <a:pt x="104243" y="31645"/>
                  </a:moveTo>
                  <a:lnTo>
                    <a:pt x="100520" y="31645"/>
                  </a:lnTo>
                </a:path>
                <a:path w="161289" h="87629">
                  <a:moveTo>
                    <a:pt x="100520" y="31645"/>
                  </a:moveTo>
                  <a:lnTo>
                    <a:pt x="97728" y="31645"/>
                  </a:lnTo>
                </a:path>
                <a:path w="161289" h="87629">
                  <a:moveTo>
                    <a:pt x="97728" y="31645"/>
                  </a:moveTo>
                  <a:lnTo>
                    <a:pt x="94936" y="32576"/>
                  </a:lnTo>
                </a:path>
                <a:path w="161289" h="87629">
                  <a:moveTo>
                    <a:pt x="94936" y="32576"/>
                  </a:moveTo>
                  <a:lnTo>
                    <a:pt x="92143" y="34437"/>
                  </a:lnTo>
                </a:path>
                <a:path w="161289" h="87629">
                  <a:moveTo>
                    <a:pt x="92143" y="34437"/>
                  </a:moveTo>
                  <a:lnTo>
                    <a:pt x="92143" y="39091"/>
                  </a:lnTo>
                </a:path>
                <a:path w="161289" h="87629">
                  <a:moveTo>
                    <a:pt x="92143" y="39091"/>
                  </a:moveTo>
                  <a:lnTo>
                    <a:pt x="92143" y="43745"/>
                  </a:lnTo>
                </a:path>
                <a:path w="161289" h="87629">
                  <a:moveTo>
                    <a:pt x="92143" y="43745"/>
                  </a:moveTo>
                  <a:lnTo>
                    <a:pt x="92143" y="48398"/>
                  </a:lnTo>
                </a:path>
                <a:path w="161289" h="87629">
                  <a:moveTo>
                    <a:pt x="92143" y="48398"/>
                  </a:moveTo>
                  <a:lnTo>
                    <a:pt x="92143" y="53052"/>
                  </a:lnTo>
                </a:path>
                <a:path w="161289" h="87629">
                  <a:moveTo>
                    <a:pt x="92143" y="34437"/>
                  </a:moveTo>
                  <a:lnTo>
                    <a:pt x="92143" y="53052"/>
                  </a:lnTo>
                </a:path>
                <a:path w="161289" h="87629">
                  <a:moveTo>
                    <a:pt x="158226" y="53052"/>
                  </a:moveTo>
                  <a:lnTo>
                    <a:pt x="159157" y="52121"/>
                  </a:lnTo>
                </a:path>
                <a:path w="161289" h="87629">
                  <a:moveTo>
                    <a:pt x="159157" y="52121"/>
                  </a:moveTo>
                  <a:lnTo>
                    <a:pt x="160088" y="43745"/>
                  </a:lnTo>
                </a:path>
                <a:path w="161289" h="87629">
                  <a:moveTo>
                    <a:pt x="160088" y="43745"/>
                  </a:moveTo>
                  <a:lnTo>
                    <a:pt x="159157" y="35368"/>
                  </a:lnTo>
                </a:path>
                <a:path w="161289" h="87629">
                  <a:moveTo>
                    <a:pt x="159157" y="35368"/>
                  </a:moveTo>
                  <a:lnTo>
                    <a:pt x="158226" y="34437"/>
                  </a:lnTo>
                </a:path>
                <a:path w="161289" h="87629">
                  <a:moveTo>
                    <a:pt x="50260" y="17684"/>
                  </a:moveTo>
                  <a:lnTo>
                    <a:pt x="49329" y="17684"/>
                  </a:lnTo>
                </a:path>
                <a:path w="161289" h="87629">
                  <a:moveTo>
                    <a:pt x="49329" y="17684"/>
                  </a:moveTo>
                  <a:lnTo>
                    <a:pt x="26991" y="17684"/>
                  </a:lnTo>
                </a:path>
                <a:path w="161289" h="87629">
                  <a:moveTo>
                    <a:pt x="0" y="19545"/>
                  </a:moveTo>
                  <a:lnTo>
                    <a:pt x="0" y="69805"/>
                  </a:lnTo>
                </a:path>
                <a:path w="161289" h="87629">
                  <a:moveTo>
                    <a:pt x="0" y="69805"/>
                  </a:moveTo>
                  <a:lnTo>
                    <a:pt x="49329" y="69805"/>
                  </a:lnTo>
                </a:path>
                <a:path w="161289" h="87629">
                  <a:moveTo>
                    <a:pt x="49329" y="69805"/>
                  </a:moveTo>
                  <a:lnTo>
                    <a:pt x="50260" y="69805"/>
                  </a:lnTo>
                </a:path>
                <a:path w="161289" h="87629">
                  <a:moveTo>
                    <a:pt x="153572" y="34437"/>
                  </a:moveTo>
                  <a:lnTo>
                    <a:pt x="155434" y="38160"/>
                  </a:lnTo>
                </a:path>
                <a:path w="161289" h="87629">
                  <a:moveTo>
                    <a:pt x="155434" y="38160"/>
                  </a:moveTo>
                  <a:lnTo>
                    <a:pt x="157295" y="43745"/>
                  </a:lnTo>
                </a:path>
                <a:path w="161289" h="87629">
                  <a:moveTo>
                    <a:pt x="157295" y="43745"/>
                  </a:moveTo>
                  <a:lnTo>
                    <a:pt x="155434" y="49329"/>
                  </a:lnTo>
                </a:path>
                <a:path w="161289" h="87629">
                  <a:moveTo>
                    <a:pt x="155434" y="49329"/>
                  </a:moveTo>
                  <a:lnTo>
                    <a:pt x="153572" y="53052"/>
                  </a:lnTo>
                </a:path>
                <a:path w="161289" h="87629">
                  <a:moveTo>
                    <a:pt x="147057" y="34437"/>
                  </a:moveTo>
                  <a:lnTo>
                    <a:pt x="161018" y="34437"/>
                  </a:lnTo>
                </a:path>
                <a:path w="161289" h="87629">
                  <a:moveTo>
                    <a:pt x="161018" y="34437"/>
                  </a:moveTo>
                  <a:lnTo>
                    <a:pt x="157295" y="26060"/>
                  </a:lnTo>
                </a:path>
                <a:path w="161289" h="87629">
                  <a:moveTo>
                    <a:pt x="144265" y="13961"/>
                  </a:moveTo>
                  <a:lnTo>
                    <a:pt x="129373" y="6515"/>
                  </a:lnTo>
                </a:path>
                <a:path w="161289" h="87629">
                  <a:moveTo>
                    <a:pt x="129373" y="6515"/>
                  </a:moveTo>
                  <a:lnTo>
                    <a:pt x="113550" y="1861"/>
                  </a:lnTo>
                </a:path>
                <a:path w="161289" h="87629">
                  <a:moveTo>
                    <a:pt x="113550" y="1861"/>
                  </a:moveTo>
                  <a:lnTo>
                    <a:pt x="97728" y="0"/>
                  </a:lnTo>
                </a:path>
                <a:path w="161289" h="87629">
                  <a:moveTo>
                    <a:pt x="97728" y="0"/>
                  </a:moveTo>
                  <a:lnTo>
                    <a:pt x="85628" y="930"/>
                  </a:lnTo>
                </a:path>
                <a:path w="161289" h="87629">
                  <a:moveTo>
                    <a:pt x="85628" y="930"/>
                  </a:moveTo>
                  <a:lnTo>
                    <a:pt x="73528" y="2792"/>
                  </a:lnTo>
                </a:path>
                <a:path w="161289" h="87629">
                  <a:moveTo>
                    <a:pt x="73528" y="2792"/>
                  </a:moveTo>
                  <a:lnTo>
                    <a:pt x="63290" y="8376"/>
                  </a:lnTo>
                </a:path>
                <a:path w="161289" h="87629">
                  <a:moveTo>
                    <a:pt x="63290" y="8376"/>
                  </a:moveTo>
                  <a:lnTo>
                    <a:pt x="53052" y="14891"/>
                  </a:lnTo>
                </a:path>
                <a:path w="161289" h="87629">
                  <a:moveTo>
                    <a:pt x="53052" y="14891"/>
                  </a:moveTo>
                  <a:lnTo>
                    <a:pt x="44675" y="22337"/>
                  </a:lnTo>
                </a:path>
                <a:path w="161289" h="87629">
                  <a:moveTo>
                    <a:pt x="44675" y="22337"/>
                  </a:moveTo>
                  <a:lnTo>
                    <a:pt x="41883" y="25130"/>
                  </a:lnTo>
                </a:path>
                <a:path w="161289" h="87629">
                  <a:moveTo>
                    <a:pt x="41883" y="25130"/>
                  </a:moveTo>
                  <a:lnTo>
                    <a:pt x="39091" y="26991"/>
                  </a:lnTo>
                </a:path>
                <a:path w="161289" h="87629">
                  <a:moveTo>
                    <a:pt x="39091" y="26991"/>
                  </a:moveTo>
                  <a:lnTo>
                    <a:pt x="35368" y="27922"/>
                  </a:lnTo>
                </a:path>
                <a:path w="161289" h="87629">
                  <a:moveTo>
                    <a:pt x="35368" y="27922"/>
                  </a:moveTo>
                  <a:lnTo>
                    <a:pt x="32576" y="27922"/>
                  </a:lnTo>
                </a:path>
                <a:path w="161289" h="87629">
                  <a:moveTo>
                    <a:pt x="32576" y="27922"/>
                  </a:moveTo>
                  <a:lnTo>
                    <a:pt x="32576" y="43745"/>
                  </a:lnTo>
                </a:path>
                <a:path w="161289" h="87629">
                  <a:moveTo>
                    <a:pt x="32576" y="43745"/>
                  </a:moveTo>
                  <a:lnTo>
                    <a:pt x="32576" y="59567"/>
                  </a:lnTo>
                </a:path>
                <a:path w="161289" h="87629">
                  <a:moveTo>
                    <a:pt x="32576" y="59567"/>
                  </a:moveTo>
                  <a:lnTo>
                    <a:pt x="35368" y="59567"/>
                  </a:lnTo>
                </a:path>
                <a:path w="161289" h="87629">
                  <a:moveTo>
                    <a:pt x="35368" y="59567"/>
                  </a:moveTo>
                  <a:lnTo>
                    <a:pt x="39091" y="60498"/>
                  </a:lnTo>
                </a:path>
                <a:path w="161289" h="87629">
                  <a:moveTo>
                    <a:pt x="39091" y="60498"/>
                  </a:moveTo>
                  <a:lnTo>
                    <a:pt x="41883" y="62359"/>
                  </a:lnTo>
                </a:path>
                <a:path w="161289" h="87629">
                  <a:moveTo>
                    <a:pt x="41883" y="62359"/>
                  </a:moveTo>
                  <a:lnTo>
                    <a:pt x="44675" y="64221"/>
                  </a:lnTo>
                </a:path>
                <a:path w="161289" h="87629">
                  <a:moveTo>
                    <a:pt x="44675" y="64221"/>
                  </a:moveTo>
                  <a:lnTo>
                    <a:pt x="53052" y="72598"/>
                  </a:lnTo>
                </a:path>
                <a:path w="161289" h="87629">
                  <a:moveTo>
                    <a:pt x="53052" y="72598"/>
                  </a:moveTo>
                  <a:lnTo>
                    <a:pt x="63290" y="79113"/>
                  </a:lnTo>
                </a:path>
                <a:path w="161289" h="87629">
                  <a:moveTo>
                    <a:pt x="63290" y="79113"/>
                  </a:moveTo>
                  <a:lnTo>
                    <a:pt x="73528" y="83767"/>
                  </a:lnTo>
                </a:path>
                <a:path w="161289" h="87629">
                  <a:moveTo>
                    <a:pt x="73528" y="83767"/>
                  </a:moveTo>
                  <a:lnTo>
                    <a:pt x="85628" y="86559"/>
                  </a:lnTo>
                </a:path>
                <a:path w="161289" h="87629">
                  <a:moveTo>
                    <a:pt x="85628" y="86559"/>
                  </a:moveTo>
                  <a:lnTo>
                    <a:pt x="97728" y="87490"/>
                  </a:lnTo>
                </a:path>
                <a:path w="161289" h="87629">
                  <a:moveTo>
                    <a:pt x="97728" y="87490"/>
                  </a:moveTo>
                  <a:lnTo>
                    <a:pt x="113550" y="85628"/>
                  </a:lnTo>
                </a:path>
                <a:path w="161289" h="87629">
                  <a:moveTo>
                    <a:pt x="113550" y="85628"/>
                  </a:moveTo>
                  <a:lnTo>
                    <a:pt x="129373" y="80974"/>
                  </a:lnTo>
                </a:path>
                <a:path w="161289" h="87629">
                  <a:moveTo>
                    <a:pt x="129373" y="80974"/>
                  </a:moveTo>
                  <a:lnTo>
                    <a:pt x="144265" y="73528"/>
                  </a:lnTo>
                </a:path>
                <a:path w="161289" h="87629">
                  <a:moveTo>
                    <a:pt x="144265" y="73528"/>
                  </a:moveTo>
                  <a:lnTo>
                    <a:pt x="151711" y="67944"/>
                  </a:lnTo>
                </a:path>
                <a:path w="161289" h="87629">
                  <a:moveTo>
                    <a:pt x="151711" y="67944"/>
                  </a:moveTo>
                  <a:lnTo>
                    <a:pt x="157295" y="61429"/>
                  </a:lnTo>
                </a:path>
                <a:path w="161289" h="87629">
                  <a:moveTo>
                    <a:pt x="157295" y="61429"/>
                  </a:moveTo>
                  <a:lnTo>
                    <a:pt x="161018" y="53052"/>
                  </a:lnTo>
                </a:path>
                <a:path w="161289" h="87629">
                  <a:moveTo>
                    <a:pt x="161018" y="53052"/>
                  </a:moveTo>
                  <a:lnTo>
                    <a:pt x="147057" y="53052"/>
                  </a:lnTo>
                </a:path>
                <a:path w="161289" h="87629">
                  <a:moveTo>
                    <a:pt x="147057" y="53052"/>
                  </a:moveTo>
                  <a:lnTo>
                    <a:pt x="146127" y="53052"/>
                  </a:lnTo>
                </a:path>
                <a:path w="161289" h="87629">
                  <a:moveTo>
                    <a:pt x="146127" y="53052"/>
                  </a:moveTo>
                  <a:lnTo>
                    <a:pt x="145196" y="53983"/>
                  </a:lnTo>
                </a:path>
                <a:path w="161289" h="87629">
                  <a:moveTo>
                    <a:pt x="145196" y="53983"/>
                  </a:moveTo>
                  <a:lnTo>
                    <a:pt x="143334" y="56775"/>
                  </a:lnTo>
                </a:path>
                <a:path w="161289" h="87629">
                  <a:moveTo>
                    <a:pt x="143334" y="56775"/>
                  </a:moveTo>
                  <a:lnTo>
                    <a:pt x="140542" y="58636"/>
                  </a:lnTo>
                </a:path>
                <a:path w="161289" h="87629">
                  <a:moveTo>
                    <a:pt x="140542" y="58636"/>
                  </a:moveTo>
                  <a:lnTo>
                    <a:pt x="133096" y="64221"/>
                  </a:lnTo>
                </a:path>
                <a:path w="161289" h="87629">
                  <a:moveTo>
                    <a:pt x="133096" y="64221"/>
                  </a:moveTo>
                  <a:lnTo>
                    <a:pt x="123789" y="68875"/>
                  </a:lnTo>
                </a:path>
                <a:path w="161289" h="87629">
                  <a:moveTo>
                    <a:pt x="123789" y="68875"/>
                  </a:moveTo>
                  <a:lnTo>
                    <a:pt x="115412" y="70736"/>
                  </a:lnTo>
                </a:path>
                <a:path w="161289" h="87629">
                  <a:moveTo>
                    <a:pt x="115412" y="70736"/>
                  </a:moveTo>
                  <a:lnTo>
                    <a:pt x="107035" y="72598"/>
                  </a:lnTo>
                </a:path>
                <a:path w="161289" h="87629">
                  <a:moveTo>
                    <a:pt x="107035" y="72598"/>
                  </a:moveTo>
                  <a:lnTo>
                    <a:pt x="98659" y="73528"/>
                  </a:lnTo>
                </a:path>
                <a:path w="161289" h="87629">
                  <a:moveTo>
                    <a:pt x="98659" y="73528"/>
                  </a:moveTo>
                  <a:lnTo>
                    <a:pt x="90282" y="72598"/>
                  </a:lnTo>
                </a:path>
                <a:path w="161289" h="87629">
                  <a:moveTo>
                    <a:pt x="90282" y="72598"/>
                  </a:moveTo>
                  <a:lnTo>
                    <a:pt x="84697" y="69805"/>
                  </a:lnTo>
                </a:path>
                <a:path w="161289" h="87629">
                  <a:moveTo>
                    <a:pt x="84697" y="69805"/>
                  </a:moveTo>
                  <a:lnTo>
                    <a:pt x="79113" y="67013"/>
                  </a:lnTo>
                </a:path>
                <a:path w="161289" h="87629">
                  <a:moveTo>
                    <a:pt x="79113" y="67013"/>
                  </a:moveTo>
                  <a:lnTo>
                    <a:pt x="75390" y="62359"/>
                  </a:lnTo>
                </a:path>
                <a:path w="161289" h="87629">
                  <a:moveTo>
                    <a:pt x="75390" y="62359"/>
                  </a:moveTo>
                  <a:lnTo>
                    <a:pt x="70736" y="56775"/>
                  </a:lnTo>
                </a:path>
                <a:path w="161289" h="87629">
                  <a:moveTo>
                    <a:pt x="70736" y="56775"/>
                  </a:moveTo>
                  <a:lnTo>
                    <a:pt x="67944" y="50260"/>
                  </a:lnTo>
                </a:path>
                <a:path w="161289" h="87629">
                  <a:moveTo>
                    <a:pt x="67944" y="50260"/>
                  </a:moveTo>
                  <a:lnTo>
                    <a:pt x="67944" y="43745"/>
                  </a:lnTo>
                </a:path>
                <a:path w="161289" h="87629">
                  <a:moveTo>
                    <a:pt x="67944" y="43745"/>
                  </a:moveTo>
                  <a:lnTo>
                    <a:pt x="67944" y="36299"/>
                  </a:lnTo>
                </a:path>
                <a:path w="161289" h="87629">
                  <a:moveTo>
                    <a:pt x="67944" y="36299"/>
                  </a:moveTo>
                  <a:lnTo>
                    <a:pt x="70736" y="29783"/>
                  </a:lnTo>
                </a:path>
                <a:path w="161289" h="87629">
                  <a:moveTo>
                    <a:pt x="70736" y="29783"/>
                  </a:moveTo>
                  <a:lnTo>
                    <a:pt x="75390" y="24199"/>
                  </a:lnTo>
                </a:path>
                <a:path w="161289" h="87629">
                  <a:moveTo>
                    <a:pt x="75390" y="24199"/>
                  </a:moveTo>
                  <a:lnTo>
                    <a:pt x="79113" y="20476"/>
                  </a:lnTo>
                </a:path>
                <a:path w="161289" h="87629">
                  <a:moveTo>
                    <a:pt x="79113" y="20476"/>
                  </a:moveTo>
                  <a:lnTo>
                    <a:pt x="84697" y="17684"/>
                  </a:lnTo>
                </a:path>
                <a:path w="161289" h="87629">
                  <a:moveTo>
                    <a:pt x="84697" y="17684"/>
                  </a:moveTo>
                  <a:lnTo>
                    <a:pt x="90282" y="14891"/>
                  </a:lnTo>
                </a:path>
                <a:path w="161289" h="87629">
                  <a:moveTo>
                    <a:pt x="90282" y="14891"/>
                  </a:moveTo>
                  <a:lnTo>
                    <a:pt x="98659" y="13961"/>
                  </a:lnTo>
                </a:path>
                <a:path w="161289" h="87629">
                  <a:moveTo>
                    <a:pt x="98659" y="13961"/>
                  </a:moveTo>
                  <a:lnTo>
                    <a:pt x="107035" y="13961"/>
                  </a:lnTo>
                </a:path>
                <a:path w="161289" h="87629">
                  <a:moveTo>
                    <a:pt x="107035" y="13961"/>
                  </a:moveTo>
                  <a:lnTo>
                    <a:pt x="115412" y="16753"/>
                  </a:lnTo>
                </a:path>
                <a:path w="161289" h="87629">
                  <a:moveTo>
                    <a:pt x="115412" y="16753"/>
                  </a:moveTo>
                  <a:lnTo>
                    <a:pt x="123789" y="18614"/>
                  </a:lnTo>
                </a:path>
                <a:path w="161289" h="87629">
                  <a:moveTo>
                    <a:pt x="123789" y="18614"/>
                  </a:moveTo>
                  <a:lnTo>
                    <a:pt x="133096" y="22337"/>
                  </a:lnTo>
                </a:path>
                <a:path w="161289" h="87629">
                  <a:moveTo>
                    <a:pt x="133096" y="22337"/>
                  </a:moveTo>
                  <a:lnTo>
                    <a:pt x="140542" y="28853"/>
                  </a:lnTo>
                </a:path>
                <a:path w="161289" h="87629">
                  <a:moveTo>
                    <a:pt x="143334" y="30714"/>
                  </a:moveTo>
                  <a:lnTo>
                    <a:pt x="145196" y="3350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22" name="object 22522"/>
            <p:cNvSpPr/>
            <p:nvPr/>
          </p:nvSpPr>
          <p:spPr>
            <a:xfrm>
              <a:off x="5889756" y="374206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23" name="object 22523"/>
            <p:cNvSpPr/>
            <p:nvPr/>
          </p:nvSpPr>
          <p:spPr>
            <a:xfrm>
              <a:off x="5740837" y="3720189"/>
              <a:ext cx="151130" cy="22860"/>
            </a:xfrm>
            <a:custGeom>
              <a:avLst/>
              <a:gdLst/>
              <a:ahLst/>
              <a:cxnLst/>
              <a:rect l="l" t="t" r="r" b="b"/>
              <a:pathLst>
                <a:path w="151129" h="22860">
                  <a:moveTo>
                    <a:pt x="149850" y="21407"/>
                  </a:moveTo>
                  <a:lnTo>
                    <a:pt x="150780" y="22337"/>
                  </a:lnTo>
                </a:path>
                <a:path w="151129" h="22860">
                  <a:moveTo>
                    <a:pt x="0" y="7445"/>
                  </a:moveTo>
                  <a:lnTo>
                    <a:pt x="16753" y="7445"/>
                  </a:lnTo>
                </a:path>
                <a:path w="151129" h="22860">
                  <a:moveTo>
                    <a:pt x="26060" y="7445"/>
                  </a:moveTo>
                  <a:lnTo>
                    <a:pt x="29783" y="7445"/>
                  </a:lnTo>
                </a:path>
                <a:path w="151129" h="22860">
                  <a:moveTo>
                    <a:pt x="29783" y="0"/>
                  </a:moveTo>
                  <a:lnTo>
                    <a:pt x="26060" y="0"/>
                  </a:lnTo>
                </a:path>
                <a:path w="151129" h="22860">
                  <a:moveTo>
                    <a:pt x="167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24" name="object 22524"/>
            <p:cNvSpPr/>
            <p:nvPr/>
          </p:nvSpPr>
          <p:spPr>
            <a:xfrm>
              <a:off x="5769690" y="37192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25" name="object 22525"/>
            <p:cNvSpPr/>
            <p:nvPr/>
          </p:nvSpPr>
          <p:spPr>
            <a:xfrm>
              <a:off x="5770621" y="372018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26" name="object 22526"/>
            <p:cNvSpPr/>
            <p:nvPr/>
          </p:nvSpPr>
          <p:spPr>
            <a:xfrm>
              <a:off x="5769690" y="37201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27" name="object 22527"/>
            <p:cNvSpPr/>
            <p:nvPr/>
          </p:nvSpPr>
          <p:spPr>
            <a:xfrm>
              <a:off x="5770621" y="3721119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930"/>
                  </a:lnTo>
                </a:path>
                <a:path h="5714">
                  <a:moveTo>
                    <a:pt x="0" y="930"/>
                  </a:moveTo>
                  <a:lnTo>
                    <a:pt x="0" y="1861"/>
                  </a:lnTo>
                </a:path>
                <a:path h="5714">
                  <a:moveTo>
                    <a:pt x="0" y="3722"/>
                  </a:moveTo>
                  <a:lnTo>
                    <a:pt x="0" y="4653"/>
                  </a:lnTo>
                </a:path>
                <a:path h="5714">
                  <a:moveTo>
                    <a:pt x="0" y="4653"/>
                  </a:moveTo>
                  <a:lnTo>
                    <a:pt x="0" y="5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28" name="object 22528"/>
            <p:cNvSpPr/>
            <p:nvPr/>
          </p:nvSpPr>
          <p:spPr>
            <a:xfrm>
              <a:off x="5769690" y="37257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29" name="object 22529"/>
            <p:cNvSpPr/>
            <p:nvPr/>
          </p:nvSpPr>
          <p:spPr>
            <a:xfrm>
              <a:off x="5770621" y="372670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30" name="object 22530"/>
            <p:cNvSpPr/>
            <p:nvPr/>
          </p:nvSpPr>
          <p:spPr>
            <a:xfrm>
              <a:off x="5769690" y="37267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31" name="object 22531"/>
            <p:cNvSpPr/>
            <p:nvPr/>
          </p:nvSpPr>
          <p:spPr>
            <a:xfrm>
              <a:off x="5757591" y="3738803"/>
              <a:ext cx="9525" cy="0"/>
            </a:xfrm>
            <a:custGeom>
              <a:avLst/>
              <a:gdLst/>
              <a:ahLst/>
              <a:cxnLst/>
              <a:rect l="l" t="t" r="r" b="b"/>
              <a:pathLst>
                <a:path w="9525">
                  <a:moveTo>
                    <a:pt x="4653" y="0"/>
                  </a:moveTo>
                  <a:lnTo>
                    <a:pt x="1861" y="0"/>
                  </a:lnTo>
                </a:path>
                <a:path w="9525">
                  <a:moveTo>
                    <a:pt x="1861" y="0"/>
                  </a:moveTo>
                  <a:lnTo>
                    <a:pt x="0" y="0"/>
                  </a:lnTo>
                </a:path>
                <a:path w="9525">
                  <a:moveTo>
                    <a:pt x="0" y="0"/>
                  </a:moveTo>
                  <a:lnTo>
                    <a:pt x="930" y="0"/>
                  </a:lnTo>
                </a:path>
                <a:path w="9525">
                  <a:moveTo>
                    <a:pt x="8376" y="0"/>
                  </a:moveTo>
                  <a:lnTo>
                    <a:pt x="9307" y="0"/>
                  </a:lnTo>
                </a:path>
                <a:path w="9525">
                  <a:moveTo>
                    <a:pt x="9307" y="0"/>
                  </a:moveTo>
                  <a:lnTo>
                    <a:pt x="7445" y="0"/>
                  </a:lnTo>
                </a:path>
                <a:path w="9525">
                  <a:moveTo>
                    <a:pt x="7445" y="0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32" name="object 22532"/>
            <p:cNvSpPr/>
            <p:nvPr/>
          </p:nvSpPr>
          <p:spPr>
            <a:xfrm>
              <a:off x="5755729" y="3738807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3335" h="1904">
                  <a:moveTo>
                    <a:pt x="13030" y="927"/>
                  </a:moveTo>
                  <a:lnTo>
                    <a:pt x="12750" y="279"/>
                  </a:lnTo>
                  <a:lnTo>
                    <a:pt x="12090" y="0"/>
                  </a:lnTo>
                  <a:lnTo>
                    <a:pt x="11430" y="279"/>
                  </a:lnTo>
                  <a:lnTo>
                    <a:pt x="11163" y="927"/>
                  </a:lnTo>
                  <a:lnTo>
                    <a:pt x="11430" y="1587"/>
                  </a:lnTo>
                  <a:lnTo>
                    <a:pt x="12090" y="1866"/>
                  </a:lnTo>
                  <a:lnTo>
                    <a:pt x="12750" y="1587"/>
                  </a:lnTo>
                  <a:lnTo>
                    <a:pt x="13030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33" name="object 22533"/>
            <p:cNvSpPr/>
            <p:nvPr/>
          </p:nvSpPr>
          <p:spPr>
            <a:xfrm>
              <a:off x="5752937" y="3740665"/>
              <a:ext cx="15875" cy="11430"/>
            </a:xfrm>
            <a:custGeom>
              <a:avLst/>
              <a:gdLst/>
              <a:ahLst/>
              <a:cxnLst/>
              <a:rect l="l" t="t" r="r" b="b"/>
              <a:pathLst>
                <a:path w="15875" h="11429">
                  <a:moveTo>
                    <a:pt x="2792" y="0"/>
                  </a:moveTo>
                  <a:lnTo>
                    <a:pt x="2792" y="4653"/>
                  </a:lnTo>
                </a:path>
                <a:path w="15875" h="11429">
                  <a:moveTo>
                    <a:pt x="15822" y="4653"/>
                  </a:moveTo>
                  <a:lnTo>
                    <a:pt x="15822" y="0"/>
                  </a:lnTo>
                </a:path>
                <a:path w="15875" h="11429">
                  <a:moveTo>
                    <a:pt x="3722" y="0"/>
                  </a:moveTo>
                  <a:lnTo>
                    <a:pt x="2792" y="0"/>
                  </a:lnTo>
                </a:path>
                <a:path w="15875" h="11429">
                  <a:moveTo>
                    <a:pt x="2792" y="0"/>
                  </a:moveTo>
                  <a:lnTo>
                    <a:pt x="3722" y="0"/>
                  </a:lnTo>
                </a:path>
                <a:path w="15875" h="11429">
                  <a:moveTo>
                    <a:pt x="3722" y="0"/>
                  </a:moveTo>
                  <a:lnTo>
                    <a:pt x="5584" y="0"/>
                  </a:lnTo>
                </a:path>
                <a:path w="15875" h="11429">
                  <a:moveTo>
                    <a:pt x="5584" y="0"/>
                  </a:moveTo>
                  <a:lnTo>
                    <a:pt x="9307" y="0"/>
                  </a:lnTo>
                </a:path>
                <a:path w="15875" h="11429">
                  <a:moveTo>
                    <a:pt x="9307" y="0"/>
                  </a:moveTo>
                  <a:lnTo>
                    <a:pt x="13030" y="0"/>
                  </a:lnTo>
                </a:path>
                <a:path w="15875" h="11429">
                  <a:moveTo>
                    <a:pt x="13030" y="0"/>
                  </a:moveTo>
                  <a:lnTo>
                    <a:pt x="14891" y="0"/>
                  </a:lnTo>
                </a:path>
                <a:path w="15875" h="11429">
                  <a:moveTo>
                    <a:pt x="14891" y="0"/>
                  </a:moveTo>
                  <a:lnTo>
                    <a:pt x="15822" y="0"/>
                  </a:lnTo>
                </a:path>
                <a:path w="15875" h="11429">
                  <a:moveTo>
                    <a:pt x="15822" y="0"/>
                  </a:moveTo>
                  <a:lnTo>
                    <a:pt x="14891" y="0"/>
                  </a:lnTo>
                </a:path>
                <a:path w="15875" h="11429">
                  <a:moveTo>
                    <a:pt x="0" y="11168"/>
                  </a:moveTo>
                  <a:lnTo>
                    <a:pt x="0" y="9307"/>
                  </a:lnTo>
                </a:path>
                <a:path w="15875" h="11429">
                  <a:moveTo>
                    <a:pt x="0" y="9307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34" name="object 22534"/>
            <p:cNvSpPr/>
            <p:nvPr/>
          </p:nvSpPr>
          <p:spPr>
            <a:xfrm>
              <a:off x="5752937" y="37471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35" name="object 22535"/>
            <p:cNvSpPr/>
            <p:nvPr/>
          </p:nvSpPr>
          <p:spPr>
            <a:xfrm>
              <a:off x="5753868" y="3743457"/>
              <a:ext cx="9525" cy="5080"/>
            </a:xfrm>
            <a:custGeom>
              <a:avLst/>
              <a:gdLst/>
              <a:ahLst/>
              <a:cxnLst/>
              <a:rect l="l" t="t" r="r" b="b"/>
              <a:pathLst>
                <a:path w="9525" h="5079">
                  <a:moveTo>
                    <a:pt x="0" y="4653"/>
                  </a:moveTo>
                  <a:lnTo>
                    <a:pt x="930" y="2792"/>
                  </a:lnTo>
                </a:path>
                <a:path w="9525" h="5079">
                  <a:moveTo>
                    <a:pt x="930" y="2792"/>
                  </a:moveTo>
                  <a:lnTo>
                    <a:pt x="2792" y="930"/>
                  </a:lnTo>
                </a:path>
                <a:path w="9525" h="5079">
                  <a:moveTo>
                    <a:pt x="3722" y="930"/>
                  </a:moveTo>
                  <a:lnTo>
                    <a:pt x="4653" y="0"/>
                  </a:lnTo>
                </a:path>
                <a:path w="9525" h="5079">
                  <a:moveTo>
                    <a:pt x="4653" y="0"/>
                  </a:moveTo>
                  <a:lnTo>
                    <a:pt x="6515" y="0"/>
                  </a:lnTo>
                </a:path>
                <a:path w="9525" h="5079">
                  <a:moveTo>
                    <a:pt x="7445" y="0"/>
                  </a:moveTo>
                  <a:lnTo>
                    <a:pt x="93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36" name="object 22536"/>
            <p:cNvSpPr/>
            <p:nvPr/>
          </p:nvSpPr>
          <p:spPr>
            <a:xfrm>
              <a:off x="5762244" y="37425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37" name="object 22537"/>
            <p:cNvSpPr/>
            <p:nvPr/>
          </p:nvSpPr>
          <p:spPr>
            <a:xfrm>
              <a:off x="5764106" y="3743457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0" y="0"/>
                  </a:moveTo>
                  <a:lnTo>
                    <a:pt x="1861" y="0"/>
                  </a:lnTo>
                </a:path>
                <a:path w="6985" h="5079">
                  <a:moveTo>
                    <a:pt x="1861" y="0"/>
                  </a:moveTo>
                  <a:lnTo>
                    <a:pt x="1861" y="930"/>
                  </a:lnTo>
                </a:path>
                <a:path w="6985" h="5079">
                  <a:moveTo>
                    <a:pt x="2792" y="930"/>
                  </a:moveTo>
                  <a:lnTo>
                    <a:pt x="3722" y="930"/>
                  </a:lnTo>
                </a:path>
                <a:path w="6985" h="5079">
                  <a:moveTo>
                    <a:pt x="3722" y="930"/>
                  </a:moveTo>
                  <a:lnTo>
                    <a:pt x="5584" y="2792"/>
                  </a:lnTo>
                </a:path>
                <a:path w="6985" h="5079">
                  <a:moveTo>
                    <a:pt x="5584" y="2792"/>
                  </a:moveTo>
                  <a:lnTo>
                    <a:pt x="6515" y="465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38" name="object 22538"/>
            <p:cNvSpPr/>
            <p:nvPr/>
          </p:nvSpPr>
          <p:spPr>
            <a:xfrm>
              <a:off x="5769690" y="37471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39" name="object 22539"/>
            <p:cNvSpPr/>
            <p:nvPr/>
          </p:nvSpPr>
          <p:spPr>
            <a:xfrm>
              <a:off x="5771552" y="3749042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4">
                  <a:moveTo>
                    <a:pt x="0" y="0"/>
                  </a:moveTo>
                  <a:lnTo>
                    <a:pt x="0" y="930"/>
                  </a:lnTo>
                </a:path>
                <a:path h="5714">
                  <a:moveTo>
                    <a:pt x="0" y="930"/>
                  </a:moveTo>
                  <a:lnTo>
                    <a:pt x="0" y="2792"/>
                  </a:lnTo>
                </a:path>
                <a:path h="5714">
                  <a:moveTo>
                    <a:pt x="0" y="2792"/>
                  </a:moveTo>
                  <a:lnTo>
                    <a:pt x="0" y="4653"/>
                  </a:lnTo>
                </a:path>
                <a:path h="5714">
                  <a:moveTo>
                    <a:pt x="0" y="4653"/>
                  </a:moveTo>
                  <a:lnTo>
                    <a:pt x="0" y="5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40" name="object 22540"/>
            <p:cNvSpPr/>
            <p:nvPr/>
          </p:nvSpPr>
          <p:spPr>
            <a:xfrm>
              <a:off x="5769690" y="37546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41" name="object 22541"/>
            <p:cNvSpPr/>
            <p:nvPr/>
          </p:nvSpPr>
          <p:spPr>
            <a:xfrm>
              <a:off x="5753868" y="3755557"/>
              <a:ext cx="17145" cy="5080"/>
            </a:xfrm>
            <a:custGeom>
              <a:avLst/>
              <a:gdLst/>
              <a:ahLst/>
              <a:cxnLst/>
              <a:rect l="l" t="t" r="r" b="b"/>
              <a:pathLst>
                <a:path w="17145" h="5079">
                  <a:moveTo>
                    <a:pt x="16753" y="0"/>
                  </a:moveTo>
                  <a:lnTo>
                    <a:pt x="15822" y="1861"/>
                  </a:lnTo>
                </a:path>
                <a:path w="17145" h="5079">
                  <a:moveTo>
                    <a:pt x="15822" y="1861"/>
                  </a:moveTo>
                  <a:lnTo>
                    <a:pt x="13961" y="3722"/>
                  </a:lnTo>
                </a:path>
                <a:path w="17145" h="5079">
                  <a:moveTo>
                    <a:pt x="13961" y="3722"/>
                  </a:moveTo>
                  <a:lnTo>
                    <a:pt x="13030" y="3722"/>
                  </a:lnTo>
                </a:path>
                <a:path w="17145" h="5079">
                  <a:moveTo>
                    <a:pt x="12099" y="3722"/>
                  </a:moveTo>
                  <a:lnTo>
                    <a:pt x="12099" y="4653"/>
                  </a:lnTo>
                </a:path>
                <a:path w="17145" h="5079">
                  <a:moveTo>
                    <a:pt x="12099" y="4653"/>
                  </a:moveTo>
                  <a:lnTo>
                    <a:pt x="10238" y="4653"/>
                  </a:lnTo>
                </a:path>
                <a:path w="17145" h="5079">
                  <a:moveTo>
                    <a:pt x="9307" y="4653"/>
                  </a:moveTo>
                  <a:lnTo>
                    <a:pt x="7445" y="4653"/>
                  </a:lnTo>
                </a:path>
                <a:path w="17145" h="5079">
                  <a:moveTo>
                    <a:pt x="6515" y="4653"/>
                  </a:moveTo>
                  <a:lnTo>
                    <a:pt x="4653" y="4653"/>
                  </a:lnTo>
                </a:path>
                <a:path w="17145" h="5079">
                  <a:moveTo>
                    <a:pt x="4653" y="4653"/>
                  </a:moveTo>
                  <a:lnTo>
                    <a:pt x="3722" y="3722"/>
                  </a:lnTo>
                </a:path>
                <a:path w="17145" h="5079">
                  <a:moveTo>
                    <a:pt x="2792" y="3722"/>
                  </a:moveTo>
                  <a:lnTo>
                    <a:pt x="930" y="1861"/>
                  </a:lnTo>
                </a:path>
                <a:path w="17145" h="5079">
                  <a:moveTo>
                    <a:pt x="930" y="186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42" name="object 22542"/>
            <p:cNvSpPr/>
            <p:nvPr/>
          </p:nvSpPr>
          <p:spPr>
            <a:xfrm>
              <a:off x="5752937" y="37546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43" name="object 22543"/>
            <p:cNvSpPr/>
            <p:nvPr/>
          </p:nvSpPr>
          <p:spPr>
            <a:xfrm>
              <a:off x="5752937" y="3751834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0" y="2792"/>
                  </a:moveTo>
                  <a:lnTo>
                    <a:pt x="0" y="1861"/>
                  </a:lnTo>
                </a:path>
                <a:path w="19050" h="3175">
                  <a:moveTo>
                    <a:pt x="0" y="1861"/>
                  </a:moveTo>
                  <a:lnTo>
                    <a:pt x="0" y="0"/>
                  </a:lnTo>
                </a:path>
                <a:path w="19050" h="3175">
                  <a:moveTo>
                    <a:pt x="18614" y="0"/>
                  </a:moveTo>
                  <a:lnTo>
                    <a:pt x="18614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44" name="object 22544"/>
            <p:cNvSpPr/>
            <p:nvPr/>
          </p:nvSpPr>
          <p:spPr>
            <a:xfrm>
              <a:off x="5770613" y="37518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45" name="object 22545"/>
            <p:cNvSpPr/>
            <p:nvPr/>
          </p:nvSpPr>
          <p:spPr>
            <a:xfrm>
              <a:off x="5752937" y="3743457"/>
              <a:ext cx="19050" cy="17145"/>
            </a:xfrm>
            <a:custGeom>
              <a:avLst/>
              <a:gdLst/>
              <a:ahLst/>
              <a:cxnLst/>
              <a:rect l="l" t="t" r="r" b="b"/>
              <a:pathLst>
                <a:path w="19050" h="17145">
                  <a:moveTo>
                    <a:pt x="18614" y="9307"/>
                  </a:moveTo>
                  <a:lnTo>
                    <a:pt x="18614" y="8376"/>
                  </a:lnTo>
                </a:path>
                <a:path w="19050" h="17145">
                  <a:moveTo>
                    <a:pt x="18614" y="8376"/>
                  </a:moveTo>
                  <a:lnTo>
                    <a:pt x="17684" y="11168"/>
                  </a:lnTo>
                </a:path>
                <a:path w="19050" h="17145">
                  <a:moveTo>
                    <a:pt x="17684" y="11168"/>
                  </a:moveTo>
                  <a:lnTo>
                    <a:pt x="16753" y="13961"/>
                  </a:lnTo>
                </a:path>
                <a:path w="19050" h="17145">
                  <a:moveTo>
                    <a:pt x="16753" y="13961"/>
                  </a:moveTo>
                  <a:lnTo>
                    <a:pt x="13961" y="15822"/>
                  </a:lnTo>
                </a:path>
                <a:path w="19050" h="17145">
                  <a:moveTo>
                    <a:pt x="13961" y="15822"/>
                  </a:moveTo>
                  <a:lnTo>
                    <a:pt x="11168" y="16753"/>
                  </a:lnTo>
                </a:path>
                <a:path w="19050" h="17145">
                  <a:moveTo>
                    <a:pt x="11168" y="16753"/>
                  </a:moveTo>
                  <a:lnTo>
                    <a:pt x="7445" y="16753"/>
                  </a:lnTo>
                </a:path>
                <a:path w="19050" h="17145">
                  <a:moveTo>
                    <a:pt x="7445" y="16753"/>
                  </a:moveTo>
                  <a:lnTo>
                    <a:pt x="4653" y="15822"/>
                  </a:lnTo>
                </a:path>
                <a:path w="19050" h="17145">
                  <a:moveTo>
                    <a:pt x="4653" y="15822"/>
                  </a:moveTo>
                  <a:lnTo>
                    <a:pt x="1861" y="13961"/>
                  </a:lnTo>
                </a:path>
                <a:path w="19050" h="17145">
                  <a:moveTo>
                    <a:pt x="1861" y="13961"/>
                  </a:moveTo>
                  <a:lnTo>
                    <a:pt x="0" y="11168"/>
                  </a:lnTo>
                </a:path>
                <a:path w="19050" h="17145">
                  <a:moveTo>
                    <a:pt x="0" y="11168"/>
                  </a:moveTo>
                  <a:lnTo>
                    <a:pt x="0" y="8376"/>
                  </a:lnTo>
                </a:path>
                <a:path w="19050" h="17145">
                  <a:moveTo>
                    <a:pt x="0" y="8376"/>
                  </a:moveTo>
                  <a:lnTo>
                    <a:pt x="0" y="5584"/>
                  </a:lnTo>
                </a:path>
                <a:path w="19050" h="17145">
                  <a:moveTo>
                    <a:pt x="0" y="5584"/>
                  </a:moveTo>
                  <a:lnTo>
                    <a:pt x="1861" y="2792"/>
                  </a:lnTo>
                </a:path>
                <a:path w="19050" h="17145">
                  <a:moveTo>
                    <a:pt x="1861" y="2792"/>
                  </a:moveTo>
                  <a:lnTo>
                    <a:pt x="4653" y="930"/>
                  </a:lnTo>
                </a:path>
                <a:path w="19050" h="17145">
                  <a:moveTo>
                    <a:pt x="4653" y="930"/>
                  </a:moveTo>
                  <a:lnTo>
                    <a:pt x="7445" y="0"/>
                  </a:lnTo>
                </a:path>
                <a:path w="19050" h="17145">
                  <a:moveTo>
                    <a:pt x="7445" y="0"/>
                  </a:moveTo>
                  <a:lnTo>
                    <a:pt x="11168" y="0"/>
                  </a:lnTo>
                </a:path>
                <a:path w="19050" h="17145">
                  <a:moveTo>
                    <a:pt x="11168" y="0"/>
                  </a:moveTo>
                  <a:lnTo>
                    <a:pt x="13961" y="930"/>
                  </a:lnTo>
                </a:path>
                <a:path w="19050" h="17145">
                  <a:moveTo>
                    <a:pt x="13961" y="930"/>
                  </a:moveTo>
                  <a:lnTo>
                    <a:pt x="16753" y="2792"/>
                  </a:lnTo>
                </a:path>
                <a:path w="19050" h="17145">
                  <a:moveTo>
                    <a:pt x="16753" y="2792"/>
                  </a:moveTo>
                  <a:lnTo>
                    <a:pt x="17684" y="5584"/>
                  </a:lnTo>
                </a:path>
                <a:path w="19050" h="17145">
                  <a:moveTo>
                    <a:pt x="17684" y="5584"/>
                  </a:moveTo>
                  <a:lnTo>
                    <a:pt x="18614" y="8376"/>
                  </a:lnTo>
                </a:path>
                <a:path w="19050" h="17145">
                  <a:moveTo>
                    <a:pt x="18614" y="8376"/>
                  </a:moveTo>
                  <a:lnTo>
                    <a:pt x="18614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46" name="object 22546"/>
            <p:cNvSpPr/>
            <p:nvPr/>
          </p:nvSpPr>
          <p:spPr>
            <a:xfrm>
              <a:off x="5770613" y="37499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47" name="object 22547"/>
            <p:cNvSpPr/>
            <p:nvPr/>
          </p:nvSpPr>
          <p:spPr>
            <a:xfrm>
              <a:off x="5771552" y="374997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48" name="object 22548"/>
            <p:cNvSpPr/>
            <p:nvPr/>
          </p:nvSpPr>
          <p:spPr>
            <a:xfrm>
              <a:off x="5770613" y="37490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49" name="object 22549"/>
            <p:cNvSpPr/>
            <p:nvPr/>
          </p:nvSpPr>
          <p:spPr>
            <a:xfrm>
              <a:off x="5771552" y="374997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50" name="object 22550"/>
            <p:cNvSpPr/>
            <p:nvPr/>
          </p:nvSpPr>
          <p:spPr>
            <a:xfrm>
              <a:off x="5770613" y="37499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51" name="object 22551"/>
            <p:cNvSpPr/>
            <p:nvPr/>
          </p:nvSpPr>
          <p:spPr>
            <a:xfrm>
              <a:off x="5758521" y="3733219"/>
              <a:ext cx="13335" cy="19050"/>
            </a:xfrm>
            <a:custGeom>
              <a:avLst/>
              <a:gdLst/>
              <a:ahLst/>
              <a:cxnLst/>
              <a:rect l="l" t="t" r="r" b="b"/>
              <a:pathLst>
                <a:path w="13335" h="19050">
                  <a:moveTo>
                    <a:pt x="13030" y="17684"/>
                  </a:moveTo>
                  <a:lnTo>
                    <a:pt x="13030" y="18614"/>
                  </a:lnTo>
                </a:path>
                <a:path w="13335" h="19050">
                  <a:moveTo>
                    <a:pt x="7445" y="7445"/>
                  </a:moveTo>
                  <a:lnTo>
                    <a:pt x="7445" y="4653"/>
                  </a:lnTo>
                </a:path>
                <a:path w="13335" h="19050">
                  <a:moveTo>
                    <a:pt x="7445" y="930"/>
                  </a:moveTo>
                  <a:lnTo>
                    <a:pt x="7445" y="0"/>
                  </a:lnTo>
                </a:path>
                <a:path w="13335" h="19050">
                  <a:moveTo>
                    <a:pt x="0" y="0"/>
                  </a:moveTo>
                  <a:lnTo>
                    <a:pt x="0" y="930"/>
                  </a:lnTo>
                </a:path>
                <a:path w="13335" h="19050">
                  <a:moveTo>
                    <a:pt x="0" y="4653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52" name="object 22552"/>
            <p:cNvSpPr/>
            <p:nvPr/>
          </p:nvSpPr>
          <p:spPr>
            <a:xfrm>
              <a:off x="5757590" y="37322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53" name="object 22553"/>
            <p:cNvSpPr/>
            <p:nvPr/>
          </p:nvSpPr>
          <p:spPr>
            <a:xfrm>
              <a:off x="5758521" y="37332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54" name="object 22554"/>
            <p:cNvSpPr/>
            <p:nvPr/>
          </p:nvSpPr>
          <p:spPr>
            <a:xfrm>
              <a:off x="5758521" y="37322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55" name="object 22555"/>
            <p:cNvSpPr/>
            <p:nvPr/>
          </p:nvSpPr>
          <p:spPr>
            <a:xfrm>
              <a:off x="5759452" y="3733219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>
                  <a:moveTo>
                    <a:pt x="0" y="0"/>
                  </a:moveTo>
                  <a:lnTo>
                    <a:pt x="930" y="0"/>
                  </a:lnTo>
                </a:path>
                <a:path w="5714">
                  <a:moveTo>
                    <a:pt x="930" y="0"/>
                  </a:moveTo>
                  <a:lnTo>
                    <a:pt x="1861" y="0"/>
                  </a:lnTo>
                </a:path>
                <a:path w="5714">
                  <a:moveTo>
                    <a:pt x="1861" y="0"/>
                  </a:moveTo>
                  <a:lnTo>
                    <a:pt x="2792" y="0"/>
                  </a:lnTo>
                </a:path>
                <a:path w="5714">
                  <a:moveTo>
                    <a:pt x="2792" y="0"/>
                  </a:moveTo>
                  <a:lnTo>
                    <a:pt x="3722" y="0"/>
                  </a:lnTo>
                </a:path>
                <a:path w="5714">
                  <a:moveTo>
                    <a:pt x="3722" y="0"/>
                  </a:moveTo>
                  <a:lnTo>
                    <a:pt x="4653" y="0"/>
                  </a:lnTo>
                </a:path>
                <a:path w="5714">
                  <a:moveTo>
                    <a:pt x="4653" y="0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56" name="object 22556"/>
            <p:cNvSpPr/>
            <p:nvPr/>
          </p:nvSpPr>
          <p:spPr>
            <a:xfrm>
              <a:off x="5764106" y="37322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57" name="object 22557"/>
            <p:cNvSpPr/>
            <p:nvPr/>
          </p:nvSpPr>
          <p:spPr>
            <a:xfrm>
              <a:off x="5765037" y="37332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58" name="object 22558"/>
            <p:cNvSpPr/>
            <p:nvPr/>
          </p:nvSpPr>
          <p:spPr>
            <a:xfrm>
              <a:off x="5765036" y="37322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59" name="object 22559"/>
            <p:cNvSpPr/>
            <p:nvPr/>
          </p:nvSpPr>
          <p:spPr>
            <a:xfrm>
              <a:off x="5738976" y="3715535"/>
              <a:ext cx="29209" cy="22860"/>
            </a:xfrm>
            <a:custGeom>
              <a:avLst/>
              <a:gdLst/>
              <a:ahLst/>
              <a:cxnLst/>
              <a:rect l="l" t="t" r="r" b="b"/>
              <a:pathLst>
                <a:path w="29210" h="22860">
                  <a:moveTo>
                    <a:pt x="0" y="15822"/>
                  </a:moveTo>
                  <a:lnTo>
                    <a:pt x="1861" y="15822"/>
                  </a:lnTo>
                </a:path>
                <a:path w="29210" h="22860">
                  <a:moveTo>
                    <a:pt x="1861" y="930"/>
                  </a:moveTo>
                  <a:lnTo>
                    <a:pt x="0" y="0"/>
                  </a:lnTo>
                </a:path>
                <a:path w="29210" h="22860">
                  <a:moveTo>
                    <a:pt x="2792" y="13030"/>
                  </a:moveTo>
                  <a:lnTo>
                    <a:pt x="1861" y="15822"/>
                  </a:lnTo>
                </a:path>
                <a:path w="29210" h="22860">
                  <a:moveTo>
                    <a:pt x="2792" y="8376"/>
                  </a:moveTo>
                  <a:lnTo>
                    <a:pt x="2792" y="11168"/>
                  </a:lnTo>
                </a:path>
                <a:path w="29210" h="22860">
                  <a:moveTo>
                    <a:pt x="2792" y="11168"/>
                  </a:moveTo>
                  <a:lnTo>
                    <a:pt x="2792" y="13030"/>
                  </a:lnTo>
                </a:path>
                <a:path w="29210" h="22860">
                  <a:moveTo>
                    <a:pt x="2792" y="13030"/>
                  </a:moveTo>
                  <a:lnTo>
                    <a:pt x="2792" y="11168"/>
                  </a:lnTo>
                </a:path>
                <a:path w="29210" h="22860">
                  <a:moveTo>
                    <a:pt x="2792" y="11168"/>
                  </a:moveTo>
                  <a:lnTo>
                    <a:pt x="2792" y="8376"/>
                  </a:lnTo>
                </a:path>
                <a:path w="29210" h="22860">
                  <a:moveTo>
                    <a:pt x="1861" y="930"/>
                  </a:moveTo>
                  <a:lnTo>
                    <a:pt x="2792" y="3722"/>
                  </a:lnTo>
                </a:path>
                <a:path w="29210" h="22860">
                  <a:moveTo>
                    <a:pt x="2792" y="8376"/>
                  </a:moveTo>
                  <a:lnTo>
                    <a:pt x="2792" y="4653"/>
                  </a:lnTo>
                </a:path>
                <a:path w="29210" h="22860">
                  <a:moveTo>
                    <a:pt x="2792" y="4653"/>
                  </a:moveTo>
                  <a:lnTo>
                    <a:pt x="2792" y="3722"/>
                  </a:lnTo>
                </a:path>
                <a:path w="29210" h="22860">
                  <a:moveTo>
                    <a:pt x="2792" y="3722"/>
                  </a:moveTo>
                  <a:lnTo>
                    <a:pt x="2792" y="4653"/>
                  </a:lnTo>
                </a:path>
                <a:path w="29210" h="22860">
                  <a:moveTo>
                    <a:pt x="2792" y="4653"/>
                  </a:moveTo>
                  <a:lnTo>
                    <a:pt x="2792" y="7445"/>
                  </a:lnTo>
                </a:path>
                <a:path w="29210" h="22860">
                  <a:moveTo>
                    <a:pt x="1861" y="15822"/>
                  </a:moveTo>
                  <a:lnTo>
                    <a:pt x="1861" y="14891"/>
                  </a:lnTo>
                </a:path>
                <a:path w="29210" h="22860">
                  <a:moveTo>
                    <a:pt x="1861" y="14891"/>
                  </a:moveTo>
                  <a:lnTo>
                    <a:pt x="1861" y="12099"/>
                  </a:lnTo>
                </a:path>
                <a:path w="29210" h="22860">
                  <a:moveTo>
                    <a:pt x="1861" y="12099"/>
                  </a:moveTo>
                  <a:lnTo>
                    <a:pt x="1861" y="8376"/>
                  </a:lnTo>
                </a:path>
                <a:path w="29210" h="22860">
                  <a:moveTo>
                    <a:pt x="1861" y="8376"/>
                  </a:moveTo>
                  <a:lnTo>
                    <a:pt x="1861" y="4653"/>
                  </a:lnTo>
                </a:path>
                <a:path w="29210" h="22860">
                  <a:moveTo>
                    <a:pt x="1861" y="4653"/>
                  </a:moveTo>
                  <a:lnTo>
                    <a:pt x="1861" y="1861"/>
                  </a:lnTo>
                </a:path>
                <a:path w="29210" h="22860">
                  <a:moveTo>
                    <a:pt x="1861" y="1861"/>
                  </a:moveTo>
                  <a:lnTo>
                    <a:pt x="1861" y="930"/>
                  </a:lnTo>
                </a:path>
                <a:path w="29210" h="22860">
                  <a:moveTo>
                    <a:pt x="28853" y="22337"/>
                  </a:moveTo>
                  <a:lnTo>
                    <a:pt x="28853" y="18614"/>
                  </a:lnTo>
                </a:path>
                <a:path w="29210" h="22860">
                  <a:moveTo>
                    <a:pt x="17684" y="18614"/>
                  </a:moveTo>
                  <a:lnTo>
                    <a:pt x="17684" y="2233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60" name="object 22560"/>
            <p:cNvSpPr/>
            <p:nvPr/>
          </p:nvSpPr>
          <p:spPr>
            <a:xfrm>
              <a:off x="5755729" y="3733219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  <a:path w="13335" h="1904">
                  <a:moveTo>
                    <a:pt x="13030" y="939"/>
                  </a:moveTo>
                  <a:lnTo>
                    <a:pt x="12750" y="279"/>
                  </a:lnTo>
                  <a:lnTo>
                    <a:pt x="12090" y="0"/>
                  </a:lnTo>
                  <a:lnTo>
                    <a:pt x="11430" y="279"/>
                  </a:lnTo>
                  <a:lnTo>
                    <a:pt x="11163" y="939"/>
                  </a:lnTo>
                  <a:lnTo>
                    <a:pt x="11430" y="1600"/>
                  </a:lnTo>
                  <a:lnTo>
                    <a:pt x="12090" y="1866"/>
                  </a:lnTo>
                  <a:lnTo>
                    <a:pt x="12750" y="1600"/>
                  </a:lnTo>
                  <a:lnTo>
                    <a:pt x="13030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61" name="object 22561"/>
            <p:cNvSpPr/>
            <p:nvPr/>
          </p:nvSpPr>
          <p:spPr>
            <a:xfrm>
              <a:off x="5756660" y="3734150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930" y="0"/>
                  </a:lnTo>
                </a:path>
                <a:path w="11429">
                  <a:moveTo>
                    <a:pt x="930" y="0"/>
                  </a:moveTo>
                  <a:lnTo>
                    <a:pt x="1861" y="0"/>
                  </a:lnTo>
                </a:path>
                <a:path w="11429">
                  <a:moveTo>
                    <a:pt x="1861" y="0"/>
                  </a:moveTo>
                  <a:lnTo>
                    <a:pt x="2792" y="0"/>
                  </a:lnTo>
                </a:path>
                <a:path w="11429">
                  <a:moveTo>
                    <a:pt x="2792" y="0"/>
                  </a:moveTo>
                  <a:lnTo>
                    <a:pt x="3722" y="0"/>
                  </a:lnTo>
                </a:path>
                <a:path w="11429">
                  <a:moveTo>
                    <a:pt x="3722" y="0"/>
                  </a:moveTo>
                  <a:lnTo>
                    <a:pt x="5584" y="0"/>
                  </a:lnTo>
                </a:path>
                <a:path w="11429">
                  <a:moveTo>
                    <a:pt x="5584" y="0"/>
                  </a:moveTo>
                  <a:lnTo>
                    <a:pt x="7445" y="0"/>
                  </a:lnTo>
                </a:path>
                <a:path w="11429">
                  <a:moveTo>
                    <a:pt x="7445" y="0"/>
                  </a:moveTo>
                  <a:lnTo>
                    <a:pt x="8376" y="0"/>
                  </a:lnTo>
                </a:path>
                <a:path w="11429">
                  <a:moveTo>
                    <a:pt x="8376" y="0"/>
                  </a:moveTo>
                  <a:lnTo>
                    <a:pt x="9307" y="0"/>
                  </a:lnTo>
                </a:path>
                <a:path w="11429">
                  <a:moveTo>
                    <a:pt x="9307" y="0"/>
                  </a:moveTo>
                  <a:lnTo>
                    <a:pt x="10238" y="0"/>
                  </a:lnTo>
                </a:path>
                <a:path w="11429">
                  <a:moveTo>
                    <a:pt x="10238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62" name="object 22562"/>
            <p:cNvSpPr/>
            <p:nvPr/>
          </p:nvSpPr>
          <p:spPr>
            <a:xfrm>
              <a:off x="5766892" y="3733219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66" y="4660"/>
                  </a:moveTo>
                  <a:lnTo>
                    <a:pt x="1587" y="4000"/>
                  </a:lnTo>
                  <a:lnTo>
                    <a:pt x="927" y="3733"/>
                  </a:lnTo>
                  <a:lnTo>
                    <a:pt x="266" y="4000"/>
                  </a:lnTo>
                  <a:lnTo>
                    <a:pt x="0" y="4660"/>
                  </a:lnTo>
                  <a:lnTo>
                    <a:pt x="266" y="5321"/>
                  </a:lnTo>
                  <a:lnTo>
                    <a:pt x="927" y="5588"/>
                  </a:lnTo>
                  <a:lnTo>
                    <a:pt x="1587" y="5321"/>
                  </a:lnTo>
                  <a:lnTo>
                    <a:pt x="1866" y="4660"/>
                  </a:lnTo>
                  <a:close/>
                </a:path>
                <a:path w="1904" h="571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63" name="object 22563"/>
            <p:cNvSpPr/>
            <p:nvPr/>
          </p:nvSpPr>
          <p:spPr>
            <a:xfrm>
              <a:off x="5756660" y="3737873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10238" y="0"/>
                  </a:lnTo>
                </a:path>
                <a:path w="11429">
                  <a:moveTo>
                    <a:pt x="10238" y="0"/>
                  </a:moveTo>
                  <a:lnTo>
                    <a:pt x="9307" y="0"/>
                  </a:lnTo>
                </a:path>
                <a:path w="11429">
                  <a:moveTo>
                    <a:pt x="9307" y="0"/>
                  </a:moveTo>
                  <a:lnTo>
                    <a:pt x="8376" y="0"/>
                  </a:lnTo>
                </a:path>
                <a:path w="11429">
                  <a:moveTo>
                    <a:pt x="8376" y="0"/>
                  </a:moveTo>
                  <a:lnTo>
                    <a:pt x="7445" y="0"/>
                  </a:lnTo>
                </a:path>
                <a:path w="11429">
                  <a:moveTo>
                    <a:pt x="7445" y="0"/>
                  </a:moveTo>
                  <a:lnTo>
                    <a:pt x="5584" y="0"/>
                  </a:lnTo>
                </a:path>
                <a:path w="11429">
                  <a:moveTo>
                    <a:pt x="5584" y="0"/>
                  </a:moveTo>
                  <a:lnTo>
                    <a:pt x="3722" y="0"/>
                  </a:lnTo>
                </a:path>
                <a:path w="11429">
                  <a:moveTo>
                    <a:pt x="3722" y="0"/>
                  </a:moveTo>
                  <a:lnTo>
                    <a:pt x="2792" y="0"/>
                  </a:lnTo>
                </a:path>
                <a:path w="11429">
                  <a:moveTo>
                    <a:pt x="2792" y="0"/>
                  </a:moveTo>
                  <a:lnTo>
                    <a:pt x="1861" y="0"/>
                  </a:lnTo>
                </a:path>
                <a:path w="11429">
                  <a:moveTo>
                    <a:pt x="1861" y="0"/>
                  </a:moveTo>
                  <a:lnTo>
                    <a:pt x="930" y="0"/>
                  </a:lnTo>
                </a:path>
                <a:path w="1142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64" name="object 22564"/>
            <p:cNvSpPr/>
            <p:nvPr/>
          </p:nvSpPr>
          <p:spPr>
            <a:xfrm>
              <a:off x="5755729" y="3736953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3335" h="1904">
                  <a:moveTo>
                    <a:pt x="13030" y="927"/>
                  </a:moveTo>
                  <a:lnTo>
                    <a:pt x="12750" y="266"/>
                  </a:lnTo>
                  <a:lnTo>
                    <a:pt x="12090" y="0"/>
                  </a:lnTo>
                  <a:lnTo>
                    <a:pt x="11430" y="266"/>
                  </a:lnTo>
                  <a:lnTo>
                    <a:pt x="11163" y="927"/>
                  </a:lnTo>
                  <a:lnTo>
                    <a:pt x="11430" y="1587"/>
                  </a:lnTo>
                  <a:lnTo>
                    <a:pt x="12090" y="1854"/>
                  </a:lnTo>
                  <a:lnTo>
                    <a:pt x="12750" y="1587"/>
                  </a:lnTo>
                  <a:lnTo>
                    <a:pt x="13030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65" name="object 22565"/>
            <p:cNvSpPr/>
            <p:nvPr/>
          </p:nvSpPr>
          <p:spPr>
            <a:xfrm>
              <a:off x="5756660" y="3724842"/>
              <a:ext cx="11430" cy="8890"/>
            </a:xfrm>
            <a:custGeom>
              <a:avLst/>
              <a:gdLst/>
              <a:ahLst/>
              <a:cxnLst/>
              <a:rect l="l" t="t" r="r" b="b"/>
              <a:pathLst>
                <a:path w="11429" h="8889">
                  <a:moveTo>
                    <a:pt x="930" y="7445"/>
                  </a:moveTo>
                  <a:lnTo>
                    <a:pt x="930" y="8376"/>
                  </a:lnTo>
                </a:path>
                <a:path w="11429" h="8889">
                  <a:moveTo>
                    <a:pt x="9307" y="8376"/>
                  </a:moveTo>
                  <a:lnTo>
                    <a:pt x="9307" y="7445"/>
                  </a:lnTo>
                </a:path>
                <a:path w="11429" h="8889">
                  <a:moveTo>
                    <a:pt x="0" y="0"/>
                  </a:moveTo>
                  <a:lnTo>
                    <a:pt x="0" y="930"/>
                  </a:lnTo>
                </a:path>
                <a:path w="11429" h="8889">
                  <a:moveTo>
                    <a:pt x="11168" y="930"/>
                  </a:moveTo>
                  <a:lnTo>
                    <a:pt x="11168" y="0"/>
                  </a:lnTo>
                </a:path>
                <a:path w="11429" h="8889">
                  <a:moveTo>
                    <a:pt x="930" y="3722"/>
                  </a:moveTo>
                  <a:lnTo>
                    <a:pt x="0" y="930"/>
                  </a:lnTo>
                </a:path>
                <a:path w="11429" h="8889">
                  <a:moveTo>
                    <a:pt x="11168" y="930"/>
                  </a:moveTo>
                  <a:lnTo>
                    <a:pt x="10238" y="3722"/>
                  </a:lnTo>
                </a:path>
                <a:path w="11429" h="8889">
                  <a:moveTo>
                    <a:pt x="930" y="7445"/>
                  </a:moveTo>
                  <a:lnTo>
                    <a:pt x="930" y="3722"/>
                  </a:lnTo>
                </a:path>
                <a:path w="11429" h="8889">
                  <a:moveTo>
                    <a:pt x="10238" y="3722"/>
                  </a:moveTo>
                  <a:lnTo>
                    <a:pt x="9307" y="7445"/>
                  </a:lnTo>
                </a:path>
                <a:path w="11429" h="8889">
                  <a:moveTo>
                    <a:pt x="5584" y="8376"/>
                  </a:moveTo>
                  <a:lnTo>
                    <a:pt x="2792" y="8376"/>
                  </a:lnTo>
                </a:path>
                <a:path w="11429" h="8889">
                  <a:moveTo>
                    <a:pt x="2792" y="8376"/>
                  </a:moveTo>
                  <a:lnTo>
                    <a:pt x="930" y="8376"/>
                  </a:lnTo>
                </a:path>
                <a:path w="11429" h="8889">
                  <a:moveTo>
                    <a:pt x="930" y="8376"/>
                  </a:moveTo>
                  <a:lnTo>
                    <a:pt x="1861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66" name="object 22566"/>
            <p:cNvSpPr/>
            <p:nvPr/>
          </p:nvSpPr>
          <p:spPr>
            <a:xfrm>
              <a:off x="5765036" y="37322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67" name="object 22567"/>
            <p:cNvSpPr/>
            <p:nvPr/>
          </p:nvSpPr>
          <p:spPr>
            <a:xfrm>
              <a:off x="5757591" y="3719258"/>
              <a:ext cx="13970" cy="13970"/>
            </a:xfrm>
            <a:custGeom>
              <a:avLst/>
              <a:gdLst/>
              <a:ahLst/>
              <a:cxnLst/>
              <a:rect l="l" t="t" r="r" b="b"/>
              <a:pathLst>
                <a:path w="13970" h="13970">
                  <a:moveTo>
                    <a:pt x="8376" y="13961"/>
                  </a:moveTo>
                  <a:lnTo>
                    <a:pt x="7445" y="13961"/>
                  </a:lnTo>
                </a:path>
                <a:path w="13970" h="13970">
                  <a:moveTo>
                    <a:pt x="7445" y="13961"/>
                  </a:moveTo>
                  <a:lnTo>
                    <a:pt x="4653" y="13961"/>
                  </a:lnTo>
                </a:path>
                <a:path w="13970" h="13970">
                  <a:moveTo>
                    <a:pt x="4653" y="13030"/>
                  </a:moveTo>
                  <a:lnTo>
                    <a:pt x="1861" y="13030"/>
                  </a:lnTo>
                </a:path>
                <a:path w="13970" h="13970">
                  <a:moveTo>
                    <a:pt x="1861" y="13030"/>
                  </a:moveTo>
                  <a:lnTo>
                    <a:pt x="0" y="13030"/>
                  </a:lnTo>
                </a:path>
                <a:path w="13970" h="13970">
                  <a:moveTo>
                    <a:pt x="0" y="13030"/>
                  </a:moveTo>
                  <a:lnTo>
                    <a:pt x="1861" y="13030"/>
                  </a:lnTo>
                </a:path>
                <a:path w="13970" h="13970">
                  <a:moveTo>
                    <a:pt x="7445" y="13030"/>
                  </a:moveTo>
                  <a:lnTo>
                    <a:pt x="8376" y="13030"/>
                  </a:lnTo>
                </a:path>
                <a:path w="13970" h="13970">
                  <a:moveTo>
                    <a:pt x="8376" y="13030"/>
                  </a:moveTo>
                  <a:lnTo>
                    <a:pt x="7445" y="13030"/>
                  </a:lnTo>
                </a:path>
                <a:path w="13970" h="13970">
                  <a:moveTo>
                    <a:pt x="7445" y="13030"/>
                  </a:moveTo>
                  <a:lnTo>
                    <a:pt x="4653" y="13030"/>
                  </a:lnTo>
                </a:path>
                <a:path w="13970" h="13970">
                  <a:moveTo>
                    <a:pt x="13961" y="4653"/>
                  </a:moveTo>
                  <a:lnTo>
                    <a:pt x="13961" y="8376"/>
                  </a:lnTo>
                </a:path>
                <a:path w="13970" h="13970">
                  <a:moveTo>
                    <a:pt x="13961" y="930"/>
                  </a:moveTo>
                  <a:lnTo>
                    <a:pt x="13961" y="4653"/>
                  </a:lnTo>
                </a:path>
                <a:path w="13970" h="13970">
                  <a:moveTo>
                    <a:pt x="13030" y="0"/>
                  </a:moveTo>
                  <a:lnTo>
                    <a:pt x="10238" y="0"/>
                  </a:lnTo>
                </a:path>
                <a:path w="13970" h="13970">
                  <a:moveTo>
                    <a:pt x="10238" y="9307"/>
                  </a:moveTo>
                  <a:lnTo>
                    <a:pt x="13030" y="9307"/>
                  </a:lnTo>
                </a:path>
                <a:path w="13970" h="13970">
                  <a:moveTo>
                    <a:pt x="10238" y="0"/>
                  </a:moveTo>
                  <a:lnTo>
                    <a:pt x="9307" y="0"/>
                  </a:lnTo>
                </a:path>
                <a:path w="13970" h="13970">
                  <a:moveTo>
                    <a:pt x="9307" y="9307"/>
                  </a:moveTo>
                  <a:lnTo>
                    <a:pt x="10238" y="9307"/>
                  </a:lnTo>
                </a:path>
                <a:path w="13970" h="139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68" name="object 22568"/>
            <p:cNvSpPr/>
            <p:nvPr/>
          </p:nvSpPr>
          <p:spPr>
            <a:xfrm>
              <a:off x="5756660" y="37183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69" name="object 22569"/>
            <p:cNvSpPr/>
            <p:nvPr/>
          </p:nvSpPr>
          <p:spPr>
            <a:xfrm>
              <a:off x="5757591" y="3719258"/>
              <a:ext cx="0" cy="9525"/>
            </a:xfrm>
            <a:custGeom>
              <a:avLst/>
              <a:gdLst/>
              <a:ahLst/>
              <a:cxnLst/>
              <a:rect l="l" t="t" r="r" b="b"/>
              <a:pathLst>
                <a:path h="9525">
                  <a:moveTo>
                    <a:pt x="0" y="0"/>
                  </a:moveTo>
                  <a:lnTo>
                    <a:pt x="0" y="930"/>
                  </a:lnTo>
                </a:path>
                <a:path h="9525">
                  <a:moveTo>
                    <a:pt x="0" y="930"/>
                  </a:moveTo>
                  <a:lnTo>
                    <a:pt x="0" y="4653"/>
                  </a:lnTo>
                </a:path>
                <a:path h="9525">
                  <a:moveTo>
                    <a:pt x="0" y="4653"/>
                  </a:moveTo>
                  <a:lnTo>
                    <a:pt x="0" y="8376"/>
                  </a:lnTo>
                </a:path>
                <a:path h="9525">
                  <a:moveTo>
                    <a:pt x="0" y="8376"/>
                  </a:moveTo>
                  <a:lnTo>
                    <a:pt x="0" y="93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70" name="object 22570"/>
            <p:cNvSpPr/>
            <p:nvPr/>
          </p:nvSpPr>
          <p:spPr>
            <a:xfrm>
              <a:off x="5756660" y="37276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71" name="object 22571"/>
            <p:cNvSpPr/>
            <p:nvPr/>
          </p:nvSpPr>
          <p:spPr>
            <a:xfrm>
              <a:off x="5752006" y="3717396"/>
              <a:ext cx="19685" cy="43180"/>
            </a:xfrm>
            <a:custGeom>
              <a:avLst/>
              <a:gdLst/>
              <a:ahLst/>
              <a:cxnLst/>
              <a:rect l="l" t="t" r="r" b="b"/>
              <a:pathLst>
                <a:path w="19685" h="43179">
                  <a:moveTo>
                    <a:pt x="5584" y="1861"/>
                  </a:moveTo>
                  <a:lnTo>
                    <a:pt x="0" y="1861"/>
                  </a:lnTo>
                </a:path>
                <a:path w="19685" h="43179">
                  <a:moveTo>
                    <a:pt x="0" y="11168"/>
                  </a:moveTo>
                  <a:lnTo>
                    <a:pt x="5584" y="11168"/>
                  </a:lnTo>
                </a:path>
                <a:path w="19685" h="43179">
                  <a:moveTo>
                    <a:pt x="14891" y="12099"/>
                  </a:moveTo>
                  <a:lnTo>
                    <a:pt x="9307" y="13030"/>
                  </a:lnTo>
                </a:path>
                <a:path w="19685" h="43179">
                  <a:moveTo>
                    <a:pt x="9307" y="13030"/>
                  </a:moveTo>
                  <a:lnTo>
                    <a:pt x="5584" y="12099"/>
                  </a:lnTo>
                </a:path>
                <a:path w="19685" h="43179">
                  <a:moveTo>
                    <a:pt x="5584" y="930"/>
                  </a:moveTo>
                  <a:lnTo>
                    <a:pt x="11168" y="0"/>
                  </a:lnTo>
                </a:path>
                <a:path w="19685" h="43179">
                  <a:moveTo>
                    <a:pt x="11168" y="0"/>
                  </a:moveTo>
                  <a:lnTo>
                    <a:pt x="14891" y="930"/>
                  </a:lnTo>
                </a:path>
                <a:path w="19685" h="43179">
                  <a:moveTo>
                    <a:pt x="0" y="11168"/>
                  </a:moveTo>
                  <a:lnTo>
                    <a:pt x="0" y="10238"/>
                  </a:lnTo>
                </a:path>
                <a:path w="19685" h="43179">
                  <a:moveTo>
                    <a:pt x="0" y="10238"/>
                  </a:moveTo>
                  <a:lnTo>
                    <a:pt x="0" y="8376"/>
                  </a:lnTo>
                </a:path>
                <a:path w="19685" h="43179">
                  <a:moveTo>
                    <a:pt x="0" y="8376"/>
                  </a:moveTo>
                  <a:lnTo>
                    <a:pt x="0" y="4653"/>
                  </a:lnTo>
                </a:path>
                <a:path w="19685" h="43179">
                  <a:moveTo>
                    <a:pt x="0" y="4653"/>
                  </a:moveTo>
                  <a:lnTo>
                    <a:pt x="0" y="2792"/>
                  </a:lnTo>
                </a:path>
                <a:path w="19685" h="43179">
                  <a:moveTo>
                    <a:pt x="0" y="2792"/>
                  </a:moveTo>
                  <a:lnTo>
                    <a:pt x="0" y="1861"/>
                  </a:lnTo>
                </a:path>
                <a:path w="19685" h="43179">
                  <a:moveTo>
                    <a:pt x="19545" y="10238"/>
                  </a:moveTo>
                  <a:lnTo>
                    <a:pt x="19545" y="9307"/>
                  </a:lnTo>
                </a:path>
                <a:path w="19685" h="43179">
                  <a:moveTo>
                    <a:pt x="19545" y="9307"/>
                  </a:moveTo>
                  <a:lnTo>
                    <a:pt x="19545" y="6515"/>
                  </a:lnTo>
                </a:path>
                <a:path w="19685" h="43179">
                  <a:moveTo>
                    <a:pt x="19545" y="6515"/>
                  </a:moveTo>
                  <a:lnTo>
                    <a:pt x="19545" y="3722"/>
                  </a:lnTo>
                </a:path>
                <a:path w="19685" h="43179">
                  <a:moveTo>
                    <a:pt x="19545" y="3722"/>
                  </a:moveTo>
                  <a:lnTo>
                    <a:pt x="19545" y="2792"/>
                  </a:lnTo>
                </a:path>
                <a:path w="19685" h="43179">
                  <a:moveTo>
                    <a:pt x="19545" y="2792"/>
                  </a:moveTo>
                  <a:lnTo>
                    <a:pt x="19545" y="3722"/>
                  </a:lnTo>
                </a:path>
                <a:path w="19685" h="43179">
                  <a:moveTo>
                    <a:pt x="19545" y="3722"/>
                  </a:moveTo>
                  <a:lnTo>
                    <a:pt x="19545" y="6515"/>
                  </a:lnTo>
                </a:path>
                <a:path w="19685" h="43179">
                  <a:moveTo>
                    <a:pt x="19545" y="6515"/>
                  </a:moveTo>
                  <a:lnTo>
                    <a:pt x="19545" y="9307"/>
                  </a:lnTo>
                </a:path>
                <a:path w="19685" h="43179">
                  <a:moveTo>
                    <a:pt x="19545" y="9307"/>
                  </a:moveTo>
                  <a:lnTo>
                    <a:pt x="19545" y="10238"/>
                  </a:lnTo>
                </a:path>
                <a:path w="19685" h="43179">
                  <a:moveTo>
                    <a:pt x="14891" y="11168"/>
                  </a:moveTo>
                  <a:lnTo>
                    <a:pt x="14891" y="10238"/>
                  </a:lnTo>
                </a:path>
                <a:path w="19685" h="43179">
                  <a:moveTo>
                    <a:pt x="14891" y="2792"/>
                  </a:moveTo>
                  <a:lnTo>
                    <a:pt x="14891" y="1861"/>
                  </a:lnTo>
                </a:path>
                <a:path w="19685" h="43179">
                  <a:moveTo>
                    <a:pt x="14891" y="1861"/>
                  </a:moveTo>
                  <a:lnTo>
                    <a:pt x="14891" y="2792"/>
                  </a:lnTo>
                </a:path>
                <a:path w="19685" h="43179">
                  <a:moveTo>
                    <a:pt x="14891" y="2792"/>
                  </a:moveTo>
                  <a:lnTo>
                    <a:pt x="14891" y="4653"/>
                  </a:lnTo>
                </a:path>
                <a:path w="19685" h="43179">
                  <a:moveTo>
                    <a:pt x="14891" y="4653"/>
                  </a:moveTo>
                  <a:lnTo>
                    <a:pt x="14891" y="8376"/>
                  </a:lnTo>
                </a:path>
                <a:path w="19685" h="43179">
                  <a:moveTo>
                    <a:pt x="14891" y="8376"/>
                  </a:moveTo>
                  <a:lnTo>
                    <a:pt x="14891" y="10238"/>
                  </a:lnTo>
                </a:path>
                <a:path w="19685" h="43179">
                  <a:moveTo>
                    <a:pt x="14891" y="10238"/>
                  </a:moveTo>
                  <a:lnTo>
                    <a:pt x="14891" y="11168"/>
                  </a:lnTo>
                </a:path>
                <a:path w="19685" h="43179">
                  <a:moveTo>
                    <a:pt x="5584" y="12099"/>
                  </a:moveTo>
                  <a:lnTo>
                    <a:pt x="5584" y="11168"/>
                  </a:lnTo>
                </a:path>
                <a:path w="19685" h="43179">
                  <a:moveTo>
                    <a:pt x="5584" y="11168"/>
                  </a:moveTo>
                  <a:lnTo>
                    <a:pt x="5584" y="8376"/>
                  </a:lnTo>
                </a:path>
                <a:path w="19685" h="43179">
                  <a:moveTo>
                    <a:pt x="5584" y="8376"/>
                  </a:moveTo>
                  <a:lnTo>
                    <a:pt x="5584" y="4653"/>
                  </a:lnTo>
                </a:path>
                <a:path w="19685" h="43179">
                  <a:moveTo>
                    <a:pt x="5584" y="4653"/>
                  </a:moveTo>
                  <a:lnTo>
                    <a:pt x="5584" y="1861"/>
                  </a:lnTo>
                </a:path>
                <a:path w="19685" h="43179">
                  <a:moveTo>
                    <a:pt x="5584" y="1861"/>
                  </a:moveTo>
                  <a:lnTo>
                    <a:pt x="5584" y="930"/>
                  </a:lnTo>
                </a:path>
                <a:path w="19685" h="43179">
                  <a:moveTo>
                    <a:pt x="5584" y="1861"/>
                  </a:moveTo>
                  <a:lnTo>
                    <a:pt x="5584" y="2792"/>
                  </a:lnTo>
                </a:path>
                <a:path w="19685" h="43179">
                  <a:moveTo>
                    <a:pt x="5584" y="2792"/>
                  </a:moveTo>
                  <a:lnTo>
                    <a:pt x="5584" y="4653"/>
                  </a:lnTo>
                </a:path>
                <a:path w="19685" h="43179">
                  <a:moveTo>
                    <a:pt x="5584" y="4653"/>
                  </a:moveTo>
                  <a:lnTo>
                    <a:pt x="5584" y="8376"/>
                  </a:lnTo>
                </a:path>
                <a:path w="19685" h="43179">
                  <a:moveTo>
                    <a:pt x="5584" y="8376"/>
                  </a:moveTo>
                  <a:lnTo>
                    <a:pt x="5584" y="10238"/>
                  </a:lnTo>
                </a:path>
                <a:path w="19685" h="43179">
                  <a:moveTo>
                    <a:pt x="5584" y="10238"/>
                  </a:moveTo>
                  <a:lnTo>
                    <a:pt x="5584" y="11168"/>
                  </a:lnTo>
                </a:path>
                <a:path w="19685" h="43179">
                  <a:moveTo>
                    <a:pt x="14891" y="12099"/>
                  </a:moveTo>
                  <a:lnTo>
                    <a:pt x="14891" y="11168"/>
                  </a:lnTo>
                </a:path>
                <a:path w="19685" h="43179">
                  <a:moveTo>
                    <a:pt x="14891" y="11168"/>
                  </a:moveTo>
                  <a:lnTo>
                    <a:pt x="14891" y="10238"/>
                  </a:lnTo>
                </a:path>
                <a:path w="19685" h="43179">
                  <a:moveTo>
                    <a:pt x="14891" y="2792"/>
                  </a:moveTo>
                  <a:lnTo>
                    <a:pt x="14891" y="1861"/>
                  </a:lnTo>
                </a:path>
                <a:path w="19685" h="43179">
                  <a:moveTo>
                    <a:pt x="14891" y="1861"/>
                  </a:moveTo>
                  <a:lnTo>
                    <a:pt x="14891" y="930"/>
                  </a:lnTo>
                </a:path>
                <a:path w="19685" h="43179">
                  <a:moveTo>
                    <a:pt x="14891" y="930"/>
                  </a:moveTo>
                  <a:lnTo>
                    <a:pt x="14891" y="1861"/>
                  </a:lnTo>
                </a:path>
                <a:path w="19685" h="43179">
                  <a:moveTo>
                    <a:pt x="14891" y="1861"/>
                  </a:moveTo>
                  <a:lnTo>
                    <a:pt x="14891" y="4653"/>
                  </a:lnTo>
                </a:path>
                <a:path w="19685" h="43179">
                  <a:moveTo>
                    <a:pt x="14891" y="4653"/>
                  </a:moveTo>
                  <a:lnTo>
                    <a:pt x="14891" y="8376"/>
                  </a:lnTo>
                </a:path>
                <a:path w="19685" h="43179">
                  <a:moveTo>
                    <a:pt x="14891" y="8376"/>
                  </a:moveTo>
                  <a:lnTo>
                    <a:pt x="14891" y="11168"/>
                  </a:lnTo>
                </a:path>
                <a:path w="19685" h="43179">
                  <a:moveTo>
                    <a:pt x="14891" y="11168"/>
                  </a:moveTo>
                  <a:lnTo>
                    <a:pt x="14891" y="12099"/>
                  </a:lnTo>
                </a:path>
                <a:path w="19685" h="43179">
                  <a:moveTo>
                    <a:pt x="10238" y="42814"/>
                  </a:moveTo>
                  <a:lnTo>
                    <a:pt x="11168" y="42814"/>
                  </a:lnTo>
                </a:path>
                <a:path w="19685" h="43179">
                  <a:moveTo>
                    <a:pt x="12099" y="42814"/>
                  </a:moveTo>
                  <a:lnTo>
                    <a:pt x="13030" y="42814"/>
                  </a:lnTo>
                </a:path>
                <a:path w="19685" h="43179">
                  <a:moveTo>
                    <a:pt x="9307" y="42814"/>
                  </a:moveTo>
                  <a:lnTo>
                    <a:pt x="10238" y="4281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572" name="object 22572"/>
          <p:cNvSpPr/>
          <p:nvPr/>
        </p:nvSpPr>
        <p:spPr>
          <a:xfrm>
            <a:off x="5738976" y="3495879"/>
            <a:ext cx="342900" cy="349250"/>
          </a:xfrm>
          <a:custGeom>
            <a:avLst/>
            <a:gdLst/>
            <a:ahLst/>
            <a:cxnLst/>
            <a:rect l="l" t="t" r="r" b="b"/>
            <a:pathLst>
              <a:path w="342900" h="349250">
                <a:moveTo>
                  <a:pt x="0" y="0"/>
                </a:moveTo>
                <a:lnTo>
                  <a:pt x="0" y="35368"/>
                </a:lnTo>
              </a:path>
              <a:path w="342900" h="349250">
                <a:moveTo>
                  <a:pt x="0" y="52121"/>
                </a:moveTo>
                <a:lnTo>
                  <a:pt x="0" y="87490"/>
                </a:lnTo>
              </a:path>
              <a:path w="342900" h="349250">
                <a:moveTo>
                  <a:pt x="0" y="104243"/>
                </a:moveTo>
                <a:lnTo>
                  <a:pt x="0" y="139611"/>
                </a:lnTo>
              </a:path>
              <a:path w="342900" h="349250">
                <a:moveTo>
                  <a:pt x="0" y="157295"/>
                </a:moveTo>
                <a:lnTo>
                  <a:pt x="0" y="191733"/>
                </a:lnTo>
              </a:path>
              <a:path w="342900" h="349250">
                <a:moveTo>
                  <a:pt x="0" y="209417"/>
                </a:moveTo>
                <a:lnTo>
                  <a:pt x="0" y="243855"/>
                </a:lnTo>
              </a:path>
              <a:path w="342900" h="349250">
                <a:moveTo>
                  <a:pt x="0" y="261539"/>
                </a:moveTo>
                <a:lnTo>
                  <a:pt x="0" y="296907"/>
                </a:lnTo>
              </a:path>
              <a:path w="342900" h="349250">
                <a:moveTo>
                  <a:pt x="0" y="313661"/>
                </a:moveTo>
                <a:lnTo>
                  <a:pt x="0" y="349029"/>
                </a:lnTo>
              </a:path>
              <a:path w="342900" h="349250">
                <a:moveTo>
                  <a:pt x="0" y="0"/>
                </a:moveTo>
                <a:lnTo>
                  <a:pt x="31645" y="0"/>
                </a:lnTo>
              </a:path>
              <a:path w="342900" h="349250">
                <a:moveTo>
                  <a:pt x="49329" y="0"/>
                </a:moveTo>
                <a:lnTo>
                  <a:pt x="84697" y="0"/>
                </a:lnTo>
              </a:path>
              <a:path w="342900" h="349250">
                <a:moveTo>
                  <a:pt x="101451" y="0"/>
                </a:moveTo>
                <a:lnTo>
                  <a:pt x="136819" y="0"/>
                </a:lnTo>
              </a:path>
              <a:path w="342900" h="349250">
                <a:moveTo>
                  <a:pt x="153572" y="0"/>
                </a:moveTo>
                <a:lnTo>
                  <a:pt x="188941" y="0"/>
                </a:lnTo>
              </a:path>
              <a:path w="342900" h="349250">
                <a:moveTo>
                  <a:pt x="206625" y="0"/>
                </a:moveTo>
                <a:lnTo>
                  <a:pt x="241063" y="0"/>
                </a:lnTo>
              </a:path>
              <a:path w="342900" h="349250">
                <a:moveTo>
                  <a:pt x="258747" y="0"/>
                </a:moveTo>
                <a:lnTo>
                  <a:pt x="293184" y="0"/>
                </a:lnTo>
              </a:path>
              <a:path w="342900" h="349250">
                <a:moveTo>
                  <a:pt x="310868" y="0"/>
                </a:moveTo>
                <a:lnTo>
                  <a:pt x="342514" y="0"/>
                </a:lnTo>
              </a:path>
              <a:path w="342900" h="349250">
                <a:moveTo>
                  <a:pt x="342514" y="349029"/>
                </a:moveTo>
                <a:lnTo>
                  <a:pt x="310868" y="349029"/>
                </a:lnTo>
              </a:path>
              <a:path w="342900" h="349250">
                <a:moveTo>
                  <a:pt x="293184" y="349029"/>
                </a:moveTo>
                <a:lnTo>
                  <a:pt x="258747" y="349029"/>
                </a:lnTo>
              </a:path>
              <a:path w="342900" h="349250">
                <a:moveTo>
                  <a:pt x="241063" y="349029"/>
                </a:moveTo>
                <a:lnTo>
                  <a:pt x="206625" y="349029"/>
                </a:lnTo>
              </a:path>
              <a:path w="342900" h="349250">
                <a:moveTo>
                  <a:pt x="188941" y="349029"/>
                </a:moveTo>
                <a:lnTo>
                  <a:pt x="153572" y="349029"/>
                </a:lnTo>
              </a:path>
              <a:path w="342900" h="349250">
                <a:moveTo>
                  <a:pt x="136819" y="349029"/>
                </a:moveTo>
                <a:lnTo>
                  <a:pt x="101451" y="349029"/>
                </a:lnTo>
              </a:path>
              <a:path w="342900" h="349250">
                <a:moveTo>
                  <a:pt x="84697" y="349029"/>
                </a:moveTo>
                <a:lnTo>
                  <a:pt x="49329" y="349029"/>
                </a:lnTo>
              </a:path>
              <a:path w="342900" h="349250">
                <a:moveTo>
                  <a:pt x="31645" y="349029"/>
                </a:moveTo>
                <a:lnTo>
                  <a:pt x="0" y="349029"/>
                </a:lnTo>
              </a:path>
              <a:path w="342900" h="349250">
                <a:moveTo>
                  <a:pt x="342514" y="349029"/>
                </a:moveTo>
                <a:lnTo>
                  <a:pt x="342514" y="313661"/>
                </a:lnTo>
              </a:path>
              <a:path w="342900" h="349250">
                <a:moveTo>
                  <a:pt x="342514" y="296907"/>
                </a:moveTo>
                <a:lnTo>
                  <a:pt x="342514" y="261539"/>
                </a:lnTo>
              </a:path>
              <a:path w="342900" h="349250">
                <a:moveTo>
                  <a:pt x="342514" y="139611"/>
                </a:moveTo>
                <a:lnTo>
                  <a:pt x="342514" y="104243"/>
                </a:lnTo>
              </a:path>
              <a:path w="342900" h="349250">
                <a:moveTo>
                  <a:pt x="342514" y="87490"/>
                </a:moveTo>
                <a:lnTo>
                  <a:pt x="342514" y="52121"/>
                </a:lnTo>
              </a:path>
              <a:path w="342900" h="349250">
                <a:moveTo>
                  <a:pt x="342514" y="35368"/>
                </a:moveTo>
                <a:lnTo>
                  <a:pt x="342514" y="0"/>
                </a:lnTo>
              </a:path>
              <a:path w="342900" h="349250">
                <a:moveTo>
                  <a:pt x="342514" y="345306"/>
                </a:moveTo>
                <a:lnTo>
                  <a:pt x="342514" y="311799"/>
                </a:lnTo>
              </a:path>
              <a:path w="342900" h="349250">
                <a:moveTo>
                  <a:pt x="342514" y="295046"/>
                </a:moveTo>
                <a:lnTo>
                  <a:pt x="342514" y="259677"/>
                </a:lnTo>
              </a:path>
              <a:path w="342900" h="349250">
                <a:moveTo>
                  <a:pt x="342514" y="137750"/>
                </a:moveTo>
                <a:lnTo>
                  <a:pt x="342514" y="103312"/>
                </a:lnTo>
              </a:path>
              <a:path w="342900" h="349250">
                <a:moveTo>
                  <a:pt x="342514" y="85628"/>
                </a:moveTo>
                <a:lnTo>
                  <a:pt x="342514" y="50260"/>
                </a:lnTo>
              </a:path>
              <a:path w="342900" h="349250">
                <a:moveTo>
                  <a:pt x="342514" y="33506"/>
                </a:moveTo>
                <a:lnTo>
                  <a:pt x="342514" y="0"/>
                </a:lnTo>
              </a:path>
              <a:path w="342900" h="349250">
                <a:moveTo>
                  <a:pt x="342514" y="0"/>
                </a:moveTo>
                <a:lnTo>
                  <a:pt x="310868" y="0"/>
                </a:lnTo>
              </a:path>
              <a:path w="342900" h="349250">
                <a:moveTo>
                  <a:pt x="293184" y="0"/>
                </a:moveTo>
                <a:lnTo>
                  <a:pt x="258747" y="0"/>
                </a:lnTo>
              </a:path>
              <a:path w="342900" h="349250">
                <a:moveTo>
                  <a:pt x="241063" y="0"/>
                </a:moveTo>
                <a:lnTo>
                  <a:pt x="206625" y="0"/>
                </a:lnTo>
              </a:path>
              <a:path w="342900" h="349250">
                <a:moveTo>
                  <a:pt x="188941" y="0"/>
                </a:moveTo>
                <a:lnTo>
                  <a:pt x="153572" y="0"/>
                </a:lnTo>
              </a:path>
              <a:path w="342900" h="349250">
                <a:moveTo>
                  <a:pt x="136819" y="0"/>
                </a:moveTo>
                <a:lnTo>
                  <a:pt x="101451" y="0"/>
                </a:lnTo>
              </a:path>
              <a:path w="342900" h="349250">
                <a:moveTo>
                  <a:pt x="84697" y="0"/>
                </a:moveTo>
                <a:lnTo>
                  <a:pt x="49329" y="0"/>
                </a:lnTo>
              </a:path>
              <a:path w="342900" h="349250">
                <a:moveTo>
                  <a:pt x="31645" y="0"/>
                </a:moveTo>
                <a:lnTo>
                  <a:pt x="0" y="0"/>
                </a:lnTo>
              </a:path>
              <a:path w="342900" h="349250">
                <a:moveTo>
                  <a:pt x="342514" y="345306"/>
                </a:moveTo>
                <a:lnTo>
                  <a:pt x="342514" y="311799"/>
                </a:lnTo>
              </a:path>
              <a:path w="342900" h="349250">
                <a:moveTo>
                  <a:pt x="342514" y="295046"/>
                </a:moveTo>
                <a:lnTo>
                  <a:pt x="342514" y="259677"/>
                </a:lnTo>
              </a:path>
              <a:path w="342900" h="349250">
                <a:moveTo>
                  <a:pt x="342514" y="137750"/>
                </a:moveTo>
                <a:lnTo>
                  <a:pt x="342514" y="103312"/>
                </a:lnTo>
              </a:path>
              <a:path w="342900" h="349250">
                <a:moveTo>
                  <a:pt x="342514" y="85628"/>
                </a:moveTo>
                <a:lnTo>
                  <a:pt x="342514" y="50260"/>
                </a:lnTo>
              </a:path>
              <a:path w="342900" h="349250">
                <a:moveTo>
                  <a:pt x="342514" y="33506"/>
                </a:moveTo>
                <a:lnTo>
                  <a:pt x="342514" y="0"/>
                </a:lnTo>
              </a:path>
              <a:path w="342900" h="349250">
                <a:moveTo>
                  <a:pt x="0" y="0"/>
                </a:moveTo>
                <a:lnTo>
                  <a:pt x="31645" y="0"/>
                </a:lnTo>
              </a:path>
              <a:path w="342900" h="349250">
                <a:moveTo>
                  <a:pt x="49329" y="0"/>
                </a:moveTo>
                <a:lnTo>
                  <a:pt x="84697" y="0"/>
                </a:lnTo>
              </a:path>
              <a:path w="342900" h="349250">
                <a:moveTo>
                  <a:pt x="101451" y="0"/>
                </a:moveTo>
                <a:lnTo>
                  <a:pt x="136819" y="0"/>
                </a:lnTo>
              </a:path>
              <a:path w="342900" h="349250">
                <a:moveTo>
                  <a:pt x="153572" y="0"/>
                </a:moveTo>
                <a:lnTo>
                  <a:pt x="188941" y="0"/>
                </a:lnTo>
              </a:path>
              <a:path w="342900" h="349250">
                <a:moveTo>
                  <a:pt x="206625" y="0"/>
                </a:moveTo>
                <a:lnTo>
                  <a:pt x="241063" y="0"/>
                </a:lnTo>
              </a:path>
              <a:path w="342900" h="349250">
                <a:moveTo>
                  <a:pt x="258747" y="0"/>
                </a:moveTo>
                <a:lnTo>
                  <a:pt x="293184" y="0"/>
                </a:lnTo>
              </a:path>
              <a:path w="342900" h="349250">
                <a:moveTo>
                  <a:pt x="310868" y="0"/>
                </a:moveTo>
                <a:lnTo>
                  <a:pt x="3425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73" name="object 22573"/>
          <p:cNvSpPr/>
          <p:nvPr/>
        </p:nvSpPr>
        <p:spPr>
          <a:xfrm>
            <a:off x="5738976" y="3320899"/>
            <a:ext cx="145415" cy="0"/>
          </a:xfrm>
          <a:custGeom>
            <a:avLst/>
            <a:gdLst/>
            <a:ahLst/>
            <a:cxnLst/>
            <a:rect l="l" t="t" r="r" b="b"/>
            <a:pathLst>
              <a:path w="145414">
                <a:moveTo>
                  <a:pt x="0" y="0"/>
                </a:moveTo>
                <a:lnTo>
                  <a:pt x="145196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74" name="object 22574"/>
          <p:cNvSpPr/>
          <p:nvPr/>
        </p:nvSpPr>
        <p:spPr>
          <a:xfrm>
            <a:off x="6052637" y="3292976"/>
            <a:ext cx="183515" cy="27940"/>
          </a:xfrm>
          <a:custGeom>
            <a:avLst/>
            <a:gdLst/>
            <a:ahLst/>
            <a:cxnLst/>
            <a:rect l="l" t="t" r="r" b="b"/>
            <a:pathLst>
              <a:path w="183514" h="27939">
                <a:moveTo>
                  <a:pt x="0" y="27922"/>
                </a:moveTo>
                <a:lnTo>
                  <a:pt x="183356" y="27922"/>
                </a:lnTo>
              </a:path>
              <a:path w="183514" h="27939">
                <a:moveTo>
                  <a:pt x="183356" y="0"/>
                </a:moveTo>
                <a:lnTo>
                  <a:pt x="0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575" name="object 22575"/>
          <p:cNvGrpSpPr/>
          <p:nvPr/>
        </p:nvGrpSpPr>
        <p:grpSpPr>
          <a:xfrm>
            <a:off x="5735253" y="3233409"/>
            <a:ext cx="504825" cy="85090"/>
            <a:chOff x="5735253" y="3233409"/>
            <a:chExt cx="504825" cy="85090"/>
          </a:xfrm>
        </p:grpSpPr>
        <p:sp>
          <p:nvSpPr>
            <p:cNvPr id="22576" name="object 22576"/>
            <p:cNvSpPr/>
            <p:nvPr/>
          </p:nvSpPr>
          <p:spPr>
            <a:xfrm>
              <a:off x="5738976" y="3292976"/>
              <a:ext cx="145415" cy="0"/>
            </a:xfrm>
            <a:custGeom>
              <a:avLst/>
              <a:gdLst/>
              <a:ahLst/>
              <a:cxnLst/>
              <a:rect l="l" t="t" r="r" b="b"/>
              <a:pathLst>
                <a:path w="145414">
                  <a:moveTo>
                    <a:pt x="145196" y="0"/>
                  </a:moveTo>
                  <a:lnTo>
                    <a:pt x="0" y="0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77" name="object 22577"/>
            <p:cNvSpPr/>
            <p:nvPr/>
          </p:nvSpPr>
          <p:spPr>
            <a:xfrm>
              <a:off x="5735253" y="3296699"/>
              <a:ext cx="504825" cy="20955"/>
            </a:xfrm>
            <a:custGeom>
              <a:avLst/>
              <a:gdLst/>
              <a:ahLst/>
              <a:cxnLst/>
              <a:rect l="l" t="t" r="r" b="b"/>
              <a:pathLst>
                <a:path w="504825" h="20954">
                  <a:moveTo>
                    <a:pt x="500741" y="20476"/>
                  </a:moveTo>
                  <a:lnTo>
                    <a:pt x="3722" y="20476"/>
                  </a:lnTo>
                </a:path>
                <a:path w="504825" h="20954">
                  <a:moveTo>
                    <a:pt x="500741" y="20476"/>
                  </a:moveTo>
                  <a:lnTo>
                    <a:pt x="504464" y="20476"/>
                  </a:lnTo>
                </a:path>
                <a:path w="504825" h="20954">
                  <a:moveTo>
                    <a:pt x="500741" y="0"/>
                  </a:moveTo>
                  <a:lnTo>
                    <a:pt x="504464" y="0"/>
                  </a:lnTo>
                </a:path>
                <a:path w="504825" h="20954">
                  <a:moveTo>
                    <a:pt x="500741" y="0"/>
                  </a:moveTo>
                  <a:lnTo>
                    <a:pt x="3722" y="0"/>
                  </a:lnTo>
                </a:path>
                <a:path w="504825" h="20954">
                  <a:moveTo>
                    <a:pt x="3722" y="0"/>
                  </a:moveTo>
                  <a:lnTo>
                    <a:pt x="0" y="0"/>
                  </a:lnTo>
                </a:path>
                <a:path w="504825" h="20954">
                  <a:moveTo>
                    <a:pt x="3722" y="20476"/>
                  </a:moveTo>
                  <a:lnTo>
                    <a:pt x="0" y="204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78" name="object 22578"/>
            <p:cNvSpPr/>
            <p:nvPr/>
          </p:nvSpPr>
          <p:spPr>
            <a:xfrm>
              <a:off x="6052637" y="3235270"/>
              <a:ext cx="180975" cy="10795"/>
            </a:xfrm>
            <a:custGeom>
              <a:avLst/>
              <a:gdLst/>
              <a:ahLst/>
              <a:cxnLst/>
              <a:rect l="l" t="t" r="r" b="b"/>
              <a:pathLst>
                <a:path w="180975" h="10794">
                  <a:moveTo>
                    <a:pt x="0" y="10238"/>
                  </a:moveTo>
                  <a:lnTo>
                    <a:pt x="180564" y="10238"/>
                  </a:lnTo>
                </a:path>
                <a:path w="180975" h="10794">
                  <a:moveTo>
                    <a:pt x="180564" y="10238"/>
                  </a:moveTo>
                  <a:lnTo>
                    <a:pt x="180564" y="0"/>
                  </a:lnTo>
                </a:path>
                <a:path w="180975" h="10794">
                  <a:moveTo>
                    <a:pt x="180564" y="0"/>
                  </a:moveTo>
                  <a:lnTo>
                    <a:pt x="0" y="0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79" name="object 22579"/>
            <p:cNvSpPr/>
            <p:nvPr/>
          </p:nvSpPr>
          <p:spPr>
            <a:xfrm>
              <a:off x="6052637" y="3235270"/>
              <a:ext cx="180975" cy="10795"/>
            </a:xfrm>
            <a:custGeom>
              <a:avLst/>
              <a:gdLst/>
              <a:ahLst/>
              <a:cxnLst/>
              <a:rect l="l" t="t" r="r" b="b"/>
              <a:pathLst>
                <a:path w="180975" h="10794">
                  <a:moveTo>
                    <a:pt x="0" y="0"/>
                  </a:moveTo>
                  <a:lnTo>
                    <a:pt x="180564" y="0"/>
                  </a:lnTo>
                </a:path>
                <a:path w="180975" h="10794">
                  <a:moveTo>
                    <a:pt x="180564" y="0"/>
                  </a:moveTo>
                  <a:lnTo>
                    <a:pt x="180564" y="10238"/>
                  </a:lnTo>
                </a:path>
                <a:path w="180975" h="10794">
                  <a:moveTo>
                    <a:pt x="180564" y="10238"/>
                  </a:moveTo>
                  <a:lnTo>
                    <a:pt x="0" y="1023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580" name="object 22580"/>
          <p:cNvSpPr/>
          <p:nvPr/>
        </p:nvSpPr>
        <p:spPr>
          <a:xfrm>
            <a:off x="6052637" y="3132888"/>
            <a:ext cx="3810" cy="7620"/>
          </a:xfrm>
          <a:custGeom>
            <a:avLst/>
            <a:gdLst/>
            <a:ahLst/>
            <a:cxnLst/>
            <a:rect l="l" t="t" r="r" b="b"/>
            <a:pathLst>
              <a:path w="3810" h="7619">
                <a:moveTo>
                  <a:pt x="0" y="7445"/>
                </a:moveTo>
                <a:lnTo>
                  <a:pt x="37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81" name="object 22581"/>
          <p:cNvSpPr/>
          <p:nvPr/>
        </p:nvSpPr>
        <p:spPr>
          <a:xfrm>
            <a:off x="6105689" y="3036091"/>
            <a:ext cx="137795" cy="43180"/>
          </a:xfrm>
          <a:custGeom>
            <a:avLst/>
            <a:gdLst/>
            <a:ahLst/>
            <a:cxnLst/>
            <a:rect l="l" t="t" r="r" b="b"/>
            <a:pathLst>
              <a:path w="137795" h="43180">
                <a:moveTo>
                  <a:pt x="0" y="42814"/>
                </a:moveTo>
                <a:lnTo>
                  <a:pt x="31645" y="23268"/>
                </a:lnTo>
              </a:path>
              <a:path w="137795" h="43180">
                <a:moveTo>
                  <a:pt x="31645" y="23268"/>
                </a:moveTo>
                <a:lnTo>
                  <a:pt x="65152" y="9307"/>
                </a:lnTo>
              </a:path>
              <a:path w="137795" h="43180">
                <a:moveTo>
                  <a:pt x="65152" y="9307"/>
                </a:moveTo>
                <a:lnTo>
                  <a:pt x="101451" y="1861"/>
                </a:lnTo>
              </a:path>
              <a:path w="137795" h="43180">
                <a:moveTo>
                  <a:pt x="101451" y="1861"/>
                </a:moveTo>
                <a:lnTo>
                  <a:pt x="1377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582" name="object 22582"/>
          <p:cNvGrpSpPr/>
          <p:nvPr/>
        </p:nvGrpSpPr>
        <p:grpSpPr>
          <a:xfrm>
            <a:off x="6231340" y="3239924"/>
            <a:ext cx="37465" cy="19050"/>
            <a:chOff x="6231340" y="3239924"/>
            <a:chExt cx="37465" cy="19050"/>
          </a:xfrm>
        </p:grpSpPr>
        <p:sp>
          <p:nvSpPr>
            <p:cNvPr id="22583" name="object 22583"/>
            <p:cNvSpPr/>
            <p:nvPr/>
          </p:nvSpPr>
          <p:spPr>
            <a:xfrm>
              <a:off x="6243440" y="324178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92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84" name="object 22584"/>
            <p:cNvSpPr/>
            <p:nvPr/>
          </p:nvSpPr>
          <p:spPr>
            <a:xfrm>
              <a:off x="6241578" y="3242716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1861"/>
                  </a:moveTo>
                  <a:lnTo>
                    <a:pt x="545" y="544"/>
                  </a:lnTo>
                  <a:lnTo>
                    <a:pt x="1861" y="0"/>
                  </a:lnTo>
                  <a:lnTo>
                    <a:pt x="3178" y="544"/>
                  </a:lnTo>
                  <a:lnTo>
                    <a:pt x="3723" y="1861"/>
                  </a:lnTo>
                  <a:lnTo>
                    <a:pt x="3178" y="3177"/>
                  </a:lnTo>
                  <a:lnTo>
                    <a:pt x="1861" y="3722"/>
                  </a:lnTo>
                  <a:lnTo>
                    <a:pt x="545" y="3177"/>
                  </a:lnTo>
                  <a:lnTo>
                    <a:pt x="0" y="18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85" name="object 22585"/>
            <p:cNvSpPr/>
            <p:nvPr/>
          </p:nvSpPr>
          <p:spPr>
            <a:xfrm>
              <a:off x="6233201" y="324457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10238" y="0"/>
                  </a:moveTo>
                  <a:lnTo>
                    <a:pt x="10238" y="930"/>
                  </a:lnTo>
                </a:path>
                <a:path w="10795" h="1269">
                  <a:moveTo>
                    <a:pt x="10238" y="930"/>
                  </a:moveTo>
                  <a:lnTo>
                    <a:pt x="0" y="930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86" name="object 22586"/>
            <p:cNvSpPr/>
            <p:nvPr/>
          </p:nvSpPr>
          <p:spPr>
            <a:xfrm>
              <a:off x="6231331" y="3243647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721" y="1866"/>
                  </a:moveTo>
                  <a:lnTo>
                    <a:pt x="3175" y="546"/>
                  </a:lnTo>
                  <a:lnTo>
                    <a:pt x="1866" y="0"/>
                  </a:lnTo>
                  <a:lnTo>
                    <a:pt x="546" y="546"/>
                  </a:lnTo>
                  <a:lnTo>
                    <a:pt x="0" y="1866"/>
                  </a:lnTo>
                  <a:lnTo>
                    <a:pt x="546" y="3187"/>
                  </a:lnTo>
                  <a:lnTo>
                    <a:pt x="1866" y="3733"/>
                  </a:lnTo>
                  <a:lnTo>
                    <a:pt x="3175" y="3187"/>
                  </a:lnTo>
                  <a:lnTo>
                    <a:pt x="3721" y="186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87" name="object 22587"/>
            <p:cNvSpPr/>
            <p:nvPr/>
          </p:nvSpPr>
          <p:spPr>
            <a:xfrm>
              <a:off x="6233201" y="3245508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1168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88" name="object 22588"/>
            <p:cNvSpPr/>
            <p:nvPr/>
          </p:nvSpPr>
          <p:spPr>
            <a:xfrm>
              <a:off x="6231331" y="3254823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721" y="1854"/>
                  </a:moveTo>
                  <a:lnTo>
                    <a:pt x="3175" y="546"/>
                  </a:lnTo>
                  <a:lnTo>
                    <a:pt x="1866" y="0"/>
                  </a:lnTo>
                  <a:lnTo>
                    <a:pt x="546" y="546"/>
                  </a:lnTo>
                  <a:lnTo>
                    <a:pt x="0" y="1854"/>
                  </a:lnTo>
                  <a:lnTo>
                    <a:pt x="546" y="3175"/>
                  </a:lnTo>
                  <a:lnTo>
                    <a:pt x="1866" y="3721"/>
                  </a:lnTo>
                  <a:lnTo>
                    <a:pt x="3175" y="3175"/>
                  </a:lnTo>
                  <a:lnTo>
                    <a:pt x="3721" y="18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89" name="object 22589"/>
            <p:cNvSpPr/>
            <p:nvPr/>
          </p:nvSpPr>
          <p:spPr>
            <a:xfrm>
              <a:off x="6233201" y="3256677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0" y="0"/>
                  </a:moveTo>
                  <a:lnTo>
                    <a:pt x="2792" y="0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90" name="object 22590"/>
            <p:cNvSpPr/>
            <p:nvPr/>
          </p:nvSpPr>
          <p:spPr>
            <a:xfrm>
              <a:off x="6234132" y="3254816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1861"/>
                  </a:moveTo>
                  <a:lnTo>
                    <a:pt x="545" y="544"/>
                  </a:lnTo>
                  <a:lnTo>
                    <a:pt x="1861" y="0"/>
                  </a:lnTo>
                  <a:lnTo>
                    <a:pt x="3178" y="544"/>
                  </a:lnTo>
                  <a:lnTo>
                    <a:pt x="3723" y="1861"/>
                  </a:lnTo>
                  <a:lnTo>
                    <a:pt x="3178" y="3177"/>
                  </a:lnTo>
                  <a:lnTo>
                    <a:pt x="1861" y="3722"/>
                  </a:lnTo>
                  <a:lnTo>
                    <a:pt x="545" y="3177"/>
                  </a:lnTo>
                  <a:lnTo>
                    <a:pt x="0" y="18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91" name="object 22591"/>
            <p:cNvSpPr/>
            <p:nvPr/>
          </p:nvSpPr>
          <p:spPr>
            <a:xfrm>
              <a:off x="6233201" y="3245508"/>
              <a:ext cx="10795" cy="11430"/>
            </a:xfrm>
            <a:custGeom>
              <a:avLst/>
              <a:gdLst/>
              <a:ahLst/>
              <a:cxnLst/>
              <a:rect l="l" t="t" r="r" b="b"/>
              <a:pathLst>
                <a:path w="10795" h="11429">
                  <a:moveTo>
                    <a:pt x="2792" y="11168"/>
                  </a:moveTo>
                  <a:lnTo>
                    <a:pt x="0" y="11168"/>
                  </a:lnTo>
                </a:path>
                <a:path w="10795" h="11429">
                  <a:moveTo>
                    <a:pt x="0" y="11168"/>
                  </a:moveTo>
                  <a:lnTo>
                    <a:pt x="0" y="0"/>
                  </a:lnTo>
                </a:path>
                <a:path w="10795" h="11429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92" name="object 22592"/>
            <p:cNvSpPr/>
            <p:nvPr/>
          </p:nvSpPr>
          <p:spPr>
            <a:xfrm>
              <a:off x="6241578" y="3243647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1861"/>
                  </a:moveTo>
                  <a:lnTo>
                    <a:pt x="545" y="544"/>
                  </a:lnTo>
                  <a:lnTo>
                    <a:pt x="1861" y="0"/>
                  </a:lnTo>
                  <a:lnTo>
                    <a:pt x="3178" y="544"/>
                  </a:lnTo>
                  <a:lnTo>
                    <a:pt x="3723" y="1861"/>
                  </a:lnTo>
                  <a:lnTo>
                    <a:pt x="3178" y="3177"/>
                  </a:lnTo>
                  <a:lnTo>
                    <a:pt x="1861" y="3722"/>
                  </a:lnTo>
                  <a:lnTo>
                    <a:pt x="545" y="3177"/>
                  </a:lnTo>
                  <a:lnTo>
                    <a:pt x="0" y="18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93" name="object 22593"/>
            <p:cNvSpPr/>
            <p:nvPr/>
          </p:nvSpPr>
          <p:spPr>
            <a:xfrm>
              <a:off x="6243440" y="3241785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10">
                  <a:moveTo>
                    <a:pt x="0" y="3722"/>
                  </a:moveTo>
                  <a:lnTo>
                    <a:pt x="0" y="2792"/>
                  </a:lnTo>
                </a:path>
                <a:path w="13335" h="3810">
                  <a:moveTo>
                    <a:pt x="0" y="2792"/>
                  </a:moveTo>
                  <a:lnTo>
                    <a:pt x="0" y="0"/>
                  </a:lnTo>
                </a:path>
                <a:path w="13335" h="3810">
                  <a:moveTo>
                    <a:pt x="0" y="0"/>
                  </a:moveTo>
                  <a:lnTo>
                    <a:pt x="13030" y="0"/>
                  </a:lnTo>
                </a:path>
                <a:path w="13335" h="3810">
                  <a:moveTo>
                    <a:pt x="13030" y="0"/>
                  </a:moveTo>
                  <a:lnTo>
                    <a:pt x="13030" y="2792"/>
                  </a:lnTo>
                </a:path>
                <a:path w="13335" h="3810">
                  <a:moveTo>
                    <a:pt x="13030" y="2792"/>
                  </a:moveTo>
                  <a:lnTo>
                    <a:pt x="13030" y="3722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94" name="object 22594"/>
            <p:cNvSpPr/>
            <p:nvPr/>
          </p:nvSpPr>
          <p:spPr>
            <a:xfrm>
              <a:off x="6254608" y="3243647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1861"/>
                  </a:moveTo>
                  <a:lnTo>
                    <a:pt x="545" y="544"/>
                  </a:lnTo>
                  <a:lnTo>
                    <a:pt x="1861" y="0"/>
                  </a:lnTo>
                  <a:lnTo>
                    <a:pt x="3178" y="544"/>
                  </a:lnTo>
                  <a:lnTo>
                    <a:pt x="3723" y="1861"/>
                  </a:lnTo>
                  <a:lnTo>
                    <a:pt x="3178" y="3177"/>
                  </a:lnTo>
                  <a:lnTo>
                    <a:pt x="1861" y="3722"/>
                  </a:lnTo>
                  <a:lnTo>
                    <a:pt x="545" y="3177"/>
                  </a:lnTo>
                  <a:lnTo>
                    <a:pt x="0" y="18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95" name="object 22595"/>
            <p:cNvSpPr/>
            <p:nvPr/>
          </p:nvSpPr>
          <p:spPr>
            <a:xfrm>
              <a:off x="6256470" y="3245508"/>
              <a:ext cx="10795" cy="11430"/>
            </a:xfrm>
            <a:custGeom>
              <a:avLst/>
              <a:gdLst/>
              <a:ahLst/>
              <a:cxnLst/>
              <a:rect l="l" t="t" r="r" b="b"/>
              <a:pathLst>
                <a:path w="10795" h="11429">
                  <a:moveTo>
                    <a:pt x="0" y="0"/>
                  </a:moveTo>
                  <a:lnTo>
                    <a:pt x="10238" y="0"/>
                  </a:lnTo>
                </a:path>
                <a:path w="10795" h="11429">
                  <a:moveTo>
                    <a:pt x="10238" y="0"/>
                  </a:moveTo>
                  <a:lnTo>
                    <a:pt x="10238" y="11168"/>
                  </a:lnTo>
                </a:path>
                <a:path w="10795" h="11429">
                  <a:moveTo>
                    <a:pt x="10238" y="11168"/>
                  </a:moveTo>
                  <a:lnTo>
                    <a:pt x="7445" y="11168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96" name="object 22596"/>
            <p:cNvSpPr/>
            <p:nvPr/>
          </p:nvSpPr>
          <p:spPr>
            <a:xfrm>
              <a:off x="6262054" y="3254816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1861"/>
                  </a:moveTo>
                  <a:lnTo>
                    <a:pt x="545" y="544"/>
                  </a:lnTo>
                  <a:lnTo>
                    <a:pt x="1861" y="0"/>
                  </a:lnTo>
                  <a:lnTo>
                    <a:pt x="3178" y="544"/>
                  </a:lnTo>
                  <a:lnTo>
                    <a:pt x="3723" y="1861"/>
                  </a:lnTo>
                  <a:lnTo>
                    <a:pt x="3178" y="3177"/>
                  </a:lnTo>
                  <a:lnTo>
                    <a:pt x="1861" y="3722"/>
                  </a:lnTo>
                  <a:lnTo>
                    <a:pt x="545" y="3177"/>
                  </a:lnTo>
                  <a:lnTo>
                    <a:pt x="0" y="18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97" name="object 22597"/>
            <p:cNvSpPr/>
            <p:nvPr/>
          </p:nvSpPr>
          <p:spPr>
            <a:xfrm>
              <a:off x="6263916" y="3256677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0" y="0"/>
                  </a:moveTo>
                  <a:lnTo>
                    <a:pt x="2792" y="0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98" name="object 22598"/>
            <p:cNvSpPr/>
            <p:nvPr/>
          </p:nvSpPr>
          <p:spPr>
            <a:xfrm>
              <a:off x="6264846" y="3254823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721" y="1854"/>
                  </a:moveTo>
                  <a:lnTo>
                    <a:pt x="3175" y="546"/>
                  </a:lnTo>
                  <a:lnTo>
                    <a:pt x="1854" y="0"/>
                  </a:lnTo>
                  <a:lnTo>
                    <a:pt x="546" y="546"/>
                  </a:lnTo>
                  <a:lnTo>
                    <a:pt x="0" y="1854"/>
                  </a:lnTo>
                  <a:lnTo>
                    <a:pt x="546" y="3175"/>
                  </a:lnTo>
                  <a:lnTo>
                    <a:pt x="1854" y="3721"/>
                  </a:lnTo>
                  <a:lnTo>
                    <a:pt x="3175" y="3175"/>
                  </a:lnTo>
                  <a:lnTo>
                    <a:pt x="3721" y="18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99" name="object 22599"/>
            <p:cNvSpPr/>
            <p:nvPr/>
          </p:nvSpPr>
          <p:spPr>
            <a:xfrm>
              <a:off x="6266708" y="3245508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11168"/>
                  </a:moveTo>
                  <a:lnTo>
                    <a:pt x="0" y="0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00" name="object 22600"/>
            <p:cNvSpPr/>
            <p:nvPr/>
          </p:nvSpPr>
          <p:spPr>
            <a:xfrm>
              <a:off x="6264846" y="3243647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721" y="1866"/>
                  </a:moveTo>
                  <a:lnTo>
                    <a:pt x="3175" y="546"/>
                  </a:lnTo>
                  <a:lnTo>
                    <a:pt x="1854" y="0"/>
                  </a:lnTo>
                  <a:lnTo>
                    <a:pt x="546" y="546"/>
                  </a:lnTo>
                  <a:lnTo>
                    <a:pt x="0" y="1866"/>
                  </a:lnTo>
                  <a:lnTo>
                    <a:pt x="546" y="3187"/>
                  </a:lnTo>
                  <a:lnTo>
                    <a:pt x="1854" y="3733"/>
                  </a:lnTo>
                  <a:lnTo>
                    <a:pt x="3175" y="3187"/>
                  </a:lnTo>
                  <a:lnTo>
                    <a:pt x="3721" y="186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01" name="object 22601"/>
            <p:cNvSpPr/>
            <p:nvPr/>
          </p:nvSpPr>
          <p:spPr>
            <a:xfrm>
              <a:off x="6256470" y="324457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10238" y="930"/>
                  </a:moveTo>
                  <a:lnTo>
                    <a:pt x="0" y="930"/>
                  </a:lnTo>
                </a:path>
                <a:path w="10795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02" name="object 22602"/>
            <p:cNvSpPr/>
            <p:nvPr/>
          </p:nvSpPr>
          <p:spPr>
            <a:xfrm>
              <a:off x="6254608" y="3242716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1861"/>
                  </a:moveTo>
                  <a:lnTo>
                    <a:pt x="545" y="544"/>
                  </a:lnTo>
                  <a:lnTo>
                    <a:pt x="1861" y="0"/>
                  </a:lnTo>
                  <a:lnTo>
                    <a:pt x="3178" y="544"/>
                  </a:lnTo>
                  <a:lnTo>
                    <a:pt x="3723" y="1861"/>
                  </a:lnTo>
                  <a:lnTo>
                    <a:pt x="3178" y="3177"/>
                  </a:lnTo>
                  <a:lnTo>
                    <a:pt x="1861" y="3722"/>
                  </a:lnTo>
                  <a:lnTo>
                    <a:pt x="545" y="3177"/>
                  </a:lnTo>
                  <a:lnTo>
                    <a:pt x="0" y="18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03" name="object 22603"/>
            <p:cNvSpPr/>
            <p:nvPr/>
          </p:nvSpPr>
          <p:spPr>
            <a:xfrm>
              <a:off x="6256470" y="3241785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2792"/>
                  </a:moveTo>
                  <a:lnTo>
                    <a:pt x="0" y="0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04" name="object 22604"/>
            <p:cNvSpPr/>
            <p:nvPr/>
          </p:nvSpPr>
          <p:spPr>
            <a:xfrm>
              <a:off x="6254597" y="3239926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733" y="1866"/>
                  </a:moveTo>
                  <a:lnTo>
                    <a:pt x="3187" y="546"/>
                  </a:lnTo>
                  <a:lnTo>
                    <a:pt x="1866" y="0"/>
                  </a:lnTo>
                  <a:lnTo>
                    <a:pt x="546" y="546"/>
                  </a:lnTo>
                  <a:lnTo>
                    <a:pt x="0" y="1866"/>
                  </a:lnTo>
                  <a:lnTo>
                    <a:pt x="546" y="3187"/>
                  </a:lnTo>
                  <a:lnTo>
                    <a:pt x="1866" y="3721"/>
                  </a:lnTo>
                  <a:lnTo>
                    <a:pt x="3187" y="3187"/>
                  </a:lnTo>
                  <a:lnTo>
                    <a:pt x="3733" y="186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05" name="object 22605"/>
            <p:cNvSpPr/>
            <p:nvPr/>
          </p:nvSpPr>
          <p:spPr>
            <a:xfrm>
              <a:off x="6243440" y="3241785"/>
              <a:ext cx="13335" cy="0"/>
            </a:xfrm>
            <a:custGeom>
              <a:avLst/>
              <a:gdLst/>
              <a:ahLst/>
              <a:cxnLst/>
              <a:rect l="l" t="t" r="r" b="b"/>
              <a:pathLst>
                <a:path w="13335">
                  <a:moveTo>
                    <a:pt x="13030" y="0"/>
                  </a:moveTo>
                  <a:lnTo>
                    <a:pt x="0" y="0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06" name="object 22606"/>
            <p:cNvSpPr/>
            <p:nvPr/>
          </p:nvSpPr>
          <p:spPr>
            <a:xfrm>
              <a:off x="6241567" y="3239926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733" y="1866"/>
                  </a:moveTo>
                  <a:lnTo>
                    <a:pt x="3187" y="546"/>
                  </a:lnTo>
                  <a:lnTo>
                    <a:pt x="1866" y="0"/>
                  </a:lnTo>
                  <a:lnTo>
                    <a:pt x="546" y="546"/>
                  </a:lnTo>
                  <a:lnTo>
                    <a:pt x="0" y="1866"/>
                  </a:lnTo>
                  <a:lnTo>
                    <a:pt x="546" y="3187"/>
                  </a:lnTo>
                  <a:lnTo>
                    <a:pt x="1866" y="3721"/>
                  </a:lnTo>
                  <a:lnTo>
                    <a:pt x="3187" y="3187"/>
                  </a:lnTo>
                  <a:lnTo>
                    <a:pt x="3733" y="186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607" name="object 22607"/>
          <p:cNvGrpSpPr/>
          <p:nvPr/>
        </p:nvGrpSpPr>
        <p:grpSpPr>
          <a:xfrm>
            <a:off x="6231340" y="3022129"/>
            <a:ext cx="37465" cy="19685"/>
            <a:chOff x="6231340" y="3022129"/>
            <a:chExt cx="37465" cy="19685"/>
          </a:xfrm>
        </p:grpSpPr>
        <p:sp>
          <p:nvSpPr>
            <p:cNvPr id="22608" name="object 22608"/>
            <p:cNvSpPr/>
            <p:nvPr/>
          </p:nvSpPr>
          <p:spPr>
            <a:xfrm>
              <a:off x="6243440" y="3038883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69">
                  <a:moveTo>
                    <a:pt x="0" y="930"/>
                  </a:moveTo>
                  <a:lnTo>
                    <a:pt x="13030" y="930"/>
                  </a:lnTo>
                </a:path>
                <a:path w="13335" h="1269">
                  <a:moveTo>
                    <a:pt x="13030" y="930"/>
                  </a:moveTo>
                  <a:lnTo>
                    <a:pt x="13030" y="0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09" name="object 22609"/>
            <p:cNvSpPr/>
            <p:nvPr/>
          </p:nvSpPr>
          <p:spPr>
            <a:xfrm>
              <a:off x="6254608" y="3037022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1861"/>
                  </a:moveTo>
                  <a:lnTo>
                    <a:pt x="545" y="544"/>
                  </a:lnTo>
                  <a:lnTo>
                    <a:pt x="1861" y="0"/>
                  </a:lnTo>
                  <a:lnTo>
                    <a:pt x="3178" y="544"/>
                  </a:lnTo>
                  <a:lnTo>
                    <a:pt x="3723" y="1861"/>
                  </a:lnTo>
                  <a:lnTo>
                    <a:pt x="3178" y="3177"/>
                  </a:lnTo>
                  <a:lnTo>
                    <a:pt x="1861" y="3722"/>
                  </a:lnTo>
                  <a:lnTo>
                    <a:pt x="545" y="3177"/>
                  </a:lnTo>
                  <a:lnTo>
                    <a:pt x="0" y="18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10" name="object 22610"/>
            <p:cNvSpPr/>
            <p:nvPr/>
          </p:nvSpPr>
          <p:spPr>
            <a:xfrm>
              <a:off x="6256470" y="303609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2792"/>
                  </a:moveTo>
                  <a:lnTo>
                    <a:pt x="0" y="0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11" name="object 22611"/>
            <p:cNvSpPr/>
            <p:nvPr/>
          </p:nvSpPr>
          <p:spPr>
            <a:xfrm>
              <a:off x="6254597" y="3034237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733" y="1854"/>
                  </a:moveTo>
                  <a:lnTo>
                    <a:pt x="3187" y="546"/>
                  </a:lnTo>
                  <a:lnTo>
                    <a:pt x="1866" y="0"/>
                  </a:lnTo>
                  <a:lnTo>
                    <a:pt x="546" y="546"/>
                  </a:lnTo>
                  <a:lnTo>
                    <a:pt x="0" y="1854"/>
                  </a:lnTo>
                  <a:lnTo>
                    <a:pt x="546" y="3175"/>
                  </a:lnTo>
                  <a:lnTo>
                    <a:pt x="1866" y="3721"/>
                  </a:lnTo>
                  <a:lnTo>
                    <a:pt x="3187" y="3175"/>
                  </a:lnTo>
                  <a:lnTo>
                    <a:pt x="3733" y="18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12" name="object 22612"/>
            <p:cNvSpPr/>
            <p:nvPr/>
          </p:nvSpPr>
          <p:spPr>
            <a:xfrm>
              <a:off x="6256470" y="3036091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13" name="object 22613"/>
            <p:cNvSpPr/>
            <p:nvPr/>
          </p:nvSpPr>
          <p:spPr>
            <a:xfrm>
              <a:off x="6264847" y="3034229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1861"/>
                  </a:moveTo>
                  <a:lnTo>
                    <a:pt x="545" y="544"/>
                  </a:lnTo>
                  <a:lnTo>
                    <a:pt x="1861" y="0"/>
                  </a:lnTo>
                  <a:lnTo>
                    <a:pt x="3178" y="544"/>
                  </a:lnTo>
                  <a:lnTo>
                    <a:pt x="3723" y="1861"/>
                  </a:lnTo>
                  <a:lnTo>
                    <a:pt x="3178" y="3177"/>
                  </a:lnTo>
                  <a:lnTo>
                    <a:pt x="1861" y="3722"/>
                  </a:lnTo>
                  <a:lnTo>
                    <a:pt x="545" y="3177"/>
                  </a:lnTo>
                  <a:lnTo>
                    <a:pt x="0" y="18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14" name="object 22614"/>
            <p:cNvSpPr/>
            <p:nvPr/>
          </p:nvSpPr>
          <p:spPr>
            <a:xfrm>
              <a:off x="6266708" y="3023991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12099"/>
                  </a:moveTo>
                  <a:lnTo>
                    <a:pt x="0" y="11168"/>
                  </a:lnTo>
                </a:path>
                <a:path h="12700">
                  <a:moveTo>
                    <a:pt x="0" y="11168"/>
                  </a:moveTo>
                  <a:lnTo>
                    <a:pt x="0" y="930"/>
                  </a:lnTo>
                </a:path>
                <a:path h="1270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15" name="object 22615"/>
            <p:cNvSpPr/>
            <p:nvPr/>
          </p:nvSpPr>
          <p:spPr>
            <a:xfrm>
              <a:off x="6264847" y="3022130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1861"/>
                  </a:moveTo>
                  <a:lnTo>
                    <a:pt x="545" y="544"/>
                  </a:lnTo>
                  <a:lnTo>
                    <a:pt x="1861" y="0"/>
                  </a:lnTo>
                  <a:lnTo>
                    <a:pt x="3178" y="544"/>
                  </a:lnTo>
                  <a:lnTo>
                    <a:pt x="3723" y="1861"/>
                  </a:lnTo>
                  <a:lnTo>
                    <a:pt x="3178" y="3177"/>
                  </a:lnTo>
                  <a:lnTo>
                    <a:pt x="1861" y="3722"/>
                  </a:lnTo>
                  <a:lnTo>
                    <a:pt x="545" y="3177"/>
                  </a:lnTo>
                  <a:lnTo>
                    <a:pt x="0" y="18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16" name="object 22616"/>
            <p:cNvSpPr/>
            <p:nvPr/>
          </p:nvSpPr>
          <p:spPr>
            <a:xfrm>
              <a:off x="6256470" y="3023991"/>
              <a:ext cx="10795" cy="11430"/>
            </a:xfrm>
            <a:custGeom>
              <a:avLst/>
              <a:gdLst/>
              <a:ahLst/>
              <a:cxnLst/>
              <a:rect l="l" t="t" r="r" b="b"/>
              <a:pathLst>
                <a:path w="10795" h="11430">
                  <a:moveTo>
                    <a:pt x="10238" y="0"/>
                  </a:moveTo>
                  <a:lnTo>
                    <a:pt x="7445" y="0"/>
                  </a:lnTo>
                </a:path>
                <a:path w="10795" h="11430">
                  <a:moveTo>
                    <a:pt x="7445" y="0"/>
                  </a:moveTo>
                  <a:lnTo>
                    <a:pt x="7445" y="930"/>
                  </a:lnTo>
                </a:path>
                <a:path w="10795" h="11430">
                  <a:moveTo>
                    <a:pt x="7445" y="930"/>
                  </a:moveTo>
                  <a:lnTo>
                    <a:pt x="10238" y="930"/>
                  </a:lnTo>
                </a:path>
                <a:path w="10795" h="11430">
                  <a:moveTo>
                    <a:pt x="10238" y="930"/>
                  </a:moveTo>
                  <a:lnTo>
                    <a:pt x="10238" y="11168"/>
                  </a:lnTo>
                </a:path>
                <a:path w="10795" h="11430">
                  <a:moveTo>
                    <a:pt x="10238" y="11168"/>
                  </a:moveTo>
                  <a:lnTo>
                    <a:pt x="0" y="11168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17" name="object 22617"/>
            <p:cNvSpPr/>
            <p:nvPr/>
          </p:nvSpPr>
          <p:spPr>
            <a:xfrm>
              <a:off x="6254608" y="3033299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1861"/>
                  </a:moveTo>
                  <a:lnTo>
                    <a:pt x="545" y="544"/>
                  </a:lnTo>
                  <a:lnTo>
                    <a:pt x="1861" y="0"/>
                  </a:lnTo>
                  <a:lnTo>
                    <a:pt x="3178" y="544"/>
                  </a:lnTo>
                  <a:lnTo>
                    <a:pt x="3723" y="1861"/>
                  </a:lnTo>
                  <a:lnTo>
                    <a:pt x="3178" y="3177"/>
                  </a:lnTo>
                  <a:lnTo>
                    <a:pt x="1861" y="3722"/>
                  </a:lnTo>
                  <a:lnTo>
                    <a:pt x="545" y="3177"/>
                  </a:lnTo>
                  <a:lnTo>
                    <a:pt x="0" y="18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18" name="object 22618"/>
            <p:cNvSpPr/>
            <p:nvPr/>
          </p:nvSpPr>
          <p:spPr>
            <a:xfrm>
              <a:off x="6243440" y="3035160"/>
              <a:ext cx="13335" cy="3810"/>
            </a:xfrm>
            <a:custGeom>
              <a:avLst/>
              <a:gdLst/>
              <a:ahLst/>
              <a:cxnLst/>
              <a:rect l="l" t="t" r="r" b="b"/>
              <a:pathLst>
                <a:path w="13335" h="3810">
                  <a:moveTo>
                    <a:pt x="13030" y="0"/>
                  </a:moveTo>
                  <a:lnTo>
                    <a:pt x="13030" y="930"/>
                  </a:lnTo>
                </a:path>
                <a:path w="13335" h="3810">
                  <a:moveTo>
                    <a:pt x="13030" y="930"/>
                  </a:moveTo>
                  <a:lnTo>
                    <a:pt x="13030" y="3722"/>
                  </a:lnTo>
                </a:path>
                <a:path w="13335" h="3810">
                  <a:moveTo>
                    <a:pt x="13030" y="3722"/>
                  </a:moveTo>
                  <a:lnTo>
                    <a:pt x="0" y="3722"/>
                  </a:lnTo>
                </a:path>
                <a:path w="13335" h="3810">
                  <a:moveTo>
                    <a:pt x="0" y="3722"/>
                  </a:moveTo>
                  <a:lnTo>
                    <a:pt x="0" y="930"/>
                  </a:lnTo>
                </a:path>
                <a:path w="13335" h="381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19" name="object 22619"/>
            <p:cNvSpPr/>
            <p:nvPr/>
          </p:nvSpPr>
          <p:spPr>
            <a:xfrm>
              <a:off x="6241578" y="3033299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1861"/>
                  </a:moveTo>
                  <a:lnTo>
                    <a:pt x="545" y="544"/>
                  </a:lnTo>
                  <a:lnTo>
                    <a:pt x="1861" y="0"/>
                  </a:lnTo>
                  <a:lnTo>
                    <a:pt x="3178" y="544"/>
                  </a:lnTo>
                  <a:lnTo>
                    <a:pt x="3723" y="1861"/>
                  </a:lnTo>
                  <a:lnTo>
                    <a:pt x="3178" y="3177"/>
                  </a:lnTo>
                  <a:lnTo>
                    <a:pt x="1861" y="3722"/>
                  </a:lnTo>
                  <a:lnTo>
                    <a:pt x="545" y="3177"/>
                  </a:lnTo>
                  <a:lnTo>
                    <a:pt x="0" y="18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20" name="object 22620"/>
            <p:cNvSpPr/>
            <p:nvPr/>
          </p:nvSpPr>
          <p:spPr>
            <a:xfrm>
              <a:off x="6233201" y="3023991"/>
              <a:ext cx="10795" cy="11430"/>
            </a:xfrm>
            <a:custGeom>
              <a:avLst/>
              <a:gdLst/>
              <a:ahLst/>
              <a:cxnLst/>
              <a:rect l="l" t="t" r="r" b="b"/>
              <a:pathLst>
                <a:path w="10795" h="11430">
                  <a:moveTo>
                    <a:pt x="10238" y="11168"/>
                  </a:moveTo>
                  <a:lnTo>
                    <a:pt x="0" y="11168"/>
                  </a:lnTo>
                </a:path>
                <a:path w="10795" h="11430">
                  <a:moveTo>
                    <a:pt x="0" y="11168"/>
                  </a:moveTo>
                  <a:lnTo>
                    <a:pt x="0" y="930"/>
                  </a:lnTo>
                </a:path>
                <a:path w="10795" h="11430">
                  <a:moveTo>
                    <a:pt x="0" y="930"/>
                  </a:moveTo>
                  <a:lnTo>
                    <a:pt x="2792" y="930"/>
                  </a:lnTo>
                </a:path>
                <a:path w="10795" h="11430">
                  <a:moveTo>
                    <a:pt x="2792" y="930"/>
                  </a:moveTo>
                  <a:lnTo>
                    <a:pt x="2792" y="0"/>
                  </a:lnTo>
                </a:path>
                <a:path w="10795" h="11430">
                  <a:moveTo>
                    <a:pt x="2792" y="0"/>
                  </a:moveTo>
                  <a:lnTo>
                    <a:pt x="0" y="0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21" name="object 22621"/>
            <p:cNvSpPr/>
            <p:nvPr/>
          </p:nvSpPr>
          <p:spPr>
            <a:xfrm>
              <a:off x="6231340" y="3022130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1861"/>
                  </a:moveTo>
                  <a:lnTo>
                    <a:pt x="545" y="544"/>
                  </a:lnTo>
                  <a:lnTo>
                    <a:pt x="1861" y="0"/>
                  </a:lnTo>
                  <a:lnTo>
                    <a:pt x="3178" y="544"/>
                  </a:lnTo>
                  <a:lnTo>
                    <a:pt x="3723" y="1861"/>
                  </a:lnTo>
                  <a:lnTo>
                    <a:pt x="3178" y="3177"/>
                  </a:lnTo>
                  <a:lnTo>
                    <a:pt x="1861" y="3722"/>
                  </a:lnTo>
                  <a:lnTo>
                    <a:pt x="545" y="3177"/>
                  </a:lnTo>
                  <a:lnTo>
                    <a:pt x="0" y="18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22" name="object 22622"/>
            <p:cNvSpPr/>
            <p:nvPr/>
          </p:nvSpPr>
          <p:spPr>
            <a:xfrm>
              <a:off x="6233201" y="3023991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930"/>
                  </a:lnTo>
                </a:path>
                <a:path h="12700">
                  <a:moveTo>
                    <a:pt x="0" y="930"/>
                  </a:moveTo>
                  <a:lnTo>
                    <a:pt x="0" y="11168"/>
                  </a:lnTo>
                </a:path>
                <a:path h="12700">
                  <a:moveTo>
                    <a:pt x="0" y="11168"/>
                  </a:moveTo>
                  <a:lnTo>
                    <a:pt x="0" y="12099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23" name="object 22623"/>
            <p:cNvSpPr/>
            <p:nvPr/>
          </p:nvSpPr>
          <p:spPr>
            <a:xfrm>
              <a:off x="6231340" y="3034229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1861"/>
                  </a:moveTo>
                  <a:lnTo>
                    <a:pt x="545" y="544"/>
                  </a:lnTo>
                  <a:lnTo>
                    <a:pt x="1861" y="0"/>
                  </a:lnTo>
                  <a:lnTo>
                    <a:pt x="3178" y="544"/>
                  </a:lnTo>
                  <a:lnTo>
                    <a:pt x="3723" y="1861"/>
                  </a:lnTo>
                  <a:lnTo>
                    <a:pt x="3178" y="3177"/>
                  </a:lnTo>
                  <a:lnTo>
                    <a:pt x="1861" y="3722"/>
                  </a:lnTo>
                  <a:lnTo>
                    <a:pt x="545" y="3177"/>
                  </a:lnTo>
                  <a:lnTo>
                    <a:pt x="0" y="18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24" name="object 22624"/>
            <p:cNvSpPr/>
            <p:nvPr/>
          </p:nvSpPr>
          <p:spPr>
            <a:xfrm>
              <a:off x="6233201" y="3036091"/>
              <a:ext cx="10795" cy="0"/>
            </a:xfrm>
            <a:custGeom>
              <a:avLst/>
              <a:gdLst/>
              <a:ahLst/>
              <a:cxnLst/>
              <a:rect l="l" t="t" r="r" b="b"/>
              <a:pathLst>
                <a:path w="10795">
                  <a:moveTo>
                    <a:pt x="0" y="0"/>
                  </a:moveTo>
                  <a:lnTo>
                    <a:pt x="10238" y="0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25" name="object 22625"/>
            <p:cNvSpPr/>
            <p:nvPr/>
          </p:nvSpPr>
          <p:spPr>
            <a:xfrm>
              <a:off x="6241567" y="3034237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3733" y="1854"/>
                  </a:moveTo>
                  <a:lnTo>
                    <a:pt x="3187" y="546"/>
                  </a:lnTo>
                  <a:lnTo>
                    <a:pt x="1866" y="0"/>
                  </a:lnTo>
                  <a:lnTo>
                    <a:pt x="546" y="546"/>
                  </a:lnTo>
                  <a:lnTo>
                    <a:pt x="0" y="1854"/>
                  </a:lnTo>
                  <a:lnTo>
                    <a:pt x="546" y="3175"/>
                  </a:lnTo>
                  <a:lnTo>
                    <a:pt x="1866" y="3721"/>
                  </a:lnTo>
                  <a:lnTo>
                    <a:pt x="3187" y="3175"/>
                  </a:lnTo>
                  <a:lnTo>
                    <a:pt x="3733" y="18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26" name="object 22626"/>
            <p:cNvSpPr/>
            <p:nvPr/>
          </p:nvSpPr>
          <p:spPr>
            <a:xfrm>
              <a:off x="6243440" y="3036091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h="3175">
                  <a:moveTo>
                    <a:pt x="0" y="0"/>
                  </a:moveTo>
                  <a:lnTo>
                    <a:pt x="0" y="2792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27" name="object 22627"/>
            <p:cNvSpPr/>
            <p:nvPr/>
          </p:nvSpPr>
          <p:spPr>
            <a:xfrm>
              <a:off x="6241578" y="3037022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1861"/>
                  </a:moveTo>
                  <a:lnTo>
                    <a:pt x="545" y="544"/>
                  </a:lnTo>
                  <a:lnTo>
                    <a:pt x="1861" y="0"/>
                  </a:lnTo>
                  <a:lnTo>
                    <a:pt x="3178" y="544"/>
                  </a:lnTo>
                  <a:lnTo>
                    <a:pt x="3723" y="1861"/>
                  </a:lnTo>
                  <a:lnTo>
                    <a:pt x="3178" y="3177"/>
                  </a:lnTo>
                  <a:lnTo>
                    <a:pt x="1861" y="3722"/>
                  </a:lnTo>
                  <a:lnTo>
                    <a:pt x="545" y="3177"/>
                  </a:lnTo>
                  <a:lnTo>
                    <a:pt x="0" y="18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28" name="object 22628"/>
            <p:cNvSpPr/>
            <p:nvPr/>
          </p:nvSpPr>
          <p:spPr>
            <a:xfrm>
              <a:off x="6243440" y="303888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29" name="object 22629"/>
            <p:cNvSpPr/>
            <p:nvPr/>
          </p:nvSpPr>
          <p:spPr>
            <a:xfrm>
              <a:off x="6233201" y="3023991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2792" y="0"/>
                  </a:moveTo>
                  <a:lnTo>
                    <a:pt x="2792" y="930"/>
                  </a:lnTo>
                </a:path>
                <a:path w="3175" h="1269">
                  <a:moveTo>
                    <a:pt x="2792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30" name="object 22630"/>
            <p:cNvSpPr/>
            <p:nvPr/>
          </p:nvSpPr>
          <p:spPr>
            <a:xfrm>
              <a:off x="6242507" y="3034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31" name="object 22631"/>
            <p:cNvSpPr/>
            <p:nvPr/>
          </p:nvSpPr>
          <p:spPr>
            <a:xfrm>
              <a:off x="6243440" y="30351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32" name="object 22632"/>
            <p:cNvSpPr/>
            <p:nvPr/>
          </p:nvSpPr>
          <p:spPr>
            <a:xfrm>
              <a:off x="6242507" y="3035164"/>
              <a:ext cx="15240" cy="1905"/>
            </a:xfrm>
            <a:custGeom>
              <a:avLst/>
              <a:gdLst/>
              <a:ahLst/>
              <a:cxnLst/>
              <a:rect l="l" t="t" r="r" b="b"/>
              <a:pathLst>
                <a:path w="15239" h="190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5239" h="1905">
                  <a:moveTo>
                    <a:pt x="14884" y="927"/>
                  </a:moveTo>
                  <a:lnTo>
                    <a:pt x="14617" y="279"/>
                  </a:lnTo>
                  <a:lnTo>
                    <a:pt x="13957" y="0"/>
                  </a:lnTo>
                  <a:lnTo>
                    <a:pt x="13296" y="279"/>
                  </a:lnTo>
                  <a:lnTo>
                    <a:pt x="13030" y="927"/>
                  </a:lnTo>
                  <a:lnTo>
                    <a:pt x="13296" y="1587"/>
                  </a:lnTo>
                  <a:lnTo>
                    <a:pt x="13957" y="1866"/>
                  </a:lnTo>
                  <a:lnTo>
                    <a:pt x="14617" y="1587"/>
                  </a:lnTo>
                  <a:lnTo>
                    <a:pt x="1488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33" name="object 22633"/>
            <p:cNvSpPr/>
            <p:nvPr/>
          </p:nvSpPr>
          <p:spPr>
            <a:xfrm>
              <a:off x="6256470" y="30351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34" name="object 22634"/>
            <p:cNvSpPr/>
            <p:nvPr/>
          </p:nvSpPr>
          <p:spPr>
            <a:xfrm>
              <a:off x="6255537" y="30342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35" name="object 22635"/>
            <p:cNvSpPr/>
            <p:nvPr/>
          </p:nvSpPr>
          <p:spPr>
            <a:xfrm>
              <a:off x="6263916" y="3023991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2792" y="930"/>
                  </a:moveTo>
                  <a:lnTo>
                    <a:pt x="0" y="930"/>
                  </a:lnTo>
                </a:path>
                <a:path w="3175" h="1269">
                  <a:moveTo>
                    <a:pt x="0" y="930"/>
                  </a:moveTo>
                  <a:lnTo>
                    <a:pt x="0" y="0"/>
                  </a:lnTo>
                </a:path>
                <a:path w="3175" h="1269">
                  <a:moveTo>
                    <a:pt x="0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36" name="object 22636"/>
            <p:cNvSpPr/>
            <p:nvPr/>
          </p:nvSpPr>
          <p:spPr>
            <a:xfrm>
              <a:off x="6265773" y="30230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37" name="object 22637"/>
            <p:cNvSpPr/>
            <p:nvPr/>
          </p:nvSpPr>
          <p:spPr>
            <a:xfrm>
              <a:off x="6266708" y="302399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38" name="object 22638"/>
            <p:cNvSpPr/>
            <p:nvPr/>
          </p:nvSpPr>
          <p:spPr>
            <a:xfrm>
              <a:off x="6265777" y="30342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39" name="object 22639"/>
            <p:cNvSpPr/>
            <p:nvPr/>
          </p:nvSpPr>
          <p:spPr>
            <a:xfrm>
              <a:off x="6266708" y="30351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40" name="object 22640"/>
            <p:cNvSpPr/>
            <p:nvPr/>
          </p:nvSpPr>
          <p:spPr>
            <a:xfrm>
              <a:off x="6255537" y="3035164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80">
                  <a:moveTo>
                    <a:pt x="1854" y="3721"/>
                  </a:moveTo>
                  <a:lnTo>
                    <a:pt x="1587" y="3060"/>
                  </a:lnTo>
                  <a:lnTo>
                    <a:pt x="927" y="2794"/>
                  </a:lnTo>
                  <a:lnTo>
                    <a:pt x="266" y="3060"/>
                  </a:lnTo>
                  <a:lnTo>
                    <a:pt x="0" y="3721"/>
                  </a:lnTo>
                  <a:lnTo>
                    <a:pt x="266" y="4381"/>
                  </a:lnTo>
                  <a:lnTo>
                    <a:pt x="927" y="4660"/>
                  </a:lnTo>
                  <a:lnTo>
                    <a:pt x="1587" y="4381"/>
                  </a:lnTo>
                  <a:lnTo>
                    <a:pt x="1854" y="3721"/>
                  </a:lnTo>
                  <a:close/>
                </a:path>
                <a:path w="12700" h="5080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2700" h="5080">
                  <a:moveTo>
                    <a:pt x="12090" y="927"/>
                  </a:moveTo>
                  <a:lnTo>
                    <a:pt x="11823" y="279"/>
                  </a:lnTo>
                  <a:lnTo>
                    <a:pt x="11163" y="0"/>
                  </a:lnTo>
                  <a:lnTo>
                    <a:pt x="10502" y="279"/>
                  </a:lnTo>
                  <a:lnTo>
                    <a:pt x="10236" y="927"/>
                  </a:lnTo>
                  <a:lnTo>
                    <a:pt x="10502" y="1587"/>
                  </a:lnTo>
                  <a:lnTo>
                    <a:pt x="11163" y="1866"/>
                  </a:lnTo>
                  <a:lnTo>
                    <a:pt x="11823" y="1587"/>
                  </a:lnTo>
                  <a:lnTo>
                    <a:pt x="12090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41" name="object 22641"/>
            <p:cNvSpPr/>
            <p:nvPr/>
          </p:nvSpPr>
          <p:spPr>
            <a:xfrm>
              <a:off x="6256470" y="303888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42" name="object 22642"/>
            <p:cNvSpPr/>
            <p:nvPr/>
          </p:nvSpPr>
          <p:spPr>
            <a:xfrm>
              <a:off x="6242507" y="3038885"/>
              <a:ext cx="15240" cy="1905"/>
            </a:xfrm>
            <a:custGeom>
              <a:avLst/>
              <a:gdLst/>
              <a:ahLst/>
              <a:cxnLst/>
              <a:rect l="l" t="t" r="r" b="b"/>
              <a:pathLst>
                <a:path w="15239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  <a:path w="15239" h="1905">
                  <a:moveTo>
                    <a:pt x="14884" y="939"/>
                  </a:moveTo>
                  <a:lnTo>
                    <a:pt x="14617" y="279"/>
                  </a:lnTo>
                  <a:lnTo>
                    <a:pt x="13957" y="0"/>
                  </a:lnTo>
                  <a:lnTo>
                    <a:pt x="13296" y="279"/>
                  </a:lnTo>
                  <a:lnTo>
                    <a:pt x="13030" y="939"/>
                  </a:lnTo>
                  <a:lnTo>
                    <a:pt x="13296" y="1587"/>
                  </a:lnTo>
                  <a:lnTo>
                    <a:pt x="13957" y="1866"/>
                  </a:lnTo>
                  <a:lnTo>
                    <a:pt x="14617" y="1587"/>
                  </a:lnTo>
                  <a:lnTo>
                    <a:pt x="1488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43" name="object 22643"/>
            <p:cNvSpPr/>
            <p:nvPr/>
          </p:nvSpPr>
          <p:spPr>
            <a:xfrm>
              <a:off x="6243440" y="303888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44" name="object 22644"/>
            <p:cNvSpPr/>
            <p:nvPr/>
          </p:nvSpPr>
          <p:spPr>
            <a:xfrm>
              <a:off x="6232271" y="3035164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80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2700" h="5080">
                  <a:moveTo>
                    <a:pt x="12090" y="3721"/>
                  </a:moveTo>
                  <a:lnTo>
                    <a:pt x="11823" y="3060"/>
                  </a:lnTo>
                  <a:lnTo>
                    <a:pt x="11163" y="2794"/>
                  </a:lnTo>
                  <a:lnTo>
                    <a:pt x="10502" y="3060"/>
                  </a:lnTo>
                  <a:lnTo>
                    <a:pt x="10236" y="3721"/>
                  </a:lnTo>
                  <a:lnTo>
                    <a:pt x="10502" y="4381"/>
                  </a:lnTo>
                  <a:lnTo>
                    <a:pt x="11163" y="4660"/>
                  </a:lnTo>
                  <a:lnTo>
                    <a:pt x="11823" y="4381"/>
                  </a:lnTo>
                  <a:lnTo>
                    <a:pt x="12090" y="3721"/>
                  </a:lnTo>
                  <a:close/>
                </a:path>
                <a:path w="12700" h="5080">
                  <a:moveTo>
                    <a:pt x="12090" y="927"/>
                  </a:moveTo>
                  <a:lnTo>
                    <a:pt x="11823" y="279"/>
                  </a:lnTo>
                  <a:lnTo>
                    <a:pt x="11163" y="0"/>
                  </a:lnTo>
                  <a:lnTo>
                    <a:pt x="10502" y="279"/>
                  </a:lnTo>
                  <a:lnTo>
                    <a:pt x="10236" y="927"/>
                  </a:lnTo>
                  <a:lnTo>
                    <a:pt x="10502" y="1587"/>
                  </a:lnTo>
                  <a:lnTo>
                    <a:pt x="11163" y="1866"/>
                  </a:lnTo>
                  <a:lnTo>
                    <a:pt x="11823" y="1587"/>
                  </a:lnTo>
                  <a:lnTo>
                    <a:pt x="12090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45" name="object 22645"/>
            <p:cNvSpPr/>
            <p:nvPr/>
          </p:nvSpPr>
          <p:spPr>
            <a:xfrm>
              <a:off x="6233201" y="303516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46" name="object 22646"/>
            <p:cNvSpPr/>
            <p:nvPr/>
          </p:nvSpPr>
          <p:spPr>
            <a:xfrm>
              <a:off x="6232270" y="30342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47" name="object 22647"/>
            <p:cNvSpPr/>
            <p:nvPr/>
          </p:nvSpPr>
          <p:spPr>
            <a:xfrm>
              <a:off x="6233201" y="302399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48" name="object 22648"/>
            <p:cNvSpPr/>
            <p:nvPr/>
          </p:nvSpPr>
          <p:spPr>
            <a:xfrm>
              <a:off x="6232271" y="30230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49" name="object 22649"/>
            <p:cNvSpPr/>
            <p:nvPr/>
          </p:nvSpPr>
          <p:spPr>
            <a:xfrm>
              <a:off x="6233201" y="3023991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0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650" name="object 22650"/>
          <p:cNvGrpSpPr/>
          <p:nvPr/>
        </p:nvGrpSpPr>
        <p:grpSpPr>
          <a:xfrm>
            <a:off x="6232271" y="3240855"/>
            <a:ext cx="35560" cy="17145"/>
            <a:chOff x="6232271" y="3240855"/>
            <a:chExt cx="35560" cy="17145"/>
          </a:xfrm>
        </p:grpSpPr>
        <p:sp>
          <p:nvSpPr>
            <p:cNvPr id="22651" name="object 22651"/>
            <p:cNvSpPr/>
            <p:nvPr/>
          </p:nvSpPr>
          <p:spPr>
            <a:xfrm>
              <a:off x="6233202" y="3256677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279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52" name="object 22652"/>
            <p:cNvSpPr/>
            <p:nvPr/>
          </p:nvSpPr>
          <p:spPr>
            <a:xfrm>
              <a:off x="6232271" y="3244587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5">
                  <a:moveTo>
                    <a:pt x="1854" y="12090"/>
                  </a:moveTo>
                  <a:lnTo>
                    <a:pt x="1587" y="11442"/>
                  </a:lnTo>
                  <a:lnTo>
                    <a:pt x="927" y="11163"/>
                  </a:lnTo>
                  <a:lnTo>
                    <a:pt x="266" y="11442"/>
                  </a:lnTo>
                  <a:lnTo>
                    <a:pt x="0" y="12090"/>
                  </a:lnTo>
                  <a:lnTo>
                    <a:pt x="266" y="12750"/>
                  </a:lnTo>
                  <a:lnTo>
                    <a:pt x="927" y="13030"/>
                  </a:lnTo>
                  <a:lnTo>
                    <a:pt x="1587" y="12750"/>
                  </a:lnTo>
                  <a:lnTo>
                    <a:pt x="1854" y="12090"/>
                  </a:lnTo>
                  <a:close/>
                </a:path>
                <a:path w="12700" h="1333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2700" h="13335">
                  <a:moveTo>
                    <a:pt x="12090" y="927"/>
                  </a:moveTo>
                  <a:lnTo>
                    <a:pt x="11823" y="266"/>
                  </a:lnTo>
                  <a:lnTo>
                    <a:pt x="11163" y="0"/>
                  </a:lnTo>
                  <a:lnTo>
                    <a:pt x="10502" y="266"/>
                  </a:lnTo>
                  <a:lnTo>
                    <a:pt x="10236" y="927"/>
                  </a:lnTo>
                  <a:lnTo>
                    <a:pt x="10502" y="1587"/>
                  </a:lnTo>
                  <a:lnTo>
                    <a:pt x="11163" y="1854"/>
                  </a:lnTo>
                  <a:lnTo>
                    <a:pt x="11823" y="1587"/>
                  </a:lnTo>
                  <a:lnTo>
                    <a:pt x="12090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53" name="object 22653"/>
            <p:cNvSpPr/>
            <p:nvPr/>
          </p:nvSpPr>
          <p:spPr>
            <a:xfrm>
              <a:off x="6243440" y="32445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54" name="object 22654"/>
            <p:cNvSpPr/>
            <p:nvPr/>
          </p:nvSpPr>
          <p:spPr>
            <a:xfrm>
              <a:off x="6242507" y="3240866"/>
              <a:ext cx="15240" cy="5080"/>
            </a:xfrm>
            <a:custGeom>
              <a:avLst/>
              <a:gdLst/>
              <a:ahLst/>
              <a:cxnLst/>
              <a:rect l="l" t="t" r="r" b="b"/>
              <a:pathLst>
                <a:path w="15239" h="5080">
                  <a:moveTo>
                    <a:pt x="1854" y="3721"/>
                  </a:moveTo>
                  <a:lnTo>
                    <a:pt x="1587" y="3060"/>
                  </a:lnTo>
                  <a:lnTo>
                    <a:pt x="927" y="2781"/>
                  </a:lnTo>
                  <a:lnTo>
                    <a:pt x="266" y="3060"/>
                  </a:lnTo>
                  <a:lnTo>
                    <a:pt x="0" y="3721"/>
                  </a:lnTo>
                  <a:lnTo>
                    <a:pt x="266" y="4381"/>
                  </a:lnTo>
                  <a:lnTo>
                    <a:pt x="927" y="4648"/>
                  </a:lnTo>
                  <a:lnTo>
                    <a:pt x="1587" y="4381"/>
                  </a:lnTo>
                  <a:lnTo>
                    <a:pt x="1854" y="3721"/>
                  </a:lnTo>
                  <a:close/>
                </a:path>
                <a:path w="15239" h="5080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5239" h="5080">
                  <a:moveTo>
                    <a:pt x="14884" y="3721"/>
                  </a:moveTo>
                  <a:lnTo>
                    <a:pt x="14617" y="3060"/>
                  </a:lnTo>
                  <a:lnTo>
                    <a:pt x="13957" y="2781"/>
                  </a:lnTo>
                  <a:lnTo>
                    <a:pt x="13296" y="3060"/>
                  </a:lnTo>
                  <a:lnTo>
                    <a:pt x="13030" y="3721"/>
                  </a:lnTo>
                  <a:lnTo>
                    <a:pt x="13296" y="4381"/>
                  </a:lnTo>
                  <a:lnTo>
                    <a:pt x="13957" y="4648"/>
                  </a:lnTo>
                  <a:lnTo>
                    <a:pt x="14617" y="4381"/>
                  </a:lnTo>
                  <a:lnTo>
                    <a:pt x="14884" y="3721"/>
                  </a:lnTo>
                  <a:close/>
                </a:path>
                <a:path w="15239" h="5080">
                  <a:moveTo>
                    <a:pt x="14884" y="927"/>
                  </a:moveTo>
                  <a:lnTo>
                    <a:pt x="14617" y="266"/>
                  </a:lnTo>
                  <a:lnTo>
                    <a:pt x="13957" y="0"/>
                  </a:lnTo>
                  <a:lnTo>
                    <a:pt x="13296" y="266"/>
                  </a:lnTo>
                  <a:lnTo>
                    <a:pt x="13030" y="927"/>
                  </a:lnTo>
                  <a:lnTo>
                    <a:pt x="13296" y="1587"/>
                  </a:lnTo>
                  <a:lnTo>
                    <a:pt x="13957" y="1854"/>
                  </a:lnTo>
                  <a:lnTo>
                    <a:pt x="14617" y="1587"/>
                  </a:lnTo>
                  <a:lnTo>
                    <a:pt x="1488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55" name="object 22655"/>
            <p:cNvSpPr/>
            <p:nvPr/>
          </p:nvSpPr>
          <p:spPr>
            <a:xfrm>
              <a:off x="6256470" y="32445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56" name="object 22656"/>
            <p:cNvSpPr/>
            <p:nvPr/>
          </p:nvSpPr>
          <p:spPr>
            <a:xfrm>
              <a:off x="6255537" y="3244587"/>
              <a:ext cx="12700" cy="13335"/>
            </a:xfrm>
            <a:custGeom>
              <a:avLst/>
              <a:gdLst/>
              <a:ahLst/>
              <a:cxnLst/>
              <a:rect l="l" t="t" r="r" b="b"/>
              <a:pathLst>
                <a:path w="12700" h="1333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2700" h="13335">
                  <a:moveTo>
                    <a:pt x="12090" y="12090"/>
                  </a:moveTo>
                  <a:lnTo>
                    <a:pt x="11823" y="11442"/>
                  </a:lnTo>
                  <a:lnTo>
                    <a:pt x="11163" y="11163"/>
                  </a:lnTo>
                  <a:lnTo>
                    <a:pt x="10502" y="11442"/>
                  </a:lnTo>
                  <a:lnTo>
                    <a:pt x="10236" y="12090"/>
                  </a:lnTo>
                  <a:lnTo>
                    <a:pt x="10502" y="12750"/>
                  </a:lnTo>
                  <a:lnTo>
                    <a:pt x="11163" y="13030"/>
                  </a:lnTo>
                  <a:lnTo>
                    <a:pt x="11823" y="12750"/>
                  </a:lnTo>
                  <a:lnTo>
                    <a:pt x="12090" y="12090"/>
                  </a:lnTo>
                  <a:close/>
                </a:path>
                <a:path w="12700" h="13335">
                  <a:moveTo>
                    <a:pt x="12090" y="927"/>
                  </a:moveTo>
                  <a:lnTo>
                    <a:pt x="11823" y="266"/>
                  </a:lnTo>
                  <a:lnTo>
                    <a:pt x="11163" y="0"/>
                  </a:lnTo>
                  <a:lnTo>
                    <a:pt x="10502" y="266"/>
                  </a:lnTo>
                  <a:lnTo>
                    <a:pt x="10236" y="927"/>
                  </a:lnTo>
                  <a:lnTo>
                    <a:pt x="10502" y="1587"/>
                  </a:lnTo>
                  <a:lnTo>
                    <a:pt x="11163" y="1854"/>
                  </a:lnTo>
                  <a:lnTo>
                    <a:pt x="11823" y="1587"/>
                  </a:lnTo>
                  <a:lnTo>
                    <a:pt x="12090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57" name="object 22657"/>
            <p:cNvSpPr/>
            <p:nvPr/>
          </p:nvSpPr>
          <p:spPr>
            <a:xfrm>
              <a:off x="6263916" y="3256677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279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58" name="object 22658"/>
            <p:cNvSpPr/>
            <p:nvPr/>
          </p:nvSpPr>
          <p:spPr>
            <a:xfrm>
              <a:off x="6262985" y="32557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59" name="object 22659"/>
            <p:cNvSpPr/>
            <p:nvPr/>
          </p:nvSpPr>
          <p:spPr>
            <a:xfrm>
              <a:off x="6263916" y="3256677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0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60" name="object 22660"/>
            <p:cNvSpPr/>
            <p:nvPr/>
          </p:nvSpPr>
          <p:spPr>
            <a:xfrm>
              <a:off x="6255537" y="32445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61" name="object 22661"/>
            <p:cNvSpPr/>
            <p:nvPr/>
          </p:nvSpPr>
          <p:spPr>
            <a:xfrm>
              <a:off x="6243440" y="3244578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69">
                  <a:moveTo>
                    <a:pt x="13030" y="930"/>
                  </a:moveTo>
                  <a:lnTo>
                    <a:pt x="13030" y="0"/>
                  </a:lnTo>
                </a:path>
                <a:path w="13335"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62" name="object 22662"/>
            <p:cNvSpPr/>
            <p:nvPr/>
          </p:nvSpPr>
          <p:spPr>
            <a:xfrm>
              <a:off x="6242507" y="32445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63" name="object 22663"/>
            <p:cNvSpPr/>
            <p:nvPr/>
          </p:nvSpPr>
          <p:spPr>
            <a:xfrm>
              <a:off x="6233202" y="3256677"/>
              <a:ext cx="3175" cy="0"/>
            </a:xfrm>
            <a:custGeom>
              <a:avLst/>
              <a:gdLst/>
              <a:ahLst/>
              <a:cxnLst/>
              <a:rect l="l" t="t" r="r" b="b"/>
              <a:pathLst>
                <a:path w="3175">
                  <a:moveTo>
                    <a:pt x="0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64" name="object 22664"/>
            <p:cNvSpPr/>
            <p:nvPr/>
          </p:nvSpPr>
          <p:spPr>
            <a:xfrm>
              <a:off x="6235063" y="32557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665" name="object 22665"/>
          <p:cNvGrpSpPr/>
          <p:nvPr/>
        </p:nvGrpSpPr>
        <p:grpSpPr>
          <a:xfrm>
            <a:off x="6610618" y="2946274"/>
            <a:ext cx="33020" cy="920115"/>
            <a:chOff x="6610618" y="2946274"/>
            <a:chExt cx="33020" cy="920115"/>
          </a:xfrm>
        </p:grpSpPr>
        <p:sp>
          <p:nvSpPr>
            <p:cNvPr id="22666" name="object 22666"/>
            <p:cNvSpPr/>
            <p:nvPr/>
          </p:nvSpPr>
          <p:spPr>
            <a:xfrm>
              <a:off x="6612945" y="2948600"/>
              <a:ext cx="27940" cy="892810"/>
            </a:xfrm>
            <a:custGeom>
              <a:avLst/>
              <a:gdLst/>
              <a:ahLst/>
              <a:cxnLst/>
              <a:rect l="l" t="t" r="r" b="b"/>
              <a:pathLst>
                <a:path w="27940" h="892810">
                  <a:moveTo>
                    <a:pt x="27922" y="892584"/>
                  </a:moveTo>
                  <a:lnTo>
                    <a:pt x="27922" y="0"/>
                  </a:lnTo>
                </a:path>
                <a:path w="27940" h="892810">
                  <a:moveTo>
                    <a:pt x="27922" y="0"/>
                  </a:moveTo>
                  <a:lnTo>
                    <a:pt x="25130" y="0"/>
                  </a:lnTo>
                </a:path>
                <a:path w="27940" h="892810">
                  <a:moveTo>
                    <a:pt x="25130" y="0"/>
                  </a:moveTo>
                  <a:lnTo>
                    <a:pt x="3722" y="0"/>
                  </a:lnTo>
                </a:path>
                <a:path w="27940" h="892810">
                  <a:moveTo>
                    <a:pt x="3722" y="0"/>
                  </a:moveTo>
                  <a:lnTo>
                    <a:pt x="0" y="0"/>
                  </a:lnTo>
                </a:path>
                <a:path w="27940" h="892810">
                  <a:moveTo>
                    <a:pt x="0" y="0"/>
                  </a:moveTo>
                  <a:lnTo>
                    <a:pt x="0" y="892584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67" name="object 22667"/>
            <p:cNvSpPr/>
            <p:nvPr/>
          </p:nvSpPr>
          <p:spPr>
            <a:xfrm>
              <a:off x="6616668" y="2952323"/>
              <a:ext cx="21590" cy="914400"/>
            </a:xfrm>
            <a:custGeom>
              <a:avLst/>
              <a:gdLst/>
              <a:ahLst/>
              <a:cxnLst/>
              <a:rect l="l" t="t" r="r" b="b"/>
              <a:pathLst>
                <a:path w="21590" h="914400">
                  <a:moveTo>
                    <a:pt x="21407" y="0"/>
                  </a:moveTo>
                  <a:lnTo>
                    <a:pt x="21407" y="888861"/>
                  </a:lnTo>
                </a:path>
                <a:path w="21590" h="914400">
                  <a:moveTo>
                    <a:pt x="21407" y="888861"/>
                  </a:moveTo>
                  <a:lnTo>
                    <a:pt x="21407" y="892584"/>
                  </a:lnTo>
                </a:path>
                <a:path w="21590" h="914400">
                  <a:moveTo>
                    <a:pt x="21407" y="892584"/>
                  </a:moveTo>
                  <a:lnTo>
                    <a:pt x="21407" y="913991"/>
                  </a:lnTo>
                </a:path>
                <a:path w="21590" h="914400">
                  <a:moveTo>
                    <a:pt x="21407" y="0"/>
                  </a:moveTo>
                  <a:lnTo>
                    <a:pt x="0" y="0"/>
                  </a:lnTo>
                </a:path>
                <a:path w="21590" h="914400">
                  <a:moveTo>
                    <a:pt x="0" y="0"/>
                  </a:moveTo>
                  <a:lnTo>
                    <a:pt x="0" y="888861"/>
                  </a:lnTo>
                </a:path>
                <a:path w="21590" h="914400">
                  <a:moveTo>
                    <a:pt x="0" y="888861"/>
                  </a:moveTo>
                  <a:lnTo>
                    <a:pt x="0" y="892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668" name="object 22668"/>
          <p:cNvSpPr/>
          <p:nvPr/>
        </p:nvSpPr>
        <p:spPr>
          <a:xfrm>
            <a:off x="8594503" y="452993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69" name="object 22669"/>
          <p:cNvSpPr/>
          <p:nvPr/>
        </p:nvSpPr>
        <p:spPr>
          <a:xfrm>
            <a:off x="8506082" y="4411732"/>
            <a:ext cx="41275" cy="19050"/>
          </a:xfrm>
          <a:custGeom>
            <a:avLst/>
            <a:gdLst/>
            <a:ahLst/>
            <a:cxnLst/>
            <a:rect l="l" t="t" r="r" b="b"/>
            <a:pathLst>
              <a:path w="41275" h="19050">
                <a:moveTo>
                  <a:pt x="0" y="6515"/>
                </a:moveTo>
                <a:lnTo>
                  <a:pt x="0" y="4653"/>
                </a:lnTo>
              </a:path>
              <a:path w="41275" h="19050">
                <a:moveTo>
                  <a:pt x="4653" y="930"/>
                </a:moveTo>
                <a:lnTo>
                  <a:pt x="2792" y="0"/>
                </a:lnTo>
              </a:path>
              <a:path w="41275" h="19050">
                <a:moveTo>
                  <a:pt x="2792" y="0"/>
                </a:moveTo>
                <a:lnTo>
                  <a:pt x="930" y="0"/>
                </a:lnTo>
              </a:path>
              <a:path w="41275" h="19050">
                <a:moveTo>
                  <a:pt x="20476" y="18614"/>
                </a:moveTo>
                <a:lnTo>
                  <a:pt x="40952" y="1861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70" name="object 22670"/>
          <p:cNvSpPr/>
          <p:nvPr/>
        </p:nvSpPr>
        <p:spPr>
          <a:xfrm>
            <a:off x="8526558" y="4546690"/>
            <a:ext cx="20955" cy="0"/>
          </a:xfrm>
          <a:custGeom>
            <a:avLst/>
            <a:gdLst/>
            <a:ahLst/>
            <a:cxnLst/>
            <a:rect l="l" t="t" r="r" b="b"/>
            <a:pathLst>
              <a:path w="20954">
                <a:moveTo>
                  <a:pt x="0" y="0"/>
                </a:moveTo>
                <a:lnTo>
                  <a:pt x="204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71" name="object 22671"/>
          <p:cNvSpPr/>
          <p:nvPr/>
        </p:nvSpPr>
        <p:spPr>
          <a:xfrm>
            <a:off x="8452098" y="4477815"/>
            <a:ext cx="3810" cy="13970"/>
          </a:xfrm>
          <a:custGeom>
            <a:avLst/>
            <a:gdLst/>
            <a:ahLst/>
            <a:cxnLst/>
            <a:rect l="l" t="t" r="r" b="b"/>
            <a:pathLst>
              <a:path w="3809" h="13970">
                <a:moveTo>
                  <a:pt x="1861" y="7445"/>
                </a:moveTo>
                <a:lnTo>
                  <a:pt x="3722" y="3722"/>
                </a:lnTo>
              </a:path>
              <a:path w="3809" h="13970">
                <a:moveTo>
                  <a:pt x="3722" y="2792"/>
                </a:moveTo>
                <a:lnTo>
                  <a:pt x="1861" y="7445"/>
                </a:lnTo>
              </a:path>
              <a:path w="3809" h="13970">
                <a:moveTo>
                  <a:pt x="0" y="11168"/>
                </a:moveTo>
                <a:lnTo>
                  <a:pt x="0" y="8376"/>
                </a:lnTo>
              </a:path>
              <a:path w="3809" h="13970">
                <a:moveTo>
                  <a:pt x="0" y="8376"/>
                </a:moveTo>
                <a:lnTo>
                  <a:pt x="2792" y="7445"/>
                </a:lnTo>
              </a:path>
              <a:path w="3809" h="13970">
                <a:moveTo>
                  <a:pt x="3722" y="7445"/>
                </a:moveTo>
                <a:lnTo>
                  <a:pt x="2792" y="7445"/>
                </a:lnTo>
              </a:path>
              <a:path w="3809" h="13970">
                <a:moveTo>
                  <a:pt x="3722" y="13961"/>
                </a:moveTo>
                <a:lnTo>
                  <a:pt x="37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72" name="object 22672"/>
          <p:cNvSpPr/>
          <p:nvPr/>
        </p:nvSpPr>
        <p:spPr>
          <a:xfrm>
            <a:off x="8511666" y="4435001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2792" y="0"/>
                </a:lnTo>
              </a:path>
              <a:path w="6984">
                <a:moveTo>
                  <a:pt x="2792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73" name="object 22673"/>
          <p:cNvSpPr/>
          <p:nvPr/>
        </p:nvSpPr>
        <p:spPr>
          <a:xfrm>
            <a:off x="8477229" y="4477815"/>
            <a:ext cx="5715" cy="21590"/>
          </a:xfrm>
          <a:custGeom>
            <a:avLst/>
            <a:gdLst/>
            <a:ahLst/>
            <a:cxnLst/>
            <a:rect l="l" t="t" r="r" b="b"/>
            <a:pathLst>
              <a:path w="5715" h="21589">
                <a:moveTo>
                  <a:pt x="5584" y="21407"/>
                </a:moveTo>
                <a:lnTo>
                  <a:pt x="5584" y="11168"/>
                </a:lnTo>
              </a:path>
              <a:path w="5715" h="21589">
                <a:moveTo>
                  <a:pt x="5584" y="11168"/>
                </a:moveTo>
                <a:lnTo>
                  <a:pt x="5584" y="930"/>
                </a:lnTo>
              </a:path>
              <a:path w="5715" h="21589">
                <a:moveTo>
                  <a:pt x="0" y="21407"/>
                </a:moveTo>
                <a:lnTo>
                  <a:pt x="0" y="11168"/>
                </a:lnTo>
              </a:path>
              <a:path w="5715" h="21589">
                <a:moveTo>
                  <a:pt x="0" y="111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74" name="object 22674"/>
          <p:cNvSpPr/>
          <p:nvPr/>
        </p:nvSpPr>
        <p:spPr>
          <a:xfrm>
            <a:off x="8587988" y="4532729"/>
            <a:ext cx="10795" cy="3810"/>
          </a:xfrm>
          <a:custGeom>
            <a:avLst/>
            <a:gdLst/>
            <a:ahLst/>
            <a:cxnLst/>
            <a:rect l="l" t="t" r="r" b="b"/>
            <a:pathLst>
              <a:path w="10795" h="3810">
                <a:moveTo>
                  <a:pt x="10238" y="2792"/>
                </a:moveTo>
                <a:lnTo>
                  <a:pt x="8376" y="3722"/>
                </a:lnTo>
              </a:path>
              <a:path w="10795" h="3810">
                <a:moveTo>
                  <a:pt x="8376" y="3722"/>
                </a:moveTo>
                <a:lnTo>
                  <a:pt x="5584" y="3722"/>
                </a:lnTo>
              </a:path>
              <a:path w="10795" h="3810">
                <a:moveTo>
                  <a:pt x="0" y="0"/>
                </a:moveTo>
                <a:lnTo>
                  <a:pt x="5584" y="37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75" name="object 22675"/>
          <p:cNvSpPr/>
          <p:nvPr/>
        </p:nvSpPr>
        <p:spPr>
          <a:xfrm>
            <a:off x="8587988" y="4440585"/>
            <a:ext cx="11430" cy="13335"/>
          </a:xfrm>
          <a:custGeom>
            <a:avLst/>
            <a:gdLst/>
            <a:ahLst/>
            <a:cxnLst/>
            <a:rect l="l" t="t" r="r" b="b"/>
            <a:pathLst>
              <a:path w="11429" h="13335">
                <a:moveTo>
                  <a:pt x="2792" y="1861"/>
                </a:moveTo>
                <a:lnTo>
                  <a:pt x="4653" y="930"/>
                </a:lnTo>
              </a:path>
              <a:path w="11429" h="13335">
                <a:moveTo>
                  <a:pt x="9307" y="3722"/>
                </a:moveTo>
                <a:lnTo>
                  <a:pt x="11168" y="12099"/>
                </a:lnTo>
              </a:path>
              <a:path w="11429" h="13335">
                <a:moveTo>
                  <a:pt x="9307" y="3722"/>
                </a:moveTo>
                <a:lnTo>
                  <a:pt x="10238" y="12099"/>
                </a:lnTo>
              </a:path>
              <a:path w="11429" h="13335">
                <a:moveTo>
                  <a:pt x="6515" y="13030"/>
                </a:moveTo>
                <a:lnTo>
                  <a:pt x="5584" y="6515"/>
                </a:lnTo>
              </a:path>
              <a:path w="11429" h="13335">
                <a:moveTo>
                  <a:pt x="5584" y="6515"/>
                </a:moveTo>
                <a:lnTo>
                  <a:pt x="6515" y="13030"/>
                </a:lnTo>
              </a:path>
              <a:path w="11429" h="13335">
                <a:moveTo>
                  <a:pt x="9307" y="4653"/>
                </a:moveTo>
                <a:lnTo>
                  <a:pt x="10238" y="1861"/>
                </a:lnTo>
              </a:path>
              <a:path w="11429" h="13335">
                <a:moveTo>
                  <a:pt x="10238" y="1861"/>
                </a:moveTo>
                <a:lnTo>
                  <a:pt x="9307" y="0"/>
                </a:lnTo>
              </a:path>
              <a:path w="11429" h="13335">
                <a:moveTo>
                  <a:pt x="3722" y="8376"/>
                </a:moveTo>
                <a:lnTo>
                  <a:pt x="9307" y="4653"/>
                </a:lnTo>
              </a:path>
              <a:path w="11429" h="13335">
                <a:moveTo>
                  <a:pt x="930" y="10238"/>
                </a:moveTo>
                <a:lnTo>
                  <a:pt x="930" y="7445"/>
                </a:lnTo>
              </a:path>
              <a:path w="11429" h="13335">
                <a:moveTo>
                  <a:pt x="930" y="7445"/>
                </a:moveTo>
                <a:lnTo>
                  <a:pt x="0" y="37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76" name="object 22676"/>
          <p:cNvSpPr/>
          <p:nvPr/>
        </p:nvSpPr>
        <p:spPr>
          <a:xfrm>
            <a:off x="8585195" y="4526214"/>
            <a:ext cx="9525" cy="15240"/>
          </a:xfrm>
          <a:custGeom>
            <a:avLst/>
            <a:gdLst/>
            <a:ahLst/>
            <a:cxnLst/>
            <a:rect l="l" t="t" r="r" b="b"/>
            <a:pathLst>
              <a:path w="9525" h="15239">
                <a:moveTo>
                  <a:pt x="0" y="12099"/>
                </a:moveTo>
                <a:lnTo>
                  <a:pt x="2792" y="6515"/>
                </a:lnTo>
              </a:path>
              <a:path w="9525" h="15239">
                <a:moveTo>
                  <a:pt x="2792" y="6515"/>
                </a:moveTo>
                <a:lnTo>
                  <a:pt x="4653" y="0"/>
                </a:lnTo>
              </a:path>
              <a:path w="9525" h="15239">
                <a:moveTo>
                  <a:pt x="5584" y="8376"/>
                </a:moveTo>
                <a:lnTo>
                  <a:pt x="930" y="10238"/>
                </a:lnTo>
              </a:path>
              <a:path w="9525" h="15239">
                <a:moveTo>
                  <a:pt x="930" y="10238"/>
                </a:moveTo>
                <a:lnTo>
                  <a:pt x="5584" y="8376"/>
                </a:lnTo>
              </a:path>
              <a:path w="9525" h="15239">
                <a:moveTo>
                  <a:pt x="8376" y="10238"/>
                </a:moveTo>
                <a:lnTo>
                  <a:pt x="930" y="13961"/>
                </a:lnTo>
              </a:path>
              <a:path w="9525" h="15239">
                <a:moveTo>
                  <a:pt x="9307" y="10238"/>
                </a:moveTo>
                <a:lnTo>
                  <a:pt x="930" y="14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77" name="object 22677"/>
          <p:cNvSpPr/>
          <p:nvPr/>
        </p:nvSpPr>
        <p:spPr>
          <a:xfrm>
            <a:off x="8510736" y="4412663"/>
            <a:ext cx="8890" cy="6985"/>
          </a:xfrm>
          <a:custGeom>
            <a:avLst/>
            <a:gdLst/>
            <a:ahLst/>
            <a:cxnLst/>
            <a:rect l="l" t="t" r="r" b="b"/>
            <a:pathLst>
              <a:path w="8890" h="6985">
                <a:moveTo>
                  <a:pt x="1861" y="6515"/>
                </a:moveTo>
                <a:lnTo>
                  <a:pt x="0" y="0"/>
                </a:lnTo>
              </a:path>
              <a:path w="8890" h="6985">
                <a:moveTo>
                  <a:pt x="7445" y="5584"/>
                </a:moveTo>
                <a:lnTo>
                  <a:pt x="1861" y="4653"/>
                </a:lnTo>
              </a:path>
              <a:path w="8890" h="6985">
                <a:moveTo>
                  <a:pt x="7445" y="5584"/>
                </a:moveTo>
                <a:lnTo>
                  <a:pt x="930" y="4653"/>
                </a:lnTo>
              </a:path>
              <a:path w="8890" h="6985">
                <a:moveTo>
                  <a:pt x="0" y="0"/>
                </a:moveTo>
                <a:lnTo>
                  <a:pt x="8376" y="1861"/>
                </a:lnTo>
              </a:path>
              <a:path w="8890" h="6985">
                <a:moveTo>
                  <a:pt x="0" y="0"/>
                </a:moveTo>
                <a:lnTo>
                  <a:pt x="8376" y="18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78" name="object 22678"/>
          <p:cNvSpPr/>
          <p:nvPr/>
        </p:nvSpPr>
        <p:spPr>
          <a:xfrm>
            <a:off x="8501428" y="4558790"/>
            <a:ext cx="6985" cy="6985"/>
          </a:xfrm>
          <a:custGeom>
            <a:avLst/>
            <a:gdLst/>
            <a:ahLst/>
            <a:cxnLst/>
            <a:rect l="l" t="t" r="r" b="b"/>
            <a:pathLst>
              <a:path w="6984" h="6985">
                <a:moveTo>
                  <a:pt x="3722" y="2792"/>
                </a:moveTo>
                <a:lnTo>
                  <a:pt x="0" y="0"/>
                </a:lnTo>
              </a:path>
              <a:path w="6984" h="6985">
                <a:moveTo>
                  <a:pt x="3722" y="3722"/>
                </a:moveTo>
                <a:lnTo>
                  <a:pt x="0" y="0"/>
                </a:lnTo>
              </a:path>
              <a:path w="6984" h="6985">
                <a:moveTo>
                  <a:pt x="6515" y="6515"/>
                </a:moveTo>
                <a:lnTo>
                  <a:pt x="4653" y="5584"/>
                </a:lnTo>
              </a:path>
              <a:path w="6984" h="6985">
                <a:moveTo>
                  <a:pt x="4653" y="5584"/>
                </a:moveTo>
                <a:lnTo>
                  <a:pt x="3722" y="3722"/>
                </a:lnTo>
              </a:path>
              <a:path w="6984" h="6985">
                <a:moveTo>
                  <a:pt x="4653" y="0"/>
                </a:moveTo>
                <a:lnTo>
                  <a:pt x="3722" y="27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679" name="object 22679"/>
          <p:cNvGrpSpPr/>
          <p:nvPr/>
        </p:nvGrpSpPr>
        <p:grpSpPr>
          <a:xfrm>
            <a:off x="8481883" y="4502015"/>
            <a:ext cx="69850" cy="65405"/>
            <a:chOff x="8481883" y="4502015"/>
            <a:chExt cx="69850" cy="65405"/>
          </a:xfrm>
        </p:grpSpPr>
        <p:sp>
          <p:nvSpPr>
            <p:cNvPr id="22680" name="object 22680"/>
            <p:cNvSpPr/>
            <p:nvPr/>
          </p:nvSpPr>
          <p:spPr>
            <a:xfrm>
              <a:off x="8482813" y="4502015"/>
              <a:ext cx="29209" cy="59690"/>
            </a:xfrm>
            <a:custGeom>
              <a:avLst/>
              <a:gdLst/>
              <a:ahLst/>
              <a:cxnLst/>
              <a:rect l="l" t="t" r="r" b="b"/>
              <a:pathLst>
                <a:path w="29209" h="59689">
                  <a:moveTo>
                    <a:pt x="0" y="0"/>
                  </a:moveTo>
                  <a:lnTo>
                    <a:pt x="0" y="6515"/>
                  </a:lnTo>
                </a:path>
                <a:path w="29209" h="59689">
                  <a:moveTo>
                    <a:pt x="0" y="6515"/>
                  </a:moveTo>
                  <a:lnTo>
                    <a:pt x="0" y="13961"/>
                  </a:lnTo>
                </a:path>
                <a:path w="29209" h="59689">
                  <a:moveTo>
                    <a:pt x="0" y="13961"/>
                  </a:moveTo>
                  <a:lnTo>
                    <a:pt x="930" y="20476"/>
                  </a:lnTo>
                </a:path>
                <a:path w="29209" h="59689">
                  <a:moveTo>
                    <a:pt x="930" y="20476"/>
                  </a:moveTo>
                  <a:lnTo>
                    <a:pt x="2792" y="27922"/>
                  </a:lnTo>
                </a:path>
                <a:path w="29209" h="59689">
                  <a:moveTo>
                    <a:pt x="2792" y="27922"/>
                  </a:moveTo>
                  <a:lnTo>
                    <a:pt x="4653" y="33506"/>
                  </a:lnTo>
                </a:path>
                <a:path w="29209" h="59689">
                  <a:moveTo>
                    <a:pt x="4653" y="33506"/>
                  </a:moveTo>
                  <a:lnTo>
                    <a:pt x="7445" y="38160"/>
                  </a:lnTo>
                </a:path>
                <a:path w="29209" h="59689">
                  <a:moveTo>
                    <a:pt x="7445" y="38160"/>
                  </a:moveTo>
                  <a:lnTo>
                    <a:pt x="11168" y="40022"/>
                  </a:lnTo>
                </a:path>
                <a:path w="29209" h="59689">
                  <a:moveTo>
                    <a:pt x="11168" y="40022"/>
                  </a:moveTo>
                  <a:lnTo>
                    <a:pt x="15822" y="41883"/>
                  </a:lnTo>
                </a:path>
                <a:path w="29209" h="59689">
                  <a:moveTo>
                    <a:pt x="15822" y="41883"/>
                  </a:moveTo>
                  <a:lnTo>
                    <a:pt x="20476" y="41883"/>
                  </a:lnTo>
                </a:path>
                <a:path w="29209" h="59689">
                  <a:moveTo>
                    <a:pt x="20476" y="41883"/>
                  </a:moveTo>
                  <a:lnTo>
                    <a:pt x="25130" y="40952"/>
                  </a:lnTo>
                </a:path>
                <a:path w="29209" h="59689">
                  <a:moveTo>
                    <a:pt x="25130" y="40952"/>
                  </a:moveTo>
                  <a:lnTo>
                    <a:pt x="28853" y="40952"/>
                  </a:lnTo>
                </a:path>
                <a:path w="29209" h="59689">
                  <a:moveTo>
                    <a:pt x="28853" y="40952"/>
                  </a:moveTo>
                  <a:lnTo>
                    <a:pt x="26991" y="44675"/>
                  </a:lnTo>
                </a:path>
                <a:path w="29209" h="59689">
                  <a:moveTo>
                    <a:pt x="15822" y="56775"/>
                  </a:moveTo>
                  <a:lnTo>
                    <a:pt x="15822" y="57706"/>
                  </a:lnTo>
                </a:path>
                <a:path w="29209" h="59689">
                  <a:moveTo>
                    <a:pt x="15822" y="57706"/>
                  </a:moveTo>
                  <a:lnTo>
                    <a:pt x="16753" y="58636"/>
                  </a:lnTo>
                </a:path>
                <a:path w="29209" h="59689">
                  <a:moveTo>
                    <a:pt x="16753" y="58636"/>
                  </a:moveTo>
                  <a:lnTo>
                    <a:pt x="17684" y="5956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81" name="object 22681"/>
            <p:cNvSpPr/>
            <p:nvPr/>
          </p:nvSpPr>
          <p:spPr>
            <a:xfrm>
              <a:off x="8499566" y="4560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82" name="object 22682"/>
            <p:cNvSpPr/>
            <p:nvPr/>
          </p:nvSpPr>
          <p:spPr>
            <a:xfrm>
              <a:off x="8500497" y="4561582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90" h="5079">
                  <a:moveTo>
                    <a:pt x="0" y="0"/>
                  </a:moveTo>
                  <a:lnTo>
                    <a:pt x="930" y="930"/>
                  </a:lnTo>
                </a:path>
                <a:path w="8890" h="5079">
                  <a:moveTo>
                    <a:pt x="930" y="930"/>
                  </a:moveTo>
                  <a:lnTo>
                    <a:pt x="1861" y="1861"/>
                  </a:lnTo>
                </a:path>
                <a:path w="8890" h="5079">
                  <a:moveTo>
                    <a:pt x="1861" y="1861"/>
                  </a:moveTo>
                  <a:lnTo>
                    <a:pt x="2792" y="2792"/>
                  </a:lnTo>
                </a:path>
                <a:path w="8890" h="5079">
                  <a:moveTo>
                    <a:pt x="2792" y="2792"/>
                  </a:moveTo>
                  <a:lnTo>
                    <a:pt x="3722" y="2792"/>
                  </a:lnTo>
                </a:path>
                <a:path w="8890" h="5079">
                  <a:moveTo>
                    <a:pt x="3722" y="2792"/>
                  </a:moveTo>
                  <a:lnTo>
                    <a:pt x="4653" y="3722"/>
                  </a:lnTo>
                </a:path>
                <a:path w="8890" h="5079">
                  <a:moveTo>
                    <a:pt x="4653" y="3722"/>
                  </a:moveTo>
                  <a:lnTo>
                    <a:pt x="5584" y="4653"/>
                  </a:lnTo>
                </a:path>
                <a:path w="8890" h="5079">
                  <a:moveTo>
                    <a:pt x="5584" y="4653"/>
                  </a:moveTo>
                  <a:lnTo>
                    <a:pt x="7445" y="3722"/>
                  </a:lnTo>
                </a:path>
                <a:path w="8890" h="5079">
                  <a:moveTo>
                    <a:pt x="7445" y="3722"/>
                  </a:moveTo>
                  <a:lnTo>
                    <a:pt x="8376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83" name="object 22683"/>
            <p:cNvSpPr/>
            <p:nvPr/>
          </p:nvSpPr>
          <p:spPr>
            <a:xfrm>
              <a:off x="8507943" y="45643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84" name="object 22684"/>
            <p:cNvSpPr/>
            <p:nvPr/>
          </p:nvSpPr>
          <p:spPr>
            <a:xfrm>
              <a:off x="8508874" y="45634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861"/>
                  </a:moveTo>
                  <a:lnTo>
                    <a:pt x="930" y="930"/>
                  </a:lnTo>
                </a:path>
                <a:path w="1904" h="1904">
                  <a:moveTo>
                    <a:pt x="930" y="930"/>
                  </a:moveTo>
                  <a:lnTo>
                    <a:pt x="1861" y="930"/>
                  </a:lnTo>
                </a:path>
                <a:path w="1904" h="1904">
                  <a:moveTo>
                    <a:pt x="1861" y="93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85" name="object 22685"/>
            <p:cNvSpPr/>
            <p:nvPr/>
          </p:nvSpPr>
          <p:spPr>
            <a:xfrm>
              <a:off x="8509805" y="45625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86" name="object 22686"/>
            <p:cNvSpPr/>
            <p:nvPr/>
          </p:nvSpPr>
          <p:spPr>
            <a:xfrm>
              <a:off x="8510736" y="4542037"/>
              <a:ext cx="41275" cy="21590"/>
            </a:xfrm>
            <a:custGeom>
              <a:avLst/>
              <a:gdLst/>
              <a:ahLst/>
              <a:cxnLst/>
              <a:rect l="l" t="t" r="r" b="b"/>
              <a:pathLst>
                <a:path w="41275" h="21589">
                  <a:moveTo>
                    <a:pt x="0" y="21407"/>
                  </a:moveTo>
                  <a:lnTo>
                    <a:pt x="1861" y="16753"/>
                  </a:lnTo>
                </a:path>
                <a:path w="41275" h="21589">
                  <a:moveTo>
                    <a:pt x="5584" y="4653"/>
                  </a:moveTo>
                  <a:lnTo>
                    <a:pt x="7445" y="0"/>
                  </a:lnTo>
                </a:path>
                <a:path w="41275" h="21589">
                  <a:moveTo>
                    <a:pt x="7445" y="0"/>
                  </a:moveTo>
                  <a:lnTo>
                    <a:pt x="13030" y="0"/>
                  </a:lnTo>
                </a:path>
                <a:path w="41275" h="21589">
                  <a:moveTo>
                    <a:pt x="13030" y="0"/>
                  </a:moveTo>
                  <a:lnTo>
                    <a:pt x="15822" y="0"/>
                  </a:lnTo>
                </a:path>
                <a:path w="41275" h="21589">
                  <a:moveTo>
                    <a:pt x="36299" y="3722"/>
                  </a:moveTo>
                  <a:lnTo>
                    <a:pt x="39091" y="4653"/>
                  </a:lnTo>
                </a:path>
                <a:path w="41275" h="21589">
                  <a:moveTo>
                    <a:pt x="39091" y="4653"/>
                  </a:moveTo>
                  <a:lnTo>
                    <a:pt x="40952" y="465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687" name="object 22687"/>
          <p:cNvGrpSpPr/>
          <p:nvPr/>
        </p:nvGrpSpPr>
        <p:grpSpPr>
          <a:xfrm>
            <a:off x="8449306" y="4381948"/>
            <a:ext cx="168910" cy="177800"/>
            <a:chOff x="8449306" y="4381948"/>
            <a:chExt cx="168910" cy="177800"/>
          </a:xfrm>
        </p:grpSpPr>
        <p:sp>
          <p:nvSpPr>
            <p:cNvPr id="22688" name="object 22688"/>
            <p:cNvSpPr/>
            <p:nvPr/>
          </p:nvSpPr>
          <p:spPr>
            <a:xfrm>
              <a:off x="8505151" y="4409871"/>
              <a:ext cx="46990" cy="25400"/>
            </a:xfrm>
            <a:custGeom>
              <a:avLst/>
              <a:gdLst/>
              <a:ahLst/>
              <a:cxnLst/>
              <a:rect l="l" t="t" r="r" b="b"/>
              <a:pathLst>
                <a:path w="46990" h="25400">
                  <a:moveTo>
                    <a:pt x="46537" y="20476"/>
                  </a:moveTo>
                  <a:lnTo>
                    <a:pt x="44675" y="21407"/>
                  </a:lnTo>
                </a:path>
                <a:path w="46990" h="25400">
                  <a:moveTo>
                    <a:pt x="44675" y="21407"/>
                  </a:moveTo>
                  <a:lnTo>
                    <a:pt x="41883" y="22337"/>
                  </a:lnTo>
                </a:path>
                <a:path w="46990" h="25400">
                  <a:moveTo>
                    <a:pt x="21407" y="25130"/>
                  </a:moveTo>
                  <a:lnTo>
                    <a:pt x="18614" y="25130"/>
                  </a:lnTo>
                </a:path>
                <a:path w="46990" h="25400">
                  <a:moveTo>
                    <a:pt x="18614" y="25130"/>
                  </a:moveTo>
                  <a:lnTo>
                    <a:pt x="13030" y="25130"/>
                  </a:lnTo>
                </a:path>
                <a:path w="46990" h="25400">
                  <a:moveTo>
                    <a:pt x="13030" y="25130"/>
                  </a:moveTo>
                  <a:lnTo>
                    <a:pt x="12099" y="20476"/>
                  </a:lnTo>
                </a:path>
                <a:path w="46990" h="25400">
                  <a:moveTo>
                    <a:pt x="13030" y="9307"/>
                  </a:moveTo>
                  <a:lnTo>
                    <a:pt x="13961" y="1861"/>
                  </a:lnTo>
                </a:path>
                <a:path w="46990" h="25400">
                  <a:moveTo>
                    <a:pt x="13961" y="1861"/>
                  </a:moveTo>
                  <a:lnTo>
                    <a:pt x="12099" y="1861"/>
                  </a:lnTo>
                </a:path>
                <a:path w="46990" h="25400">
                  <a:moveTo>
                    <a:pt x="12099" y="1861"/>
                  </a:moveTo>
                  <a:lnTo>
                    <a:pt x="11168" y="930"/>
                  </a:lnTo>
                </a:path>
                <a:path w="46990" h="25400">
                  <a:moveTo>
                    <a:pt x="11168" y="930"/>
                  </a:moveTo>
                  <a:lnTo>
                    <a:pt x="9307" y="930"/>
                  </a:lnTo>
                </a:path>
                <a:path w="46990" h="25400">
                  <a:moveTo>
                    <a:pt x="9307" y="930"/>
                  </a:moveTo>
                  <a:lnTo>
                    <a:pt x="7445" y="0"/>
                  </a:lnTo>
                </a:path>
                <a:path w="46990" h="25400">
                  <a:moveTo>
                    <a:pt x="7445" y="0"/>
                  </a:moveTo>
                  <a:lnTo>
                    <a:pt x="5584" y="0"/>
                  </a:lnTo>
                </a:path>
                <a:path w="46990" h="25400">
                  <a:moveTo>
                    <a:pt x="5584" y="0"/>
                  </a:moveTo>
                  <a:lnTo>
                    <a:pt x="3722" y="0"/>
                  </a:lnTo>
                </a:path>
                <a:path w="46990" h="25400">
                  <a:moveTo>
                    <a:pt x="3722" y="0"/>
                  </a:moveTo>
                  <a:lnTo>
                    <a:pt x="1861" y="0"/>
                  </a:lnTo>
                </a:path>
                <a:path w="46990" h="25400">
                  <a:moveTo>
                    <a:pt x="1861" y="0"/>
                  </a:moveTo>
                  <a:lnTo>
                    <a:pt x="1861" y="1861"/>
                  </a:lnTo>
                </a:path>
                <a:path w="46990" h="25400">
                  <a:moveTo>
                    <a:pt x="1861" y="1861"/>
                  </a:moveTo>
                  <a:lnTo>
                    <a:pt x="930" y="2792"/>
                  </a:lnTo>
                </a:path>
                <a:path w="46990" h="25400">
                  <a:moveTo>
                    <a:pt x="930" y="2792"/>
                  </a:moveTo>
                  <a:lnTo>
                    <a:pt x="930" y="3722"/>
                  </a:lnTo>
                </a:path>
                <a:path w="46990" h="25400">
                  <a:moveTo>
                    <a:pt x="930" y="3722"/>
                  </a:moveTo>
                  <a:lnTo>
                    <a:pt x="0" y="3722"/>
                  </a:lnTo>
                </a:path>
                <a:path w="46990" h="25400">
                  <a:moveTo>
                    <a:pt x="0" y="3722"/>
                  </a:moveTo>
                  <a:lnTo>
                    <a:pt x="0" y="4653"/>
                  </a:lnTo>
                </a:path>
                <a:path w="46990" h="25400">
                  <a:moveTo>
                    <a:pt x="0" y="4653"/>
                  </a:moveTo>
                  <a:lnTo>
                    <a:pt x="0" y="5584"/>
                  </a:lnTo>
                </a:path>
                <a:path w="46990" h="25400">
                  <a:moveTo>
                    <a:pt x="0" y="5584"/>
                  </a:moveTo>
                  <a:lnTo>
                    <a:pt x="930" y="6515"/>
                  </a:lnTo>
                </a:path>
                <a:path w="46990" h="25400">
                  <a:moveTo>
                    <a:pt x="930" y="6515"/>
                  </a:moveTo>
                  <a:lnTo>
                    <a:pt x="93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89" name="object 22689"/>
            <p:cNvSpPr/>
            <p:nvPr/>
          </p:nvSpPr>
          <p:spPr>
            <a:xfrm>
              <a:off x="8505151" y="44173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90" name="object 22690"/>
            <p:cNvSpPr/>
            <p:nvPr/>
          </p:nvSpPr>
          <p:spPr>
            <a:xfrm>
              <a:off x="8477229" y="4430347"/>
              <a:ext cx="34925" cy="48895"/>
            </a:xfrm>
            <a:custGeom>
              <a:avLst/>
              <a:gdLst/>
              <a:ahLst/>
              <a:cxnLst/>
              <a:rect l="l" t="t" r="r" b="b"/>
              <a:pathLst>
                <a:path w="34925" h="48895">
                  <a:moveTo>
                    <a:pt x="32576" y="0"/>
                  </a:moveTo>
                  <a:lnTo>
                    <a:pt x="34437" y="4653"/>
                  </a:lnTo>
                </a:path>
                <a:path w="34925" h="48895">
                  <a:moveTo>
                    <a:pt x="34437" y="4653"/>
                  </a:moveTo>
                  <a:lnTo>
                    <a:pt x="30714" y="3722"/>
                  </a:lnTo>
                </a:path>
                <a:path w="34925" h="48895">
                  <a:moveTo>
                    <a:pt x="30714" y="3722"/>
                  </a:moveTo>
                  <a:lnTo>
                    <a:pt x="26060" y="3722"/>
                  </a:lnTo>
                </a:path>
                <a:path w="34925" h="48895">
                  <a:moveTo>
                    <a:pt x="26060" y="3722"/>
                  </a:moveTo>
                  <a:lnTo>
                    <a:pt x="21407" y="3722"/>
                  </a:lnTo>
                </a:path>
                <a:path w="34925" h="48895">
                  <a:moveTo>
                    <a:pt x="21407" y="3722"/>
                  </a:moveTo>
                  <a:lnTo>
                    <a:pt x="16753" y="4653"/>
                  </a:lnTo>
                </a:path>
                <a:path w="34925" h="48895">
                  <a:moveTo>
                    <a:pt x="16753" y="4653"/>
                  </a:moveTo>
                  <a:lnTo>
                    <a:pt x="13030" y="7445"/>
                  </a:lnTo>
                </a:path>
                <a:path w="34925" h="48895">
                  <a:moveTo>
                    <a:pt x="13030" y="7445"/>
                  </a:moveTo>
                  <a:lnTo>
                    <a:pt x="10238" y="11168"/>
                  </a:lnTo>
                </a:path>
                <a:path w="34925" h="48895">
                  <a:moveTo>
                    <a:pt x="10238" y="11168"/>
                  </a:moveTo>
                  <a:lnTo>
                    <a:pt x="8376" y="17684"/>
                  </a:lnTo>
                </a:path>
                <a:path w="34925" h="48895">
                  <a:moveTo>
                    <a:pt x="8376" y="17684"/>
                  </a:moveTo>
                  <a:lnTo>
                    <a:pt x="6515" y="24199"/>
                  </a:lnTo>
                </a:path>
                <a:path w="34925" h="48895">
                  <a:moveTo>
                    <a:pt x="6515" y="24199"/>
                  </a:moveTo>
                  <a:lnTo>
                    <a:pt x="5584" y="31645"/>
                  </a:lnTo>
                </a:path>
                <a:path w="34925" h="48895">
                  <a:moveTo>
                    <a:pt x="5584" y="31645"/>
                  </a:moveTo>
                  <a:lnTo>
                    <a:pt x="5584" y="38160"/>
                  </a:lnTo>
                </a:path>
                <a:path w="34925" h="48895">
                  <a:moveTo>
                    <a:pt x="5584" y="38160"/>
                  </a:moveTo>
                  <a:lnTo>
                    <a:pt x="5584" y="44675"/>
                  </a:lnTo>
                </a:path>
                <a:path w="34925" h="48895">
                  <a:moveTo>
                    <a:pt x="5584" y="44675"/>
                  </a:moveTo>
                  <a:lnTo>
                    <a:pt x="5584" y="48398"/>
                  </a:lnTo>
                </a:path>
                <a:path w="34925" h="48895">
                  <a:moveTo>
                    <a:pt x="5584" y="48398"/>
                  </a:moveTo>
                  <a:lnTo>
                    <a:pt x="0" y="47468"/>
                  </a:lnTo>
                </a:path>
                <a:path w="34925" h="48895">
                  <a:moveTo>
                    <a:pt x="0" y="47468"/>
                  </a:moveTo>
                  <a:lnTo>
                    <a:pt x="0" y="43745"/>
                  </a:lnTo>
                </a:path>
                <a:path w="34925" h="48895">
                  <a:moveTo>
                    <a:pt x="0" y="43745"/>
                  </a:moveTo>
                  <a:lnTo>
                    <a:pt x="930" y="40022"/>
                  </a:lnTo>
                </a:path>
                <a:path w="34925" h="48895">
                  <a:moveTo>
                    <a:pt x="930" y="40022"/>
                  </a:moveTo>
                  <a:lnTo>
                    <a:pt x="930" y="36299"/>
                  </a:lnTo>
                </a:path>
                <a:path w="34925" h="48895">
                  <a:moveTo>
                    <a:pt x="930" y="36299"/>
                  </a:moveTo>
                  <a:lnTo>
                    <a:pt x="930" y="32576"/>
                  </a:lnTo>
                </a:path>
                <a:path w="34925" h="48895">
                  <a:moveTo>
                    <a:pt x="930" y="32576"/>
                  </a:moveTo>
                  <a:lnTo>
                    <a:pt x="1861" y="28853"/>
                  </a:lnTo>
                </a:path>
                <a:path w="34925" h="48895">
                  <a:moveTo>
                    <a:pt x="1861" y="28853"/>
                  </a:moveTo>
                  <a:lnTo>
                    <a:pt x="1861" y="26060"/>
                  </a:lnTo>
                </a:path>
                <a:path w="34925" h="48895">
                  <a:moveTo>
                    <a:pt x="1861" y="26060"/>
                  </a:moveTo>
                  <a:lnTo>
                    <a:pt x="2792" y="22337"/>
                  </a:lnTo>
                </a:path>
                <a:path w="34925" h="48895">
                  <a:moveTo>
                    <a:pt x="2792" y="22337"/>
                  </a:moveTo>
                  <a:lnTo>
                    <a:pt x="2792" y="18614"/>
                  </a:lnTo>
                </a:path>
                <a:path w="34925" h="48895">
                  <a:moveTo>
                    <a:pt x="2792" y="18614"/>
                  </a:moveTo>
                  <a:lnTo>
                    <a:pt x="3722" y="15822"/>
                  </a:lnTo>
                </a:path>
                <a:path w="34925" h="48895">
                  <a:moveTo>
                    <a:pt x="3722" y="15822"/>
                  </a:moveTo>
                  <a:lnTo>
                    <a:pt x="3722" y="13030"/>
                  </a:lnTo>
                </a:path>
                <a:path w="34925" h="48895">
                  <a:moveTo>
                    <a:pt x="3722" y="13030"/>
                  </a:moveTo>
                  <a:lnTo>
                    <a:pt x="4653" y="10238"/>
                  </a:lnTo>
                </a:path>
                <a:path w="34925" h="48895">
                  <a:moveTo>
                    <a:pt x="4653" y="10238"/>
                  </a:moveTo>
                  <a:lnTo>
                    <a:pt x="4653" y="8376"/>
                  </a:lnTo>
                </a:path>
                <a:path w="34925" h="48895">
                  <a:moveTo>
                    <a:pt x="4653" y="8376"/>
                  </a:moveTo>
                  <a:lnTo>
                    <a:pt x="4653" y="6515"/>
                  </a:lnTo>
                </a:path>
                <a:path w="34925" h="48895">
                  <a:moveTo>
                    <a:pt x="4653" y="6515"/>
                  </a:moveTo>
                  <a:lnTo>
                    <a:pt x="4653" y="5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91" name="object 22691"/>
            <p:cNvSpPr/>
            <p:nvPr/>
          </p:nvSpPr>
          <p:spPr>
            <a:xfrm>
              <a:off x="8480946" y="44350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92" name="object 22692"/>
            <p:cNvSpPr/>
            <p:nvPr/>
          </p:nvSpPr>
          <p:spPr>
            <a:xfrm>
              <a:off x="8463267" y="4431278"/>
              <a:ext cx="19050" cy="5080"/>
            </a:xfrm>
            <a:custGeom>
              <a:avLst/>
              <a:gdLst/>
              <a:ahLst/>
              <a:cxnLst/>
              <a:rect l="l" t="t" r="r" b="b"/>
              <a:pathLst>
                <a:path w="19050" h="5079">
                  <a:moveTo>
                    <a:pt x="18614" y="4653"/>
                  </a:moveTo>
                  <a:lnTo>
                    <a:pt x="18614" y="3722"/>
                  </a:lnTo>
                </a:path>
                <a:path w="19050" h="5079">
                  <a:moveTo>
                    <a:pt x="18614" y="3722"/>
                  </a:moveTo>
                  <a:lnTo>
                    <a:pt x="17684" y="3722"/>
                  </a:lnTo>
                </a:path>
                <a:path w="19050" h="5079">
                  <a:moveTo>
                    <a:pt x="17684" y="3722"/>
                  </a:moveTo>
                  <a:lnTo>
                    <a:pt x="16753" y="3722"/>
                  </a:lnTo>
                </a:path>
                <a:path w="19050" h="5079">
                  <a:moveTo>
                    <a:pt x="16753" y="3722"/>
                  </a:moveTo>
                  <a:lnTo>
                    <a:pt x="2792" y="930"/>
                  </a:lnTo>
                </a:path>
                <a:path w="19050" h="5079">
                  <a:moveTo>
                    <a:pt x="2792" y="930"/>
                  </a:moveTo>
                  <a:lnTo>
                    <a:pt x="1861" y="930"/>
                  </a:lnTo>
                </a:path>
                <a:path w="19050" h="5079">
                  <a:moveTo>
                    <a:pt x="1861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93" name="object 22693"/>
            <p:cNvSpPr/>
            <p:nvPr/>
          </p:nvSpPr>
          <p:spPr>
            <a:xfrm>
              <a:off x="8462336" y="44303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94" name="object 22694"/>
            <p:cNvSpPr/>
            <p:nvPr/>
          </p:nvSpPr>
          <p:spPr>
            <a:xfrm>
              <a:off x="8463267" y="442941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0" y="1861"/>
                  </a:moveTo>
                  <a:lnTo>
                    <a:pt x="0" y="930"/>
                  </a:lnTo>
                </a:path>
                <a:path h="1904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95" name="object 22695"/>
            <p:cNvSpPr/>
            <p:nvPr/>
          </p:nvSpPr>
          <p:spPr>
            <a:xfrm>
              <a:off x="8462336" y="44284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96" name="object 22696"/>
            <p:cNvSpPr/>
            <p:nvPr/>
          </p:nvSpPr>
          <p:spPr>
            <a:xfrm>
              <a:off x="8462337" y="44294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97" name="object 22697"/>
            <p:cNvSpPr/>
            <p:nvPr/>
          </p:nvSpPr>
          <p:spPr>
            <a:xfrm>
              <a:off x="8461406" y="44284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98" name="object 22698"/>
            <p:cNvSpPr/>
            <p:nvPr/>
          </p:nvSpPr>
          <p:spPr>
            <a:xfrm>
              <a:off x="8460475" y="4429416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1861" y="0"/>
                  </a:moveTo>
                  <a:lnTo>
                    <a:pt x="930" y="930"/>
                  </a:lnTo>
                </a:path>
                <a:path w="1904" h="1270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99" name="object 22699"/>
            <p:cNvSpPr/>
            <p:nvPr/>
          </p:nvSpPr>
          <p:spPr>
            <a:xfrm>
              <a:off x="8459544" y="4429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00" name="object 22700"/>
            <p:cNvSpPr/>
            <p:nvPr/>
          </p:nvSpPr>
          <p:spPr>
            <a:xfrm>
              <a:off x="8459544" y="4430347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930" y="0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01" name="object 22701"/>
            <p:cNvSpPr/>
            <p:nvPr/>
          </p:nvSpPr>
          <p:spPr>
            <a:xfrm>
              <a:off x="8458613" y="44312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02" name="object 22702"/>
            <p:cNvSpPr/>
            <p:nvPr/>
          </p:nvSpPr>
          <p:spPr>
            <a:xfrm>
              <a:off x="8450237" y="4432209"/>
              <a:ext cx="9525" cy="57785"/>
            </a:xfrm>
            <a:custGeom>
              <a:avLst/>
              <a:gdLst/>
              <a:ahLst/>
              <a:cxnLst/>
              <a:rect l="l" t="t" r="r" b="b"/>
              <a:pathLst>
                <a:path w="9525" h="57785">
                  <a:moveTo>
                    <a:pt x="9307" y="0"/>
                  </a:moveTo>
                  <a:lnTo>
                    <a:pt x="8376" y="1861"/>
                  </a:lnTo>
                </a:path>
                <a:path w="9525" h="57785">
                  <a:moveTo>
                    <a:pt x="8376" y="1861"/>
                  </a:moveTo>
                  <a:lnTo>
                    <a:pt x="8376" y="3722"/>
                  </a:lnTo>
                </a:path>
                <a:path w="9525" h="57785">
                  <a:moveTo>
                    <a:pt x="8376" y="3722"/>
                  </a:moveTo>
                  <a:lnTo>
                    <a:pt x="8376" y="6515"/>
                  </a:lnTo>
                </a:path>
                <a:path w="9525" h="57785">
                  <a:moveTo>
                    <a:pt x="8376" y="6515"/>
                  </a:moveTo>
                  <a:lnTo>
                    <a:pt x="7445" y="8376"/>
                  </a:lnTo>
                </a:path>
                <a:path w="9525" h="57785">
                  <a:moveTo>
                    <a:pt x="7445" y="8376"/>
                  </a:moveTo>
                  <a:lnTo>
                    <a:pt x="7445" y="10238"/>
                  </a:lnTo>
                </a:path>
                <a:path w="9525" h="57785">
                  <a:moveTo>
                    <a:pt x="7445" y="10238"/>
                  </a:moveTo>
                  <a:lnTo>
                    <a:pt x="7445" y="11168"/>
                  </a:lnTo>
                </a:path>
                <a:path w="9525" h="57785">
                  <a:moveTo>
                    <a:pt x="7445" y="11168"/>
                  </a:moveTo>
                  <a:lnTo>
                    <a:pt x="7445" y="13961"/>
                  </a:lnTo>
                </a:path>
                <a:path w="9525" h="57785">
                  <a:moveTo>
                    <a:pt x="7445" y="13961"/>
                  </a:moveTo>
                  <a:lnTo>
                    <a:pt x="7445" y="16753"/>
                  </a:lnTo>
                </a:path>
                <a:path w="9525" h="57785">
                  <a:moveTo>
                    <a:pt x="7445" y="16753"/>
                  </a:moveTo>
                  <a:lnTo>
                    <a:pt x="6515" y="20476"/>
                  </a:lnTo>
                </a:path>
                <a:path w="9525" h="57785">
                  <a:moveTo>
                    <a:pt x="6515" y="20476"/>
                  </a:moveTo>
                  <a:lnTo>
                    <a:pt x="6515" y="25130"/>
                  </a:lnTo>
                </a:path>
                <a:path w="9525" h="57785">
                  <a:moveTo>
                    <a:pt x="6515" y="25130"/>
                  </a:moveTo>
                  <a:lnTo>
                    <a:pt x="6515" y="28853"/>
                  </a:lnTo>
                </a:path>
                <a:path w="9525" h="57785">
                  <a:moveTo>
                    <a:pt x="6515" y="28853"/>
                  </a:moveTo>
                  <a:lnTo>
                    <a:pt x="6515" y="32576"/>
                  </a:lnTo>
                </a:path>
                <a:path w="9525" h="57785">
                  <a:moveTo>
                    <a:pt x="6515" y="32576"/>
                  </a:moveTo>
                  <a:lnTo>
                    <a:pt x="5584" y="36299"/>
                  </a:lnTo>
                </a:path>
                <a:path w="9525" h="57785">
                  <a:moveTo>
                    <a:pt x="5584" y="36299"/>
                  </a:moveTo>
                  <a:lnTo>
                    <a:pt x="5584" y="40952"/>
                  </a:lnTo>
                </a:path>
                <a:path w="9525" h="57785">
                  <a:moveTo>
                    <a:pt x="5584" y="40952"/>
                  </a:moveTo>
                  <a:lnTo>
                    <a:pt x="5584" y="44675"/>
                  </a:lnTo>
                </a:path>
                <a:path w="9525" h="57785">
                  <a:moveTo>
                    <a:pt x="5584" y="44675"/>
                  </a:moveTo>
                  <a:lnTo>
                    <a:pt x="5584" y="45606"/>
                  </a:lnTo>
                </a:path>
                <a:path w="9525" h="57785">
                  <a:moveTo>
                    <a:pt x="5584" y="45606"/>
                  </a:moveTo>
                  <a:lnTo>
                    <a:pt x="5584" y="44675"/>
                  </a:lnTo>
                </a:path>
                <a:path w="9525" h="57785">
                  <a:moveTo>
                    <a:pt x="5584" y="44675"/>
                  </a:moveTo>
                  <a:lnTo>
                    <a:pt x="4653" y="46537"/>
                  </a:lnTo>
                </a:path>
                <a:path w="9525" h="57785">
                  <a:moveTo>
                    <a:pt x="4653" y="46537"/>
                  </a:moveTo>
                  <a:lnTo>
                    <a:pt x="3722" y="47468"/>
                  </a:lnTo>
                </a:path>
                <a:path w="9525" h="57785">
                  <a:moveTo>
                    <a:pt x="3722" y="47468"/>
                  </a:moveTo>
                  <a:lnTo>
                    <a:pt x="2792" y="49329"/>
                  </a:lnTo>
                </a:path>
                <a:path w="9525" h="57785">
                  <a:moveTo>
                    <a:pt x="2792" y="49329"/>
                  </a:moveTo>
                  <a:lnTo>
                    <a:pt x="1861" y="51190"/>
                  </a:lnTo>
                </a:path>
                <a:path w="9525" h="57785">
                  <a:moveTo>
                    <a:pt x="1861" y="51190"/>
                  </a:moveTo>
                  <a:lnTo>
                    <a:pt x="930" y="53052"/>
                  </a:lnTo>
                </a:path>
                <a:path w="9525" h="57785">
                  <a:moveTo>
                    <a:pt x="930" y="53052"/>
                  </a:moveTo>
                  <a:lnTo>
                    <a:pt x="0" y="53983"/>
                  </a:lnTo>
                </a:path>
                <a:path w="9525" h="57785">
                  <a:moveTo>
                    <a:pt x="0" y="53983"/>
                  </a:moveTo>
                  <a:lnTo>
                    <a:pt x="0" y="55844"/>
                  </a:lnTo>
                </a:path>
                <a:path w="9525" h="57785">
                  <a:moveTo>
                    <a:pt x="0" y="55844"/>
                  </a:moveTo>
                  <a:lnTo>
                    <a:pt x="1861" y="56775"/>
                  </a:lnTo>
                </a:path>
                <a:path w="9525" h="57785">
                  <a:moveTo>
                    <a:pt x="1861" y="56775"/>
                  </a:moveTo>
                  <a:lnTo>
                    <a:pt x="1861" y="5770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03" name="object 22703"/>
            <p:cNvSpPr/>
            <p:nvPr/>
          </p:nvSpPr>
          <p:spPr>
            <a:xfrm>
              <a:off x="8451167" y="44889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04" name="object 22704"/>
            <p:cNvSpPr/>
            <p:nvPr/>
          </p:nvSpPr>
          <p:spPr>
            <a:xfrm>
              <a:off x="8452098" y="448991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05" name="object 22705"/>
            <p:cNvSpPr/>
            <p:nvPr/>
          </p:nvSpPr>
          <p:spPr>
            <a:xfrm>
              <a:off x="8452098" y="44899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06" name="object 22706"/>
            <p:cNvSpPr/>
            <p:nvPr/>
          </p:nvSpPr>
          <p:spPr>
            <a:xfrm>
              <a:off x="8453029" y="4490846"/>
              <a:ext cx="7620" cy="55880"/>
            </a:xfrm>
            <a:custGeom>
              <a:avLst/>
              <a:gdLst/>
              <a:ahLst/>
              <a:cxnLst/>
              <a:rect l="l" t="t" r="r" b="b"/>
              <a:pathLst>
                <a:path w="7620" h="55879">
                  <a:moveTo>
                    <a:pt x="0" y="0"/>
                  </a:moveTo>
                  <a:lnTo>
                    <a:pt x="930" y="0"/>
                  </a:lnTo>
                </a:path>
                <a:path w="7620" h="55879">
                  <a:moveTo>
                    <a:pt x="930" y="0"/>
                  </a:moveTo>
                  <a:lnTo>
                    <a:pt x="930" y="930"/>
                  </a:lnTo>
                </a:path>
                <a:path w="7620" h="55879">
                  <a:moveTo>
                    <a:pt x="930" y="930"/>
                  </a:moveTo>
                  <a:lnTo>
                    <a:pt x="1861" y="930"/>
                  </a:lnTo>
                </a:path>
                <a:path w="7620" h="55879">
                  <a:moveTo>
                    <a:pt x="1861" y="930"/>
                  </a:moveTo>
                  <a:lnTo>
                    <a:pt x="2792" y="930"/>
                  </a:lnTo>
                </a:path>
                <a:path w="7620" h="55879">
                  <a:moveTo>
                    <a:pt x="2792" y="930"/>
                  </a:moveTo>
                  <a:lnTo>
                    <a:pt x="2792" y="1861"/>
                  </a:lnTo>
                </a:path>
                <a:path w="7620" h="55879">
                  <a:moveTo>
                    <a:pt x="2792" y="1861"/>
                  </a:moveTo>
                  <a:lnTo>
                    <a:pt x="2792" y="5584"/>
                  </a:lnTo>
                </a:path>
                <a:path w="7620" h="55879">
                  <a:moveTo>
                    <a:pt x="2792" y="5584"/>
                  </a:moveTo>
                  <a:lnTo>
                    <a:pt x="2792" y="9307"/>
                  </a:lnTo>
                </a:path>
                <a:path w="7620" h="55879">
                  <a:moveTo>
                    <a:pt x="2792" y="9307"/>
                  </a:moveTo>
                  <a:lnTo>
                    <a:pt x="2792" y="13961"/>
                  </a:lnTo>
                </a:path>
                <a:path w="7620" h="55879">
                  <a:moveTo>
                    <a:pt x="2792" y="13961"/>
                  </a:moveTo>
                  <a:lnTo>
                    <a:pt x="2792" y="17684"/>
                  </a:lnTo>
                </a:path>
                <a:path w="7620" h="55879">
                  <a:moveTo>
                    <a:pt x="2792" y="17684"/>
                  </a:moveTo>
                  <a:lnTo>
                    <a:pt x="3722" y="21407"/>
                  </a:lnTo>
                </a:path>
                <a:path w="7620" h="55879">
                  <a:moveTo>
                    <a:pt x="3722" y="21407"/>
                  </a:moveTo>
                  <a:lnTo>
                    <a:pt x="3722" y="25130"/>
                  </a:lnTo>
                </a:path>
                <a:path w="7620" h="55879">
                  <a:moveTo>
                    <a:pt x="3722" y="25130"/>
                  </a:moveTo>
                  <a:lnTo>
                    <a:pt x="3722" y="29783"/>
                  </a:lnTo>
                </a:path>
                <a:path w="7620" h="55879">
                  <a:moveTo>
                    <a:pt x="3722" y="29783"/>
                  </a:moveTo>
                  <a:lnTo>
                    <a:pt x="3722" y="33506"/>
                  </a:lnTo>
                </a:path>
                <a:path w="7620" h="55879">
                  <a:moveTo>
                    <a:pt x="3722" y="33506"/>
                  </a:moveTo>
                  <a:lnTo>
                    <a:pt x="4653" y="37229"/>
                  </a:lnTo>
                </a:path>
                <a:path w="7620" h="55879">
                  <a:moveTo>
                    <a:pt x="4653" y="37229"/>
                  </a:moveTo>
                  <a:lnTo>
                    <a:pt x="4653" y="40022"/>
                  </a:lnTo>
                </a:path>
                <a:path w="7620" h="55879">
                  <a:moveTo>
                    <a:pt x="4653" y="40022"/>
                  </a:moveTo>
                  <a:lnTo>
                    <a:pt x="4653" y="42814"/>
                  </a:lnTo>
                </a:path>
                <a:path w="7620" h="55879">
                  <a:moveTo>
                    <a:pt x="4653" y="42814"/>
                  </a:moveTo>
                  <a:lnTo>
                    <a:pt x="4653" y="44675"/>
                  </a:lnTo>
                </a:path>
                <a:path w="7620" h="55879">
                  <a:moveTo>
                    <a:pt x="4653" y="44675"/>
                  </a:moveTo>
                  <a:lnTo>
                    <a:pt x="4653" y="45606"/>
                  </a:lnTo>
                </a:path>
                <a:path w="7620" h="55879">
                  <a:moveTo>
                    <a:pt x="4653" y="45606"/>
                  </a:moveTo>
                  <a:lnTo>
                    <a:pt x="5584" y="48398"/>
                  </a:lnTo>
                </a:path>
                <a:path w="7620" h="55879">
                  <a:moveTo>
                    <a:pt x="5584" y="48398"/>
                  </a:moveTo>
                  <a:lnTo>
                    <a:pt x="5584" y="50260"/>
                  </a:lnTo>
                </a:path>
                <a:path w="7620" h="55879">
                  <a:moveTo>
                    <a:pt x="5584" y="50260"/>
                  </a:moveTo>
                  <a:lnTo>
                    <a:pt x="5584" y="52121"/>
                  </a:lnTo>
                </a:path>
                <a:path w="7620" h="55879">
                  <a:moveTo>
                    <a:pt x="5584" y="52121"/>
                  </a:moveTo>
                  <a:lnTo>
                    <a:pt x="6515" y="53983"/>
                  </a:lnTo>
                </a:path>
                <a:path w="7620" h="55879">
                  <a:moveTo>
                    <a:pt x="6515" y="53983"/>
                  </a:moveTo>
                  <a:lnTo>
                    <a:pt x="6515" y="54913"/>
                  </a:lnTo>
                </a:path>
                <a:path w="7620" h="55879">
                  <a:moveTo>
                    <a:pt x="6515" y="54913"/>
                  </a:moveTo>
                  <a:lnTo>
                    <a:pt x="7445" y="5584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07" name="object 22707"/>
            <p:cNvSpPr/>
            <p:nvPr/>
          </p:nvSpPr>
          <p:spPr>
            <a:xfrm>
              <a:off x="8459544" y="45457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08" name="object 22708"/>
            <p:cNvSpPr/>
            <p:nvPr/>
          </p:nvSpPr>
          <p:spPr>
            <a:xfrm>
              <a:off x="8460475" y="4546690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930" y="930"/>
                  </a:lnTo>
                </a:path>
                <a:path w="1904" h="1270">
                  <a:moveTo>
                    <a:pt x="930" y="930"/>
                  </a:moveTo>
                  <a:lnTo>
                    <a:pt x="1861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09" name="object 22709"/>
            <p:cNvSpPr/>
            <p:nvPr/>
          </p:nvSpPr>
          <p:spPr>
            <a:xfrm>
              <a:off x="8461406" y="45466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10" name="object 22710"/>
            <p:cNvSpPr/>
            <p:nvPr/>
          </p:nvSpPr>
          <p:spPr>
            <a:xfrm>
              <a:off x="8462337" y="454762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11" name="object 22711"/>
            <p:cNvSpPr/>
            <p:nvPr/>
          </p:nvSpPr>
          <p:spPr>
            <a:xfrm>
              <a:off x="8462327" y="45466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12" name="object 22712"/>
            <p:cNvSpPr/>
            <p:nvPr/>
          </p:nvSpPr>
          <p:spPr>
            <a:xfrm>
              <a:off x="8463267" y="4542967"/>
              <a:ext cx="17145" cy="5080"/>
            </a:xfrm>
            <a:custGeom>
              <a:avLst/>
              <a:gdLst/>
              <a:ahLst/>
              <a:cxnLst/>
              <a:rect l="l" t="t" r="r" b="b"/>
              <a:pathLst>
                <a:path w="17145" h="5079">
                  <a:moveTo>
                    <a:pt x="0" y="4653"/>
                  </a:moveTo>
                  <a:lnTo>
                    <a:pt x="0" y="3722"/>
                  </a:lnTo>
                </a:path>
                <a:path w="17145" h="5079">
                  <a:moveTo>
                    <a:pt x="0" y="3722"/>
                  </a:moveTo>
                  <a:lnTo>
                    <a:pt x="0" y="2792"/>
                  </a:lnTo>
                </a:path>
                <a:path w="17145" h="5079">
                  <a:moveTo>
                    <a:pt x="0" y="2792"/>
                  </a:moveTo>
                  <a:lnTo>
                    <a:pt x="930" y="2792"/>
                  </a:lnTo>
                </a:path>
                <a:path w="17145" h="5079">
                  <a:moveTo>
                    <a:pt x="930" y="2792"/>
                  </a:moveTo>
                  <a:lnTo>
                    <a:pt x="930" y="1861"/>
                  </a:lnTo>
                </a:path>
                <a:path w="17145" h="5079">
                  <a:moveTo>
                    <a:pt x="930" y="1861"/>
                  </a:moveTo>
                  <a:lnTo>
                    <a:pt x="2792" y="1861"/>
                  </a:lnTo>
                </a:path>
                <a:path w="17145" h="5079">
                  <a:moveTo>
                    <a:pt x="2792" y="1861"/>
                  </a:moveTo>
                  <a:lnTo>
                    <a:pt x="3722" y="1861"/>
                  </a:lnTo>
                </a:path>
                <a:path w="17145" h="5079">
                  <a:moveTo>
                    <a:pt x="3722" y="1861"/>
                  </a:moveTo>
                  <a:lnTo>
                    <a:pt x="5584" y="1861"/>
                  </a:lnTo>
                </a:path>
                <a:path w="17145" h="5079">
                  <a:moveTo>
                    <a:pt x="5584" y="1861"/>
                  </a:moveTo>
                  <a:lnTo>
                    <a:pt x="6515" y="930"/>
                  </a:lnTo>
                </a:path>
                <a:path w="17145" h="5079">
                  <a:moveTo>
                    <a:pt x="6515" y="930"/>
                  </a:moveTo>
                  <a:lnTo>
                    <a:pt x="8376" y="930"/>
                  </a:lnTo>
                </a:path>
                <a:path w="17145" h="5079">
                  <a:moveTo>
                    <a:pt x="8376" y="930"/>
                  </a:moveTo>
                  <a:lnTo>
                    <a:pt x="9307" y="930"/>
                  </a:lnTo>
                </a:path>
                <a:path w="17145" h="5079">
                  <a:moveTo>
                    <a:pt x="9307" y="930"/>
                  </a:moveTo>
                  <a:lnTo>
                    <a:pt x="11168" y="930"/>
                  </a:lnTo>
                </a:path>
                <a:path w="17145" h="5079">
                  <a:moveTo>
                    <a:pt x="11168" y="930"/>
                  </a:moveTo>
                  <a:lnTo>
                    <a:pt x="12099" y="0"/>
                  </a:lnTo>
                </a:path>
                <a:path w="17145" h="5079">
                  <a:moveTo>
                    <a:pt x="12099" y="0"/>
                  </a:moveTo>
                  <a:lnTo>
                    <a:pt x="13030" y="0"/>
                  </a:lnTo>
                </a:path>
                <a:path w="17145" h="5079">
                  <a:moveTo>
                    <a:pt x="13030" y="0"/>
                  </a:moveTo>
                  <a:lnTo>
                    <a:pt x="14891" y="0"/>
                  </a:lnTo>
                </a:path>
                <a:path w="17145" h="5079">
                  <a:moveTo>
                    <a:pt x="14891" y="0"/>
                  </a:moveTo>
                  <a:lnTo>
                    <a:pt x="15822" y="0"/>
                  </a:lnTo>
                </a:path>
                <a:path w="17145" h="5079">
                  <a:moveTo>
                    <a:pt x="15822" y="0"/>
                  </a:moveTo>
                  <a:lnTo>
                    <a:pt x="1675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13" name="object 22713"/>
            <p:cNvSpPr/>
            <p:nvPr/>
          </p:nvSpPr>
          <p:spPr>
            <a:xfrm>
              <a:off x="8479090" y="454203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14" name="object 22714"/>
            <p:cNvSpPr/>
            <p:nvPr/>
          </p:nvSpPr>
          <p:spPr>
            <a:xfrm>
              <a:off x="8480021" y="4542037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930"/>
                  </a:moveTo>
                  <a:lnTo>
                    <a:pt x="930" y="930"/>
                  </a:lnTo>
                </a:path>
                <a:path w="1904" h="1270">
                  <a:moveTo>
                    <a:pt x="930" y="930"/>
                  </a:moveTo>
                  <a:lnTo>
                    <a:pt x="1861" y="930"/>
                  </a:lnTo>
                </a:path>
                <a:path w="1904" h="1270">
                  <a:moveTo>
                    <a:pt x="1861" y="93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15" name="object 22715"/>
            <p:cNvSpPr/>
            <p:nvPr/>
          </p:nvSpPr>
          <p:spPr>
            <a:xfrm>
              <a:off x="8480951" y="454110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16" name="object 22716"/>
            <p:cNvSpPr/>
            <p:nvPr/>
          </p:nvSpPr>
          <p:spPr>
            <a:xfrm>
              <a:off x="8481882" y="454110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17" name="object 22717"/>
            <p:cNvSpPr/>
            <p:nvPr/>
          </p:nvSpPr>
          <p:spPr>
            <a:xfrm>
              <a:off x="8480951" y="45401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18" name="object 22718"/>
            <p:cNvSpPr/>
            <p:nvPr/>
          </p:nvSpPr>
          <p:spPr>
            <a:xfrm>
              <a:off x="8477229" y="4499222"/>
              <a:ext cx="5715" cy="41910"/>
            </a:xfrm>
            <a:custGeom>
              <a:avLst/>
              <a:gdLst/>
              <a:ahLst/>
              <a:cxnLst/>
              <a:rect l="l" t="t" r="r" b="b"/>
              <a:pathLst>
                <a:path w="5715" h="41910">
                  <a:moveTo>
                    <a:pt x="4653" y="41883"/>
                  </a:moveTo>
                  <a:lnTo>
                    <a:pt x="4653" y="40952"/>
                  </a:lnTo>
                </a:path>
                <a:path w="5715" h="41910">
                  <a:moveTo>
                    <a:pt x="4653" y="40952"/>
                  </a:moveTo>
                  <a:lnTo>
                    <a:pt x="4653" y="39091"/>
                  </a:lnTo>
                </a:path>
                <a:path w="5715" h="41910">
                  <a:moveTo>
                    <a:pt x="4653" y="39091"/>
                  </a:moveTo>
                  <a:lnTo>
                    <a:pt x="4653" y="37229"/>
                  </a:lnTo>
                </a:path>
                <a:path w="5715" h="41910">
                  <a:moveTo>
                    <a:pt x="4653" y="37229"/>
                  </a:moveTo>
                  <a:lnTo>
                    <a:pt x="3722" y="34437"/>
                  </a:lnTo>
                </a:path>
                <a:path w="5715" h="41910">
                  <a:moveTo>
                    <a:pt x="3722" y="34437"/>
                  </a:moveTo>
                  <a:lnTo>
                    <a:pt x="3722" y="31645"/>
                  </a:lnTo>
                </a:path>
                <a:path w="5715" h="41910">
                  <a:moveTo>
                    <a:pt x="3722" y="31645"/>
                  </a:moveTo>
                  <a:lnTo>
                    <a:pt x="2792" y="28853"/>
                  </a:lnTo>
                </a:path>
                <a:path w="5715" h="41910">
                  <a:moveTo>
                    <a:pt x="2792" y="28853"/>
                  </a:moveTo>
                  <a:lnTo>
                    <a:pt x="2792" y="25130"/>
                  </a:lnTo>
                </a:path>
                <a:path w="5715" h="41910">
                  <a:moveTo>
                    <a:pt x="2792" y="25130"/>
                  </a:moveTo>
                  <a:lnTo>
                    <a:pt x="1861" y="22337"/>
                  </a:lnTo>
                </a:path>
                <a:path w="5715" h="41910">
                  <a:moveTo>
                    <a:pt x="1861" y="22337"/>
                  </a:moveTo>
                  <a:lnTo>
                    <a:pt x="1861" y="18614"/>
                  </a:lnTo>
                </a:path>
                <a:path w="5715" h="41910">
                  <a:moveTo>
                    <a:pt x="1861" y="18614"/>
                  </a:moveTo>
                  <a:lnTo>
                    <a:pt x="930" y="14891"/>
                  </a:lnTo>
                </a:path>
                <a:path w="5715" h="41910">
                  <a:moveTo>
                    <a:pt x="930" y="14891"/>
                  </a:moveTo>
                  <a:lnTo>
                    <a:pt x="930" y="11168"/>
                  </a:lnTo>
                </a:path>
                <a:path w="5715" h="41910">
                  <a:moveTo>
                    <a:pt x="930" y="11168"/>
                  </a:moveTo>
                  <a:lnTo>
                    <a:pt x="930" y="7445"/>
                  </a:lnTo>
                </a:path>
                <a:path w="5715" h="41910">
                  <a:moveTo>
                    <a:pt x="930" y="7445"/>
                  </a:moveTo>
                  <a:lnTo>
                    <a:pt x="0" y="4653"/>
                  </a:lnTo>
                </a:path>
                <a:path w="5715" h="41910">
                  <a:moveTo>
                    <a:pt x="0" y="4653"/>
                  </a:moveTo>
                  <a:lnTo>
                    <a:pt x="0" y="0"/>
                  </a:lnTo>
                </a:path>
                <a:path w="5715" h="41910">
                  <a:moveTo>
                    <a:pt x="0" y="0"/>
                  </a:moveTo>
                  <a:lnTo>
                    <a:pt x="5584" y="0"/>
                  </a:lnTo>
                </a:path>
                <a:path w="5715" h="41910">
                  <a:moveTo>
                    <a:pt x="5584" y="0"/>
                  </a:moveTo>
                  <a:lnTo>
                    <a:pt x="5584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19" name="object 22719"/>
            <p:cNvSpPr/>
            <p:nvPr/>
          </p:nvSpPr>
          <p:spPr>
            <a:xfrm>
              <a:off x="8495843" y="45457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20" name="object 22720"/>
            <p:cNvSpPr/>
            <p:nvPr/>
          </p:nvSpPr>
          <p:spPr>
            <a:xfrm>
              <a:off x="8495844" y="454669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21" name="object 22721"/>
            <p:cNvSpPr/>
            <p:nvPr/>
          </p:nvSpPr>
          <p:spPr>
            <a:xfrm>
              <a:off x="8494903" y="45466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22" name="object 22722"/>
            <p:cNvSpPr/>
            <p:nvPr/>
          </p:nvSpPr>
          <p:spPr>
            <a:xfrm>
              <a:off x="8495844" y="4547621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7445"/>
                  </a:lnTo>
                </a:path>
                <a:path w="1270" h="10795">
                  <a:moveTo>
                    <a:pt x="0" y="7445"/>
                  </a:moveTo>
                  <a:lnTo>
                    <a:pt x="0" y="9307"/>
                  </a:lnTo>
                </a:path>
                <a:path w="1270" h="10795">
                  <a:moveTo>
                    <a:pt x="0" y="9307"/>
                  </a:moveTo>
                  <a:lnTo>
                    <a:pt x="930" y="1023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23" name="object 22723"/>
            <p:cNvSpPr/>
            <p:nvPr/>
          </p:nvSpPr>
          <p:spPr>
            <a:xfrm>
              <a:off x="8495843" y="45569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24" name="object 22724"/>
            <p:cNvSpPr/>
            <p:nvPr/>
          </p:nvSpPr>
          <p:spPr>
            <a:xfrm>
              <a:off x="8496774" y="4542037"/>
              <a:ext cx="83185" cy="17145"/>
            </a:xfrm>
            <a:custGeom>
              <a:avLst/>
              <a:gdLst/>
              <a:ahLst/>
              <a:cxnLst/>
              <a:rect l="l" t="t" r="r" b="b"/>
              <a:pathLst>
                <a:path w="83184" h="17145">
                  <a:moveTo>
                    <a:pt x="0" y="15822"/>
                  </a:moveTo>
                  <a:lnTo>
                    <a:pt x="930" y="15822"/>
                  </a:lnTo>
                </a:path>
                <a:path w="83184" h="17145">
                  <a:moveTo>
                    <a:pt x="930" y="15822"/>
                  </a:moveTo>
                  <a:lnTo>
                    <a:pt x="930" y="16753"/>
                  </a:lnTo>
                </a:path>
                <a:path w="83184" h="17145">
                  <a:moveTo>
                    <a:pt x="930" y="16753"/>
                  </a:moveTo>
                  <a:lnTo>
                    <a:pt x="80044" y="16753"/>
                  </a:lnTo>
                </a:path>
                <a:path w="83184" h="17145">
                  <a:moveTo>
                    <a:pt x="80044" y="16753"/>
                  </a:moveTo>
                  <a:lnTo>
                    <a:pt x="80974" y="15822"/>
                  </a:lnTo>
                </a:path>
                <a:path w="83184" h="17145">
                  <a:moveTo>
                    <a:pt x="80974" y="15822"/>
                  </a:moveTo>
                  <a:lnTo>
                    <a:pt x="81905" y="14891"/>
                  </a:lnTo>
                </a:path>
                <a:path w="83184" h="17145">
                  <a:moveTo>
                    <a:pt x="81905" y="14891"/>
                  </a:moveTo>
                  <a:lnTo>
                    <a:pt x="82836" y="13030"/>
                  </a:lnTo>
                </a:path>
                <a:path w="83184" h="17145">
                  <a:moveTo>
                    <a:pt x="82836" y="13030"/>
                  </a:moveTo>
                  <a:lnTo>
                    <a:pt x="82836" y="8376"/>
                  </a:lnTo>
                </a:path>
                <a:path w="83184" h="17145">
                  <a:moveTo>
                    <a:pt x="82836" y="8376"/>
                  </a:moveTo>
                  <a:lnTo>
                    <a:pt x="82836" y="5584"/>
                  </a:lnTo>
                </a:path>
                <a:path w="83184" h="17145">
                  <a:moveTo>
                    <a:pt x="82836" y="5584"/>
                  </a:moveTo>
                  <a:lnTo>
                    <a:pt x="81905" y="5584"/>
                  </a:lnTo>
                </a:path>
                <a:path w="83184" h="17145">
                  <a:moveTo>
                    <a:pt x="81905" y="5584"/>
                  </a:moveTo>
                  <a:lnTo>
                    <a:pt x="81905" y="4653"/>
                  </a:lnTo>
                </a:path>
                <a:path w="83184" h="17145">
                  <a:moveTo>
                    <a:pt x="81905" y="4653"/>
                  </a:moveTo>
                  <a:lnTo>
                    <a:pt x="80974" y="4653"/>
                  </a:lnTo>
                </a:path>
                <a:path w="83184" h="17145">
                  <a:moveTo>
                    <a:pt x="80974" y="4653"/>
                  </a:moveTo>
                  <a:lnTo>
                    <a:pt x="80044" y="4653"/>
                  </a:lnTo>
                </a:path>
                <a:path w="83184" h="17145">
                  <a:moveTo>
                    <a:pt x="80044" y="4653"/>
                  </a:moveTo>
                  <a:lnTo>
                    <a:pt x="50260" y="4653"/>
                  </a:lnTo>
                </a:path>
                <a:path w="83184" h="17145">
                  <a:moveTo>
                    <a:pt x="50260" y="4653"/>
                  </a:moveTo>
                  <a:lnTo>
                    <a:pt x="50260" y="3722"/>
                  </a:lnTo>
                </a:path>
                <a:path w="83184" h="17145">
                  <a:moveTo>
                    <a:pt x="50260" y="3722"/>
                  </a:moveTo>
                  <a:lnTo>
                    <a:pt x="46537" y="2792"/>
                  </a:lnTo>
                </a:path>
                <a:path w="83184" h="17145">
                  <a:moveTo>
                    <a:pt x="46537" y="2792"/>
                  </a:moveTo>
                  <a:lnTo>
                    <a:pt x="40022" y="1861"/>
                  </a:lnTo>
                </a:path>
                <a:path w="83184" h="17145">
                  <a:moveTo>
                    <a:pt x="40022" y="1861"/>
                  </a:moveTo>
                  <a:lnTo>
                    <a:pt x="33506" y="0"/>
                  </a:lnTo>
                </a:path>
                <a:path w="83184" h="17145">
                  <a:moveTo>
                    <a:pt x="33506" y="0"/>
                  </a:moveTo>
                  <a:lnTo>
                    <a:pt x="29783" y="0"/>
                  </a:lnTo>
                </a:path>
                <a:path w="83184" h="17145">
                  <a:moveTo>
                    <a:pt x="29783" y="0"/>
                  </a:moveTo>
                  <a:lnTo>
                    <a:pt x="29783" y="4653"/>
                  </a:lnTo>
                </a:path>
                <a:path w="83184" h="17145">
                  <a:moveTo>
                    <a:pt x="29783" y="4653"/>
                  </a:moveTo>
                  <a:lnTo>
                    <a:pt x="0" y="465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25" name="object 22725"/>
            <p:cNvSpPr/>
            <p:nvPr/>
          </p:nvSpPr>
          <p:spPr>
            <a:xfrm>
              <a:off x="8495843" y="45457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26" name="object 22726"/>
            <p:cNvSpPr/>
            <p:nvPr/>
          </p:nvSpPr>
          <p:spPr>
            <a:xfrm>
              <a:off x="8497705" y="4419178"/>
              <a:ext cx="79375" cy="0"/>
            </a:xfrm>
            <a:custGeom>
              <a:avLst/>
              <a:gdLst/>
              <a:ahLst/>
              <a:cxnLst/>
              <a:rect l="l" t="t" r="r" b="b"/>
              <a:pathLst>
                <a:path w="79375">
                  <a:moveTo>
                    <a:pt x="791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27" name="object 22727"/>
            <p:cNvSpPr/>
            <p:nvPr/>
          </p:nvSpPr>
          <p:spPr>
            <a:xfrm>
              <a:off x="8496774" y="4418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28" name="object 22728"/>
            <p:cNvSpPr/>
            <p:nvPr/>
          </p:nvSpPr>
          <p:spPr>
            <a:xfrm>
              <a:off x="8495844" y="4419178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61" y="0"/>
                  </a:moveTo>
                  <a:lnTo>
                    <a:pt x="930" y="0"/>
                  </a:lnTo>
                </a:path>
                <a:path w="1904" h="10795">
                  <a:moveTo>
                    <a:pt x="930" y="0"/>
                  </a:moveTo>
                  <a:lnTo>
                    <a:pt x="930" y="930"/>
                  </a:lnTo>
                </a:path>
                <a:path w="1904" h="10795">
                  <a:moveTo>
                    <a:pt x="930" y="930"/>
                  </a:moveTo>
                  <a:lnTo>
                    <a:pt x="0" y="1861"/>
                  </a:lnTo>
                </a:path>
                <a:path w="1904" h="10795">
                  <a:moveTo>
                    <a:pt x="0" y="1861"/>
                  </a:moveTo>
                  <a:lnTo>
                    <a:pt x="0" y="2792"/>
                  </a:lnTo>
                </a:path>
                <a:path w="1904" h="10795">
                  <a:moveTo>
                    <a:pt x="0" y="2792"/>
                  </a:moveTo>
                  <a:lnTo>
                    <a:pt x="0" y="1023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29" name="object 22729"/>
            <p:cNvSpPr/>
            <p:nvPr/>
          </p:nvSpPr>
          <p:spPr>
            <a:xfrm>
              <a:off x="8494912" y="44284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30" name="object 22730"/>
            <p:cNvSpPr/>
            <p:nvPr/>
          </p:nvSpPr>
          <p:spPr>
            <a:xfrm>
              <a:off x="8495844" y="442941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31" name="object 22731"/>
            <p:cNvSpPr/>
            <p:nvPr/>
          </p:nvSpPr>
          <p:spPr>
            <a:xfrm>
              <a:off x="8495843" y="44294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32" name="object 22732"/>
            <p:cNvSpPr/>
            <p:nvPr/>
          </p:nvSpPr>
          <p:spPr>
            <a:xfrm>
              <a:off x="8496774" y="4430347"/>
              <a:ext cx="81915" cy="5080"/>
            </a:xfrm>
            <a:custGeom>
              <a:avLst/>
              <a:gdLst/>
              <a:ahLst/>
              <a:cxnLst/>
              <a:rect l="l" t="t" r="r" b="b"/>
              <a:pathLst>
                <a:path w="81915" h="5079">
                  <a:moveTo>
                    <a:pt x="0" y="0"/>
                  </a:moveTo>
                  <a:lnTo>
                    <a:pt x="29783" y="0"/>
                  </a:lnTo>
                </a:path>
                <a:path w="81915" h="5079">
                  <a:moveTo>
                    <a:pt x="29783" y="0"/>
                  </a:moveTo>
                  <a:lnTo>
                    <a:pt x="29783" y="4653"/>
                  </a:lnTo>
                </a:path>
                <a:path w="81915" h="5079">
                  <a:moveTo>
                    <a:pt x="29783" y="4653"/>
                  </a:moveTo>
                  <a:lnTo>
                    <a:pt x="33506" y="4653"/>
                  </a:lnTo>
                </a:path>
                <a:path w="81915" h="5079">
                  <a:moveTo>
                    <a:pt x="33506" y="4653"/>
                  </a:moveTo>
                  <a:lnTo>
                    <a:pt x="40022" y="3722"/>
                  </a:lnTo>
                </a:path>
                <a:path w="81915" h="5079">
                  <a:moveTo>
                    <a:pt x="40022" y="3722"/>
                  </a:moveTo>
                  <a:lnTo>
                    <a:pt x="46537" y="1861"/>
                  </a:lnTo>
                </a:path>
                <a:path w="81915" h="5079">
                  <a:moveTo>
                    <a:pt x="46537" y="1861"/>
                  </a:moveTo>
                  <a:lnTo>
                    <a:pt x="50260" y="1861"/>
                  </a:lnTo>
                </a:path>
                <a:path w="81915" h="5079">
                  <a:moveTo>
                    <a:pt x="50260" y="1861"/>
                  </a:moveTo>
                  <a:lnTo>
                    <a:pt x="50260" y="0"/>
                  </a:lnTo>
                </a:path>
                <a:path w="81915" h="5079">
                  <a:moveTo>
                    <a:pt x="50260" y="0"/>
                  </a:moveTo>
                  <a:lnTo>
                    <a:pt x="80044" y="0"/>
                  </a:lnTo>
                </a:path>
                <a:path w="81915" h="5079">
                  <a:moveTo>
                    <a:pt x="80044" y="0"/>
                  </a:moveTo>
                  <a:lnTo>
                    <a:pt x="80974" y="0"/>
                  </a:lnTo>
                </a:path>
                <a:path w="81915" h="5079">
                  <a:moveTo>
                    <a:pt x="80974" y="0"/>
                  </a:moveTo>
                  <a:lnTo>
                    <a:pt x="8190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33" name="object 22733"/>
            <p:cNvSpPr/>
            <p:nvPr/>
          </p:nvSpPr>
          <p:spPr>
            <a:xfrm>
              <a:off x="8577749" y="44294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34" name="object 22734"/>
            <p:cNvSpPr/>
            <p:nvPr/>
          </p:nvSpPr>
          <p:spPr>
            <a:xfrm>
              <a:off x="8576818" y="4382879"/>
              <a:ext cx="40640" cy="47625"/>
            </a:xfrm>
            <a:custGeom>
              <a:avLst/>
              <a:gdLst/>
              <a:ahLst/>
              <a:cxnLst/>
              <a:rect l="l" t="t" r="r" b="b"/>
              <a:pathLst>
                <a:path w="40640" h="47625">
                  <a:moveTo>
                    <a:pt x="1861" y="47468"/>
                  </a:moveTo>
                  <a:lnTo>
                    <a:pt x="2792" y="46537"/>
                  </a:lnTo>
                </a:path>
                <a:path w="40640" h="47625">
                  <a:moveTo>
                    <a:pt x="2792" y="46537"/>
                  </a:moveTo>
                  <a:lnTo>
                    <a:pt x="2792" y="43745"/>
                  </a:lnTo>
                </a:path>
                <a:path w="40640" h="47625">
                  <a:moveTo>
                    <a:pt x="2792" y="43745"/>
                  </a:moveTo>
                  <a:lnTo>
                    <a:pt x="2792" y="39091"/>
                  </a:lnTo>
                </a:path>
                <a:path w="40640" h="47625">
                  <a:moveTo>
                    <a:pt x="2792" y="39091"/>
                  </a:moveTo>
                  <a:lnTo>
                    <a:pt x="1861" y="37229"/>
                  </a:lnTo>
                </a:path>
                <a:path w="40640" h="47625">
                  <a:moveTo>
                    <a:pt x="1861" y="37229"/>
                  </a:moveTo>
                  <a:lnTo>
                    <a:pt x="930" y="36299"/>
                  </a:lnTo>
                </a:path>
                <a:path w="40640" h="47625">
                  <a:moveTo>
                    <a:pt x="930" y="36299"/>
                  </a:moveTo>
                  <a:lnTo>
                    <a:pt x="0" y="36299"/>
                  </a:lnTo>
                </a:path>
                <a:path w="40640" h="47625">
                  <a:moveTo>
                    <a:pt x="36299" y="2792"/>
                  </a:moveTo>
                  <a:lnTo>
                    <a:pt x="4002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735" name="object 22735"/>
          <p:cNvSpPr/>
          <p:nvPr/>
        </p:nvSpPr>
        <p:spPr>
          <a:xfrm>
            <a:off x="8613117" y="4382879"/>
            <a:ext cx="66675" cy="101600"/>
          </a:xfrm>
          <a:custGeom>
            <a:avLst/>
            <a:gdLst/>
            <a:ahLst/>
            <a:cxnLst/>
            <a:rect l="l" t="t" r="r" b="b"/>
            <a:pathLst>
              <a:path w="66675" h="101600">
                <a:moveTo>
                  <a:pt x="62359" y="101451"/>
                </a:moveTo>
                <a:lnTo>
                  <a:pt x="65152" y="98659"/>
                </a:lnTo>
              </a:path>
              <a:path w="66675" h="101600">
                <a:moveTo>
                  <a:pt x="3722" y="0"/>
                </a:moveTo>
                <a:lnTo>
                  <a:pt x="65152" y="98659"/>
                </a:lnTo>
              </a:path>
              <a:path w="66675" h="101600">
                <a:moveTo>
                  <a:pt x="0" y="2792"/>
                </a:moveTo>
                <a:lnTo>
                  <a:pt x="62359" y="101451"/>
                </a:lnTo>
              </a:path>
              <a:path w="66675" h="101600">
                <a:moveTo>
                  <a:pt x="52121" y="45606"/>
                </a:moveTo>
                <a:lnTo>
                  <a:pt x="43745" y="50260"/>
                </a:lnTo>
              </a:path>
              <a:path w="66675" h="101600">
                <a:moveTo>
                  <a:pt x="38160" y="40952"/>
                </a:moveTo>
                <a:lnTo>
                  <a:pt x="46537" y="36299"/>
                </a:lnTo>
              </a:path>
              <a:path w="66675" h="101600">
                <a:moveTo>
                  <a:pt x="52121" y="45606"/>
                </a:moveTo>
                <a:lnTo>
                  <a:pt x="46537" y="36299"/>
                </a:lnTo>
              </a:path>
              <a:path w="66675" h="101600">
                <a:moveTo>
                  <a:pt x="15822" y="4653"/>
                </a:moveTo>
                <a:lnTo>
                  <a:pt x="9307" y="8376"/>
                </a:lnTo>
              </a:path>
              <a:path w="66675" h="101600">
                <a:moveTo>
                  <a:pt x="60498" y="90282"/>
                </a:moveTo>
                <a:lnTo>
                  <a:pt x="66082" y="86559"/>
                </a:lnTo>
              </a:path>
              <a:path w="66675" h="101600">
                <a:moveTo>
                  <a:pt x="66082" y="86559"/>
                </a:moveTo>
                <a:lnTo>
                  <a:pt x="15822" y="46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36" name="object 22736"/>
          <p:cNvSpPr/>
          <p:nvPr/>
        </p:nvSpPr>
        <p:spPr>
          <a:xfrm>
            <a:off x="8613117" y="4501084"/>
            <a:ext cx="66675" cy="100965"/>
          </a:xfrm>
          <a:custGeom>
            <a:avLst/>
            <a:gdLst/>
            <a:ahLst/>
            <a:cxnLst/>
            <a:rect l="l" t="t" r="r" b="b"/>
            <a:pathLst>
              <a:path w="66675" h="100964">
                <a:moveTo>
                  <a:pt x="3722" y="100520"/>
                </a:moveTo>
                <a:lnTo>
                  <a:pt x="0" y="98659"/>
                </a:lnTo>
              </a:path>
              <a:path w="66675" h="100964">
                <a:moveTo>
                  <a:pt x="65152" y="1861"/>
                </a:moveTo>
                <a:lnTo>
                  <a:pt x="3722" y="100520"/>
                </a:lnTo>
              </a:path>
              <a:path w="66675" h="100964">
                <a:moveTo>
                  <a:pt x="65152" y="1861"/>
                </a:moveTo>
                <a:lnTo>
                  <a:pt x="62359" y="0"/>
                </a:lnTo>
              </a:path>
              <a:path w="66675" h="100964">
                <a:moveTo>
                  <a:pt x="62359" y="0"/>
                </a:moveTo>
                <a:lnTo>
                  <a:pt x="0" y="98659"/>
                </a:lnTo>
              </a:path>
              <a:path w="66675" h="100964">
                <a:moveTo>
                  <a:pt x="43745" y="50260"/>
                </a:moveTo>
                <a:lnTo>
                  <a:pt x="52121" y="55844"/>
                </a:lnTo>
              </a:path>
              <a:path w="66675" h="100964">
                <a:moveTo>
                  <a:pt x="46537" y="64221"/>
                </a:moveTo>
                <a:lnTo>
                  <a:pt x="38160" y="59567"/>
                </a:lnTo>
              </a:path>
              <a:path w="66675" h="100964">
                <a:moveTo>
                  <a:pt x="46537" y="64221"/>
                </a:moveTo>
                <a:lnTo>
                  <a:pt x="52121" y="55844"/>
                </a:lnTo>
              </a:path>
              <a:path w="66675" h="100964">
                <a:moveTo>
                  <a:pt x="15822" y="95866"/>
                </a:moveTo>
                <a:lnTo>
                  <a:pt x="66082" y="14891"/>
                </a:lnTo>
              </a:path>
              <a:path w="66675" h="100964">
                <a:moveTo>
                  <a:pt x="66082" y="14891"/>
                </a:moveTo>
                <a:lnTo>
                  <a:pt x="60498" y="10238"/>
                </a:lnTo>
              </a:path>
              <a:path w="66675" h="100964">
                <a:moveTo>
                  <a:pt x="9307" y="92143"/>
                </a:moveTo>
                <a:lnTo>
                  <a:pt x="15822" y="95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2737" name="object 22737"/>
          <p:cNvPicPr/>
          <p:nvPr/>
        </p:nvPicPr>
        <p:blipFill>
          <a:blip r:embed="rId142" cstate="print"/>
          <a:stretch>
            <a:fillRect/>
          </a:stretch>
        </p:blipFill>
        <p:spPr>
          <a:xfrm>
            <a:off x="7942050" y="4138093"/>
            <a:ext cx="220586" cy="231755"/>
          </a:xfrm>
          <a:prstGeom prst="rect">
            <a:avLst/>
          </a:prstGeom>
        </p:spPr>
      </p:pic>
      <p:pic>
        <p:nvPicPr>
          <p:cNvPr id="22738" name="object 22738"/>
          <p:cNvPicPr/>
          <p:nvPr/>
        </p:nvPicPr>
        <p:blipFill>
          <a:blip r:embed="rId143" cstate="print"/>
          <a:stretch>
            <a:fillRect/>
          </a:stretch>
        </p:blipFill>
        <p:spPr>
          <a:xfrm>
            <a:off x="3936122" y="8062116"/>
            <a:ext cx="236409" cy="246647"/>
          </a:xfrm>
          <a:prstGeom prst="rect">
            <a:avLst/>
          </a:prstGeom>
        </p:spPr>
      </p:pic>
      <p:grpSp>
        <p:nvGrpSpPr>
          <p:cNvPr id="22739" name="object 22739"/>
          <p:cNvGrpSpPr/>
          <p:nvPr/>
        </p:nvGrpSpPr>
        <p:grpSpPr>
          <a:xfrm>
            <a:off x="10782220" y="8090968"/>
            <a:ext cx="33020" cy="690245"/>
            <a:chOff x="10782220" y="8090968"/>
            <a:chExt cx="33020" cy="690245"/>
          </a:xfrm>
        </p:grpSpPr>
        <p:sp>
          <p:nvSpPr>
            <p:cNvPr id="22740" name="object 22740"/>
            <p:cNvSpPr/>
            <p:nvPr/>
          </p:nvSpPr>
          <p:spPr>
            <a:xfrm>
              <a:off x="10784547" y="8094691"/>
              <a:ext cx="27940" cy="685165"/>
            </a:xfrm>
            <a:custGeom>
              <a:avLst/>
              <a:gdLst/>
              <a:ahLst/>
              <a:cxnLst/>
              <a:rect l="l" t="t" r="r" b="b"/>
              <a:pathLst>
                <a:path w="27940" h="685165">
                  <a:moveTo>
                    <a:pt x="0" y="0"/>
                  </a:moveTo>
                  <a:lnTo>
                    <a:pt x="0" y="685028"/>
                  </a:lnTo>
                </a:path>
                <a:path w="27940" h="685165">
                  <a:moveTo>
                    <a:pt x="27922" y="685028"/>
                  </a:moveTo>
                  <a:lnTo>
                    <a:pt x="27922" y="0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41" name="object 22741"/>
            <p:cNvSpPr/>
            <p:nvPr/>
          </p:nvSpPr>
          <p:spPr>
            <a:xfrm>
              <a:off x="10784547" y="8090968"/>
              <a:ext cx="27940" cy="688975"/>
            </a:xfrm>
            <a:custGeom>
              <a:avLst/>
              <a:gdLst/>
              <a:ahLst/>
              <a:cxnLst/>
              <a:rect l="l" t="t" r="r" b="b"/>
              <a:pathLst>
                <a:path w="27940" h="688975">
                  <a:moveTo>
                    <a:pt x="0" y="688751"/>
                  </a:moveTo>
                  <a:lnTo>
                    <a:pt x="2792" y="688751"/>
                  </a:lnTo>
                </a:path>
                <a:path w="27940" h="688975">
                  <a:moveTo>
                    <a:pt x="2792" y="688751"/>
                  </a:moveTo>
                  <a:lnTo>
                    <a:pt x="2792" y="3722"/>
                  </a:lnTo>
                </a:path>
                <a:path w="27940" h="688975">
                  <a:moveTo>
                    <a:pt x="24199" y="688751"/>
                  </a:moveTo>
                  <a:lnTo>
                    <a:pt x="27922" y="688751"/>
                  </a:lnTo>
                </a:path>
                <a:path w="27940" h="688975">
                  <a:moveTo>
                    <a:pt x="2792" y="688751"/>
                  </a:moveTo>
                  <a:lnTo>
                    <a:pt x="24199" y="688751"/>
                  </a:lnTo>
                </a:path>
                <a:path w="27940" h="688975">
                  <a:moveTo>
                    <a:pt x="24199" y="688751"/>
                  </a:moveTo>
                  <a:lnTo>
                    <a:pt x="24199" y="3722"/>
                  </a:lnTo>
                </a:path>
                <a:path w="27940" h="688975">
                  <a:moveTo>
                    <a:pt x="24199" y="3722"/>
                  </a:moveTo>
                  <a:lnTo>
                    <a:pt x="24199" y="0"/>
                  </a:lnTo>
                </a:path>
                <a:path w="27940" h="688975">
                  <a:moveTo>
                    <a:pt x="2792" y="0"/>
                  </a:moveTo>
                  <a:lnTo>
                    <a:pt x="2792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2742" name="object 22742"/>
          <p:cNvPicPr/>
          <p:nvPr/>
        </p:nvPicPr>
        <p:blipFill>
          <a:blip r:embed="rId144" cstate="print"/>
          <a:stretch>
            <a:fillRect/>
          </a:stretch>
        </p:blipFill>
        <p:spPr>
          <a:xfrm>
            <a:off x="10191661" y="8062116"/>
            <a:ext cx="236409" cy="246647"/>
          </a:xfrm>
          <a:prstGeom prst="rect">
            <a:avLst/>
          </a:prstGeom>
        </p:spPr>
      </p:pic>
      <p:grpSp>
        <p:nvGrpSpPr>
          <p:cNvPr id="22743" name="object 22743"/>
          <p:cNvGrpSpPr/>
          <p:nvPr/>
        </p:nvGrpSpPr>
        <p:grpSpPr>
          <a:xfrm>
            <a:off x="4724929" y="3185940"/>
            <a:ext cx="33020" cy="786765"/>
            <a:chOff x="4724929" y="3185940"/>
            <a:chExt cx="33020" cy="786765"/>
          </a:xfrm>
        </p:grpSpPr>
        <p:sp>
          <p:nvSpPr>
            <p:cNvPr id="22744" name="object 22744"/>
            <p:cNvSpPr/>
            <p:nvPr/>
          </p:nvSpPr>
          <p:spPr>
            <a:xfrm>
              <a:off x="4727255" y="3186871"/>
              <a:ext cx="27940" cy="782320"/>
            </a:xfrm>
            <a:custGeom>
              <a:avLst/>
              <a:gdLst/>
              <a:ahLst/>
              <a:cxnLst/>
              <a:rect l="l" t="t" r="r" b="b"/>
              <a:pathLst>
                <a:path w="27939" h="782320">
                  <a:moveTo>
                    <a:pt x="27922" y="781826"/>
                  </a:moveTo>
                  <a:lnTo>
                    <a:pt x="27922" y="0"/>
                  </a:lnTo>
                </a:path>
                <a:path w="27939" h="782320">
                  <a:moveTo>
                    <a:pt x="0" y="0"/>
                  </a:moveTo>
                  <a:lnTo>
                    <a:pt x="0" y="781826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45" name="object 22745"/>
            <p:cNvSpPr/>
            <p:nvPr/>
          </p:nvSpPr>
          <p:spPr>
            <a:xfrm>
              <a:off x="4727255" y="3186871"/>
              <a:ext cx="27940" cy="786130"/>
            </a:xfrm>
            <a:custGeom>
              <a:avLst/>
              <a:gdLst/>
              <a:ahLst/>
              <a:cxnLst/>
              <a:rect l="l" t="t" r="r" b="b"/>
              <a:pathLst>
                <a:path w="27939" h="786129">
                  <a:moveTo>
                    <a:pt x="27922" y="0"/>
                  </a:moveTo>
                  <a:lnTo>
                    <a:pt x="24199" y="0"/>
                  </a:lnTo>
                </a:path>
                <a:path w="27939" h="786129">
                  <a:moveTo>
                    <a:pt x="24199" y="0"/>
                  </a:moveTo>
                  <a:lnTo>
                    <a:pt x="24199" y="781826"/>
                  </a:lnTo>
                </a:path>
                <a:path w="27939" h="786129">
                  <a:moveTo>
                    <a:pt x="2792" y="0"/>
                  </a:moveTo>
                  <a:lnTo>
                    <a:pt x="0" y="0"/>
                  </a:lnTo>
                </a:path>
                <a:path w="27939" h="786129">
                  <a:moveTo>
                    <a:pt x="24199" y="0"/>
                  </a:moveTo>
                  <a:lnTo>
                    <a:pt x="2792" y="0"/>
                  </a:lnTo>
                </a:path>
                <a:path w="27939" h="786129">
                  <a:moveTo>
                    <a:pt x="2792" y="0"/>
                  </a:moveTo>
                  <a:lnTo>
                    <a:pt x="2792" y="781826"/>
                  </a:lnTo>
                </a:path>
                <a:path w="27939" h="786129">
                  <a:moveTo>
                    <a:pt x="2792" y="785549"/>
                  </a:moveTo>
                  <a:lnTo>
                    <a:pt x="2792" y="781826"/>
                  </a:lnTo>
                </a:path>
                <a:path w="27939" h="786129">
                  <a:moveTo>
                    <a:pt x="24199" y="785549"/>
                  </a:moveTo>
                  <a:lnTo>
                    <a:pt x="24199" y="78182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746" name="object 22746"/>
          <p:cNvSpPr/>
          <p:nvPr/>
        </p:nvSpPr>
        <p:spPr>
          <a:xfrm>
            <a:off x="8923056" y="2775482"/>
            <a:ext cx="9525" cy="135890"/>
          </a:xfrm>
          <a:custGeom>
            <a:avLst/>
            <a:gdLst/>
            <a:ahLst/>
            <a:cxnLst/>
            <a:rect l="l" t="t" r="r" b="b"/>
            <a:pathLst>
              <a:path w="9525" h="135889">
                <a:moveTo>
                  <a:pt x="6515" y="1861"/>
                </a:moveTo>
                <a:lnTo>
                  <a:pt x="5584" y="930"/>
                </a:lnTo>
              </a:path>
              <a:path w="9525" h="135889">
                <a:moveTo>
                  <a:pt x="5584" y="930"/>
                </a:moveTo>
                <a:lnTo>
                  <a:pt x="4653" y="0"/>
                </a:lnTo>
              </a:path>
              <a:path w="9525" h="135889">
                <a:moveTo>
                  <a:pt x="4653" y="0"/>
                </a:moveTo>
                <a:lnTo>
                  <a:pt x="2792" y="930"/>
                </a:lnTo>
              </a:path>
              <a:path w="9525" h="135889">
                <a:moveTo>
                  <a:pt x="2792" y="930"/>
                </a:moveTo>
                <a:lnTo>
                  <a:pt x="2792" y="2792"/>
                </a:lnTo>
              </a:path>
              <a:path w="9525" h="135889">
                <a:moveTo>
                  <a:pt x="0" y="37229"/>
                </a:moveTo>
                <a:lnTo>
                  <a:pt x="0" y="41883"/>
                </a:lnTo>
              </a:path>
              <a:path w="9525" h="135889">
                <a:moveTo>
                  <a:pt x="0" y="41883"/>
                </a:moveTo>
                <a:lnTo>
                  <a:pt x="0" y="48398"/>
                </a:lnTo>
              </a:path>
              <a:path w="9525" h="135889">
                <a:moveTo>
                  <a:pt x="0" y="48398"/>
                </a:moveTo>
                <a:lnTo>
                  <a:pt x="0" y="49329"/>
                </a:lnTo>
              </a:path>
              <a:path w="9525" h="135889">
                <a:moveTo>
                  <a:pt x="9307" y="49329"/>
                </a:moveTo>
                <a:lnTo>
                  <a:pt x="9307" y="43745"/>
                </a:lnTo>
              </a:path>
              <a:path w="9525" h="135889">
                <a:moveTo>
                  <a:pt x="9307" y="43745"/>
                </a:moveTo>
                <a:lnTo>
                  <a:pt x="9307" y="38160"/>
                </a:lnTo>
              </a:path>
              <a:path w="9525" h="135889">
                <a:moveTo>
                  <a:pt x="9307" y="38160"/>
                </a:moveTo>
                <a:lnTo>
                  <a:pt x="9307" y="37229"/>
                </a:lnTo>
              </a:path>
              <a:path w="9525" h="135889">
                <a:moveTo>
                  <a:pt x="0" y="49329"/>
                </a:moveTo>
                <a:lnTo>
                  <a:pt x="0" y="130304"/>
                </a:lnTo>
              </a:path>
              <a:path w="9525" h="135889">
                <a:moveTo>
                  <a:pt x="9307" y="130304"/>
                </a:moveTo>
                <a:lnTo>
                  <a:pt x="9307" y="49329"/>
                </a:lnTo>
              </a:path>
              <a:path w="9525" h="135889">
                <a:moveTo>
                  <a:pt x="0" y="130304"/>
                </a:moveTo>
                <a:lnTo>
                  <a:pt x="0" y="13588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47" name="object 22747"/>
          <p:cNvSpPr/>
          <p:nvPr/>
        </p:nvSpPr>
        <p:spPr>
          <a:xfrm>
            <a:off x="8923056" y="2905786"/>
            <a:ext cx="9525" cy="12700"/>
          </a:xfrm>
          <a:custGeom>
            <a:avLst/>
            <a:gdLst/>
            <a:ahLst/>
            <a:cxnLst/>
            <a:rect l="l" t="t" r="r" b="b"/>
            <a:pathLst>
              <a:path w="9525" h="12700">
                <a:moveTo>
                  <a:pt x="0" y="5584"/>
                </a:moveTo>
                <a:lnTo>
                  <a:pt x="0" y="11168"/>
                </a:lnTo>
              </a:path>
              <a:path w="9525" h="12700">
                <a:moveTo>
                  <a:pt x="0" y="11168"/>
                </a:moveTo>
                <a:lnTo>
                  <a:pt x="0" y="12099"/>
                </a:lnTo>
              </a:path>
              <a:path w="9525" h="12700">
                <a:moveTo>
                  <a:pt x="9307" y="12099"/>
                </a:moveTo>
                <a:lnTo>
                  <a:pt x="9307" y="7445"/>
                </a:lnTo>
              </a:path>
              <a:path w="9525" h="12700">
                <a:moveTo>
                  <a:pt x="9307" y="7445"/>
                </a:moveTo>
                <a:lnTo>
                  <a:pt x="9307" y="1861"/>
                </a:lnTo>
              </a:path>
              <a:path w="9525" h="12700">
                <a:moveTo>
                  <a:pt x="9307" y="1861"/>
                </a:moveTo>
                <a:lnTo>
                  <a:pt x="93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748" name="object 22748"/>
          <p:cNvGrpSpPr/>
          <p:nvPr/>
        </p:nvGrpSpPr>
        <p:grpSpPr>
          <a:xfrm>
            <a:off x="8922125" y="2810850"/>
            <a:ext cx="11430" cy="3175"/>
            <a:chOff x="8922125" y="2810850"/>
            <a:chExt cx="11430" cy="3175"/>
          </a:xfrm>
        </p:grpSpPr>
        <p:sp>
          <p:nvSpPr>
            <p:cNvPr id="22749" name="object 22749"/>
            <p:cNvSpPr/>
            <p:nvPr/>
          </p:nvSpPr>
          <p:spPr>
            <a:xfrm>
              <a:off x="8923056" y="281271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930"/>
                  </a:moveTo>
                  <a:lnTo>
                    <a:pt x="930" y="0"/>
                  </a:lnTo>
                </a:path>
                <a:path w="1270" h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50" name="object 22750"/>
            <p:cNvSpPr/>
            <p:nvPr/>
          </p:nvSpPr>
          <p:spPr>
            <a:xfrm>
              <a:off x="8922125" y="28117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51" name="object 22751"/>
            <p:cNvSpPr/>
            <p:nvPr/>
          </p:nvSpPr>
          <p:spPr>
            <a:xfrm>
              <a:off x="8923056" y="281271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52" name="object 22752"/>
            <p:cNvSpPr/>
            <p:nvPr/>
          </p:nvSpPr>
          <p:spPr>
            <a:xfrm>
              <a:off x="8923045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53" name="object 22753"/>
            <p:cNvSpPr/>
            <p:nvPr/>
          </p:nvSpPr>
          <p:spPr>
            <a:xfrm>
              <a:off x="8923987" y="2811781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0" y="930"/>
                  </a:moveTo>
                  <a:lnTo>
                    <a:pt x="3722" y="0"/>
                  </a:lnTo>
                </a:path>
                <a:path w="7620" h="1269">
                  <a:moveTo>
                    <a:pt x="3722" y="0"/>
                  </a:moveTo>
                  <a:lnTo>
                    <a:pt x="7445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54" name="object 22754"/>
            <p:cNvSpPr/>
            <p:nvPr/>
          </p:nvSpPr>
          <p:spPr>
            <a:xfrm>
              <a:off x="8930501" y="28117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55" name="object 22755"/>
            <p:cNvSpPr/>
            <p:nvPr/>
          </p:nvSpPr>
          <p:spPr>
            <a:xfrm>
              <a:off x="8931432" y="281271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56" name="object 22756"/>
            <p:cNvSpPr/>
            <p:nvPr/>
          </p:nvSpPr>
          <p:spPr>
            <a:xfrm>
              <a:off x="8931427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57" name="object 22757"/>
            <p:cNvSpPr/>
            <p:nvPr/>
          </p:nvSpPr>
          <p:spPr>
            <a:xfrm>
              <a:off x="8932363" y="28127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758" name="object 22758"/>
          <p:cNvGrpSpPr/>
          <p:nvPr/>
        </p:nvGrpSpPr>
        <p:grpSpPr>
          <a:xfrm>
            <a:off x="8922125" y="2916955"/>
            <a:ext cx="11430" cy="3175"/>
            <a:chOff x="8922125" y="2916955"/>
            <a:chExt cx="11430" cy="3175"/>
          </a:xfrm>
        </p:grpSpPr>
        <p:sp>
          <p:nvSpPr>
            <p:cNvPr id="22759" name="object 22759"/>
            <p:cNvSpPr/>
            <p:nvPr/>
          </p:nvSpPr>
          <p:spPr>
            <a:xfrm>
              <a:off x="8931427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60" name="object 22760"/>
            <p:cNvSpPr/>
            <p:nvPr/>
          </p:nvSpPr>
          <p:spPr>
            <a:xfrm>
              <a:off x="8923987" y="291788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8376" y="0"/>
                  </a:moveTo>
                  <a:lnTo>
                    <a:pt x="7445" y="0"/>
                  </a:lnTo>
                </a:path>
                <a:path w="8890" h="1269">
                  <a:moveTo>
                    <a:pt x="7445" y="0"/>
                  </a:moveTo>
                  <a:lnTo>
                    <a:pt x="7445" y="930"/>
                  </a:lnTo>
                </a:path>
                <a:path w="8890" h="1269">
                  <a:moveTo>
                    <a:pt x="7445" y="930"/>
                  </a:moveTo>
                  <a:lnTo>
                    <a:pt x="3722" y="930"/>
                  </a:lnTo>
                </a:path>
                <a:path w="8890" h="1269">
                  <a:moveTo>
                    <a:pt x="3722" y="930"/>
                  </a:moveTo>
                  <a:lnTo>
                    <a:pt x="0" y="930"/>
                  </a:lnTo>
                </a:path>
                <a:path w="8890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61" name="object 22761"/>
            <p:cNvSpPr/>
            <p:nvPr/>
          </p:nvSpPr>
          <p:spPr>
            <a:xfrm>
              <a:off x="8923045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62" name="object 22762"/>
            <p:cNvSpPr/>
            <p:nvPr/>
          </p:nvSpPr>
          <p:spPr>
            <a:xfrm>
              <a:off x="8923056" y="29178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63" name="object 22763"/>
            <p:cNvSpPr/>
            <p:nvPr/>
          </p:nvSpPr>
          <p:spPr>
            <a:xfrm>
              <a:off x="8922125" y="29169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64" name="object 22764"/>
            <p:cNvSpPr/>
            <p:nvPr/>
          </p:nvSpPr>
          <p:spPr>
            <a:xfrm>
              <a:off x="8923056" y="29178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65" name="object 22765"/>
            <p:cNvSpPr/>
            <p:nvPr/>
          </p:nvSpPr>
          <p:spPr>
            <a:xfrm>
              <a:off x="8923055" y="29169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766" name="object 22766"/>
          <p:cNvGrpSpPr/>
          <p:nvPr/>
        </p:nvGrpSpPr>
        <p:grpSpPr>
          <a:xfrm>
            <a:off x="8924917" y="2775482"/>
            <a:ext cx="5715" cy="41275"/>
            <a:chOff x="8924917" y="2775482"/>
            <a:chExt cx="5715" cy="41275"/>
          </a:xfrm>
        </p:grpSpPr>
        <p:sp>
          <p:nvSpPr>
            <p:cNvPr id="22767" name="object 22767"/>
            <p:cNvSpPr/>
            <p:nvPr/>
          </p:nvSpPr>
          <p:spPr>
            <a:xfrm>
              <a:off x="8925848" y="2776413"/>
              <a:ext cx="3810" cy="40640"/>
            </a:xfrm>
            <a:custGeom>
              <a:avLst/>
              <a:gdLst/>
              <a:ahLst/>
              <a:cxnLst/>
              <a:rect l="l" t="t" r="r" b="b"/>
              <a:pathLst>
                <a:path w="3809" h="40639">
                  <a:moveTo>
                    <a:pt x="3722" y="38160"/>
                  </a:moveTo>
                  <a:lnTo>
                    <a:pt x="3722" y="37229"/>
                  </a:lnTo>
                </a:path>
                <a:path w="3809" h="40639">
                  <a:moveTo>
                    <a:pt x="3722" y="35368"/>
                  </a:moveTo>
                  <a:lnTo>
                    <a:pt x="3722" y="1861"/>
                  </a:lnTo>
                </a:path>
                <a:path w="3809" h="40639">
                  <a:moveTo>
                    <a:pt x="0" y="1861"/>
                  </a:moveTo>
                  <a:lnTo>
                    <a:pt x="0" y="35368"/>
                  </a:lnTo>
                </a:path>
                <a:path w="3809" h="40639">
                  <a:moveTo>
                    <a:pt x="0" y="37229"/>
                  </a:moveTo>
                  <a:lnTo>
                    <a:pt x="0" y="38160"/>
                  </a:lnTo>
                </a:path>
                <a:path w="3809" h="40639">
                  <a:moveTo>
                    <a:pt x="3722" y="40022"/>
                  </a:moveTo>
                  <a:lnTo>
                    <a:pt x="3722" y="38160"/>
                  </a:lnTo>
                </a:path>
                <a:path w="3809" h="40639">
                  <a:moveTo>
                    <a:pt x="0" y="38160"/>
                  </a:moveTo>
                  <a:lnTo>
                    <a:pt x="0" y="40022"/>
                  </a:lnTo>
                </a:path>
                <a:path w="3809" h="40639">
                  <a:moveTo>
                    <a:pt x="1861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68" name="object 22768"/>
            <p:cNvSpPr/>
            <p:nvPr/>
          </p:nvSpPr>
          <p:spPr>
            <a:xfrm>
              <a:off x="8927709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69" name="object 22769"/>
            <p:cNvSpPr/>
            <p:nvPr/>
          </p:nvSpPr>
          <p:spPr>
            <a:xfrm>
              <a:off x="8928640" y="2776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  <a:path w="1270" h="1269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70" name="object 22770"/>
            <p:cNvSpPr/>
            <p:nvPr/>
          </p:nvSpPr>
          <p:spPr>
            <a:xfrm>
              <a:off x="8928640" y="2776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71" name="object 22771"/>
            <p:cNvSpPr/>
            <p:nvPr/>
          </p:nvSpPr>
          <p:spPr>
            <a:xfrm>
              <a:off x="8925848" y="2777343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69">
                  <a:moveTo>
                    <a:pt x="3722" y="0"/>
                  </a:moveTo>
                  <a:lnTo>
                    <a:pt x="3722" y="930"/>
                  </a:lnTo>
                </a:path>
                <a:path w="3809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72" name="object 22772"/>
            <p:cNvSpPr/>
            <p:nvPr/>
          </p:nvSpPr>
          <p:spPr>
            <a:xfrm>
              <a:off x="8924917" y="2776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73" name="object 22773"/>
            <p:cNvSpPr/>
            <p:nvPr/>
          </p:nvSpPr>
          <p:spPr>
            <a:xfrm>
              <a:off x="8925848" y="2776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74" name="object 22774"/>
            <p:cNvSpPr/>
            <p:nvPr/>
          </p:nvSpPr>
          <p:spPr>
            <a:xfrm>
              <a:off x="8925847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75" name="object 22775"/>
            <p:cNvSpPr/>
            <p:nvPr/>
          </p:nvSpPr>
          <p:spPr>
            <a:xfrm>
              <a:off x="8926779" y="2776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76" name="object 22776"/>
            <p:cNvSpPr/>
            <p:nvPr/>
          </p:nvSpPr>
          <p:spPr>
            <a:xfrm>
              <a:off x="8926778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777" name="object 22777"/>
          <p:cNvGrpSpPr/>
          <p:nvPr/>
        </p:nvGrpSpPr>
        <p:grpSpPr>
          <a:xfrm>
            <a:off x="8928641" y="2774551"/>
            <a:ext cx="145415" cy="147320"/>
            <a:chOff x="8928641" y="2774551"/>
            <a:chExt cx="145415" cy="147320"/>
          </a:xfrm>
        </p:grpSpPr>
        <p:sp>
          <p:nvSpPr>
            <p:cNvPr id="22778" name="object 22778"/>
            <p:cNvSpPr/>
            <p:nvPr/>
          </p:nvSpPr>
          <p:spPr>
            <a:xfrm>
              <a:off x="8930502" y="2778274"/>
              <a:ext cx="122555" cy="34925"/>
            </a:xfrm>
            <a:custGeom>
              <a:avLst/>
              <a:gdLst/>
              <a:ahLst/>
              <a:cxnLst/>
              <a:rect l="l" t="t" r="r" b="b"/>
              <a:pathLst>
                <a:path w="122554" h="34925">
                  <a:moveTo>
                    <a:pt x="121927" y="1861"/>
                  </a:moveTo>
                  <a:lnTo>
                    <a:pt x="67944" y="0"/>
                  </a:lnTo>
                </a:path>
                <a:path w="122554" h="34925">
                  <a:moveTo>
                    <a:pt x="67944" y="0"/>
                  </a:moveTo>
                  <a:lnTo>
                    <a:pt x="13030" y="930"/>
                  </a:lnTo>
                </a:path>
                <a:path w="122554" h="34925">
                  <a:moveTo>
                    <a:pt x="13030" y="930"/>
                  </a:moveTo>
                  <a:lnTo>
                    <a:pt x="0" y="1861"/>
                  </a:lnTo>
                </a:path>
                <a:path w="122554" h="34925">
                  <a:moveTo>
                    <a:pt x="40952" y="34437"/>
                  </a:moveTo>
                  <a:lnTo>
                    <a:pt x="54913" y="34437"/>
                  </a:lnTo>
                </a:path>
                <a:path w="122554" h="34925">
                  <a:moveTo>
                    <a:pt x="54913" y="34437"/>
                  </a:moveTo>
                  <a:lnTo>
                    <a:pt x="77251" y="34437"/>
                  </a:lnTo>
                </a:path>
                <a:path w="122554" h="34925">
                  <a:moveTo>
                    <a:pt x="121927" y="9307"/>
                  </a:moveTo>
                  <a:lnTo>
                    <a:pt x="121927" y="1861"/>
                  </a:lnTo>
                </a:path>
                <a:path w="122554" h="34925">
                  <a:moveTo>
                    <a:pt x="0" y="1861"/>
                  </a:moveTo>
                  <a:lnTo>
                    <a:pt x="0" y="9307"/>
                  </a:lnTo>
                </a:path>
                <a:path w="122554" h="34925">
                  <a:moveTo>
                    <a:pt x="0" y="9307"/>
                  </a:moveTo>
                  <a:lnTo>
                    <a:pt x="0" y="7445"/>
                  </a:lnTo>
                </a:path>
                <a:path w="122554" h="34925">
                  <a:moveTo>
                    <a:pt x="0" y="7445"/>
                  </a:moveTo>
                  <a:lnTo>
                    <a:pt x="0" y="4653"/>
                  </a:lnTo>
                </a:path>
                <a:path w="122554" h="34925">
                  <a:moveTo>
                    <a:pt x="0" y="4653"/>
                  </a:moveTo>
                  <a:lnTo>
                    <a:pt x="0" y="1861"/>
                  </a:lnTo>
                </a:path>
                <a:path w="122554" h="34925">
                  <a:moveTo>
                    <a:pt x="121927" y="1861"/>
                  </a:moveTo>
                  <a:lnTo>
                    <a:pt x="121927" y="4653"/>
                  </a:lnTo>
                </a:path>
                <a:path w="122554" h="34925">
                  <a:moveTo>
                    <a:pt x="121927" y="4653"/>
                  </a:moveTo>
                  <a:lnTo>
                    <a:pt x="121927" y="7445"/>
                  </a:lnTo>
                </a:path>
                <a:path w="122554" h="34925">
                  <a:moveTo>
                    <a:pt x="121927" y="7445"/>
                  </a:moveTo>
                  <a:lnTo>
                    <a:pt x="121927" y="93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79" name="object 22779"/>
            <p:cNvSpPr/>
            <p:nvPr/>
          </p:nvSpPr>
          <p:spPr>
            <a:xfrm>
              <a:off x="8929561" y="27792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80" name="object 22780"/>
            <p:cNvSpPr/>
            <p:nvPr/>
          </p:nvSpPr>
          <p:spPr>
            <a:xfrm>
              <a:off x="8930502" y="27801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81" name="object 22781"/>
            <p:cNvSpPr/>
            <p:nvPr/>
          </p:nvSpPr>
          <p:spPr>
            <a:xfrm>
              <a:off x="8929571" y="2780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82" name="object 22782"/>
            <p:cNvSpPr/>
            <p:nvPr/>
          </p:nvSpPr>
          <p:spPr>
            <a:xfrm>
              <a:off x="8930502" y="278106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83" name="object 22783"/>
            <p:cNvSpPr/>
            <p:nvPr/>
          </p:nvSpPr>
          <p:spPr>
            <a:xfrm>
              <a:off x="8930502" y="2780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84" name="object 22784"/>
            <p:cNvSpPr/>
            <p:nvPr/>
          </p:nvSpPr>
          <p:spPr>
            <a:xfrm>
              <a:off x="8931433" y="2781066"/>
              <a:ext cx="120650" cy="0"/>
            </a:xfrm>
            <a:custGeom>
              <a:avLst/>
              <a:gdLst/>
              <a:ahLst/>
              <a:cxnLst/>
              <a:rect l="l" t="t" r="r" b="b"/>
              <a:pathLst>
                <a:path w="120650">
                  <a:moveTo>
                    <a:pt x="0" y="0"/>
                  </a:moveTo>
                  <a:lnTo>
                    <a:pt x="11168" y="0"/>
                  </a:lnTo>
                </a:path>
                <a:path w="120650">
                  <a:moveTo>
                    <a:pt x="11168" y="0"/>
                  </a:moveTo>
                  <a:lnTo>
                    <a:pt x="23268" y="0"/>
                  </a:lnTo>
                </a:path>
                <a:path w="120650">
                  <a:moveTo>
                    <a:pt x="96797" y="0"/>
                  </a:moveTo>
                  <a:lnTo>
                    <a:pt x="108897" y="0"/>
                  </a:lnTo>
                </a:path>
                <a:path w="120650">
                  <a:moveTo>
                    <a:pt x="108897" y="0"/>
                  </a:moveTo>
                  <a:lnTo>
                    <a:pt x="12006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85" name="object 22785"/>
            <p:cNvSpPr/>
            <p:nvPr/>
          </p:nvSpPr>
          <p:spPr>
            <a:xfrm>
              <a:off x="9050568" y="2780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86" name="object 22786"/>
            <p:cNvSpPr/>
            <p:nvPr/>
          </p:nvSpPr>
          <p:spPr>
            <a:xfrm>
              <a:off x="9051499" y="278106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87" name="object 22787"/>
            <p:cNvSpPr/>
            <p:nvPr/>
          </p:nvSpPr>
          <p:spPr>
            <a:xfrm>
              <a:off x="9051499" y="2780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88" name="object 22788"/>
            <p:cNvSpPr/>
            <p:nvPr/>
          </p:nvSpPr>
          <p:spPr>
            <a:xfrm>
              <a:off x="9052430" y="27801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89" name="object 22789"/>
            <p:cNvSpPr/>
            <p:nvPr/>
          </p:nvSpPr>
          <p:spPr>
            <a:xfrm>
              <a:off x="9051493" y="27792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90" name="object 22790"/>
            <p:cNvSpPr/>
            <p:nvPr/>
          </p:nvSpPr>
          <p:spPr>
            <a:xfrm>
              <a:off x="8954701" y="2781066"/>
              <a:ext cx="73660" cy="1270"/>
            </a:xfrm>
            <a:custGeom>
              <a:avLst/>
              <a:gdLst/>
              <a:ahLst/>
              <a:cxnLst/>
              <a:rect l="l" t="t" r="r" b="b"/>
              <a:pathLst>
                <a:path w="73659" h="1269">
                  <a:moveTo>
                    <a:pt x="0" y="0"/>
                  </a:moveTo>
                  <a:lnTo>
                    <a:pt x="14891" y="930"/>
                  </a:lnTo>
                </a:path>
                <a:path w="73659" h="1269">
                  <a:moveTo>
                    <a:pt x="14891" y="930"/>
                  </a:moveTo>
                  <a:lnTo>
                    <a:pt x="29783" y="930"/>
                  </a:lnTo>
                </a:path>
                <a:path w="73659" h="1269">
                  <a:moveTo>
                    <a:pt x="29783" y="930"/>
                  </a:moveTo>
                  <a:lnTo>
                    <a:pt x="43745" y="930"/>
                  </a:lnTo>
                </a:path>
                <a:path w="73659" h="1269">
                  <a:moveTo>
                    <a:pt x="43745" y="930"/>
                  </a:moveTo>
                  <a:lnTo>
                    <a:pt x="58636" y="930"/>
                  </a:lnTo>
                </a:path>
                <a:path w="73659" h="1269">
                  <a:moveTo>
                    <a:pt x="58636" y="930"/>
                  </a:moveTo>
                  <a:lnTo>
                    <a:pt x="7352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91" name="object 22791"/>
            <p:cNvSpPr/>
            <p:nvPr/>
          </p:nvSpPr>
          <p:spPr>
            <a:xfrm>
              <a:off x="9051493" y="2785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92" name="object 22792"/>
            <p:cNvSpPr/>
            <p:nvPr/>
          </p:nvSpPr>
          <p:spPr>
            <a:xfrm>
              <a:off x="9051499" y="27866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93" name="object 22793"/>
            <p:cNvSpPr/>
            <p:nvPr/>
          </p:nvSpPr>
          <p:spPr>
            <a:xfrm>
              <a:off x="9050568" y="2785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94" name="object 22794"/>
            <p:cNvSpPr/>
            <p:nvPr/>
          </p:nvSpPr>
          <p:spPr>
            <a:xfrm>
              <a:off x="8931433" y="2783859"/>
              <a:ext cx="120650" cy="3175"/>
            </a:xfrm>
            <a:custGeom>
              <a:avLst/>
              <a:gdLst/>
              <a:ahLst/>
              <a:cxnLst/>
              <a:rect l="l" t="t" r="r" b="b"/>
              <a:pathLst>
                <a:path w="120650" h="3175">
                  <a:moveTo>
                    <a:pt x="120066" y="2792"/>
                  </a:moveTo>
                  <a:lnTo>
                    <a:pt x="102381" y="1861"/>
                  </a:lnTo>
                </a:path>
                <a:path w="120650" h="3175">
                  <a:moveTo>
                    <a:pt x="102381" y="1861"/>
                  </a:moveTo>
                  <a:lnTo>
                    <a:pt x="85628" y="930"/>
                  </a:lnTo>
                </a:path>
                <a:path w="120650" h="3175">
                  <a:moveTo>
                    <a:pt x="85628" y="930"/>
                  </a:moveTo>
                  <a:lnTo>
                    <a:pt x="68875" y="0"/>
                  </a:lnTo>
                </a:path>
                <a:path w="120650" h="3175">
                  <a:moveTo>
                    <a:pt x="68875" y="0"/>
                  </a:moveTo>
                  <a:lnTo>
                    <a:pt x="51190" y="0"/>
                  </a:lnTo>
                </a:path>
                <a:path w="120650" h="3175">
                  <a:moveTo>
                    <a:pt x="51190" y="0"/>
                  </a:moveTo>
                  <a:lnTo>
                    <a:pt x="34437" y="930"/>
                  </a:lnTo>
                </a:path>
                <a:path w="120650" h="3175">
                  <a:moveTo>
                    <a:pt x="34437" y="930"/>
                  </a:moveTo>
                  <a:lnTo>
                    <a:pt x="16753" y="1861"/>
                  </a:lnTo>
                </a:path>
                <a:path w="120650" h="3175">
                  <a:moveTo>
                    <a:pt x="16753" y="1861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95" name="object 22795"/>
            <p:cNvSpPr/>
            <p:nvPr/>
          </p:nvSpPr>
          <p:spPr>
            <a:xfrm>
              <a:off x="8930502" y="2785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96" name="object 22796"/>
            <p:cNvSpPr/>
            <p:nvPr/>
          </p:nvSpPr>
          <p:spPr>
            <a:xfrm>
              <a:off x="8930502" y="27866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97" name="object 22797"/>
            <p:cNvSpPr/>
            <p:nvPr/>
          </p:nvSpPr>
          <p:spPr>
            <a:xfrm>
              <a:off x="8929561" y="2785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98" name="object 22798"/>
            <p:cNvSpPr/>
            <p:nvPr/>
          </p:nvSpPr>
          <p:spPr>
            <a:xfrm>
              <a:off x="8930502" y="27866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99" name="object 22799"/>
            <p:cNvSpPr/>
            <p:nvPr/>
          </p:nvSpPr>
          <p:spPr>
            <a:xfrm>
              <a:off x="8929571" y="27866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00" name="object 22800"/>
            <p:cNvSpPr/>
            <p:nvPr/>
          </p:nvSpPr>
          <p:spPr>
            <a:xfrm>
              <a:off x="8930502" y="2787582"/>
              <a:ext cx="122555" cy="24765"/>
            </a:xfrm>
            <a:custGeom>
              <a:avLst/>
              <a:gdLst/>
              <a:ahLst/>
              <a:cxnLst/>
              <a:rect l="l" t="t" r="r" b="b"/>
              <a:pathLst>
                <a:path w="122554" h="24764">
                  <a:moveTo>
                    <a:pt x="0" y="0"/>
                  </a:moveTo>
                  <a:lnTo>
                    <a:pt x="0" y="5584"/>
                  </a:lnTo>
                </a:path>
                <a:path w="122554" h="24764">
                  <a:moveTo>
                    <a:pt x="0" y="5584"/>
                  </a:moveTo>
                  <a:lnTo>
                    <a:pt x="0" y="10238"/>
                  </a:lnTo>
                </a:path>
                <a:path w="122554" h="24764">
                  <a:moveTo>
                    <a:pt x="0" y="10238"/>
                  </a:moveTo>
                  <a:lnTo>
                    <a:pt x="0" y="13961"/>
                  </a:lnTo>
                </a:path>
                <a:path w="122554" h="24764">
                  <a:moveTo>
                    <a:pt x="0" y="13961"/>
                  </a:moveTo>
                  <a:lnTo>
                    <a:pt x="0" y="17684"/>
                  </a:lnTo>
                </a:path>
                <a:path w="122554" h="24764">
                  <a:moveTo>
                    <a:pt x="0" y="17684"/>
                  </a:moveTo>
                  <a:lnTo>
                    <a:pt x="0" y="20476"/>
                  </a:lnTo>
                </a:path>
                <a:path w="122554" h="24764">
                  <a:moveTo>
                    <a:pt x="0" y="20476"/>
                  </a:moveTo>
                  <a:lnTo>
                    <a:pt x="0" y="23268"/>
                  </a:lnTo>
                </a:path>
                <a:path w="122554" h="24764">
                  <a:moveTo>
                    <a:pt x="0" y="23268"/>
                  </a:moveTo>
                  <a:lnTo>
                    <a:pt x="0" y="24199"/>
                  </a:lnTo>
                </a:path>
                <a:path w="122554" h="24764">
                  <a:moveTo>
                    <a:pt x="121927" y="24199"/>
                  </a:moveTo>
                  <a:lnTo>
                    <a:pt x="121927" y="23268"/>
                  </a:lnTo>
                </a:path>
                <a:path w="122554" h="24764">
                  <a:moveTo>
                    <a:pt x="121927" y="23268"/>
                  </a:moveTo>
                  <a:lnTo>
                    <a:pt x="121927" y="20476"/>
                  </a:lnTo>
                </a:path>
                <a:path w="122554" h="24764">
                  <a:moveTo>
                    <a:pt x="121927" y="20476"/>
                  </a:moveTo>
                  <a:lnTo>
                    <a:pt x="121927" y="17684"/>
                  </a:lnTo>
                </a:path>
                <a:path w="122554" h="24764">
                  <a:moveTo>
                    <a:pt x="121927" y="17684"/>
                  </a:moveTo>
                  <a:lnTo>
                    <a:pt x="121927" y="13961"/>
                  </a:lnTo>
                </a:path>
                <a:path w="122554" h="24764">
                  <a:moveTo>
                    <a:pt x="121927" y="13961"/>
                  </a:moveTo>
                  <a:lnTo>
                    <a:pt x="121927" y="10238"/>
                  </a:lnTo>
                </a:path>
                <a:path w="122554" h="24764">
                  <a:moveTo>
                    <a:pt x="121927" y="10238"/>
                  </a:moveTo>
                  <a:lnTo>
                    <a:pt x="121927" y="5584"/>
                  </a:lnTo>
                </a:path>
                <a:path w="122554" h="24764">
                  <a:moveTo>
                    <a:pt x="121927" y="5584"/>
                  </a:moveTo>
                  <a:lnTo>
                    <a:pt x="12192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01" name="object 22801"/>
            <p:cNvSpPr/>
            <p:nvPr/>
          </p:nvSpPr>
          <p:spPr>
            <a:xfrm>
              <a:off x="9051499" y="27866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02" name="object 22802"/>
            <p:cNvSpPr/>
            <p:nvPr/>
          </p:nvSpPr>
          <p:spPr>
            <a:xfrm>
              <a:off x="9052430" y="27866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03" name="object 22803"/>
            <p:cNvSpPr/>
            <p:nvPr/>
          </p:nvSpPr>
          <p:spPr>
            <a:xfrm>
              <a:off x="9051499" y="2785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04" name="object 22804"/>
            <p:cNvSpPr/>
            <p:nvPr/>
          </p:nvSpPr>
          <p:spPr>
            <a:xfrm>
              <a:off x="8928641" y="2775482"/>
              <a:ext cx="130810" cy="142875"/>
            </a:xfrm>
            <a:custGeom>
              <a:avLst/>
              <a:gdLst/>
              <a:ahLst/>
              <a:cxnLst/>
              <a:rect l="l" t="t" r="r" b="b"/>
              <a:pathLst>
                <a:path w="130809" h="142875">
                  <a:moveTo>
                    <a:pt x="126581" y="0"/>
                  </a:moveTo>
                  <a:lnTo>
                    <a:pt x="124719" y="930"/>
                  </a:lnTo>
                </a:path>
                <a:path w="130809" h="142875">
                  <a:moveTo>
                    <a:pt x="124719" y="930"/>
                  </a:moveTo>
                  <a:lnTo>
                    <a:pt x="124719" y="2792"/>
                  </a:lnTo>
                </a:path>
                <a:path w="130809" h="142875">
                  <a:moveTo>
                    <a:pt x="128442" y="1861"/>
                  </a:moveTo>
                  <a:lnTo>
                    <a:pt x="127512" y="930"/>
                  </a:lnTo>
                </a:path>
                <a:path w="130809" h="142875">
                  <a:moveTo>
                    <a:pt x="127512" y="930"/>
                  </a:moveTo>
                  <a:lnTo>
                    <a:pt x="126581" y="0"/>
                  </a:lnTo>
                </a:path>
                <a:path w="130809" h="142875">
                  <a:moveTo>
                    <a:pt x="124719" y="22337"/>
                  </a:moveTo>
                  <a:lnTo>
                    <a:pt x="123789" y="22337"/>
                  </a:lnTo>
                </a:path>
                <a:path w="130809" h="142875">
                  <a:moveTo>
                    <a:pt x="1861" y="22337"/>
                  </a:moveTo>
                  <a:lnTo>
                    <a:pt x="0" y="22337"/>
                  </a:lnTo>
                </a:path>
                <a:path w="130809" h="142875">
                  <a:moveTo>
                    <a:pt x="0" y="24199"/>
                  </a:moveTo>
                  <a:lnTo>
                    <a:pt x="1861" y="24199"/>
                  </a:lnTo>
                </a:path>
                <a:path w="130809" h="142875">
                  <a:moveTo>
                    <a:pt x="123789" y="24199"/>
                  </a:moveTo>
                  <a:lnTo>
                    <a:pt x="124719" y="24199"/>
                  </a:lnTo>
                </a:path>
                <a:path w="130809" h="142875">
                  <a:moveTo>
                    <a:pt x="130304" y="49329"/>
                  </a:moveTo>
                  <a:lnTo>
                    <a:pt x="130304" y="43745"/>
                  </a:lnTo>
                </a:path>
                <a:path w="130809" h="142875">
                  <a:moveTo>
                    <a:pt x="130304" y="43745"/>
                  </a:moveTo>
                  <a:lnTo>
                    <a:pt x="130304" y="38160"/>
                  </a:lnTo>
                </a:path>
                <a:path w="130809" h="142875">
                  <a:moveTo>
                    <a:pt x="130304" y="38160"/>
                  </a:moveTo>
                  <a:lnTo>
                    <a:pt x="130304" y="37229"/>
                  </a:lnTo>
                </a:path>
                <a:path w="130809" h="142875">
                  <a:moveTo>
                    <a:pt x="121927" y="37229"/>
                  </a:moveTo>
                  <a:lnTo>
                    <a:pt x="121927" y="41883"/>
                  </a:lnTo>
                </a:path>
                <a:path w="130809" h="142875">
                  <a:moveTo>
                    <a:pt x="121927" y="41883"/>
                  </a:moveTo>
                  <a:lnTo>
                    <a:pt x="121927" y="48398"/>
                  </a:lnTo>
                </a:path>
                <a:path w="130809" h="142875">
                  <a:moveTo>
                    <a:pt x="121927" y="48398"/>
                  </a:moveTo>
                  <a:lnTo>
                    <a:pt x="121927" y="49329"/>
                  </a:lnTo>
                </a:path>
                <a:path w="130809" h="142875">
                  <a:moveTo>
                    <a:pt x="130304" y="130304"/>
                  </a:moveTo>
                  <a:lnTo>
                    <a:pt x="130304" y="49329"/>
                  </a:lnTo>
                </a:path>
                <a:path w="130809" h="142875">
                  <a:moveTo>
                    <a:pt x="121927" y="49329"/>
                  </a:moveTo>
                  <a:lnTo>
                    <a:pt x="121927" y="130304"/>
                  </a:lnTo>
                </a:path>
                <a:path w="130809" h="142875">
                  <a:moveTo>
                    <a:pt x="130304" y="142404"/>
                  </a:moveTo>
                  <a:lnTo>
                    <a:pt x="130304" y="137750"/>
                  </a:lnTo>
                </a:path>
                <a:path w="130809" h="142875">
                  <a:moveTo>
                    <a:pt x="130304" y="137750"/>
                  </a:moveTo>
                  <a:lnTo>
                    <a:pt x="130304" y="132165"/>
                  </a:lnTo>
                </a:path>
                <a:path w="130809" h="142875">
                  <a:moveTo>
                    <a:pt x="130304" y="132165"/>
                  </a:moveTo>
                  <a:lnTo>
                    <a:pt x="130304" y="130304"/>
                  </a:lnTo>
                </a:path>
                <a:path w="130809" h="142875">
                  <a:moveTo>
                    <a:pt x="121927" y="130304"/>
                  </a:moveTo>
                  <a:lnTo>
                    <a:pt x="121927" y="135888"/>
                  </a:lnTo>
                </a:path>
                <a:path w="130809" h="142875">
                  <a:moveTo>
                    <a:pt x="121927" y="135888"/>
                  </a:moveTo>
                  <a:lnTo>
                    <a:pt x="121927" y="141473"/>
                  </a:lnTo>
                </a:path>
                <a:path w="130809" h="142875">
                  <a:moveTo>
                    <a:pt x="121927" y="141473"/>
                  </a:moveTo>
                  <a:lnTo>
                    <a:pt x="121927" y="142404"/>
                  </a:lnTo>
                </a:path>
                <a:path w="130809" h="142875">
                  <a:moveTo>
                    <a:pt x="121927" y="38160"/>
                  </a:moveTo>
                  <a:lnTo>
                    <a:pt x="121927" y="372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05" name="object 22805"/>
            <p:cNvSpPr/>
            <p:nvPr/>
          </p:nvSpPr>
          <p:spPr>
            <a:xfrm>
              <a:off x="9049627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06" name="object 22806"/>
            <p:cNvSpPr/>
            <p:nvPr/>
          </p:nvSpPr>
          <p:spPr>
            <a:xfrm>
              <a:off x="9050568" y="281271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07" name="object 22807"/>
            <p:cNvSpPr/>
            <p:nvPr/>
          </p:nvSpPr>
          <p:spPr>
            <a:xfrm>
              <a:off x="9050568" y="28117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08" name="object 22808"/>
            <p:cNvSpPr/>
            <p:nvPr/>
          </p:nvSpPr>
          <p:spPr>
            <a:xfrm>
              <a:off x="9051499" y="2811781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0" y="930"/>
                  </a:moveTo>
                  <a:lnTo>
                    <a:pt x="3722" y="0"/>
                  </a:lnTo>
                </a:path>
                <a:path w="7620" h="1269">
                  <a:moveTo>
                    <a:pt x="3722" y="0"/>
                  </a:moveTo>
                  <a:lnTo>
                    <a:pt x="7445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09" name="object 22809"/>
            <p:cNvSpPr/>
            <p:nvPr/>
          </p:nvSpPr>
          <p:spPr>
            <a:xfrm>
              <a:off x="9058009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10" name="object 22810"/>
            <p:cNvSpPr/>
            <p:nvPr/>
          </p:nvSpPr>
          <p:spPr>
            <a:xfrm>
              <a:off x="9058945" y="28127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11" name="object 22811"/>
            <p:cNvSpPr/>
            <p:nvPr/>
          </p:nvSpPr>
          <p:spPr>
            <a:xfrm>
              <a:off x="9058009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12" name="object 22812"/>
            <p:cNvSpPr/>
            <p:nvPr/>
          </p:nvSpPr>
          <p:spPr>
            <a:xfrm>
              <a:off x="9050568" y="291788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8376" y="0"/>
                  </a:moveTo>
                  <a:lnTo>
                    <a:pt x="8376" y="930"/>
                  </a:lnTo>
                </a:path>
                <a:path w="8890" h="1269">
                  <a:moveTo>
                    <a:pt x="8376" y="930"/>
                  </a:moveTo>
                  <a:lnTo>
                    <a:pt x="4653" y="930"/>
                  </a:lnTo>
                </a:path>
                <a:path w="8890" h="1269">
                  <a:moveTo>
                    <a:pt x="4653" y="930"/>
                  </a:moveTo>
                  <a:lnTo>
                    <a:pt x="930" y="930"/>
                  </a:lnTo>
                </a:path>
                <a:path w="8890" h="1269">
                  <a:moveTo>
                    <a:pt x="930" y="930"/>
                  </a:moveTo>
                  <a:lnTo>
                    <a:pt x="930" y="0"/>
                  </a:lnTo>
                </a:path>
                <a:path w="8890" h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13" name="object 22813"/>
            <p:cNvSpPr/>
            <p:nvPr/>
          </p:nvSpPr>
          <p:spPr>
            <a:xfrm>
              <a:off x="9049627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14" name="object 22814"/>
            <p:cNvSpPr/>
            <p:nvPr/>
          </p:nvSpPr>
          <p:spPr>
            <a:xfrm>
              <a:off x="8930502" y="2812712"/>
              <a:ext cx="122555" cy="108585"/>
            </a:xfrm>
            <a:custGeom>
              <a:avLst/>
              <a:gdLst/>
              <a:ahLst/>
              <a:cxnLst/>
              <a:rect l="l" t="t" r="r" b="b"/>
              <a:pathLst>
                <a:path w="122554" h="108585">
                  <a:moveTo>
                    <a:pt x="0" y="107966"/>
                  </a:moveTo>
                  <a:lnTo>
                    <a:pt x="121927" y="107966"/>
                  </a:lnTo>
                </a:path>
                <a:path w="122554" h="108585">
                  <a:moveTo>
                    <a:pt x="120996" y="0"/>
                  </a:moveTo>
                  <a:lnTo>
                    <a:pt x="930" y="0"/>
                  </a:lnTo>
                </a:path>
                <a:path w="122554" h="108585">
                  <a:moveTo>
                    <a:pt x="121927" y="106104"/>
                  </a:moveTo>
                  <a:lnTo>
                    <a:pt x="121927" y="10703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15" name="object 22815"/>
            <p:cNvSpPr/>
            <p:nvPr/>
          </p:nvSpPr>
          <p:spPr>
            <a:xfrm>
              <a:off x="9051499" y="291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16" name="object 22816"/>
            <p:cNvSpPr/>
            <p:nvPr/>
          </p:nvSpPr>
          <p:spPr>
            <a:xfrm>
              <a:off x="9052430" y="29197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17" name="object 22817"/>
            <p:cNvSpPr/>
            <p:nvPr/>
          </p:nvSpPr>
          <p:spPr>
            <a:xfrm>
              <a:off x="8929561" y="2919759"/>
              <a:ext cx="123825" cy="1905"/>
            </a:xfrm>
            <a:custGeom>
              <a:avLst/>
              <a:gdLst/>
              <a:ahLst/>
              <a:cxnLst/>
              <a:rect l="l" t="t" r="r" b="b"/>
              <a:pathLst>
                <a:path w="123825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  <a:path w="123825" h="1905">
                  <a:moveTo>
                    <a:pt x="123799" y="927"/>
                  </a:moveTo>
                  <a:lnTo>
                    <a:pt x="123520" y="266"/>
                  </a:lnTo>
                  <a:lnTo>
                    <a:pt x="122859" y="0"/>
                  </a:lnTo>
                  <a:lnTo>
                    <a:pt x="122199" y="266"/>
                  </a:lnTo>
                  <a:lnTo>
                    <a:pt x="121932" y="927"/>
                  </a:lnTo>
                  <a:lnTo>
                    <a:pt x="122199" y="1587"/>
                  </a:lnTo>
                  <a:lnTo>
                    <a:pt x="122859" y="1854"/>
                  </a:lnTo>
                  <a:lnTo>
                    <a:pt x="123520" y="1587"/>
                  </a:lnTo>
                  <a:lnTo>
                    <a:pt x="123799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18" name="object 22818"/>
            <p:cNvSpPr/>
            <p:nvPr/>
          </p:nvSpPr>
          <p:spPr>
            <a:xfrm>
              <a:off x="8930502" y="29197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19" name="object 22819"/>
            <p:cNvSpPr/>
            <p:nvPr/>
          </p:nvSpPr>
          <p:spPr>
            <a:xfrm>
              <a:off x="8929571" y="291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20" name="object 22820"/>
            <p:cNvSpPr/>
            <p:nvPr/>
          </p:nvSpPr>
          <p:spPr>
            <a:xfrm>
              <a:off x="8930502" y="2778274"/>
              <a:ext cx="127000" cy="141605"/>
            </a:xfrm>
            <a:custGeom>
              <a:avLst/>
              <a:gdLst/>
              <a:ahLst/>
              <a:cxnLst/>
              <a:rect l="l" t="t" r="r" b="b"/>
              <a:pathLst>
                <a:path w="127000" h="141605">
                  <a:moveTo>
                    <a:pt x="0" y="141473"/>
                  </a:moveTo>
                  <a:lnTo>
                    <a:pt x="0" y="140542"/>
                  </a:lnTo>
                </a:path>
                <a:path w="127000" h="141605">
                  <a:moveTo>
                    <a:pt x="122858" y="0"/>
                  </a:moveTo>
                  <a:lnTo>
                    <a:pt x="122858" y="33506"/>
                  </a:lnTo>
                </a:path>
                <a:path w="127000" h="141605">
                  <a:moveTo>
                    <a:pt x="122858" y="35368"/>
                  </a:moveTo>
                  <a:lnTo>
                    <a:pt x="122858" y="36299"/>
                  </a:lnTo>
                </a:path>
                <a:path w="127000" h="141605">
                  <a:moveTo>
                    <a:pt x="126581" y="36299"/>
                  </a:moveTo>
                  <a:lnTo>
                    <a:pt x="126581" y="35368"/>
                  </a:lnTo>
                </a:path>
                <a:path w="127000" h="141605">
                  <a:moveTo>
                    <a:pt x="126581" y="33506"/>
                  </a:moveTo>
                  <a:lnTo>
                    <a:pt x="126581" y="0"/>
                  </a:lnTo>
                </a:path>
                <a:path w="127000" h="141605">
                  <a:moveTo>
                    <a:pt x="122858" y="36299"/>
                  </a:moveTo>
                  <a:lnTo>
                    <a:pt x="122858" y="38160"/>
                  </a:lnTo>
                </a:path>
                <a:path w="127000" h="141605">
                  <a:moveTo>
                    <a:pt x="126581" y="38160"/>
                  </a:moveTo>
                  <a:lnTo>
                    <a:pt x="126581" y="362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21" name="object 22821"/>
            <p:cNvSpPr/>
            <p:nvPr/>
          </p:nvSpPr>
          <p:spPr>
            <a:xfrm>
              <a:off x="9054291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22" name="object 22822"/>
            <p:cNvSpPr/>
            <p:nvPr/>
          </p:nvSpPr>
          <p:spPr>
            <a:xfrm>
              <a:off x="9055222" y="2776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23" name="object 22823"/>
            <p:cNvSpPr/>
            <p:nvPr/>
          </p:nvSpPr>
          <p:spPr>
            <a:xfrm>
              <a:off x="9055222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24" name="object 22824"/>
            <p:cNvSpPr/>
            <p:nvPr/>
          </p:nvSpPr>
          <p:spPr>
            <a:xfrm>
              <a:off x="9056153" y="2776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25" name="object 22825"/>
            <p:cNvSpPr/>
            <p:nvPr/>
          </p:nvSpPr>
          <p:spPr>
            <a:xfrm>
              <a:off x="9056152" y="2776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26" name="object 22826"/>
            <p:cNvSpPr/>
            <p:nvPr/>
          </p:nvSpPr>
          <p:spPr>
            <a:xfrm>
              <a:off x="9053360" y="2777343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69">
                  <a:moveTo>
                    <a:pt x="3722" y="0"/>
                  </a:moveTo>
                  <a:lnTo>
                    <a:pt x="3722" y="930"/>
                  </a:lnTo>
                </a:path>
                <a:path w="3809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27" name="object 22827"/>
            <p:cNvSpPr/>
            <p:nvPr/>
          </p:nvSpPr>
          <p:spPr>
            <a:xfrm>
              <a:off x="9052429" y="2776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28" name="object 22828"/>
            <p:cNvSpPr/>
            <p:nvPr/>
          </p:nvSpPr>
          <p:spPr>
            <a:xfrm>
              <a:off x="9053360" y="2776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29" name="object 22829"/>
            <p:cNvSpPr/>
            <p:nvPr/>
          </p:nvSpPr>
          <p:spPr>
            <a:xfrm>
              <a:off x="9053360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30" name="object 22830"/>
            <p:cNvSpPr/>
            <p:nvPr/>
          </p:nvSpPr>
          <p:spPr>
            <a:xfrm>
              <a:off x="9054291" y="2776413"/>
              <a:ext cx="19050" cy="40640"/>
            </a:xfrm>
            <a:custGeom>
              <a:avLst/>
              <a:gdLst/>
              <a:ahLst/>
              <a:cxnLst/>
              <a:rect l="l" t="t" r="r" b="b"/>
              <a:pathLst>
                <a:path w="19050" h="40639">
                  <a:moveTo>
                    <a:pt x="0" y="0"/>
                  </a:moveTo>
                  <a:lnTo>
                    <a:pt x="930" y="0"/>
                  </a:lnTo>
                </a:path>
                <a:path w="19050" h="40639">
                  <a:moveTo>
                    <a:pt x="18614" y="38160"/>
                  </a:moveTo>
                  <a:lnTo>
                    <a:pt x="18614" y="37229"/>
                  </a:lnTo>
                </a:path>
                <a:path w="19050" h="40639">
                  <a:moveTo>
                    <a:pt x="18614" y="35368"/>
                  </a:moveTo>
                  <a:lnTo>
                    <a:pt x="18614" y="24199"/>
                  </a:lnTo>
                </a:path>
                <a:path w="19050" h="40639">
                  <a:moveTo>
                    <a:pt x="18614" y="23268"/>
                  </a:moveTo>
                  <a:lnTo>
                    <a:pt x="18614" y="1861"/>
                  </a:lnTo>
                </a:path>
                <a:path w="19050" h="40639">
                  <a:moveTo>
                    <a:pt x="13961" y="1861"/>
                  </a:moveTo>
                  <a:lnTo>
                    <a:pt x="13961" y="35368"/>
                  </a:lnTo>
                </a:path>
                <a:path w="19050" h="40639">
                  <a:moveTo>
                    <a:pt x="13961" y="37229"/>
                  </a:moveTo>
                  <a:lnTo>
                    <a:pt x="13961" y="38160"/>
                  </a:lnTo>
                </a:path>
                <a:path w="19050" h="40639">
                  <a:moveTo>
                    <a:pt x="18614" y="40022"/>
                  </a:moveTo>
                  <a:lnTo>
                    <a:pt x="18614" y="38160"/>
                  </a:lnTo>
                </a:path>
                <a:path w="19050" h="40639">
                  <a:moveTo>
                    <a:pt x="13961" y="38160"/>
                  </a:moveTo>
                  <a:lnTo>
                    <a:pt x="13961" y="400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831" name="object 22831"/>
          <p:cNvSpPr/>
          <p:nvPr/>
        </p:nvSpPr>
        <p:spPr>
          <a:xfrm>
            <a:off x="9247886" y="2778274"/>
            <a:ext cx="3810" cy="38735"/>
          </a:xfrm>
          <a:custGeom>
            <a:avLst/>
            <a:gdLst/>
            <a:ahLst/>
            <a:cxnLst/>
            <a:rect l="l" t="t" r="r" b="b"/>
            <a:pathLst>
              <a:path w="3809" h="38735">
                <a:moveTo>
                  <a:pt x="0" y="0"/>
                </a:moveTo>
                <a:lnTo>
                  <a:pt x="0" y="21407"/>
                </a:lnTo>
              </a:path>
              <a:path w="3809" h="38735">
                <a:moveTo>
                  <a:pt x="0" y="22337"/>
                </a:moveTo>
                <a:lnTo>
                  <a:pt x="0" y="33506"/>
                </a:lnTo>
              </a:path>
              <a:path w="3809" h="38735">
                <a:moveTo>
                  <a:pt x="0" y="35368"/>
                </a:moveTo>
                <a:lnTo>
                  <a:pt x="0" y="36299"/>
                </a:lnTo>
              </a:path>
              <a:path w="3809" h="38735">
                <a:moveTo>
                  <a:pt x="3722" y="36299"/>
                </a:moveTo>
                <a:lnTo>
                  <a:pt x="3722" y="35368"/>
                </a:lnTo>
              </a:path>
              <a:path w="3809" h="38735">
                <a:moveTo>
                  <a:pt x="3722" y="33506"/>
                </a:moveTo>
                <a:lnTo>
                  <a:pt x="3722" y="0"/>
                </a:lnTo>
              </a:path>
              <a:path w="3809" h="38735">
                <a:moveTo>
                  <a:pt x="0" y="36299"/>
                </a:moveTo>
                <a:lnTo>
                  <a:pt x="0" y="38160"/>
                </a:lnTo>
              </a:path>
              <a:path w="3809" h="38735">
                <a:moveTo>
                  <a:pt x="3722" y="38160"/>
                </a:moveTo>
                <a:lnTo>
                  <a:pt x="3722" y="362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832" name="object 22832"/>
          <p:cNvGrpSpPr/>
          <p:nvPr/>
        </p:nvGrpSpPr>
        <p:grpSpPr>
          <a:xfrm>
            <a:off x="9067321" y="2775482"/>
            <a:ext cx="6985" cy="25400"/>
            <a:chOff x="9067321" y="2775482"/>
            <a:chExt cx="6985" cy="25400"/>
          </a:xfrm>
        </p:grpSpPr>
        <p:sp>
          <p:nvSpPr>
            <p:cNvPr id="22833" name="object 22833"/>
            <p:cNvSpPr/>
            <p:nvPr/>
          </p:nvSpPr>
          <p:spPr>
            <a:xfrm>
              <a:off x="9070113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34" name="object 22834"/>
            <p:cNvSpPr/>
            <p:nvPr/>
          </p:nvSpPr>
          <p:spPr>
            <a:xfrm>
              <a:off x="9071044" y="2776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35" name="object 22835"/>
            <p:cNvSpPr/>
            <p:nvPr/>
          </p:nvSpPr>
          <p:spPr>
            <a:xfrm>
              <a:off x="9071044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36" name="object 22836"/>
            <p:cNvSpPr/>
            <p:nvPr/>
          </p:nvSpPr>
          <p:spPr>
            <a:xfrm>
              <a:off x="9068252" y="2776413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3722" y="0"/>
                  </a:moveTo>
                  <a:lnTo>
                    <a:pt x="3722" y="930"/>
                  </a:lnTo>
                </a:path>
                <a:path w="5079" h="1905">
                  <a:moveTo>
                    <a:pt x="3722" y="930"/>
                  </a:moveTo>
                  <a:lnTo>
                    <a:pt x="4653" y="930"/>
                  </a:lnTo>
                </a:path>
                <a:path w="5079" h="1905">
                  <a:moveTo>
                    <a:pt x="4653" y="930"/>
                  </a:moveTo>
                  <a:lnTo>
                    <a:pt x="4653" y="1861"/>
                  </a:lnTo>
                </a:path>
                <a:path w="5079" h="1905">
                  <a:moveTo>
                    <a:pt x="0" y="1861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37" name="object 22837"/>
            <p:cNvSpPr/>
            <p:nvPr/>
          </p:nvSpPr>
          <p:spPr>
            <a:xfrm>
              <a:off x="9068252" y="2776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38" name="object 22838"/>
            <p:cNvSpPr/>
            <p:nvPr/>
          </p:nvSpPr>
          <p:spPr>
            <a:xfrm>
              <a:off x="9069183" y="2776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39" name="object 22839"/>
            <p:cNvSpPr/>
            <p:nvPr/>
          </p:nvSpPr>
          <p:spPr>
            <a:xfrm>
              <a:off x="9069182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40" name="object 22840"/>
            <p:cNvSpPr/>
            <p:nvPr/>
          </p:nvSpPr>
          <p:spPr>
            <a:xfrm>
              <a:off x="9070113" y="2776413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4">
                  <a:moveTo>
                    <a:pt x="0" y="0"/>
                  </a:moveTo>
                  <a:lnTo>
                    <a:pt x="930" y="0"/>
                  </a:lnTo>
                </a:path>
                <a:path w="3175" h="24764">
                  <a:moveTo>
                    <a:pt x="1861" y="23268"/>
                  </a:moveTo>
                  <a:lnTo>
                    <a:pt x="1861" y="22337"/>
                  </a:lnTo>
                </a:path>
                <a:path w="3175" h="24764">
                  <a:moveTo>
                    <a:pt x="1861" y="22337"/>
                  </a:moveTo>
                  <a:lnTo>
                    <a:pt x="1861" y="21407"/>
                  </a:lnTo>
                </a:path>
                <a:path w="3175" h="24764">
                  <a:moveTo>
                    <a:pt x="2792" y="24199"/>
                  </a:moveTo>
                  <a:lnTo>
                    <a:pt x="2792" y="23268"/>
                  </a:lnTo>
                </a:path>
                <a:path w="3175" h="24764">
                  <a:moveTo>
                    <a:pt x="2792" y="23268"/>
                  </a:moveTo>
                  <a:lnTo>
                    <a:pt x="1861" y="232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41" name="object 22841"/>
            <p:cNvSpPr/>
            <p:nvPr/>
          </p:nvSpPr>
          <p:spPr>
            <a:xfrm>
              <a:off x="9071044" y="27987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842" name="object 22842"/>
          <p:cNvSpPr/>
          <p:nvPr/>
        </p:nvSpPr>
        <p:spPr>
          <a:xfrm>
            <a:off x="9246955" y="2797820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5">
                <a:moveTo>
                  <a:pt x="930" y="1861"/>
                </a:moveTo>
                <a:lnTo>
                  <a:pt x="930" y="930"/>
                </a:lnTo>
              </a:path>
              <a:path w="1270" h="1905">
                <a:moveTo>
                  <a:pt x="930" y="930"/>
                </a:moveTo>
                <a:lnTo>
                  <a:pt x="930" y="0"/>
                </a:lnTo>
              </a:path>
              <a:path w="1270" h="1905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43" name="object 22843"/>
          <p:cNvSpPr/>
          <p:nvPr/>
        </p:nvSpPr>
        <p:spPr>
          <a:xfrm>
            <a:off x="9071975" y="279782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844" name="object 22844"/>
          <p:cNvGrpSpPr/>
          <p:nvPr/>
        </p:nvGrpSpPr>
        <p:grpSpPr>
          <a:xfrm>
            <a:off x="9246954" y="2798751"/>
            <a:ext cx="1905" cy="1905"/>
            <a:chOff x="9246954" y="2798751"/>
            <a:chExt cx="1905" cy="1905"/>
          </a:xfrm>
        </p:grpSpPr>
        <p:sp>
          <p:nvSpPr>
            <p:cNvPr id="22845" name="object 22845"/>
            <p:cNvSpPr/>
            <p:nvPr/>
          </p:nvSpPr>
          <p:spPr>
            <a:xfrm>
              <a:off x="9247886" y="279968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46" name="object 22846"/>
            <p:cNvSpPr/>
            <p:nvPr/>
          </p:nvSpPr>
          <p:spPr>
            <a:xfrm>
              <a:off x="9246946" y="27987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847" name="object 22847"/>
          <p:cNvSpPr/>
          <p:nvPr/>
        </p:nvSpPr>
        <p:spPr>
          <a:xfrm>
            <a:off x="9071975" y="279968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848" name="object 22848"/>
          <p:cNvGrpSpPr/>
          <p:nvPr/>
        </p:nvGrpSpPr>
        <p:grpSpPr>
          <a:xfrm>
            <a:off x="9065459" y="2774551"/>
            <a:ext cx="205104" cy="147320"/>
            <a:chOff x="9065459" y="2774551"/>
            <a:chExt cx="205104" cy="147320"/>
          </a:xfrm>
        </p:grpSpPr>
        <p:sp>
          <p:nvSpPr>
            <p:cNvPr id="22849" name="object 22849"/>
            <p:cNvSpPr/>
            <p:nvPr/>
          </p:nvSpPr>
          <p:spPr>
            <a:xfrm>
              <a:off x="9246955" y="279968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50" name="object 22850"/>
            <p:cNvSpPr/>
            <p:nvPr/>
          </p:nvSpPr>
          <p:spPr>
            <a:xfrm>
              <a:off x="9248816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51" name="object 22851"/>
            <p:cNvSpPr/>
            <p:nvPr/>
          </p:nvSpPr>
          <p:spPr>
            <a:xfrm>
              <a:off x="9249747" y="2776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52" name="object 22852"/>
            <p:cNvSpPr/>
            <p:nvPr/>
          </p:nvSpPr>
          <p:spPr>
            <a:xfrm>
              <a:off x="9249747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53" name="object 22853"/>
            <p:cNvSpPr/>
            <p:nvPr/>
          </p:nvSpPr>
          <p:spPr>
            <a:xfrm>
              <a:off x="9247886" y="2776413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09" h="1905">
                  <a:moveTo>
                    <a:pt x="2792" y="0"/>
                  </a:moveTo>
                  <a:lnTo>
                    <a:pt x="2792" y="930"/>
                  </a:lnTo>
                </a:path>
                <a:path w="3809" h="1905">
                  <a:moveTo>
                    <a:pt x="2792" y="930"/>
                  </a:moveTo>
                  <a:lnTo>
                    <a:pt x="3722" y="930"/>
                  </a:lnTo>
                </a:path>
                <a:path w="3809" h="1905">
                  <a:moveTo>
                    <a:pt x="3722" y="930"/>
                  </a:moveTo>
                  <a:lnTo>
                    <a:pt x="3722" y="1861"/>
                  </a:lnTo>
                </a:path>
                <a:path w="3809" h="1905">
                  <a:moveTo>
                    <a:pt x="0" y="1861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54" name="object 22854"/>
            <p:cNvSpPr/>
            <p:nvPr/>
          </p:nvSpPr>
          <p:spPr>
            <a:xfrm>
              <a:off x="9246955" y="2776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55" name="object 22855"/>
            <p:cNvSpPr/>
            <p:nvPr/>
          </p:nvSpPr>
          <p:spPr>
            <a:xfrm>
              <a:off x="9247886" y="2776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56" name="object 22856"/>
            <p:cNvSpPr/>
            <p:nvPr/>
          </p:nvSpPr>
          <p:spPr>
            <a:xfrm>
              <a:off x="9247885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57" name="object 22857"/>
            <p:cNvSpPr/>
            <p:nvPr/>
          </p:nvSpPr>
          <p:spPr>
            <a:xfrm>
              <a:off x="9072906" y="2776413"/>
              <a:ext cx="177165" cy="36830"/>
            </a:xfrm>
            <a:custGeom>
              <a:avLst/>
              <a:gdLst/>
              <a:ahLst/>
              <a:cxnLst/>
              <a:rect l="l" t="t" r="r" b="b"/>
              <a:pathLst>
                <a:path w="177165" h="36830">
                  <a:moveTo>
                    <a:pt x="175910" y="0"/>
                  </a:moveTo>
                  <a:lnTo>
                    <a:pt x="176841" y="0"/>
                  </a:lnTo>
                </a:path>
                <a:path w="177165" h="36830">
                  <a:moveTo>
                    <a:pt x="174049" y="3722"/>
                  </a:moveTo>
                  <a:lnTo>
                    <a:pt x="107966" y="1861"/>
                  </a:lnTo>
                </a:path>
                <a:path w="177165" h="36830">
                  <a:moveTo>
                    <a:pt x="107966" y="1861"/>
                  </a:moveTo>
                  <a:lnTo>
                    <a:pt x="40952" y="2792"/>
                  </a:lnTo>
                </a:path>
                <a:path w="177165" h="36830">
                  <a:moveTo>
                    <a:pt x="40952" y="2792"/>
                  </a:moveTo>
                  <a:lnTo>
                    <a:pt x="0" y="3722"/>
                  </a:lnTo>
                </a:path>
                <a:path w="177165" h="36830">
                  <a:moveTo>
                    <a:pt x="57706" y="36299"/>
                  </a:moveTo>
                  <a:lnTo>
                    <a:pt x="67013" y="36299"/>
                  </a:lnTo>
                </a:path>
                <a:path w="177165" h="36830">
                  <a:moveTo>
                    <a:pt x="67013" y="36299"/>
                  </a:moveTo>
                  <a:lnTo>
                    <a:pt x="105174" y="36299"/>
                  </a:lnTo>
                </a:path>
                <a:path w="177165" h="36830">
                  <a:moveTo>
                    <a:pt x="174049" y="11168"/>
                  </a:moveTo>
                  <a:lnTo>
                    <a:pt x="174049" y="3722"/>
                  </a:lnTo>
                </a:path>
                <a:path w="177165" h="36830">
                  <a:moveTo>
                    <a:pt x="0" y="3722"/>
                  </a:moveTo>
                  <a:lnTo>
                    <a:pt x="0" y="11168"/>
                  </a:lnTo>
                </a:path>
                <a:path w="177165" h="36830">
                  <a:moveTo>
                    <a:pt x="0" y="11168"/>
                  </a:moveTo>
                  <a:lnTo>
                    <a:pt x="0" y="9307"/>
                  </a:lnTo>
                </a:path>
                <a:path w="177165" h="36830">
                  <a:moveTo>
                    <a:pt x="0" y="9307"/>
                  </a:moveTo>
                  <a:lnTo>
                    <a:pt x="0" y="6515"/>
                  </a:lnTo>
                </a:path>
                <a:path w="177165" h="36830">
                  <a:moveTo>
                    <a:pt x="0" y="6515"/>
                  </a:moveTo>
                  <a:lnTo>
                    <a:pt x="0" y="3722"/>
                  </a:lnTo>
                </a:path>
                <a:path w="177165" h="36830">
                  <a:moveTo>
                    <a:pt x="174049" y="3722"/>
                  </a:moveTo>
                  <a:lnTo>
                    <a:pt x="174049" y="6515"/>
                  </a:lnTo>
                </a:path>
                <a:path w="177165" h="36830">
                  <a:moveTo>
                    <a:pt x="174049" y="6515"/>
                  </a:moveTo>
                  <a:lnTo>
                    <a:pt x="174049" y="9307"/>
                  </a:lnTo>
                </a:path>
                <a:path w="177165" h="36830">
                  <a:moveTo>
                    <a:pt x="174049" y="9307"/>
                  </a:moveTo>
                  <a:lnTo>
                    <a:pt x="174049" y="111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58" name="object 22858"/>
            <p:cNvSpPr/>
            <p:nvPr/>
          </p:nvSpPr>
          <p:spPr>
            <a:xfrm>
              <a:off x="9071975" y="2779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59" name="object 22859"/>
            <p:cNvSpPr/>
            <p:nvPr/>
          </p:nvSpPr>
          <p:spPr>
            <a:xfrm>
              <a:off x="9072906" y="27801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60" name="object 22860"/>
            <p:cNvSpPr/>
            <p:nvPr/>
          </p:nvSpPr>
          <p:spPr>
            <a:xfrm>
              <a:off x="9071965" y="2780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61" name="object 22861"/>
            <p:cNvSpPr/>
            <p:nvPr/>
          </p:nvSpPr>
          <p:spPr>
            <a:xfrm>
              <a:off x="9072906" y="278106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62" name="object 22862"/>
            <p:cNvSpPr/>
            <p:nvPr/>
          </p:nvSpPr>
          <p:spPr>
            <a:xfrm>
              <a:off x="9072905" y="2780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63" name="object 22863"/>
            <p:cNvSpPr/>
            <p:nvPr/>
          </p:nvSpPr>
          <p:spPr>
            <a:xfrm>
              <a:off x="9073836" y="2781066"/>
              <a:ext cx="172720" cy="1270"/>
            </a:xfrm>
            <a:custGeom>
              <a:avLst/>
              <a:gdLst/>
              <a:ahLst/>
              <a:cxnLst/>
              <a:rect l="l" t="t" r="r" b="b"/>
              <a:pathLst>
                <a:path w="172720" h="1269">
                  <a:moveTo>
                    <a:pt x="0" y="0"/>
                  </a:moveTo>
                  <a:lnTo>
                    <a:pt x="0" y="930"/>
                  </a:lnTo>
                </a:path>
                <a:path w="172720" h="1269">
                  <a:moveTo>
                    <a:pt x="0" y="930"/>
                  </a:moveTo>
                  <a:lnTo>
                    <a:pt x="930" y="930"/>
                  </a:lnTo>
                </a:path>
                <a:path w="172720" h="1269">
                  <a:moveTo>
                    <a:pt x="930" y="930"/>
                  </a:moveTo>
                  <a:lnTo>
                    <a:pt x="15822" y="0"/>
                  </a:lnTo>
                </a:path>
                <a:path w="172720" h="1269">
                  <a:moveTo>
                    <a:pt x="15822" y="0"/>
                  </a:moveTo>
                  <a:lnTo>
                    <a:pt x="31645" y="0"/>
                  </a:lnTo>
                </a:path>
                <a:path w="172720" h="1269">
                  <a:moveTo>
                    <a:pt x="140542" y="0"/>
                  </a:moveTo>
                  <a:lnTo>
                    <a:pt x="156365" y="0"/>
                  </a:lnTo>
                </a:path>
                <a:path w="172720" h="1269">
                  <a:moveTo>
                    <a:pt x="156365" y="0"/>
                  </a:moveTo>
                  <a:lnTo>
                    <a:pt x="172187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64" name="object 22864"/>
            <p:cNvSpPr/>
            <p:nvPr/>
          </p:nvSpPr>
          <p:spPr>
            <a:xfrm>
              <a:off x="9245093" y="27810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65" name="object 22865"/>
            <p:cNvSpPr/>
            <p:nvPr/>
          </p:nvSpPr>
          <p:spPr>
            <a:xfrm>
              <a:off x="9246024" y="278106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66" name="object 22866"/>
            <p:cNvSpPr/>
            <p:nvPr/>
          </p:nvSpPr>
          <p:spPr>
            <a:xfrm>
              <a:off x="9246019" y="2780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67" name="object 22867"/>
            <p:cNvSpPr/>
            <p:nvPr/>
          </p:nvSpPr>
          <p:spPr>
            <a:xfrm>
              <a:off x="9246955" y="27801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68" name="object 22868"/>
            <p:cNvSpPr/>
            <p:nvPr/>
          </p:nvSpPr>
          <p:spPr>
            <a:xfrm>
              <a:off x="9246024" y="2779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69" name="object 22869"/>
            <p:cNvSpPr/>
            <p:nvPr/>
          </p:nvSpPr>
          <p:spPr>
            <a:xfrm>
              <a:off x="9105482" y="278106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20" h="1269">
                  <a:moveTo>
                    <a:pt x="0" y="0"/>
                  </a:moveTo>
                  <a:lnTo>
                    <a:pt x="15822" y="930"/>
                  </a:lnTo>
                </a:path>
                <a:path w="109220" h="1269">
                  <a:moveTo>
                    <a:pt x="15822" y="930"/>
                  </a:moveTo>
                  <a:lnTo>
                    <a:pt x="31645" y="930"/>
                  </a:lnTo>
                </a:path>
                <a:path w="109220" h="1269">
                  <a:moveTo>
                    <a:pt x="31645" y="930"/>
                  </a:moveTo>
                  <a:lnTo>
                    <a:pt x="46537" y="930"/>
                  </a:lnTo>
                </a:path>
                <a:path w="109220" h="1269">
                  <a:moveTo>
                    <a:pt x="46537" y="930"/>
                  </a:moveTo>
                  <a:lnTo>
                    <a:pt x="62359" y="930"/>
                  </a:lnTo>
                </a:path>
                <a:path w="109220" h="1269">
                  <a:moveTo>
                    <a:pt x="62359" y="930"/>
                  </a:moveTo>
                  <a:lnTo>
                    <a:pt x="78182" y="930"/>
                  </a:lnTo>
                </a:path>
                <a:path w="109220" h="1269">
                  <a:moveTo>
                    <a:pt x="78182" y="930"/>
                  </a:moveTo>
                  <a:lnTo>
                    <a:pt x="93074" y="930"/>
                  </a:lnTo>
                </a:path>
                <a:path w="109220" h="1269">
                  <a:moveTo>
                    <a:pt x="93074" y="930"/>
                  </a:moveTo>
                  <a:lnTo>
                    <a:pt x="10889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70" name="object 22870"/>
            <p:cNvSpPr/>
            <p:nvPr/>
          </p:nvSpPr>
          <p:spPr>
            <a:xfrm>
              <a:off x="9246019" y="2786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71" name="object 22871"/>
            <p:cNvSpPr/>
            <p:nvPr/>
          </p:nvSpPr>
          <p:spPr>
            <a:xfrm>
              <a:off x="9246024" y="278665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72" name="object 22872"/>
            <p:cNvSpPr/>
            <p:nvPr/>
          </p:nvSpPr>
          <p:spPr>
            <a:xfrm>
              <a:off x="9245092" y="2785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73" name="object 22873"/>
            <p:cNvSpPr/>
            <p:nvPr/>
          </p:nvSpPr>
          <p:spPr>
            <a:xfrm>
              <a:off x="9073836" y="2783859"/>
              <a:ext cx="172720" cy="3175"/>
            </a:xfrm>
            <a:custGeom>
              <a:avLst/>
              <a:gdLst/>
              <a:ahLst/>
              <a:cxnLst/>
              <a:rect l="l" t="t" r="r" b="b"/>
              <a:pathLst>
                <a:path w="172720" h="3175">
                  <a:moveTo>
                    <a:pt x="172187" y="2792"/>
                  </a:moveTo>
                  <a:lnTo>
                    <a:pt x="154503" y="1861"/>
                  </a:lnTo>
                </a:path>
                <a:path w="172720" h="3175">
                  <a:moveTo>
                    <a:pt x="154503" y="1861"/>
                  </a:moveTo>
                  <a:lnTo>
                    <a:pt x="137750" y="930"/>
                  </a:lnTo>
                </a:path>
                <a:path w="172720" h="3175">
                  <a:moveTo>
                    <a:pt x="137750" y="930"/>
                  </a:moveTo>
                  <a:lnTo>
                    <a:pt x="120066" y="930"/>
                  </a:lnTo>
                </a:path>
                <a:path w="172720" h="3175">
                  <a:moveTo>
                    <a:pt x="120066" y="930"/>
                  </a:moveTo>
                  <a:lnTo>
                    <a:pt x="103312" y="0"/>
                  </a:lnTo>
                </a:path>
                <a:path w="172720" h="3175">
                  <a:moveTo>
                    <a:pt x="103312" y="0"/>
                  </a:moveTo>
                  <a:lnTo>
                    <a:pt x="86559" y="0"/>
                  </a:lnTo>
                </a:path>
                <a:path w="172720" h="3175">
                  <a:moveTo>
                    <a:pt x="86559" y="0"/>
                  </a:moveTo>
                  <a:lnTo>
                    <a:pt x="68875" y="0"/>
                  </a:lnTo>
                </a:path>
                <a:path w="172720" h="3175">
                  <a:moveTo>
                    <a:pt x="68875" y="0"/>
                  </a:moveTo>
                  <a:lnTo>
                    <a:pt x="52121" y="930"/>
                  </a:lnTo>
                </a:path>
                <a:path w="172720" h="3175">
                  <a:moveTo>
                    <a:pt x="52121" y="930"/>
                  </a:moveTo>
                  <a:lnTo>
                    <a:pt x="34437" y="930"/>
                  </a:lnTo>
                </a:path>
                <a:path w="172720" h="3175">
                  <a:moveTo>
                    <a:pt x="34437" y="930"/>
                  </a:moveTo>
                  <a:lnTo>
                    <a:pt x="17684" y="1861"/>
                  </a:lnTo>
                </a:path>
                <a:path w="172720" h="3175">
                  <a:moveTo>
                    <a:pt x="17684" y="1861"/>
                  </a:moveTo>
                  <a:lnTo>
                    <a:pt x="930" y="2792"/>
                  </a:lnTo>
                </a:path>
                <a:path w="172720" h="3175">
                  <a:moveTo>
                    <a:pt x="930" y="2792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74" name="object 22874"/>
            <p:cNvSpPr/>
            <p:nvPr/>
          </p:nvSpPr>
          <p:spPr>
            <a:xfrm>
              <a:off x="9072905" y="2785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75" name="object 22875"/>
            <p:cNvSpPr/>
            <p:nvPr/>
          </p:nvSpPr>
          <p:spPr>
            <a:xfrm>
              <a:off x="9072906" y="278665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0"/>
                  </a:moveTo>
                  <a:lnTo>
                    <a:pt x="930" y="930"/>
                  </a:lnTo>
                </a:path>
                <a:path w="1270" h="1269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76" name="object 22876"/>
            <p:cNvSpPr/>
            <p:nvPr/>
          </p:nvSpPr>
          <p:spPr>
            <a:xfrm>
              <a:off x="9071965" y="2786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77" name="object 22877"/>
            <p:cNvSpPr/>
            <p:nvPr/>
          </p:nvSpPr>
          <p:spPr>
            <a:xfrm>
              <a:off x="9072906" y="278758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0"/>
                  </a:moveTo>
                  <a:lnTo>
                    <a:pt x="0" y="5584"/>
                  </a:lnTo>
                </a:path>
                <a:path h="24764">
                  <a:moveTo>
                    <a:pt x="0" y="5584"/>
                  </a:moveTo>
                  <a:lnTo>
                    <a:pt x="0" y="10238"/>
                  </a:lnTo>
                </a:path>
                <a:path h="24764">
                  <a:moveTo>
                    <a:pt x="0" y="10238"/>
                  </a:moveTo>
                  <a:lnTo>
                    <a:pt x="0" y="14891"/>
                  </a:lnTo>
                </a:path>
                <a:path h="24764">
                  <a:moveTo>
                    <a:pt x="0" y="14891"/>
                  </a:moveTo>
                  <a:lnTo>
                    <a:pt x="0" y="18614"/>
                  </a:lnTo>
                </a:path>
                <a:path h="24764">
                  <a:moveTo>
                    <a:pt x="0" y="18614"/>
                  </a:moveTo>
                  <a:lnTo>
                    <a:pt x="0" y="21407"/>
                  </a:lnTo>
                </a:path>
                <a:path h="24764">
                  <a:moveTo>
                    <a:pt x="0" y="21407"/>
                  </a:moveTo>
                  <a:lnTo>
                    <a:pt x="0" y="241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78" name="object 22878"/>
            <p:cNvSpPr/>
            <p:nvPr/>
          </p:nvSpPr>
          <p:spPr>
            <a:xfrm>
              <a:off x="9071965" y="2810856"/>
              <a:ext cx="176530" cy="1905"/>
            </a:xfrm>
            <a:custGeom>
              <a:avLst/>
              <a:gdLst/>
              <a:ahLst/>
              <a:cxnLst/>
              <a:rect l="l" t="t" r="r" b="b"/>
              <a:pathLst>
                <a:path w="176529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  <a:path w="176529" h="1905">
                  <a:moveTo>
                    <a:pt x="175920" y="927"/>
                  </a:moveTo>
                  <a:lnTo>
                    <a:pt x="175641" y="266"/>
                  </a:lnTo>
                  <a:lnTo>
                    <a:pt x="174980" y="0"/>
                  </a:lnTo>
                  <a:lnTo>
                    <a:pt x="174320" y="266"/>
                  </a:lnTo>
                  <a:lnTo>
                    <a:pt x="174053" y="927"/>
                  </a:lnTo>
                  <a:lnTo>
                    <a:pt x="174320" y="1587"/>
                  </a:lnTo>
                  <a:lnTo>
                    <a:pt x="174980" y="1866"/>
                  </a:lnTo>
                  <a:lnTo>
                    <a:pt x="175641" y="1587"/>
                  </a:lnTo>
                  <a:lnTo>
                    <a:pt x="175920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79" name="object 22879"/>
            <p:cNvSpPr/>
            <p:nvPr/>
          </p:nvSpPr>
          <p:spPr>
            <a:xfrm>
              <a:off x="9246955" y="278758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99"/>
                  </a:moveTo>
                  <a:lnTo>
                    <a:pt x="0" y="21407"/>
                  </a:lnTo>
                </a:path>
                <a:path h="24764">
                  <a:moveTo>
                    <a:pt x="0" y="21407"/>
                  </a:moveTo>
                  <a:lnTo>
                    <a:pt x="0" y="18614"/>
                  </a:lnTo>
                </a:path>
                <a:path h="24764">
                  <a:moveTo>
                    <a:pt x="0" y="18614"/>
                  </a:moveTo>
                  <a:lnTo>
                    <a:pt x="0" y="14891"/>
                  </a:lnTo>
                </a:path>
                <a:path h="24764">
                  <a:moveTo>
                    <a:pt x="0" y="14891"/>
                  </a:moveTo>
                  <a:lnTo>
                    <a:pt x="0" y="10238"/>
                  </a:lnTo>
                </a:path>
                <a:path h="24764">
                  <a:moveTo>
                    <a:pt x="0" y="10238"/>
                  </a:moveTo>
                  <a:lnTo>
                    <a:pt x="0" y="5584"/>
                  </a:lnTo>
                </a:path>
                <a:path h="24764">
                  <a:moveTo>
                    <a:pt x="0" y="55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80" name="object 22880"/>
            <p:cNvSpPr/>
            <p:nvPr/>
          </p:nvSpPr>
          <p:spPr>
            <a:xfrm>
              <a:off x="9246019" y="2786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81" name="object 22881"/>
            <p:cNvSpPr/>
            <p:nvPr/>
          </p:nvSpPr>
          <p:spPr>
            <a:xfrm>
              <a:off x="9066390" y="2775482"/>
              <a:ext cx="8890" cy="142875"/>
            </a:xfrm>
            <a:custGeom>
              <a:avLst/>
              <a:gdLst/>
              <a:ahLst/>
              <a:cxnLst/>
              <a:rect l="l" t="t" r="r" b="b"/>
              <a:pathLst>
                <a:path w="8890" h="142875">
                  <a:moveTo>
                    <a:pt x="6515" y="1861"/>
                  </a:moveTo>
                  <a:lnTo>
                    <a:pt x="5584" y="930"/>
                  </a:lnTo>
                </a:path>
                <a:path w="8890" h="142875">
                  <a:moveTo>
                    <a:pt x="5584" y="930"/>
                  </a:moveTo>
                  <a:lnTo>
                    <a:pt x="4653" y="0"/>
                  </a:lnTo>
                </a:path>
                <a:path w="8890" h="142875">
                  <a:moveTo>
                    <a:pt x="4653" y="0"/>
                  </a:moveTo>
                  <a:lnTo>
                    <a:pt x="2792" y="930"/>
                  </a:lnTo>
                </a:path>
                <a:path w="8890" h="142875">
                  <a:moveTo>
                    <a:pt x="2792" y="930"/>
                  </a:moveTo>
                  <a:lnTo>
                    <a:pt x="1861" y="2792"/>
                  </a:lnTo>
                </a:path>
                <a:path w="8890" h="142875">
                  <a:moveTo>
                    <a:pt x="0" y="37229"/>
                  </a:moveTo>
                  <a:lnTo>
                    <a:pt x="0" y="41883"/>
                  </a:lnTo>
                </a:path>
                <a:path w="8890" h="142875">
                  <a:moveTo>
                    <a:pt x="0" y="41883"/>
                  </a:moveTo>
                  <a:lnTo>
                    <a:pt x="0" y="48398"/>
                  </a:lnTo>
                </a:path>
                <a:path w="8890" h="142875">
                  <a:moveTo>
                    <a:pt x="0" y="48398"/>
                  </a:moveTo>
                  <a:lnTo>
                    <a:pt x="0" y="49329"/>
                  </a:lnTo>
                </a:path>
                <a:path w="8890" h="142875">
                  <a:moveTo>
                    <a:pt x="8376" y="49329"/>
                  </a:moveTo>
                  <a:lnTo>
                    <a:pt x="8376" y="43745"/>
                  </a:lnTo>
                </a:path>
                <a:path w="8890" h="142875">
                  <a:moveTo>
                    <a:pt x="8376" y="43745"/>
                  </a:moveTo>
                  <a:lnTo>
                    <a:pt x="8376" y="38160"/>
                  </a:lnTo>
                </a:path>
                <a:path w="8890" h="142875">
                  <a:moveTo>
                    <a:pt x="8376" y="38160"/>
                  </a:moveTo>
                  <a:lnTo>
                    <a:pt x="8376" y="37229"/>
                  </a:lnTo>
                </a:path>
                <a:path w="8890" h="142875">
                  <a:moveTo>
                    <a:pt x="0" y="49329"/>
                  </a:moveTo>
                  <a:lnTo>
                    <a:pt x="0" y="130304"/>
                  </a:lnTo>
                </a:path>
                <a:path w="8890" h="142875">
                  <a:moveTo>
                    <a:pt x="8376" y="130304"/>
                  </a:moveTo>
                  <a:lnTo>
                    <a:pt x="8376" y="49329"/>
                  </a:lnTo>
                </a:path>
                <a:path w="8890" h="142875">
                  <a:moveTo>
                    <a:pt x="0" y="130304"/>
                  </a:moveTo>
                  <a:lnTo>
                    <a:pt x="0" y="135888"/>
                  </a:lnTo>
                </a:path>
                <a:path w="8890" h="142875">
                  <a:moveTo>
                    <a:pt x="0" y="135888"/>
                  </a:moveTo>
                  <a:lnTo>
                    <a:pt x="0" y="141473"/>
                  </a:lnTo>
                </a:path>
                <a:path w="8890" h="142875">
                  <a:moveTo>
                    <a:pt x="0" y="141473"/>
                  </a:moveTo>
                  <a:lnTo>
                    <a:pt x="0" y="142404"/>
                  </a:lnTo>
                </a:path>
                <a:path w="8890" h="142875">
                  <a:moveTo>
                    <a:pt x="8376" y="142404"/>
                  </a:moveTo>
                  <a:lnTo>
                    <a:pt x="8376" y="137750"/>
                  </a:lnTo>
                </a:path>
                <a:path w="8890" h="142875">
                  <a:moveTo>
                    <a:pt x="8376" y="137750"/>
                  </a:moveTo>
                  <a:lnTo>
                    <a:pt x="8376" y="132165"/>
                  </a:lnTo>
                </a:path>
                <a:path w="8890" h="142875">
                  <a:moveTo>
                    <a:pt x="8376" y="132165"/>
                  </a:moveTo>
                  <a:lnTo>
                    <a:pt x="8376" y="130304"/>
                  </a:lnTo>
                </a:path>
                <a:path w="8890" h="142875">
                  <a:moveTo>
                    <a:pt x="0" y="38160"/>
                  </a:moveTo>
                  <a:lnTo>
                    <a:pt x="0" y="372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82" name="object 22882"/>
            <p:cNvSpPr/>
            <p:nvPr/>
          </p:nvSpPr>
          <p:spPr>
            <a:xfrm>
              <a:off x="9065450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83" name="object 22883"/>
            <p:cNvSpPr/>
            <p:nvPr/>
          </p:nvSpPr>
          <p:spPr>
            <a:xfrm>
              <a:off x="9066390" y="2811781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0" y="930"/>
                  </a:moveTo>
                  <a:lnTo>
                    <a:pt x="4653" y="0"/>
                  </a:lnTo>
                </a:path>
                <a:path w="8890" h="1269">
                  <a:moveTo>
                    <a:pt x="4653" y="0"/>
                  </a:moveTo>
                  <a:lnTo>
                    <a:pt x="8376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84" name="object 22884"/>
            <p:cNvSpPr/>
            <p:nvPr/>
          </p:nvSpPr>
          <p:spPr>
            <a:xfrm>
              <a:off x="9073832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85" name="object 22885"/>
            <p:cNvSpPr/>
            <p:nvPr/>
          </p:nvSpPr>
          <p:spPr>
            <a:xfrm>
              <a:off x="9074767" y="28127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86" name="object 22886"/>
            <p:cNvSpPr/>
            <p:nvPr/>
          </p:nvSpPr>
          <p:spPr>
            <a:xfrm>
              <a:off x="9073832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87" name="object 22887"/>
            <p:cNvSpPr/>
            <p:nvPr/>
          </p:nvSpPr>
          <p:spPr>
            <a:xfrm>
              <a:off x="9066390" y="291788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8376" y="0"/>
                  </a:moveTo>
                  <a:lnTo>
                    <a:pt x="8376" y="930"/>
                  </a:lnTo>
                </a:path>
                <a:path w="8890" h="1269">
                  <a:moveTo>
                    <a:pt x="8376" y="930"/>
                  </a:moveTo>
                  <a:lnTo>
                    <a:pt x="4653" y="930"/>
                  </a:lnTo>
                </a:path>
                <a:path w="8890" h="1269">
                  <a:moveTo>
                    <a:pt x="4653" y="930"/>
                  </a:moveTo>
                  <a:lnTo>
                    <a:pt x="0" y="930"/>
                  </a:lnTo>
                </a:path>
                <a:path w="8890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88" name="object 22888"/>
            <p:cNvSpPr/>
            <p:nvPr/>
          </p:nvSpPr>
          <p:spPr>
            <a:xfrm>
              <a:off x="9065450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89" name="object 22889"/>
            <p:cNvSpPr/>
            <p:nvPr/>
          </p:nvSpPr>
          <p:spPr>
            <a:xfrm>
              <a:off x="9245094" y="2775482"/>
              <a:ext cx="8890" cy="142875"/>
            </a:xfrm>
            <a:custGeom>
              <a:avLst/>
              <a:gdLst/>
              <a:ahLst/>
              <a:cxnLst/>
              <a:rect l="l" t="t" r="r" b="b"/>
              <a:pathLst>
                <a:path w="8890" h="142875">
                  <a:moveTo>
                    <a:pt x="4653" y="0"/>
                  </a:moveTo>
                  <a:lnTo>
                    <a:pt x="2792" y="930"/>
                  </a:lnTo>
                </a:path>
                <a:path w="8890" h="142875">
                  <a:moveTo>
                    <a:pt x="2792" y="930"/>
                  </a:moveTo>
                  <a:lnTo>
                    <a:pt x="2792" y="2792"/>
                  </a:lnTo>
                </a:path>
                <a:path w="8890" h="142875">
                  <a:moveTo>
                    <a:pt x="6515" y="1861"/>
                  </a:moveTo>
                  <a:lnTo>
                    <a:pt x="5584" y="930"/>
                  </a:lnTo>
                </a:path>
                <a:path w="8890" h="142875">
                  <a:moveTo>
                    <a:pt x="5584" y="930"/>
                  </a:moveTo>
                  <a:lnTo>
                    <a:pt x="4653" y="0"/>
                  </a:lnTo>
                </a:path>
                <a:path w="8890" h="142875">
                  <a:moveTo>
                    <a:pt x="8376" y="49329"/>
                  </a:moveTo>
                  <a:lnTo>
                    <a:pt x="8376" y="43745"/>
                  </a:lnTo>
                </a:path>
                <a:path w="8890" h="142875">
                  <a:moveTo>
                    <a:pt x="8376" y="43745"/>
                  </a:moveTo>
                  <a:lnTo>
                    <a:pt x="8376" y="38160"/>
                  </a:lnTo>
                </a:path>
                <a:path w="8890" h="142875">
                  <a:moveTo>
                    <a:pt x="8376" y="38160"/>
                  </a:moveTo>
                  <a:lnTo>
                    <a:pt x="8376" y="37229"/>
                  </a:lnTo>
                </a:path>
                <a:path w="8890" h="142875">
                  <a:moveTo>
                    <a:pt x="0" y="37229"/>
                  </a:moveTo>
                  <a:lnTo>
                    <a:pt x="0" y="41883"/>
                  </a:lnTo>
                </a:path>
                <a:path w="8890" h="142875">
                  <a:moveTo>
                    <a:pt x="0" y="41883"/>
                  </a:moveTo>
                  <a:lnTo>
                    <a:pt x="0" y="48398"/>
                  </a:lnTo>
                </a:path>
                <a:path w="8890" h="142875">
                  <a:moveTo>
                    <a:pt x="0" y="48398"/>
                  </a:moveTo>
                  <a:lnTo>
                    <a:pt x="0" y="49329"/>
                  </a:lnTo>
                </a:path>
                <a:path w="8890" h="142875">
                  <a:moveTo>
                    <a:pt x="8376" y="130304"/>
                  </a:moveTo>
                  <a:lnTo>
                    <a:pt x="8376" y="49329"/>
                  </a:lnTo>
                </a:path>
                <a:path w="8890" h="142875">
                  <a:moveTo>
                    <a:pt x="0" y="49329"/>
                  </a:moveTo>
                  <a:lnTo>
                    <a:pt x="0" y="130304"/>
                  </a:lnTo>
                </a:path>
                <a:path w="8890" h="142875">
                  <a:moveTo>
                    <a:pt x="8376" y="142404"/>
                  </a:moveTo>
                  <a:lnTo>
                    <a:pt x="8376" y="137750"/>
                  </a:lnTo>
                </a:path>
                <a:path w="8890" h="142875">
                  <a:moveTo>
                    <a:pt x="8376" y="137750"/>
                  </a:moveTo>
                  <a:lnTo>
                    <a:pt x="8376" y="132165"/>
                  </a:lnTo>
                </a:path>
                <a:path w="8890" h="142875">
                  <a:moveTo>
                    <a:pt x="8376" y="132165"/>
                  </a:moveTo>
                  <a:lnTo>
                    <a:pt x="8376" y="130304"/>
                  </a:lnTo>
                </a:path>
                <a:path w="8890" h="142875">
                  <a:moveTo>
                    <a:pt x="0" y="130304"/>
                  </a:moveTo>
                  <a:lnTo>
                    <a:pt x="0" y="135888"/>
                  </a:lnTo>
                </a:path>
                <a:path w="8890" h="142875">
                  <a:moveTo>
                    <a:pt x="0" y="135888"/>
                  </a:moveTo>
                  <a:lnTo>
                    <a:pt x="0" y="141473"/>
                  </a:lnTo>
                </a:path>
                <a:path w="8890" h="142875">
                  <a:moveTo>
                    <a:pt x="0" y="141473"/>
                  </a:moveTo>
                  <a:lnTo>
                    <a:pt x="0" y="142404"/>
                  </a:lnTo>
                </a:path>
                <a:path w="8890" h="142875">
                  <a:moveTo>
                    <a:pt x="0" y="38160"/>
                  </a:moveTo>
                  <a:lnTo>
                    <a:pt x="0" y="372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90" name="object 22890"/>
            <p:cNvSpPr/>
            <p:nvPr/>
          </p:nvSpPr>
          <p:spPr>
            <a:xfrm>
              <a:off x="9244152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91" name="object 22891"/>
            <p:cNvSpPr/>
            <p:nvPr/>
          </p:nvSpPr>
          <p:spPr>
            <a:xfrm>
              <a:off x="9245094" y="2811781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0" y="930"/>
                  </a:moveTo>
                  <a:lnTo>
                    <a:pt x="930" y="930"/>
                  </a:lnTo>
                </a:path>
                <a:path w="8890" h="1269">
                  <a:moveTo>
                    <a:pt x="930" y="930"/>
                  </a:moveTo>
                  <a:lnTo>
                    <a:pt x="4653" y="0"/>
                  </a:lnTo>
                </a:path>
                <a:path w="8890" h="1269">
                  <a:moveTo>
                    <a:pt x="4653" y="0"/>
                  </a:moveTo>
                  <a:lnTo>
                    <a:pt x="8376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92" name="object 22892"/>
            <p:cNvSpPr/>
            <p:nvPr/>
          </p:nvSpPr>
          <p:spPr>
            <a:xfrm>
              <a:off x="9252534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93" name="object 22893"/>
            <p:cNvSpPr/>
            <p:nvPr/>
          </p:nvSpPr>
          <p:spPr>
            <a:xfrm>
              <a:off x="9253470" y="28127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94" name="object 22894"/>
            <p:cNvSpPr/>
            <p:nvPr/>
          </p:nvSpPr>
          <p:spPr>
            <a:xfrm>
              <a:off x="9252534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95" name="object 22895"/>
            <p:cNvSpPr/>
            <p:nvPr/>
          </p:nvSpPr>
          <p:spPr>
            <a:xfrm>
              <a:off x="9245094" y="291788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8376" y="0"/>
                  </a:moveTo>
                  <a:lnTo>
                    <a:pt x="8376" y="930"/>
                  </a:lnTo>
                </a:path>
                <a:path w="8890" h="1269">
                  <a:moveTo>
                    <a:pt x="8376" y="930"/>
                  </a:moveTo>
                  <a:lnTo>
                    <a:pt x="4653" y="930"/>
                  </a:lnTo>
                </a:path>
                <a:path w="8890" h="1269">
                  <a:moveTo>
                    <a:pt x="4653" y="930"/>
                  </a:moveTo>
                  <a:lnTo>
                    <a:pt x="930" y="930"/>
                  </a:lnTo>
                </a:path>
                <a:path w="8890" h="1269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96" name="object 22896"/>
            <p:cNvSpPr/>
            <p:nvPr/>
          </p:nvSpPr>
          <p:spPr>
            <a:xfrm>
              <a:off x="9244152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97" name="object 22897"/>
            <p:cNvSpPr/>
            <p:nvPr/>
          </p:nvSpPr>
          <p:spPr>
            <a:xfrm>
              <a:off x="9072906" y="2812712"/>
              <a:ext cx="174625" cy="108585"/>
            </a:xfrm>
            <a:custGeom>
              <a:avLst/>
              <a:gdLst/>
              <a:ahLst/>
              <a:cxnLst/>
              <a:rect l="l" t="t" r="r" b="b"/>
              <a:pathLst>
                <a:path w="174625" h="108585">
                  <a:moveTo>
                    <a:pt x="0" y="107966"/>
                  </a:moveTo>
                  <a:lnTo>
                    <a:pt x="174049" y="107966"/>
                  </a:lnTo>
                </a:path>
                <a:path w="174625" h="108585">
                  <a:moveTo>
                    <a:pt x="173118" y="0"/>
                  </a:moveTo>
                  <a:lnTo>
                    <a:pt x="1861" y="0"/>
                  </a:lnTo>
                </a:path>
                <a:path w="174625" h="108585">
                  <a:moveTo>
                    <a:pt x="174049" y="106104"/>
                  </a:moveTo>
                  <a:lnTo>
                    <a:pt x="174049" y="10703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98" name="object 22898"/>
            <p:cNvSpPr/>
            <p:nvPr/>
          </p:nvSpPr>
          <p:spPr>
            <a:xfrm>
              <a:off x="9246024" y="291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99" name="object 22899"/>
            <p:cNvSpPr/>
            <p:nvPr/>
          </p:nvSpPr>
          <p:spPr>
            <a:xfrm>
              <a:off x="9246955" y="29197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00" name="object 22900"/>
            <p:cNvSpPr/>
            <p:nvPr/>
          </p:nvSpPr>
          <p:spPr>
            <a:xfrm>
              <a:off x="9071965" y="2919759"/>
              <a:ext cx="176530" cy="1905"/>
            </a:xfrm>
            <a:custGeom>
              <a:avLst/>
              <a:gdLst/>
              <a:ahLst/>
              <a:cxnLst/>
              <a:rect l="l" t="t" r="r" b="b"/>
              <a:pathLst>
                <a:path w="176529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  <a:path w="176529" h="1905">
                  <a:moveTo>
                    <a:pt x="175920" y="927"/>
                  </a:moveTo>
                  <a:lnTo>
                    <a:pt x="175641" y="266"/>
                  </a:lnTo>
                  <a:lnTo>
                    <a:pt x="174980" y="0"/>
                  </a:lnTo>
                  <a:lnTo>
                    <a:pt x="174320" y="266"/>
                  </a:lnTo>
                  <a:lnTo>
                    <a:pt x="174053" y="927"/>
                  </a:lnTo>
                  <a:lnTo>
                    <a:pt x="174320" y="1587"/>
                  </a:lnTo>
                  <a:lnTo>
                    <a:pt x="174980" y="1854"/>
                  </a:lnTo>
                  <a:lnTo>
                    <a:pt x="175641" y="1587"/>
                  </a:lnTo>
                  <a:lnTo>
                    <a:pt x="175920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01" name="object 22901"/>
            <p:cNvSpPr/>
            <p:nvPr/>
          </p:nvSpPr>
          <p:spPr>
            <a:xfrm>
              <a:off x="9072906" y="29197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02" name="object 22902"/>
            <p:cNvSpPr/>
            <p:nvPr/>
          </p:nvSpPr>
          <p:spPr>
            <a:xfrm>
              <a:off x="9071975" y="291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03" name="object 22903"/>
            <p:cNvSpPr/>
            <p:nvPr/>
          </p:nvSpPr>
          <p:spPr>
            <a:xfrm>
              <a:off x="9072906" y="2775482"/>
              <a:ext cx="196850" cy="144780"/>
            </a:xfrm>
            <a:custGeom>
              <a:avLst/>
              <a:gdLst/>
              <a:ahLst/>
              <a:cxnLst/>
              <a:rect l="l" t="t" r="r" b="b"/>
              <a:pathLst>
                <a:path w="196850" h="144780">
                  <a:moveTo>
                    <a:pt x="0" y="144265"/>
                  </a:moveTo>
                  <a:lnTo>
                    <a:pt x="0" y="143334"/>
                  </a:lnTo>
                </a:path>
                <a:path w="196850" h="144780">
                  <a:moveTo>
                    <a:pt x="193595" y="1861"/>
                  </a:moveTo>
                  <a:lnTo>
                    <a:pt x="193595" y="930"/>
                  </a:lnTo>
                </a:path>
                <a:path w="196850" h="144780">
                  <a:moveTo>
                    <a:pt x="193595" y="930"/>
                  </a:moveTo>
                  <a:lnTo>
                    <a:pt x="191733" y="0"/>
                  </a:lnTo>
                </a:path>
                <a:path w="196850" h="144780">
                  <a:moveTo>
                    <a:pt x="191733" y="0"/>
                  </a:moveTo>
                  <a:lnTo>
                    <a:pt x="190802" y="930"/>
                  </a:lnTo>
                </a:path>
                <a:path w="196850" h="144780">
                  <a:moveTo>
                    <a:pt x="190802" y="930"/>
                  </a:moveTo>
                  <a:lnTo>
                    <a:pt x="189872" y="2792"/>
                  </a:lnTo>
                </a:path>
                <a:path w="196850" h="144780">
                  <a:moveTo>
                    <a:pt x="188010" y="37229"/>
                  </a:moveTo>
                  <a:lnTo>
                    <a:pt x="188010" y="41883"/>
                  </a:lnTo>
                </a:path>
                <a:path w="196850" h="144780">
                  <a:moveTo>
                    <a:pt x="188010" y="41883"/>
                  </a:moveTo>
                  <a:lnTo>
                    <a:pt x="188010" y="48398"/>
                  </a:lnTo>
                </a:path>
                <a:path w="196850" h="144780">
                  <a:moveTo>
                    <a:pt x="188010" y="48398"/>
                  </a:moveTo>
                  <a:lnTo>
                    <a:pt x="188010" y="49329"/>
                  </a:lnTo>
                </a:path>
                <a:path w="196850" h="144780">
                  <a:moveTo>
                    <a:pt x="196387" y="49329"/>
                  </a:moveTo>
                  <a:lnTo>
                    <a:pt x="196387" y="43745"/>
                  </a:lnTo>
                </a:path>
                <a:path w="196850" h="144780">
                  <a:moveTo>
                    <a:pt x="196387" y="43745"/>
                  </a:moveTo>
                  <a:lnTo>
                    <a:pt x="196387" y="38160"/>
                  </a:lnTo>
                </a:path>
                <a:path w="196850" h="144780">
                  <a:moveTo>
                    <a:pt x="196387" y="38160"/>
                  </a:moveTo>
                  <a:lnTo>
                    <a:pt x="196387" y="37229"/>
                  </a:lnTo>
                </a:path>
                <a:path w="196850" h="144780">
                  <a:moveTo>
                    <a:pt x="188010" y="49329"/>
                  </a:moveTo>
                  <a:lnTo>
                    <a:pt x="188010" y="130304"/>
                  </a:lnTo>
                </a:path>
                <a:path w="196850" h="144780">
                  <a:moveTo>
                    <a:pt x="196387" y="130304"/>
                  </a:moveTo>
                  <a:lnTo>
                    <a:pt x="196387" y="49329"/>
                  </a:lnTo>
                </a:path>
                <a:path w="196850" h="144780">
                  <a:moveTo>
                    <a:pt x="188010" y="130304"/>
                  </a:moveTo>
                  <a:lnTo>
                    <a:pt x="188010" y="135888"/>
                  </a:lnTo>
                </a:path>
                <a:path w="196850" h="144780">
                  <a:moveTo>
                    <a:pt x="188010" y="135888"/>
                  </a:moveTo>
                  <a:lnTo>
                    <a:pt x="188010" y="141473"/>
                  </a:lnTo>
                </a:path>
                <a:path w="196850" h="144780">
                  <a:moveTo>
                    <a:pt x="188010" y="141473"/>
                  </a:moveTo>
                  <a:lnTo>
                    <a:pt x="188010" y="142404"/>
                  </a:lnTo>
                </a:path>
                <a:path w="196850" h="144780">
                  <a:moveTo>
                    <a:pt x="196387" y="142404"/>
                  </a:moveTo>
                  <a:lnTo>
                    <a:pt x="196387" y="137750"/>
                  </a:lnTo>
                </a:path>
                <a:path w="196850" h="144780">
                  <a:moveTo>
                    <a:pt x="196387" y="137750"/>
                  </a:moveTo>
                  <a:lnTo>
                    <a:pt x="196387" y="132165"/>
                  </a:lnTo>
                </a:path>
                <a:path w="196850" h="144780">
                  <a:moveTo>
                    <a:pt x="196387" y="132165"/>
                  </a:moveTo>
                  <a:lnTo>
                    <a:pt x="196387" y="130304"/>
                  </a:lnTo>
                </a:path>
                <a:path w="196850" h="144780">
                  <a:moveTo>
                    <a:pt x="188010" y="38160"/>
                  </a:moveTo>
                  <a:lnTo>
                    <a:pt x="188010" y="372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04" name="object 22904"/>
            <p:cNvSpPr/>
            <p:nvPr/>
          </p:nvSpPr>
          <p:spPr>
            <a:xfrm>
              <a:off x="9259976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05" name="object 22905"/>
            <p:cNvSpPr/>
            <p:nvPr/>
          </p:nvSpPr>
          <p:spPr>
            <a:xfrm>
              <a:off x="9260916" y="2811781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0" y="930"/>
                  </a:moveTo>
                  <a:lnTo>
                    <a:pt x="3722" y="0"/>
                  </a:lnTo>
                </a:path>
                <a:path w="8890" h="1269">
                  <a:moveTo>
                    <a:pt x="3722" y="0"/>
                  </a:moveTo>
                  <a:lnTo>
                    <a:pt x="8376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06" name="object 22906"/>
            <p:cNvSpPr/>
            <p:nvPr/>
          </p:nvSpPr>
          <p:spPr>
            <a:xfrm>
              <a:off x="9268358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07" name="object 22907"/>
            <p:cNvSpPr/>
            <p:nvPr/>
          </p:nvSpPr>
          <p:spPr>
            <a:xfrm>
              <a:off x="9269293" y="28127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08" name="object 22908"/>
            <p:cNvSpPr/>
            <p:nvPr/>
          </p:nvSpPr>
          <p:spPr>
            <a:xfrm>
              <a:off x="9268358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09" name="object 22909"/>
            <p:cNvSpPr/>
            <p:nvPr/>
          </p:nvSpPr>
          <p:spPr>
            <a:xfrm>
              <a:off x="9260916" y="291788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8376" y="0"/>
                  </a:moveTo>
                  <a:lnTo>
                    <a:pt x="8376" y="930"/>
                  </a:lnTo>
                </a:path>
                <a:path w="8890" h="1269">
                  <a:moveTo>
                    <a:pt x="8376" y="930"/>
                  </a:moveTo>
                  <a:lnTo>
                    <a:pt x="3722" y="930"/>
                  </a:lnTo>
                </a:path>
                <a:path w="8890" h="1269">
                  <a:moveTo>
                    <a:pt x="3722" y="930"/>
                  </a:moveTo>
                  <a:lnTo>
                    <a:pt x="0" y="930"/>
                  </a:lnTo>
                </a:path>
                <a:path w="8890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10" name="object 22910"/>
            <p:cNvSpPr/>
            <p:nvPr/>
          </p:nvSpPr>
          <p:spPr>
            <a:xfrm>
              <a:off x="9259976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11" name="object 22911"/>
            <p:cNvSpPr/>
            <p:nvPr/>
          </p:nvSpPr>
          <p:spPr>
            <a:xfrm>
              <a:off x="9262778" y="2776413"/>
              <a:ext cx="5080" cy="40640"/>
            </a:xfrm>
            <a:custGeom>
              <a:avLst/>
              <a:gdLst/>
              <a:ahLst/>
              <a:cxnLst/>
              <a:rect l="l" t="t" r="r" b="b"/>
              <a:pathLst>
                <a:path w="5079" h="40639">
                  <a:moveTo>
                    <a:pt x="4653" y="38160"/>
                  </a:moveTo>
                  <a:lnTo>
                    <a:pt x="4653" y="37229"/>
                  </a:lnTo>
                </a:path>
                <a:path w="5079" h="40639">
                  <a:moveTo>
                    <a:pt x="4653" y="35368"/>
                  </a:moveTo>
                  <a:lnTo>
                    <a:pt x="4653" y="1861"/>
                  </a:lnTo>
                </a:path>
                <a:path w="5079" h="40639">
                  <a:moveTo>
                    <a:pt x="0" y="1861"/>
                  </a:moveTo>
                  <a:lnTo>
                    <a:pt x="0" y="35368"/>
                  </a:lnTo>
                </a:path>
                <a:path w="5079" h="40639">
                  <a:moveTo>
                    <a:pt x="0" y="37229"/>
                  </a:moveTo>
                  <a:lnTo>
                    <a:pt x="0" y="38160"/>
                  </a:lnTo>
                </a:path>
                <a:path w="5079" h="40639">
                  <a:moveTo>
                    <a:pt x="4653" y="40022"/>
                  </a:moveTo>
                  <a:lnTo>
                    <a:pt x="4653" y="38160"/>
                  </a:lnTo>
                </a:path>
                <a:path w="5079" h="40639">
                  <a:moveTo>
                    <a:pt x="0" y="38160"/>
                  </a:moveTo>
                  <a:lnTo>
                    <a:pt x="0" y="40022"/>
                  </a:lnTo>
                </a:path>
                <a:path w="5079" h="40639">
                  <a:moveTo>
                    <a:pt x="1861" y="0"/>
                  </a:moveTo>
                  <a:lnTo>
                    <a:pt x="2792" y="0"/>
                  </a:lnTo>
                </a:path>
                <a:path w="5079" h="40639">
                  <a:moveTo>
                    <a:pt x="2792" y="0"/>
                  </a:moveTo>
                  <a:lnTo>
                    <a:pt x="372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12" name="object 22912"/>
            <p:cNvSpPr/>
            <p:nvPr/>
          </p:nvSpPr>
          <p:spPr>
            <a:xfrm>
              <a:off x="9265570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13" name="object 22913"/>
            <p:cNvSpPr/>
            <p:nvPr/>
          </p:nvSpPr>
          <p:spPr>
            <a:xfrm>
              <a:off x="9266501" y="277641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14" name="object 22914"/>
            <p:cNvSpPr/>
            <p:nvPr/>
          </p:nvSpPr>
          <p:spPr>
            <a:xfrm>
              <a:off x="9265570" y="2776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15" name="object 22915"/>
            <p:cNvSpPr/>
            <p:nvPr/>
          </p:nvSpPr>
          <p:spPr>
            <a:xfrm>
              <a:off x="9262778" y="2776413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3722" y="930"/>
                  </a:moveTo>
                  <a:lnTo>
                    <a:pt x="4653" y="1861"/>
                  </a:lnTo>
                </a:path>
                <a:path w="5079" h="1905">
                  <a:moveTo>
                    <a:pt x="0" y="1861"/>
                  </a:moveTo>
                  <a:lnTo>
                    <a:pt x="0" y="930"/>
                  </a:lnTo>
                </a:path>
                <a:path w="5079" h="1905">
                  <a:moveTo>
                    <a:pt x="0" y="930"/>
                  </a:moveTo>
                  <a:lnTo>
                    <a:pt x="930" y="930"/>
                  </a:lnTo>
                </a:path>
                <a:path w="5079" h="1905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16" name="object 22916"/>
            <p:cNvSpPr/>
            <p:nvPr/>
          </p:nvSpPr>
          <p:spPr>
            <a:xfrm>
              <a:off x="9262777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17" name="object 22917"/>
            <p:cNvSpPr/>
            <p:nvPr/>
          </p:nvSpPr>
          <p:spPr>
            <a:xfrm>
              <a:off x="9263708" y="2776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18" name="object 22918"/>
            <p:cNvSpPr/>
            <p:nvPr/>
          </p:nvSpPr>
          <p:spPr>
            <a:xfrm>
              <a:off x="9263708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919" name="object 22919"/>
          <p:cNvGrpSpPr/>
          <p:nvPr/>
        </p:nvGrpSpPr>
        <p:grpSpPr>
          <a:xfrm>
            <a:off x="9266501" y="2774551"/>
            <a:ext cx="144780" cy="147320"/>
            <a:chOff x="9266501" y="2774551"/>
            <a:chExt cx="144780" cy="147320"/>
          </a:xfrm>
        </p:grpSpPr>
        <p:sp>
          <p:nvSpPr>
            <p:cNvPr id="22920" name="object 22920"/>
            <p:cNvSpPr/>
            <p:nvPr/>
          </p:nvSpPr>
          <p:spPr>
            <a:xfrm>
              <a:off x="9267432" y="2778274"/>
              <a:ext cx="123189" cy="34925"/>
            </a:xfrm>
            <a:custGeom>
              <a:avLst/>
              <a:gdLst/>
              <a:ahLst/>
              <a:cxnLst/>
              <a:rect l="l" t="t" r="r" b="b"/>
              <a:pathLst>
                <a:path w="123190" h="34925">
                  <a:moveTo>
                    <a:pt x="122858" y="1861"/>
                  </a:moveTo>
                  <a:lnTo>
                    <a:pt x="67944" y="0"/>
                  </a:lnTo>
                </a:path>
                <a:path w="123190" h="34925">
                  <a:moveTo>
                    <a:pt x="67944" y="0"/>
                  </a:moveTo>
                  <a:lnTo>
                    <a:pt x="13030" y="930"/>
                  </a:lnTo>
                </a:path>
                <a:path w="123190" h="34925">
                  <a:moveTo>
                    <a:pt x="13030" y="930"/>
                  </a:moveTo>
                  <a:lnTo>
                    <a:pt x="0" y="1861"/>
                  </a:lnTo>
                </a:path>
                <a:path w="123190" h="34925">
                  <a:moveTo>
                    <a:pt x="40952" y="34437"/>
                  </a:moveTo>
                  <a:lnTo>
                    <a:pt x="54913" y="34437"/>
                  </a:lnTo>
                </a:path>
                <a:path w="123190" h="34925">
                  <a:moveTo>
                    <a:pt x="54913" y="34437"/>
                  </a:moveTo>
                  <a:lnTo>
                    <a:pt x="77251" y="34437"/>
                  </a:lnTo>
                </a:path>
                <a:path w="123190" h="34925">
                  <a:moveTo>
                    <a:pt x="122858" y="9307"/>
                  </a:moveTo>
                  <a:lnTo>
                    <a:pt x="122858" y="1861"/>
                  </a:lnTo>
                </a:path>
                <a:path w="123190" h="34925">
                  <a:moveTo>
                    <a:pt x="0" y="1861"/>
                  </a:moveTo>
                  <a:lnTo>
                    <a:pt x="0" y="9307"/>
                  </a:lnTo>
                </a:path>
                <a:path w="123190" h="34925">
                  <a:moveTo>
                    <a:pt x="0" y="9307"/>
                  </a:moveTo>
                  <a:lnTo>
                    <a:pt x="0" y="7445"/>
                  </a:lnTo>
                </a:path>
                <a:path w="123190" h="34925">
                  <a:moveTo>
                    <a:pt x="0" y="7445"/>
                  </a:moveTo>
                  <a:lnTo>
                    <a:pt x="0" y="4653"/>
                  </a:lnTo>
                </a:path>
                <a:path w="123190" h="34925">
                  <a:moveTo>
                    <a:pt x="0" y="4653"/>
                  </a:moveTo>
                  <a:lnTo>
                    <a:pt x="0" y="1861"/>
                  </a:lnTo>
                </a:path>
                <a:path w="123190" h="34925">
                  <a:moveTo>
                    <a:pt x="122858" y="1861"/>
                  </a:moveTo>
                  <a:lnTo>
                    <a:pt x="122858" y="4653"/>
                  </a:lnTo>
                </a:path>
                <a:path w="123190" h="34925">
                  <a:moveTo>
                    <a:pt x="122858" y="4653"/>
                  </a:moveTo>
                  <a:lnTo>
                    <a:pt x="122858" y="7445"/>
                  </a:lnTo>
                </a:path>
                <a:path w="123190" h="34925">
                  <a:moveTo>
                    <a:pt x="122858" y="7445"/>
                  </a:moveTo>
                  <a:lnTo>
                    <a:pt x="122858" y="93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21" name="object 22921"/>
            <p:cNvSpPr/>
            <p:nvPr/>
          </p:nvSpPr>
          <p:spPr>
            <a:xfrm>
              <a:off x="9266492" y="27792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22" name="object 22922"/>
            <p:cNvSpPr/>
            <p:nvPr/>
          </p:nvSpPr>
          <p:spPr>
            <a:xfrm>
              <a:off x="9267432" y="278013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930"/>
                  </a:lnTo>
                </a:path>
                <a:path w="1270" h="1269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23" name="object 22923"/>
            <p:cNvSpPr/>
            <p:nvPr/>
          </p:nvSpPr>
          <p:spPr>
            <a:xfrm>
              <a:off x="9267431" y="2780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24" name="object 22924"/>
            <p:cNvSpPr/>
            <p:nvPr/>
          </p:nvSpPr>
          <p:spPr>
            <a:xfrm>
              <a:off x="9268362" y="2781066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4">
                  <a:moveTo>
                    <a:pt x="0" y="0"/>
                  </a:moveTo>
                  <a:lnTo>
                    <a:pt x="12099" y="0"/>
                  </a:lnTo>
                </a:path>
                <a:path w="121284">
                  <a:moveTo>
                    <a:pt x="12099" y="0"/>
                  </a:moveTo>
                  <a:lnTo>
                    <a:pt x="23268" y="0"/>
                  </a:lnTo>
                </a:path>
                <a:path w="121284">
                  <a:moveTo>
                    <a:pt x="97728" y="0"/>
                  </a:moveTo>
                  <a:lnTo>
                    <a:pt x="108897" y="0"/>
                  </a:lnTo>
                </a:path>
                <a:path w="121284">
                  <a:moveTo>
                    <a:pt x="108897" y="0"/>
                  </a:moveTo>
                  <a:lnTo>
                    <a:pt x="120066" y="0"/>
                  </a:lnTo>
                </a:path>
                <a:path w="121284">
                  <a:moveTo>
                    <a:pt x="120066" y="0"/>
                  </a:moveTo>
                  <a:lnTo>
                    <a:pt x="12099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25" name="object 22925"/>
            <p:cNvSpPr/>
            <p:nvPr/>
          </p:nvSpPr>
          <p:spPr>
            <a:xfrm>
              <a:off x="9388424" y="2780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26" name="object 22926"/>
            <p:cNvSpPr/>
            <p:nvPr/>
          </p:nvSpPr>
          <p:spPr>
            <a:xfrm>
              <a:off x="9389359" y="278013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27" name="object 22927"/>
            <p:cNvSpPr/>
            <p:nvPr/>
          </p:nvSpPr>
          <p:spPr>
            <a:xfrm>
              <a:off x="9389351" y="27792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28" name="object 22928"/>
            <p:cNvSpPr/>
            <p:nvPr/>
          </p:nvSpPr>
          <p:spPr>
            <a:xfrm>
              <a:off x="9291631" y="2781066"/>
              <a:ext cx="74930" cy="1270"/>
            </a:xfrm>
            <a:custGeom>
              <a:avLst/>
              <a:gdLst/>
              <a:ahLst/>
              <a:cxnLst/>
              <a:rect l="l" t="t" r="r" b="b"/>
              <a:pathLst>
                <a:path w="74929" h="1269">
                  <a:moveTo>
                    <a:pt x="0" y="0"/>
                  </a:moveTo>
                  <a:lnTo>
                    <a:pt x="14891" y="930"/>
                  </a:lnTo>
                </a:path>
                <a:path w="74929" h="1269">
                  <a:moveTo>
                    <a:pt x="14891" y="930"/>
                  </a:moveTo>
                  <a:lnTo>
                    <a:pt x="29783" y="930"/>
                  </a:lnTo>
                </a:path>
                <a:path w="74929" h="1269">
                  <a:moveTo>
                    <a:pt x="29783" y="930"/>
                  </a:moveTo>
                  <a:lnTo>
                    <a:pt x="44675" y="930"/>
                  </a:lnTo>
                </a:path>
                <a:path w="74929" h="1269">
                  <a:moveTo>
                    <a:pt x="44675" y="930"/>
                  </a:moveTo>
                  <a:lnTo>
                    <a:pt x="59567" y="930"/>
                  </a:lnTo>
                </a:path>
                <a:path w="74929" h="1269">
                  <a:moveTo>
                    <a:pt x="59567" y="930"/>
                  </a:moveTo>
                  <a:lnTo>
                    <a:pt x="7445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29" name="object 22929"/>
            <p:cNvSpPr/>
            <p:nvPr/>
          </p:nvSpPr>
          <p:spPr>
            <a:xfrm>
              <a:off x="9388424" y="2785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30" name="object 22930"/>
            <p:cNvSpPr/>
            <p:nvPr/>
          </p:nvSpPr>
          <p:spPr>
            <a:xfrm>
              <a:off x="9268362" y="2783859"/>
              <a:ext cx="121285" cy="3175"/>
            </a:xfrm>
            <a:custGeom>
              <a:avLst/>
              <a:gdLst/>
              <a:ahLst/>
              <a:cxnLst/>
              <a:rect l="l" t="t" r="r" b="b"/>
              <a:pathLst>
                <a:path w="121284" h="3175">
                  <a:moveTo>
                    <a:pt x="120996" y="2792"/>
                  </a:moveTo>
                  <a:lnTo>
                    <a:pt x="120066" y="2792"/>
                  </a:lnTo>
                </a:path>
                <a:path w="121284" h="3175">
                  <a:moveTo>
                    <a:pt x="120066" y="2792"/>
                  </a:moveTo>
                  <a:lnTo>
                    <a:pt x="103312" y="1861"/>
                  </a:lnTo>
                </a:path>
                <a:path w="121284" h="3175">
                  <a:moveTo>
                    <a:pt x="103312" y="1861"/>
                  </a:moveTo>
                  <a:lnTo>
                    <a:pt x="85628" y="930"/>
                  </a:lnTo>
                </a:path>
                <a:path w="121284" h="3175">
                  <a:moveTo>
                    <a:pt x="85628" y="930"/>
                  </a:moveTo>
                  <a:lnTo>
                    <a:pt x="68875" y="0"/>
                  </a:lnTo>
                </a:path>
                <a:path w="121284" h="3175">
                  <a:moveTo>
                    <a:pt x="68875" y="0"/>
                  </a:moveTo>
                  <a:lnTo>
                    <a:pt x="52121" y="0"/>
                  </a:lnTo>
                </a:path>
                <a:path w="121284" h="3175">
                  <a:moveTo>
                    <a:pt x="52121" y="0"/>
                  </a:moveTo>
                  <a:lnTo>
                    <a:pt x="34437" y="930"/>
                  </a:lnTo>
                </a:path>
                <a:path w="121284" h="3175">
                  <a:moveTo>
                    <a:pt x="34437" y="930"/>
                  </a:moveTo>
                  <a:lnTo>
                    <a:pt x="17684" y="1861"/>
                  </a:lnTo>
                </a:path>
                <a:path w="121284" h="3175">
                  <a:moveTo>
                    <a:pt x="17684" y="1861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31" name="object 22931"/>
            <p:cNvSpPr/>
            <p:nvPr/>
          </p:nvSpPr>
          <p:spPr>
            <a:xfrm>
              <a:off x="9267431" y="2785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32" name="object 22932"/>
            <p:cNvSpPr/>
            <p:nvPr/>
          </p:nvSpPr>
          <p:spPr>
            <a:xfrm>
              <a:off x="9267432" y="27866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33" name="object 22933"/>
            <p:cNvSpPr/>
            <p:nvPr/>
          </p:nvSpPr>
          <p:spPr>
            <a:xfrm>
              <a:off x="9266492" y="2785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34" name="object 22934"/>
            <p:cNvSpPr/>
            <p:nvPr/>
          </p:nvSpPr>
          <p:spPr>
            <a:xfrm>
              <a:off x="9267432" y="27866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35" name="object 22935"/>
            <p:cNvSpPr/>
            <p:nvPr/>
          </p:nvSpPr>
          <p:spPr>
            <a:xfrm>
              <a:off x="9266501" y="27866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36" name="object 22936"/>
            <p:cNvSpPr/>
            <p:nvPr/>
          </p:nvSpPr>
          <p:spPr>
            <a:xfrm>
              <a:off x="9267432" y="2787582"/>
              <a:ext cx="123189" cy="24765"/>
            </a:xfrm>
            <a:custGeom>
              <a:avLst/>
              <a:gdLst/>
              <a:ahLst/>
              <a:cxnLst/>
              <a:rect l="l" t="t" r="r" b="b"/>
              <a:pathLst>
                <a:path w="123190" h="24764">
                  <a:moveTo>
                    <a:pt x="0" y="0"/>
                  </a:moveTo>
                  <a:lnTo>
                    <a:pt x="0" y="5584"/>
                  </a:lnTo>
                </a:path>
                <a:path w="123190" h="24764">
                  <a:moveTo>
                    <a:pt x="0" y="5584"/>
                  </a:moveTo>
                  <a:lnTo>
                    <a:pt x="0" y="10238"/>
                  </a:lnTo>
                </a:path>
                <a:path w="123190" h="24764">
                  <a:moveTo>
                    <a:pt x="0" y="10238"/>
                  </a:moveTo>
                  <a:lnTo>
                    <a:pt x="0" y="13961"/>
                  </a:lnTo>
                </a:path>
                <a:path w="123190" h="24764">
                  <a:moveTo>
                    <a:pt x="0" y="13961"/>
                  </a:moveTo>
                  <a:lnTo>
                    <a:pt x="0" y="17684"/>
                  </a:lnTo>
                </a:path>
                <a:path w="123190" h="24764">
                  <a:moveTo>
                    <a:pt x="0" y="17684"/>
                  </a:moveTo>
                  <a:lnTo>
                    <a:pt x="0" y="20476"/>
                  </a:lnTo>
                </a:path>
                <a:path w="123190" h="24764">
                  <a:moveTo>
                    <a:pt x="0" y="20476"/>
                  </a:moveTo>
                  <a:lnTo>
                    <a:pt x="0" y="23268"/>
                  </a:lnTo>
                </a:path>
                <a:path w="123190" h="24764">
                  <a:moveTo>
                    <a:pt x="0" y="23268"/>
                  </a:moveTo>
                  <a:lnTo>
                    <a:pt x="0" y="24199"/>
                  </a:lnTo>
                </a:path>
                <a:path w="123190" h="24764">
                  <a:moveTo>
                    <a:pt x="122858" y="24199"/>
                  </a:moveTo>
                  <a:lnTo>
                    <a:pt x="122858" y="23268"/>
                  </a:lnTo>
                </a:path>
                <a:path w="123190" h="24764">
                  <a:moveTo>
                    <a:pt x="122858" y="23268"/>
                  </a:moveTo>
                  <a:lnTo>
                    <a:pt x="122858" y="20476"/>
                  </a:lnTo>
                </a:path>
                <a:path w="123190" h="24764">
                  <a:moveTo>
                    <a:pt x="122858" y="20476"/>
                  </a:moveTo>
                  <a:lnTo>
                    <a:pt x="122858" y="17684"/>
                  </a:lnTo>
                </a:path>
                <a:path w="123190" h="24764">
                  <a:moveTo>
                    <a:pt x="122858" y="17684"/>
                  </a:moveTo>
                  <a:lnTo>
                    <a:pt x="122858" y="13961"/>
                  </a:lnTo>
                </a:path>
                <a:path w="123190" h="24764">
                  <a:moveTo>
                    <a:pt x="122858" y="13961"/>
                  </a:moveTo>
                  <a:lnTo>
                    <a:pt x="122858" y="10238"/>
                  </a:lnTo>
                </a:path>
                <a:path w="123190" h="24764">
                  <a:moveTo>
                    <a:pt x="122858" y="10238"/>
                  </a:moveTo>
                  <a:lnTo>
                    <a:pt x="122858" y="5584"/>
                  </a:lnTo>
                </a:path>
                <a:path w="123190" h="24764">
                  <a:moveTo>
                    <a:pt x="122858" y="5584"/>
                  </a:moveTo>
                  <a:lnTo>
                    <a:pt x="1228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37" name="object 22937"/>
            <p:cNvSpPr/>
            <p:nvPr/>
          </p:nvSpPr>
          <p:spPr>
            <a:xfrm>
              <a:off x="9389359" y="27866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38" name="object 22938"/>
            <p:cNvSpPr/>
            <p:nvPr/>
          </p:nvSpPr>
          <p:spPr>
            <a:xfrm>
              <a:off x="9389359" y="2775482"/>
              <a:ext cx="5080" cy="12700"/>
            </a:xfrm>
            <a:custGeom>
              <a:avLst/>
              <a:gdLst/>
              <a:ahLst/>
              <a:cxnLst/>
              <a:rect l="l" t="t" r="r" b="b"/>
              <a:pathLst>
                <a:path w="5079" h="12700">
                  <a:moveTo>
                    <a:pt x="930" y="12099"/>
                  </a:moveTo>
                  <a:lnTo>
                    <a:pt x="930" y="11168"/>
                  </a:lnTo>
                </a:path>
                <a:path w="5079" h="12700">
                  <a:moveTo>
                    <a:pt x="930" y="11168"/>
                  </a:moveTo>
                  <a:lnTo>
                    <a:pt x="0" y="11168"/>
                  </a:lnTo>
                </a:path>
                <a:path w="5079" h="12700">
                  <a:moveTo>
                    <a:pt x="2792" y="0"/>
                  </a:moveTo>
                  <a:lnTo>
                    <a:pt x="930" y="930"/>
                  </a:lnTo>
                </a:path>
                <a:path w="5079" h="12700">
                  <a:moveTo>
                    <a:pt x="930" y="930"/>
                  </a:moveTo>
                  <a:lnTo>
                    <a:pt x="930" y="2792"/>
                  </a:lnTo>
                </a:path>
                <a:path w="5079" h="12700">
                  <a:moveTo>
                    <a:pt x="4653" y="1861"/>
                  </a:moveTo>
                  <a:lnTo>
                    <a:pt x="3722" y="930"/>
                  </a:lnTo>
                </a:path>
                <a:path w="5079" h="12700">
                  <a:moveTo>
                    <a:pt x="3722" y="93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39" name="object 22939"/>
            <p:cNvSpPr/>
            <p:nvPr/>
          </p:nvSpPr>
          <p:spPr>
            <a:xfrm>
              <a:off x="9389359" y="27968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40" name="object 22940"/>
            <p:cNvSpPr/>
            <p:nvPr/>
          </p:nvSpPr>
          <p:spPr>
            <a:xfrm>
              <a:off x="9266501" y="2797820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930" y="0"/>
                  </a:moveTo>
                  <a:lnTo>
                    <a:pt x="0" y="0"/>
                  </a:lnTo>
                </a:path>
                <a:path w="1270" h="1905">
                  <a:moveTo>
                    <a:pt x="0" y="1861"/>
                  </a:moveTo>
                  <a:lnTo>
                    <a:pt x="930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41" name="object 22941"/>
            <p:cNvSpPr/>
            <p:nvPr/>
          </p:nvSpPr>
          <p:spPr>
            <a:xfrm>
              <a:off x="9389359" y="27987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42" name="object 22942"/>
            <p:cNvSpPr/>
            <p:nvPr/>
          </p:nvSpPr>
          <p:spPr>
            <a:xfrm>
              <a:off x="9387498" y="2812712"/>
              <a:ext cx="9525" cy="105410"/>
            </a:xfrm>
            <a:custGeom>
              <a:avLst/>
              <a:gdLst/>
              <a:ahLst/>
              <a:cxnLst/>
              <a:rect l="l" t="t" r="r" b="b"/>
              <a:pathLst>
                <a:path w="9525" h="105410">
                  <a:moveTo>
                    <a:pt x="9307" y="12099"/>
                  </a:moveTo>
                  <a:lnTo>
                    <a:pt x="9307" y="6515"/>
                  </a:lnTo>
                </a:path>
                <a:path w="9525" h="105410">
                  <a:moveTo>
                    <a:pt x="9307" y="6515"/>
                  </a:moveTo>
                  <a:lnTo>
                    <a:pt x="9307" y="930"/>
                  </a:lnTo>
                </a:path>
                <a:path w="9525" h="105410">
                  <a:moveTo>
                    <a:pt x="9307" y="930"/>
                  </a:moveTo>
                  <a:lnTo>
                    <a:pt x="9307" y="0"/>
                  </a:lnTo>
                </a:path>
                <a:path w="9525" h="105410">
                  <a:moveTo>
                    <a:pt x="0" y="0"/>
                  </a:moveTo>
                  <a:lnTo>
                    <a:pt x="0" y="4653"/>
                  </a:lnTo>
                </a:path>
                <a:path w="9525" h="105410">
                  <a:moveTo>
                    <a:pt x="0" y="4653"/>
                  </a:moveTo>
                  <a:lnTo>
                    <a:pt x="0" y="11168"/>
                  </a:lnTo>
                </a:path>
                <a:path w="9525" h="105410">
                  <a:moveTo>
                    <a:pt x="0" y="11168"/>
                  </a:moveTo>
                  <a:lnTo>
                    <a:pt x="0" y="12099"/>
                  </a:lnTo>
                </a:path>
                <a:path w="9525" h="105410">
                  <a:moveTo>
                    <a:pt x="9307" y="93074"/>
                  </a:moveTo>
                  <a:lnTo>
                    <a:pt x="9307" y="12099"/>
                  </a:lnTo>
                </a:path>
                <a:path w="9525" h="105410">
                  <a:moveTo>
                    <a:pt x="0" y="12099"/>
                  </a:moveTo>
                  <a:lnTo>
                    <a:pt x="0" y="93074"/>
                  </a:lnTo>
                </a:path>
                <a:path w="9525" h="105410">
                  <a:moveTo>
                    <a:pt x="9307" y="105174"/>
                  </a:moveTo>
                  <a:lnTo>
                    <a:pt x="9307" y="100520"/>
                  </a:lnTo>
                </a:path>
                <a:path w="9525" h="105410">
                  <a:moveTo>
                    <a:pt x="9307" y="100520"/>
                  </a:moveTo>
                  <a:lnTo>
                    <a:pt x="9307" y="94936"/>
                  </a:lnTo>
                </a:path>
                <a:path w="9525" h="105410">
                  <a:moveTo>
                    <a:pt x="9307" y="94936"/>
                  </a:moveTo>
                  <a:lnTo>
                    <a:pt x="9307" y="93074"/>
                  </a:lnTo>
                </a:path>
                <a:path w="9525" h="105410">
                  <a:moveTo>
                    <a:pt x="0" y="93074"/>
                  </a:moveTo>
                  <a:lnTo>
                    <a:pt x="0" y="98659"/>
                  </a:lnTo>
                </a:path>
                <a:path w="9525" h="105410">
                  <a:moveTo>
                    <a:pt x="0" y="98659"/>
                  </a:moveTo>
                  <a:lnTo>
                    <a:pt x="0" y="104243"/>
                  </a:lnTo>
                </a:path>
                <a:path w="9525" h="105410">
                  <a:moveTo>
                    <a:pt x="0" y="104243"/>
                  </a:moveTo>
                  <a:lnTo>
                    <a:pt x="0" y="105174"/>
                  </a:lnTo>
                </a:path>
                <a:path w="9525" h="10541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43" name="object 22943"/>
            <p:cNvSpPr/>
            <p:nvPr/>
          </p:nvSpPr>
          <p:spPr>
            <a:xfrm>
              <a:off x="9386557" y="2811783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2794" y="939"/>
                  </a:moveTo>
                  <a:lnTo>
                    <a:pt x="2527" y="279"/>
                  </a:lnTo>
                  <a:lnTo>
                    <a:pt x="1866" y="0"/>
                  </a:lnTo>
                  <a:lnTo>
                    <a:pt x="1397" y="203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397" y="1676"/>
                  </a:lnTo>
                  <a:lnTo>
                    <a:pt x="1866" y="1866"/>
                  </a:lnTo>
                  <a:lnTo>
                    <a:pt x="2527" y="1587"/>
                  </a:lnTo>
                  <a:lnTo>
                    <a:pt x="279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44" name="object 22944"/>
            <p:cNvSpPr/>
            <p:nvPr/>
          </p:nvSpPr>
          <p:spPr>
            <a:xfrm>
              <a:off x="9388429" y="2811781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0" y="930"/>
                  </a:moveTo>
                  <a:lnTo>
                    <a:pt x="3722" y="0"/>
                  </a:lnTo>
                </a:path>
                <a:path w="7620" h="1269">
                  <a:moveTo>
                    <a:pt x="3722" y="0"/>
                  </a:moveTo>
                  <a:lnTo>
                    <a:pt x="7445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45" name="object 22945"/>
            <p:cNvSpPr/>
            <p:nvPr/>
          </p:nvSpPr>
          <p:spPr>
            <a:xfrm>
              <a:off x="9394939" y="2811783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2794" y="939"/>
                  </a:moveTo>
                  <a:lnTo>
                    <a:pt x="2514" y="279"/>
                  </a:lnTo>
                  <a:lnTo>
                    <a:pt x="1854" y="0"/>
                  </a:lnTo>
                  <a:lnTo>
                    <a:pt x="1384" y="203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384" y="1676"/>
                  </a:lnTo>
                  <a:lnTo>
                    <a:pt x="1854" y="1866"/>
                  </a:lnTo>
                  <a:lnTo>
                    <a:pt x="2514" y="1587"/>
                  </a:lnTo>
                  <a:lnTo>
                    <a:pt x="279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46" name="object 22946"/>
            <p:cNvSpPr/>
            <p:nvPr/>
          </p:nvSpPr>
          <p:spPr>
            <a:xfrm>
              <a:off x="9396805" y="28127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47" name="object 22947"/>
            <p:cNvSpPr/>
            <p:nvPr/>
          </p:nvSpPr>
          <p:spPr>
            <a:xfrm>
              <a:off x="9394939" y="2916965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2794" y="927"/>
                  </a:moveTo>
                  <a:lnTo>
                    <a:pt x="2514" y="266"/>
                  </a:lnTo>
                  <a:lnTo>
                    <a:pt x="1854" y="0"/>
                  </a:lnTo>
                  <a:lnTo>
                    <a:pt x="1384" y="190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384" y="1676"/>
                  </a:lnTo>
                  <a:lnTo>
                    <a:pt x="1854" y="1854"/>
                  </a:lnTo>
                  <a:lnTo>
                    <a:pt x="2514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48" name="object 22948"/>
            <p:cNvSpPr/>
            <p:nvPr/>
          </p:nvSpPr>
          <p:spPr>
            <a:xfrm>
              <a:off x="9388429" y="2917886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7445" y="0"/>
                  </a:moveTo>
                  <a:lnTo>
                    <a:pt x="7445" y="930"/>
                  </a:lnTo>
                </a:path>
                <a:path w="7620" h="1269">
                  <a:moveTo>
                    <a:pt x="7445" y="930"/>
                  </a:moveTo>
                  <a:lnTo>
                    <a:pt x="3722" y="930"/>
                  </a:lnTo>
                </a:path>
                <a:path w="7620" h="1269">
                  <a:moveTo>
                    <a:pt x="3722" y="930"/>
                  </a:moveTo>
                  <a:lnTo>
                    <a:pt x="0" y="930"/>
                  </a:lnTo>
                </a:path>
                <a:path w="7620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49" name="object 22949"/>
            <p:cNvSpPr/>
            <p:nvPr/>
          </p:nvSpPr>
          <p:spPr>
            <a:xfrm>
              <a:off x="9386557" y="2916965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2794" y="927"/>
                  </a:moveTo>
                  <a:lnTo>
                    <a:pt x="2527" y="266"/>
                  </a:lnTo>
                  <a:lnTo>
                    <a:pt x="1866" y="0"/>
                  </a:lnTo>
                  <a:lnTo>
                    <a:pt x="1397" y="190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397" y="1676"/>
                  </a:lnTo>
                  <a:lnTo>
                    <a:pt x="1866" y="1854"/>
                  </a:lnTo>
                  <a:lnTo>
                    <a:pt x="2527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50" name="object 22950"/>
            <p:cNvSpPr/>
            <p:nvPr/>
          </p:nvSpPr>
          <p:spPr>
            <a:xfrm>
              <a:off x="9267432" y="2812712"/>
              <a:ext cx="123189" cy="108585"/>
            </a:xfrm>
            <a:custGeom>
              <a:avLst/>
              <a:gdLst/>
              <a:ahLst/>
              <a:cxnLst/>
              <a:rect l="l" t="t" r="r" b="b"/>
              <a:pathLst>
                <a:path w="123190" h="108585">
                  <a:moveTo>
                    <a:pt x="0" y="107966"/>
                  </a:moveTo>
                  <a:lnTo>
                    <a:pt x="122858" y="107966"/>
                  </a:lnTo>
                </a:path>
                <a:path w="123190" h="108585">
                  <a:moveTo>
                    <a:pt x="120996" y="0"/>
                  </a:moveTo>
                  <a:lnTo>
                    <a:pt x="1861" y="0"/>
                  </a:lnTo>
                </a:path>
                <a:path w="123190" h="108585">
                  <a:moveTo>
                    <a:pt x="122858" y="106104"/>
                  </a:moveTo>
                  <a:lnTo>
                    <a:pt x="122858" y="10703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51" name="object 22951"/>
            <p:cNvSpPr/>
            <p:nvPr/>
          </p:nvSpPr>
          <p:spPr>
            <a:xfrm>
              <a:off x="9389359" y="291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52" name="object 22952"/>
            <p:cNvSpPr/>
            <p:nvPr/>
          </p:nvSpPr>
          <p:spPr>
            <a:xfrm>
              <a:off x="9390290" y="29197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53" name="object 22953"/>
            <p:cNvSpPr/>
            <p:nvPr/>
          </p:nvSpPr>
          <p:spPr>
            <a:xfrm>
              <a:off x="9266492" y="2919759"/>
              <a:ext cx="125095" cy="1905"/>
            </a:xfrm>
            <a:custGeom>
              <a:avLst/>
              <a:gdLst/>
              <a:ahLst/>
              <a:cxnLst/>
              <a:rect l="l" t="t" r="r" b="b"/>
              <a:pathLst>
                <a:path w="125095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  <a:path w="125095" h="1905">
                  <a:moveTo>
                    <a:pt x="124726" y="927"/>
                  </a:moveTo>
                  <a:lnTo>
                    <a:pt x="124447" y="266"/>
                  </a:lnTo>
                  <a:lnTo>
                    <a:pt x="123786" y="0"/>
                  </a:lnTo>
                  <a:lnTo>
                    <a:pt x="123139" y="266"/>
                  </a:lnTo>
                  <a:lnTo>
                    <a:pt x="122859" y="927"/>
                  </a:lnTo>
                  <a:lnTo>
                    <a:pt x="123139" y="1587"/>
                  </a:lnTo>
                  <a:lnTo>
                    <a:pt x="123786" y="1854"/>
                  </a:lnTo>
                  <a:lnTo>
                    <a:pt x="124447" y="1587"/>
                  </a:lnTo>
                  <a:lnTo>
                    <a:pt x="12472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54" name="object 22954"/>
            <p:cNvSpPr/>
            <p:nvPr/>
          </p:nvSpPr>
          <p:spPr>
            <a:xfrm>
              <a:off x="9267432" y="29197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55" name="object 22955"/>
            <p:cNvSpPr/>
            <p:nvPr/>
          </p:nvSpPr>
          <p:spPr>
            <a:xfrm>
              <a:off x="9266501" y="291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56" name="object 22956"/>
            <p:cNvSpPr/>
            <p:nvPr/>
          </p:nvSpPr>
          <p:spPr>
            <a:xfrm>
              <a:off x="9267432" y="2776413"/>
              <a:ext cx="127000" cy="143510"/>
            </a:xfrm>
            <a:custGeom>
              <a:avLst/>
              <a:gdLst/>
              <a:ahLst/>
              <a:cxnLst/>
              <a:rect l="l" t="t" r="r" b="b"/>
              <a:pathLst>
                <a:path w="127000" h="143510">
                  <a:moveTo>
                    <a:pt x="0" y="143334"/>
                  </a:moveTo>
                  <a:lnTo>
                    <a:pt x="0" y="142404"/>
                  </a:lnTo>
                </a:path>
                <a:path w="127000" h="143510">
                  <a:moveTo>
                    <a:pt x="122858" y="1861"/>
                  </a:moveTo>
                  <a:lnTo>
                    <a:pt x="122858" y="35368"/>
                  </a:lnTo>
                </a:path>
                <a:path w="127000" h="143510">
                  <a:moveTo>
                    <a:pt x="122858" y="37229"/>
                  </a:moveTo>
                  <a:lnTo>
                    <a:pt x="122858" y="38160"/>
                  </a:lnTo>
                </a:path>
                <a:path w="127000" h="143510">
                  <a:moveTo>
                    <a:pt x="126581" y="38160"/>
                  </a:moveTo>
                  <a:lnTo>
                    <a:pt x="126581" y="37229"/>
                  </a:lnTo>
                </a:path>
                <a:path w="127000" h="143510">
                  <a:moveTo>
                    <a:pt x="126581" y="35368"/>
                  </a:moveTo>
                  <a:lnTo>
                    <a:pt x="126581" y="1861"/>
                  </a:lnTo>
                </a:path>
                <a:path w="127000" h="143510">
                  <a:moveTo>
                    <a:pt x="122858" y="38160"/>
                  </a:moveTo>
                  <a:lnTo>
                    <a:pt x="122858" y="40022"/>
                  </a:lnTo>
                </a:path>
                <a:path w="127000" h="143510">
                  <a:moveTo>
                    <a:pt x="126581" y="40022"/>
                  </a:moveTo>
                  <a:lnTo>
                    <a:pt x="126581" y="38160"/>
                  </a:lnTo>
                </a:path>
                <a:path w="127000" h="143510">
                  <a:moveTo>
                    <a:pt x="124719" y="0"/>
                  </a:moveTo>
                  <a:lnTo>
                    <a:pt x="12565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57" name="object 22957"/>
            <p:cNvSpPr/>
            <p:nvPr/>
          </p:nvSpPr>
          <p:spPr>
            <a:xfrm>
              <a:off x="9392151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58" name="object 22958"/>
            <p:cNvSpPr/>
            <p:nvPr/>
          </p:nvSpPr>
          <p:spPr>
            <a:xfrm>
              <a:off x="9393082" y="2776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  <a:path w="1270" h="1269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59" name="object 22959"/>
            <p:cNvSpPr/>
            <p:nvPr/>
          </p:nvSpPr>
          <p:spPr>
            <a:xfrm>
              <a:off x="9393082" y="2776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60" name="object 22960"/>
            <p:cNvSpPr/>
            <p:nvPr/>
          </p:nvSpPr>
          <p:spPr>
            <a:xfrm>
              <a:off x="9390290" y="2777343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69">
                  <a:moveTo>
                    <a:pt x="3722" y="0"/>
                  </a:moveTo>
                  <a:lnTo>
                    <a:pt x="3722" y="930"/>
                  </a:lnTo>
                </a:path>
                <a:path w="3809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61" name="object 22961"/>
            <p:cNvSpPr/>
            <p:nvPr/>
          </p:nvSpPr>
          <p:spPr>
            <a:xfrm>
              <a:off x="9389359" y="2776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62" name="object 22962"/>
            <p:cNvSpPr/>
            <p:nvPr/>
          </p:nvSpPr>
          <p:spPr>
            <a:xfrm>
              <a:off x="9390290" y="2776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63" name="object 22963"/>
            <p:cNvSpPr/>
            <p:nvPr/>
          </p:nvSpPr>
          <p:spPr>
            <a:xfrm>
              <a:off x="9390278" y="27754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64" name="object 22964"/>
            <p:cNvSpPr/>
            <p:nvPr/>
          </p:nvSpPr>
          <p:spPr>
            <a:xfrm>
              <a:off x="9391221" y="2776413"/>
              <a:ext cx="19050" cy="40640"/>
            </a:xfrm>
            <a:custGeom>
              <a:avLst/>
              <a:gdLst/>
              <a:ahLst/>
              <a:cxnLst/>
              <a:rect l="l" t="t" r="r" b="b"/>
              <a:pathLst>
                <a:path w="19050" h="40639">
                  <a:moveTo>
                    <a:pt x="0" y="0"/>
                  </a:moveTo>
                  <a:lnTo>
                    <a:pt x="930" y="0"/>
                  </a:lnTo>
                </a:path>
                <a:path w="19050" h="40639">
                  <a:moveTo>
                    <a:pt x="18614" y="38160"/>
                  </a:moveTo>
                  <a:lnTo>
                    <a:pt x="18614" y="37229"/>
                  </a:lnTo>
                </a:path>
                <a:path w="19050" h="40639">
                  <a:moveTo>
                    <a:pt x="18614" y="35368"/>
                  </a:moveTo>
                  <a:lnTo>
                    <a:pt x="18614" y="24199"/>
                  </a:lnTo>
                </a:path>
                <a:path w="19050" h="40639">
                  <a:moveTo>
                    <a:pt x="18614" y="23268"/>
                  </a:moveTo>
                  <a:lnTo>
                    <a:pt x="18614" y="1861"/>
                  </a:lnTo>
                </a:path>
                <a:path w="19050" h="40639">
                  <a:moveTo>
                    <a:pt x="14891" y="1861"/>
                  </a:moveTo>
                  <a:lnTo>
                    <a:pt x="14891" y="35368"/>
                  </a:lnTo>
                </a:path>
                <a:path w="19050" h="40639">
                  <a:moveTo>
                    <a:pt x="14891" y="37229"/>
                  </a:moveTo>
                  <a:lnTo>
                    <a:pt x="14891" y="38160"/>
                  </a:lnTo>
                </a:path>
                <a:path w="19050" h="40639">
                  <a:moveTo>
                    <a:pt x="18614" y="40022"/>
                  </a:moveTo>
                  <a:lnTo>
                    <a:pt x="18614" y="38160"/>
                  </a:lnTo>
                </a:path>
                <a:path w="19050" h="40639">
                  <a:moveTo>
                    <a:pt x="14891" y="38160"/>
                  </a:moveTo>
                  <a:lnTo>
                    <a:pt x="14891" y="400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965" name="object 22965"/>
          <p:cNvSpPr/>
          <p:nvPr/>
        </p:nvSpPr>
        <p:spPr>
          <a:xfrm>
            <a:off x="9584816" y="2778274"/>
            <a:ext cx="3810" cy="38735"/>
          </a:xfrm>
          <a:custGeom>
            <a:avLst/>
            <a:gdLst/>
            <a:ahLst/>
            <a:cxnLst/>
            <a:rect l="l" t="t" r="r" b="b"/>
            <a:pathLst>
              <a:path w="3809" h="38735">
                <a:moveTo>
                  <a:pt x="0" y="0"/>
                </a:moveTo>
                <a:lnTo>
                  <a:pt x="0" y="21407"/>
                </a:lnTo>
              </a:path>
              <a:path w="3809" h="38735">
                <a:moveTo>
                  <a:pt x="0" y="22337"/>
                </a:moveTo>
                <a:lnTo>
                  <a:pt x="0" y="33506"/>
                </a:lnTo>
              </a:path>
              <a:path w="3809" h="38735">
                <a:moveTo>
                  <a:pt x="0" y="35368"/>
                </a:moveTo>
                <a:lnTo>
                  <a:pt x="0" y="36299"/>
                </a:lnTo>
              </a:path>
              <a:path w="3809" h="38735">
                <a:moveTo>
                  <a:pt x="3722" y="36299"/>
                </a:moveTo>
                <a:lnTo>
                  <a:pt x="3722" y="35368"/>
                </a:lnTo>
              </a:path>
              <a:path w="3809" h="38735">
                <a:moveTo>
                  <a:pt x="3722" y="33506"/>
                </a:moveTo>
                <a:lnTo>
                  <a:pt x="3722" y="0"/>
                </a:lnTo>
              </a:path>
              <a:path w="3809" h="38735">
                <a:moveTo>
                  <a:pt x="0" y="36299"/>
                </a:moveTo>
                <a:lnTo>
                  <a:pt x="0" y="38160"/>
                </a:lnTo>
              </a:path>
              <a:path w="3809" h="38735">
                <a:moveTo>
                  <a:pt x="3722" y="38160"/>
                </a:moveTo>
                <a:lnTo>
                  <a:pt x="3722" y="362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966" name="object 22966"/>
          <p:cNvGrpSpPr/>
          <p:nvPr/>
        </p:nvGrpSpPr>
        <p:grpSpPr>
          <a:xfrm>
            <a:off x="9405181" y="2775482"/>
            <a:ext cx="5715" cy="25400"/>
            <a:chOff x="9405181" y="2775482"/>
            <a:chExt cx="5715" cy="25400"/>
          </a:xfrm>
        </p:grpSpPr>
        <p:sp>
          <p:nvSpPr>
            <p:cNvPr id="22967" name="object 22967"/>
            <p:cNvSpPr/>
            <p:nvPr/>
          </p:nvSpPr>
          <p:spPr>
            <a:xfrm>
              <a:off x="9407043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68" name="object 22968"/>
            <p:cNvSpPr/>
            <p:nvPr/>
          </p:nvSpPr>
          <p:spPr>
            <a:xfrm>
              <a:off x="9407974" y="2776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69" name="object 22969"/>
            <p:cNvSpPr/>
            <p:nvPr/>
          </p:nvSpPr>
          <p:spPr>
            <a:xfrm>
              <a:off x="9407973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70" name="object 22970"/>
            <p:cNvSpPr/>
            <p:nvPr/>
          </p:nvSpPr>
          <p:spPr>
            <a:xfrm>
              <a:off x="9408905" y="2776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71" name="object 22971"/>
            <p:cNvSpPr/>
            <p:nvPr/>
          </p:nvSpPr>
          <p:spPr>
            <a:xfrm>
              <a:off x="9408904" y="2776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72" name="object 22972"/>
            <p:cNvSpPr/>
            <p:nvPr/>
          </p:nvSpPr>
          <p:spPr>
            <a:xfrm>
              <a:off x="9406112" y="2777343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69">
                  <a:moveTo>
                    <a:pt x="3722" y="0"/>
                  </a:moveTo>
                  <a:lnTo>
                    <a:pt x="3722" y="930"/>
                  </a:lnTo>
                </a:path>
                <a:path w="3809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73" name="object 22973"/>
            <p:cNvSpPr/>
            <p:nvPr/>
          </p:nvSpPr>
          <p:spPr>
            <a:xfrm>
              <a:off x="9405181" y="2776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74" name="object 22974"/>
            <p:cNvSpPr/>
            <p:nvPr/>
          </p:nvSpPr>
          <p:spPr>
            <a:xfrm>
              <a:off x="9406112" y="2776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75" name="object 22975"/>
            <p:cNvSpPr/>
            <p:nvPr/>
          </p:nvSpPr>
          <p:spPr>
            <a:xfrm>
              <a:off x="9406112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76" name="object 22976"/>
            <p:cNvSpPr/>
            <p:nvPr/>
          </p:nvSpPr>
          <p:spPr>
            <a:xfrm>
              <a:off x="9407043" y="2776413"/>
              <a:ext cx="3175" cy="24765"/>
            </a:xfrm>
            <a:custGeom>
              <a:avLst/>
              <a:gdLst/>
              <a:ahLst/>
              <a:cxnLst/>
              <a:rect l="l" t="t" r="r" b="b"/>
              <a:pathLst>
                <a:path w="3175" h="24764">
                  <a:moveTo>
                    <a:pt x="0" y="0"/>
                  </a:moveTo>
                  <a:lnTo>
                    <a:pt x="930" y="0"/>
                  </a:lnTo>
                </a:path>
                <a:path w="3175" h="24764">
                  <a:moveTo>
                    <a:pt x="1861" y="23268"/>
                  </a:moveTo>
                  <a:lnTo>
                    <a:pt x="1861" y="22337"/>
                  </a:lnTo>
                </a:path>
                <a:path w="3175" h="24764">
                  <a:moveTo>
                    <a:pt x="1861" y="22337"/>
                  </a:moveTo>
                  <a:lnTo>
                    <a:pt x="1861" y="21407"/>
                  </a:lnTo>
                </a:path>
                <a:path w="3175" h="24764">
                  <a:moveTo>
                    <a:pt x="2792" y="24199"/>
                  </a:moveTo>
                  <a:lnTo>
                    <a:pt x="2792" y="232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77" name="object 22977"/>
            <p:cNvSpPr/>
            <p:nvPr/>
          </p:nvSpPr>
          <p:spPr>
            <a:xfrm>
              <a:off x="9408904" y="27987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78" name="object 22978"/>
            <p:cNvSpPr/>
            <p:nvPr/>
          </p:nvSpPr>
          <p:spPr>
            <a:xfrm>
              <a:off x="9408905" y="279968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979" name="object 22979"/>
          <p:cNvGrpSpPr/>
          <p:nvPr/>
        </p:nvGrpSpPr>
        <p:grpSpPr>
          <a:xfrm>
            <a:off x="9583884" y="2796889"/>
            <a:ext cx="1905" cy="3175"/>
            <a:chOff x="9583884" y="2796889"/>
            <a:chExt cx="1905" cy="3175"/>
          </a:xfrm>
        </p:grpSpPr>
        <p:sp>
          <p:nvSpPr>
            <p:cNvPr id="22980" name="object 22980"/>
            <p:cNvSpPr/>
            <p:nvPr/>
          </p:nvSpPr>
          <p:spPr>
            <a:xfrm>
              <a:off x="9584815" y="279782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5">
                  <a:moveTo>
                    <a:pt x="0" y="1861"/>
                  </a:moveTo>
                  <a:lnTo>
                    <a:pt x="0" y="930"/>
                  </a:lnTo>
                </a:path>
                <a:path h="1905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81" name="object 22981"/>
            <p:cNvSpPr/>
            <p:nvPr/>
          </p:nvSpPr>
          <p:spPr>
            <a:xfrm>
              <a:off x="9583884" y="27968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982" name="object 22982"/>
          <p:cNvSpPr/>
          <p:nvPr/>
        </p:nvSpPr>
        <p:spPr>
          <a:xfrm>
            <a:off x="9408905" y="279782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983" name="object 22983"/>
          <p:cNvGrpSpPr/>
          <p:nvPr/>
        </p:nvGrpSpPr>
        <p:grpSpPr>
          <a:xfrm>
            <a:off x="9583884" y="2798751"/>
            <a:ext cx="1905" cy="1905"/>
            <a:chOff x="9583884" y="2798751"/>
            <a:chExt cx="1905" cy="1905"/>
          </a:xfrm>
        </p:grpSpPr>
        <p:sp>
          <p:nvSpPr>
            <p:cNvPr id="22984" name="object 22984"/>
            <p:cNvSpPr/>
            <p:nvPr/>
          </p:nvSpPr>
          <p:spPr>
            <a:xfrm>
              <a:off x="9584815" y="279968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85" name="object 22985"/>
            <p:cNvSpPr/>
            <p:nvPr/>
          </p:nvSpPr>
          <p:spPr>
            <a:xfrm>
              <a:off x="9583877" y="279875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986" name="object 22986"/>
          <p:cNvSpPr/>
          <p:nvPr/>
        </p:nvSpPr>
        <p:spPr>
          <a:xfrm>
            <a:off x="9408905" y="279968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987" name="object 22987"/>
          <p:cNvGrpSpPr/>
          <p:nvPr/>
        </p:nvGrpSpPr>
        <p:grpSpPr>
          <a:xfrm>
            <a:off x="9402389" y="2774551"/>
            <a:ext cx="190500" cy="147320"/>
            <a:chOff x="9402389" y="2774551"/>
            <a:chExt cx="190500" cy="147320"/>
          </a:xfrm>
        </p:grpSpPr>
        <p:sp>
          <p:nvSpPr>
            <p:cNvPr id="22988" name="object 22988"/>
            <p:cNvSpPr/>
            <p:nvPr/>
          </p:nvSpPr>
          <p:spPr>
            <a:xfrm>
              <a:off x="9583877" y="2775487"/>
              <a:ext cx="3810" cy="25400"/>
            </a:xfrm>
            <a:custGeom>
              <a:avLst/>
              <a:gdLst/>
              <a:ahLst/>
              <a:cxnLst/>
              <a:rect l="l" t="t" r="r" b="b"/>
              <a:pathLst>
                <a:path w="3809" h="25400">
                  <a:moveTo>
                    <a:pt x="1866" y="24206"/>
                  </a:moveTo>
                  <a:lnTo>
                    <a:pt x="1587" y="23545"/>
                  </a:lnTo>
                  <a:lnTo>
                    <a:pt x="927" y="23266"/>
                  </a:lnTo>
                  <a:lnTo>
                    <a:pt x="279" y="23545"/>
                  </a:lnTo>
                  <a:lnTo>
                    <a:pt x="0" y="24206"/>
                  </a:lnTo>
                  <a:lnTo>
                    <a:pt x="279" y="24853"/>
                  </a:lnTo>
                  <a:lnTo>
                    <a:pt x="927" y="25133"/>
                  </a:lnTo>
                  <a:lnTo>
                    <a:pt x="1587" y="24853"/>
                  </a:lnTo>
                  <a:lnTo>
                    <a:pt x="1866" y="24206"/>
                  </a:lnTo>
                  <a:close/>
                </a:path>
                <a:path w="3809" h="25400">
                  <a:moveTo>
                    <a:pt x="3721" y="927"/>
                  </a:moveTo>
                  <a:lnTo>
                    <a:pt x="3454" y="279"/>
                  </a:lnTo>
                  <a:lnTo>
                    <a:pt x="2794" y="0"/>
                  </a:lnTo>
                  <a:lnTo>
                    <a:pt x="2133" y="279"/>
                  </a:lnTo>
                  <a:lnTo>
                    <a:pt x="1866" y="927"/>
                  </a:lnTo>
                  <a:lnTo>
                    <a:pt x="2133" y="1587"/>
                  </a:lnTo>
                  <a:lnTo>
                    <a:pt x="2794" y="1866"/>
                  </a:lnTo>
                  <a:lnTo>
                    <a:pt x="3454" y="1587"/>
                  </a:lnTo>
                  <a:lnTo>
                    <a:pt x="3721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89" name="object 22989"/>
            <p:cNvSpPr/>
            <p:nvPr/>
          </p:nvSpPr>
          <p:spPr>
            <a:xfrm>
              <a:off x="9586677" y="2776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90" name="object 22990"/>
            <p:cNvSpPr/>
            <p:nvPr/>
          </p:nvSpPr>
          <p:spPr>
            <a:xfrm>
              <a:off x="9586677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91" name="object 22991"/>
            <p:cNvSpPr/>
            <p:nvPr/>
          </p:nvSpPr>
          <p:spPr>
            <a:xfrm>
              <a:off x="9587608" y="2776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92" name="object 22992"/>
            <p:cNvSpPr/>
            <p:nvPr/>
          </p:nvSpPr>
          <p:spPr>
            <a:xfrm>
              <a:off x="9587607" y="2776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93" name="object 22993"/>
            <p:cNvSpPr/>
            <p:nvPr/>
          </p:nvSpPr>
          <p:spPr>
            <a:xfrm>
              <a:off x="9584816" y="2777343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69">
                  <a:moveTo>
                    <a:pt x="3722" y="0"/>
                  </a:moveTo>
                  <a:lnTo>
                    <a:pt x="3722" y="930"/>
                  </a:lnTo>
                </a:path>
                <a:path w="3809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94" name="object 22994"/>
            <p:cNvSpPr/>
            <p:nvPr/>
          </p:nvSpPr>
          <p:spPr>
            <a:xfrm>
              <a:off x="9583884" y="2776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95" name="object 22995"/>
            <p:cNvSpPr/>
            <p:nvPr/>
          </p:nvSpPr>
          <p:spPr>
            <a:xfrm>
              <a:off x="9584816" y="2776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96" name="object 22996"/>
            <p:cNvSpPr/>
            <p:nvPr/>
          </p:nvSpPr>
          <p:spPr>
            <a:xfrm>
              <a:off x="9584815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97" name="object 22997"/>
            <p:cNvSpPr/>
            <p:nvPr/>
          </p:nvSpPr>
          <p:spPr>
            <a:xfrm>
              <a:off x="9409835" y="2776413"/>
              <a:ext cx="177165" cy="36830"/>
            </a:xfrm>
            <a:custGeom>
              <a:avLst/>
              <a:gdLst/>
              <a:ahLst/>
              <a:cxnLst/>
              <a:rect l="l" t="t" r="r" b="b"/>
              <a:pathLst>
                <a:path w="177165" h="36830">
                  <a:moveTo>
                    <a:pt x="175910" y="0"/>
                  </a:moveTo>
                  <a:lnTo>
                    <a:pt x="176841" y="0"/>
                  </a:lnTo>
                </a:path>
                <a:path w="177165" h="36830">
                  <a:moveTo>
                    <a:pt x="174980" y="3722"/>
                  </a:moveTo>
                  <a:lnTo>
                    <a:pt x="107966" y="1861"/>
                  </a:lnTo>
                </a:path>
                <a:path w="177165" h="36830">
                  <a:moveTo>
                    <a:pt x="107966" y="1861"/>
                  </a:moveTo>
                  <a:lnTo>
                    <a:pt x="40952" y="2792"/>
                  </a:lnTo>
                </a:path>
                <a:path w="177165" h="36830">
                  <a:moveTo>
                    <a:pt x="40952" y="2792"/>
                  </a:moveTo>
                  <a:lnTo>
                    <a:pt x="0" y="3722"/>
                  </a:lnTo>
                </a:path>
                <a:path w="177165" h="36830">
                  <a:moveTo>
                    <a:pt x="57706" y="36299"/>
                  </a:moveTo>
                  <a:lnTo>
                    <a:pt x="67944" y="36299"/>
                  </a:lnTo>
                </a:path>
                <a:path w="177165" h="36830">
                  <a:moveTo>
                    <a:pt x="67944" y="36299"/>
                  </a:moveTo>
                  <a:lnTo>
                    <a:pt x="106104" y="36299"/>
                  </a:lnTo>
                </a:path>
                <a:path w="177165" h="36830">
                  <a:moveTo>
                    <a:pt x="174980" y="11168"/>
                  </a:moveTo>
                  <a:lnTo>
                    <a:pt x="174980" y="3722"/>
                  </a:lnTo>
                </a:path>
                <a:path w="177165" h="36830">
                  <a:moveTo>
                    <a:pt x="0" y="3722"/>
                  </a:moveTo>
                  <a:lnTo>
                    <a:pt x="0" y="11168"/>
                  </a:lnTo>
                </a:path>
                <a:path w="177165" h="36830">
                  <a:moveTo>
                    <a:pt x="0" y="11168"/>
                  </a:moveTo>
                  <a:lnTo>
                    <a:pt x="0" y="9307"/>
                  </a:lnTo>
                </a:path>
                <a:path w="177165" h="36830">
                  <a:moveTo>
                    <a:pt x="0" y="9307"/>
                  </a:moveTo>
                  <a:lnTo>
                    <a:pt x="0" y="6515"/>
                  </a:lnTo>
                </a:path>
                <a:path w="177165" h="36830">
                  <a:moveTo>
                    <a:pt x="0" y="6515"/>
                  </a:moveTo>
                  <a:lnTo>
                    <a:pt x="0" y="3722"/>
                  </a:lnTo>
                </a:path>
                <a:path w="177165" h="36830">
                  <a:moveTo>
                    <a:pt x="174980" y="3722"/>
                  </a:moveTo>
                  <a:lnTo>
                    <a:pt x="174980" y="6515"/>
                  </a:lnTo>
                </a:path>
                <a:path w="177165" h="36830">
                  <a:moveTo>
                    <a:pt x="174980" y="6515"/>
                  </a:moveTo>
                  <a:lnTo>
                    <a:pt x="174980" y="9307"/>
                  </a:lnTo>
                </a:path>
                <a:path w="177165" h="36830">
                  <a:moveTo>
                    <a:pt x="174980" y="9307"/>
                  </a:moveTo>
                  <a:lnTo>
                    <a:pt x="174980" y="111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98" name="object 22998"/>
            <p:cNvSpPr/>
            <p:nvPr/>
          </p:nvSpPr>
          <p:spPr>
            <a:xfrm>
              <a:off x="9408904" y="2779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99" name="object 22999"/>
            <p:cNvSpPr/>
            <p:nvPr/>
          </p:nvSpPr>
          <p:spPr>
            <a:xfrm>
              <a:off x="9409835" y="27801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00" name="object 23000"/>
            <p:cNvSpPr/>
            <p:nvPr/>
          </p:nvSpPr>
          <p:spPr>
            <a:xfrm>
              <a:off x="9408904" y="2780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01" name="object 23001"/>
            <p:cNvSpPr/>
            <p:nvPr/>
          </p:nvSpPr>
          <p:spPr>
            <a:xfrm>
              <a:off x="9409835" y="278106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02" name="object 23002"/>
            <p:cNvSpPr/>
            <p:nvPr/>
          </p:nvSpPr>
          <p:spPr>
            <a:xfrm>
              <a:off x="9409824" y="2780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03" name="object 23003"/>
            <p:cNvSpPr/>
            <p:nvPr/>
          </p:nvSpPr>
          <p:spPr>
            <a:xfrm>
              <a:off x="9410766" y="2781066"/>
              <a:ext cx="172720" cy="1270"/>
            </a:xfrm>
            <a:custGeom>
              <a:avLst/>
              <a:gdLst/>
              <a:ahLst/>
              <a:cxnLst/>
              <a:rect l="l" t="t" r="r" b="b"/>
              <a:pathLst>
                <a:path w="172720" h="1269">
                  <a:moveTo>
                    <a:pt x="0" y="0"/>
                  </a:moveTo>
                  <a:lnTo>
                    <a:pt x="0" y="930"/>
                  </a:lnTo>
                </a:path>
                <a:path w="172720" h="1269">
                  <a:moveTo>
                    <a:pt x="0" y="930"/>
                  </a:moveTo>
                  <a:lnTo>
                    <a:pt x="930" y="930"/>
                  </a:lnTo>
                </a:path>
                <a:path w="172720" h="1269">
                  <a:moveTo>
                    <a:pt x="930" y="930"/>
                  </a:moveTo>
                  <a:lnTo>
                    <a:pt x="16753" y="0"/>
                  </a:lnTo>
                </a:path>
                <a:path w="172720" h="1269">
                  <a:moveTo>
                    <a:pt x="16753" y="0"/>
                  </a:moveTo>
                  <a:lnTo>
                    <a:pt x="32576" y="0"/>
                  </a:lnTo>
                </a:path>
                <a:path w="172720" h="1269">
                  <a:moveTo>
                    <a:pt x="140542" y="0"/>
                  </a:moveTo>
                  <a:lnTo>
                    <a:pt x="156365" y="0"/>
                  </a:lnTo>
                </a:path>
                <a:path w="172720" h="1269">
                  <a:moveTo>
                    <a:pt x="156365" y="0"/>
                  </a:moveTo>
                  <a:lnTo>
                    <a:pt x="172187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04" name="object 23004"/>
            <p:cNvSpPr/>
            <p:nvPr/>
          </p:nvSpPr>
          <p:spPr>
            <a:xfrm>
              <a:off x="9582023" y="27810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05" name="object 23005"/>
            <p:cNvSpPr/>
            <p:nvPr/>
          </p:nvSpPr>
          <p:spPr>
            <a:xfrm>
              <a:off x="9582954" y="278106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06" name="object 23006"/>
            <p:cNvSpPr/>
            <p:nvPr/>
          </p:nvSpPr>
          <p:spPr>
            <a:xfrm>
              <a:off x="9582950" y="2780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07" name="object 23007"/>
            <p:cNvSpPr/>
            <p:nvPr/>
          </p:nvSpPr>
          <p:spPr>
            <a:xfrm>
              <a:off x="9583885" y="278013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930" y="930"/>
                  </a:lnTo>
                </a:path>
                <a:path w="1270" h="1269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08" name="object 23008"/>
            <p:cNvSpPr/>
            <p:nvPr/>
          </p:nvSpPr>
          <p:spPr>
            <a:xfrm>
              <a:off x="9583884" y="2779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09" name="object 23009"/>
            <p:cNvSpPr/>
            <p:nvPr/>
          </p:nvSpPr>
          <p:spPr>
            <a:xfrm>
              <a:off x="9443342" y="2781066"/>
              <a:ext cx="108585" cy="1270"/>
            </a:xfrm>
            <a:custGeom>
              <a:avLst/>
              <a:gdLst/>
              <a:ahLst/>
              <a:cxnLst/>
              <a:rect l="l" t="t" r="r" b="b"/>
              <a:pathLst>
                <a:path w="108584" h="1269">
                  <a:moveTo>
                    <a:pt x="0" y="0"/>
                  </a:moveTo>
                  <a:lnTo>
                    <a:pt x="14891" y="930"/>
                  </a:lnTo>
                </a:path>
                <a:path w="108584" h="1269">
                  <a:moveTo>
                    <a:pt x="14891" y="930"/>
                  </a:moveTo>
                  <a:lnTo>
                    <a:pt x="30714" y="930"/>
                  </a:lnTo>
                </a:path>
                <a:path w="108584" h="1269">
                  <a:moveTo>
                    <a:pt x="30714" y="930"/>
                  </a:moveTo>
                  <a:lnTo>
                    <a:pt x="46537" y="930"/>
                  </a:lnTo>
                </a:path>
                <a:path w="108584" h="1269">
                  <a:moveTo>
                    <a:pt x="46537" y="930"/>
                  </a:moveTo>
                  <a:lnTo>
                    <a:pt x="61429" y="930"/>
                  </a:lnTo>
                </a:path>
                <a:path w="108584" h="1269">
                  <a:moveTo>
                    <a:pt x="61429" y="930"/>
                  </a:moveTo>
                  <a:lnTo>
                    <a:pt x="77251" y="930"/>
                  </a:lnTo>
                </a:path>
                <a:path w="108584" h="1269">
                  <a:moveTo>
                    <a:pt x="77251" y="930"/>
                  </a:moveTo>
                  <a:lnTo>
                    <a:pt x="92143" y="930"/>
                  </a:lnTo>
                </a:path>
                <a:path w="108584" h="1269">
                  <a:moveTo>
                    <a:pt x="92143" y="930"/>
                  </a:moveTo>
                  <a:lnTo>
                    <a:pt x="10796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10" name="object 23010"/>
            <p:cNvSpPr/>
            <p:nvPr/>
          </p:nvSpPr>
          <p:spPr>
            <a:xfrm>
              <a:off x="9582950" y="2786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11" name="object 23011"/>
            <p:cNvSpPr/>
            <p:nvPr/>
          </p:nvSpPr>
          <p:spPr>
            <a:xfrm>
              <a:off x="9582954" y="278665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930"/>
                  </a:moveTo>
                  <a:lnTo>
                    <a:pt x="930" y="0"/>
                  </a:lnTo>
                </a:path>
                <a:path w="1270" h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12" name="object 23012"/>
            <p:cNvSpPr/>
            <p:nvPr/>
          </p:nvSpPr>
          <p:spPr>
            <a:xfrm>
              <a:off x="9582023" y="2785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13" name="object 23013"/>
            <p:cNvSpPr/>
            <p:nvPr/>
          </p:nvSpPr>
          <p:spPr>
            <a:xfrm>
              <a:off x="9410766" y="2783859"/>
              <a:ext cx="172720" cy="3175"/>
            </a:xfrm>
            <a:custGeom>
              <a:avLst/>
              <a:gdLst/>
              <a:ahLst/>
              <a:cxnLst/>
              <a:rect l="l" t="t" r="r" b="b"/>
              <a:pathLst>
                <a:path w="172720" h="3175">
                  <a:moveTo>
                    <a:pt x="172187" y="2792"/>
                  </a:moveTo>
                  <a:lnTo>
                    <a:pt x="155434" y="1861"/>
                  </a:lnTo>
                </a:path>
                <a:path w="172720" h="3175">
                  <a:moveTo>
                    <a:pt x="155434" y="1861"/>
                  </a:moveTo>
                  <a:lnTo>
                    <a:pt x="137750" y="930"/>
                  </a:lnTo>
                </a:path>
                <a:path w="172720" h="3175">
                  <a:moveTo>
                    <a:pt x="137750" y="930"/>
                  </a:moveTo>
                  <a:lnTo>
                    <a:pt x="120996" y="930"/>
                  </a:lnTo>
                </a:path>
                <a:path w="172720" h="3175">
                  <a:moveTo>
                    <a:pt x="120996" y="930"/>
                  </a:moveTo>
                  <a:lnTo>
                    <a:pt x="103312" y="0"/>
                  </a:lnTo>
                </a:path>
                <a:path w="172720" h="3175">
                  <a:moveTo>
                    <a:pt x="103312" y="0"/>
                  </a:moveTo>
                  <a:lnTo>
                    <a:pt x="86559" y="0"/>
                  </a:lnTo>
                </a:path>
                <a:path w="172720" h="3175">
                  <a:moveTo>
                    <a:pt x="86559" y="0"/>
                  </a:moveTo>
                  <a:lnTo>
                    <a:pt x="68875" y="0"/>
                  </a:lnTo>
                </a:path>
                <a:path w="172720" h="3175">
                  <a:moveTo>
                    <a:pt x="68875" y="0"/>
                  </a:moveTo>
                  <a:lnTo>
                    <a:pt x="52121" y="930"/>
                  </a:lnTo>
                </a:path>
                <a:path w="172720" h="3175">
                  <a:moveTo>
                    <a:pt x="52121" y="930"/>
                  </a:moveTo>
                  <a:lnTo>
                    <a:pt x="35368" y="930"/>
                  </a:lnTo>
                </a:path>
                <a:path w="172720" h="3175">
                  <a:moveTo>
                    <a:pt x="35368" y="930"/>
                  </a:moveTo>
                  <a:lnTo>
                    <a:pt x="17684" y="1861"/>
                  </a:lnTo>
                </a:path>
                <a:path w="172720" h="3175">
                  <a:moveTo>
                    <a:pt x="17684" y="1861"/>
                  </a:moveTo>
                  <a:lnTo>
                    <a:pt x="930" y="2792"/>
                  </a:lnTo>
                </a:path>
                <a:path w="172720" h="3175">
                  <a:moveTo>
                    <a:pt x="930" y="2792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14" name="object 23014"/>
            <p:cNvSpPr/>
            <p:nvPr/>
          </p:nvSpPr>
          <p:spPr>
            <a:xfrm>
              <a:off x="9409835" y="2785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15" name="object 23015"/>
            <p:cNvSpPr/>
            <p:nvPr/>
          </p:nvSpPr>
          <p:spPr>
            <a:xfrm>
              <a:off x="9410766" y="27866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16" name="object 23016"/>
            <p:cNvSpPr/>
            <p:nvPr/>
          </p:nvSpPr>
          <p:spPr>
            <a:xfrm>
              <a:off x="9409835" y="27866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17" name="object 23017"/>
            <p:cNvSpPr/>
            <p:nvPr/>
          </p:nvSpPr>
          <p:spPr>
            <a:xfrm>
              <a:off x="9409835" y="27875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18" name="object 23018"/>
            <p:cNvSpPr/>
            <p:nvPr/>
          </p:nvSpPr>
          <p:spPr>
            <a:xfrm>
              <a:off x="9408896" y="2786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19" name="object 23019"/>
            <p:cNvSpPr/>
            <p:nvPr/>
          </p:nvSpPr>
          <p:spPr>
            <a:xfrm>
              <a:off x="9409835" y="278758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0"/>
                  </a:moveTo>
                  <a:lnTo>
                    <a:pt x="0" y="5584"/>
                  </a:lnTo>
                </a:path>
                <a:path h="24764">
                  <a:moveTo>
                    <a:pt x="0" y="5584"/>
                  </a:moveTo>
                  <a:lnTo>
                    <a:pt x="0" y="10238"/>
                  </a:lnTo>
                </a:path>
                <a:path h="24764">
                  <a:moveTo>
                    <a:pt x="0" y="10238"/>
                  </a:moveTo>
                  <a:lnTo>
                    <a:pt x="0" y="14891"/>
                  </a:lnTo>
                </a:path>
                <a:path h="24764">
                  <a:moveTo>
                    <a:pt x="0" y="14891"/>
                  </a:moveTo>
                  <a:lnTo>
                    <a:pt x="0" y="18614"/>
                  </a:lnTo>
                </a:path>
                <a:path h="24764">
                  <a:moveTo>
                    <a:pt x="0" y="18614"/>
                  </a:moveTo>
                  <a:lnTo>
                    <a:pt x="0" y="21407"/>
                  </a:lnTo>
                </a:path>
                <a:path h="24764">
                  <a:moveTo>
                    <a:pt x="0" y="21407"/>
                  </a:moveTo>
                  <a:lnTo>
                    <a:pt x="0" y="241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20" name="object 23020"/>
            <p:cNvSpPr/>
            <p:nvPr/>
          </p:nvSpPr>
          <p:spPr>
            <a:xfrm>
              <a:off x="9408896" y="2810856"/>
              <a:ext cx="177165" cy="1905"/>
            </a:xfrm>
            <a:custGeom>
              <a:avLst/>
              <a:gdLst/>
              <a:ahLst/>
              <a:cxnLst/>
              <a:rect l="l" t="t" r="r" b="b"/>
              <a:pathLst>
                <a:path w="177165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  <a:path w="177165" h="1905">
                  <a:moveTo>
                    <a:pt x="176847" y="927"/>
                  </a:moveTo>
                  <a:lnTo>
                    <a:pt x="176568" y="266"/>
                  </a:lnTo>
                  <a:lnTo>
                    <a:pt x="175907" y="0"/>
                  </a:lnTo>
                  <a:lnTo>
                    <a:pt x="175260" y="266"/>
                  </a:lnTo>
                  <a:lnTo>
                    <a:pt x="174980" y="927"/>
                  </a:lnTo>
                  <a:lnTo>
                    <a:pt x="175260" y="1587"/>
                  </a:lnTo>
                  <a:lnTo>
                    <a:pt x="175907" y="1866"/>
                  </a:lnTo>
                  <a:lnTo>
                    <a:pt x="176568" y="1587"/>
                  </a:lnTo>
                  <a:lnTo>
                    <a:pt x="176847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21" name="object 23021"/>
            <p:cNvSpPr/>
            <p:nvPr/>
          </p:nvSpPr>
          <p:spPr>
            <a:xfrm>
              <a:off x="9584816" y="278758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99"/>
                  </a:moveTo>
                  <a:lnTo>
                    <a:pt x="0" y="21407"/>
                  </a:lnTo>
                </a:path>
                <a:path h="24764">
                  <a:moveTo>
                    <a:pt x="0" y="21407"/>
                  </a:moveTo>
                  <a:lnTo>
                    <a:pt x="0" y="18614"/>
                  </a:lnTo>
                </a:path>
                <a:path h="24764">
                  <a:moveTo>
                    <a:pt x="0" y="18614"/>
                  </a:moveTo>
                  <a:lnTo>
                    <a:pt x="0" y="14891"/>
                  </a:lnTo>
                </a:path>
                <a:path h="24764">
                  <a:moveTo>
                    <a:pt x="0" y="14891"/>
                  </a:moveTo>
                  <a:lnTo>
                    <a:pt x="0" y="10238"/>
                  </a:lnTo>
                </a:path>
                <a:path h="24764">
                  <a:moveTo>
                    <a:pt x="0" y="10238"/>
                  </a:moveTo>
                  <a:lnTo>
                    <a:pt x="0" y="5584"/>
                  </a:lnTo>
                </a:path>
                <a:path h="24764">
                  <a:moveTo>
                    <a:pt x="0" y="55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22" name="object 23022"/>
            <p:cNvSpPr/>
            <p:nvPr/>
          </p:nvSpPr>
          <p:spPr>
            <a:xfrm>
              <a:off x="9583884" y="27866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23" name="object 23023"/>
            <p:cNvSpPr/>
            <p:nvPr/>
          </p:nvSpPr>
          <p:spPr>
            <a:xfrm>
              <a:off x="9583885" y="27875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24" name="object 23024"/>
            <p:cNvSpPr/>
            <p:nvPr/>
          </p:nvSpPr>
          <p:spPr>
            <a:xfrm>
              <a:off x="9582954" y="27866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25" name="object 23025"/>
            <p:cNvSpPr/>
            <p:nvPr/>
          </p:nvSpPr>
          <p:spPr>
            <a:xfrm>
              <a:off x="9403320" y="2775482"/>
              <a:ext cx="9525" cy="142875"/>
            </a:xfrm>
            <a:custGeom>
              <a:avLst/>
              <a:gdLst/>
              <a:ahLst/>
              <a:cxnLst/>
              <a:rect l="l" t="t" r="r" b="b"/>
              <a:pathLst>
                <a:path w="9525" h="142875">
                  <a:moveTo>
                    <a:pt x="6515" y="1861"/>
                  </a:moveTo>
                  <a:lnTo>
                    <a:pt x="5584" y="930"/>
                  </a:lnTo>
                </a:path>
                <a:path w="9525" h="142875">
                  <a:moveTo>
                    <a:pt x="5584" y="930"/>
                  </a:moveTo>
                  <a:lnTo>
                    <a:pt x="4653" y="0"/>
                  </a:lnTo>
                </a:path>
                <a:path w="9525" h="142875">
                  <a:moveTo>
                    <a:pt x="4653" y="0"/>
                  </a:moveTo>
                  <a:lnTo>
                    <a:pt x="2792" y="930"/>
                  </a:lnTo>
                </a:path>
                <a:path w="9525" h="142875">
                  <a:moveTo>
                    <a:pt x="2792" y="930"/>
                  </a:moveTo>
                  <a:lnTo>
                    <a:pt x="2792" y="2792"/>
                  </a:lnTo>
                </a:path>
                <a:path w="9525" h="142875">
                  <a:moveTo>
                    <a:pt x="0" y="37229"/>
                  </a:moveTo>
                  <a:lnTo>
                    <a:pt x="0" y="41883"/>
                  </a:lnTo>
                </a:path>
                <a:path w="9525" h="142875">
                  <a:moveTo>
                    <a:pt x="0" y="41883"/>
                  </a:moveTo>
                  <a:lnTo>
                    <a:pt x="0" y="48398"/>
                  </a:lnTo>
                </a:path>
                <a:path w="9525" h="142875">
                  <a:moveTo>
                    <a:pt x="0" y="48398"/>
                  </a:moveTo>
                  <a:lnTo>
                    <a:pt x="0" y="49329"/>
                  </a:lnTo>
                </a:path>
                <a:path w="9525" h="142875">
                  <a:moveTo>
                    <a:pt x="9307" y="49329"/>
                  </a:moveTo>
                  <a:lnTo>
                    <a:pt x="9307" y="43745"/>
                  </a:lnTo>
                </a:path>
                <a:path w="9525" h="142875">
                  <a:moveTo>
                    <a:pt x="9307" y="43745"/>
                  </a:moveTo>
                  <a:lnTo>
                    <a:pt x="9307" y="38160"/>
                  </a:lnTo>
                </a:path>
                <a:path w="9525" h="142875">
                  <a:moveTo>
                    <a:pt x="9307" y="38160"/>
                  </a:moveTo>
                  <a:lnTo>
                    <a:pt x="9307" y="37229"/>
                  </a:lnTo>
                </a:path>
                <a:path w="9525" h="142875">
                  <a:moveTo>
                    <a:pt x="0" y="49329"/>
                  </a:moveTo>
                  <a:lnTo>
                    <a:pt x="0" y="130304"/>
                  </a:lnTo>
                </a:path>
                <a:path w="9525" h="142875">
                  <a:moveTo>
                    <a:pt x="9307" y="130304"/>
                  </a:moveTo>
                  <a:lnTo>
                    <a:pt x="9307" y="49329"/>
                  </a:lnTo>
                </a:path>
                <a:path w="9525" h="142875">
                  <a:moveTo>
                    <a:pt x="0" y="130304"/>
                  </a:moveTo>
                  <a:lnTo>
                    <a:pt x="0" y="135888"/>
                  </a:lnTo>
                </a:path>
                <a:path w="9525" h="142875">
                  <a:moveTo>
                    <a:pt x="0" y="135888"/>
                  </a:moveTo>
                  <a:lnTo>
                    <a:pt x="0" y="141473"/>
                  </a:lnTo>
                </a:path>
                <a:path w="9525" h="142875">
                  <a:moveTo>
                    <a:pt x="0" y="141473"/>
                  </a:moveTo>
                  <a:lnTo>
                    <a:pt x="0" y="142404"/>
                  </a:lnTo>
                </a:path>
                <a:path w="9525" h="142875">
                  <a:moveTo>
                    <a:pt x="9307" y="142404"/>
                  </a:moveTo>
                  <a:lnTo>
                    <a:pt x="9307" y="137750"/>
                  </a:lnTo>
                </a:path>
                <a:path w="9525" h="142875">
                  <a:moveTo>
                    <a:pt x="9307" y="137750"/>
                  </a:moveTo>
                  <a:lnTo>
                    <a:pt x="9307" y="132165"/>
                  </a:lnTo>
                </a:path>
                <a:path w="9525" h="142875">
                  <a:moveTo>
                    <a:pt x="9307" y="132165"/>
                  </a:moveTo>
                  <a:lnTo>
                    <a:pt x="9307" y="130304"/>
                  </a:lnTo>
                </a:path>
                <a:path w="9525" h="142875">
                  <a:moveTo>
                    <a:pt x="0" y="38160"/>
                  </a:moveTo>
                  <a:lnTo>
                    <a:pt x="0" y="372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26" name="object 23026"/>
            <p:cNvSpPr/>
            <p:nvPr/>
          </p:nvSpPr>
          <p:spPr>
            <a:xfrm>
              <a:off x="9402381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27" name="object 23027"/>
            <p:cNvSpPr/>
            <p:nvPr/>
          </p:nvSpPr>
          <p:spPr>
            <a:xfrm>
              <a:off x="9403320" y="281271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28" name="object 23028"/>
            <p:cNvSpPr/>
            <p:nvPr/>
          </p:nvSpPr>
          <p:spPr>
            <a:xfrm>
              <a:off x="9403320" y="28117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29" name="object 23029"/>
            <p:cNvSpPr/>
            <p:nvPr/>
          </p:nvSpPr>
          <p:spPr>
            <a:xfrm>
              <a:off x="9404251" y="2811781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0" y="930"/>
                  </a:moveTo>
                  <a:lnTo>
                    <a:pt x="3722" y="0"/>
                  </a:lnTo>
                </a:path>
                <a:path w="7620" h="1269">
                  <a:moveTo>
                    <a:pt x="3722" y="0"/>
                  </a:moveTo>
                  <a:lnTo>
                    <a:pt x="7445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30" name="object 23030"/>
            <p:cNvSpPr/>
            <p:nvPr/>
          </p:nvSpPr>
          <p:spPr>
            <a:xfrm>
              <a:off x="9410763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31" name="object 23031"/>
            <p:cNvSpPr/>
            <p:nvPr/>
          </p:nvSpPr>
          <p:spPr>
            <a:xfrm>
              <a:off x="9411697" y="281271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32" name="object 23032"/>
            <p:cNvSpPr/>
            <p:nvPr/>
          </p:nvSpPr>
          <p:spPr>
            <a:xfrm>
              <a:off x="9411690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33" name="object 23033"/>
            <p:cNvSpPr/>
            <p:nvPr/>
          </p:nvSpPr>
          <p:spPr>
            <a:xfrm>
              <a:off x="9411697" y="2812712"/>
              <a:ext cx="1270" cy="105410"/>
            </a:xfrm>
            <a:custGeom>
              <a:avLst/>
              <a:gdLst/>
              <a:ahLst/>
              <a:cxnLst/>
              <a:rect l="l" t="t" r="r" b="b"/>
              <a:pathLst>
                <a:path w="1270" h="105410">
                  <a:moveTo>
                    <a:pt x="930" y="0"/>
                  </a:moveTo>
                  <a:lnTo>
                    <a:pt x="0" y="930"/>
                  </a:lnTo>
                </a:path>
                <a:path w="1270" h="105410">
                  <a:moveTo>
                    <a:pt x="0" y="105174"/>
                  </a:moveTo>
                  <a:lnTo>
                    <a:pt x="930" y="10517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34" name="object 23034"/>
            <p:cNvSpPr/>
            <p:nvPr/>
          </p:nvSpPr>
          <p:spPr>
            <a:xfrm>
              <a:off x="9411690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35" name="object 23035"/>
            <p:cNvSpPr/>
            <p:nvPr/>
          </p:nvSpPr>
          <p:spPr>
            <a:xfrm>
              <a:off x="9411697" y="29178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36" name="object 23036"/>
            <p:cNvSpPr/>
            <p:nvPr/>
          </p:nvSpPr>
          <p:spPr>
            <a:xfrm>
              <a:off x="9410763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37" name="object 23037"/>
            <p:cNvSpPr/>
            <p:nvPr/>
          </p:nvSpPr>
          <p:spPr>
            <a:xfrm>
              <a:off x="9403320" y="291788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8376" y="0"/>
                  </a:moveTo>
                  <a:lnTo>
                    <a:pt x="8376" y="930"/>
                  </a:lnTo>
                </a:path>
                <a:path w="8890" h="1269">
                  <a:moveTo>
                    <a:pt x="8376" y="930"/>
                  </a:moveTo>
                  <a:lnTo>
                    <a:pt x="4653" y="930"/>
                  </a:lnTo>
                </a:path>
                <a:path w="8890" h="1269">
                  <a:moveTo>
                    <a:pt x="4653" y="930"/>
                  </a:moveTo>
                  <a:lnTo>
                    <a:pt x="930" y="930"/>
                  </a:lnTo>
                </a:path>
                <a:path w="8890" h="1269">
                  <a:moveTo>
                    <a:pt x="930" y="930"/>
                  </a:moveTo>
                  <a:lnTo>
                    <a:pt x="930" y="0"/>
                  </a:lnTo>
                </a:path>
                <a:path w="8890" h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38" name="object 23038"/>
            <p:cNvSpPr/>
            <p:nvPr/>
          </p:nvSpPr>
          <p:spPr>
            <a:xfrm>
              <a:off x="9402381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39" name="object 23039"/>
            <p:cNvSpPr/>
            <p:nvPr/>
          </p:nvSpPr>
          <p:spPr>
            <a:xfrm>
              <a:off x="9582023" y="2775482"/>
              <a:ext cx="9525" cy="142875"/>
            </a:xfrm>
            <a:custGeom>
              <a:avLst/>
              <a:gdLst/>
              <a:ahLst/>
              <a:cxnLst/>
              <a:rect l="l" t="t" r="r" b="b"/>
              <a:pathLst>
                <a:path w="9525" h="142875">
                  <a:moveTo>
                    <a:pt x="4653" y="0"/>
                  </a:moveTo>
                  <a:lnTo>
                    <a:pt x="2792" y="930"/>
                  </a:lnTo>
                </a:path>
                <a:path w="9525" h="142875">
                  <a:moveTo>
                    <a:pt x="2792" y="930"/>
                  </a:moveTo>
                  <a:lnTo>
                    <a:pt x="2792" y="2792"/>
                  </a:lnTo>
                </a:path>
                <a:path w="9525" h="142875">
                  <a:moveTo>
                    <a:pt x="6515" y="1861"/>
                  </a:moveTo>
                  <a:lnTo>
                    <a:pt x="5584" y="930"/>
                  </a:lnTo>
                </a:path>
                <a:path w="9525" h="142875">
                  <a:moveTo>
                    <a:pt x="5584" y="930"/>
                  </a:moveTo>
                  <a:lnTo>
                    <a:pt x="4653" y="0"/>
                  </a:lnTo>
                </a:path>
                <a:path w="9525" h="142875">
                  <a:moveTo>
                    <a:pt x="9307" y="49329"/>
                  </a:moveTo>
                  <a:lnTo>
                    <a:pt x="9307" y="43745"/>
                  </a:lnTo>
                </a:path>
                <a:path w="9525" h="142875">
                  <a:moveTo>
                    <a:pt x="9307" y="43745"/>
                  </a:moveTo>
                  <a:lnTo>
                    <a:pt x="9307" y="38160"/>
                  </a:lnTo>
                </a:path>
                <a:path w="9525" h="142875">
                  <a:moveTo>
                    <a:pt x="9307" y="38160"/>
                  </a:moveTo>
                  <a:lnTo>
                    <a:pt x="9307" y="37229"/>
                  </a:lnTo>
                </a:path>
                <a:path w="9525" h="142875">
                  <a:moveTo>
                    <a:pt x="0" y="37229"/>
                  </a:moveTo>
                  <a:lnTo>
                    <a:pt x="0" y="41883"/>
                  </a:lnTo>
                </a:path>
                <a:path w="9525" h="142875">
                  <a:moveTo>
                    <a:pt x="0" y="41883"/>
                  </a:moveTo>
                  <a:lnTo>
                    <a:pt x="0" y="48398"/>
                  </a:lnTo>
                </a:path>
                <a:path w="9525" h="142875">
                  <a:moveTo>
                    <a:pt x="0" y="48398"/>
                  </a:moveTo>
                  <a:lnTo>
                    <a:pt x="0" y="49329"/>
                  </a:lnTo>
                </a:path>
                <a:path w="9525" h="142875">
                  <a:moveTo>
                    <a:pt x="9307" y="130304"/>
                  </a:moveTo>
                  <a:lnTo>
                    <a:pt x="9307" y="49329"/>
                  </a:lnTo>
                </a:path>
                <a:path w="9525" h="142875">
                  <a:moveTo>
                    <a:pt x="0" y="49329"/>
                  </a:moveTo>
                  <a:lnTo>
                    <a:pt x="0" y="130304"/>
                  </a:lnTo>
                </a:path>
                <a:path w="9525" h="142875">
                  <a:moveTo>
                    <a:pt x="9307" y="142404"/>
                  </a:moveTo>
                  <a:lnTo>
                    <a:pt x="9307" y="137750"/>
                  </a:lnTo>
                </a:path>
                <a:path w="9525" h="142875">
                  <a:moveTo>
                    <a:pt x="9307" y="137750"/>
                  </a:moveTo>
                  <a:lnTo>
                    <a:pt x="9307" y="132165"/>
                  </a:lnTo>
                </a:path>
                <a:path w="9525" h="142875">
                  <a:moveTo>
                    <a:pt x="9307" y="132165"/>
                  </a:moveTo>
                  <a:lnTo>
                    <a:pt x="9307" y="130304"/>
                  </a:lnTo>
                </a:path>
                <a:path w="9525" h="142875">
                  <a:moveTo>
                    <a:pt x="0" y="130304"/>
                  </a:moveTo>
                  <a:lnTo>
                    <a:pt x="0" y="135888"/>
                  </a:lnTo>
                </a:path>
                <a:path w="9525" h="142875">
                  <a:moveTo>
                    <a:pt x="0" y="135888"/>
                  </a:moveTo>
                  <a:lnTo>
                    <a:pt x="0" y="141473"/>
                  </a:lnTo>
                </a:path>
                <a:path w="9525" h="142875">
                  <a:moveTo>
                    <a:pt x="0" y="141473"/>
                  </a:moveTo>
                  <a:lnTo>
                    <a:pt x="0" y="142404"/>
                  </a:lnTo>
                </a:path>
                <a:path w="9525" h="142875">
                  <a:moveTo>
                    <a:pt x="0" y="38160"/>
                  </a:moveTo>
                  <a:lnTo>
                    <a:pt x="0" y="372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40" name="object 23040"/>
            <p:cNvSpPr/>
            <p:nvPr/>
          </p:nvSpPr>
          <p:spPr>
            <a:xfrm>
              <a:off x="9581083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41" name="object 23041"/>
            <p:cNvSpPr/>
            <p:nvPr/>
          </p:nvSpPr>
          <p:spPr>
            <a:xfrm>
              <a:off x="9582023" y="281271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42" name="object 23042"/>
            <p:cNvSpPr/>
            <p:nvPr/>
          </p:nvSpPr>
          <p:spPr>
            <a:xfrm>
              <a:off x="9582023" y="28117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43" name="object 23043"/>
            <p:cNvSpPr/>
            <p:nvPr/>
          </p:nvSpPr>
          <p:spPr>
            <a:xfrm>
              <a:off x="9582954" y="2811781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0" y="930"/>
                  </a:moveTo>
                  <a:lnTo>
                    <a:pt x="3722" y="0"/>
                  </a:lnTo>
                </a:path>
                <a:path w="7620" h="1269">
                  <a:moveTo>
                    <a:pt x="3722" y="0"/>
                  </a:moveTo>
                  <a:lnTo>
                    <a:pt x="7445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44" name="object 23044"/>
            <p:cNvSpPr/>
            <p:nvPr/>
          </p:nvSpPr>
          <p:spPr>
            <a:xfrm>
              <a:off x="9589465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45" name="object 23045"/>
            <p:cNvSpPr/>
            <p:nvPr/>
          </p:nvSpPr>
          <p:spPr>
            <a:xfrm>
              <a:off x="9590400" y="281271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46" name="object 23046"/>
            <p:cNvSpPr/>
            <p:nvPr/>
          </p:nvSpPr>
          <p:spPr>
            <a:xfrm>
              <a:off x="9590392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47" name="object 23047"/>
            <p:cNvSpPr/>
            <p:nvPr/>
          </p:nvSpPr>
          <p:spPr>
            <a:xfrm>
              <a:off x="9591331" y="28127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48" name="object 23048"/>
            <p:cNvSpPr/>
            <p:nvPr/>
          </p:nvSpPr>
          <p:spPr>
            <a:xfrm>
              <a:off x="9590392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49" name="object 23049"/>
            <p:cNvSpPr/>
            <p:nvPr/>
          </p:nvSpPr>
          <p:spPr>
            <a:xfrm>
              <a:off x="9590400" y="29178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50" name="object 23050"/>
            <p:cNvSpPr/>
            <p:nvPr/>
          </p:nvSpPr>
          <p:spPr>
            <a:xfrm>
              <a:off x="9589469" y="29169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51" name="object 23051"/>
            <p:cNvSpPr/>
            <p:nvPr/>
          </p:nvSpPr>
          <p:spPr>
            <a:xfrm>
              <a:off x="9582023" y="291788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8376" y="0"/>
                  </a:moveTo>
                  <a:lnTo>
                    <a:pt x="8376" y="930"/>
                  </a:lnTo>
                </a:path>
                <a:path w="8890" h="1269">
                  <a:moveTo>
                    <a:pt x="8376" y="930"/>
                  </a:moveTo>
                  <a:lnTo>
                    <a:pt x="4653" y="930"/>
                  </a:lnTo>
                </a:path>
                <a:path w="8890" h="1269">
                  <a:moveTo>
                    <a:pt x="4653" y="930"/>
                  </a:moveTo>
                  <a:lnTo>
                    <a:pt x="930" y="930"/>
                  </a:lnTo>
                </a:path>
                <a:path w="8890" h="1269">
                  <a:moveTo>
                    <a:pt x="930" y="930"/>
                  </a:moveTo>
                  <a:lnTo>
                    <a:pt x="930" y="0"/>
                  </a:lnTo>
                </a:path>
                <a:path w="8890" h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52" name="object 23052"/>
            <p:cNvSpPr/>
            <p:nvPr/>
          </p:nvSpPr>
          <p:spPr>
            <a:xfrm>
              <a:off x="9581083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53" name="object 23053"/>
            <p:cNvSpPr/>
            <p:nvPr/>
          </p:nvSpPr>
          <p:spPr>
            <a:xfrm>
              <a:off x="9409835" y="2812712"/>
              <a:ext cx="175260" cy="108585"/>
            </a:xfrm>
            <a:custGeom>
              <a:avLst/>
              <a:gdLst/>
              <a:ahLst/>
              <a:cxnLst/>
              <a:rect l="l" t="t" r="r" b="b"/>
              <a:pathLst>
                <a:path w="175259" h="108585">
                  <a:moveTo>
                    <a:pt x="0" y="107966"/>
                  </a:moveTo>
                  <a:lnTo>
                    <a:pt x="174980" y="107966"/>
                  </a:lnTo>
                </a:path>
                <a:path w="175259" h="108585">
                  <a:moveTo>
                    <a:pt x="173118" y="0"/>
                  </a:moveTo>
                  <a:lnTo>
                    <a:pt x="1861" y="0"/>
                  </a:lnTo>
                </a:path>
                <a:path w="175259" h="108585">
                  <a:moveTo>
                    <a:pt x="174980" y="106104"/>
                  </a:moveTo>
                  <a:lnTo>
                    <a:pt x="174980" y="10703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54" name="object 23054"/>
            <p:cNvSpPr/>
            <p:nvPr/>
          </p:nvSpPr>
          <p:spPr>
            <a:xfrm>
              <a:off x="9583884" y="291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55" name="object 23055"/>
            <p:cNvSpPr/>
            <p:nvPr/>
          </p:nvSpPr>
          <p:spPr>
            <a:xfrm>
              <a:off x="9584816" y="29197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56" name="object 23056"/>
            <p:cNvSpPr/>
            <p:nvPr/>
          </p:nvSpPr>
          <p:spPr>
            <a:xfrm>
              <a:off x="9408896" y="2919759"/>
              <a:ext cx="177165" cy="1905"/>
            </a:xfrm>
            <a:custGeom>
              <a:avLst/>
              <a:gdLst/>
              <a:ahLst/>
              <a:cxnLst/>
              <a:rect l="l" t="t" r="r" b="b"/>
              <a:pathLst>
                <a:path w="177165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  <a:path w="177165" h="1905">
                  <a:moveTo>
                    <a:pt x="176847" y="927"/>
                  </a:moveTo>
                  <a:lnTo>
                    <a:pt x="176568" y="266"/>
                  </a:lnTo>
                  <a:lnTo>
                    <a:pt x="175907" y="0"/>
                  </a:lnTo>
                  <a:lnTo>
                    <a:pt x="175260" y="266"/>
                  </a:lnTo>
                  <a:lnTo>
                    <a:pt x="174980" y="927"/>
                  </a:lnTo>
                  <a:lnTo>
                    <a:pt x="175260" y="1587"/>
                  </a:lnTo>
                  <a:lnTo>
                    <a:pt x="175907" y="1854"/>
                  </a:lnTo>
                  <a:lnTo>
                    <a:pt x="176568" y="1587"/>
                  </a:lnTo>
                  <a:lnTo>
                    <a:pt x="176847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57" name="object 23057"/>
            <p:cNvSpPr/>
            <p:nvPr/>
          </p:nvSpPr>
          <p:spPr>
            <a:xfrm>
              <a:off x="9409835" y="29197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58" name="object 23058"/>
            <p:cNvSpPr/>
            <p:nvPr/>
          </p:nvSpPr>
          <p:spPr>
            <a:xfrm>
              <a:off x="9408904" y="291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59" name="object 23059"/>
            <p:cNvSpPr/>
            <p:nvPr/>
          </p:nvSpPr>
          <p:spPr>
            <a:xfrm>
              <a:off x="9409835" y="291881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060" name="object 23060"/>
          <p:cNvGrpSpPr/>
          <p:nvPr/>
        </p:nvGrpSpPr>
        <p:grpSpPr>
          <a:xfrm>
            <a:off x="10315450" y="2787581"/>
            <a:ext cx="135890" cy="135255"/>
            <a:chOff x="10315450" y="2787581"/>
            <a:chExt cx="135890" cy="135255"/>
          </a:xfrm>
        </p:grpSpPr>
        <p:sp>
          <p:nvSpPr>
            <p:cNvPr id="23061" name="object 23061"/>
            <p:cNvSpPr/>
            <p:nvPr/>
          </p:nvSpPr>
          <p:spPr>
            <a:xfrm>
              <a:off x="10316382" y="2788512"/>
              <a:ext cx="134620" cy="66675"/>
            </a:xfrm>
            <a:custGeom>
              <a:avLst/>
              <a:gdLst/>
              <a:ahLst/>
              <a:cxnLst/>
              <a:rect l="l" t="t" r="r" b="b"/>
              <a:pathLst>
                <a:path w="134620" h="66675">
                  <a:moveTo>
                    <a:pt x="134027" y="66082"/>
                  </a:moveTo>
                  <a:lnTo>
                    <a:pt x="132165" y="52121"/>
                  </a:lnTo>
                </a:path>
                <a:path w="134620" h="66675">
                  <a:moveTo>
                    <a:pt x="132165" y="52121"/>
                  </a:moveTo>
                  <a:lnTo>
                    <a:pt x="128442" y="39091"/>
                  </a:lnTo>
                </a:path>
                <a:path w="134620" h="66675">
                  <a:moveTo>
                    <a:pt x="128442" y="39091"/>
                  </a:moveTo>
                  <a:lnTo>
                    <a:pt x="120996" y="26991"/>
                  </a:lnTo>
                </a:path>
                <a:path w="134620" h="66675">
                  <a:moveTo>
                    <a:pt x="120996" y="26991"/>
                  </a:moveTo>
                  <a:lnTo>
                    <a:pt x="111689" y="16753"/>
                  </a:lnTo>
                </a:path>
                <a:path w="134620" h="66675">
                  <a:moveTo>
                    <a:pt x="111689" y="16753"/>
                  </a:moveTo>
                  <a:lnTo>
                    <a:pt x="100520" y="8376"/>
                  </a:lnTo>
                </a:path>
                <a:path w="134620" h="66675">
                  <a:moveTo>
                    <a:pt x="100520" y="8376"/>
                  </a:moveTo>
                  <a:lnTo>
                    <a:pt x="87490" y="2792"/>
                  </a:lnTo>
                </a:path>
                <a:path w="134620" h="66675">
                  <a:moveTo>
                    <a:pt x="87490" y="2792"/>
                  </a:moveTo>
                  <a:lnTo>
                    <a:pt x="74459" y="0"/>
                  </a:lnTo>
                </a:path>
                <a:path w="134620" h="66675">
                  <a:moveTo>
                    <a:pt x="74459" y="0"/>
                  </a:moveTo>
                  <a:lnTo>
                    <a:pt x="60498" y="0"/>
                  </a:lnTo>
                </a:path>
                <a:path w="134620" h="66675">
                  <a:moveTo>
                    <a:pt x="60498" y="0"/>
                  </a:moveTo>
                  <a:lnTo>
                    <a:pt x="46537" y="2792"/>
                  </a:lnTo>
                </a:path>
                <a:path w="134620" h="66675">
                  <a:moveTo>
                    <a:pt x="46537" y="2792"/>
                  </a:moveTo>
                  <a:lnTo>
                    <a:pt x="33506" y="8376"/>
                  </a:lnTo>
                </a:path>
                <a:path w="134620" h="66675">
                  <a:moveTo>
                    <a:pt x="33506" y="8376"/>
                  </a:moveTo>
                  <a:lnTo>
                    <a:pt x="22337" y="16753"/>
                  </a:lnTo>
                </a:path>
                <a:path w="134620" h="66675">
                  <a:moveTo>
                    <a:pt x="22337" y="16753"/>
                  </a:moveTo>
                  <a:lnTo>
                    <a:pt x="13030" y="26991"/>
                  </a:lnTo>
                </a:path>
                <a:path w="134620" h="66675">
                  <a:moveTo>
                    <a:pt x="13030" y="26991"/>
                  </a:moveTo>
                  <a:lnTo>
                    <a:pt x="6515" y="39091"/>
                  </a:lnTo>
                </a:path>
                <a:path w="134620" h="66675">
                  <a:moveTo>
                    <a:pt x="6515" y="39091"/>
                  </a:moveTo>
                  <a:lnTo>
                    <a:pt x="1861" y="52121"/>
                  </a:lnTo>
                </a:path>
                <a:path w="134620" h="66675">
                  <a:moveTo>
                    <a:pt x="1861" y="52121"/>
                  </a:moveTo>
                  <a:lnTo>
                    <a:pt x="0" y="6608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62" name="object 23062"/>
            <p:cNvSpPr/>
            <p:nvPr/>
          </p:nvSpPr>
          <p:spPr>
            <a:xfrm>
              <a:off x="10315450" y="2853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63" name="object 23063"/>
            <p:cNvSpPr/>
            <p:nvPr/>
          </p:nvSpPr>
          <p:spPr>
            <a:xfrm>
              <a:off x="10316382" y="2789443"/>
              <a:ext cx="134620" cy="132715"/>
            </a:xfrm>
            <a:custGeom>
              <a:avLst/>
              <a:gdLst/>
              <a:ahLst/>
              <a:cxnLst/>
              <a:rect l="l" t="t" r="r" b="b"/>
              <a:pathLst>
                <a:path w="134620" h="132714">
                  <a:moveTo>
                    <a:pt x="0" y="65152"/>
                  </a:moveTo>
                  <a:lnTo>
                    <a:pt x="1861" y="79113"/>
                  </a:lnTo>
                </a:path>
                <a:path w="134620" h="132714">
                  <a:moveTo>
                    <a:pt x="1861" y="79113"/>
                  </a:moveTo>
                  <a:lnTo>
                    <a:pt x="5584" y="93074"/>
                  </a:lnTo>
                </a:path>
                <a:path w="134620" h="132714">
                  <a:moveTo>
                    <a:pt x="5584" y="93074"/>
                  </a:moveTo>
                  <a:lnTo>
                    <a:pt x="13030" y="105174"/>
                  </a:lnTo>
                </a:path>
                <a:path w="134620" h="132714">
                  <a:moveTo>
                    <a:pt x="13030" y="105174"/>
                  </a:moveTo>
                  <a:lnTo>
                    <a:pt x="22337" y="115412"/>
                  </a:lnTo>
                </a:path>
                <a:path w="134620" h="132714">
                  <a:moveTo>
                    <a:pt x="22337" y="115412"/>
                  </a:moveTo>
                  <a:lnTo>
                    <a:pt x="33506" y="122858"/>
                  </a:lnTo>
                </a:path>
                <a:path w="134620" h="132714">
                  <a:moveTo>
                    <a:pt x="33506" y="122858"/>
                  </a:moveTo>
                  <a:lnTo>
                    <a:pt x="46537" y="129373"/>
                  </a:lnTo>
                </a:path>
                <a:path w="134620" h="132714">
                  <a:moveTo>
                    <a:pt x="46537" y="129373"/>
                  </a:moveTo>
                  <a:lnTo>
                    <a:pt x="59567" y="132165"/>
                  </a:lnTo>
                </a:path>
                <a:path w="134620" h="132714">
                  <a:moveTo>
                    <a:pt x="59567" y="132165"/>
                  </a:moveTo>
                  <a:lnTo>
                    <a:pt x="73528" y="132165"/>
                  </a:lnTo>
                </a:path>
                <a:path w="134620" h="132714">
                  <a:moveTo>
                    <a:pt x="73528" y="132165"/>
                  </a:moveTo>
                  <a:lnTo>
                    <a:pt x="87490" y="129373"/>
                  </a:lnTo>
                </a:path>
                <a:path w="134620" h="132714">
                  <a:moveTo>
                    <a:pt x="87490" y="129373"/>
                  </a:moveTo>
                  <a:lnTo>
                    <a:pt x="100520" y="123789"/>
                  </a:lnTo>
                </a:path>
                <a:path w="134620" h="132714">
                  <a:moveTo>
                    <a:pt x="100520" y="123789"/>
                  </a:moveTo>
                  <a:lnTo>
                    <a:pt x="111689" y="115412"/>
                  </a:lnTo>
                </a:path>
                <a:path w="134620" h="132714">
                  <a:moveTo>
                    <a:pt x="111689" y="115412"/>
                  </a:moveTo>
                  <a:lnTo>
                    <a:pt x="120996" y="105174"/>
                  </a:lnTo>
                </a:path>
                <a:path w="134620" h="132714">
                  <a:moveTo>
                    <a:pt x="120996" y="105174"/>
                  </a:moveTo>
                  <a:lnTo>
                    <a:pt x="127512" y="93074"/>
                  </a:lnTo>
                </a:path>
                <a:path w="134620" h="132714">
                  <a:moveTo>
                    <a:pt x="127512" y="93074"/>
                  </a:moveTo>
                  <a:lnTo>
                    <a:pt x="132165" y="80044"/>
                  </a:lnTo>
                </a:path>
                <a:path w="134620" h="132714">
                  <a:moveTo>
                    <a:pt x="132165" y="80044"/>
                  </a:moveTo>
                  <a:lnTo>
                    <a:pt x="134027" y="66082"/>
                  </a:lnTo>
                </a:path>
                <a:path w="134620" h="132714">
                  <a:moveTo>
                    <a:pt x="134027" y="66082"/>
                  </a:moveTo>
                  <a:lnTo>
                    <a:pt x="134027" y="65152"/>
                  </a:lnTo>
                </a:path>
                <a:path w="134620" h="132714">
                  <a:moveTo>
                    <a:pt x="133096" y="65152"/>
                  </a:moveTo>
                  <a:lnTo>
                    <a:pt x="132165" y="52121"/>
                  </a:lnTo>
                </a:path>
                <a:path w="134620" h="132714">
                  <a:moveTo>
                    <a:pt x="132165" y="52121"/>
                  </a:moveTo>
                  <a:lnTo>
                    <a:pt x="127512" y="38160"/>
                  </a:lnTo>
                </a:path>
                <a:path w="134620" h="132714">
                  <a:moveTo>
                    <a:pt x="127512" y="38160"/>
                  </a:moveTo>
                  <a:lnTo>
                    <a:pt x="120996" y="26991"/>
                  </a:lnTo>
                </a:path>
                <a:path w="134620" h="132714">
                  <a:moveTo>
                    <a:pt x="120996" y="26991"/>
                  </a:moveTo>
                  <a:lnTo>
                    <a:pt x="111689" y="15822"/>
                  </a:lnTo>
                </a:path>
                <a:path w="134620" h="132714">
                  <a:moveTo>
                    <a:pt x="111689" y="15822"/>
                  </a:moveTo>
                  <a:lnTo>
                    <a:pt x="100520" y="8376"/>
                  </a:lnTo>
                </a:path>
                <a:path w="134620" h="132714">
                  <a:moveTo>
                    <a:pt x="100520" y="8376"/>
                  </a:moveTo>
                  <a:lnTo>
                    <a:pt x="87490" y="2792"/>
                  </a:lnTo>
                </a:path>
                <a:path w="134620" h="132714">
                  <a:moveTo>
                    <a:pt x="87490" y="2792"/>
                  </a:moveTo>
                  <a:lnTo>
                    <a:pt x="73528" y="0"/>
                  </a:lnTo>
                </a:path>
                <a:path w="134620" h="132714">
                  <a:moveTo>
                    <a:pt x="73528" y="0"/>
                  </a:moveTo>
                  <a:lnTo>
                    <a:pt x="60498" y="0"/>
                  </a:lnTo>
                </a:path>
                <a:path w="134620" h="132714">
                  <a:moveTo>
                    <a:pt x="60498" y="0"/>
                  </a:moveTo>
                  <a:lnTo>
                    <a:pt x="46537" y="2792"/>
                  </a:lnTo>
                </a:path>
                <a:path w="134620" h="132714">
                  <a:moveTo>
                    <a:pt x="46537" y="2792"/>
                  </a:moveTo>
                  <a:lnTo>
                    <a:pt x="33506" y="8376"/>
                  </a:lnTo>
                </a:path>
                <a:path w="134620" h="132714">
                  <a:moveTo>
                    <a:pt x="33506" y="8376"/>
                  </a:moveTo>
                  <a:lnTo>
                    <a:pt x="22337" y="15822"/>
                  </a:lnTo>
                </a:path>
                <a:path w="134620" h="132714">
                  <a:moveTo>
                    <a:pt x="22337" y="15822"/>
                  </a:moveTo>
                  <a:lnTo>
                    <a:pt x="13030" y="26991"/>
                  </a:lnTo>
                </a:path>
                <a:path w="134620" h="132714">
                  <a:moveTo>
                    <a:pt x="13030" y="26991"/>
                  </a:moveTo>
                  <a:lnTo>
                    <a:pt x="6515" y="38160"/>
                  </a:lnTo>
                </a:path>
                <a:path w="134620" h="132714">
                  <a:moveTo>
                    <a:pt x="6515" y="38160"/>
                  </a:moveTo>
                  <a:lnTo>
                    <a:pt x="1861" y="52121"/>
                  </a:lnTo>
                </a:path>
                <a:path w="134620" h="132714">
                  <a:moveTo>
                    <a:pt x="1861" y="52121"/>
                  </a:moveTo>
                  <a:lnTo>
                    <a:pt x="930" y="65152"/>
                  </a:lnTo>
                </a:path>
                <a:path w="134620" h="132714">
                  <a:moveTo>
                    <a:pt x="930" y="65152"/>
                  </a:moveTo>
                  <a:lnTo>
                    <a:pt x="1861" y="79113"/>
                  </a:lnTo>
                </a:path>
                <a:path w="134620" h="132714">
                  <a:moveTo>
                    <a:pt x="1861" y="79113"/>
                  </a:moveTo>
                  <a:lnTo>
                    <a:pt x="6515" y="92143"/>
                  </a:lnTo>
                </a:path>
                <a:path w="134620" h="132714">
                  <a:moveTo>
                    <a:pt x="6515" y="92143"/>
                  </a:moveTo>
                  <a:lnTo>
                    <a:pt x="13030" y="104243"/>
                  </a:lnTo>
                </a:path>
                <a:path w="134620" h="132714">
                  <a:moveTo>
                    <a:pt x="13030" y="104243"/>
                  </a:moveTo>
                  <a:lnTo>
                    <a:pt x="22337" y="114481"/>
                  </a:lnTo>
                </a:path>
                <a:path w="134620" h="132714">
                  <a:moveTo>
                    <a:pt x="22337" y="114481"/>
                  </a:moveTo>
                  <a:lnTo>
                    <a:pt x="33506" y="122858"/>
                  </a:lnTo>
                </a:path>
                <a:path w="134620" h="132714">
                  <a:moveTo>
                    <a:pt x="33506" y="122858"/>
                  </a:moveTo>
                  <a:lnTo>
                    <a:pt x="46537" y="128442"/>
                  </a:lnTo>
                </a:path>
                <a:path w="134620" h="132714">
                  <a:moveTo>
                    <a:pt x="46537" y="128442"/>
                  </a:moveTo>
                  <a:lnTo>
                    <a:pt x="60498" y="131235"/>
                  </a:lnTo>
                </a:path>
                <a:path w="134620" h="132714">
                  <a:moveTo>
                    <a:pt x="60498" y="131235"/>
                  </a:moveTo>
                  <a:lnTo>
                    <a:pt x="73528" y="131235"/>
                  </a:lnTo>
                </a:path>
                <a:path w="134620" h="132714">
                  <a:moveTo>
                    <a:pt x="73528" y="131235"/>
                  </a:moveTo>
                  <a:lnTo>
                    <a:pt x="87490" y="128442"/>
                  </a:lnTo>
                </a:path>
                <a:path w="134620" h="132714">
                  <a:moveTo>
                    <a:pt x="87490" y="128442"/>
                  </a:moveTo>
                  <a:lnTo>
                    <a:pt x="100520" y="122858"/>
                  </a:lnTo>
                </a:path>
                <a:path w="134620" h="132714">
                  <a:moveTo>
                    <a:pt x="100520" y="122858"/>
                  </a:moveTo>
                  <a:lnTo>
                    <a:pt x="111689" y="114481"/>
                  </a:lnTo>
                </a:path>
                <a:path w="134620" h="132714">
                  <a:moveTo>
                    <a:pt x="111689" y="114481"/>
                  </a:moveTo>
                  <a:lnTo>
                    <a:pt x="120996" y="104243"/>
                  </a:lnTo>
                </a:path>
                <a:path w="134620" h="132714">
                  <a:moveTo>
                    <a:pt x="120996" y="104243"/>
                  </a:moveTo>
                  <a:lnTo>
                    <a:pt x="127512" y="92143"/>
                  </a:lnTo>
                </a:path>
                <a:path w="134620" h="132714">
                  <a:moveTo>
                    <a:pt x="127512" y="92143"/>
                  </a:moveTo>
                  <a:lnTo>
                    <a:pt x="132165" y="79113"/>
                  </a:lnTo>
                </a:path>
                <a:path w="134620" h="132714">
                  <a:moveTo>
                    <a:pt x="132165" y="79113"/>
                  </a:moveTo>
                  <a:lnTo>
                    <a:pt x="133096" y="6515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064" name="object 23064"/>
          <p:cNvGrpSpPr/>
          <p:nvPr/>
        </p:nvGrpSpPr>
        <p:grpSpPr>
          <a:xfrm>
            <a:off x="9756072" y="2775482"/>
            <a:ext cx="5715" cy="41275"/>
            <a:chOff x="9756072" y="2775482"/>
            <a:chExt cx="5715" cy="41275"/>
          </a:xfrm>
        </p:grpSpPr>
        <p:sp>
          <p:nvSpPr>
            <p:cNvPr id="23065" name="object 23065"/>
            <p:cNvSpPr/>
            <p:nvPr/>
          </p:nvSpPr>
          <p:spPr>
            <a:xfrm>
              <a:off x="9757003" y="2778274"/>
              <a:ext cx="3810" cy="38735"/>
            </a:xfrm>
            <a:custGeom>
              <a:avLst/>
              <a:gdLst/>
              <a:ahLst/>
              <a:cxnLst/>
              <a:rect l="l" t="t" r="r" b="b"/>
              <a:pathLst>
                <a:path w="3809" h="38735">
                  <a:moveTo>
                    <a:pt x="3722" y="36299"/>
                  </a:moveTo>
                  <a:lnTo>
                    <a:pt x="3722" y="35368"/>
                  </a:lnTo>
                </a:path>
                <a:path w="3809" h="38735">
                  <a:moveTo>
                    <a:pt x="3722" y="33506"/>
                  </a:moveTo>
                  <a:lnTo>
                    <a:pt x="3722" y="0"/>
                  </a:lnTo>
                </a:path>
                <a:path w="3809" h="38735">
                  <a:moveTo>
                    <a:pt x="0" y="0"/>
                  </a:moveTo>
                  <a:lnTo>
                    <a:pt x="0" y="33506"/>
                  </a:lnTo>
                </a:path>
                <a:path w="3809" h="38735">
                  <a:moveTo>
                    <a:pt x="0" y="35368"/>
                  </a:moveTo>
                  <a:lnTo>
                    <a:pt x="0" y="36299"/>
                  </a:lnTo>
                </a:path>
                <a:path w="3809" h="38735">
                  <a:moveTo>
                    <a:pt x="3722" y="38160"/>
                  </a:moveTo>
                  <a:lnTo>
                    <a:pt x="3722" y="36299"/>
                  </a:lnTo>
                </a:path>
                <a:path w="3809" h="38735">
                  <a:moveTo>
                    <a:pt x="0" y="36299"/>
                  </a:moveTo>
                  <a:lnTo>
                    <a:pt x="0" y="3816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66" name="object 23066"/>
            <p:cNvSpPr/>
            <p:nvPr/>
          </p:nvSpPr>
          <p:spPr>
            <a:xfrm>
              <a:off x="9757934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67" name="object 23067"/>
            <p:cNvSpPr/>
            <p:nvPr/>
          </p:nvSpPr>
          <p:spPr>
            <a:xfrm>
              <a:off x="9758865" y="2776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68" name="object 23068"/>
            <p:cNvSpPr/>
            <p:nvPr/>
          </p:nvSpPr>
          <p:spPr>
            <a:xfrm>
              <a:off x="9758864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69" name="object 23069"/>
            <p:cNvSpPr/>
            <p:nvPr/>
          </p:nvSpPr>
          <p:spPr>
            <a:xfrm>
              <a:off x="9759796" y="2776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70" name="object 23070"/>
            <p:cNvSpPr/>
            <p:nvPr/>
          </p:nvSpPr>
          <p:spPr>
            <a:xfrm>
              <a:off x="9759795" y="2776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71" name="object 23071"/>
            <p:cNvSpPr/>
            <p:nvPr/>
          </p:nvSpPr>
          <p:spPr>
            <a:xfrm>
              <a:off x="9757003" y="2777343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69">
                  <a:moveTo>
                    <a:pt x="3722" y="0"/>
                  </a:moveTo>
                  <a:lnTo>
                    <a:pt x="3722" y="930"/>
                  </a:lnTo>
                </a:path>
                <a:path w="3809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72" name="object 23072"/>
            <p:cNvSpPr/>
            <p:nvPr/>
          </p:nvSpPr>
          <p:spPr>
            <a:xfrm>
              <a:off x="9756072" y="2776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73" name="object 23073"/>
            <p:cNvSpPr/>
            <p:nvPr/>
          </p:nvSpPr>
          <p:spPr>
            <a:xfrm>
              <a:off x="9757003" y="2776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74" name="object 23074"/>
            <p:cNvSpPr/>
            <p:nvPr/>
          </p:nvSpPr>
          <p:spPr>
            <a:xfrm>
              <a:off x="9757003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75" name="object 23075"/>
            <p:cNvSpPr/>
            <p:nvPr/>
          </p:nvSpPr>
          <p:spPr>
            <a:xfrm>
              <a:off x="9757934" y="2776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076" name="object 23076"/>
          <p:cNvGrpSpPr/>
          <p:nvPr/>
        </p:nvGrpSpPr>
        <p:grpSpPr>
          <a:xfrm>
            <a:off x="9759795" y="2777343"/>
            <a:ext cx="379095" cy="36830"/>
            <a:chOff x="9759795" y="2777343"/>
            <a:chExt cx="379095" cy="36830"/>
          </a:xfrm>
        </p:grpSpPr>
        <p:sp>
          <p:nvSpPr>
            <p:cNvPr id="23077" name="object 23077"/>
            <p:cNvSpPr/>
            <p:nvPr/>
          </p:nvSpPr>
          <p:spPr>
            <a:xfrm>
              <a:off x="10014820" y="2778274"/>
              <a:ext cx="123189" cy="34925"/>
            </a:xfrm>
            <a:custGeom>
              <a:avLst/>
              <a:gdLst/>
              <a:ahLst/>
              <a:cxnLst/>
              <a:rect l="l" t="t" r="r" b="b"/>
              <a:pathLst>
                <a:path w="123190" h="34925">
                  <a:moveTo>
                    <a:pt x="122858" y="1861"/>
                  </a:moveTo>
                  <a:lnTo>
                    <a:pt x="67944" y="0"/>
                  </a:lnTo>
                </a:path>
                <a:path w="123190" h="34925">
                  <a:moveTo>
                    <a:pt x="67944" y="0"/>
                  </a:moveTo>
                  <a:lnTo>
                    <a:pt x="13961" y="930"/>
                  </a:lnTo>
                </a:path>
                <a:path w="123190" h="34925">
                  <a:moveTo>
                    <a:pt x="13961" y="930"/>
                  </a:moveTo>
                  <a:lnTo>
                    <a:pt x="0" y="1861"/>
                  </a:lnTo>
                </a:path>
                <a:path w="123190" h="34925">
                  <a:moveTo>
                    <a:pt x="41883" y="34437"/>
                  </a:moveTo>
                  <a:lnTo>
                    <a:pt x="55844" y="34437"/>
                  </a:lnTo>
                </a:path>
                <a:path w="123190" h="34925">
                  <a:moveTo>
                    <a:pt x="55844" y="34437"/>
                  </a:moveTo>
                  <a:lnTo>
                    <a:pt x="77251" y="34437"/>
                  </a:lnTo>
                </a:path>
                <a:path w="123190" h="34925">
                  <a:moveTo>
                    <a:pt x="0" y="1861"/>
                  </a:moveTo>
                  <a:lnTo>
                    <a:pt x="0" y="9307"/>
                  </a:lnTo>
                </a:path>
                <a:path w="123190" h="34925">
                  <a:moveTo>
                    <a:pt x="122858" y="9307"/>
                  </a:moveTo>
                  <a:lnTo>
                    <a:pt x="122858" y="1861"/>
                  </a:lnTo>
                </a:path>
                <a:path w="123190" h="34925">
                  <a:moveTo>
                    <a:pt x="122858" y="1861"/>
                  </a:moveTo>
                  <a:lnTo>
                    <a:pt x="122858" y="4653"/>
                  </a:lnTo>
                </a:path>
                <a:path w="123190" h="34925">
                  <a:moveTo>
                    <a:pt x="122858" y="4653"/>
                  </a:moveTo>
                  <a:lnTo>
                    <a:pt x="122858" y="7445"/>
                  </a:lnTo>
                </a:path>
                <a:path w="123190" h="34925">
                  <a:moveTo>
                    <a:pt x="122858" y="7445"/>
                  </a:moveTo>
                  <a:lnTo>
                    <a:pt x="122858" y="9307"/>
                  </a:lnTo>
                </a:path>
                <a:path w="123190" h="34925">
                  <a:moveTo>
                    <a:pt x="0" y="9307"/>
                  </a:moveTo>
                  <a:lnTo>
                    <a:pt x="0" y="7445"/>
                  </a:lnTo>
                </a:path>
                <a:path w="123190" h="34925">
                  <a:moveTo>
                    <a:pt x="0" y="7445"/>
                  </a:moveTo>
                  <a:lnTo>
                    <a:pt x="0" y="4653"/>
                  </a:lnTo>
                </a:path>
                <a:path w="123190" h="34925">
                  <a:moveTo>
                    <a:pt x="0" y="4653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78" name="object 23078"/>
            <p:cNvSpPr/>
            <p:nvPr/>
          </p:nvSpPr>
          <p:spPr>
            <a:xfrm>
              <a:off x="10013886" y="27792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79" name="object 23079"/>
            <p:cNvSpPr/>
            <p:nvPr/>
          </p:nvSpPr>
          <p:spPr>
            <a:xfrm>
              <a:off x="10014820" y="278013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  <a:path w="1270" h="1269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80" name="object 23080"/>
            <p:cNvSpPr/>
            <p:nvPr/>
          </p:nvSpPr>
          <p:spPr>
            <a:xfrm>
              <a:off x="10014813" y="2780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81" name="object 23081"/>
            <p:cNvSpPr/>
            <p:nvPr/>
          </p:nvSpPr>
          <p:spPr>
            <a:xfrm>
              <a:off x="10015751" y="2781066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4">
                  <a:moveTo>
                    <a:pt x="0" y="0"/>
                  </a:moveTo>
                  <a:lnTo>
                    <a:pt x="930" y="0"/>
                  </a:lnTo>
                </a:path>
                <a:path w="121284">
                  <a:moveTo>
                    <a:pt x="930" y="0"/>
                  </a:moveTo>
                  <a:lnTo>
                    <a:pt x="12099" y="0"/>
                  </a:lnTo>
                </a:path>
                <a:path w="121284">
                  <a:moveTo>
                    <a:pt x="12099" y="0"/>
                  </a:moveTo>
                  <a:lnTo>
                    <a:pt x="23268" y="0"/>
                  </a:lnTo>
                </a:path>
                <a:path w="121284">
                  <a:moveTo>
                    <a:pt x="97728" y="0"/>
                  </a:moveTo>
                  <a:lnTo>
                    <a:pt x="108897" y="0"/>
                  </a:lnTo>
                </a:path>
                <a:path w="121284">
                  <a:moveTo>
                    <a:pt x="108897" y="0"/>
                  </a:moveTo>
                  <a:lnTo>
                    <a:pt x="12099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82" name="object 23082"/>
            <p:cNvSpPr/>
            <p:nvPr/>
          </p:nvSpPr>
          <p:spPr>
            <a:xfrm>
              <a:off x="10135806" y="2780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83" name="object 23083"/>
            <p:cNvSpPr/>
            <p:nvPr/>
          </p:nvSpPr>
          <p:spPr>
            <a:xfrm>
              <a:off x="10136748" y="278013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930" y="930"/>
                  </a:lnTo>
                </a:path>
                <a:path w="1270" h="1269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84" name="object 23084"/>
            <p:cNvSpPr/>
            <p:nvPr/>
          </p:nvSpPr>
          <p:spPr>
            <a:xfrm>
              <a:off x="10136746" y="27792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85" name="object 23085"/>
            <p:cNvSpPr/>
            <p:nvPr/>
          </p:nvSpPr>
          <p:spPr>
            <a:xfrm>
              <a:off x="10039019" y="2781066"/>
              <a:ext cx="74930" cy="1270"/>
            </a:xfrm>
            <a:custGeom>
              <a:avLst/>
              <a:gdLst/>
              <a:ahLst/>
              <a:cxnLst/>
              <a:rect l="l" t="t" r="r" b="b"/>
              <a:pathLst>
                <a:path w="74929" h="1269">
                  <a:moveTo>
                    <a:pt x="0" y="0"/>
                  </a:moveTo>
                  <a:lnTo>
                    <a:pt x="14891" y="930"/>
                  </a:lnTo>
                </a:path>
                <a:path w="74929" h="1269">
                  <a:moveTo>
                    <a:pt x="14891" y="930"/>
                  </a:moveTo>
                  <a:lnTo>
                    <a:pt x="29783" y="930"/>
                  </a:lnTo>
                </a:path>
                <a:path w="74929" h="1269">
                  <a:moveTo>
                    <a:pt x="29783" y="930"/>
                  </a:moveTo>
                  <a:lnTo>
                    <a:pt x="44675" y="930"/>
                  </a:lnTo>
                </a:path>
                <a:path w="74929" h="1269">
                  <a:moveTo>
                    <a:pt x="44675" y="930"/>
                  </a:moveTo>
                  <a:lnTo>
                    <a:pt x="59567" y="930"/>
                  </a:lnTo>
                </a:path>
                <a:path w="74929" h="1269">
                  <a:moveTo>
                    <a:pt x="59567" y="930"/>
                  </a:moveTo>
                  <a:lnTo>
                    <a:pt x="7445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86" name="object 23086"/>
            <p:cNvSpPr/>
            <p:nvPr/>
          </p:nvSpPr>
          <p:spPr>
            <a:xfrm>
              <a:off x="10136747" y="2785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87" name="object 23087"/>
            <p:cNvSpPr/>
            <p:nvPr/>
          </p:nvSpPr>
          <p:spPr>
            <a:xfrm>
              <a:off x="10136748" y="27866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88" name="object 23088"/>
            <p:cNvSpPr/>
            <p:nvPr/>
          </p:nvSpPr>
          <p:spPr>
            <a:xfrm>
              <a:off x="10135806" y="2785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89" name="object 23089"/>
            <p:cNvSpPr/>
            <p:nvPr/>
          </p:nvSpPr>
          <p:spPr>
            <a:xfrm>
              <a:off x="10015751" y="2783859"/>
              <a:ext cx="121285" cy="3175"/>
            </a:xfrm>
            <a:custGeom>
              <a:avLst/>
              <a:gdLst/>
              <a:ahLst/>
              <a:cxnLst/>
              <a:rect l="l" t="t" r="r" b="b"/>
              <a:pathLst>
                <a:path w="121284" h="3175">
                  <a:moveTo>
                    <a:pt x="120996" y="2792"/>
                  </a:moveTo>
                  <a:lnTo>
                    <a:pt x="103312" y="1861"/>
                  </a:lnTo>
                </a:path>
                <a:path w="121284" h="3175">
                  <a:moveTo>
                    <a:pt x="103312" y="1861"/>
                  </a:moveTo>
                  <a:lnTo>
                    <a:pt x="86559" y="930"/>
                  </a:lnTo>
                </a:path>
                <a:path w="121284" h="3175">
                  <a:moveTo>
                    <a:pt x="86559" y="930"/>
                  </a:moveTo>
                  <a:lnTo>
                    <a:pt x="68875" y="0"/>
                  </a:lnTo>
                </a:path>
                <a:path w="121284" h="3175">
                  <a:moveTo>
                    <a:pt x="68875" y="0"/>
                  </a:moveTo>
                  <a:lnTo>
                    <a:pt x="52121" y="0"/>
                  </a:lnTo>
                </a:path>
                <a:path w="121284" h="3175">
                  <a:moveTo>
                    <a:pt x="52121" y="0"/>
                  </a:moveTo>
                  <a:lnTo>
                    <a:pt x="35368" y="930"/>
                  </a:lnTo>
                </a:path>
                <a:path w="121284" h="3175">
                  <a:moveTo>
                    <a:pt x="35368" y="930"/>
                  </a:moveTo>
                  <a:lnTo>
                    <a:pt x="17684" y="1861"/>
                  </a:lnTo>
                </a:path>
                <a:path w="121284" h="3175">
                  <a:moveTo>
                    <a:pt x="17684" y="1861"/>
                  </a:moveTo>
                  <a:lnTo>
                    <a:pt x="930" y="2792"/>
                  </a:lnTo>
                </a:path>
                <a:path w="121284" h="3175">
                  <a:moveTo>
                    <a:pt x="930" y="2792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90" name="object 23090"/>
            <p:cNvSpPr/>
            <p:nvPr/>
          </p:nvSpPr>
          <p:spPr>
            <a:xfrm>
              <a:off x="10014813" y="2785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91" name="object 23091"/>
            <p:cNvSpPr/>
            <p:nvPr/>
          </p:nvSpPr>
          <p:spPr>
            <a:xfrm>
              <a:off x="10014820" y="27866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92" name="object 23092"/>
            <p:cNvSpPr/>
            <p:nvPr/>
          </p:nvSpPr>
          <p:spPr>
            <a:xfrm>
              <a:off x="10013889" y="2785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93" name="object 23093"/>
            <p:cNvSpPr/>
            <p:nvPr/>
          </p:nvSpPr>
          <p:spPr>
            <a:xfrm>
              <a:off x="10014820" y="27866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94" name="object 23094"/>
            <p:cNvSpPr/>
            <p:nvPr/>
          </p:nvSpPr>
          <p:spPr>
            <a:xfrm>
              <a:off x="10013889" y="27866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95" name="object 23095"/>
            <p:cNvSpPr/>
            <p:nvPr/>
          </p:nvSpPr>
          <p:spPr>
            <a:xfrm>
              <a:off x="10014820" y="2787582"/>
              <a:ext cx="123189" cy="24765"/>
            </a:xfrm>
            <a:custGeom>
              <a:avLst/>
              <a:gdLst/>
              <a:ahLst/>
              <a:cxnLst/>
              <a:rect l="l" t="t" r="r" b="b"/>
              <a:pathLst>
                <a:path w="123190" h="24764">
                  <a:moveTo>
                    <a:pt x="0" y="0"/>
                  </a:moveTo>
                  <a:lnTo>
                    <a:pt x="0" y="5584"/>
                  </a:lnTo>
                </a:path>
                <a:path w="123190" h="24764">
                  <a:moveTo>
                    <a:pt x="0" y="5584"/>
                  </a:moveTo>
                  <a:lnTo>
                    <a:pt x="0" y="10238"/>
                  </a:lnTo>
                </a:path>
                <a:path w="123190" h="24764">
                  <a:moveTo>
                    <a:pt x="0" y="10238"/>
                  </a:moveTo>
                  <a:lnTo>
                    <a:pt x="0" y="13961"/>
                  </a:lnTo>
                </a:path>
                <a:path w="123190" h="24764">
                  <a:moveTo>
                    <a:pt x="0" y="13961"/>
                  </a:moveTo>
                  <a:lnTo>
                    <a:pt x="0" y="17684"/>
                  </a:lnTo>
                </a:path>
                <a:path w="123190" h="24764">
                  <a:moveTo>
                    <a:pt x="0" y="17684"/>
                  </a:moveTo>
                  <a:lnTo>
                    <a:pt x="0" y="20476"/>
                  </a:lnTo>
                </a:path>
                <a:path w="123190" h="24764">
                  <a:moveTo>
                    <a:pt x="0" y="20476"/>
                  </a:moveTo>
                  <a:lnTo>
                    <a:pt x="0" y="23268"/>
                  </a:lnTo>
                </a:path>
                <a:path w="123190" h="24764">
                  <a:moveTo>
                    <a:pt x="0" y="23268"/>
                  </a:moveTo>
                  <a:lnTo>
                    <a:pt x="0" y="24199"/>
                  </a:lnTo>
                </a:path>
                <a:path w="123190" h="24764">
                  <a:moveTo>
                    <a:pt x="122858" y="24199"/>
                  </a:moveTo>
                  <a:lnTo>
                    <a:pt x="122858" y="23268"/>
                  </a:lnTo>
                </a:path>
                <a:path w="123190" h="24764">
                  <a:moveTo>
                    <a:pt x="122858" y="23268"/>
                  </a:moveTo>
                  <a:lnTo>
                    <a:pt x="122858" y="20476"/>
                  </a:lnTo>
                </a:path>
                <a:path w="123190" h="24764">
                  <a:moveTo>
                    <a:pt x="122858" y="20476"/>
                  </a:moveTo>
                  <a:lnTo>
                    <a:pt x="122858" y="17684"/>
                  </a:lnTo>
                </a:path>
                <a:path w="123190" h="24764">
                  <a:moveTo>
                    <a:pt x="122858" y="17684"/>
                  </a:moveTo>
                  <a:lnTo>
                    <a:pt x="122858" y="13961"/>
                  </a:lnTo>
                </a:path>
                <a:path w="123190" h="24764">
                  <a:moveTo>
                    <a:pt x="122858" y="13961"/>
                  </a:moveTo>
                  <a:lnTo>
                    <a:pt x="122858" y="10238"/>
                  </a:lnTo>
                </a:path>
                <a:path w="123190" h="24764">
                  <a:moveTo>
                    <a:pt x="122858" y="10238"/>
                  </a:moveTo>
                  <a:lnTo>
                    <a:pt x="122858" y="5584"/>
                  </a:lnTo>
                </a:path>
                <a:path w="123190" h="24764">
                  <a:moveTo>
                    <a:pt x="122858" y="5584"/>
                  </a:moveTo>
                  <a:lnTo>
                    <a:pt x="1228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96" name="object 23096"/>
            <p:cNvSpPr/>
            <p:nvPr/>
          </p:nvSpPr>
          <p:spPr>
            <a:xfrm>
              <a:off x="10136747" y="27866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97" name="object 23097"/>
            <p:cNvSpPr/>
            <p:nvPr/>
          </p:nvSpPr>
          <p:spPr>
            <a:xfrm>
              <a:off x="10137678" y="27866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98" name="object 23098"/>
            <p:cNvSpPr/>
            <p:nvPr/>
          </p:nvSpPr>
          <p:spPr>
            <a:xfrm>
              <a:off x="10136747" y="2785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99" name="object 23099"/>
            <p:cNvSpPr/>
            <p:nvPr/>
          </p:nvSpPr>
          <p:spPr>
            <a:xfrm>
              <a:off x="9888239" y="2778274"/>
              <a:ext cx="123189" cy="34925"/>
            </a:xfrm>
            <a:custGeom>
              <a:avLst/>
              <a:gdLst/>
              <a:ahLst/>
              <a:cxnLst/>
              <a:rect l="l" t="t" r="r" b="b"/>
              <a:pathLst>
                <a:path w="123190" h="34925">
                  <a:moveTo>
                    <a:pt x="122858" y="1861"/>
                  </a:moveTo>
                  <a:lnTo>
                    <a:pt x="67944" y="0"/>
                  </a:lnTo>
                </a:path>
                <a:path w="123190" h="34925">
                  <a:moveTo>
                    <a:pt x="67944" y="0"/>
                  </a:moveTo>
                  <a:lnTo>
                    <a:pt x="13030" y="930"/>
                  </a:lnTo>
                </a:path>
                <a:path w="123190" h="34925">
                  <a:moveTo>
                    <a:pt x="13030" y="930"/>
                  </a:moveTo>
                  <a:lnTo>
                    <a:pt x="0" y="1861"/>
                  </a:lnTo>
                </a:path>
                <a:path w="123190" h="34925">
                  <a:moveTo>
                    <a:pt x="40952" y="34437"/>
                  </a:moveTo>
                  <a:lnTo>
                    <a:pt x="54913" y="34437"/>
                  </a:lnTo>
                </a:path>
                <a:path w="123190" h="34925">
                  <a:moveTo>
                    <a:pt x="54913" y="34437"/>
                  </a:moveTo>
                  <a:lnTo>
                    <a:pt x="77251" y="34437"/>
                  </a:lnTo>
                </a:path>
                <a:path w="123190" h="34925">
                  <a:moveTo>
                    <a:pt x="122858" y="9307"/>
                  </a:moveTo>
                  <a:lnTo>
                    <a:pt x="122858" y="1861"/>
                  </a:lnTo>
                </a:path>
                <a:path w="123190" h="34925">
                  <a:moveTo>
                    <a:pt x="0" y="1861"/>
                  </a:moveTo>
                  <a:lnTo>
                    <a:pt x="0" y="9307"/>
                  </a:lnTo>
                </a:path>
                <a:path w="123190" h="34925">
                  <a:moveTo>
                    <a:pt x="0" y="9307"/>
                  </a:moveTo>
                  <a:lnTo>
                    <a:pt x="0" y="7445"/>
                  </a:lnTo>
                </a:path>
                <a:path w="123190" h="34925">
                  <a:moveTo>
                    <a:pt x="0" y="7445"/>
                  </a:moveTo>
                  <a:lnTo>
                    <a:pt x="0" y="4653"/>
                  </a:lnTo>
                </a:path>
                <a:path w="123190" h="34925">
                  <a:moveTo>
                    <a:pt x="0" y="4653"/>
                  </a:moveTo>
                  <a:lnTo>
                    <a:pt x="0" y="1861"/>
                  </a:lnTo>
                </a:path>
                <a:path w="123190" h="34925">
                  <a:moveTo>
                    <a:pt x="122858" y="1861"/>
                  </a:moveTo>
                  <a:lnTo>
                    <a:pt x="122858" y="4653"/>
                  </a:lnTo>
                </a:path>
                <a:path w="123190" h="34925">
                  <a:moveTo>
                    <a:pt x="122858" y="4653"/>
                  </a:moveTo>
                  <a:lnTo>
                    <a:pt x="122858" y="7445"/>
                  </a:lnTo>
                </a:path>
                <a:path w="123190" h="34925">
                  <a:moveTo>
                    <a:pt x="122858" y="7445"/>
                  </a:moveTo>
                  <a:lnTo>
                    <a:pt x="122858" y="93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00" name="object 23100"/>
            <p:cNvSpPr/>
            <p:nvPr/>
          </p:nvSpPr>
          <p:spPr>
            <a:xfrm>
              <a:off x="9887305" y="27792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01" name="object 23101"/>
            <p:cNvSpPr/>
            <p:nvPr/>
          </p:nvSpPr>
          <p:spPr>
            <a:xfrm>
              <a:off x="9888239" y="278013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930"/>
                  </a:lnTo>
                </a:path>
                <a:path w="1270" h="1269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02" name="object 23102"/>
            <p:cNvSpPr/>
            <p:nvPr/>
          </p:nvSpPr>
          <p:spPr>
            <a:xfrm>
              <a:off x="9888232" y="2780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03" name="object 23103"/>
            <p:cNvSpPr/>
            <p:nvPr/>
          </p:nvSpPr>
          <p:spPr>
            <a:xfrm>
              <a:off x="9889169" y="2781066"/>
              <a:ext cx="120650" cy="0"/>
            </a:xfrm>
            <a:custGeom>
              <a:avLst/>
              <a:gdLst/>
              <a:ahLst/>
              <a:cxnLst/>
              <a:rect l="l" t="t" r="r" b="b"/>
              <a:pathLst>
                <a:path w="120650">
                  <a:moveTo>
                    <a:pt x="0" y="0"/>
                  </a:moveTo>
                  <a:lnTo>
                    <a:pt x="12099" y="0"/>
                  </a:lnTo>
                </a:path>
                <a:path w="120650">
                  <a:moveTo>
                    <a:pt x="12099" y="0"/>
                  </a:moveTo>
                  <a:lnTo>
                    <a:pt x="23268" y="0"/>
                  </a:lnTo>
                </a:path>
                <a:path w="120650">
                  <a:moveTo>
                    <a:pt x="97728" y="0"/>
                  </a:moveTo>
                  <a:lnTo>
                    <a:pt x="108897" y="0"/>
                  </a:lnTo>
                </a:path>
                <a:path w="120650">
                  <a:moveTo>
                    <a:pt x="108897" y="0"/>
                  </a:moveTo>
                  <a:lnTo>
                    <a:pt x="12006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04" name="object 23104"/>
            <p:cNvSpPr/>
            <p:nvPr/>
          </p:nvSpPr>
          <p:spPr>
            <a:xfrm>
              <a:off x="10008304" y="2780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05" name="object 23105"/>
            <p:cNvSpPr/>
            <p:nvPr/>
          </p:nvSpPr>
          <p:spPr>
            <a:xfrm>
              <a:off x="10009235" y="278106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06" name="object 23106"/>
            <p:cNvSpPr/>
            <p:nvPr/>
          </p:nvSpPr>
          <p:spPr>
            <a:xfrm>
              <a:off x="10009235" y="2780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07" name="object 23107"/>
            <p:cNvSpPr/>
            <p:nvPr/>
          </p:nvSpPr>
          <p:spPr>
            <a:xfrm>
              <a:off x="10010166" y="278013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08" name="object 23108"/>
            <p:cNvSpPr/>
            <p:nvPr/>
          </p:nvSpPr>
          <p:spPr>
            <a:xfrm>
              <a:off x="10010165" y="27792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09" name="object 23109"/>
            <p:cNvSpPr/>
            <p:nvPr/>
          </p:nvSpPr>
          <p:spPr>
            <a:xfrm>
              <a:off x="9912438" y="2781066"/>
              <a:ext cx="74930" cy="1270"/>
            </a:xfrm>
            <a:custGeom>
              <a:avLst/>
              <a:gdLst/>
              <a:ahLst/>
              <a:cxnLst/>
              <a:rect l="l" t="t" r="r" b="b"/>
              <a:pathLst>
                <a:path w="74929" h="1269">
                  <a:moveTo>
                    <a:pt x="0" y="0"/>
                  </a:moveTo>
                  <a:lnTo>
                    <a:pt x="14891" y="930"/>
                  </a:lnTo>
                </a:path>
                <a:path w="74929" h="1269">
                  <a:moveTo>
                    <a:pt x="14891" y="930"/>
                  </a:moveTo>
                  <a:lnTo>
                    <a:pt x="29783" y="930"/>
                  </a:lnTo>
                </a:path>
                <a:path w="74929" h="1269">
                  <a:moveTo>
                    <a:pt x="29783" y="930"/>
                  </a:moveTo>
                  <a:lnTo>
                    <a:pt x="44675" y="930"/>
                  </a:lnTo>
                </a:path>
                <a:path w="74929" h="1269">
                  <a:moveTo>
                    <a:pt x="44675" y="930"/>
                  </a:moveTo>
                  <a:lnTo>
                    <a:pt x="59567" y="930"/>
                  </a:lnTo>
                </a:path>
                <a:path w="74929" h="1269">
                  <a:moveTo>
                    <a:pt x="59567" y="930"/>
                  </a:moveTo>
                  <a:lnTo>
                    <a:pt x="7445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10" name="object 23110"/>
            <p:cNvSpPr/>
            <p:nvPr/>
          </p:nvSpPr>
          <p:spPr>
            <a:xfrm>
              <a:off x="10009225" y="2785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11" name="object 23111"/>
            <p:cNvSpPr/>
            <p:nvPr/>
          </p:nvSpPr>
          <p:spPr>
            <a:xfrm>
              <a:off x="9889169" y="2783859"/>
              <a:ext cx="121285" cy="3175"/>
            </a:xfrm>
            <a:custGeom>
              <a:avLst/>
              <a:gdLst/>
              <a:ahLst/>
              <a:cxnLst/>
              <a:rect l="l" t="t" r="r" b="b"/>
              <a:pathLst>
                <a:path w="121284" h="3175">
                  <a:moveTo>
                    <a:pt x="120996" y="2792"/>
                  </a:moveTo>
                  <a:lnTo>
                    <a:pt x="120066" y="2792"/>
                  </a:lnTo>
                </a:path>
                <a:path w="121284" h="3175">
                  <a:moveTo>
                    <a:pt x="120066" y="2792"/>
                  </a:moveTo>
                  <a:lnTo>
                    <a:pt x="103312" y="1861"/>
                  </a:lnTo>
                </a:path>
                <a:path w="121284" h="3175">
                  <a:moveTo>
                    <a:pt x="103312" y="1861"/>
                  </a:moveTo>
                  <a:lnTo>
                    <a:pt x="85628" y="930"/>
                  </a:lnTo>
                </a:path>
                <a:path w="121284" h="3175">
                  <a:moveTo>
                    <a:pt x="85628" y="930"/>
                  </a:moveTo>
                  <a:lnTo>
                    <a:pt x="68875" y="0"/>
                  </a:lnTo>
                </a:path>
                <a:path w="121284" h="3175">
                  <a:moveTo>
                    <a:pt x="68875" y="0"/>
                  </a:moveTo>
                  <a:lnTo>
                    <a:pt x="52121" y="0"/>
                  </a:lnTo>
                </a:path>
                <a:path w="121284" h="3175">
                  <a:moveTo>
                    <a:pt x="52121" y="0"/>
                  </a:moveTo>
                  <a:lnTo>
                    <a:pt x="34437" y="930"/>
                  </a:lnTo>
                </a:path>
                <a:path w="121284" h="3175">
                  <a:moveTo>
                    <a:pt x="34437" y="930"/>
                  </a:moveTo>
                  <a:lnTo>
                    <a:pt x="17684" y="1861"/>
                  </a:lnTo>
                </a:path>
                <a:path w="121284" h="3175">
                  <a:moveTo>
                    <a:pt x="17684" y="1861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12" name="object 23112"/>
            <p:cNvSpPr/>
            <p:nvPr/>
          </p:nvSpPr>
          <p:spPr>
            <a:xfrm>
              <a:off x="9888232" y="2785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13" name="object 23113"/>
            <p:cNvSpPr/>
            <p:nvPr/>
          </p:nvSpPr>
          <p:spPr>
            <a:xfrm>
              <a:off x="9888239" y="27866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14" name="object 23114"/>
            <p:cNvSpPr/>
            <p:nvPr/>
          </p:nvSpPr>
          <p:spPr>
            <a:xfrm>
              <a:off x="9887305" y="2785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15" name="object 23115"/>
            <p:cNvSpPr/>
            <p:nvPr/>
          </p:nvSpPr>
          <p:spPr>
            <a:xfrm>
              <a:off x="9888239" y="27866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16" name="object 23116"/>
            <p:cNvSpPr/>
            <p:nvPr/>
          </p:nvSpPr>
          <p:spPr>
            <a:xfrm>
              <a:off x="9887307" y="27866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17" name="object 23117"/>
            <p:cNvSpPr/>
            <p:nvPr/>
          </p:nvSpPr>
          <p:spPr>
            <a:xfrm>
              <a:off x="9888239" y="2787582"/>
              <a:ext cx="123189" cy="24765"/>
            </a:xfrm>
            <a:custGeom>
              <a:avLst/>
              <a:gdLst/>
              <a:ahLst/>
              <a:cxnLst/>
              <a:rect l="l" t="t" r="r" b="b"/>
              <a:pathLst>
                <a:path w="123190" h="24764">
                  <a:moveTo>
                    <a:pt x="0" y="0"/>
                  </a:moveTo>
                  <a:lnTo>
                    <a:pt x="0" y="5584"/>
                  </a:lnTo>
                </a:path>
                <a:path w="123190" h="24764">
                  <a:moveTo>
                    <a:pt x="0" y="5584"/>
                  </a:moveTo>
                  <a:lnTo>
                    <a:pt x="0" y="10238"/>
                  </a:lnTo>
                </a:path>
                <a:path w="123190" h="24764">
                  <a:moveTo>
                    <a:pt x="0" y="10238"/>
                  </a:moveTo>
                  <a:lnTo>
                    <a:pt x="0" y="13961"/>
                  </a:lnTo>
                </a:path>
                <a:path w="123190" h="24764">
                  <a:moveTo>
                    <a:pt x="0" y="13961"/>
                  </a:moveTo>
                  <a:lnTo>
                    <a:pt x="0" y="17684"/>
                  </a:lnTo>
                </a:path>
                <a:path w="123190" h="24764">
                  <a:moveTo>
                    <a:pt x="0" y="17684"/>
                  </a:moveTo>
                  <a:lnTo>
                    <a:pt x="0" y="20476"/>
                  </a:lnTo>
                </a:path>
                <a:path w="123190" h="24764">
                  <a:moveTo>
                    <a:pt x="0" y="20476"/>
                  </a:moveTo>
                  <a:lnTo>
                    <a:pt x="0" y="23268"/>
                  </a:lnTo>
                </a:path>
                <a:path w="123190" h="24764">
                  <a:moveTo>
                    <a:pt x="0" y="23268"/>
                  </a:moveTo>
                  <a:lnTo>
                    <a:pt x="0" y="24199"/>
                  </a:lnTo>
                </a:path>
                <a:path w="123190" h="24764">
                  <a:moveTo>
                    <a:pt x="122858" y="24199"/>
                  </a:moveTo>
                  <a:lnTo>
                    <a:pt x="122858" y="23268"/>
                  </a:lnTo>
                </a:path>
                <a:path w="123190" h="24764">
                  <a:moveTo>
                    <a:pt x="122858" y="23268"/>
                  </a:moveTo>
                  <a:lnTo>
                    <a:pt x="122858" y="20476"/>
                  </a:lnTo>
                </a:path>
                <a:path w="123190" h="24764">
                  <a:moveTo>
                    <a:pt x="122858" y="20476"/>
                  </a:moveTo>
                  <a:lnTo>
                    <a:pt x="122858" y="17684"/>
                  </a:lnTo>
                </a:path>
                <a:path w="123190" h="24764">
                  <a:moveTo>
                    <a:pt x="122858" y="17684"/>
                  </a:moveTo>
                  <a:lnTo>
                    <a:pt x="122858" y="13961"/>
                  </a:lnTo>
                </a:path>
                <a:path w="123190" h="24764">
                  <a:moveTo>
                    <a:pt x="122858" y="13961"/>
                  </a:moveTo>
                  <a:lnTo>
                    <a:pt x="122858" y="10238"/>
                  </a:lnTo>
                </a:path>
                <a:path w="123190" h="24764">
                  <a:moveTo>
                    <a:pt x="122858" y="10238"/>
                  </a:moveTo>
                  <a:lnTo>
                    <a:pt x="122858" y="5584"/>
                  </a:lnTo>
                </a:path>
                <a:path w="123190" h="24764">
                  <a:moveTo>
                    <a:pt x="122858" y="5584"/>
                  </a:moveTo>
                  <a:lnTo>
                    <a:pt x="1228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18" name="object 23118"/>
            <p:cNvSpPr/>
            <p:nvPr/>
          </p:nvSpPr>
          <p:spPr>
            <a:xfrm>
              <a:off x="10010166" y="27866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19" name="object 23119"/>
            <p:cNvSpPr/>
            <p:nvPr/>
          </p:nvSpPr>
          <p:spPr>
            <a:xfrm>
              <a:off x="9760726" y="2778274"/>
              <a:ext cx="250825" cy="34925"/>
            </a:xfrm>
            <a:custGeom>
              <a:avLst/>
              <a:gdLst/>
              <a:ahLst/>
              <a:cxnLst/>
              <a:rect l="l" t="t" r="r" b="b"/>
              <a:pathLst>
                <a:path w="250825" h="34925">
                  <a:moveTo>
                    <a:pt x="250370" y="9307"/>
                  </a:moveTo>
                  <a:lnTo>
                    <a:pt x="250370" y="8376"/>
                  </a:lnTo>
                </a:path>
                <a:path w="250825" h="34925">
                  <a:moveTo>
                    <a:pt x="250370" y="8376"/>
                  </a:moveTo>
                  <a:lnTo>
                    <a:pt x="249439" y="8376"/>
                  </a:lnTo>
                </a:path>
                <a:path w="250825" h="34925">
                  <a:moveTo>
                    <a:pt x="122858" y="1861"/>
                  </a:moveTo>
                  <a:lnTo>
                    <a:pt x="67944" y="0"/>
                  </a:lnTo>
                </a:path>
                <a:path w="250825" h="34925">
                  <a:moveTo>
                    <a:pt x="67944" y="0"/>
                  </a:moveTo>
                  <a:lnTo>
                    <a:pt x="13961" y="930"/>
                  </a:lnTo>
                </a:path>
                <a:path w="250825" h="34925">
                  <a:moveTo>
                    <a:pt x="13961" y="930"/>
                  </a:moveTo>
                  <a:lnTo>
                    <a:pt x="0" y="1861"/>
                  </a:lnTo>
                </a:path>
                <a:path w="250825" h="34925">
                  <a:moveTo>
                    <a:pt x="41883" y="34437"/>
                  </a:moveTo>
                  <a:lnTo>
                    <a:pt x="55844" y="34437"/>
                  </a:lnTo>
                </a:path>
                <a:path w="250825" h="34925">
                  <a:moveTo>
                    <a:pt x="55844" y="34437"/>
                  </a:moveTo>
                  <a:lnTo>
                    <a:pt x="77251" y="34437"/>
                  </a:lnTo>
                </a:path>
                <a:path w="250825" h="34925">
                  <a:moveTo>
                    <a:pt x="122858" y="9307"/>
                  </a:moveTo>
                  <a:lnTo>
                    <a:pt x="122858" y="1861"/>
                  </a:lnTo>
                </a:path>
                <a:path w="250825" h="34925">
                  <a:moveTo>
                    <a:pt x="0" y="1861"/>
                  </a:moveTo>
                  <a:lnTo>
                    <a:pt x="0" y="9307"/>
                  </a:lnTo>
                </a:path>
                <a:path w="250825" h="34925">
                  <a:moveTo>
                    <a:pt x="0" y="9307"/>
                  </a:moveTo>
                  <a:lnTo>
                    <a:pt x="0" y="7445"/>
                  </a:lnTo>
                </a:path>
                <a:path w="250825" h="34925">
                  <a:moveTo>
                    <a:pt x="0" y="7445"/>
                  </a:moveTo>
                  <a:lnTo>
                    <a:pt x="0" y="4653"/>
                  </a:lnTo>
                </a:path>
                <a:path w="250825" h="34925">
                  <a:moveTo>
                    <a:pt x="0" y="4653"/>
                  </a:moveTo>
                  <a:lnTo>
                    <a:pt x="0" y="1861"/>
                  </a:lnTo>
                </a:path>
                <a:path w="250825" h="34925">
                  <a:moveTo>
                    <a:pt x="122858" y="1861"/>
                  </a:moveTo>
                  <a:lnTo>
                    <a:pt x="122858" y="4653"/>
                  </a:lnTo>
                </a:path>
                <a:path w="250825" h="34925">
                  <a:moveTo>
                    <a:pt x="122858" y="4653"/>
                  </a:moveTo>
                  <a:lnTo>
                    <a:pt x="122858" y="7445"/>
                  </a:lnTo>
                </a:path>
                <a:path w="250825" h="34925">
                  <a:moveTo>
                    <a:pt x="122858" y="7445"/>
                  </a:moveTo>
                  <a:lnTo>
                    <a:pt x="122858" y="93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20" name="object 23120"/>
            <p:cNvSpPr/>
            <p:nvPr/>
          </p:nvSpPr>
          <p:spPr>
            <a:xfrm>
              <a:off x="9759785" y="27792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21" name="object 23121"/>
            <p:cNvSpPr/>
            <p:nvPr/>
          </p:nvSpPr>
          <p:spPr>
            <a:xfrm>
              <a:off x="9760726" y="278013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  <a:path w="1270" h="1269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22" name="object 23122"/>
            <p:cNvSpPr/>
            <p:nvPr/>
          </p:nvSpPr>
          <p:spPr>
            <a:xfrm>
              <a:off x="9760724" y="2780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23" name="object 23123"/>
            <p:cNvSpPr/>
            <p:nvPr/>
          </p:nvSpPr>
          <p:spPr>
            <a:xfrm>
              <a:off x="9761657" y="2781066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4">
                  <a:moveTo>
                    <a:pt x="0" y="0"/>
                  </a:moveTo>
                  <a:lnTo>
                    <a:pt x="930" y="0"/>
                  </a:lnTo>
                </a:path>
                <a:path w="121284">
                  <a:moveTo>
                    <a:pt x="930" y="0"/>
                  </a:moveTo>
                  <a:lnTo>
                    <a:pt x="12099" y="0"/>
                  </a:lnTo>
                </a:path>
                <a:path w="121284">
                  <a:moveTo>
                    <a:pt x="12099" y="0"/>
                  </a:moveTo>
                  <a:lnTo>
                    <a:pt x="23268" y="0"/>
                  </a:lnTo>
                </a:path>
                <a:path w="121284">
                  <a:moveTo>
                    <a:pt x="97728" y="0"/>
                  </a:moveTo>
                  <a:lnTo>
                    <a:pt x="108897" y="0"/>
                  </a:lnTo>
                </a:path>
                <a:path w="121284">
                  <a:moveTo>
                    <a:pt x="108897" y="0"/>
                  </a:moveTo>
                  <a:lnTo>
                    <a:pt x="12099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24" name="object 23124"/>
            <p:cNvSpPr/>
            <p:nvPr/>
          </p:nvSpPr>
          <p:spPr>
            <a:xfrm>
              <a:off x="9881717" y="2780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25" name="object 23125"/>
            <p:cNvSpPr/>
            <p:nvPr/>
          </p:nvSpPr>
          <p:spPr>
            <a:xfrm>
              <a:off x="9882654" y="278013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930" y="930"/>
                  </a:lnTo>
                </a:path>
                <a:path w="1270" h="1269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26" name="object 23126"/>
            <p:cNvSpPr/>
            <p:nvPr/>
          </p:nvSpPr>
          <p:spPr>
            <a:xfrm>
              <a:off x="9882644" y="27792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27" name="object 23127"/>
            <p:cNvSpPr/>
            <p:nvPr/>
          </p:nvSpPr>
          <p:spPr>
            <a:xfrm>
              <a:off x="9784926" y="2781066"/>
              <a:ext cx="74930" cy="1270"/>
            </a:xfrm>
            <a:custGeom>
              <a:avLst/>
              <a:gdLst/>
              <a:ahLst/>
              <a:cxnLst/>
              <a:rect l="l" t="t" r="r" b="b"/>
              <a:pathLst>
                <a:path w="74929" h="1269">
                  <a:moveTo>
                    <a:pt x="0" y="0"/>
                  </a:moveTo>
                  <a:lnTo>
                    <a:pt x="14891" y="930"/>
                  </a:lnTo>
                </a:path>
                <a:path w="74929" h="1269">
                  <a:moveTo>
                    <a:pt x="14891" y="930"/>
                  </a:moveTo>
                  <a:lnTo>
                    <a:pt x="29783" y="930"/>
                  </a:lnTo>
                </a:path>
                <a:path w="74929" h="1269">
                  <a:moveTo>
                    <a:pt x="29783" y="930"/>
                  </a:moveTo>
                  <a:lnTo>
                    <a:pt x="44675" y="930"/>
                  </a:lnTo>
                </a:path>
                <a:path w="74929" h="1269">
                  <a:moveTo>
                    <a:pt x="44675" y="930"/>
                  </a:moveTo>
                  <a:lnTo>
                    <a:pt x="59567" y="930"/>
                  </a:lnTo>
                </a:path>
                <a:path w="74929" h="1269">
                  <a:moveTo>
                    <a:pt x="59567" y="930"/>
                  </a:moveTo>
                  <a:lnTo>
                    <a:pt x="7445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28" name="object 23128"/>
            <p:cNvSpPr/>
            <p:nvPr/>
          </p:nvSpPr>
          <p:spPr>
            <a:xfrm>
              <a:off x="9882654" y="2785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29" name="object 23129"/>
            <p:cNvSpPr/>
            <p:nvPr/>
          </p:nvSpPr>
          <p:spPr>
            <a:xfrm>
              <a:off x="9882654" y="27866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30" name="object 23130"/>
            <p:cNvSpPr/>
            <p:nvPr/>
          </p:nvSpPr>
          <p:spPr>
            <a:xfrm>
              <a:off x="9881717" y="2785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31" name="object 23131"/>
            <p:cNvSpPr/>
            <p:nvPr/>
          </p:nvSpPr>
          <p:spPr>
            <a:xfrm>
              <a:off x="9761657" y="2783859"/>
              <a:ext cx="121285" cy="3175"/>
            </a:xfrm>
            <a:custGeom>
              <a:avLst/>
              <a:gdLst/>
              <a:ahLst/>
              <a:cxnLst/>
              <a:rect l="l" t="t" r="r" b="b"/>
              <a:pathLst>
                <a:path w="121284" h="3175">
                  <a:moveTo>
                    <a:pt x="120996" y="2792"/>
                  </a:moveTo>
                  <a:lnTo>
                    <a:pt x="103312" y="1861"/>
                  </a:lnTo>
                </a:path>
                <a:path w="121284" h="3175">
                  <a:moveTo>
                    <a:pt x="103312" y="1861"/>
                  </a:moveTo>
                  <a:lnTo>
                    <a:pt x="86559" y="930"/>
                  </a:lnTo>
                </a:path>
                <a:path w="121284" h="3175">
                  <a:moveTo>
                    <a:pt x="86559" y="930"/>
                  </a:moveTo>
                  <a:lnTo>
                    <a:pt x="68875" y="0"/>
                  </a:lnTo>
                </a:path>
                <a:path w="121284" h="3175">
                  <a:moveTo>
                    <a:pt x="68875" y="0"/>
                  </a:moveTo>
                  <a:lnTo>
                    <a:pt x="52121" y="0"/>
                  </a:lnTo>
                </a:path>
                <a:path w="121284" h="3175">
                  <a:moveTo>
                    <a:pt x="52121" y="0"/>
                  </a:moveTo>
                  <a:lnTo>
                    <a:pt x="35368" y="930"/>
                  </a:lnTo>
                </a:path>
                <a:path w="121284" h="3175">
                  <a:moveTo>
                    <a:pt x="35368" y="930"/>
                  </a:moveTo>
                  <a:lnTo>
                    <a:pt x="17684" y="1861"/>
                  </a:lnTo>
                </a:path>
                <a:path w="121284" h="3175">
                  <a:moveTo>
                    <a:pt x="17684" y="1861"/>
                  </a:moveTo>
                  <a:lnTo>
                    <a:pt x="930" y="2792"/>
                  </a:lnTo>
                </a:path>
                <a:path w="121284" h="3175">
                  <a:moveTo>
                    <a:pt x="930" y="2792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32" name="object 23132"/>
            <p:cNvSpPr/>
            <p:nvPr/>
          </p:nvSpPr>
          <p:spPr>
            <a:xfrm>
              <a:off x="9760724" y="2785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33" name="object 23133"/>
            <p:cNvSpPr/>
            <p:nvPr/>
          </p:nvSpPr>
          <p:spPr>
            <a:xfrm>
              <a:off x="9760726" y="27866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34" name="object 23134"/>
            <p:cNvSpPr/>
            <p:nvPr/>
          </p:nvSpPr>
          <p:spPr>
            <a:xfrm>
              <a:off x="9759795" y="2785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35" name="object 23135"/>
            <p:cNvSpPr/>
            <p:nvPr/>
          </p:nvSpPr>
          <p:spPr>
            <a:xfrm>
              <a:off x="9760726" y="27866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36" name="object 23136"/>
            <p:cNvSpPr/>
            <p:nvPr/>
          </p:nvSpPr>
          <p:spPr>
            <a:xfrm>
              <a:off x="9759795" y="27866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37" name="object 23137"/>
            <p:cNvSpPr/>
            <p:nvPr/>
          </p:nvSpPr>
          <p:spPr>
            <a:xfrm>
              <a:off x="9760726" y="2787582"/>
              <a:ext cx="123189" cy="24765"/>
            </a:xfrm>
            <a:custGeom>
              <a:avLst/>
              <a:gdLst/>
              <a:ahLst/>
              <a:cxnLst/>
              <a:rect l="l" t="t" r="r" b="b"/>
              <a:pathLst>
                <a:path w="123190" h="24764">
                  <a:moveTo>
                    <a:pt x="0" y="0"/>
                  </a:moveTo>
                  <a:lnTo>
                    <a:pt x="0" y="5584"/>
                  </a:lnTo>
                </a:path>
                <a:path w="123190" h="24764">
                  <a:moveTo>
                    <a:pt x="0" y="5584"/>
                  </a:moveTo>
                  <a:lnTo>
                    <a:pt x="0" y="10238"/>
                  </a:lnTo>
                </a:path>
                <a:path w="123190" h="24764">
                  <a:moveTo>
                    <a:pt x="0" y="10238"/>
                  </a:moveTo>
                  <a:lnTo>
                    <a:pt x="0" y="13961"/>
                  </a:lnTo>
                </a:path>
                <a:path w="123190" h="24764">
                  <a:moveTo>
                    <a:pt x="0" y="13961"/>
                  </a:moveTo>
                  <a:lnTo>
                    <a:pt x="0" y="17684"/>
                  </a:lnTo>
                </a:path>
                <a:path w="123190" h="24764">
                  <a:moveTo>
                    <a:pt x="0" y="17684"/>
                  </a:moveTo>
                  <a:lnTo>
                    <a:pt x="0" y="20476"/>
                  </a:lnTo>
                </a:path>
                <a:path w="123190" h="24764">
                  <a:moveTo>
                    <a:pt x="0" y="20476"/>
                  </a:moveTo>
                  <a:lnTo>
                    <a:pt x="0" y="23268"/>
                  </a:lnTo>
                </a:path>
                <a:path w="123190" h="24764">
                  <a:moveTo>
                    <a:pt x="0" y="23268"/>
                  </a:moveTo>
                  <a:lnTo>
                    <a:pt x="0" y="24199"/>
                  </a:lnTo>
                </a:path>
                <a:path w="123190" h="24764">
                  <a:moveTo>
                    <a:pt x="122858" y="24199"/>
                  </a:moveTo>
                  <a:lnTo>
                    <a:pt x="122858" y="23268"/>
                  </a:lnTo>
                </a:path>
                <a:path w="123190" h="24764">
                  <a:moveTo>
                    <a:pt x="122858" y="23268"/>
                  </a:moveTo>
                  <a:lnTo>
                    <a:pt x="122858" y="20476"/>
                  </a:lnTo>
                </a:path>
                <a:path w="123190" h="24764">
                  <a:moveTo>
                    <a:pt x="122858" y="20476"/>
                  </a:moveTo>
                  <a:lnTo>
                    <a:pt x="122858" y="17684"/>
                  </a:lnTo>
                </a:path>
                <a:path w="123190" h="24764">
                  <a:moveTo>
                    <a:pt x="122858" y="17684"/>
                  </a:moveTo>
                  <a:lnTo>
                    <a:pt x="122858" y="13961"/>
                  </a:lnTo>
                </a:path>
                <a:path w="123190" h="24764">
                  <a:moveTo>
                    <a:pt x="122858" y="13961"/>
                  </a:moveTo>
                  <a:lnTo>
                    <a:pt x="122858" y="10238"/>
                  </a:lnTo>
                </a:path>
                <a:path w="123190" h="24764">
                  <a:moveTo>
                    <a:pt x="122858" y="10238"/>
                  </a:moveTo>
                  <a:lnTo>
                    <a:pt x="122858" y="5584"/>
                  </a:lnTo>
                </a:path>
                <a:path w="123190" h="24764">
                  <a:moveTo>
                    <a:pt x="122858" y="5584"/>
                  </a:moveTo>
                  <a:lnTo>
                    <a:pt x="1228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38" name="object 23138"/>
            <p:cNvSpPr/>
            <p:nvPr/>
          </p:nvSpPr>
          <p:spPr>
            <a:xfrm>
              <a:off x="9882654" y="27866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39" name="object 23139"/>
            <p:cNvSpPr/>
            <p:nvPr/>
          </p:nvSpPr>
          <p:spPr>
            <a:xfrm>
              <a:off x="9883585" y="27866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40" name="object 23140"/>
            <p:cNvSpPr/>
            <p:nvPr/>
          </p:nvSpPr>
          <p:spPr>
            <a:xfrm>
              <a:off x="9882654" y="2785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41" name="object 23141"/>
            <p:cNvSpPr/>
            <p:nvPr/>
          </p:nvSpPr>
          <p:spPr>
            <a:xfrm>
              <a:off x="9759796" y="2797820"/>
              <a:ext cx="125095" cy="1905"/>
            </a:xfrm>
            <a:custGeom>
              <a:avLst/>
              <a:gdLst/>
              <a:ahLst/>
              <a:cxnLst/>
              <a:rect l="l" t="t" r="r" b="b"/>
              <a:pathLst>
                <a:path w="125095" h="1905">
                  <a:moveTo>
                    <a:pt x="0" y="1861"/>
                  </a:moveTo>
                  <a:lnTo>
                    <a:pt x="930" y="1861"/>
                  </a:lnTo>
                </a:path>
                <a:path w="125095" h="1905">
                  <a:moveTo>
                    <a:pt x="123789" y="1861"/>
                  </a:moveTo>
                  <a:lnTo>
                    <a:pt x="124719" y="1861"/>
                  </a:lnTo>
                </a:path>
                <a:path w="125095" h="1905">
                  <a:moveTo>
                    <a:pt x="124719" y="0"/>
                  </a:moveTo>
                  <a:lnTo>
                    <a:pt x="123789" y="0"/>
                  </a:lnTo>
                </a:path>
                <a:path w="125095" h="1905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142" name="object 23142"/>
          <p:cNvSpPr/>
          <p:nvPr/>
        </p:nvSpPr>
        <p:spPr>
          <a:xfrm>
            <a:off x="9760727" y="2920678"/>
            <a:ext cx="123189" cy="0"/>
          </a:xfrm>
          <a:custGeom>
            <a:avLst/>
            <a:gdLst/>
            <a:ahLst/>
            <a:cxnLst/>
            <a:rect l="l" t="t" r="r" b="b"/>
            <a:pathLst>
              <a:path w="123190">
                <a:moveTo>
                  <a:pt x="0" y="0"/>
                </a:moveTo>
                <a:lnTo>
                  <a:pt x="12285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43" name="object 23143"/>
          <p:cNvSpPr/>
          <p:nvPr/>
        </p:nvSpPr>
        <p:spPr>
          <a:xfrm>
            <a:off x="9762588" y="2812712"/>
            <a:ext cx="119380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1191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144" name="object 23144"/>
          <p:cNvGrpSpPr/>
          <p:nvPr/>
        </p:nvGrpSpPr>
        <p:grpSpPr>
          <a:xfrm>
            <a:off x="9759795" y="2918816"/>
            <a:ext cx="1905" cy="3175"/>
            <a:chOff x="9759795" y="2918816"/>
            <a:chExt cx="1905" cy="3175"/>
          </a:xfrm>
        </p:grpSpPr>
        <p:sp>
          <p:nvSpPr>
            <p:cNvPr id="23145" name="object 23145"/>
            <p:cNvSpPr/>
            <p:nvPr/>
          </p:nvSpPr>
          <p:spPr>
            <a:xfrm>
              <a:off x="9759785" y="29197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46" name="object 23146"/>
            <p:cNvSpPr/>
            <p:nvPr/>
          </p:nvSpPr>
          <p:spPr>
            <a:xfrm>
              <a:off x="9760726" y="29197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47" name="object 23147"/>
            <p:cNvSpPr/>
            <p:nvPr/>
          </p:nvSpPr>
          <p:spPr>
            <a:xfrm>
              <a:off x="9759795" y="291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48" name="object 23148"/>
            <p:cNvSpPr/>
            <p:nvPr/>
          </p:nvSpPr>
          <p:spPr>
            <a:xfrm>
              <a:off x="9760726" y="29188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149" name="object 23149"/>
          <p:cNvGrpSpPr/>
          <p:nvPr/>
        </p:nvGrpSpPr>
        <p:grpSpPr>
          <a:xfrm>
            <a:off x="9882654" y="2918816"/>
            <a:ext cx="1905" cy="3175"/>
            <a:chOff x="9882654" y="2918816"/>
            <a:chExt cx="1905" cy="3175"/>
          </a:xfrm>
        </p:grpSpPr>
        <p:sp>
          <p:nvSpPr>
            <p:cNvPr id="23150" name="object 23150"/>
            <p:cNvSpPr/>
            <p:nvPr/>
          </p:nvSpPr>
          <p:spPr>
            <a:xfrm>
              <a:off x="9883585" y="29188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51" name="object 23151"/>
            <p:cNvSpPr/>
            <p:nvPr/>
          </p:nvSpPr>
          <p:spPr>
            <a:xfrm>
              <a:off x="9882654" y="291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52" name="object 23152"/>
            <p:cNvSpPr/>
            <p:nvPr/>
          </p:nvSpPr>
          <p:spPr>
            <a:xfrm>
              <a:off x="9883585" y="29197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53" name="object 23153"/>
            <p:cNvSpPr/>
            <p:nvPr/>
          </p:nvSpPr>
          <p:spPr>
            <a:xfrm>
              <a:off x="9882644" y="29197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154" name="object 23154"/>
          <p:cNvGrpSpPr/>
          <p:nvPr/>
        </p:nvGrpSpPr>
        <p:grpSpPr>
          <a:xfrm>
            <a:off x="9753280" y="2774551"/>
            <a:ext cx="11430" cy="145415"/>
            <a:chOff x="9753280" y="2774551"/>
            <a:chExt cx="11430" cy="145415"/>
          </a:xfrm>
        </p:grpSpPr>
        <p:sp>
          <p:nvSpPr>
            <p:cNvPr id="23155" name="object 23155"/>
            <p:cNvSpPr/>
            <p:nvPr/>
          </p:nvSpPr>
          <p:spPr>
            <a:xfrm>
              <a:off x="9754211" y="2775482"/>
              <a:ext cx="9525" cy="142875"/>
            </a:xfrm>
            <a:custGeom>
              <a:avLst/>
              <a:gdLst/>
              <a:ahLst/>
              <a:cxnLst/>
              <a:rect l="l" t="t" r="r" b="b"/>
              <a:pathLst>
                <a:path w="9525" h="142875">
                  <a:moveTo>
                    <a:pt x="6515" y="1861"/>
                  </a:moveTo>
                  <a:lnTo>
                    <a:pt x="5584" y="930"/>
                  </a:lnTo>
                </a:path>
                <a:path w="9525" h="142875">
                  <a:moveTo>
                    <a:pt x="5584" y="930"/>
                  </a:moveTo>
                  <a:lnTo>
                    <a:pt x="4653" y="0"/>
                  </a:lnTo>
                </a:path>
                <a:path w="9525" h="142875">
                  <a:moveTo>
                    <a:pt x="4653" y="0"/>
                  </a:moveTo>
                  <a:lnTo>
                    <a:pt x="2792" y="930"/>
                  </a:lnTo>
                </a:path>
                <a:path w="9525" h="142875">
                  <a:moveTo>
                    <a:pt x="2792" y="930"/>
                  </a:moveTo>
                  <a:lnTo>
                    <a:pt x="2792" y="2792"/>
                  </a:lnTo>
                </a:path>
                <a:path w="9525" h="142875">
                  <a:moveTo>
                    <a:pt x="0" y="37229"/>
                  </a:moveTo>
                  <a:lnTo>
                    <a:pt x="0" y="41883"/>
                  </a:lnTo>
                </a:path>
                <a:path w="9525" h="142875">
                  <a:moveTo>
                    <a:pt x="0" y="41883"/>
                  </a:moveTo>
                  <a:lnTo>
                    <a:pt x="0" y="48398"/>
                  </a:lnTo>
                </a:path>
                <a:path w="9525" h="142875">
                  <a:moveTo>
                    <a:pt x="0" y="48398"/>
                  </a:moveTo>
                  <a:lnTo>
                    <a:pt x="0" y="49329"/>
                  </a:lnTo>
                </a:path>
                <a:path w="9525" h="142875">
                  <a:moveTo>
                    <a:pt x="9307" y="49329"/>
                  </a:moveTo>
                  <a:lnTo>
                    <a:pt x="9307" y="43745"/>
                  </a:lnTo>
                </a:path>
                <a:path w="9525" h="142875">
                  <a:moveTo>
                    <a:pt x="9307" y="43745"/>
                  </a:moveTo>
                  <a:lnTo>
                    <a:pt x="9307" y="38160"/>
                  </a:lnTo>
                </a:path>
                <a:path w="9525" h="142875">
                  <a:moveTo>
                    <a:pt x="9307" y="38160"/>
                  </a:moveTo>
                  <a:lnTo>
                    <a:pt x="9307" y="37229"/>
                  </a:lnTo>
                </a:path>
                <a:path w="9525" h="142875">
                  <a:moveTo>
                    <a:pt x="0" y="49329"/>
                  </a:moveTo>
                  <a:lnTo>
                    <a:pt x="0" y="130304"/>
                  </a:lnTo>
                </a:path>
                <a:path w="9525" h="142875">
                  <a:moveTo>
                    <a:pt x="9307" y="130304"/>
                  </a:moveTo>
                  <a:lnTo>
                    <a:pt x="9307" y="49329"/>
                  </a:lnTo>
                </a:path>
                <a:path w="9525" h="142875">
                  <a:moveTo>
                    <a:pt x="0" y="130304"/>
                  </a:moveTo>
                  <a:lnTo>
                    <a:pt x="0" y="135888"/>
                  </a:lnTo>
                </a:path>
                <a:path w="9525" h="142875">
                  <a:moveTo>
                    <a:pt x="0" y="135888"/>
                  </a:moveTo>
                  <a:lnTo>
                    <a:pt x="0" y="141473"/>
                  </a:lnTo>
                </a:path>
                <a:path w="9525" h="142875">
                  <a:moveTo>
                    <a:pt x="0" y="141473"/>
                  </a:moveTo>
                  <a:lnTo>
                    <a:pt x="0" y="142404"/>
                  </a:lnTo>
                </a:path>
                <a:path w="9525" h="142875">
                  <a:moveTo>
                    <a:pt x="9307" y="142404"/>
                  </a:moveTo>
                  <a:lnTo>
                    <a:pt x="9307" y="137750"/>
                  </a:lnTo>
                </a:path>
                <a:path w="9525" h="142875">
                  <a:moveTo>
                    <a:pt x="9307" y="137750"/>
                  </a:moveTo>
                  <a:lnTo>
                    <a:pt x="9307" y="132165"/>
                  </a:lnTo>
                </a:path>
                <a:path w="9525" h="142875">
                  <a:moveTo>
                    <a:pt x="9307" y="132165"/>
                  </a:moveTo>
                  <a:lnTo>
                    <a:pt x="9307" y="130304"/>
                  </a:lnTo>
                </a:path>
                <a:path w="9525" h="142875">
                  <a:moveTo>
                    <a:pt x="0" y="38160"/>
                  </a:moveTo>
                  <a:lnTo>
                    <a:pt x="0" y="372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56" name="object 23156"/>
            <p:cNvSpPr/>
            <p:nvPr/>
          </p:nvSpPr>
          <p:spPr>
            <a:xfrm>
              <a:off x="9753270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57" name="object 23157"/>
            <p:cNvSpPr/>
            <p:nvPr/>
          </p:nvSpPr>
          <p:spPr>
            <a:xfrm>
              <a:off x="9754211" y="281271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58" name="object 23158"/>
            <p:cNvSpPr/>
            <p:nvPr/>
          </p:nvSpPr>
          <p:spPr>
            <a:xfrm>
              <a:off x="9754211" y="28117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59" name="object 23159"/>
            <p:cNvSpPr/>
            <p:nvPr/>
          </p:nvSpPr>
          <p:spPr>
            <a:xfrm>
              <a:off x="9755142" y="2811781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0" y="930"/>
                  </a:moveTo>
                  <a:lnTo>
                    <a:pt x="3722" y="0"/>
                  </a:lnTo>
                </a:path>
                <a:path w="7620" h="1269">
                  <a:moveTo>
                    <a:pt x="3722" y="0"/>
                  </a:moveTo>
                  <a:lnTo>
                    <a:pt x="7445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60" name="object 23160"/>
            <p:cNvSpPr/>
            <p:nvPr/>
          </p:nvSpPr>
          <p:spPr>
            <a:xfrm>
              <a:off x="9761652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61" name="object 23161"/>
            <p:cNvSpPr/>
            <p:nvPr/>
          </p:nvSpPr>
          <p:spPr>
            <a:xfrm>
              <a:off x="9762588" y="281271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62" name="object 23162"/>
            <p:cNvSpPr/>
            <p:nvPr/>
          </p:nvSpPr>
          <p:spPr>
            <a:xfrm>
              <a:off x="9762579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63" name="object 23163"/>
            <p:cNvSpPr/>
            <p:nvPr/>
          </p:nvSpPr>
          <p:spPr>
            <a:xfrm>
              <a:off x="9763519" y="28127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64" name="object 23164"/>
            <p:cNvSpPr/>
            <p:nvPr/>
          </p:nvSpPr>
          <p:spPr>
            <a:xfrm>
              <a:off x="9762579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65" name="object 23165"/>
            <p:cNvSpPr/>
            <p:nvPr/>
          </p:nvSpPr>
          <p:spPr>
            <a:xfrm>
              <a:off x="9762588" y="29178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66" name="object 23166"/>
            <p:cNvSpPr/>
            <p:nvPr/>
          </p:nvSpPr>
          <p:spPr>
            <a:xfrm>
              <a:off x="9761657" y="29169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67" name="object 23167"/>
            <p:cNvSpPr/>
            <p:nvPr/>
          </p:nvSpPr>
          <p:spPr>
            <a:xfrm>
              <a:off x="9754211" y="291788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8376" y="0"/>
                  </a:moveTo>
                  <a:lnTo>
                    <a:pt x="8376" y="930"/>
                  </a:lnTo>
                </a:path>
                <a:path w="8890" h="1269">
                  <a:moveTo>
                    <a:pt x="8376" y="930"/>
                  </a:moveTo>
                  <a:lnTo>
                    <a:pt x="4653" y="930"/>
                  </a:lnTo>
                </a:path>
                <a:path w="8890" h="1269">
                  <a:moveTo>
                    <a:pt x="4653" y="930"/>
                  </a:moveTo>
                  <a:lnTo>
                    <a:pt x="930" y="930"/>
                  </a:lnTo>
                </a:path>
                <a:path w="8890" h="1269">
                  <a:moveTo>
                    <a:pt x="930" y="930"/>
                  </a:moveTo>
                  <a:lnTo>
                    <a:pt x="930" y="0"/>
                  </a:lnTo>
                </a:path>
                <a:path w="8890" h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68" name="object 23168"/>
            <p:cNvSpPr/>
            <p:nvPr/>
          </p:nvSpPr>
          <p:spPr>
            <a:xfrm>
              <a:off x="9753270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169" name="object 23169"/>
          <p:cNvGrpSpPr/>
          <p:nvPr/>
        </p:nvGrpSpPr>
        <p:grpSpPr>
          <a:xfrm>
            <a:off x="10134886" y="2774551"/>
            <a:ext cx="10795" cy="145415"/>
            <a:chOff x="10134886" y="2774551"/>
            <a:chExt cx="10795" cy="145415"/>
          </a:xfrm>
        </p:grpSpPr>
        <p:sp>
          <p:nvSpPr>
            <p:cNvPr id="23170" name="object 23170"/>
            <p:cNvSpPr/>
            <p:nvPr/>
          </p:nvSpPr>
          <p:spPr>
            <a:xfrm>
              <a:off x="10135817" y="2775482"/>
              <a:ext cx="8890" cy="142875"/>
            </a:xfrm>
            <a:custGeom>
              <a:avLst/>
              <a:gdLst/>
              <a:ahLst/>
              <a:cxnLst/>
              <a:rect l="l" t="t" r="r" b="b"/>
              <a:pathLst>
                <a:path w="8890" h="142875">
                  <a:moveTo>
                    <a:pt x="3722" y="0"/>
                  </a:moveTo>
                  <a:lnTo>
                    <a:pt x="2792" y="930"/>
                  </a:lnTo>
                </a:path>
                <a:path w="8890" h="142875">
                  <a:moveTo>
                    <a:pt x="2792" y="930"/>
                  </a:moveTo>
                  <a:lnTo>
                    <a:pt x="1861" y="2792"/>
                  </a:lnTo>
                </a:path>
                <a:path w="8890" h="142875">
                  <a:moveTo>
                    <a:pt x="6515" y="1861"/>
                  </a:moveTo>
                  <a:lnTo>
                    <a:pt x="5584" y="930"/>
                  </a:lnTo>
                </a:path>
                <a:path w="8890" h="142875">
                  <a:moveTo>
                    <a:pt x="5584" y="930"/>
                  </a:moveTo>
                  <a:lnTo>
                    <a:pt x="3722" y="0"/>
                  </a:lnTo>
                </a:path>
                <a:path w="8890" h="142875">
                  <a:moveTo>
                    <a:pt x="8376" y="49329"/>
                  </a:moveTo>
                  <a:lnTo>
                    <a:pt x="8376" y="43745"/>
                  </a:lnTo>
                </a:path>
                <a:path w="8890" h="142875">
                  <a:moveTo>
                    <a:pt x="8376" y="43745"/>
                  </a:moveTo>
                  <a:lnTo>
                    <a:pt x="8376" y="38160"/>
                  </a:lnTo>
                </a:path>
                <a:path w="8890" h="142875">
                  <a:moveTo>
                    <a:pt x="8376" y="38160"/>
                  </a:moveTo>
                  <a:lnTo>
                    <a:pt x="8376" y="37229"/>
                  </a:lnTo>
                </a:path>
                <a:path w="8890" h="142875">
                  <a:moveTo>
                    <a:pt x="0" y="37229"/>
                  </a:moveTo>
                  <a:lnTo>
                    <a:pt x="0" y="41883"/>
                  </a:lnTo>
                </a:path>
                <a:path w="8890" h="142875">
                  <a:moveTo>
                    <a:pt x="0" y="41883"/>
                  </a:moveTo>
                  <a:lnTo>
                    <a:pt x="0" y="48398"/>
                  </a:lnTo>
                </a:path>
                <a:path w="8890" h="142875">
                  <a:moveTo>
                    <a:pt x="0" y="48398"/>
                  </a:moveTo>
                  <a:lnTo>
                    <a:pt x="0" y="49329"/>
                  </a:lnTo>
                </a:path>
                <a:path w="8890" h="142875">
                  <a:moveTo>
                    <a:pt x="8376" y="130304"/>
                  </a:moveTo>
                  <a:lnTo>
                    <a:pt x="8376" y="49329"/>
                  </a:lnTo>
                </a:path>
                <a:path w="8890" h="142875">
                  <a:moveTo>
                    <a:pt x="0" y="49329"/>
                  </a:moveTo>
                  <a:lnTo>
                    <a:pt x="0" y="130304"/>
                  </a:lnTo>
                </a:path>
                <a:path w="8890" h="142875">
                  <a:moveTo>
                    <a:pt x="8376" y="142404"/>
                  </a:moveTo>
                  <a:lnTo>
                    <a:pt x="8376" y="137750"/>
                  </a:lnTo>
                </a:path>
                <a:path w="8890" h="142875">
                  <a:moveTo>
                    <a:pt x="8376" y="137750"/>
                  </a:moveTo>
                  <a:lnTo>
                    <a:pt x="8376" y="132165"/>
                  </a:lnTo>
                </a:path>
                <a:path w="8890" h="142875">
                  <a:moveTo>
                    <a:pt x="8376" y="132165"/>
                  </a:moveTo>
                  <a:lnTo>
                    <a:pt x="8376" y="130304"/>
                  </a:lnTo>
                </a:path>
                <a:path w="8890" h="142875">
                  <a:moveTo>
                    <a:pt x="0" y="130304"/>
                  </a:moveTo>
                  <a:lnTo>
                    <a:pt x="0" y="135888"/>
                  </a:lnTo>
                </a:path>
                <a:path w="8890" h="142875">
                  <a:moveTo>
                    <a:pt x="0" y="135888"/>
                  </a:moveTo>
                  <a:lnTo>
                    <a:pt x="0" y="141473"/>
                  </a:lnTo>
                </a:path>
                <a:path w="8890" h="142875">
                  <a:moveTo>
                    <a:pt x="0" y="141473"/>
                  </a:moveTo>
                  <a:lnTo>
                    <a:pt x="0" y="142404"/>
                  </a:lnTo>
                </a:path>
                <a:path w="8890" h="142875">
                  <a:moveTo>
                    <a:pt x="0" y="38160"/>
                  </a:moveTo>
                  <a:lnTo>
                    <a:pt x="0" y="372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71" name="object 23171"/>
            <p:cNvSpPr/>
            <p:nvPr/>
          </p:nvSpPr>
          <p:spPr>
            <a:xfrm>
              <a:off x="10134879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72" name="object 23172"/>
            <p:cNvSpPr/>
            <p:nvPr/>
          </p:nvSpPr>
          <p:spPr>
            <a:xfrm>
              <a:off x="10135817" y="2811781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0" y="930"/>
                  </a:moveTo>
                  <a:lnTo>
                    <a:pt x="3722" y="0"/>
                  </a:lnTo>
                </a:path>
                <a:path w="8890" h="1269">
                  <a:moveTo>
                    <a:pt x="3722" y="0"/>
                  </a:moveTo>
                  <a:lnTo>
                    <a:pt x="8376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73" name="object 23173"/>
            <p:cNvSpPr/>
            <p:nvPr/>
          </p:nvSpPr>
          <p:spPr>
            <a:xfrm>
              <a:off x="10143261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74" name="object 23174"/>
            <p:cNvSpPr/>
            <p:nvPr/>
          </p:nvSpPr>
          <p:spPr>
            <a:xfrm>
              <a:off x="10144193" y="28127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75" name="object 23175"/>
            <p:cNvSpPr/>
            <p:nvPr/>
          </p:nvSpPr>
          <p:spPr>
            <a:xfrm>
              <a:off x="10143261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76" name="object 23176"/>
            <p:cNvSpPr/>
            <p:nvPr/>
          </p:nvSpPr>
          <p:spPr>
            <a:xfrm>
              <a:off x="10135817" y="291788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8376" y="0"/>
                  </a:moveTo>
                  <a:lnTo>
                    <a:pt x="8376" y="930"/>
                  </a:lnTo>
                </a:path>
                <a:path w="8890" h="1269">
                  <a:moveTo>
                    <a:pt x="8376" y="930"/>
                  </a:moveTo>
                  <a:lnTo>
                    <a:pt x="3722" y="930"/>
                  </a:lnTo>
                </a:path>
                <a:path w="8890" h="1269">
                  <a:moveTo>
                    <a:pt x="3722" y="930"/>
                  </a:moveTo>
                  <a:lnTo>
                    <a:pt x="0" y="930"/>
                  </a:lnTo>
                </a:path>
                <a:path w="8890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77" name="object 23177"/>
            <p:cNvSpPr/>
            <p:nvPr/>
          </p:nvSpPr>
          <p:spPr>
            <a:xfrm>
              <a:off x="10134879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78" name="object 23178"/>
            <p:cNvSpPr/>
            <p:nvPr/>
          </p:nvSpPr>
          <p:spPr>
            <a:xfrm>
              <a:off x="10137678" y="2776413"/>
              <a:ext cx="5080" cy="40640"/>
            </a:xfrm>
            <a:custGeom>
              <a:avLst/>
              <a:gdLst/>
              <a:ahLst/>
              <a:cxnLst/>
              <a:rect l="l" t="t" r="r" b="b"/>
              <a:pathLst>
                <a:path w="5079" h="40639">
                  <a:moveTo>
                    <a:pt x="0" y="1861"/>
                  </a:moveTo>
                  <a:lnTo>
                    <a:pt x="0" y="35368"/>
                  </a:lnTo>
                </a:path>
                <a:path w="5079" h="40639">
                  <a:moveTo>
                    <a:pt x="0" y="37229"/>
                  </a:moveTo>
                  <a:lnTo>
                    <a:pt x="0" y="38160"/>
                  </a:lnTo>
                </a:path>
                <a:path w="5079" h="40639">
                  <a:moveTo>
                    <a:pt x="4653" y="38160"/>
                  </a:moveTo>
                  <a:lnTo>
                    <a:pt x="4653" y="37229"/>
                  </a:lnTo>
                </a:path>
                <a:path w="5079" h="40639">
                  <a:moveTo>
                    <a:pt x="4653" y="35368"/>
                  </a:moveTo>
                  <a:lnTo>
                    <a:pt x="4653" y="1861"/>
                  </a:lnTo>
                </a:path>
                <a:path w="5079" h="40639">
                  <a:moveTo>
                    <a:pt x="0" y="38160"/>
                  </a:moveTo>
                  <a:lnTo>
                    <a:pt x="0" y="40022"/>
                  </a:lnTo>
                </a:path>
                <a:path w="5079" h="40639">
                  <a:moveTo>
                    <a:pt x="4653" y="40022"/>
                  </a:moveTo>
                  <a:lnTo>
                    <a:pt x="4653" y="38160"/>
                  </a:lnTo>
                </a:path>
                <a:path w="5079" h="40639">
                  <a:moveTo>
                    <a:pt x="1861" y="0"/>
                  </a:moveTo>
                  <a:lnTo>
                    <a:pt x="2792" y="0"/>
                  </a:lnTo>
                </a:path>
                <a:path w="5079" h="40639">
                  <a:moveTo>
                    <a:pt x="2792" y="0"/>
                  </a:moveTo>
                  <a:lnTo>
                    <a:pt x="372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79" name="object 23179"/>
            <p:cNvSpPr/>
            <p:nvPr/>
          </p:nvSpPr>
          <p:spPr>
            <a:xfrm>
              <a:off x="10140470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80" name="object 23180"/>
            <p:cNvSpPr/>
            <p:nvPr/>
          </p:nvSpPr>
          <p:spPr>
            <a:xfrm>
              <a:off x="10137678" y="2776413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3722" y="0"/>
                  </a:moveTo>
                  <a:lnTo>
                    <a:pt x="3722" y="930"/>
                  </a:lnTo>
                </a:path>
                <a:path w="5079" h="1905">
                  <a:moveTo>
                    <a:pt x="3722" y="930"/>
                  </a:moveTo>
                  <a:lnTo>
                    <a:pt x="4653" y="930"/>
                  </a:lnTo>
                </a:path>
                <a:path w="5079" h="1905">
                  <a:moveTo>
                    <a:pt x="4653" y="930"/>
                  </a:moveTo>
                  <a:lnTo>
                    <a:pt x="4653" y="1861"/>
                  </a:lnTo>
                </a:path>
                <a:path w="5079" h="1905">
                  <a:moveTo>
                    <a:pt x="0" y="1861"/>
                  </a:moveTo>
                  <a:lnTo>
                    <a:pt x="0" y="930"/>
                  </a:lnTo>
                </a:path>
                <a:path w="5079" h="1905">
                  <a:moveTo>
                    <a:pt x="0" y="930"/>
                  </a:moveTo>
                  <a:lnTo>
                    <a:pt x="930" y="930"/>
                  </a:lnTo>
                </a:path>
                <a:path w="5079" h="1905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81" name="object 23181"/>
            <p:cNvSpPr/>
            <p:nvPr/>
          </p:nvSpPr>
          <p:spPr>
            <a:xfrm>
              <a:off x="10137678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82" name="object 23182"/>
            <p:cNvSpPr/>
            <p:nvPr/>
          </p:nvSpPr>
          <p:spPr>
            <a:xfrm>
              <a:off x="10138609" y="2776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83" name="object 23183"/>
            <p:cNvSpPr/>
            <p:nvPr/>
          </p:nvSpPr>
          <p:spPr>
            <a:xfrm>
              <a:off x="10138609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184" name="object 23184"/>
          <p:cNvSpPr/>
          <p:nvPr/>
        </p:nvSpPr>
        <p:spPr>
          <a:xfrm>
            <a:off x="10013889" y="279968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85" name="object 23185"/>
          <p:cNvSpPr/>
          <p:nvPr/>
        </p:nvSpPr>
        <p:spPr>
          <a:xfrm>
            <a:off x="10137678" y="2797820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5">
                <a:moveTo>
                  <a:pt x="0" y="1861"/>
                </a:moveTo>
                <a:lnTo>
                  <a:pt x="930" y="1861"/>
                </a:lnTo>
              </a:path>
              <a:path w="1270" h="1905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86" name="object 23186"/>
          <p:cNvSpPr/>
          <p:nvPr/>
        </p:nvSpPr>
        <p:spPr>
          <a:xfrm>
            <a:off x="10013889" y="279782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87" name="object 23187"/>
          <p:cNvSpPr/>
          <p:nvPr/>
        </p:nvSpPr>
        <p:spPr>
          <a:xfrm>
            <a:off x="10014820" y="2920678"/>
            <a:ext cx="123189" cy="0"/>
          </a:xfrm>
          <a:custGeom>
            <a:avLst/>
            <a:gdLst/>
            <a:ahLst/>
            <a:cxnLst/>
            <a:rect l="l" t="t" r="r" b="b"/>
            <a:pathLst>
              <a:path w="123190">
                <a:moveTo>
                  <a:pt x="0" y="0"/>
                </a:moveTo>
                <a:lnTo>
                  <a:pt x="12285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88" name="object 23188"/>
          <p:cNvSpPr/>
          <p:nvPr/>
        </p:nvSpPr>
        <p:spPr>
          <a:xfrm>
            <a:off x="10016682" y="2812712"/>
            <a:ext cx="119380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1191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189" name="object 23189"/>
          <p:cNvGrpSpPr/>
          <p:nvPr/>
        </p:nvGrpSpPr>
        <p:grpSpPr>
          <a:xfrm>
            <a:off x="10013889" y="2918816"/>
            <a:ext cx="1905" cy="3175"/>
            <a:chOff x="10013889" y="2918816"/>
            <a:chExt cx="1905" cy="3175"/>
          </a:xfrm>
        </p:grpSpPr>
        <p:sp>
          <p:nvSpPr>
            <p:cNvPr id="23190" name="object 23190"/>
            <p:cNvSpPr/>
            <p:nvPr/>
          </p:nvSpPr>
          <p:spPr>
            <a:xfrm>
              <a:off x="10013887" y="29197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91" name="object 23191"/>
            <p:cNvSpPr/>
            <p:nvPr/>
          </p:nvSpPr>
          <p:spPr>
            <a:xfrm>
              <a:off x="10014820" y="29197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92" name="object 23192"/>
            <p:cNvSpPr/>
            <p:nvPr/>
          </p:nvSpPr>
          <p:spPr>
            <a:xfrm>
              <a:off x="10013889" y="291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93" name="object 23193"/>
            <p:cNvSpPr/>
            <p:nvPr/>
          </p:nvSpPr>
          <p:spPr>
            <a:xfrm>
              <a:off x="10014820" y="29188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194" name="object 23194"/>
          <p:cNvGrpSpPr/>
          <p:nvPr/>
        </p:nvGrpSpPr>
        <p:grpSpPr>
          <a:xfrm>
            <a:off x="10136747" y="2918816"/>
            <a:ext cx="1905" cy="3175"/>
            <a:chOff x="10136747" y="2918816"/>
            <a:chExt cx="1905" cy="3175"/>
          </a:xfrm>
        </p:grpSpPr>
        <p:sp>
          <p:nvSpPr>
            <p:cNvPr id="23195" name="object 23195"/>
            <p:cNvSpPr/>
            <p:nvPr/>
          </p:nvSpPr>
          <p:spPr>
            <a:xfrm>
              <a:off x="10137679" y="29188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96" name="object 23196"/>
            <p:cNvSpPr/>
            <p:nvPr/>
          </p:nvSpPr>
          <p:spPr>
            <a:xfrm>
              <a:off x="10136747" y="291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97" name="object 23197"/>
            <p:cNvSpPr/>
            <p:nvPr/>
          </p:nvSpPr>
          <p:spPr>
            <a:xfrm>
              <a:off x="10137679" y="29197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98" name="object 23198"/>
            <p:cNvSpPr/>
            <p:nvPr/>
          </p:nvSpPr>
          <p:spPr>
            <a:xfrm>
              <a:off x="10136746" y="29197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199" name="object 23199"/>
          <p:cNvGrpSpPr/>
          <p:nvPr/>
        </p:nvGrpSpPr>
        <p:grpSpPr>
          <a:xfrm>
            <a:off x="9880793" y="2774551"/>
            <a:ext cx="10795" cy="145415"/>
            <a:chOff x="9880793" y="2774551"/>
            <a:chExt cx="10795" cy="145415"/>
          </a:xfrm>
        </p:grpSpPr>
        <p:sp>
          <p:nvSpPr>
            <p:cNvPr id="23200" name="object 23200"/>
            <p:cNvSpPr/>
            <p:nvPr/>
          </p:nvSpPr>
          <p:spPr>
            <a:xfrm>
              <a:off x="9881724" y="2775482"/>
              <a:ext cx="8890" cy="142875"/>
            </a:xfrm>
            <a:custGeom>
              <a:avLst/>
              <a:gdLst/>
              <a:ahLst/>
              <a:cxnLst/>
              <a:rect l="l" t="t" r="r" b="b"/>
              <a:pathLst>
                <a:path w="8890" h="142875">
                  <a:moveTo>
                    <a:pt x="5584" y="1861"/>
                  </a:moveTo>
                  <a:lnTo>
                    <a:pt x="5584" y="930"/>
                  </a:lnTo>
                </a:path>
                <a:path w="8890" h="142875">
                  <a:moveTo>
                    <a:pt x="5584" y="930"/>
                  </a:moveTo>
                  <a:lnTo>
                    <a:pt x="3722" y="0"/>
                  </a:lnTo>
                </a:path>
                <a:path w="8890" h="142875">
                  <a:moveTo>
                    <a:pt x="3722" y="0"/>
                  </a:moveTo>
                  <a:lnTo>
                    <a:pt x="2792" y="930"/>
                  </a:lnTo>
                </a:path>
                <a:path w="8890" h="142875">
                  <a:moveTo>
                    <a:pt x="2792" y="930"/>
                  </a:moveTo>
                  <a:lnTo>
                    <a:pt x="1861" y="2792"/>
                  </a:lnTo>
                </a:path>
                <a:path w="8890" h="142875">
                  <a:moveTo>
                    <a:pt x="0" y="37229"/>
                  </a:moveTo>
                  <a:lnTo>
                    <a:pt x="0" y="41883"/>
                  </a:lnTo>
                </a:path>
                <a:path w="8890" h="142875">
                  <a:moveTo>
                    <a:pt x="0" y="41883"/>
                  </a:moveTo>
                  <a:lnTo>
                    <a:pt x="0" y="48398"/>
                  </a:lnTo>
                </a:path>
                <a:path w="8890" h="142875">
                  <a:moveTo>
                    <a:pt x="0" y="48398"/>
                  </a:moveTo>
                  <a:lnTo>
                    <a:pt x="0" y="49329"/>
                  </a:lnTo>
                </a:path>
                <a:path w="8890" h="142875">
                  <a:moveTo>
                    <a:pt x="8376" y="49329"/>
                  </a:moveTo>
                  <a:lnTo>
                    <a:pt x="8376" y="43745"/>
                  </a:lnTo>
                </a:path>
                <a:path w="8890" h="142875">
                  <a:moveTo>
                    <a:pt x="8376" y="43745"/>
                  </a:moveTo>
                  <a:lnTo>
                    <a:pt x="8376" y="38160"/>
                  </a:lnTo>
                </a:path>
                <a:path w="8890" h="142875">
                  <a:moveTo>
                    <a:pt x="8376" y="38160"/>
                  </a:moveTo>
                  <a:lnTo>
                    <a:pt x="8376" y="37229"/>
                  </a:lnTo>
                </a:path>
                <a:path w="8890" h="142875">
                  <a:moveTo>
                    <a:pt x="0" y="49329"/>
                  </a:moveTo>
                  <a:lnTo>
                    <a:pt x="0" y="130304"/>
                  </a:lnTo>
                </a:path>
                <a:path w="8890" h="142875">
                  <a:moveTo>
                    <a:pt x="8376" y="130304"/>
                  </a:moveTo>
                  <a:lnTo>
                    <a:pt x="8376" y="49329"/>
                  </a:lnTo>
                </a:path>
                <a:path w="8890" h="142875">
                  <a:moveTo>
                    <a:pt x="0" y="130304"/>
                  </a:moveTo>
                  <a:lnTo>
                    <a:pt x="0" y="135888"/>
                  </a:lnTo>
                </a:path>
                <a:path w="8890" h="142875">
                  <a:moveTo>
                    <a:pt x="0" y="135888"/>
                  </a:moveTo>
                  <a:lnTo>
                    <a:pt x="0" y="141473"/>
                  </a:lnTo>
                </a:path>
                <a:path w="8890" h="142875">
                  <a:moveTo>
                    <a:pt x="0" y="141473"/>
                  </a:moveTo>
                  <a:lnTo>
                    <a:pt x="0" y="142404"/>
                  </a:lnTo>
                </a:path>
                <a:path w="8890" h="142875">
                  <a:moveTo>
                    <a:pt x="8376" y="142404"/>
                  </a:moveTo>
                  <a:lnTo>
                    <a:pt x="8376" y="137750"/>
                  </a:lnTo>
                </a:path>
                <a:path w="8890" h="142875">
                  <a:moveTo>
                    <a:pt x="8376" y="137750"/>
                  </a:moveTo>
                  <a:lnTo>
                    <a:pt x="8376" y="132165"/>
                  </a:lnTo>
                </a:path>
                <a:path w="8890" h="142875">
                  <a:moveTo>
                    <a:pt x="8376" y="132165"/>
                  </a:moveTo>
                  <a:lnTo>
                    <a:pt x="8376" y="130304"/>
                  </a:lnTo>
                </a:path>
                <a:path w="8890" h="142875">
                  <a:moveTo>
                    <a:pt x="0" y="38160"/>
                  </a:moveTo>
                  <a:lnTo>
                    <a:pt x="0" y="372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01" name="object 23201"/>
            <p:cNvSpPr/>
            <p:nvPr/>
          </p:nvSpPr>
          <p:spPr>
            <a:xfrm>
              <a:off x="9880791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02" name="object 23202"/>
            <p:cNvSpPr/>
            <p:nvPr/>
          </p:nvSpPr>
          <p:spPr>
            <a:xfrm>
              <a:off x="9881724" y="2811781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0" y="930"/>
                  </a:moveTo>
                  <a:lnTo>
                    <a:pt x="3722" y="0"/>
                  </a:lnTo>
                </a:path>
                <a:path w="8890" h="1269">
                  <a:moveTo>
                    <a:pt x="3722" y="0"/>
                  </a:moveTo>
                  <a:lnTo>
                    <a:pt x="8376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03" name="object 23203"/>
            <p:cNvSpPr/>
            <p:nvPr/>
          </p:nvSpPr>
          <p:spPr>
            <a:xfrm>
              <a:off x="9889160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04" name="object 23204"/>
            <p:cNvSpPr/>
            <p:nvPr/>
          </p:nvSpPr>
          <p:spPr>
            <a:xfrm>
              <a:off x="9890100" y="28127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05" name="object 23205"/>
            <p:cNvSpPr/>
            <p:nvPr/>
          </p:nvSpPr>
          <p:spPr>
            <a:xfrm>
              <a:off x="9889160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06" name="object 23206"/>
            <p:cNvSpPr/>
            <p:nvPr/>
          </p:nvSpPr>
          <p:spPr>
            <a:xfrm>
              <a:off x="9881724" y="291788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8376" y="0"/>
                  </a:moveTo>
                  <a:lnTo>
                    <a:pt x="8376" y="930"/>
                  </a:lnTo>
                </a:path>
                <a:path w="8890" h="1269">
                  <a:moveTo>
                    <a:pt x="8376" y="930"/>
                  </a:moveTo>
                  <a:lnTo>
                    <a:pt x="3722" y="930"/>
                  </a:lnTo>
                </a:path>
                <a:path w="8890" h="1269">
                  <a:moveTo>
                    <a:pt x="3722" y="930"/>
                  </a:moveTo>
                  <a:lnTo>
                    <a:pt x="0" y="930"/>
                  </a:lnTo>
                </a:path>
                <a:path w="8890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07" name="object 23207"/>
            <p:cNvSpPr/>
            <p:nvPr/>
          </p:nvSpPr>
          <p:spPr>
            <a:xfrm>
              <a:off x="9880791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08" name="object 23208"/>
            <p:cNvSpPr/>
            <p:nvPr/>
          </p:nvSpPr>
          <p:spPr>
            <a:xfrm>
              <a:off x="9883585" y="2776413"/>
              <a:ext cx="5080" cy="40640"/>
            </a:xfrm>
            <a:custGeom>
              <a:avLst/>
              <a:gdLst/>
              <a:ahLst/>
              <a:cxnLst/>
              <a:rect l="l" t="t" r="r" b="b"/>
              <a:pathLst>
                <a:path w="5079" h="40639">
                  <a:moveTo>
                    <a:pt x="4653" y="38160"/>
                  </a:moveTo>
                  <a:lnTo>
                    <a:pt x="4653" y="37229"/>
                  </a:lnTo>
                </a:path>
                <a:path w="5079" h="40639">
                  <a:moveTo>
                    <a:pt x="4653" y="35368"/>
                  </a:moveTo>
                  <a:lnTo>
                    <a:pt x="4653" y="1861"/>
                  </a:lnTo>
                </a:path>
                <a:path w="5079" h="40639">
                  <a:moveTo>
                    <a:pt x="0" y="1861"/>
                  </a:moveTo>
                  <a:lnTo>
                    <a:pt x="0" y="35368"/>
                  </a:lnTo>
                </a:path>
                <a:path w="5079" h="40639">
                  <a:moveTo>
                    <a:pt x="0" y="37229"/>
                  </a:moveTo>
                  <a:lnTo>
                    <a:pt x="0" y="38160"/>
                  </a:lnTo>
                </a:path>
                <a:path w="5079" h="40639">
                  <a:moveTo>
                    <a:pt x="4653" y="40022"/>
                  </a:moveTo>
                  <a:lnTo>
                    <a:pt x="4653" y="38160"/>
                  </a:lnTo>
                </a:path>
                <a:path w="5079" h="40639">
                  <a:moveTo>
                    <a:pt x="0" y="38160"/>
                  </a:moveTo>
                  <a:lnTo>
                    <a:pt x="0" y="40022"/>
                  </a:lnTo>
                </a:path>
                <a:path w="5079" h="40639">
                  <a:moveTo>
                    <a:pt x="1861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09" name="object 23209"/>
            <p:cNvSpPr/>
            <p:nvPr/>
          </p:nvSpPr>
          <p:spPr>
            <a:xfrm>
              <a:off x="9885446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10" name="object 23210"/>
            <p:cNvSpPr/>
            <p:nvPr/>
          </p:nvSpPr>
          <p:spPr>
            <a:xfrm>
              <a:off x="9886377" y="2776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  <a:path w="1270" h="1269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11" name="object 23211"/>
            <p:cNvSpPr/>
            <p:nvPr/>
          </p:nvSpPr>
          <p:spPr>
            <a:xfrm>
              <a:off x="9886377" y="2776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12" name="object 23212"/>
            <p:cNvSpPr/>
            <p:nvPr/>
          </p:nvSpPr>
          <p:spPr>
            <a:xfrm>
              <a:off x="9883585" y="2776413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3722" y="930"/>
                  </a:moveTo>
                  <a:lnTo>
                    <a:pt x="4653" y="1861"/>
                  </a:lnTo>
                </a:path>
                <a:path w="5079" h="1905">
                  <a:moveTo>
                    <a:pt x="0" y="1861"/>
                  </a:moveTo>
                  <a:lnTo>
                    <a:pt x="0" y="930"/>
                  </a:lnTo>
                </a:path>
                <a:path w="5079" h="1905">
                  <a:moveTo>
                    <a:pt x="0" y="930"/>
                  </a:moveTo>
                  <a:lnTo>
                    <a:pt x="930" y="930"/>
                  </a:lnTo>
                </a:path>
                <a:path w="5079" h="1905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13" name="object 23213"/>
            <p:cNvSpPr/>
            <p:nvPr/>
          </p:nvSpPr>
          <p:spPr>
            <a:xfrm>
              <a:off x="9883585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14" name="object 23214"/>
            <p:cNvSpPr/>
            <p:nvPr/>
          </p:nvSpPr>
          <p:spPr>
            <a:xfrm>
              <a:off x="9884516" y="2776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15" name="object 23215"/>
            <p:cNvSpPr/>
            <p:nvPr/>
          </p:nvSpPr>
          <p:spPr>
            <a:xfrm>
              <a:off x="9884515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216" name="object 23216"/>
          <p:cNvGrpSpPr/>
          <p:nvPr/>
        </p:nvGrpSpPr>
        <p:grpSpPr>
          <a:xfrm>
            <a:off x="10010166" y="2774551"/>
            <a:ext cx="5715" cy="24765"/>
            <a:chOff x="10010166" y="2774551"/>
            <a:chExt cx="5715" cy="24765"/>
          </a:xfrm>
        </p:grpSpPr>
        <p:sp>
          <p:nvSpPr>
            <p:cNvPr id="23217" name="object 23217"/>
            <p:cNvSpPr/>
            <p:nvPr/>
          </p:nvSpPr>
          <p:spPr>
            <a:xfrm>
              <a:off x="10011097" y="2775482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09" h="3175">
                  <a:moveTo>
                    <a:pt x="1861" y="0"/>
                  </a:moveTo>
                  <a:lnTo>
                    <a:pt x="0" y="930"/>
                  </a:lnTo>
                </a:path>
                <a:path w="3809" h="3175">
                  <a:moveTo>
                    <a:pt x="0" y="930"/>
                  </a:moveTo>
                  <a:lnTo>
                    <a:pt x="0" y="2792"/>
                  </a:lnTo>
                </a:path>
                <a:path w="3809" h="3175">
                  <a:moveTo>
                    <a:pt x="3722" y="1861"/>
                  </a:moveTo>
                  <a:lnTo>
                    <a:pt x="2792" y="930"/>
                  </a:lnTo>
                </a:path>
                <a:path w="3809" h="3175">
                  <a:moveTo>
                    <a:pt x="2792" y="93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18" name="object 23218"/>
            <p:cNvSpPr/>
            <p:nvPr/>
          </p:nvSpPr>
          <p:spPr>
            <a:xfrm>
              <a:off x="10010166" y="27968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219" name="object 23219"/>
          <p:cNvSpPr/>
          <p:nvPr/>
        </p:nvSpPr>
        <p:spPr>
          <a:xfrm>
            <a:off x="9886377" y="279782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1861" y="0"/>
                </a:moveTo>
                <a:lnTo>
                  <a:pt x="0" y="0"/>
                </a:lnTo>
              </a:path>
              <a:path w="1904" h="1905">
                <a:moveTo>
                  <a:pt x="0" y="1861"/>
                </a:moveTo>
                <a:lnTo>
                  <a:pt x="1861" y="18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220" name="object 23220"/>
          <p:cNvGrpSpPr/>
          <p:nvPr/>
        </p:nvGrpSpPr>
        <p:grpSpPr>
          <a:xfrm>
            <a:off x="9887308" y="2775482"/>
            <a:ext cx="131445" cy="146685"/>
            <a:chOff x="9887308" y="2775482"/>
            <a:chExt cx="131445" cy="146685"/>
          </a:xfrm>
        </p:grpSpPr>
        <p:sp>
          <p:nvSpPr>
            <p:cNvPr id="23221" name="object 23221"/>
            <p:cNvSpPr/>
            <p:nvPr/>
          </p:nvSpPr>
          <p:spPr>
            <a:xfrm>
              <a:off x="10010166" y="27987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22" name="object 23222"/>
            <p:cNvSpPr/>
            <p:nvPr/>
          </p:nvSpPr>
          <p:spPr>
            <a:xfrm>
              <a:off x="10008305" y="2812712"/>
              <a:ext cx="9525" cy="105410"/>
            </a:xfrm>
            <a:custGeom>
              <a:avLst/>
              <a:gdLst/>
              <a:ahLst/>
              <a:cxnLst/>
              <a:rect l="l" t="t" r="r" b="b"/>
              <a:pathLst>
                <a:path w="9525" h="105410">
                  <a:moveTo>
                    <a:pt x="9307" y="12099"/>
                  </a:moveTo>
                  <a:lnTo>
                    <a:pt x="9307" y="6515"/>
                  </a:lnTo>
                </a:path>
                <a:path w="9525" h="105410">
                  <a:moveTo>
                    <a:pt x="9307" y="6515"/>
                  </a:moveTo>
                  <a:lnTo>
                    <a:pt x="9307" y="930"/>
                  </a:lnTo>
                </a:path>
                <a:path w="9525" h="105410">
                  <a:moveTo>
                    <a:pt x="9307" y="930"/>
                  </a:moveTo>
                  <a:lnTo>
                    <a:pt x="9307" y="0"/>
                  </a:lnTo>
                </a:path>
                <a:path w="9525" h="105410">
                  <a:moveTo>
                    <a:pt x="0" y="0"/>
                  </a:moveTo>
                  <a:lnTo>
                    <a:pt x="0" y="4653"/>
                  </a:lnTo>
                </a:path>
                <a:path w="9525" h="105410">
                  <a:moveTo>
                    <a:pt x="0" y="4653"/>
                  </a:moveTo>
                  <a:lnTo>
                    <a:pt x="0" y="11168"/>
                  </a:lnTo>
                </a:path>
                <a:path w="9525" h="105410">
                  <a:moveTo>
                    <a:pt x="0" y="11168"/>
                  </a:moveTo>
                  <a:lnTo>
                    <a:pt x="0" y="12099"/>
                  </a:lnTo>
                </a:path>
                <a:path w="9525" h="105410">
                  <a:moveTo>
                    <a:pt x="9307" y="93074"/>
                  </a:moveTo>
                  <a:lnTo>
                    <a:pt x="9307" y="12099"/>
                  </a:lnTo>
                </a:path>
                <a:path w="9525" h="105410">
                  <a:moveTo>
                    <a:pt x="0" y="12099"/>
                  </a:moveTo>
                  <a:lnTo>
                    <a:pt x="0" y="93074"/>
                  </a:lnTo>
                </a:path>
                <a:path w="9525" h="105410">
                  <a:moveTo>
                    <a:pt x="9307" y="105174"/>
                  </a:moveTo>
                  <a:lnTo>
                    <a:pt x="9307" y="100520"/>
                  </a:lnTo>
                </a:path>
                <a:path w="9525" h="105410">
                  <a:moveTo>
                    <a:pt x="9307" y="100520"/>
                  </a:moveTo>
                  <a:lnTo>
                    <a:pt x="9307" y="94936"/>
                  </a:lnTo>
                </a:path>
                <a:path w="9525" h="105410">
                  <a:moveTo>
                    <a:pt x="9307" y="94936"/>
                  </a:moveTo>
                  <a:lnTo>
                    <a:pt x="9307" y="93074"/>
                  </a:lnTo>
                </a:path>
                <a:path w="9525" h="105410">
                  <a:moveTo>
                    <a:pt x="0" y="93074"/>
                  </a:moveTo>
                  <a:lnTo>
                    <a:pt x="0" y="98659"/>
                  </a:lnTo>
                </a:path>
                <a:path w="9525" h="105410">
                  <a:moveTo>
                    <a:pt x="0" y="98659"/>
                  </a:moveTo>
                  <a:lnTo>
                    <a:pt x="0" y="104243"/>
                  </a:lnTo>
                </a:path>
                <a:path w="9525" h="105410">
                  <a:moveTo>
                    <a:pt x="0" y="104243"/>
                  </a:moveTo>
                  <a:lnTo>
                    <a:pt x="0" y="105174"/>
                  </a:lnTo>
                </a:path>
                <a:path w="9525" h="10541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23" name="object 23223"/>
            <p:cNvSpPr/>
            <p:nvPr/>
          </p:nvSpPr>
          <p:spPr>
            <a:xfrm>
              <a:off x="10007371" y="2811783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2794" y="939"/>
                  </a:moveTo>
                  <a:lnTo>
                    <a:pt x="2514" y="279"/>
                  </a:lnTo>
                  <a:lnTo>
                    <a:pt x="1854" y="0"/>
                  </a:lnTo>
                  <a:lnTo>
                    <a:pt x="1384" y="203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384" y="1676"/>
                  </a:lnTo>
                  <a:lnTo>
                    <a:pt x="1854" y="1866"/>
                  </a:lnTo>
                  <a:lnTo>
                    <a:pt x="2514" y="1587"/>
                  </a:lnTo>
                  <a:lnTo>
                    <a:pt x="279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24" name="object 23224"/>
            <p:cNvSpPr/>
            <p:nvPr/>
          </p:nvSpPr>
          <p:spPr>
            <a:xfrm>
              <a:off x="10009236" y="2811781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0" y="930"/>
                  </a:moveTo>
                  <a:lnTo>
                    <a:pt x="3722" y="0"/>
                  </a:lnTo>
                </a:path>
                <a:path w="7620" h="1269">
                  <a:moveTo>
                    <a:pt x="3722" y="0"/>
                  </a:moveTo>
                  <a:lnTo>
                    <a:pt x="7445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25" name="object 23225"/>
            <p:cNvSpPr/>
            <p:nvPr/>
          </p:nvSpPr>
          <p:spPr>
            <a:xfrm>
              <a:off x="10015741" y="2811783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2794" y="939"/>
                  </a:moveTo>
                  <a:lnTo>
                    <a:pt x="2527" y="279"/>
                  </a:lnTo>
                  <a:lnTo>
                    <a:pt x="1866" y="0"/>
                  </a:lnTo>
                  <a:lnTo>
                    <a:pt x="1397" y="203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397" y="1676"/>
                  </a:lnTo>
                  <a:lnTo>
                    <a:pt x="1866" y="1866"/>
                  </a:lnTo>
                  <a:lnTo>
                    <a:pt x="2527" y="1587"/>
                  </a:lnTo>
                  <a:lnTo>
                    <a:pt x="279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26" name="object 23226"/>
            <p:cNvSpPr/>
            <p:nvPr/>
          </p:nvSpPr>
          <p:spPr>
            <a:xfrm>
              <a:off x="10017612" y="28127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27" name="object 23227"/>
            <p:cNvSpPr/>
            <p:nvPr/>
          </p:nvSpPr>
          <p:spPr>
            <a:xfrm>
              <a:off x="10015741" y="2916965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2794" y="927"/>
                  </a:moveTo>
                  <a:lnTo>
                    <a:pt x="2527" y="266"/>
                  </a:lnTo>
                  <a:lnTo>
                    <a:pt x="1866" y="0"/>
                  </a:lnTo>
                  <a:lnTo>
                    <a:pt x="1397" y="190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397" y="1676"/>
                  </a:lnTo>
                  <a:lnTo>
                    <a:pt x="1866" y="1854"/>
                  </a:lnTo>
                  <a:lnTo>
                    <a:pt x="2527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28" name="object 23228"/>
            <p:cNvSpPr/>
            <p:nvPr/>
          </p:nvSpPr>
          <p:spPr>
            <a:xfrm>
              <a:off x="10009236" y="2917886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7445" y="0"/>
                  </a:moveTo>
                  <a:lnTo>
                    <a:pt x="7445" y="930"/>
                  </a:lnTo>
                </a:path>
                <a:path w="7620" h="1269">
                  <a:moveTo>
                    <a:pt x="7445" y="930"/>
                  </a:moveTo>
                  <a:lnTo>
                    <a:pt x="3722" y="930"/>
                  </a:lnTo>
                </a:path>
                <a:path w="7620" h="1269">
                  <a:moveTo>
                    <a:pt x="3722" y="930"/>
                  </a:moveTo>
                  <a:lnTo>
                    <a:pt x="0" y="930"/>
                  </a:lnTo>
                </a:path>
                <a:path w="7620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29" name="object 23229"/>
            <p:cNvSpPr/>
            <p:nvPr/>
          </p:nvSpPr>
          <p:spPr>
            <a:xfrm>
              <a:off x="10007371" y="2916965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2794" y="927"/>
                  </a:moveTo>
                  <a:lnTo>
                    <a:pt x="2514" y="266"/>
                  </a:lnTo>
                  <a:lnTo>
                    <a:pt x="1854" y="0"/>
                  </a:lnTo>
                  <a:lnTo>
                    <a:pt x="1384" y="190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384" y="1676"/>
                  </a:lnTo>
                  <a:lnTo>
                    <a:pt x="1854" y="1854"/>
                  </a:lnTo>
                  <a:lnTo>
                    <a:pt x="2514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30" name="object 23230"/>
            <p:cNvSpPr/>
            <p:nvPr/>
          </p:nvSpPr>
          <p:spPr>
            <a:xfrm>
              <a:off x="9888239" y="2812712"/>
              <a:ext cx="123189" cy="108585"/>
            </a:xfrm>
            <a:custGeom>
              <a:avLst/>
              <a:gdLst/>
              <a:ahLst/>
              <a:cxnLst/>
              <a:rect l="l" t="t" r="r" b="b"/>
              <a:pathLst>
                <a:path w="123190" h="108585">
                  <a:moveTo>
                    <a:pt x="0" y="107966"/>
                  </a:moveTo>
                  <a:lnTo>
                    <a:pt x="122858" y="107966"/>
                  </a:lnTo>
                </a:path>
                <a:path w="123190" h="108585">
                  <a:moveTo>
                    <a:pt x="120996" y="0"/>
                  </a:moveTo>
                  <a:lnTo>
                    <a:pt x="1861" y="0"/>
                  </a:lnTo>
                </a:path>
                <a:path w="123190" h="108585">
                  <a:moveTo>
                    <a:pt x="122858" y="106104"/>
                  </a:moveTo>
                  <a:lnTo>
                    <a:pt x="122858" y="10703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31" name="object 23231"/>
            <p:cNvSpPr/>
            <p:nvPr/>
          </p:nvSpPr>
          <p:spPr>
            <a:xfrm>
              <a:off x="10010166" y="291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32" name="object 23232"/>
            <p:cNvSpPr/>
            <p:nvPr/>
          </p:nvSpPr>
          <p:spPr>
            <a:xfrm>
              <a:off x="10011097" y="29197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33" name="object 23233"/>
            <p:cNvSpPr/>
            <p:nvPr/>
          </p:nvSpPr>
          <p:spPr>
            <a:xfrm>
              <a:off x="9887306" y="2919759"/>
              <a:ext cx="125095" cy="1905"/>
            </a:xfrm>
            <a:custGeom>
              <a:avLst/>
              <a:gdLst/>
              <a:ahLst/>
              <a:cxnLst/>
              <a:rect l="l" t="t" r="r" b="b"/>
              <a:pathLst>
                <a:path w="125095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25095" h="1905">
                  <a:moveTo>
                    <a:pt x="124714" y="927"/>
                  </a:moveTo>
                  <a:lnTo>
                    <a:pt x="124447" y="266"/>
                  </a:lnTo>
                  <a:lnTo>
                    <a:pt x="123786" y="0"/>
                  </a:lnTo>
                  <a:lnTo>
                    <a:pt x="123126" y="266"/>
                  </a:lnTo>
                  <a:lnTo>
                    <a:pt x="122859" y="927"/>
                  </a:lnTo>
                  <a:lnTo>
                    <a:pt x="123126" y="1587"/>
                  </a:lnTo>
                  <a:lnTo>
                    <a:pt x="123786" y="1854"/>
                  </a:lnTo>
                  <a:lnTo>
                    <a:pt x="124447" y="1587"/>
                  </a:lnTo>
                  <a:lnTo>
                    <a:pt x="12471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34" name="object 23234"/>
            <p:cNvSpPr/>
            <p:nvPr/>
          </p:nvSpPr>
          <p:spPr>
            <a:xfrm>
              <a:off x="9888239" y="29197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35" name="object 23235"/>
            <p:cNvSpPr/>
            <p:nvPr/>
          </p:nvSpPr>
          <p:spPr>
            <a:xfrm>
              <a:off x="9887308" y="291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36" name="object 23236"/>
            <p:cNvSpPr/>
            <p:nvPr/>
          </p:nvSpPr>
          <p:spPr>
            <a:xfrm>
              <a:off x="9888239" y="2776413"/>
              <a:ext cx="127000" cy="143510"/>
            </a:xfrm>
            <a:custGeom>
              <a:avLst/>
              <a:gdLst/>
              <a:ahLst/>
              <a:cxnLst/>
              <a:rect l="l" t="t" r="r" b="b"/>
              <a:pathLst>
                <a:path w="127000" h="143510">
                  <a:moveTo>
                    <a:pt x="0" y="143334"/>
                  </a:moveTo>
                  <a:lnTo>
                    <a:pt x="0" y="142404"/>
                  </a:lnTo>
                </a:path>
                <a:path w="127000" h="143510">
                  <a:moveTo>
                    <a:pt x="122858" y="1861"/>
                  </a:moveTo>
                  <a:lnTo>
                    <a:pt x="122858" y="35368"/>
                  </a:lnTo>
                </a:path>
                <a:path w="127000" h="143510">
                  <a:moveTo>
                    <a:pt x="122858" y="37229"/>
                  </a:moveTo>
                  <a:lnTo>
                    <a:pt x="122858" y="38160"/>
                  </a:lnTo>
                </a:path>
                <a:path w="127000" h="143510">
                  <a:moveTo>
                    <a:pt x="126581" y="38160"/>
                  </a:moveTo>
                  <a:lnTo>
                    <a:pt x="126581" y="37229"/>
                  </a:lnTo>
                </a:path>
                <a:path w="127000" h="143510">
                  <a:moveTo>
                    <a:pt x="126581" y="35368"/>
                  </a:moveTo>
                  <a:lnTo>
                    <a:pt x="126581" y="1861"/>
                  </a:lnTo>
                </a:path>
                <a:path w="127000" h="143510">
                  <a:moveTo>
                    <a:pt x="122858" y="38160"/>
                  </a:moveTo>
                  <a:lnTo>
                    <a:pt x="122858" y="40022"/>
                  </a:lnTo>
                </a:path>
                <a:path w="127000" h="143510">
                  <a:moveTo>
                    <a:pt x="126581" y="40022"/>
                  </a:moveTo>
                  <a:lnTo>
                    <a:pt x="126581" y="38160"/>
                  </a:lnTo>
                </a:path>
                <a:path w="127000" h="143510">
                  <a:moveTo>
                    <a:pt x="124719" y="0"/>
                  </a:moveTo>
                  <a:lnTo>
                    <a:pt x="12565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37" name="object 23237"/>
            <p:cNvSpPr/>
            <p:nvPr/>
          </p:nvSpPr>
          <p:spPr>
            <a:xfrm>
              <a:off x="10012958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38" name="object 23238"/>
            <p:cNvSpPr/>
            <p:nvPr/>
          </p:nvSpPr>
          <p:spPr>
            <a:xfrm>
              <a:off x="10013889" y="2776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  <a:path w="1270" h="1269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39" name="object 23239"/>
            <p:cNvSpPr/>
            <p:nvPr/>
          </p:nvSpPr>
          <p:spPr>
            <a:xfrm>
              <a:off x="10013889" y="2776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40" name="object 23240"/>
            <p:cNvSpPr/>
            <p:nvPr/>
          </p:nvSpPr>
          <p:spPr>
            <a:xfrm>
              <a:off x="10011097" y="2777343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69">
                  <a:moveTo>
                    <a:pt x="3722" y="0"/>
                  </a:moveTo>
                  <a:lnTo>
                    <a:pt x="3722" y="930"/>
                  </a:lnTo>
                </a:path>
                <a:path w="3809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41" name="object 23241"/>
            <p:cNvSpPr/>
            <p:nvPr/>
          </p:nvSpPr>
          <p:spPr>
            <a:xfrm>
              <a:off x="10010166" y="2776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42" name="object 23242"/>
            <p:cNvSpPr/>
            <p:nvPr/>
          </p:nvSpPr>
          <p:spPr>
            <a:xfrm>
              <a:off x="10011097" y="2776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43" name="object 23243"/>
            <p:cNvSpPr/>
            <p:nvPr/>
          </p:nvSpPr>
          <p:spPr>
            <a:xfrm>
              <a:off x="10011093" y="27754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44" name="object 23244"/>
            <p:cNvSpPr/>
            <p:nvPr/>
          </p:nvSpPr>
          <p:spPr>
            <a:xfrm>
              <a:off x="10012028" y="2776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245" name="object 23245"/>
          <p:cNvGrpSpPr/>
          <p:nvPr/>
        </p:nvGrpSpPr>
        <p:grpSpPr>
          <a:xfrm>
            <a:off x="9607153" y="2774551"/>
            <a:ext cx="11430" cy="145415"/>
            <a:chOff x="9607153" y="2774551"/>
            <a:chExt cx="11430" cy="145415"/>
          </a:xfrm>
        </p:grpSpPr>
        <p:sp>
          <p:nvSpPr>
            <p:cNvPr id="23246" name="object 23246"/>
            <p:cNvSpPr/>
            <p:nvPr/>
          </p:nvSpPr>
          <p:spPr>
            <a:xfrm>
              <a:off x="9608085" y="2775482"/>
              <a:ext cx="9525" cy="142875"/>
            </a:xfrm>
            <a:custGeom>
              <a:avLst/>
              <a:gdLst/>
              <a:ahLst/>
              <a:cxnLst/>
              <a:rect l="l" t="t" r="r" b="b"/>
              <a:pathLst>
                <a:path w="9525" h="142875">
                  <a:moveTo>
                    <a:pt x="6515" y="1861"/>
                  </a:moveTo>
                  <a:lnTo>
                    <a:pt x="5584" y="930"/>
                  </a:lnTo>
                </a:path>
                <a:path w="9525" h="142875">
                  <a:moveTo>
                    <a:pt x="5584" y="930"/>
                  </a:moveTo>
                  <a:lnTo>
                    <a:pt x="4653" y="0"/>
                  </a:lnTo>
                </a:path>
                <a:path w="9525" h="142875">
                  <a:moveTo>
                    <a:pt x="4653" y="0"/>
                  </a:moveTo>
                  <a:lnTo>
                    <a:pt x="2792" y="930"/>
                  </a:lnTo>
                </a:path>
                <a:path w="9525" h="142875">
                  <a:moveTo>
                    <a:pt x="2792" y="930"/>
                  </a:moveTo>
                  <a:lnTo>
                    <a:pt x="2792" y="2792"/>
                  </a:lnTo>
                </a:path>
                <a:path w="9525" h="142875">
                  <a:moveTo>
                    <a:pt x="0" y="37229"/>
                  </a:moveTo>
                  <a:lnTo>
                    <a:pt x="0" y="41883"/>
                  </a:lnTo>
                </a:path>
                <a:path w="9525" h="142875">
                  <a:moveTo>
                    <a:pt x="0" y="41883"/>
                  </a:moveTo>
                  <a:lnTo>
                    <a:pt x="0" y="48398"/>
                  </a:lnTo>
                </a:path>
                <a:path w="9525" h="142875">
                  <a:moveTo>
                    <a:pt x="0" y="48398"/>
                  </a:moveTo>
                  <a:lnTo>
                    <a:pt x="0" y="49329"/>
                  </a:lnTo>
                </a:path>
                <a:path w="9525" h="142875">
                  <a:moveTo>
                    <a:pt x="9307" y="49329"/>
                  </a:moveTo>
                  <a:lnTo>
                    <a:pt x="9307" y="43745"/>
                  </a:lnTo>
                </a:path>
                <a:path w="9525" h="142875">
                  <a:moveTo>
                    <a:pt x="9307" y="43745"/>
                  </a:moveTo>
                  <a:lnTo>
                    <a:pt x="9307" y="38160"/>
                  </a:lnTo>
                </a:path>
                <a:path w="9525" h="142875">
                  <a:moveTo>
                    <a:pt x="9307" y="38160"/>
                  </a:moveTo>
                  <a:lnTo>
                    <a:pt x="9307" y="37229"/>
                  </a:lnTo>
                </a:path>
                <a:path w="9525" h="142875">
                  <a:moveTo>
                    <a:pt x="0" y="49329"/>
                  </a:moveTo>
                  <a:lnTo>
                    <a:pt x="0" y="130304"/>
                  </a:lnTo>
                </a:path>
                <a:path w="9525" h="142875">
                  <a:moveTo>
                    <a:pt x="9307" y="130304"/>
                  </a:moveTo>
                  <a:lnTo>
                    <a:pt x="9307" y="49329"/>
                  </a:lnTo>
                </a:path>
                <a:path w="9525" h="142875">
                  <a:moveTo>
                    <a:pt x="0" y="130304"/>
                  </a:moveTo>
                  <a:lnTo>
                    <a:pt x="0" y="135888"/>
                  </a:lnTo>
                </a:path>
                <a:path w="9525" h="142875">
                  <a:moveTo>
                    <a:pt x="0" y="135888"/>
                  </a:moveTo>
                  <a:lnTo>
                    <a:pt x="0" y="141473"/>
                  </a:lnTo>
                </a:path>
                <a:path w="9525" h="142875">
                  <a:moveTo>
                    <a:pt x="0" y="141473"/>
                  </a:moveTo>
                  <a:lnTo>
                    <a:pt x="0" y="142404"/>
                  </a:lnTo>
                </a:path>
                <a:path w="9525" h="142875">
                  <a:moveTo>
                    <a:pt x="9307" y="142404"/>
                  </a:moveTo>
                  <a:lnTo>
                    <a:pt x="9307" y="137750"/>
                  </a:lnTo>
                </a:path>
                <a:path w="9525" h="142875">
                  <a:moveTo>
                    <a:pt x="9307" y="137750"/>
                  </a:moveTo>
                  <a:lnTo>
                    <a:pt x="9307" y="132165"/>
                  </a:lnTo>
                </a:path>
                <a:path w="9525" h="142875">
                  <a:moveTo>
                    <a:pt x="9307" y="132165"/>
                  </a:moveTo>
                  <a:lnTo>
                    <a:pt x="9307" y="130304"/>
                  </a:lnTo>
                </a:path>
                <a:path w="9525" h="142875">
                  <a:moveTo>
                    <a:pt x="0" y="38160"/>
                  </a:moveTo>
                  <a:lnTo>
                    <a:pt x="0" y="372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47" name="object 23247"/>
            <p:cNvSpPr/>
            <p:nvPr/>
          </p:nvSpPr>
          <p:spPr>
            <a:xfrm>
              <a:off x="9607144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48" name="object 23248"/>
            <p:cNvSpPr/>
            <p:nvPr/>
          </p:nvSpPr>
          <p:spPr>
            <a:xfrm>
              <a:off x="9608085" y="281271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49" name="object 23249"/>
            <p:cNvSpPr/>
            <p:nvPr/>
          </p:nvSpPr>
          <p:spPr>
            <a:xfrm>
              <a:off x="9608084" y="28117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50" name="object 23250"/>
            <p:cNvSpPr/>
            <p:nvPr/>
          </p:nvSpPr>
          <p:spPr>
            <a:xfrm>
              <a:off x="9609015" y="2811781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0" y="930"/>
                  </a:moveTo>
                  <a:lnTo>
                    <a:pt x="3722" y="0"/>
                  </a:lnTo>
                </a:path>
                <a:path w="7620" h="1269">
                  <a:moveTo>
                    <a:pt x="3722" y="0"/>
                  </a:moveTo>
                  <a:lnTo>
                    <a:pt x="7445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51" name="object 23251"/>
            <p:cNvSpPr/>
            <p:nvPr/>
          </p:nvSpPr>
          <p:spPr>
            <a:xfrm>
              <a:off x="9615526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52" name="object 23252"/>
            <p:cNvSpPr/>
            <p:nvPr/>
          </p:nvSpPr>
          <p:spPr>
            <a:xfrm>
              <a:off x="9616461" y="281271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53" name="object 23253"/>
            <p:cNvSpPr/>
            <p:nvPr/>
          </p:nvSpPr>
          <p:spPr>
            <a:xfrm>
              <a:off x="9616453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54" name="object 23254"/>
            <p:cNvSpPr/>
            <p:nvPr/>
          </p:nvSpPr>
          <p:spPr>
            <a:xfrm>
              <a:off x="9616461" y="2812712"/>
              <a:ext cx="1270" cy="105410"/>
            </a:xfrm>
            <a:custGeom>
              <a:avLst/>
              <a:gdLst/>
              <a:ahLst/>
              <a:cxnLst/>
              <a:rect l="l" t="t" r="r" b="b"/>
              <a:pathLst>
                <a:path w="1270" h="105410">
                  <a:moveTo>
                    <a:pt x="930" y="0"/>
                  </a:moveTo>
                  <a:lnTo>
                    <a:pt x="0" y="930"/>
                  </a:lnTo>
                </a:path>
                <a:path w="1270" h="105410">
                  <a:moveTo>
                    <a:pt x="0" y="105174"/>
                  </a:moveTo>
                  <a:lnTo>
                    <a:pt x="930" y="10517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55" name="object 23255"/>
            <p:cNvSpPr/>
            <p:nvPr/>
          </p:nvSpPr>
          <p:spPr>
            <a:xfrm>
              <a:off x="9616453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56" name="object 23256"/>
            <p:cNvSpPr/>
            <p:nvPr/>
          </p:nvSpPr>
          <p:spPr>
            <a:xfrm>
              <a:off x="9616461" y="29178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57" name="object 23257"/>
            <p:cNvSpPr/>
            <p:nvPr/>
          </p:nvSpPr>
          <p:spPr>
            <a:xfrm>
              <a:off x="9615530" y="29169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58" name="object 23258"/>
            <p:cNvSpPr/>
            <p:nvPr/>
          </p:nvSpPr>
          <p:spPr>
            <a:xfrm>
              <a:off x="9608085" y="291788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8376" y="0"/>
                  </a:moveTo>
                  <a:lnTo>
                    <a:pt x="8376" y="930"/>
                  </a:lnTo>
                </a:path>
                <a:path w="8890" h="1269">
                  <a:moveTo>
                    <a:pt x="8376" y="930"/>
                  </a:moveTo>
                  <a:lnTo>
                    <a:pt x="4653" y="930"/>
                  </a:lnTo>
                </a:path>
                <a:path w="8890" h="1269">
                  <a:moveTo>
                    <a:pt x="4653" y="930"/>
                  </a:moveTo>
                  <a:lnTo>
                    <a:pt x="930" y="930"/>
                  </a:lnTo>
                </a:path>
                <a:path w="8890" h="1269">
                  <a:moveTo>
                    <a:pt x="930" y="930"/>
                  </a:moveTo>
                  <a:lnTo>
                    <a:pt x="930" y="0"/>
                  </a:lnTo>
                </a:path>
                <a:path w="8890" h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59" name="object 23259"/>
            <p:cNvSpPr/>
            <p:nvPr/>
          </p:nvSpPr>
          <p:spPr>
            <a:xfrm>
              <a:off x="9607144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60" name="object 23260"/>
            <p:cNvSpPr/>
            <p:nvPr/>
          </p:nvSpPr>
          <p:spPr>
            <a:xfrm>
              <a:off x="9610877" y="2778274"/>
              <a:ext cx="3810" cy="38735"/>
            </a:xfrm>
            <a:custGeom>
              <a:avLst/>
              <a:gdLst/>
              <a:ahLst/>
              <a:cxnLst/>
              <a:rect l="l" t="t" r="r" b="b"/>
              <a:pathLst>
                <a:path w="3809" h="38735">
                  <a:moveTo>
                    <a:pt x="3722" y="36299"/>
                  </a:moveTo>
                  <a:lnTo>
                    <a:pt x="3722" y="35368"/>
                  </a:lnTo>
                </a:path>
                <a:path w="3809" h="38735">
                  <a:moveTo>
                    <a:pt x="3722" y="33506"/>
                  </a:moveTo>
                  <a:lnTo>
                    <a:pt x="3722" y="0"/>
                  </a:lnTo>
                </a:path>
                <a:path w="3809" h="38735">
                  <a:moveTo>
                    <a:pt x="0" y="0"/>
                  </a:moveTo>
                  <a:lnTo>
                    <a:pt x="0" y="33506"/>
                  </a:lnTo>
                </a:path>
                <a:path w="3809" h="38735">
                  <a:moveTo>
                    <a:pt x="0" y="35368"/>
                  </a:moveTo>
                  <a:lnTo>
                    <a:pt x="0" y="36299"/>
                  </a:lnTo>
                </a:path>
                <a:path w="3809" h="38735">
                  <a:moveTo>
                    <a:pt x="3722" y="38160"/>
                  </a:moveTo>
                  <a:lnTo>
                    <a:pt x="3722" y="36299"/>
                  </a:lnTo>
                </a:path>
                <a:path w="3809" h="38735">
                  <a:moveTo>
                    <a:pt x="0" y="36299"/>
                  </a:moveTo>
                  <a:lnTo>
                    <a:pt x="0" y="3816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61" name="object 23261"/>
            <p:cNvSpPr/>
            <p:nvPr/>
          </p:nvSpPr>
          <p:spPr>
            <a:xfrm>
              <a:off x="9611807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62" name="object 23262"/>
            <p:cNvSpPr/>
            <p:nvPr/>
          </p:nvSpPr>
          <p:spPr>
            <a:xfrm>
              <a:off x="9612738" y="2776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63" name="object 23263"/>
            <p:cNvSpPr/>
            <p:nvPr/>
          </p:nvSpPr>
          <p:spPr>
            <a:xfrm>
              <a:off x="9612738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64" name="object 23264"/>
            <p:cNvSpPr/>
            <p:nvPr/>
          </p:nvSpPr>
          <p:spPr>
            <a:xfrm>
              <a:off x="9613669" y="2776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65" name="object 23265"/>
            <p:cNvSpPr/>
            <p:nvPr/>
          </p:nvSpPr>
          <p:spPr>
            <a:xfrm>
              <a:off x="9613669" y="2776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66" name="object 23266"/>
            <p:cNvSpPr/>
            <p:nvPr/>
          </p:nvSpPr>
          <p:spPr>
            <a:xfrm>
              <a:off x="9610877" y="2777343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69">
                  <a:moveTo>
                    <a:pt x="3722" y="0"/>
                  </a:moveTo>
                  <a:lnTo>
                    <a:pt x="3722" y="930"/>
                  </a:lnTo>
                </a:path>
                <a:path w="3809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67" name="object 23267"/>
            <p:cNvSpPr/>
            <p:nvPr/>
          </p:nvSpPr>
          <p:spPr>
            <a:xfrm>
              <a:off x="9609946" y="2776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68" name="object 23268"/>
            <p:cNvSpPr/>
            <p:nvPr/>
          </p:nvSpPr>
          <p:spPr>
            <a:xfrm>
              <a:off x="9610877" y="2776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69" name="object 23269"/>
            <p:cNvSpPr/>
            <p:nvPr/>
          </p:nvSpPr>
          <p:spPr>
            <a:xfrm>
              <a:off x="9610876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70" name="object 23270"/>
            <p:cNvSpPr/>
            <p:nvPr/>
          </p:nvSpPr>
          <p:spPr>
            <a:xfrm>
              <a:off x="9611808" y="2776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271" name="object 23271"/>
          <p:cNvGrpSpPr/>
          <p:nvPr/>
        </p:nvGrpSpPr>
        <p:grpSpPr>
          <a:xfrm>
            <a:off x="9613669" y="2774551"/>
            <a:ext cx="131445" cy="147320"/>
            <a:chOff x="9613669" y="2774551"/>
            <a:chExt cx="131445" cy="147320"/>
          </a:xfrm>
        </p:grpSpPr>
        <p:sp>
          <p:nvSpPr>
            <p:cNvPr id="23272" name="object 23272"/>
            <p:cNvSpPr/>
            <p:nvPr/>
          </p:nvSpPr>
          <p:spPr>
            <a:xfrm>
              <a:off x="9614600" y="2778274"/>
              <a:ext cx="123189" cy="34925"/>
            </a:xfrm>
            <a:custGeom>
              <a:avLst/>
              <a:gdLst/>
              <a:ahLst/>
              <a:cxnLst/>
              <a:rect l="l" t="t" r="r" b="b"/>
              <a:pathLst>
                <a:path w="123190" h="34925">
                  <a:moveTo>
                    <a:pt x="122858" y="1861"/>
                  </a:moveTo>
                  <a:lnTo>
                    <a:pt x="67944" y="0"/>
                  </a:lnTo>
                </a:path>
                <a:path w="123190" h="34925">
                  <a:moveTo>
                    <a:pt x="67944" y="0"/>
                  </a:moveTo>
                  <a:lnTo>
                    <a:pt x="13961" y="930"/>
                  </a:lnTo>
                </a:path>
                <a:path w="123190" h="34925">
                  <a:moveTo>
                    <a:pt x="13961" y="930"/>
                  </a:moveTo>
                  <a:lnTo>
                    <a:pt x="0" y="1861"/>
                  </a:lnTo>
                </a:path>
                <a:path w="123190" h="34925">
                  <a:moveTo>
                    <a:pt x="41883" y="34437"/>
                  </a:moveTo>
                  <a:lnTo>
                    <a:pt x="55844" y="34437"/>
                  </a:lnTo>
                </a:path>
                <a:path w="123190" h="34925">
                  <a:moveTo>
                    <a:pt x="55844" y="34437"/>
                  </a:moveTo>
                  <a:lnTo>
                    <a:pt x="77251" y="34437"/>
                  </a:lnTo>
                </a:path>
                <a:path w="123190" h="34925">
                  <a:moveTo>
                    <a:pt x="122858" y="9307"/>
                  </a:moveTo>
                  <a:lnTo>
                    <a:pt x="122858" y="1861"/>
                  </a:lnTo>
                </a:path>
                <a:path w="123190" h="34925">
                  <a:moveTo>
                    <a:pt x="0" y="1861"/>
                  </a:moveTo>
                  <a:lnTo>
                    <a:pt x="0" y="9307"/>
                  </a:lnTo>
                </a:path>
                <a:path w="123190" h="34925">
                  <a:moveTo>
                    <a:pt x="0" y="9307"/>
                  </a:moveTo>
                  <a:lnTo>
                    <a:pt x="0" y="7445"/>
                  </a:lnTo>
                </a:path>
                <a:path w="123190" h="34925">
                  <a:moveTo>
                    <a:pt x="0" y="7445"/>
                  </a:moveTo>
                  <a:lnTo>
                    <a:pt x="0" y="4653"/>
                  </a:lnTo>
                </a:path>
                <a:path w="123190" h="34925">
                  <a:moveTo>
                    <a:pt x="0" y="4653"/>
                  </a:moveTo>
                  <a:lnTo>
                    <a:pt x="0" y="1861"/>
                  </a:lnTo>
                </a:path>
                <a:path w="123190" h="34925">
                  <a:moveTo>
                    <a:pt x="122858" y="1861"/>
                  </a:moveTo>
                  <a:lnTo>
                    <a:pt x="122858" y="4653"/>
                  </a:lnTo>
                </a:path>
                <a:path w="123190" h="34925">
                  <a:moveTo>
                    <a:pt x="122858" y="4653"/>
                  </a:moveTo>
                  <a:lnTo>
                    <a:pt x="122858" y="7445"/>
                  </a:lnTo>
                </a:path>
                <a:path w="123190" h="34925">
                  <a:moveTo>
                    <a:pt x="122858" y="7445"/>
                  </a:moveTo>
                  <a:lnTo>
                    <a:pt x="122858" y="93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73" name="object 23273"/>
            <p:cNvSpPr/>
            <p:nvPr/>
          </p:nvSpPr>
          <p:spPr>
            <a:xfrm>
              <a:off x="9613659" y="27792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74" name="object 23274"/>
            <p:cNvSpPr/>
            <p:nvPr/>
          </p:nvSpPr>
          <p:spPr>
            <a:xfrm>
              <a:off x="9614600" y="278013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  <a:path w="1270" h="1269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75" name="object 23275"/>
            <p:cNvSpPr/>
            <p:nvPr/>
          </p:nvSpPr>
          <p:spPr>
            <a:xfrm>
              <a:off x="9614599" y="2780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76" name="object 23276"/>
            <p:cNvSpPr/>
            <p:nvPr/>
          </p:nvSpPr>
          <p:spPr>
            <a:xfrm>
              <a:off x="9615530" y="2781066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4">
                  <a:moveTo>
                    <a:pt x="0" y="0"/>
                  </a:moveTo>
                  <a:lnTo>
                    <a:pt x="930" y="0"/>
                  </a:lnTo>
                </a:path>
                <a:path w="121284">
                  <a:moveTo>
                    <a:pt x="930" y="0"/>
                  </a:moveTo>
                  <a:lnTo>
                    <a:pt x="12099" y="0"/>
                  </a:lnTo>
                </a:path>
                <a:path w="121284">
                  <a:moveTo>
                    <a:pt x="12099" y="0"/>
                  </a:moveTo>
                  <a:lnTo>
                    <a:pt x="23268" y="0"/>
                  </a:lnTo>
                </a:path>
                <a:path w="121284">
                  <a:moveTo>
                    <a:pt x="97728" y="0"/>
                  </a:moveTo>
                  <a:lnTo>
                    <a:pt x="108897" y="0"/>
                  </a:lnTo>
                </a:path>
                <a:path w="121284">
                  <a:moveTo>
                    <a:pt x="108897" y="0"/>
                  </a:moveTo>
                  <a:lnTo>
                    <a:pt x="12099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77" name="object 23277"/>
            <p:cNvSpPr/>
            <p:nvPr/>
          </p:nvSpPr>
          <p:spPr>
            <a:xfrm>
              <a:off x="9735591" y="2780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78" name="object 23278"/>
            <p:cNvSpPr/>
            <p:nvPr/>
          </p:nvSpPr>
          <p:spPr>
            <a:xfrm>
              <a:off x="9736527" y="278013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930" y="930"/>
                  </a:lnTo>
                </a:path>
                <a:path w="1270" h="1269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79" name="object 23279"/>
            <p:cNvSpPr/>
            <p:nvPr/>
          </p:nvSpPr>
          <p:spPr>
            <a:xfrm>
              <a:off x="9736519" y="27792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80" name="object 23280"/>
            <p:cNvSpPr/>
            <p:nvPr/>
          </p:nvSpPr>
          <p:spPr>
            <a:xfrm>
              <a:off x="9638799" y="2781066"/>
              <a:ext cx="74930" cy="1270"/>
            </a:xfrm>
            <a:custGeom>
              <a:avLst/>
              <a:gdLst/>
              <a:ahLst/>
              <a:cxnLst/>
              <a:rect l="l" t="t" r="r" b="b"/>
              <a:pathLst>
                <a:path w="74929" h="1269">
                  <a:moveTo>
                    <a:pt x="0" y="0"/>
                  </a:moveTo>
                  <a:lnTo>
                    <a:pt x="14891" y="930"/>
                  </a:lnTo>
                </a:path>
                <a:path w="74929" h="1269">
                  <a:moveTo>
                    <a:pt x="14891" y="930"/>
                  </a:moveTo>
                  <a:lnTo>
                    <a:pt x="29783" y="930"/>
                  </a:lnTo>
                </a:path>
                <a:path w="74929" h="1269">
                  <a:moveTo>
                    <a:pt x="29783" y="930"/>
                  </a:moveTo>
                  <a:lnTo>
                    <a:pt x="44675" y="930"/>
                  </a:lnTo>
                </a:path>
                <a:path w="74929" h="1269">
                  <a:moveTo>
                    <a:pt x="44675" y="930"/>
                  </a:moveTo>
                  <a:lnTo>
                    <a:pt x="59567" y="930"/>
                  </a:lnTo>
                </a:path>
                <a:path w="74929" h="1269">
                  <a:moveTo>
                    <a:pt x="59567" y="930"/>
                  </a:moveTo>
                  <a:lnTo>
                    <a:pt x="7445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81" name="object 23281"/>
            <p:cNvSpPr/>
            <p:nvPr/>
          </p:nvSpPr>
          <p:spPr>
            <a:xfrm>
              <a:off x="9736527" y="2785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82" name="object 23282"/>
            <p:cNvSpPr/>
            <p:nvPr/>
          </p:nvSpPr>
          <p:spPr>
            <a:xfrm>
              <a:off x="9736527" y="27866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83" name="object 23283"/>
            <p:cNvSpPr/>
            <p:nvPr/>
          </p:nvSpPr>
          <p:spPr>
            <a:xfrm>
              <a:off x="9735591" y="2785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84" name="object 23284"/>
            <p:cNvSpPr/>
            <p:nvPr/>
          </p:nvSpPr>
          <p:spPr>
            <a:xfrm>
              <a:off x="9615530" y="2783859"/>
              <a:ext cx="121285" cy="3175"/>
            </a:xfrm>
            <a:custGeom>
              <a:avLst/>
              <a:gdLst/>
              <a:ahLst/>
              <a:cxnLst/>
              <a:rect l="l" t="t" r="r" b="b"/>
              <a:pathLst>
                <a:path w="121284" h="3175">
                  <a:moveTo>
                    <a:pt x="120996" y="2792"/>
                  </a:moveTo>
                  <a:lnTo>
                    <a:pt x="103312" y="1861"/>
                  </a:lnTo>
                </a:path>
                <a:path w="121284" h="3175">
                  <a:moveTo>
                    <a:pt x="103312" y="1861"/>
                  </a:moveTo>
                  <a:lnTo>
                    <a:pt x="86559" y="930"/>
                  </a:lnTo>
                </a:path>
                <a:path w="121284" h="3175">
                  <a:moveTo>
                    <a:pt x="86559" y="930"/>
                  </a:moveTo>
                  <a:lnTo>
                    <a:pt x="68875" y="0"/>
                  </a:lnTo>
                </a:path>
                <a:path w="121284" h="3175">
                  <a:moveTo>
                    <a:pt x="68875" y="0"/>
                  </a:moveTo>
                  <a:lnTo>
                    <a:pt x="52121" y="0"/>
                  </a:lnTo>
                </a:path>
                <a:path w="121284" h="3175">
                  <a:moveTo>
                    <a:pt x="52121" y="0"/>
                  </a:moveTo>
                  <a:lnTo>
                    <a:pt x="35368" y="930"/>
                  </a:lnTo>
                </a:path>
                <a:path w="121284" h="3175">
                  <a:moveTo>
                    <a:pt x="35368" y="930"/>
                  </a:moveTo>
                  <a:lnTo>
                    <a:pt x="17684" y="1861"/>
                  </a:lnTo>
                </a:path>
                <a:path w="121284" h="3175">
                  <a:moveTo>
                    <a:pt x="17684" y="1861"/>
                  </a:moveTo>
                  <a:lnTo>
                    <a:pt x="930" y="2792"/>
                  </a:lnTo>
                </a:path>
                <a:path w="121284" h="3175">
                  <a:moveTo>
                    <a:pt x="930" y="2792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85" name="object 23285"/>
            <p:cNvSpPr/>
            <p:nvPr/>
          </p:nvSpPr>
          <p:spPr>
            <a:xfrm>
              <a:off x="9614599" y="2785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86" name="object 23286"/>
            <p:cNvSpPr/>
            <p:nvPr/>
          </p:nvSpPr>
          <p:spPr>
            <a:xfrm>
              <a:off x="9614600" y="27866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87" name="object 23287"/>
            <p:cNvSpPr/>
            <p:nvPr/>
          </p:nvSpPr>
          <p:spPr>
            <a:xfrm>
              <a:off x="9613669" y="2785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88" name="object 23288"/>
            <p:cNvSpPr/>
            <p:nvPr/>
          </p:nvSpPr>
          <p:spPr>
            <a:xfrm>
              <a:off x="9614600" y="27866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89" name="object 23289"/>
            <p:cNvSpPr/>
            <p:nvPr/>
          </p:nvSpPr>
          <p:spPr>
            <a:xfrm>
              <a:off x="9613669" y="27866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90" name="object 23290"/>
            <p:cNvSpPr/>
            <p:nvPr/>
          </p:nvSpPr>
          <p:spPr>
            <a:xfrm>
              <a:off x="9614600" y="2787582"/>
              <a:ext cx="123189" cy="24765"/>
            </a:xfrm>
            <a:custGeom>
              <a:avLst/>
              <a:gdLst/>
              <a:ahLst/>
              <a:cxnLst/>
              <a:rect l="l" t="t" r="r" b="b"/>
              <a:pathLst>
                <a:path w="123190" h="24764">
                  <a:moveTo>
                    <a:pt x="0" y="0"/>
                  </a:moveTo>
                  <a:lnTo>
                    <a:pt x="0" y="5584"/>
                  </a:lnTo>
                </a:path>
                <a:path w="123190" h="24764">
                  <a:moveTo>
                    <a:pt x="0" y="5584"/>
                  </a:moveTo>
                  <a:lnTo>
                    <a:pt x="0" y="10238"/>
                  </a:lnTo>
                </a:path>
                <a:path w="123190" h="24764">
                  <a:moveTo>
                    <a:pt x="0" y="10238"/>
                  </a:moveTo>
                  <a:lnTo>
                    <a:pt x="0" y="13961"/>
                  </a:lnTo>
                </a:path>
                <a:path w="123190" h="24764">
                  <a:moveTo>
                    <a:pt x="0" y="13961"/>
                  </a:moveTo>
                  <a:lnTo>
                    <a:pt x="0" y="17684"/>
                  </a:lnTo>
                </a:path>
                <a:path w="123190" h="24764">
                  <a:moveTo>
                    <a:pt x="0" y="17684"/>
                  </a:moveTo>
                  <a:lnTo>
                    <a:pt x="0" y="20476"/>
                  </a:lnTo>
                </a:path>
                <a:path w="123190" h="24764">
                  <a:moveTo>
                    <a:pt x="0" y="20476"/>
                  </a:moveTo>
                  <a:lnTo>
                    <a:pt x="0" y="23268"/>
                  </a:lnTo>
                </a:path>
                <a:path w="123190" h="24764">
                  <a:moveTo>
                    <a:pt x="0" y="23268"/>
                  </a:moveTo>
                  <a:lnTo>
                    <a:pt x="0" y="24199"/>
                  </a:lnTo>
                </a:path>
                <a:path w="123190" h="24764">
                  <a:moveTo>
                    <a:pt x="122858" y="24199"/>
                  </a:moveTo>
                  <a:lnTo>
                    <a:pt x="122858" y="23268"/>
                  </a:lnTo>
                </a:path>
                <a:path w="123190" h="24764">
                  <a:moveTo>
                    <a:pt x="122858" y="23268"/>
                  </a:moveTo>
                  <a:lnTo>
                    <a:pt x="122858" y="20476"/>
                  </a:lnTo>
                </a:path>
                <a:path w="123190" h="24764">
                  <a:moveTo>
                    <a:pt x="122858" y="20476"/>
                  </a:moveTo>
                  <a:lnTo>
                    <a:pt x="122858" y="17684"/>
                  </a:lnTo>
                </a:path>
                <a:path w="123190" h="24764">
                  <a:moveTo>
                    <a:pt x="122858" y="17684"/>
                  </a:moveTo>
                  <a:lnTo>
                    <a:pt x="122858" y="13961"/>
                  </a:lnTo>
                </a:path>
                <a:path w="123190" h="24764">
                  <a:moveTo>
                    <a:pt x="122858" y="13961"/>
                  </a:moveTo>
                  <a:lnTo>
                    <a:pt x="122858" y="10238"/>
                  </a:lnTo>
                </a:path>
                <a:path w="123190" h="24764">
                  <a:moveTo>
                    <a:pt x="122858" y="10238"/>
                  </a:moveTo>
                  <a:lnTo>
                    <a:pt x="122858" y="5584"/>
                  </a:lnTo>
                </a:path>
                <a:path w="123190" h="24764">
                  <a:moveTo>
                    <a:pt x="122858" y="5584"/>
                  </a:moveTo>
                  <a:lnTo>
                    <a:pt x="1228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91" name="object 23291"/>
            <p:cNvSpPr/>
            <p:nvPr/>
          </p:nvSpPr>
          <p:spPr>
            <a:xfrm>
              <a:off x="9736527" y="27866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92" name="object 23292"/>
            <p:cNvSpPr/>
            <p:nvPr/>
          </p:nvSpPr>
          <p:spPr>
            <a:xfrm>
              <a:off x="9737458" y="27866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93" name="object 23293"/>
            <p:cNvSpPr/>
            <p:nvPr/>
          </p:nvSpPr>
          <p:spPr>
            <a:xfrm>
              <a:off x="9736527" y="2785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94" name="object 23294"/>
            <p:cNvSpPr/>
            <p:nvPr/>
          </p:nvSpPr>
          <p:spPr>
            <a:xfrm>
              <a:off x="9613669" y="2775482"/>
              <a:ext cx="130810" cy="142875"/>
            </a:xfrm>
            <a:custGeom>
              <a:avLst/>
              <a:gdLst/>
              <a:ahLst/>
              <a:cxnLst/>
              <a:rect l="l" t="t" r="r" b="b"/>
              <a:pathLst>
                <a:path w="130809" h="142875">
                  <a:moveTo>
                    <a:pt x="125650" y="0"/>
                  </a:moveTo>
                  <a:lnTo>
                    <a:pt x="124719" y="930"/>
                  </a:lnTo>
                </a:path>
                <a:path w="130809" h="142875">
                  <a:moveTo>
                    <a:pt x="124719" y="930"/>
                  </a:moveTo>
                  <a:lnTo>
                    <a:pt x="123789" y="2792"/>
                  </a:lnTo>
                </a:path>
                <a:path w="130809" h="142875">
                  <a:moveTo>
                    <a:pt x="128442" y="1861"/>
                  </a:moveTo>
                  <a:lnTo>
                    <a:pt x="127512" y="930"/>
                  </a:lnTo>
                </a:path>
                <a:path w="130809" h="142875">
                  <a:moveTo>
                    <a:pt x="127512" y="930"/>
                  </a:moveTo>
                  <a:lnTo>
                    <a:pt x="125650" y="0"/>
                  </a:lnTo>
                </a:path>
                <a:path w="130809" h="142875">
                  <a:moveTo>
                    <a:pt x="124719" y="22337"/>
                  </a:moveTo>
                  <a:lnTo>
                    <a:pt x="123789" y="22337"/>
                  </a:lnTo>
                </a:path>
                <a:path w="130809" h="142875">
                  <a:moveTo>
                    <a:pt x="930" y="22337"/>
                  </a:moveTo>
                  <a:lnTo>
                    <a:pt x="0" y="22337"/>
                  </a:lnTo>
                </a:path>
                <a:path w="130809" h="142875">
                  <a:moveTo>
                    <a:pt x="0" y="24199"/>
                  </a:moveTo>
                  <a:lnTo>
                    <a:pt x="930" y="24199"/>
                  </a:lnTo>
                </a:path>
                <a:path w="130809" h="142875">
                  <a:moveTo>
                    <a:pt x="123789" y="24199"/>
                  </a:moveTo>
                  <a:lnTo>
                    <a:pt x="124719" y="24199"/>
                  </a:lnTo>
                </a:path>
                <a:path w="130809" h="142875">
                  <a:moveTo>
                    <a:pt x="130304" y="49329"/>
                  </a:moveTo>
                  <a:lnTo>
                    <a:pt x="130304" y="43745"/>
                  </a:lnTo>
                </a:path>
                <a:path w="130809" h="142875">
                  <a:moveTo>
                    <a:pt x="130304" y="43745"/>
                  </a:moveTo>
                  <a:lnTo>
                    <a:pt x="130304" y="38160"/>
                  </a:lnTo>
                </a:path>
                <a:path w="130809" h="142875">
                  <a:moveTo>
                    <a:pt x="130304" y="38160"/>
                  </a:moveTo>
                  <a:lnTo>
                    <a:pt x="130304" y="37229"/>
                  </a:lnTo>
                </a:path>
                <a:path w="130809" h="142875">
                  <a:moveTo>
                    <a:pt x="121927" y="37229"/>
                  </a:moveTo>
                  <a:lnTo>
                    <a:pt x="121927" y="41883"/>
                  </a:lnTo>
                </a:path>
                <a:path w="130809" h="142875">
                  <a:moveTo>
                    <a:pt x="121927" y="41883"/>
                  </a:moveTo>
                  <a:lnTo>
                    <a:pt x="121927" y="48398"/>
                  </a:lnTo>
                </a:path>
                <a:path w="130809" h="142875">
                  <a:moveTo>
                    <a:pt x="121927" y="48398"/>
                  </a:moveTo>
                  <a:lnTo>
                    <a:pt x="121927" y="49329"/>
                  </a:lnTo>
                </a:path>
                <a:path w="130809" h="142875">
                  <a:moveTo>
                    <a:pt x="130304" y="130304"/>
                  </a:moveTo>
                  <a:lnTo>
                    <a:pt x="130304" y="49329"/>
                  </a:lnTo>
                </a:path>
                <a:path w="130809" h="142875">
                  <a:moveTo>
                    <a:pt x="121927" y="49329"/>
                  </a:moveTo>
                  <a:lnTo>
                    <a:pt x="121927" y="130304"/>
                  </a:lnTo>
                </a:path>
                <a:path w="130809" h="142875">
                  <a:moveTo>
                    <a:pt x="130304" y="142404"/>
                  </a:moveTo>
                  <a:lnTo>
                    <a:pt x="130304" y="137750"/>
                  </a:lnTo>
                </a:path>
                <a:path w="130809" h="142875">
                  <a:moveTo>
                    <a:pt x="130304" y="137750"/>
                  </a:moveTo>
                  <a:lnTo>
                    <a:pt x="130304" y="132165"/>
                  </a:lnTo>
                </a:path>
                <a:path w="130809" h="142875">
                  <a:moveTo>
                    <a:pt x="130304" y="132165"/>
                  </a:moveTo>
                  <a:lnTo>
                    <a:pt x="130304" y="130304"/>
                  </a:lnTo>
                </a:path>
                <a:path w="130809" h="142875">
                  <a:moveTo>
                    <a:pt x="121927" y="130304"/>
                  </a:moveTo>
                  <a:lnTo>
                    <a:pt x="121927" y="135888"/>
                  </a:lnTo>
                </a:path>
                <a:path w="130809" h="142875">
                  <a:moveTo>
                    <a:pt x="121927" y="135888"/>
                  </a:moveTo>
                  <a:lnTo>
                    <a:pt x="121927" y="141473"/>
                  </a:lnTo>
                </a:path>
                <a:path w="130809" h="142875">
                  <a:moveTo>
                    <a:pt x="121927" y="141473"/>
                  </a:moveTo>
                  <a:lnTo>
                    <a:pt x="121927" y="142404"/>
                  </a:lnTo>
                </a:path>
                <a:path w="130809" h="142875">
                  <a:moveTo>
                    <a:pt x="121927" y="38160"/>
                  </a:moveTo>
                  <a:lnTo>
                    <a:pt x="121927" y="372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95" name="object 23295"/>
            <p:cNvSpPr/>
            <p:nvPr/>
          </p:nvSpPr>
          <p:spPr>
            <a:xfrm>
              <a:off x="9734664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96" name="object 23296"/>
            <p:cNvSpPr/>
            <p:nvPr/>
          </p:nvSpPr>
          <p:spPr>
            <a:xfrm>
              <a:off x="9735597" y="2811781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0" y="930"/>
                  </a:moveTo>
                  <a:lnTo>
                    <a:pt x="3722" y="0"/>
                  </a:lnTo>
                </a:path>
                <a:path w="8890" h="1269">
                  <a:moveTo>
                    <a:pt x="3722" y="0"/>
                  </a:moveTo>
                  <a:lnTo>
                    <a:pt x="8376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97" name="object 23297"/>
            <p:cNvSpPr/>
            <p:nvPr/>
          </p:nvSpPr>
          <p:spPr>
            <a:xfrm>
              <a:off x="9743034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98" name="object 23298"/>
            <p:cNvSpPr/>
            <p:nvPr/>
          </p:nvSpPr>
          <p:spPr>
            <a:xfrm>
              <a:off x="9743973" y="28127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99" name="object 23299"/>
            <p:cNvSpPr/>
            <p:nvPr/>
          </p:nvSpPr>
          <p:spPr>
            <a:xfrm>
              <a:off x="9743034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00" name="object 23300"/>
            <p:cNvSpPr/>
            <p:nvPr/>
          </p:nvSpPr>
          <p:spPr>
            <a:xfrm>
              <a:off x="9735597" y="291788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8376" y="0"/>
                  </a:moveTo>
                  <a:lnTo>
                    <a:pt x="8376" y="930"/>
                  </a:lnTo>
                </a:path>
                <a:path w="8890" h="1269">
                  <a:moveTo>
                    <a:pt x="8376" y="930"/>
                  </a:moveTo>
                  <a:lnTo>
                    <a:pt x="3722" y="930"/>
                  </a:lnTo>
                </a:path>
                <a:path w="8890" h="1269">
                  <a:moveTo>
                    <a:pt x="3722" y="930"/>
                  </a:moveTo>
                  <a:lnTo>
                    <a:pt x="0" y="930"/>
                  </a:lnTo>
                </a:path>
                <a:path w="8890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01" name="object 23301"/>
            <p:cNvSpPr/>
            <p:nvPr/>
          </p:nvSpPr>
          <p:spPr>
            <a:xfrm>
              <a:off x="9734664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02" name="object 23302"/>
            <p:cNvSpPr/>
            <p:nvPr/>
          </p:nvSpPr>
          <p:spPr>
            <a:xfrm>
              <a:off x="9614600" y="2812712"/>
              <a:ext cx="123189" cy="108585"/>
            </a:xfrm>
            <a:custGeom>
              <a:avLst/>
              <a:gdLst/>
              <a:ahLst/>
              <a:cxnLst/>
              <a:rect l="l" t="t" r="r" b="b"/>
              <a:pathLst>
                <a:path w="123190" h="108585">
                  <a:moveTo>
                    <a:pt x="0" y="107966"/>
                  </a:moveTo>
                  <a:lnTo>
                    <a:pt x="122858" y="107966"/>
                  </a:lnTo>
                </a:path>
                <a:path w="123190" h="108585">
                  <a:moveTo>
                    <a:pt x="120996" y="0"/>
                  </a:moveTo>
                  <a:lnTo>
                    <a:pt x="1861" y="0"/>
                  </a:lnTo>
                </a:path>
                <a:path w="123190" h="108585">
                  <a:moveTo>
                    <a:pt x="122858" y="106104"/>
                  </a:moveTo>
                  <a:lnTo>
                    <a:pt x="122858" y="10703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03" name="object 23303"/>
            <p:cNvSpPr/>
            <p:nvPr/>
          </p:nvSpPr>
          <p:spPr>
            <a:xfrm>
              <a:off x="9736527" y="291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04" name="object 23304"/>
            <p:cNvSpPr/>
            <p:nvPr/>
          </p:nvSpPr>
          <p:spPr>
            <a:xfrm>
              <a:off x="9737458" y="29197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05" name="object 23305"/>
            <p:cNvSpPr/>
            <p:nvPr/>
          </p:nvSpPr>
          <p:spPr>
            <a:xfrm>
              <a:off x="9613659" y="2919759"/>
              <a:ext cx="125095" cy="1905"/>
            </a:xfrm>
            <a:custGeom>
              <a:avLst/>
              <a:gdLst/>
              <a:ahLst/>
              <a:cxnLst/>
              <a:rect l="l" t="t" r="r" b="b"/>
              <a:pathLst>
                <a:path w="125095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  <a:path w="125095" h="1905">
                  <a:moveTo>
                    <a:pt x="124726" y="927"/>
                  </a:moveTo>
                  <a:lnTo>
                    <a:pt x="124447" y="266"/>
                  </a:lnTo>
                  <a:lnTo>
                    <a:pt x="123799" y="0"/>
                  </a:lnTo>
                  <a:lnTo>
                    <a:pt x="123139" y="266"/>
                  </a:lnTo>
                  <a:lnTo>
                    <a:pt x="122859" y="927"/>
                  </a:lnTo>
                  <a:lnTo>
                    <a:pt x="123139" y="1587"/>
                  </a:lnTo>
                  <a:lnTo>
                    <a:pt x="123799" y="1854"/>
                  </a:lnTo>
                  <a:lnTo>
                    <a:pt x="124447" y="1587"/>
                  </a:lnTo>
                  <a:lnTo>
                    <a:pt x="12472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06" name="object 23306"/>
            <p:cNvSpPr/>
            <p:nvPr/>
          </p:nvSpPr>
          <p:spPr>
            <a:xfrm>
              <a:off x="9614600" y="29197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07" name="object 23307"/>
            <p:cNvSpPr/>
            <p:nvPr/>
          </p:nvSpPr>
          <p:spPr>
            <a:xfrm>
              <a:off x="9613669" y="291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08" name="object 23308"/>
            <p:cNvSpPr/>
            <p:nvPr/>
          </p:nvSpPr>
          <p:spPr>
            <a:xfrm>
              <a:off x="9614600" y="2776413"/>
              <a:ext cx="127635" cy="143510"/>
            </a:xfrm>
            <a:custGeom>
              <a:avLst/>
              <a:gdLst/>
              <a:ahLst/>
              <a:cxnLst/>
              <a:rect l="l" t="t" r="r" b="b"/>
              <a:pathLst>
                <a:path w="127634" h="143510">
                  <a:moveTo>
                    <a:pt x="0" y="143334"/>
                  </a:moveTo>
                  <a:lnTo>
                    <a:pt x="0" y="142404"/>
                  </a:lnTo>
                </a:path>
                <a:path w="127634" h="143510">
                  <a:moveTo>
                    <a:pt x="122858" y="1861"/>
                  </a:moveTo>
                  <a:lnTo>
                    <a:pt x="122858" y="35368"/>
                  </a:lnTo>
                </a:path>
                <a:path w="127634" h="143510">
                  <a:moveTo>
                    <a:pt x="122858" y="37229"/>
                  </a:moveTo>
                  <a:lnTo>
                    <a:pt x="122858" y="38160"/>
                  </a:lnTo>
                </a:path>
                <a:path w="127634" h="143510">
                  <a:moveTo>
                    <a:pt x="127512" y="38160"/>
                  </a:moveTo>
                  <a:lnTo>
                    <a:pt x="127512" y="37229"/>
                  </a:lnTo>
                </a:path>
                <a:path w="127634" h="143510">
                  <a:moveTo>
                    <a:pt x="127512" y="35368"/>
                  </a:moveTo>
                  <a:lnTo>
                    <a:pt x="127512" y="1861"/>
                  </a:lnTo>
                </a:path>
                <a:path w="127634" h="143510">
                  <a:moveTo>
                    <a:pt x="122858" y="38160"/>
                  </a:moveTo>
                  <a:lnTo>
                    <a:pt x="122858" y="40022"/>
                  </a:lnTo>
                </a:path>
                <a:path w="127634" h="143510">
                  <a:moveTo>
                    <a:pt x="127512" y="40022"/>
                  </a:moveTo>
                  <a:lnTo>
                    <a:pt x="127512" y="38160"/>
                  </a:lnTo>
                </a:path>
                <a:path w="127634" h="143510">
                  <a:moveTo>
                    <a:pt x="124719" y="0"/>
                  </a:moveTo>
                  <a:lnTo>
                    <a:pt x="125650" y="0"/>
                  </a:lnTo>
                </a:path>
                <a:path w="127634" h="143510">
                  <a:moveTo>
                    <a:pt x="125650" y="0"/>
                  </a:moveTo>
                  <a:lnTo>
                    <a:pt x="12658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09" name="object 23309"/>
            <p:cNvSpPr/>
            <p:nvPr/>
          </p:nvSpPr>
          <p:spPr>
            <a:xfrm>
              <a:off x="9740250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10" name="object 23310"/>
            <p:cNvSpPr/>
            <p:nvPr/>
          </p:nvSpPr>
          <p:spPr>
            <a:xfrm>
              <a:off x="9737458" y="2776413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3722" y="0"/>
                  </a:moveTo>
                  <a:lnTo>
                    <a:pt x="3722" y="930"/>
                  </a:lnTo>
                </a:path>
                <a:path w="5079" h="1905">
                  <a:moveTo>
                    <a:pt x="3722" y="930"/>
                  </a:moveTo>
                  <a:lnTo>
                    <a:pt x="4653" y="930"/>
                  </a:lnTo>
                </a:path>
                <a:path w="5079" h="1905">
                  <a:moveTo>
                    <a:pt x="4653" y="930"/>
                  </a:moveTo>
                  <a:lnTo>
                    <a:pt x="4653" y="1861"/>
                  </a:lnTo>
                </a:path>
                <a:path w="5079" h="1905">
                  <a:moveTo>
                    <a:pt x="0" y="1861"/>
                  </a:moveTo>
                  <a:lnTo>
                    <a:pt x="0" y="930"/>
                  </a:lnTo>
                </a:path>
                <a:path w="5079" h="1905">
                  <a:moveTo>
                    <a:pt x="0" y="930"/>
                  </a:moveTo>
                  <a:lnTo>
                    <a:pt x="930" y="930"/>
                  </a:lnTo>
                </a:path>
                <a:path w="5079" h="1905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11" name="object 23311"/>
            <p:cNvSpPr/>
            <p:nvPr/>
          </p:nvSpPr>
          <p:spPr>
            <a:xfrm>
              <a:off x="9737458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12" name="object 23312"/>
            <p:cNvSpPr/>
            <p:nvPr/>
          </p:nvSpPr>
          <p:spPr>
            <a:xfrm>
              <a:off x="9738389" y="2776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13" name="object 23313"/>
            <p:cNvSpPr/>
            <p:nvPr/>
          </p:nvSpPr>
          <p:spPr>
            <a:xfrm>
              <a:off x="9738388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314" name="object 23314"/>
          <p:cNvGrpSpPr/>
          <p:nvPr/>
        </p:nvGrpSpPr>
        <p:grpSpPr>
          <a:xfrm>
            <a:off x="10153501" y="2774551"/>
            <a:ext cx="10795" cy="145415"/>
            <a:chOff x="10153501" y="2774551"/>
            <a:chExt cx="10795" cy="145415"/>
          </a:xfrm>
        </p:grpSpPr>
        <p:sp>
          <p:nvSpPr>
            <p:cNvPr id="23315" name="object 23315"/>
            <p:cNvSpPr/>
            <p:nvPr/>
          </p:nvSpPr>
          <p:spPr>
            <a:xfrm>
              <a:off x="10154432" y="2775482"/>
              <a:ext cx="8890" cy="142875"/>
            </a:xfrm>
            <a:custGeom>
              <a:avLst/>
              <a:gdLst/>
              <a:ahLst/>
              <a:cxnLst/>
              <a:rect l="l" t="t" r="r" b="b"/>
              <a:pathLst>
                <a:path w="8890" h="142875">
                  <a:moveTo>
                    <a:pt x="5584" y="1861"/>
                  </a:moveTo>
                  <a:lnTo>
                    <a:pt x="4653" y="930"/>
                  </a:lnTo>
                </a:path>
                <a:path w="8890" h="142875">
                  <a:moveTo>
                    <a:pt x="4653" y="930"/>
                  </a:moveTo>
                  <a:lnTo>
                    <a:pt x="3722" y="0"/>
                  </a:lnTo>
                </a:path>
                <a:path w="8890" h="142875">
                  <a:moveTo>
                    <a:pt x="3722" y="0"/>
                  </a:moveTo>
                  <a:lnTo>
                    <a:pt x="2792" y="930"/>
                  </a:lnTo>
                </a:path>
                <a:path w="8890" h="142875">
                  <a:moveTo>
                    <a:pt x="2792" y="930"/>
                  </a:moveTo>
                  <a:lnTo>
                    <a:pt x="1861" y="2792"/>
                  </a:lnTo>
                </a:path>
                <a:path w="8890" h="142875">
                  <a:moveTo>
                    <a:pt x="0" y="37229"/>
                  </a:moveTo>
                  <a:lnTo>
                    <a:pt x="0" y="41883"/>
                  </a:lnTo>
                </a:path>
                <a:path w="8890" h="142875">
                  <a:moveTo>
                    <a:pt x="0" y="41883"/>
                  </a:moveTo>
                  <a:lnTo>
                    <a:pt x="0" y="48398"/>
                  </a:lnTo>
                </a:path>
                <a:path w="8890" h="142875">
                  <a:moveTo>
                    <a:pt x="0" y="48398"/>
                  </a:moveTo>
                  <a:lnTo>
                    <a:pt x="0" y="49329"/>
                  </a:lnTo>
                </a:path>
                <a:path w="8890" h="142875">
                  <a:moveTo>
                    <a:pt x="8376" y="49329"/>
                  </a:moveTo>
                  <a:lnTo>
                    <a:pt x="8376" y="43745"/>
                  </a:lnTo>
                </a:path>
                <a:path w="8890" h="142875">
                  <a:moveTo>
                    <a:pt x="8376" y="43745"/>
                  </a:moveTo>
                  <a:lnTo>
                    <a:pt x="8376" y="38160"/>
                  </a:lnTo>
                </a:path>
                <a:path w="8890" h="142875">
                  <a:moveTo>
                    <a:pt x="8376" y="38160"/>
                  </a:moveTo>
                  <a:lnTo>
                    <a:pt x="8376" y="37229"/>
                  </a:lnTo>
                </a:path>
                <a:path w="8890" h="142875">
                  <a:moveTo>
                    <a:pt x="0" y="49329"/>
                  </a:moveTo>
                  <a:lnTo>
                    <a:pt x="0" y="130304"/>
                  </a:lnTo>
                </a:path>
                <a:path w="8890" h="142875">
                  <a:moveTo>
                    <a:pt x="8376" y="130304"/>
                  </a:moveTo>
                  <a:lnTo>
                    <a:pt x="8376" y="49329"/>
                  </a:lnTo>
                </a:path>
                <a:path w="8890" h="142875">
                  <a:moveTo>
                    <a:pt x="0" y="130304"/>
                  </a:moveTo>
                  <a:lnTo>
                    <a:pt x="0" y="135888"/>
                  </a:lnTo>
                </a:path>
                <a:path w="8890" h="142875">
                  <a:moveTo>
                    <a:pt x="0" y="135888"/>
                  </a:moveTo>
                  <a:lnTo>
                    <a:pt x="0" y="141473"/>
                  </a:lnTo>
                </a:path>
                <a:path w="8890" h="142875">
                  <a:moveTo>
                    <a:pt x="0" y="141473"/>
                  </a:moveTo>
                  <a:lnTo>
                    <a:pt x="0" y="142404"/>
                  </a:lnTo>
                </a:path>
                <a:path w="8890" h="142875">
                  <a:moveTo>
                    <a:pt x="8376" y="142404"/>
                  </a:moveTo>
                  <a:lnTo>
                    <a:pt x="8376" y="137750"/>
                  </a:lnTo>
                </a:path>
                <a:path w="8890" h="142875">
                  <a:moveTo>
                    <a:pt x="8376" y="137750"/>
                  </a:moveTo>
                  <a:lnTo>
                    <a:pt x="8376" y="132165"/>
                  </a:lnTo>
                </a:path>
                <a:path w="8890" h="142875">
                  <a:moveTo>
                    <a:pt x="8376" y="132165"/>
                  </a:moveTo>
                  <a:lnTo>
                    <a:pt x="8376" y="130304"/>
                  </a:lnTo>
                </a:path>
                <a:path w="8890" h="142875">
                  <a:moveTo>
                    <a:pt x="0" y="38160"/>
                  </a:moveTo>
                  <a:lnTo>
                    <a:pt x="0" y="372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16" name="object 23316"/>
            <p:cNvSpPr/>
            <p:nvPr/>
          </p:nvSpPr>
          <p:spPr>
            <a:xfrm>
              <a:off x="10153498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17" name="object 23317"/>
            <p:cNvSpPr/>
            <p:nvPr/>
          </p:nvSpPr>
          <p:spPr>
            <a:xfrm>
              <a:off x="10154432" y="2811781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0" y="930"/>
                  </a:moveTo>
                  <a:lnTo>
                    <a:pt x="3722" y="0"/>
                  </a:lnTo>
                </a:path>
                <a:path w="8890" h="1269">
                  <a:moveTo>
                    <a:pt x="3722" y="0"/>
                  </a:moveTo>
                  <a:lnTo>
                    <a:pt x="7445" y="930"/>
                  </a:lnTo>
                </a:path>
                <a:path w="8890" h="1269">
                  <a:moveTo>
                    <a:pt x="7445" y="930"/>
                  </a:moveTo>
                  <a:lnTo>
                    <a:pt x="8376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18" name="object 23318"/>
            <p:cNvSpPr/>
            <p:nvPr/>
          </p:nvSpPr>
          <p:spPr>
            <a:xfrm>
              <a:off x="10161867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19" name="object 23319"/>
            <p:cNvSpPr/>
            <p:nvPr/>
          </p:nvSpPr>
          <p:spPr>
            <a:xfrm>
              <a:off x="10162809" y="28127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20" name="object 23320"/>
            <p:cNvSpPr/>
            <p:nvPr/>
          </p:nvSpPr>
          <p:spPr>
            <a:xfrm>
              <a:off x="10161867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21" name="object 23321"/>
            <p:cNvSpPr/>
            <p:nvPr/>
          </p:nvSpPr>
          <p:spPr>
            <a:xfrm>
              <a:off x="10154432" y="291788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8376" y="0"/>
                  </a:moveTo>
                  <a:lnTo>
                    <a:pt x="7445" y="930"/>
                  </a:lnTo>
                </a:path>
                <a:path w="8890" h="1269">
                  <a:moveTo>
                    <a:pt x="7445" y="930"/>
                  </a:moveTo>
                  <a:lnTo>
                    <a:pt x="3722" y="930"/>
                  </a:lnTo>
                </a:path>
                <a:path w="8890" h="1269">
                  <a:moveTo>
                    <a:pt x="3722" y="930"/>
                  </a:moveTo>
                  <a:lnTo>
                    <a:pt x="0" y="930"/>
                  </a:lnTo>
                </a:path>
                <a:path w="8890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22" name="object 23322"/>
            <p:cNvSpPr/>
            <p:nvPr/>
          </p:nvSpPr>
          <p:spPr>
            <a:xfrm>
              <a:off x="10153498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23" name="object 23323"/>
            <p:cNvSpPr/>
            <p:nvPr/>
          </p:nvSpPr>
          <p:spPr>
            <a:xfrm>
              <a:off x="10156293" y="2776413"/>
              <a:ext cx="3810" cy="40640"/>
            </a:xfrm>
            <a:custGeom>
              <a:avLst/>
              <a:gdLst/>
              <a:ahLst/>
              <a:cxnLst/>
              <a:rect l="l" t="t" r="r" b="b"/>
              <a:pathLst>
                <a:path w="3809" h="40639">
                  <a:moveTo>
                    <a:pt x="3722" y="38160"/>
                  </a:moveTo>
                  <a:lnTo>
                    <a:pt x="3722" y="37229"/>
                  </a:lnTo>
                </a:path>
                <a:path w="3809" h="40639">
                  <a:moveTo>
                    <a:pt x="3722" y="35368"/>
                  </a:moveTo>
                  <a:lnTo>
                    <a:pt x="3722" y="1861"/>
                  </a:lnTo>
                </a:path>
                <a:path w="3809" h="40639">
                  <a:moveTo>
                    <a:pt x="0" y="1861"/>
                  </a:moveTo>
                  <a:lnTo>
                    <a:pt x="0" y="35368"/>
                  </a:lnTo>
                </a:path>
                <a:path w="3809" h="40639">
                  <a:moveTo>
                    <a:pt x="0" y="37229"/>
                  </a:moveTo>
                  <a:lnTo>
                    <a:pt x="0" y="38160"/>
                  </a:lnTo>
                </a:path>
                <a:path w="3809" h="40639">
                  <a:moveTo>
                    <a:pt x="3722" y="40022"/>
                  </a:moveTo>
                  <a:lnTo>
                    <a:pt x="3722" y="38160"/>
                  </a:lnTo>
                </a:path>
                <a:path w="3809" h="40639">
                  <a:moveTo>
                    <a:pt x="0" y="38160"/>
                  </a:moveTo>
                  <a:lnTo>
                    <a:pt x="0" y="40022"/>
                  </a:lnTo>
                </a:path>
                <a:path w="3809" h="40639">
                  <a:moveTo>
                    <a:pt x="1861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24" name="object 23324"/>
            <p:cNvSpPr/>
            <p:nvPr/>
          </p:nvSpPr>
          <p:spPr>
            <a:xfrm>
              <a:off x="10158154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25" name="object 23325"/>
            <p:cNvSpPr/>
            <p:nvPr/>
          </p:nvSpPr>
          <p:spPr>
            <a:xfrm>
              <a:off x="10159086" y="2776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  <a:path w="1270" h="1269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26" name="object 23326"/>
            <p:cNvSpPr/>
            <p:nvPr/>
          </p:nvSpPr>
          <p:spPr>
            <a:xfrm>
              <a:off x="10159085" y="2776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27" name="object 23327"/>
            <p:cNvSpPr/>
            <p:nvPr/>
          </p:nvSpPr>
          <p:spPr>
            <a:xfrm>
              <a:off x="10156293" y="2777343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69">
                  <a:moveTo>
                    <a:pt x="3722" y="0"/>
                  </a:moveTo>
                  <a:lnTo>
                    <a:pt x="3722" y="930"/>
                  </a:lnTo>
                </a:path>
                <a:path w="3809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28" name="object 23328"/>
            <p:cNvSpPr/>
            <p:nvPr/>
          </p:nvSpPr>
          <p:spPr>
            <a:xfrm>
              <a:off x="10155362" y="2776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29" name="object 23329"/>
            <p:cNvSpPr/>
            <p:nvPr/>
          </p:nvSpPr>
          <p:spPr>
            <a:xfrm>
              <a:off x="10156293" y="2776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30" name="object 23330"/>
            <p:cNvSpPr/>
            <p:nvPr/>
          </p:nvSpPr>
          <p:spPr>
            <a:xfrm>
              <a:off x="10156293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31" name="object 23331"/>
            <p:cNvSpPr/>
            <p:nvPr/>
          </p:nvSpPr>
          <p:spPr>
            <a:xfrm>
              <a:off x="10157224" y="2776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32" name="object 23332"/>
            <p:cNvSpPr/>
            <p:nvPr/>
          </p:nvSpPr>
          <p:spPr>
            <a:xfrm>
              <a:off x="10157224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333" name="object 23333"/>
          <p:cNvGrpSpPr/>
          <p:nvPr/>
        </p:nvGrpSpPr>
        <p:grpSpPr>
          <a:xfrm>
            <a:off x="10159086" y="2774551"/>
            <a:ext cx="132715" cy="143510"/>
            <a:chOff x="10159086" y="2774551"/>
            <a:chExt cx="132715" cy="143510"/>
          </a:xfrm>
        </p:grpSpPr>
        <p:sp>
          <p:nvSpPr>
            <p:cNvPr id="23334" name="object 23334"/>
            <p:cNvSpPr/>
            <p:nvPr/>
          </p:nvSpPr>
          <p:spPr>
            <a:xfrm>
              <a:off x="10160947" y="2778274"/>
              <a:ext cx="123189" cy="34925"/>
            </a:xfrm>
            <a:custGeom>
              <a:avLst/>
              <a:gdLst/>
              <a:ahLst/>
              <a:cxnLst/>
              <a:rect l="l" t="t" r="r" b="b"/>
              <a:pathLst>
                <a:path w="123190" h="34925">
                  <a:moveTo>
                    <a:pt x="122858" y="1861"/>
                  </a:moveTo>
                  <a:lnTo>
                    <a:pt x="67944" y="0"/>
                  </a:lnTo>
                </a:path>
                <a:path w="123190" h="34925">
                  <a:moveTo>
                    <a:pt x="67944" y="0"/>
                  </a:moveTo>
                  <a:lnTo>
                    <a:pt x="13030" y="930"/>
                  </a:lnTo>
                </a:path>
                <a:path w="123190" h="34925">
                  <a:moveTo>
                    <a:pt x="13030" y="930"/>
                  </a:moveTo>
                  <a:lnTo>
                    <a:pt x="0" y="1861"/>
                  </a:lnTo>
                </a:path>
                <a:path w="123190" h="34925">
                  <a:moveTo>
                    <a:pt x="40952" y="34437"/>
                  </a:moveTo>
                  <a:lnTo>
                    <a:pt x="54913" y="34437"/>
                  </a:lnTo>
                </a:path>
                <a:path w="123190" h="34925">
                  <a:moveTo>
                    <a:pt x="54913" y="34437"/>
                  </a:moveTo>
                  <a:lnTo>
                    <a:pt x="77251" y="34437"/>
                  </a:lnTo>
                </a:path>
                <a:path w="123190" h="34925">
                  <a:moveTo>
                    <a:pt x="122858" y="9307"/>
                  </a:moveTo>
                  <a:lnTo>
                    <a:pt x="122858" y="1861"/>
                  </a:lnTo>
                </a:path>
                <a:path w="123190" h="34925">
                  <a:moveTo>
                    <a:pt x="0" y="1861"/>
                  </a:moveTo>
                  <a:lnTo>
                    <a:pt x="0" y="9307"/>
                  </a:lnTo>
                </a:path>
                <a:path w="123190" h="34925">
                  <a:moveTo>
                    <a:pt x="0" y="9307"/>
                  </a:moveTo>
                  <a:lnTo>
                    <a:pt x="0" y="7445"/>
                  </a:lnTo>
                </a:path>
                <a:path w="123190" h="34925">
                  <a:moveTo>
                    <a:pt x="0" y="7445"/>
                  </a:moveTo>
                  <a:lnTo>
                    <a:pt x="0" y="4653"/>
                  </a:lnTo>
                </a:path>
                <a:path w="123190" h="34925">
                  <a:moveTo>
                    <a:pt x="0" y="4653"/>
                  </a:moveTo>
                  <a:lnTo>
                    <a:pt x="0" y="1861"/>
                  </a:lnTo>
                </a:path>
                <a:path w="123190" h="34925">
                  <a:moveTo>
                    <a:pt x="122858" y="1861"/>
                  </a:moveTo>
                  <a:lnTo>
                    <a:pt x="122858" y="4653"/>
                  </a:lnTo>
                </a:path>
                <a:path w="123190" h="34925">
                  <a:moveTo>
                    <a:pt x="122858" y="4653"/>
                  </a:moveTo>
                  <a:lnTo>
                    <a:pt x="122858" y="7445"/>
                  </a:lnTo>
                </a:path>
                <a:path w="123190" h="34925">
                  <a:moveTo>
                    <a:pt x="122858" y="7445"/>
                  </a:moveTo>
                  <a:lnTo>
                    <a:pt x="122858" y="93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35" name="object 23335"/>
            <p:cNvSpPr/>
            <p:nvPr/>
          </p:nvSpPr>
          <p:spPr>
            <a:xfrm>
              <a:off x="10160013" y="27792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36" name="object 23336"/>
            <p:cNvSpPr/>
            <p:nvPr/>
          </p:nvSpPr>
          <p:spPr>
            <a:xfrm>
              <a:off x="10160947" y="278013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930"/>
                  </a:lnTo>
                </a:path>
                <a:path w="1270" h="1269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37" name="object 23337"/>
            <p:cNvSpPr/>
            <p:nvPr/>
          </p:nvSpPr>
          <p:spPr>
            <a:xfrm>
              <a:off x="10160940" y="2780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38" name="object 23338"/>
            <p:cNvSpPr/>
            <p:nvPr/>
          </p:nvSpPr>
          <p:spPr>
            <a:xfrm>
              <a:off x="10161878" y="2781066"/>
              <a:ext cx="120650" cy="0"/>
            </a:xfrm>
            <a:custGeom>
              <a:avLst/>
              <a:gdLst/>
              <a:ahLst/>
              <a:cxnLst/>
              <a:rect l="l" t="t" r="r" b="b"/>
              <a:pathLst>
                <a:path w="120650">
                  <a:moveTo>
                    <a:pt x="0" y="0"/>
                  </a:moveTo>
                  <a:lnTo>
                    <a:pt x="11168" y="0"/>
                  </a:lnTo>
                </a:path>
                <a:path w="120650">
                  <a:moveTo>
                    <a:pt x="11168" y="0"/>
                  </a:moveTo>
                  <a:lnTo>
                    <a:pt x="23268" y="0"/>
                  </a:lnTo>
                </a:path>
                <a:path w="120650">
                  <a:moveTo>
                    <a:pt x="96797" y="0"/>
                  </a:moveTo>
                  <a:lnTo>
                    <a:pt x="108897" y="0"/>
                  </a:lnTo>
                </a:path>
                <a:path w="120650">
                  <a:moveTo>
                    <a:pt x="108897" y="0"/>
                  </a:moveTo>
                  <a:lnTo>
                    <a:pt x="12006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39" name="object 23339"/>
            <p:cNvSpPr/>
            <p:nvPr/>
          </p:nvSpPr>
          <p:spPr>
            <a:xfrm>
              <a:off x="10281013" y="2780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40" name="object 23340"/>
            <p:cNvSpPr/>
            <p:nvPr/>
          </p:nvSpPr>
          <p:spPr>
            <a:xfrm>
              <a:off x="10281944" y="278106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41" name="object 23341"/>
            <p:cNvSpPr/>
            <p:nvPr/>
          </p:nvSpPr>
          <p:spPr>
            <a:xfrm>
              <a:off x="10281944" y="2780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42" name="object 23342"/>
            <p:cNvSpPr/>
            <p:nvPr/>
          </p:nvSpPr>
          <p:spPr>
            <a:xfrm>
              <a:off x="10282875" y="27801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43" name="object 23343"/>
            <p:cNvSpPr/>
            <p:nvPr/>
          </p:nvSpPr>
          <p:spPr>
            <a:xfrm>
              <a:off x="10281944" y="27792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44" name="object 23344"/>
            <p:cNvSpPr/>
            <p:nvPr/>
          </p:nvSpPr>
          <p:spPr>
            <a:xfrm>
              <a:off x="10282875" y="27801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45" name="object 23345"/>
            <p:cNvSpPr/>
            <p:nvPr/>
          </p:nvSpPr>
          <p:spPr>
            <a:xfrm>
              <a:off x="10282872" y="27792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46" name="object 23346"/>
            <p:cNvSpPr/>
            <p:nvPr/>
          </p:nvSpPr>
          <p:spPr>
            <a:xfrm>
              <a:off x="10185146" y="2781066"/>
              <a:ext cx="73660" cy="1270"/>
            </a:xfrm>
            <a:custGeom>
              <a:avLst/>
              <a:gdLst/>
              <a:ahLst/>
              <a:cxnLst/>
              <a:rect l="l" t="t" r="r" b="b"/>
              <a:pathLst>
                <a:path w="73659" h="1269">
                  <a:moveTo>
                    <a:pt x="0" y="0"/>
                  </a:moveTo>
                  <a:lnTo>
                    <a:pt x="14891" y="930"/>
                  </a:lnTo>
                </a:path>
                <a:path w="73659" h="1269">
                  <a:moveTo>
                    <a:pt x="14891" y="930"/>
                  </a:moveTo>
                  <a:lnTo>
                    <a:pt x="29783" y="930"/>
                  </a:lnTo>
                </a:path>
                <a:path w="73659" h="1269">
                  <a:moveTo>
                    <a:pt x="29783" y="930"/>
                  </a:moveTo>
                  <a:lnTo>
                    <a:pt x="44675" y="930"/>
                  </a:lnTo>
                </a:path>
                <a:path w="73659" h="1269">
                  <a:moveTo>
                    <a:pt x="44675" y="930"/>
                  </a:moveTo>
                  <a:lnTo>
                    <a:pt x="59567" y="930"/>
                  </a:lnTo>
                </a:path>
                <a:path w="73659" h="1269">
                  <a:moveTo>
                    <a:pt x="59567" y="930"/>
                  </a:moveTo>
                  <a:lnTo>
                    <a:pt x="7352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47" name="object 23347"/>
            <p:cNvSpPr/>
            <p:nvPr/>
          </p:nvSpPr>
          <p:spPr>
            <a:xfrm>
              <a:off x="10281933" y="2785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48" name="object 23348"/>
            <p:cNvSpPr/>
            <p:nvPr/>
          </p:nvSpPr>
          <p:spPr>
            <a:xfrm>
              <a:off x="10281944" y="27866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49" name="object 23349"/>
            <p:cNvSpPr/>
            <p:nvPr/>
          </p:nvSpPr>
          <p:spPr>
            <a:xfrm>
              <a:off x="10281013" y="2785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50" name="object 23350"/>
            <p:cNvSpPr/>
            <p:nvPr/>
          </p:nvSpPr>
          <p:spPr>
            <a:xfrm>
              <a:off x="10161878" y="2783859"/>
              <a:ext cx="120650" cy="3175"/>
            </a:xfrm>
            <a:custGeom>
              <a:avLst/>
              <a:gdLst/>
              <a:ahLst/>
              <a:cxnLst/>
              <a:rect l="l" t="t" r="r" b="b"/>
              <a:pathLst>
                <a:path w="120650" h="3175">
                  <a:moveTo>
                    <a:pt x="120066" y="2792"/>
                  </a:moveTo>
                  <a:lnTo>
                    <a:pt x="103312" y="1861"/>
                  </a:lnTo>
                </a:path>
                <a:path w="120650" h="3175">
                  <a:moveTo>
                    <a:pt x="103312" y="1861"/>
                  </a:moveTo>
                  <a:lnTo>
                    <a:pt x="85628" y="930"/>
                  </a:lnTo>
                </a:path>
                <a:path w="120650" h="3175">
                  <a:moveTo>
                    <a:pt x="85628" y="930"/>
                  </a:moveTo>
                  <a:lnTo>
                    <a:pt x="68875" y="0"/>
                  </a:lnTo>
                </a:path>
                <a:path w="120650" h="3175">
                  <a:moveTo>
                    <a:pt x="68875" y="0"/>
                  </a:moveTo>
                  <a:lnTo>
                    <a:pt x="51190" y="0"/>
                  </a:lnTo>
                </a:path>
                <a:path w="120650" h="3175">
                  <a:moveTo>
                    <a:pt x="51190" y="0"/>
                  </a:moveTo>
                  <a:lnTo>
                    <a:pt x="34437" y="930"/>
                  </a:lnTo>
                </a:path>
                <a:path w="120650" h="3175">
                  <a:moveTo>
                    <a:pt x="34437" y="930"/>
                  </a:moveTo>
                  <a:lnTo>
                    <a:pt x="17684" y="1861"/>
                  </a:lnTo>
                </a:path>
                <a:path w="120650" h="3175">
                  <a:moveTo>
                    <a:pt x="17684" y="1861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51" name="object 23351"/>
            <p:cNvSpPr/>
            <p:nvPr/>
          </p:nvSpPr>
          <p:spPr>
            <a:xfrm>
              <a:off x="10160947" y="2785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52" name="object 23352"/>
            <p:cNvSpPr/>
            <p:nvPr/>
          </p:nvSpPr>
          <p:spPr>
            <a:xfrm>
              <a:off x="10160947" y="278665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53" name="object 23353"/>
            <p:cNvSpPr/>
            <p:nvPr/>
          </p:nvSpPr>
          <p:spPr>
            <a:xfrm>
              <a:off x="10160013" y="27857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54" name="object 23354"/>
            <p:cNvSpPr/>
            <p:nvPr/>
          </p:nvSpPr>
          <p:spPr>
            <a:xfrm>
              <a:off x="10160947" y="278665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55" name="object 23355"/>
            <p:cNvSpPr/>
            <p:nvPr/>
          </p:nvSpPr>
          <p:spPr>
            <a:xfrm>
              <a:off x="10160016" y="27866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56" name="object 23356"/>
            <p:cNvSpPr/>
            <p:nvPr/>
          </p:nvSpPr>
          <p:spPr>
            <a:xfrm>
              <a:off x="10160947" y="2787582"/>
              <a:ext cx="123189" cy="24765"/>
            </a:xfrm>
            <a:custGeom>
              <a:avLst/>
              <a:gdLst/>
              <a:ahLst/>
              <a:cxnLst/>
              <a:rect l="l" t="t" r="r" b="b"/>
              <a:pathLst>
                <a:path w="123190" h="24764">
                  <a:moveTo>
                    <a:pt x="0" y="0"/>
                  </a:moveTo>
                  <a:lnTo>
                    <a:pt x="0" y="5584"/>
                  </a:lnTo>
                </a:path>
                <a:path w="123190" h="24764">
                  <a:moveTo>
                    <a:pt x="0" y="5584"/>
                  </a:moveTo>
                  <a:lnTo>
                    <a:pt x="0" y="10238"/>
                  </a:lnTo>
                </a:path>
                <a:path w="123190" h="24764">
                  <a:moveTo>
                    <a:pt x="0" y="10238"/>
                  </a:moveTo>
                  <a:lnTo>
                    <a:pt x="0" y="13961"/>
                  </a:lnTo>
                </a:path>
                <a:path w="123190" h="24764">
                  <a:moveTo>
                    <a:pt x="0" y="13961"/>
                  </a:moveTo>
                  <a:lnTo>
                    <a:pt x="0" y="17684"/>
                  </a:lnTo>
                </a:path>
                <a:path w="123190" h="24764">
                  <a:moveTo>
                    <a:pt x="0" y="17684"/>
                  </a:moveTo>
                  <a:lnTo>
                    <a:pt x="0" y="20476"/>
                  </a:lnTo>
                </a:path>
                <a:path w="123190" h="24764">
                  <a:moveTo>
                    <a:pt x="0" y="20476"/>
                  </a:moveTo>
                  <a:lnTo>
                    <a:pt x="0" y="23268"/>
                  </a:lnTo>
                </a:path>
                <a:path w="123190" h="24764">
                  <a:moveTo>
                    <a:pt x="0" y="23268"/>
                  </a:moveTo>
                  <a:lnTo>
                    <a:pt x="0" y="24199"/>
                  </a:lnTo>
                </a:path>
                <a:path w="123190" h="24764">
                  <a:moveTo>
                    <a:pt x="122858" y="24199"/>
                  </a:moveTo>
                  <a:lnTo>
                    <a:pt x="122858" y="23268"/>
                  </a:lnTo>
                </a:path>
                <a:path w="123190" h="24764">
                  <a:moveTo>
                    <a:pt x="122858" y="23268"/>
                  </a:moveTo>
                  <a:lnTo>
                    <a:pt x="122858" y="20476"/>
                  </a:lnTo>
                </a:path>
                <a:path w="123190" h="24764">
                  <a:moveTo>
                    <a:pt x="122858" y="20476"/>
                  </a:moveTo>
                  <a:lnTo>
                    <a:pt x="122858" y="17684"/>
                  </a:lnTo>
                </a:path>
                <a:path w="123190" h="24764">
                  <a:moveTo>
                    <a:pt x="122858" y="17684"/>
                  </a:moveTo>
                  <a:lnTo>
                    <a:pt x="122858" y="13961"/>
                  </a:lnTo>
                </a:path>
                <a:path w="123190" h="24764">
                  <a:moveTo>
                    <a:pt x="122858" y="13961"/>
                  </a:moveTo>
                  <a:lnTo>
                    <a:pt x="122858" y="10238"/>
                  </a:lnTo>
                </a:path>
                <a:path w="123190" h="24764">
                  <a:moveTo>
                    <a:pt x="122858" y="10238"/>
                  </a:moveTo>
                  <a:lnTo>
                    <a:pt x="122858" y="5584"/>
                  </a:lnTo>
                </a:path>
                <a:path w="123190" h="24764">
                  <a:moveTo>
                    <a:pt x="122858" y="5584"/>
                  </a:moveTo>
                  <a:lnTo>
                    <a:pt x="1228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57" name="object 23357"/>
            <p:cNvSpPr/>
            <p:nvPr/>
          </p:nvSpPr>
          <p:spPr>
            <a:xfrm>
              <a:off x="10282874" y="27866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58" name="object 23358"/>
            <p:cNvSpPr/>
            <p:nvPr/>
          </p:nvSpPr>
          <p:spPr>
            <a:xfrm>
              <a:off x="10282875" y="278665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59" name="object 23359"/>
            <p:cNvSpPr/>
            <p:nvPr/>
          </p:nvSpPr>
          <p:spPr>
            <a:xfrm>
              <a:off x="10281944" y="27857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60" name="object 23360"/>
            <p:cNvSpPr/>
            <p:nvPr/>
          </p:nvSpPr>
          <p:spPr>
            <a:xfrm>
              <a:off x="10283805" y="2775482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09" h="3175">
                  <a:moveTo>
                    <a:pt x="1861" y="0"/>
                  </a:moveTo>
                  <a:lnTo>
                    <a:pt x="0" y="930"/>
                  </a:lnTo>
                </a:path>
                <a:path w="3809" h="3175">
                  <a:moveTo>
                    <a:pt x="0" y="930"/>
                  </a:moveTo>
                  <a:lnTo>
                    <a:pt x="0" y="2792"/>
                  </a:lnTo>
                </a:path>
                <a:path w="3809" h="3175">
                  <a:moveTo>
                    <a:pt x="3722" y="1861"/>
                  </a:moveTo>
                  <a:lnTo>
                    <a:pt x="2792" y="930"/>
                  </a:lnTo>
                </a:path>
                <a:path w="3809" h="3175">
                  <a:moveTo>
                    <a:pt x="2792" y="93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61" name="object 23361"/>
            <p:cNvSpPr/>
            <p:nvPr/>
          </p:nvSpPr>
          <p:spPr>
            <a:xfrm>
              <a:off x="10282874" y="27968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62" name="object 23362"/>
            <p:cNvSpPr/>
            <p:nvPr/>
          </p:nvSpPr>
          <p:spPr>
            <a:xfrm>
              <a:off x="10159086" y="27978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1" y="0"/>
                  </a:moveTo>
                  <a:lnTo>
                    <a:pt x="0" y="0"/>
                  </a:lnTo>
                </a:path>
                <a:path w="1904" h="1905">
                  <a:moveTo>
                    <a:pt x="0" y="1861"/>
                  </a:moveTo>
                  <a:lnTo>
                    <a:pt x="1861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63" name="object 23363"/>
            <p:cNvSpPr/>
            <p:nvPr/>
          </p:nvSpPr>
          <p:spPr>
            <a:xfrm>
              <a:off x="10282874" y="27987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64" name="object 23364"/>
            <p:cNvSpPr/>
            <p:nvPr/>
          </p:nvSpPr>
          <p:spPr>
            <a:xfrm>
              <a:off x="10281013" y="2812712"/>
              <a:ext cx="9525" cy="105410"/>
            </a:xfrm>
            <a:custGeom>
              <a:avLst/>
              <a:gdLst/>
              <a:ahLst/>
              <a:cxnLst/>
              <a:rect l="l" t="t" r="r" b="b"/>
              <a:pathLst>
                <a:path w="9525" h="105410">
                  <a:moveTo>
                    <a:pt x="9307" y="12099"/>
                  </a:moveTo>
                  <a:lnTo>
                    <a:pt x="9307" y="6515"/>
                  </a:lnTo>
                </a:path>
                <a:path w="9525" h="105410">
                  <a:moveTo>
                    <a:pt x="9307" y="6515"/>
                  </a:moveTo>
                  <a:lnTo>
                    <a:pt x="9307" y="930"/>
                  </a:lnTo>
                </a:path>
                <a:path w="9525" h="105410">
                  <a:moveTo>
                    <a:pt x="9307" y="930"/>
                  </a:moveTo>
                  <a:lnTo>
                    <a:pt x="9307" y="0"/>
                  </a:lnTo>
                </a:path>
                <a:path w="9525" h="105410">
                  <a:moveTo>
                    <a:pt x="0" y="0"/>
                  </a:moveTo>
                  <a:lnTo>
                    <a:pt x="0" y="4653"/>
                  </a:lnTo>
                </a:path>
                <a:path w="9525" h="105410">
                  <a:moveTo>
                    <a:pt x="0" y="4653"/>
                  </a:moveTo>
                  <a:lnTo>
                    <a:pt x="0" y="11168"/>
                  </a:lnTo>
                </a:path>
                <a:path w="9525" h="105410">
                  <a:moveTo>
                    <a:pt x="0" y="11168"/>
                  </a:moveTo>
                  <a:lnTo>
                    <a:pt x="0" y="12099"/>
                  </a:lnTo>
                </a:path>
                <a:path w="9525" h="105410">
                  <a:moveTo>
                    <a:pt x="9307" y="93074"/>
                  </a:moveTo>
                  <a:lnTo>
                    <a:pt x="9307" y="12099"/>
                  </a:lnTo>
                </a:path>
                <a:path w="9525" h="105410">
                  <a:moveTo>
                    <a:pt x="0" y="12099"/>
                  </a:moveTo>
                  <a:lnTo>
                    <a:pt x="0" y="93074"/>
                  </a:lnTo>
                </a:path>
                <a:path w="9525" h="105410">
                  <a:moveTo>
                    <a:pt x="9307" y="105174"/>
                  </a:moveTo>
                  <a:lnTo>
                    <a:pt x="9307" y="10052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365" name="object 23365"/>
          <p:cNvSpPr/>
          <p:nvPr/>
        </p:nvSpPr>
        <p:spPr>
          <a:xfrm>
            <a:off x="10281013" y="2905786"/>
            <a:ext cx="9525" cy="7620"/>
          </a:xfrm>
          <a:custGeom>
            <a:avLst/>
            <a:gdLst/>
            <a:ahLst/>
            <a:cxnLst/>
            <a:rect l="l" t="t" r="r" b="b"/>
            <a:pathLst>
              <a:path w="9525" h="7619">
                <a:moveTo>
                  <a:pt x="9307" y="7445"/>
                </a:moveTo>
                <a:lnTo>
                  <a:pt x="9307" y="1861"/>
                </a:lnTo>
              </a:path>
              <a:path w="9525" h="7619">
                <a:moveTo>
                  <a:pt x="9307" y="1861"/>
                </a:moveTo>
                <a:lnTo>
                  <a:pt x="9307" y="0"/>
                </a:lnTo>
              </a:path>
              <a:path w="9525" h="7619">
                <a:moveTo>
                  <a:pt x="0" y="0"/>
                </a:moveTo>
                <a:lnTo>
                  <a:pt x="0" y="55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66" name="object 23366"/>
          <p:cNvSpPr/>
          <p:nvPr/>
        </p:nvSpPr>
        <p:spPr>
          <a:xfrm>
            <a:off x="10281013" y="2911371"/>
            <a:ext cx="0" cy="6985"/>
          </a:xfrm>
          <a:custGeom>
            <a:avLst/>
            <a:gdLst/>
            <a:ahLst/>
            <a:cxnLst/>
            <a:rect l="l" t="t" r="r" b="b"/>
            <a:pathLst>
              <a:path h="6985">
                <a:moveTo>
                  <a:pt x="0" y="0"/>
                </a:moveTo>
                <a:lnTo>
                  <a:pt x="0" y="5584"/>
                </a:lnTo>
              </a:path>
              <a:path h="6985">
                <a:moveTo>
                  <a:pt x="0" y="5584"/>
                </a:moveTo>
                <a:lnTo>
                  <a:pt x="0" y="65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367" name="object 23367"/>
          <p:cNvGrpSpPr/>
          <p:nvPr/>
        </p:nvGrpSpPr>
        <p:grpSpPr>
          <a:xfrm>
            <a:off x="10280082" y="2810850"/>
            <a:ext cx="11430" cy="3175"/>
            <a:chOff x="10280082" y="2810850"/>
            <a:chExt cx="11430" cy="3175"/>
          </a:xfrm>
        </p:grpSpPr>
        <p:sp>
          <p:nvSpPr>
            <p:cNvPr id="23368" name="object 23368"/>
            <p:cNvSpPr/>
            <p:nvPr/>
          </p:nvSpPr>
          <p:spPr>
            <a:xfrm>
              <a:off x="10281013" y="28127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69" name="object 23369"/>
            <p:cNvSpPr/>
            <p:nvPr/>
          </p:nvSpPr>
          <p:spPr>
            <a:xfrm>
              <a:off x="10280078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70" name="object 23370"/>
            <p:cNvSpPr/>
            <p:nvPr/>
          </p:nvSpPr>
          <p:spPr>
            <a:xfrm>
              <a:off x="10281013" y="281271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71" name="object 23371"/>
            <p:cNvSpPr/>
            <p:nvPr/>
          </p:nvSpPr>
          <p:spPr>
            <a:xfrm>
              <a:off x="10281013" y="28117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72" name="object 23372"/>
            <p:cNvSpPr/>
            <p:nvPr/>
          </p:nvSpPr>
          <p:spPr>
            <a:xfrm>
              <a:off x="10281944" y="2811781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0" y="930"/>
                  </a:moveTo>
                  <a:lnTo>
                    <a:pt x="3722" y="0"/>
                  </a:lnTo>
                </a:path>
                <a:path w="7620" h="1269">
                  <a:moveTo>
                    <a:pt x="3722" y="0"/>
                  </a:moveTo>
                  <a:lnTo>
                    <a:pt x="7445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73" name="object 23373"/>
            <p:cNvSpPr/>
            <p:nvPr/>
          </p:nvSpPr>
          <p:spPr>
            <a:xfrm>
              <a:off x="10288448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74" name="object 23374"/>
            <p:cNvSpPr/>
            <p:nvPr/>
          </p:nvSpPr>
          <p:spPr>
            <a:xfrm>
              <a:off x="10289390" y="281271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75" name="object 23375"/>
            <p:cNvSpPr/>
            <p:nvPr/>
          </p:nvSpPr>
          <p:spPr>
            <a:xfrm>
              <a:off x="10289388" y="28117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76" name="object 23376"/>
            <p:cNvSpPr/>
            <p:nvPr/>
          </p:nvSpPr>
          <p:spPr>
            <a:xfrm>
              <a:off x="10290321" y="28127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377" name="object 23377"/>
          <p:cNvGrpSpPr/>
          <p:nvPr/>
        </p:nvGrpSpPr>
        <p:grpSpPr>
          <a:xfrm>
            <a:off x="10160948" y="2916955"/>
            <a:ext cx="130810" cy="5080"/>
            <a:chOff x="10160948" y="2916955"/>
            <a:chExt cx="130810" cy="5080"/>
          </a:xfrm>
        </p:grpSpPr>
        <p:sp>
          <p:nvSpPr>
            <p:cNvPr id="23378" name="object 23378"/>
            <p:cNvSpPr/>
            <p:nvPr/>
          </p:nvSpPr>
          <p:spPr>
            <a:xfrm>
              <a:off x="10289388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79" name="object 23379"/>
            <p:cNvSpPr/>
            <p:nvPr/>
          </p:nvSpPr>
          <p:spPr>
            <a:xfrm>
              <a:off x="10289390" y="29178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80" name="object 23380"/>
            <p:cNvSpPr/>
            <p:nvPr/>
          </p:nvSpPr>
          <p:spPr>
            <a:xfrm>
              <a:off x="10288459" y="29169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81" name="object 23381"/>
            <p:cNvSpPr/>
            <p:nvPr/>
          </p:nvSpPr>
          <p:spPr>
            <a:xfrm>
              <a:off x="10281014" y="291788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8376" y="0"/>
                  </a:moveTo>
                  <a:lnTo>
                    <a:pt x="8376" y="930"/>
                  </a:lnTo>
                </a:path>
                <a:path w="8890" h="1269">
                  <a:moveTo>
                    <a:pt x="8376" y="930"/>
                  </a:moveTo>
                  <a:lnTo>
                    <a:pt x="4653" y="930"/>
                  </a:lnTo>
                </a:path>
                <a:path w="8890" h="1269">
                  <a:moveTo>
                    <a:pt x="4653" y="930"/>
                  </a:moveTo>
                  <a:lnTo>
                    <a:pt x="930" y="930"/>
                  </a:lnTo>
                </a:path>
                <a:path w="8890" h="1269">
                  <a:moveTo>
                    <a:pt x="930" y="930"/>
                  </a:moveTo>
                  <a:lnTo>
                    <a:pt x="930" y="0"/>
                  </a:lnTo>
                </a:path>
                <a:path w="8890" h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82" name="object 23382"/>
            <p:cNvSpPr/>
            <p:nvPr/>
          </p:nvSpPr>
          <p:spPr>
            <a:xfrm>
              <a:off x="10280079" y="2916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83" name="object 23383"/>
            <p:cNvSpPr/>
            <p:nvPr/>
          </p:nvSpPr>
          <p:spPr>
            <a:xfrm>
              <a:off x="10160948" y="2920678"/>
              <a:ext cx="123189" cy="0"/>
            </a:xfrm>
            <a:custGeom>
              <a:avLst/>
              <a:gdLst/>
              <a:ahLst/>
              <a:cxnLst/>
              <a:rect l="l" t="t" r="r" b="b"/>
              <a:pathLst>
                <a:path w="123190">
                  <a:moveTo>
                    <a:pt x="0" y="0"/>
                  </a:moveTo>
                  <a:lnTo>
                    <a:pt x="1228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384" name="object 23384"/>
          <p:cNvSpPr/>
          <p:nvPr/>
        </p:nvSpPr>
        <p:spPr>
          <a:xfrm>
            <a:off x="10161878" y="2812712"/>
            <a:ext cx="120650" cy="0"/>
          </a:xfrm>
          <a:custGeom>
            <a:avLst/>
            <a:gdLst/>
            <a:ahLst/>
            <a:cxnLst/>
            <a:rect l="l" t="t" r="r" b="b"/>
            <a:pathLst>
              <a:path w="120650">
                <a:moveTo>
                  <a:pt x="12006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385" name="object 23385"/>
          <p:cNvGrpSpPr/>
          <p:nvPr/>
        </p:nvGrpSpPr>
        <p:grpSpPr>
          <a:xfrm>
            <a:off x="10282874" y="2918816"/>
            <a:ext cx="1905" cy="3175"/>
            <a:chOff x="10282874" y="2918816"/>
            <a:chExt cx="1905" cy="3175"/>
          </a:xfrm>
        </p:grpSpPr>
        <p:sp>
          <p:nvSpPr>
            <p:cNvPr id="23386" name="object 23386"/>
            <p:cNvSpPr/>
            <p:nvPr/>
          </p:nvSpPr>
          <p:spPr>
            <a:xfrm>
              <a:off x="10283805" y="29188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87" name="object 23387"/>
            <p:cNvSpPr/>
            <p:nvPr/>
          </p:nvSpPr>
          <p:spPr>
            <a:xfrm>
              <a:off x="10282874" y="291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88" name="object 23388"/>
            <p:cNvSpPr/>
            <p:nvPr/>
          </p:nvSpPr>
          <p:spPr>
            <a:xfrm>
              <a:off x="10283805" y="29197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89" name="object 23389"/>
            <p:cNvSpPr/>
            <p:nvPr/>
          </p:nvSpPr>
          <p:spPr>
            <a:xfrm>
              <a:off x="10282872" y="29197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390" name="object 23390"/>
          <p:cNvGrpSpPr/>
          <p:nvPr/>
        </p:nvGrpSpPr>
        <p:grpSpPr>
          <a:xfrm>
            <a:off x="10160016" y="2918816"/>
            <a:ext cx="1905" cy="3175"/>
            <a:chOff x="10160016" y="2918816"/>
            <a:chExt cx="1905" cy="3175"/>
          </a:xfrm>
        </p:grpSpPr>
        <p:sp>
          <p:nvSpPr>
            <p:cNvPr id="23391" name="object 23391"/>
            <p:cNvSpPr/>
            <p:nvPr/>
          </p:nvSpPr>
          <p:spPr>
            <a:xfrm>
              <a:off x="10160012" y="29197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92" name="object 23392"/>
            <p:cNvSpPr/>
            <p:nvPr/>
          </p:nvSpPr>
          <p:spPr>
            <a:xfrm>
              <a:off x="10160947" y="29197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93" name="object 23393"/>
            <p:cNvSpPr/>
            <p:nvPr/>
          </p:nvSpPr>
          <p:spPr>
            <a:xfrm>
              <a:off x="10160016" y="29188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94" name="object 23394"/>
            <p:cNvSpPr/>
            <p:nvPr/>
          </p:nvSpPr>
          <p:spPr>
            <a:xfrm>
              <a:off x="10160947" y="29188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395" name="object 23395"/>
          <p:cNvGrpSpPr/>
          <p:nvPr/>
        </p:nvGrpSpPr>
        <p:grpSpPr>
          <a:xfrm>
            <a:off x="10282874" y="2775482"/>
            <a:ext cx="5715" cy="41275"/>
            <a:chOff x="10282874" y="2775482"/>
            <a:chExt cx="5715" cy="41275"/>
          </a:xfrm>
        </p:grpSpPr>
        <p:sp>
          <p:nvSpPr>
            <p:cNvPr id="23396" name="object 23396"/>
            <p:cNvSpPr/>
            <p:nvPr/>
          </p:nvSpPr>
          <p:spPr>
            <a:xfrm>
              <a:off x="10283805" y="2778274"/>
              <a:ext cx="3810" cy="38735"/>
            </a:xfrm>
            <a:custGeom>
              <a:avLst/>
              <a:gdLst/>
              <a:ahLst/>
              <a:cxnLst/>
              <a:rect l="l" t="t" r="r" b="b"/>
              <a:pathLst>
                <a:path w="3809" h="38735">
                  <a:moveTo>
                    <a:pt x="0" y="0"/>
                  </a:moveTo>
                  <a:lnTo>
                    <a:pt x="0" y="33506"/>
                  </a:lnTo>
                </a:path>
                <a:path w="3809" h="38735">
                  <a:moveTo>
                    <a:pt x="0" y="35368"/>
                  </a:moveTo>
                  <a:lnTo>
                    <a:pt x="0" y="36299"/>
                  </a:lnTo>
                </a:path>
                <a:path w="3809" h="38735">
                  <a:moveTo>
                    <a:pt x="3722" y="36299"/>
                  </a:moveTo>
                  <a:lnTo>
                    <a:pt x="3722" y="35368"/>
                  </a:lnTo>
                </a:path>
                <a:path w="3809" h="38735">
                  <a:moveTo>
                    <a:pt x="3722" y="33506"/>
                  </a:moveTo>
                  <a:lnTo>
                    <a:pt x="3722" y="0"/>
                  </a:lnTo>
                </a:path>
                <a:path w="3809" h="38735">
                  <a:moveTo>
                    <a:pt x="0" y="36299"/>
                  </a:moveTo>
                  <a:lnTo>
                    <a:pt x="0" y="38160"/>
                  </a:lnTo>
                </a:path>
                <a:path w="3809" h="38735">
                  <a:moveTo>
                    <a:pt x="3722" y="38160"/>
                  </a:moveTo>
                  <a:lnTo>
                    <a:pt x="3722" y="362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97" name="object 23397"/>
            <p:cNvSpPr/>
            <p:nvPr/>
          </p:nvSpPr>
          <p:spPr>
            <a:xfrm>
              <a:off x="10284736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98" name="object 23398"/>
            <p:cNvSpPr/>
            <p:nvPr/>
          </p:nvSpPr>
          <p:spPr>
            <a:xfrm>
              <a:off x="10285667" y="2776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99" name="object 23399"/>
            <p:cNvSpPr/>
            <p:nvPr/>
          </p:nvSpPr>
          <p:spPr>
            <a:xfrm>
              <a:off x="10285666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00" name="object 23400"/>
            <p:cNvSpPr/>
            <p:nvPr/>
          </p:nvSpPr>
          <p:spPr>
            <a:xfrm>
              <a:off x="10286598" y="2776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01" name="object 23401"/>
            <p:cNvSpPr/>
            <p:nvPr/>
          </p:nvSpPr>
          <p:spPr>
            <a:xfrm>
              <a:off x="10286597" y="2776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02" name="object 23402"/>
            <p:cNvSpPr/>
            <p:nvPr/>
          </p:nvSpPr>
          <p:spPr>
            <a:xfrm>
              <a:off x="10283805" y="2777343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69">
                  <a:moveTo>
                    <a:pt x="3722" y="0"/>
                  </a:moveTo>
                  <a:lnTo>
                    <a:pt x="3722" y="930"/>
                  </a:lnTo>
                </a:path>
                <a:path w="3809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03" name="object 23403"/>
            <p:cNvSpPr/>
            <p:nvPr/>
          </p:nvSpPr>
          <p:spPr>
            <a:xfrm>
              <a:off x="10282874" y="27764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04" name="object 23404"/>
            <p:cNvSpPr/>
            <p:nvPr/>
          </p:nvSpPr>
          <p:spPr>
            <a:xfrm>
              <a:off x="10283805" y="277641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05" name="object 23405"/>
            <p:cNvSpPr/>
            <p:nvPr/>
          </p:nvSpPr>
          <p:spPr>
            <a:xfrm>
              <a:off x="10283805" y="27754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06" name="object 23406"/>
            <p:cNvSpPr/>
            <p:nvPr/>
          </p:nvSpPr>
          <p:spPr>
            <a:xfrm>
              <a:off x="10284736" y="27764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407" name="object 23407"/>
          <p:cNvGrpSpPr/>
          <p:nvPr/>
        </p:nvGrpSpPr>
        <p:grpSpPr>
          <a:xfrm>
            <a:off x="7471092" y="3089143"/>
            <a:ext cx="5715" cy="41275"/>
            <a:chOff x="7471092" y="3089143"/>
            <a:chExt cx="5715" cy="41275"/>
          </a:xfrm>
        </p:grpSpPr>
        <p:sp>
          <p:nvSpPr>
            <p:cNvPr id="23408" name="object 23408"/>
            <p:cNvSpPr/>
            <p:nvPr/>
          </p:nvSpPr>
          <p:spPr>
            <a:xfrm>
              <a:off x="7472023" y="3091935"/>
              <a:ext cx="3810" cy="38735"/>
            </a:xfrm>
            <a:custGeom>
              <a:avLst/>
              <a:gdLst/>
              <a:ahLst/>
              <a:cxnLst/>
              <a:rect l="l" t="t" r="r" b="b"/>
              <a:pathLst>
                <a:path w="3809" h="38735">
                  <a:moveTo>
                    <a:pt x="3722" y="37229"/>
                  </a:moveTo>
                  <a:lnTo>
                    <a:pt x="3722" y="35368"/>
                  </a:lnTo>
                </a:path>
                <a:path w="3809" h="38735">
                  <a:moveTo>
                    <a:pt x="3722" y="34437"/>
                  </a:moveTo>
                  <a:lnTo>
                    <a:pt x="3722" y="0"/>
                  </a:lnTo>
                </a:path>
                <a:path w="3809" h="38735">
                  <a:moveTo>
                    <a:pt x="0" y="0"/>
                  </a:moveTo>
                  <a:lnTo>
                    <a:pt x="0" y="34437"/>
                  </a:lnTo>
                </a:path>
                <a:path w="3809" h="38735">
                  <a:moveTo>
                    <a:pt x="0" y="35368"/>
                  </a:moveTo>
                  <a:lnTo>
                    <a:pt x="0" y="37229"/>
                  </a:lnTo>
                </a:path>
                <a:path w="3809" h="38735">
                  <a:moveTo>
                    <a:pt x="3722" y="38160"/>
                  </a:moveTo>
                  <a:lnTo>
                    <a:pt x="3722" y="37229"/>
                  </a:lnTo>
                </a:path>
                <a:path w="3809" h="38735">
                  <a:moveTo>
                    <a:pt x="0" y="37229"/>
                  </a:moveTo>
                  <a:lnTo>
                    <a:pt x="0" y="3816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09" name="object 23409"/>
            <p:cNvSpPr/>
            <p:nvPr/>
          </p:nvSpPr>
          <p:spPr>
            <a:xfrm>
              <a:off x="7472954" y="3089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10" name="object 23410"/>
            <p:cNvSpPr/>
            <p:nvPr/>
          </p:nvSpPr>
          <p:spPr>
            <a:xfrm>
              <a:off x="7473885" y="30900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11" name="object 23411"/>
            <p:cNvSpPr/>
            <p:nvPr/>
          </p:nvSpPr>
          <p:spPr>
            <a:xfrm>
              <a:off x="7473885" y="3089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12" name="object 23412"/>
            <p:cNvSpPr/>
            <p:nvPr/>
          </p:nvSpPr>
          <p:spPr>
            <a:xfrm>
              <a:off x="7474816" y="309007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13" name="object 23413"/>
            <p:cNvSpPr/>
            <p:nvPr/>
          </p:nvSpPr>
          <p:spPr>
            <a:xfrm>
              <a:off x="7474815" y="30900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14" name="object 23414"/>
            <p:cNvSpPr/>
            <p:nvPr/>
          </p:nvSpPr>
          <p:spPr>
            <a:xfrm>
              <a:off x="7472023" y="3091004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69">
                  <a:moveTo>
                    <a:pt x="3722" y="0"/>
                  </a:moveTo>
                  <a:lnTo>
                    <a:pt x="3722" y="930"/>
                  </a:lnTo>
                </a:path>
                <a:path w="3809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15" name="object 23415"/>
            <p:cNvSpPr/>
            <p:nvPr/>
          </p:nvSpPr>
          <p:spPr>
            <a:xfrm>
              <a:off x="7471092" y="30900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16" name="object 23416"/>
            <p:cNvSpPr/>
            <p:nvPr/>
          </p:nvSpPr>
          <p:spPr>
            <a:xfrm>
              <a:off x="7472023" y="309007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17" name="object 23417"/>
            <p:cNvSpPr/>
            <p:nvPr/>
          </p:nvSpPr>
          <p:spPr>
            <a:xfrm>
              <a:off x="7472023" y="3089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18" name="object 23418"/>
            <p:cNvSpPr/>
            <p:nvPr/>
          </p:nvSpPr>
          <p:spPr>
            <a:xfrm>
              <a:off x="7472954" y="30900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419" name="object 23419"/>
          <p:cNvGrpSpPr/>
          <p:nvPr/>
        </p:nvGrpSpPr>
        <p:grpSpPr>
          <a:xfrm>
            <a:off x="7474815" y="3091935"/>
            <a:ext cx="379095" cy="35560"/>
            <a:chOff x="7474815" y="3091935"/>
            <a:chExt cx="379095" cy="35560"/>
          </a:xfrm>
        </p:grpSpPr>
        <p:sp>
          <p:nvSpPr>
            <p:cNvPr id="23420" name="object 23420"/>
            <p:cNvSpPr/>
            <p:nvPr/>
          </p:nvSpPr>
          <p:spPr>
            <a:xfrm>
              <a:off x="7729840" y="3092866"/>
              <a:ext cx="123189" cy="33655"/>
            </a:xfrm>
            <a:custGeom>
              <a:avLst/>
              <a:gdLst/>
              <a:ahLst/>
              <a:cxnLst/>
              <a:rect l="l" t="t" r="r" b="b"/>
              <a:pathLst>
                <a:path w="123190" h="33655">
                  <a:moveTo>
                    <a:pt x="122858" y="930"/>
                  </a:moveTo>
                  <a:lnTo>
                    <a:pt x="67944" y="0"/>
                  </a:lnTo>
                </a:path>
                <a:path w="123190" h="33655">
                  <a:moveTo>
                    <a:pt x="67944" y="0"/>
                  </a:moveTo>
                  <a:lnTo>
                    <a:pt x="13961" y="0"/>
                  </a:lnTo>
                </a:path>
                <a:path w="123190" h="33655">
                  <a:moveTo>
                    <a:pt x="13961" y="0"/>
                  </a:moveTo>
                  <a:lnTo>
                    <a:pt x="0" y="930"/>
                  </a:lnTo>
                </a:path>
                <a:path w="123190" h="33655">
                  <a:moveTo>
                    <a:pt x="41883" y="33506"/>
                  </a:moveTo>
                  <a:lnTo>
                    <a:pt x="55844" y="33506"/>
                  </a:lnTo>
                </a:path>
                <a:path w="123190" h="33655">
                  <a:moveTo>
                    <a:pt x="55844" y="33506"/>
                  </a:moveTo>
                  <a:lnTo>
                    <a:pt x="77251" y="33506"/>
                  </a:lnTo>
                </a:path>
                <a:path w="123190" h="33655">
                  <a:moveTo>
                    <a:pt x="0" y="930"/>
                  </a:moveTo>
                  <a:lnTo>
                    <a:pt x="0" y="8376"/>
                  </a:lnTo>
                </a:path>
                <a:path w="123190" h="33655">
                  <a:moveTo>
                    <a:pt x="122858" y="8376"/>
                  </a:moveTo>
                  <a:lnTo>
                    <a:pt x="122858" y="930"/>
                  </a:lnTo>
                </a:path>
                <a:path w="123190" h="33655">
                  <a:moveTo>
                    <a:pt x="122858" y="930"/>
                  </a:moveTo>
                  <a:lnTo>
                    <a:pt x="122858" y="3722"/>
                  </a:lnTo>
                </a:path>
                <a:path w="123190" h="33655">
                  <a:moveTo>
                    <a:pt x="122858" y="3722"/>
                  </a:moveTo>
                  <a:lnTo>
                    <a:pt x="122858" y="6515"/>
                  </a:lnTo>
                </a:path>
                <a:path w="123190" h="33655">
                  <a:moveTo>
                    <a:pt x="122858" y="6515"/>
                  </a:moveTo>
                  <a:lnTo>
                    <a:pt x="122858" y="8376"/>
                  </a:lnTo>
                </a:path>
                <a:path w="123190" h="33655">
                  <a:moveTo>
                    <a:pt x="0" y="8376"/>
                  </a:moveTo>
                  <a:lnTo>
                    <a:pt x="0" y="6515"/>
                  </a:lnTo>
                </a:path>
                <a:path w="123190" h="33655">
                  <a:moveTo>
                    <a:pt x="0" y="6515"/>
                  </a:moveTo>
                  <a:lnTo>
                    <a:pt x="0" y="3722"/>
                  </a:lnTo>
                </a:path>
                <a:path w="123190" h="33655">
                  <a:moveTo>
                    <a:pt x="0" y="3722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21" name="object 23421"/>
            <p:cNvSpPr/>
            <p:nvPr/>
          </p:nvSpPr>
          <p:spPr>
            <a:xfrm>
              <a:off x="7728902" y="3092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22" name="object 23422"/>
            <p:cNvSpPr/>
            <p:nvPr/>
          </p:nvSpPr>
          <p:spPr>
            <a:xfrm>
              <a:off x="7729840" y="309379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930"/>
                  </a:lnTo>
                </a:path>
                <a:path w="1270" h="1269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23" name="object 23423"/>
            <p:cNvSpPr/>
            <p:nvPr/>
          </p:nvSpPr>
          <p:spPr>
            <a:xfrm>
              <a:off x="7729829" y="3093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24" name="object 23424"/>
            <p:cNvSpPr/>
            <p:nvPr/>
          </p:nvSpPr>
          <p:spPr>
            <a:xfrm>
              <a:off x="7730771" y="3094727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4">
                  <a:moveTo>
                    <a:pt x="0" y="0"/>
                  </a:moveTo>
                  <a:lnTo>
                    <a:pt x="930" y="0"/>
                  </a:lnTo>
                </a:path>
                <a:path w="121284">
                  <a:moveTo>
                    <a:pt x="930" y="0"/>
                  </a:moveTo>
                  <a:lnTo>
                    <a:pt x="12099" y="0"/>
                  </a:lnTo>
                </a:path>
                <a:path w="121284">
                  <a:moveTo>
                    <a:pt x="12099" y="0"/>
                  </a:moveTo>
                  <a:lnTo>
                    <a:pt x="23268" y="0"/>
                  </a:lnTo>
                </a:path>
                <a:path w="121284">
                  <a:moveTo>
                    <a:pt x="97728" y="0"/>
                  </a:moveTo>
                  <a:lnTo>
                    <a:pt x="108897" y="0"/>
                  </a:lnTo>
                </a:path>
                <a:path w="121284">
                  <a:moveTo>
                    <a:pt x="108897" y="0"/>
                  </a:moveTo>
                  <a:lnTo>
                    <a:pt x="12099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25" name="object 23425"/>
            <p:cNvSpPr/>
            <p:nvPr/>
          </p:nvSpPr>
          <p:spPr>
            <a:xfrm>
              <a:off x="7850835" y="3093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26" name="object 23426"/>
            <p:cNvSpPr/>
            <p:nvPr/>
          </p:nvSpPr>
          <p:spPr>
            <a:xfrm>
              <a:off x="7851768" y="30947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27" name="object 23427"/>
            <p:cNvSpPr/>
            <p:nvPr/>
          </p:nvSpPr>
          <p:spPr>
            <a:xfrm>
              <a:off x="7851762" y="3093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28" name="object 23428"/>
            <p:cNvSpPr/>
            <p:nvPr/>
          </p:nvSpPr>
          <p:spPr>
            <a:xfrm>
              <a:off x="7852698" y="309379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29" name="object 23429"/>
            <p:cNvSpPr/>
            <p:nvPr/>
          </p:nvSpPr>
          <p:spPr>
            <a:xfrm>
              <a:off x="7851762" y="3092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30" name="object 23430"/>
            <p:cNvSpPr/>
            <p:nvPr/>
          </p:nvSpPr>
          <p:spPr>
            <a:xfrm>
              <a:off x="7754039" y="3094727"/>
              <a:ext cx="99060" cy="6985"/>
            </a:xfrm>
            <a:custGeom>
              <a:avLst/>
              <a:gdLst/>
              <a:ahLst/>
              <a:cxnLst/>
              <a:rect l="l" t="t" r="r" b="b"/>
              <a:pathLst>
                <a:path w="99059" h="6985">
                  <a:moveTo>
                    <a:pt x="0" y="0"/>
                  </a:moveTo>
                  <a:lnTo>
                    <a:pt x="14891" y="930"/>
                  </a:lnTo>
                </a:path>
                <a:path w="99059" h="6985">
                  <a:moveTo>
                    <a:pt x="14891" y="930"/>
                  </a:moveTo>
                  <a:lnTo>
                    <a:pt x="29783" y="930"/>
                  </a:lnTo>
                </a:path>
                <a:path w="99059" h="6985">
                  <a:moveTo>
                    <a:pt x="29783" y="930"/>
                  </a:moveTo>
                  <a:lnTo>
                    <a:pt x="44675" y="930"/>
                  </a:lnTo>
                </a:path>
                <a:path w="99059" h="6985">
                  <a:moveTo>
                    <a:pt x="44675" y="930"/>
                  </a:moveTo>
                  <a:lnTo>
                    <a:pt x="59567" y="930"/>
                  </a:lnTo>
                </a:path>
                <a:path w="99059" h="6985">
                  <a:moveTo>
                    <a:pt x="59567" y="930"/>
                  </a:moveTo>
                  <a:lnTo>
                    <a:pt x="74459" y="0"/>
                  </a:lnTo>
                </a:path>
                <a:path w="99059" h="6985">
                  <a:moveTo>
                    <a:pt x="98659" y="6515"/>
                  </a:moveTo>
                  <a:lnTo>
                    <a:pt x="98659" y="5584"/>
                  </a:lnTo>
                </a:path>
                <a:path w="99059" h="6985">
                  <a:moveTo>
                    <a:pt x="98659" y="5584"/>
                  </a:moveTo>
                  <a:lnTo>
                    <a:pt x="97728" y="5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31" name="object 23431"/>
            <p:cNvSpPr/>
            <p:nvPr/>
          </p:nvSpPr>
          <p:spPr>
            <a:xfrm>
              <a:off x="7850835" y="3099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32" name="object 23432"/>
            <p:cNvSpPr/>
            <p:nvPr/>
          </p:nvSpPr>
          <p:spPr>
            <a:xfrm>
              <a:off x="7730771" y="3097520"/>
              <a:ext cx="121285" cy="3175"/>
            </a:xfrm>
            <a:custGeom>
              <a:avLst/>
              <a:gdLst/>
              <a:ahLst/>
              <a:cxnLst/>
              <a:rect l="l" t="t" r="r" b="b"/>
              <a:pathLst>
                <a:path w="121284" h="3175">
                  <a:moveTo>
                    <a:pt x="120996" y="2792"/>
                  </a:moveTo>
                  <a:lnTo>
                    <a:pt x="103312" y="1861"/>
                  </a:lnTo>
                </a:path>
                <a:path w="121284" h="3175">
                  <a:moveTo>
                    <a:pt x="103312" y="1861"/>
                  </a:moveTo>
                  <a:lnTo>
                    <a:pt x="86559" y="930"/>
                  </a:lnTo>
                </a:path>
                <a:path w="121284" h="3175">
                  <a:moveTo>
                    <a:pt x="86559" y="930"/>
                  </a:moveTo>
                  <a:lnTo>
                    <a:pt x="68875" y="0"/>
                  </a:lnTo>
                </a:path>
                <a:path w="121284" h="3175">
                  <a:moveTo>
                    <a:pt x="68875" y="0"/>
                  </a:moveTo>
                  <a:lnTo>
                    <a:pt x="52121" y="0"/>
                  </a:lnTo>
                </a:path>
                <a:path w="121284" h="3175">
                  <a:moveTo>
                    <a:pt x="52121" y="0"/>
                  </a:moveTo>
                  <a:lnTo>
                    <a:pt x="35368" y="930"/>
                  </a:lnTo>
                </a:path>
                <a:path w="121284" h="3175">
                  <a:moveTo>
                    <a:pt x="35368" y="930"/>
                  </a:moveTo>
                  <a:lnTo>
                    <a:pt x="17684" y="1861"/>
                  </a:lnTo>
                </a:path>
                <a:path w="121284" h="3175">
                  <a:moveTo>
                    <a:pt x="17684" y="1861"/>
                  </a:moveTo>
                  <a:lnTo>
                    <a:pt x="930" y="2792"/>
                  </a:lnTo>
                </a:path>
                <a:path w="121284" h="3175">
                  <a:moveTo>
                    <a:pt x="930" y="2792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33" name="object 23433"/>
            <p:cNvSpPr/>
            <p:nvPr/>
          </p:nvSpPr>
          <p:spPr>
            <a:xfrm>
              <a:off x="7729829" y="3099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34" name="object 23434"/>
            <p:cNvSpPr/>
            <p:nvPr/>
          </p:nvSpPr>
          <p:spPr>
            <a:xfrm>
              <a:off x="7729840" y="310031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35" name="object 23435"/>
            <p:cNvSpPr/>
            <p:nvPr/>
          </p:nvSpPr>
          <p:spPr>
            <a:xfrm>
              <a:off x="7728902" y="31003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36" name="object 23436"/>
            <p:cNvSpPr/>
            <p:nvPr/>
          </p:nvSpPr>
          <p:spPr>
            <a:xfrm>
              <a:off x="7729840" y="3101243"/>
              <a:ext cx="123189" cy="25400"/>
            </a:xfrm>
            <a:custGeom>
              <a:avLst/>
              <a:gdLst/>
              <a:ahLst/>
              <a:cxnLst/>
              <a:rect l="l" t="t" r="r" b="b"/>
              <a:pathLst>
                <a:path w="123190" h="25400">
                  <a:moveTo>
                    <a:pt x="0" y="0"/>
                  </a:moveTo>
                  <a:lnTo>
                    <a:pt x="0" y="5584"/>
                  </a:lnTo>
                </a:path>
                <a:path w="123190" h="25400">
                  <a:moveTo>
                    <a:pt x="0" y="5584"/>
                  </a:moveTo>
                  <a:lnTo>
                    <a:pt x="0" y="10238"/>
                  </a:lnTo>
                </a:path>
                <a:path w="123190" h="25400">
                  <a:moveTo>
                    <a:pt x="0" y="10238"/>
                  </a:moveTo>
                  <a:lnTo>
                    <a:pt x="0" y="14891"/>
                  </a:lnTo>
                </a:path>
                <a:path w="123190" h="25400">
                  <a:moveTo>
                    <a:pt x="0" y="14891"/>
                  </a:moveTo>
                  <a:lnTo>
                    <a:pt x="0" y="18614"/>
                  </a:lnTo>
                </a:path>
                <a:path w="123190" h="25400">
                  <a:moveTo>
                    <a:pt x="0" y="18614"/>
                  </a:moveTo>
                  <a:lnTo>
                    <a:pt x="0" y="21407"/>
                  </a:lnTo>
                </a:path>
                <a:path w="123190" h="25400">
                  <a:moveTo>
                    <a:pt x="0" y="21407"/>
                  </a:moveTo>
                  <a:lnTo>
                    <a:pt x="0" y="23268"/>
                  </a:lnTo>
                </a:path>
                <a:path w="123190" h="25400">
                  <a:moveTo>
                    <a:pt x="0" y="23268"/>
                  </a:moveTo>
                  <a:lnTo>
                    <a:pt x="0" y="25130"/>
                  </a:lnTo>
                </a:path>
                <a:path w="123190" h="25400">
                  <a:moveTo>
                    <a:pt x="122858" y="25130"/>
                  </a:moveTo>
                  <a:lnTo>
                    <a:pt x="122858" y="23268"/>
                  </a:lnTo>
                </a:path>
                <a:path w="123190" h="25400">
                  <a:moveTo>
                    <a:pt x="122858" y="23268"/>
                  </a:moveTo>
                  <a:lnTo>
                    <a:pt x="122858" y="21407"/>
                  </a:lnTo>
                </a:path>
                <a:path w="123190" h="25400">
                  <a:moveTo>
                    <a:pt x="122858" y="21407"/>
                  </a:moveTo>
                  <a:lnTo>
                    <a:pt x="122858" y="18614"/>
                  </a:lnTo>
                </a:path>
                <a:path w="123190" h="25400">
                  <a:moveTo>
                    <a:pt x="122858" y="18614"/>
                  </a:moveTo>
                  <a:lnTo>
                    <a:pt x="122858" y="14891"/>
                  </a:lnTo>
                </a:path>
                <a:path w="123190" h="25400">
                  <a:moveTo>
                    <a:pt x="122858" y="14891"/>
                  </a:moveTo>
                  <a:lnTo>
                    <a:pt x="122858" y="10238"/>
                  </a:lnTo>
                </a:path>
                <a:path w="123190" h="25400">
                  <a:moveTo>
                    <a:pt x="122858" y="10238"/>
                  </a:moveTo>
                  <a:lnTo>
                    <a:pt x="122858" y="5584"/>
                  </a:lnTo>
                </a:path>
                <a:path w="123190" h="25400">
                  <a:moveTo>
                    <a:pt x="122858" y="5584"/>
                  </a:moveTo>
                  <a:lnTo>
                    <a:pt x="1228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37" name="object 23437"/>
            <p:cNvSpPr/>
            <p:nvPr/>
          </p:nvSpPr>
          <p:spPr>
            <a:xfrm>
              <a:off x="7851762" y="31003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38" name="object 23438"/>
            <p:cNvSpPr/>
            <p:nvPr/>
          </p:nvSpPr>
          <p:spPr>
            <a:xfrm>
              <a:off x="7603259" y="3092866"/>
              <a:ext cx="123189" cy="33655"/>
            </a:xfrm>
            <a:custGeom>
              <a:avLst/>
              <a:gdLst/>
              <a:ahLst/>
              <a:cxnLst/>
              <a:rect l="l" t="t" r="r" b="b"/>
              <a:pathLst>
                <a:path w="123190" h="33655">
                  <a:moveTo>
                    <a:pt x="122858" y="930"/>
                  </a:moveTo>
                  <a:lnTo>
                    <a:pt x="67944" y="0"/>
                  </a:lnTo>
                </a:path>
                <a:path w="123190" h="33655">
                  <a:moveTo>
                    <a:pt x="67944" y="0"/>
                  </a:moveTo>
                  <a:lnTo>
                    <a:pt x="13030" y="0"/>
                  </a:lnTo>
                </a:path>
                <a:path w="123190" h="33655">
                  <a:moveTo>
                    <a:pt x="13030" y="0"/>
                  </a:moveTo>
                  <a:lnTo>
                    <a:pt x="0" y="930"/>
                  </a:lnTo>
                </a:path>
                <a:path w="123190" h="33655">
                  <a:moveTo>
                    <a:pt x="40952" y="33506"/>
                  </a:moveTo>
                  <a:lnTo>
                    <a:pt x="54913" y="33506"/>
                  </a:lnTo>
                </a:path>
                <a:path w="123190" h="33655">
                  <a:moveTo>
                    <a:pt x="54913" y="33506"/>
                  </a:moveTo>
                  <a:lnTo>
                    <a:pt x="77251" y="33506"/>
                  </a:lnTo>
                </a:path>
                <a:path w="123190" h="33655">
                  <a:moveTo>
                    <a:pt x="122858" y="8376"/>
                  </a:moveTo>
                  <a:lnTo>
                    <a:pt x="122858" y="930"/>
                  </a:lnTo>
                </a:path>
                <a:path w="123190" h="33655">
                  <a:moveTo>
                    <a:pt x="0" y="930"/>
                  </a:moveTo>
                  <a:lnTo>
                    <a:pt x="0" y="8376"/>
                  </a:lnTo>
                </a:path>
                <a:path w="123190" h="33655">
                  <a:moveTo>
                    <a:pt x="0" y="8376"/>
                  </a:moveTo>
                  <a:lnTo>
                    <a:pt x="0" y="6515"/>
                  </a:lnTo>
                </a:path>
                <a:path w="123190" h="33655">
                  <a:moveTo>
                    <a:pt x="0" y="6515"/>
                  </a:moveTo>
                  <a:lnTo>
                    <a:pt x="0" y="3722"/>
                  </a:lnTo>
                </a:path>
                <a:path w="123190" h="33655">
                  <a:moveTo>
                    <a:pt x="0" y="3722"/>
                  </a:moveTo>
                  <a:lnTo>
                    <a:pt x="0" y="930"/>
                  </a:lnTo>
                </a:path>
                <a:path w="123190" h="33655">
                  <a:moveTo>
                    <a:pt x="122858" y="930"/>
                  </a:moveTo>
                  <a:lnTo>
                    <a:pt x="122858" y="3722"/>
                  </a:lnTo>
                </a:path>
                <a:path w="123190" h="33655">
                  <a:moveTo>
                    <a:pt x="122858" y="3722"/>
                  </a:moveTo>
                  <a:lnTo>
                    <a:pt x="122858" y="6515"/>
                  </a:lnTo>
                </a:path>
                <a:path w="123190" h="33655">
                  <a:moveTo>
                    <a:pt x="122858" y="6515"/>
                  </a:moveTo>
                  <a:lnTo>
                    <a:pt x="122858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39" name="object 23439"/>
            <p:cNvSpPr/>
            <p:nvPr/>
          </p:nvSpPr>
          <p:spPr>
            <a:xfrm>
              <a:off x="7602321" y="3092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40" name="object 23440"/>
            <p:cNvSpPr/>
            <p:nvPr/>
          </p:nvSpPr>
          <p:spPr>
            <a:xfrm>
              <a:off x="7603259" y="309379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41" name="object 23441"/>
            <p:cNvSpPr/>
            <p:nvPr/>
          </p:nvSpPr>
          <p:spPr>
            <a:xfrm>
              <a:off x="7602321" y="3093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42" name="object 23442"/>
            <p:cNvSpPr/>
            <p:nvPr/>
          </p:nvSpPr>
          <p:spPr>
            <a:xfrm>
              <a:off x="7603259" y="30947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43" name="object 23443"/>
            <p:cNvSpPr/>
            <p:nvPr/>
          </p:nvSpPr>
          <p:spPr>
            <a:xfrm>
              <a:off x="7603248" y="3093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44" name="object 23444"/>
            <p:cNvSpPr/>
            <p:nvPr/>
          </p:nvSpPr>
          <p:spPr>
            <a:xfrm>
              <a:off x="7604189" y="3094727"/>
              <a:ext cx="120650" cy="0"/>
            </a:xfrm>
            <a:custGeom>
              <a:avLst/>
              <a:gdLst/>
              <a:ahLst/>
              <a:cxnLst/>
              <a:rect l="l" t="t" r="r" b="b"/>
              <a:pathLst>
                <a:path w="120650">
                  <a:moveTo>
                    <a:pt x="0" y="0"/>
                  </a:moveTo>
                  <a:lnTo>
                    <a:pt x="12099" y="0"/>
                  </a:lnTo>
                </a:path>
                <a:path w="120650">
                  <a:moveTo>
                    <a:pt x="12099" y="0"/>
                  </a:moveTo>
                  <a:lnTo>
                    <a:pt x="23268" y="0"/>
                  </a:lnTo>
                </a:path>
                <a:path w="120650">
                  <a:moveTo>
                    <a:pt x="97728" y="0"/>
                  </a:moveTo>
                  <a:lnTo>
                    <a:pt x="108897" y="0"/>
                  </a:lnTo>
                </a:path>
                <a:path w="120650">
                  <a:moveTo>
                    <a:pt x="108897" y="0"/>
                  </a:moveTo>
                  <a:lnTo>
                    <a:pt x="12006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45" name="object 23445"/>
            <p:cNvSpPr/>
            <p:nvPr/>
          </p:nvSpPr>
          <p:spPr>
            <a:xfrm>
              <a:off x="7723324" y="3093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46" name="object 23446"/>
            <p:cNvSpPr/>
            <p:nvPr/>
          </p:nvSpPr>
          <p:spPr>
            <a:xfrm>
              <a:off x="7724255" y="30947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47" name="object 23447"/>
            <p:cNvSpPr/>
            <p:nvPr/>
          </p:nvSpPr>
          <p:spPr>
            <a:xfrm>
              <a:off x="7724254" y="3093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48" name="object 23448"/>
            <p:cNvSpPr/>
            <p:nvPr/>
          </p:nvSpPr>
          <p:spPr>
            <a:xfrm>
              <a:off x="7725186" y="309379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930" y="930"/>
                  </a:lnTo>
                </a:path>
                <a:path w="1270" h="1269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49" name="object 23449"/>
            <p:cNvSpPr/>
            <p:nvPr/>
          </p:nvSpPr>
          <p:spPr>
            <a:xfrm>
              <a:off x="7725181" y="3092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50" name="object 23450"/>
            <p:cNvSpPr/>
            <p:nvPr/>
          </p:nvSpPr>
          <p:spPr>
            <a:xfrm>
              <a:off x="7627458" y="3094727"/>
              <a:ext cx="97790" cy="6985"/>
            </a:xfrm>
            <a:custGeom>
              <a:avLst/>
              <a:gdLst/>
              <a:ahLst/>
              <a:cxnLst/>
              <a:rect l="l" t="t" r="r" b="b"/>
              <a:pathLst>
                <a:path w="97790" h="6985">
                  <a:moveTo>
                    <a:pt x="0" y="0"/>
                  </a:moveTo>
                  <a:lnTo>
                    <a:pt x="14891" y="930"/>
                  </a:lnTo>
                </a:path>
                <a:path w="97790" h="6985">
                  <a:moveTo>
                    <a:pt x="14891" y="930"/>
                  </a:moveTo>
                  <a:lnTo>
                    <a:pt x="29783" y="930"/>
                  </a:lnTo>
                </a:path>
                <a:path w="97790" h="6985">
                  <a:moveTo>
                    <a:pt x="29783" y="930"/>
                  </a:moveTo>
                  <a:lnTo>
                    <a:pt x="44675" y="930"/>
                  </a:lnTo>
                </a:path>
                <a:path w="97790" h="6985">
                  <a:moveTo>
                    <a:pt x="44675" y="930"/>
                  </a:moveTo>
                  <a:lnTo>
                    <a:pt x="59567" y="930"/>
                  </a:lnTo>
                </a:path>
                <a:path w="97790" h="6985">
                  <a:moveTo>
                    <a:pt x="59567" y="930"/>
                  </a:moveTo>
                  <a:lnTo>
                    <a:pt x="74459" y="0"/>
                  </a:lnTo>
                </a:path>
                <a:path w="97790" h="6985">
                  <a:moveTo>
                    <a:pt x="97728" y="6515"/>
                  </a:moveTo>
                  <a:lnTo>
                    <a:pt x="97728" y="5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51" name="object 23451"/>
            <p:cNvSpPr/>
            <p:nvPr/>
          </p:nvSpPr>
          <p:spPr>
            <a:xfrm>
              <a:off x="7724254" y="3099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52" name="object 23452"/>
            <p:cNvSpPr/>
            <p:nvPr/>
          </p:nvSpPr>
          <p:spPr>
            <a:xfrm>
              <a:off x="7604189" y="3097520"/>
              <a:ext cx="121285" cy="3175"/>
            </a:xfrm>
            <a:custGeom>
              <a:avLst/>
              <a:gdLst/>
              <a:ahLst/>
              <a:cxnLst/>
              <a:rect l="l" t="t" r="r" b="b"/>
              <a:pathLst>
                <a:path w="121284" h="3175">
                  <a:moveTo>
                    <a:pt x="120996" y="2792"/>
                  </a:moveTo>
                  <a:lnTo>
                    <a:pt x="120066" y="2792"/>
                  </a:lnTo>
                </a:path>
                <a:path w="121284" h="3175">
                  <a:moveTo>
                    <a:pt x="120066" y="2792"/>
                  </a:moveTo>
                  <a:lnTo>
                    <a:pt x="103312" y="1861"/>
                  </a:lnTo>
                </a:path>
                <a:path w="121284" h="3175">
                  <a:moveTo>
                    <a:pt x="103312" y="1861"/>
                  </a:moveTo>
                  <a:lnTo>
                    <a:pt x="85628" y="930"/>
                  </a:lnTo>
                </a:path>
                <a:path w="121284" h="3175">
                  <a:moveTo>
                    <a:pt x="85628" y="930"/>
                  </a:moveTo>
                  <a:lnTo>
                    <a:pt x="68875" y="0"/>
                  </a:lnTo>
                </a:path>
                <a:path w="121284" h="3175">
                  <a:moveTo>
                    <a:pt x="68875" y="0"/>
                  </a:moveTo>
                  <a:lnTo>
                    <a:pt x="51190" y="0"/>
                  </a:lnTo>
                </a:path>
                <a:path w="121284" h="3175">
                  <a:moveTo>
                    <a:pt x="51190" y="0"/>
                  </a:moveTo>
                  <a:lnTo>
                    <a:pt x="34437" y="930"/>
                  </a:lnTo>
                </a:path>
                <a:path w="121284" h="3175">
                  <a:moveTo>
                    <a:pt x="34437" y="930"/>
                  </a:moveTo>
                  <a:lnTo>
                    <a:pt x="17684" y="1861"/>
                  </a:lnTo>
                </a:path>
                <a:path w="121284" h="3175">
                  <a:moveTo>
                    <a:pt x="17684" y="1861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53" name="object 23453"/>
            <p:cNvSpPr/>
            <p:nvPr/>
          </p:nvSpPr>
          <p:spPr>
            <a:xfrm>
              <a:off x="7603248" y="3099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54" name="object 23454"/>
            <p:cNvSpPr/>
            <p:nvPr/>
          </p:nvSpPr>
          <p:spPr>
            <a:xfrm>
              <a:off x="7603259" y="310031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0"/>
                  </a:moveTo>
                  <a:lnTo>
                    <a:pt x="0" y="0"/>
                  </a:lnTo>
                </a:path>
                <a:path w="1270"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55" name="object 23455"/>
            <p:cNvSpPr/>
            <p:nvPr/>
          </p:nvSpPr>
          <p:spPr>
            <a:xfrm>
              <a:off x="7602321" y="31003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56" name="object 23456"/>
            <p:cNvSpPr/>
            <p:nvPr/>
          </p:nvSpPr>
          <p:spPr>
            <a:xfrm>
              <a:off x="7603259" y="3101243"/>
              <a:ext cx="123189" cy="25400"/>
            </a:xfrm>
            <a:custGeom>
              <a:avLst/>
              <a:gdLst/>
              <a:ahLst/>
              <a:cxnLst/>
              <a:rect l="l" t="t" r="r" b="b"/>
              <a:pathLst>
                <a:path w="123190" h="25400">
                  <a:moveTo>
                    <a:pt x="0" y="0"/>
                  </a:moveTo>
                  <a:lnTo>
                    <a:pt x="0" y="5584"/>
                  </a:lnTo>
                </a:path>
                <a:path w="123190" h="25400">
                  <a:moveTo>
                    <a:pt x="0" y="5584"/>
                  </a:moveTo>
                  <a:lnTo>
                    <a:pt x="0" y="10238"/>
                  </a:lnTo>
                </a:path>
                <a:path w="123190" h="25400">
                  <a:moveTo>
                    <a:pt x="0" y="10238"/>
                  </a:moveTo>
                  <a:lnTo>
                    <a:pt x="0" y="14891"/>
                  </a:lnTo>
                </a:path>
                <a:path w="123190" h="25400">
                  <a:moveTo>
                    <a:pt x="0" y="14891"/>
                  </a:moveTo>
                  <a:lnTo>
                    <a:pt x="0" y="18614"/>
                  </a:lnTo>
                </a:path>
                <a:path w="123190" h="25400">
                  <a:moveTo>
                    <a:pt x="0" y="18614"/>
                  </a:moveTo>
                  <a:lnTo>
                    <a:pt x="0" y="21407"/>
                  </a:lnTo>
                </a:path>
                <a:path w="123190" h="25400">
                  <a:moveTo>
                    <a:pt x="0" y="21407"/>
                  </a:moveTo>
                  <a:lnTo>
                    <a:pt x="0" y="23268"/>
                  </a:lnTo>
                </a:path>
                <a:path w="123190" h="25400">
                  <a:moveTo>
                    <a:pt x="0" y="23268"/>
                  </a:moveTo>
                  <a:lnTo>
                    <a:pt x="0" y="25130"/>
                  </a:lnTo>
                </a:path>
                <a:path w="123190" h="25400">
                  <a:moveTo>
                    <a:pt x="122858" y="25130"/>
                  </a:moveTo>
                  <a:lnTo>
                    <a:pt x="122858" y="23268"/>
                  </a:lnTo>
                </a:path>
                <a:path w="123190" h="25400">
                  <a:moveTo>
                    <a:pt x="122858" y="23268"/>
                  </a:moveTo>
                  <a:lnTo>
                    <a:pt x="122858" y="21407"/>
                  </a:lnTo>
                </a:path>
                <a:path w="123190" h="25400">
                  <a:moveTo>
                    <a:pt x="122858" y="21407"/>
                  </a:moveTo>
                  <a:lnTo>
                    <a:pt x="122858" y="18614"/>
                  </a:lnTo>
                </a:path>
                <a:path w="123190" h="25400">
                  <a:moveTo>
                    <a:pt x="122858" y="18614"/>
                  </a:moveTo>
                  <a:lnTo>
                    <a:pt x="122858" y="14891"/>
                  </a:lnTo>
                </a:path>
                <a:path w="123190" h="25400">
                  <a:moveTo>
                    <a:pt x="122858" y="14891"/>
                  </a:moveTo>
                  <a:lnTo>
                    <a:pt x="122858" y="10238"/>
                  </a:lnTo>
                </a:path>
                <a:path w="123190" h="25400">
                  <a:moveTo>
                    <a:pt x="122858" y="10238"/>
                  </a:moveTo>
                  <a:lnTo>
                    <a:pt x="122858" y="5584"/>
                  </a:lnTo>
                </a:path>
                <a:path w="123190" h="25400">
                  <a:moveTo>
                    <a:pt x="122858" y="5584"/>
                  </a:moveTo>
                  <a:lnTo>
                    <a:pt x="1228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57" name="object 23457"/>
            <p:cNvSpPr/>
            <p:nvPr/>
          </p:nvSpPr>
          <p:spPr>
            <a:xfrm>
              <a:off x="7725181" y="31003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58" name="object 23458"/>
            <p:cNvSpPr/>
            <p:nvPr/>
          </p:nvSpPr>
          <p:spPr>
            <a:xfrm>
              <a:off x="7475746" y="3092866"/>
              <a:ext cx="250825" cy="33655"/>
            </a:xfrm>
            <a:custGeom>
              <a:avLst/>
              <a:gdLst/>
              <a:ahLst/>
              <a:cxnLst/>
              <a:rect l="l" t="t" r="r" b="b"/>
              <a:pathLst>
                <a:path w="250825" h="33655">
                  <a:moveTo>
                    <a:pt x="250370" y="8376"/>
                  </a:moveTo>
                  <a:lnTo>
                    <a:pt x="249439" y="8376"/>
                  </a:lnTo>
                </a:path>
                <a:path w="250825" h="33655">
                  <a:moveTo>
                    <a:pt x="122858" y="930"/>
                  </a:moveTo>
                  <a:lnTo>
                    <a:pt x="67944" y="0"/>
                  </a:lnTo>
                </a:path>
                <a:path w="250825" h="33655">
                  <a:moveTo>
                    <a:pt x="67944" y="0"/>
                  </a:moveTo>
                  <a:lnTo>
                    <a:pt x="13961" y="0"/>
                  </a:lnTo>
                </a:path>
                <a:path w="250825" h="33655">
                  <a:moveTo>
                    <a:pt x="13961" y="0"/>
                  </a:moveTo>
                  <a:lnTo>
                    <a:pt x="0" y="930"/>
                  </a:lnTo>
                </a:path>
                <a:path w="250825" h="33655">
                  <a:moveTo>
                    <a:pt x="41883" y="33506"/>
                  </a:moveTo>
                  <a:lnTo>
                    <a:pt x="55844" y="33506"/>
                  </a:lnTo>
                </a:path>
                <a:path w="250825" h="33655">
                  <a:moveTo>
                    <a:pt x="55844" y="33506"/>
                  </a:moveTo>
                  <a:lnTo>
                    <a:pt x="77251" y="33506"/>
                  </a:lnTo>
                </a:path>
                <a:path w="250825" h="33655">
                  <a:moveTo>
                    <a:pt x="122858" y="8376"/>
                  </a:moveTo>
                  <a:lnTo>
                    <a:pt x="122858" y="930"/>
                  </a:lnTo>
                </a:path>
                <a:path w="250825" h="33655">
                  <a:moveTo>
                    <a:pt x="0" y="930"/>
                  </a:moveTo>
                  <a:lnTo>
                    <a:pt x="0" y="8376"/>
                  </a:lnTo>
                </a:path>
                <a:path w="250825" h="33655">
                  <a:moveTo>
                    <a:pt x="0" y="8376"/>
                  </a:moveTo>
                  <a:lnTo>
                    <a:pt x="0" y="6515"/>
                  </a:lnTo>
                </a:path>
                <a:path w="250825" h="33655">
                  <a:moveTo>
                    <a:pt x="0" y="6515"/>
                  </a:moveTo>
                  <a:lnTo>
                    <a:pt x="0" y="3722"/>
                  </a:lnTo>
                </a:path>
                <a:path w="250825" h="33655">
                  <a:moveTo>
                    <a:pt x="0" y="3722"/>
                  </a:moveTo>
                  <a:lnTo>
                    <a:pt x="0" y="930"/>
                  </a:lnTo>
                </a:path>
                <a:path w="250825" h="33655">
                  <a:moveTo>
                    <a:pt x="122858" y="930"/>
                  </a:moveTo>
                  <a:lnTo>
                    <a:pt x="122858" y="3722"/>
                  </a:lnTo>
                </a:path>
                <a:path w="250825" h="33655">
                  <a:moveTo>
                    <a:pt x="122858" y="3722"/>
                  </a:moveTo>
                  <a:lnTo>
                    <a:pt x="122858" y="6515"/>
                  </a:lnTo>
                </a:path>
                <a:path w="250825" h="33655">
                  <a:moveTo>
                    <a:pt x="122858" y="6515"/>
                  </a:moveTo>
                  <a:lnTo>
                    <a:pt x="122858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59" name="object 23459"/>
            <p:cNvSpPr/>
            <p:nvPr/>
          </p:nvSpPr>
          <p:spPr>
            <a:xfrm>
              <a:off x="7474813" y="3092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60" name="object 23460"/>
            <p:cNvSpPr/>
            <p:nvPr/>
          </p:nvSpPr>
          <p:spPr>
            <a:xfrm>
              <a:off x="7475746" y="309379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930"/>
                  </a:lnTo>
                </a:path>
                <a:path w="1270" h="1269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61" name="object 23461"/>
            <p:cNvSpPr/>
            <p:nvPr/>
          </p:nvSpPr>
          <p:spPr>
            <a:xfrm>
              <a:off x="7475740" y="3093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62" name="object 23462"/>
            <p:cNvSpPr/>
            <p:nvPr/>
          </p:nvSpPr>
          <p:spPr>
            <a:xfrm>
              <a:off x="7476677" y="3094727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4">
                  <a:moveTo>
                    <a:pt x="0" y="0"/>
                  </a:moveTo>
                  <a:lnTo>
                    <a:pt x="930" y="0"/>
                  </a:lnTo>
                </a:path>
                <a:path w="121284">
                  <a:moveTo>
                    <a:pt x="930" y="0"/>
                  </a:moveTo>
                  <a:lnTo>
                    <a:pt x="12099" y="0"/>
                  </a:lnTo>
                </a:path>
                <a:path w="121284">
                  <a:moveTo>
                    <a:pt x="12099" y="0"/>
                  </a:moveTo>
                  <a:lnTo>
                    <a:pt x="23268" y="0"/>
                  </a:lnTo>
                </a:path>
                <a:path w="121284">
                  <a:moveTo>
                    <a:pt x="97728" y="0"/>
                  </a:moveTo>
                  <a:lnTo>
                    <a:pt x="108897" y="0"/>
                  </a:lnTo>
                </a:path>
                <a:path w="121284">
                  <a:moveTo>
                    <a:pt x="108897" y="0"/>
                  </a:moveTo>
                  <a:lnTo>
                    <a:pt x="12099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63" name="object 23463"/>
            <p:cNvSpPr/>
            <p:nvPr/>
          </p:nvSpPr>
          <p:spPr>
            <a:xfrm>
              <a:off x="7596733" y="3093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64" name="object 23464"/>
            <p:cNvSpPr/>
            <p:nvPr/>
          </p:nvSpPr>
          <p:spPr>
            <a:xfrm>
              <a:off x="7597674" y="30947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65" name="object 23465"/>
            <p:cNvSpPr/>
            <p:nvPr/>
          </p:nvSpPr>
          <p:spPr>
            <a:xfrm>
              <a:off x="7597673" y="3093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66" name="object 23466"/>
            <p:cNvSpPr/>
            <p:nvPr/>
          </p:nvSpPr>
          <p:spPr>
            <a:xfrm>
              <a:off x="7598605" y="309379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67" name="object 23467"/>
            <p:cNvSpPr/>
            <p:nvPr/>
          </p:nvSpPr>
          <p:spPr>
            <a:xfrm>
              <a:off x="7597673" y="3092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68" name="object 23468"/>
            <p:cNvSpPr/>
            <p:nvPr/>
          </p:nvSpPr>
          <p:spPr>
            <a:xfrm>
              <a:off x="7499946" y="3094727"/>
              <a:ext cx="99060" cy="6985"/>
            </a:xfrm>
            <a:custGeom>
              <a:avLst/>
              <a:gdLst/>
              <a:ahLst/>
              <a:cxnLst/>
              <a:rect l="l" t="t" r="r" b="b"/>
              <a:pathLst>
                <a:path w="99059" h="6985">
                  <a:moveTo>
                    <a:pt x="0" y="0"/>
                  </a:moveTo>
                  <a:lnTo>
                    <a:pt x="14891" y="930"/>
                  </a:lnTo>
                </a:path>
                <a:path w="99059" h="6985">
                  <a:moveTo>
                    <a:pt x="14891" y="930"/>
                  </a:moveTo>
                  <a:lnTo>
                    <a:pt x="29783" y="930"/>
                  </a:lnTo>
                </a:path>
                <a:path w="99059" h="6985">
                  <a:moveTo>
                    <a:pt x="29783" y="930"/>
                  </a:moveTo>
                  <a:lnTo>
                    <a:pt x="44675" y="930"/>
                  </a:lnTo>
                </a:path>
                <a:path w="99059" h="6985">
                  <a:moveTo>
                    <a:pt x="44675" y="930"/>
                  </a:moveTo>
                  <a:lnTo>
                    <a:pt x="59567" y="930"/>
                  </a:lnTo>
                </a:path>
                <a:path w="99059" h="6985">
                  <a:moveTo>
                    <a:pt x="59567" y="930"/>
                  </a:moveTo>
                  <a:lnTo>
                    <a:pt x="74459" y="0"/>
                  </a:lnTo>
                </a:path>
                <a:path w="99059" h="6985">
                  <a:moveTo>
                    <a:pt x="98659" y="6515"/>
                  </a:moveTo>
                  <a:lnTo>
                    <a:pt x="98659" y="5584"/>
                  </a:lnTo>
                </a:path>
                <a:path w="99059" h="6985">
                  <a:moveTo>
                    <a:pt x="98659" y="5584"/>
                  </a:moveTo>
                  <a:lnTo>
                    <a:pt x="97728" y="5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69" name="object 23469"/>
            <p:cNvSpPr/>
            <p:nvPr/>
          </p:nvSpPr>
          <p:spPr>
            <a:xfrm>
              <a:off x="7596733" y="3099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70" name="object 23470"/>
            <p:cNvSpPr/>
            <p:nvPr/>
          </p:nvSpPr>
          <p:spPr>
            <a:xfrm>
              <a:off x="7476677" y="3097520"/>
              <a:ext cx="121285" cy="3175"/>
            </a:xfrm>
            <a:custGeom>
              <a:avLst/>
              <a:gdLst/>
              <a:ahLst/>
              <a:cxnLst/>
              <a:rect l="l" t="t" r="r" b="b"/>
              <a:pathLst>
                <a:path w="121284" h="3175">
                  <a:moveTo>
                    <a:pt x="120996" y="2792"/>
                  </a:moveTo>
                  <a:lnTo>
                    <a:pt x="103312" y="1861"/>
                  </a:lnTo>
                </a:path>
                <a:path w="121284" h="3175">
                  <a:moveTo>
                    <a:pt x="103312" y="1861"/>
                  </a:moveTo>
                  <a:lnTo>
                    <a:pt x="86559" y="930"/>
                  </a:lnTo>
                </a:path>
                <a:path w="121284" h="3175">
                  <a:moveTo>
                    <a:pt x="86559" y="930"/>
                  </a:moveTo>
                  <a:lnTo>
                    <a:pt x="68875" y="0"/>
                  </a:lnTo>
                </a:path>
                <a:path w="121284" h="3175">
                  <a:moveTo>
                    <a:pt x="68875" y="0"/>
                  </a:moveTo>
                  <a:lnTo>
                    <a:pt x="52121" y="0"/>
                  </a:lnTo>
                </a:path>
                <a:path w="121284" h="3175">
                  <a:moveTo>
                    <a:pt x="52121" y="0"/>
                  </a:moveTo>
                  <a:lnTo>
                    <a:pt x="35368" y="930"/>
                  </a:lnTo>
                </a:path>
                <a:path w="121284" h="3175">
                  <a:moveTo>
                    <a:pt x="35368" y="930"/>
                  </a:moveTo>
                  <a:lnTo>
                    <a:pt x="17684" y="1861"/>
                  </a:lnTo>
                </a:path>
                <a:path w="121284" h="3175">
                  <a:moveTo>
                    <a:pt x="17684" y="1861"/>
                  </a:moveTo>
                  <a:lnTo>
                    <a:pt x="930" y="2792"/>
                  </a:lnTo>
                </a:path>
                <a:path w="121284" h="3175">
                  <a:moveTo>
                    <a:pt x="930" y="2792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71" name="object 23471"/>
            <p:cNvSpPr/>
            <p:nvPr/>
          </p:nvSpPr>
          <p:spPr>
            <a:xfrm>
              <a:off x="7475740" y="3099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72" name="object 23472"/>
            <p:cNvSpPr/>
            <p:nvPr/>
          </p:nvSpPr>
          <p:spPr>
            <a:xfrm>
              <a:off x="7475746" y="310031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73" name="object 23473"/>
            <p:cNvSpPr/>
            <p:nvPr/>
          </p:nvSpPr>
          <p:spPr>
            <a:xfrm>
              <a:off x="7474813" y="31003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74" name="object 23474"/>
            <p:cNvSpPr/>
            <p:nvPr/>
          </p:nvSpPr>
          <p:spPr>
            <a:xfrm>
              <a:off x="7475746" y="3101243"/>
              <a:ext cx="123189" cy="25400"/>
            </a:xfrm>
            <a:custGeom>
              <a:avLst/>
              <a:gdLst/>
              <a:ahLst/>
              <a:cxnLst/>
              <a:rect l="l" t="t" r="r" b="b"/>
              <a:pathLst>
                <a:path w="123190" h="25400">
                  <a:moveTo>
                    <a:pt x="0" y="0"/>
                  </a:moveTo>
                  <a:lnTo>
                    <a:pt x="0" y="5584"/>
                  </a:lnTo>
                </a:path>
                <a:path w="123190" h="25400">
                  <a:moveTo>
                    <a:pt x="0" y="5584"/>
                  </a:moveTo>
                  <a:lnTo>
                    <a:pt x="0" y="10238"/>
                  </a:lnTo>
                </a:path>
                <a:path w="123190" h="25400">
                  <a:moveTo>
                    <a:pt x="0" y="10238"/>
                  </a:moveTo>
                  <a:lnTo>
                    <a:pt x="0" y="14891"/>
                  </a:lnTo>
                </a:path>
                <a:path w="123190" h="25400">
                  <a:moveTo>
                    <a:pt x="0" y="14891"/>
                  </a:moveTo>
                  <a:lnTo>
                    <a:pt x="0" y="18614"/>
                  </a:lnTo>
                </a:path>
                <a:path w="123190" h="25400">
                  <a:moveTo>
                    <a:pt x="0" y="18614"/>
                  </a:moveTo>
                  <a:lnTo>
                    <a:pt x="0" y="21407"/>
                  </a:lnTo>
                </a:path>
                <a:path w="123190" h="25400">
                  <a:moveTo>
                    <a:pt x="0" y="21407"/>
                  </a:moveTo>
                  <a:lnTo>
                    <a:pt x="0" y="23268"/>
                  </a:lnTo>
                </a:path>
                <a:path w="123190" h="25400">
                  <a:moveTo>
                    <a:pt x="0" y="23268"/>
                  </a:moveTo>
                  <a:lnTo>
                    <a:pt x="0" y="25130"/>
                  </a:lnTo>
                </a:path>
                <a:path w="123190" h="25400">
                  <a:moveTo>
                    <a:pt x="122858" y="25130"/>
                  </a:moveTo>
                  <a:lnTo>
                    <a:pt x="122858" y="23268"/>
                  </a:lnTo>
                </a:path>
                <a:path w="123190" h="25400">
                  <a:moveTo>
                    <a:pt x="122858" y="23268"/>
                  </a:moveTo>
                  <a:lnTo>
                    <a:pt x="122858" y="21407"/>
                  </a:lnTo>
                </a:path>
                <a:path w="123190" h="25400">
                  <a:moveTo>
                    <a:pt x="122858" y="21407"/>
                  </a:moveTo>
                  <a:lnTo>
                    <a:pt x="122858" y="18614"/>
                  </a:lnTo>
                </a:path>
                <a:path w="123190" h="25400">
                  <a:moveTo>
                    <a:pt x="122858" y="18614"/>
                  </a:moveTo>
                  <a:lnTo>
                    <a:pt x="122858" y="14891"/>
                  </a:lnTo>
                </a:path>
                <a:path w="123190" h="25400">
                  <a:moveTo>
                    <a:pt x="122858" y="14891"/>
                  </a:moveTo>
                  <a:lnTo>
                    <a:pt x="122858" y="10238"/>
                  </a:lnTo>
                </a:path>
                <a:path w="123190" h="25400">
                  <a:moveTo>
                    <a:pt x="122858" y="10238"/>
                  </a:moveTo>
                  <a:lnTo>
                    <a:pt x="122858" y="5584"/>
                  </a:lnTo>
                </a:path>
                <a:path w="123190" h="25400">
                  <a:moveTo>
                    <a:pt x="122858" y="5584"/>
                  </a:moveTo>
                  <a:lnTo>
                    <a:pt x="1228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75" name="object 23475"/>
            <p:cNvSpPr/>
            <p:nvPr/>
          </p:nvSpPr>
          <p:spPr>
            <a:xfrm>
              <a:off x="7597673" y="31003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76" name="object 23476"/>
            <p:cNvSpPr/>
            <p:nvPr/>
          </p:nvSpPr>
          <p:spPr>
            <a:xfrm>
              <a:off x="7474816" y="3111481"/>
              <a:ext cx="125095" cy="1905"/>
            </a:xfrm>
            <a:custGeom>
              <a:avLst/>
              <a:gdLst/>
              <a:ahLst/>
              <a:cxnLst/>
              <a:rect l="l" t="t" r="r" b="b"/>
              <a:pathLst>
                <a:path w="125095" h="1905">
                  <a:moveTo>
                    <a:pt x="0" y="1861"/>
                  </a:moveTo>
                  <a:lnTo>
                    <a:pt x="930" y="1861"/>
                  </a:lnTo>
                </a:path>
                <a:path w="125095" h="1905">
                  <a:moveTo>
                    <a:pt x="123789" y="1861"/>
                  </a:moveTo>
                  <a:lnTo>
                    <a:pt x="124719" y="1861"/>
                  </a:lnTo>
                </a:path>
                <a:path w="125095" h="1905">
                  <a:moveTo>
                    <a:pt x="124719" y="0"/>
                  </a:moveTo>
                  <a:lnTo>
                    <a:pt x="123789" y="0"/>
                  </a:lnTo>
                </a:path>
                <a:path w="125095" h="1905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477" name="object 23477"/>
          <p:cNvSpPr/>
          <p:nvPr/>
        </p:nvSpPr>
        <p:spPr>
          <a:xfrm>
            <a:off x="7475746" y="3234339"/>
            <a:ext cx="123189" cy="0"/>
          </a:xfrm>
          <a:custGeom>
            <a:avLst/>
            <a:gdLst/>
            <a:ahLst/>
            <a:cxnLst/>
            <a:rect l="l" t="t" r="r" b="b"/>
            <a:pathLst>
              <a:path w="123190">
                <a:moveTo>
                  <a:pt x="0" y="0"/>
                </a:moveTo>
                <a:lnTo>
                  <a:pt x="12285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78" name="object 23478"/>
          <p:cNvSpPr/>
          <p:nvPr/>
        </p:nvSpPr>
        <p:spPr>
          <a:xfrm>
            <a:off x="7477608" y="3126373"/>
            <a:ext cx="119380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1191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479" name="object 23479"/>
          <p:cNvGrpSpPr/>
          <p:nvPr/>
        </p:nvGrpSpPr>
        <p:grpSpPr>
          <a:xfrm>
            <a:off x="7474815" y="3231547"/>
            <a:ext cx="1905" cy="3810"/>
            <a:chOff x="7474815" y="3231547"/>
            <a:chExt cx="1905" cy="3810"/>
          </a:xfrm>
        </p:grpSpPr>
        <p:sp>
          <p:nvSpPr>
            <p:cNvPr id="23480" name="object 23480"/>
            <p:cNvSpPr/>
            <p:nvPr/>
          </p:nvSpPr>
          <p:spPr>
            <a:xfrm>
              <a:off x="7474813" y="32334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81" name="object 23481"/>
            <p:cNvSpPr/>
            <p:nvPr/>
          </p:nvSpPr>
          <p:spPr>
            <a:xfrm>
              <a:off x="7475746" y="32334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82" name="object 23482"/>
            <p:cNvSpPr/>
            <p:nvPr/>
          </p:nvSpPr>
          <p:spPr>
            <a:xfrm>
              <a:off x="7474815" y="32324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83" name="object 23483"/>
            <p:cNvSpPr/>
            <p:nvPr/>
          </p:nvSpPr>
          <p:spPr>
            <a:xfrm>
              <a:off x="7475746" y="32324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84" name="object 23484"/>
            <p:cNvSpPr/>
            <p:nvPr/>
          </p:nvSpPr>
          <p:spPr>
            <a:xfrm>
              <a:off x="7474815" y="3231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485" name="object 23485"/>
          <p:cNvGrpSpPr/>
          <p:nvPr/>
        </p:nvGrpSpPr>
        <p:grpSpPr>
          <a:xfrm>
            <a:off x="7597674" y="3231547"/>
            <a:ext cx="1905" cy="3810"/>
            <a:chOff x="7597674" y="3231547"/>
            <a:chExt cx="1905" cy="3810"/>
          </a:xfrm>
        </p:grpSpPr>
        <p:sp>
          <p:nvSpPr>
            <p:cNvPr id="23486" name="object 23486"/>
            <p:cNvSpPr/>
            <p:nvPr/>
          </p:nvSpPr>
          <p:spPr>
            <a:xfrm>
              <a:off x="7597674" y="3231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87" name="object 23487"/>
            <p:cNvSpPr/>
            <p:nvPr/>
          </p:nvSpPr>
          <p:spPr>
            <a:xfrm>
              <a:off x="7598605" y="32324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88" name="object 23488"/>
            <p:cNvSpPr/>
            <p:nvPr/>
          </p:nvSpPr>
          <p:spPr>
            <a:xfrm>
              <a:off x="7597674" y="32324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89" name="object 23489"/>
            <p:cNvSpPr/>
            <p:nvPr/>
          </p:nvSpPr>
          <p:spPr>
            <a:xfrm>
              <a:off x="7598605" y="32334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90" name="object 23490"/>
            <p:cNvSpPr/>
            <p:nvPr/>
          </p:nvSpPr>
          <p:spPr>
            <a:xfrm>
              <a:off x="7597673" y="32334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491" name="object 23491"/>
          <p:cNvGrpSpPr/>
          <p:nvPr/>
        </p:nvGrpSpPr>
        <p:grpSpPr>
          <a:xfrm>
            <a:off x="7468300" y="3089143"/>
            <a:ext cx="11430" cy="144780"/>
            <a:chOff x="7468300" y="3089143"/>
            <a:chExt cx="11430" cy="144780"/>
          </a:xfrm>
        </p:grpSpPr>
        <p:sp>
          <p:nvSpPr>
            <p:cNvPr id="23492" name="object 23492"/>
            <p:cNvSpPr/>
            <p:nvPr/>
          </p:nvSpPr>
          <p:spPr>
            <a:xfrm>
              <a:off x="7469231" y="3090074"/>
              <a:ext cx="9525" cy="49530"/>
            </a:xfrm>
            <a:custGeom>
              <a:avLst/>
              <a:gdLst/>
              <a:ahLst/>
              <a:cxnLst/>
              <a:rect l="l" t="t" r="r" b="b"/>
              <a:pathLst>
                <a:path w="9525" h="49530">
                  <a:moveTo>
                    <a:pt x="6515" y="1861"/>
                  </a:moveTo>
                  <a:lnTo>
                    <a:pt x="5584" y="0"/>
                  </a:lnTo>
                </a:path>
                <a:path w="9525" h="49530">
                  <a:moveTo>
                    <a:pt x="5584" y="0"/>
                  </a:moveTo>
                  <a:lnTo>
                    <a:pt x="4653" y="0"/>
                  </a:lnTo>
                </a:path>
                <a:path w="9525" h="49530">
                  <a:moveTo>
                    <a:pt x="4653" y="0"/>
                  </a:moveTo>
                  <a:lnTo>
                    <a:pt x="2792" y="930"/>
                  </a:lnTo>
                </a:path>
                <a:path w="9525" h="49530">
                  <a:moveTo>
                    <a:pt x="2792" y="930"/>
                  </a:moveTo>
                  <a:lnTo>
                    <a:pt x="2792" y="1861"/>
                  </a:lnTo>
                </a:path>
                <a:path w="9525" h="49530">
                  <a:moveTo>
                    <a:pt x="0" y="37229"/>
                  </a:moveTo>
                  <a:lnTo>
                    <a:pt x="0" y="41883"/>
                  </a:lnTo>
                </a:path>
                <a:path w="9525" h="49530">
                  <a:moveTo>
                    <a:pt x="0" y="41883"/>
                  </a:moveTo>
                  <a:lnTo>
                    <a:pt x="0" y="47468"/>
                  </a:lnTo>
                </a:path>
                <a:path w="9525" h="49530">
                  <a:moveTo>
                    <a:pt x="0" y="47468"/>
                  </a:moveTo>
                  <a:lnTo>
                    <a:pt x="0" y="49329"/>
                  </a:lnTo>
                </a:path>
                <a:path w="9525" h="49530">
                  <a:moveTo>
                    <a:pt x="9307" y="49329"/>
                  </a:moveTo>
                  <a:lnTo>
                    <a:pt x="9307" y="42814"/>
                  </a:lnTo>
                </a:path>
                <a:path w="9525" h="49530">
                  <a:moveTo>
                    <a:pt x="9307" y="42814"/>
                  </a:moveTo>
                  <a:lnTo>
                    <a:pt x="9307" y="372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93" name="object 23493"/>
            <p:cNvSpPr/>
            <p:nvPr/>
          </p:nvSpPr>
          <p:spPr>
            <a:xfrm>
              <a:off x="7477608" y="31263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94" name="object 23494"/>
            <p:cNvSpPr/>
            <p:nvPr/>
          </p:nvSpPr>
          <p:spPr>
            <a:xfrm>
              <a:off x="7469231" y="3139403"/>
              <a:ext cx="9525" cy="92710"/>
            </a:xfrm>
            <a:custGeom>
              <a:avLst/>
              <a:gdLst/>
              <a:ahLst/>
              <a:cxnLst/>
              <a:rect l="l" t="t" r="r" b="b"/>
              <a:pathLst>
                <a:path w="9525" h="92710">
                  <a:moveTo>
                    <a:pt x="0" y="0"/>
                  </a:moveTo>
                  <a:lnTo>
                    <a:pt x="0" y="80044"/>
                  </a:lnTo>
                </a:path>
                <a:path w="9525" h="92710">
                  <a:moveTo>
                    <a:pt x="9307" y="80044"/>
                  </a:moveTo>
                  <a:lnTo>
                    <a:pt x="9307" y="0"/>
                  </a:lnTo>
                </a:path>
                <a:path w="9525" h="92710">
                  <a:moveTo>
                    <a:pt x="0" y="80044"/>
                  </a:moveTo>
                  <a:lnTo>
                    <a:pt x="0" y="86559"/>
                  </a:lnTo>
                </a:path>
                <a:path w="9525" h="92710">
                  <a:moveTo>
                    <a:pt x="0" y="86559"/>
                  </a:moveTo>
                  <a:lnTo>
                    <a:pt x="0" y="91213"/>
                  </a:lnTo>
                </a:path>
                <a:path w="9525" h="92710">
                  <a:moveTo>
                    <a:pt x="0" y="91213"/>
                  </a:moveTo>
                  <a:lnTo>
                    <a:pt x="0" y="92143"/>
                  </a:lnTo>
                </a:path>
                <a:path w="9525" h="92710">
                  <a:moveTo>
                    <a:pt x="9307" y="92143"/>
                  </a:moveTo>
                  <a:lnTo>
                    <a:pt x="9307" y="87490"/>
                  </a:lnTo>
                </a:path>
                <a:path w="9525" h="92710">
                  <a:moveTo>
                    <a:pt x="9307" y="87490"/>
                  </a:moveTo>
                  <a:lnTo>
                    <a:pt x="9307" y="81905"/>
                  </a:lnTo>
                </a:path>
                <a:path w="9525" h="92710">
                  <a:moveTo>
                    <a:pt x="9307" y="81905"/>
                  </a:moveTo>
                  <a:lnTo>
                    <a:pt x="9307" y="8004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95" name="object 23495"/>
            <p:cNvSpPr/>
            <p:nvPr/>
          </p:nvSpPr>
          <p:spPr>
            <a:xfrm>
              <a:off x="7468298" y="31263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96" name="object 23496"/>
            <p:cNvSpPr/>
            <p:nvPr/>
          </p:nvSpPr>
          <p:spPr>
            <a:xfrm>
              <a:off x="7469231" y="312637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97" name="object 23497"/>
            <p:cNvSpPr/>
            <p:nvPr/>
          </p:nvSpPr>
          <p:spPr>
            <a:xfrm>
              <a:off x="7468298" y="31254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98" name="object 23498"/>
            <p:cNvSpPr/>
            <p:nvPr/>
          </p:nvSpPr>
          <p:spPr>
            <a:xfrm>
              <a:off x="7469231" y="31263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99" name="object 23499"/>
            <p:cNvSpPr/>
            <p:nvPr/>
          </p:nvSpPr>
          <p:spPr>
            <a:xfrm>
              <a:off x="7469231" y="3125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00" name="object 23500"/>
            <p:cNvSpPr/>
            <p:nvPr/>
          </p:nvSpPr>
          <p:spPr>
            <a:xfrm>
              <a:off x="7470162" y="3126373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3722" y="0"/>
                  </a:lnTo>
                </a:path>
                <a:path w="7620">
                  <a:moveTo>
                    <a:pt x="3722" y="0"/>
                  </a:moveTo>
                  <a:lnTo>
                    <a:pt x="744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01" name="object 23501"/>
            <p:cNvSpPr/>
            <p:nvPr/>
          </p:nvSpPr>
          <p:spPr>
            <a:xfrm>
              <a:off x="7476668" y="31254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02" name="object 23502"/>
            <p:cNvSpPr/>
            <p:nvPr/>
          </p:nvSpPr>
          <p:spPr>
            <a:xfrm>
              <a:off x="7477608" y="31263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03" name="object 23503"/>
            <p:cNvSpPr/>
            <p:nvPr/>
          </p:nvSpPr>
          <p:spPr>
            <a:xfrm>
              <a:off x="7477608" y="3125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04" name="object 23504"/>
            <p:cNvSpPr/>
            <p:nvPr/>
          </p:nvSpPr>
          <p:spPr>
            <a:xfrm>
              <a:off x="7478539" y="312637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05" name="object 23505"/>
            <p:cNvSpPr/>
            <p:nvPr/>
          </p:nvSpPr>
          <p:spPr>
            <a:xfrm>
              <a:off x="7477608" y="31263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06" name="object 23506"/>
            <p:cNvSpPr/>
            <p:nvPr/>
          </p:nvSpPr>
          <p:spPr>
            <a:xfrm>
              <a:off x="7477608" y="3127303"/>
              <a:ext cx="1270" cy="104775"/>
            </a:xfrm>
            <a:custGeom>
              <a:avLst/>
              <a:gdLst/>
              <a:ahLst/>
              <a:cxnLst/>
              <a:rect l="l" t="t" r="r" b="b"/>
              <a:pathLst>
                <a:path w="1270" h="104775">
                  <a:moveTo>
                    <a:pt x="930" y="0"/>
                  </a:moveTo>
                  <a:lnTo>
                    <a:pt x="0" y="0"/>
                  </a:lnTo>
                </a:path>
                <a:path w="1270" h="104775">
                  <a:moveTo>
                    <a:pt x="0" y="104243"/>
                  </a:moveTo>
                  <a:lnTo>
                    <a:pt x="930" y="10424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07" name="object 23507"/>
            <p:cNvSpPr/>
            <p:nvPr/>
          </p:nvSpPr>
          <p:spPr>
            <a:xfrm>
              <a:off x="7477607" y="3230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08" name="object 23508"/>
            <p:cNvSpPr/>
            <p:nvPr/>
          </p:nvSpPr>
          <p:spPr>
            <a:xfrm>
              <a:off x="7477608" y="323154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09" name="object 23509"/>
            <p:cNvSpPr/>
            <p:nvPr/>
          </p:nvSpPr>
          <p:spPr>
            <a:xfrm>
              <a:off x="7476668" y="3231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10" name="object 23510"/>
            <p:cNvSpPr/>
            <p:nvPr/>
          </p:nvSpPr>
          <p:spPr>
            <a:xfrm>
              <a:off x="7470162" y="323247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445" y="0"/>
                  </a:moveTo>
                  <a:lnTo>
                    <a:pt x="3722" y="0"/>
                  </a:lnTo>
                </a:path>
                <a:path w="7620">
                  <a:moveTo>
                    <a:pt x="372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11" name="object 23511"/>
            <p:cNvSpPr/>
            <p:nvPr/>
          </p:nvSpPr>
          <p:spPr>
            <a:xfrm>
              <a:off x="7469231" y="3231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12" name="object 23512"/>
            <p:cNvSpPr/>
            <p:nvPr/>
          </p:nvSpPr>
          <p:spPr>
            <a:xfrm>
              <a:off x="7469231" y="323154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930"/>
                  </a:moveTo>
                  <a:lnTo>
                    <a:pt x="0" y="930"/>
                  </a:lnTo>
                </a:path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13" name="object 23513"/>
            <p:cNvSpPr/>
            <p:nvPr/>
          </p:nvSpPr>
          <p:spPr>
            <a:xfrm>
              <a:off x="7468298" y="3230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514" name="object 23514"/>
          <p:cNvGrpSpPr/>
          <p:nvPr/>
        </p:nvGrpSpPr>
        <p:grpSpPr>
          <a:xfrm>
            <a:off x="7849906" y="3089143"/>
            <a:ext cx="10795" cy="130810"/>
            <a:chOff x="7849906" y="3089143"/>
            <a:chExt cx="10795" cy="130810"/>
          </a:xfrm>
        </p:grpSpPr>
        <p:sp>
          <p:nvSpPr>
            <p:cNvPr id="23515" name="object 23515"/>
            <p:cNvSpPr/>
            <p:nvPr/>
          </p:nvSpPr>
          <p:spPr>
            <a:xfrm>
              <a:off x="7852699" y="3090074"/>
              <a:ext cx="6985" cy="49530"/>
            </a:xfrm>
            <a:custGeom>
              <a:avLst/>
              <a:gdLst/>
              <a:ahLst/>
              <a:cxnLst/>
              <a:rect l="l" t="t" r="r" b="b"/>
              <a:pathLst>
                <a:path w="6984" h="49530">
                  <a:moveTo>
                    <a:pt x="1861" y="0"/>
                  </a:moveTo>
                  <a:lnTo>
                    <a:pt x="930" y="930"/>
                  </a:lnTo>
                </a:path>
                <a:path w="6984" h="49530">
                  <a:moveTo>
                    <a:pt x="930" y="930"/>
                  </a:moveTo>
                  <a:lnTo>
                    <a:pt x="0" y="1861"/>
                  </a:lnTo>
                </a:path>
                <a:path w="6984" h="49530">
                  <a:moveTo>
                    <a:pt x="4653" y="1861"/>
                  </a:moveTo>
                  <a:lnTo>
                    <a:pt x="3722" y="0"/>
                  </a:lnTo>
                </a:path>
                <a:path w="6984" h="49530">
                  <a:moveTo>
                    <a:pt x="3722" y="0"/>
                  </a:moveTo>
                  <a:lnTo>
                    <a:pt x="1861" y="0"/>
                  </a:lnTo>
                </a:path>
                <a:path w="6984" h="49530">
                  <a:moveTo>
                    <a:pt x="6515" y="49329"/>
                  </a:moveTo>
                  <a:lnTo>
                    <a:pt x="6515" y="42814"/>
                  </a:lnTo>
                </a:path>
                <a:path w="6984" h="49530">
                  <a:moveTo>
                    <a:pt x="6515" y="42814"/>
                  </a:moveTo>
                  <a:lnTo>
                    <a:pt x="6515" y="372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16" name="object 23516"/>
            <p:cNvSpPr/>
            <p:nvPr/>
          </p:nvSpPr>
          <p:spPr>
            <a:xfrm>
              <a:off x="7858283" y="31263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17" name="object 23517"/>
            <p:cNvSpPr/>
            <p:nvPr/>
          </p:nvSpPr>
          <p:spPr>
            <a:xfrm>
              <a:off x="7850837" y="3127303"/>
              <a:ext cx="8890" cy="92710"/>
            </a:xfrm>
            <a:custGeom>
              <a:avLst/>
              <a:gdLst/>
              <a:ahLst/>
              <a:cxnLst/>
              <a:rect l="l" t="t" r="r" b="b"/>
              <a:pathLst>
                <a:path w="8890" h="92710">
                  <a:moveTo>
                    <a:pt x="0" y="0"/>
                  </a:moveTo>
                  <a:lnTo>
                    <a:pt x="0" y="4653"/>
                  </a:lnTo>
                </a:path>
                <a:path w="8890" h="92710">
                  <a:moveTo>
                    <a:pt x="0" y="4653"/>
                  </a:moveTo>
                  <a:lnTo>
                    <a:pt x="0" y="10238"/>
                  </a:lnTo>
                </a:path>
                <a:path w="8890" h="92710">
                  <a:moveTo>
                    <a:pt x="0" y="10238"/>
                  </a:moveTo>
                  <a:lnTo>
                    <a:pt x="0" y="12099"/>
                  </a:lnTo>
                </a:path>
                <a:path w="8890" h="92710">
                  <a:moveTo>
                    <a:pt x="8376" y="92143"/>
                  </a:moveTo>
                  <a:lnTo>
                    <a:pt x="8376" y="12099"/>
                  </a:lnTo>
                </a:path>
                <a:path w="8890" h="92710">
                  <a:moveTo>
                    <a:pt x="0" y="12099"/>
                  </a:moveTo>
                  <a:lnTo>
                    <a:pt x="0" y="9214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518" name="object 23518"/>
          <p:cNvSpPr/>
          <p:nvPr/>
        </p:nvSpPr>
        <p:spPr>
          <a:xfrm>
            <a:off x="7859214" y="3226893"/>
            <a:ext cx="0" cy="5080"/>
          </a:xfrm>
          <a:custGeom>
            <a:avLst/>
            <a:gdLst/>
            <a:ahLst/>
            <a:cxnLst/>
            <a:rect l="l" t="t" r="r" b="b"/>
            <a:pathLst>
              <a:path h="5080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19" name="object 23519"/>
          <p:cNvSpPr/>
          <p:nvPr/>
        </p:nvSpPr>
        <p:spPr>
          <a:xfrm>
            <a:off x="7859214" y="3221309"/>
            <a:ext cx="0" cy="5715"/>
          </a:xfrm>
          <a:custGeom>
            <a:avLst/>
            <a:gdLst/>
            <a:ahLst/>
            <a:cxnLst/>
            <a:rect l="l" t="t" r="r" b="b"/>
            <a:pathLst>
              <a:path h="5714">
                <a:moveTo>
                  <a:pt x="0" y="55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20" name="object 23520"/>
          <p:cNvSpPr/>
          <p:nvPr/>
        </p:nvSpPr>
        <p:spPr>
          <a:xfrm>
            <a:off x="7859214" y="3219447"/>
            <a:ext cx="0" cy="1905"/>
          </a:xfrm>
          <a:custGeom>
            <a:avLst/>
            <a:gdLst/>
            <a:ahLst/>
            <a:cxnLst/>
            <a:rect l="l" t="t" r="r" b="b"/>
            <a:pathLst>
              <a:path h="1905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21" name="object 23521"/>
          <p:cNvSpPr/>
          <p:nvPr/>
        </p:nvSpPr>
        <p:spPr>
          <a:xfrm>
            <a:off x="7850837" y="3219447"/>
            <a:ext cx="0" cy="6985"/>
          </a:xfrm>
          <a:custGeom>
            <a:avLst/>
            <a:gdLst/>
            <a:ahLst/>
            <a:cxnLst/>
            <a:rect l="l" t="t" r="r" b="b"/>
            <a:pathLst>
              <a:path h="6985">
                <a:moveTo>
                  <a:pt x="0" y="0"/>
                </a:moveTo>
                <a:lnTo>
                  <a:pt x="0" y="65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22" name="object 23522"/>
          <p:cNvSpPr/>
          <p:nvPr/>
        </p:nvSpPr>
        <p:spPr>
          <a:xfrm>
            <a:off x="7850837" y="3225962"/>
            <a:ext cx="0" cy="5715"/>
          </a:xfrm>
          <a:custGeom>
            <a:avLst/>
            <a:gdLst/>
            <a:ahLst/>
            <a:cxnLst/>
            <a:rect l="l" t="t" r="r" b="b"/>
            <a:pathLst>
              <a:path h="5714">
                <a:moveTo>
                  <a:pt x="0" y="0"/>
                </a:moveTo>
                <a:lnTo>
                  <a:pt x="0" y="4653"/>
                </a:lnTo>
              </a:path>
              <a:path h="5714">
                <a:moveTo>
                  <a:pt x="0" y="4653"/>
                </a:moveTo>
                <a:lnTo>
                  <a:pt x="0" y="55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523" name="object 23523"/>
          <p:cNvGrpSpPr/>
          <p:nvPr/>
        </p:nvGrpSpPr>
        <p:grpSpPr>
          <a:xfrm>
            <a:off x="7849906" y="3125442"/>
            <a:ext cx="10795" cy="3175"/>
            <a:chOff x="7849906" y="3125442"/>
            <a:chExt cx="10795" cy="3175"/>
          </a:xfrm>
        </p:grpSpPr>
        <p:sp>
          <p:nvSpPr>
            <p:cNvPr id="23524" name="object 23524"/>
            <p:cNvSpPr/>
            <p:nvPr/>
          </p:nvSpPr>
          <p:spPr>
            <a:xfrm>
              <a:off x="7849895" y="31263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25" name="object 23525"/>
            <p:cNvSpPr/>
            <p:nvPr/>
          </p:nvSpPr>
          <p:spPr>
            <a:xfrm>
              <a:off x="7850837" y="312637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26" name="object 23526"/>
            <p:cNvSpPr/>
            <p:nvPr/>
          </p:nvSpPr>
          <p:spPr>
            <a:xfrm>
              <a:off x="7849895" y="31254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27" name="object 23527"/>
            <p:cNvSpPr/>
            <p:nvPr/>
          </p:nvSpPr>
          <p:spPr>
            <a:xfrm>
              <a:off x="7850837" y="3126373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3722" y="0"/>
                  </a:lnTo>
                </a:path>
                <a:path w="8890">
                  <a:moveTo>
                    <a:pt x="3722" y="0"/>
                  </a:moveTo>
                  <a:lnTo>
                    <a:pt x="837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28" name="object 23528"/>
            <p:cNvSpPr/>
            <p:nvPr/>
          </p:nvSpPr>
          <p:spPr>
            <a:xfrm>
              <a:off x="7858277" y="31254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29" name="object 23529"/>
            <p:cNvSpPr/>
            <p:nvPr/>
          </p:nvSpPr>
          <p:spPr>
            <a:xfrm>
              <a:off x="7859213" y="312637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30" name="object 23530"/>
            <p:cNvSpPr/>
            <p:nvPr/>
          </p:nvSpPr>
          <p:spPr>
            <a:xfrm>
              <a:off x="7858277" y="31263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531" name="object 23531"/>
          <p:cNvGrpSpPr/>
          <p:nvPr/>
        </p:nvGrpSpPr>
        <p:grpSpPr>
          <a:xfrm>
            <a:off x="7849906" y="3230617"/>
            <a:ext cx="10795" cy="3175"/>
            <a:chOff x="7849906" y="3230617"/>
            <a:chExt cx="10795" cy="3175"/>
          </a:xfrm>
        </p:grpSpPr>
        <p:sp>
          <p:nvSpPr>
            <p:cNvPr id="23532" name="object 23532"/>
            <p:cNvSpPr/>
            <p:nvPr/>
          </p:nvSpPr>
          <p:spPr>
            <a:xfrm>
              <a:off x="7858277" y="3230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33" name="object 23533"/>
            <p:cNvSpPr/>
            <p:nvPr/>
          </p:nvSpPr>
          <p:spPr>
            <a:xfrm>
              <a:off x="7859213" y="32315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34" name="object 23534"/>
            <p:cNvSpPr/>
            <p:nvPr/>
          </p:nvSpPr>
          <p:spPr>
            <a:xfrm>
              <a:off x="7858277" y="3231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35" name="object 23535"/>
            <p:cNvSpPr/>
            <p:nvPr/>
          </p:nvSpPr>
          <p:spPr>
            <a:xfrm>
              <a:off x="7850837" y="323247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376" y="0"/>
                  </a:moveTo>
                  <a:lnTo>
                    <a:pt x="3722" y="0"/>
                  </a:lnTo>
                </a:path>
                <a:path w="8890">
                  <a:moveTo>
                    <a:pt x="372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36" name="object 23536"/>
            <p:cNvSpPr/>
            <p:nvPr/>
          </p:nvSpPr>
          <p:spPr>
            <a:xfrm>
              <a:off x="7849895" y="3231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37" name="object 23537"/>
            <p:cNvSpPr/>
            <p:nvPr/>
          </p:nvSpPr>
          <p:spPr>
            <a:xfrm>
              <a:off x="7850837" y="32315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38" name="object 23538"/>
            <p:cNvSpPr/>
            <p:nvPr/>
          </p:nvSpPr>
          <p:spPr>
            <a:xfrm>
              <a:off x="7849895" y="3230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539" name="object 23539"/>
          <p:cNvGrpSpPr/>
          <p:nvPr/>
        </p:nvGrpSpPr>
        <p:grpSpPr>
          <a:xfrm>
            <a:off x="7851768" y="3089143"/>
            <a:ext cx="6985" cy="41275"/>
            <a:chOff x="7851768" y="3089143"/>
            <a:chExt cx="6985" cy="41275"/>
          </a:xfrm>
        </p:grpSpPr>
        <p:sp>
          <p:nvSpPr>
            <p:cNvPr id="23540" name="object 23540"/>
            <p:cNvSpPr/>
            <p:nvPr/>
          </p:nvSpPr>
          <p:spPr>
            <a:xfrm>
              <a:off x="7852698" y="3090074"/>
              <a:ext cx="5080" cy="40640"/>
            </a:xfrm>
            <a:custGeom>
              <a:avLst/>
              <a:gdLst/>
              <a:ahLst/>
              <a:cxnLst/>
              <a:rect l="l" t="t" r="r" b="b"/>
              <a:pathLst>
                <a:path w="5079" h="40639">
                  <a:moveTo>
                    <a:pt x="0" y="1861"/>
                  </a:moveTo>
                  <a:lnTo>
                    <a:pt x="0" y="36299"/>
                  </a:lnTo>
                </a:path>
                <a:path w="5079" h="40639">
                  <a:moveTo>
                    <a:pt x="0" y="37229"/>
                  </a:moveTo>
                  <a:lnTo>
                    <a:pt x="0" y="39091"/>
                  </a:lnTo>
                </a:path>
                <a:path w="5079" h="40639">
                  <a:moveTo>
                    <a:pt x="4653" y="39091"/>
                  </a:moveTo>
                  <a:lnTo>
                    <a:pt x="4653" y="37229"/>
                  </a:lnTo>
                </a:path>
                <a:path w="5079" h="40639">
                  <a:moveTo>
                    <a:pt x="4653" y="36299"/>
                  </a:moveTo>
                  <a:lnTo>
                    <a:pt x="4653" y="1861"/>
                  </a:lnTo>
                </a:path>
                <a:path w="5079" h="40639">
                  <a:moveTo>
                    <a:pt x="0" y="39091"/>
                  </a:moveTo>
                  <a:lnTo>
                    <a:pt x="0" y="40022"/>
                  </a:lnTo>
                </a:path>
                <a:path w="5079" h="40639">
                  <a:moveTo>
                    <a:pt x="4653" y="40022"/>
                  </a:moveTo>
                  <a:lnTo>
                    <a:pt x="4653" y="39091"/>
                  </a:lnTo>
                </a:path>
                <a:path w="5079" h="40639">
                  <a:moveTo>
                    <a:pt x="1861" y="0"/>
                  </a:moveTo>
                  <a:lnTo>
                    <a:pt x="2792" y="0"/>
                  </a:lnTo>
                </a:path>
                <a:path w="5079" h="40639">
                  <a:moveTo>
                    <a:pt x="2792" y="0"/>
                  </a:moveTo>
                  <a:lnTo>
                    <a:pt x="372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41" name="object 23541"/>
            <p:cNvSpPr/>
            <p:nvPr/>
          </p:nvSpPr>
          <p:spPr>
            <a:xfrm>
              <a:off x="7855490" y="3089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42" name="object 23542"/>
            <p:cNvSpPr/>
            <p:nvPr/>
          </p:nvSpPr>
          <p:spPr>
            <a:xfrm>
              <a:off x="7852698" y="3090074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3722" y="0"/>
                  </a:moveTo>
                  <a:lnTo>
                    <a:pt x="3722" y="930"/>
                  </a:lnTo>
                </a:path>
                <a:path w="5079" h="1905">
                  <a:moveTo>
                    <a:pt x="3722" y="930"/>
                  </a:moveTo>
                  <a:lnTo>
                    <a:pt x="4653" y="930"/>
                  </a:lnTo>
                </a:path>
                <a:path w="5079" h="1905">
                  <a:moveTo>
                    <a:pt x="4653" y="930"/>
                  </a:moveTo>
                  <a:lnTo>
                    <a:pt x="4653" y="1861"/>
                  </a:lnTo>
                </a:path>
                <a:path w="5079" h="1905">
                  <a:moveTo>
                    <a:pt x="0" y="1861"/>
                  </a:moveTo>
                  <a:lnTo>
                    <a:pt x="0" y="930"/>
                  </a:lnTo>
                </a:path>
                <a:path w="5079" h="1905">
                  <a:moveTo>
                    <a:pt x="0" y="930"/>
                  </a:moveTo>
                  <a:lnTo>
                    <a:pt x="930" y="930"/>
                  </a:lnTo>
                </a:path>
                <a:path w="5079" h="1905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43" name="object 23543"/>
            <p:cNvSpPr/>
            <p:nvPr/>
          </p:nvSpPr>
          <p:spPr>
            <a:xfrm>
              <a:off x="7852698" y="3089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44" name="object 23544"/>
            <p:cNvSpPr/>
            <p:nvPr/>
          </p:nvSpPr>
          <p:spPr>
            <a:xfrm>
              <a:off x="7853629" y="30900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45" name="object 23545"/>
            <p:cNvSpPr/>
            <p:nvPr/>
          </p:nvSpPr>
          <p:spPr>
            <a:xfrm>
              <a:off x="7853629" y="3089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546" name="object 23546"/>
          <p:cNvSpPr/>
          <p:nvPr/>
        </p:nvSpPr>
        <p:spPr>
          <a:xfrm>
            <a:off x="7728909" y="311334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47" name="object 23547"/>
          <p:cNvSpPr/>
          <p:nvPr/>
        </p:nvSpPr>
        <p:spPr>
          <a:xfrm>
            <a:off x="7852698" y="3111481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5">
                <a:moveTo>
                  <a:pt x="0" y="1861"/>
                </a:moveTo>
                <a:lnTo>
                  <a:pt x="930" y="1861"/>
                </a:lnTo>
              </a:path>
              <a:path w="1270" h="1905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48" name="object 23548"/>
          <p:cNvSpPr/>
          <p:nvPr/>
        </p:nvSpPr>
        <p:spPr>
          <a:xfrm>
            <a:off x="7728909" y="311148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49" name="object 23549"/>
          <p:cNvSpPr/>
          <p:nvPr/>
        </p:nvSpPr>
        <p:spPr>
          <a:xfrm>
            <a:off x="7729840" y="3234339"/>
            <a:ext cx="123189" cy="0"/>
          </a:xfrm>
          <a:custGeom>
            <a:avLst/>
            <a:gdLst/>
            <a:ahLst/>
            <a:cxnLst/>
            <a:rect l="l" t="t" r="r" b="b"/>
            <a:pathLst>
              <a:path w="123190">
                <a:moveTo>
                  <a:pt x="0" y="0"/>
                </a:moveTo>
                <a:lnTo>
                  <a:pt x="12285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50" name="object 23550"/>
          <p:cNvSpPr/>
          <p:nvPr/>
        </p:nvSpPr>
        <p:spPr>
          <a:xfrm>
            <a:off x="7731702" y="3126373"/>
            <a:ext cx="119380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1191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551" name="object 23551"/>
          <p:cNvGrpSpPr/>
          <p:nvPr/>
        </p:nvGrpSpPr>
        <p:grpSpPr>
          <a:xfrm>
            <a:off x="7728909" y="3231547"/>
            <a:ext cx="1905" cy="3810"/>
            <a:chOff x="7728909" y="3231547"/>
            <a:chExt cx="1905" cy="3810"/>
          </a:xfrm>
        </p:grpSpPr>
        <p:sp>
          <p:nvSpPr>
            <p:cNvPr id="23552" name="object 23552"/>
            <p:cNvSpPr/>
            <p:nvPr/>
          </p:nvSpPr>
          <p:spPr>
            <a:xfrm>
              <a:off x="7728902" y="32334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53" name="object 23553"/>
            <p:cNvSpPr/>
            <p:nvPr/>
          </p:nvSpPr>
          <p:spPr>
            <a:xfrm>
              <a:off x="7729840" y="32334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54" name="object 23554"/>
            <p:cNvSpPr/>
            <p:nvPr/>
          </p:nvSpPr>
          <p:spPr>
            <a:xfrm>
              <a:off x="7728909" y="32324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55" name="object 23555"/>
            <p:cNvSpPr/>
            <p:nvPr/>
          </p:nvSpPr>
          <p:spPr>
            <a:xfrm>
              <a:off x="7729840" y="32324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56" name="object 23556"/>
            <p:cNvSpPr/>
            <p:nvPr/>
          </p:nvSpPr>
          <p:spPr>
            <a:xfrm>
              <a:off x="7728909" y="3231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557" name="object 23557"/>
          <p:cNvGrpSpPr/>
          <p:nvPr/>
        </p:nvGrpSpPr>
        <p:grpSpPr>
          <a:xfrm>
            <a:off x="7851768" y="3231547"/>
            <a:ext cx="1905" cy="3810"/>
            <a:chOff x="7851768" y="3231547"/>
            <a:chExt cx="1905" cy="3810"/>
          </a:xfrm>
        </p:grpSpPr>
        <p:sp>
          <p:nvSpPr>
            <p:cNvPr id="23558" name="object 23558"/>
            <p:cNvSpPr/>
            <p:nvPr/>
          </p:nvSpPr>
          <p:spPr>
            <a:xfrm>
              <a:off x="7851768" y="3231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59" name="object 23559"/>
            <p:cNvSpPr/>
            <p:nvPr/>
          </p:nvSpPr>
          <p:spPr>
            <a:xfrm>
              <a:off x="7852699" y="32324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60" name="object 23560"/>
            <p:cNvSpPr/>
            <p:nvPr/>
          </p:nvSpPr>
          <p:spPr>
            <a:xfrm>
              <a:off x="7851768" y="32324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61" name="object 23561"/>
            <p:cNvSpPr/>
            <p:nvPr/>
          </p:nvSpPr>
          <p:spPr>
            <a:xfrm>
              <a:off x="7852699" y="32334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62" name="object 23562"/>
            <p:cNvSpPr/>
            <p:nvPr/>
          </p:nvSpPr>
          <p:spPr>
            <a:xfrm>
              <a:off x="7851762" y="32334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563" name="object 23563"/>
          <p:cNvGrpSpPr/>
          <p:nvPr/>
        </p:nvGrpSpPr>
        <p:grpSpPr>
          <a:xfrm>
            <a:off x="7595813" y="3089143"/>
            <a:ext cx="10795" cy="144780"/>
            <a:chOff x="7595813" y="3089143"/>
            <a:chExt cx="10795" cy="144780"/>
          </a:xfrm>
        </p:grpSpPr>
        <p:sp>
          <p:nvSpPr>
            <p:cNvPr id="23564" name="object 23564"/>
            <p:cNvSpPr/>
            <p:nvPr/>
          </p:nvSpPr>
          <p:spPr>
            <a:xfrm>
              <a:off x="7596744" y="3090074"/>
              <a:ext cx="8890" cy="49530"/>
            </a:xfrm>
            <a:custGeom>
              <a:avLst/>
              <a:gdLst/>
              <a:ahLst/>
              <a:cxnLst/>
              <a:rect l="l" t="t" r="r" b="b"/>
              <a:pathLst>
                <a:path w="8890" h="49530">
                  <a:moveTo>
                    <a:pt x="5584" y="1861"/>
                  </a:moveTo>
                  <a:lnTo>
                    <a:pt x="5584" y="0"/>
                  </a:lnTo>
                </a:path>
                <a:path w="8890" h="49530">
                  <a:moveTo>
                    <a:pt x="5584" y="0"/>
                  </a:moveTo>
                  <a:lnTo>
                    <a:pt x="3722" y="0"/>
                  </a:lnTo>
                </a:path>
                <a:path w="8890" h="49530">
                  <a:moveTo>
                    <a:pt x="3722" y="0"/>
                  </a:moveTo>
                  <a:lnTo>
                    <a:pt x="2792" y="930"/>
                  </a:lnTo>
                </a:path>
                <a:path w="8890" h="49530">
                  <a:moveTo>
                    <a:pt x="2792" y="930"/>
                  </a:moveTo>
                  <a:lnTo>
                    <a:pt x="1861" y="1861"/>
                  </a:lnTo>
                </a:path>
                <a:path w="8890" h="49530">
                  <a:moveTo>
                    <a:pt x="0" y="37229"/>
                  </a:moveTo>
                  <a:lnTo>
                    <a:pt x="0" y="41883"/>
                  </a:lnTo>
                </a:path>
                <a:path w="8890" h="49530">
                  <a:moveTo>
                    <a:pt x="0" y="41883"/>
                  </a:moveTo>
                  <a:lnTo>
                    <a:pt x="0" y="47468"/>
                  </a:lnTo>
                </a:path>
                <a:path w="8890" h="49530">
                  <a:moveTo>
                    <a:pt x="0" y="47468"/>
                  </a:moveTo>
                  <a:lnTo>
                    <a:pt x="0" y="49329"/>
                  </a:lnTo>
                </a:path>
                <a:path w="8890" h="49530">
                  <a:moveTo>
                    <a:pt x="8376" y="49329"/>
                  </a:moveTo>
                  <a:lnTo>
                    <a:pt x="8376" y="42814"/>
                  </a:lnTo>
                </a:path>
                <a:path w="8890" h="49530">
                  <a:moveTo>
                    <a:pt x="8376" y="42814"/>
                  </a:moveTo>
                  <a:lnTo>
                    <a:pt x="8376" y="372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65" name="object 23565"/>
            <p:cNvSpPr/>
            <p:nvPr/>
          </p:nvSpPr>
          <p:spPr>
            <a:xfrm>
              <a:off x="7604189" y="31263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66" name="object 23566"/>
            <p:cNvSpPr/>
            <p:nvPr/>
          </p:nvSpPr>
          <p:spPr>
            <a:xfrm>
              <a:off x="7596744" y="3139403"/>
              <a:ext cx="8890" cy="92710"/>
            </a:xfrm>
            <a:custGeom>
              <a:avLst/>
              <a:gdLst/>
              <a:ahLst/>
              <a:cxnLst/>
              <a:rect l="l" t="t" r="r" b="b"/>
              <a:pathLst>
                <a:path w="8890" h="92710">
                  <a:moveTo>
                    <a:pt x="0" y="0"/>
                  </a:moveTo>
                  <a:lnTo>
                    <a:pt x="0" y="80044"/>
                  </a:lnTo>
                </a:path>
                <a:path w="8890" h="92710">
                  <a:moveTo>
                    <a:pt x="8376" y="80044"/>
                  </a:moveTo>
                  <a:lnTo>
                    <a:pt x="8376" y="0"/>
                  </a:lnTo>
                </a:path>
                <a:path w="8890" h="92710">
                  <a:moveTo>
                    <a:pt x="0" y="80044"/>
                  </a:moveTo>
                  <a:lnTo>
                    <a:pt x="0" y="86559"/>
                  </a:lnTo>
                </a:path>
                <a:path w="8890" h="92710">
                  <a:moveTo>
                    <a:pt x="0" y="86559"/>
                  </a:moveTo>
                  <a:lnTo>
                    <a:pt x="0" y="91213"/>
                  </a:lnTo>
                </a:path>
                <a:path w="8890" h="92710">
                  <a:moveTo>
                    <a:pt x="0" y="91213"/>
                  </a:moveTo>
                  <a:lnTo>
                    <a:pt x="0" y="92143"/>
                  </a:lnTo>
                </a:path>
                <a:path w="8890" h="92710">
                  <a:moveTo>
                    <a:pt x="8376" y="92143"/>
                  </a:moveTo>
                  <a:lnTo>
                    <a:pt x="8376" y="87490"/>
                  </a:lnTo>
                </a:path>
                <a:path w="8890" h="92710">
                  <a:moveTo>
                    <a:pt x="8376" y="87490"/>
                  </a:moveTo>
                  <a:lnTo>
                    <a:pt x="8376" y="81905"/>
                  </a:lnTo>
                </a:path>
                <a:path w="8890" h="92710">
                  <a:moveTo>
                    <a:pt x="8376" y="81905"/>
                  </a:moveTo>
                  <a:lnTo>
                    <a:pt x="8376" y="8004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67" name="object 23567"/>
            <p:cNvSpPr/>
            <p:nvPr/>
          </p:nvSpPr>
          <p:spPr>
            <a:xfrm>
              <a:off x="7595806" y="31263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68" name="object 23568"/>
            <p:cNvSpPr/>
            <p:nvPr/>
          </p:nvSpPr>
          <p:spPr>
            <a:xfrm>
              <a:off x="7596744" y="312637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69" name="object 23569"/>
            <p:cNvSpPr/>
            <p:nvPr/>
          </p:nvSpPr>
          <p:spPr>
            <a:xfrm>
              <a:off x="7595806" y="31254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70" name="object 23570"/>
            <p:cNvSpPr/>
            <p:nvPr/>
          </p:nvSpPr>
          <p:spPr>
            <a:xfrm>
              <a:off x="7596744" y="3126373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3722" y="0"/>
                  </a:lnTo>
                </a:path>
                <a:path w="8890">
                  <a:moveTo>
                    <a:pt x="3722" y="0"/>
                  </a:moveTo>
                  <a:lnTo>
                    <a:pt x="7445" y="0"/>
                  </a:lnTo>
                </a:path>
                <a:path w="8890">
                  <a:moveTo>
                    <a:pt x="7445" y="0"/>
                  </a:moveTo>
                  <a:lnTo>
                    <a:pt x="837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71" name="object 23571"/>
            <p:cNvSpPr/>
            <p:nvPr/>
          </p:nvSpPr>
          <p:spPr>
            <a:xfrm>
              <a:off x="7604188" y="31254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72" name="object 23572"/>
            <p:cNvSpPr/>
            <p:nvPr/>
          </p:nvSpPr>
          <p:spPr>
            <a:xfrm>
              <a:off x="7605120" y="312637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73" name="object 23573"/>
            <p:cNvSpPr/>
            <p:nvPr/>
          </p:nvSpPr>
          <p:spPr>
            <a:xfrm>
              <a:off x="7604188" y="3126375"/>
              <a:ext cx="1905" cy="106680"/>
            </a:xfrm>
            <a:custGeom>
              <a:avLst/>
              <a:gdLst/>
              <a:ahLst/>
              <a:cxnLst/>
              <a:rect l="l" t="t" r="r" b="b"/>
              <a:pathLst>
                <a:path w="1904" h="106680">
                  <a:moveTo>
                    <a:pt x="1854" y="105181"/>
                  </a:moveTo>
                  <a:lnTo>
                    <a:pt x="1587" y="104521"/>
                  </a:lnTo>
                  <a:lnTo>
                    <a:pt x="927" y="104241"/>
                  </a:lnTo>
                  <a:lnTo>
                    <a:pt x="266" y="104521"/>
                  </a:lnTo>
                  <a:lnTo>
                    <a:pt x="0" y="105181"/>
                  </a:lnTo>
                  <a:lnTo>
                    <a:pt x="266" y="105841"/>
                  </a:lnTo>
                  <a:lnTo>
                    <a:pt x="927" y="106108"/>
                  </a:lnTo>
                  <a:lnTo>
                    <a:pt x="1587" y="105841"/>
                  </a:lnTo>
                  <a:lnTo>
                    <a:pt x="1854" y="105181"/>
                  </a:lnTo>
                  <a:close/>
                </a:path>
                <a:path w="1904" h="106680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74" name="object 23574"/>
            <p:cNvSpPr/>
            <p:nvPr/>
          </p:nvSpPr>
          <p:spPr>
            <a:xfrm>
              <a:off x="7605120" y="32315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75" name="object 23575"/>
            <p:cNvSpPr/>
            <p:nvPr/>
          </p:nvSpPr>
          <p:spPr>
            <a:xfrm>
              <a:off x="7604189" y="3231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76" name="object 23576"/>
            <p:cNvSpPr/>
            <p:nvPr/>
          </p:nvSpPr>
          <p:spPr>
            <a:xfrm>
              <a:off x="7596744" y="323247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376" y="0"/>
                  </a:moveTo>
                  <a:lnTo>
                    <a:pt x="7445" y="0"/>
                  </a:lnTo>
                </a:path>
                <a:path w="8890">
                  <a:moveTo>
                    <a:pt x="7445" y="0"/>
                  </a:moveTo>
                  <a:lnTo>
                    <a:pt x="3722" y="0"/>
                  </a:lnTo>
                </a:path>
                <a:path w="8890">
                  <a:moveTo>
                    <a:pt x="372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77" name="object 23577"/>
            <p:cNvSpPr/>
            <p:nvPr/>
          </p:nvSpPr>
          <p:spPr>
            <a:xfrm>
              <a:off x="7595806" y="3231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78" name="object 23578"/>
            <p:cNvSpPr/>
            <p:nvPr/>
          </p:nvSpPr>
          <p:spPr>
            <a:xfrm>
              <a:off x="7596744" y="32315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79" name="object 23579"/>
            <p:cNvSpPr/>
            <p:nvPr/>
          </p:nvSpPr>
          <p:spPr>
            <a:xfrm>
              <a:off x="7595806" y="3230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80" name="object 23580"/>
            <p:cNvSpPr/>
            <p:nvPr/>
          </p:nvSpPr>
          <p:spPr>
            <a:xfrm>
              <a:off x="7598605" y="3090074"/>
              <a:ext cx="5080" cy="40640"/>
            </a:xfrm>
            <a:custGeom>
              <a:avLst/>
              <a:gdLst/>
              <a:ahLst/>
              <a:cxnLst/>
              <a:rect l="l" t="t" r="r" b="b"/>
              <a:pathLst>
                <a:path w="5079" h="40639">
                  <a:moveTo>
                    <a:pt x="4653" y="39091"/>
                  </a:moveTo>
                  <a:lnTo>
                    <a:pt x="4653" y="37229"/>
                  </a:lnTo>
                </a:path>
                <a:path w="5079" h="40639">
                  <a:moveTo>
                    <a:pt x="4653" y="36299"/>
                  </a:moveTo>
                  <a:lnTo>
                    <a:pt x="4653" y="1861"/>
                  </a:lnTo>
                </a:path>
                <a:path w="5079" h="40639">
                  <a:moveTo>
                    <a:pt x="0" y="1861"/>
                  </a:moveTo>
                  <a:lnTo>
                    <a:pt x="0" y="36299"/>
                  </a:lnTo>
                </a:path>
                <a:path w="5079" h="40639">
                  <a:moveTo>
                    <a:pt x="0" y="37229"/>
                  </a:moveTo>
                  <a:lnTo>
                    <a:pt x="0" y="39091"/>
                  </a:lnTo>
                </a:path>
                <a:path w="5079" h="40639">
                  <a:moveTo>
                    <a:pt x="4653" y="40022"/>
                  </a:moveTo>
                  <a:lnTo>
                    <a:pt x="4653" y="39091"/>
                  </a:lnTo>
                </a:path>
                <a:path w="5079" h="40639">
                  <a:moveTo>
                    <a:pt x="0" y="39091"/>
                  </a:moveTo>
                  <a:lnTo>
                    <a:pt x="0" y="40022"/>
                  </a:lnTo>
                </a:path>
                <a:path w="5079" h="40639">
                  <a:moveTo>
                    <a:pt x="1861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81" name="object 23581"/>
            <p:cNvSpPr/>
            <p:nvPr/>
          </p:nvSpPr>
          <p:spPr>
            <a:xfrm>
              <a:off x="7600466" y="3089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82" name="object 23582"/>
            <p:cNvSpPr/>
            <p:nvPr/>
          </p:nvSpPr>
          <p:spPr>
            <a:xfrm>
              <a:off x="7601397" y="309007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  <a:path w="1270" h="1269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83" name="object 23583"/>
            <p:cNvSpPr/>
            <p:nvPr/>
          </p:nvSpPr>
          <p:spPr>
            <a:xfrm>
              <a:off x="7601397" y="30900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84" name="object 23584"/>
            <p:cNvSpPr/>
            <p:nvPr/>
          </p:nvSpPr>
          <p:spPr>
            <a:xfrm>
              <a:off x="7598605" y="3090074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3722" y="930"/>
                  </a:moveTo>
                  <a:lnTo>
                    <a:pt x="4653" y="1861"/>
                  </a:lnTo>
                </a:path>
                <a:path w="5079" h="1905">
                  <a:moveTo>
                    <a:pt x="0" y="1861"/>
                  </a:moveTo>
                  <a:lnTo>
                    <a:pt x="0" y="930"/>
                  </a:lnTo>
                </a:path>
                <a:path w="5079" h="1905">
                  <a:moveTo>
                    <a:pt x="0" y="930"/>
                  </a:moveTo>
                  <a:lnTo>
                    <a:pt x="930" y="930"/>
                  </a:lnTo>
                </a:path>
                <a:path w="5079" h="1905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85" name="object 23585"/>
            <p:cNvSpPr/>
            <p:nvPr/>
          </p:nvSpPr>
          <p:spPr>
            <a:xfrm>
              <a:off x="7598605" y="3089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86" name="object 23586"/>
            <p:cNvSpPr/>
            <p:nvPr/>
          </p:nvSpPr>
          <p:spPr>
            <a:xfrm>
              <a:off x="7599536" y="30900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87" name="object 23587"/>
            <p:cNvSpPr/>
            <p:nvPr/>
          </p:nvSpPr>
          <p:spPr>
            <a:xfrm>
              <a:off x="7599536" y="3089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588" name="object 23588"/>
          <p:cNvGrpSpPr/>
          <p:nvPr/>
        </p:nvGrpSpPr>
        <p:grpSpPr>
          <a:xfrm>
            <a:off x="7725186" y="3089143"/>
            <a:ext cx="5715" cy="23495"/>
            <a:chOff x="7725186" y="3089143"/>
            <a:chExt cx="5715" cy="23495"/>
          </a:xfrm>
        </p:grpSpPr>
        <p:sp>
          <p:nvSpPr>
            <p:cNvPr id="23589" name="object 23589"/>
            <p:cNvSpPr/>
            <p:nvPr/>
          </p:nvSpPr>
          <p:spPr>
            <a:xfrm>
              <a:off x="7726117" y="3090074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09" h="1905">
                  <a:moveTo>
                    <a:pt x="1861" y="0"/>
                  </a:moveTo>
                  <a:lnTo>
                    <a:pt x="0" y="930"/>
                  </a:lnTo>
                </a:path>
                <a:path w="3809" h="1905">
                  <a:moveTo>
                    <a:pt x="0" y="930"/>
                  </a:moveTo>
                  <a:lnTo>
                    <a:pt x="0" y="1861"/>
                  </a:lnTo>
                </a:path>
                <a:path w="3809" h="1905">
                  <a:moveTo>
                    <a:pt x="3722" y="1861"/>
                  </a:moveTo>
                  <a:lnTo>
                    <a:pt x="2792" y="0"/>
                  </a:lnTo>
                </a:path>
                <a:path w="3809" h="1905">
                  <a:moveTo>
                    <a:pt x="2792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90" name="object 23590"/>
            <p:cNvSpPr/>
            <p:nvPr/>
          </p:nvSpPr>
          <p:spPr>
            <a:xfrm>
              <a:off x="7725186" y="31105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591" name="object 23591"/>
          <p:cNvSpPr/>
          <p:nvPr/>
        </p:nvSpPr>
        <p:spPr>
          <a:xfrm>
            <a:off x="7601398" y="311148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1861" y="0"/>
                </a:moveTo>
                <a:lnTo>
                  <a:pt x="0" y="0"/>
                </a:lnTo>
              </a:path>
              <a:path w="1904" h="1905">
                <a:moveTo>
                  <a:pt x="0" y="1861"/>
                </a:moveTo>
                <a:lnTo>
                  <a:pt x="1861" y="18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592" name="object 23592"/>
          <p:cNvGrpSpPr/>
          <p:nvPr/>
        </p:nvGrpSpPr>
        <p:grpSpPr>
          <a:xfrm>
            <a:off x="7602328" y="3089143"/>
            <a:ext cx="131445" cy="146685"/>
            <a:chOff x="7602328" y="3089143"/>
            <a:chExt cx="131445" cy="146685"/>
          </a:xfrm>
        </p:grpSpPr>
        <p:sp>
          <p:nvSpPr>
            <p:cNvPr id="23593" name="object 23593"/>
            <p:cNvSpPr/>
            <p:nvPr/>
          </p:nvSpPr>
          <p:spPr>
            <a:xfrm>
              <a:off x="7725186" y="31124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94" name="object 23594"/>
            <p:cNvSpPr/>
            <p:nvPr/>
          </p:nvSpPr>
          <p:spPr>
            <a:xfrm>
              <a:off x="7732632" y="3127303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12099"/>
                  </a:moveTo>
                  <a:lnTo>
                    <a:pt x="0" y="5584"/>
                  </a:lnTo>
                </a:path>
                <a:path h="12700">
                  <a:moveTo>
                    <a:pt x="0" y="55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95" name="object 23595"/>
            <p:cNvSpPr/>
            <p:nvPr/>
          </p:nvSpPr>
          <p:spPr>
            <a:xfrm>
              <a:off x="7731701" y="31263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96" name="object 23596"/>
            <p:cNvSpPr/>
            <p:nvPr/>
          </p:nvSpPr>
          <p:spPr>
            <a:xfrm>
              <a:off x="7723325" y="3127303"/>
              <a:ext cx="9525" cy="104775"/>
            </a:xfrm>
            <a:custGeom>
              <a:avLst/>
              <a:gdLst/>
              <a:ahLst/>
              <a:cxnLst/>
              <a:rect l="l" t="t" r="r" b="b"/>
              <a:pathLst>
                <a:path w="9525" h="104775">
                  <a:moveTo>
                    <a:pt x="0" y="0"/>
                  </a:moveTo>
                  <a:lnTo>
                    <a:pt x="0" y="4653"/>
                  </a:lnTo>
                </a:path>
                <a:path w="9525" h="104775">
                  <a:moveTo>
                    <a:pt x="0" y="4653"/>
                  </a:moveTo>
                  <a:lnTo>
                    <a:pt x="0" y="10238"/>
                  </a:lnTo>
                </a:path>
                <a:path w="9525" h="104775">
                  <a:moveTo>
                    <a:pt x="0" y="10238"/>
                  </a:moveTo>
                  <a:lnTo>
                    <a:pt x="0" y="12099"/>
                  </a:lnTo>
                </a:path>
                <a:path w="9525" h="104775">
                  <a:moveTo>
                    <a:pt x="9307" y="92143"/>
                  </a:moveTo>
                  <a:lnTo>
                    <a:pt x="9307" y="12099"/>
                  </a:lnTo>
                </a:path>
                <a:path w="9525" h="104775">
                  <a:moveTo>
                    <a:pt x="0" y="12099"/>
                  </a:moveTo>
                  <a:lnTo>
                    <a:pt x="0" y="92143"/>
                  </a:lnTo>
                </a:path>
                <a:path w="9525" h="104775">
                  <a:moveTo>
                    <a:pt x="9307" y="104243"/>
                  </a:moveTo>
                  <a:lnTo>
                    <a:pt x="9307" y="99589"/>
                  </a:lnTo>
                </a:path>
                <a:path w="9525" h="104775">
                  <a:moveTo>
                    <a:pt x="9307" y="99589"/>
                  </a:moveTo>
                  <a:lnTo>
                    <a:pt x="9307" y="94005"/>
                  </a:lnTo>
                </a:path>
                <a:path w="9525" h="104775">
                  <a:moveTo>
                    <a:pt x="9307" y="94005"/>
                  </a:moveTo>
                  <a:lnTo>
                    <a:pt x="9307" y="92143"/>
                  </a:lnTo>
                </a:path>
                <a:path w="9525" h="104775">
                  <a:moveTo>
                    <a:pt x="0" y="92143"/>
                  </a:moveTo>
                  <a:lnTo>
                    <a:pt x="0" y="98659"/>
                  </a:lnTo>
                </a:path>
                <a:path w="9525" h="104775">
                  <a:moveTo>
                    <a:pt x="0" y="98659"/>
                  </a:moveTo>
                  <a:lnTo>
                    <a:pt x="0" y="103312"/>
                  </a:lnTo>
                </a:path>
                <a:path w="9525" h="104775">
                  <a:moveTo>
                    <a:pt x="0" y="103312"/>
                  </a:moveTo>
                  <a:lnTo>
                    <a:pt x="0" y="10424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97" name="object 23597"/>
            <p:cNvSpPr/>
            <p:nvPr/>
          </p:nvSpPr>
          <p:spPr>
            <a:xfrm>
              <a:off x="7722387" y="31263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98" name="object 23598"/>
            <p:cNvSpPr/>
            <p:nvPr/>
          </p:nvSpPr>
          <p:spPr>
            <a:xfrm>
              <a:off x="7723325" y="312637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99" name="object 23599"/>
            <p:cNvSpPr/>
            <p:nvPr/>
          </p:nvSpPr>
          <p:spPr>
            <a:xfrm>
              <a:off x="7722387" y="3125448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2794" y="927"/>
                  </a:moveTo>
                  <a:lnTo>
                    <a:pt x="2514" y="266"/>
                  </a:lnTo>
                  <a:lnTo>
                    <a:pt x="1866" y="0"/>
                  </a:lnTo>
                  <a:lnTo>
                    <a:pt x="1397" y="190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397" y="1676"/>
                  </a:lnTo>
                  <a:lnTo>
                    <a:pt x="1866" y="1866"/>
                  </a:lnTo>
                  <a:lnTo>
                    <a:pt x="2514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00" name="object 23600"/>
            <p:cNvSpPr/>
            <p:nvPr/>
          </p:nvSpPr>
          <p:spPr>
            <a:xfrm>
              <a:off x="7724256" y="3126373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3722" y="0"/>
                  </a:lnTo>
                </a:path>
                <a:path w="7620">
                  <a:moveTo>
                    <a:pt x="3722" y="0"/>
                  </a:moveTo>
                  <a:lnTo>
                    <a:pt x="744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01" name="object 23601"/>
            <p:cNvSpPr/>
            <p:nvPr/>
          </p:nvSpPr>
          <p:spPr>
            <a:xfrm>
              <a:off x="7730769" y="3125448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2794" y="927"/>
                  </a:moveTo>
                  <a:lnTo>
                    <a:pt x="2514" y="266"/>
                  </a:lnTo>
                  <a:lnTo>
                    <a:pt x="1854" y="0"/>
                  </a:lnTo>
                  <a:lnTo>
                    <a:pt x="1384" y="190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384" y="1676"/>
                  </a:lnTo>
                  <a:lnTo>
                    <a:pt x="1854" y="1866"/>
                  </a:lnTo>
                  <a:lnTo>
                    <a:pt x="2514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02" name="object 23602"/>
            <p:cNvSpPr/>
            <p:nvPr/>
          </p:nvSpPr>
          <p:spPr>
            <a:xfrm>
              <a:off x="7732632" y="312637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03" name="object 23603"/>
            <p:cNvSpPr/>
            <p:nvPr/>
          </p:nvSpPr>
          <p:spPr>
            <a:xfrm>
              <a:off x="7731696" y="3126375"/>
              <a:ext cx="1905" cy="106680"/>
            </a:xfrm>
            <a:custGeom>
              <a:avLst/>
              <a:gdLst/>
              <a:ahLst/>
              <a:cxnLst/>
              <a:rect l="l" t="t" r="r" b="b"/>
              <a:pathLst>
                <a:path w="1904" h="106680">
                  <a:moveTo>
                    <a:pt x="1866" y="105181"/>
                  </a:moveTo>
                  <a:lnTo>
                    <a:pt x="1587" y="104521"/>
                  </a:lnTo>
                  <a:lnTo>
                    <a:pt x="927" y="104241"/>
                  </a:lnTo>
                  <a:lnTo>
                    <a:pt x="266" y="104521"/>
                  </a:lnTo>
                  <a:lnTo>
                    <a:pt x="0" y="105181"/>
                  </a:lnTo>
                  <a:lnTo>
                    <a:pt x="266" y="105841"/>
                  </a:lnTo>
                  <a:lnTo>
                    <a:pt x="927" y="106108"/>
                  </a:lnTo>
                  <a:lnTo>
                    <a:pt x="1587" y="105841"/>
                  </a:lnTo>
                  <a:lnTo>
                    <a:pt x="1866" y="105181"/>
                  </a:lnTo>
                  <a:close/>
                </a:path>
                <a:path w="1904" h="106680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04" name="object 23604"/>
            <p:cNvSpPr/>
            <p:nvPr/>
          </p:nvSpPr>
          <p:spPr>
            <a:xfrm>
              <a:off x="7732632" y="32315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05" name="object 23605"/>
            <p:cNvSpPr/>
            <p:nvPr/>
          </p:nvSpPr>
          <p:spPr>
            <a:xfrm>
              <a:off x="7730769" y="3231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06" name="object 23606"/>
            <p:cNvSpPr/>
            <p:nvPr/>
          </p:nvSpPr>
          <p:spPr>
            <a:xfrm>
              <a:off x="7724256" y="323247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445" y="0"/>
                  </a:moveTo>
                  <a:lnTo>
                    <a:pt x="3722" y="0"/>
                  </a:lnTo>
                </a:path>
                <a:path w="7620">
                  <a:moveTo>
                    <a:pt x="372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07" name="object 23607"/>
            <p:cNvSpPr/>
            <p:nvPr/>
          </p:nvSpPr>
          <p:spPr>
            <a:xfrm>
              <a:off x="7723314" y="3231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08" name="object 23608"/>
            <p:cNvSpPr/>
            <p:nvPr/>
          </p:nvSpPr>
          <p:spPr>
            <a:xfrm>
              <a:off x="7723325" y="32315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09" name="object 23609"/>
            <p:cNvSpPr/>
            <p:nvPr/>
          </p:nvSpPr>
          <p:spPr>
            <a:xfrm>
              <a:off x="7722387" y="3230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10" name="object 23610"/>
            <p:cNvSpPr/>
            <p:nvPr/>
          </p:nvSpPr>
          <p:spPr>
            <a:xfrm>
              <a:off x="7603259" y="3126373"/>
              <a:ext cx="123189" cy="108585"/>
            </a:xfrm>
            <a:custGeom>
              <a:avLst/>
              <a:gdLst/>
              <a:ahLst/>
              <a:cxnLst/>
              <a:rect l="l" t="t" r="r" b="b"/>
              <a:pathLst>
                <a:path w="123190" h="108585">
                  <a:moveTo>
                    <a:pt x="0" y="107966"/>
                  </a:moveTo>
                  <a:lnTo>
                    <a:pt x="122858" y="107966"/>
                  </a:lnTo>
                </a:path>
                <a:path w="123190" h="108585">
                  <a:moveTo>
                    <a:pt x="120996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11" name="object 23611"/>
            <p:cNvSpPr/>
            <p:nvPr/>
          </p:nvSpPr>
          <p:spPr>
            <a:xfrm>
              <a:off x="7725186" y="3231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12" name="object 23612"/>
            <p:cNvSpPr/>
            <p:nvPr/>
          </p:nvSpPr>
          <p:spPr>
            <a:xfrm>
              <a:off x="7726117" y="32324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13" name="object 23613"/>
            <p:cNvSpPr/>
            <p:nvPr/>
          </p:nvSpPr>
          <p:spPr>
            <a:xfrm>
              <a:off x="7725186" y="32324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14" name="object 23614"/>
            <p:cNvSpPr/>
            <p:nvPr/>
          </p:nvSpPr>
          <p:spPr>
            <a:xfrm>
              <a:off x="7726117" y="32334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15" name="object 23615"/>
            <p:cNvSpPr/>
            <p:nvPr/>
          </p:nvSpPr>
          <p:spPr>
            <a:xfrm>
              <a:off x="7602321" y="3233411"/>
              <a:ext cx="125095" cy="1905"/>
            </a:xfrm>
            <a:custGeom>
              <a:avLst/>
              <a:gdLst/>
              <a:ahLst/>
              <a:cxnLst/>
              <a:rect l="l" t="t" r="r" b="b"/>
              <a:pathLst>
                <a:path w="125095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  <a:path w="125095" h="1905">
                  <a:moveTo>
                    <a:pt x="124726" y="939"/>
                  </a:moveTo>
                  <a:lnTo>
                    <a:pt x="124447" y="279"/>
                  </a:lnTo>
                  <a:lnTo>
                    <a:pt x="123786" y="0"/>
                  </a:lnTo>
                  <a:lnTo>
                    <a:pt x="123126" y="279"/>
                  </a:lnTo>
                  <a:lnTo>
                    <a:pt x="122859" y="939"/>
                  </a:lnTo>
                  <a:lnTo>
                    <a:pt x="123126" y="1587"/>
                  </a:lnTo>
                  <a:lnTo>
                    <a:pt x="123786" y="1866"/>
                  </a:lnTo>
                  <a:lnTo>
                    <a:pt x="124447" y="1587"/>
                  </a:lnTo>
                  <a:lnTo>
                    <a:pt x="12472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16" name="object 23616"/>
            <p:cNvSpPr/>
            <p:nvPr/>
          </p:nvSpPr>
          <p:spPr>
            <a:xfrm>
              <a:off x="7603259" y="32334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17" name="object 23617"/>
            <p:cNvSpPr/>
            <p:nvPr/>
          </p:nvSpPr>
          <p:spPr>
            <a:xfrm>
              <a:off x="7602328" y="32324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18" name="object 23618"/>
            <p:cNvSpPr/>
            <p:nvPr/>
          </p:nvSpPr>
          <p:spPr>
            <a:xfrm>
              <a:off x="7603259" y="32324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19" name="object 23619"/>
            <p:cNvSpPr/>
            <p:nvPr/>
          </p:nvSpPr>
          <p:spPr>
            <a:xfrm>
              <a:off x="7602328" y="3231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20" name="object 23620"/>
            <p:cNvSpPr/>
            <p:nvPr/>
          </p:nvSpPr>
          <p:spPr>
            <a:xfrm>
              <a:off x="7726117" y="3090074"/>
              <a:ext cx="3810" cy="40640"/>
            </a:xfrm>
            <a:custGeom>
              <a:avLst/>
              <a:gdLst/>
              <a:ahLst/>
              <a:cxnLst/>
              <a:rect l="l" t="t" r="r" b="b"/>
              <a:pathLst>
                <a:path w="3809" h="40639">
                  <a:moveTo>
                    <a:pt x="0" y="1861"/>
                  </a:moveTo>
                  <a:lnTo>
                    <a:pt x="0" y="36299"/>
                  </a:lnTo>
                </a:path>
                <a:path w="3809" h="40639">
                  <a:moveTo>
                    <a:pt x="0" y="37229"/>
                  </a:moveTo>
                  <a:lnTo>
                    <a:pt x="0" y="39091"/>
                  </a:lnTo>
                </a:path>
                <a:path w="3809" h="40639">
                  <a:moveTo>
                    <a:pt x="3722" y="39091"/>
                  </a:moveTo>
                  <a:lnTo>
                    <a:pt x="3722" y="37229"/>
                  </a:lnTo>
                </a:path>
                <a:path w="3809" h="40639">
                  <a:moveTo>
                    <a:pt x="3722" y="36299"/>
                  </a:moveTo>
                  <a:lnTo>
                    <a:pt x="3722" y="1861"/>
                  </a:lnTo>
                </a:path>
                <a:path w="3809" h="40639">
                  <a:moveTo>
                    <a:pt x="0" y="39091"/>
                  </a:moveTo>
                  <a:lnTo>
                    <a:pt x="0" y="40022"/>
                  </a:lnTo>
                </a:path>
                <a:path w="3809" h="40639">
                  <a:moveTo>
                    <a:pt x="3722" y="40022"/>
                  </a:moveTo>
                  <a:lnTo>
                    <a:pt x="3722" y="39091"/>
                  </a:lnTo>
                </a:path>
                <a:path w="3809" h="40639">
                  <a:moveTo>
                    <a:pt x="1861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21" name="object 23621"/>
            <p:cNvSpPr/>
            <p:nvPr/>
          </p:nvSpPr>
          <p:spPr>
            <a:xfrm>
              <a:off x="7727975" y="30891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22" name="object 23622"/>
            <p:cNvSpPr/>
            <p:nvPr/>
          </p:nvSpPr>
          <p:spPr>
            <a:xfrm>
              <a:off x="7728909" y="309007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23" name="object 23623"/>
            <p:cNvSpPr/>
            <p:nvPr/>
          </p:nvSpPr>
          <p:spPr>
            <a:xfrm>
              <a:off x="7728909" y="30900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24" name="object 23624"/>
            <p:cNvSpPr/>
            <p:nvPr/>
          </p:nvSpPr>
          <p:spPr>
            <a:xfrm>
              <a:off x="7726117" y="3091004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69">
                  <a:moveTo>
                    <a:pt x="3722" y="0"/>
                  </a:moveTo>
                  <a:lnTo>
                    <a:pt x="3722" y="930"/>
                  </a:lnTo>
                </a:path>
                <a:path w="3809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25" name="object 23625"/>
            <p:cNvSpPr/>
            <p:nvPr/>
          </p:nvSpPr>
          <p:spPr>
            <a:xfrm>
              <a:off x="7725186" y="30900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26" name="object 23626"/>
            <p:cNvSpPr/>
            <p:nvPr/>
          </p:nvSpPr>
          <p:spPr>
            <a:xfrm>
              <a:off x="7726117" y="309007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27" name="object 23627"/>
            <p:cNvSpPr/>
            <p:nvPr/>
          </p:nvSpPr>
          <p:spPr>
            <a:xfrm>
              <a:off x="7726117" y="3089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28" name="object 23628"/>
            <p:cNvSpPr/>
            <p:nvPr/>
          </p:nvSpPr>
          <p:spPr>
            <a:xfrm>
              <a:off x="7727048" y="30900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629" name="object 23629"/>
          <p:cNvGrpSpPr/>
          <p:nvPr/>
        </p:nvGrpSpPr>
        <p:grpSpPr>
          <a:xfrm>
            <a:off x="8203589" y="3089143"/>
            <a:ext cx="5715" cy="41275"/>
            <a:chOff x="8203589" y="3089143"/>
            <a:chExt cx="5715" cy="41275"/>
          </a:xfrm>
        </p:grpSpPr>
        <p:sp>
          <p:nvSpPr>
            <p:cNvPr id="23630" name="object 23630"/>
            <p:cNvSpPr/>
            <p:nvPr/>
          </p:nvSpPr>
          <p:spPr>
            <a:xfrm>
              <a:off x="8204521" y="3091935"/>
              <a:ext cx="3810" cy="38735"/>
            </a:xfrm>
            <a:custGeom>
              <a:avLst/>
              <a:gdLst/>
              <a:ahLst/>
              <a:cxnLst/>
              <a:rect l="l" t="t" r="r" b="b"/>
              <a:pathLst>
                <a:path w="3809" h="38735">
                  <a:moveTo>
                    <a:pt x="3722" y="37229"/>
                  </a:moveTo>
                  <a:lnTo>
                    <a:pt x="3722" y="35368"/>
                  </a:lnTo>
                </a:path>
                <a:path w="3809" h="38735">
                  <a:moveTo>
                    <a:pt x="3722" y="34437"/>
                  </a:moveTo>
                  <a:lnTo>
                    <a:pt x="3722" y="0"/>
                  </a:lnTo>
                </a:path>
                <a:path w="3809" h="38735">
                  <a:moveTo>
                    <a:pt x="0" y="0"/>
                  </a:moveTo>
                  <a:lnTo>
                    <a:pt x="0" y="34437"/>
                  </a:lnTo>
                </a:path>
                <a:path w="3809" h="38735">
                  <a:moveTo>
                    <a:pt x="0" y="35368"/>
                  </a:moveTo>
                  <a:lnTo>
                    <a:pt x="0" y="37229"/>
                  </a:lnTo>
                </a:path>
                <a:path w="3809" h="38735">
                  <a:moveTo>
                    <a:pt x="3722" y="38160"/>
                  </a:moveTo>
                  <a:lnTo>
                    <a:pt x="3722" y="37229"/>
                  </a:lnTo>
                </a:path>
                <a:path w="3809" h="38735">
                  <a:moveTo>
                    <a:pt x="0" y="37229"/>
                  </a:moveTo>
                  <a:lnTo>
                    <a:pt x="0" y="3816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31" name="object 23631"/>
            <p:cNvSpPr/>
            <p:nvPr/>
          </p:nvSpPr>
          <p:spPr>
            <a:xfrm>
              <a:off x="8205451" y="3089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32" name="object 23632"/>
            <p:cNvSpPr/>
            <p:nvPr/>
          </p:nvSpPr>
          <p:spPr>
            <a:xfrm>
              <a:off x="8206382" y="30900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33" name="object 23633"/>
            <p:cNvSpPr/>
            <p:nvPr/>
          </p:nvSpPr>
          <p:spPr>
            <a:xfrm>
              <a:off x="8206382" y="3089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34" name="object 23634"/>
            <p:cNvSpPr/>
            <p:nvPr/>
          </p:nvSpPr>
          <p:spPr>
            <a:xfrm>
              <a:off x="8207313" y="309007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35" name="object 23635"/>
            <p:cNvSpPr/>
            <p:nvPr/>
          </p:nvSpPr>
          <p:spPr>
            <a:xfrm>
              <a:off x="8207312" y="30900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36" name="object 23636"/>
            <p:cNvSpPr/>
            <p:nvPr/>
          </p:nvSpPr>
          <p:spPr>
            <a:xfrm>
              <a:off x="8204521" y="3091004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69">
                  <a:moveTo>
                    <a:pt x="3722" y="0"/>
                  </a:moveTo>
                  <a:lnTo>
                    <a:pt x="3722" y="930"/>
                  </a:lnTo>
                </a:path>
                <a:path w="3809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37" name="object 23637"/>
            <p:cNvSpPr/>
            <p:nvPr/>
          </p:nvSpPr>
          <p:spPr>
            <a:xfrm>
              <a:off x="8203589" y="30900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38" name="object 23638"/>
            <p:cNvSpPr/>
            <p:nvPr/>
          </p:nvSpPr>
          <p:spPr>
            <a:xfrm>
              <a:off x="8204521" y="309007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39" name="object 23639"/>
            <p:cNvSpPr/>
            <p:nvPr/>
          </p:nvSpPr>
          <p:spPr>
            <a:xfrm>
              <a:off x="8204520" y="3089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40" name="object 23640"/>
            <p:cNvSpPr/>
            <p:nvPr/>
          </p:nvSpPr>
          <p:spPr>
            <a:xfrm>
              <a:off x="8205451" y="30900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641" name="object 23641"/>
          <p:cNvGrpSpPr/>
          <p:nvPr/>
        </p:nvGrpSpPr>
        <p:grpSpPr>
          <a:xfrm>
            <a:off x="8207312" y="3091935"/>
            <a:ext cx="379095" cy="35560"/>
            <a:chOff x="8207312" y="3091935"/>
            <a:chExt cx="379095" cy="35560"/>
          </a:xfrm>
        </p:grpSpPr>
        <p:sp>
          <p:nvSpPr>
            <p:cNvPr id="23642" name="object 23642"/>
            <p:cNvSpPr/>
            <p:nvPr/>
          </p:nvSpPr>
          <p:spPr>
            <a:xfrm>
              <a:off x="8462337" y="3092866"/>
              <a:ext cx="123189" cy="33655"/>
            </a:xfrm>
            <a:custGeom>
              <a:avLst/>
              <a:gdLst/>
              <a:ahLst/>
              <a:cxnLst/>
              <a:rect l="l" t="t" r="r" b="b"/>
              <a:pathLst>
                <a:path w="123190" h="33655">
                  <a:moveTo>
                    <a:pt x="122858" y="930"/>
                  </a:moveTo>
                  <a:lnTo>
                    <a:pt x="67944" y="0"/>
                  </a:lnTo>
                </a:path>
                <a:path w="123190" h="33655">
                  <a:moveTo>
                    <a:pt x="67944" y="0"/>
                  </a:moveTo>
                  <a:lnTo>
                    <a:pt x="13961" y="0"/>
                  </a:lnTo>
                </a:path>
                <a:path w="123190" h="33655">
                  <a:moveTo>
                    <a:pt x="13961" y="0"/>
                  </a:moveTo>
                  <a:lnTo>
                    <a:pt x="0" y="930"/>
                  </a:lnTo>
                </a:path>
                <a:path w="123190" h="33655">
                  <a:moveTo>
                    <a:pt x="41883" y="33506"/>
                  </a:moveTo>
                  <a:lnTo>
                    <a:pt x="55844" y="33506"/>
                  </a:lnTo>
                </a:path>
                <a:path w="123190" h="33655">
                  <a:moveTo>
                    <a:pt x="55844" y="33506"/>
                  </a:moveTo>
                  <a:lnTo>
                    <a:pt x="77251" y="33506"/>
                  </a:lnTo>
                </a:path>
                <a:path w="123190" h="33655">
                  <a:moveTo>
                    <a:pt x="0" y="930"/>
                  </a:moveTo>
                  <a:lnTo>
                    <a:pt x="0" y="8376"/>
                  </a:lnTo>
                </a:path>
                <a:path w="123190" h="33655">
                  <a:moveTo>
                    <a:pt x="122858" y="8376"/>
                  </a:moveTo>
                  <a:lnTo>
                    <a:pt x="122858" y="930"/>
                  </a:lnTo>
                </a:path>
                <a:path w="123190" h="33655">
                  <a:moveTo>
                    <a:pt x="122858" y="930"/>
                  </a:moveTo>
                  <a:lnTo>
                    <a:pt x="122858" y="3722"/>
                  </a:lnTo>
                </a:path>
                <a:path w="123190" h="33655">
                  <a:moveTo>
                    <a:pt x="122858" y="3722"/>
                  </a:moveTo>
                  <a:lnTo>
                    <a:pt x="122858" y="6515"/>
                  </a:lnTo>
                </a:path>
                <a:path w="123190" h="33655">
                  <a:moveTo>
                    <a:pt x="122858" y="6515"/>
                  </a:moveTo>
                  <a:lnTo>
                    <a:pt x="122858" y="8376"/>
                  </a:lnTo>
                </a:path>
                <a:path w="123190" h="33655">
                  <a:moveTo>
                    <a:pt x="0" y="8376"/>
                  </a:moveTo>
                  <a:lnTo>
                    <a:pt x="0" y="6515"/>
                  </a:lnTo>
                </a:path>
                <a:path w="123190" h="33655">
                  <a:moveTo>
                    <a:pt x="0" y="6515"/>
                  </a:moveTo>
                  <a:lnTo>
                    <a:pt x="0" y="3722"/>
                  </a:lnTo>
                </a:path>
                <a:path w="123190" h="33655">
                  <a:moveTo>
                    <a:pt x="0" y="3722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43" name="object 23643"/>
            <p:cNvSpPr/>
            <p:nvPr/>
          </p:nvSpPr>
          <p:spPr>
            <a:xfrm>
              <a:off x="8461401" y="3092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44" name="object 23644"/>
            <p:cNvSpPr/>
            <p:nvPr/>
          </p:nvSpPr>
          <p:spPr>
            <a:xfrm>
              <a:off x="8462337" y="309379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930"/>
                  </a:lnTo>
                </a:path>
                <a:path w="1270" h="1269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45" name="object 23645"/>
            <p:cNvSpPr/>
            <p:nvPr/>
          </p:nvSpPr>
          <p:spPr>
            <a:xfrm>
              <a:off x="8462328" y="3093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46" name="object 23646"/>
            <p:cNvSpPr/>
            <p:nvPr/>
          </p:nvSpPr>
          <p:spPr>
            <a:xfrm>
              <a:off x="8463268" y="3094727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4">
                  <a:moveTo>
                    <a:pt x="0" y="0"/>
                  </a:moveTo>
                  <a:lnTo>
                    <a:pt x="930" y="0"/>
                  </a:lnTo>
                </a:path>
                <a:path w="121284">
                  <a:moveTo>
                    <a:pt x="930" y="0"/>
                  </a:moveTo>
                  <a:lnTo>
                    <a:pt x="12099" y="0"/>
                  </a:lnTo>
                </a:path>
                <a:path w="121284">
                  <a:moveTo>
                    <a:pt x="12099" y="0"/>
                  </a:moveTo>
                  <a:lnTo>
                    <a:pt x="23268" y="0"/>
                  </a:lnTo>
                </a:path>
                <a:path w="121284">
                  <a:moveTo>
                    <a:pt x="97728" y="0"/>
                  </a:moveTo>
                  <a:lnTo>
                    <a:pt x="108897" y="0"/>
                  </a:lnTo>
                </a:path>
                <a:path w="121284">
                  <a:moveTo>
                    <a:pt x="108897" y="0"/>
                  </a:moveTo>
                  <a:lnTo>
                    <a:pt x="12099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47" name="object 23647"/>
            <p:cNvSpPr/>
            <p:nvPr/>
          </p:nvSpPr>
          <p:spPr>
            <a:xfrm>
              <a:off x="8583333" y="3093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48" name="object 23648"/>
            <p:cNvSpPr/>
            <p:nvPr/>
          </p:nvSpPr>
          <p:spPr>
            <a:xfrm>
              <a:off x="8584265" y="30947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49" name="object 23649"/>
            <p:cNvSpPr/>
            <p:nvPr/>
          </p:nvSpPr>
          <p:spPr>
            <a:xfrm>
              <a:off x="8584260" y="3093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50" name="object 23650"/>
            <p:cNvSpPr/>
            <p:nvPr/>
          </p:nvSpPr>
          <p:spPr>
            <a:xfrm>
              <a:off x="8585195" y="309379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51" name="object 23651"/>
            <p:cNvSpPr/>
            <p:nvPr/>
          </p:nvSpPr>
          <p:spPr>
            <a:xfrm>
              <a:off x="8584260" y="3092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52" name="object 23652"/>
            <p:cNvSpPr/>
            <p:nvPr/>
          </p:nvSpPr>
          <p:spPr>
            <a:xfrm>
              <a:off x="8486536" y="3094727"/>
              <a:ext cx="99060" cy="6985"/>
            </a:xfrm>
            <a:custGeom>
              <a:avLst/>
              <a:gdLst/>
              <a:ahLst/>
              <a:cxnLst/>
              <a:rect l="l" t="t" r="r" b="b"/>
              <a:pathLst>
                <a:path w="99059" h="6985">
                  <a:moveTo>
                    <a:pt x="0" y="0"/>
                  </a:moveTo>
                  <a:lnTo>
                    <a:pt x="14891" y="930"/>
                  </a:lnTo>
                </a:path>
                <a:path w="99059" h="6985">
                  <a:moveTo>
                    <a:pt x="14891" y="930"/>
                  </a:moveTo>
                  <a:lnTo>
                    <a:pt x="29783" y="930"/>
                  </a:lnTo>
                </a:path>
                <a:path w="99059" h="6985">
                  <a:moveTo>
                    <a:pt x="29783" y="930"/>
                  </a:moveTo>
                  <a:lnTo>
                    <a:pt x="44675" y="930"/>
                  </a:lnTo>
                </a:path>
                <a:path w="99059" h="6985">
                  <a:moveTo>
                    <a:pt x="44675" y="930"/>
                  </a:moveTo>
                  <a:lnTo>
                    <a:pt x="59567" y="930"/>
                  </a:lnTo>
                </a:path>
                <a:path w="99059" h="6985">
                  <a:moveTo>
                    <a:pt x="59567" y="930"/>
                  </a:moveTo>
                  <a:lnTo>
                    <a:pt x="74459" y="0"/>
                  </a:lnTo>
                </a:path>
                <a:path w="99059" h="6985">
                  <a:moveTo>
                    <a:pt x="98659" y="6515"/>
                  </a:moveTo>
                  <a:lnTo>
                    <a:pt x="98659" y="5584"/>
                  </a:lnTo>
                </a:path>
                <a:path w="99059" h="6985">
                  <a:moveTo>
                    <a:pt x="98659" y="5584"/>
                  </a:moveTo>
                  <a:lnTo>
                    <a:pt x="97728" y="5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53" name="object 23653"/>
            <p:cNvSpPr/>
            <p:nvPr/>
          </p:nvSpPr>
          <p:spPr>
            <a:xfrm>
              <a:off x="8583333" y="3099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54" name="object 23654"/>
            <p:cNvSpPr/>
            <p:nvPr/>
          </p:nvSpPr>
          <p:spPr>
            <a:xfrm>
              <a:off x="8463268" y="3097520"/>
              <a:ext cx="121285" cy="3175"/>
            </a:xfrm>
            <a:custGeom>
              <a:avLst/>
              <a:gdLst/>
              <a:ahLst/>
              <a:cxnLst/>
              <a:rect l="l" t="t" r="r" b="b"/>
              <a:pathLst>
                <a:path w="121284" h="3175">
                  <a:moveTo>
                    <a:pt x="120996" y="2792"/>
                  </a:moveTo>
                  <a:lnTo>
                    <a:pt x="103312" y="1861"/>
                  </a:lnTo>
                </a:path>
                <a:path w="121284" h="3175">
                  <a:moveTo>
                    <a:pt x="103312" y="1861"/>
                  </a:moveTo>
                  <a:lnTo>
                    <a:pt x="86559" y="930"/>
                  </a:lnTo>
                </a:path>
                <a:path w="121284" h="3175">
                  <a:moveTo>
                    <a:pt x="86559" y="930"/>
                  </a:moveTo>
                  <a:lnTo>
                    <a:pt x="68875" y="0"/>
                  </a:lnTo>
                </a:path>
                <a:path w="121284" h="3175">
                  <a:moveTo>
                    <a:pt x="68875" y="0"/>
                  </a:moveTo>
                  <a:lnTo>
                    <a:pt x="52121" y="0"/>
                  </a:lnTo>
                </a:path>
                <a:path w="121284" h="3175">
                  <a:moveTo>
                    <a:pt x="52121" y="0"/>
                  </a:moveTo>
                  <a:lnTo>
                    <a:pt x="35368" y="930"/>
                  </a:lnTo>
                </a:path>
                <a:path w="121284" h="3175">
                  <a:moveTo>
                    <a:pt x="35368" y="930"/>
                  </a:moveTo>
                  <a:lnTo>
                    <a:pt x="17684" y="1861"/>
                  </a:lnTo>
                </a:path>
                <a:path w="121284" h="3175">
                  <a:moveTo>
                    <a:pt x="17684" y="1861"/>
                  </a:moveTo>
                  <a:lnTo>
                    <a:pt x="930" y="2792"/>
                  </a:lnTo>
                </a:path>
                <a:path w="121284" h="3175">
                  <a:moveTo>
                    <a:pt x="930" y="2792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55" name="object 23655"/>
            <p:cNvSpPr/>
            <p:nvPr/>
          </p:nvSpPr>
          <p:spPr>
            <a:xfrm>
              <a:off x="8462328" y="3099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56" name="object 23656"/>
            <p:cNvSpPr/>
            <p:nvPr/>
          </p:nvSpPr>
          <p:spPr>
            <a:xfrm>
              <a:off x="8462337" y="310031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57" name="object 23657"/>
            <p:cNvSpPr/>
            <p:nvPr/>
          </p:nvSpPr>
          <p:spPr>
            <a:xfrm>
              <a:off x="8461401" y="31003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58" name="object 23658"/>
            <p:cNvSpPr/>
            <p:nvPr/>
          </p:nvSpPr>
          <p:spPr>
            <a:xfrm>
              <a:off x="8462337" y="3101243"/>
              <a:ext cx="123189" cy="25400"/>
            </a:xfrm>
            <a:custGeom>
              <a:avLst/>
              <a:gdLst/>
              <a:ahLst/>
              <a:cxnLst/>
              <a:rect l="l" t="t" r="r" b="b"/>
              <a:pathLst>
                <a:path w="123190" h="25400">
                  <a:moveTo>
                    <a:pt x="0" y="0"/>
                  </a:moveTo>
                  <a:lnTo>
                    <a:pt x="0" y="5584"/>
                  </a:lnTo>
                </a:path>
                <a:path w="123190" h="25400">
                  <a:moveTo>
                    <a:pt x="0" y="5584"/>
                  </a:moveTo>
                  <a:lnTo>
                    <a:pt x="0" y="10238"/>
                  </a:lnTo>
                </a:path>
                <a:path w="123190" h="25400">
                  <a:moveTo>
                    <a:pt x="0" y="10238"/>
                  </a:moveTo>
                  <a:lnTo>
                    <a:pt x="0" y="14891"/>
                  </a:lnTo>
                </a:path>
                <a:path w="123190" h="25400">
                  <a:moveTo>
                    <a:pt x="0" y="14891"/>
                  </a:moveTo>
                  <a:lnTo>
                    <a:pt x="0" y="18614"/>
                  </a:lnTo>
                </a:path>
                <a:path w="123190" h="25400">
                  <a:moveTo>
                    <a:pt x="0" y="18614"/>
                  </a:moveTo>
                  <a:lnTo>
                    <a:pt x="0" y="21407"/>
                  </a:lnTo>
                </a:path>
                <a:path w="123190" h="25400">
                  <a:moveTo>
                    <a:pt x="0" y="21407"/>
                  </a:moveTo>
                  <a:lnTo>
                    <a:pt x="0" y="23268"/>
                  </a:lnTo>
                </a:path>
                <a:path w="123190" h="25400">
                  <a:moveTo>
                    <a:pt x="0" y="23268"/>
                  </a:moveTo>
                  <a:lnTo>
                    <a:pt x="0" y="25130"/>
                  </a:lnTo>
                </a:path>
                <a:path w="123190" h="25400">
                  <a:moveTo>
                    <a:pt x="122858" y="25130"/>
                  </a:moveTo>
                  <a:lnTo>
                    <a:pt x="122858" y="23268"/>
                  </a:lnTo>
                </a:path>
                <a:path w="123190" h="25400">
                  <a:moveTo>
                    <a:pt x="122858" y="23268"/>
                  </a:moveTo>
                  <a:lnTo>
                    <a:pt x="122858" y="21407"/>
                  </a:lnTo>
                </a:path>
                <a:path w="123190" h="25400">
                  <a:moveTo>
                    <a:pt x="122858" y="21407"/>
                  </a:moveTo>
                  <a:lnTo>
                    <a:pt x="122858" y="18614"/>
                  </a:lnTo>
                </a:path>
                <a:path w="123190" h="25400">
                  <a:moveTo>
                    <a:pt x="122858" y="18614"/>
                  </a:moveTo>
                  <a:lnTo>
                    <a:pt x="122858" y="14891"/>
                  </a:lnTo>
                </a:path>
                <a:path w="123190" h="25400">
                  <a:moveTo>
                    <a:pt x="122858" y="14891"/>
                  </a:moveTo>
                  <a:lnTo>
                    <a:pt x="122858" y="10238"/>
                  </a:lnTo>
                </a:path>
                <a:path w="123190" h="25400">
                  <a:moveTo>
                    <a:pt x="122858" y="10238"/>
                  </a:moveTo>
                  <a:lnTo>
                    <a:pt x="122858" y="5584"/>
                  </a:lnTo>
                </a:path>
                <a:path w="123190" h="25400">
                  <a:moveTo>
                    <a:pt x="122858" y="5584"/>
                  </a:moveTo>
                  <a:lnTo>
                    <a:pt x="1228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59" name="object 23659"/>
            <p:cNvSpPr/>
            <p:nvPr/>
          </p:nvSpPr>
          <p:spPr>
            <a:xfrm>
              <a:off x="8584260" y="31003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60" name="object 23660"/>
            <p:cNvSpPr/>
            <p:nvPr/>
          </p:nvSpPr>
          <p:spPr>
            <a:xfrm>
              <a:off x="8335756" y="3092866"/>
              <a:ext cx="123189" cy="33655"/>
            </a:xfrm>
            <a:custGeom>
              <a:avLst/>
              <a:gdLst/>
              <a:ahLst/>
              <a:cxnLst/>
              <a:rect l="l" t="t" r="r" b="b"/>
              <a:pathLst>
                <a:path w="123190" h="33655">
                  <a:moveTo>
                    <a:pt x="122858" y="930"/>
                  </a:moveTo>
                  <a:lnTo>
                    <a:pt x="67944" y="0"/>
                  </a:lnTo>
                </a:path>
                <a:path w="123190" h="33655">
                  <a:moveTo>
                    <a:pt x="67944" y="0"/>
                  </a:moveTo>
                  <a:lnTo>
                    <a:pt x="13030" y="0"/>
                  </a:lnTo>
                </a:path>
                <a:path w="123190" h="33655">
                  <a:moveTo>
                    <a:pt x="13030" y="0"/>
                  </a:moveTo>
                  <a:lnTo>
                    <a:pt x="0" y="930"/>
                  </a:lnTo>
                </a:path>
                <a:path w="123190" h="33655">
                  <a:moveTo>
                    <a:pt x="40952" y="33506"/>
                  </a:moveTo>
                  <a:lnTo>
                    <a:pt x="54913" y="33506"/>
                  </a:lnTo>
                </a:path>
                <a:path w="123190" h="33655">
                  <a:moveTo>
                    <a:pt x="54913" y="33506"/>
                  </a:moveTo>
                  <a:lnTo>
                    <a:pt x="77251" y="33506"/>
                  </a:lnTo>
                </a:path>
                <a:path w="123190" h="33655">
                  <a:moveTo>
                    <a:pt x="122858" y="8376"/>
                  </a:moveTo>
                  <a:lnTo>
                    <a:pt x="122858" y="930"/>
                  </a:lnTo>
                </a:path>
                <a:path w="123190" h="33655">
                  <a:moveTo>
                    <a:pt x="0" y="930"/>
                  </a:moveTo>
                  <a:lnTo>
                    <a:pt x="0" y="8376"/>
                  </a:lnTo>
                </a:path>
                <a:path w="123190" h="33655">
                  <a:moveTo>
                    <a:pt x="0" y="8376"/>
                  </a:moveTo>
                  <a:lnTo>
                    <a:pt x="0" y="6515"/>
                  </a:lnTo>
                </a:path>
                <a:path w="123190" h="33655">
                  <a:moveTo>
                    <a:pt x="0" y="6515"/>
                  </a:moveTo>
                  <a:lnTo>
                    <a:pt x="0" y="3722"/>
                  </a:lnTo>
                </a:path>
                <a:path w="123190" h="33655">
                  <a:moveTo>
                    <a:pt x="0" y="3722"/>
                  </a:moveTo>
                  <a:lnTo>
                    <a:pt x="0" y="930"/>
                  </a:lnTo>
                </a:path>
                <a:path w="123190" h="33655">
                  <a:moveTo>
                    <a:pt x="122858" y="930"/>
                  </a:moveTo>
                  <a:lnTo>
                    <a:pt x="122858" y="3722"/>
                  </a:lnTo>
                </a:path>
                <a:path w="123190" h="33655">
                  <a:moveTo>
                    <a:pt x="122858" y="3722"/>
                  </a:moveTo>
                  <a:lnTo>
                    <a:pt x="122858" y="6515"/>
                  </a:lnTo>
                </a:path>
                <a:path w="123190" h="33655">
                  <a:moveTo>
                    <a:pt x="122858" y="6515"/>
                  </a:moveTo>
                  <a:lnTo>
                    <a:pt x="122858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61" name="object 23661"/>
            <p:cNvSpPr/>
            <p:nvPr/>
          </p:nvSpPr>
          <p:spPr>
            <a:xfrm>
              <a:off x="8334820" y="3092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62" name="object 23662"/>
            <p:cNvSpPr/>
            <p:nvPr/>
          </p:nvSpPr>
          <p:spPr>
            <a:xfrm>
              <a:off x="8335756" y="309379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63" name="object 23663"/>
            <p:cNvSpPr/>
            <p:nvPr/>
          </p:nvSpPr>
          <p:spPr>
            <a:xfrm>
              <a:off x="8334820" y="3093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64" name="object 23664"/>
            <p:cNvSpPr/>
            <p:nvPr/>
          </p:nvSpPr>
          <p:spPr>
            <a:xfrm>
              <a:off x="8335756" y="30947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65" name="object 23665"/>
            <p:cNvSpPr/>
            <p:nvPr/>
          </p:nvSpPr>
          <p:spPr>
            <a:xfrm>
              <a:off x="8335747" y="3093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66" name="object 23666"/>
            <p:cNvSpPr/>
            <p:nvPr/>
          </p:nvSpPr>
          <p:spPr>
            <a:xfrm>
              <a:off x="8336686" y="3094727"/>
              <a:ext cx="120650" cy="0"/>
            </a:xfrm>
            <a:custGeom>
              <a:avLst/>
              <a:gdLst/>
              <a:ahLst/>
              <a:cxnLst/>
              <a:rect l="l" t="t" r="r" b="b"/>
              <a:pathLst>
                <a:path w="120650">
                  <a:moveTo>
                    <a:pt x="0" y="0"/>
                  </a:moveTo>
                  <a:lnTo>
                    <a:pt x="12099" y="0"/>
                  </a:lnTo>
                </a:path>
                <a:path w="120650">
                  <a:moveTo>
                    <a:pt x="12099" y="0"/>
                  </a:moveTo>
                  <a:lnTo>
                    <a:pt x="23268" y="0"/>
                  </a:lnTo>
                </a:path>
                <a:path w="120650">
                  <a:moveTo>
                    <a:pt x="97728" y="0"/>
                  </a:moveTo>
                  <a:lnTo>
                    <a:pt x="108897" y="0"/>
                  </a:lnTo>
                </a:path>
                <a:path w="120650">
                  <a:moveTo>
                    <a:pt x="108897" y="0"/>
                  </a:moveTo>
                  <a:lnTo>
                    <a:pt x="12006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67" name="object 23667"/>
            <p:cNvSpPr/>
            <p:nvPr/>
          </p:nvSpPr>
          <p:spPr>
            <a:xfrm>
              <a:off x="8455821" y="30937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68" name="object 23668"/>
            <p:cNvSpPr/>
            <p:nvPr/>
          </p:nvSpPr>
          <p:spPr>
            <a:xfrm>
              <a:off x="8456753" y="30947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69" name="object 23669"/>
            <p:cNvSpPr/>
            <p:nvPr/>
          </p:nvSpPr>
          <p:spPr>
            <a:xfrm>
              <a:off x="8456752" y="3093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70" name="object 23670"/>
            <p:cNvSpPr/>
            <p:nvPr/>
          </p:nvSpPr>
          <p:spPr>
            <a:xfrm>
              <a:off x="8457683" y="309379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71" name="object 23671"/>
            <p:cNvSpPr/>
            <p:nvPr/>
          </p:nvSpPr>
          <p:spPr>
            <a:xfrm>
              <a:off x="8457680" y="3092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72" name="object 23672"/>
            <p:cNvSpPr/>
            <p:nvPr/>
          </p:nvSpPr>
          <p:spPr>
            <a:xfrm>
              <a:off x="8359955" y="3094727"/>
              <a:ext cx="97790" cy="6985"/>
            </a:xfrm>
            <a:custGeom>
              <a:avLst/>
              <a:gdLst/>
              <a:ahLst/>
              <a:cxnLst/>
              <a:rect l="l" t="t" r="r" b="b"/>
              <a:pathLst>
                <a:path w="97790" h="6985">
                  <a:moveTo>
                    <a:pt x="0" y="0"/>
                  </a:moveTo>
                  <a:lnTo>
                    <a:pt x="14891" y="930"/>
                  </a:lnTo>
                </a:path>
                <a:path w="97790" h="6985">
                  <a:moveTo>
                    <a:pt x="14891" y="930"/>
                  </a:moveTo>
                  <a:lnTo>
                    <a:pt x="29783" y="930"/>
                  </a:lnTo>
                </a:path>
                <a:path w="97790" h="6985">
                  <a:moveTo>
                    <a:pt x="29783" y="930"/>
                  </a:moveTo>
                  <a:lnTo>
                    <a:pt x="44675" y="930"/>
                  </a:lnTo>
                </a:path>
                <a:path w="97790" h="6985">
                  <a:moveTo>
                    <a:pt x="44675" y="930"/>
                  </a:moveTo>
                  <a:lnTo>
                    <a:pt x="59567" y="930"/>
                  </a:lnTo>
                </a:path>
                <a:path w="97790" h="6985">
                  <a:moveTo>
                    <a:pt x="59567" y="930"/>
                  </a:moveTo>
                  <a:lnTo>
                    <a:pt x="74459" y="0"/>
                  </a:lnTo>
                </a:path>
                <a:path w="97790" h="6985">
                  <a:moveTo>
                    <a:pt x="97728" y="6515"/>
                  </a:moveTo>
                  <a:lnTo>
                    <a:pt x="97728" y="5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73" name="object 23673"/>
            <p:cNvSpPr/>
            <p:nvPr/>
          </p:nvSpPr>
          <p:spPr>
            <a:xfrm>
              <a:off x="8456752" y="30993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74" name="object 23674"/>
            <p:cNvSpPr/>
            <p:nvPr/>
          </p:nvSpPr>
          <p:spPr>
            <a:xfrm>
              <a:off x="8456753" y="310031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75" name="object 23675"/>
            <p:cNvSpPr/>
            <p:nvPr/>
          </p:nvSpPr>
          <p:spPr>
            <a:xfrm>
              <a:off x="8455821" y="30993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76" name="object 23676"/>
            <p:cNvSpPr/>
            <p:nvPr/>
          </p:nvSpPr>
          <p:spPr>
            <a:xfrm>
              <a:off x="8336686" y="3097520"/>
              <a:ext cx="120650" cy="3175"/>
            </a:xfrm>
            <a:custGeom>
              <a:avLst/>
              <a:gdLst/>
              <a:ahLst/>
              <a:cxnLst/>
              <a:rect l="l" t="t" r="r" b="b"/>
              <a:pathLst>
                <a:path w="120650" h="3175">
                  <a:moveTo>
                    <a:pt x="120066" y="2792"/>
                  </a:moveTo>
                  <a:lnTo>
                    <a:pt x="103312" y="1861"/>
                  </a:lnTo>
                </a:path>
                <a:path w="120650" h="3175">
                  <a:moveTo>
                    <a:pt x="103312" y="1861"/>
                  </a:moveTo>
                  <a:lnTo>
                    <a:pt x="85628" y="930"/>
                  </a:lnTo>
                </a:path>
                <a:path w="120650" h="3175">
                  <a:moveTo>
                    <a:pt x="85628" y="930"/>
                  </a:moveTo>
                  <a:lnTo>
                    <a:pt x="68875" y="0"/>
                  </a:lnTo>
                </a:path>
                <a:path w="120650" h="3175">
                  <a:moveTo>
                    <a:pt x="68875" y="0"/>
                  </a:moveTo>
                  <a:lnTo>
                    <a:pt x="51190" y="0"/>
                  </a:lnTo>
                </a:path>
                <a:path w="120650" h="3175">
                  <a:moveTo>
                    <a:pt x="51190" y="0"/>
                  </a:moveTo>
                  <a:lnTo>
                    <a:pt x="34437" y="930"/>
                  </a:lnTo>
                </a:path>
                <a:path w="120650" h="3175">
                  <a:moveTo>
                    <a:pt x="34437" y="930"/>
                  </a:moveTo>
                  <a:lnTo>
                    <a:pt x="17684" y="1861"/>
                  </a:lnTo>
                </a:path>
                <a:path w="120650" h="3175">
                  <a:moveTo>
                    <a:pt x="17684" y="1861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77" name="object 23677"/>
            <p:cNvSpPr/>
            <p:nvPr/>
          </p:nvSpPr>
          <p:spPr>
            <a:xfrm>
              <a:off x="8335747" y="3099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78" name="object 23678"/>
            <p:cNvSpPr/>
            <p:nvPr/>
          </p:nvSpPr>
          <p:spPr>
            <a:xfrm>
              <a:off x="8335756" y="310031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0"/>
                  </a:moveTo>
                  <a:lnTo>
                    <a:pt x="0" y="0"/>
                  </a:lnTo>
                </a:path>
                <a:path w="1270"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79" name="object 23679"/>
            <p:cNvSpPr/>
            <p:nvPr/>
          </p:nvSpPr>
          <p:spPr>
            <a:xfrm>
              <a:off x="8334820" y="31003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80" name="object 23680"/>
            <p:cNvSpPr/>
            <p:nvPr/>
          </p:nvSpPr>
          <p:spPr>
            <a:xfrm>
              <a:off x="8335756" y="3101243"/>
              <a:ext cx="123189" cy="25400"/>
            </a:xfrm>
            <a:custGeom>
              <a:avLst/>
              <a:gdLst/>
              <a:ahLst/>
              <a:cxnLst/>
              <a:rect l="l" t="t" r="r" b="b"/>
              <a:pathLst>
                <a:path w="123190" h="25400">
                  <a:moveTo>
                    <a:pt x="0" y="0"/>
                  </a:moveTo>
                  <a:lnTo>
                    <a:pt x="0" y="5584"/>
                  </a:lnTo>
                </a:path>
                <a:path w="123190" h="25400">
                  <a:moveTo>
                    <a:pt x="0" y="5584"/>
                  </a:moveTo>
                  <a:lnTo>
                    <a:pt x="0" y="10238"/>
                  </a:lnTo>
                </a:path>
                <a:path w="123190" h="25400">
                  <a:moveTo>
                    <a:pt x="0" y="10238"/>
                  </a:moveTo>
                  <a:lnTo>
                    <a:pt x="0" y="14891"/>
                  </a:lnTo>
                </a:path>
                <a:path w="123190" h="25400">
                  <a:moveTo>
                    <a:pt x="0" y="14891"/>
                  </a:moveTo>
                  <a:lnTo>
                    <a:pt x="0" y="18614"/>
                  </a:lnTo>
                </a:path>
                <a:path w="123190" h="25400">
                  <a:moveTo>
                    <a:pt x="0" y="18614"/>
                  </a:moveTo>
                  <a:lnTo>
                    <a:pt x="0" y="21407"/>
                  </a:lnTo>
                </a:path>
                <a:path w="123190" h="25400">
                  <a:moveTo>
                    <a:pt x="0" y="21407"/>
                  </a:moveTo>
                  <a:lnTo>
                    <a:pt x="0" y="23268"/>
                  </a:lnTo>
                </a:path>
                <a:path w="123190" h="25400">
                  <a:moveTo>
                    <a:pt x="0" y="23268"/>
                  </a:moveTo>
                  <a:lnTo>
                    <a:pt x="0" y="25130"/>
                  </a:lnTo>
                </a:path>
                <a:path w="123190" h="25400">
                  <a:moveTo>
                    <a:pt x="122858" y="25130"/>
                  </a:moveTo>
                  <a:lnTo>
                    <a:pt x="122858" y="23268"/>
                  </a:lnTo>
                </a:path>
                <a:path w="123190" h="25400">
                  <a:moveTo>
                    <a:pt x="122858" y="23268"/>
                  </a:moveTo>
                  <a:lnTo>
                    <a:pt x="122858" y="21407"/>
                  </a:lnTo>
                </a:path>
                <a:path w="123190" h="25400">
                  <a:moveTo>
                    <a:pt x="122858" y="21407"/>
                  </a:moveTo>
                  <a:lnTo>
                    <a:pt x="122858" y="18614"/>
                  </a:lnTo>
                </a:path>
                <a:path w="123190" h="25400">
                  <a:moveTo>
                    <a:pt x="122858" y="18614"/>
                  </a:moveTo>
                  <a:lnTo>
                    <a:pt x="122858" y="14891"/>
                  </a:lnTo>
                </a:path>
                <a:path w="123190" h="25400">
                  <a:moveTo>
                    <a:pt x="122858" y="14891"/>
                  </a:moveTo>
                  <a:lnTo>
                    <a:pt x="122858" y="10238"/>
                  </a:lnTo>
                </a:path>
                <a:path w="123190" h="25400">
                  <a:moveTo>
                    <a:pt x="122858" y="10238"/>
                  </a:moveTo>
                  <a:lnTo>
                    <a:pt x="122858" y="5584"/>
                  </a:lnTo>
                </a:path>
                <a:path w="123190" h="25400">
                  <a:moveTo>
                    <a:pt x="122858" y="5584"/>
                  </a:moveTo>
                  <a:lnTo>
                    <a:pt x="1228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81" name="object 23681"/>
            <p:cNvSpPr/>
            <p:nvPr/>
          </p:nvSpPr>
          <p:spPr>
            <a:xfrm>
              <a:off x="8457680" y="31003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82" name="object 23682"/>
            <p:cNvSpPr/>
            <p:nvPr/>
          </p:nvSpPr>
          <p:spPr>
            <a:xfrm>
              <a:off x="8208244" y="3092866"/>
              <a:ext cx="250825" cy="33655"/>
            </a:xfrm>
            <a:custGeom>
              <a:avLst/>
              <a:gdLst/>
              <a:ahLst/>
              <a:cxnLst/>
              <a:rect l="l" t="t" r="r" b="b"/>
              <a:pathLst>
                <a:path w="250825" h="33655">
                  <a:moveTo>
                    <a:pt x="250370" y="8376"/>
                  </a:moveTo>
                  <a:lnTo>
                    <a:pt x="249439" y="8376"/>
                  </a:lnTo>
                </a:path>
                <a:path w="250825" h="33655">
                  <a:moveTo>
                    <a:pt x="122858" y="930"/>
                  </a:moveTo>
                  <a:lnTo>
                    <a:pt x="67944" y="0"/>
                  </a:lnTo>
                </a:path>
                <a:path w="250825" h="33655">
                  <a:moveTo>
                    <a:pt x="67944" y="0"/>
                  </a:moveTo>
                  <a:lnTo>
                    <a:pt x="13961" y="0"/>
                  </a:lnTo>
                </a:path>
                <a:path w="250825" h="33655">
                  <a:moveTo>
                    <a:pt x="13961" y="0"/>
                  </a:moveTo>
                  <a:lnTo>
                    <a:pt x="0" y="930"/>
                  </a:lnTo>
                </a:path>
                <a:path w="250825" h="33655">
                  <a:moveTo>
                    <a:pt x="41883" y="33506"/>
                  </a:moveTo>
                  <a:lnTo>
                    <a:pt x="55844" y="33506"/>
                  </a:lnTo>
                </a:path>
                <a:path w="250825" h="33655">
                  <a:moveTo>
                    <a:pt x="55844" y="33506"/>
                  </a:moveTo>
                  <a:lnTo>
                    <a:pt x="77251" y="33506"/>
                  </a:lnTo>
                </a:path>
                <a:path w="250825" h="33655">
                  <a:moveTo>
                    <a:pt x="122858" y="8376"/>
                  </a:moveTo>
                  <a:lnTo>
                    <a:pt x="122858" y="930"/>
                  </a:lnTo>
                </a:path>
                <a:path w="250825" h="33655">
                  <a:moveTo>
                    <a:pt x="0" y="930"/>
                  </a:moveTo>
                  <a:lnTo>
                    <a:pt x="0" y="8376"/>
                  </a:lnTo>
                </a:path>
                <a:path w="250825" h="33655">
                  <a:moveTo>
                    <a:pt x="0" y="8376"/>
                  </a:moveTo>
                  <a:lnTo>
                    <a:pt x="0" y="6515"/>
                  </a:lnTo>
                </a:path>
                <a:path w="250825" h="33655">
                  <a:moveTo>
                    <a:pt x="0" y="6515"/>
                  </a:moveTo>
                  <a:lnTo>
                    <a:pt x="0" y="3722"/>
                  </a:lnTo>
                </a:path>
                <a:path w="250825" h="33655">
                  <a:moveTo>
                    <a:pt x="0" y="3722"/>
                  </a:moveTo>
                  <a:lnTo>
                    <a:pt x="0" y="930"/>
                  </a:lnTo>
                </a:path>
                <a:path w="250825" h="33655">
                  <a:moveTo>
                    <a:pt x="122858" y="930"/>
                  </a:moveTo>
                  <a:lnTo>
                    <a:pt x="122858" y="3722"/>
                  </a:lnTo>
                </a:path>
                <a:path w="250825" h="33655">
                  <a:moveTo>
                    <a:pt x="122858" y="3722"/>
                  </a:moveTo>
                  <a:lnTo>
                    <a:pt x="122858" y="6515"/>
                  </a:lnTo>
                </a:path>
                <a:path w="250825" h="33655">
                  <a:moveTo>
                    <a:pt x="122858" y="6515"/>
                  </a:moveTo>
                  <a:lnTo>
                    <a:pt x="122858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83" name="object 23683"/>
            <p:cNvSpPr/>
            <p:nvPr/>
          </p:nvSpPr>
          <p:spPr>
            <a:xfrm>
              <a:off x="8207312" y="3092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84" name="object 23684"/>
            <p:cNvSpPr/>
            <p:nvPr/>
          </p:nvSpPr>
          <p:spPr>
            <a:xfrm>
              <a:off x="8208244" y="309379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930"/>
                  </a:lnTo>
                </a:path>
                <a:path w="1270" h="1269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85" name="object 23685"/>
            <p:cNvSpPr/>
            <p:nvPr/>
          </p:nvSpPr>
          <p:spPr>
            <a:xfrm>
              <a:off x="8208239" y="3093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86" name="object 23686"/>
            <p:cNvSpPr/>
            <p:nvPr/>
          </p:nvSpPr>
          <p:spPr>
            <a:xfrm>
              <a:off x="8209174" y="3094727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4">
                  <a:moveTo>
                    <a:pt x="0" y="0"/>
                  </a:moveTo>
                  <a:lnTo>
                    <a:pt x="930" y="0"/>
                  </a:lnTo>
                </a:path>
                <a:path w="121284">
                  <a:moveTo>
                    <a:pt x="930" y="0"/>
                  </a:moveTo>
                  <a:lnTo>
                    <a:pt x="12099" y="0"/>
                  </a:lnTo>
                </a:path>
                <a:path w="121284">
                  <a:moveTo>
                    <a:pt x="12099" y="0"/>
                  </a:moveTo>
                  <a:lnTo>
                    <a:pt x="23268" y="0"/>
                  </a:lnTo>
                </a:path>
                <a:path w="121284">
                  <a:moveTo>
                    <a:pt x="97728" y="0"/>
                  </a:moveTo>
                  <a:lnTo>
                    <a:pt x="108897" y="0"/>
                  </a:lnTo>
                </a:path>
                <a:path w="121284">
                  <a:moveTo>
                    <a:pt x="108897" y="0"/>
                  </a:moveTo>
                  <a:lnTo>
                    <a:pt x="12099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87" name="object 23687"/>
            <p:cNvSpPr/>
            <p:nvPr/>
          </p:nvSpPr>
          <p:spPr>
            <a:xfrm>
              <a:off x="8329232" y="3093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88" name="object 23688"/>
            <p:cNvSpPr/>
            <p:nvPr/>
          </p:nvSpPr>
          <p:spPr>
            <a:xfrm>
              <a:off x="8330171" y="30947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89" name="object 23689"/>
            <p:cNvSpPr/>
            <p:nvPr/>
          </p:nvSpPr>
          <p:spPr>
            <a:xfrm>
              <a:off x="8330172" y="3093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0" name="object 23690"/>
            <p:cNvSpPr/>
            <p:nvPr/>
          </p:nvSpPr>
          <p:spPr>
            <a:xfrm>
              <a:off x="8331102" y="309379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1" name="object 23691"/>
            <p:cNvSpPr/>
            <p:nvPr/>
          </p:nvSpPr>
          <p:spPr>
            <a:xfrm>
              <a:off x="8330172" y="3092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2" name="object 23692"/>
            <p:cNvSpPr/>
            <p:nvPr/>
          </p:nvSpPr>
          <p:spPr>
            <a:xfrm>
              <a:off x="8232443" y="3094727"/>
              <a:ext cx="99060" cy="6985"/>
            </a:xfrm>
            <a:custGeom>
              <a:avLst/>
              <a:gdLst/>
              <a:ahLst/>
              <a:cxnLst/>
              <a:rect l="l" t="t" r="r" b="b"/>
              <a:pathLst>
                <a:path w="99059" h="6985">
                  <a:moveTo>
                    <a:pt x="0" y="0"/>
                  </a:moveTo>
                  <a:lnTo>
                    <a:pt x="14891" y="930"/>
                  </a:lnTo>
                </a:path>
                <a:path w="99059" h="6985">
                  <a:moveTo>
                    <a:pt x="14891" y="930"/>
                  </a:moveTo>
                  <a:lnTo>
                    <a:pt x="29783" y="930"/>
                  </a:lnTo>
                </a:path>
                <a:path w="99059" h="6985">
                  <a:moveTo>
                    <a:pt x="29783" y="930"/>
                  </a:moveTo>
                  <a:lnTo>
                    <a:pt x="44675" y="930"/>
                  </a:lnTo>
                </a:path>
                <a:path w="99059" h="6985">
                  <a:moveTo>
                    <a:pt x="44675" y="930"/>
                  </a:moveTo>
                  <a:lnTo>
                    <a:pt x="59567" y="930"/>
                  </a:lnTo>
                </a:path>
                <a:path w="99059" h="6985">
                  <a:moveTo>
                    <a:pt x="59567" y="930"/>
                  </a:moveTo>
                  <a:lnTo>
                    <a:pt x="74459" y="0"/>
                  </a:lnTo>
                </a:path>
                <a:path w="99059" h="6985">
                  <a:moveTo>
                    <a:pt x="98659" y="6515"/>
                  </a:moveTo>
                  <a:lnTo>
                    <a:pt x="98659" y="5584"/>
                  </a:lnTo>
                </a:path>
                <a:path w="99059" h="6985">
                  <a:moveTo>
                    <a:pt x="98659" y="5584"/>
                  </a:moveTo>
                  <a:lnTo>
                    <a:pt x="97728" y="5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3" name="object 23693"/>
            <p:cNvSpPr/>
            <p:nvPr/>
          </p:nvSpPr>
          <p:spPr>
            <a:xfrm>
              <a:off x="8329232" y="3099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4" name="object 23694"/>
            <p:cNvSpPr/>
            <p:nvPr/>
          </p:nvSpPr>
          <p:spPr>
            <a:xfrm>
              <a:off x="8209174" y="3097520"/>
              <a:ext cx="121285" cy="3175"/>
            </a:xfrm>
            <a:custGeom>
              <a:avLst/>
              <a:gdLst/>
              <a:ahLst/>
              <a:cxnLst/>
              <a:rect l="l" t="t" r="r" b="b"/>
              <a:pathLst>
                <a:path w="121284" h="3175">
                  <a:moveTo>
                    <a:pt x="120996" y="2792"/>
                  </a:moveTo>
                  <a:lnTo>
                    <a:pt x="103312" y="1861"/>
                  </a:lnTo>
                </a:path>
                <a:path w="121284" h="3175">
                  <a:moveTo>
                    <a:pt x="103312" y="1861"/>
                  </a:moveTo>
                  <a:lnTo>
                    <a:pt x="86559" y="930"/>
                  </a:lnTo>
                </a:path>
                <a:path w="121284" h="3175">
                  <a:moveTo>
                    <a:pt x="86559" y="930"/>
                  </a:moveTo>
                  <a:lnTo>
                    <a:pt x="68875" y="0"/>
                  </a:lnTo>
                </a:path>
                <a:path w="121284" h="3175">
                  <a:moveTo>
                    <a:pt x="68875" y="0"/>
                  </a:moveTo>
                  <a:lnTo>
                    <a:pt x="52121" y="0"/>
                  </a:lnTo>
                </a:path>
                <a:path w="121284" h="3175">
                  <a:moveTo>
                    <a:pt x="52121" y="0"/>
                  </a:moveTo>
                  <a:lnTo>
                    <a:pt x="35368" y="930"/>
                  </a:lnTo>
                </a:path>
                <a:path w="121284" h="3175">
                  <a:moveTo>
                    <a:pt x="35368" y="930"/>
                  </a:moveTo>
                  <a:lnTo>
                    <a:pt x="17684" y="1861"/>
                  </a:lnTo>
                </a:path>
                <a:path w="121284" h="3175">
                  <a:moveTo>
                    <a:pt x="17684" y="1861"/>
                  </a:moveTo>
                  <a:lnTo>
                    <a:pt x="930" y="2792"/>
                  </a:lnTo>
                </a:path>
                <a:path w="121284" h="3175">
                  <a:moveTo>
                    <a:pt x="930" y="2792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5" name="object 23695"/>
            <p:cNvSpPr/>
            <p:nvPr/>
          </p:nvSpPr>
          <p:spPr>
            <a:xfrm>
              <a:off x="8208239" y="30993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6" name="object 23696"/>
            <p:cNvSpPr/>
            <p:nvPr/>
          </p:nvSpPr>
          <p:spPr>
            <a:xfrm>
              <a:off x="8208244" y="310031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7" name="object 23697"/>
            <p:cNvSpPr/>
            <p:nvPr/>
          </p:nvSpPr>
          <p:spPr>
            <a:xfrm>
              <a:off x="8207312" y="31003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8" name="object 23698"/>
            <p:cNvSpPr/>
            <p:nvPr/>
          </p:nvSpPr>
          <p:spPr>
            <a:xfrm>
              <a:off x="8208244" y="3101243"/>
              <a:ext cx="123189" cy="25400"/>
            </a:xfrm>
            <a:custGeom>
              <a:avLst/>
              <a:gdLst/>
              <a:ahLst/>
              <a:cxnLst/>
              <a:rect l="l" t="t" r="r" b="b"/>
              <a:pathLst>
                <a:path w="123190" h="25400">
                  <a:moveTo>
                    <a:pt x="0" y="0"/>
                  </a:moveTo>
                  <a:lnTo>
                    <a:pt x="0" y="5584"/>
                  </a:lnTo>
                </a:path>
                <a:path w="123190" h="25400">
                  <a:moveTo>
                    <a:pt x="0" y="5584"/>
                  </a:moveTo>
                  <a:lnTo>
                    <a:pt x="0" y="10238"/>
                  </a:lnTo>
                </a:path>
                <a:path w="123190" h="25400">
                  <a:moveTo>
                    <a:pt x="0" y="10238"/>
                  </a:moveTo>
                  <a:lnTo>
                    <a:pt x="0" y="14891"/>
                  </a:lnTo>
                </a:path>
                <a:path w="123190" h="25400">
                  <a:moveTo>
                    <a:pt x="0" y="14891"/>
                  </a:moveTo>
                  <a:lnTo>
                    <a:pt x="0" y="18614"/>
                  </a:lnTo>
                </a:path>
                <a:path w="123190" h="25400">
                  <a:moveTo>
                    <a:pt x="0" y="18614"/>
                  </a:moveTo>
                  <a:lnTo>
                    <a:pt x="0" y="21407"/>
                  </a:lnTo>
                </a:path>
                <a:path w="123190" h="25400">
                  <a:moveTo>
                    <a:pt x="0" y="21407"/>
                  </a:moveTo>
                  <a:lnTo>
                    <a:pt x="0" y="23268"/>
                  </a:lnTo>
                </a:path>
                <a:path w="123190" h="25400">
                  <a:moveTo>
                    <a:pt x="0" y="23268"/>
                  </a:moveTo>
                  <a:lnTo>
                    <a:pt x="0" y="25130"/>
                  </a:lnTo>
                </a:path>
                <a:path w="123190" h="25400">
                  <a:moveTo>
                    <a:pt x="122858" y="25130"/>
                  </a:moveTo>
                  <a:lnTo>
                    <a:pt x="122858" y="23268"/>
                  </a:lnTo>
                </a:path>
                <a:path w="123190" h="25400">
                  <a:moveTo>
                    <a:pt x="122858" y="23268"/>
                  </a:moveTo>
                  <a:lnTo>
                    <a:pt x="122858" y="21407"/>
                  </a:lnTo>
                </a:path>
                <a:path w="123190" h="25400">
                  <a:moveTo>
                    <a:pt x="122858" y="21407"/>
                  </a:moveTo>
                  <a:lnTo>
                    <a:pt x="122858" y="18614"/>
                  </a:lnTo>
                </a:path>
                <a:path w="123190" h="25400">
                  <a:moveTo>
                    <a:pt x="122858" y="18614"/>
                  </a:moveTo>
                  <a:lnTo>
                    <a:pt x="122858" y="14891"/>
                  </a:lnTo>
                </a:path>
                <a:path w="123190" h="25400">
                  <a:moveTo>
                    <a:pt x="122858" y="14891"/>
                  </a:moveTo>
                  <a:lnTo>
                    <a:pt x="122858" y="10238"/>
                  </a:lnTo>
                </a:path>
                <a:path w="123190" h="25400">
                  <a:moveTo>
                    <a:pt x="122858" y="10238"/>
                  </a:moveTo>
                  <a:lnTo>
                    <a:pt x="122858" y="5584"/>
                  </a:lnTo>
                </a:path>
                <a:path w="123190" h="25400">
                  <a:moveTo>
                    <a:pt x="122858" y="5584"/>
                  </a:moveTo>
                  <a:lnTo>
                    <a:pt x="1228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99" name="object 23699"/>
            <p:cNvSpPr/>
            <p:nvPr/>
          </p:nvSpPr>
          <p:spPr>
            <a:xfrm>
              <a:off x="8330172" y="31003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00" name="object 23700"/>
            <p:cNvSpPr/>
            <p:nvPr/>
          </p:nvSpPr>
          <p:spPr>
            <a:xfrm>
              <a:off x="8207313" y="3111481"/>
              <a:ext cx="125095" cy="1905"/>
            </a:xfrm>
            <a:custGeom>
              <a:avLst/>
              <a:gdLst/>
              <a:ahLst/>
              <a:cxnLst/>
              <a:rect l="l" t="t" r="r" b="b"/>
              <a:pathLst>
                <a:path w="125095" h="1905">
                  <a:moveTo>
                    <a:pt x="0" y="1861"/>
                  </a:moveTo>
                  <a:lnTo>
                    <a:pt x="930" y="1861"/>
                  </a:lnTo>
                </a:path>
                <a:path w="125095" h="1905">
                  <a:moveTo>
                    <a:pt x="123789" y="1861"/>
                  </a:moveTo>
                  <a:lnTo>
                    <a:pt x="124719" y="1861"/>
                  </a:lnTo>
                </a:path>
                <a:path w="125095" h="1905">
                  <a:moveTo>
                    <a:pt x="124719" y="0"/>
                  </a:moveTo>
                  <a:lnTo>
                    <a:pt x="123789" y="0"/>
                  </a:lnTo>
                </a:path>
                <a:path w="125095" h="1905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701" name="object 23701"/>
          <p:cNvSpPr/>
          <p:nvPr/>
        </p:nvSpPr>
        <p:spPr>
          <a:xfrm>
            <a:off x="8208243" y="3234339"/>
            <a:ext cx="123189" cy="0"/>
          </a:xfrm>
          <a:custGeom>
            <a:avLst/>
            <a:gdLst/>
            <a:ahLst/>
            <a:cxnLst/>
            <a:rect l="l" t="t" r="r" b="b"/>
            <a:pathLst>
              <a:path w="123190">
                <a:moveTo>
                  <a:pt x="0" y="0"/>
                </a:moveTo>
                <a:lnTo>
                  <a:pt x="12285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02" name="object 23702"/>
          <p:cNvSpPr/>
          <p:nvPr/>
        </p:nvSpPr>
        <p:spPr>
          <a:xfrm>
            <a:off x="8210105" y="3126373"/>
            <a:ext cx="119380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1191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703" name="object 23703"/>
          <p:cNvGrpSpPr/>
          <p:nvPr/>
        </p:nvGrpSpPr>
        <p:grpSpPr>
          <a:xfrm>
            <a:off x="8207312" y="3231547"/>
            <a:ext cx="1905" cy="3810"/>
            <a:chOff x="8207312" y="3231547"/>
            <a:chExt cx="1905" cy="3810"/>
          </a:xfrm>
        </p:grpSpPr>
        <p:sp>
          <p:nvSpPr>
            <p:cNvPr id="23704" name="object 23704"/>
            <p:cNvSpPr/>
            <p:nvPr/>
          </p:nvSpPr>
          <p:spPr>
            <a:xfrm>
              <a:off x="8207312" y="32334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05" name="object 23705"/>
            <p:cNvSpPr/>
            <p:nvPr/>
          </p:nvSpPr>
          <p:spPr>
            <a:xfrm>
              <a:off x="8208244" y="32334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06" name="object 23706"/>
            <p:cNvSpPr/>
            <p:nvPr/>
          </p:nvSpPr>
          <p:spPr>
            <a:xfrm>
              <a:off x="8207312" y="32324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07" name="object 23707"/>
            <p:cNvSpPr/>
            <p:nvPr/>
          </p:nvSpPr>
          <p:spPr>
            <a:xfrm>
              <a:off x="8208244" y="32324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08" name="object 23708"/>
            <p:cNvSpPr/>
            <p:nvPr/>
          </p:nvSpPr>
          <p:spPr>
            <a:xfrm>
              <a:off x="8207312" y="3231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709" name="object 23709"/>
          <p:cNvGrpSpPr/>
          <p:nvPr/>
        </p:nvGrpSpPr>
        <p:grpSpPr>
          <a:xfrm>
            <a:off x="8330171" y="3231547"/>
            <a:ext cx="1905" cy="3810"/>
            <a:chOff x="8330171" y="3231547"/>
            <a:chExt cx="1905" cy="3810"/>
          </a:xfrm>
        </p:grpSpPr>
        <p:sp>
          <p:nvSpPr>
            <p:cNvPr id="23710" name="object 23710"/>
            <p:cNvSpPr/>
            <p:nvPr/>
          </p:nvSpPr>
          <p:spPr>
            <a:xfrm>
              <a:off x="8330171" y="3231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11" name="object 23711"/>
            <p:cNvSpPr/>
            <p:nvPr/>
          </p:nvSpPr>
          <p:spPr>
            <a:xfrm>
              <a:off x="8331102" y="32324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12" name="object 23712"/>
            <p:cNvSpPr/>
            <p:nvPr/>
          </p:nvSpPr>
          <p:spPr>
            <a:xfrm>
              <a:off x="8330171" y="32324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13" name="object 23713"/>
            <p:cNvSpPr/>
            <p:nvPr/>
          </p:nvSpPr>
          <p:spPr>
            <a:xfrm>
              <a:off x="8331102" y="32334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14" name="object 23714"/>
            <p:cNvSpPr/>
            <p:nvPr/>
          </p:nvSpPr>
          <p:spPr>
            <a:xfrm>
              <a:off x="8330172" y="32334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715" name="object 23715"/>
          <p:cNvGrpSpPr/>
          <p:nvPr/>
        </p:nvGrpSpPr>
        <p:grpSpPr>
          <a:xfrm>
            <a:off x="8200797" y="3089143"/>
            <a:ext cx="11430" cy="130810"/>
            <a:chOff x="8200797" y="3089143"/>
            <a:chExt cx="11430" cy="130810"/>
          </a:xfrm>
        </p:grpSpPr>
        <p:sp>
          <p:nvSpPr>
            <p:cNvPr id="23716" name="object 23716"/>
            <p:cNvSpPr/>
            <p:nvPr/>
          </p:nvSpPr>
          <p:spPr>
            <a:xfrm>
              <a:off x="8201728" y="3090074"/>
              <a:ext cx="9525" cy="49530"/>
            </a:xfrm>
            <a:custGeom>
              <a:avLst/>
              <a:gdLst/>
              <a:ahLst/>
              <a:cxnLst/>
              <a:rect l="l" t="t" r="r" b="b"/>
              <a:pathLst>
                <a:path w="9525" h="49530">
                  <a:moveTo>
                    <a:pt x="6515" y="1861"/>
                  </a:moveTo>
                  <a:lnTo>
                    <a:pt x="5584" y="0"/>
                  </a:lnTo>
                </a:path>
                <a:path w="9525" h="49530">
                  <a:moveTo>
                    <a:pt x="5584" y="0"/>
                  </a:moveTo>
                  <a:lnTo>
                    <a:pt x="4653" y="0"/>
                  </a:lnTo>
                </a:path>
                <a:path w="9525" h="49530">
                  <a:moveTo>
                    <a:pt x="4653" y="0"/>
                  </a:moveTo>
                  <a:lnTo>
                    <a:pt x="2792" y="930"/>
                  </a:lnTo>
                </a:path>
                <a:path w="9525" h="49530">
                  <a:moveTo>
                    <a:pt x="2792" y="930"/>
                  </a:moveTo>
                  <a:lnTo>
                    <a:pt x="2792" y="1861"/>
                  </a:lnTo>
                </a:path>
                <a:path w="9525" h="49530">
                  <a:moveTo>
                    <a:pt x="0" y="37229"/>
                  </a:moveTo>
                  <a:lnTo>
                    <a:pt x="0" y="41883"/>
                  </a:lnTo>
                </a:path>
                <a:path w="9525" h="49530">
                  <a:moveTo>
                    <a:pt x="0" y="41883"/>
                  </a:moveTo>
                  <a:lnTo>
                    <a:pt x="0" y="47468"/>
                  </a:lnTo>
                </a:path>
                <a:path w="9525" h="49530">
                  <a:moveTo>
                    <a:pt x="0" y="47468"/>
                  </a:moveTo>
                  <a:lnTo>
                    <a:pt x="0" y="49329"/>
                  </a:lnTo>
                </a:path>
                <a:path w="9525" h="49530">
                  <a:moveTo>
                    <a:pt x="9307" y="49329"/>
                  </a:moveTo>
                  <a:lnTo>
                    <a:pt x="9307" y="42814"/>
                  </a:lnTo>
                </a:path>
                <a:path w="9525" h="49530">
                  <a:moveTo>
                    <a:pt x="9307" y="42814"/>
                  </a:moveTo>
                  <a:lnTo>
                    <a:pt x="9307" y="372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17" name="object 23717"/>
            <p:cNvSpPr/>
            <p:nvPr/>
          </p:nvSpPr>
          <p:spPr>
            <a:xfrm>
              <a:off x="8210105" y="31263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18" name="object 23718"/>
            <p:cNvSpPr/>
            <p:nvPr/>
          </p:nvSpPr>
          <p:spPr>
            <a:xfrm>
              <a:off x="8201728" y="3139403"/>
              <a:ext cx="9525" cy="80645"/>
            </a:xfrm>
            <a:custGeom>
              <a:avLst/>
              <a:gdLst/>
              <a:ahLst/>
              <a:cxnLst/>
              <a:rect l="l" t="t" r="r" b="b"/>
              <a:pathLst>
                <a:path w="9525" h="80644">
                  <a:moveTo>
                    <a:pt x="0" y="0"/>
                  </a:moveTo>
                  <a:lnTo>
                    <a:pt x="0" y="80044"/>
                  </a:lnTo>
                </a:path>
                <a:path w="9525" h="80644">
                  <a:moveTo>
                    <a:pt x="9307" y="80044"/>
                  </a:moveTo>
                  <a:lnTo>
                    <a:pt x="93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719" name="object 23719"/>
          <p:cNvSpPr/>
          <p:nvPr/>
        </p:nvSpPr>
        <p:spPr>
          <a:xfrm>
            <a:off x="8201728" y="3219447"/>
            <a:ext cx="0" cy="6985"/>
          </a:xfrm>
          <a:custGeom>
            <a:avLst/>
            <a:gdLst/>
            <a:ahLst/>
            <a:cxnLst/>
            <a:rect l="l" t="t" r="r" b="b"/>
            <a:pathLst>
              <a:path h="6985">
                <a:moveTo>
                  <a:pt x="0" y="0"/>
                </a:moveTo>
                <a:lnTo>
                  <a:pt x="0" y="65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20" name="object 23720"/>
          <p:cNvSpPr/>
          <p:nvPr/>
        </p:nvSpPr>
        <p:spPr>
          <a:xfrm>
            <a:off x="8201728" y="3225962"/>
            <a:ext cx="0" cy="5080"/>
          </a:xfrm>
          <a:custGeom>
            <a:avLst/>
            <a:gdLst/>
            <a:ahLst/>
            <a:cxnLst/>
            <a:rect l="l" t="t" r="r" b="b"/>
            <a:pathLst>
              <a:path h="5080">
                <a:moveTo>
                  <a:pt x="0" y="0"/>
                </a:moveTo>
                <a:lnTo>
                  <a:pt x="0" y="46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21" name="object 23721"/>
          <p:cNvSpPr/>
          <p:nvPr/>
        </p:nvSpPr>
        <p:spPr>
          <a:xfrm>
            <a:off x="8201728" y="3219447"/>
            <a:ext cx="9525" cy="12700"/>
          </a:xfrm>
          <a:custGeom>
            <a:avLst/>
            <a:gdLst/>
            <a:ahLst/>
            <a:cxnLst/>
            <a:rect l="l" t="t" r="r" b="b"/>
            <a:pathLst>
              <a:path w="9525" h="12700">
                <a:moveTo>
                  <a:pt x="0" y="11168"/>
                </a:moveTo>
                <a:lnTo>
                  <a:pt x="0" y="12099"/>
                </a:lnTo>
              </a:path>
              <a:path w="9525" h="12700">
                <a:moveTo>
                  <a:pt x="9307" y="12099"/>
                </a:moveTo>
                <a:lnTo>
                  <a:pt x="9307" y="7445"/>
                </a:lnTo>
              </a:path>
              <a:path w="9525" h="12700">
                <a:moveTo>
                  <a:pt x="9307" y="7445"/>
                </a:moveTo>
                <a:lnTo>
                  <a:pt x="9307" y="1861"/>
                </a:lnTo>
              </a:path>
              <a:path w="9525" h="12700">
                <a:moveTo>
                  <a:pt x="9307" y="1861"/>
                </a:moveTo>
                <a:lnTo>
                  <a:pt x="93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722" name="object 23722"/>
          <p:cNvGrpSpPr/>
          <p:nvPr/>
        </p:nvGrpSpPr>
        <p:grpSpPr>
          <a:xfrm>
            <a:off x="8200797" y="3125442"/>
            <a:ext cx="11430" cy="3175"/>
            <a:chOff x="8200797" y="3125442"/>
            <a:chExt cx="11430" cy="3175"/>
          </a:xfrm>
        </p:grpSpPr>
        <p:sp>
          <p:nvSpPr>
            <p:cNvPr id="23723" name="object 23723"/>
            <p:cNvSpPr/>
            <p:nvPr/>
          </p:nvSpPr>
          <p:spPr>
            <a:xfrm>
              <a:off x="8200796" y="31263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24" name="object 23724"/>
            <p:cNvSpPr/>
            <p:nvPr/>
          </p:nvSpPr>
          <p:spPr>
            <a:xfrm>
              <a:off x="8201728" y="312637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25" name="object 23725"/>
            <p:cNvSpPr/>
            <p:nvPr/>
          </p:nvSpPr>
          <p:spPr>
            <a:xfrm>
              <a:off x="8200796" y="31254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26" name="object 23726"/>
            <p:cNvSpPr/>
            <p:nvPr/>
          </p:nvSpPr>
          <p:spPr>
            <a:xfrm>
              <a:off x="8201728" y="31263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27" name="object 23727"/>
            <p:cNvSpPr/>
            <p:nvPr/>
          </p:nvSpPr>
          <p:spPr>
            <a:xfrm>
              <a:off x="8201727" y="3125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28" name="object 23728"/>
            <p:cNvSpPr/>
            <p:nvPr/>
          </p:nvSpPr>
          <p:spPr>
            <a:xfrm>
              <a:off x="8202658" y="3126373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3722" y="0"/>
                  </a:lnTo>
                </a:path>
                <a:path w="7620">
                  <a:moveTo>
                    <a:pt x="3722" y="0"/>
                  </a:moveTo>
                  <a:lnTo>
                    <a:pt x="744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29" name="object 23729"/>
            <p:cNvSpPr/>
            <p:nvPr/>
          </p:nvSpPr>
          <p:spPr>
            <a:xfrm>
              <a:off x="8209165" y="31254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30" name="object 23730"/>
            <p:cNvSpPr/>
            <p:nvPr/>
          </p:nvSpPr>
          <p:spPr>
            <a:xfrm>
              <a:off x="8210104" y="312637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31" name="object 23731"/>
            <p:cNvSpPr/>
            <p:nvPr/>
          </p:nvSpPr>
          <p:spPr>
            <a:xfrm>
              <a:off x="8210104" y="31254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32" name="object 23732"/>
            <p:cNvSpPr/>
            <p:nvPr/>
          </p:nvSpPr>
          <p:spPr>
            <a:xfrm>
              <a:off x="8211035" y="312637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33" name="object 23733"/>
            <p:cNvSpPr/>
            <p:nvPr/>
          </p:nvSpPr>
          <p:spPr>
            <a:xfrm>
              <a:off x="8210104" y="31263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34" name="object 23734"/>
            <p:cNvSpPr/>
            <p:nvPr/>
          </p:nvSpPr>
          <p:spPr>
            <a:xfrm>
              <a:off x="8210104" y="312730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735" name="object 23735"/>
          <p:cNvGrpSpPr/>
          <p:nvPr/>
        </p:nvGrpSpPr>
        <p:grpSpPr>
          <a:xfrm>
            <a:off x="8202659" y="3230616"/>
            <a:ext cx="9525" cy="3175"/>
            <a:chOff x="8202659" y="3230616"/>
            <a:chExt cx="9525" cy="3175"/>
          </a:xfrm>
        </p:grpSpPr>
        <p:sp>
          <p:nvSpPr>
            <p:cNvPr id="23736" name="object 23736"/>
            <p:cNvSpPr/>
            <p:nvPr/>
          </p:nvSpPr>
          <p:spPr>
            <a:xfrm>
              <a:off x="8210104" y="323154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37" name="object 23737"/>
            <p:cNvSpPr/>
            <p:nvPr/>
          </p:nvSpPr>
          <p:spPr>
            <a:xfrm>
              <a:off x="8210092" y="3230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38" name="object 23738"/>
            <p:cNvSpPr/>
            <p:nvPr/>
          </p:nvSpPr>
          <p:spPr>
            <a:xfrm>
              <a:off x="8210104" y="323154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39" name="object 23739"/>
            <p:cNvSpPr/>
            <p:nvPr/>
          </p:nvSpPr>
          <p:spPr>
            <a:xfrm>
              <a:off x="8209165" y="3231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40" name="object 23740"/>
            <p:cNvSpPr/>
            <p:nvPr/>
          </p:nvSpPr>
          <p:spPr>
            <a:xfrm>
              <a:off x="8202659" y="323247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445" y="0"/>
                  </a:moveTo>
                  <a:lnTo>
                    <a:pt x="3722" y="0"/>
                  </a:lnTo>
                </a:path>
                <a:path w="7620">
                  <a:moveTo>
                    <a:pt x="372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741" name="object 23741"/>
          <p:cNvSpPr/>
          <p:nvPr/>
        </p:nvSpPr>
        <p:spPr>
          <a:xfrm>
            <a:off x="8201728" y="323154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42" name="object 23742"/>
          <p:cNvSpPr/>
          <p:nvPr/>
        </p:nvSpPr>
        <p:spPr>
          <a:xfrm>
            <a:off x="8201728" y="3232478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43" name="object 23743"/>
          <p:cNvSpPr/>
          <p:nvPr/>
        </p:nvSpPr>
        <p:spPr>
          <a:xfrm>
            <a:off x="8201728" y="3231547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44" name="object 23744"/>
          <p:cNvSpPr/>
          <p:nvPr/>
        </p:nvSpPr>
        <p:spPr>
          <a:xfrm>
            <a:off x="8200797" y="323061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45" name="object 23745"/>
          <p:cNvSpPr/>
          <p:nvPr/>
        </p:nvSpPr>
        <p:spPr>
          <a:xfrm>
            <a:off x="8200797" y="323061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46" name="object 23746"/>
          <p:cNvSpPr/>
          <p:nvPr/>
        </p:nvSpPr>
        <p:spPr>
          <a:xfrm>
            <a:off x="8200797" y="323061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47" name="object 23747"/>
          <p:cNvSpPr/>
          <p:nvPr/>
        </p:nvSpPr>
        <p:spPr>
          <a:xfrm>
            <a:off x="8200797" y="323061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748" name="object 23748"/>
          <p:cNvGrpSpPr/>
          <p:nvPr/>
        </p:nvGrpSpPr>
        <p:grpSpPr>
          <a:xfrm>
            <a:off x="8582403" y="3089143"/>
            <a:ext cx="10795" cy="130810"/>
            <a:chOff x="8582403" y="3089143"/>
            <a:chExt cx="10795" cy="130810"/>
          </a:xfrm>
        </p:grpSpPr>
        <p:sp>
          <p:nvSpPr>
            <p:cNvPr id="23749" name="object 23749"/>
            <p:cNvSpPr/>
            <p:nvPr/>
          </p:nvSpPr>
          <p:spPr>
            <a:xfrm>
              <a:off x="8585195" y="3090074"/>
              <a:ext cx="6985" cy="49530"/>
            </a:xfrm>
            <a:custGeom>
              <a:avLst/>
              <a:gdLst/>
              <a:ahLst/>
              <a:cxnLst/>
              <a:rect l="l" t="t" r="r" b="b"/>
              <a:pathLst>
                <a:path w="6984" h="49530">
                  <a:moveTo>
                    <a:pt x="1861" y="0"/>
                  </a:moveTo>
                  <a:lnTo>
                    <a:pt x="930" y="930"/>
                  </a:lnTo>
                </a:path>
                <a:path w="6984" h="49530">
                  <a:moveTo>
                    <a:pt x="930" y="930"/>
                  </a:moveTo>
                  <a:lnTo>
                    <a:pt x="0" y="1861"/>
                  </a:lnTo>
                </a:path>
                <a:path w="6984" h="49530">
                  <a:moveTo>
                    <a:pt x="3722" y="1861"/>
                  </a:moveTo>
                  <a:lnTo>
                    <a:pt x="3722" y="0"/>
                  </a:lnTo>
                </a:path>
                <a:path w="6984" h="49530">
                  <a:moveTo>
                    <a:pt x="3722" y="0"/>
                  </a:moveTo>
                  <a:lnTo>
                    <a:pt x="1861" y="0"/>
                  </a:lnTo>
                </a:path>
                <a:path w="6984" h="49530">
                  <a:moveTo>
                    <a:pt x="6515" y="49329"/>
                  </a:moveTo>
                  <a:lnTo>
                    <a:pt x="6515" y="42814"/>
                  </a:lnTo>
                </a:path>
                <a:path w="6984" h="49530">
                  <a:moveTo>
                    <a:pt x="6515" y="42814"/>
                  </a:moveTo>
                  <a:lnTo>
                    <a:pt x="6515" y="372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50" name="object 23750"/>
            <p:cNvSpPr/>
            <p:nvPr/>
          </p:nvSpPr>
          <p:spPr>
            <a:xfrm>
              <a:off x="8590779" y="31263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51" name="object 23751"/>
            <p:cNvSpPr/>
            <p:nvPr/>
          </p:nvSpPr>
          <p:spPr>
            <a:xfrm>
              <a:off x="8583334" y="3127303"/>
              <a:ext cx="8890" cy="92710"/>
            </a:xfrm>
            <a:custGeom>
              <a:avLst/>
              <a:gdLst/>
              <a:ahLst/>
              <a:cxnLst/>
              <a:rect l="l" t="t" r="r" b="b"/>
              <a:pathLst>
                <a:path w="8890" h="92710">
                  <a:moveTo>
                    <a:pt x="0" y="0"/>
                  </a:moveTo>
                  <a:lnTo>
                    <a:pt x="0" y="4653"/>
                  </a:lnTo>
                </a:path>
                <a:path w="8890" h="92710">
                  <a:moveTo>
                    <a:pt x="0" y="4653"/>
                  </a:moveTo>
                  <a:lnTo>
                    <a:pt x="0" y="10238"/>
                  </a:lnTo>
                </a:path>
                <a:path w="8890" h="92710">
                  <a:moveTo>
                    <a:pt x="0" y="10238"/>
                  </a:moveTo>
                  <a:lnTo>
                    <a:pt x="0" y="12099"/>
                  </a:lnTo>
                </a:path>
                <a:path w="8890" h="92710">
                  <a:moveTo>
                    <a:pt x="8376" y="92143"/>
                  </a:moveTo>
                  <a:lnTo>
                    <a:pt x="8376" y="12099"/>
                  </a:lnTo>
                </a:path>
                <a:path w="8890" h="92710">
                  <a:moveTo>
                    <a:pt x="0" y="12099"/>
                  </a:moveTo>
                  <a:lnTo>
                    <a:pt x="0" y="9214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752" name="object 23752"/>
          <p:cNvSpPr/>
          <p:nvPr/>
        </p:nvSpPr>
        <p:spPr>
          <a:xfrm>
            <a:off x="8591711" y="3226893"/>
            <a:ext cx="0" cy="5080"/>
          </a:xfrm>
          <a:custGeom>
            <a:avLst/>
            <a:gdLst/>
            <a:ahLst/>
            <a:cxnLst/>
            <a:rect l="l" t="t" r="r" b="b"/>
            <a:pathLst>
              <a:path h="5080">
                <a:moveTo>
                  <a:pt x="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53" name="object 23753"/>
          <p:cNvSpPr/>
          <p:nvPr/>
        </p:nvSpPr>
        <p:spPr>
          <a:xfrm>
            <a:off x="8591711" y="3221309"/>
            <a:ext cx="0" cy="5715"/>
          </a:xfrm>
          <a:custGeom>
            <a:avLst/>
            <a:gdLst/>
            <a:ahLst/>
            <a:cxnLst/>
            <a:rect l="l" t="t" r="r" b="b"/>
            <a:pathLst>
              <a:path h="5714">
                <a:moveTo>
                  <a:pt x="0" y="55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54" name="object 23754"/>
          <p:cNvSpPr/>
          <p:nvPr/>
        </p:nvSpPr>
        <p:spPr>
          <a:xfrm>
            <a:off x="8591711" y="3219447"/>
            <a:ext cx="0" cy="1905"/>
          </a:xfrm>
          <a:custGeom>
            <a:avLst/>
            <a:gdLst/>
            <a:ahLst/>
            <a:cxnLst/>
            <a:rect l="l" t="t" r="r" b="b"/>
            <a:pathLst>
              <a:path h="1905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55" name="object 23755"/>
          <p:cNvSpPr/>
          <p:nvPr/>
        </p:nvSpPr>
        <p:spPr>
          <a:xfrm>
            <a:off x="8583334" y="3219447"/>
            <a:ext cx="0" cy="6985"/>
          </a:xfrm>
          <a:custGeom>
            <a:avLst/>
            <a:gdLst/>
            <a:ahLst/>
            <a:cxnLst/>
            <a:rect l="l" t="t" r="r" b="b"/>
            <a:pathLst>
              <a:path h="6985">
                <a:moveTo>
                  <a:pt x="0" y="0"/>
                </a:moveTo>
                <a:lnTo>
                  <a:pt x="0" y="65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56" name="object 23756"/>
          <p:cNvSpPr/>
          <p:nvPr/>
        </p:nvSpPr>
        <p:spPr>
          <a:xfrm>
            <a:off x="8583334" y="3225962"/>
            <a:ext cx="0" cy="5715"/>
          </a:xfrm>
          <a:custGeom>
            <a:avLst/>
            <a:gdLst/>
            <a:ahLst/>
            <a:cxnLst/>
            <a:rect l="l" t="t" r="r" b="b"/>
            <a:pathLst>
              <a:path h="5714">
                <a:moveTo>
                  <a:pt x="0" y="0"/>
                </a:moveTo>
                <a:lnTo>
                  <a:pt x="0" y="4653"/>
                </a:lnTo>
              </a:path>
              <a:path h="5714">
                <a:moveTo>
                  <a:pt x="0" y="4653"/>
                </a:moveTo>
                <a:lnTo>
                  <a:pt x="0" y="55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757" name="object 23757"/>
          <p:cNvGrpSpPr/>
          <p:nvPr/>
        </p:nvGrpSpPr>
        <p:grpSpPr>
          <a:xfrm>
            <a:off x="8582403" y="3125442"/>
            <a:ext cx="10795" cy="3175"/>
            <a:chOff x="8582403" y="3125442"/>
            <a:chExt cx="10795" cy="3175"/>
          </a:xfrm>
        </p:grpSpPr>
        <p:sp>
          <p:nvSpPr>
            <p:cNvPr id="23758" name="object 23758"/>
            <p:cNvSpPr/>
            <p:nvPr/>
          </p:nvSpPr>
          <p:spPr>
            <a:xfrm>
              <a:off x="8582393" y="31263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59" name="object 23759"/>
            <p:cNvSpPr/>
            <p:nvPr/>
          </p:nvSpPr>
          <p:spPr>
            <a:xfrm>
              <a:off x="8583334" y="312637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60" name="object 23760"/>
            <p:cNvSpPr/>
            <p:nvPr/>
          </p:nvSpPr>
          <p:spPr>
            <a:xfrm>
              <a:off x="8582393" y="31254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61" name="object 23761"/>
            <p:cNvSpPr/>
            <p:nvPr/>
          </p:nvSpPr>
          <p:spPr>
            <a:xfrm>
              <a:off x="8583334" y="3126373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3722" y="0"/>
                  </a:lnTo>
                </a:path>
                <a:path w="8890">
                  <a:moveTo>
                    <a:pt x="3722" y="0"/>
                  </a:moveTo>
                  <a:lnTo>
                    <a:pt x="837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62" name="object 23762"/>
            <p:cNvSpPr/>
            <p:nvPr/>
          </p:nvSpPr>
          <p:spPr>
            <a:xfrm>
              <a:off x="8590775" y="31254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63" name="object 23763"/>
            <p:cNvSpPr/>
            <p:nvPr/>
          </p:nvSpPr>
          <p:spPr>
            <a:xfrm>
              <a:off x="8591711" y="312637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64" name="object 23764"/>
            <p:cNvSpPr/>
            <p:nvPr/>
          </p:nvSpPr>
          <p:spPr>
            <a:xfrm>
              <a:off x="8590775" y="31263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765" name="object 23765"/>
          <p:cNvGrpSpPr/>
          <p:nvPr/>
        </p:nvGrpSpPr>
        <p:grpSpPr>
          <a:xfrm>
            <a:off x="8582403" y="3230617"/>
            <a:ext cx="10795" cy="3175"/>
            <a:chOff x="8582403" y="3230617"/>
            <a:chExt cx="10795" cy="3175"/>
          </a:xfrm>
        </p:grpSpPr>
        <p:sp>
          <p:nvSpPr>
            <p:cNvPr id="23766" name="object 23766"/>
            <p:cNvSpPr/>
            <p:nvPr/>
          </p:nvSpPr>
          <p:spPr>
            <a:xfrm>
              <a:off x="8590775" y="3230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67" name="object 23767"/>
            <p:cNvSpPr/>
            <p:nvPr/>
          </p:nvSpPr>
          <p:spPr>
            <a:xfrm>
              <a:off x="8591711" y="32315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68" name="object 23768"/>
            <p:cNvSpPr/>
            <p:nvPr/>
          </p:nvSpPr>
          <p:spPr>
            <a:xfrm>
              <a:off x="8590775" y="3231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69" name="object 23769"/>
            <p:cNvSpPr/>
            <p:nvPr/>
          </p:nvSpPr>
          <p:spPr>
            <a:xfrm>
              <a:off x="8583334" y="323247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376" y="0"/>
                  </a:moveTo>
                  <a:lnTo>
                    <a:pt x="3722" y="0"/>
                  </a:lnTo>
                </a:path>
                <a:path w="8890">
                  <a:moveTo>
                    <a:pt x="372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70" name="object 23770"/>
            <p:cNvSpPr/>
            <p:nvPr/>
          </p:nvSpPr>
          <p:spPr>
            <a:xfrm>
              <a:off x="8582393" y="3231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71" name="object 23771"/>
            <p:cNvSpPr/>
            <p:nvPr/>
          </p:nvSpPr>
          <p:spPr>
            <a:xfrm>
              <a:off x="8583334" y="32315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72" name="object 23772"/>
            <p:cNvSpPr/>
            <p:nvPr/>
          </p:nvSpPr>
          <p:spPr>
            <a:xfrm>
              <a:off x="8582393" y="3230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773" name="object 23773"/>
          <p:cNvGrpSpPr/>
          <p:nvPr/>
        </p:nvGrpSpPr>
        <p:grpSpPr>
          <a:xfrm>
            <a:off x="8584265" y="3089143"/>
            <a:ext cx="6985" cy="41275"/>
            <a:chOff x="8584265" y="3089143"/>
            <a:chExt cx="6985" cy="41275"/>
          </a:xfrm>
        </p:grpSpPr>
        <p:sp>
          <p:nvSpPr>
            <p:cNvPr id="23774" name="object 23774"/>
            <p:cNvSpPr/>
            <p:nvPr/>
          </p:nvSpPr>
          <p:spPr>
            <a:xfrm>
              <a:off x="8585195" y="3090074"/>
              <a:ext cx="5080" cy="40640"/>
            </a:xfrm>
            <a:custGeom>
              <a:avLst/>
              <a:gdLst/>
              <a:ahLst/>
              <a:cxnLst/>
              <a:rect l="l" t="t" r="r" b="b"/>
              <a:pathLst>
                <a:path w="5079" h="40639">
                  <a:moveTo>
                    <a:pt x="0" y="1861"/>
                  </a:moveTo>
                  <a:lnTo>
                    <a:pt x="0" y="36299"/>
                  </a:lnTo>
                </a:path>
                <a:path w="5079" h="40639">
                  <a:moveTo>
                    <a:pt x="0" y="37229"/>
                  </a:moveTo>
                  <a:lnTo>
                    <a:pt x="0" y="39091"/>
                  </a:lnTo>
                </a:path>
                <a:path w="5079" h="40639">
                  <a:moveTo>
                    <a:pt x="4653" y="39091"/>
                  </a:moveTo>
                  <a:lnTo>
                    <a:pt x="4653" y="37229"/>
                  </a:lnTo>
                </a:path>
                <a:path w="5079" h="40639">
                  <a:moveTo>
                    <a:pt x="4653" y="36299"/>
                  </a:moveTo>
                  <a:lnTo>
                    <a:pt x="4653" y="1861"/>
                  </a:lnTo>
                </a:path>
                <a:path w="5079" h="40639">
                  <a:moveTo>
                    <a:pt x="0" y="39091"/>
                  </a:moveTo>
                  <a:lnTo>
                    <a:pt x="0" y="40022"/>
                  </a:lnTo>
                </a:path>
                <a:path w="5079" h="40639">
                  <a:moveTo>
                    <a:pt x="4653" y="40022"/>
                  </a:moveTo>
                  <a:lnTo>
                    <a:pt x="4653" y="39091"/>
                  </a:lnTo>
                </a:path>
                <a:path w="5079" h="40639">
                  <a:moveTo>
                    <a:pt x="1861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75" name="object 23775"/>
            <p:cNvSpPr/>
            <p:nvPr/>
          </p:nvSpPr>
          <p:spPr>
            <a:xfrm>
              <a:off x="8587057" y="3089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76" name="object 23776"/>
            <p:cNvSpPr/>
            <p:nvPr/>
          </p:nvSpPr>
          <p:spPr>
            <a:xfrm>
              <a:off x="8587988" y="309007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  <a:path w="1270" h="1269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77" name="object 23777"/>
            <p:cNvSpPr/>
            <p:nvPr/>
          </p:nvSpPr>
          <p:spPr>
            <a:xfrm>
              <a:off x="8587987" y="30900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78" name="object 23778"/>
            <p:cNvSpPr/>
            <p:nvPr/>
          </p:nvSpPr>
          <p:spPr>
            <a:xfrm>
              <a:off x="8585195" y="3090074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3722" y="930"/>
                  </a:moveTo>
                  <a:lnTo>
                    <a:pt x="4653" y="1861"/>
                  </a:lnTo>
                </a:path>
                <a:path w="5079" h="1905">
                  <a:moveTo>
                    <a:pt x="0" y="1861"/>
                  </a:moveTo>
                  <a:lnTo>
                    <a:pt x="0" y="930"/>
                  </a:lnTo>
                </a:path>
                <a:path w="5079" h="1905">
                  <a:moveTo>
                    <a:pt x="0" y="930"/>
                  </a:moveTo>
                  <a:lnTo>
                    <a:pt x="930" y="930"/>
                  </a:lnTo>
                </a:path>
                <a:path w="5079" h="1905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79" name="object 23779"/>
            <p:cNvSpPr/>
            <p:nvPr/>
          </p:nvSpPr>
          <p:spPr>
            <a:xfrm>
              <a:off x="8585195" y="3089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80" name="object 23780"/>
            <p:cNvSpPr/>
            <p:nvPr/>
          </p:nvSpPr>
          <p:spPr>
            <a:xfrm>
              <a:off x="8586126" y="30900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81" name="object 23781"/>
            <p:cNvSpPr/>
            <p:nvPr/>
          </p:nvSpPr>
          <p:spPr>
            <a:xfrm>
              <a:off x="8586126" y="3089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782" name="object 23782"/>
          <p:cNvSpPr/>
          <p:nvPr/>
        </p:nvSpPr>
        <p:spPr>
          <a:xfrm>
            <a:off x="8461406" y="3113342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83" name="object 23783"/>
          <p:cNvSpPr/>
          <p:nvPr/>
        </p:nvSpPr>
        <p:spPr>
          <a:xfrm>
            <a:off x="8585195" y="3111481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5">
                <a:moveTo>
                  <a:pt x="0" y="1861"/>
                </a:moveTo>
                <a:lnTo>
                  <a:pt x="930" y="1861"/>
                </a:lnTo>
              </a:path>
              <a:path w="1270" h="1905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84" name="object 23784"/>
          <p:cNvSpPr/>
          <p:nvPr/>
        </p:nvSpPr>
        <p:spPr>
          <a:xfrm>
            <a:off x="8461406" y="3111481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85" name="object 23785"/>
          <p:cNvSpPr/>
          <p:nvPr/>
        </p:nvSpPr>
        <p:spPr>
          <a:xfrm>
            <a:off x="8462336" y="3234339"/>
            <a:ext cx="123189" cy="0"/>
          </a:xfrm>
          <a:custGeom>
            <a:avLst/>
            <a:gdLst/>
            <a:ahLst/>
            <a:cxnLst/>
            <a:rect l="l" t="t" r="r" b="b"/>
            <a:pathLst>
              <a:path w="123190">
                <a:moveTo>
                  <a:pt x="0" y="0"/>
                </a:moveTo>
                <a:lnTo>
                  <a:pt x="12285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86" name="object 23786"/>
          <p:cNvSpPr/>
          <p:nvPr/>
        </p:nvSpPr>
        <p:spPr>
          <a:xfrm>
            <a:off x="8464198" y="3126373"/>
            <a:ext cx="119380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1191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787" name="object 23787"/>
          <p:cNvGrpSpPr/>
          <p:nvPr/>
        </p:nvGrpSpPr>
        <p:grpSpPr>
          <a:xfrm>
            <a:off x="8461406" y="3231547"/>
            <a:ext cx="1905" cy="3810"/>
            <a:chOff x="8461406" y="3231547"/>
            <a:chExt cx="1905" cy="3810"/>
          </a:xfrm>
        </p:grpSpPr>
        <p:sp>
          <p:nvSpPr>
            <p:cNvPr id="23788" name="object 23788"/>
            <p:cNvSpPr/>
            <p:nvPr/>
          </p:nvSpPr>
          <p:spPr>
            <a:xfrm>
              <a:off x="8461400" y="32334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89" name="object 23789"/>
            <p:cNvSpPr/>
            <p:nvPr/>
          </p:nvSpPr>
          <p:spPr>
            <a:xfrm>
              <a:off x="8462337" y="32334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90" name="object 23790"/>
            <p:cNvSpPr/>
            <p:nvPr/>
          </p:nvSpPr>
          <p:spPr>
            <a:xfrm>
              <a:off x="8461406" y="32324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91" name="object 23791"/>
            <p:cNvSpPr/>
            <p:nvPr/>
          </p:nvSpPr>
          <p:spPr>
            <a:xfrm>
              <a:off x="8462337" y="32324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92" name="object 23792"/>
            <p:cNvSpPr/>
            <p:nvPr/>
          </p:nvSpPr>
          <p:spPr>
            <a:xfrm>
              <a:off x="8461406" y="3231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793" name="object 23793"/>
          <p:cNvGrpSpPr/>
          <p:nvPr/>
        </p:nvGrpSpPr>
        <p:grpSpPr>
          <a:xfrm>
            <a:off x="8584264" y="3231547"/>
            <a:ext cx="1905" cy="3810"/>
            <a:chOff x="8584264" y="3231547"/>
            <a:chExt cx="1905" cy="3810"/>
          </a:xfrm>
        </p:grpSpPr>
        <p:sp>
          <p:nvSpPr>
            <p:cNvPr id="23794" name="object 23794"/>
            <p:cNvSpPr/>
            <p:nvPr/>
          </p:nvSpPr>
          <p:spPr>
            <a:xfrm>
              <a:off x="8584264" y="3231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95" name="object 23795"/>
            <p:cNvSpPr/>
            <p:nvPr/>
          </p:nvSpPr>
          <p:spPr>
            <a:xfrm>
              <a:off x="8585195" y="32324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96" name="object 23796"/>
            <p:cNvSpPr/>
            <p:nvPr/>
          </p:nvSpPr>
          <p:spPr>
            <a:xfrm>
              <a:off x="8584264" y="32324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97" name="object 23797"/>
            <p:cNvSpPr/>
            <p:nvPr/>
          </p:nvSpPr>
          <p:spPr>
            <a:xfrm>
              <a:off x="8585195" y="32334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98" name="object 23798"/>
            <p:cNvSpPr/>
            <p:nvPr/>
          </p:nvSpPr>
          <p:spPr>
            <a:xfrm>
              <a:off x="8584260" y="32334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799" name="object 23799"/>
          <p:cNvGrpSpPr/>
          <p:nvPr/>
        </p:nvGrpSpPr>
        <p:grpSpPr>
          <a:xfrm>
            <a:off x="8328309" y="3089143"/>
            <a:ext cx="10795" cy="144780"/>
            <a:chOff x="8328309" y="3089143"/>
            <a:chExt cx="10795" cy="144780"/>
          </a:xfrm>
        </p:grpSpPr>
        <p:sp>
          <p:nvSpPr>
            <p:cNvPr id="23800" name="object 23800"/>
            <p:cNvSpPr/>
            <p:nvPr/>
          </p:nvSpPr>
          <p:spPr>
            <a:xfrm>
              <a:off x="8329240" y="3090074"/>
              <a:ext cx="8890" cy="49530"/>
            </a:xfrm>
            <a:custGeom>
              <a:avLst/>
              <a:gdLst/>
              <a:ahLst/>
              <a:cxnLst/>
              <a:rect l="l" t="t" r="r" b="b"/>
              <a:pathLst>
                <a:path w="8890" h="49530">
                  <a:moveTo>
                    <a:pt x="5584" y="1861"/>
                  </a:moveTo>
                  <a:lnTo>
                    <a:pt x="5584" y="0"/>
                  </a:lnTo>
                </a:path>
                <a:path w="8890" h="49530">
                  <a:moveTo>
                    <a:pt x="5584" y="0"/>
                  </a:moveTo>
                  <a:lnTo>
                    <a:pt x="3722" y="0"/>
                  </a:lnTo>
                </a:path>
                <a:path w="8890" h="49530">
                  <a:moveTo>
                    <a:pt x="3722" y="0"/>
                  </a:moveTo>
                  <a:lnTo>
                    <a:pt x="2792" y="930"/>
                  </a:lnTo>
                </a:path>
                <a:path w="8890" h="49530">
                  <a:moveTo>
                    <a:pt x="2792" y="930"/>
                  </a:moveTo>
                  <a:lnTo>
                    <a:pt x="1861" y="1861"/>
                  </a:lnTo>
                </a:path>
                <a:path w="8890" h="49530">
                  <a:moveTo>
                    <a:pt x="0" y="37229"/>
                  </a:moveTo>
                  <a:lnTo>
                    <a:pt x="0" y="41883"/>
                  </a:lnTo>
                </a:path>
                <a:path w="8890" h="49530">
                  <a:moveTo>
                    <a:pt x="0" y="41883"/>
                  </a:moveTo>
                  <a:lnTo>
                    <a:pt x="0" y="47468"/>
                  </a:lnTo>
                </a:path>
                <a:path w="8890" h="49530">
                  <a:moveTo>
                    <a:pt x="0" y="47468"/>
                  </a:moveTo>
                  <a:lnTo>
                    <a:pt x="0" y="49329"/>
                  </a:lnTo>
                </a:path>
                <a:path w="8890" h="49530">
                  <a:moveTo>
                    <a:pt x="8376" y="49329"/>
                  </a:moveTo>
                  <a:lnTo>
                    <a:pt x="8376" y="42814"/>
                  </a:lnTo>
                </a:path>
                <a:path w="8890" h="49530">
                  <a:moveTo>
                    <a:pt x="8376" y="42814"/>
                  </a:moveTo>
                  <a:lnTo>
                    <a:pt x="8376" y="372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01" name="object 23801"/>
            <p:cNvSpPr/>
            <p:nvPr/>
          </p:nvSpPr>
          <p:spPr>
            <a:xfrm>
              <a:off x="8336686" y="31263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02" name="object 23802"/>
            <p:cNvSpPr/>
            <p:nvPr/>
          </p:nvSpPr>
          <p:spPr>
            <a:xfrm>
              <a:off x="8329240" y="3139403"/>
              <a:ext cx="8890" cy="92710"/>
            </a:xfrm>
            <a:custGeom>
              <a:avLst/>
              <a:gdLst/>
              <a:ahLst/>
              <a:cxnLst/>
              <a:rect l="l" t="t" r="r" b="b"/>
              <a:pathLst>
                <a:path w="8890" h="92710">
                  <a:moveTo>
                    <a:pt x="0" y="0"/>
                  </a:moveTo>
                  <a:lnTo>
                    <a:pt x="0" y="80044"/>
                  </a:lnTo>
                </a:path>
                <a:path w="8890" h="92710">
                  <a:moveTo>
                    <a:pt x="8376" y="80044"/>
                  </a:moveTo>
                  <a:lnTo>
                    <a:pt x="8376" y="0"/>
                  </a:lnTo>
                </a:path>
                <a:path w="8890" h="92710">
                  <a:moveTo>
                    <a:pt x="0" y="80044"/>
                  </a:moveTo>
                  <a:lnTo>
                    <a:pt x="0" y="86559"/>
                  </a:lnTo>
                </a:path>
                <a:path w="8890" h="92710">
                  <a:moveTo>
                    <a:pt x="0" y="86559"/>
                  </a:moveTo>
                  <a:lnTo>
                    <a:pt x="0" y="91213"/>
                  </a:lnTo>
                </a:path>
                <a:path w="8890" h="92710">
                  <a:moveTo>
                    <a:pt x="0" y="91213"/>
                  </a:moveTo>
                  <a:lnTo>
                    <a:pt x="0" y="92143"/>
                  </a:lnTo>
                </a:path>
                <a:path w="8890" h="92710">
                  <a:moveTo>
                    <a:pt x="8376" y="92143"/>
                  </a:moveTo>
                  <a:lnTo>
                    <a:pt x="8376" y="87490"/>
                  </a:lnTo>
                </a:path>
                <a:path w="8890" h="92710">
                  <a:moveTo>
                    <a:pt x="8376" y="87490"/>
                  </a:moveTo>
                  <a:lnTo>
                    <a:pt x="8376" y="81905"/>
                  </a:lnTo>
                </a:path>
                <a:path w="8890" h="92710">
                  <a:moveTo>
                    <a:pt x="8376" y="81905"/>
                  </a:moveTo>
                  <a:lnTo>
                    <a:pt x="8376" y="8004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03" name="object 23803"/>
            <p:cNvSpPr/>
            <p:nvPr/>
          </p:nvSpPr>
          <p:spPr>
            <a:xfrm>
              <a:off x="8328304" y="31263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04" name="object 23804"/>
            <p:cNvSpPr/>
            <p:nvPr/>
          </p:nvSpPr>
          <p:spPr>
            <a:xfrm>
              <a:off x="8329240" y="312637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05" name="object 23805"/>
            <p:cNvSpPr/>
            <p:nvPr/>
          </p:nvSpPr>
          <p:spPr>
            <a:xfrm>
              <a:off x="8328304" y="31254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06" name="object 23806"/>
            <p:cNvSpPr/>
            <p:nvPr/>
          </p:nvSpPr>
          <p:spPr>
            <a:xfrm>
              <a:off x="8329240" y="3126373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0" y="0"/>
                  </a:moveTo>
                  <a:lnTo>
                    <a:pt x="3722" y="0"/>
                  </a:lnTo>
                </a:path>
                <a:path w="8890">
                  <a:moveTo>
                    <a:pt x="3722" y="0"/>
                  </a:moveTo>
                  <a:lnTo>
                    <a:pt x="7445" y="0"/>
                  </a:lnTo>
                </a:path>
                <a:path w="8890">
                  <a:moveTo>
                    <a:pt x="7445" y="0"/>
                  </a:moveTo>
                  <a:lnTo>
                    <a:pt x="837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07" name="object 23807"/>
            <p:cNvSpPr/>
            <p:nvPr/>
          </p:nvSpPr>
          <p:spPr>
            <a:xfrm>
              <a:off x="8336686" y="31254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08" name="object 23808"/>
            <p:cNvSpPr/>
            <p:nvPr/>
          </p:nvSpPr>
          <p:spPr>
            <a:xfrm>
              <a:off x="8337617" y="312637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09" name="object 23809"/>
            <p:cNvSpPr/>
            <p:nvPr/>
          </p:nvSpPr>
          <p:spPr>
            <a:xfrm>
              <a:off x="8336686" y="3126375"/>
              <a:ext cx="1905" cy="106680"/>
            </a:xfrm>
            <a:custGeom>
              <a:avLst/>
              <a:gdLst/>
              <a:ahLst/>
              <a:cxnLst/>
              <a:rect l="l" t="t" r="r" b="b"/>
              <a:pathLst>
                <a:path w="1904" h="106680">
                  <a:moveTo>
                    <a:pt x="1854" y="105181"/>
                  </a:moveTo>
                  <a:lnTo>
                    <a:pt x="1587" y="104521"/>
                  </a:lnTo>
                  <a:lnTo>
                    <a:pt x="927" y="104241"/>
                  </a:lnTo>
                  <a:lnTo>
                    <a:pt x="266" y="104521"/>
                  </a:lnTo>
                  <a:lnTo>
                    <a:pt x="0" y="105181"/>
                  </a:lnTo>
                  <a:lnTo>
                    <a:pt x="266" y="105841"/>
                  </a:lnTo>
                  <a:lnTo>
                    <a:pt x="927" y="106108"/>
                  </a:lnTo>
                  <a:lnTo>
                    <a:pt x="1587" y="105841"/>
                  </a:lnTo>
                  <a:lnTo>
                    <a:pt x="1854" y="105181"/>
                  </a:lnTo>
                  <a:close/>
                </a:path>
                <a:path w="1904" h="106680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0" name="object 23810"/>
            <p:cNvSpPr/>
            <p:nvPr/>
          </p:nvSpPr>
          <p:spPr>
            <a:xfrm>
              <a:off x="8337617" y="32315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1" name="object 23811"/>
            <p:cNvSpPr/>
            <p:nvPr/>
          </p:nvSpPr>
          <p:spPr>
            <a:xfrm>
              <a:off x="8336686" y="3231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2" name="object 23812"/>
            <p:cNvSpPr/>
            <p:nvPr/>
          </p:nvSpPr>
          <p:spPr>
            <a:xfrm>
              <a:off x="8329240" y="3232478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8376" y="0"/>
                  </a:moveTo>
                  <a:lnTo>
                    <a:pt x="7445" y="0"/>
                  </a:lnTo>
                </a:path>
                <a:path w="8890">
                  <a:moveTo>
                    <a:pt x="7445" y="0"/>
                  </a:moveTo>
                  <a:lnTo>
                    <a:pt x="3722" y="0"/>
                  </a:lnTo>
                </a:path>
                <a:path w="8890">
                  <a:moveTo>
                    <a:pt x="372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3" name="object 23813"/>
            <p:cNvSpPr/>
            <p:nvPr/>
          </p:nvSpPr>
          <p:spPr>
            <a:xfrm>
              <a:off x="8328304" y="3231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4" name="object 23814"/>
            <p:cNvSpPr/>
            <p:nvPr/>
          </p:nvSpPr>
          <p:spPr>
            <a:xfrm>
              <a:off x="8329240" y="32315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5" name="object 23815"/>
            <p:cNvSpPr/>
            <p:nvPr/>
          </p:nvSpPr>
          <p:spPr>
            <a:xfrm>
              <a:off x="8328304" y="3230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6" name="object 23816"/>
            <p:cNvSpPr/>
            <p:nvPr/>
          </p:nvSpPr>
          <p:spPr>
            <a:xfrm>
              <a:off x="8331102" y="3090074"/>
              <a:ext cx="5080" cy="40640"/>
            </a:xfrm>
            <a:custGeom>
              <a:avLst/>
              <a:gdLst/>
              <a:ahLst/>
              <a:cxnLst/>
              <a:rect l="l" t="t" r="r" b="b"/>
              <a:pathLst>
                <a:path w="5079" h="40639">
                  <a:moveTo>
                    <a:pt x="4653" y="39091"/>
                  </a:moveTo>
                  <a:lnTo>
                    <a:pt x="4653" y="37229"/>
                  </a:lnTo>
                </a:path>
                <a:path w="5079" h="40639">
                  <a:moveTo>
                    <a:pt x="4653" y="36299"/>
                  </a:moveTo>
                  <a:lnTo>
                    <a:pt x="4653" y="1861"/>
                  </a:lnTo>
                </a:path>
                <a:path w="5079" h="40639">
                  <a:moveTo>
                    <a:pt x="0" y="1861"/>
                  </a:moveTo>
                  <a:lnTo>
                    <a:pt x="0" y="36299"/>
                  </a:lnTo>
                </a:path>
                <a:path w="5079" h="40639">
                  <a:moveTo>
                    <a:pt x="0" y="37229"/>
                  </a:moveTo>
                  <a:lnTo>
                    <a:pt x="0" y="39091"/>
                  </a:lnTo>
                </a:path>
                <a:path w="5079" h="40639">
                  <a:moveTo>
                    <a:pt x="4653" y="40022"/>
                  </a:moveTo>
                  <a:lnTo>
                    <a:pt x="4653" y="39091"/>
                  </a:lnTo>
                </a:path>
                <a:path w="5079" h="40639">
                  <a:moveTo>
                    <a:pt x="0" y="39091"/>
                  </a:moveTo>
                  <a:lnTo>
                    <a:pt x="0" y="40022"/>
                  </a:lnTo>
                </a:path>
                <a:path w="5079" h="40639">
                  <a:moveTo>
                    <a:pt x="1861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7" name="object 23817"/>
            <p:cNvSpPr/>
            <p:nvPr/>
          </p:nvSpPr>
          <p:spPr>
            <a:xfrm>
              <a:off x="8332963" y="3089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8" name="object 23818"/>
            <p:cNvSpPr/>
            <p:nvPr/>
          </p:nvSpPr>
          <p:spPr>
            <a:xfrm>
              <a:off x="8333894" y="309007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  <a:path w="1270" h="1269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19" name="object 23819"/>
            <p:cNvSpPr/>
            <p:nvPr/>
          </p:nvSpPr>
          <p:spPr>
            <a:xfrm>
              <a:off x="8333893" y="30900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20" name="object 23820"/>
            <p:cNvSpPr/>
            <p:nvPr/>
          </p:nvSpPr>
          <p:spPr>
            <a:xfrm>
              <a:off x="8331102" y="3090074"/>
              <a:ext cx="5080" cy="1905"/>
            </a:xfrm>
            <a:custGeom>
              <a:avLst/>
              <a:gdLst/>
              <a:ahLst/>
              <a:cxnLst/>
              <a:rect l="l" t="t" r="r" b="b"/>
              <a:pathLst>
                <a:path w="5079" h="1905">
                  <a:moveTo>
                    <a:pt x="3722" y="930"/>
                  </a:moveTo>
                  <a:lnTo>
                    <a:pt x="4653" y="1861"/>
                  </a:lnTo>
                </a:path>
                <a:path w="5079" h="1905">
                  <a:moveTo>
                    <a:pt x="0" y="1861"/>
                  </a:moveTo>
                  <a:lnTo>
                    <a:pt x="0" y="930"/>
                  </a:lnTo>
                </a:path>
                <a:path w="5079" h="1905">
                  <a:moveTo>
                    <a:pt x="0" y="930"/>
                  </a:moveTo>
                  <a:lnTo>
                    <a:pt x="930" y="930"/>
                  </a:lnTo>
                </a:path>
                <a:path w="5079" h="1905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21" name="object 23821"/>
            <p:cNvSpPr/>
            <p:nvPr/>
          </p:nvSpPr>
          <p:spPr>
            <a:xfrm>
              <a:off x="8331101" y="3089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22" name="object 23822"/>
            <p:cNvSpPr/>
            <p:nvPr/>
          </p:nvSpPr>
          <p:spPr>
            <a:xfrm>
              <a:off x="8332032" y="30900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23" name="object 23823"/>
            <p:cNvSpPr/>
            <p:nvPr/>
          </p:nvSpPr>
          <p:spPr>
            <a:xfrm>
              <a:off x="8332032" y="3089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824" name="object 23824"/>
          <p:cNvGrpSpPr/>
          <p:nvPr/>
        </p:nvGrpSpPr>
        <p:grpSpPr>
          <a:xfrm>
            <a:off x="8457682" y="3089143"/>
            <a:ext cx="5715" cy="23495"/>
            <a:chOff x="8457682" y="3089143"/>
            <a:chExt cx="5715" cy="23495"/>
          </a:xfrm>
        </p:grpSpPr>
        <p:sp>
          <p:nvSpPr>
            <p:cNvPr id="23825" name="object 23825"/>
            <p:cNvSpPr/>
            <p:nvPr/>
          </p:nvSpPr>
          <p:spPr>
            <a:xfrm>
              <a:off x="8458614" y="3090074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09" h="1905">
                  <a:moveTo>
                    <a:pt x="1861" y="0"/>
                  </a:moveTo>
                  <a:lnTo>
                    <a:pt x="0" y="930"/>
                  </a:lnTo>
                </a:path>
                <a:path w="3809" h="1905">
                  <a:moveTo>
                    <a:pt x="0" y="930"/>
                  </a:moveTo>
                  <a:lnTo>
                    <a:pt x="0" y="1861"/>
                  </a:lnTo>
                </a:path>
                <a:path w="3809" h="1905">
                  <a:moveTo>
                    <a:pt x="3722" y="1861"/>
                  </a:moveTo>
                  <a:lnTo>
                    <a:pt x="2792" y="0"/>
                  </a:lnTo>
                </a:path>
                <a:path w="3809" h="1905">
                  <a:moveTo>
                    <a:pt x="2792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26" name="object 23826"/>
            <p:cNvSpPr/>
            <p:nvPr/>
          </p:nvSpPr>
          <p:spPr>
            <a:xfrm>
              <a:off x="8457682" y="31105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827" name="object 23827"/>
          <p:cNvSpPr/>
          <p:nvPr/>
        </p:nvSpPr>
        <p:spPr>
          <a:xfrm>
            <a:off x="8333894" y="311148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1861" y="0"/>
                </a:moveTo>
                <a:lnTo>
                  <a:pt x="0" y="0"/>
                </a:lnTo>
              </a:path>
              <a:path w="1904" h="1905">
                <a:moveTo>
                  <a:pt x="0" y="1861"/>
                </a:moveTo>
                <a:lnTo>
                  <a:pt x="1861" y="18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828" name="object 23828"/>
          <p:cNvGrpSpPr/>
          <p:nvPr/>
        </p:nvGrpSpPr>
        <p:grpSpPr>
          <a:xfrm>
            <a:off x="8334824" y="3089143"/>
            <a:ext cx="131445" cy="146685"/>
            <a:chOff x="8334824" y="3089143"/>
            <a:chExt cx="131445" cy="146685"/>
          </a:xfrm>
        </p:grpSpPr>
        <p:sp>
          <p:nvSpPr>
            <p:cNvPr id="23829" name="object 23829"/>
            <p:cNvSpPr/>
            <p:nvPr/>
          </p:nvSpPr>
          <p:spPr>
            <a:xfrm>
              <a:off x="8457682" y="31124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30" name="object 23830"/>
            <p:cNvSpPr/>
            <p:nvPr/>
          </p:nvSpPr>
          <p:spPr>
            <a:xfrm>
              <a:off x="8465129" y="3127303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12099"/>
                  </a:moveTo>
                  <a:lnTo>
                    <a:pt x="0" y="5584"/>
                  </a:lnTo>
                </a:path>
                <a:path h="12700">
                  <a:moveTo>
                    <a:pt x="0" y="55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31" name="object 23831"/>
            <p:cNvSpPr/>
            <p:nvPr/>
          </p:nvSpPr>
          <p:spPr>
            <a:xfrm>
              <a:off x="8464198" y="31263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32" name="object 23832"/>
            <p:cNvSpPr/>
            <p:nvPr/>
          </p:nvSpPr>
          <p:spPr>
            <a:xfrm>
              <a:off x="8455821" y="3127303"/>
              <a:ext cx="9525" cy="104775"/>
            </a:xfrm>
            <a:custGeom>
              <a:avLst/>
              <a:gdLst/>
              <a:ahLst/>
              <a:cxnLst/>
              <a:rect l="l" t="t" r="r" b="b"/>
              <a:pathLst>
                <a:path w="9525" h="104775">
                  <a:moveTo>
                    <a:pt x="0" y="0"/>
                  </a:moveTo>
                  <a:lnTo>
                    <a:pt x="0" y="4653"/>
                  </a:lnTo>
                </a:path>
                <a:path w="9525" h="104775">
                  <a:moveTo>
                    <a:pt x="0" y="4653"/>
                  </a:moveTo>
                  <a:lnTo>
                    <a:pt x="0" y="10238"/>
                  </a:lnTo>
                </a:path>
                <a:path w="9525" h="104775">
                  <a:moveTo>
                    <a:pt x="0" y="10238"/>
                  </a:moveTo>
                  <a:lnTo>
                    <a:pt x="0" y="12099"/>
                  </a:lnTo>
                </a:path>
                <a:path w="9525" h="104775">
                  <a:moveTo>
                    <a:pt x="9307" y="92143"/>
                  </a:moveTo>
                  <a:lnTo>
                    <a:pt x="9307" y="12099"/>
                  </a:lnTo>
                </a:path>
                <a:path w="9525" h="104775">
                  <a:moveTo>
                    <a:pt x="0" y="12099"/>
                  </a:moveTo>
                  <a:lnTo>
                    <a:pt x="0" y="92143"/>
                  </a:lnTo>
                </a:path>
                <a:path w="9525" h="104775">
                  <a:moveTo>
                    <a:pt x="9307" y="104243"/>
                  </a:moveTo>
                  <a:lnTo>
                    <a:pt x="9307" y="99589"/>
                  </a:lnTo>
                </a:path>
                <a:path w="9525" h="104775">
                  <a:moveTo>
                    <a:pt x="9307" y="99589"/>
                  </a:moveTo>
                  <a:lnTo>
                    <a:pt x="9307" y="94005"/>
                  </a:lnTo>
                </a:path>
                <a:path w="9525" h="104775">
                  <a:moveTo>
                    <a:pt x="9307" y="94005"/>
                  </a:moveTo>
                  <a:lnTo>
                    <a:pt x="9307" y="92143"/>
                  </a:lnTo>
                </a:path>
                <a:path w="9525" h="104775">
                  <a:moveTo>
                    <a:pt x="0" y="92143"/>
                  </a:moveTo>
                  <a:lnTo>
                    <a:pt x="0" y="98659"/>
                  </a:lnTo>
                </a:path>
                <a:path w="9525" h="104775">
                  <a:moveTo>
                    <a:pt x="0" y="98659"/>
                  </a:moveTo>
                  <a:lnTo>
                    <a:pt x="0" y="103312"/>
                  </a:lnTo>
                </a:path>
                <a:path w="9525" h="104775">
                  <a:moveTo>
                    <a:pt x="0" y="103312"/>
                  </a:moveTo>
                  <a:lnTo>
                    <a:pt x="0" y="10424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33" name="object 23833"/>
            <p:cNvSpPr/>
            <p:nvPr/>
          </p:nvSpPr>
          <p:spPr>
            <a:xfrm>
              <a:off x="8454885" y="31263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34" name="object 23834"/>
            <p:cNvSpPr/>
            <p:nvPr/>
          </p:nvSpPr>
          <p:spPr>
            <a:xfrm>
              <a:off x="8455821" y="312637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35" name="object 23835"/>
            <p:cNvSpPr/>
            <p:nvPr/>
          </p:nvSpPr>
          <p:spPr>
            <a:xfrm>
              <a:off x="8454885" y="3125448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2794" y="927"/>
                  </a:moveTo>
                  <a:lnTo>
                    <a:pt x="2514" y="266"/>
                  </a:lnTo>
                  <a:lnTo>
                    <a:pt x="1866" y="0"/>
                  </a:lnTo>
                  <a:lnTo>
                    <a:pt x="1397" y="190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397" y="1676"/>
                  </a:lnTo>
                  <a:lnTo>
                    <a:pt x="1866" y="1866"/>
                  </a:lnTo>
                  <a:lnTo>
                    <a:pt x="2514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36" name="object 23836"/>
            <p:cNvSpPr/>
            <p:nvPr/>
          </p:nvSpPr>
          <p:spPr>
            <a:xfrm>
              <a:off x="8456752" y="3126373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0" y="0"/>
                  </a:moveTo>
                  <a:lnTo>
                    <a:pt x="3722" y="0"/>
                  </a:lnTo>
                </a:path>
                <a:path w="7620">
                  <a:moveTo>
                    <a:pt x="3722" y="0"/>
                  </a:moveTo>
                  <a:lnTo>
                    <a:pt x="744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37" name="object 23837"/>
            <p:cNvSpPr/>
            <p:nvPr/>
          </p:nvSpPr>
          <p:spPr>
            <a:xfrm>
              <a:off x="8463267" y="3125448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2781" y="927"/>
                  </a:moveTo>
                  <a:lnTo>
                    <a:pt x="2514" y="266"/>
                  </a:lnTo>
                  <a:lnTo>
                    <a:pt x="1854" y="0"/>
                  </a:lnTo>
                  <a:lnTo>
                    <a:pt x="1384" y="190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384" y="1676"/>
                  </a:lnTo>
                  <a:lnTo>
                    <a:pt x="1854" y="1866"/>
                  </a:lnTo>
                  <a:lnTo>
                    <a:pt x="2514" y="1587"/>
                  </a:lnTo>
                  <a:lnTo>
                    <a:pt x="2781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38" name="object 23838"/>
            <p:cNvSpPr/>
            <p:nvPr/>
          </p:nvSpPr>
          <p:spPr>
            <a:xfrm>
              <a:off x="8465129" y="312637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39" name="object 23839"/>
            <p:cNvSpPr/>
            <p:nvPr/>
          </p:nvSpPr>
          <p:spPr>
            <a:xfrm>
              <a:off x="8464194" y="3126375"/>
              <a:ext cx="1905" cy="106680"/>
            </a:xfrm>
            <a:custGeom>
              <a:avLst/>
              <a:gdLst/>
              <a:ahLst/>
              <a:cxnLst/>
              <a:rect l="l" t="t" r="r" b="b"/>
              <a:pathLst>
                <a:path w="1904" h="106680">
                  <a:moveTo>
                    <a:pt x="1854" y="105181"/>
                  </a:moveTo>
                  <a:lnTo>
                    <a:pt x="1587" y="104521"/>
                  </a:lnTo>
                  <a:lnTo>
                    <a:pt x="927" y="104241"/>
                  </a:lnTo>
                  <a:lnTo>
                    <a:pt x="266" y="104521"/>
                  </a:lnTo>
                  <a:lnTo>
                    <a:pt x="0" y="105181"/>
                  </a:lnTo>
                  <a:lnTo>
                    <a:pt x="266" y="105841"/>
                  </a:lnTo>
                  <a:lnTo>
                    <a:pt x="927" y="106108"/>
                  </a:lnTo>
                  <a:lnTo>
                    <a:pt x="1587" y="105841"/>
                  </a:lnTo>
                  <a:lnTo>
                    <a:pt x="1854" y="105181"/>
                  </a:lnTo>
                  <a:close/>
                </a:path>
                <a:path w="1904" h="106680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0" name="object 23840"/>
            <p:cNvSpPr/>
            <p:nvPr/>
          </p:nvSpPr>
          <p:spPr>
            <a:xfrm>
              <a:off x="8465129" y="32315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1" name="object 23841"/>
            <p:cNvSpPr/>
            <p:nvPr/>
          </p:nvSpPr>
          <p:spPr>
            <a:xfrm>
              <a:off x="8463267" y="3231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2" name="object 23842"/>
            <p:cNvSpPr/>
            <p:nvPr/>
          </p:nvSpPr>
          <p:spPr>
            <a:xfrm>
              <a:off x="8456752" y="3232478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>
                  <a:moveTo>
                    <a:pt x="7445" y="0"/>
                  </a:moveTo>
                  <a:lnTo>
                    <a:pt x="3722" y="0"/>
                  </a:lnTo>
                </a:path>
                <a:path w="7620">
                  <a:moveTo>
                    <a:pt x="372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3" name="object 23843"/>
            <p:cNvSpPr/>
            <p:nvPr/>
          </p:nvSpPr>
          <p:spPr>
            <a:xfrm>
              <a:off x="8455812" y="32315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4" name="object 23844"/>
            <p:cNvSpPr/>
            <p:nvPr/>
          </p:nvSpPr>
          <p:spPr>
            <a:xfrm>
              <a:off x="8455821" y="32315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5" name="object 23845"/>
            <p:cNvSpPr/>
            <p:nvPr/>
          </p:nvSpPr>
          <p:spPr>
            <a:xfrm>
              <a:off x="8454885" y="3230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6" name="object 23846"/>
            <p:cNvSpPr/>
            <p:nvPr/>
          </p:nvSpPr>
          <p:spPr>
            <a:xfrm>
              <a:off x="8335755" y="3126373"/>
              <a:ext cx="123189" cy="108585"/>
            </a:xfrm>
            <a:custGeom>
              <a:avLst/>
              <a:gdLst/>
              <a:ahLst/>
              <a:cxnLst/>
              <a:rect l="l" t="t" r="r" b="b"/>
              <a:pathLst>
                <a:path w="123190" h="108585">
                  <a:moveTo>
                    <a:pt x="0" y="107966"/>
                  </a:moveTo>
                  <a:lnTo>
                    <a:pt x="122858" y="107966"/>
                  </a:lnTo>
                </a:path>
                <a:path w="123190" h="108585">
                  <a:moveTo>
                    <a:pt x="120996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7" name="object 23847"/>
            <p:cNvSpPr/>
            <p:nvPr/>
          </p:nvSpPr>
          <p:spPr>
            <a:xfrm>
              <a:off x="8457682" y="3231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8" name="object 23848"/>
            <p:cNvSpPr/>
            <p:nvPr/>
          </p:nvSpPr>
          <p:spPr>
            <a:xfrm>
              <a:off x="8458614" y="32324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49" name="object 23849"/>
            <p:cNvSpPr/>
            <p:nvPr/>
          </p:nvSpPr>
          <p:spPr>
            <a:xfrm>
              <a:off x="8457682" y="32324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0" name="object 23850"/>
            <p:cNvSpPr/>
            <p:nvPr/>
          </p:nvSpPr>
          <p:spPr>
            <a:xfrm>
              <a:off x="8458614" y="32334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1" name="object 23851"/>
            <p:cNvSpPr/>
            <p:nvPr/>
          </p:nvSpPr>
          <p:spPr>
            <a:xfrm>
              <a:off x="8334819" y="3233411"/>
              <a:ext cx="125095" cy="1905"/>
            </a:xfrm>
            <a:custGeom>
              <a:avLst/>
              <a:gdLst/>
              <a:ahLst/>
              <a:cxnLst/>
              <a:rect l="l" t="t" r="r" b="b"/>
              <a:pathLst>
                <a:path w="125095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  <a:path w="125095" h="1905">
                  <a:moveTo>
                    <a:pt x="124714" y="939"/>
                  </a:moveTo>
                  <a:lnTo>
                    <a:pt x="124447" y="279"/>
                  </a:lnTo>
                  <a:lnTo>
                    <a:pt x="123786" y="0"/>
                  </a:lnTo>
                  <a:lnTo>
                    <a:pt x="123126" y="279"/>
                  </a:lnTo>
                  <a:lnTo>
                    <a:pt x="122859" y="939"/>
                  </a:lnTo>
                  <a:lnTo>
                    <a:pt x="123126" y="1587"/>
                  </a:lnTo>
                  <a:lnTo>
                    <a:pt x="123786" y="1866"/>
                  </a:lnTo>
                  <a:lnTo>
                    <a:pt x="124447" y="1587"/>
                  </a:lnTo>
                  <a:lnTo>
                    <a:pt x="12471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2" name="object 23852"/>
            <p:cNvSpPr/>
            <p:nvPr/>
          </p:nvSpPr>
          <p:spPr>
            <a:xfrm>
              <a:off x="8335755" y="32334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3" name="object 23853"/>
            <p:cNvSpPr/>
            <p:nvPr/>
          </p:nvSpPr>
          <p:spPr>
            <a:xfrm>
              <a:off x="8334824" y="32324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4" name="object 23854"/>
            <p:cNvSpPr/>
            <p:nvPr/>
          </p:nvSpPr>
          <p:spPr>
            <a:xfrm>
              <a:off x="8335755" y="32324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5" name="object 23855"/>
            <p:cNvSpPr/>
            <p:nvPr/>
          </p:nvSpPr>
          <p:spPr>
            <a:xfrm>
              <a:off x="8334824" y="3231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6" name="object 23856"/>
            <p:cNvSpPr/>
            <p:nvPr/>
          </p:nvSpPr>
          <p:spPr>
            <a:xfrm>
              <a:off x="8458614" y="3090074"/>
              <a:ext cx="3810" cy="40640"/>
            </a:xfrm>
            <a:custGeom>
              <a:avLst/>
              <a:gdLst/>
              <a:ahLst/>
              <a:cxnLst/>
              <a:rect l="l" t="t" r="r" b="b"/>
              <a:pathLst>
                <a:path w="3809" h="40639">
                  <a:moveTo>
                    <a:pt x="0" y="1861"/>
                  </a:moveTo>
                  <a:lnTo>
                    <a:pt x="0" y="36299"/>
                  </a:lnTo>
                </a:path>
                <a:path w="3809" h="40639">
                  <a:moveTo>
                    <a:pt x="0" y="37229"/>
                  </a:moveTo>
                  <a:lnTo>
                    <a:pt x="0" y="39091"/>
                  </a:lnTo>
                </a:path>
                <a:path w="3809" h="40639">
                  <a:moveTo>
                    <a:pt x="3722" y="39091"/>
                  </a:moveTo>
                  <a:lnTo>
                    <a:pt x="3722" y="37229"/>
                  </a:lnTo>
                </a:path>
                <a:path w="3809" h="40639">
                  <a:moveTo>
                    <a:pt x="3722" y="36299"/>
                  </a:moveTo>
                  <a:lnTo>
                    <a:pt x="3722" y="1861"/>
                  </a:lnTo>
                </a:path>
                <a:path w="3809" h="40639">
                  <a:moveTo>
                    <a:pt x="0" y="39091"/>
                  </a:moveTo>
                  <a:lnTo>
                    <a:pt x="0" y="40022"/>
                  </a:lnTo>
                </a:path>
                <a:path w="3809" h="40639">
                  <a:moveTo>
                    <a:pt x="3722" y="40022"/>
                  </a:moveTo>
                  <a:lnTo>
                    <a:pt x="3722" y="39091"/>
                  </a:lnTo>
                </a:path>
                <a:path w="3809" h="40639">
                  <a:moveTo>
                    <a:pt x="1861" y="0"/>
                  </a:moveTo>
                  <a:lnTo>
                    <a:pt x="279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7" name="object 23857"/>
            <p:cNvSpPr/>
            <p:nvPr/>
          </p:nvSpPr>
          <p:spPr>
            <a:xfrm>
              <a:off x="8460473" y="30891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8" name="object 23858"/>
            <p:cNvSpPr/>
            <p:nvPr/>
          </p:nvSpPr>
          <p:spPr>
            <a:xfrm>
              <a:off x="8461406" y="309007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59" name="object 23859"/>
            <p:cNvSpPr/>
            <p:nvPr/>
          </p:nvSpPr>
          <p:spPr>
            <a:xfrm>
              <a:off x="8461405" y="30900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60" name="object 23860"/>
            <p:cNvSpPr/>
            <p:nvPr/>
          </p:nvSpPr>
          <p:spPr>
            <a:xfrm>
              <a:off x="8458614" y="3091004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69">
                  <a:moveTo>
                    <a:pt x="3722" y="0"/>
                  </a:moveTo>
                  <a:lnTo>
                    <a:pt x="3722" y="930"/>
                  </a:lnTo>
                </a:path>
                <a:path w="3809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61" name="object 23861"/>
            <p:cNvSpPr/>
            <p:nvPr/>
          </p:nvSpPr>
          <p:spPr>
            <a:xfrm>
              <a:off x="8457682" y="30900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62" name="object 23862"/>
            <p:cNvSpPr/>
            <p:nvPr/>
          </p:nvSpPr>
          <p:spPr>
            <a:xfrm>
              <a:off x="8458614" y="309007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63" name="object 23863"/>
            <p:cNvSpPr/>
            <p:nvPr/>
          </p:nvSpPr>
          <p:spPr>
            <a:xfrm>
              <a:off x="8458613" y="3089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64" name="object 23864"/>
            <p:cNvSpPr/>
            <p:nvPr/>
          </p:nvSpPr>
          <p:spPr>
            <a:xfrm>
              <a:off x="8459544" y="309007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865" name="object 23865"/>
          <p:cNvSpPr/>
          <p:nvPr/>
        </p:nvSpPr>
        <p:spPr>
          <a:xfrm>
            <a:off x="7876898" y="3102173"/>
            <a:ext cx="133350" cy="116839"/>
          </a:xfrm>
          <a:custGeom>
            <a:avLst/>
            <a:gdLst/>
            <a:ahLst/>
            <a:cxnLst/>
            <a:rect l="l" t="t" r="r" b="b"/>
            <a:pathLst>
              <a:path w="133350" h="116839">
                <a:moveTo>
                  <a:pt x="133096" y="67013"/>
                </a:moveTo>
                <a:lnTo>
                  <a:pt x="132165" y="53052"/>
                </a:lnTo>
              </a:path>
              <a:path w="133350" h="116839">
                <a:moveTo>
                  <a:pt x="132165" y="53052"/>
                </a:moveTo>
                <a:lnTo>
                  <a:pt x="127512" y="40022"/>
                </a:lnTo>
              </a:path>
              <a:path w="133350" h="116839">
                <a:moveTo>
                  <a:pt x="127512" y="40022"/>
                </a:moveTo>
                <a:lnTo>
                  <a:pt x="120996" y="27922"/>
                </a:lnTo>
              </a:path>
              <a:path w="133350" h="116839">
                <a:moveTo>
                  <a:pt x="120996" y="27922"/>
                </a:moveTo>
                <a:lnTo>
                  <a:pt x="111689" y="16753"/>
                </a:lnTo>
              </a:path>
              <a:path w="133350" h="116839">
                <a:moveTo>
                  <a:pt x="111689" y="16753"/>
                </a:moveTo>
                <a:lnTo>
                  <a:pt x="99589" y="9307"/>
                </a:lnTo>
              </a:path>
              <a:path w="133350" h="116839">
                <a:moveTo>
                  <a:pt x="99589" y="9307"/>
                </a:moveTo>
                <a:lnTo>
                  <a:pt x="87490" y="2792"/>
                </a:lnTo>
              </a:path>
              <a:path w="133350" h="116839">
                <a:moveTo>
                  <a:pt x="87490" y="2792"/>
                </a:moveTo>
                <a:lnTo>
                  <a:pt x="73528" y="0"/>
                </a:lnTo>
              </a:path>
              <a:path w="133350" h="116839">
                <a:moveTo>
                  <a:pt x="73528" y="0"/>
                </a:moveTo>
                <a:lnTo>
                  <a:pt x="59567" y="0"/>
                </a:lnTo>
              </a:path>
              <a:path w="133350" h="116839">
                <a:moveTo>
                  <a:pt x="59567" y="0"/>
                </a:moveTo>
                <a:lnTo>
                  <a:pt x="46537" y="2792"/>
                </a:lnTo>
              </a:path>
              <a:path w="133350" h="116839">
                <a:moveTo>
                  <a:pt x="46537" y="2792"/>
                </a:moveTo>
                <a:lnTo>
                  <a:pt x="33506" y="8376"/>
                </a:lnTo>
              </a:path>
              <a:path w="133350" h="116839">
                <a:moveTo>
                  <a:pt x="33506" y="8376"/>
                </a:moveTo>
                <a:lnTo>
                  <a:pt x="22337" y="16753"/>
                </a:lnTo>
              </a:path>
              <a:path w="133350" h="116839">
                <a:moveTo>
                  <a:pt x="22337" y="16753"/>
                </a:moveTo>
                <a:lnTo>
                  <a:pt x="13030" y="26991"/>
                </a:lnTo>
              </a:path>
              <a:path w="133350" h="116839">
                <a:moveTo>
                  <a:pt x="13030" y="26991"/>
                </a:moveTo>
                <a:lnTo>
                  <a:pt x="5584" y="39091"/>
                </a:lnTo>
              </a:path>
              <a:path w="133350" h="116839">
                <a:moveTo>
                  <a:pt x="5584" y="39091"/>
                </a:moveTo>
                <a:lnTo>
                  <a:pt x="930" y="52121"/>
                </a:lnTo>
              </a:path>
              <a:path w="133350" h="116839">
                <a:moveTo>
                  <a:pt x="930" y="52121"/>
                </a:moveTo>
                <a:lnTo>
                  <a:pt x="0" y="66082"/>
                </a:lnTo>
              </a:path>
              <a:path w="133350" h="116839">
                <a:moveTo>
                  <a:pt x="0" y="66082"/>
                </a:moveTo>
                <a:lnTo>
                  <a:pt x="0" y="67013"/>
                </a:lnTo>
              </a:path>
              <a:path w="133350" h="116839">
                <a:moveTo>
                  <a:pt x="0" y="67013"/>
                </a:moveTo>
                <a:lnTo>
                  <a:pt x="930" y="80974"/>
                </a:lnTo>
              </a:path>
              <a:path w="133350" h="116839">
                <a:moveTo>
                  <a:pt x="930" y="80974"/>
                </a:moveTo>
                <a:lnTo>
                  <a:pt x="5584" y="94005"/>
                </a:lnTo>
              </a:path>
              <a:path w="133350" h="116839">
                <a:moveTo>
                  <a:pt x="5584" y="94005"/>
                </a:moveTo>
                <a:lnTo>
                  <a:pt x="12099" y="106104"/>
                </a:lnTo>
              </a:path>
              <a:path w="133350" h="116839">
                <a:moveTo>
                  <a:pt x="12099" y="106104"/>
                </a:moveTo>
                <a:lnTo>
                  <a:pt x="21407" y="11634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66" name="object 23866"/>
          <p:cNvSpPr/>
          <p:nvPr/>
        </p:nvSpPr>
        <p:spPr>
          <a:xfrm>
            <a:off x="7898305" y="3218517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0" y="0"/>
                </a:moveTo>
                <a:lnTo>
                  <a:pt x="12099" y="83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67" name="object 23867"/>
          <p:cNvSpPr/>
          <p:nvPr/>
        </p:nvSpPr>
        <p:spPr>
          <a:xfrm>
            <a:off x="7910405" y="3226893"/>
            <a:ext cx="66675" cy="8890"/>
          </a:xfrm>
          <a:custGeom>
            <a:avLst/>
            <a:gdLst/>
            <a:ahLst/>
            <a:cxnLst/>
            <a:rect l="l" t="t" r="r" b="b"/>
            <a:pathLst>
              <a:path w="66675" h="8889">
                <a:moveTo>
                  <a:pt x="0" y="0"/>
                </a:moveTo>
                <a:lnTo>
                  <a:pt x="12099" y="5584"/>
                </a:lnTo>
              </a:path>
              <a:path w="66675" h="8889">
                <a:moveTo>
                  <a:pt x="12099" y="5584"/>
                </a:moveTo>
                <a:lnTo>
                  <a:pt x="26060" y="8376"/>
                </a:lnTo>
              </a:path>
              <a:path w="66675" h="8889">
                <a:moveTo>
                  <a:pt x="26060" y="8376"/>
                </a:moveTo>
                <a:lnTo>
                  <a:pt x="40022" y="8376"/>
                </a:lnTo>
              </a:path>
              <a:path w="66675" h="8889">
                <a:moveTo>
                  <a:pt x="40022" y="8376"/>
                </a:moveTo>
                <a:lnTo>
                  <a:pt x="53052" y="5584"/>
                </a:lnTo>
              </a:path>
              <a:path w="66675" h="8889">
                <a:moveTo>
                  <a:pt x="53052" y="5584"/>
                </a:moveTo>
                <a:lnTo>
                  <a:pt x="660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68" name="object 23868"/>
          <p:cNvSpPr/>
          <p:nvPr/>
        </p:nvSpPr>
        <p:spPr>
          <a:xfrm>
            <a:off x="7976488" y="3208278"/>
            <a:ext cx="20955" cy="19050"/>
          </a:xfrm>
          <a:custGeom>
            <a:avLst/>
            <a:gdLst/>
            <a:ahLst/>
            <a:cxnLst/>
            <a:rect l="l" t="t" r="r" b="b"/>
            <a:pathLst>
              <a:path w="20954" h="19050">
                <a:moveTo>
                  <a:pt x="0" y="18614"/>
                </a:moveTo>
                <a:lnTo>
                  <a:pt x="11168" y="10238"/>
                </a:lnTo>
              </a:path>
              <a:path w="20954" h="19050">
                <a:moveTo>
                  <a:pt x="11168" y="10238"/>
                </a:moveTo>
                <a:lnTo>
                  <a:pt x="204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869" name="object 23869"/>
          <p:cNvGrpSpPr/>
          <p:nvPr/>
        </p:nvGrpSpPr>
        <p:grpSpPr>
          <a:xfrm>
            <a:off x="7875967" y="3102173"/>
            <a:ext cx="135255" cy="117475"/>
            <a:chOff x="7875967" y="3102173"/>
            <a:chExt cx="135255" cy="117475"/>
          </a:xfrm>
        </p:grpSpPr>
        <p:sp>
          <p:nvSpPr>
            <p:cNvPr id="23870" name="object 23870"/>
            <p:cNvSpPr/>
            <p:nvPr/>
          </p:nvSpPr>
          <p:spPr>
            <a:xfrm>
              <a:off x="7996964" y="3169187"/>
              <a:ext cx="13335" cy="39370"/>
            </a:xfrm>
            <a:custGeom>
              <a:avLst/>
              <a:gdLst/>
              <a:ahLst/>
              <a:cxnLst/>
              <a:rect l="l" t="t" r="r" b="b"/>
              <a:pathLst>
                <a:path w="13334" h="39369">
                  <a:moveTo>
                    <a:pt x="0" y="39091"/>
                  </a:moveTo>
                  <a:lnTo>
                    <a:pt x="7445" y="26991"/>
                  </a:lnTo>
                </a:path>
                <a:path w="13334" h="39369">
                  <a:moveTo>
                    <a:pt x="7445" y="26991"/>
                  </a:moveTo>
                  <a:lnTo>
                    <a:pt x="12099" y="13961"/>
                  </a:lnTo>
                </a:path>
                <a:path w="13334" h="39369">
                  <a:moveTo>
                    <a:pt x="12099" y="13961"/>
                  </a:moveTo>
                  <a:lnTo>
                    <a:pt x="130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71" name="object 23871"/>
            <p:cNvSpPr/>
            <p:nvPr/>
          </p:nvSpPr>
          <p:spPr>
            <a:xfrm>
              <a:off x="8009063" y="3168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72" name="object 23872"/>
            <p:cNvSpPr/>
            <p:nvPr/>
          </p:nvSpPr>
          <p:spPr>
            <a:xfrm>
              <a:off x="7876898" y="3103104"/>
              <a:ext cx="133350" cy="115570"/>
            </a:xfrm>
            <a:custGeom>
              <a:avLst/>
              <a:gdLst/>
              <a:ahLst/>
              <a:cxnLst/>
              <a:rect l="l" t="t" r="r" b="b"/>
              <a:pathLst>
                <a:path w="133350" h="115569">
                  <a:moveTo>
                    <a:pt x="133096" y="66082"/>
                  </a:moveTo>
                  <a:lnTo>
                    <a:pt x="131235" y="52121"/>
                  </a:lnTo>
                </a:path>
                <a:path w="133350" h="115569">
                  <a:moveTo>
                    <a:pt x="131235" y="52121"/>
                  </a:moveTo>
                  <a:lnTo>
                    <a:pt x="127512" y="39091"/>
                  </a:lnTo>
                </a:path>
                <a:path w="133350" h="115569">
                  <a:moveTo>
                    <a:pt x="127512" y="39091"/>
                  </a:moveTo>
                  <a:lnTo>
                    <a:pt x="120066" y="26991"/>
                  </a:lnTo>
                </a:path>
                <a:path w="133350" h="115569">
                  <a:moveTo>
                    <a:pt x="120066" y="26991"/>
                  </a:moveTo>
                  <a:lnTo>
                    <a:pt x="110758" y="16753"/>
                  </a:lnTo>
                </a:path>
                <a:path w="133350" h="115569">
                  <a:moveTo>
                    <a:pt x="110758" y="16753"/>
                  </a:moveTo>
                  <a:lnTo>
                    <a:pt x="99589" y="8376"/>
                  </a:lnTo>
                </a:path>
                <a:path w="133350" h="115569">
                  <a:moveTo>
                    <a:pt x="99589" y="8376"/>
                  </a:moveTo>
                  <a:lnTo>
                    <a:pt x="87490" y="2792"/>
                  </a:lnTo>
                </a:path>
                <a:path w="133350" h="115569">
                  <a:moveTo>
                    <a:pt x="87490" y="2792"/>
                  </a:moveTo>
                  <a:lnTo>
                    <a:pt x="73528" y="0"/>
                  </a:lnTo>
                </a:path>
                <a:path w="133350" h="115569">
                  <a:moveTo>
                    <a:pt x="73528" y="0"/>
                  </a:moveTo>
                  <a:lnTo>
                    <a:pt x="59567" y="0"/>
                  </a:lnTo>
                </a:path>
                <a:path w="133350" h="115569">
                  <a:moveTo>
                    <a:pt x="59567" y="0"/>
                  </a:moveTo>
                  <a:lnTo>
                    <a:pt x="46537" y="2792"/>
                  </a:lnTo>
                </a:path>
                <a:path w="133350" h="115569">
                  <a:moveTo>
                    <a:pt x="46537" y="2792"/>
                  </a:moveTo>
                  <a:lnTo>
                    <a:pt x="33506" y="8376"/>
                  </a:lnTo>
                </a:path>
                <a:path w="133350" h="115569">
                  <a:moveTo>
                    <a:pt x="33506" y="8376"/>
                  </a:moveTo>
                  <a:lnTo>
                    <a:pt x="22337" y="16753"/>
                  </a:lnTo>
                </a:path>
                <a:path w="133350" h="115569">
                  <a:moveTo>
                    <a:pt x="22337" y="16753"/>
                  </a:moveTo>
                  <a:lnTo>
                    <a:pt x="13030" y="26991"/>
                  </a:lnTo>
                </a:path>
                <a:path w="133350" h="115569">
                  <a:moveTo>
                    <a:pt x="13030" y="26991"/>
                  </a:moveTo>
                  <a:lnTo>
                    <a:pt x="5584" y="39091"/>
                  </a:lnTo>
                </a:path>
                <a:path w="133350" h="115569">
                  <a:moveTo>
                    <a:pt x="5584" y="39091"/>
                  </a:moveTo>
                  <a:lnTo>
                    <a:pt x="1861" y="52121"/>
                  </a:lnTo>
                </a:path>
                <a:path w="133350" h="115569">
                  <a:moveTo>
                    <a:pt x="1861" y="52121"/>
                  </a:moveTo>
                  <a:lnTo>
                    <a:pt x="0" y="66082"/>
                  </a:lnTo>
                </a:path>
                <a:path w="133350" h="115569">
                  <a:moveTo>
                    <a:pt x="0" y="66082"/>
                  </a:moveTo>
                  <a:lnTo>
                    <a:pt x="1861" y="79113"/>
                  </a:lnTo>
                </a:path>
                <a:path w="133350" h="115569">
                  <a:moveTo>
                    <a:pt x="1861" y="79113"/>
                  </a:moveTo>
                  <a:lnTo>
                    <a:pt x="5584" y="93074"/>
                  </a:lnTo>
                </a:path>
                <a:path w="133350" h="115569">
                  <a:moveTo>
                    <a:pt x="5584" y="93074"/>
                  </a:moveTo>
                  <a:lnTo>
                    <a:pt x="13030" y="105174"/>
                  </a:lnTo>
                </a:path>
                <a:path w="133350" h="115569">
                  <a:moveTo>
                    <a:pt x="13030" y="105174"/>
                  </a:moveTo>
                  <a:lnTo>
                    <a:pt x="22337" y="11541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873" name="object 23873"/>
          <p:cNvSpPr/>
          <p:nvPr/>
        </p:nvSpPr>
        <p:spPr>
          <a:xfrm>
            <a:off x="7899236" y="3218517"/>
            <a:ext cx="11430" cy="7620"/>
          </a:xfrm>
          <a:custGeom>
            <a:avLst/>
            <a:gdLst/>
            <a:ahLst/>
            <a:cxnLst/>
            <a:rect l="l" t="t" r="r" b="b"/>
            <a:pathLst>
              <a:path w="11429" h="7619">
                <a:moveTo>
                  <a:pt x="0" y="0"/>
                </a:moveTo>
                <a:lnTo>
                  <a:pt x="11168" y="74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74" name="object 23874"/>
          <p:cNvSpPr/>
          <p:nvPr/>
        </p:nvSpPr>
        <p:spPr>
          <a:xfrm>
            <a:off x="7910405" y="3225962"/>
            <a:ext cx="66675" cy="8890"/>
          </a:xfrm>
          <a:custGeom>
            <a:avLst/>
            <a:gdLst/>
            <a:ahLst/>
            <a:cxnLst/>
            <a:rect l="l" t="t" r="r" b="b"/>
            <a:pathLst>
              <a:path w="66675" h="8889">
                <a:moveTo>
                  <a:pt x="0" y="0"/>
                </a:moveTo>
                <a:lnTo>
                  <a:pt x="13030" y="5584"/>
                </a:lnTo>
              </a:path>
              <a:path w="66675" h="8889">
                <a:moveTo>
                  <a:pt x="13030" y="5584"/>
                </a:moveTo>
                <a:lnTo>
                  <a:pt x="26060" y="8376"/>
                </a:lnTo>
              </a:path>
              <a:path w="66675" h="8889">
                <a:moveTo>
                  <a:pt x="26060" y="8376"/>
                </a:moveTo>
                <a:lnTo>
                  <a:pt x="40022" y="8376"/>
                </a:lnTo>
              </a:path>
              <a:path w="66675" h="8889">
                <a:moveTo>
                  <a:pt x="40022" y="8376"/>
                </a:moveTo>
                <a:lnTo>
                  <a:pt x="53983" y="5584"/>
                </a:lnTo>
              </a:path>
              <a:path w="66675" h="8889">
                <a:moveTo>
                  <a:pt x="53983" y="5584"/>
                </a:moveTo>
                <a:lnTo>
                  <a:pt x="660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75" name="object 23875"/>
          <p:cNvSpPr/>
          <p:nvPr/>
        </p:nvSpPr>
        <p:spPr>
          <a:xfrm>
            <a:off x="7976488" y="3208278"/>
            <a:ext cx="20955" cy="17780"/>
          </a:xfrm>
          <a:custGeom>
            <a:avLst/>
            <a:gdLst/>
            <a:ahLst/>
            <a:cxnLst/>
            <a:rect l="l" t="t" r="r" b="b"/>
            <a:pathLst>
              <a:path w="20954" h="17780">
                <a:moveTo>
                  <a:pt x="0" y="17684"/>
                </a:moveTo>
                <a:lnTo>
                  <a:pt x="11168" y="10238"/>
                </a:lnTo>
              </a:path>
              <a:path w="20954" h="17780">
                <a:moveTo>
                  <a:pt x="11168" y="10238"/>
                </a:moveTo>
                <a:lnTo>
                  <a:pt x="204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76" name="object 23876"/>
          <p:cNvSpPr/>
          <p:nvPr/>
        </p:nvSpPr>
        <p:spPr>
          <a:xfrm>
            <a:off x="7996964" y="3169187"/>
            <a:ext cx="13335" cy="39370"/>
          </a:xfrm>
          <a:custGeom>
            <a:avLst/>
            <a:gdLst/>
            <a:ahLst/>
            <a:cxnLst/>
            <a:rect l="l" t="t" r="r" b="b"/>
            <a:pathLst>
              <a:path w="13334" h="39369">
                <a:moveTo>
                  <a:pt x="0" y="39091"/>
                </a:moveTo>
                <a:lnTo>
                  <a:pt x="7445" y="26991"/>
                </a:lnTo>
              </a:path>
              <a:path w="13334" h="39369">
                <a:moveTo>
                  <a:pt x="7445" y="26991"/>
                </a:moveTo>
                <a:lnTo>
                  <a:pt x="11168" y="13030"/>
                </a:lnTo>
              </a:path>
              <a:path w="13334" h="39369">
                <a:moveTo>
                  <a:pt x="11168" y="1303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77" name="object 23877"/>
          <p:cNvSpPr/>
          <p:nvPr/>
        </p:nvSpPr>
        <p:spPr>
          <a:xfrm>
            <a:off x="8033263" y="3102173"/>
            <a:ext cx="134620" cy="116839"/>
          </a:xfrm>
          <a:custGeom>
            <a:avLst/>
            <a:gdLst/>
            <a:ahLst/>
            <a:cxnLst/>
            <a:rect l="l" t="t" r="r" b="b"/>
            <a:pathLst>
              <a:path w="134620" h="116839">
                <a:moveTo>
                  <a:pt x="134027" y="67013"/>
                </a:moveTo>
                <a:lnTo>
                  <a:pt x="132165" y="53052"/>
                </a:lnTo>
              </a:path>
              <a:path w="134620" h="116839">
                <a:moveTo>
                  <a:pt x="132165" y="53052"/>
                </a:moveTo>
                <a:lnTo>
                  <a:pt x="128442" y="40022"/>
                </a:lnTo>
              </a:path>
              <a:path w="134620" h="116839">
                <a:moveTo>
                  <a:pt x="128442" y="40022"/>
                </a:moveTo>
                <a:lnTo>
                  <a:pt x="120996" y="27922"/>
                </a:lnTo>
              </a:path>
              <a:path w="134620" h="116839">
                <a:moveTo>
                  <a:pt x="120996" y="27922"/>
                </a:moveTo>
                <a:lnTo>
                  <a:pt x="111689" y="16753"/>
                </a:lnTo>
              </a:path>
              <a:path w="134620" h="116839">
                <a:moveTo>
                  <a:pt x="111689" y="16753"/>
                </a:moveTo>
                <a:lnTo>
                  <a:pt x="100520" y="9307"/>
                </a:lnTo>
              </a:path>
              <a:path w="134620" h="116839">
                <a:moveTo>
                  <a:pt x="100520" y="9307"/>
                </a:moveTo>
                <a:lnTo>
                  <a:pt x="87490" y="2792"/>
                </a:lnTo>
              </a:path>
              <a:path w="134620" h="116839">
                <a:moveTo>
                  <a:pt x="87490" y="2792"/>
                </a:moveTo>
                <a:lnTo>
                  <a:pt x="74459" y="0"/>
                </a:lnTo>
              </a:path>
              <a:path w="134620" h="116839">
                <a:moveTo>
                  <a:pt x="74459" y="0"/>
                </a:moveTo>
                <a:lnTo>
                  <a:pt x="60498" y="0"/>
                </a:lnTo>
              </a:path>
              <a:path w="134620" h="116839">
                <a:moveTo>
                  <a:pt x="60498" y="0"/>
                </a:moveTo>
                <a:lnTo>
                  <a:pt x="46537" y="2792"/>
                </a:lnTo>
              </a:path>
              <a:path w="134620" h="116839">
                <a:moveTo>
                  <a:pt x="46537" y="2792"/>
                </a:moveTo>
                <a:lnTo>
                  <a:pt x="33506" y="8376"/>
                </a:lnTo>
              </a:path>
              <a:path w="134620" h="116839">
                <a:moveTo>
                  <a:pt x="33506" y="8376"/>
                </a:moveTo>
                <a:lnTo>
                  <a:pt x="22337" y="16753"/>
                </a:lnTo>
              </a:path>
              <a:path w="134620" h="116839">
                <a:moveTo>
                  <a:pt x="22337" y="16753"/>
                </a:moveTo>
                <a:lnTo>
                  <a:pt x="13030" y="26991"/>
                </a:lnTo>
              </a:path>
              <a:path w="134620" h="116839">
                <a:moveTo>
                  <a:pt x="13030" y="26991"/>
                </a:moveTo>
                <a:lnTo>
                  <a:pt x="6515" y="39091"/>
                </a:lnTo>
              </a:path>
              <a:path w="134620" h="116839">
                <a:moveTo>
                  <a:pt x="6515" y="39091"/>
                </a:moveTo>
                <a:lnTo>
                  <a:pt x="1861" y="52121"/>
                </a:lnTo>
              </a:path>
              <a:path w="134620" h="116839">
                <a:moveTo>
                  <a:pt x="1861" y="52121"/>
                </a:moveTo>
                <a:lnTo>
                  <a:pt x="0" y="66082"/>
                </a:lnTo>
              </a:path>
              <a:path w="134620" h="116839">
                <a:moveTo>
                  <a:pt x="0" y="66082"/>
                </a:moveTo>
                <a:lnTo>
                  <a:pt x="0" y="67013"/>
                </a:lnTo>
              </a:path>
              <a:path w="134620" h="116839">
                <a:moveTo>
                  <a:pt x="0" y="67013"/>
                </a:moveTo>
                <a:lnTo>
                  <a:pt x="1861" y="80974"/>
                </a:lnTo>
              </a:path>
              <a:path w="134620" h="116839">
                <a:moveTo>
                  <a:pt x="1861" y="80974"/>
                </a:moveTo>
                <a:lnTo>
                  <a:pt x="6515" y="94005"/>
                </a:lnTo>
              </a:path>
              <a:path w="134620" h="116839">
                <a:moveTo>
                  <a:pt x="6515" y="94005"/>
                </a:moveTo>
                <a:lnTo>
                  <a:pt x="13030" y="106104"/>
                </a:lnTo>
              </a:path>
              <a:path w="134620" h="116839">
                <a:moveTo>
                  <a:pt x="13030" y="106104"/>
                </a:moveTo>
                <a:lnTo>
                  <a:pt x="22337" y="11634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78" name="object 23878"/>
          <p:cNvSpPr/>
          <p:nvPr/>
        </p:nvSpPr>
        <p:spPr>
          <a:xfrm>
            <a:off x="8055601" y="3218517"/>
            <a:ext cx="11430" cy="8890"/>
          </a:xfrm>
          <a:custGeom>
            <a:avLst/>
            <a:gdLst/>
            <a:ahLst/>
            <a:cxnLst/>
            <a:rect l="l" t="t" r="r" b="b"/>
            <a:pathLst>
              <a:path w="11429" h="8889">
                <a:moveTo>
                  <a:pt x="0" y="0"/>
                </a:moveTo>
                <a:lnTo>
                  <a:pt x="11168" y="83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79" name="object 23879"/>
          <p:cNvSpPr/>
          <p:nvPr/>
        </p:nvSpPr>
        <p:spPr>
          <a:xfrm>
            <a:off x="8066770" y="3226893"/>
            <a:ext cx="67310" cy="8890"/>
          </a:xfrm>
          <a:custGeom>
            <a:avLst/>
            <a:gdLst/>
            <a:ahLst/>
            <a:cxnLst/>
            <a:rect l="l" t="t" r="r" b="b"/>
            <a:pathLst>
              <a:path w="67309" h="8889">
                <a:moveTo>
                  <a:pt x="0" y="0"/>
                </a:moveTo>
                <a:lnTo>
                  <a:pt x="13030" y="5584"/>
                </a:lnTo>
              </a:path>
              <a:path w="67309" h="8889">
                <a:moveTo>
                  <a:pt x="13030" y="5584"/>
                </a:moveTo>
                <a:lnTo>
                  <a:pt x="26060" y="8376"/>
                </a:lnTo>
              </a:path>
              <a:path w="67309" h="8889">
                <a:moveTo>
                  <a:pt x="26060" y="8376"/>
                </a:moveTo>
                <a:lnTo>
                  <a:pt x="40022" y="8376"/>
                </a:lnTo>
              </a:path>
              <a:path w="67309" h="8889">
                <a:moveTo>
                  <a:pt x="40022" y="8376"/>
                </a:moveTo>
                <a:lnTo>
                  <a:pt x="53983" y="5584"/>
                </a:lnTo>
              </a:path>
              <a:path w="67309" h="8889">
                <a:moveTo>
                  <a:pt x="53983" y="5584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80" name="object 23880"/>
          <p:cNvSpPr/>
          <p:nvPr/>
        </p:nvSpPr>
        <p:spPr>
          <a:xfrm>
            <a:off x="8133784" y="3208278"/>
            <a:ext cx="20955" cy="19050"/>
          </a:xfrm>
          <a:custGeom>
            <a:avLst/>
            <a:gdLst/>
            <a:ahLst/>
            <a:cxnLst/>
            <a:rect l="l" t="t" r="r" b="b"/>
            <a:pathLst>
              <a:path w="20954" h="19050">
                <a:moveTo>
                  <a:pt x="0" y="18614"/>
                </a:moveTo>
                <a:lnTo>
                  <a:pt x="11168" y="10238"/>
                </a:lnTo>
              </a:path>
              <a:path w="20954" h="19050">
                <a:moveTo>
                  <a:pt x="11168" y="10238"/>
                </a:moveTo>
                <a:lnTo>
                  <a:pt x="204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881" name="object 23881"/>
          <p:cNvGrpSpPr/>
          <p:nvPr/>
        </p:nvGrpSpPr>
        <p:grpSpPr>
          <a:xfrm>
            <a:off x="8033263" y="3102173"/>
            <a:ext cx="135255" cy="117475"/>
            <a:chOff x="8033263" y="3102173"/>
            <a:chExt cx="135255" cy="117475"/>
          </a:xfrm>
        </p:grpSpPr>
        <p:sp>
          <p:nvSpPr>
            <p:cNvPr id="23882" name="object 23882"/>
            <p:cNvSpPr/>
            <p:nvPr/>
          </p:nvSpPr>
          <p:spPr>
            <a:xfrm>
              <a:off x="8154260" y="3169187"/>
              <a:ext cx="13335" cy="39370"/>
            </a:xfrm>
            <a:custGeom>
              <a:avLst/>
              <a:gdLst/>
              <a:ahLst/>
              <a:cxnLst/>
              <a:rect l="l" t="t" r="r" b="b"/>
              <a:pathLst>
                <a:path w="13334" h="39369">
                  <a:moveTo>
                    <a:pt x="0" y="39091"/>
                  </a:moveTo>
                  <a:lnTo>
                    <a:pt x="7445" y="26991"/>
                  </a:lnTo>
                </a:path>
                <a:path w="13334" h="39369">
                  <a:moveTo>
                    <a:pt x="7445" y="26991"/>
                  </a:moveTo>
                  <a:lnTo>
                    <a:pt x="11168" y="13961"/>
                  </a:lnTo>
                </a:path>
                <a:path w="13334" h="39369">
                  <a:moveTo>
                    <a:pt x="11168" y="13961"/>
                  </a:moveTo>
                  <a:lnTo>
                    <a:pt x="130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83" name="object 23883"/>
            <p:cNvSpPr/>
            <p:nvPr/>
          </p:nvSpPr>
          <p:spPr>
            <a:xfrm>
              <a:off x="8166360" y="3168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84" name="object 23884"/>
            <p:cNvSpPr/>
            <p:nvPr/>
          </p:nvSpPr>
          <p:spPr>
            <a:xfrm>
              <a:off x="8034194" y="3103104"/>
              <a:ext cx="132715" cy="115570"/>
            </a:xfrm>
            <a:custGeom>
              <a:avLst/>
              <a:gdLst/>
              <a:ahLst/>
              <a:cxnLst/>
              <a:rect l="l" t="t" r="r" b="b"/>
              <a:pathLst>
                <a:path w="132715" h="115569">
                  <a:moveTo>
                    <a:pt x="132165" y="66082"/>
                  </a:moveTo>
                  <a:lnTo>
                    <a:pt x="131235" y="52121"/>
                  </a:lnTo>
                </a:path>
                <a:path w="132715" h="115569">
                  <a:moveTo>
                    <a:pt x="131235" y="52121"/>
                  </a:moveTo>
                  <a:lnTo>
                    <a:pt x="126581" y="39091"/>
                  </a:lnTo>
                </a:path>
                <a:path w="132715" h="115569">
                  <a:moveTo>
                    <a:pt x="126581" y="39091"/>
                  </a:moveTo>
                  <a:lnTo>
                    <a:pt x="120066" y="26991"/>
                  </a:lnTo>
                </a:path>
                <a:path w="132715" h="115569">
                  <a:moveTo>
                    <a:pt x="120066" y="26991"/>
                  </a:moveTo>
                  <a:lnTo>
                    <a:pt x="110758" y="16753"/>
                  </a:lnTo>
                </a:path>
                <a:path w="132715" h="115569">
                  <a:moveTo>
                    <a:pt x="110758" y="16753"/>
                  </a:moveTo>
                  <a:lnTo>
                    <a:pt x="99589" y="8376"/>
                  </a:lnTo>
                </a:path>
                <a:path w="132715" h="115569">
                  <a:moveTo>
                    <a:pt x="99589" y="8376"/>
                  </a:moveTo>
                  <a:lnTo>
                    <a:pt x="86559" y="2792"/>
                  </a:lnTo>
                </a:path>
                <a:path w="132715" h="115569">
                  <a:moveTo>
                    <a:pt x="86559" y="2792"/>
                  </a:moveTo>
                  <a:lnTo>
                    <a:pt x="73528" y="0"/>
                  </a:lnTo>
                </a:path>
                <a:path w="132715" h="115569">
                  <a:moveTo>
                    <a:pt x="73528" y="0"/>
                  </a:moveTo>
                  <a:lnTo>
                    <a:pt x="59567" y="0"/>
                  </a:lnTo>
                </a:path>
                <a:path w="132715" h="115569">
                  <a:moveTo>
                    <a:pt x="59567" y="0"/>
                  </a:moveTo>
                  <a:lnTo>
                    <a:pt x="45606" y="2792"/>
                  </a:lnTo>
                </a:path>
                <a:path w="132715" h="115569">
                  <a:moveTo>
                    <a:pt x="45606" y="2792"/>
                  </a:moveTo>
                  <a:lnTo>
                    <a:pt x="33506" y="8376"/>
                  </a:lnTo>
                </a:path>
                <a:path w="132715" h="115569">
                  <a:moveTo>
                    <a:pt x="33506" y="8376"/>
                  </a:moveTo>
                  <a:lnTo>
                    <a:pt x="22337" y="16753"/>
                  </a:lnTo>
                </a:path>
                <a:path w="132715" h="115569">
                  <a:moveTo>
                    <a:pt x="22337" y="16753"/>
                  </a:moveTo>
                  <a:lnTo>
                    <a:pt x="13030" y="26991"/>
                  </a:lnTo>
                </a:path>
                <a:path w="132715" h="115569">
                  <a:moveTo>
                    <a:pt x="13030" y="26991"/>
                  </a:moveTo>
                  <a:lnTo>
                    <a:pt x="5584" y="39091"/>
                  </a:lnTo>
                </a:path>
                <a:path w="132715" h="115569">
                  <a:moveTo>
                    <a:pt x="5584" y="39091"/>
                  </a:moveTo>
                  <a:lnTo>
                    <a:pt x="1861" y="52121"/>
                  </a:lnTo>
                </a:path>
                <a:path w="132715" h="115569">
                  <a:moveTo>
                    <a:pt x="1861" y="52121"/>
                  </a:moveTo>
                  <a:lnTo>
                    <a:pt x="0" y="66082"/>
                  </a:lnTo>
                </a:path>
                <a:path w="132715" h="115569">
                  <a:moveTo>
                    <a:pt x="0" y="66082"/>
                  </a:moveTo>
                  <a:lnTo>
                    <a:pt x="1861" y="79113"/>
                  </a:lnTo>
                </a:path>
                <a:path w="132715" h="115569">
                  <a:moveTo>
                    <a:pt x="1861" y="79113"/>
                  </a:moveTo>
                  <a:lnTo>
                    <a:pt x="5584" y="93074"/>
                  </a:lnTo>
                </a:path>
                <a:path w="132715" h="115569">
                  <a:moveTo>
                    <a:pt x="5584" y="93074"/>
                  </a:moveTo>
                  <a:lnTo>
                    <a:pt x="13030" y="105174"/>
                  </a:lnTo>
                </a:path>
                <a:path w="132715" h="115569">
                  <a:moveTo>
                    <a:pt x="13030" y="105174"/>
                  </a:moveTo>
                  <a:lnTo>
                    <a:pt x="22337" y="11541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885" name="object 23885"/>
          <p:cNvSpPr/>
          <p:nvPr/>
        </p:nvSpPr>
        <p:spPr>
          <a:xfrm>
            <a:off x="8056532" y="3218517"/>
            <a:ext cx="11430" cy="7620"/>
          </a:xfrm>
          <a:custGeom>
            <a:avLst/>
            <a:gdLst/>
            <a:ahLst/>
            <a:cxnLst/>
            <a:rect l="l" t="t" r="r" b="b"/>
            <a:pathLst>
              <a:path w="11429" h="7619">
                <a:moveTo>
                  <a:pt x="0" y="0"/>
                </a:moveTo>
                <a:lnTo>
                  <a:pt x="11168" y="74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86" name="object 23886"/>
          <p:cNvSpPr/>
          <p:nvPr/>
        </p:nvSpPr>
        <p:spPr>
          <a:xfrm>
            <a:off x="8067701" y="3225962"/>
            <a:ext cx="66675" cy="8890"/>
          </a:xfrm>
          <a:custGeom>
            <a:avLst/>
            <a:gdLst/>
            <a:ahLst/>
            <a:cxnLst/>
            <a:rect l="l" t="t" r="r" b="b"/>
            <a:pathLst>
              <a:path w="66675" h="8889">
                <a:moveTo>
                  <a:pt x="0" y="0"/>
                </a:moveTo>
                <a:lnTo>
                  <a:pt x="12099" y="5584"/>
                </a:lnTo>
              </a:path>
              <a:path w="66675" h="8889">
                <a:moveTo>
                  <a:pt x="12099" y="5584"/>
                </a:moveTo>
                <a:lnTo>
                  <a:pt x="26060" y="8376"/>
                </a:lnTo>
              </a:path>
              <a:path w="66675" h="8889">
                <a:moveTo>
                  <a:pt x="26060" y="8376"/>
                </a:moveTo>
                <a:lnTo>
                  <a:pt x="40022" y="8376"/>
                </a:lnTo>
              </a:path>
              <a:path w="66675" h="8889">
                <a:moveTo>
                  <a:pt x="40022" y="8376"/>
                </a:moveTo>
                <a:lnTo>
                  <a:pt x="53052" y="5584"/>
                </a:lnTo>
              </a:path>
              <a:path w="66675" h="8889">
                <a:moveTo>
                  <a:pt x="53052" y="5584"/>
                </a:moveTo>
                <a:lnTo>
                  <a:pt x="660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87" name="object 23887"/>
          <p:cNvSpPr/>
          <p:nvPr/>
        </p:nvSpPr>
        <p:spPr>
          <a:xfrm>
            <a:off x="8133784" y="3208278"/>
            <a:ext cx="20955" cy="17780"/>
          </a:xfrm>
          <a:custGeom>
            <a:avLst/>
            <a:gdLst/>
            <a:ahLst/>
            <a:cxnLst/>
            <a:rect l="l" t="t" r="r" b="b"/>
            <a:pathLst>
              <a:path w="20954" h="17780">
                <a:moveTo>
                  <a:pt x="0" y="17684"/>
                </a:moveTo>
                <a:lnTo>
                  <a:pt x="11168" y="10238"/>
                </a:lnTo>
              </a:path>
              <a:path w="20954" h="17780">
                <a:moveTo>
                  <a:pt x="11168" y="10238"/>
                </a:moveTo>
                <a:lnTo>
                  <a:pt x="204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88" name="object 23888"/>
          <p:cNvSpPr/>
          <p:nvPr/>
        </p:nvSpPr>
        <p:spPr>
          <a:xfrm>
            <a:off x="8154260" y="3169187"/>
            <a:ext cx="12700" cy="39370"/>
          </a:xfrm>
          <a:custGeom>
            <a:avLst/>
            <a:gdLst/>
            <a:ahLst/>
            <a:cxnLst/>
            <a:rect l="l" t="t" r="r" b="b"/>
            <a:pathLst>
              <a:path w="12700" h="39369">
                <a:moveTo>
                  <a:pt x="0" y="39091"/>
                </a:moveTo>
                <a:lnTo>
                  <a:pt x="6515" y="26991"/>
                </a:lnTo>
              </a:path>
              <a:path w="12700" h="39369">
                <a:moveTo>
                  <a:pt x="6515" y="26991"/>
                </a:moveTo>
                <a:lnTo>
                  <a:pt x="11168" y="13030"/>
                </a:lnTo>
              </a:path>
              <a:path w="12700" h="39369">
                <a:moveTo>
                  <a:pt x="11168" y="13030"/>
                </a:moveTo>
                <a:lnTo>
                  <a:pt x="120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89" name="object 23889"/>
          <p:cNvSpPr/>
          <p:nvPr/>
        </p:nvSpPr>
        <p:spPr>
          <a:xfrm>
            <a:off x="8609394" y="3102173"/>
            <a:ext cx="133350" cy="116839"/>
          </a:xfrm>
          <a:custGeom>
            <a:avLst/>
            <a:gdLst/>
            <a:ahLst/>
            <a:cxnLst/>
            <a:rect l="l" t="t" r="r" b="b"/>
            <a:pathLst>
              <a:path w="133350" h="116839">
                <a:moveTo>
                  <a:pt x="133096" y="67013"/>
                </a:moveTo>
                <a:lnTo>
                  <a:pt x="132165" y="53052"/>
                </a:lnTo>
              </a:path>
              <a:path w="133350" h="116839">
                <a:moveTo>
                  <a:pt x="132165" y="53052"/>
                </a:moveTo>
                <a:lnTo>
                  <a:pt x="127512" y="40022"/>
                </a:lnTo>
              </a:path>
              <a:path w="133350" h="116839">
                <a:moveTo>
                  <a:pt x="127512" y="40022"/>
                </a:moveTo>
                <a:lnTo>
                  <a:pt x="120996" y="27922"/>
                </a:lnTo>
              </a:path>
              <a:path w="133350" h="116839">
                <a:moveTo>
                  <a:pt x="120996" y="27922"/>
                </a:moveTo>
                <a:lnTo>
                  <a:pt x="111689" y="16753"/>
                </a:lnTo>
              </a:path>
              <a:path w="133350" h="116839">
                <a:moveTo>
                  <a:pt x="111689" y="16753"/>
                </a:moveTo>
                <a:lnTo>
                  <a:pt x="99589" y="9307"/>
                </a:lnTo>
              </a:path>
              <a:path w="133350" h="116839">
                <a:moveTo>
                  <a:pt x="99589" y="9307"/>
                </a:moveTo>
                <a:lnTo>
                  <a:pt x="87490" y="2792"/>
                </a:lnTo>
              </a:path>
              <a:path w="133350" h="116839">
                <a:moveTo>
                  <a:pt x="87490" y="2792"/>
                </a:moveTo>
                <a:lnTo>
                  <a:pt x="73528" y="0"/>
                </a:lnTo>
              </a:path>
              <a:path w="133350" h="116839">
                <a:moveTo>
                  <a:pt x="73528" y="0"/>
                </a:moveTo>
                <a:lnTo>
                  <a:pt x="59567" y="0"/>
                </a:lnTo>
              </a:path>
              <a:path w="133350" h="116839">
                <a:moveTo>
                  <a:pt x="59567" y="0"/>
                </a:moveTo>
                <a:lnTo>
                  <a:pt x="46537" y="2792"/>
                </a:lnTo>
              </a:path>
              <a:path w="133350" h="116839">
                <a:moveTo>
                  <a:pt x="46537" y="2792"/>
                </a:moveTo>
                <a:lnTo>
                  <a:pt x="33506" y="8376"/>
                </a:lnTo>
              </a:path>
              <a:path w="133350" h="116839">
                <a:moveTo>
                  <a:pt x="33506" y="8376"/>
                </a:moveTo>
                <a:lnTo>
                  <a:pt x="22337" y="16753"/>
                </a:lnTo>
              </a:path>
              <a:path w="133350" h="116839">
                <a:moveTo>
                  <a:pt x="22337" y="16753"/>
                </a:moveTo>
                <a:lnTo>
                  <a:pt x="13030" y="26991"/>
                </a:lnTo>
              </a:path>
              <a:path w="133350" h="116839">
                <a:moveTo>
                  <a:pt x="13030" y="26991"/>
                </a:moveTo>
                <a:lnTo>
                  <a:pt x="5584" y="39091"/>
                </a:lnTo>
              </a:path>
              <a:path w="133350" h="116839">
                <a:moveTo>
                  <a:pt x="5584" y="39091"/>
                </a:moveTo>
                <a:lnTo>
                  <a:pt x="930" y="52121"/>
                </a:lnTo>
              </a:path>
              <a:path w="133350" h="116839">
                <a:moveTo>
                  <a:pt x="930" y="52121"/>
                </a:moveTo>
                <a:lnTo>
                  <a:pt x="0" y="66082"/>
                </a:lnTo>
              </a:path>
              <a:path w="133350" h="116839">
                <a:moveTo>
                  <a:pt x="0" y="66082"/>
                </a:moveTo>
                <a:lnTo>
                  <a:pt x="0" y="67013"/>
                </a:lnTo>
              </a:path>
              <a:path w="133350" h="116839">
                <a:moveTo>
                  <a:pt x="0" y="67013"/>
                </a:moveTo>
                <a:lnTo>
                  <a:pt x="930" y="80974"/>
                </a:lnTo>
              </a:path>
              <a:path w="133350" h="116839">
                <a:moveTo>
                  <a:pt x="930" y="80974"/>
                </a:moveTo>
                <a:lnTo>
                  <a:pt x="5584" y="94005"/>
                </a:lnTo>
              </a:path>
              <a:path w="133350" h="116839">
                <a:moveTo>
                  <a:pt x="5584" y="94005"/>
                </a:moveTo>
                <a:lnTo>
                  <a:pt x="12099" y="106104"/>
                </a:lnTo>
              </a:path>
              <a:path w="133350" h="116839">
                <a:moveTo>
                  <a:pt x="12099" y="106104"/>
                </a:moveTo>
                <a:lnTo>
                  <a:pt x="21407" y="11634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90" name="object 23890"/>
          <p:cNvSpPr/>
          <p:nvPr/>
        </p:nvSpPr>
        <p:spPr>
          <a:xfrm>
            <a:off x="8630801" y="3218517"/>
            <a:ext cx="11430" cy="8890"/>
          </a:xfrm>
          <a:custGeom>
            <a:avLst/>
            <a:gdLst/>
            <a:ahLst/>
            <a:cxnLst/>
            <a:rect l="l" t="t" r="r" b="b"/>
            <a:pathLst>
              <a:path w="11429" h="8889">
                <a:moveTo>
                  <a:pt x="0" y="0"/>
                </a:moveTo>
                <a:lnTo>
                  <a:pt x="11168" y="83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91" name="object 23891"/>
          <p:cNvSpPr/>
          <p:nvPr/>
        </p:nvSpPr>
        <p:spPr>
          <a:xfrm>
            <a:off x="8641970" y="3226893"/>
            <a:ext cx="67310" cy="8890"/>
          </a:xfrm>
          <a:custGeom>
            <a:avLst/>
            <a:gdLst/>
            <a:ahLst/>
            <a:cxnLst/>
            <a:rect l="l" t="t" r="r" b="b"/>
            <a:pathLst>
              <a:path w="67309" h="8889">
                <a:moveTo>
                  <a:pt x="0" y="0"/>
                </a:moveTo>
                <a:lnTo>
                  <a:pt x="13030" y="5584"/>
                </a:lnTo>
              </a:path>
              <a:path w="67309" h="8889">
                <a:moveTo>
                  <a:pt x="13030" y="5584"/>
                </a:moveTo>
                <a:lnTo>
                  <a:pt x="26991" y="8376"/>
                </a:lnTo>
              </a:path>
              <a:path w="67309" h="8889">
                <a:moveTo>
                  <a:pt x="26991" y="8376"/>
                </a:moveTo>
                <a:lnTo>
                  <a:pt x="40952" y="8376"/>
                </a:lnTo>
              </a:path>
              <a:path w="67309" h="8889">
                <a:moveTo>
                  <a:pt x="40952" y="8376"/>
                </a:moveTo>
                <a:lnTo>
                  <a:pt x="53983" y="5584"/>
                </a:lnTo>
              </a:path>
              <a:path w="67309" h="8889">
                <a:moveTo>
                  <a:pt x="53983" y="5584"/>
                </a:moveTo>
                <a:lnTo>
                  <a:pt x="670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92" name="object 23892"/>
          <p:cNvSpPr/>
          <p:nvPr/>
        </p:nvSpPr>
        <p:spPr>
          <a:xfrm>
            <a:off x="8708984" y="3208278"/>
            <a:ext cx="20955" cy="19050"/>
          </a:xfrm>
          <a:custGeom>
            <a:avLst/>
            <a:gdLst/>
            <a:ahLst/>
            <a:cxnLst/>
            <a:rect l="l" t="t" r="r" b="b"/>
            <a:pathLst>
              <a:path w="20954" h="19050">
                <a:moveTo>
                  <a:pt x="0" y="18614"/>
                </a:moveTo>
                <a:lnTo>
                  <a:pt x="11168" y="10238"/>
                </a:lnTo>
              </a:path>
              <a:path w="20954" h="19050">
                <a:moveTo>
                  <a:pt x="11168" y="10238"/>
                </a:moveTo>
                <a:lnTo>
                  <a:pt x="204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893" name="object 23893"/>
          <p:cNvGrpSpPr/>
          <p:nvPr/>
        </p:nvGrpSpPr>
        <p:grpSpPr>
          <a:xfrm>
            <a:off x="8608464" y="3102173"/>
            <a:ext cx="135255" cy="117475"/>
            <a:chOff x="8608464" y="3102173"/>
            <a:chExt cx="135255" cy="117475"/>
          </a:xfrm>
        </p:grpSpPr>
        <p:sp>
          <p:nvSpPr>
            <p:cNvPr id="23894" name="object 23894"/>
            <p:cNvSpPr/>
            <p:nvPr/>
          </p:nvSpPr>
          <p:spPr>
            <a:xfrm>
              <a:off x="8729461" y="3169187"/>
              <a:ext cx="13335" cy="39370"/>
            </a:xfrm>
            <a:custGeom>
              <a:avLst/>
              <a:gdLst/>
              <a:ahLst/>
              <a:cxnLst/>
              <a:rect l="l" t="t" r="r" b="b"/>
              <a:pathLst>
                <a:path w="13334" h="39369">
                  <a:moveTo>
                    <a:pt x="0" y="39091"/>
                  </a:moveTo>
                  <a:lnTo>
                    <a:pt x="7445" y="26991"/>
                  </a:lnTo>
                </a:path>
                <a:path w="13334" h="39369">
                  <a:moveTo>
                    <a:pt x="7445" y="26991"/>
                  </a:moveTo>
                  <a:lnTo>
                    <a:pt x="12099" y="13961"/>
                  </a:lnTo>
                </a:path>
                <a:path w="13334" h="39369">
                  <a:moveTo>
                    <a:pt x="12099" y="13961"/>
                  </a:moveTo>
                  <a:lnTo>
                    <a:pt x="130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95" name="object 23895"/>
            <p:cNvSpPr/>
            <p:nvPr/>
          </p:nvSpPr>
          <p:spPr>
            <a:xfrm>
              <a:off x="8741560" y="3168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96" name="object 23896"/>
            <p:cNvSpPr/>
            <p:nvPr/>
          </p:nvSpPr>
          <p:spPr>
            <a:xfrm>
              <a:off x="8609395" y="3103104"/>
              <a:ext cx="133350" cy="115570"/>
            </a:xfrm>
            <a:custGeom>
              <a:avLst/>
              <a:gdLst/>
              <a:ahLst/>
              <a:cxnLst/>
              <a:rect l="l" t="t" r="r" b="b"/>
              <a:pathLst>
                <a:path w="133350" h="115569">
                  <a:moveTo>
                    <a:pt x="133096" y="66082"/>
                  </a:moveTo>
                  <a:lnTo>
                    <a:pt x="131235" y="52121"/>
                  </a:lnTo>
                </a:path>
                <a:path w="133350" h="115569">
                  <a:moveTo>
                    <a:pt x="131235" y="52121"/>
                  </a:moveTo>
                  <a:lnTo>
                    <a:pt x="127512" y="39091"/>
                  </a:lnTo>
                </a:path>
                <a:path w="133350" h="115569">
                  <a:moveTo>
                    <a:pt x="127512" y="39091"/>
                  </a:moveTo>
                  <a:lnTo>
                    <a:pt x="120066" y="26991"/>
                  </a:lnTo>
                </a:path>
                <a:path w="133350" h="115569">
                  <a:moveTo>
                    <a:pt x="120066" y="26991"/>
                  </a:moveTo>
                  <a:lnTo>
                    <a:pt x="110758" y="16753"/>
                  </a:lnTo>
                </a:path>
                <a:path w="133350" h="115569">
                  <a:moveTo>
                    <a:pt x="110758" y="16753"/>
                  </a:moveTo>
                  <a:lnTo>
                    <a:pt x="99589" y="8376"/>
                  </a:lnTo>
                </a:path>
                <a:path w="133350" h="115569">
                  <a:moveTo>
                    <a:pt x="99589" y="8376"/>
                  </a:moveTo>
                  <a:lnTo>
                    <a:pt x="86559" y="2792"/>
                  </a:lnTo>
                </a:path>
                <a:path w="133350" h="115569">
                  <a:moveTo>
                    <a:pt x="86559" y="2792"/>
                  </a:moveTo>
                  <a:lnTo>
                    <a:pt x="73528" y="0"/>
                  </a:lnTo>
                </a:path>
                <a:path w="133350" h="115569">
                  <a:moveTo>
                    <a:pt x="73528" y="0"/>
                  </a:moveTo>
                  <a:lnTo>
                    <a:pt x="59567" y="0"/>
                  </a:lnTo>
                </a:path>
                <a:path w="133350" h="115569">
                  <a:moveTo>
                    <a:pt x="59567" y="0"/>
                  </a:moveTo>
                  <a:lnTo>
                    <a:pt x="45606" y="2792"/>
                  </a:lnTo>
                </a:path>
                <a:path w="133350" h="115569">
                  <a:moveTo>
                    <a:pt x="45606" y="2792"/>
                  </a:moveTo>
                  <a:lnTo>
                    <a:pt x="33506" y="8376"/>
                  </a:lnTo>
                </a:path>
                <a:path w="133350" h="115569">
                  <a:moveTo>
                    <a:pt x="33506" y="8376"/>
                  </a:moveTo>
                  <a:lnTo>
                    <a:pt x="22337" y="16753"/>
                  </a:lnTo>
                </a:path>
                <a:path w="133350" h="115569">
                  <a:moveTo>
                    <a:pt x="22337" y="16753"/>
                  </a:moveTo>
                  <a:lnTo>
                    <a:pt x="13030" y="26991"/>
                  </a:lnTo>
                </a:path>
                <a:path w="133350" h="115569">
                  <a:moveTo>
                    <a:pt x="13030" y="26991"/>
                  </a:moveTo>
                  <a:lnTo>
                    <a:pt x="5584" y="39091"/>
                  </a:lnTo>
                </a:path>
                <a:path w="133350" h="115569">
                  <a:moveTo>
                    <a:pt x="5584" y="39091"/>
                  </a:moveTo>
                  <a:lnTo>
                    <a:pt x="1861" y="52121"/>
                  </a:lnTo>
                </a:path>
                <a:path w="133350" h="115569">
                  <a:moveTo>
                    <a:pt x="1861" y="52121"/>
                  </a:moveTo>
                  <a:lnTo>
                    <a:pt x="0" y="66082"/>
                  </a:lnTo>
                </a:path>
                <a:path w="133350" h="115569">
                  <a:moveTo>
                    <a:pt x="0" y="66082"/>
                  </a:moveTo>
                  <a:lnTo>
                    <a:pt x="1861" y="79113"/>
                  </a:lnTo>
                </a:path>
                <a:path w="133350" h="115569">
                  <a:moveTo>
                    <a:pt x="1861" y="79113"/>
                  </a:moveTo>
                  <a:lnTo>
                    <a:pt x="5584" y="93074"/>
                  </a:lnTo>
                </a:path>
                <a:path w="133350" h="115569">
                  <a:moveTo>
                    <a:pt x="5584" y="93074"/>
                  </a:moveTo>
                  <a:lnTo>
                    <a:pt x="13030" y="105174"/>
                  </a:lnTo>
                </a:path>
                <a:path w="133350" h="115569">
                  <a:moveTo>
                    <a:pt x="13030" y="105174"/>
                  </a:moveTo>
                  <a:lnTo>
                    <a:pt x="22337" y="11541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897" name="object 23897"/>
          <p:cNvSpPr/>
          <p:nvPr/>
        </p:nvSpPr>
        <p:spPr>
          <a:xfrm>
            <a:off x="8631732" y="3218517"/>
            <a:ext cx="11430" cy="7620"/>
          </a:xfrm>
          <a:custGeom>
            <a:avLst/>
            <a:gdLst/>
            <a:ahLst/>
            <a:cxnLst/>
            <a:rect l="l" t="t" r="r" b="b"/>
            <a:pathLst>
              <a:path w="11429" h="7619">
                <a:moveTo>
                  <a:pt x="0" y="0"/>
                </a:moveTo>
                <a:lnTo>
                  <a:pt x="11168" y="74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98" name="object 23898"/>
          <p:cNvSpPr/>
          <p:nvPr/>
        </p:nvSpPr>
        <p:spPr>
          <a:xfrm>
            <a:off x="8642901" y="3225962"/>
            <a:ext cx="66675" cy="8890"/>
          </a:xfrm>
          <a:custGeom>
            <a:avLst/>
            <a:gdLst/>
            <a:ahLst/>
            <a:cxnLst/>
            <a:rect l="l" t="t" r="r" b="b"/>
            <a:pathLst>
              <a:path w="66675" h="8889">
                <a:moveTo>
                  <a:pt x="0" y="0"/>
                </a:moveTo>
                <a:lnTo>
                  <a:pt x="12099" y="5584"/>
                </a:lnTo>
              </a:path>
              <a:path w="66675" h="8889">
                <a:moveTo>
                  <a:pt x="12099" y="5584"/>
                </a:moveTo>
                <a:lnTo>
                  <a:pt x="26060" y="8376"/>
                </a:lnTo>
              </a:path>
              <a:path w="66675" h="8889">
                <a:moveTo>
                  <a:pt x="26060" y="8376"/>
                </a:moveTo>
                <a:lnTo>
                  <a:pt x="40022" y="8376"/>
                </a:lnTo>
              </a:path>
              <a:path w="66675" h="8889">
                <a:moveTo>
                  <a:pt x="40022" y="8376"/>
                </a:moveTo>
                <a:lnTo>
                  <a:pt x="53052" y="5584"/>
                </a:lnTo>
              </a:path>
              <a:path w="66675" h="8889">
                <a:moveTo>
                  <a:pt x="53052" y="5584"/>
                </a:moveTo>
                <a:lnTo>
                  <a:pt x="660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99" name="object 23899"/>
          <p:cNvSpPr/>
          <p:nvPr/>
        </p:nvSpPr>
        <p:spPr>
          <a:xfrm>
            <a:off x="8708984" y="3208278"/>
            <a:ext cx="20955" cy="17780"/>
          </a:xfrm>
          <a:custGeom>
            <a:avLst/>
            <a:gdLst/>
            <a:ahLst/>
            <a:cxnLst/>
            <a:rect l="l" t="t" r="r" b="b"/>
            <a:pathLst>
              <a:path w="20954" h="17780">
                <a:moveTo>
                  <a:pt x="0" y="17684"/>
                </a:moveTo>
                <a:lnTo>
                  <a:pt x="11168" y="10238"/>
                </a:lnTo>
              </a:path>
              <a:path w="20954" h="17780">
                <a:moveTo>
                  <a:pt x="11168" y="10238"/>
                </a:moveTo>
                <a:lnTo>
                  <a:pt x="204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00" name="object 23900"/>
          <p:cNvSpPr/>
          <p:nvPr/>
        </p:nvSpPr>
        <p:spPr>
          <a:xfrm>
            <a:off x="8729460" y="3169187"/>
            <a:ext cx="13335" cy="39370"/>
          </a:xfrm>
          <a:custGeom>
            <a:avLst/>
            <a:gdLst/>
            <a:ahLst/>
            <a:cxnLst/>
            <a:rect l="l" t="t" r="r" b="b"/>
            <a:pathLst>
              <a:path w="13334" h="39369">
                <a:moveTo>
                  <a:pt x="0" y="39091"/>
                </a:moveTo>
                <a:lnTo>
                  <a:pt x="7445" y="26991"/>
                </a:lnTo>
              </a:path>
              <a:path w="13334" h="39369">
                <a:moveTo>
                  <a:pt x="7445" y="26991"/>
                </a:moveTo>
                <a:lnTo>
                  <a:pt x="11168" y="13030"/>
                </a:lnTo>
              </a:path>
              <a:path w="13334" h="39369">
                <a:moveTo>
                  <a:pt x="11168" y="13030"/>
                </a:moveTo>
                <a:lnTo>
                  <a:pt x="130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901" name="object 23901"/>
          <p:cNvGrpSpPr/>
          <p:nvPr/>
        </p:nvGrpSpPr>
        <p:grpSpPr>
          <a:xfrm>
            <a:off x="7311935" y="3101243"/>
            <a:ext cx="135255" cy="135255"/>
            <a:chOff x="7311935" y="3101243"/>
            <a:chExt cx="135255" cy="135255"/>
          </a:xfrm>
        </p:grpSpPr>
        <p:sp>
          <p:nvSpPr>
            <p:cNvPr id="23902" name="object 23902"/>
            <p:cNvSpPr/>
            <p:nvPr/>
          </p:nvSpPr>
          <p:spPr>
            <a:xfrm>
              <a:off x="7312866" y="3102173"/>
              <a:ext cx="133350" cy="133350"/>
            </a:xfrm>
            <a:custGeom>
              <a:avLst/>
              <a:gdLst/>
              <a:ahLst/>
              <a:cxnLst/>
              <a:rect l="l" t="t" r="r" b="b"/>
              <a:pathLst>
                <a:path w="133350" h="133350">
                  <a:moveTo>
                    <a:pt x="133096" y="67013"/>
                  </a:moveTo>
                  <a:lnTo>
                    <a:pt x="132165" y="53052"/>
                  </a:lnTo>
                </a:path>
                <a:path w="133350" h="133350">
                  <a:moveTo>
                    <a:pt x="132165" y="53052"/>
                  </a:moveTo>
                  <a:lnTo>
                    <a:pt x="127512" y="40022"/>
                  </a:lnTo>
                </a:path>
                <a:path w="133350" h="133350">
                  <a:moveTo>
                    <a:pt x="127512" y="40022"/>
                  </a:moveTo>
                  <a:lnTo>
                    <a:pt x="120996" y="27922"/>
                  </a:lnTo>
                </a:path>
                <a:path w="133350" h="133350">
                  <a:moveTo>
                    <a:pt x="120996" y="27922"/>
                  </a:moveTo>
                  <a:lnTo>
                    <a:pt x="111689" y="16753"/>
                  </a:lnTo>
                </a:path>
                <a:path w="133350" h="133350">
                  <a:moveTo>
                    <a:pt x="111689" y="16753"/>
                  </a:moveTo>
                  <a:lnTo>
                    <a:pt x="100520" y="9307"/>
                  </a:lnTo>
                </a:path>
                <a:path w="133350" h="133350">
                  <a:moveTo>
                    <a:pt x="100520" y="9307"/>
                  </a:moveTo>
                  <a:lnTo>
                    <a:pt x="87490" y="2792"/>
                  </a:lnTo>
                </a:path>
                <a:path w="133350" h="133350">
                  <a:moveTo>
                    <a:pt x="87490" y="2792"/>
                  </a:moveTo>
                  <a:lnTo>
                    <a:pt x="73528" y="0"/>
                  </a:lnTo>
                </a:path>
                <a:path w="133350" h="133350">
                  <a:moveTo>
                    <a:pt x="73528" y="0"/>
                  </a:moveTo>
                  <a:lnTo>
                    <a:pt x="59567" y="0"/>
                  </a:lnTo>
                </a:path>
                <a:path w="133350" h="133350">
                  <a:moveTo>
                    <a:pt x="59567" y="0"/>
                  </a:moveTo>
                  <a:lnTo>
                    <a:pt x="46537" y="2792"/>
                  </a:lnTo>
                </a:path>
                <a:path w="133350" h="133350">
                  <a:moveTo>
                    <a:pt x="46537" y="2792"/>
                  </a:moveTo>
                  <a:lnTo>
                    <a:pt x="33506" y="8376"/>
                  </a:lnTo>
                </a:path>
                <a:path w="133350" h="133350">
                  <a:moveTo>
                    <a:pt x="33506" y="8376"/>
                  </a:moveTo>
                  <a:lnTo>
                    <a:pt x="22337" y="16753"/>
                  </a:lnTo>
                </a:path>
                <a:path w="133350" h="133350">
                  <a:moveTo>
                    <a:pt x="22337" y="16753"/>
                  </a:moveTo>
                  <a:lnTo>
                    <a:pt x="13030" y="26991"/>
                  </a:lnTo>
                </a:path>
                <a:path w="133350" h="133350">
                  <a:moveTo>
                    <a:pt x="13030" y="26991"/>
                  </a:moveTo>
                  <a:lnTo>
                    <a:pt x="5584" y="39091"/>
                  </a:lnTo>
                </a:path>
                <a:path w="133350" h="133350">
                  <a:moveTo>
                    <a:pt x="5584" y="39091"/>
                  </a:moveTo>
                  <a:lnTo>
                    <a:pt x="1861" y="52121"/>
                  </a:lnTo>
                </a:path>
                <a:path w="133350" h="133350">
                  <a:moveTo>
                    <a:pt x="1861" y="52121"/>
                  </a:moveTo>
                  <a:lnTo>
                    <a:pt x="0" y="66082"/>
                  </a:lnTo>
                </a:path>
                <a:path w="133350" h="133350">
                  <a:moveTo>
                    <a:pt x="0" y="66082"/>
                  </a:moveTo>
                  <a:lnTo>
                    <a:pt x="0" y="67013"/>
                  </a:lnTo>
                </a:path>
                <a:path w="133350" h="133350">
                  <a:moveTo>
                    <a:pt x="0" y="67013"/>
                  </a:moveTo>
                  <a:lnTo>
                    <a:pt x="930" y="80974"/>
                  </a:lnTo>
                </a:path>
                <a:path w="133350" h="133350">
                  <a:moveTo>
                    <a:pt x="930" y="80974"/>
                  </a:moveTo>
                  <a:lnTo>
                    <a:pt x="5584" y="94005"/>
                  </a:lnTo>
                </a:path>
                <a:path w="133350" h="133350">
                  <a:moveTo>
                    <a:pt x="5584" y="94005"/>
                  </a:moveTo>
                  <a:lnTo>
                    <a:pt x="13030" y="106104"/>
                  </a:lnTo>
                </a:path>
                <a:path w="133350" h="133350">
                  <a:moveTo>
                    <a:pt x="13030" y="106104"/>
                  </a:moveTo>
                  <a:lnTo>
                    <a:pt x="22337" y="116343"/>
                  </a:lnTo>
                </a:path>
                <a:path w="133350" h="133350">
                  <a:moveTo>
                    <a:pt x="22337" y="116343"/>
                  </a:moveTo>
                  <a:lnTo>
                    <a:pt x="33506" y="124719"/>
                  </a:lnTo>
                </a:path>
                <a:path w="133350" h="133350">
                  <a:moveTo>
                    <a:pt x="33506" y="124719"/>
                  </a:moveTo>
                  <a:lnTo>
                    <a:pt x="45606" y="130304"/>
                  </a:lnTo>
                </a:path>
                <a:path w="133350" h="133350">
                  <a:moveTo>
                    <a:pt x="45606" y="130304"/>
                  </a:moveTo>
                  <a:lnTo>
                    <a:pt x="59567" y="133096"/>
                  </a:lnTo>
                </a:path>
                <a:path w="133350" h="133350">
                  <a:moveTo>
                    <a:pt x="59567" y="133096"/>
                  </a:moveTo>
                  <a:lnTo>
                    <a:pt x="73528" y="133096"/>
                  </a:lnTo>
                </a:path>
                <a:path w="133350" h="133350">
                  <a:moveTo>
                    <a:pt x="73528" y="133096"/>
                  </a:moveTo>
                  <a:lnTo>
                    <a:pt x="87490" y="130304"/>
                  </a:lnTo>
                </a:path>
                <a:path w="133350" h="133350">
                  <a:moveTo>
                    <a:pt x="87490" y="130304"/>
                  </a:moveTo>
                  <a:lnTo>
                    <a:pt x="99589" y="124719"/>
                  </a:lnTo>
                </a:path>
                <a:path w="133350" h="133350">
                  <a:moveTo>
                    <a:pt x="99589" y="124719"/>
                  </a:moveTo>
                  <a:lnTo>
                    <a:pt x="110758" y="116343"/>
                  </a:lnTo>
                </a:path>
                <a:path w="133350" h="133350">
                  <a:moveTo>
                    <a:pt x="110758" y="116343"/>
                  </a:moveTo>
                  <a:lnTo>
                    <a:pt x="120996" y="106104"/>
                  </a:lnTo>
                </a:path>
                <a:path w="133350" h="133350">
                  <a:moveTo>
                    <a:pt x="120996" y="106104"/>
                  </a:moveTo>
                  <a:lnTo>
                    <a:pt x="127512" y="94005"/>
                  </a:lnTo>
                </a:path>
                <a:path w="133350" h="133350">
                  <a:moveTo>
                    <a:pt x="127512" y="94005"/>
                  </a:moveTo>
                  <a:lnTo>
                    <a:pt x="132165" y="80974"/>
                  </a:lnTo>
                </a:path>
                <a:path w="133350" h="133350">
                  <a:moveTo>
                    <a:pt x="132165" y="80974"/>
                  </a:moveTo>
                  <a:lnTo>
                    <a:pt x="133096" y="6701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03" name="object 23903"/>
            <p:cNvSpPr/>
            <p:nvPr/>
          </p:nvSpPr>
          <p:spPr>
            <a:xfrm>
              <a:off x="7445032" y="3168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04" name="object 23904"/>
            <p:cNvSpPr/>
            <p:nvPr/>
          </p:nvSpPr>
          <p:spPr>
            <a:xfrm>
              <a:off x="7312866" y="3103104"/>
              <a:ext cx="133350" cy="131445"/>
            </a:xfrm>
            <a:custGeom>
              <a:avLst/>
              <a:gdLst/>
              <a:ahLst/>
              <a:cxnLst/>
              <a:rect l="l" t="t" r="r" b="b"/>
              <a:pathLst>
                <a:path w="133350" h="131444">
                  <a:moveTo>
                    <a:pt x="133096" y="66082"/>
                  </a:moveTo>
                  <a:lnTo>
                    <a:pt x="131235" y="52121"/>
                  </a:lnTo>
                </a:path>
                <a:path w="133350" h="131444">
                  <a:moveTo>
                    <a:pt x="131235" y="52121"/>
                  </a:moveTo>
                  <a:lnTo>
                    <a:pt x="127512" y="39091"/>
                  </a:lnTo>
                </a:path>
                <a:path w="133350" h="131444">
                  <a:moveTo>
                    <a:pt x="127512" y="39091"/>
                  </a:moveTo>
                  <a:lnTo>
                    <a:pt x="120066" y="26991"/>
                  </a:lnTo>
                </a:path>
                <a:path w="133350" h="131444">
                  <a:moveTo>
                    <a:pt x="120066" y="26991"/>
                  </a:moveTo>
                  <a:lnTo>
                    <a:pt x="110758" y="16753"/>
                  </a:lnTo>
                </a:path>
                <a:path w="133350" h="131444">
                  <a:moveTo>
                    <a:pt x="110758" y="16753"/>
                  </a:moveTo>
                  <a:lnTo>
                    <a:pt x="99589" y="8376"/>
                  </a:lnTo>
                </a:path>
                <a:path w="133350" h="131444">
                  <a:moveTo>
                    <a:pt x="99589" y="8376"/>
                  </a:moveTo>
                  <a:lnTo>
                    <a:pt x="87490" y="2792"/>
                  </a:lnTo>
                </a:path>
                <a:path w="133350" h="131444">
                  <a:moveTo>
                    <a:pt x="87490" y="2792"/>
                  </a:moveTo>
                  <a:lnTo>
                    <a:pt x="73528" y="0"/>
                  </a:lnTo>
                </a:path>
                <a:path w="133350" h="131444">
                  <a:moveTo>
                    <a:pt x="73528" y="0"/>
                  </a:moveTo>
                  <a:lnTo>
                    <a:pt x="59567" y="0"/>
                  </a:lnTo>
                </a:path>
                <a:path w="133350" h="131444">
                  <a:moveTo>
                    <a:pt x="59567" y="0"/>
                  </a:moveTo>
                  <a:lnTo>
                    <a:pt x="46537" y="2792"/>
                  </a:lnTo>
                </a:path>
                <a:path w="133350" h="131444">
                  <a:moveTo>
                    <a:pt x="46537" y="2792"/>
                  </a:moveTo>
                  <a:lnTo>
                    <a:pt x="33506" y="8376"/>
                  </a:lnTo>
                </a:path>
                <a:path w="133350" h="131444">
                  <a:moveTo>
                    <a:pt x="33506" y="8376"/>
                  </a:moveTo>
                  <a:lnTo>
                    <a:pt x="22337" y="16753"/>
                  </a:lnTo>
                </a:path>
                <a:path w="133350" h="131444">
                  <a:moveTo>
                    <a:pt x="22337" y="16753"/>
                  </a:moveTo>
                  <a:lnTo>
                    <a:pt x="13030" y="26991"/>
                  </a:lnTo>
                </a:path>
                <a:path w="133350" h="131444">
                  <a:moveTo>
                    <a:pt x="13030" y="26991"/>
                  </a:moveTo>
                  <a:lnTo>
                    <a:pt x="6515" y="39091"/>
                  </a:lnTo>
                </a:path>
                <a:path w="133350" h="131444">
                  <a:moveTo>
                    <a:pt x="6515" y="39091"/>
                  </a:moveTo>
                  <a:lnTo>
                    <a:pt x="1861" y="52121"/>
                  </a:lnTo>
                </a:path>
                <a:path w="133350" h="131444">
                  <a:moveTo>
                    <a:pt x="1861" y="52121"/>
                  </a:moveTo>
                  <a:lnTo>
                    <a:pt x="0" y="66082"/>
                  </a:lnTo>
                </a:path>
                <a:path w="133350" h="131444">
                  <a:moveTo>
                    <a:pt x="0" y="66082"/>
                  </a:moveTo>
                  <a:lnTo>
                    <a:pt x="1861" y="79113"/>
                  </a:lnTo>
                </a:path>
                <a:path w="133350" h="131444">
                  <a:moveTo>
                    <a:pt x="1861" y="79113"/>
                  </a:moveTo>
                  <a:lnTo>
                    <a:pt x="6515" y="93074"/>
                  </a:lnTo>
                </a:path>
                <a:path w="133350" h="131444">
                  <a:moveTo>
                    <a:pt x="6515" y="93074"/>
                  </a:moveTo>
                  <a:lnTo>
                    <a:pt x="13030" y="105174"/>
                  </a:lnTo>
                </a:path>
                <a:path w="133350" h="131444">
                  <a:moveTo>
                    <a:pt x="13030" y="105174"/>
                  </a:moveTo>
                  <a:lnTo>
                    <a:pt x="22337" y="115412"/>
                  </a:lnTo>
                </a:path>
                <a:path w="133350" h="131444">
                  <a:moveTo>
                    <a:pt x="22337" y="115412"/>
                  </a:moveTo>
                  <a:lnTo>
                    <a:pt x="33506" y="122858"/>
                  </a:lnTo>
                </a:path>
                <a:path w="133350" h="131444">
                  <a:moveTo>
                    <a:pt x="33506" y="122858"/>
                  </a:moveTo>
                  <a:lnTo>
                    <a:pt x="46537" y="128442"/>
                  </a:lnTo>
                </a:path>
                <a:path w="133350" h="131444">
                  <a:moveTo>
                    <a:pt x="46537" y="128442"/>
                  </a:moveTo>
                  <a:lnTo>
                    <a:pt x="59567" y="131235"/>
                  </a:lnTo>
                </a:path>
                <a:path w="133350" h="131444">
                  <a:moveTo>
                    <a:pt x="59567" y="131235"/>
                  </a:moveTo>
                  <a:lnTo>
                    <a:pt x="73528" y="131235"/>
                  </a:lnTo>
                </a:path>
                <a:path w="133350" h="131444">
                  <a:moveTo>
                    <a:pt x="73528" y="131235"/>
                  </a:moveTo>
                  <a:lnTo>
                    <a:pt x="87490" y="128442"/>
                  </a:lnTo>
                </a:path>
                <a:path w="133350" h="131444">
                  <a:moveTo>
                    <a:pt x="87490" y="128442"/>
                  </a:moveTo>
                  <a:lnTo>
                    <a:pt x="99589" y="122858"/>
                  </a:lnTo>
                </a:path>
                <a:path w="133350" h="131444">
                  <a:moveTo>
                    <a:pt x="99589" y="122858"/>
                  </a:moveTo>
                  <a:lnTo>
                    <a:pt x="110758" y="115412"/>
                  </a:lnTo>
                </a:path>
                <a:path w="133350" h="131444">
                  <a:moveTo>
                    <a:pt x="110758" y="115412"/>
                  </a:moveTo>
                  <a:lnTo>
                    <a:pt x="120066" y="105174"/>
                  </a:lnTo>
                </a:path>
                <a:path w="133350" h="131444">
                  <a:moveTo>
                    <a:pt x="120066" y="105174"/>
                  </a:moveTo>
                  <a:lnTo>
                    <a:pt x="127512" y="93074"/>
                  </a:lnTo>
                </a:path>
                <a:path w="133350" h="131444">
                  <a:moveTo>
                    <a:pt x="127512" y="93074"/>
                  </a:moveTo>
                  <a:lnTo>
                    <a:pt x="131235" y="79113"/>
                  </a:lnTo>
                </a:path>
                <a:path w="133350" h="131444">
                  <a:moveTo>
                    <a:pt x="131235" y="79113"/>
                  </a:moveTo>
                  <a:lnTo>
                    <a:pt x="133096" y="6608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905" name="object 23905"/>
          <p:cNvSpPr/>
          <p:nvPr/>
        </p:nvSpPr>
        <p:spPr>
          <a:xfrm>
            <a:off x="7301697" y="3431657"/>
            <a:ext cx="38735" cy="3810"/>
          </a:xfrm>
          <a:custGeom>
            <a:avLst/>
            <a:gdLst/>
            <a:ahLst/>
            <a:cxnLst/>
            <a:rect l="l" t="t" r="r" b="b"/>
            <a:pathLst>
              <a:path w="38734" h="3810">
                <a:moveTo>
                  <a:pt x="37229" y="0"/>
                </a:moveTo>
                <a:lnTo>
                  <a:pt x="36299" y="0"/>
                </a:lnTo>
              </a:path>
              <a:path w="38734" h="3810">
                <a:moveTo>
                  <a:pt x="34437" y="0"/>
                </a:moveTo>
                <a:lnTo>
                  <a:pt x="23268" y="0"/>
                </a:lnTo>
              </a:path>
              <a:path w="38734" h="3810">
                <a:moveTo>
                  <a:pt x="21407" y="0"/>
                </a:moveTo>
                <a:lnTo>
                  <a:pt x="0" y="0"/>
                </a:lnTo>
              </a:path>
              <a:path w="38734" h="3810">
                <a:moveTo>
                  <a:pt x="0" y="3722"/>
                </a:moveTo>
                <a:lnTo>
                  <a:pt x="34437" y="3722"/>
                </a:lnTo>
              </a:path>
              <a:path w="38734" h="3810">
                <a:moveTo>
                  <a:pt x="36299" y="3722"/>
                </a:moveTo>
                <a:lnTo>
                  <a:pt x="37229" y="3722"/>
                </a:lnTo>
              </a:path>
              <a:path w="38734" h="3810">
                <a:moveTo>
                  <a:pt x="38160" y="0"/>
                </a:moveTo>
                <a:lnTo>
                  <a:pt x="37229" y="0"/>
                </a:lnTo>
              </a:path>
              <a:path w="38734" h="3810">
                <a:moveTo>
                  <a:pt x="37229" y="3722"/>
                </a:moveTo>
                <a:lnTo>
                  <a:pt x="38160" y="37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06" name="object 23906"/>
          <p:cNvSpPr/>
          <p:nvPr/>
        </p:nvSpPr>
        <p:spPr>
          <a:xfrm>
            <a:off x="7301697" y="3252954"/>
            <a:ext cx="38735" cy="3810"/>
          </a:xfrm>
          <a:custGeom>
            <a:avLst/>
            <a:gdLst/>
            <a:ahLst/>
            <a:cxnLst/>
            <a:rect l="l" t="t" r="r" b="b"/>
            <a:pathLst>
              <a:path w="38734" h="3810">
                <a:moveTo>
                  <a:pt x="0" y="3722"/>
                </a:moveTo>
                <a:lnTo>
                  <a:pt x="21407" y="3722"/>
                </a:lnTo>
              </a:path>
              <a:path w="38734" h="3810">
                <a:moveTo>
                  <a:pt x="23268" y="3722"/>
                </a:moveTo>
                <a:lnTo>
                  <a:pt x="34437" y="3722"/>
                </a:lnTo>
              </a:path>
              <a:path w="38734" h="3810">
                <a:moveTo>
                  <a:pt x="36299" y="3722"/>
                </a:moveTo>
                <a:lnTo>
                  <a:pt x="37229" y="3722"/>
                </a:lnTo>
              </a:path>
              <a:path w="38734" h="3810">
                <a:moveTo>
                  <a:pt x="37229" y="0"/>
                </a:moveTo>
                <a:lnTo>
                  <a:pt x="36299" y="0"/>
                </a:lnTo>
              </a:path>
              <a:path w="38734" h="3810">
                <a:moveTo>
                  <a:pt x="34437" y="0"/>
                </a:moveTo>
                <a:lnTo>
                  <a:pt x="0" y="0"/>
                </a:lnTo>
              </a:path>
              <a:path w="38734" h="3810">
                <a:moveTo>
                  <a:pt x="37229" y="3722"/>
                </a:moveTo>
                <a:lnTo>
                  <a:pt x="38160" y="3722"/>
                </a:lnTo>
              </a:path>
              <a:path w="38734" h="3810">
                <a:moveTo>
                  <a:pt x="38160" y="0"/>
                </a:moveTo>
                <a:lnTo>
                  <a:pt x="3722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907" name="object 23907"/>
          <p:cNvGrpSpPr/>
          <p:nvPr/>
        </p:nvGrpSpPr>
        <p:grpSpPr>
          <a:xfrm>
            <a:off x="7298904" y="3430727"/>
            <a:ext cx="26670" cy="5715"/>
            <a:chOff x="7298904" y="3430727"/>
            <a:chExt cx="26670" cy="5715"/>
          </a:xfrm>
        </p:grpSpPr>
        <p:sp>
          <p:nvSpPr>
            <p:cNvPr id="23908" name="object 23908"/>
            <p:cNvSpPr/>
            <p:nvPr/>
          </p:nvSpPr>
          <p:spPr>
            <a:xfrm>
              <a:off x="7299835" y="34325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09" name="object 23909"/>
            <p:cNvSpPr/>
            <p:nvPr/>
          </p:nvSpPr>
          <p:spPr>
            <a:xfrm>
              <a:off x="7298904" y="34316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10" name="object 23910"/>
            <p:cNvSpPr/>
            <p:nvPr/>
          </p:nvSpPr>
          <p:spPr>
            <a:xfrm>
              <a:off x="7299835" y="343165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11" name="object 23911"/>
            <p:cNvSpPr/>
            <p:nvPr/>
          </p:nvSpPr>
          <p:spPr>
            <a:xfrm>
              <a:off x="7299835" y="34307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12" name="object 23912"/>
            <p:cNvSpPr/>
            <p:nvPr/>
          </p:nvSpPr>
          <p:spPr>
            <a:xfrm>
              <a:off x="7300766" y="34316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13" name="object 23913"/>
            <p:cNvSpPr/>
            <p:nvPr/>
          </p:nvSpPr>
          <p:spPr>
            <a:xfrm>
              <a:off x="7300760" y="3430730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66" y="4660"/>
                  </a:moveTo>
                  <a:lnTo>
                    <a:pt x="1587" y="4000"/>
                  </a:lnTo>
                  <a:lnTo>
                    <a:pt x="927" y="3721"/>
                  </a:lnTo>
                  <a:lnTo>
                    <a:pt x="279" y="4000"/>
                  </a:lnTo>
                  <a:lnTo>
                    <a:pt x="0" y="4660"/>
                  </a:lnTo>
                  <a:lnTo>
                    <a:pt x="279" y="5308"/>
                  </a:lnTo>
                  <a:lnTo>
                    <a:pt x="927" y="5588"/>
                  </a:lnTo>
                  <a:lnTo>
                    <a:pt x="1587" y="5308"/>
                  </a:lnTo>
                  <a:lnTo>
                    <a:pt x="1866" y="4660"/>
                  </a:lnTo>
                  <a:close/>
                </a:path>
                <a:path w="1904" h="571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14" name="object 23914"/>
            <p:cNvSpPr/>
            <p:nvPr/>
          </p:nvSpPr>
          <p:spPr>
            <a:xfrm>
              <a:off x="7299835" y="34335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1" y="1861"/>
                  </a:moveTo>
                  <a:lnTo>
                    <a:pt x="930" y="1861"/>
                  </a:lnTo>
                </a:path>
                <a:path w="1904" h="1904">
                  <a:moveTo>
                    <a:pt x="930" y="1861"/>
                  </a:moveTo>
                  <a:lnTo>
                    <a:pt x="930" y="930"/>
                  </a:lnTo>
                </a:path>
                <a:path w="1904" h="1904">
                  <a:moveTo>
                    <a:pt x="930" y="930"/>
                  </a:moveTo>
                  <a:lnTo>
                    <a:pt x="0" y="930"/>
                  </a:lnTo>
                </a:path>
                <a:path w="1904" h="1904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15" name="object 23915"/>
            <p:cNvSpPr/>
            <p:nvPr/>
          </p:nvSpPr>
          <p:spPr>
            <a:xfrm>
              <a:off x="7298904" y="34325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16" name="object 23916"/>
            <p:cNvSpPr/>
            <p:nvPr/>
          </p:nvSpPr>
          <p:spPr>
            <a:xfrm>
              <a:off x="7321243" y="343165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861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17" name="object 23917"/>
            <p:cNvSpPr/>
            <p:nvPr/>
          </p:nvSpPr>
          <p:spPr>
            <a:xfrm>
              <a:off x="7323099" y="34307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18" name="object 23918"/>
            <p:cNvSpPr/>
            <p:nvPr/>
          </p:nvSpPr>
          <p:spPr>
            <a:xfrm>
              <a:off x="7323104" y="34316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919" name="object 23919"/>
          <p:cNvSpPr/>
          <p:nvPr/>
        </p:nvSpPr>
        <p:spPr>
          <a:xfrm>
            <a:off x="7321243" y="3255747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0"/>
                </a:moveTo>
                <a:lnTo>
                  <a:pt x="930" y="0"/>
                </a:lnTo>
              </a:path>
              <a:path w="1904" h="1270">
                <a:moveTo>
                  <a:pt x="930" y="0"/>
                </a:moveTo>
                <a:lnTo>
                  <a:pt x="0" y="0"/>
                </a:lnTo>
              </a:path>
              <a:path w="1904"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20" name="object 23920"/>
          <p:cNvSpPr/>
          <p:nvPr/>
        </p:nvSpPr>
        <p:spPr>
          <a:xfrm>
            <a:off x="7321243" y="34307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921" name="object 23921"/>
          <p:cNvGrpSpPr/>
          <p:nvPr/>
        </p:nvGrpSpPr>
        <p:grpSpPr>
          <a:xfrm>
            <a:off x="7323104" y="3254816"/>
            <a:ext cx="1905" cy="3175"/>
            <a:chOff x="7323104" y="3254816"/>
            <a:chExt cx="1905" cy="3175"/>
          </a:xfrm>
        </p:grpSpPr>
        <p:sp>
          <p:nvSpPr>
            <p:cNvPr id="23922" name="object 23922"/>
            <p:cNvSpPr/>
            <p:nvPr/>
          </p:nvSpPr>
          <p:spPr>
            <a:xfrm>
              <a:off x="7323104" y="32557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23" name="object 23923"/>
            <p:cNvSpPr/>
            <p:nvPr/>
          </p:nvSpPr>
          <p:spPr>
            <a:xfrm>
              <a:off x="7323105" y="325574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  <a:path w="1270" h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924" name="object 23924"/>
          <p:cNvSpPr/>
          <p:nvPr/>
        </p:nvSpPr>
        <p:spPr>
          <a:xfrm>
            <a:off x="7323104" y="34307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925" name="object 23925"/>
          <p:cNvGrpSpPr/>
          <p:nvPr/>
        </p:nvGrpSpPr>
        <p:grpSpPr>
          <a:xfrm>
            <a:off x="7298904" y="3249231"/>
            <a:ext cx="146685" cy="189230"/>
            <a:chOff x="7298904" y="3249231"/>
            <a:chExt cx="146685" cy="189230"/>
          </a:xfrm>
        </p:grpSpPr>
        <p:sp>
          <p:nvSpPr>
            <p:cNvPr id="23926" name="object 23926"/>
            <p:cNvSpPr/>
            <p:nvPr/>
          </p:nvSpPr>
          <p:spPr>
            <a:xfrm>
              <a:off x="7299835" y="3253885"/>
              <a:ext cx="23495" cy="3175"/>
            </a:xfrm>
            <a:custGeom>
              <a:avLst/>
              <a:gdLst/>
              <a:ahLst/>
              <a:cxnLst/>
              <a:rect l="l" t="t" r="r" b="b"/>
              <a:pathLst>
                <a:path w="23495" h="3175">
                  <a:moveTo>
                    <a:pt x="23268" y="2792"/>
                  </a:moveTo>
                  <a:lnTo>
                    <a:pt x="23268" y="1861"/>
                  </a:lnTo>
                </a:path>
                <a:path w="23495" h="3175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27" name="object 23927"/>
            <p:cNvSpPr/>
            <p:nvPr/>
          </p:nvSpPr>
          <p:spPr>
            <a:xfrm>
              <a:off x="7298904" y="32529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28" name="object 23928"/>
            <p:cNvSpPr/>
            <p:nvPr/>
          </p:nvSpPr>
          <p:spPr>
            <a:xfrm>
              <a:off x="7299835" y="325295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29" name="object 23929"/>
            <p:cNvSpPr/>
            <p:nvPr/>
          </p:nvSpPr>
          <p:spPr>
            <a:xfrm>
              <a:off x="7299835" y="32520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30" name="object 23930"/>
            <p:cNvSpPr/>
            <p:nvPr/>
          </p:nvSpPr>
          <p:spPr>
            <a:xfrm>
              <a:off x="7300766" y="325295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31" name="object 23931"/>
            <p:cNvSpPr/>
            <p:nvPr/>
          </p:nvSpPr>
          <p:spPr>
            <a:xfrm>
              <a:off x="7300760" y="3252029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66" y="4648"/>
                  </a:moveTo>
                  <a:lnTo>
                    <a:pt x="1587" y="4000"/>
                  </a:lnTo>
                  <a:lnTo>
                    <a:pt x="927" y="3721"/>
                  </a:lnTo>
                  <a:lnTo>
                    <a:pt x="279" y="4000"/>
                  </a:lnTo>
                  <a:lnTo>
                    <a:pt x="0" y="4648"/>
                  </a:lnTo>
                  <a:lnTo>
                    <a:pt x="279" y="5308"/>
                  </a:lnTo>
                  <a:lnTo>
                    <a:pt x="927" y="5588"/>
                  </a:lnTo>
                  <a:lnTo>
                    <a:pt x="1587" y="5308"/>
                  </a:lnTo>
                  <a:lnTo>
                    <a:pt x="1866" y="4648"/>
                  </a:lnTo>
                  <a:close/>
                </a:path>
                <a:path w="1904" h="571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32" name="object 23932"/>
            <p:cNvSpPr/>
            <p:nvPr/>
          </p:nvSpPr>
          <p:spPr>
            <a:xfrm>
              <a:off x="7299835" y="32548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1" y="1861"/>
                  </a:moveTo>
                  <a:lnTo>
                    <a:pt x="930" y="1861"/>
                  </a:lnTo>
                </a:path>
                <a:path w="1904" h="1904">
                  <a:moveTo>
                    <a:pt x="930" y="1861"/>
                  </a:moveTo>
                  <a:lnTo>
                    <a:pt x="930" y="930"/>
                  </a:lnTo>
                </a:path>
                <a:path w="1904" h="1904">
                  <a:moveTo>
                    <a:pt x="930" y="930"/>
                  </a:moveTo>
                  <a:lnTo>
                    <a:pt x="0" y="930"/>
                  </a:lnTo>
                </a:path>
                <a:path w="1904" h="1904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33" name="object 23933"/>
            <p:cNvSpPr/>
            <p:nvPr/>
          </p:nvSpPr>
          <p:spPr>
            <a:xfrm>
              <a:off x="7298904" y="32538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34" name="object 23934"/>
            <p:cNvSpPr/>
            <p:nvPr/>
          </p:nvSpPr>
          <p:spPr>
            <a:xfrm>
              <a:off x="7302628" y="3256677"/>
              <a:ext cx="34925" cy="174625"/>
            </a:xfrm>
            <a:custGeom>
              <a:avLst/>
              <a:gdLst/>
              <a:ahLst/>
              <a:cxnLst/>
              <a:rect l="l" t="t" r="r" b="b"/>
              <a:pathLst>
                <a:path w="34925" h="174625">
                  <a:moveTo>
                    <a:pt x="1861" y="0"/>
                  </a:moveTo>
                  <a:lnTo>
                    <a:pt x="0" y="67013"/>
                  </a:lnTo>
                </a:path>
                <a:path w="34925" h="174625">
                  <a:moveTo>
                    <a:pt x="0" y="67013"/>
                  </a:moveTo>
                  <a:lnTo>
                    <a:pt x="0" y="134027"/>
                  </a:lnTo>
                </a:path>
                <a:path w="34925" h="174625">
                  <a:moveTo>
                    <a:pt x="0" y="134027"/>
                  </a:moveTo>
                  <a:lnTo>
                    <a:pt x="1861" y="174049"/>
                  </a:lnTo>
                </a:path>
                <a:path w="34925" h="174625">
                  <a:moveTo>
                    <a:pt x="34437" y="117273"/>
                  </a:moveTo>
                  <a:lnTo>
                    <a:pt x="33506" y="107035"/>
                  </a:lnTo>
                </a:path>
                <a:path w="34925" h="174625">
                  <a:moveTo>
                    <a:pt x="33506" y="107035"/>
                  </a:moveTo>
                  <a:lnTo>
                    <a:pt x="34437" y="68875"/>
                  </a:lnTo>
                </a:path>
                <a:path w="34925" h="174625">
                  <a:moveTo>
                    <a:pt x="9307" y="0"/>
                  </a:moveTo>
                  <a:lnTo>
                    <a:pt x="1861" y="0"/>
                  </a:lnTo>
                </a:path>
                <a:path w="34925" h="174625">
                  <a:moveTo>
                    <a:pt x="1861" y="174049"/>
                  </a:moveTo>
                  <a:lnTo>
                    <a:pt x="9307" y="174049"/>
                  </a:lnTo>
                </a:path>
                <a:path w="34925" h="174625">
                  <a:moveTo>
                    <a:pt x="9307" y="174049"/>
                  </a:moveTo>
                  <a:lnTo>
                    <a:pt x="7445" y="174049"/>
                  </a:lnTo>
                </a:path>
                <a:path w="34925" h="174625">
                  <a:moveTo>
                    <a:pt x="7445" y="174049"/>
                  </a:moveTo>
                  <a:lnTo>
                    <a:pt x="4653" y="174049"/>
                  </a:lnTo>
                </a:path>
                <a:path w="34925" h="174625">
                  <a:moveTo>
                    <a:pt x="4653" y="174049"/>
                  </a:moveTo>
                  <a:lnTo>
                    <a:pt x="1861" y="174049"/>
                  </a:lnTo>
                </a:path>
                <a:path w="34925" h="174625">
                  <a:moveTo>
                    <a:pt x="1861" y="0"/>
                  </a:moveTo>
                  <a:lnTo>
                    <a:pt x="4653" y="0"/>
                  </a:lnTo>
                </a:path>
                <a:path w="34925" h="174625">
                  <a:moveTo>
                    <a:pt x="4653" y="0"/>
                  </a:moveTo>
                  <a:lnTo>
                    <a:pt x="7445" y="0"/>
                  </a:lnTo>
                </a:path>
                <a:path w="34925" h="174625">
                  <a:moveTo>
                    <a:pt x="7445" y="0"/>
                  </a:moveTo>
                  <a:lnTo>
                    <a:pt x="93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35" name="object 23935"/>
            <p:cNvSpPr/>
            <p:nvPr/>
          </p:nvSpPr>
          <p:spPr>
            <a:xfrm>
              <a:off x="7303554" y="34298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36" name="object 23936"/>
            <p:cNvSpPr/>
            <p:nvPr/>
          </p:nvSpPr>
          <p:spPr>
            <a:xfrm>
              <a:off x="7304489" y="34307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37" name="object 23937"/>
            <p:cNvSpPr/>
            <p:nvPr/>
          </p:nvSpPr>
          <p:spPr>
            <a:xfrm>
              <a:off x="7304489" y="34297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38" name="object 23938"/>
            <p:cNvSpPr/>
            <p:nvPr/>
          </p:nvSpPr>
          <p:spPr>
            <a:xfrm>
              <a:off x="7305420" y="34297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39" name="object 23939"/>
            <p:cNvSpPr/>
            <p:nvPr/>
          </p:nvSpPr>
          <p:spPr>
            <a:xfrm>
              <a:off x="7304489" y="342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40" name="object 23940"/>
            <p:cNvSpPr/>
            <p:nvPr/>
          </p:nvSpPr>
          <p:spPr>
            <a:xfrm>
              <a:off x="7305420" y="3257608"/>
              <a:ext cx="0" cy="172720"/>
            </a:xfrm>
            <a:custGeom>
              <a:avLst/>
              <a:gdLst/>
              <a:ahLst/>
              <a:cxnLst/>
              <a:rect l="l" t="t" r="r" b="b"/>
              <a:pathLst>
                <a:path h="172720">
                  <a:moveTo>
                    <a:pt x="0" y="172187"/>
                  </a:moveTo>
                  <a:lnTo>
                    <a:pt x="0" y="156365"/>
                  </a:lnTo>
                </a:path>
                <a:path h="172720">
                  <a:moveTo>
                    <a:pt x="0" y="156365"/>
                  </a:moveTo>
                  <a:lnTo>
                    <a:pt x="0" y="140542"/>
                  </a:lnTo>
                </a:path>
                <a:path h="172720">
                  <a:moveTo>
                    <a:pt x="0" y="32576"/>
                  </a:moveTo>
                  <a:lnTo>
                    <a:pt x="0" y="16753"/>
                  </a:lnTo>
                </a:path>
                <a:path h="172720">
                  <a:moveTo>
                    <a:pt x="0" y="16753"/>
                  </a:moveTo>
                  <a:lnTo>
                    <a:pt x="0" y="930"/>
                  </a:lnTo>
                </a:path>
                <a:path h="17272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41" name="object 23941"/>
            <p:cNvSpPr/>
            <p:nvPr/>
          </p:nvSpPr>
          <p:spPr>
            <a:xfrm>
              <a:off x="7304481" y="3256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42" name="object 23942"/>
            <p:cNvSpPr/>
            <p:nvPr/>
          </p:nvSpPr>
          <p:spPr>
            <a:xfrm>
              <a:off x="7304489" y="325667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43" name="object 23943"/>
            <p:cNvSpPr/>
            <p:nvPr/>
          </p:nvSpPr>
          <p:spPr>
            <a:xfrm>
              <a:off x="7303554" y="32557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44" name="object 23944"/>
            <p:cNvSpPr/>
            <p:nvPr/>
          </p:nvSpPr>
          <p:spPr>
            <a:xfrm>
              <a:off x="7305420" y="3290184"/>
              <a:ext cx="0" cy="108585"/>
            </a:xfrm>
            <a:custGeom>
              <a:avLst/>
              <a:gdLst/>
              <a:ahLst/>
              <a:cxnLst/>
              <a:rect l="l" t="t" r="r" b="b"/>
              <a:pathLst>
                <a:path h="108585">
                  <a:moveTo>
                    <a:pt x="0" y="107966"/>
                  </a:moveTo>
                  <a:lnTo>
                    <a:pt x="0" y="92143"/>
                  </a:lnTo>
                </a:path>
                <a:path h="108585">
                  <a:moveTo>
                    <a:pt x="0" y="92143"/>
                  </a:moveTo>
                  <a:lnTo>
                    <a:pt x="0" y="77251"/>
                  </a:lnTo>
                </a:path>
                <a:path h="108585">
                  <a:moveTo>
                    <a:pt x="0" y="77251"/>
                  </a:moveTo>
                  <a:lnTo>
                    <a:pt x="0" y="61429"/>
                  </a:lnTo>
                </a:path>
                <a:path h="108585">
                  <a:moveTo>
                    <a:pt x="0" y="61429"/>
                  </a:moveTo>
                  <a:lnTo>
                    <a:pt x="0" y="45606"/>
                  </a:lnTo>
                </a:path>
                <a:path h="108585">
                  <a:moveTo>
                    <a:pt x="0" y="45606"/>
                  </a:moveTo>
                  <a:lnTo>
                    <a:pt x="0" y="30714"/>
                  </a:lnTo>
                </a:path>
                <a:path h="108585">
                  <a:moveTo>
                    <a:pt x="0" y="30714"/>
                  </a:moveTo>
                  <a:lnTo>
                    <a:pt x="0" y="14891"/>
                  </a:lnTo>
                </a:path>
                <a:path h="108585">
                  <a:moveTo>
                    <a:pt x="0" y="1489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45" name="object 23945"/>
            <p:cNvSpPr/>
            <p:nvPr/>
          </p:nvSpPr>
          <p:spPr>
            <a:xfrm>
              <a:off x="7310073" y="32557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46" name="object 23946"/>
            <p:cNvSpPr/>
            <p:nvPr/>
          </p:nvSpPr>
          <p:spPr>
            <a:xfrm>
              <a:off x="7311004" y="32566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47" name="object 23947"/>
            <p:cNvSpPr/>
            <p:nvPr/>
          </p:nvSpPr>
          <p:spPr>
            <a:xfrm>
              <a:off x="7310069" y="3256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48" name="object 23948"/>
            <p:cNvSpPr/>
            <p:nvPr/>
          </p:nvSpPr>
          <p:spPr>
            <a:xfrm>
              <a:off x="7308212" y="3257608"/>
              <a:ext cx="3175" cy="172720"/>
            </a:xfrm>
            <a:custGeom>
              <a:avLst/>
              <a:gdLst/>
              <a:ahLst/>
              <a:cxnLst/>
              <a:rect l="l" t="t" r="r" b="b"/>
              <a:pathLst>
                <a:path w="3175" h="172720">
                  <a:moveTo>
                    <a:pt x="2792" y="0"/>
                  </a:moveTo>
                  <a:lnTo>
                    <a:pt x="2792" y="930"/>
                  </a:lnTo>
                </a:path>
                <a:path w="3175" h="172720">
                  <a:moveTo>
                    <a:pt x="2792" y="930"/>
                  </a:moveTo>
                  <a:lnTo>
                    <a:pt x="1861" y="17684"/>
                  </a:lnTo>
                </a:path>
                <a:path w="3175" h="172720">
                  <a:moveTo>
                    <a:pt x="1861" y="17684"/>
                  </a:moveTo>
                  <a:lnTo>
                    <a:pt x="930" y="34437"/>
                  </a:lnTo>
                </a:path>
                <a:path w="3175" h="172720">
                  <a:moveTo>
                    <a:pt x="930" y="34437"/>
                  </a:moveTo>
                  <a:lnTo>
                    <a:pt x="0" y="52121"/>
                  </a:lnTo>
                </a:path>
                <a:path w="3175" h="172720">
                  <a:moveTo>
                    <a:pt x="0" y="52121"/>
                  </a:moveTo>
                  <a:lnTo>
                    <a:pt x="0" y="68875"/>
                  </a:lnTo>
                </a:path>
                <a:path w="3175" h="172720">
                  <a:moveTo>
                    <a:pt x="0" y="68875"/>
                  </a:moveTo>
                  <a:lnTo>
                    <a:pt x="0" y="86559"/>
                  </a:lnTo>
                </a:path>
                <a:path w="3175" h="172720">
                  <a:moveTo>
                    <a:pt x="0" y="86559"/>
                  </a:moveTo>
                  <a:lnTo>
                    <a:pt x="0" y="103312"/>
                  </a:lnTo>
                </a:path>
                <a:path w="3175" h="172720">
                  <a:moveTo>
                    <a:pt x="0" y="103312"/>
                  </a:moveTo>
                  <a:lnTo>
                    <a:pt x="0" y="120996"/>
                  </a:lnTo>
                </a:path>
                <a:path w="3175" h="172720">
                  <a:moveTo>
                    <a:pt x="0" y="120996"/>
                  </a:moveTo>
                  <a:lnTo>
                    <a:pt x="930" y="137750"/>
                  </a:lnTo>
                </a:path>
                <a:path w="3175" h="172720">
                  <a:moveTo>
                    <a:pt x="930" y="137750"/>
                  </a:moveTo>
                  <a:lnTo>
                    <a:pt x="1861" y="154503"/>
                  </a:lnTo>
                </a:path>
                <a:path w="3175" h="172720">
                  <a:moveTo>
                    <a:pt x="1861" y="154503"/>
                  </a:moveTo>
                  <a:lnTo>
                    <a:pt x="2792" y="17218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49" name="object 23949"/>
            <p:cNvSpPr/>
            <p:nvPr/>
          </p:nvSpPr>
          <p:spPr>
            <a:xfrm>
              <a:off x="7310069" y="3428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50" name="object 23950"/>
            <p:cNvSpPr/>
            <p:nvPr/>
          </p:nvSpPr>
          <p:spPr>
            <a:xfrm>
              <a:off x="7311004" y="34297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51" name="object 23951"/>
            <p:cNvSpPr/>
            <p:nvPr/>
          </p:nvSpPr>
          <p:spPr>
            <a:xfrm>
              <a:off x="7310069" y="34298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52" name="object 23952"/>
            <p:cNvSpPr/>
            <p:nvPr/>
          </p:nvSpPr>
          <p:spPr>
            <a:xfrm>
              <a:off x="7311004" y="34307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53" name="object 23953"/>
            <p:cNvSpPr/>
            <p:nvPr/>
          </p:nvSpPr>
          <p:spPr>
            <a:xfrm>
              <a:off x="7311004" y="34297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54" name="object 23954"/>
            <p:cNvSpPr/>
            <p:nvPr/>
          </p:nvSpPr>
          <p:spPr>
            <a:xfrm>
              <a:off x="7311935" y="3256677"/>
              <a:ext cx="24765" cy="174625"/>
            </a:xfrm>
            <a:custGeom>
              <a:avLst/>
              <a:gdLst/>
              <a:ahLst/>
              <a:cxnLst/>
              <a:rect l="l" t="t" r="r" b="b"/>
              <a:pathLst>
                <a:path w="24765" h="174625">
                  <a:moveTo>
                    <a:pt x="0" y="174049"/>
                  </a:moveTo>
                  <a:lnTo>
                    <a:pt x="5584" y="174049"/>
                  </a:lnTo>
                </a:path>
                <a:path w="24765" h="174625">
                  <a:moveTo>
                    <a:pt x="5584" y="174049"/>
                  </a:moveTo>
                  <a:lnTo>
                    <a:pt x="10238" y="174049"/>
                  </a:lnTo>
                </a:path>
                <a:path w="24765" h="174625">
                  <a:moveTo>
                    <a:pt x="10238" y="174049"/>
                  </a:moveTo>
                  <a:lnTo>
                    <a:pt x="13961" y="174049"/>
                  </a:lnTo>
                </a:path>
                <a:path w="24765" h="174625">
                  <a:moveTo>
                    <a:pt x="13961" y="174049"/>
                  </a:moveTo>
                  <a:lnTo>
                    <a:pt x="17684" y="174049"/>
                  </a:lnTo>
                </a:path>
                <a:path w="24765" h="174625">
                  <a:moveTo>
                    <a:pt x="17684" y="174049"/>
                  </a:moveTo>
                  <a:lnTo>
                    <a:pt x="21407" y="174049"/>
                  </a:lnTo>
                </a:path>
                <a:path w="24765" h="174625">
                  <a:moveTo>
                    <a:pt x="21407" y="174049"/>
                  </a:moveTo>
                  <a:lnTo>
                    <a:pt x="23268" y="174049"/>
                  </a:lnTo>
                </a:path>
                <a:path w="24765" h="174625">
                  <a:moveTo>
                    <a:pt x="23268" y="174049"/>
                  </a:moveTo>
                  <a:lnTo>
                    <a:pt x="24199" y="174049"/>
                  </a:lnTo>
                </a:path>
                <a:path w="24765" h="174625">
                  <a:moveTo>
                    <a:pt x="24199" y="0"/>
                  </a:moveTo>
                  <a:lnTo>
                    <a:pt x="23268" y="0"/>
                  </a:lnTo>
                </a:path>
                <a:path w="24765" h="174625">
                  <a:moveTo>
                    <a:pt x="23268" y="0"/>
                  </a:moveTo>
                  <a:lnTo>
                    <a:pt x="21407" y="0"/>
                  </a:lnTo>
                </a:path>
                <a:path w="24765" h="174625">
                  <a:moveTo>
                    <a:pt x="21407" y="0"/>
                  </a:moveTo>
                  <a:lnTo>
                    <a:pt x="17684" y="0"/>
                  </a:lnTo>
                </a:path>
                <a:path w="24765" h="174625">
                  <a:moveTo>
                    <a:pt x="17684" y="0"/>
                  </a:moveTo>
                  <a:lnTo>
                    <a:pt x="13961" y="0"/>
                  </a:lnTo>
                </a:path>
                <a:path w="24765" h="174625">
                  <a:moveTo>
                    <a:pt x="13961" y="0"/>
                  </a:moveTo>
                  <a:lnTo>
                    <a:pt x="10238" y="0"/>
                  </a:lnTo>
                </a:path>
                <a:path w="24765" h="174625">
                  <a:moveTo>
                    <a:pt x="10238" y="0"/>
                  </a:moveTo>
                  <a:lnTo>
                    <a:pt x="5584" y="0"/>
                  </a:lnTo>
                </a:path>
                <a:path w="24765" h="174625">
                  <a:moveTo>
                    <a:pt x="558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55" name="object 23955"/>
            <p:cNvSpPr/>
            <p:nvPr/>
          </p:nvSpPr>
          <p:spPr>
            <a:xfrm>
              <a:off x="7311004" y="32557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56" name="object 23956"/>
            <p:cNvSpPr/>
            <p:nvPr/>
          </p:nvSpPr>
          <p:spPr>
            <a:xfrm>
              <a:off x="7311004" y="32566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57" name="object 23957"/>
            <p:cNvSpPr/>
            <p:nvPr/>
          </p:nvSpPr>
          <p:spPr>
            <a:xfrm>
              <a:off x="7310073" y="32557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58" name="object 23958"/>
            <p:cNvSpPr/>
            <p:nvPr/>
          </p:nvSpPr>
          <p:spPr>
            <a:xfrm>
              <a:off x="7299835" y="3428865"/>
              <a:ext cx="141605" cy="8890"/>
            </a:xfrm>
            <a:custGeom>
              <a:avLst/>
              <a:gdLst/>
              <a:ahLst/>
              <a:cxnLst/>
              <a:rect l="l" t="t" r="r" b="b"/>
              <a:pathLst>
                <a:path w="141604" h="8889">
                  <a:moveTo>
                    <a:pt x="1861" y="2792"/>
                  </a:moveTo>
                  <a:lnTo>
                    <a:pt x="0" y="3722"/>
                  </a:lnTo>
                </a:path>
                <a:path w="141604" h="8889">
                  <a:moveTo>
                    <a:pt x="0" y="3722"/>
                  </a:moveTo>
                  <a:lnTo>
                    <a:pt x="0" y="4653"/>
                  </a:lnTo>
                </a:path>
                <a:path w="141604" h="8889">
                  <a:moveTo>
                    <a:pt x="0" y="4653"/>
                  </a:moveTo>
                  <a:lnTo>
                    <a:pt x="930" y="6515"/>
                  </a:lnTo>
                </a:path>
                <a:path w="141604" h="8889">
                  <a:moveTo>
                    <a:pt x="930" y="6515"/>
                  </a:moveTo>
                  <a:lnTo>
                    <a:pt x="1861" y="6515"/>
                  </a:lnTo>
                </a:path>
                <a:path w="141604" h="8889">
                  <a:moveTo>
                    <a:pt x="37229" y="8376"/>
                  </a:moveTo>
                  <a:lnTo>
                    <a:pt x="41883" y="8376"/>
                  </a:lnTo>
                </a:path>
                <a:path w="141604" h="8889">
                  <a:moveTo>
                    <a:pt x="41883" y="8376"/>
                  </a:moveTo>
                  <a:lnTo>
                    <a:pt x="47468" y="8376"/>
                  </a:lnTo>
                </a:path>
                <a:path w="141604" h="8889">
                  <a:moveTo>
                    <a:pt x="47468" y="8376"/>
                  </a:moveTo>
                  <a:lnTo>
                    <a:pt x="49329" y="8376"/>
                  </a:lnTo>
                </a:path>
                <a:path w="141604" h="8889">
                  <a:moveTo>
                    <a:pt x="49329" y="0"/>
                  </a:moveTo>
                  <a:lnTo>
                    <a:pt x="42814" y="0"/>
                  </a:lnTo>
                </a:path>
                <a:path w="141604" h="8889">
                  <a:moveTo>
                    <a:pt x="42814" y="0"/>
                  </a:moveTo>
                  <a:lnTo>
                    <a:pt x="38160" y="0"/>
                  </a:lnTo>
                </a:path>
                <a:path w="141604" h="8889">
                  <a:moveTo>
                    <a:pt x="38160" y="0"/>
                  </a:moveTo>
                  <a:lnTo>
                    <a:pt x="37229" y="0"/>
                  </a:lnTo>
                </a:path>
                <a:path w="141604" h="8889">
                  <a:moveTo>
                    <a:pt x="49329" y="8376"/>
                  </a:moveTo>
                  <a:lnTo>
                    <a:pt x="129373" y="8376"/>
                  </a:lnTo>
                </a:path>
                <a:path w="141604" h="8889">
                  <a:moveTo>
                    <a:pt x="129373" y="0"/>
                  </a:moveTo>
                  <a:lnTo>
                    <a:pt x="49329" y="0"/>
                  </a:lnTo>
                </a:path>
                <a:path w="141604" h="8889">
                  <a:moveTo>
                    <a:pt x="129373" y="8376"/>
                  </a:moveTo>
                  <a:lnTo>
                    <a:pt x="135888" y="8376"/>
                  </a:lnTo>
                </a:path>
                <a:path w="141604" h="8889">
                  <a:moveTo>
                    <a:pt x="135888" y="8376"/>
                  </a:moveTo>
                  <a:lnTo>
                    <a:pt x="140542" y="8376"/>
                  </a:lnTo>
                </a:path>
                <a:path w="141604" h="8889">
                  <a:moveTo>
                    <a:pt x="140542" y="8376"/>
                  </a:moveTo>
                  <a:lnTo>
                    <a:pt x="141473" y="8376"/>
                  </a:lnTo>
                </a:path>
                <a:path w="141604" h="8889">
                  <a:moveTo>
                    <a:pt x="141473" y="0"/>
                  </a:moveTo>
                  <a:lnTo>
                    <a:pt x="137750" y="0"/>
                  </a:lnTo>
                </a:path>
                <a:path w="141604" h="8889">
                  <a:moveTo>
                    <a:pt x="137750" y="0"/>
                  </a:moveTo>
                  <a:lnTo>
                    <a:pt x="131235" y="0"/>
                  </a:lnTo>
                </a:path>
                <a:path w="141604" h="8889">
                  <a:moveTo>
                    <a:pt x="131235" y="0"/>
                  </a:moveTo>
                  <a:lnTo>
                    <a:pt x="12937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59" name="object 23959"/>
            <p:cNvSpPr/>
            <p:nvPr/>
          </p:nvSpPr>
          <p:spPr>
            <a:xfrm>
              <a:off x="7336129" y="34363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0" name="object 23960"/>
            <p:cNvSpPr/>
            <p:nvPr/>
          </p:nvSpPr>
          <p:spPr>
            <a:xfrm>
              <a:off x="7336134" y="343724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1" name="object 23961"/>
            <p:cNvSpPr/>
            <p:nvPr/>
          </p:nvSpPr>
          <p:spPr>
            <a:xfrm>
              <a:off x="7335202" y="34363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2" name="object 23962"/>
            <p:cNvSpPr/>
            <p:nvPr/>
          </p:nvSpPr>
          <p:spPr>
            <a:xfrm>
              <a:off x="7336134" y="3428865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76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930"/>
                  </a:lnTo>
                </a:path>
                <a:path h="888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3" name="object 23963"/>
            <p:cNvSpPr/>
            <p:nvPr/>
          </p:nvSpPr>
          <p:spPr>
            <a:xfrm>
              <a:off x="7335203" y="34279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4" name="object 23964"/>
            <p:cNvSpPr/>
            <p:nvPr/>
          </p:nvSpPr>
          <p:spPr>
            <a:xfrm>
              <a:off x="7336134" y="34288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5" name="object 23965"/>
            <p:cNvSpPr/>
            <p:nvPr/>
          </p:nvSpPr>
          <p:spPr>
            <a:xfrm>
              <a:off x="7336129" y="3427936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  <a:path w="106679" h="1904">
                  <a:moveTo>
                    <a:pt x="106108" y="939"/>
                  </a:moveTo>
                  <a:lnTo>
                    <a:pt x="105829" y="279"/>
                  </a:lnTo>
                  <a:lnTo>
                    <a:pt x="105168" y="0"/>
                  </a:lnTo>
                  <a:lnTo>
                    <a:pt x="104521" y="279"/>
                  </a:lnTo>
                  <a:lnTo>
                    <a:pt x="104241" y="939"/>
                  </a:lnTo>
                  <a:lnTo>
                    <a:pt x="104521" y="1587"/>
                  </a:lnTo>
                  <a:lnTo>
                    <a:pt x="105168" y="1866"/>
                  </a:lnTo>
                  <a:lnTo>
                    <a:pt x="105829" y="1587"/>
                  </a:lnTo>
                  <a:lnTo>
                    <a:pt x="106108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6" name="object 23966"/>
            <p:cNvSpPr/>
            <p:nvPr/>
          </p:nvSpPr>
          <p:spPr>
            <a:xfrm>
              <a:off x="7441309" y="34288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7" name="object 23967"/>
            <p:cNvSpPr/>
            <p:nvPr/>
          </p:nvSpPr>
          <p:spPr>
            <a:xfrm>
              <a:off x="7441298" y="34279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8" name="object 23968"/>
            <p:cNvSpPr/>
            <p:nvPr/>
          </p:nvSpPr>
          <p:spPr>
            <a:xfrm>
              <a:off x="7442239" y="3428865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930"/>
                  </a:lnTo>
                </a:path>
                <a:path h="8889">
                  <a:moveTo>
                    <a:pt x="0" y="930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69" name="object 23969"/>
            <p:cNvSpPr/>
            <p:nvPr/>
          </p:nvSpPr>
          <p:spPr>
            <a:xfrm>
              <a:off x="7441298" y="34363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70" name="object 23970"/>
            <p:cNvSpPr/>
            <p:nvPr/>
          </p:nvSpPr>
          <p:spPr>
            <a:xfrm>
              <a:off x="7441309" y="343724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71" name="object 23971"/>
            <p:cNvSpPr/>
            <p:nvPr/>
          </p:nvSpPr>
          <p:spPr>
            <a:xfrm>
              <a:off x="7440371" y="34363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72" name="object 23972"/>
            <p:cNvSpPr/>
            <p:nvPr/>
          </p:nvSpPr>
          <p:spPr>
            <a:xfrm>
              <a:off x="7299835" y="3250162"/>
              <a:ext cx="141605" cy="8890"/>
            </a:xfrm>
            <a:custGeom>
              <a:avLst/>
              <a:gdLst/>
              <a:ahLst/>
              <a:cxnLst/>
              <a:rect l="l" t="t" r="r" b="b"/>
              <a:pathLst>
                <a:path w="141604" h="8889">
                  <a:moveTo>
                    <a:pt x="0" y="4653"/>
                  </a:moveTo>
                  <a:lnTo>
                    <a:pt x="930" y="5584"/>
                  </a:lnTo>
                </a:path>
                <a:path w="141604" h="8889">
                  <a:moveTo>
                    <a:pt x="930" y="5584"/>
                  </a:moveTo>
                  <a:lnTo>
                    <a:pt x="1861" y="6515"/>
                  </a:lnTo>
                </a:path>
                <a:path w="141604" h="8889">
                  <a:moveTo>
                    <a:pt x="1861" y="2792"/>
                  </a:moveTo>
                  <a:lnTo>
                    <a:pt x="0" y="3722"/>
                  </a:lnTo>
                </a:path>
                <a:path w="141604" h="8889">
                  <a:moveTo>
                    <a:pt x="0" y="3722"/>
                  </a:moveTo>
                  <a:lnTo>
                    <a:pt x="0" y="4653"/>
                  </a:lnTo>
                </a:path>
                <a:path w="141604" h="8889">
                  <a:moveTo>
                    <a:pt x="49329" y="0"/>
                  </a:moveTo>
                  <a:lnTo>
                    <a:pt x="42814" y="0"/>
                  </a:lnTo>
                </a:path>
                <a:path w="141604" h="8889">
                  <a:moveTo>
                    <a:pt x="42814" y="0"/>
                  </a:moveTo>
                  <a:lnTo>
                    <a:pt x="38160" y="0"/>
                  </a:lnTo>
                </a:path>
                <a:path w="141604" h="8889">
                  <a:moveTo>
                    <a:pt x="38160" y="0"/>
                  </a:moveTo>
                  <a:lnTo>
                    <a:pt x="37229" y="0"/>
                  </a:lnTo>
                </a:path>
                <a:path w="141604" h="8889">
                  <a:moveTo>
                    <a:pt x="37229" y="8376"/>
                  </a:moveTo>
                  <a:lnTo>
                    <a:pt x="41883" y="8376"/>
                  </a:lnTo>
                </a:path>
                <a:path w="141604" h="8889">
                  <a:moveTo>
                    <a:pt x="41883" y="8376"/>
                  </a:moveTo>
                  <a:lnTo>
                    <a:pt x="47468" y="8376"/>
                  </a:lnTo>
                </a:path>
                <a:path w="141604" h="8889">
                  <a:moveTo>
                    <a:pt x="47468" y="8376"/>
                  </a:moveTo>
                  <a:lnTo>
                    <a:pt x="49329" y="8376"/>
                  </a:lnTo>
                </a:path>
                <a:path w="141604" h="8889">
                  <a:moveTo>
                    <a:pt x="129373" y="0"/>
                  </a:moveTo>
                  <a:lnTo>
                    <a:pt x="49329" y="0"/>
                  </a:lnTo>
                </a:path>
                <a:path w="141604" h="8889">
                  <a:moveTo>
                    <a:pt x="49329" y="8376"/>
                  </a:moveTo>
                  <a:lnTo>
                    <a:pt x="129373" y="8376"/>
                  </a:lnTo>
                </a:path>
                <a:path w="141604" h="8889">
                  <a:moveTo>
                    <a:pt x="141473" y="0"/>
                  </a:moveTo>
                  <a:lnTo>
                    <a:pt x="137750" y="0"/>
                  </a:lnTo>
                </a:path>
                <a:path w="141604" h="8889">
                  <a:moveTo>
                    <a:pt x="137750" y="0"/>
                  </a:moveTo>
                  <a:lnTo>
                    <a:pt x="131235" y="0"/>
                  </a:lnTo>
                </a:path>
                <a:path w="141604" h="8889">
                  <a:moveTo>
                    <a:pt x="131235" y="0"/>
                  </a:moveTo>
                  <a:lnTo>
                    <a:pt x="129373" y="0"/>
                  </a:lnTo>
                </a:path>
                <a:path w="141604" h="8889">
                  <a:moveTo>
                    <a:pt x="129373" y="8376"/>
                  </a:moveTo>
                  <a:lnTo>
                    <a:pt x="135888" y="8376"/>
                  </a:lnTo>
                </a:path>
                <a:path w="141604" h="8889">
                  <a:moveTo>
                    <a:pt x="135888" y="8376"/>
                  </a:moveTo>
                  <a:lnTo>
                    <a:pt x="140542" y="8376"/>
                  </a:lnTo>
                </a:path>
                <a:path w="141604" h="8889">
                  <a:moveTo>
                    <a:pt x="140542" y="8376"/>
                  </a:moveTo>
                  <a:lnTo>
                    <a:pt x="141473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73" name="object 23973"/>
            <p:cNvSpPr/>
            <p:nvPr/>
          </p:nvSpPr>
          <p:spPr>
            <a:xfrm>
              <a:off x="7336129" y="3257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74" name="object 23974"/>
            <p:cNvSpPr/>
            <p:nvPr/>
          </p:nvSpPr>
          <p:spPr>
            <a:xfrm>
              <a:off x="7336134" y="325853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75" name="object 23975"/>
            <p:cNvSpPr/>
            <p:nvPr/>
          </p:nvSpPr>
          <p:spPr>
            <a:xfrm>
              <a:off x="7335202" y="3257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76" name="object 23976"/>
            <p:cNvSpPr/>
            <p:nvPr/>
          </p:nvSpPr>
          <p:spPr>
            <a:xfrm>
              <a:off x="7336134" y="3250162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76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930"/>
                  </a:lnTo>
                </a:path>
                <a:path h="888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77" name="object 23977"/>
            <p:cNvSpPr/>
            <p:nvPr/>
          </p:nvSpPr>
          <p:spPr>
            <a:xfrm>
              <a:off x="7335203" y="32492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78" name="object 23978"/>
            <p:cNvSpPr/>
            <p:nvPr/>
          </p:nvSpPr>
          <p:spPr>
            <a:xfrm>
              <a:off x="7336134" y="32501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79" name="object 23979"/>
            <p:cNvSpPr/>
            <p:nvPr/>
          </p:nvSpPr>
          <p:spPr>
            <a:xfrm>
              <a:off x="7336129" y="3249235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5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  <a:path w="106679" h="1905">
                  <a:moveTo>
                    <a:pt x="106108" y="927"/>
                  </a:moveTo>
                  <a:lnTo>
                    <a:pt x="105829" y="279"/>
                  </a:lnTo>
                  <a:lnTo>
                    <a:pt x="105168" y="0"/>
                  </a:lnTo>
                  <a:lnTo>
                    <a:pt x="104521" y="279"/>
                  </a:lnTo>
                  <a:lnTo>
                    <a:pt x="104241" y="927"/>
                  </a:lnTo>
                  <a:lnTo>
                    <a:pt x="104521" y="1587"/>
                  </a:lnTo>
                  <a:lnTo>
                    <a:pt x="105168" y="1866"/>
                  </a:lnTo>
                  <a:lnTo>
                    <a:pt x="105829" y="1587"/>
                  </a:lnTo>
                  <a:lnTo>
                    <a:pt x="106108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80" name="object 23980"/>
            <p:cNvSpPr/>
            <p:nvPr/>
          </p:nvSpPr>
          <p:spPr>
            <a:xfrm>
              <a:off x="7441309" y="32501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81" name="object 23981"/>
            <p:cNvSpPr/>
            <p:nvPr/>
          </p:nvSpPr>
          <p:spPr>
            <a:xfrm>
              <a:off x="7441298" y="32492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82" name="object 23982"/>
            <p:cNvSpPr/>
            <p:nvPr/>
          </p:nvSpPr>
          <p:spPr>
            <a:xfrm>
              <a:off x="7442239" y="3250162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930"/>
                  </a:lnTo>
                </a:path>
                <a:path h="8889">
                  <a:moveTo>
                    <a:pt x="0" y="930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83" name="object 23983"/>
            <p:cNvSpPr/>
            <p:nvPr/>
          </p:nvSpPr>
          <p:spPr>
            <a:xfrm>
              <a:off x="7441298" y="3257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84" name="object 23984"/>
            <p:cNvSpPr/>
            <p:nvPr/>
          </p:nvSpPr>
          <p:spPr>
            <a:xfrm>
              <a:off x="7441309" y="325853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85" name="object 23985"/>
            <p:cNvSpPr/>
            <p:nvPr/>
          </p:nvSpPr>
          <p:spPr>
            <a:xfrm>
              <a:off x="7440371" y="3257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86" name="object 23986"/>
            <p:cNvSpPr/>
            <p:nvPr/>
          </p:nvSpPr>
          <p:spPr>
            <a:xfrm>
              <a:off x="7337065" y="3256677"/>
              <a:ext cx="107314" cy="174625"/>
            </a:xfrm>
            <a:custGeom>
              <a:avLst/>
              <a:gdLst/>
              <a:ahLst/>
              <a:cxnLst/>
              <a:rect l="l" t="t" r="r" b="b"/>
              <a:pathLst>
                <a:path w="107315" h="174625">
                  <a:moveTo>
                    <a:pt x="107035" y="174049"/>
                  </a:moveTo>
                  <a:lnTo>
                    <a:pt x="107035" y="0"/>
                  </a:lnTo>
                </a:path>
                <a:path w="107315" h="174625">
                  <a:moveTo>
                    <a:pt x="0" y="1861"/>
                  </a:moveTo>
                  <a:lnTo>
                    <a:pt x="0" y="173118"/>
                  </a:lnTo>
                </a:path>
                <a:path w="107315" h="174625">
                  <a:moveTo>
                    <a:pt x="105174" y="0"/>
                  </a:moveTo>
                  <a:lnTo>
                    <a:pt x="106104" y="0"/>
                  </a:lnTo>
                </a:path>
                <a:path w="107315" h="174625">
                  <a:moveTo>
                    <a:pt x="106104" y="0"/>
                  </a:moveTo>
                  <a:lnTo>
                    <a:pt x="10703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87" name="object 23987"/>
            <p:cNvSpPr/>
            <p:nvPr/>
          </p:nvSpPr>
          <p:spPr>
            <a:xfrm>
              <a:off x="7443165" y="3255750"/>
              <a:ext cx="1905" cy="176530"/>
            </a:xfrm>
            <a:custGeom>
              <a:avLst/>
              <a:gdLst/>
              <a:ahLst/>
              <a:cxnLst/>
              <a:rect l="l" t="t" r="r" b="b"/>
              <a:pathLst>
                <a:path w="1904" h="176529">
                  <a:moveTo>
                    <a:pt x="1866" y="174980"/>
                  </a:moveTo>
                  <a:lnTo>
                    <a:pt x="1587" y="174320"/>
                  </a:lnTo>
                  <a:lnTo>
                    <a:pt x="927" y="174053"/>
                  </a:lnTo>
                  <a:lnTo>
                    <a:pt x="266" y="174320"/>
                  </a:lnTo>
                  <a:lnTo>
                    <a:pt x="0" y="174980"/>
                  </a:lnTo>
                  <a:lnTo>
                    <a:pt x="266" y="175641"/>
                  </a:lnTo>
                  <a:lnTo>
                    <a:pt x="927" y="175907"/>
                  </a:lnTo>
                  <a:lnTo>
                    <a:pt x="1587" y="175641"/>
                  </a:lnTo>
                  <a:lnTo>
                    <a:pt x="1866" y="174980"/>
                  </a:lnTo>
                  <a:close/>
                </a:path>
                <a:path w="1904" h="176529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88" name="object 23988"/>
            <p:cNvSpPr/>
            <p:nvPr/>
          </p:nvSpPr>
          <p:spPr>
            <a:xfrm>
              <a:off x="7442239" y="343072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861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989" name="object 23989"/>
          <p:cNvSpPr/>
          <p:nvPr/>
        </p:nvSpPr>
        <p:spPr>
          <a:xfrm>
            <a:off x="7299836" y="3574061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1861" y="0"/>
                </a:moveTo>
                <a:lnTo>
                  <a:pt x="0" y="930"/>
                </a:lnTo>
              </a:path>
              <a:path w="1904" h="3810">
                <a:moveTo>
                  <a:pt x="0" y="930"/>
                </a:moveTo>
                <a:lnTo>
                  <a:pt x="0" y="1861"/>
                </a:lnTo>
              </a:path>
              <a:path w="1904" h="3810">
                <a:moveTo>
                  <a:pt x="0" y="1861"/>
                </a:moveTo>
                <a:lnTo>
                  <a:pt x="930" y="3722"/>
                </a:lnTo>
              </a:path>
              <a:path w="1904" h="3810">
                <a:moveTo>
                  <a:pt x="930" y="3722"/>
                </a:moveTo>
                <a:lnTo>
                  <a:pt x="1861" y="37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990" name="object 23990"/>
          <p:cNvGrpSpPr/>
          <p:nvPr/>
        </p:nvGrpSpPr>
        <p:grpSpPr>
          <a:xfrm>
            <a:off x="7298904" y="3570338"/>
            <a:ext cx="144780" cy="11430"/>
            <a:chOff x="7298904" y="3570338"/>
            <a:chExt cx="144780" cy="11430"/>
          </a:xfrm>
        </p:grpSpPr>
        <p:sp>
          <p:nvSpPr>
            <p:cNvPr id="23991" name="object 23991"/>
            <p:cNvSpPr/>
            <p:nvPr/>
          </p:nvSpPr>
          <p:spPr>
            <a:xfrm>
              <a:off x="7337065" y="3571269"/>
              <a:ext cx="104775" cy="9525"/>
            </a:xfrm>
            <a:custGeom>
              <a:avLst/>
              <a:gdLst/>
              <a:ahLst/>
              <a:cxnLst/>
              <a:rect l="l" t="t" r="r" b="b"/>
              <a:pathLst>
                <a:path w="104775" h="9525">
                  <a:moveTo>
                    <a:pt x="0" y="9307"/>
                  </a:moveTo>
                  <a:lnTo>
                    <a:pt x="4653" y="9307"/>
                  </a:lnTo>
                </a:path>
                <a:path w="104775" h="9525">
                  <a:moveTo>
                    <a:pt x="4653" y="9307"/>
                  </a:moveTo>
                  <a:lnTo>
                    <a:pt x="10238" y="9307"/>
                  </a:lnTo>
                </a:path>
                <a:path w="104775" h="9525">
                  <a:moveTo>
                    <a:pt x="10238" y="9307"/>
                  </a:moveTo>
                  <a:lnTo>
                    <a:pt x="12099" y="9307"/>
                  </a:lnTo>
                </a:path>
                <a:path w="104775" h="9525">
                  <a:moveTo>
                    <a:pt x="12099" y="0"/>
                  </a:moveTo>
                  <a:lnTo>
                    <a:pt x="5584" y="0"/>
                  </a:lnTo>
                </a:path>
                <a:path w="104775" h="9525">
                  <a:moveTo>
                    <a:pt x="5584" y="0"/>
                  </a:moveTo>
                  <a:lnTo>
                    <a:pt x="930" y="0"/>
                  </a:lnTo>
                </a:path>
                <a:path w="104775" h="9525">
                  <a:moveTo>
                    <a:pt x="930" y="0"/>
                  </a:moveTo>
                  <a:lnTo>
                    <a:pt x="0" y="0"/>
                  </a:lnTo>
                </a:path>
                <a:path w="104775" h="9525">
                  <a:moveTo>
                    <a:pt x="12099" y="9307"/>
                  </a:moveTo>
                  <a:lnTo>
                    <a:pt x="92143" y="9307"/>
                  </a:lnTo>
                </a:path>
                <a:path w="104775" h="9525">
                  <a:moveTo>
                    <a:pt x="92143" y="0"/>
                  </a:moveTo>
                  <a:lnTo>
                    <a:pt x="12099" y="0"/>
                  </a:lnTo>
                </a:path>
                <a:path w="104775" h="9525">
                  <a:moveTo>
                    <a:pt x="92143" y="9307"/>
                  </a:moveTo>
                  <a:lnTo>
                    <a:pt x="98659" y="9307"/>
                  </a:lnTo>
                </a:path>
                <a:path w="104775" h="9525">
                  <a:moveTo>
                    <a:pt x="98659" y="9307"/>
                  </a:moveTo>
                  <a:lnTo>
                    <a:pt x="103312" y="9307"/>
                  </a:lnTo>
                </a:path>
                <a:path w="104775" h="9525">
                  <a:moveTo>
                    <a:pt x="103312" y="9307"/>
                  </a:moveTo>
                  <a:lnTo>
                    <a:pt x="104243" y="9307"/>
                  </a:lnTo>
                </a:path>
                <a:path w="104775" h="9525">
                  <a:moveTo>
                    <a:pt x="104243" y="0"/>
                  </a:moveTo>
                  <a:lnTo>
                    <a:pt x="100520" y="0"/>
                  </a:lnTo>
                </a:path>
                <a:path w="104775" h="9525">
                  <a:moveTo>
                    <a:pt x="100520" y="0"/>
                  </a:moveTo>
                  <a:lnTo>
                    <a:pt x="94005" y="0"/>
                  </a:lnTo>
                </a:path>
                <a:path w="104775" h="9525">
                  <a:moveTo>
                    <a:pt x="94005" y="0"/>
                  </a:moveTo>
                  <a:lnTo>
                    <a:pt x="9214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92" name="object 23992"/>
            <p:cNvSpPr/>
            <p:nvPr/>
          </p:nvSpPr>
          <p:spPr>
            <a:xfrm>
              <a:off x="7336129" y="35796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93" name="object 23993"/>
            <p:cNvSpPr/>
            <p:nvPr/>
          </p:nvSpPr>
          <p:spPr>
            <a:xfrm>
              <a:off x="7336134" y="357964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94" name="object 23994"/>
            <p:cNvSpPr/>
            <p:nvPr/>
          </p:nvSpPr>
          <p:spPr>
            <a:xfrm>
              <a:off x="7335203" y="35787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95" name="object 23995"/>
            <p:cNvSpPr/>
            <p:nvPr/>
          </p:nvSpPr>
          <p:spPr>
            <a:xfrm>
              <a:off x="7336134" y="357220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445"/>
                  </a:moveTo>
                  <a:lnTo>
                    <a:pt x="0" y="3722"/>
                  </a:lnTo>
                </a:path>
                <a:path h="7620">
                  <a:moveTo>
                    <a:pt x="0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96" name="object 23996"/>
            <p:cNvSpPr/>
            <p:nvPr/>
          </p:nvSpPr>
          <p:spPr>
            <a:xfrm>
              <a:off x="7335202" y="35712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97" name="object 23997"/>
            <p:cNvSpPr/>
            <p:nvPr/>
          </p:nvSpPr>
          <p:spPr>
            <a:xfrm>
              <a:off x="7336134" y="357126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98" name="object 23998"/>
            <p:cNvSpPr/>
            <p:nvPr/>
          </p:nvSpPr>
          <p:spPr>
            <a:xfrm>
              <a:off x="7336129" y="357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99" name="object 23999"/>
            <p:cNvSpPr/>
            <p:nvPr/>
          </p:nvSpPr>
          <p:spPr>
            <a:xfrm>
              <a:off x="7337065" y="3571269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0" y="0"/>
                  </a:moveTo>
                  <a:lnTo>
                    <a:pt x="0" y="930"/>
                  </a:lnTo>
                </a:path>
                <a:path w="104775" h="1270">
                  <a:moveTo>
                    <a:pt x="104243" y="930"/>
                  </a:moveTo>
                  <a:lnTo>
                    <a:pt x="10424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0" name="object 24000"/>
            <p:cNvSpPr/>
            <p:nvPr/>
          </p:nvSpPr>
          <p:spPr>
            <a:xfrm>
              <a:off x="7440371" y="357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1" name="object 24001"/>
            <p:cNvSpPr/>
            <p:nvPr/>
          </p:nvSpPr>
          <p:spPr>
            <a:xfrm>
              <a:off x="7441309" y="357126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2" name="object 24002"/>
            <p:cNvSpPr/>
            <p:nvPr/>
          </p:nvSpPr>
          <p:spPr>
            <a:xfrm>
              <a:off x="7441298" y="35712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3" name="object 24003"/>
            <p:cNvSpPr/>
            <p:nvPr/>
          </p:nvSpPr>
          <p:spPr>
            <a:xfrm>
              <a:off x="7442239" y="357220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3722"/>
                  </a:lnTo>
                </a:path>
                <a:path h="7620">
                  <a:moveTo>
                    <a:pt x="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4" name="object 24004"/>
            <p:cNvSpPr/>
            <p:nvPr/>
          </p:nvSpPr>
          <p:spPr>
            <a:xfrm>
              <a:off x="7441308" y="35787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5" name="object 24005"/>
            <p:cNvSpPr/>
            <p:nvPr/>
          </p:nvSpPr>
          <p:spPr>
            <a:xfrm>
              <a:off x="7442239" y="357964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6" name="object 24006"/>
            <p:cNvSpPr/>
            <p:nvPr/>
          </p:nvSpPr>
          <p:spPr>
            <a:xfrm>
              <a:off x="7441308" y="35796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7" name="object 24007"/>
            <p:cNvSpPr/>
            <p:nvPr/>
          </p:nvSpPr>
          <p:spPr>
            <a:xfrm>
              <a:off x="7441309" y="35805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8" name="object 24008"/>
            <p:cNvSpPr/>
            <p:nvPr/>
          </p:nvSpPr>
          <p:spPr>
            <a:xfrm>
              <a:off x="7440371" y="35796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09" name="object 24009"/>
            <p:cNvSpPr/>
            <p:nvPr/>
          </p:nvSpPr>
          <p:spPr>
            <a:xfrm>
              <a:off x="7301697" y="3574061"/>
              <a:ext cx="38735" cy="3810"/>
            </a:xfrm>
            <a:custGeom>
              <a:avLst/>
              <a:gdLst/>
              <a:ahLst/>
              <a:cxnLst/>
              <a:rect l="l" t="t" r="r" b="b"/>
              <a:pathLst>
                <a:path w="38734" h="3810">
                  <a:moveTo>
                    <a:pt x="37229" y="0"/>
                  </a:moveTo>
                  <a:lnTo>
                    <a:pt x="36299" y="0"/>
                  </a:lnTo>
                </a:path>
                <a:path w="38734" h="3810">
                  <a:moveTo>
                    <a:pt x="34437" y="0"/>
                  </a:moveTo>
                  <a:lnTo>
                    <a:pt x="0" y="0"/>
                  </a:lnTo>
                </a:path>
                <a:path w="38734" h="3810">
                  <a:moveTo>
                    <a:pt x="0" y="3722"/>
                  </a:moveTo>
                  <a:lnTo>
                    <a:pt x="34437" y="3722"/>
                  </a:lnTo>
                </a:path>
                <a:path w="38734" h="3810">
                  <a:moveTo>
                    <a:pt x="36299" y="3722"/>
                  </a:moveTo>
                  <a:lnTo>
                    <a:pt x="37229" y="3722"/>
                  </a:lnTo>
                </a:path>
                <a:path w="38734" h="3810">
                  <a:moveTo>
                    <a:pt x="38160" y="0"/>
                  </a:moveTo>
                  <a:lnTo>
                    <a:pt x="37229" y="0"/>
                  </a:lnTo>
                </a:path>
                <a:path w="38734" h="3810">
                  <a:moveTo>
                    <a:pt x="37229" y="3722"/>
                  </a:moveTo>
                  <a:lnTo>
                    <a:pt x="3816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10" name="object 24010"/>
            <p:cNvSpPr/>
            <p:nvPr/>
          </p:nvSpPr>
          <p:spPr>
            <a:xfrm>
              <a:off x="7298904" y="35749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11" name="object 24011"/>
            <p:cNvSpPr/>
            <p:nvPr/>
          </p:nvSpPr>
          <p:spPr>
            <a:xfrm>
              <a:off x="7299835" y="35740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861"/>
                  </a:moveTo>
                  <a:lnTo>
                    <a:pt x="0" y="930"/>
                  </a:lnTo>
                </a:path>
                <a:path w="1904" h="1904">
                  <a:moveTo>
                    <a:pt x="0" y="930"/>
                  </a:moveTo>
                  <a:lnTo>
                    <a:pt x="930" y="930"/>
                  </a:lnTo>
                </a:path>
                <a:path w="1904" h="1904">
                  <a:moveTo>
                    <a:pt x="930" y="930"/>
                  </a:moveTo>
                  <a:lnTo>
                    <a:pt x="930" y="0"/>
                  </a:lnTo>
                </a:path>
                <a:path w="1904" h="1904">
                  <a:moveTo>
                    <a:pt x="93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12" name="object 24012"/>
            <p:cNvSpPr/>
            <p:nvPr/>
          </p:nvSpPr>
          <p:spPr>
            <a:xfrm>
              <a:off x="7300760" y="3573135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66" y="4648"/>
                  </a:moveTo>
                  <a:lnTo>
                    <a:pt x="1587" y="4000"/>
                  </a:lnTo>
                  <a:lnTo>
                    <a:pt x="927" y="3721"/>
                  </a:lnTo>
                  <a:lnTo>
                    <a:pt x="279" y="4000"/>
                  </a:lnTo>
                  <a:lnTo>
                    <a:pt x="0" y="4648"/>
                  </a:lnTo>
                  <a:lnTo>
                    <a:pt x="279" y="5308"/>
                  </a:lnTo>
                  <a:lnTo>
                    <a:pt x="927" y="5588"/>
                  </a:lnTo>
                  <a:lnTo>
                    <a:pt x="1587" y="5308"/>
                  </a:lnTo>
                  <a:lnTo>
                    <a:pt x="1866" y="4648"/>
                  </a:lnTo>
                  <a:close/>
                </a:path>
                <a:path w="1904" h="571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13" name="object 24013"/>
            <p:cNvSpPr/>
            <p:nvPr/>
          </p:nvSpPr>
          <p:spPr>
            <a:xfrm>
              <a:off x="7300766" y="357778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14" name="object 24014"/>
            <p:cNvSpPr/>
            <p:nvPr/>
          </p:nvSpPr>
          <p:spPr>
            <a:xfrm>
              <a:off x="7299835" y="35768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15" name="object 24015"/>
            <p:cNvSpPr/>
            <p:nvPr/>
          </p:nvSpPr>
          <p:spPr>
            <a:xfrm>
              <a:off x="7299835" y="357685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16" name="object 24016"/>
            <p:cNvSpPr/>
            <p:nvPr/>
          </p:nvSpPr>
          <p:spPr>
            <a:xfrm>
              <a:off x="7298904" y="35759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17" name="object 24017"/>
            <p:cNvSpPr/>
            <p:nvPr/>
          </p:nvSpPr>
          <p:spPr>
            <a:xfrm>
              <a:off x="7299835" y="357592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018" name="object 24018"/>
          <p:cNvSpPr/>
          <p:nvPr/>
        </p:nvSpPr>
        <p:spPr>
          <a:xfrm>
            <a:off x="7302628" y="3451203"/>
            <a:ext cx="1270" cy="123189"/>
          </a:xfrm>
          <a:custGeom>
            <a:avLst/>
            <a:gdLst/>
            <a:ahLst/>
            <a:cxnLst/>
            <a:rect l="l" t="t" r="r" b="b"/>
            <a:pathLst>
              <a:path w="1270" h="123189">
                <a:moveTo>
                  <a:pt x="930" y="0"/>
                </a:moveTo>
                <a:lnTo>
                  <a:pt x="0" y="54913"/>
                </a:lnTo>
              </a:path>
              <a:path w="1270" h="123189">
                <a:moveTo>
                  <a:pt x="0" y="54913"/>
                </a:moveTo>
                <a:lnTo>
                  <a:pt x="930" y="108897"/>
                </a:lnTo>
              </a:path>
              <a:path w="1270" h="123189">
                <a:moveTo>
                  <a:pt x="930" y="108897"/>
                </a:moveTo>
                <a:lnTo>
                  <a:pt x="930" y="1228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19" name="object 24019"/>
          <p:cNvSpPr/>
          <p:nvPr/>
        </p:nvSpPr>
        <p:spPr>
          <a:xfrm>
            <a:off x="7303558" y="3451203"/>
            <a:ext cx="33655" cy="81280"/>
          </a:xfrm>
          <a:custGeom>
            <a:avLst/>
            <a:gdLst/>
            <a:ahLst/>
            <a:cxnLst/>
            <a:rect l="l" t="t" r="r" b="b"/>
            <a:pathLst>
              <a:path w="33654" h="81279">
                <a:moveTo>
                  <a:pt x="33506" y="80974"/>
                </a:moveTo>
                <a:lnTo>
                  <a:pt x="32576" y="67013"/>
                </a:lnTo>
              </a:path>
              <a:path w="33654" h="81279">
                <a:moveTo>
                  <a:pt x="32576" y="67013"/>
                </a:moveTo>
                <a:lnTo>
                  <a:pt x="33506" y="45606"/>
                </a:lnTo>
              </a:path>
              <a:path w="33654" h="81279">
                <a:moveTo>
                  <a:pt x="744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20" name="object 24020"/>
          <p:cNvSpPr/>
          <p:nvPr/>
        </p:nvSpPr>
        <p:spPr>
          <a:xfrm>
            <a:off x="7303558" y="3574061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0" y="0"/>
                </a:moveTo>
                <a:lnTo>
                  <a:pt x="7445" y="0"/>
                </a:lnTo>
              </a:path>
              <a:path w="7620">
                <a:moveTo>
                  <a:pt x="7445" y="0"/>
                </a:moveTo>
                <a:lnTo>
                  <a:pt x="5584" y="0"/>
                </a:lnTo>
              </a:path>
              <a:path w="7620">
                <a:moveTo>
                  <a:pt x="5584" y="0"/>
                </a:moveTo>
                <a:lnTo>
                  <a:pt x="2792" y="0"/>
                </a:lnTo>
              </a:path>
              <a:path w="7620">
                <a:moveTo>
                  <a:pt x="2792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21" name="object 24021"/>
          <p:cNvSpPr/>
          <p:nvPr/>
        </p:nvSpPr>
        <p:spPr>
          <a:xfrm>
            <a:off x="7304489" y="3451203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1861" y="0"/>
                </a:lnTo>
              </a:path>
              <a:path w="6984">
                <a:moveTo>
                  <a:pt x="1861" y="0"/>
                </a:moveTo>
                <a:lnTo>
                  <a:pt x="4653" y="0"/>
                </a:lnTo>
              </a:path>
              <a:path w="6984">
                <a:moveTo>
                  <a:pt x="4653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022" name="object 24022"/>
          <p:cNvGrpSpPr/>
          <p:nvPr/>
        </p:nvGrpSpPr>
        <p:grpSpPr>
          <a:xfrm>
            <a:off x="7302627" y="3548931"/>
            <a:ext cx="3810" cy="26670"/>
            <a:chOff x="7302627" y="3548931"/>
            <a:chExt cx="3810" cy="26670"/>
          </a:xfrm>
        </p:grpSpPr>
        <p:sp>
          <p:nvSpPr>
            <p:cNvPr id="24023" name="object 24023"/>
            <p:cNvSpPr/>
            <p:nvPr/>
          </p:nvSpPr>
          <p:spPr>
            <a:xfrm>
              <a:off x="7302627" y="35731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24" name="object 24024"/>
            <p:cNvSpPr/>
            <p:nvPr/>
          </p:nvSpPr>
          <p:spPr>
            <a:xfrm>
              <a:off x="7303558" y="357406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25" name="object 24025"/>
            <p:cNvSpPr/>
            <p:nvPr/>
          </p:nvSpPr>
          <p:spPr>
            <a:xfrm>
              <a:off x="7303558" y="35731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26" name="object 24026"/>
            <p:cNvSpPr/>
            <p:nvPr/>
          </p:nvSpPr>
          <p:spPr>
            <a:xfrm>
              <a:off x="7304489" y="357313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27" name="object 24027"/>
            <p:cNvSpPr/>
            <p:nvPr/>
          </p:nvSpPr>
          <p:spPr>
            <a:xfrm>
              <a:off x="7303554" y="3572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28" name="object 24028"/>
            <p:cNvSpPr/>
            <p:nvPr/>
          </p:nvSpPr>
          <p:spPr>
            <a:xfrm>
              <a:off x="7304489" y="3549862"/>
              <a:ext cx="1270" cy="23495"/>
            </a:xfrm>
            <a:custGeom>
              <a:avLst/>
              <a:gdLst/>
              <a:ahLst/>
              <a:cxnLst/>
              <a:rect l="l" t="t" r="r" b="b"/>
              <a:pathLst>
                <a:path w="1270" h="23495">
                  <a:moveTo>
                    <a:pt x="0" y="23268"/>
                  </a:moveTo>
                  <a:lnTo>
                    <a:pt x="930" y="22337"/>
                  </a:lnTo>
                </a:path>
                <a:path w="1270" h="23495">
                  <a:moveTo>
                    <a:pt x="930" y="22337"/>
                  </a:moveTo>
                  <a:lnTo>
                    <a:pt x="0" y="11168"/>
                  </a:lnTo>
                </a:path>
                <a:path w="1270" h="23495">
                  <a:moveTo>
                    <a:pt x="0" y="11168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029" name="object 24029"/>
          <p:cNvGrpSpPr/>
          <p:nvPr/>
        </p:nvGrpSpPr>
        <p:grpSpPr>
          <a:xfrm>
            <a:off x="7302627" y="3450272"/>
            <a:ext cx="3810" cy="26670"/>
            <a:chOff x="7302627" y="3450272"/>
            <a:chExt cx="3810" cy="26670"/>
          </a:xfrm>
        </p:grpSpPr>
        <p:sp>
          <p:nvSpPr>
            <p:cNvPr id="24030" name="object 24030"/>
            <p:cNvSpPr/>
            <p:nvPr/>
          </p:nvSpPr>
          <p:spPr>
            <a:xfrm>
              <a:off x="7304489" y="3452134"/>
              <a:ext cx="1270" cy="23495"/>
            </a:xfrm>
            <a:custGeom>
              <a:avLst/>
              <a:gdLst/>
              <a:ahLst/>
              <a:cxnLst/>
              <a:rect l="l" t="t" r="r" b="b"/>
              <a:pathLst>
                <a:path w="1270" h="23495">
                  <a:moveTo>
                    <a:pt x="930" y="23268"/>
                  </a:moveTo>
                  <a:lnTo>
                    <a:pt x="0" y="12099"/>
                  </a:lnTo>
                </a:path>
                <a:path w="1270" h="23495">
                  <a:moveTo>
                    <a:pt x="0" y="12099"/>
                  </a:moveTo>
                  <a:lnTo>
                    <a:pt x="930" y="0"/>
                  </a:lnTo>
                </a:path>
                <a:path w="1270" h="23495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31" name="object 24031"/>
            <p:cNvSpPr/>
            <p:nvPr/>
          </p:nvSpPr>
          <p:spPr>
            <a:xfrm>
              <a:off x="7303558" y="3451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32" name="object 24032"/>
            <p:cNvSpPr/>
            <p:nvPr/>
          </p:nvSpPr>
          <p:spPr>
            <a:xfrm>
              <a:off x="7304489" y="345120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33" name="object 24033"/>
            <p:cNvSpPr/>
            <p:nvPr/>
          </p:nvSpPr>
          <p:spPr>
            <a:xfrm>
              <a:off x="7303554" y="34502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34" name="object 24034"/>
            <p:cNvSpPr/>
            <p:nvPr/>
          </p:nvSpPr>
          <p:spPr>
            <a:xfrm>
              <a:off x="7303558" y="34512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35" name="object 24035"/>
            <p:cNvSpPr/>
            <p:nvPr/>
          </p:nvSpPr>
          <p:spPr>
            <a:xfrm>
              <a:off x="7302627" y="34502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036" name="object 24036"/>
          <p:cNvGrpSpPr/>
          <p:nvPr/>
        </p:nvGrpSpPr>
        <p:grpSpPr>
          <a:xfrm>
            <a:off x="7298904" y="3443757"/>
            <a:ext cx="146685" cy="131445"/>
            <a:chOff x="7298904" y="3443757"/>
            <a:chExt cx="146685" cy="131445"/>
          </a:xfrm>
        </p:grpSpPr>
        <p:sp>
          <p:nvSpPr>
            <p:cNvPr id="24037" name="object 24037"/>
            <p:cNvSpPr/>
            <p:nvPr/>
          </p:nvSpPr>
          <p:spPr>
            <a:xfrm>
              <a:off x="7305420" y="3475402"/>
              <a:ext cx="0" cy="74930"/>
            </a:xfrm>
            <a:custGeom>
              <a:avLst/>
              <a:gdLst/>
              <a:ahLst/>
              <a:cxnLst/>
              <a:rect l="l" t="t" r="r" b="b"/>
              <a:pathLst>
                <a:path h="74929">
                  <a:moveTo>
                    <a:pt x="0" y="74459"/>
                  </a:moveTo>
                  <a:lnTo>
                    <a:pt x="0" y="59567"/>
                  </a:lnTo>
                </a:path>
                <a:path h="74929">
                  <a:moveTo>
                    <a:pt x="0" y="59567"/>
                  </a:moveTo>
                  <a:lnTo>
                    <a:pt x="0" y="44675"/>
                  </a:lnTo>
                </a:path>
                <a:path h="74929">
                  <a:moveTo>
                    <a:pt x="0" y="44675"/>
                  </a:moveTo>
                  <a:lnTo>
                    <a:pt x="0" y="29783"/>
                  </a:lnTo>
                </a:path>
                <a:path h="74929">
                  <a:moveTo>
                    <a:pt x="0" y="29783"/>
                  </a:moveTo>
                  <a:lnTo>
                    <a:pt x="0" y="14891"/>
                  </a:lnTo>
                </a:path>
                <a:path h="74929">
                  <a:moveTo>
                    <a:pt x="0" y="1489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38" name="object 24038"/>
            <p:cNvSpPr/>
            <p:nvPr/>
          </p:nvSpPr>
          <p:spPr>
            <a:xfrm>
              <a:off x="7310073" y="34502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39" name="object 24039"/>
            <p:cNvSpPr/>
            <p:nvPr/>
          </p:nvSpPr>
          <p:spPr>
            <a:xfrm>
              <a:off x="7310074" y="345120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40" name="object 24040"/>
            <p:cNvSpPr/>
            <p:nvPr/>
          </p:nvSpPr>
          <p:spPr>
            <a:xfrm>
              <a:off x="7309142" y="3451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41" name="object 24041"/>
            <p:cNvSpPr/>
            <p:nvPr/>
          </p:nvSpPr>
          <p:spPr>
            <a:xfrm>
              <a:off x="7308212" y="3452134"/>
              <a:ext cx="1905" cy="121285"/>
            </a:xfrm>
            <a:custGeom>
              <a:avLst/>
              <a:gdLst/>
              <a:ahLst/>
              <a:cxnLst/>
              <a:rect l="l" t="t" r="r" b="b"/>
              <a:pathLst>
                <a:path w="1904" h="121285">
                  <a:moveTo>
                    <a:pt x="1861" y="0"/>
                  </a:moveTo>
                  <a:lnTo>
                    <a:pt x="930" y="17684"/>
                  </a:lnTo>
                </a:path>
                <a:path w="1904" h="121285">
                  <a:moveTo>
                    <a:pt x="930" y="17684"/>
                  </a:moveTo>
                  <a:lnTo>
                    <a:pt x="0" y="34437"/>
                  </a:lnTo>
                </a:path>
                <a:path w="1904" h="121285">
                  <a:moveTo>
                    <a:pt x="0" y="34437"/>
                  </a:moveTo>
                  <a:lnTo>
                    <a:pt x="0" y="52121"/>
                  </a:lnTo>
                </a:path>
                <a:path w="1904" h="121285">
                  <a:moveTo>
                    <a:pt x="0" y="52121"/>
                  </a:moveTo>
                  <a:lnTo>
                    <a:pt x="0" y="68875"/>
                  </a:lnTo>
                </a:path>
                <a:path w="1904" h="121285">
                  <a:moveTo>
                    <a:pt x="0" y="68875"/>
                  </a:moveTo>
                  <a:lnTo>
                    <a:pt x="0" y="85628"/>
                  </a:lnTo>
                </a:path>
                <a:path w="1904" h="121285">
                  <a:moveTo>
                    <a:pt x="0" y="85628"/>
                  </a:moveTo>
                  <a:lnTo>
                    <a:pt x="930" y="103312"/>
                  </a:lnTo>
                </a:path>
                <a:path w="1904" h="121285">
                  <a:moveTo>
                    <a:pt x="930" y="103312"/>
                  </a:moveTo>
                  <a:lnTo>
                    <a:pt x="1861" y="120066"/>
                  </a:lnTo>
                </a:path>
                <a:path w="1904" h="121285">
                  <a:moveTo>
                    <a:pt x="1861" y="120066"/>
                  </a:moveTo>
                  <a:lnTo>
                    <a:pt x="1861" y="120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42" name="object 24042"/>
            <p:cNvSpPr/>
            <p:nvPr/>
          </p:nvSpPr>
          <p:spPr>
            <a:xfrm>
              <a:off x="7309143" y="35722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43" name="object 24043"/>
            <p:cNvSpPr/>
            <p:nvPr/>
          </p:nvSpPr>
          <p:spPr>
            <a:xfrm>
              <a:off x="7310074" y="357313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44" name="object 24044"/>
            <p:cNvSpPr/>
            <p:nvPr/>
          </p:nvSpPr>
          <p:spPr>
            <a:xfrm>
              <a:off x="7310069" y="357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45" name="object 24045"/>
            <p:cNvSpPr/>
            <p:nvPr/>
          </p:nvSpPr>
          <p:spPr>
            <a:xfrm>
              <a:off x="7311004" y="3451203"/>
              <a:ext cx="25400" cy="123189"/>
            </a:xfrm>
            <a:custGeom>
              <a:avLst/>
              <a:gdLst/>
              <a:ahLst/>
              <a:cxnLst/>
              <a:rect l="l" t="t" r="r" b="b"/>
              <a:pathLst>
                <a:path w="25400" h="123189">
                  <a:moveTo>
                    <a:pt x="0" y="122858"/>
                  </a:moveTo>
                  <a:lnTo>
                    <a:pt x="5584" y="122858"/>
                  </a:lnTo>
                </a:path>
                <a:path w="25400" h="123189">
                  <a:moveTo>
                    <a:pt x="5584" y="122858"/>
                  </a:moveTo>
                  <a:lnTo>
                    <a:pt x="10238" y="122858"/>
                  </a:lnTo>
                </a:path>
                <a:path w="25400" h="123189">
                  <a:moveTo>
                    <a:pt x="10238" y="122858"/>
                  </a:moveTo>
                  <a:lnTo>
                    <a:pt x="14891" y="122858"/>
                  </a:lnTo>
                </a:path>
                <a:path w="25400" h="123189">
                  <a:moveTo>
                    <a:pt x="14891" y="122858"/>
                  </a:moveTo>
                  <a:lnTo>
                    <a:pt x="18614" y="122858"/>
                  </a:lnTo>
                </a:path>
                <a:path w="25400" h="123189">
                  <a:moveTo>
                    <a:pt x="18614" y="122858"/>
                  </a:moveTo>
                  <a:lnTo>
                    <a:pt x="21407" y="122858"/>
                  </a:lnTo>
                </a:path>
                <a:path w="25400" h="123189">
                  <a:moveTo>
                    <a:pt x="21407" y="122858"/>
                  </a:moveTo>
                  <a:lnTo>
                    <a:pt x="24199" y="122858"/>
                  </a:lnTo>
                </a:path>
                <a:path w="25400" h="123189">
                  <a:moveTo>
                    <a:pt x="24199" y="122858"/>
                  </a:moveTo>
                  <a:lnTo>
                    <a:pt x="25130" y="122858"/>
                  </a:lnTo>
                </a:path>
                <a:path w="25400" h="123189">
                  <a:moveTo>
                    <a:pt x="25130" y="0"/>
                  </a:moveTo>
                  <a:lnTo>
                    <a:pt x="24199" y="0"/>
                  </a:lnTo>
                </a:path>
                <a:path w="25400" h="123189">
                  <a:moveTo>
                    <a:pt x="24199" y="0"/>
                  </a:moveTo>
                  <a:lnTo>
                    <a:pt x="21407" y="0"/>
                  </a:lnTo>
                </a:path>
                <a:path w="25400" h="123189">
                  <a:moveTo>
                    <a:pt x="21407" y="0"/>
                  </a:moveTo>
                  <a:lnTo>
                    <a:pt x="18614" y="0"/>
                  </a:lnTo>
                </a:path>
                <a:path w="25400" h="123189">
                  <a:moveTo>
                    <a:pt x="18614" y="0"/>
                  </a:moveTo>
                  <a:lnTo>
                    <a:pt x="14891" y="0"/>
                  </a:lnTo>
                </a:path>
                <a:path w="25400" h="123189">
                  <a:moveTo>
                    <a:pt x="14891" y="0"/>
                  </a:moveTo>
                  <a:lnTo>
                    <a:pt x="10238" y="0"/>
                  </a:lnTo>
                </a:path>
                <a:path w="25400" h="123189">
                  <a:moveTo>
                    <a:pt x="10238" y="0"/>
                  </a:moveTo>
                  <a:lnTo>
                    <a:pt x="5584" y="0"/>
                  </a:lnTo>
                </a:path>
                <a:path w="25400" h="123189">
                  <a:moveTo>
                    <a:pt x="558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46" name="object 24046"/>
            <p:cNvSpPr/>
            <p:nvPr/>
          </p:nvSpPr>
          <p:spPr>
            <a:xfrm>
              <a:off x="7310069" y="34502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47" name="object 24047"/>
            <p:cNvSpPr/>
            <p:nvPr/>
          </p:nvSpPr>
          <p:spPr>
            <a:xfrm>
              <a:off x="7299835" y="3444688"/>
              <a:ext cx="141605" cy="130810"/>
            </a:xfrm>
            <a:custGeom>
              <a:avLst/>
              <a:gdLst/>
              <a:ahLst/>
              <a:cxnLst/>
              <a:rect l="l" t="t" r="r" b="b"/>
              <a:pathLst>
                <a:path w="141604" h="130810">
                  <a:moveTo>
                    <a:pt x="0" y="4653"/>
                  </a:moveTo>
                  <a:lnTo>
                    <a:pt x="930" y="5584"/>
                  </a:lnTo>
                </a:path>
                <a:path w="141604" h="130810">
                  <a:moveTo>
                    <a:pt x="930" y="5584"/>
                  </a:moveTo>
                  <a:lnTo>
                    <a:pt x="1861" y="6515"/>
                  </a:lnTo>
                </a:path>
                <a:path w="141604" h="130810">
                  <a:moveTo>
                    <a:pt x="1861" y="1861"/>
                  </a:moveTo>
                  <a:lnTo>
                    <a:pt x="0" y="2792"/>
                  </a:lnTo>
                </a:path>
                <a:path w="141604" h="130810">
                  <a:moveTo>
                    <a:pt x="0" y="2792"/>
                  </a:moveTo>
                  <a:lnTo>
                    <a:pt x="0" y="4653"/>
                  </a:lnTo>
                </a:path>
                <a:path w="141604" h="130810">
                  <a:moveTo>
                    <a:pt x="21407" y="5584"/>
                  </a:moveTo>
                  <a:lnTo>
                    <a:pt x="21407" y="6515"/>
                  </a:lnTo>
                </a:path>
                <a:path w="141604" h="130810">
                  <a:moveTo>
                    <a:pt x="21407" y="129373"/>
                  </a:moveTo>
                  <a:lnTo>
                    <a:pt x="21407" y="130304"/>
                  </a:lnTo>
                </a:path>
                <a:path w="141604" h="130810">
                  <a:moveTo>
                    <a:pt x="23268" y="130304"/>
                  </a:moveTo>
                  <a:lnTo>
                    <a:pt x="23268" y="129373"/>
                  </a:lnTo>
                </a:path>
                <a:path w="141604" h="130810">
                  <a:moveTo>
                    <a:pt x="23268" y="6515"/>
                  </a:moveTo>
                  <a:lnTo>
                    <a:pt x="23268" y="5584"/>
                  </a:lnTo>
                </a:path>
                <a:path w="141604" h="130810">
                  <a:moveTo>
                    <a:pt x="49329" y="0"/>
                  </a:moveTo>
                  <a:lnTo>
                    <a:pt x="42814" y="0"/>
                  </a:lnTo>
                </a:path>
                <a:path w="141604" h="130810">
                  <a:moveTo>
                    <a:pt x="42814" y="0"/>
                  </a:moveTo>
                  <a:lnTo>
                    <a:pt x="38160" y="0"/>
                  </a:lnTo>
                </a:path>
                <a:path w="141604" h="130810">
                  <a:moveTo>
                    <a:pt x="38160" y="0"/>
                  </a:moveTo>
                  <a:lnTo>
                    <a:pt x="37229" y="0"/>
                  </a:lnTo>
                </a:path>
                <a:path w="141604" h="130810">
                  <a:moveTo>
                    <a:pt x="37229" y="8376"/>
                  </a:moveTo>
                  <a:lnTo>
                    <a:pt x="41883" y="8376"/>
                  </a:lnTo>
                </a:path>
                <a:path w="141604" h="130810">
                  <a:moveTo>
                    <a:pt x="41883" y="8376"/>
                  </a:moveTo>
                  <a:lnTo>
                    <a:pt x="47468" y="8376"/>
                  </a:lnTo>
                </a:path>
                <a:path w="141604" h="130810">
                  <a:moveTo>
                    <a:pt x="47468" y="8376"/>
                  </a:moveTo>
                  <a:lnTo>
                    <a:pt x="49329" y="8376"/>
                  </a:lnTo>
                </a:path>
                <a:path w="141604" h="130810">
                  <a:moveTo>
                    <a:pt x="129373" y="0"/>
                  </a:moveTo>
                  <a:lnTo>
                    <a:pt x="49329" y="0"/>
                  </a:lnTo>
                </a:path>
                <a:path w="141604" h="130810">
                  <a:moveTo>
                    <a:pt x="49329" y="8376"/>
                  </a:moveTo>
                  <a:lnTo>
                    <a:pt x="129373" y="8376"/>
                  </a:lnTo>
                </a:path>
                <a:path w="141604" h="130810">
                  <a:moveTo>
                    <a:pt x="141473" y="0"/>
                  </a:moveTo>
                  <a:lnTo>
                    <a:pt x="137750" y="0"/>
                  </a:lnTo>
                </a:path>
                <a:path w="141604" h="130810">
                  <a:moveTo>
                    <a:pt x="137750" y="0"/>
                  </a:moveTo>
                  <a:lnTo>
                    <a:pt x="131235" y="0"/>
                  </a:lnTo>
                </a:path>
                <a:path w="141604" h="130810">
                  <a:moveTo>
                    <a:pt x="131235" y="0"/>
                  </a:moveTo>
                  <a:lnTo>
                    <a:pt x="129373" y="0"/>
                  </a:lnTo>
                </a:path>
                <a:path w="141604" h="130810">
                  <a:moveTo>
                    <a:pt x="129373" y="8376"/>
                  </a:moveTo>
                  <a:lnTo>
                    <a:pt x="135888" y="8376"/>
                  </a:lnTo>
                </a:path>
                <a:path w="141604" h="130810">
                  <a:moveTo>
                    <a:pt x="135888" y="8376"/>
                  </a:moveTo>
                  <a:lnTo>
                    <a:pt x="140542" y="8376"/>
                  </a:lnTo>
                </a:path>
                <a:path w="141604" h="130810">
                  <a:moveTo>
                    <a:pt x="140542" y="8376"/>
                  </a:moveTo>
                  <a:lnTo>
                    <a:pt x="141473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48" name="object 24048"/>
            <p:cNvSpPr/>
            <p:nvPr/>
          </p:nvSpPr>
          <p:spPr>
            <a:xfrm>
              <a:off x="7336129" y="3452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49" name="object 24049"/>
            <p:cNvSpPr/>
            <p:nvPr/>
          </p:nvSpPr>
          <p:spPr>
            <a:xfrm>
              <a:off x="7336134" y="34530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50" name="object 24050"/>
            <p:cNvSpPr/>
            <p:nvPr/>
          </p:nvSpPr>
          <p:spPr>
            <a:xfrm>
              <a:off x="7335202" y="3452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51" name="object 24051"/>
            <p:cNvSpPr/>
            <p:nvPr/>
          </p:nvSpPr>
          <p:spPr>
            <a:xfrm>
              <a:off x="7336134" y="3444688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76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52" name="object 24052"/>
            <p:cNvSpPr/>
            <p:nvPr/>
          </p:nvSpPr>
          <p:spPr>
            <a:xfrm>
              <a:off x="7335202" y="3443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53" name="object 24053"/>
            <p:cNvSpPr/>
            <p:nvPr/>
          </p:nvSpPr>
          <p:spPr>
            <a:xfrm>
              <a:off x="7336134" y="344468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54" name="object 24054"/>
            <p:cNvSpPr/>
            <p:nvPr/>
          </p:nvSpPr>
          <p:spPr>
            <a:xfrm>
              <a:off x="7336129" y="3443761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  <a:path w="106679" h="1904">
                  <a:moveTo>
                    <a:pt x="106108" y="927"/>
                  </a:moveTo>
                  <a:lnTo>
                    <a:pt x="105829" y="279"/>
                  </a:lnTo>
                  <a:lnTo>
                    <a:pt x="105168" y="0"/>
                  </a:lnTo>
                  <a:lnTo>
                    <a:pt x="104521" y="279"/>
                  </a:lnTo>
                  <a:lnTo>
                    <a:pt x="104241" y="927"/>
                  </a:lnTo>
                  <a:lnTo>
                    <a:pt x="104521" y="1587"/>
                  </a:lnTo>
                  <a:lnTo>
                    <a:pt x="105168" y="1866"/>
                  </a:lnTo>
                  <a:lnTo>
                    <a:pt x="105829" y="1587"/>
                  </a:lnTo>
                  <a:lnTo>
                    <a:pt x="106108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55" name="object 24055"/>
            <p:cNvSpPr/>
            <p:nvPr/>
          </p:nvSpPr>
          <p:spPr>
            <a:xfrm>
              <a:off x="7441309" y="344468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56" name="object 24056"/>
            <p:cNvSpPr/>
            <p:nvPr/>
          </p:nvSpPr>
          <p:spPr>
            <a:xfrm>
              <a:off x="7441298" y="3443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57" name="object 24057"/>
            <p:cNvSpPr/>
            <p:nvPr/>
          </p:nvSpPr>
          <p:spPr>
            <a:xfrm>
              <a:off x="7442239" y="3444688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58" name="object 24058"/>
            <p:cNvSpPr/>
            <p:nvPr/>
          </p:nvSpPr>
          <p:spPr>
            <a:xfrm>
              <a:off x="7441298" y="3452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59" name="object 24059"/>
            <p:cNvSpPr/>
            <p:nvPr/>
          </p:nvSpPr>
          <p:spPr>
            <a:xfrm>
              <a:off x="7441309" y="34530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60" name="object 24060"/>
            <p:cNvSpPr/>
            <p:nvPr/>
          </p:nvSpPr>
          <p:spPr>
            <a:xfrm>
              <a:off x="7440371" y="3452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61" name="object 24061"/>
            <p:cNvSpPr/>
            <p:nvPr/>
          </p:nvSpPr>
          <p:spPr>
            <a:xfrm>
              <a:off x="7337065" y="3451203"/>
              <a:ext cx="107314" cy="123189"/>
            </a:xfrm>
            <a:custGeom>
              <a:avLst/>
              <a:gdLst/>
              <a:ahLst/>
              <a:cxnLst/>
              <a:rect l="l" t="t" r="r" b="b"/>
              <a:pathLst>
                <a:path w="107315" h="123189">
                  <a:moveTo>
                    <a:pt x="107035" y="122858"/>
                  </a:moveTo>
                  <a:lnTo>
                    <a:pt x="107035" y="0"/>
                  </a:lnTo>
                </a:path>
                <a:path w="107315" h="123189">
                  <a:moveTo>
                    <a:pt x="0" y="1861"/>
                  </a:moveTo>
                  <a:lnTo>
                    <a:pt x="0" y="120996"/>
                  </a:lnTo>
                </a:path>
                <a:path w="107315" h="123189">
                  <a:moveTo>
                    <a:pt x="105174" y="0"/>
                  </a:moveTo>
                  <a:lnTo>
                    <a:pt x="106104" y="0"/>
                  </a:lnTo>
                </a:path>
                <a:path w="107315" h="123189">
                  <a:moveTo>
                    <a:pt x="106104" y="0"/>
                  </a:moveTo>
                  <a:lnTo>
                    <a:pt x="10703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62" name="object 24062"/>
            <p:cNvSpPr/>
            <p:nvPr/>
          </p:nvSpPr>
          <p:spPr>
            <a:xfrm>
              <a:off x="7443165" y="3450276"/>
              <a:ext cx="1905" cy="125095"/>
            </a:xfrm>
            <a:custGeom>
              <a:avLst/>
              <a:gdLst/>
              <a:ahLst/>
              <a:cxnLst/>
              <a:rect l="l" t="t" r="r" b="b"/>
              <a:pathLst>
                <a:path w="1904" h="125095">
                  <a:moveTo>
                    <a:pt x="1866" y="123786"/>
                  </a:moveTo>
                  <a:lnTo>
                    <a:pt x="1587" y="123139"/>
                  </a:lnTo>
                  <a:lnTo>
                    <a:pt x="927" y="122859"/>
                  </a:lnTo>
                  <a:lnTo>
                    <a:pt x="266" y="123139"/>
                  </a:lnTo>
                  <a:lnTo>
                    <a:pt x="0" y="123786"/>
                  </a:lnTo>
                  <a:lnTo>
                    <a:pt x="266" y="124447"/>
                  </a:lnTo>
                  <a:lnTo>
                    <a:pt x="927" y="124726"/>
                  </a:lnTo>
                  <a:lnTo>
                    <a:pt x="1587" y="124447"/>
                  </a:lnTo>
                  <a:lnTo>
                    <a:pt x="1866" y="123786"/>
                  </a:lnTo>
                  <a:close/>
                </a:path>
                <a:path w="1904" h="125095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63" name="object 24063"/>
            <p:cNvSpPr/>
            <p:nvPr/>
          </p:nvSpPr>
          <p:spPr>
            <a:xfrm>
              <a:off x="7299835" y="3446549"/>
              <a:ext cx="144780" cy="127635"/>
            </a:xfrm>
            <a:custGeom>
              <a:avLst/>
              <a:gdLst/>
              <a:ahLst/>
              <a:cxnLst/>
              <a:rect l="l" t="t" r="r" b="b"/>
              <a:pathLst>
                <a:path w="144779" h="127635">
                  <a:moveTo>
                    <a:pt x="144265" y="127512"/>
                  </a:moveTo>
                  <a:lnTo>
                    <a:pt x="143334" y="127512"/>
                  </a:lnTo>
                </a:path>
                <a:path w="144779" h="127635">
                  <a:moveTo>
                    <a:pt x="143334" y="127512"/>
                  </a:moveTo>
                  <a:lnTo>
                    <a:pt x="142404" y="127512"/>
                  </a:lnTo>
                </a:path>
                <a:path w="144779" h="127635">
                  <a:moveTo>
                    <a:pt x="1861" y="4653"/>
                  </a:moveTo>
                  <a:lnTo>
                    <a:pt x="36299" y="4653"/>
                  </a:lnTo>
                </a:path>
                <a:path w="144779" h="127635">
                  <a:moveTo>
                    <a:pt x="38160" y="4653"/>
                  </a:moveTo>
                  <a:lnTo>
                    <a:pt x="39091" y="4653"/>
                  </a:lnTo>
                </a:path>
                <a:path w="144779" h="127635">
                  <a:moveTo>
                    <a:pt x="39091" y="0"/>
                  </a:moveTo>
                  <a:lnTo>
                    <a:pt x="38160" y="0"/>
                  </a:lnTo>
                </a:path>
                <a:path w="144779" h="127635">
                  <a:moveTo>
                    <a:pt x="36299" y="0"/>
                  </a:moveTo>
                  <a:lnTo>
                    <a:pt x="1861" y="0"/>
                  </a:lnTo>
                </a:path>
                <a:path w="144779" h="127635">
                  <a:moveTo>
                    <a:pt x="39091" y="4653"/>
                  </a:moveTo>
                  <a:lnTo>
                    <a:pt x="40022" y="4653"/>
                  </a:lnTo>
                </a:path>
                <a:path w="144779" h="127635">
                  <a:moveTo>
                    <a:pt x="40022" y="0"/>
                  </a:moveTo>
                  <a:lnTo>
                    <a:pt x="39091" y="0"/>
                  </a:lnTo>
                </a:path>
                <a:path w="144779" h="127635">
                  <a:moveTo>
                    <a:pt x="0" y="2792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64" name="object 24064"/>
            <p:cNvSpPr/>
            <p:nvPr/>
          </p:nvSpPr>
          <p:spPr>
            <a:xfrm>
              <a:off x="7298904" y="3447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65" name="object 24065"/>
            <p:cNvSpPr/>
            <p:nvPr/>
          </p:nvSpPr>
          <p:spPr>
            <a:xfrm>
              <a:off x="7299835" y="344748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66" name="object 24066"/>
            <p:cNvSpPr/>
            <p:nvPr/>
          </p:nvSpPr>
          <p:spPr>
            <a:xfrm>
              <a:off x="7299835" y="34465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67" name="object 24067"/>
            <p:cNvSpPr/>
            <p:nvPr/>
          </p:nvSpPr>
          <p:spPr>
            <a:xfrm>
              <a:off x="7300766" y="344654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68" name="object 24068"/>
            <p:cNvSpPr/>
            <p:nvPr/>
          </p:nvSpPr>
          <p:spPr>
            <a:xfrm>
              <a:off x="7300766" y="34502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69" name="object 24069"/>
            <p:cNvSpPr/>
            <p:nvPr/>
          </p:nvSpPr>
          <p:spPr>
            <a:xfrm>
              <a:off x="7300766" y="345027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70" name="object 24070"/>
            <p:cNvSpPr/>
            <p:nvPr/>
          </p:nvSpPr>
          <p:spPr>
            <a:xfrm>
              <a:off x="7299835" y="34493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71" name="object 24071"/>
            <p:cNvSpPr/>
            <p:nvPr/>
          </p:nvSpPr>
          <p:spPr>
            <a:xfrm>
              <a:off x="7299835" y="344934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72" name="object 24072"/>
            <p:cNvSpPr/>
            <p:nvPr/>
          </p:nvSpPr>
          <p:spPr>
            <a:xfrm>
              <a:off x="7298904" y="34484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073" name="object 24073"/>
          <p:cNvSpPr/>
          <p:nvPr/>
        </p:nvSpPr>
        <p:spPr>
          <a:xfrm>
            <a:off x="7975557" y="3431657"/>
            <a:ext cx="38735" cy="3810"/>
          </a:xfrm>
          <a:custGeom>
            <a:avLst/>
            <a:gdLst/>
            <a:ahLst/>
            <a:cxnLst/>
            <a:rect l="l" t="t" r="r" b="b"/>
            <a:pathLst>
              <a:path w="38734" h="3810">
                <a:moveTo>
                  <a:pt x="38160" y="0"/>
                </a:moveTo>
                <a:lnTo>
                  <a:pt x="16753" y="0"/>
                </a:lnTo>
              </a:path>
              <a:path w="38734" h="3810">
                <a:moveTo>
                  <a:pt x="15822" y="0"/>
                </a:moveTo>
                <a:lnTo>
                  <a:pt x="3722" y="0"/>
                </a:lnTo>
              </a:path>
              <a:path w="38734" h="3810">
                <a:moveTo>
                  <a:pt x="2792" y="0"/>
                </a:moveTo>
                <a:lnTo>
                  <a:pt x="930" y="0"/>
                </a:lnTo>
              </a:path>
              <a:path w="38734" h="3810">
                <a:moveTo>
                  <a:pt x="930" y="3722"/>
                </a:moveTo>
                <a:lnTo>
                  <a:pt x="2792" y="3722"/>
                </a:lnTo>
              </a:path>
              <a:path w="38734" h="3810">
                <a:moveTo>
                  <a:pt x="3722" y="3722"/>
                </a:moveTo>
                <a:lnTo>
                  <a:pt x="38160" y="3722"/>
                </a:lnTo>
              </a:path>
              <a:path w="38734" h="3810">
                <a:moveTo>
                  <a:pt x="930" y="0"/>
                </a:moveTo>
                <a:lnTo>
                  <a:pt x="0" y="0"/>
                </a:lnTo>
              </a:path>
              <a:path w="38734" h="3810">
                <a:moveTo>
                  <a:pt x="0" y="3722"/>
                </a:moveTo>
                <a:lnTo>
                  <a:pt x="930" y="37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74" name="object 24074"/>
          <p:cNvSpPr/>
          <p:nvPr/>
        </p:nvSpPr>
        <p:spPr>
          <a:xfrm>
            <a:off x="7975557" y="3252954"/>
            <a:ext cx="38735" cy="3810"/>
          </a:xfrm>
          <a:custGeom>
            <a:avLst/>
            <a:gdLst/>
            <a:ahLst/>
            <a:cxnLst/>
            <a:rect l="l" t="t" r="r" b="b"/>
            <a:pathLst>
              <a:path w="38734" h="3810">
                <a:moveTo>
                  <a:pt x="930" y="3722"/>
                </a:moveTo>
                <a:lnTo>
                  <a:pt x="2792" y="3722"/>
                </a:lnTo>
              </a:path>
              <a:path w="38734" h="3810">
                <a:moveTo>
                  <a:pt x="3722" y="3722"/>
                </a:moveTo>
                <a:lnTo>
                  <a:pt x="15822" y="3722"/>
                </a:lnTo>
              </a:path>
              <a:path w="38734" h="3810">
                <a:moveTo>
                  <a:pt x="16753" y="3722"/>
                </a:moveTo>
                <a:lnTo>
                  <a:pt x="38160" y="3722"/>
                </a:lnTo>
              </a:path>
              <a:path w="38734" h="3810">
                <a:moveTo>
                  <a:pt x="38160" y="0"/>
                </a:moveTo>
                <a:lnTo>
                  <a:pt x="3722" y="0"/>
                </a:lnTo>
              </a:path>
              <a:path w="38734" h="3810">
                <a:moveTo>
                  <a:pt x="2792" y="0"/>
                </a:moveTo>
                <a:lnTo>
                  <a:pt x="930" y="0"/>
                </a:lnTo>
              </a:path>
              <a:path w="38734" h="3810">
                <a:moveTo>
                  <a:pt x="0" y="3722"/>
                </a:moveTo>
                <a:lnTo>
                  <a:pt x="930" y="3722"/>
                </a:lnTo>
              </a:path>
              <a:path w="38734" h="381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075" name="object 24075"/>
          <p:cNvGrpSpPr/>
          <p:nvPr/>
        </p:nvGrpSpPr>
        <p:grpSpPr>
          <a:xfrm>
            <a:off x="7990448" y="3430727"/>
            <a:ext cx="26670" cy="5715"/>
            <a:chOff x="7990448" y="3430727"/>
            <a:chExt cx="26670" cy="5715"/>
          </a:xfrm>
        </p:grpSpPr>
        <p:sp>
          <p:nvSpPr>
            <p:cNvPr id="24076" name="object 24076"/>
            <p:cNvSpPr/>
            <p:nvPr/>
          </p:nvSpPr>
          <p:spPr>
            <a:xfrm>
              <a:off x="8014648" y="34325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77" name="object 24077"/>
            <p:cNvSpPr/>
            <p:nvPr/>
          </p:nvSpPr>
          <p:spPr>
            <a:xfrm>
              <a:off x="8015579" y="343351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78" name="object 24078"/>
            <p:cNvSpPr/>
            <p:nvPr/>
          </p:nvSpPr>
          <p:spPr>
            <a:xfrm>
              <a:off x="8014648" y="34335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79" name="object 24079"/>
            <p:cNvSpPr/>
            <p:nvPr/>
          </p:nvSpPr>
          <p:spPr>
            <a:xfrm>
              <a:off x="8014648" y="343445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80" name="object 24080"/>
            <p:cNvSpPr/>
            <p:nvPr/>
          </p:nvSpPr>
          <p:spPr>
            <a:xfrm>
              <a:off x="8013717" y="34344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81" name="object 24081"/>
            <p:cNvSpPr/>
            <p:nvPr/>
          </p:nvSpPr>
          <p:spPr>
            <a:xfrm>
              <a:off x="8013717" y="3431657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930" y="3722"/>
                  </a:moveTo>
                  <a:lnTo>
                    <a:pt x="0" y="3722"/>
                  </a:lnTo>
                </a:path>
                <a:path w="1270" h="381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82" name="object 24082"/>
            <p:cNvSpPr/>
            <p:nvPr/>
          </p:nvSpPr>
          <p:spPr>
            <a:xfrm>
              <a:off x="8013717" y="34307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83" name="object 24083"/>
            <p:cNvSpPr/>
            <p:nvPr/>
          </p:nvSpPr>
          <p:spPr>
            <a:xfrm>
              <a:off x="8014648" y="343165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84" name="object 24084"/>
            <p:cNvSpPr/>
            <p:nvPr/>
          </p:nvSpPr>
          <p:spPr>
            <a:xfrm>
              <a:off x="8014648" y="34316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85" name="object 24085"/>
            <p:cNvSpPr/>
            <p:nvPr/>
          </p:nvSpPr>
          <p:spPr>
            <a:xfrm>
              <a:off x="8015579" y="34325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86" name="object 24086"/>
            <p:cNvSpPr/>
            <p:nvPr/>
          </p:nvSpPr>
          <p:spPr>
            <a:xfrm>
              <a:off x="7991379" y="34307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87" name="object 24087"/>
            <p:cNvSpPr/>
            <p:nvPr/>
          </p:nvSpPr>
          <p:spPr>
            <a:xfrm>
              <a:off x="7991379" y="34316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88" name="object 24088"/>
            <p:cNvSpPr/>
            <p:nvPr/>
          </p:nvSpPr>
          <p:spPr>
            <a:xfrm>
              <a:off x="7990448" y="34307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89" name="object 24089"/>
            <p:cNvSpPr/>
            <p:nvPr/>
          </p:nvSpPr>
          <p:spPr>
            <a:xfrm>
              <a:off x="7992310" y="3430727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1861" y="930"/>
                  </a:moveTo>
                  <a:lnTo>
                    <a:pt x="930" y="930"/>
                  </a:lnTo>
                </a:path>
                <a:path w="1904" h="1270">
                  <a:moveTo>
                    <a:pt x="930" y="930"/>
                  </a:moveTo>
                  <a:lnTo>
                    <a:pt x="0" y="930"/>
                  </a:lnTo>
                </a:path>
                <a:path w="1904" h="1270">
                  <a:moveTo>
                    <a:pt x="1861" y="93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090" name="object 24090"/>
          <p:cNvSpPr/>
          <p:nvPr/>
        </p:nvSpPr>
        <p:spPr>
          <a:xfrm>
            <a:off x="7992310" y="3255747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930"/>
                </a:moveTo>
                <a:lnTo>
                  <a:pt x="1861" y="0"/>
                </a:lnTo>
              </a:path>
              <a:path w="1904" h="1270">
                <a:moveTo>
                  <a:pt x="1861" y="0"/>
                </a:moveTo>
                <a:lnTo>
                  <a:pt x="930" y="0"/>
                </a:lnTo>
              </a:path>
              <a:path w="1904" h="1270">
                <a:moveTo>
                  <a:pt x="930" y="0"/>
                </a:moveTo>
                <a:lnTo>
                  <a:pt x="0" y="0"/>
                </a:lnTo>
              </a:path>
              <a:path w="1904"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91" name="object 24091"/>
          <p:cNvSpPr/>
          <p:nvPr/>
        </p:nvSpPr>
        <p:spPr>
          <a:xfrm>
            <a:off x="7992310" y="34307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092" name="object 24092"/>
          <p:cNvGrpSpPr/>
          <p:nvPr/>
        </p:nvGrpSpPr>
        <p:grpSpPr>
          <a:xfrm>
            <a:off x="7990448" y="3252023"/>
            <a:ext cx="26670" cy="5715"/>
            <a:chOff x="7990448" y="3252023"/>
            <a:chExt cx="26670" cy="5715"/>
          </a:xfrm>
        </p:grpSpPr>
        <p:sp>
          <p:nvSpPr>
            <p:cNvPr id="24093" name="object 24093"/>
            <p:cNvSpPr/>
            <p:nvPr/>
          </p:nvSpPr>
          <p:spPr>
            <a:xfrm>
              <a:off x="7991379" y="32548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94" name="object 24094"/>
            <p:cNvSpPr/>
            <p:nvPr/>
          </p:nvSpPr>
          <p:spPr>
            <a:xfrm>
              <a:off x="7991379" y="325574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95" name="object 24095"/>
            <p:cNvSpPr/>
            <p:nvPr/>
          </p:nvSpPr>
          <p:spPr>
            <a:xfrm>
              <a:off x="7990446" y="3253896"/>
              <a:ext cx="26670" cy="3810"/>
            </a:xfrm>
            <a:custGeom>
              <a:avLst/>
              <a:gdLst/>
              <a:ahLst/>
              <a:cxnLst/>
              <a:rect l="l" t="t" r="r" b="b"/>
              <a:pathLst>
                <a:path w="26670" h="3810">
                  <a:moveTo>
                    <a:pt x="1854" y="2781"/>
                  </a:moveTo>
                  <a:lnTo>
                    <a:pt x="1587" y="2133"/>
                  </a:lnTo>
                  <a:lnTo>
                    <a:pt x="927" y="1854"/>
                  </a:lnTo>
                  <a:lnTo>
                    <a:pt x="266" y="2133"/>
                  </a:lnTo>
                  <a:lnTo>
                    <a:pt x="0" y="2781"/>
                  </a:lnTo>
                  <a:lnTo>
                    <a:pt x="266" y="3441"/>
                  </a:lnTo>
                  <a:lnTo>
                    <a:pt x="927" y="3721"/>
                  </a:lnTo>
                  <a:lnTo>
                    <a:pt x="1587" y="3441"/>
                  </a:lnTo>
                  <a:lnTo>
                    <a:pt x="1854" y="2781"/>
                  </a:lnTo>
                  <a:close/>
                </a:path>
                <a:path w="26670" h="3810">
                  <a:moveTo>
                    <a:pt x="26060" y="927"/>
                  </a:moveTo>
                  <a:lnTo>
                    <a:pt x="25781" y="266"/>
                  </a:lnTo>
                  <a:lnTo>
                    <a:pt x="25120" y="0"/>
                  </a:lnTo>
                  <a:lnTo>
                    <a:pt x="24472" y="266"/>
                  </a:lnTo>
                  <a:lnTo>
                    <a:pt x="24193" y="927"/>
                  </a:lnTo>
                  <a:lnTo>
                    <a:pt x="24472" y="1587"/>
                  </a:lnTo>
                  <a:lnTo>
                    <a:pt x="25120" y="1854"/>
                  </a:lnTo>
                  <a:lnTo>
                    <a:pt x="25781" y="1587"/>
                  </a:lnTo>
                  <a:lnTo>
                    <a:pt x="26060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96" name="object 24096"/>
            <p:cNvSpPr/>
            <p:nvPr/>
          </p:nvSpPr>
          <p:spPr>
            <a:xfrm>
              <a:off x="8015579" y="32548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97" name="object 24097"/>
            <p:cNvSpPr/>
            <p:nvPr/>
          </p:nvSpPr>
          <p:spPr>
            <a:xfrm>
              <a:off x="8014648" y="32548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98" name="object 24098"/>
            <p:cNvSpPr/>
            <p:nvPr/>
          </p:nvSpPr>
          <p:spPr>
            <a:xfrm>
              <a:off x="8014648" y="325574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99" name="object 24099"/>
            <p:cNvSpPr/>
            <p:nvPr/>
          </p:nvSpPr>
          <p:spPr>
            <a:xfrm>
              <a:off x="8013717" y="32557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00" name="object 24100"/>
            <p:cNvSpPr/>
            <p:nvPr/>
          </p:nvSpPr>
          <p:spPr>
            <a:xfrm>
              <a:off x="8013717" y="3252954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930" y="3722"/>
                  </a:moveTo>
                  <a:lnTo>
                    <a:pt x="0" y="3722"/>
                  </a:lnTo>
                </a:path>
                <a:path w="1270" h="381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01" name="object 24101"/>
            <p:cNvSpPr/>
            <p:nvPr/>
          </p:nvSpPr>
          <p:spPr>
            <a:xfrm>
              <a:off x="8013717" y="32520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02" name="object 24102"/>
            <p:cNvSpPr/>
            <p:nvPr/>
          </p:nvSpPr>
          <p:spPr>
            <a:xfrm>
              <a:off x="8014648" y="325295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03" name="object 24103"/>
            <p:cNvSpPr/>
            <p:nvPr/>
          </p:nvSpPr>
          <p:spPr>
            <a:xfrm>
              <a:off x="8014648" y="32529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04" name="object 24104"/>
            <p:cNvSpPr/>
            <p:nvPr/>
          </p:nvSpPr>
          <p:spPr>
            <a:xfrm>
              <a:off x="8015579" y="325388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105" name="object 24105"/>
          <p:cNvSpPr/>
          <p:nvPr/>
        </p:nvSpPr>
        <p:spPr>
          <a:xfrm>
            <a:off x="8011856" y="3256677"/>
            <a:ext cx="1905" cy="174625"/>
          </a:xfrm>
          <a:custGeom>
            <a:avLst/>
            <a:gdLst/>
            <a:ahLst/>
            <a:cxnLst/>
            <a:rect l="l" t="t" r="r" b="b"/>
            <a:pathLst>
              <a:path w="1904" h="174625">
                <a:moveTo>
                  <a:pt x="0" y="174049"/>
                </a:moveTo>
                <a:lnTo>
                  <a:pt x="1861" y="107966"/>
                </a:lnTo>
              </a:path>
              <a:path w="1904" h="174625">
                <a:moveTo>
                  <a:pt x="1861" y="107966"/>
                </a:moveTo>
                <a:lnTo>
                  <a:pt x="930" y="40952"/>
                </a:lnTo>
              </a:path>
              <a:path w="1904" h="174625">
                <a:moveTo>
                  <a:pt x="930" y="4095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06" name="object 24106"/>
          <p:cNvSpPr/>
          <p:nvPr/>
        </p:nvSpPr>
        <p:spPr>
          <a:xfrm>
            <a:off x="7979280" y="3314383"/>
            <a:ext cx="0" cy="47625"/>
          </a:xfrm>
          <a:custGeom>
            <a:avLst/>
            <a:gdLst/>
            <a:ahLst/>
            <a:cxnLst/>
            <a:rect l="l" t="t" r="r" b="b"/>
            <a:pathLst>
              <a:path h="47625">
                <a:moveTo>
                  <a:pt x="0" y="0"/>
                </a:moveTo>
                <a:lnTo>
                  <a:pt x="0" y="9307"/>
                </a:lnTo>
              </a:path>
              <a:path h="47625">
                <a:moveTo>
                  <a:pt x="0" y="9307"/>
                </a:moveTo>
                <a:lnTo>
                  <a:pt x="0" y="474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07" name="object 24107"/>
          <p:cNvSpPr/>
          <p:nvPr/>
        </p:nvSpPr>
        <p:spPr>
          <a:xfrm>
            <a:off x="8004410" y="3256677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65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08" name="object 24108"/>
          <p:cNvSpPr/>
          <p:nvPr/>
        </p:nvSpPr>
        <p:spPr>
          <a:xfrm>
            <a:off x="8004410" y="3430727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09" name="object 24109"/>
          <p:cNvSpPr/>
          <p:nvPr/>
        </p:nvSpPr>
        <p:spPr>
          <a:xfrm>
            <a:off x="8004410" y="3256677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930" y="0"/>
                </a:lnTo>
              </a:path>
              <a:path w="6984">
                <a:moveTo>
                  <a:pt x="930" y="0"/>
                </a:moveTo>
                <a:lnTo>
                  <a:pt x="3722" y="0"/>
                </a:lnTo>
              </a:path>
              <a:path w="6984">
                <a:moveTo>
                  <a:pt x="3722" y="0"/>
                </a:moveTo>
                <a:lnTo>
                  <a:pt x="651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10" name="object 24110"/>
          <p:cNvSpPr/>
          <p:nvPr/>
        </p:nvSpPr>
        <p:spPr>
          <a:xfrm>
            <a:off x="8004410" y="3430727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6515" y="0"/>
                </a:moveTo>
                <a:lnTo>
                  <a:pt x="3722" y="0"/>
                </a:lnTo>
              </a:path>
              <a:path w="6984">
                <a:moveTo>
                  <a:pt x="3722" y="0"/>
                </a:moveTo>
                <a:lnTo>
                  <a:pt x="930" y="0"/>
                </a:lnTo>
              </a:path>
              <a:path w="6984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111" name="object 24111"/>
          <p:cNvGrpSpPr/>
          <p:nvPr/>
        </p:nvGrpSpPr>
        <p:grpSpPr>
          <a:xfrm>
            <a:off x="8009063" y="3255747"/>
            <a:ext cx="3175" cy="34925"/>
            <a:chOff x="8009063" y="3255747"/>
            <a:chExt cx="3175" cy="34925"/>
          </a:xfrm>
        </p:grpSpPr>
        <p:sp>
          <p:nvSpPr>
            <p:cNvPr id="24112" name="object 24112"/>
            <p:cNvSpPr/>
            <p:nvPr/>
          </p:nvSpPr>
          <p:spPr>
            <a:xfrm>
              <a:off x="8010925" y="32566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13" name="object 24113"/>
            <p:cNvSpPr/>
            <p:nvPr/>
          </p:nvSpPr>
          <p:spPr>
            <a:xfrm>
              <a:off x="8009991" y="32557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14" name="object 24114"/>
            <p:cNvSpPr/>
            <p:nvPr/>
          </p:nvSpPr>
          <p:spPr>
            <a:xfrm>
              <a:off x="8009994" y="325667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15" name="object 24115"/>
            <p:cNvSpPr/>
            <p:nvPr/>
          </p:nvSpPr>
          <p:spPr>
            <a:xfrm>
              <a:off x="8009063" y="32566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16" name="object 24116"/>
            <p:cNvSpPr/>
            <p:nvPr/>
          </p:nvSpPr>
          <p:spPr>
            <a:xfrm>
              <a:off x="8009994" y="3257608"/>
              <a:ext cx="0" cy="33020"/>
            </a:xfrm>
            <a:custGeom>
              <a:avLst/>
              <a:gdLst/>
              <a:ahLst/>
              <a:cxnLst/>
              <a:rect l="l" t="t" r="r" b="b"/>
              <a:pathLst>
                <a:path h="33020">
                  <a:moveTo>
                    <a:pt x="0" y="0"/>
                  </a:moveTo>
                  <a:lnTo>
                    <a:pt x="0" y="930"/>
                  </a:lnTo>
                </a:path>
                <a:path h="33020">
                  <a:moveTo>
                    <a:pt x="0" y="930"/>
                  </a:moveTo>
                  <a:lnTo>
                    <a:pt x="0" y="16753"/>
                  </a:lnTo>
                </a:path>
                <a:path h="33020">
                  <a:moveTo>
                    <a:pt x="0" y="16753"/>
                  </a:moveTo>
                  <a:lnTo>
                    <a:pt x="0" y="325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117" name="object 24117"/>
          <p:cNvGrpSpPr/>
          <p:nvPr/>
        </p:nvGrpSpPr>
        <p:grpSpPr>
          <a:xfrm>
            <a:off x="8009063" y="3398151"/>
            <a:ext cx="3175" cy="33655"/>
            <a:chOff x="8009063" y="3398151"/>
            <a:chExt cx="3175" cy="33655"/>
          </a:xfrm>
        </p:grpSpPr>
        <p:sp>
          <p:nvSpPr>
            <p:cNvPr id="24118" name="object 24118"/>
            <p:cNvSpPr/>
            <p:nvPr/>
          </p:nvSpPr>
          <p:spPr>
            <a:xfrm>
              <a:off x="8009994" y="3398151"/>
              <a:ext cx="0" cy="31750"/>
            </a:xfrm>
            <a:custGeom>
              <a:avLst/>
              <a:gdLst/>
              <a:ahLst/>
              <a:cxnLst/>
              <a:rect l="l" t="t" r="r" b="b"/>
              <a:pathLst>
                <a:path h="31750">
                  <a:moveTo>
                    <a:pt x="0" y="0"/>
                  </a:moveTo>
                  <a:lnTo>
                    <a:pt x="0" y="15822"/>
                  </a:lnTo>
                </a:path>
                <a:path h="31750">
                  <a:moveTo>
                    <a:pt x="0" y="15822"/>
                  </a:moveTo>
                  <a:lnTo>
                    <a:pt x="0" y="316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19" name="object 24119"/>
            <p:cNvSpPr/>
            <p:nvPr/>
          </p:nvSpPr>
          <p:spPr>
            <a:xfrm>
              <a:off x="8009063" y="34288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20" name="object 24120"/>
            <p:cNvSpPr/>
            <p:nvPr/>
          </p:nvSpPr>
          <p:spPr>
            <a:xfrm>
              <a:off x="8009994" y="342979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21" name="object 24121"/>
            <p:cNvSpPr/>
            <p:nvPr/>
          </p:nvSpPr>
          <p:spPr>
            <a:xfrm>
              <a:off x="8009991" y="34298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22" name="object 24122"/>
            <p:cNvSpPr/>
            <p:nvPr/>
          </p:nvSpPr>
          <p:spPr>
            <a:xfrm>
              <a:off x="8010925" y="34307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123" name="object 24123"/>
          <p:cNvGrpSpPr/>
          <p:nvPr/>
        </p:nvGrpSpPr>
        <p:grpSpPr>
          <a:xfrm>
            <a:off x="7870383" y="3249231"/>
            <a:ext cx="146685" cy="189230"/>
            <a:chOff x="7870383" y="3249231"/>
            <a:chExt cx="146685" cy="189230"/>
          </a:xfrm>
        </p:grpSpPr>
        <p:sp>
          <p:nvSpPr>
            <p:cNvPr id="24124" name="object 24124"/>
            <p:cNvSpPr/>
            <p:nvPr/>
          </p:nvSpPr>
          <p:spPr>
            <a:xfrm>
              <a:off x="8009995" y="3290184"/>
              <a:ext cx="0" cy="108585"/>
            </a:xfrm>
            <a:custGeom>
              <a:avLst/>
              <a:gdLst/>
              <a:ahLst/>
              <a:cxnLst/>
              <a:rect l="l" t="t" r="r" b="b"/>
              <a:pathLst>
                <a:path h="108585">
                  <a:moveTo>
                    <a:pt x="0" y="0"/>
                  </a:moveTo>
                  <a:lnTo>
                    <a:pt x="0" y="14891"/>
                  </a:lnTo>
                </a:path>
                <a:path h="108585">
                  <a:moveTo>
                    <a:pt x="0" y="14891"/>
                  </a:moveTo>
                  <a:lnTo>
                    <a:pt x="0" y="30714"/>
                  </a:lnTo>
                </a:path>
                <a:path h="108585">
                  <a:moveTo>
                    <a:pt x="0" y="30714"/>
                  </a:moveTo>
                  <a:lnTo>
                    <a:pt x="0" y="45606"/>
                  </a:lnTo>
                </a:path>
                <a:path h="108585">
                  <a:moveTo>
                    <a:pt x="0" y="45606"/>
                  </a:moveTo>
                  <a:lnTo>
                    <a:pt x="0" y="61429"/>
                  </a:lnTo>
                </a:path>
                <a:path h="108585">
                  <a:moveTo>
                    <a:pt x="0" y="61429"/>
                  </a:moveTo>
                  <a:lnTo>
                    <a:pt x="0" y="77251"/>
                  </a:lnTo>
                </a:path>
                <a:path h="108585">
                  <a:moveTo>
                    <a:pt x="0" y="77251"/>
                  </a:moveTo>
                  <a:lnTo>
                    <a:pt x="0" y="92143"/>
                  </a:lnTo>
                </a:path>
                <a:path h="108585">
                  <a:moveTo>
                    <a:pt x="0" y="92143"/>
                  </a:moveTo>
                  <a:lnTo>
                    <a:pt x="0" y="10796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25" name="object 24125"/>
            <p:cNvSpPr/>
            <p:nvPr/>
          </p:nvSpPr>
          <p:spPr>
            <a:xfrm>
              <a:off x="8003477" y="34298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26" name="object 24126"/>
            <p:cNvSpPr/>
            <p:nvPr/>
          </p:nvSpPr>
          <p:spPr>
            <a:xfrm>
              <a:off x="8004410" y="342979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27" name="object 24127"/>
            <p:cNvSpPr/>
            <p:nvPr/>
          </p:nvSpPr>
          <p:spPr>
            <a:xfrm>
              <a:off x="8004410" y="342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28" name="object 24128"/>
            <p:cNvSpPr/>
            <p:nvPr/>
          </p:nvSpPr>
          <p:spPr>
            <a:xfrm>
              <a:off x="8004410" y="3257608"/>
              <a:ext cx="3810" cy="172720"/>
            </a:xfrm>
            <a:custGeom>
              <a:avLst/>
              <a:gdLst/>
              <a:ahLst/>
              <a:cxnLst/>
              <a:rect l="l" t="t" r="r" b="b"/>
              <a:pathLst>
                <a:path w="3809" h="172720">
                  <a:moveTo>
                    <a:pt x="930" y="172187"/>
                  </a:moveTo>
                  <a:lnTo>
                    <a:pt x="1861" y="154503"/>
                  </a:lnTo>
                </a:path>
                <a:path w="3809" h="172720">
                  <a:moveTo>
                    <a:pt x="1861" y="154503"/>
                  </a:moveTo>
                  <a:lnTo>
                    <a:pt x="2792" y="137750"/>
                  </a:lnTo>
                </a:path>
                <a:path w="3809" h="172720">
                  <a:moveTo>
                    <a:pt x="2792" y="137750"/>
                  </a:moveTo>
                  <a:lnTo>
                    <a:pt x="2792" y="120996"/>
                  </a:lnTo>
                </a:path>
                <a:path w="3809" h="172720">
                  <a:moveTo>
                    <a:pt x="2792" y="120996"/>
                  </a:moveTo>
                  <a:lnTo>
                    <a:pt x="3722" y="103312"/>
                  </a:lnTo>
                </a:path>
                <a:path w="3809" h="172720">
                  <a:moveTo>
                    <a:pt x="3722" y="103312"/>
                  </a:moveTo>
                  <a:lnTo>
                    <a:pt x="3722" y="86559"/>
                  </a:lnTo>
                </a:path>
                <a:path w="3809" h="172720">
                  <a:moveTo>
                    <a:pt x="3722" y="86559"/>
                  </a:moveTo>
                  <a:lnTo>
                    <a:pt x="3722" y="68875"/>
                  </a:lnTo>
                </a:path>
                <a:path w="3809" h="172720">
                  <a:moveTo>
                    <a:pt x="3722" y="68875"/>
                  </a:moveTo>
                  <a:lnTo>
                    <a:pt x="2792" y="52121"/>
                  </a:lnTo>
                </a:path>
                <a:path w="3809" h="172720">
                  <a:moveTo>
                    <a:pt x="2792" y="52121"/>
                  </a:moveTo>
                  <a:lnTo>
                    <a:pt x="2792" y="34437"/>
                  </a:lnTo>
                </a:path>
                <a:path w="3809" h="172720">
                  <a:moveTo>
                    <a:pt x="2792" y="34437"/>
                  </a:moveTo>
                  <a:lnTo>
                    <a:pt x="1861" y="17684"/>
                  </a:lnTo>
                </a:path>
                <a:path w="3809" h="172720">
                  <a:moveTo>
                    <a:pt x="1861" y="17684"/>
                  </a:moveTo>
                  <a:lnTo>
                    <a:pt x="930" y="930"/>
                  </a:lnTo>
                </a:path>
                <a:path w="3809" h="172720">
                  <a:moveTo>
                    <a:pt x="930" y="930"/>
                  </a:moveTo>
                  <a:lnTo>
                    <a:pt x="930" y="0"/>
                  </a:lnTo>
                </a:path>
                <a:path w="3809" h="17272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29" name="object 24129"/>
            <p:cNvSpPr/>
            <p:nvPr/>
          </p:nvSpPr>
          <p:spPr>
            <a:xfrm>
              <a:off x="8003479" y="32566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30" name="object 24130"/>
            <p:cNvSpPr/>
            <p:nvPr/>
          </p:nvSpPr>
          <p:spPr>
            <a:xfrm>
              <a:off x="8004410" y="32566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31" name="object 24131"/>
            <p:cNvSpPr/>
            <p:nvPr/>
          </p:nvSpPr>
          <p:spPr>
            <a:xfrm>
              <a:off x="8003477" y="32557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32" name="object 24132"/>
            <p:cNvSpPr/>
            <p:nvPr/>
          </p:nvSpPr>
          <p:spPr>
            <a:xfrm>
              <a:off x="7979280" y="3256677"/>
              <a:ext cx="25400" cy="174625"/>
            </a:xfrm>
            <a:custGeom>
              <a:avLst/>
              <a:gdLst/>
              <a:ahLst/>
              <a:cxnLst/>
              <a:rect l="l" t="t" r="r" b="b"/>
              <a:pathLst>
                <a:path w="25400" h="174625">
                  <a:moveTo>
                    <a:pt x="25130" y="0"/>
                  </a:moveTo>
                  <a:lnTo>
                    <a:pt x="19545" y="0"/>
                  </a:lnTo>
                </a:path>
                <a:path w="25400" h="174625">
                  <a:moveTo>
                    <a:pt x="19545" y="0"/>
                  </a:moveTo>
                  <a:lnTo>
                    <a:pt x="14891" y="0"/>
                  </a:lnTo>
                </a:path>
                <a:path w="25400" h="174625">
                  <a:moveTo>
                    <a:pt x="14891" y="0"/>
                  </a:moveTo>
                  <a:lnTo>
                    <a:pt x="10238" y="0"/>
                  </a:lnTo>
                </a:path>
                <a:path w="25400" h="174625">
                  <a:moveTo>
                    <a:pt x="10238" y="0"/>
                  </a:moveTo>
                  <a:lnTo>
                    <a:pt x="6515" y="0"/>
                  </a:lnTo>
                </a:path>
                <a:path w="25400" h="174625">
                  <a:moveTo>
                    <a:pt x="6515" y="0"/>
                  </a:moveTo>
                  <a:lnTo>
                    <a:pt x="3722" y="0"/>
                  </a:lnTo>
                </a:path>
                <a:path w="25400" h="174625">
                  <a:moveTo>
                    <a:pt x="3722" y="0"/>
                  </a:moveTo>
                  <a:lnTo>
                    <a:pt x="930" y="0"/>
                  </a:lnTo>
                </a:path>
                <a:path w="25400" h="174625">
                  <a:moveTo>
                    <a:pt x="930" y="0"/>
                  </a:moveTo>
                  <a:lnTo>
                    <a:pt x="0" y="0"/>
                  </a:lnTo>
                </a:path>
                <a:path w="25400" h="174625">
                  <a:moveTo>
                    <a:pt x="0" y="174049"/>
                  </a:moveTo>
                  <a:lnTo>
                    <a:pt x="930" y="174049"/>
                  </a:lnTo>
                </a:path>
                <a:path w="25400" h="174625">
                  <a:moveTo>
                    <a:pt x="930" y="174049"/>
                  </a:moveTo>
                  <a:lnTo>
                    <a:pt x="3722" y="174049"/>
                  </a:lnTo>
                </a:path>
                <a:path w="25400" h="174625">
                  <a:moveTo>
                    <a:pt x="3722" y="174049"/>
                  </a:moveTo>
                  <a:lnTo>
                    <a:pt x="6515" y="174049"/>
                  </a:lnTo>
                </a:path>
                <a:path w="25400" h="174625">
                  <a:moveTo>
                    <a:pt x="6515" y="174049"/>
                  </a:moveTo>
                  <a:lnTo>
                    <a:pt x="10238" y="174049"/>
                  </a:lnTo>
                </a:path>
                <a:path w="25400" h="174625">
                  <a:moveTo>
                    <a:pt x="10238" y="174049"/>
                  </a:moveTo>
                  <a:lnTo>
                    <a:pt x="14891" y="174049"/>
                  </a:lnTo>
                </a:path>
                <a:path w="25400" h="174625">
                  <a:moveTo>
                    <a:pt x="14891" y="174049"/>
                  </a:moveTo>
                  <a:lnTo>
                    <a:pt x="19545" y="174049"/>
                  </a:lnTo>
                </a:path>
                <a:path w="25400" h="174625">
                  <a:moveTo>
                    <a:pt x="19545" y="174049"/>
                  </a:moveTo>
                  <a:lnTo>
                    <a:pt x="25130" y="17404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33" name="object 24133"/>
            <p:cNvSpPr/>
            <p:nvPr/>
          </p:nvSpPr>
          <p:spPr>
            <a:xfrm>
              <a:off x="8003477" y="34298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34" name="object 24134"/>
            <p:cNvSpPr/>
            <p:nvPr/>
          </p:nvSpPr>
          <p:spPr>
            <a:xfrm>
              <a:off x="7874106" y="3428865"/>
              <a:ext cx="141605" cy="8890"/>
            </a:xfrm>
            <a:custGeom>
              <a:avLst/>
              <a:gdLst/>
              <a:ahLst/>
              <a:cxnLst/>
              <a:rect l="l" t="t" r="r" b="b"/>
              <a:pathLst>
                <a:path w="141604" h="8889">
                  <a:moveTo>
                    <a:pt x="141473" y="4653"/>
                  </a:moveTo>
                  <a:lnTo>
                    <a:pt x="140542" y="2792"/>
                  </a:lnTo>
                </a:path>
                <a:path w="141604" h="8889">
                  <a:moveTo>
                    <a:pt x="140542" y="2792"/>
                  </a:moveTo>
                  <a:lnTo>
                    <a:pt x="139611" y="2792"/>
                  </a:lnTo>
                </a:path>
                <a:path w="141604" h="8889">
                  <a:moveTo>
                    <a:pt x="139611" y="6515"/>
                  </a:moveTo>
                  <a:lnTo>
                    <a:pt x="141473" y="5584"/>
                  </a:lnTo>
                </a:path>
                <a:path w="141604" h="8889">
                  <a:moveTo>
                    <a:pt x="141473" y="5584"/>
                  </a:moveTo>
                  <a:lnTo>
                    <a:pt x="141473" y="4653"/>
                  </a:lnTo>
                </a:path>
                <a:path w="141604" h="8889">
                  <a:moveTo>
                    <a:pt x="93074" y="8376"/>
                  </a:moveTo>
                  <a:lnTo>
                    <a:pt x="98659" y="8376"/>
                  </a:lnTo>
                </a:path>
                <a:path w="141604" h="8889">
                  <a:moveTo>
                    <a:pt x="98659" y="8376"/>
                  </a:moveTo>
                  <a:lnTo>
                    <a:pt x="104243" y="8376"/>
                  </a:lnTo>
                </a:path>
                <a:path w="141604" h="8889">
                  <a:moveTo>
                    <a:pt x="104243" y="8376"/>
                  </a:moveTo>
                  <a:lnTo>
                    <a:pt x="105174" y="8376"/>
                  </a:lnTo>
                </a:path>
                <a:path w="141604" h="8889">
                  <a:moveTo>
                    <a:pt x="105174" y="0"/>
                  </a:moveTo>
                  <a:lnTo>
                    <a:pt x="100520" y="0"/>
                  </a:lnTo>
                </a:path>
                <a:path w="141604" h="8889">
                  <a:moveTo>
                    <a:pt x="100520" y="0"/>
                  </a:moveTo>
                  <a:lnTo>
                    <a:pt x="94005" y="0"/>
                  </a:lnTo>
                </a:path>
                <a:path w="141604" h="8889">
                  <a:moveTo>
                    <a:pt x="94005" y="0"/>
                  </a:moveTo>
                  <a:lnTo>
                    <a:pt x="93074" y="0"/>
                  </a:lnTo>
                </a:path>
                <a:path w="141604" h="8889">
                  <a:moveTo>
                    <a:pt x="12099" y="8376"/>
                  </a:moveTo>
                  <a:lnTo>
                    <a:pt x="93074" y="8376"/>
                  </a:lnTo>
                </a:path>
                <a:path w="141604" h="8889">
                  <a:moveTo>
                    <a:pt x="93074" y="0"/>
                  </a:moveTo>
                  <a:lnTo>
                    <a:pt x="12099" y="0"/>
                  </a:lnTo>
                </a:path>
                <a:path w="141604" h="8889">
                  <a:moveTo>
                    <a:pt x="0" y="8376"/>
                  </a:moveTo>
                  <a:lnTo>
                    <a:pt x="4653" y="8376"/>
                  </a:lnTo>
                </a:path>
                <a:path w="141604" h="8889">
                  <a:moveTo>
                    <a:pt x="4653" y="8376"/>
                  </a:moveTo>
                  <a:lnTo>
                    <a:pt x="10238" y="8376"/>
                  </a:lnTo>
                </a:path>
                <a:path w="141604" h="8889">
                  <a:moveTo>
                    <a:pt x="10238" y="8376"/>
                  </a:moveTo>
                  <a:lnTo>
                    <a:pt x="12099" y="8376"/>
                  </a:lnTo>
                </a:path>
                <a:path w="141604" h="8889">
                  <a:moveTo>
                    <a:pt x="12099" y="0"/>
                  </a:moveTo>
                  <a:lnTo>
                    <a:pt x="6515" y="0"/>
                  </a:lnTo>
                </a:path>
                <a:path w="141604" h="8889">
                  <a:moveTo>
                    <a:pt x="6515" y="0"/>
                  </a:moveTo>
                  <a:lnTo>
                    <a:pt x="930" y="0"/>
                  </a:lnTo>
                </a:path>
                <a:path w="141604" h="888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35" name="object 24135"/>
            <p:cNvSpPr/>
            <p:nvPr/>
          </p:nvSpPr>
          <p:spPr>
            <a:xfrm>
              <a:off x="7977418" y="34279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36" name="object 24136"/>
            <p:cNvSpPr/>
            <p:nvPr/>
          </p:nvSpPr>
          <p:spPr>
            <a:xfrm>
              <a:off x="7978349" y="34288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37" name="object 24137"/>
            <p:cNvSpPr/>
            <p:nvPr/>
          </p:nvSpPr>
          <p:spPr>
            <a:xfrm>
              <a:off x="7978343" y="34279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38" name="object 24138"/>
            <p:cNvSpPr/>
            <p:nvPr/>
          </p:nvSpPr>
          <p:spPr>
            <a:xfrm>
              <a:off x="7979280" y="3428865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0" y="0"/>
                  </a:moveTo>
                  <a:lnTo>
                    <a:pt x="0" y="930"/>
                  </a:lnTo>
                </a:path>
                <a:path w="1270" h="8889">
                  <a:moveTo>
                    <a:pt x="0" y="930"/>
                  </a:moveTo>
                  <a:lnTo>
                    <a:pt x="930" y="4653"/>
                  </a:lnTo>
                </a:path>
                <a:path w="1270" h="8889">
                  <a:moveTo>
                    <a:pt x="930" y="4653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39" name="object 24139"/>
            <p:cNvSpPr/>
            <p:nvPr/>
          </p:nvSpPr>
          <p:spPr>
            <a:xfrm>
              <a:off x="7978343" y="34363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40" name="object 24140"/>
            <p:cNvSpPr/>
            <p:nvPr/>
          </p:nvSpPr>
          <p:spPr>
            <a:xfrm>
              <a:off x="7978349" y="343724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41" name="object 24141"/>
            <p:cNvSpPr/>
            <p:nvPr/>
          </p:nvSpPr>
          <p:spPr>
            <a:xfrm>
              <a:off x="7872235" y="3436318"/>
              <a:ext cx="107314" cy="1905"/>
            </a:xfrm>
            <a:custGeom>
              <a:avLst/>
              <a:gdLst/>
              <a:ahLst/>
              <a:cxnLst/>
              <a:rect l="l" t="t" r="r" b="b"/>
              <a:pathLst>
                <a:path w="107315" h="1904">
                  <a:moveTo>
                    <a:pt x="2794" y="927"/>
                  </a:moveTo>
                  <a:lnTo>
                    <a:pt x="2527" y="266"/>
                  </a:lnTo>
                  <a:lnTo>
                    <a:pt x="1866" y="0"/>
                  </a:lnTo>
                  <a:lnTo>
                    <a:pt x="1397" y="190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397" y="1676"/>
                  </a:lnTo>
                  <a:lnTo>
                    <a:pt x="1866" y="1854"/>
                  </a:lnTo>
                  <a:lnTo>
                    <a:pt x="2527" y="1587"/>
                  </a:lnTo>
                  <a:lnTo>
                    <a:pt x="2794" y="927"/>
                  </a:lnTo>
                  <a:close/>
                </a:path>
                <a:path w="107315" h="1904">
                  <a:moveTo>
                    <a:pt x="107035" y="927"/>
                  </a:moveTo>
                  <a:lnTo>
                    <a:pt x="106768" y="266"/>
                  </a:lnTo>
                  <a:lnTo>
                    <a:pt x="106108" y="0"/>
                  </a:lnTo>
                  <a:lnTo>
                    <a:pt x="105448" y="266"/>
                  </a:lnTo>
                  <a:lnTo>
                    <a:pt x="105181" y="927"/>
                  </a:lnTo>
                  <a:lnTo>
                    <a:pt x="105448" y="1587"/>
                  </a:lnTo>
                  <a:lnTo>
                    <a:pt x="106108" y="1854"/>
                  </a:lnTo>
                  <a:lnTo>
                    <a:pt x="106768" y="1587"/>
                  </a:lnTo>
                  <a:lnTo>
                    <a:pt x="10703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42" name="object 24142"/>
            <p:cNvSpPr/>
            <p:nvPr/>
          </p:nvSpPr>
          <p:spPr>
            <a:xfrm>
              <a:off x="7873175" y="3428865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76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930"/>
                  </a:lnTo>
                </a:path>
                <a:path h="888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43" name="object 24143"/>
            <p:cNvSpPr/>
            <p:nvPr/>
          </p:nvSpPr>
          <p:spPr>
            <a:xfrm>
              <a:off x="7872235" y="3427936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39"/>
                  </a:moveTo>
                  <a:lnTo>
                    <a:pt x="2527" y="279"/>
                  </a:lnTo>
                  <a:lnTo>
                    <a:pt x="1866" y="0"/>
                  </a:lnTo>
                  <a:lnTo>
                    <a:pt x="1397" y="203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397" y="1676"/>
                  </a:lnTo>
                  <a:lnTo>
                    <a:pt x="1866" y="1866"/>
                  </a:lnTo>
                  <a:lnTo>
                    <a:pt x="2527" y="1587"/>
                  </a:lnTo>
                  <a:lnTo>
                    <a:pt x="279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44" name="object 24144"/>
            <p:cNvSpPr/>
            <p:nvPr/>
          </p:nvSpPr>
          <p:spPr>
            <a:xfrm>
              <a:off x="7874106" y="3250162"/>
              <a:ext cx="141605" cy="8890"/>
            </a:xfrm>
            <a:custGeom>
              <a:avLst/>
              <a:gdLst/>
              <a:ahLst/>
              <a:cxnLst/>
              <a:rect l="l" t="t" r="r" b="b"/>
              <a:pathLst>
                <a:path w="141604" h="8889">
                  <a:moveTo>
                    <a:pt x="139611" y="6515"/>
                  </a:moveTo>
                  <a:lnTo>
                    <a:pt x="141473" y="5584"/>
                  </a:lnTo>
                </a:path>
                <a:path w="141604" h="8889">
                  <a:moveTo>
                    <a:pt x="141473" y="5584"/>
                  </a:moveTo>
                  <a:lnTo>
                    <a:pt x="141473" y="4653"/>
                  </a:lnTo>
                </a:path>
                <a:path w="141604" h="8889">
                  <a:moveTo>
                    <a:pt x="141473" y="4653"/>
                  </a:moveTo>
                  <a:lnTo>
                    <a:pt x="140542" y="2792"/>
                  </a:lnTo>
                </a:path>
                <a:path w="141604" h="8889">
                  <a:moveTo>
                    <a:pt x="140542" y="2792"/>
                  </a:moveTo>
                  <a:lnTo>
                    <a:pt x="139611" y="2792"/>
                  </a:lnTo>
                </a:path>
                <a:path w="141604" h="8889">
                  <a:moveTo>
                    <a:pt x="105174" y="0"/>
                  </a:moveTo>
                  <a:lnTo>
                    <a:pt x="100520" y="0"/>
                  </a:lnTo>
                </a:path>
                <a:path w="141604" h="8889">
                  <a:moveTo>
                    <a:pt x="100520" y="0"/>
                  </a:moveTo>
                  <a:lnTo>
                    <a:pt x="94005" y="0"/>
                  </a:lnTo>
                </a:path>
                <a:path w="141604" h="8889">
                  <a:moveTo>
                    <a:pt x="94005" y="0"/>
                  </a:moveTo>
                  <a:lnTo>
                    <a:pt x="93074" y="0"/>
                  </a:lnTo>
                </a:path>
                <a:path w="141604" h="8889">
                  <a:moveTo>
                    <a:pt x="93074" y="8376"/>
                  </a:moveTo>
                  <a:lnTo>
                    <a:pt x="98659" y="8376"/>
                  </a:lnTo>
                </a:path>
                <a:path w="141604" h="8889">
                  <a:moveTo>
                    <a:pt x="98659" y="8376"/>
                  </a:moveTo>
                  <a:lnTo>
                    <a:pt x="104243" y="8376"/>
                  </a:lnTo>
                </a:path>
                <a:path w="141604" h="8889">
                  <a:moveTo>
                    <a:pt x="104243" y="8376"/>
                  </a:moveTo>
                  <a:lnTo>
                    <a:pt x="105174" y="8376"/>
                  </a:lnTo>
                </a:path>
                <a:path w="141604" h="8889">
                  <a:moveTo>
                    <a:pt x="93074" y="0"/>
                  </a:moveTo>
                  <a:lnTo>
                    <a:pt x="12099" y="0"/>
                  </a:lnTo>
                </a:path>
                <a:path w="141604" h="8889">
                  <a:moveTo>
                    <a:pt x="12099" y="8376"/>
                  </a:moveTo>
                  <a:lnTo>
                    <a:pt x="93074" y="8376"/>
                  </a:lnTo>
                </a:path>
                <a:path w="141604" h="8889">
                  <a:moveTo>
                    <a:pt x="12099" y="0"/>
                  </a:moveTo>
                  <a:lnTo>
                    <a:pt x="6515" y="0"/>
                  </a:lnTo>
                </a:path>
                <a:path w="141604" h="8889">
                  <a:moveTo>
                    <a:pt x="6515" y="0"/>
                  </a:moveTo>
                  <a:lnTo>
                    <a:pt x="930" y="0"/>
                  </a:lnTo>
                </a:path>
                <a:path w="141604" h="8889">
                  <a:moveTo>
                    <a:pt x="930" y="0"/>
                  </a:moveTo>
                  <a:lnTo>
                    <a:pt x="0" y="0"/>
                  </a:lnTo>
                </a:path>
                <a:path w="141604" h="8889">
                  <a:moveTo>
                    <a:pt x="0" y="8376"/>
                  </a:moveTo>
                  <a:lnTo>
                    <a:pt x="4653" y="8376"/>
                  </a:lnTo>
                </a:path>
                <a:path w="141604" h="8889">
                  <a:moveTo>
                    <a:pt x="4653" y="8376"/>
                  </a:moveTo>
                  <a:lnTo>
                    <a:pt x="10238" y="8376"/>
                  </a:lnTo>
                </a:path>
                <a:path w="141604" h="8889">
                  <a:moveTo>
                    <a:pt x="10238" y="8376"/>
                  </a:moveTo>
                  <a:lnTo>
                    <a:pt x="12099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45" name="object 24145"/>
            <p:cNvSpPr/>
            <p:nvPr/>
          </p:nvSpPr>
          <p:spPr>
            <a:xfrm>
              <a:off x="7977418" y="32492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46" name="object 24146"/>
            <p:cNvSpPr/>
            <p:nvPr/>
          </p:nvSpPr>
          <p:spPr>
            <a:xfrm>
              <a:off x="7978349" y="32501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47" name="object 24147"/>
            <p:cNvSpPr/>
            <p:nvPr/>
          </p:nvSpPr>
          <p:spPr>
            <a:xfrm>
              <a:off x="7978343" y="32492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48" name="object 24148"/>
            <p:cNvSpPr/>
            <p:nvPr/>
          </p:nvSpPr>
          <p:spPr>
            <a:xfrm>
              <a:off x="7979280" y="3250162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0" y="0"/>
                  </a:moveTo>
                  <a:lnTo>
                    <a:pt x="0" y="930"/>
                  </a:lnTo>
                </a:path>
                <a:path w="1270" h="8889">
                  <a:moveTo>
                    <a:pt x="0" y="930"/>
                  </a:moveTo>
                  <a:lnTo>
                    <a:pt x="930" y="4653"/>
                  </a:lnTo>
                </a:path>
                <a:path w="1270" h="8889">
                  <a:moveTo>
                    <a:pt x="930" y="4653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49" name="object 24149"/>
            <p:cNvSpPr/>
            <p:nvPr/>
          </p:nvSpPr>
          <p:spPr>
            <a:xfrm>
              <a:off x="7978343" y="3257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50" name="object 24150"/>
            <p:cNvSpPr/>
            <p:nvPr/>
          </p:nvSpPr>
          <p:spPr>
            <a:xfrm>
              <a:off x="7978349" y="325853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51" name="object 24151"/>
            <p:cNvSpPr/>
            <p:nvPr/>
          </p:nvSpPr>
          <p:spPr>
            <a:xfrm>
              <a:off x="7872235" y="3257617"/>
              <a:ext cx="107314" cy="1905"/>
            </a:xfrm>
            <a:custGeom>
              <a:avLst/>
              <a:gdLst/>
              <a:ahLst/>
              <a:cxnLst/>
              <a:rect l="l" t="t" r="r" b="b"/>
              <a:pathLst>
                <a:path w="107315" h="1904">
                  <a:moveTo>
                    <a:pt x="2794" y="927"/>
                  </a:moveTo>
                  <a:lnTo>
                    <a:pt x="2527" y="266"/>
                  </a:lnTo>
                  <a:lnTo>
                    <a:pt x="1866" y="0"/>
                  </a:lnTo>
                  <a:lnTo>
                    <a:pt x="1397" y="190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397" y="1676"/>
                  </a:lnTo>
                  <a:lnTo>
                    <a:pt x="1866" y="1854"/>
                  </a:lnTo>
                  <a:lnTo>
                    <a:pt x="2527" y="1587"/>
                  </a:lnTo>
                  <a:lnTo>
                    <a:pt x="2794" y="927"/>
                  </a:lnTo>
                  <a:close/>
                </a:path>
                <a:path w="107315" h="1904">
                  <a:moveTo>
                    <a:pt x="107035" y="927"/>
                  </a:moveTo>
                  <a:lnTo>
                    <a:pt x="106768" y="266"/>
                  </a:lnTo>
                  <a:lnTo>
                    <a:pt x="106108" y="0"/>
                  </a:lnTo>
                  <a:lnTo>
                    <a:pt x="105448" y="266"/>
                  </a:lnTo>
                  <a:lnTo>
                    <a:pt x="105181" y="927"/>
                  </a:lnTo>
                  <a:lnTo>
                    <a:pt x="105448" y="1587"/>
                  </a:lnTo>
                  <a:lnTo>
                    <a:pt x="106108" y="1854"/>
                  </a:lnTo>
                  <a:lnTo>
                    <a:pt x="106768" y="1587"/>
                  </a:lnTo>
                  <a:lnTo>
                    <a:pt x="10703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52" name="object 24152"/>
            <p:cNvSpPr/>
            <p:nvPr/>
          </p:nvSpPr>
          <p:spPr>
            <a:xfrm>
              <a:off x="7873175" y="3250162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76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930"/>
                  </a:lnTo>
                </a:path>
                <a:path h="888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53" name="object 24153"/>
            <p:cNvSpPr/>
            <p:nvPr/>
          </p:nvSpPr>
          <p:spPr>
            <a:xfrm>
              <a:off x="7872235" y="3249235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5">
                  <a:moveTo>
                    <a:pt x="2794" y="927"/>
                  </a:moveTo>
                  <a:lnTo>
                    <a:pt x="2527" y="279"/>
                  </a:lnTo>
                  <a:lnTo>
                    <a:pt x="1866" y="0"/>
                  </a:lnTo>
                  <a:lnTo>
                    <a:pt x="1397" y="203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397" y="1676"/>
                  </a:lnTo>
                  <a:lnTo>
                    <a:pt x="1866" y="1866"/>
                  </a:lnTo>
                  <a:lnTo>
                    <a:pt x="2527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54" name="object 24154"/>
            <p:cNvSpPr/>
            <p:nvPr/>
          </p:nvSpPr>
          <p:spPr>
            <a:xfrm>
              <a:off x="7871314" y="3256677"/>
              <a:ext cx="108585" cy="174625"/>
            </a:xfrm>
            <a:custGeom>
              <a:avLst/>
              <a:gdLst/>
              <a:ahLst/>
              <a:cxnLst/>
              <a:rect l="l" t="t" r="r" b="b"/>
              <a:pathLst>
                <a:path w="108584" h="174625">
                  <a:moveTo>
                    <a:pt x="0" y="0"/>
                  </a:moveTo>
                  <a:lnTo>
                    <a:pt x="0" y="174049"/>
                  </a:lnTo>
                </a:path>
                <a:path w="108584" h="174625">
                  <a:moveTo>
                    <a:pt x="107966" y="173118"/>
                  </a:moveTo>
                  <a:lnTo>
                    <a:pt x="107966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55" name="object 24155"/>
            <p:cNvSpPr/>
            <p:nvPr/>
          </p:nvSpPr>
          <p:spPr>
            <a:xfrm>
              <a:off x="7870381" y="32557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56" name="object 24156"/>
            <p:cNvSpPr/>
            <p:nvPr/>
          </p:nvSpPr>
          <p:spPr>
            <a:xfrm>
              <a:off x="7871314" y="32566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57" name="object 24157"/>
            <p:cNvSpPr/>
            <p:nvPr/>
          </p:nvSpPr>
          <p:spPr>
            <a:xfrm>
              <a:off x="7871313" y="32557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58" name="object 24158"/>
            <p:cNvSpPr/>
            <p:nvPr/>
          </p:nvSpPr>
          <p:spPr>
            <a:xfrm>
              <a:off x="7872244" y="3256677"/>
              <a:ext cx="1270" cy="174625"/>
            </a:xfrm>
            <a:custGeom>
              <a:avLst/>
              <a:gdLst/>
              <a:ahLst/>
              <a:cxnLst/>
              <a:rect l="l" t="t" r="r" b="b"/>
              <a:pathLst>
                <a:path w="1270" h="174625">
                  <a:moveTo>
                    <a:pt x="0" y="0"/>
                  </a:moveTo>
                  <a:lnTo>
                    <a:pt x="930" y="0"/>
                  </a:lnTo>
                </a:path>
                <a:path w="1270" h="174625">
                  <a:moveTo>
                    <a:pt x="930" y="174049"/>
                  </a:moveTo>
                  <a:lnTo>
                    <a:pt x="0" y="17404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59" name="object 24159"/>
            <p:cNvSpPr/>
            <p:nvPr/>
          </p:nvSpPr>
          <p:spPr>
            <a:xfrm>
              <a:off x="7871313" y="34297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60" name="object 24160"/>
            <p:cNvSpPr/>
            <p:nvPr/>
          </p:nvSpPr>
          <p:spPr>
            <a:xfrm>
              <a:off x="7871314" y="34307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61" name="object 24161"/>
            <p:cNvSpPr/>
            <p:nvPr/>
          </p:nvSpPr>
          <p:spPr>
            <a:xfrm>
              <a:off x="7870381" y="34298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162" name="object 24162"/>
          <p:cNvSpPr/>
          <p:nvPr/>
        </p:nvSpPr>
        <p:spPr>
          <a:xfrm>
            <a:off x="8013717" y="3574061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1861" y="1861"/>
                </a:moveTo>
                <a:lnTo>
                  <a:pt x="930" y="0"/>
                </a:lnTo>
              </a:path>
              <a:path w="1904" h="3810">
                <a:moveTo>
                  <a:pt x="930" y="0"/>
                </a:moveTo>
                <a:lnTo>
                  <a:pt x="0" y="0"/>
                </a:lnTo>
              </a:path>
              <a:path w="1904" h="3810">
                <a:moveTo>
                  <a:pt x="0" y="3722"/>
                </a:moveTo>
                <a:lnTo>
                  <a:pt x="1861" y="2792"/>
                </a:lnTo>
              </a:path>
              <a:path w="1904" h="3810">
                <a:moveTo>
                  <a:pt x="1861" y="2792"/>
                </a:moveTo>
                <a:lnTo>
                  <a:pt x="1861" y="18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163" name="object 24163"/>
          <p:cNvGrpSpPr/>
          <p:nvPr/>
        </p:nvGrpSpPr>
        <p:grpSpPr>
          <a:xfrm>
            <a:off x="7870383" y="3443757"/>
            <a:ext cx="146685" cy="137795"/>
            <a:chOff x="7870383" y="3443757"/>
            <a:chExt cx="146685" cy="137795"/>
          </a:xfrm>
        </p:grpSpPr>
        <p:sp>
          <p:nvSpPr>
            <p:cNvPr id="24164" name="object 24164"/>
            <p:cNvSpPr/>
            <p:nvPr/>
          </p:nvSpPr>
          <p:spPr>
            <a:xfrm>
              <a:off x="7874106" y="3571269"/>
              <a:ext cx="105410" cy="9525"/>
            </a:xfrm>
            <a:custGeom>
              <a:avLst/>
              <a:gdLst/>
              <a:ahLst/>
              <a:cxnLst/>
              <a:rect l="l" t="t" r="r" b="b"/>
              <a:pathLst>
                <a:path w="105409" h="9525">
                  <a:moveTo>
                    <a:pt x="93074" y="9307"/>
                  </a:moveTo>
                  <a:lnTo>
                    <a:pt x="98659" y="9307"/>
                  </a:lnTo>
                </a:path>
                <a:path w="105409" h="9525">
                  <a:moveTo>
                    <a:pt x="98659" y="9307"/>
                  </a:moveTo>
                  <a:lnTo>
                    <a:pt x="104243" y="9307"/>
                  </a:lnTo>
                </a:path>
                <a:path w="105409" h="9525">
                  <a:moveTo>
                    <a:pt x="104243" y="9307"/>
                  </a:moveTo>
                  <a:lnTo>
                    <a:pt x="105174" y="9307"/>
                  </a:lnTo>
                </a:path>
                <a:path w="105409" h="9525">
                  <a:moveTo>
                    <a:pt x="105174" y="0"/>
                  </a:moveTo>
                  <a:lnTo>
                    <a:pt x="100520" y="0"/>
                  </a:lnTo>
                </a:path>
                <a:path w="105409" h="9525">
                  <a:moveTo>
                    <a:pt x="100520" y="0"/>
                  </a:moveTo>
                  <a:lnTo>
                    <a:pt x="94005" y="0"/>
                  </a:lnTo>
                </a:path>
                <a:path w="105409" h="9525">
                  <a:moveTo>
                    <a:pt x="94005" y="0"/>
                  </a:moveTo>
                  <a:lnTo>
                    <a:pt x="93074" y="0"/>
                  </a:lnTo>
                </a:path>
                <a:path w="105409" h="9525">
                  <a:moveTo>
                    <a:pt x="12099" y="9307"/>
                  </a:moveTo>
                  <a:lnTo>
                    <a:pt x="93074" y="9307"/>
                  </a:lnTo>
                </a:path>
                <a:path w="105409" h="9525">
                  <a:moveTo>
                    <a:pt x="93074" y="0"/>
                  </a:moveTo>
                  <a:lnTo>
                    <a:pt x="12099" y="0"/>
                  </a:lnTo>
                </a:path>
                <a:path w="105409" h="9525">
                  <a:moveTo>
                    <a:pt x="0" y="9307"/>
                  </a:moveTo>
                  <a:lnTo>
                    <a:pt x="4653" y="9307"/>
                  </a:lnTo>
                </a:path>
                <a:path w="105409" h="9525">
                  <a:moveTo>
                    <a:pt x="4653" y="9307"/>
                  </a:moveTo>
                  <a:lnTo>
                    <a:pt x="10238" y="9307"/>
                  </a:lnTo>
                </a:path>
                <a:path w="105409" h="9525">
                  <a:moveTo>
                    <a:pt x="10238" y="9307"/>
                  </a:moveTo>
                  <a:lnTo>
                    <a:pt x="12099" y="9307"/>
                  </a:lnTo>
                </a:path>
                <a:path w="105409" h="9525">
                  <a:moveTo>
                    <a:pt x="12099" y="0"/>
                  </a:moveTo>
                  <a:lnTo>
                    <a:pt x="6515" y="0"/>
                  </a:lnTo>
                </a:path>
                <a:path w="105409" h="9525">
                  <a:moveTo>
                    <a:pt x="6515" y="0"/>
                  </a:moveTo>
                  <a:lnTo>
                    <a:pt x="930" y="0"/>
                  </a:lnTo>
                </a:path>
                <a:path w="105409" h="9525">
                  <a:moveTo>
                    <a:pt x="930" y="0"/>
                  </a:moveTo>
                  <a:lnTo>
                    <a:pt x="0" y="0"/>
                  </a:lnTo>
                </a:path>
                <a:path w="105409" h="9525">
                  <a:moveTo>
                    <a:pt x="104243" y="930"/>
                  </a:moveTo>
                  <a:lnTo>
                    <a:pt x="104243" y="0"/>
                  </a:lnTo>
                </a:path>
                <a:path w="105409" h="9525">
                  <a:moveTo>
                    <a:pt x="104243" y="0"/>
                  </a:moveTo>
                  <a:lnTo>
                    <a:pt x="10517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65" name="object 24165"/>
            <p:cNvSpPr/>
            <p:nvPr/>
          </p:nvSpPr>
          <p:spPr>
            <a:xfrm>
              <a:off x="7978349" y="35703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66" name="object 24166"/>
            <p:cNvSpPr/>
            <p:nvPr/>
          </p:nvSpPr>
          <p:spPr>
            <a:xfrm>
              <a:off x="7979280" y="357126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67" name="object 24167"/>
            <p:cNvSpPr/>
            <p:nvPr/>
          </p:nvSpPr>
          <p:spPr>
            <a:xfrm>
              <a:off x="7978343" y="35712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68" name="object 24168"/>
            <p:cNvSpPr/>
            <p:nvPr/>
          </p:nvSpPr>
          <p:spPr>
            <a:xfrm>
              <a:off x="7979280" y="3572200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20">
                  <a:moveTo>
                    <a:pt x="0" y="0"/>
                  </a:moveTo>
                  <a:lnTo>
                    <a:pt x="930" y="3722"/>
                  </a:lnTo>
                </a:path>
                <a:path w="1270" h="7620">
                  <a:moveTo>
                    <a:pt x="93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69" name="object 24169"/>
            <p:cNvSpPr/>
            <p:nvPr/>
          </p:nvSpPr>
          <p:spPr>
            <a:xfrm>
              <a:off x="7978349" y="35787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70" name="object 24170"/>
            <p:cNvSpPr/>
            <p:nvPr/>
          </p:nvSpPr>
          <p:spPr>
            <a:xfrm>
              <a:off x="7979280" y="357964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71" name="object 24171"/>
            <p:cNvSpPr/>
            <p:nvPr/>
          </p:nvSpPr>
          <p:spPr>
            <a:xfrm>
              <a:off x="7978343" y="35796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72" name="object 24172"/>
            <p:cNvSpPr/>
            <p:nvPr/>
          </p:nvSpPr>
          <p:spPr>
            <a:xfrm>
              <a:off x="7978349" y="35805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73" name="object 24173"/>
            <p:cNvSpPr/>
            <p:nvPr/>
          </p:nvSpPr>
          <p:spPr>
            <a:xfrm>
              <a:off x="7873175" y="3579651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06679" h="1904">
                  <a:moveTo>
                    <a:pt x="106095" y="927"/>
                  </a:moveTo>
                  <a:lnTo>
                    <a:pt x="105829" y="279"/>
                  </a:lnTo>
                  <a:lnTo>
                    <a:pt x="105168" y="0"/>
                  </a:lnTo>
                  <a:lnTo>
                    <a:pt x="104508" y="279"/>
                  </a:lnTo>
                  <a:lnTo>
                    <a:pt x="104241" y="927"/>
                  </a:lnTo>
                  <a:lnTo>
                    <a:pt x="104508" y="1587"/>
                  </a:lnTo>
                  <a:lnTo>
                    <a:pt x="105168" y="1866"/>
                  </a:lnTo>
                  <a:lnTo>
                    <a:pt x="105829" y="1587"/>
                  </a:lnTo>
                  <a:lnTo>
                    <a:pt x="10609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74" name="object 24174"/>
            <p:cNvSpPr/>
            <p:nvPr/>
          </p:nvSpPr>
          <p:spPr>
            <a:xfrm>
              <a:off x="7873175" y="357964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75" name="object 24175"/>
            <p:cNvSpPr/>
            <p:nvPr/>
          </p:nvSpPr>
          <p:spPr>
            <a:xfrm>
              <a:off x="7872244" y="35787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76" name="object 24176"/>
            <p:cNvSpPr/>
            <p:nvPr/>
          </p:nvSpPr>
          <p:spPr>
            <a:xfrm>
              <a:off x="7873175" y="357220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445"/>
                  </a:moveTo>
                  <a:lnTo>
                    <a:pt x="0" y="3722"/>
                  </a:lnTo>
                </a:path>
                <a:path h="7620">
                  <a:moveTo>
                    <a:pt x="0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77" name="object 24177"/>
            <p:cNvSpPr/>
            <p:nvPr/>
          </p:nvSpPr>
          <p:spPr>
            <a:xfrm>
              <a:off x="7872235" y="3571269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39"/>
                  </a:moveTo>
                  <a:lnTo>
                    <a:pt x="2527" y="279"/>
                  </a:lnTo>
                  <a:lnTo>
                    <a:pt x="1866" y="0"/>
                  </a:lnTo>
                  <a:lnTo>
                    <a:pt x="1397" y="203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397" y="1689"/>
                  </a:lnTo>
                  <a:lnTo>
                    <a:pt x="1866" y="1866"/>
                  </a:lnTo>
                  <a:lnTo>
                    <a:pt x="2527" y="1600"/>
                  </a:lnTo>
                  <a:lnTo>
                    <a:pt x="279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78" name="object 24178"/>
            <p:cNvSpPr/>
            <p:nvPr/>
          </p:nvSpPr>
          <p:spPr>
            <a:xfrm>
              <a:off x="7874106" y="357126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79" name="object 24179"/>
            <p:cNvSpPr/>
            <p:nvPr/>
          </p:nvSpPr>
          <p:spPr>
            <a:xfrm>
              <a:off x="7873175" y="35703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0" name="object 24180"/>
            <p:cNvSpPr/>
            <p:nvPr/>
          </p:nvSpPr>
          <p:spPr>
            <a:xfrm>
              <a:off x="7874106" y="3571269"/>
              <a:ext cx="141605" cy="6985"/>
            </a:xfrm>
            <a:custGeom>
              <a:avLst/>
              <a:gdLst/>
              <a:ahLst/>
              <a:cxnLst/>
              <a:rect l="l" t="t" r="r" b="b"/>
              <a:pathLst>
                <a:path w="141604" h="6985">
                  <a:moveTo>
                    <a:pt x="0" y="0"/>
                  </a:moveTo>
                  <a:lnTo>
                    <a:pt x="0" y="930"/>
                  </a:lnTo>
                </a:path>
                <a:path w="141604" h="6985">
                  <a:moveTo>
                    <a:pt x="139611" y="2792"/>
                  </a:moveTo>
                  <a:lnTo>
                    <a:pt x="105174" y="2792"/>
                  </a:lnTo>
                </a:path>
                <a:path w="141604" h="6985">
                  <a:moveTo>
                    <a:pt x="104243" y="2792"/>
                  </a:moveTo>
                  <a:lnTo>
                    <a:pt x="102381" y="2792"/>
                  </a:lnTo>
                </a:path>
                <a:path w="141604" h="6985">
                  <a:moveTo>
                    <a:pt x="102381" y="6515"/>
                  </a:moveTo>
                  <a:lnTo>
                    <a:pt x="104243" y="6515"/>
                  </a:lnTo>
                </a:path>
                <a:path w="141604" h="6985">
                  <a:moveTo>
                    <a:pt x="105174" y="6515"/>
                  </a:moveTo>
                  <a:lnTo>
                    <a:pt x="139611" y="6515"/>
                  </a:lnTo>
                </a:path>
                <a:path w="141604" h="6985">
                  <a:moveTo>
                    <a:pt x="102381" y="2792"/>
                  </a:moveTo>
                  <a:lnTo>
                    <a:pt x="101451" y="2792"/>
                  </a:lnTo>
                </a:path>
                <a:path w="141604" h="6985">
                  <a:moveTo>
                    <a:pt x="101451" y="6515"/>
                  </a:moveTo>
                  <a:lnTo>
                    <a:pt x="102381" y="6515"/>
                  </a:lnTo>
                </a:path>
                <a:path w="141604" h="6985">
                  <a:moveTo>
                    <a:pt x="141473" y="4653"/>
                  </a:moveTo>
                  <a:lnTo>
                    <a:pt x="141473" y="5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1" name="object 24181"/>
            <p:cNvSpPr/>
            <p:nvPr/>
          </p:nvSpPr>
          <p:spPr>
            <a:xfrm>
              <a:off x="8014648" y="35759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2" name="object 24182"/>
            <p:cNvSpPr/>
            <p:nvPr/>
          </p:nvSpPr>
          <p:spPr>
            <a:xfrm>
              <a:off x="8014649" y="357685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3" name="object 24183"/>
            <p:cNvSpPr/>
            <p:nvPr/>
          </p:nvSpPr>
          <p:spPr>
            <a:xfrm>
              <a:off x="8013717" y="35768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4" name="object 24184"/>
            <p:cNvSpPr/>
            <p:nvPr/>
          </p:nvSpPr>
          <p:spPr>
            <a:xfrm>
              <a:off x="8013718" y="3574061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930" y="3722"/>
                  </a:moveTo>
                  <a:lnTo>
                    <a:pt x="0" y="3722"/>
                  </a:lnTo>
                </a:path>
                <a:path w="1270" h="381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5" name="object 24185"/>
            <p:cNvSpPr/>
            <p:nvPr/>
          </p:nvSpPr>
          <p:spPr>
            <a:xfrm>
              <a:off x="8013717" y="35731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6" name="object 24186"/>
            <p:cNvSpPr/>
            <p:nvPr/>
          </p:nvSpPr>
          <p:spPr>
            <a:xfrm>
              <a:off x="8014649" y="357406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7" name="object 24187"/>
            <p:cNvSpPr/>
            <p:nvPr/>
          </p:nvSpPr>
          <p:spPr>
            <a:xfrm>
              <a:off x="8014648" y="35740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8" name="object 24188"/>
            <p:cNvSpPr/>
            <p:nvPr/>
          </p:nvSpPr>
          <p:spPr>
            <a:xfrm>
              <a:off x="8015579" y="35749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89" name="object 24189"/>
            <p:cNvSpPr/>
            <p:nvPr/>
          </p:nvSpPr>
          <p:spPr>
            <a:xfrm>
              <a:off x="8014648" y="35749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0" name="object 24190"/>
            <p:cNvSpPr/>
            <p:nvPr/>
          </p:nvSpPr>
          <p:spPr>
            <a:xfrm>
              <a:off x="7979280" y="3451203"/>
              <a:ext cx="34925" cy="123189"/>
            </a:xfrm>
            <a:custGeom>
              <a:avLst/>
              <a:gdLst/>
              <a:ahLst/>
              <a:cxnLst/>
              <a:rect l="l" t="t" r="r" b="b"/>
              <a:pathLst>
                <a:path w="34925" h="123189">
                  <a:moveTo>
                    <a:pt x="32576" y="122858"/>
                  </a:moveTo>
                  <a:lnTo>
                    <a:pt x="34437" y="67944"/>
                  </a:lnTo>
                </a:path>
                <a:path w="34925" h="123189">
                  <a:moveTo>
                    <a:pt x="34437" y="67944"/>
                  </a:moveTo>
                  <a:lnTo>
                    <a:pt x="33506" y="13030"/>
                  </a:lnTo>
                </a:path>
                <a:path w="34925" h="123189">
                  <a:moveTo>
                    <a:pt x="33506" y="13030"/>
                  </a:moveTo>
                  <a:lnTo>
                    <a:pt x="32576" y="0"/>
                  </a:lnTo>
                </a:path>
                <a:path w="34925" h="123189">
                  <a:moveTo>
                    <a:pt x="0" y="40952"/>
                  </a:moveTo>
                  <a:lnTo>
                    <a:pt x="0" y="55844"/>
                  </a:lnTo>
                </a:path>
                <a:path w="34925" h="123189">
                  <a:moveTo>
                    <a:pt x="0" y="55844"/>
                  </a:moveTo>
                  <a:lnTo>
                    <a:pt x="0" y="77251"/>
                  </a:lnTo>
                </a:path>
                <a:path w="34925" h="123189">
                  <a:moveTo>
                    <a:pt x="32576" y="0"/>
                  </a:moveTo>
                  <a:lnTo>
                    <a:pt x="25130" y="0"/>
                  </a:lnTo>
                </a:path>
                <a:path w="34925" h="123189">
                  <a:moveTo>
                    <a:pt x="25130" y="122858"/>
                  </a:moveTo>
                  <a:lnTo>
                    <a:pt x="32576" y="122858"/>
                  </a:lnTo>
                </a:path>
                <a:path w="34925" h="123189">
                  <a:moveTo>
                    <a:pt x="25130" y="0"/>
                  </a:moveTo>
                  <a:lnTo>
                    <a:pt x="26991" y="0"/>
                  </a:lnTo>
                </a:path>
                <a:path w="34925" h="123189">
                  <a:moveTo>
                    <a:pt x="26991" y="0"/>
                  </a:moveTo>
                  <a:lnTo>
                    <a:pt x="29783" y="0"/>
                  </a:lnTo>
                </a:path>
                <a:path w="34925" h="123189">
                  <a:moveTo>
                    <a:pt x="29783" y="0"/>
                  </a:moveTo>
                  <a:lnTo>
                    <a:pt x="32576" y="0"/>
                  </a:lnTo>
                </a:path>
                <a:path w="34925" h="123189">
                  <a:moveTo>
                    <a:pt x="32576" y="122858"/>
                  </a:moveTo>
                  <a:lnTo>
                    <a:pt x="29783" y="122858"/>
                  </a:lnTo>
                </a:path>
                <a:path w="34925" h="123189">
                  <a:moveTo>
                    <a:pt x="29783" y="122858"/>
                  </a:moveTo>
                  <a:lnTo>
                    <a:pt x="26991" y="122858"/>
                  </a:lnTo>
                </a:path>
                <a:path w="34925" h="123189">
                  <a:moveTo>
                    <a:pt x="26991" y="122858"/>
                  </a:moveTo>
                  <a:lnTo>
                    <a:pt x="25130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1" name="object 24191"/>
            <p:cNvSpPr/>
            <p:nvPr/>
          </p:nvSpPr>
          <p:spPr>
            <a:xfrm>
              <a:off x="8010919" y="34502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2" name="object 24192"/>
            <p:cNvSpPr/>
            <p:nvPr/>
          </p:nvSpPr>
          <p:spPr>
            <a:xfrm>
              <a:off x="8010926" y="34512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3" name="object 24193"/>
            <p:cNvSpPr/>
            <p:nvPr/>
          </p:nvSpPr>
          <p:spPr>
            <a:xfrm>
              <a:off x="8009994" y="34502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4" name="object 24194"/>
            <p:cNvSpPr/>
            <p:nvPr/>
          </p:nvSpPr>
          <p:spPr>
            <a:xfrm>
              <a:off x="8010926" y="345120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5" name="object 24195"/>
            <p:cNvSpPr/>
            <p:nvPr/>
          </p:nvSpPr>
          <p:spPr>
            <a:xfrm>
              <a:off x="8009992" y="3451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6" name="object 24196"/>
            <p:cNvSpPr/>
            <p:nvPr/>
          </p:nvSpPr>
          <p:spPr>
            <a:xfrm>
              <a:off x="8010926" y="3452134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h="121285">
                  <a:moveTo>
                    <a:pt x="0" y="0"/>
                  </a:moveTo>
                  <a:lnTo>
                    <a:pt x="0" y="12099"/>
                  </a:lnTo>
                </a:path>
                <a:path h="121285">
                  <a:moveTo>
                    <a:pt x="0" y="12099"/>
                  </a:moveTo>
                  <a:lnTo>
                    <a:pt x="0" y="23268"/>
                  </a:lnTo>
                </a:path>
                <a:path h="121285">
                  <a:moveTo>
                    <a:pt x="0" y="97728"/>
                  </a:moveTo>
                  <a:lnTo>
                    <a:pt x="0" y="108897"/>
                  </a:lnTo>
                </a:path>
                <a:path h="121285">
                  <a:moveTo>
                    <a:pt x="0" y="108897"/>
                  </a:moveTo>
                  <a:lnTo>
                    <a:pt x="0" y="120066"/>
                  </a:lnTo>
                </a:path>
                <a:path h="121285">
                  <a:moveTo>
                    <a:pt x="0" y="120066"/>
                  </a:moveTo>
                  <a:lnTo>
                    <a:pt x="0" y="120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7" name="object 24197"/>
            <p:cNvSpPr/>
            <p:nvPr/>
          </p:nvSpPr>
          <p:spPr>
            <a:xfrm>
              <a:off x="8009992" y="3572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8" name="object 24198"/>
            <p:cNvSpPr/>
            <p:nvPr/>
          </p:nvSpPr>
          <p:spPr>
            <a:xfrm>
              <a:off x="8010926" y="357313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99" name="object 24199"/>
            <p:cNvSpPr/>
            <p:nvPr/>
          </p:nvSpPr>
          <p:spPr>
            <a:xfrm>
              <a:off x="8010919" y="357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0" name="object 24200"/>
            <p:cNvSpPr/>
            <p:nvPr/>
          </p:nvSpPr>
          <p:spPr>
            <a:xfrm>
              <a:off x="8005341" y="3475402"/>
              <a:ext cx="5715" cy="99060"/>
            </a:xfrm>
            <a:custGeom>
              <a:avLst/>
              <a:gdLst/>
              <a:ahLst/>
              <a:cxnLst/>
              <a:rect l="l" t="t" r="r" b="b"/>
              <a:pathLst>
                <a:path w="5715" h="99060">
                  <a:moveTo>
                    <a:pt x="5584" y="0"/>
                  </a:moveTo>
                  <a:lnTo>
                    <a:pt x="4653" y="14891"/>
                  </a:lnTo>
                </a:path>
                <a:path w="5715" h="99060">
                  <a:moveTo>
                    <a:pt x="4653" y="14891"/>
                  </a:moveTo>
                  <a:lnTo>
                    <a:pt x="4653" y="29783"/>
                  </a:lnTo>
                </a:path>
                <a:path w="5715" h="99060">
                  <a:moveTo>
                    <a:pt x="4653" y="29783"/>
                  </a:moveTo>
                  <a:lnTo>
                    <a:pt x="4653" y="44675"/>
                  </a:lnTo>
                </a:path>
                <a:path w="5715" h="99060">
                  <a:moveTo>
                    <a:pt x="4653" y="44675"/>
                  </a:moveTo>
                  <a:lnTo>
                    <a:pt x="4653" y="59567"/>
                  </a:lnTo>
                </a:path>
                <a:path w="5715" h="99060">
                  <a:moveTo>
                    <a:pt x="4653" y="59567"/>
                  </a:moveTo>
                  <a:lnTo>
                    <a:pt x="5584" y="74459"/>
                  </a:lnTo>
                </a:path>
                <a:path w="5715" h="99060">
                  <a:moveTo>
                    <a:pt x="0" y="98659"/>
                  </a:moveTo>
                  <a:lnTo>
                    <a:pt x="0" y="9772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1" name="object 24201"/>
            <p:cNvSpPr/>
            <p:nvPr/>
          </p:nvSpPr>
          <p:spPr>
            <a:xfrm>
              <a:off x="8004404" y="3572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2" name="object 24202"/>
            <p:cNvSpPr/>
            <p:nvPr/>
          </p:nvSpPr>
          <p:spPr>
            <a:xfrm>
              <a:off x="8005341" y="3452134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0" y="120996"/>
                  </a:moveTo>
                  <a:lnTo>
                    <a:pt x="0" y="120066"/>
                  </a:lnTo>
                </a:path>
                <a:path w="3175" h="121285">
                  <a:moveTo>
                    <a:pt x="0" y="120066"/>
                  </a:moveTo>
                  <a:lnTo>
                    <a:pt x="930" y="103312"/>
                  </a:lnTo>
                </a:path>
                <a:path w="3175" h="121285">
                  <a:moveTo>
                    <a:pt x="930" y="103312"/>
                  </a:moveTo>
                  <a:lnTo>
                    <a:pt x="1861" y="85628"/>
                  </a:lnTo>
                </a:path>
                <a:path w="3175" h="121285">
                  <a:moveTo>
                    <a:pt x="1861" y="85628"/>
                  </a:moveTo>
                  <a:lnTo>
                    <a:pt x="2792" y="68875"/>
                  </a:lnTo>
                </a:path>
                <a:path w="3175" h="121285">
                  <a:moveTo>
                    <a:pt x="2792" y="68875"/>
                  </a:moveTo>
                  <a:lnTo>
                    <a:pt x="2792" y="52121"/>
                  </a:lnTo>
                </a:path>
                <a:path w="3175" h="121285">
                  <a:moveTo>
                    <a:pt x="2792" y="52121"/>
                  </a:moveTo>
                  <a:lnTo>
                    <a:pt x="1861" y="34437"/>
                  </a:lnTo>
                </a:path>
                <a:path w="3175" h="121285">
                  <a:moveTo>
                    <a:pt x="1861" y="34437"/>
                  </a:moveTo>
                  <a:lnTo>
                    <a:pt x="930" y="17684"/>
                  </a:lnTo>
                </a:path>
                <a:path w="3175" h="121285">
                  <a:moveTo>
                    <a:pt x="930" y="176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3" name="object 24203"/>
            <p:cNvSpPr/>
            <p:nvPr/>
          </p:nvSpPr>
          <p:spPr>
            <a:xfrm>
              <a:off x="8004404" y="3451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4" name="object 24204"/>
            <p:cNvSpPr/>
            <p:nvPr/>
          </p:nvSpPr>
          <p:spPr>
            <a:xfrm>
              <a:off x="8005341" y="345120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5" name="object 24205"/>
            <p:cNvSpPr/>
            <p:nvPr/>
          </p:nvSpPr>
          <p:spPr>
            <a:xfrm>
              <a:off x="8004410" y="34502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6" name="object 24206"/>
            <p:cNvSpPr/>
            <p:nvPr/>
          </p:nvSpPr>
          <p:spPr>
            <a:xfrm>
              <a:off x="8004410" y="34512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7" name="object 24207"/>
            <p:cNvSpPr/>
            <p:nvPr/>
          </p:nvSpPr>
          <p:spPr>
            <a:xfrm>
              <a:off x="8003477" y="34502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8" name="object 24208"/>
            <p:cNvSpPr/>
            <p:nvPr/>
          </p:nvSpPr>
          <p:spPr>
            <a:xfrm>
              <a:off x="7979280" y="3451203"/>
              <a:ext cx="25400" cy="123189"/>
            </a:xfrm>
            <a:custGeom>
              <a:avLst/>
              <a:gdLst/>
              <a:ahLst/>
              <a:cxnLst/>
              <a:rect l="l" t="t" r="r" b="b"/>
              <a:pathLst>
                <a:path w="25400" h="123189">
                  <a:moveTo>
                    <a:pt x="25130" y="0"/>
                  </a:moveTo>
                  <a:lnTo>
                    <a:pt x="19545" y="0"/>
                  </a:lnTo>
                </a:path>
                <a:path w="25400" h="123189">
                  <a:moveTo>
                    <a:pt x="19545" y="0"/>
                  </a:moveTo>
                  <a:lnTo>
                    <a:pt x="14891" y="0"/>
                  </a:lnTo>
                </a:path>
                <a:path w="25400" h="123189">
                  <a:moveTo>
                    <a:pt x="14891" y="0"/>
                  </a:moveTo>
                  <a:lnTo>
                    <a:pt x="11168" y="0"/>
                  </a:lnTo>
                </a:path>
                <a:path w="25400" h="123189">
                  <a:moveTo>
                    <a:pt x="11168" y="0"/>
                  </a:moveTo>
                  <a:lnTo>
                    <a:pt x="7445" y="0"/>
                  </a:lnTo>
                </a:path>
                <a:path w="25400" h="123189">
                  <a:moveTo>
                    <a:pt x="7445" y="0"/>
                  </a:moveTo>
                  <a:lnTo>
                    <a:pt x="3722" y="0"/>
                  </a:lnTo>
                </a:path>
                <a:path w="25400" h="123189">
                  <a:moveTo>
                    <a:pt x="3722" y="0"/>
                  </a:moveTo>
                  <a:lnTo>
                    <a:pt x="1861" y="0"/>
                  </a:lnTo>
                </a:path>
                <a:path w="25400" h="123189">
                  <a:moveTo>
                    <a:pt x="1861" y="0"/>
                  </a:moveTo>
                  <a:lnTo>
                    <a:pt x="0" y="0"/>
                  </a:lnTo>
                </a:path>
                <a:path w="25400" h="123189">
                  <a:moveTo>
                    <a:pt x="0" y="122858"/>
                  </a:moveTo>
                  <a:lnTo>
                    <a:pt x="1861" y="122858"/>
                  </a:lnTo>
                </a:path>
                <a:path w="25400" h="123189">
                  <a:moveTo>
                    <a:pt x="1861" y="122858"/>
                  </a:moveTo>
                  <a:lnTo>
                    <a:pt x="3722" y="122858"/>
                  </a:lnTo>
                </a:path>
                <a:path w="25400" h="123189">
                  <a:moveTo>
                    <a:pt x="3722" y="122858"/>
                  </a:moveTo>
                  <a:lnTo>
                    <a:pt x="7445" y="122858"/>
                  </a:lnTo>
                </a:path>
                <a:path w="25400" h="123189">
                  <a:moveTo>
                    <a:pt x="7445" y="122858"/>
                  </a:moveTo>
                  <a:lnTo>
                    <a:pt x="11168" y="122858"/>
                  </a:lnTo>
                </a:path>
                <a:path w="25400" h="123189">
                  <a:moveTo>
                    <a:pt x="11168" y="122858"/>
                  </a:moveTo>
                  <a:lnTo>
                    <a:pt x="14891" y="122858"/>
                  </a:lnTo>
                </a:path>
                <a:path w="25400" h="123189">
                  <a:moveTo>
                    <a:pt x="14891" y="122858"/>
                  </a:moveTo>
                  <a:lnTo>
                    <a:pt x="19545" y="122858"/>
                  </a:lnTo>
                </a:path>
                <a:path w="25400" h="123189">
                  <a:moveTo>
                    <a:pt x="19545" y="122858"/>
                  </a:moveTo>
                  <a:lnTo>
                    <a:pt x="25130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09" name="object 24209"/>
            <p:cNvSpPr/>
            <p:nvPr/>
          </p:nvSpPr>
          <p:spPr>
            <a:xfrm>
              <a:off x="8003477" y="357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0" name="object 24210"/>
            <p:cNvSpPr/>
            <p:nvPr/>
          </p:nvSpPr>
          <p:spPr>
            <a:xfrm>
              <a:off x="7874106" y="3444688"/>
              <a:ext cx="141605" cy="130810"/>
            </a:xfrm>
            <a:custGeom>
              <a:avLst/>
              <a:gdLst/>
              <a:ahLst/>
              <a:cxnLst/>
              <a:rect l="l" t="t" r="r" b="b"/>
              <a:pathLst>
                <a:path w="141604" h="130810">
                  <a:moveTo>
                    <a:pt x="130304" y="129373"/>
                  </a:moveTo>
                  <a:lnTo>
                    <a:pt x="131235" y="129373"/>
                  </a:lnTo>
                </a:path>
                <a:path w="141604" h="130810">
                  <a:moveTo>
                    <a:pt x="139611" y="6515"/>
                  </a:moveTo>
                  <a:lnTo>
                    <a:pt x="141473" y="5584"/>
                  </a:lnTo>
                </a:path>
                <a:path w="141604" h="130810">
                  <a:moveTo>
                    <a:pt x="141473" y="5584"/>
                  </a:moveTo>
                  <a:lnTo>
                    <a:pt x="141473" y="4653"/>
                  </a:lnTo>
                </a:path>
                <a:path w="141604" h="130810">
                  <a:moveTo>
                    <a:pt x="141473" y="4653"/>
                  </a:moveTo>
                  <a:lnTo>
                    <a:pt x="140542" y="2792"/>
                  </a:lnTo>
                </a:path>
                <a:path w="141604" h="130810">
                  <a:moveTo>
                    <a:pt x="140542" y="2792"/>
                  </a:moveTo>
                  <a:lnTo>
                    <a:pt x="139611" y="1861"/>
                  </a:lnTo>
                </a:path>
                <a:path w="141604" h="130810">
                  <a:moveTo>
                    <a:pt x="120066" y="130304"/>
                  </a:moveTo>
                  <a:lnTo>
                    <a:pt x="120066" y="129373"/>
                  </a:lnTo>
                </a:path>
                <a:path w="141604" h="130810">
                  <a:moveTo>
                    <a:pt x="120066" y="6515"/>
                  </a:moveTo>
                  <a:lnTo>
                    <a:pt x="120066" y="5584"/>
                  </a:lnTo>
                </a:path>
                <a:path w="141604" h="130810">
                  <a:moveTo>
                    <a:pt x="118204" y="5584"/>
                  </a:moveTo>
                  <a:lnTo>
                    <a:pt x="118204" y="6515"/>
                  </a:lnTo>
                </a:path>
                <a:path w="141604" h="130810">
                  <a:moveTo>
                    <a:pt x="118204" y="129373"/>
                  </a:moveTo>
                  <a:lnTo>
                    <a:pt x="118204" y="130304"/>
                  </a:lnTo>
                </a:path>
                <a:path w="141604" h="130810">
                  <a:moveTo>
                    <a:pt x="105174" y="0"/>
                  </a:moveTo>
                  <a:lnTo>
                    <a:pt x="100520" y="0"/>
                  </a:lnTo>
                </a:path>
                <a:path w="141604" h="130810">
                  <a:moveTo>
                    <a:pt x="100520" y="0"/>
                  </a:moveTo>
                  <a:lnTo>
                    <a:pt x="94005" y="0"/>
                  </a:lnTo>
                </a:path>
                <a:path w="141604" h="130810">
                  <a:moveTo>
                    <a:pt x="94005" y="0"/>
                  </a:moveTo>
                  <a:lnTo>
                    <a:pt x="93074" y="0"/>
                  </a:lnTo>
                </a:path>
                <a:path w="141604" h="130810">
                  <a:moveTo>
                    <a:pt x="93074" y="8376"/>
                  </a:moveTo>
                  <a:lnTo>
                    <a:pt x="98659" y="8376"/>
                  </a:lnTo>
                </a:path>
                <a:path w="141604" h="130810">
                  <a:moveTo>
                    <a:pt x="98659" y="8376"/>
                  </a:moveTo>
                  <a:lnTo>
                    <a:pt x="104243" y="8376"/>
                  </a:lnTo>
                </a:path>
                <a:path w="141604" h="130810">
                  <a:moveTo>
                    <a:pt x="104243" y="8376"/>
                  </a:moveTo>
                  <a:lnTo>
                    <a:pt x="105174" y="8376"/>
                  </a:lnTo>
                </a:path>
                <a:path w="141604" h="130810">
                  <a:moveTo>
                    <a:pt x="93074" y="0"/>
                  </a:moveTo>
                  <a:lnTo>
                    <a:pt x="12099" y="0"/>
                  </a:lnTo>
                </a:path>
                <a:path w="141604" h="130810">
                  <a:moveTo>
                    <a:pt x="12099" y="8376"/>
                  </a:moveTo>
                  <a:lnTo>
                    <a:pt x="93074" y="8376"/>
                  </a:lnTo>
                </a:path>
                <a:path w="141604" h="130810">
                  <a:moveTo>
                    <a:pt x="12099" y="0"/>
                  </a:moveTo>
                  <a:lnTo>
                    <a:pt x="6515" y="0"/>
                  </a:lnTo>
                </a:path>
                <a:path w="141604" h="130810">
                  <a:moveTo>
                    <a:pt x="6515" y="0"/>
                  </a:moveTo>
                  <a:lnTo>
                    <a:pt x="930" y="0"/>
                  </a:lnTo>
                </a:path>
                <a:path w="141604" h="130810">
                  <a:moveTo>
                    <a:pt x="930" y="0"/>
                  </a:moveTo>
                  <a:lnTo>
                    <a:pt x="0" y="0"/>
                  </a:lnTo>
                </a:path>
                <a:path w="141604" h="130810">
                  <a:moveTo>
                    <a:pt x="0" y="8376"/>
                  </a:moveTo>
                  <a:lnTo>
                    <a:pt x="4653" y="8376"/>
                  </a:lnTo>
                </a:path>
                <a:path w="141604" h="130810">
                  <a:moveTo>
                    <a:pt x="4653" y="8376"/>
                  </a:moveTo>
                  <a:lnTo>
                    <a:pt x="10238" y="8376"/>
                  </a:lnTo>
                </a:path>
                <a:path w="141604" h="130810">
                  <a:moveTo>
                    <a:pt x="10238" y="8376"/>
                  </a:moveTo>
                  <a:lnTo>
                    <a:pt x="12099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1" name="object 24211"/>
            <p:cNvSpPr/>
            <p:nvPr/>
          </p:nvSpPr>
          <p:spPr>
            <a:xfrm>
              <a:off x="7977418" y="34437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2" name="object 24212"/>
            <p:cNvSpPr/>
            <p:nvPr/>
          </p:nvSpPr>
          <p:spPr>
            <a:xfrm>
              <a:off x="7978349" y="344468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3" name="object 24213"/>
            <p:cNvSpPr/>
            <p:nvPr/>
          </p:nvSpPr>
          <p:spPr>
            <a:xfrm>
              <a:off x="7978343" y="3443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4" name="object 24214"/>
            <p:cNvSpPr/>
            <p:nvPr/>
          </p:nvSpPr>
          <p:spPr>
            <a:xfrm>
              <a:off x="7979280" y="3444688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0" y="0"/>
                  </a:moveTo>
                  <a:lnTo>
                    <a:pt x="930" y="4653"/>
                  </a:lnTo>
                </a:path>
                <a:path w="1270" h="8889">
                  <a:moveTo>
                    <a:pt x="930" y="4653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5" name="object 24215"/>
            <p:cNvSpPr/>
            <p:nvPr/>
          </p:nvSpPr>
          <p:spPr>
            <a:xfrm>
              <a:off x="7978343" y="3452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6" name="object 24216"/>
            <p:cNvSpPr/>
            <p:nvPr/>
          </p:nvSpPr>
          <p:spPr>
            <a:xfrm>
              <a:off x="7978349" y="34530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7" name="object 24217"/>
            <p:cNvSpPr/>
            <p:nvPr/>
          </p:nvSpPr>
          <p:spPr>
            <a:xfrm>
              <a:off x="7872235" y="3452143"/>
              <a:ext cx="107314" cy="1905"/>
            </a:xfrm>
            <a:custGeom>
              <a:avLst/>
              <a:gdLst/>
              <a:ahLst/>
              <a:cxnLst/>
              <a:rect l="l" t="t" r="r" b="b"/>
              <a:pathLst>
                <a:path w="107315" h="1904">
                  <a:moveTo>
                    <a:pt x="2794" y="927"/>
                  </a:moveTo>
                  <a:lnTo>
                    <a:pt x="2527" y="266"/>
                  </a:lnTo>
                  <a:lnTo>
                    <a:pt x="1866" y="0"/>
                  </a:lnTo>
                  <a:lnTo>
                    <a:pt x="1397" y="190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397" y="1676"/>
                  </a:lnTo>
                  <a:lnTo>
                    <a:pt x="1866" y="1854"/>
                  </a:lnTo>
                  <a:lnTo>
                    <a:pt x="2527" y="1587"/>
                  </a:lnTo>
                  <a:lnTo>
                    <a:pt x="2794" y="927"/>
                  </a:lnTo>
                  <a:close/>
                </a:path>
                <a:path w="107315" h="1904">
                  <a:moveTo>
                    <a:pt x="107035" y="927"/>
                  </a:moveTo>
                  <a:lnTo>
                    <a:pt x="106768" y="266"/>
                  </a:lnTo>
                  <a:lnTo>
                    <a:pt x="106108" y="0"/>
                  </a:lnTo>
                  <a:lnTo>
                    <a:pt x="105448" y="266"/>
                  </a:lnTo>
                  <a:lnTo>
                    <a:pt x="105181" y="927"/>
                  </a:lnTo>
                  <a:lnTo>
                    <a:pt x="105448" y="1587"/>
                  </a:lnTo>
                  <a:lnTo>
                    <a:pt x="106108" y="1854"/>
                  </a:lnTo>
                  <a:lnTo>
                    <a:pt x="106768" y="1587"/>
                  </a:lnTo>
                  <a:lnTo>
                    <a:pt x="10703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8" name="object 24218"/>
            <p:cNvSpPr/>
            <p:nvPr/>
          </p:nvSpPr>
          <p:spPr>
            <a:xfrm>
              <a:off x="7873175" y="3444688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76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19" name="object 24219"/>
            <p:cNvSpPr/>
            <p:nvPr/>
          </p:nvSpPr>
          <p:spPr>
            <a:xfrm>
              <a:off x="7872235" y="3443761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27"/>
                  </a:moveTo>
                  <a:lnTo>
                    <a:pt x="2527" y="279"/>
                  </a:lnTo>
                  <a:lnTo>
                    <a:pt x="1866" y="0"/>
                  </a:lnTo>
                  <a:lnTo>
                    <a:pt x="1397" y="203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397" y="1676"/>
                  </a:lnTo>
                  <a:lnTo>
                    <a:pt x="1866" y="1866"/>
                  </a:lnTo>
                  <a:lnTo>
                    <a:pt x="2527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20" name="object 24220"/>
            <p:cNvSpPr/>
            <p:nvPr/>
          </p:nvSpPr>
          <p:spPr>
            <a:xfrm>
              <a:off x="7871314" y="3451203"/>
              <a:ext cx="108585" cy="123189"/>
            </a:xfrm>
            <a:custGeom>
              <a:avLst/>
              <a:gdLst/>
              <a:ahLst/>
              <a:cxnLst/>
              <a:rect l="l" t="t" r="r" b="b"/>
              <a:pathLst>
                <a:path w="108584" h="123189">
                  <a:moveTo>
                    <a:pt x="0" y="0"/>
                  </a:moveTo>
                  <a:lnTo>
                    <a:pt x="0" y="122858"/>
                  </a:lnTo>
                </a:path>
                <a:path w="108584" h="123189">
                  <a:moveTo>
                    <a:pt x="107966" y="120996"/>
                  </a:moveTo>
                  <a:lnTo>
                    <a:pt x="107966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21" name="object 24221"/>
            <p:cNvSpPr/>
            <p:nvPr/>
          </p:nvSpPr>
          <p:spPr>
            <a:xfrm>
              <a:off x="7870381" y="34502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22" name="object 24222"/>
            <p:cNvSpPr/>
            <p:nvPr/>
          </p:nvSpPr>
          <p:spPr>
            <a:xfrm>
              <a:off x="7871314" y="34512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23" name="object 24223"/>
            <p:cNvSpPr/>
            <p:nvPr/>
          </p:nvSpPr>
          <p:spPr>
            <a:xfrm>
              <a:off x="7871313" y="34502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24" name="object 24224"/>
            <p:cNvSpPr/>
            <p:nvPr/>
          </p:nvSpPr>
          <p:spPr>
            <a:xfrm>
              <a:off x="7872244" y="3451203"/>
              <a:ext cx="1270" cy="123189"/>
            </a:xfrm>
            <a:custGeom>
              <a:avLst/>
              <a:gdLst/>
              <a:ahLst/>
              <a:cxnLst/>
              <a:rect l="l" t="t" r="r" b="b"/>
              <a:pathLst>
                <a:path w="1270" h="123189">
                  <a:moveTo>
                    <a:pt x="0" y="0"/>
                  </a:moveTo>
                  <a:lnTo>
                    <a:pt x="930" y="0"/>
                  </a:lnTo>
                </a:path>
                <a:path w="1270" h="123189">
                  <a:moveTo>
                    <a:pt x="930" y="122858"/>
                  </a:moveTo>
                  <a:lnTo>
                    <a:pt x="0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25" name="object 24225"/>
            <p:cNvSpPr/>
            <p:nvPr/>
          </p:nvSpPr>
          <p:spPr>
            <a:xfrm>
              <a:off x="7871313" y="35731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26" name="object 24226"/>
            <p:cNvSpPr/>
            <p:nvPr/>
          </p:nvSpPr>
          <p:spPr>
            <a:xfrm>
              <a:off x="7871314" y="357406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27" name="object 24227"/>
            <p:cNvSpPr/>
            <p:nvPr/>
          </p:nvSpPr>
          <p:spPr>
            <a:xfrm>
              <a:off x="7870381" y="357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28" name="object 24228"/>
            <p:cNvSpPr/>
            <p:nvPr/>
          </p:nvSpPr>
          <p:spPr>
            <a:xfrm>
              <a:off x="7975557" y="3446549"/>
              <a:ext cx="38735" cy="5080"/>
            </a:xfrm>
            <a:custGeom>
              <a:avLst/>
              <a:gdLst/>
              <a:ahLst/>
              <a:cxnLst/>
              <a:rect l="l" t="t" r="r" b="b"/>
              <a:pathLst>
                <a:path w="38734" h="5079">
                  <a:moveTo>
                    <a:pt x="930" y="4653"/>
                  </a:moveTo>
                  <a:lnTo>
                    <a:pt x="2792" y="4653"/>
                  </a:lnTo>
                </a:path>
                <a:path w="38734" h="5079">
                  <a:moveTo>
                    <a:pt x="3722" y="4653"/>
                  </a:moveTo>
                  <a:lnTo>
                    <a:pt x="38160" y="4653"/>
                  </a:lnTo>
                </a:path>
                <a:path w="38734" h="5079">
                  <a:moveTo>
                    <a:pt x="38160" y="0"/>
                  </a:moveTo>
                  <a:lnTo>
                    <a:pt x="3722" y="0"/>
                  </a:lnTo>
                </a:path>
                <a:path w="38734" h="5079">
                  <a:moveTo>
                    <a:pt x="2792" y="0"/>
                  </a:moveTo>
                  <a:lnTo>
                    <a:pt x="930" y="0"/>
                  </a:lnTo>
                </a:path>
                <a:path w="38734" h="5079">
                  <a:moveTo>
                    <a:pt x="0" y="4653"/>
                  </a:moveTo>
                  <a:lnTo>
                    <a:pt x="930" y="4653"/>
                  </a:lnTo>
                </a:path>
                <a:path w="38734" h="507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29" name="object 24229"/>
            <p:cNvSpPr/>
            <p:nvPr/>
          </p:nvSpPr>
          <p:spPr>
            <a:xfrm>
              <a:off x="8014648" y="34484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30" name="object 24230"/>
            <p:cNvSpPr/>
            <p:nvPr/>
          </p:nvSpPr>
          <p:spPr>
            <a:xfrm>
              <a:off x="8015579" y="344934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31" name="object 24231"/>
            <p:cNvSpPr/>
            <p:nvPr/>
          </p:nvSpPr>
          <p:spPr>
            <a:xfrm>
              <a:off x="8014648" y="34493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32" name="object 24232"/>
            <p:cNvSpPr/>
            <p:nvPr/>
          </p:nvSpPr>
          <p:spPr>
            <a:xfrm>
              <a:off x="8013718" y="3446549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1861" y="3722"/>
                  </a:moveTo>
                  <a:lnTo>
                    <a:pt x="930" y="3722"/>
                  </a:lnTo>
                </a:path>
                <a:path w="1904" h="5079">
                  <a:moveTo>
                    <a:pt x="930" y="3722"/>
                  </a:moveTo>
                  <a:lnTo>
                    <a:pt x="930" y="4653"/>
                  </a:lnTo>
                </a:path>
                <a:path w="1904" h="5079">
                  <a:moveTo>
                    <a:pt x="930" y="4653"/>
                  </a:moveTo>
                  <a:lnTo>
                    <a:pt x="0" y="4653"/>
                  </a:lnTo>
                </a:path>
                <a:path w="1904" h="5079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33" name="object 24233"/>
            <p:cNvSpPr/>
            <p:nvPr/>
          </p:nvSpPr>
          <p:spPr>
            <a:xfrm>
              <a:off x="8013717" y="34465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34" name="object 24234"/>
            <p:cNvSpPr/>
            <p:nvPr/>
          </p:nvSpPr>
          <p:spPr>
            <a:xfrm>
              <a:off x="8014649" y="344748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35" name="object 24235"/>
            <p:cNvSpPr/>
            <p:nvPr/>
          </p:nvSpPr>
          <p:spPr>
            <a:xfrm>
              <a:off x="8014648" y="3447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36" name="object 24236"/>
            <p:cNvSpPr/>
            <p:nvPr/>
          </p:nvSpPr>
          <p:spPr>
            <a:xfrm>
              <a:off x="8015579" y="34484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237" name="object 24237"/>
          <p:cNvSpPr/>
          <p:nvPr/>
        </p:nvSpPr>
        <p:spPr>
          <a:xfrm>
            <a:off x="8028609" y="3431657"/>
            <a:ext cx="38735" cy="3810"/>
          </a:xfrm>
          <a:custGeom>
            <a:avLst/>
            <a:gdLst/>
            <a:ahLst/>
            <a:cxnLst/>
            <a:rect l="l" t="t" r="r" b="b"/>
            <a:pathLst>
              <a:path w="38734" h="3810">
                <a:moveTo>
                  <a:pt x="37229" y="0"/>
                </a:moveTo>
                <a:lnTo>
                  <a:pt x="35368" y="0"/>
                </a:lnTo>
              </a:path>
              <a:path w="38734" h="3810">
                <a:moveTo>
                  <a:pt x="34437" y="0"/>
                </a:moveTo>
                <a:lnTo>
                  <a:pt x="22337" y="0"/>
                </a:lnTo>
              </a:path>
              <a:path w="38734" h="3810">
                <a:moveTo>
                  <a:pt x="21407" y="0"/>
                </a:moveTo>
                <a:lnTo>
                  <a:pt x="0" y="0"/>
                </a:lnTo>
              </a:path>
              <a:path w="38734" h="3810">
                <a:moveTo>
                  <a:pt x="0" y="3722"/>
                </a:moveTo>
                <a:lnTo>
                  <a:pt x="34437" y="3722"/>
                </a:lnTo>
              </a:path>
              <a:path w="38734" h="3810">
                <a:moveTo>
                  <a:pt x="35368" y="3722"/>
                </a:moveTo>
                <a:lnTo>
                  <a:pt x="37229" y="3722"/>
                </a:lnTo>
              </a:path>
              <a:path w="38734" h="3810">
                <a:moveTo>
                  <a:pt x="38160" y="0"/>
                </a:moveTo>
                <a:lnTo>
                  <a:pt x="37229" y="0"/>
                </a:lnTo>
              </a:path>
              <a:path w="38734" h="3810">
                <a:moveTo>
                  <a:pt x="37229" y="3722"/>
                </a:moveTo>
                <a:lnTo>
                  <a:pt x="38160" y="37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38" name="object 24238"/>
          <p:cNvSpPr/>
          <p:nvPr/>
        </p:nvSpPr>
        <p:spPr>
          <a:xfrm>
            <a:off x="8028609" y="3252954"/>
            <a:ext cx="38735" cy="3810"/>
          </a:xfrm>
          <a:custGeom>
            <a:avLst/>
            <a:gdLst/>
            <a:ahLst/>
            <a:cxnLst/>
            <a:rect l="l" t="t" r="r" b="b"/>
            <a:pathLst>
              <a:path w="38734" h="3810">
                <a:moveTo>
                  <a:pt x="0" y="3722"/>
                </a:moveTo>
                <a:lnTo>
                  <a:pt x="21407" y="3722"/>
                </a:lnTo>
              </a:path>
              <a:path w="38734" h="3810">
                <a:moveTo>
                  <a:pt x="22337" y="3722"/>
                </a:moveTo>
                <a:lnTo>
                  <a:pt x="34437" y="3722"/>
                </a:lnTo>
              </a:path>
              <a:path w="38734" h="3810">
                <a:moveTo>
                  <a:pt x="35368" y="3722"/>
                </a:moveTo>
                <a:lnTo>
                  <a:pt x="37229" y="3722"/>
                </a:lnTo>
              </a:path>
              <a:path w="38734" h="3810">
                <a:moveTo>
                  <a:pt x="37229" y="0"/>
                </a:moveTo>
                <a:lnTo>
                  <a:pt x="35368" y="0"/>
                </a:lnTo>
              </a:path>
              <a:path w="38734" h="3810">
                <a:moveTo>
                  <a:pt x="34437" y="0"/>
                </a:moveTo>
                <a:lnTo>
                  <a:pt x="0" y="0"/>
                </a:lnTo>
              </a:path>
              <a:path w="38734" h="3810">
                <a:moveTo>
                  <a:pt x="37229" y="3722"/>
                </a:moveTo>
                <a:lnTo>
                  <a:pt x="38160" y="3722"/>
                </a:lnTo>
              </a:path>
              <a:path w="38734" h="3810">
                <a:moveTo>
                  <a:pt x="38160" y="0"/>
                </a:moveTo>
                <a:lnTo>
                  <a:pt x="3722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239" name="object 24239"/>
          <p:cNvGrpSpPr/>
          <p:nvPr/>
        </p:nvGrpSpPr>
        <p:grpSpPr>
          <a:xfrm>
            <a:off x="8025817" y="3430727"/>
            <a:ext cx="26670" cy="5715"/>
            <a:chOff x="8025817" y="3430727"/>
            <a:chExt cx="26670" cy="5715"/>
          </a:xfrm>
        </p:grpSpPr>
        <p:sp>
          <p:nvSpPr>
            <p:cNvPr id="24240" name="object 24240"/>
            <p:cNvSpPr/>
            <p:nvPr/>
          </p:nvSpPr>
          <p:spPr>
            <a:xfrm>
              <a:off x="8026748" y="34325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41" name="object 24241"/>
            <p:cNvSpPr/>
            <p:nvPr/>
          </p:nvSpPr>
          <p:spPr>
            <a:xfrm>
              <a:off x="8025817" y="34316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42" name="object 24242"/>
            <p:cNvSpPr/>
            <p:nvPr/>
          </p:nvSpPr>
          <p:spPr>
            <a:xfrm>
              <a:off x="8026748" y="343165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43" name="object 24243"/>
            <p:cNvSpPr/>
            <p:nvPr/>
          </p:nvSpPr>
          <p:spPr>
            <a:xfrm>
              <a:off x="8026747" y="34307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44" name="object 24244"/>
            <p:cNvSpPr/>
            <p:nvPr/>
          </p:nvSpPr>
          <p:spPr>
            <a:xfrm>
              <a:off x="8027678" y="3431657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0" y="0"/>
                  </a:moveTo>
                  <a:lnTo>
                    <a:pt x="930" y="0"/>
                  </a:lnTo>
                </a:path>
                <a:path w="1270" h="3810">
                  <a:moveTo>
                    <a:pt x="930" y="3722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45" name="object 24245"/>
            <p:cNvSpPr/>
            <p:nvPr/>
          </p:nvSpPr>
          <p:spPr>
            <a:xfrm>
              <a:off x="8026747" y="34344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46" name="object 24246"/>
            <p:cNvSpPr/>
            <p:nvPr/>
          </p:nvSpPr>
          <p:spPr>
            <a:xfrm>
              <a:off x="8026748" y="343445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47" name="object 24247"/>
            <p:cNvSpPr/>
            <p:nvPr/>
          </p:nvSpPr>
          <p:spPr>
            <a:xfrm>
              <a:off x="8025817" y="34335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48" name="object 24248"/>
            <p:cNvSpPr/>
            <p:nvPr/>
          </p:nvSpPr>
          <p:spPr>
            <a:xfrm>
              <a:off x="8026748" y="343351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49" name="object 24249"/>
            <p:cNvSpPr/>
            <p:nvPr/>
          </p:nvSpPr>
          <p:spPr>
            <a:xfrm>
              <a:off x="8025817" y="34325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50" name="object 24250"/>
            <p:cNvSpPr/>
            <p:nvPr/>
          </p:nvSpPr>
          <p:spPr>
            <a:xfrm>
              <a:off x="8048155" y="343165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861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51" name="object 24251"/>
            <p:cNvSpPr/>
            <p:nvPr/>
          </p:nvSpPr>
          <p:spPr>
            <a:xfrm>
              <a:off x="8050016" y="34307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52" name="object 24252"/>
            <p:cNvSpPr/>
            <p:nvPr/>
          </p:nvSpPr>
          <p:spPr>
            <a:xfrm>
              <a:off x="8050016" y="34316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53" name="object 24253"/>
            <p:cNvSpPr/>
            <p:nvPr/>
          </p:nvSpPr>
          <p:spPr>
            <a:xfrm>
              <a:off x="8049085" y="34307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254" name="object 24254"/>
          <p:cNvSpPr/>
          <p:nvPr/>
        </p:nvSpPr>
        <p:spPr>
          <a:xfrm>
            <a:off x="8048155" y="3255747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0"/>
                </a:moveTo>
                <a:lnTo>
                  <a:pt x="930" y="0"/>
                </a:lnTo>
              </a:path>
              <a:path w="1904" h="1270">
                <a:moveTo>
                  <a:pt x="930" y="0"/>
                </a:moveTo>
                <a:lnTo>
                  <a:pt x="0" y="0"/>
                </a:lnTo>
              </a:path>
              <a:path w="1904"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55" name="object 24255"/>
          <p:cNvSpPr/>
          <p:nvPr/>
        </p:nvSpPr>
        <p:spPr>
          <a:xfrm>
            <a:off x="8048155" y="34307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256" name="object 24256"/>
          <p:cNvGrpSpPr/>
          <p:nvPr/>
        </p:nvGrpSpPr>
        <p:grpSpPr>
          <a:xfrm>
            <a:off x="8049086" y="3254816"/>
            <a:ext cx="3175" cy="3175"/>
            <a:chOff x="8049086" y="3254816"/>
            <a:chExt cx="3175" cy="3175"/>
          </a:xfrm>
        </p:grpSpPr>
        <p:sp>
          <p:nvSpPr>
            <p:cNvPr id="24257" name="object 24257"/>
            <p:cNvSpPr/>
            <p:nvPr/>
          </p:nvSpPr>
          <p:spPr>
            <a:xfrm>
              <a:off x="8050016" y="32557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58" name="object 24258"/>
            <p:cNvSpPr/>
            <p:nvPr/>
          </p:nvSpPr>
          <p:spPr>
            <a:xfrm>
              <a:off x="8050017" y="325574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59" name="object 24259"/>
            <p:cNvSpPr/>
            <p:nvPr/>
          </p:nvSpPr>
          <p:spPr>
            <a:xfrm>
              <a:off x="8049086" y="32548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260" name="object 24260"/>
          <p:cNvSpPr/>
          <p:nvPr/>
        </p:nvSpPr>
        <p:spPr>
          <a:xfrm>
            <a:off x="8050017" y="34307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261" name="object 24261"/>
          <p:cNvGrpSpPr/>
          <p:nvPr/>
        </p:nvGrpSpPr>
        <p:grpSpPr>
          <a:xfrm>
            <a:off x="8025817" y="3249231"/>
            <a:ext cx="146685" cy="189230"/>
            <a:chOff x="8025817" y="3249231"/>
            <a:chExt cx="146685" cy="189230"/>
          </a:xfrm>
        </p:grpSpPr>
        <p:sp>
          <p:nvSpPr>
            <p:cNvPr id="24262" name="object 24262"/>
            <p:cNvSpPr/>
            <p:nvPr/>
          </p:nvSpPr>
          <p:spPr>
            <a:xfrm>
              <a:off x="8026748" y="3253885"/>
              <a:ext cx="23495" cy="3175"/>
            </a:xfrm>
            <a:custGeom>
              <a:avLst/>
              <a:gdLst/>
              <a:ahLst/>
              <a:cxnLst/>
              <a:rect l="l" t="t" r="r" b="b"/>
              <a:pathLst>
                <a:path w="23495" h="3175">
                  <a:moveTo>
                    <a:pt x="23268" y="2792"/>
                  </a:moveTo>
                  <a:lnTo>
                    <a:pt x="23268" y="1861"/>
                  </a:lnTo>
                </a:path>
                <a:path w="23495" h="3175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63" name="object 24263"/>
            <p:cNvSpPr/>
            <p:nvPr/>
          </p:nvSpPr>
          <p:spPr>
            <a:xfrm>
              <a:off x="8025817" y="32529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64" name="object 24264"/>
            <p:cNvSpPr/>
            <p:nvPr/>
          </p:nvSpPr>
          <p:spPr>
            <a:xfrm>
              <a:off x="8026748" y="325295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65" name="object 24265"/>
            <p:cNvSpPr/>
            <p:nvPr/>
          </p:nvSpPr>
          <p:spPr>
            <a:xfrm>
              <a:off x="8026747" y="32520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66" name="object 24266"/>
            <p:cNvSpPr/>
            <p:nvPr/>
          </p:nvSpPr>
          <p:spPr>
            <a:xfrm>
              <a:off x="8027678" y="3252954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0" y="0"/>
                  </a:moveTo>
                  <a:lnTo>
                    <a:pt x="930" y="0"/>
                  </a:lnTo>
                </a:path>
                <a:path w="1270" h="3810">
                  <a:moveTo>
                    <a:pt x="930" y="3722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67" name="object 24267"/>
            <p:cNvSpPr/>
            <p:nvPr/>
          </p:nvSpPr>
          <p:spPr>
            <a:xfrm>
              <a:off x="8026747" y="32557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68" name="object 24268"/>
            <p:cNvSpPr/>
            <p:nvPr/>
          </p:nvSpPr>
          <p:spPr>
            <a:xfrm>
              <a:off x="8026748" y="325574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69" name="object 24269"/>
            <p:cNvSpPr/>
            <p:nvPr/>
          </p:nvSpPr>
          <p:spPr>
            <a:xfrm>
              <a:off x="8025817" y="32548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0" name="object 24270"/>
            <p:cNvSpPr/>
            <p:nvPr/>
          </p:nvSpPr>
          <p:spPr>
            <a:xfrm>
              <a:off x="8026748" y="32548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1" name="object 24271"/>
            <p:cNvSpPr/>
            <p:nvPr/>
          </p:nvSpPr>
          <p:spPr>
            <a:xfrm>
              <a:off x="8025817" y="32538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2" name="object 24272"/>
            <p:cNvSpPr/>
            <p:nvPr/>
          </p:nvSpPr>
          <p:spPr>
            <a:xfrm>
              <a:off x="8028609" y="3256677"/>
              <a:ext cx="34925" cy="174625"/>
            </a:xfrm>
            <a:custGeom>
              <a:avLst/>
              <a:gdLst/>
              <a:ahLst/>
              <a:cxnLst/>
              <a:rect l="l" t="t" r="r" b="b"/>
              <a:pathLst>
                <a:path w="34925" h="174625">
                  <a:moveTo>
                    <a:pt x="1861" y="0"/>
                  </a:moveTo>
                  <a:lnTo>
                    <a:pt x="0" y="67013"/>
                  </a:lnTo>
                </a:path>
                <a:path w="34925" h="174625">
                  <a:moveTo>
                    <a:pt x="0" y="67013"/>
                  </a:moveTo>
                  <a:lnTo>
                    <a:pt x="930" y="134027"/>
                  </a:lnTo>
                </a:path>
                <a:path w="34925" h="174625">
                  <a:moveTo>
                    <a:pt x="930" y="134027"/>
                  </a:moveTo>
                  <a:lnTo>
                    <a:pt x="1861" y="174049"/>
                  </a:lnTo>
                </a:path>
                <a:path w="34925" h="174625">
                  <a:moveTo>
                    <a:pt x="34437" y="117273"/>
                  </a:moveTo>
                  <a:lnTo>
                    <a:pt x="34437" y="107035"/>
                  </a:lnTo>
                </a:path>
                <a:path w="34925" h="174625">
                  <a:moveTo>
                    <a:pt x="34437" y="107035"/>
                  </a:moveTo>
                  <a:lnTo>
                    <a:pt x="34437" y="68875"/>
                  </a:lnTo>
                </a:path>
                <a:path w="34925" h="174625">
                  <a:moveTo>
                    <a:pt x="9307" y="0"/>
                  </a:moveTo>
                  <a:lnTo>
                    <a:pt x="2792" y="0"/>
                  </a:lnTo>
                </a:path>
                <a:path w="34925" h="174625">
                  <a:moveTo>
                    <a:pt x="2792" y="174049"/>
                  </a:moveTo>
                  <a:lnTo>
                    <a:pt x="9307" y="174049"/>
                  </a:lnTo>
                </a:path>
                <a:path w="34925" h="174625">
                  <a:moveTo>
                    <a:pt x="9307" y="174049"/>
                  </a:moveTo>
                  <a:lnTo>
                    <a:pt x="8376" y="174049"/>
                  </a:lnTo>
                </a:path>
                <a:path w="34925" h="174625">
                  <a:moveTo>
                    <a:pt x="8376" y="174049"/>
                  </a:moveTo>
                  <a:lnTo>
                    <a:pt x="5584" y="174049"/>
                  </a:lnTo>
                </a:path>
                <a:path w="34925" h="174625">
                  <a:moveTo>
                    <a:pt x="5584" y="174049"/>
                  </a:moveTo>
                  <a:lnTo>
                    <a:pt x="2792" y="174049"/>
                  </a:lnTo>
                </a:path>
                <a:path w="34925" h="174625">
                  <a:moveTo>
                    <a:pt x="2792" y="0"/>
                  </a:moveTo>
                  <a:lnTo>
                    <a:pt x="5584" y="0"/>
                  </a:lnTo>
                </a:path>
                <a:path w="34925" h="174625">
                  <a:moveTo>
                    <a:pt x="5584" y="0"/>
                  </a:moveTo>
                  <a:lnTo>
                    <a:pt x="8376" y="0"/>
                  </a:lnTo>
                </a:path>
                <a:path w="34925" h="174625">
                  <a:moveTo>
                    <a:pt x="8376" y="0"/>
                  </a:moveTo>
                  <a:lnTo>
                    <a:pt x="9307" y="0"/>
                  </a:lnTo>
                </a:path>
                <a:path w="34925" h="174625">
                  <a:moveTo>
                    <a:pt x="1861" y="174049"/>
                  </a:moveTo>
                  <a:lnTo>
                    <a:pt x="2792" y="17404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3" name="object 24273"/>
            <p:cNvSpPr/>
            <p:nvPr/>
          </p:nvSpPr>
          <p:spPr>
            <a:xfrm>
              <a:off x="8030464" y="34298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4" name="object 24274"/>
            <p:cNvSpPr/>
            <p:nvPr/>
          </p:nvSpPr>
          <p:spPr>
            <a:xfrm>
              <a:off x="8031401" y="342979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5" name="object 24275"/>
            <p:cNvSpPr/>
            <p:nvPr/>
          </p:nvSpPr>
          <p:spPr>
            <a:xfrm>
              <a:off x="8031401" y="342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6" name="object 24276"/>
            <p:cNvSpPr/>
            <p:nvPr/>
          </p:nvSpPr>
          <p:spPr>
            <a:xfrm>
              <a:off x="8032332" y="3257608"/>
              <a:ext cx="0" cy="172720"/>
            </a:xfrm>
            <a:custGeom>
              <a:avLst/>
              <a:gdLst/>
              <a:ahLst/>
              <a:cxnLst/>
              <a:rect l="l" t="t" r="r" b="b"/>
              <a:pathLst>
                <a:path h="172720">
                  <a:moveTo>
                    <a:pt x="0" y="172187"/>
                  </a:moveTo>
                  <a:lnTo>
                    <a:pt x="0" y="156365"/>
                  </a:lnTo>
                </a:path>
                <a:path h="172720">
                  <a:moveTo>
                    <a:pt x="0" y="156365"/>
                  </a:moveTo>
                  <a:lnTo>
                    <a:pt x="0" y="140542"/>
                  </a:lnTo>
                </a:path>
                <a:path h="172720">
                  <a:moveTo>
                    <a:pt x="0" y="32576"/>
                  </a:moveTo>
                  <a:lnTo>
                    <a:pt x="0" y="16753"/>
                  </a:lnTo>
                </a:path>
                <a:path h="172720">
                  <a:moveTo>
                    <a:pt x="0" y="16753"/>
                  </a:moveTo>
                  <a:lnTo>
                    <a:pt x="0" y="930"/>
                  </a:lnTo>
                </a:path>
                <a:path h="17272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7" name="object 24277"/>
            <p:cNvSpPr/>
            <p:nvPr/>
          </p:nvSpPr>
          <p:spPr>
            <a:xfrm>
              <a:off x="8031401" y="32566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8" name="object 24278"/>
            <p:cNvSpPr/>
            <p:nvPr/>
          </p:nvSpPr>
          <p:spPr>
            <a:xfrm>
              <a:off x="8031401" y="325667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79" name="object 24279"/>
            <p:cNvSpPr/>
            <p:nvPr/>
          </p:nvSpPr>
          <p:spPr>
            <a:xfrm>
              <a:off x="8030464" y="32557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0" name="object 24280"/>
            <p:cNvSpPr/>
            <p:nvPr/>
          </p:nvSpPr>
          <p:spPr>
            <a:xfrm>
              <a:off x="8030471" y="3256677"/>
              <a:ext cx="1905" cy="141605"/>
            </a:xfrm>
            <a:custGeom>
              <a:avLst/>
              <a:gdLst/>
              <a:ahLst/>
              <a:cxnLst/>
              <a:rect l="l" t="t" r="r" b="b"/>
              <a:pathLst>
                <a:path w="1904" h="141604">
                  <a:moveTo>
                    <a:pt x="930" y="0"/>
                  </a:moveTo>
                  <a:lnTo>
                    <a:pt x="0" y="0"/>
                  </a:lnTo>
                </a:path>
                <a:path w="1904" h="141604">
                  <a:moveTo>
                    <a:pt x="1861" y="141473"/>
                  </a:moveTo>
                  <a:lnTo>
                    <a:pt x="1861" y="125650"/>
                  </a:lnTo>
                </a:path>
                <a:path w="1904" h="141604">
                  <a:moveTo>
                    <a:pt x="1861" y="125650"/>
                  </a:moveTo>
                  <a:lnTo>
                    <a:pt x="1861" y="110758"/>
                  </a:lnTo>
                </a:path>
                <a:path w="1904" h="141604">
                  <a:moveTo>
                    <a:pt x="1861" y="110758"/>
                  </a:moveTo>
                  <a:lnTo>
                    <a:pt x="1861" y="94936"/>
                  </a:lnTo>
                </a:path>
                <a:path w="1904" h="141604">
                  <a:moveTo>
                    <a:pt x="1861" y="94936"/>
                  </a:moveTo>
                  <a:lnTo>
                    <a:pt x="1861" y="79113"/>
                  </a:lnTo>
                </a:path>
                <a:path w="1904" h="141604">
                  <a:moveTo>
                    <a:pt x="1861" y="79113"/>
                  </a:moveTo>
                  <a:lnTo>
                    <a:pt x="1861" y="64221"/>
                  </a:lnTo>
                </a:path>
                <a:path w="1904" h="141604">
                  <a:moveTo>
                    <a:pt x="1861" y="64221"/>
                  </a:moveTo>
                  <a:lnTo>
                    <a:pt x="1861" y="48398"/>
                  </a:lnTo>
                </a:path>
                <a:path w="1904" h="141604">
                  <a:moveTo>
                    <a:pt x="1861" y="48398"/>
                  </a:moveTo>
                  <a:lnTo>
                    <a:pt x="1861" y="3350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1" name="object 24281"/>
            <p:cNvSpPr/>
            <p:nvPr/>
          </p:nvSpPr>
          <p:spPr>
            <a:xfrm>
              <a:off x="8036986" y="32557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2" name="object 24282"/>
            <p:cNvSpPr/>
            <p:nvPr/>
          </p:nvSpPr>
          <p:spPr>
            <a:xfrm>
              <a:off x="8037917" y="32566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3" name="object 24283"/>
            <p:cNvSpPr/>
            <p:nvPr/>
          </p:nvSpPr>
          <p:spPr>
            <a:xfrm>
              <a:off x="8036986" y="32566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4" name="object 24284"/>
            <p:cNvSpPr/>
            <p:nvPr/>
          </p:nvSpPr>
          <p:spPr>
            <a:xfrm>
              <a:off x="8034194" y="3257608"/>
              <a:ext cx="3810" cy="172720"/>
            </a:xfrm>
            <a:custGeom>
              <a:avLst/>
              <a:gdLst/>
              <a:ahLst/>
              <a:cxnLst/>
              <a:rect l="l" t="t" r="r" b="b"/>
              <a:pathLst>
                <a:path w="3809" h="172720">
                  <a:moveTo>
                    <a:pt x="3722" y="0"/>
                  </a:moveTo>
                  <a:lnTo>
                    <a:pt x="2792" y="0"/>
                  </a:lnTo>
                </a:path>
                <a:path w="3809" h="172720">
                  <a:moveTo>
                    <a:pt x="2792" y="0"/>
                  </a:moveTo>
                  <a:lnTo>
                    <a:pt x="2792" y="930"/>
                  </a:lnTo>
                </a:path>
                <a:path w="3809" h="172720">
                  <a:moveTo>
                    <a:pt x="2792" y="930"/>
                  </a:moveTo>
                  <a:lnTo>
                    <a:pt x="1861" y="17684"/>
                  </a:lnTo>
                </a:path>
                <a:path w="3809" h="172720">
                  <a:moveTo>
                    <a:pt x="1861" y="17684"/>
                  </a:moveTo>
                  <a:lnTo>
                    <a:pt x="930" y="34437"/>
                  </a:lnTo>
                </a:path>
                <a:path w="3809" h="172720">
                  <a:moveTo>
                    <a:pt x="930" y="34437"/>
                  </a:moveTo>
                  <a:lnTo>
                    <a:pt x="930" y="52121"/>
                  </a:lnTo>
                </a:path>
                <a:path w="3809" h="172720">
                  <a:moveTo>
                    <a:pt x="930" y="52121"/>
                  </a:moveTo>
                  <a:lnTo>
                    <a:pt x="0" y="68875"/>
                  </a:lnTo>
                </a:path>
                <a:path w="3809" h="172720">
                  <a:moveTo>
                    <a:pt x="0" y="68875"/>
                  </a:moveTo>
                  <a:lnTo>
                    <a:pt x="0" y="86559"/>
                  </a:lnTo>
                </a:path>
                <a:path w="3809" h="172720">
                  <a:moveTo>
                    <a:pt x="0" y="86559"/>
                  </a:moveTo>
                  <a:lnTo>
                    <a:pt x="0" y="103312"/>
                  </a:lnTo>
                </a:path>
                <a:path w="3809" h="172720">
                  <a:moveTo>
                    <a:pt x="0" y="103312"/>
                  </a:moveTo>
                  <a:lnTo>
                    <a:pt x="930" y="120996"/>
                  </a:lnTo>
                </a:path>
                <a:path w="3809" h="172720">
                  <a:moveTo>
                    <a:pt x="930" y="120996"/>
                  </a:moveTo>
                  <a:lnTo>
                    <a:pt x="930" y="137750"/>
                  </a:lnTo>
                </a:path>
                <a:path w="3809" h="172720">
                  <a:moveTo>
                    <a:pt x="930" y="137750"/>
                  </a:moveTo>
                  <a:lnTo>
                    <a:pt x="1861" y="154503"/>
                  </a:lnTo>
                </a:path>
                <a:path w="3809" h="172720">
                  <a:moveTo>
                    <a:pt x="1861" y="154503"/>
                  </a:moveTo>
                  <a:lnTo>
                    <a:pt x="2792" y="17218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5" name="object 24285"/>
            <p:cNvSpPr/>
            <p:nvPr/>
          </p:nvSpPr>
          <p:spPr>
            <a:xfrm>
              <a:off x="8036055" y="342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6" name="object 24286"/>
            <p:cNvSpPr/>
            <p:nvPr/>
          </p:nvSpPr>
          <p:spPr>
            <a:xfrm>
              <a:off x="8036986" y="342979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7" name="object 24287"/>
            <p:cNvSpPr/>
            <p:nvPr/>
          </p:nvSpPr>
          <p:spPr>
            <a:xfrm>
              <a:off x="8036979" y="34298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8" name="object 24288"/>
            <p:cNvSpPr/>
            <p:nvPr/>
          </p:nvSpPr>
          <p:spPr>
            <a:xfrm>
              <a:off x="8037917" y="3256677"/>
              <a:ext cx="25400" cy="174625"/>
            </a:xfrm>
            <a:custGeom>
              <a:avLst/>
              <a:gdLst/>
              <a:ahLst/>
              <a:cxnLst/>
              <a:rect l="l" t="t" r="r" b="b"/>
              <a:pathLst>
                <a:path w="25400" h="174625">
                  <a:moveTo>
                    <a:pt x="0" y="174049"/>
                  </a:moveTo>
                  <a:lnTo>
                    <a:pt x="5584" y="174049"/>
                  </a:lnTo>
                </a:path>
                <a:path w="25400" h="174625">
                  <a:moveTo>
                    <a:pt x="5584" y="174049"/>
                  </a:moveTo>
                  <a:lnTo>
                    <a:pt x="10238" y="174049"/>
                  </a:lnTo>
                </a:path>
                <a:path w="25400" h="174625">
                  <a:moveTo>
                    <a:pt x="10238" y="174049"/>
                  </a:moveTo>
                  <a:lnTo>
                    <a:pt x="14891" y="174049"/>
                  </a:lnTo>
                </a:path>
                <a:path w="25400" h="174625">
                  <a:moveTo>
                    <a:pt x="14891" y="174049"/>
                  </a:moveTo>
                  <a:lnTo>
                    <a:pt x="18614" y="174049"/>
                  </a:lnTo>
                </a:path>
                <a:path w="25400" h="174625">
                  <a:moveTo>
                    <a:pt x="18614" y="174049"/>
                  </a:moveTo>
                  <a:lnTo>
                    <a:pt x="21407" y="174049"/>
                  </a:lnTo>
                </a:path>
                <a:path w="25400" h="174625">
                  <a:moveTo>
                    <a:pt x="21407" y="174049"/>
                  </a:moveTo>
                  <a:lnTo>
                    <a:pt x="24199" y="174049"/>
                  </a:lnTo>
                </a:path>
                <a:path w="25400" h="174625">
                  <a:moveTo>
                    <a:pt x="24199" y="174049"/>
                  </a:moveTo>
                  <a:lnTo>
                    <a:pt x="25130" y="174049"/>
                  </a:lnTo>
                </a:path>
                <a:path w="25400" h="174625">
                  <a:moveTo>
                    <a:pt x="25130" y="0"/>
                  </a:moveTo>
                  <a:lnTo>
                    <a:pt x="24199" y="0"/>
                  </a:lnTo>
                </a:path>
                <a:path w="25400" h="174625">
                  <a:moveTo>
                    <a:pt x="24199" y="0"/>
                  </a:moveTo>
                  <a:lnTo>
                    <a:pt x="21407" y="0"/>
                  </a:lnTo>
                </a:path>
                <a:path w="25400" h="174625">
                  <a:moveTo>
                    <a:pt x="21407" y="0"/>
                  </a:moveTo>
                  <a:lnTo>
                    <a:pt x="18614" y="0"/>
                  </a:lnTo>
                </a:path>
                <a:path w="25400" h="174625">
                  <a:moveTo>
                    <a:pt x="18614" y="0"/>
                  </a:moveTo>
                  <a:lnTo>
                    <a:pt x="14891" y="0"/>
                  </a:lnTo>
                </a:path>
                <a:path w="25400" h="174625">
                  <a:moveTo>
                    <a:pt x="14891" y="0"/>
                  </a:moveTo>
                  <a:lnTo>
                    <a:pt x="10238" y="0"/>
                  </a:lnTo>
                </a:path>
                <a:path w="25400" h="174625">
                  <a:moveTo>
                    <a:pt x="10238" y="0"/>
                  </a:moveTo>
                  <a:lnTo>
                    <a:pt x="5584" y="0"/>
                  </a:lnTo>
                </a:path>
                <a:path w="25400" h="174625">
                  <a:moveTo>
                    <a:pt x="558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89" name="object 24289"/>
            <p:cNvSpPr/>
            <p:nvPr/>
          </p:nvSpPr>
          <p:spPr>
            <a:xfrm>
              <a:off x="8036979" y="32557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0" name="object 24290"/>
            <p:cNvSpPr/>
            <p:nvPr/>
          </p:nvSpPr>
          <p:spPr>
            <a:xfrm>
              <a:off x="8026748" y="3428865"/>
              <a:ext cx="141605" cy="8890"/>
            </a:xfrm>
            <a:custGeom>
              <a:avLst/>
              <a:gdLst/>
              <a:ahLst/>
              <a:cxnLst/>
              <a:rect l="l" t="t" r="r" b="b"/>
              <a:pathLst>
                <a:path w="141604" h="8889">
                  <a:moveTo>
                    <a:pt x="1861" y="2792"/>
                  </a:moveTo>
                  <a:lnTo>
                    <a:pt x="0" y="3722"/>
                  </a:lnTo>
                </a:path>
                <a:path w="141604" h="8889">
                  <a:moveTo>
                    <a:pt x="0" y="3722"/>
                  </a:moveTo>
                  <a:lnTo>
                    <a:pt x="0" y="4653"/>
                  </a:lnTo>
                </a:path>
                <a:path w="141604" h="8889">
                  <a:moveTo>
                    <a:pt x="0" y="4653"/>
                  </a:moveTo>
                  <a:lnTo>
                    <a:pt x="930" y="6515"/>
                  </a:lnTo>
                </a:path>
                <a:path w="141604" h="8889">
                  <a:moveTo>
                    <a:pt x="930" y="6515"/>
                  </a:moveTo>
                  <a:lnTo>
                    <a:pt x="1861" y="6515"/>
                  </a:lnTo>
                </a:path>
                <a:path w="141604" h="8889">
                  <a:moveTo>
                    <a:pt x="36299" y="8376"/>
                  </a:moveTo>
                  <a:lnTo>
                    <a:pt x="40952" y="8376"/>
                  </a:lnTo>
                </a:path>
                <a:path w="141604" h="8889">
                  <a:moveTo>
                    <a:pt x="40952" y="8376"/>
                  </a:moveTo>
                  <a:lnTo>
                    <a:pt x="47468" y="8376"/>
                  </a:lnTo>
                </a:path>
                <a:path w="141604" h="8889">
                  <a:moveTo>
                    <a:pt x="47468" y="8376"/>
                  </a:moveTo>
                  <a:lnTo>
                    <a:pt x="48398" y="8376"/>
                  </a:lnTo>
                </a:path>
                <a:path w="141604" h="8889">
                  <a:moveTo>
                    <a:pt x="48398" y="0"/>
                  </a:moveTo>
                  <a:lnTo>
                    <a:pt x="42814" y="0"/>
                  </a:lnTo>
                </a:path>
                <a:path w="141604" h="8889">
                  <a:moveTo>
                    <a:pt x="42814" y="0"/>
                  </a:moveTo>
                  <a:lnTo>
                    <a:pt x="37229" y="0"/>
                  </a:lnTo>
                </a:path>
                <a:path w="141604" h="8889">
                  <a:moveTo>
                    <a:pt x="37229" y="0"/>
                  </a:moveTo>
                  <a:lnTo>
                    <a:pt x="36299" y="0"/>
                  </a:lnTo>
                </a:path>
                <a:path w="141604" h="8889">
                  <a:moveTo>
                    <a:pt x="48398" y="8376"/>
                  </a:moveTo>
                  <a:lnTo>
                    <a:pt x="129373" y="8376"/>
                  </a:lnTo>
                </a:path>
                <a:path w="141604" h="8889">
                  <a:moveTo>
                    <a:pt x="129373" y="0"/>
                  </a:moveTo>
                  <a:lnTo>
                    <a:pt x="48398" y="0"/>
                  </a:lnTo>
                </a:path>
                <a:path w="141604" h="8889">
                  <a:moveTo>
                    <a:pt x="129373" y="8376"/>
                  </a:moveTo>
                  <a:lnTo>
                    <a:pt x="134958" y="8376"/>
                  </a:lnTo>
                </a:path>
                <a:path w="141604" h="8889">
                  <a:moveTo>
                    <a:pt x="134958" y="8376"/>
                  </a:moveTo>
                  <a:lnTo>
                    <a:pt x="140542" y="8376"/>
                  </a:lnTo>
                </a:path>
                <a:path w="141604" h="8889">
                  <a:moveTo>
                    <a:pt x="140542" y="8376"/>
                  </a:moveTo>
                  <a:lnTo>
                    <a:pt x="141473" y="8376"/>
                  </a:lnTo>
                </a:path>
                <a:path w="141604" h="8889">
                  <a:moveTo>
                    <a:pt x="141473" y="0"/>
                  </a:moveTo>
                  <a:lnTo>
                    <a:pt x="136819" y="0"/>
                  </a:lnTo>
                </a:path>
                <a:path w="141604" h="8889">
                  <a:moveTo>
                    <a:pt x="136819" y="0"/>
                  </a:moveTo>
                  <a:lnTo>
                    <a:pt x="131235" y="0"/>
                  </a:lnTo>
                </a:path>
                <a:path w="141604" h="8889">
                  <a:moveTo>
                    <a:pt x="131235" y="0"/>
                  </a:moveTo>
                  <a:lnTo>
                    <a:pt x="12937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1" name="object 24291"/>
            <p:cNvSpPr/>
            <p:nvPr/>
          </p:nvSpPr>
          <p:spPr>
            <a:xfrm>
              <a:off x="8063046" y="34363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2" name="object 24292"/>
            <p:cNvSpPr/>
            <p:nvPr/>
          </p:nvSpPr>
          <p:spPr>
            <a:xfrm>
              <a:off x="8063047" y="343724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3" name="object 24293"/>
            <p:cNvSpPr/>
            <p:nvPr/>
          </p:nvSpPr>
          <p:spPr>
            <a:xfrm>
              <a:off x="8062112" y="34363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4" name="object 24294"/>
            <p:cNvSpPr/>
            <p:nvPr/>
          </p:nvSpPr>
          <p:spPr>
            <a:xfrm>
              <a:off x="8062116" y="3428865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930" y="8376"/>
                  </a:moveTo>
                  <a:lnTo>
                    <a:pt x="0" y="4653"/>
                  </a:lnTo>
                </a:path>
                <a:path w="1270" h="8889">
                  <a:moveTo>
                    <a:pt x="0" y="4653"/>
                  </a:moveTo>
                  <a:lnTo>
                    <a:pt x="930" y="930"/>
                  </a:lnTo>
                </a:path>
                <a:path w="1270" h="8889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5" name="object 24295"/>
            <p:cNvSpPr/>
            <p:nvPr/>
          </p:nvSpPr>
          <p:spPr>
            <a:xfrm>
              <a:off x="8062112" y="34279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6" name="object 24296"/>
            <p:cNvSpPr/>
            <p:nvPr/>
          </p:nvSpPr>
          <p:spPr>
            <a:xfrm>
              <a:off x="8063047" y="34288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7" name="object 24297"/>
            <p:cNvSpPr/>
            <p:nvPr/>
          </p:nvSpPr>
          <p:spPr>
            <a:xfrm>
              <a:off x="8063039" y="3427936"/>
              <a:ext cx="107314" cy="1905"/>
            </a:xfrm>
            <a:custGeom>
              <a:avLst/>
              <a:gdLst/>
              <a:ahLst/>
              <a:cxnLst/>
              <a:rect l="l" t="t" r="r" b="b"/>
              <a:pathLst>
                <a:path w="107315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  <a:path w="107315" h="1904">
                  <a:moveTo>
                    <a:pt x="107035" y="939"/>
                  </a:moveTo>
                  <a:lnTo>
                    <a:pt x="106768" y="279"/>
                  </a:lnTo>
                  <a:lnTo>
                    <a:pt x="106108" y="0"/>
                  </a:lnTo>
                  <a:lnTo>
                    <a:pt x="105638" y="203"/>
                  </a:lnTo>
                  <a:lnTo>
                    <a:pt x="105181" y="0"/>
                  </a:lnTo>
                  <a:lnTo>
                    <a:pt x="104521" y="279"/>
                  </a:lnTo>
                  <a:lnTo>
                    <a:pt x="104241" y="939"/>
                  </a:lnTo>
                  <a:lnTo>
                    <a:pt x="104521" y="1587"/>
                  </a:lnTo>
                  <a:lnTo>
                    <a:pt x="105181" y="1866"/>
                  </a:lnTo>
                  <a:lnTo>
                    <a:pt x="105638" y="1676"/>
                  </a:lnTo>
                  <a:lnTo>
                    <a:pt x="106108" y="1866"/>
                  </a:lnTo>
                  <a:lnTo>
                    <a:pt x="106768" y="1587"/>
                  </a:lnTo>
                  <a:lnTo>
                    <a:pt x="107035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8" name="object 24298"/>
            <p:cNvSpPr/>
            <p:nvPr/>
          </p:nvSpPr>
          <p:spPr>
            <a:xfrm>
              <a:off x="8169152" y="3428865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930"/>
                  </a:lnTo>
                </a:path>
                <a:path h="8889">
                  <a:moveTo>
                    <a:pt x="0" y="930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99" name="object 24299"/>
            <p:cNvSpPr/>
            <p:nvPr/>
          </p:nvSpPr>
          <p:spPr>
            <a:xfrm>
              <a:off x="8167281" y="3436318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27"/>
                  </a:moveTo>
                  <a:lnTo>
                    <a:pt x="2527" y="266"/>
                  </a:lnTo>
                  <a:lnTo>
                    <a:pt x="1866" y="0"/>
                  </a:lnTo>
                  <a:lnTo>
                    <a:pt x="1397" y="190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397" y="1676"/>
                  </a:lnTo>
                  <a:lnTo>
                    <a:pt x="1866" y="1854"/>
                  </a:lnTo>
                  <a:lnTo>
                    <a:pt x="2527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0" name="object 24300"/>
            <p:cNvSpPr/>
            <p:nvPr/>
          </p:nvSpPr>
          <p:spPr>
            <a:xfrm>
              <a:off x="8026748" y="3250162"/>
              <a:ext cx="141605" cy="8890"/>
            </a:xfrm>
            <a:custGeom>
              <a:avLst/>
              <a:gdLst/>
              <a:ahLst/>
              <a:cxnLst/>
              <a:rect l="l" t="t" r="r" b="b"/>
              <a:pathLst>
                <a:path w="141604" h="8889">
                  <a:moveTo>
                    <a:pt x="0" y="4653"/>
                  </a:moveTo>
                  <a:lnTo>
                    <a:pt x="930" y="5584"/>
                  </a:lnTo>
                </a:path>
                <a:path w="141604" h="8889">
                  <a:moveTo>
                    <a:pt x="930" y="5584"/>
                  </a:moveTo>
                  <a:lnTo>
                    <a:pt x="1861" y="6515"/>
                  </a:lnTo>
                </a:path>
                <a:path w="141604" h="8889">
                  <a:moveTo>
                    <a:pt x="1861" y="2792"/>
                  </a:moveTo>
                  <a:lnTo>
                    <a:pt x="0" y="3722"/>
                  </a:lnTo>
                </a:path>
                <a:path w="141604" h="8889">
                  <a:moveTo>
                    <a:pt x="0" y="3722"/>
                  </a:moveTo>
                  <a:lnTo>
                    <a:pt x="0" y="4653"/>
                  </a:lnTo>
                </a:path>
                <a:path w="141604" h="8889">
                  <a:moveTo>
                    <a:pt x="48398" y="0"/>
                  </a:moveTo>
                  <a:lnTo>
                    <a:pt x="42814" y="0"/>
                  </a:lnTo>
                </a:path>
                <a:path w="141604" h="8889">
                  <a:moveTo>
                    <a:pt x="42814" y="0"/>
                  </a:moveTo>
                  <a:lnTo>
                    <a:pt x="37229" y="0"/>
                  </a:lnTo>
                </a:path>
                <a:path w="141604" h="8889">
                  <a:moveTo>
                    <a:pt x="37229" y="0"/>
                  </a:moveTo>
                  <a:lnTo>
                    <a:pt x="36299" y="0"/>
                  </a:lnTo>
                </a:path>
                <a:path w="141604" h="8889">
                  <a:moveTo>
                    <a:pt x="36299" y="8376"/>
                  </a:moveTo>
                  <a:lnTo>
                    <a:pt x="40952" y="8376"/>
                  </a:lnTo>
                </a:path>
                <a:path w="141604" h="8889">
                  <a:moveTo>
                    <a:pt x="40952" y="8376"/>
                  </a:moveTo>
                  <a:lnTo>
                    <a:pt x="47468" y="8376"/>
                  </a:lnTo>
                </a:path>
                <a:path w="141604" h="8889">
                  <a:moveTo>
                    <a:pt x="47468" y="8376"/>
                  </a:moveTo>
                  <a:lnTo>
                    <a:pt x="48398" y="8376"/>
                  </a:lnTo>
                </a:path>
                <a:path w="141604" h="8889">
                  <a:moveTo>
                    <a:pt x="129373" y="0"/>
                  </a:moveTo>
                  <a:lnTo>
                    <a:pt x="48398" y="0"/>
                  </a:lnTo>
                </a:path>
                <a:path w="141604" h="8889">
                  <a:moveTo>
                    <a:pt x="48398" y="8376"/>
                  </a:moveTo>
                  <a:lnTo>
                    <a:pt x="129373" y="8376"/>
                  </a:lnTo>
                </a:path>
                <a:path w="141604" h="8889">
                  <a:moveTo>
                    <a:pt x="141473" y="0"/>
                  </a:moveTo>
                  <a:lnTo>
                    <a:pt x="136819" y="0"/>
                  </a:lnTo>
                </a:path>
                <a:path w="141604" h="8889">
                  <a:moveTo>
                    <a:pt x="136819" y="0"/>
                  </a:moveTo>
                  <a:lnTo>
                    <a:pt x="131235" y="0"/>
                  </a:lnTo>
                </a:path>
                <a:path w="141604" h="8889">
                  <a:moveTo>
                    <a:pt x="131235" y="0"/>
                  </a:moveTo>
                  <a:lnTo>
                    <a:pt x="129373" y="0"/>
                  </a:lnTo>
                </a:path>
                <a:path w="141604" h="8889">
                  <a:moveTo>
                    <a:pt x="129373" y="8376"/>
                  </a:moveTo>
                  <a:lnTo>
                    <a:pt x="134958" y="8376"/>
                  </a:lnTo>
                </a:path>
                <a:path w="141604" h="8889">
                  <a:moveTo>
                    <a:pt x="134958" y="8376"/>
                  </a:moveTo>
                  <a:lnTo>
                    <a:pt x="140542" y="8376"/>
                  </a:lnTo>
                </a:path>
                <a:path w="141604" h="8889">
                  <a:moveTo>
                    <a:pt x="140542" y="8376"/>
                  </a:moveTo>
                  <a:lnTo>
                    <a:pt x="141473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1" name="object 24301"/>
            <p:cNvSpPr/>
            <p:nvPr/>
          </p:nvSpPr>
          <p:spPr>
            <a:xfrm>
              <a:off x="8063046" y="32576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2" name="object 24302"/>
            <p:cNvSpPr/>
            <p:nvPr/>
          </p:nvSpPr>
          <p:spPr>
            <a:xfrm>
              <a:off x="8063047" y="325853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3" name="object 24303"/>
            <p:cNvSpPr/>
            <p:nvPr/>
          </p:nvSpPr>
          <p:spPr>
            <a:xfrm>
              <a:off x="8062112" y="3257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4" name="object 24304"/>
            <p:cNvSpPr/>
            <p:nvPr/>
          </p:nvSpPr>
          <p:spPr>
            <a:xfrm>
              <a:off x="8062116" y="3250162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930" y="8376"/>
                  </a:moveTo>
                  <a:lnTo>
                    <a:pt x="0" y="4653"/>
                  </a:lnTo>
                </a:path>
                <a:path w="1270" h="8889">
                  <a:moveTo>
                    <a:pt x="0" y="4653"/>
                  </a:moveTo>
                  <a:lnTo>
                    <a:pt x="930" y="930"/>
                  </a:lnTo>
                </a:path>
                <a:path w="1270" h="8889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5" name="object 24305"/>
            <p:cNvSpPr/>
            <p:nvPr/>
          </p:nvSpPr>
          <p:spPr>
            <a:xfrm>
              <a:off x="8062112" y="32492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6" name="object 24306"/>
            <p:cNvSpPr/>
            <p:nvPr/>
          </p:nvSpPr>
          <p:spPr>
            <a:xfrm>
              <a:off x="8063047" y="32501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7" name="object 24307"/>
            <p:cNvSpPr/>
            <p:nvPr/>
          </p:nvSpPr>
          <p:spPr>
            <a:xfrm>
              <a:off x="8063039" y="3249235"/>
              <a:ext cx="107314" cy="1905"/>
            </a:xfrm>
            <a:custGeom>
              <a:avLst/>
              <a:gdLst/>
              <a:ahLst/>
              <a:cxnLst/>
              <a:rect l="l" t="t" r="r" b="b"/>
              <a:pathLst>
                <a:path w="107315" h="1905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  <a:path w="107315" h="1905">
                  <a:moveTo>
                    <a:pt x="107035" y="927"/>
                  </a:moveTo>
                  <a:lnTo>
                    <a:pt x="106768" y="279"/>
                  </a:lnTo>
                  <a:lnTo>
                    <a:pt x="106108" y="0"/>
                  </a:lnTo>
                  <a:lnTo>
                    <a:pt x="105638" y="203"/>
                  </a:lnTo>
                  <a:lnTo>
                    <a:pt x="105181" y="0"/>
                  </a:lnTo>
                  <a:lnTo>
                    <a:pt x="104521" y="279"/>
                  </a:lnTo>
                  <a:lnTo>
                    <a:pt x="104241" y="927"/>
                  </a:lnTo>
                  <a:lnTo>
                    <a:pt x="104521" y="1587"/>
                  </a:lnTo>
                  <a:lnTo>
                    <a:pt x="105181" y="1866"/>
                  </a:lnTo>
                  <a:lnTo>
                    <a:pt x="105638" y="1676"/>
                  </a:lnTo>
                  <a:lnTo>
                    <a:pt x="106108" y="1866"/>
                  </a:lnTo>
                  <a:lnTo>
                    <a:pt x="106768" y="1587"/>
                  </a:lnTo>
                  <a:lnTo>
                    <a:pt x="10703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8" name="object 24308"/>
            <p:cNvSpPr/>
            <p:nvPr/>
          </p:nvSpPr>
          <p:spPr>
            <a:xfrm>
              <a:off x="8169152" y="3250162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930"/>
                  </a:lnTo>
                </a:path>
                <a:path h="8889">
                  <a:moveTo>
                    <a:pt x="0" y="930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09" name="object 24309"/>
            <p:cNvSpPr/>
            <p:nvPr/>
          </p:nvSpPr>
          <p:spPr>
            <a:xfrm>
              <a:off x="8167281" y="3257617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27"/>
                  </a:moveTo>
                  <a:lnTo>
                    <a:pt x="2527" y="266"/>
                  </a:lnTo>
                  <a:lnTo>
                    <a:pt x="1866" y="0"/>
                  </a:lnTo>
                  <a:lnTo>
                    <a:pt x="1397" y="190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397" y="1676"/>
                  </a:lnTo>
                  <a:lnTo>
                    <a:pt x="1866" y="1854"/>
                  </a:lnTo>
                  <a:lnTo>
                    <a:pt x="2527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10" name="object 24310"/>
            <p:cNvSpPr/>
            <p:nvPr/>
          </p:nvSpPr>
          <p:spPr>
            <a:xfrm>
              <a:off x="8063047" y="3256677"/>
              <a:ext cx="108585" cy="174625"/>
            </a:xfrm>
            <a:custGeom>
              <a:avLst/>
              <a:gdLst/>
              <a:ahLst/>
              <a:cxnLst/>
              <a:rect l="l" t="t" r="r" b="b"/>
              <a:pathLst>
                <a:path w="108584" h="174625">
                  <a:moveTo>
                    <a:pt x="107966" y="174049"/>
                  </a:moveTo>
                  <a:lnTo>
                    <a:pt x="107966" y="0"/>
                  </a:lnTo>
                </a:path>
                <a:path w="108584" h="174625">
                  <a:moveTo>
                    <a:pt x="0" y="1861"/>
                  </a:moveTo>
                  <a:lnTo>
                    <a:pt x="0" y="173118"/>
                  </a:lnTo>
                </a:path>
                <a:path w="108584" h="174625">
                  <a:moveTo>
                    <a:pt x="106104" y="0"/>
                  </a:moveTo>
                  <a:lnTo>
                    <a:pt x="10703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11" name="object 24311"/>
            <p:cNvSpPr/>
            <p:nvPr/>
          </p:nvSpPr>
          <p:spPr>
            <a:xfrm>
              <a:off x="8169151" y="32557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12" name="object 24312"/>
            <p:cNvSpPr/>
            <p:nvPr/>
          </p:nvSpPr>
          <p:spPr>
            <a:xfrm>
              <a:off x="8170082" y="32566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13" name="object 24313"/>
            <p:cNvSpPr/>
            <p:nvPr/>
          </p:nvSpPr>
          <p:spPr>
            <a:xfrm>
              <a:off x="8170075" y="3255750"/>
              <a:ext cx="1905" cy="176530"/>
            </a:xfrm>
            <a:custGeom>
              <a:avLst/>
              <a:gdLst/>
              <a:ahLst/>
              <a:cxnLst/>
              <a:rect l="l" t="t" r="r" b="b"/>
              <a:pathLst>
                <a:path w="1904" h="176529">
                  <a:moveTo>
                    <a:pt x="1866" y="174980"/>
                  </a:moveTo>
                  <a:lnTo>
                    <a:pt x="1587" y="174320"/>
                  </a:lnTo>
                  <a:lnTo>
                    <a:pt x="927" y="174053"/>
                  </a:lnTo>
                  <a:lnTo>
                    <a:pt x="279" y="174320"/>
                  </a:lnTo>
                  <a:lnTo>
                    <a:pt x="0" y="174980"/>
                  </a:lnTo>
                  <a:lnTo>
                    <a:pt x="279" y="175641"/>
                  </a:lnTo>
                  <a:lnTo>
                    <a:pt x="927" y="175907"/>
                  </a:lnTo>
                  <a:lnTo>
                    <a:pt x="1587" y="175641"/>
                  </a:lnTo>
                  <a:lnTo>
                    <a:pt x="1866" y="174980"/>
                  </a:lnTo>
                  <a:close/>
                </a:path>
                <a:path w="1904" h="176529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14" name="object 24314"/>
            <p:cNvSpPr/>
            <p:nvPr/>
          </p:nvSpPr>
          <p:spPr>
            <a:xfrm>
              <a:off x="8170082" y="34307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15" name="object 24315"/>
            <p:cNvSpPr/>
            <p:nvPr/>
          </p:nvSpPr>
          <p:spPr>
            <a:xfrm>
              <a:off x="8169151" y="34297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16" name="object 24316"/>
            <p:cNvSpPr/>
            <p:nvPr/>
          </p:nvSpPr>
          <p:spPr>
            <a:xfrm>
              <a:off x="8169152" y="34307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317" name="object 24317"/>
          <p:cNvSpPr/>
          <p:nvPr/>
        </p:nvSpPr>
        <p:spPr>
          <a:xfrm>
            <a:off x="8026748" y="3574061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1861" y="0"/>
                </a:moveTo>
                <a:lnTo>
                  <a:pt x="0" y="930"/>
                </a:lnTo>
              </a:path>
              <a:path w="1904" h="3810">
                <a:moveTo>
                  <a:pt x="0" y="930"/>
                </a:moveTo>
                <a:lnTo>
                  <a:pt x="0" y="1861"/>
                </a:lnTo>
              </a:path>
              <a:path w="1904" h="3810">
                <a:moveTo>
                  <a:pt x="0" y="1861"/>
                </a:moveTo>
                <a:lnTo>
                  <a:pt x="930" y="3722"/>
                </a:lnTo>
              </a:path>
              <a:path w="1904" h="3810">
                <a:moveTo>
                  <a:pt x="930" y="3722"/>
                </a:moveTo>
                <a:lnTo>
                  <a:pt x="1861" y="37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318" name="object 24318"/>
          <p:cNvGrpSpPr/>
          <p:nvPr/>
        </p:nvGrpSpPr>
        <p:grpSpPr>
          <a:xfrm>
            <a:off x="8025817" y="3570338"/>
            <a:ext cx="144780" cy="11430"/>
            <a:chOff x="8025817" y="3570338"/>
            <a:chExt cx="144780" cy="11430"/>
          </a:xfrm>
        </p:grpSpPr>
        <p:sp>
          <p:nvSpPr>
            <p:cNvPr id="24319" name="object 24319"/>
            <p:cNvSpPr/>
            <p:nvPr/>
          </p:nvSpPr>
          <p:spPr>
            <a:xfrm>
              <a:off x="8063047" y="3571269"/>
              <a:ext cx="105410" cy="9525"/>
            </a:xfrm>
            <a:custGeom>
              <a:avLst/>
              <a:gdLst/>
              <a:ahLst/>
              <a:cxnLst/>
              <a:rect l="l" t="t" r="r" b="b"/>
              <a:pathLst>
                <a:path w="105409" h="9525">
                  <a:moveTo>
                    <a:pt x="0" y="9307"/>
                  </a:moveTo>
                  <a:lnTo>
                    <a:pt x="4653" y="9307"/>
                  </a:lnTo>
                </a:path>
                <a:path w="105409" h="9525">
                  <a:moveTo>
                    <a:pt x="4653" y="9307"/>
                  </a:moveTo>
                  <a:lnTo>
                    <a:pt x="11168" y="9307"/>
                  </a:lnTo>
                </a:path>
                <a:path w="105409" h="9525">
                  <a:moveTo>
                    <a:pt x="11168" y="9307"/>
                  </a:moveTo>
                  <a:lnTo>
                    <a:pt x="12099" y="9307"/>
                  </a:lnTo>
                </a:path>
                <a:path w="105409" h="9525">
                  <a:moveTo>
                    <a:pt x="12099" y="0"/>
                  </a:moveTo>
                  <a:lnTo>
                    <a:pt x="6515" y="0"/>
                  </a:lnTo>
                </a:path>
                <a:path w="105409" h="9525">
                  <a:moveTo>
                    <a:pt x="6515" y="0"/>
                  </a:moveTo>
                  <a:lnTo>
                    <a:pt x="930" y="0"/>
                  </a:lnTo>
                </a:path>
                <a:path w="105409" h="9525">
                  <a:moveTo>
                    <a:pt x="930" y="0"/>
                  </a:moveTo>
                  <a:lnTo>
                    <a:pt x="0" y="0"/>
                  </a:lnTo>
                </a:path>
                <a:path w="105409" h="9525">
                  <a:moveTo>
                    <a:pt x="12099" y="9307"/>
                  </a:moveTo>
                  <a:lnTo>
                    <a:pt x="93074" y="9307"/>
                  </a:lnTo>
                </a:path>
                <a:path w="105409" h="9525">
                  <a:moveTo>
                    <a:pt x="93074" y="0"/>
                  </a:moveTo>
                  <a:lnTo>
                    <a:pt x="12099" y="0"/>
                  </a:lnTo>
                </a:path>
                <a:path w="105409" h="9525">
                  <a:moveTo>
                    <a:pt x="93074" y="9307"/>
                  </a:moveTo>
                  <a:lnTo>
                    <a:pt x="98659" y="9307"/>
                  </a:lnTo>
                </a:path>
                <a:path w="105409" h="9525">
                  <a:moveTo>
                    <a:pt x="98659" y="9307"/>
                  </a:moveTo>
                  <a:lnTo>
                    <a:pt x="104243" y="9307"/>
                  </a:lnTo>
                </a:path>
                <a:path w="105409" h="9525">
                  <a:moveTo>
                    <a:pt x="104243" y="9307"/>
                  </a:moveTo>
                  <a:lnTo>
                    <a:pt x="105174" y="9307"/>
                  </a:lnTo>
                </a:path>
                <a:path w="105409" h="9525">
                  <a:moveTo>
                    <a:pt x="105174" y="0"/>
                  </a:moveTo>
                  <a:lnTo>
                    <a:pt x="100520" y="0"/>
                  </a:lnTo>
                </a:path>
                <a:path w="105409" h="9525">
                  <a:moveTo>
                    <a:pt x="100520" y="0"/>
                  </a:moveTo>
                  <a:lnTo>
                    <a:pt x="94936" y="0"/>
                  </a:lnTo>
                </a:path>
                <a:path w="105409" h="9525">
                  <a:moveTo>
                    <a:pt x="94936" y="0"/>
                  </a:moveTo>
                  <a:lnTo>
                    <a:pt x="9307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20" name="object 24320"/>
            <p:cNvSpPr/>
            <p:nvPr/>
          </p:nvSpPr>
          <p:spPr>
            <a:xfrm>
              <a:off x="8063046" y="35796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21" name="object 24321"/>
            <p:cNvSpPr/>
            <p:nvPr/>
          </p:nvSpPr>
          <p:spPr>
            <a:xfrm>
              <a:off x="8063047" y="35805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22" name="object 24322"/>
            <p:cNvSpPr/>
            <p:nvPr/>
          </p:nvSpPr>
          <p:spPr>
            <a:xfrm>
              <a:off x="8062112" y="35796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23" name="object 24323"/>
            <p:cNvSpPr/>
            <p:nvPr/>
          </p:nvSpPr>
          <p:spPr>
            <a:xfrm>
              <a:off x="8063047" y="357964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24" name="object 24324"/>
            <p:cNvSpPr/>
            <p:nvPr/>
          </p:nvSpPr>
          <p:spPr>
            <a:xfrm>
              <a:off x="8062116" y="35787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25" name="object 24325"/>
            <p:cNvSpPr/>
            <p:nvPr/>
          </p:nvSpPr>
          <p:spPr>
            <a:xfrm>
              <a:off x="8062116" y="3572200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20">
                  <a:moveTo>
                    <a:pt x="930" y="7445"/>
                  </a:moveTo>
                  <a:lnTo>
                    <a:pt x="0" y="3722"/>
                  </a:lnTo>
                </a:path>
                <a:path w="1270" h="7620">
                  <a:moveTo>
                    <a:pt x="0" y="3722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26" name="object 24326"/>
            <p:cNvSpPr/>
            <p:nvPr/>
          </p:nvSpPr>
          <p:spPr>
            <a:xfrm>
              <a:off x="8062112" y="35712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27" name="object 24327"/>
            <p:cNvSpPr/>
            <p:nvPr/>
          </p:nvSpPr>
          <p:spPr>
            <a:xfrm>
              <a:off x="8063047" y="357126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28" name="object 24328"/>
            <p:cNvSpPr/>
            <p:nvPr/>
          </p:nvSpPr>
          <p:spPr>
            <a:xfrm>
              <a:off x="8062116" y="35703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29" name="object 24329"/>
            <p:cNvSpPr/>
            <p:nvPr/>
          </p:nvSpPr>
          <p:spPr>
            <a:xfrm>
              <a:off x="8063047" y="3571269"/>
              <a:ext cx="105410" cy="1270"/>
            </a:xfrm>
            <a:custGeom>
              <a:avLst/>
              <a:gdLst/>
              <a:ahLst/>
              <a:cxnLst/>
              <a:rect l="l" t="t" r="r" b="b"/>
              <a:pathLst>
                <a:path w="105409" h="1270">
                  <a:moveTo>
                    <a:pt x="0" y="0"/>
                  </a:moveTo>
                  <a:lnTo>
                    <a:pt x="930" y="0"/>
                  </a:lnTo>
                </a:path>
                <a:path w="105409" h="1270">
                  <a:moveTo>
                    <a:pt x="930" y="0"/>
                  </a:moveTo>
                  <a:lnTo>
                    <a:pt x="930" y="930"/>
                  </a:lnTo>
                </a:path>
                <a:path w="105409" h="1270">
                  <a:moveTo>
                    <a:pt x="105174" y="930"/>
                  </a:moveTo>
                  <a:lnTo>
                    <a:pt x="10517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0" name="object 24330"/>
            <p:cNvSpPr/>
            <p:nvPr/>
          </p:nvSpPr>
          <p:spPr>
            <a:xfrm>
              <a:off x="8167281" y="357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1" name="object 24331"/>
            <p:cNvSpPr/>
            <p:nvPr/>
          </p:nvSpPr>
          <p:spPr>
            <a:xfrm>
              <a:off x="8168221" y="357126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2" name="object 24332"/>
            <p:cNvSpPr/>
            <p:nvPr/>
          </p:nvSpPr>
          <p:spPr>
            <a:xfrm>
              <a:off x="8167281" y="3571268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39"/>
                  </a:moveTo>
                  <a:lnTo>
                    <a:pt x="2527" y="279"/>
                  </a:lnTo>
                  <a:lnTo>
                    <a:pt x="1866" y="0"/>
                  </a:lnTo>
                  <a:lnTo>
                    <a:pt x="1397" y="203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397" y="1689"/>
                  </a:lnTo>
                  <a:lnTo>
                    <a:pt x="1866" y="1866"/>
                  </a:lnTo>
                  <a:lnTo>
                    <a:pt x="2527" y="1600"/>
                  </a:lnTo>
                  <a:lnTo>
                    <a:pt x="279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3" name="object 24333"/>
            <p:cNvSpPr/>
            <p:nvPr/>
          </p:nvSpPr>
          <p:spPr>
            <a:xfrm>
              <a:off x="8169152" y="357220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3722"/>
                  </a:lnTo>
                </a:path>
                <a:path h="7620">
                  <a:moveTo>
                    <a:pt x="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4" name="object 24334"/>
            <p:cNvSpPr/>
            <p:nvPr/>
          </p:nvSpPr>
          <p:spPr>
            <a:xfrm>
              <a:off x="8168221" y="35787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5" name="object 24335"/>
            <p:cNvSpPr/>
            <p:nvPr/>
          </p:nvSpPr>
          <p:spPr>
            <a:xfrm>
              <a:off x="8169152" y="357964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6" name="object 24336"/>
            <p:cNvSpPr/>
            <p:nvPr/>
          </p:nvSpPr>
          <p:spPr>
            <a:xfrm>
              <a:off x="8167281" y="35796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7" name="object 24337"/>
            <p:cNvSpPr/>
            <p:nvPr/>
          </p:nvSpPr>
          <p:spPr>
            <a:xfrm>
              <a:off x="8028609" y="3574061"/>
              <a:ext cx="38735" cy="3810"/>
            </a:xfrm>
            <a:custGeom>
              <a:avLst/>
              <a:gdLst/>
              <a:ahLst/>
              <a:cxnLst/>
              <a:rect l="l" t="t" r="r" b="b"/>
              <a:pathLst>
                <a:path w="38734" h="3810">
                  <a:moveTo>
                    <a:pt x="37229" y="0"/>
                  </a:moveTo>
                  <a:lnTo>
                    <a:pt x="35368" y="0"/>
                  </a:lnTo>
                </a:path>
                <a:path w="38734" h="3810">
                  <a:moveTo>
                    <a:pt x="34437" y="0"/>
                  </a:moveTo>
                  <a:lnTo>
                    <a:pt x="0" y="0"/>
                  </a:lnTo>
                </a:path>
                <a:path w="38734" h="3810">
                  <a:moveTo>
                    <a:pt x="0" y="3722"/>
                  </a:moveTo>
                  <a:lnTo>
                    <a:pt x="34437" y="3722"/>
                  </a:lnTo>
                </a:path>
                <a:path w="38734" h="3810">
                  <a:moveTo>
                    <a:pt x="35368" y="3722"/>
                  </a:moveTo>
                  <a:lnTo>
                    <a:pt x="37229" y="3722"/>
                  </a:lnTo>
                </a:path>
                <a:path w="38734" h="3810">
                  <a:moveTo>
                    <a:pt x="38160" y="0"/>
                  </a:moveTo>
                  <a:lnTo>
                    <a:pt x="37229" y="0"/>
                  </a:lnTo>
                </a:path>
                <a:path w="38734" h="3810">
                  <a:moveTo>
                    <a:pt x="37229" y="3722"/>
                  </a:moveTo>
                  <a:lnTo>
                    <a:pt x="3816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8" name="object 24338"/>
            <p:cNvSpPr/>
            <p:nvPr/>
          </p:nvSpPr>
          <p:spPr>
            <a:xfrm>
              <a:off x="8025817" y="35749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39" name="object 24339"/>
            <p:cNvSpPr/>
            <p:nvPr/>
          </p:nvSpPr>
          <p:spPr>
            <a:xfrm>
              <a:off x="8026748" y="35749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40" name="object 24340"/>
            <p:cNvSpPr/>
            <p:nvPr/>
          </p:nvSpPr>
          <p:spPr>
            <a:xfrm>
              <a:off x="8025817" y="35740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41" name="object 24341"/>
            <p:cNvSpPr/>
            <p:nvPr/>
          </p:nvSpPr>
          <p:spPr>
            <a:xfrm>
              <a:off x="8026748" y="357406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42" name="object 24342"/>
            <p:cNvSpPr/>
            <p:nvPr/>
          </p:nvSpPr>
          <p:spPr>
            <a:xfrm>
              <a:off x="8026747" y="35731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43" name="object 24343"/>
            <p:cNvSpPr/>
            <p:nvPr/>
          </p:nvSpPr>
          <p:spPr>
            <a:xfrm>
              <a:off x="8027678" y="3574061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0" y="0"/>
                  </a:moveTo>
                  <a:lnTo>
                    <a:pt x="930" y="0"/>
                  </a:lnTo>
                </a:path>
                <a:path w="1270" h="3810">
                  <a:moveTo>
                    <a:pt x="930" y="3722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44" name="object 24344"/>
            <p:cNvSpPr/>
            <p:nvPr/>
          </p:nvSpPr>
          <p:spPr>
            <a:xfrm>
              <a:off x="8026747" y="35768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45" name="object 24345"/>
            <p:cNvSpPr/>
            <p:nvPr/>
          </p:nvSpPr>
          <p:spPr>
            <a:xfrm>
              <a:off x="8026748" y="357685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46" name="object 24346"/>
            <p:cNvSpPr/>
            <p:nvPr/>
          </p:nvSpPr>
          <p:spPr>
            <a:xfrm>
              <a:off x="8025817" y="35759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47" name="object 24347"/>
            <p:cNvSpPr/>
            <p:nvPr/>
          </p:nvSpPr>
          <p:spPr>
            <a:xfrm>
              <a:off x="8026748" y="357592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348" name="object 24348"/>
          <p:cNvSpPr/>
          <p:nvPr/>
        </p:nvSpPr>
        <p:spPr>
          <a:xfrm>
            <a:off x="8028609" y="3451203"/>
            <a:ext cx="1905" cy="123189"/>
          </a:xfrm>
          <a:custGeom>
            <a:avLst/>
            <a:gdLst/>
            <a:ahLst/>
            <a:cxnLst/>
            <a:rect l="l" t="t" r="r" b="b"/>
            <a:pathLst>
              <a:path w="1904" h="123189">
                <a:moveTo>
                  <a:pt x="1861" y="0"/>
                </a:moveTo>
                <a:lnTo>
                  <a:pt x="0" y="54913"/>
                </a:lnTo>
              </a:path>
              <a:path w="1904" h="123189">
                <a:moveTo>
                  <a:pt x="0" y="54913"/>
                </a:moveTo>
                <a:lnTo>
                  <a:pt x="930" y="108897"/>
                </a:lnTo>
              </a:path>
              <a:path w="1904" h="123189">
                <a:moveTo>
                  <a:pt x="930" y="108897"/>
                </a:moveTo>
                <a:lnTo>
                  <a:pt x="1861" y="1228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49" name="object 24349"/>
          <p:cNvSpPr/>
          <p:nvPr/>
        </p:nvSpPr>
        <p:spPr>
          <a:xfrm>
            <a:off x="8063047" y="3496809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35368"/>
                </a:moveTo>
                <a:lnTo>
                  <a:pt x="0" y="21407"/>
                </a:lnTo>
              </a:path>
              <a:path h="35560">
                <a:moveTo>
                  <a:pt x="0" y="214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50" name="object 24350"/>
          <p:cNvSpPr/>
          <p:nvPr/>
        </p:nvSpPr>
        <p:spPr>
          <a:xfrm>
            <a:off x="8030471" y="3451203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744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51" name="object 24351"/>
          <p:cNvSpPr/>
          <p:nvPr/>
        </p:nvSpPr>
        <p:spPr>
          <a:xfrm>
            <a:off x="8030471" y="3574061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0" y="0"/>
                </a:moveTo>
                <a:lnTo>
                  <a:pt x="7445" y="0"/>
                </a:lnTo>
              </a:path>
              <a:path w="7620">
                <a:moveTo>
                  <a:pt x="7445" y="0"/>
                </a:moveTo>
                <a:lnTo>
                  <a:pt x="5584" y="0"/>
                </a:lnTo>
              </a:path>
              <a:path w="7620">
                <a:moveTo>
                  <a:pt x="5584" y="0"/>
                </a:moveTo>
                <a:lnTo>
                  <a:pt x="2792" y="0"/>
                </a:lnTo>
              </a:path>
              <a:path w="7620">
                <a:moveTo>
                  <a:pt x="279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52" name="object 24352"/>
          <p:cNvSpPr/>
          <p:nvPr/>
        </p:nvSpPr>
        <p:spPr>
          <a:xfrm>
            <a:off x="8030471" y="3451203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0" y="0"/>
                </a:moveTo>
                <a:lnTo>
                  <a:pt x="2792" y="0"/>
                </a:lnTo>
              </a:path>
              <a:path w="7620">
                <a:moveTo>
                  <a:pt x="2792" y="0"/>
                </a:moveTo>
                <a:lnTo>
                  <a:pt x="5584" y="0"/>
                </a:lnTo>
              </a:path>
              <a:path w="7620">
                <a:moveTo>
                  <a:pt x="5584" y="0"/>
                </a:moveTo>
                <a:lnTo>
                  <a:pt x="744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353" name="object 24353"/>
          <p:cNvGrpSpPr/>
          <p:nvPr/>
        </p:nvGrpSpPr>
        <p:grpSpPr>
          <a:xfrm>
            <a:off x="8029540" y="3549862"/>
            <a:ext cx="3175" cy="25400"/>
            <a:chOff x="8029540" y="3549862"/>
            <a:chExt cx="3175" cy="25400"/>
          </a:xfrm>
        </p:grpSpPr>
        <p:sp>
          <p:nvSpPr>
            <p:cNvPr id="24354" name="object 24354"/>
            <p:cNvSpPr/>
            <p:nvPr/>
          </p:nvSpPr>
          <p:spPr>
            <a:xfrm>
              <a:off x="8029537" y="357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55" name="object 24355"/>
            <p:cNvSpPr/>
            <p:nvPr/>
          </p:nvSpPr>
          <p:spPr>
            <a:xfrm>
              <a:off x="8030471" y="357313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56" name="object 24356"/>
            <p:cNvSpPr/>
            <p:nvPr/>
          </p:nvSpPr>
          <p:spPr>
            <a:xfrm>
              <a:off x="8030464" y="35722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57" name="object 24357"/>
            <p:cNvSpPr/>
            <p:nvPr/>
          </p:nvSpPr>
          <p:spPr>
            <a:xfrm>
              <a:off x="8031401" y="3549862"/>
              <a:ext cx="0" cy="23495"/>
            </a:xfrm>
            <a:custGeom>
              <a:avLst/>
              <a:gdLst/>
              <a:ahLst/>
              <a:cxnLst/>
              <a:rect l="l" t="t" r="r" b="b"/>
              <a:pathLst>
                <a:path h="23495">
                  <a:moveTo>
                    <a:pt x="0" y="23268"/>
                  </a:moveTo>
                  <a:lnTo>
                    <a:pt x="0" y="22337"/>
                  </a:lnTo>
                </a:path>
                <a:path h="23495">
                  <a:moveTo>
                    <a:pt x="0" y="22337"/>
                  </a:moveTo>
                  <a:lnTo>
                    <a:pt x="0" y="11168"/>
                  </a:lnTo>
                </a:path>
                <a:path h="23495">
                  <a:moveTo>
                    <a:pt x="0" y="1116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358" name="object 24358"/>
          <p:cNvGrpSpPr/>
          <p:nvPr/>
        </p:nvGrpSpPr>
        <p:grpSpPr>
          <a:xfrm>
            <a:off x="8029540" y="3450272"/>
            <a:ext cx="3175" cy="25400"/>
            <a:chOff x="8029540" y="3450272"/>
            <a:chExt cx="3175" cy="25400"/>
          </a:xfrm>
        </p:grpSpPr>
        <p:sp>
          <p:nvSpPr>
            <p:cNvPr id="24359" name="object 24359"/>
            <p:cNvSpPr/>
            <p:nvPr/>
          </p:nvSpPr>
          <p:spPr>
            <a:xfrm>
              <a:off x="8031401" y="3452134"/>
              <a:ext cx="0" cy="23495"/>
            </a:xfrm>
            <a:custGeom>
              <a:avLst/>
              <a:gdLst/>
              <a:ahLst/>
              <a:cxnLst/>
              <a:rect l="l" t="t" r="r" b="b"/>
              <a:pathLst>
                <a:path h="23495">
                  <a:moveTo>
                    <a:pt x="0" y="23268"/>
                  </a:moveTo>
                  <a:lnTo>
                    <a:pt x="0" y="12099"/>
                  </a:lnTo>
                </a:path>
                <a:path h="23495">
                  <a:moveTo>
                    <a:pt x="0" y="1209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60" name="object 24360"/>
            <p:cNvSpPr/>
            <p:nvPr/>
          </p:nvSpPr>
          <p:spPr>
            <a:xfrm>
              <a:off x="8030464" y="3451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61" name="object 24361"/>
            <p:cNvSpPr/>
            <p:nvPr/>
          </p:nvSpPr>
          <p:spPr>
            <a:xfrm>
              <a:off x="8031401" y="345120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62" name="object 24362"/>
            <p:cNvSpPr/>
            <p:nvPr/>
          </p:nvSpPr>
          <p:spPr>
            <a:xfrm>
              <a:off x="8030470" y="34502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63" name="object 24363"/>
            <p:cNvSpPr/>
            <p:nvPr/>
          </p:nvSpPr>
          <p:spPr>
            <a:xfrm>
              <a:off x="8030471" y="34512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64" name="object 24364"/>
            <p:cNvSpPr/>
            <p:nvPr/>
          </p:nvSpPr>
          <p:spPr>
            <a:xfrm>
              <a:off x="8029537" y="34502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365" name="object 24365"/>
          <p:cNvGrpSpPr/>
          <p:nvPr/>
        </p:nvGrpSpPr>
        <p:grpSpPr>
          <a:xfrm>
            <a:off x="8025817" y="3443757"/>
            <a:ext cx="146685" cy="131445"/>
            <a:chOff x="8025817" y="3443757"/>
            <a:chExt cx="146685" cy="131445"/>
          </a:xfrm>
        </p:grpSpPr>
        <p:sp>
          <p:nvSpPr>
            <p:cNvPr id="24366" name="object 24366"/>
            <p:cNvSpPr/>
            <p:nvPr/>
          </p:nvSpPr>
          <p:spPr>
            <a:xfrm>
              <a:off x="8031401" y="3475402"/>
              <a:ext cx="1270" cy="74930"/>
            </a:xfrm>
            <a:custGeom>
              <a:avLst/>
              <a:gdLst/>
              <a:ahLst/>
              <a:cxnLst/>
              <a:rect l="l" t="t" r="r" b="b"/>
              <a:pathLst>
                <a:path w="1270" h="74929">
                  <a:moveTo>
                    <a:pt x="0" y="74459"/>
                  </a:moveTo>
                  <a:lnTo>
                    <a:pt x="930" y="59567"/>
                  </a:lnTo>
                </a:path>
                <a:path w="1270" h="74929">
                  <a:moveTo>
                    <a:pt x="930" y="59567"/>
                  </a:moveTo>
                  <a:lnTo>
                    <a:pt x="930" y="44675"/>
                  </a:lnTo>
                </a:path>
                <a:path w="1270" h="74929">
                  <a:moveTo>
                    <a:pt x="930" y="44675"/>
                  </a:moveTo>
                  <a:lnTo>
                    <a:pt x="930" y="29783"/>
                  </a:lnTo>
                </a:path>
                <a:path w="1270" h="74929">
                  <a:moveTo>
                    <a:pt x="930" y="29783"/>
                  </a:moveTo>
                  <a:lnTo>
                    <a:pt x="930" y="14891"/>
                  </a:lnTo>
                </a:path>
                <a:path w="1270" h="74929">
                  <a:moveTo>
                    <a:pt x="930" y="1489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67" name="object 24367"/>
            <p:cNvSpPr/>
            <p:nvPr/>
          </p:nvSpPr>
          <p:spPr>
            <a:xfrm>
              <a:off x="8036055" y="34502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68" name="object 24368"/>
            <p:cNvSpPr/>
            <p:nvPr/>
          </p:nvSpPr>
          <p:spPr>
            <a:xfrm>
              <a:off x="8036986" y="345120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69" name="object 24369"/>
            <p:cNvSpPr/>
            <p:nvPr/>
          </p:nvSpPr>
          <p:spPr>
            <a:xfrm>
              <a:off x="8036052" y="3451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70" name="object 24370"/>
            <p:cNvSpPr/>
            <p:nvPr/>
          </p:nvSpPr>
          <p:spPr>
            <a:xfrm>
              <a:off x="8034194" y="3452134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792" y="0"/>
                  </a:moveTo>
                  <a:lnTo>
                    <a:pt x="1861" y="17684"/>
                  </a:lnTo>
                </a:path>
                <a:path w="3175" h="121285">
                  <a:moveTo>
                    <a:pt x="1861" y="17684"/>
                  </a:moveTo>
                  <a:lnTo>
                    <a:pt x="930" y="34437"/>
                  </a:lnTo>
                </a:path>
                <a:path w="3175" h="121285">
                  <a:moveTo>
                    <a:pt x="930" y="34437"/>
                  </a:moveTo>
                  <a:lnTo>
                    <a:pt x="0" y="52121"/>
                  </a:lnTo>
                </a:path>
                <a:path w="3175" h="121285">
                  <a:moveTo>
                    <a:pt x="0" y="52121"/>
                  </a:moveTo>
                  <a:lnTo>
                    <a:pt x="0" y="68875"/>
                  </a:lnTo>
                </a:path>
                <a:path w="3175" h="121285">
                  <a:moveTo>
                    <a:pt x="0" y="68875"/>
                  </a:moveTo>
                  <a:lnTo>
                    <a:pt x="930" y="85628"/>
                  </a:lnTo>
                </a:path>
                <a:path w="3175" h="121285">
                  <a:moveTo>
                    <a:pt x="930" y="85628"/>
                  </a:moveTo>
                  <a:lnTo>
                    <a:pt x="1861" y="103312"/>
                  </a:lnTo>
                </a:path>
                <a:path w="3175" h="121285">
                  <a:moveTo>
                    <a:pt x="1861" y="103312"/>
                  </a:moveTo>
                  <a:lnTo>
                    <a:pt x="2792" y="120066"/>
                  </a:lnTo>
                </a:path>
                <a:path w="3175" h="121285">
                  <a:moveTo>
                    <a:pt x="2792" y="120066"/>
                  </a:moveTo>
                  <a:lnTo>
                    <a:pt x="2792" y="120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71" name="object 24371"/>
            <p:cNvSpPr/>
            <p:nvPr/>
          </p:nvSpPr>
          <p:spPr>
            <a:xfrm>
              <a:off x="8036052" y="3572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72" name="object 24372"/>
            <p:cNvSpPr/>
            <p:nvPr/>
          </p:nvSpPr>
          <p:spPr>
            <a:xfrm>
              <a:off x="8036986" y="357313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73" name="object 24373"/>
            <p:cNvSpPr/>
            <p:nvPr/>
          </p:nvSpPr>
          <p:spPr>
            <a:xfrm>
              <a:off x="8036979" y="357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74" name="object 24374"/>
            <p:cNvSpPr/>
            <p:nvPr/>
          </p:nvSpPr>
          <p:spPr>
            <a:xfrm>
              <a:off x="8037917" y="3451203"/>
              <a:ext cx="25400" cy="123189"/>
            </a:xfrm>
            <a:custGeom>
              <a:avLst/>
              <a:gdLst/>
              <a:ahLst/>
              <a:cxnLst/>
              <a:rect l="l" t="t" r="r" b="b"/>
              <a:pathLst>
                <a:path w="25400" h="123189">
                  <a:moveTo>
                    <a:pt x="0" y="122858"/>
                  </a:moveTo>
                  <a:lnTo>
                    <a:pt x="5584" y="122858"/>
                  </a:lnTo>
                </a:path>
                <a:path w="25400" h="123189">
                  <a:moveTo>
                    <a:pt x="5584" y="122858"/>
                  </a:moveTo>
                  <a:lnTo>
                    <a:pt x="10238" y="122858"/>
                  </a:lnTo>
                </a:path>
                <a:path w="25400" h="123189">
                  <a:moveTo>
                    <a:pt x="10238" y="122858"/>
                  </a:moveTo>
                  <a:lnTo>
                    <a:pt x="13961" y="122858"/>
                  </a:lnTo>
                </a:path>
                <a:path w="25400" h="123189">
                  <a:moveTo>
                    <a:pt x="13961" y="122858"/>
                  </a:moveTo>
                  <a:lnTo>
                    <a:pt x="17684" y="122858"/>
                  </a:lnTo>
                </a:path>
                <a:path w="25400" h="123189">
                  <a:moveTo>
                    <a:pt x="17684" y="122858"/>
                  </a:moveTo>
                  <a:lnTo>
                    <a:pt x="21407" y="122858"/>
                  </a:lnTo>
                </a:path>
                <a:path w="25400" h="123189">
                  <a:moveTo>
                    <a:pt x="21407" y="122858"/>
                  </a:moveTo>
                  <a:lnTo>
                    <a:pt x="23268" y="122858"/>
                  </a:lnTo>
                </a:path>
                <a:path w="25400" h="123189">
                  <a:moveTo>
                    <a:pt x="23268" y="122858"/>
                  </a:moveTo>
                  <a:lnTo>
                    <a:pt x="25130" y="122858"/>
                  </a:lnTo>
                </a:path>
                <a:path w="25400" h="123189">
                  <a:moveTo>
                    <a:pt x="25130" y="0"/>
                  </a:moveTo>
                  <a:lnTo>
                    <a:pt x="23268" y="0"/>
                  </a:lnTo>
                </a:path>
                <a:path w="25400" h="123189">
                  <a:moveTo>
                    <a:pt x="23268" y="0"/>
                  </a:moveTo>
                  <a:lnTo>
                    <a:pt x="21407" y="0"/>
                  </a:lnTo>
                </a:path>
                <a:path w="25400" h="123189">
                  <a:moveTo>
                    <a:pt x="21407" y="0"/>
                  </a:moveTo>
                  <a:lnTo>
                    <a:pt x="17684" y="0"/>
                  </a:lnTo>
                </a:path>
                <a:path w="25400" h="123189">
                  <a:moveTo>
                    <a:pt x="17684" y="0"/>
                  </a:moveTo>
                  <a:lnTo>
                    <a:pt x="13961" y="0"/>
                  </a:lnTo>
                </a:path>
                <a:path w="25400" h="123189">
                  <a:moveTo>
                    <a:pt x="13961" y="0"/>
                  </a:moveTo>
                  <a:lnTo>
                    <a:pt x="10238" y="0"/>
                  </a:lnTo>
                </a:path>
                <a:path w="25400" h="123189">
                  <a:moveTo>
                    <a:pt x="10238" y="0"/>
                  </a:moveTo>
                  <a:lnTo>
                    <a:pt x="5584" y="0"/>
                  </a:lnTo>
                </a:path>
                <a:path w="25400" h="123189">
                  <a:moveTo>
                    <a:pt x="558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75" name="object 24375"/>
            <p:cNvSpPr/>
            <p:nvPr/>
          </p:nvSpPr>
          <p:spPr>
            <a:xfrm>
              <a:off x="8036979" y="34502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76" name="object 24376"/>
            <p:cNvSpPr/>
            <p:nvPr/>
          </p:nvSpPr>
          <p:spPr>
            <a:xfrm>
              <a:off x="8026748" y="3444688"/>
              <a:ext cx="141605" cy="130810"/>
            </a:xfrm>
            <a:custGeom>
              <a:avLst/>
              <a:gdLst/>
              <a:ahLst/>
              <a:cxnLst/>
              <a:rect l="l" t="t" r="r" b="b"/>
              <a:pathLst>
                <a:path w="141604" h="130810">
                  <a:moveTo>
                    <a:pt x="11168" y="6515"/>
                  </a:moveTo>
                  <a:lnTo>
                    <a:pt x="10238" y="6515"/>
                  </a:lnTo>
                </a:path>
                <a:path w="141604" h="130810">
                  <a:moveTo>
                    <a:pt x="0" y="4653"/>
                  </a:moveTo>
                  <a:lnTo>
                    <a:pt x="930" y="5584"/>
                  </a:lnTo>
                </a:path>
                <a:path w="141604" h="130810">
                  <a:moveTo>
                    <a:pt x="930" y="5584"/>
                  </a:moveTo>
                  <a:lnTo>
                    <a:pt x="1861" y="6515"/>
                  </a:lnTo>
                </a:path>
                <a:path w="141604" h="130810">
                  <a:moveTo>
                    <a:pt x="1861" y="1861"/>
                  </a:moveTo>
                  <a:lnTo>
                    <a:pt x="0" y="2792"/>
                  </a:lnTo>
                </a:path>
                <a:path w="141604" h="130810">
                  <a:moveTo>
                    <a:pt x="0" y="2792"/>
                  </a:moveTo>
                  <a:lnTo>
                    <a:pt x="0" y="4653"/>
                  </a:lnTo>
                </a:path>
                <a:path w="141604" h="130810">
                  <a:moveTo>
                    <a:pt x="21407" y="5584"/>
                  </a:moveTo>
                  <a:lnTo>
                    <a:pt x="21407" y="6515"/>
                  </a:lnTo>
                </a:path>
                <a:path w="141604" h="130810">
                  <a:moveTo>
                    <a:pt x="21407" y="129373"/>
                  </a:moveTo>
                  <a:lnTo>
                    <a:pt x="21407" y="130304"/>
                  </a:lnTo>
                </a:path>
                <a:path w="141604" h="130810">
                  <a:moveTo>
                    <a:pt x="23268" y="130304"/>
                  </a:moveTo>
                  <a:lnTo>
                    <a:pt x="23268" y="129373"/>
                  </a:lnTo>
                </a:path>
                <a:path w="141604" h="130810">
                  <a:moveTo>
                    <a:pt x="23268" y="6515"/>
                  </a:moveTo>
                  <a:lnTo>
                    <a:pt x="23268" y="5584"/>
                  </a:lnTo>
                </a:path>
                <a:path w="141604" h="130810">
                  <a:moveTo>
                    <a:pt x="48398" y="0"/>
                  </a:moveTo>
                  <a:lnTo>
                    <a:pt x="42814" y="0"/>
                  </a:lnTo>
                </a:path>
                <a:path w="141604" h="130810">
                  <a:moveTo>
                    <a:pt x="42814" y="0"/>
                  </a:moveTo>
                  <a:lnTo>
                    <a:pt x="37229" y="0"/>
                  </a:lnTo>
                </a:path>
                <a:path w="141604" h="130810">
                  <a:moveTo>
                    <a:pt x="37229" y="0"/>
                  </a:moveTo>
                  <a:lnTo>
                    <a:pt x="36299" y="0"/>
                  </a:lnTo>
                </a:path>
                <a:path w="141604" h="130810">
                  <a:moveTo>
                    <a:pt x="36299" y="8376"/>
                  </a:moveTo>
                  <a:lnTo>
                    <a:pt x="40952" y="8376"/>
                  </a:lnTo>
                </a:path>
                <a:path w="141604" h="130810">
                  <a:moveTo>
                    <a:pt x="40952" y="8376"/>
                  </a:moveTo>
                  <a:lnTo>
                    <a:pt x="47468" y="8376"/>
                  </a:lnTo>
                </a:path>
                <a:path w="141604" h="130810">
                  <a:moveTo>
                    <a:pt x="47468" y="8376"/>
                  </a:moveTo>
                  <a:lnTo>
                    <a:pt x="48398" y="8376"/>
                  </a:lnTo>
                </a:path>
                <a:path w="141604" h="130810">
                  <a:moveTo>
                    <a:pt x="129373" y="0"/>
                  </a:moveTo>
                  <a:lnTo>
                    <a:pt x="48398" y="0"/>
                  </a:lnTo>
                </a:path>
                <a:path w="141604" h="130810">
                  <a:moveTo>
                    <a:pt x="48398" y="8376"/>
                  </a:moveTo>
                  <a:lnTo>
                    <a:pt x="129373" y="8376"/>
                  </a:lnTo>
                </a:path>
                <a:path w="141604" h="130810">
                  <a:moveTo>
                    <a:pt x="141473" y="0"/>
                  </a:moveTo>
                  <a:lnTo>
                    <a:pt x="136819" y="0"/>
                  </a:lnTo>
                </a:path>
                <a:path w="141604" h="130810">
                  <a:moveTo>
                    <a:pt x="136819" y="0"/>
                  </a:moveTo>
                  <a:lnTo>
                    <a:pt x="131235" y="0"/>
                  </a:lnTo>
                </a:path>
                <a:path w="141604" h="130810">
                  <a:moveTo>
                    <a:pt x="131235" y="0"/>
                  </a:moveTo>
                  <a:lnTo>
                    <a:pt x="129373" y="0"/>
                  </a:lnTo>
                </a:path>
                <a:path w="141604" h="130810">
                  <a:moveTo>
                    <a:pt x="129373" y="8376"/>
                  </a:moveTo>
                  <a:lnTo>
                    <a:pt x="134958" y="8376"/>
                  </a:lnTo>
                </a:path>
                <a:path w="141604" h="130810">
                  <a:moveTo>
                    <a:pt x="134958" y="8376"/>
                  </a:moveTo>
                  <a:lnTo>
                    <a:pt x="140542" y="8376"/>
                  </a:lnTo>
                </a:path>
                <a:path w="141604" h="130810">
                  <a:moveTo>
                    <a:pt x="140542" y="8376"/>
                  </a:moveTo>
                  <a:lnTo>
                    <a:pt x="141473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77" name="object 24377"/>
            <p:cNvSpPr/>
            <p:nvPr/>
          </p:nvSpPr>
          <p:spPr>
            <a:xfrm>
              <a:off x="8063046" y="34521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78" name="object 24378"/>
            <p:cNvSpPr/>
            <p:nvPr/>
          </p:nvSpPr>
          <p:spPr>
            <a:xfrm>
              <a:off x="8063047" y="34530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79" name="object 24379"/>
            <p:cNvSpPr/>
            <p:nvPr/>
          </p:nvSpPr>
          <p:spPr>
            <a:xfrm>
              <a:off x="8062112" y="3452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0" name="object 24380"/>
            <p:cNvSpPr/>
            <p:nvPr/>
          </p:nvSpPr>
          <p:spPr>
            <a:xfrm>
              <a:off x="8062116" y="3444688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930" y="8376"/>
                  </a:moveTo>
                  <a:lnTo>
                    <a:pt x="0" y="4653"/>
                  </a:lnTo>
                </a:path>
                <a:path w="1270" h="8889">
                  <a:moveTo>
                    <a:pt x="0" y="4653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1" name="object 24381"/>
            <p:cNvSpPr/>
            <p:nvPr/>
          </p:nvSpPr>
          <p:spPr>
            <a:xfrm>
              <a:off x="8062112" y="3443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2" name="object 24382"/>
            <p:cNvSpPr/>
            <p:nvPr/>
          </p:nvSpPr>
          <p:spPr>
            <a:xfrm>
              <a:off x="8063047" y="344468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3" name="object 24383"/>
            <p:cNvSpPr/>
            <p:nvPr/>
          </p:nvSpPr>
          <p:spPr>
            <a:xfrm>
              <a:off x="8063039" y="3443761"/>
              <a:ext cx="107314" cy="1905"/>
            </a:xfrm>
            <a:custGeom>
              <a:avLst/>
              <a:gdLst/>
              <a:ahLst/>
              <a:cxnLst/>
              <a:rect l="l" t="t" r="r" b="b"/>
              <a:pathLst>
                <a:path w="107315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  <a:path w="107315" h="1904">
                  <a:moveTo>
                    <a:pt x="107035" y="927"/>
                  </a:moveTo>
                  <a:lnTo>
                    <a:pt x="106768" y="279"/>
                  </a:lnTo>
                  <a:lnTo>
                    <a:pt x="106108" y="0"/>
                  </a:lnTo>
                  <a:lnTo>
                    <a:pt x="105638" y="203"/>
                  </a:lnTo>
                  <a:lnTo>
                    <a:pt x="105181" y="0"/>
                  </a:lnTo>
                  <a:lnTo>
                    <a:pt x="104521" y="279"/>
                  </a:lnTo>
                  <a:lnTo>
                    <a:pt x="104241" y="927"/>
                  </a:lnTo>
                  <a:lnTo>
                    <a:pt x="104521" y="1587"/>
                  </a:lnTo>
                  <a:lnTo>
                    <a:pt x="105181" y="1866"/>
                  </a:lnTo>
                  <a:lnTo>
                    <a:pt x="105638" y="1676"/>
                  </a:lnTo>
                  <a:lnTo>
                    <a:pt x="106108" y="1866"/>
                  </a:lnTo>
                  <a:lnTo>
                    <a:pt x="106768" y="1587"/>
                  </a:lnTo>
                  <a:lnTo>
                    <a:pt x="10703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4" name="object 24384"/>
            <p:cNvSpPr/>
            <p:nvPr/>
          </p:nvSpPr>
          <p:spPr>
            <a:xfrm>
              <a:off x="8169152" y="3444688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5" name="object 24385"/>
            <p:cNvSpPr/>
            <p:nvPr/>
          </p:nvSpPr>
          <p:spPr>
            <a:xfrm>
              <a:off x="8167281" y="3452143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27"/>
                  </a:moveTo>
                  <a:lnTo>
                    <a:pt x="2527" y="266"/>
                  </a:lnTo>
                  <a:lnTo>
                    <a:pt x="1866" y="0"/>
                  </a:lnTo>
                  <a:lnTo>
                    <a:pt x="1397" y="190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397" y="1676"/>
                  </a:lnTo>
                  <a:lnTo>
                    <a:pt x="1866" y="1854"/>
                  </a:lnTo>
                  <a:lnTo>
                    <a:pt x="2527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6" name="object 24386"/>
            <p:cNvSpPr/>
            <p:nvPr/>
          </p:nvSpPr>
          <p:spPr>
            <a:xfrm>
              <a:off x="8063047" y="3451203"/>
              <a:ext cx="108585" cy="123189"/>
            </a:xfrm>
            <a:custGeom>
              <a:avLst/>
              <a:gdLst/>
              <a:ahLst/>
              <a:cxnLst/>
              <a:rect l="l" t="t" r="r" b="b"/>
              <a:pathLst>
                <a:path w="108584" h="123189">
                  <a:moveTo>
                    <a:pt x="107966" y="122858"/>
                  </a:moveTo>
                  <a:lnTo>
                    <a:pt x="107966" y="0"/>
                  </a:lnTo>
                </a:path>
                <a:path w="108584" h="123189">
                  <a:moveTo>
                    <a:pt x="0" y="1861"/>
                  </a:moveTo>
                  <a:lnTo>
                    <a:pt x="0" y="120996"/>
                  </a:lnTo>
                </a:path>
                <a:path w="108584" h="123189">
                  <a:moveTo>
                    <a:pt x="106104" y="0"/>
                  </a:moveTo>
                  <a:lnTo>
                    <a:pt x="10703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7" name="object 24387"/>
            <p:cNvSpPr/>
            <p:nvPr/>
          </p:nvSpPr>
          <p:spPr>
            <a:xfrm>
              <a:off x="8169151" y="34502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8" name="object 24388"/>
            <p:cNvSpPr/>
            <p:nvPr/>
          </p:nvSpPr>
          <p:spPr>
            <a:xfrm>
              <a:off x="8170082" y="34512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89" name="object 24389"/>
            <p:cNvSpPr/>
            <p:nvPr/>
          </p:nvSpPr>
          <p:spPr>
            <a:xfrm>
              <a:off x="8170075" y="3450276"/>
              <a:ext cx="1905" cy="125095"/>
            </a:xfrm>
            <a:custGeom>
              <a:avLst/>
              <a:gdLst/>
              <a:ahLst/>
              <a:cxnLst/>
              <a:rect l="l" t="t" r="r" b="b"/>
              <a:pathLst>
                <a:path w="1904" h="125095">
                  <a:moveTo>
                    <a:pt x="1866" y="123786"/>
                  </a:moveTo>
                  <a:lnTo>
                    <a:pt x="1587" y="123139"/>
                  </a:lnTo>
                  <a:lnTo>
                    <a:pt x="927" y="122859"/>
                  </a:lnTo>
                  <a:lnTo>
                    <a:pt x="279" y="123139"/>
                  </a:lnTo>
                  <a:lnTo>
                    <a:pt x="0" y="123786"/>
                  </a:lnTo>
                  <a:lnTo>
                    <a:pt x="279" y="124447"/>
                  </a:lnTo>
                  <a:lnTo>
                    <a:pt x="927" y="124726"/>
                  </a:lnTo>
                  <a:lnTo>
                    <a:pt x="1587" y="124447"/>
                  </a:lnTo>
                  <a:lnTo>
                    <a:pt x="1866" y="123786"/>
                  </a:lnTo>
                  <a:close/>
                </a:path>
                <a:path w="1904" h="125095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0" name="object 24390"/>
            <p:cNvSpPr/>
            <p:nvPr/>
          </p:nvSpPr>
          <p:spPr>
            <a:xfrm>
              <a:off x="8170082" y="357406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1" name="object 24391"/>
            <p:cNvSpPr/>
            <p:nvPr/>
          </p:nvSpPr>
          <p:spPr>
            <a:xfrm>
              <a:off x="8169151" y="35731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2" name="object 24392"/>
            <p:cNvSpPr/>
            <p:nvPr/>
          </p:nvSpPr>
          <p:spPr>
            <a:xfrm>
              <a:off x="8026748" y="3446549"/>
              <a:ext cx="143510" cy="127635"/>
            </a:xfrm>
            <a:custGeom>
              <a:avLst/>
              <a:gdLst/>
              <a:ahLst/>
              <a:cxnLst/>
              <a:rect l="l" t="t" r="r" b="b"/>
              <a:pathLst>
                <a:path w="143509" h="127635">
                  <a:moveTo>
                    <a:pt x="143334" y="127512"/>
                  </a:moveTo>
                  <a:lnTo>
                    <a:pt x="142404" y="127512"/>
                  </a:lnTo>
                </a:path>
                <a:path w="143509" h="127635">
                  <a:moveTo>
                    <a:pt x="1861" y="4653"/>
                  </a:moveTo>
                  <a:lnTo>
                    <a:pt x="36299" y="4653"/>
                  </a:lnTo>
                </a:path>
                <a:path w="143509" h="127635">
                  <a:moveTo>
                    <a:pt x="37229" y="4653"/>
                  </a:moveTo>
                  <a:lnTo>
                    <a:pt x="39091" y="4653"/>
                  </a:lnTo>
                </a:path>
                <a:path w="143509" h="127635">
                  <a:moveTo>
                    <a:pt x="39091" y="0"/>
                  </a:moveTo>
                  <a:lnTo>
                    <a:pt x="37229" y="0"/>
                  </a:lnTo>
                </a:path>
                <a:path w="143509" h="127635">
                  <a:moveTo>
                    <a:pt x="36299" y="0"/>
                  </a:moveTo>
                  <a:lnTo>
                    <a:pt x="1861" y="0"/>
                  </a:lnTo>
                </a:path>
                <a:path w="143509" h="127635">
                  <a:moveTo>
                    <a:pt x="39091" y="4653"/>
                  </a:moveTo>
                  <a:lnTo>
                    <a:pt x="40022" y="4653"/>
                  </a:lnTo>
                </a:path>
                <a:path w="143509" h="127635">
                  <a:moveTo>
                    <a:pt x="40022" y="0"/>
                  </a:moveTo>
                  <a:lnTo>
                    <a:pt x="39091" y="0"/>
                  </a:lnTo>
                </a:path>
                <a:path w="143509" h="127635">
                  <a:moveTo>
                    <a:pt x="0" y="2792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3" name="object 24393"/>
            <p:cNvSpPr/>
            <p:nvPr/>
          </p:nvSpPr>
          <p:spPr>
            <a:xfrm>
              <a:off x="8025817" y="3447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4" name="object 24394"/>
            <p:cNvSpPr/>
            <p:nvPr/>
          </p:nvSpPr>
          <p:spPr>
            <a:xfrm>
              <a:off x="8026748" y="344748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5" name="object 24395"/>
            <p:cNvSpPr/>
            <p:nvPr/>
          </p:nvSpPr>
          <p:spPr>
            <a:xfrm>
              <a:off x="8026747" y="34465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6" name="object 24396"/>
            <p:cNvSpPr/>
            <p:nvPr/>
          </p:nvSpPr>
          <p:spPr>
            <a:xfrm>
              <a:off x="8026748" y="3446549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930" y="930"/>
                  </a:moveTo>
                  <a:lnTo>
                    <a:pt x="1861" y="0"/>
                  </a:lnTo>
                </a:path>
                <a:path w="1904" h="5079">
                  <a:moveTo>
                    <a:pt x="1861" y="4653"/>
                  </a:moveTo>
                  <a:lnTo>
                    <a:pt x="930" y="4653"/>
                  </a:lnTo>
                </a:path>
                <a:path w="1904" h="5079">
                  <a:moveTo>
                    <a:pt x="930" y="4653"/>
                  </a:moveTo>
                  <a:lnTo>
                    <a:pt x="930" y="3722"/>
                  </a:lnTo>
                </a:path>
                <a:path w="1904" h="5079">
                  <a:moveTo>
                    <a:pt x="930" y="3722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7" name="object 24397"/>
            <p:cNvSpPr/>
            <p:nvPr/>
          </p:nvSpPr>
          <p:spPr>
            <a:xfrm>
              <a:off x="8025817" y="34493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8" name="object 24398"/>
            <p:cNvSpPr/>
            <p:nvPr/>
          </p:nvSpPr>
          <p:spPr>
            <a:xfrm>
              <a:off x="8026748" y="344934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99" name="object 24399"/>
            <p:cNvSpPr/>
            <p:nvPr/>
          </p:nvSpPr>
          <p:spPr>
            <a:xfrm>
              <a:off x="8025817" y="34484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400" name="object 24400"/>
          <p:cNvSpPr/>
          <p:nvPr/>
        </p:nvSpPr>
        <p:spPr>
          <a:xfrm>
            <a:off x="8707123" y="3431657"/>
            <a:ext cx="39370" cy="3810"/>
          </a:xfrm>
          <a:custGeom>
            <a:avLst/>
            <a:gdLst/>
            <a:ahLst/>
            <a:cxnLst/>
            <a:rect l="l" t="t" r="r" b="b"/>
            <a:pathLst>
              <a:path w="39370" h="3810">
                <a:moveTo>
                  <a:pt x="39091" y="0"/>
                </a:moveTo>
                <a:lnTo>
                  <a:pt x="17684" y="0"/>
                </a:lnTo>
              </a:path>
              <a:path w="39370" h="3810">
                <a:moveTo>
                  <a:pt x="15822" y="0"/>
                </a:moveTo>
                <a:lnTo>
                  <a:pt x="4653" y="0"/>
                </a:lnTo>
              </a:path>
              <a:path w="39370" h="3810">
                <a:moveTo>
                  <a:pt x="2792" y="0"/>
                </a:moveTo>
                <a:lnTo>
                  <a:pt x="1861" y="0"/>
                </a:lnTo>
              </a:path>
              <a:path w="39370" h="3810">
                <a:moveTo>
                  <a:pt x="1861" y="3722"/>
                </a:moveTo>
                <a:lnTo>
                  <a:pt x="2792" y="3722"/>
                </a:lnTo>
              </a:path>
              <a:path w="39370" h="3810">
                <a:moveTo>
                  <a:pt x="4653" y="3722"/>
                </a:moveTo>
                <a:lnTo>
                  <a:pt x="39091" y="3722"/>
                </a:lnTo>
              </a:path>
              <a:path w="39370" h="3810">
                <a:moveTo>
                  <a:pt x="1861" y="0"/>
                </a:moveTo>
                <a:lnTo>
                  <a:pt x="0" y="0"/>
                </a:lnTo>
              </a:path>
              <a:path w="39370" h="3810">
                <a:moveTo>
                  <a:pt x="930" y="3722"/>
                </a:moveTo>
                <a:lnTo>
                  <a:pt x="1861" y="37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01" name="object 24401"/>
          <p:cNvSpPr/>
          <p:nvPr/>
        </p:nvSpPr>
        <p:spPr>
          <a:xfrm>
            <a:off x="8707123" y="3252954"/>
            <a:ext cx="39370" cy="3810"/>
          </a:xfrm>
          <a:custGeom>
            <a:avLst/>
            <a:gdLst/>
            <a:ahLst/>
            <a:cxnLst/>
            <a:rect l="l" t="t" r="r" b="b"/>
            <a:pathLst>
              <a:path w="39370" h="3810">
                <a:moveTo>
                  <a:pt x="1861" y="3722"/>
                </a:moveTo>
                <a:lnTo>
                  <a:pt x="2792" y="3722"/>
                </a:lnTo>
              </a:path>
              <a:path w="39370" h="3810">
                <a:moveTo>
                  <a:pt x="4653" y="3722"/>
                </a:moveTo>
                <a:lnTo>
                  <a:pt x="15822" y="3722"/>
                </a:lnTo>
              </a:path>
              <a:path w="39370" h="3810">
                <a:moveTo>
                  <a:pt x="17684" y="3722"/>
                </a:moveTo>
                <a:lnTo>
                  <a:pt x="39091" y="3722"/>
                </a:lnTo>
              </a:path>
              <a:path w="39370" h="3810">
                <a:moveTo>
                  <a:pt x="39091" y="0"/>
                </a:moveTo>
                <a:lnTo>
                  <a:pt x="4653" y="0"/>
                </a:lnTo>
              </a:path>
              <a:path w="39370" h="3810">
                <a:moveTo>
                  <a:pt x="2792" y="0"/>
                </a:moveTo>
                <a:lnTo>
                  <a:pt x="1861" y="0"/>
                </a:lnTo>
              </a:path>
              <a:path w="39370" h="3810">
                <a:moveTo>
                  <a:pt x="930" y="3722"/>
                </a:moveTo>
                <a:lnTo>
                  <a:pt x="1861" y="3722"/>
                </a:lnTo>
              </a:path>
              <a:path w="39370" h="3810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402" name="object 24402"/>
          <p:cNvGrpSpPr/>
          <p:nvPr/>
        </p:nvGrpSpPr>
        <p:grpSpPr>
          <a:xfrm>
            <a:off x="8722945" y="3430727"/>
            <a:ext cx="26670" cy="5715"/>
            <a:chOff x="8722945" y="3430727"/>
            <a:chExt cx="26670" cy="5715"/>
          </a:xfrm>
        </p:grpSpPr>
        <p:sp>
          <p:nvSpPr>
            <p:cNvPr id="24403" name="object 24403"/>
            <p:cNvSpPr/>
            <p:nvPr/>
          </p:nvSpPr>
          <p:spPr>
            <a:xfrm>
              <a:off x="8747145" y="34325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04" name="object 24404"/>
            <p:cNvSpPr/>
            <p:nvPr/>
          </p:nvSpPr>
          <p:spPr>
            <a:xfrm>
              <a:off x="8746214" y="34335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1" y="0"/>
                  </a:moveTo>
                  <a:lnTo>
                    <a:pt x="1861" y="930"/>
                  </a:lnTo>
                </a:path>
                <a:path w="1904" h="1904">
                  <a:moveTo>
                    <a:pt x="1861" y="930"/>
                  </a:moveTo>
                  <a:lnTo>
                    <a:pt x="930" y="930"/>
                  </a:lnTo>
                </a:path>
                <a:path w="1904" h="1904">
                  <a:moveTo>
                    <a:pt x="930" y="930"/>
                  </a:moveTo>
                  <a:lnTo>
                    <a:pt x="930" y="1861"/>
                  </a:lnTo>
                </a:path>
                <a:path w="1904" h="1904">
                  <a:moveTo>
                    <a:pt x="930" y="1861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05" name="object 24405"/>
            <p:cNvSpPr/>
            <p:nvPr/>
          </p:nvSpPr>
          <p:spPr>
            <a:xfrm>
              <a:off x="8745284" y="3430730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54" y="4660"/>
                  </a:moveTo>
                  <a:lnTo>
                    <a:pt x="1587" y="4000"/>
                  </a:lnTo>
                  <a:lnTo>
                    <a:pt x="927" y="3721"/>
                  </a:lnTo>
                  <a:lnTo>
                    <a:pt x="266" y="4000"/>
                  </a:lnTo>
                  <a:lnTo>
                    <a:pt x="0" y="4660"/>
                  </a:lnTo>
                  <a:lnTo>
                    <a:pt x="266" y="5308"/>
                  </a:lnTo>
                  <a:lnTo>
                    <a:pt x="927" y="5588"/>
                  </a:lnTo>
                  <a:lnTo>
                    <a:pt x="1587" y="5308"/>
                  </a:lnTo>
                  <a:lnTo>
                    <a:pt x="1854" y="4660"/>
                  </a:lnTo>
                  <a:close/>
                </a:path>
                <a:path w="1904" h="571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06" name="object 24406"/>
            <p:cNvSpPr/>
            <p:nvPr/>
          </p:nvSpPr>
          <p:spPr>
            <a:xfrm>
              <a:off x="8746214" y="34316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07" name="object 24407"/>
            <p:cNvSpPr/>
            <p:nvPr/>
          </p:nvSpPr>
          <p:spPr>
            <a:xfrm>
              <a:off x="8746214" y="34307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08" name="object 24408"/>
            <p:cNvSpPr/>
            <p:nvPr/>
          </p:nvSpPr>
          <p:spPr>
            <a:xfrm>
              <a:off x="8747145" y="343165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09" name="object 24409"/>
            <p:cNvSpPr/>
            <p:nvPr/>
          </p:nvSpPr>
          <p:spPr>
            <a:xfrm>
              <a:off x="8747145" y="34316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10" name="object 24410"/>
            <p:cNvSpPr/>
            <p:nvPr/>
          </p:nvSpPr>
          <p:spPr>
            <a:xfrm>
              <a:off x="8723876" y="3431657"/>
              <a:ext cx="24765" cy="1905"/>
            </a:xfrm>
            <a:custGeom>
              <a:avLst/>
              <a:gdLst/>
              <a:ahLst/>
              <a:cxnLst/>
              <a:rect l="l" t="t" r="r" b="b"/>
              <a:pathLst>
                <a:path w="24765" h="1904">
                  <a:moveTo>
                    <a:pt x="24199" y="930"/>
                  </a:moveTo>
                  <a:lnTo>
                    <a:pt x="24199" y="1861"/>
                  </a:lnTo>
                </a:path>
                <a:path w="24765" h="1904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11" name="object 24411"/>
            <p:cNvSpPr/>
            <p:nvPr/>
          </p:nvSpPr>
          <p:spPr>
            <a:xfrm>
              <a:off x="8722945" y="34307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12" name="object 24412"/>
            <p:cNvSpPr/>
            <p:nvPr/>
          </p:nvSpPr>
          <p:spPr>
            <a:xfrm>
              <a:off x="8722946" y="34316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13" name="object 24413"/>
            <p:cNvSpPr/>
            <p:nvPr/>
          </p:nvSpPr>
          <p:spPr>
            <a:xfrm>
              <a:off x="8724807" y="34307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14" name="object 24414"/>
            <p:cNvSpPr/>
            <p:nvPr/>
          </p:nvSpPr>
          <p:spPr>
            <a:xfrm>
              <a:off x="8724807" y="343072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415" name="object 24415"/>
          <p:cNvGrpSpPr/>
          <p:nvPr/>
        </p:nvGrpSpPr>
        <p:grpSpPr>
          <a:xfrm>
            <a:off x="8723876" y="3254816"/>
            <a:ext cx="3175" cy="1905"/>
            <a:chOff x="8723876" y="3254816"/>
            <a:chExt cx="3175" cy="1905"/>
          </a:xfrm>
        </p:grpSpPr>
        <p:sp>
          <p:nvSpPr>
            <p:cNvPr id="24416" name="object 24416"/>
            <p:cNvSpPr/>
            <p:nvPr/>
          </p:nvSpPr>
          <p:spPr>
            <a:xfrm>
              <a:off x="8725738" y="325574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17" name="object 24417"/>
            <p:cNvSpPr/>
            <p:nvPr/>
          </p:nvSpPr>
          <p:spPr>
            <a:xfrm>
              <a:off x="8724807" y="32548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18" name="object 24418"/>
            <p:cNvSpPr/>
            <p:nvPr/>
          </p:nvSpPr>
          <p:spPr>
            <a:xfrm>
              <a:off x="8724807" y="325574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0"/>
                  </a:lnTo>
                </a:path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419" name="object 24419"/>
          <p:cNvSpPr/>
          <p:nvPr/>
        </p:nvSpPr>
        <p:spPr>
          <a:xfrm>
            <a:off x="8724807" y="34307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420" name="object 24420"/>
          <p:cNvGrpSpPr/>
          <p:nvPr/>
        </p:nvGrpSpPr>
        <p:grpSpPr>
          <a:xfrm>
            <a:off x="8722945" y="3252023"/>
            <a:ext cx="26670" cy="5715"/>
            <a:chOff x="8722945" y="3252023"/>
            <a:chExt cx="26670" cy="5715"/>
          </a:xfrm>
        </p:grpSpPr>
        <p:sp>
          <p:nvSpPr>
            <p:cNvPr id="24421" name="object 24421"/>
            <p:cNvSpPr/>
            <p:nvPr/>
          </p:nvSpPr>
          <p:spPr>
            <a:xfrm>
              <a:off x="8722945" y="3255746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1861" y="0"/>
                  </a:moveTo>
                  <a:lnTo>
                    <a:pt x="930" y="0"/>
                  </a:lnTo>
                </a:path>
                <a:path w="1904" h="1270">
                  <a:moveTo>
                    <a:pt x="930" y="0"/>
                  </a:moveTo>
                  <a:lnTo>
                    <a:pt x="930" y="930"/>
                  </a:lnTo>
                </a:path>
                <a:path w="1904" h="1270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22" name="object 24422"/>
            <p:cNvSpPr/>
            <p:nvPr/>
          </p:nvSpPr>
          <p:spPr>
            <a:xfrm>
              <a:off x="8747144" y="32538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23" name="object 24423"/>
            <p:cNvSpPr/>
            <p:nvPr/>
          </p:nvSpPr>
          <p:spPr>
            <a:xfrm>
              <a:off x="8746214" y="32548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1" y="0"/>
                  </a:moveTo>
                  <a:lnTo>
                    <a:pt x="1861" y="930"/>
                  </a:lnTo>
                </a:path>
                <a:path w="1904" h="1904">
                  <a:moveTo>
                    <a:pt x="1861" y="930"/>
                  </a:moveTo>
                  <a:lnTo>
                    <a:pt x="930" y="930"/>
                  </a:lnTo>
                </a:path>
                <a:path w="1904" h="1904">
                  <a:moveTo>
                    <a:pt x="930" y="930"/>
                  </a:moveTo>
                  <a:lnTo>
                    <a:pt x="930" y="1861"/>
                  </a:lnTo>
                </a:path>
                <a:path w="1904" h="1904">
                  <a:moveTo>
                    <a:pt x="930" y="1861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24" name="object 24424"/>
            <p:cNvSpPr/>
            <p:nvPr/>
          </p:nvSpPr>
          <p:spPr>
            <a:xfrm>
              <a:off x="8745283" y="3252029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54" y="4648"/>
                  </a:moveTo>
                  <a:lnTo>
                    <a:pt x="1587" y="4000"/>
                  </a:lnTo>
                  <a:lnTo>
                    <a:pt x="927" y="3721"/>
                  </a:lnTo>
                  <a:lnTo>
                    <a:pt x="266" y="4000"/>
                  </a:lnTo>
                  <a:lnTo>
                    <a:pt x="0" y="4648"/>
                  </a:lnTo>
                  <a:lnTo>
                    <a:pt x="266" y="5308"/>
                  </a:lnTo>
                  <a:lnTo>
                    <a:pt x="927" y="5588"/>
                  </a:lnTo>
                  <a:lnTo>
                    <a:pt x="1587" y="5308"/>
                  </a:lnTo>
                  <a:lnTo>
                    <a:pt x="1854" y="4648"/>
                  </a:lnTo>
                  <a:close/>
                </a:path>
                <a:path w="1904" h="571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25" name="object 24425"/>
            <p:cNvSpPr/>
            <p:nvPr/>
          </p:nvSpPr>
          <p:spPr>
            <a:xfrm>
              <a:off x="8746214" y="325295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26" name="object 24426"/>
            <p:cNvSpPr/>
            <p:nvPr/>
          </p:nvSpPr>
          <p:spPr>
            <a:xfrm>
              <a:off x="8746214" y="32520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27" name="object 24427"/>
            <p:cNvSpPr/>
            <p:nvPr/>
          </p:nvSpPr>
          <p:spPr>
            <a:xfrm>
              <a:off x="8747145" y="325295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28" name="object 24428"/>
            <p:cNvSpPr/>
            <p:nvPr/>
          </p:nvSpPr>
          <p:spPr>
            <a:xfrm>
              <a:off x="8747144" y="32529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29" name="object 24429"/>
            <p:cNvSpPr/>
            <p:nvPr/>
          </p:nvSpPr>
          <p:spPr>
            <a:xfrm>
              <a:off x="8748075" y="325388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430" name="object 24430"/>
          <p:cNvSpPr/>
          <p:nvPr/>
        </p:nvSpPr>
        <p:spPr>
          <a:xfrm>
            <a:off x="8743422" y="3256677"/>
            <a:ext cx="1905" cy="174625"/>
          </a:xfrm>
          <a:custGeom>
            <a:avLst/>
            <a:gdLst/>
            <a:ahLst/>
            <a:cxnLst/>
            <a:rect l="l" t="t" r="r" b="b"/>
            <a:pathLst>
              <a:path w="1904" h="174625">
                <a:moveTo>
                  <a:pt x="0" y="174049"/>
                </a:moveTo>
                <a:lnTo>
                  <a:pt x="1861" y="107966"/>
                </a:lnTo>
              </a:path>
              <a:path w="1904" h="174625">
                <a:moveTo>
                  <a:pt x="1861" y="107966"/>
                </a:moveTo>
                <a:lnTo>
                  <a:pt x="1861" y="40952"/>
                </a:lnTo>
              </a:path>
              <a:path w="1904" h="174625">
                <a:moveTo>
                  <a:pt x="1861" y="4095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31" name="object 24431"/>
          <p:cNvSpPr/>
          <p:nvPr/>
        </p:nvSpPr>
        <p:spPr>
          <a:xfrm>
            <a:off x="8710846" y="3314383"/>
            <a:ext cx="1270" cy="47625"/>
          </a:xfrm>
          <a:custGeom>
            <a:avLst/>
            <a:gdLst/>
            <a:ahLst/>
            <a:cxnLst/>
            <a:rect l="l" t="t" r="r" b="b"/>
            <a:pathLst>
              <a:path w="1270" h="47625">
                <a:moveTo>
                  <a:pt x="0" y="0"/>
                </a:moveTo>
                <a:lnTo>
                  <a:pt x="930" y="9307"/>
                </a:lnTo>
              </a:path>
              <a:path w="1270" h="47625">
                <a:moveTo>
                  <a:pt x="930" y="9307"/>
                </a:moveTo>
                <a:lnTo>
                  <a:pt x="0" y="474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32" name="object 24432"/>
          <p:cNvSpPr/>
          <p:nvPr/>
        </p:nvSpPr>
        <p:spPr>
          <a:xfrm>
            <a:off x="8735976" y="3256677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744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33" name="object 24433"/>
          <p:cNvSpPr/>
          <p:nvPr/>
        </p:nvSpPr>
        <p:spPr>
          <a:xfrm>
            <a:off x="8735976" y="3430727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0" y="0"/>
                </a:moveTo>
                <a:lnTo>
                  <a:pt x="744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34" name="object 24434"/>
          <p:cNvSpPr/>
          <p:nvPr/>
        </p:nvSpPr>
        <p:spPr>
          <a:xfrm>
            <a:off x="8735976" y="3256677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0" y="0"/>
                </a:moveTo>
                <a:lnTo>
                  <a:pt x="1861" y="0"/>
                </a:lnTo>
              </a:path>
              <a:path w="7620">
                <a:moveTo>
                  <a:pt x="1861" y="0"/>
                </a:moveTo>
                <a:lnTo>
                  <a:pt x="4653" y="0"/>
                </a:lnTo>
              </a:path>
              <a:path w="7620">
                <a:moveTo>
                  <a:pt x="4653" y="0"/>
                </a:moveTo>
                <a:lnTo>
                  <a:pt x="744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35" name="object 24435"/>
          <p:cNvSpPr/>
          <p:nvPr/>
        </p:nvSpPr>
        <p:spPr>
          <a:xfrm>
            <a:off x="8735976" y="3430727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7445" y="0"/>
                </a:moveTo>
                <a:lnTo>
                  <a:pt x="4653" y="0"/>
                </a:lnTo>
              </a:path>
              <a:path w="7620">
                <a:moveTo>
                  <a:pt x="4653" y="0"/>
                </a:moveTo>
                <a:lnTo>
                  <a:pt x="1861" y="0"/>
                </a:lnTo>
              </a:path>
              <a:path w="7620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436" name="object 24436"/>
          <p:cNvGrpSpPr/>
          <p:nvPr/>
        </p:nvGrpSpPr>
        <p:grpSpPr>
          <a:xfrm>
            <a:off x="8741560" y="3255747"/>
            <a:ext cx="3175" cy="34925"/>
            <a:chOff x="8741560" y="3255747"/>
            <a:chExt cx="3175" cy="34925"/>
          </a:xfrm>
        </p:grpSpPr>
        <p:sp>
          <p:nvSpPr>
            <p:cNvPr id="24437" name="object 24437"/>
            <p:cNvSpPr/>
            <p:nvPr/>
          </p:nvSpPr>
          <p:spPr>
            <a:xfrm>
              <a:off x="8742489" y="32557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38" name="object 24438"/>
            <p:cNvSpPr/>
            <p:nvPr/>
          </p:nvSpPr>
          <p:spPr>
            <a:xfrm>
              <a:off x="8742491" y="325667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0"/>
                  </a:lnTo>
                </a:path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39" name="object 24439"/>
            <p:cNvSpPr/>
            <p:nvPr/>
          </p:nvSpPr>
          <p:spPr>
            <a:xfrm>
              <a:off x="8741549" y="3256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40" name="object 24440"/>
            <p:cNvSpPr/>
            <p:nvPr/>
          </p:nvSpPr>
          <p:spPr>
            <a:xfrm>
              <a:off x="8742491" y="3257608"/>
              <a:ext cx="0" cy="33020"/>
            </a:xfrm>
            <a:custGeom>
              <a:avLst/>
              <a:gdLst/>
              <a:ahLst/>
              <a:cxnLst/>
              <a:rect l="l" t="t" r="r" b="b"/>
              <a:pathLst>
                <a:path h="33020">
                  <a:moveTo>
                    <a:pt x="0" y="0"/>
                  </a:moveTo>
                  <a:lnTo>
                    <a:pt x="0" y="930"/>
                  </a:lnTo>
                </a:path>
                <a:path h="33020">
                  <a:moveTo>
                    <a:pt x="0" y="930"/>
                  </a:moveTo>
                  <a:lnTo>
                    <a:pt x="0" y="16753"/>
                  </a:lnTo>
                </a:path>
                <a:path h="33020">
                  <a:moveTo>
                    <a:pt x="0" y="16753"/>
                  </a:moveTo>
                  <a:lnTo>
                    <a:pt x="0" y="325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441" name="object 24441"/>
          <p:cNvGrpSpPr/>
          <p:nvPr/>
        </p:nvGrpSpPr>
        <p:grpSpPr>
          <a:xfrm>
            <a:off x="8741560" y="3398151"/>
            <a:ext cx="3175" cy="33655"/>
            <a:chOff x="8741560" y="3398151"/>
            <a:chExt cx="3175" cy="33655"/>
          </a:xfrm>
        </p:grpSpPr>
        <p:sp>
          <p:nvSpPr>
            <p:cNvPr id="24442" name="object 24442"/>
            <p:cNvSpPr/>
            <p:nvPr/>
          </p:nvSpPr>
          <p:spPr>
            <a:xfrm>
              <a:off x="8742491" y="3398151"/>
              <a:ext cx="0" cy="31750"/>
            </a:xfrm>
            <a:custGeom>
              <a:avLst/>
              <a:gdLst/>
              <a:ahLst/>
              <a:cxnLst/>
              <a:rect l="l" t="t" r="r" b="b"/>
              <a:pathLst>
                <a:path h="31750">
                  <a:moveTo>
                    <a:pt x="0" y="0"/>
                  </a:moveTo>
                  <a:lnTo>
                    <a:pt x="0" y="15822"/>
                  </a:lnTo>
                </a:path>
                <a:path h="31750">
                  <a:moveTo>
                    <a:pt x="0" y="15822"/>
                  </a:moveTo>
                  <a:lnTo>
                    <a:pt x="0" y="316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43" name="object 24443"/>
            <p:cNvSpPr/>
            <p:nvPr/>
          </p:nvSpPr>
          <p:spPr>
            <a:xfrm>
              <a:off x="8741560" y="34288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44" name="object 24444"/>
            <p:cNvSpPr/>
            <p:nvPr/>
          </p:nvSpPr>
          <p:spPr>
            <a:xfrm>
              <a:off x="8742491" y="34297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45" name="object 24445"/>
            <p:cNvSpPr/>
            <p:nvPr/>
          </p:nvSpPr>
          <p:spPr>
            <a:xfrm>
              <a:off x="8741549" y="34298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46" name="object 24446"/>
            <p:cNvSpPr/>
            <p:nvPr/>
          </p:nvSpPr>
          <p:spPr>
            <a:xfrm>
              <a:off x="8742491" y="34307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47" name="object 24447"/>
            <p:cNvSpPr/>
            <p:nvPr/>
          </p:nvSpPr>
          <p:spPr>
            <a:xfrm>
              <a:off x="8742489" y="34298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448" name="object 24448"/>
          <p:cNvGrpSpPr/>
          <p:nvPr/>
        </p:nvGrpSpPr>
        <p:grpSpPr>
          <a:xfrm>
            <a:off x="8602879" y="3249231"/>
            <a:ext cx="146685" cy="189230"/>
            <a:chOff x="8602879" y="3249231"/>
            <a:chExt cx="146685" cy="189230"/>
          </a:xfrm>
        </p:grpSpPr>
        <p:sp>
          <p:nvSpPr>
            <p:cNvPr id="24449" name="object 24449"/>
            <p:cNvSpPr/>
            <p:nvPr/>
          </p:nvSpPr>
          <p:spPr>
            <a:xfrm>
              <a:off x="8742491" y="3290184"/>
              <a:ext cx="0" cy="108585"/>
            </a:xfrm>
            <a:custGeom>
              <a:avLst/>
              <a:gdLst/>
              <a:ahLst/>
              <a:cxnLst/>
              <a:rect l="l" t="t" r="r" b="b"/>
              <a:pathLst>
                <a:path h="108585">
                  <a:moveTo>
                    <a:pt x="0" y="0"/>
                  </a:moveTo>
                  <a:lnTo>
                    <a:pt x="0" y="14891"/>
                  </a:lnTo>
                </a:path>
                <a:path h="108585">
                  <a:moveTo>
                    <a:pt x="0" y="14891"/>
                  </a:moveTo>
                  <a:lnTo>
                    <a:pt x="0" y="30714"/>
                  </a:lnTo>
                </a:path>
                <a:path h="108585">
                  <a:moveTo>
                    <a:pt x="0" y="30714"/>
                  </a:moveTo>
                  <a:lnTo>
                    <a:pt x="0" y="45606"/>
                  </a:lnTo>
                </a:path>
                <a:path h="108585">
                  <a:moveTo>
                    <a:pt x="0" y="45606"/>
                  </a:moveTo>
                  <a:lnTo>
                    <a:pt x="0" y="61429"/>
                  </a:lnTo>
                </a:path>
                <a:path h="108585">
                  <a:moveTo>
                    <a:pt x="0" y="61429"/>
                  </a:moveTo>
                  <a:lnTo>
                    <a:pt x="0" y="77251"/>
                  </a:lnTo>
                </a:path>
                <a:path h="108585">
                  <a:moveTo>
                    <a:pt x="0" y="77251"/>
                  </a:moveTo>
                  <a:lnTo>
                    <a:pt x="0" y="92143"/>
                  </a:lnTo>
                </a:path>
                <a:path h="108585">
                  <a:moveTo>
                    <a:pt x="0" y="92143"/>
                  </a:moveTo>
                  <a:lnTo>
                    <a:pt x="0" y="10796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50" name="object 24450"/>
            <p:cNvSpPr/>
            <p:nvPr/>
          </p:nvSpPr>
          <p:spPr>
            <a:xfrm>
              <a:off x="8735974" y="34298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51" name="object 24451"/>
            <p:cNvSpPr/>
            <p:nvPr/>
          </p:nvSpPr>
          <p:spPr>
            <a:xfrm>
              <a:off x="8736907" y="34297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52" name="object 24452"/>
            <p:cNvSpPr/>
            <p:nvPr/>
          </p:nvSpPr>
          <p:spPr>
            <a:xfrm>
              <a:off x="8735974" y="3428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53" name="object 24453"/>
            <p:cNvSpPr/>
            <p:nvPr/>
          </p:nvSpPr>
          <p:spPr>
            <a:xfrm>
              <a:off x="8736907" y="3257608"/>
              <a:ext cx="3175" cy="172720"/>
            </a:xfrm>
            <a:custGeom>
              <a:avLst/>
              <a:gdLst/>
              <a:ahLst/>
              <a:cxnLst/>
              <a:rect l="l" t="t" r="r" b="b"/>
              <a:pathLst>
                <a:path w="3175" h="172720">
                  <a:moveTo>
                    <a:pt x="0" y="172187"/>
                  </a:moveTo>
                  <a:lnTo>
                    <a:pt x="930" y="154503"/>
                  </a:lnTo>
                </a:path>
                <a:path w="3175" h="172720">
                  <a:moveTo>
                    <a:pt x="930" y="154503"/>
                  </a:moveTo>
                  <a:lnTo>
                    <a:pt x="1861" y="137750"/>
                  </a:lnTo>
                </a:path>
                <a:path w="3175" h="172720">
                  <a:moveTo>
                    <a:pt x="1861" y="137750"/>
                  </a:moveTo>
                  <a:lnTo>
                    <a:pt x="2792" y="120996"/>
                  </a:lnTo>
                </a:path>
                <a:path w="3175" h="172720">
                  <a:moveTo>
                    <a:pt x="2792" y="120996"/>
                  </a:moveTo>
                  <a:lnTo>
                    <a:pt x="2792" y="103312"/>
                  </a:lnTo>
                </a:path>
                <a:path w="3175" h="172720">
                  <a:moveTo>
                    <a:pt x="2792" y="103312"/>
                  </a:moveTo>
                  <a:lnTo>
                    <a:pt x="2792" y="86559"/>
                  </a:lnTo>
                </a:path>
                <a:path w="3175" h="172720">
                  <a:moveTo>
                    <a:pt x="2792" y="86559"/>
                  </a:moveTo>
                  <a:lnTo>
                    <a:pt x="2792" y="68875"/>
                  </a:lnTo>
                </a:path>
                <a:path w="3175" h="172720">
                  <a:moveTo>
                    <a:pt x="2792" y="68875"/>
                  </a:moveTo>
                  <a:lnTo>
                    <a:pt x="2792" y="52121"/>
                  </a:lnTo>
                </a:path>
                <a:path w="3175" h="172720">
                  <a:moveTo>
                    <a:pt x="2792" y="52121"/>
                  </a:moveTo>
                  <a:lnTo>
                    <a:pt x="1861" y="34437"/>
                  </a:lnTo>
                </a:path>
                <a:path w="3175" h="172720">
                  <a:moveTo>
                    <a:pt x="1861" y="34437"/>
                  </a:moveTo>
                  <a:lnTo>
                    <a:pt x="930" y="17684"/>
                  </a:lnTo>
                </a:path>
                <a:path w="3175" h="172720">
                  <a:moveTo>
                    <a:pt x="930" y="17684"/>
                  </a:moveTo>
                  <a:lnTo>
                    <a:pt x="0" y="930"/>
                  </a:lnTo>
                </a:path>
                <a:path w="3175" h="17272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54" name="object 24454"/>
            <p:cNvSpPr/>
            <p:nvPr/>
          </p:nvSpPr>
          <p:spPr>
            <a:xfrm>
              <a:off x="8735974" y="3256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55" name="object 24455"/>
            <p:cNvSpPr/>
            <p:nvPr/>
          </p:nvSpPr>
          <p:spPr>
            <a:xfrm>
              <a:off x="8736907" y="32566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56" name="object 24456"/>
            <p:cNvSpPr/>
            <p:nvPr/>
          </p:nvSpPr>
          <p:spPr>
            <a:xfrm>
              <a:off x="8735976" y="32557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57" name="object 24457"/>
            <p:cNvSpPr/>
            <p:nvPr/>
          </p:nvSpPr>
          <p:spPr>
            <a:xfrm>
              <a:off x="8735976" y="32566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58" name="object 24458"/>
            <p:cNvSpPr/>
            <p:nvPr/>
          </p:nvSpPr>
          <p:spPr>
            <a:xfrm>
              <a:off x="8735035" y="32557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59" name="object 24459"/>
            <p:cNvSpPr/>
            <p:nvPr/>
          </p:nvSpPr>
          <p:spPr>
            <a:xfrm>
              <a:off x="8711777" y="3256677"/>
              <a:ext cx="24765" cy="174625"/>
            </a:xfrm>
            <a:custGeom>
              <a:avLst/>
              <a:gdLst/>
              <a:ahLst/>
              <a:cxnLst/>
              <a:rect l="l" t="t" r="r" b="b"/>
              <a:pathLst>
                <a:path w="24765" h="174625">
                  <a:moveTo>
                    <a:pt x="24199" y="0"/>
                  </a:moveTo>
                  <a:lnTo>
                    <a:pt x="18614" y="0"/>
                  </a:lnTo>
                </a:path>
                <a:path w="24765" h="174625">
                  <a:moveTo>
                    <a:pt x="18614" y="0"/>
                  </a:moveTo>
                  <a:lnTo>
                    <a:pt x="13961" y="0"/>
                  </a:lnTo>
                </a:path>
                <a:path w="24765" h="174625">
                  <a:moveTo>
                    <a:pt x="13961" y="0"/>
                  </a:moveTo>
                  <a:lnTo>
                    <a:pt x="10238" y="0"/>
                  </a:lnTo>
                </a:path>
                <a:path w="24765" h="174625">
                  <a:moveTo>
                    <a:pt x="10238" y="0"/>
                  </a:moveTo>
                  <a:lnTo>
                    <a:pt x="6515" y="0"/>
                  </a:lnTo>
                </a:path>
                <a:path w="24765" h="174625">
                  <a:moveTo>
                    <a:pt x="6515" y="0"/>
                  </a:moveTo>
                  <a:lnTo>
                    <a:pt x="2792" y="0"/>
                  </a:lnTo>
                </a:path>
                <a:path w="24765" h="174625">
                  <a:moveTo>
                    <a:pt x="2792" y="0"/>
                  </a:moveTo>
                  <a:lnTo>
                    <a:pt x="930" y="0"/>
                  </a:lnTo>
                </a:path>
                <a:path w="24765" h="174625">
                  <a:moveTo>
                    <a:pt x="930" y="0"/>
                  </a:moveTo>
                  <a:lnTo>
                    <a:pt x="0" y="0"/>
                  </a:lnTo>
                </a:path>
                <a:path w="24765" h="174625">
                  <a:moveTo>
                    <a:pt x="0" y="174049"/>
                  </a:moveTo>
                  <a:lnTo>
                    <a:pt x="930" y="174049"/>
                  </a:lnTo>
                </a:path>
                <a:path w="24765" h="174625">
                  <a:moveTo>
                    <a:pt x="930" y="174049"/>
                  </a:moveTo>
                  <a:lnTo>
                    <a:pt x="2792" y="174049"/>
                  </a:lnTo>
                </a:path>
                <a:path w="24765" h="174625">
                  <a:moveTo>
                    <a:pt x="2792" y="174049"/>
                  </a:moveTo>
                  <a:lnTo>
                    <a:pt x="6515" y="174049"/>
                  </a:lnTo>
                </a:path>
                <a:path w="24765" h="174625">
                  <a:moveTo>
                    <a:pt x="6515" y="174049"/>
                  </a:moveTo>
                  <a:lnTo>
                    <a:pt x="10238" y="174049"/>
                  </a:lnTo>
                </a:path>
                <a:path w="24765" h="174625">
                  <a:moveTo>
                    <a:pt x="10238" y="174049"/>
                  </a:moveTo>
                  <a:lnTo>
                    <a:pt x="13961" y="174049"/>
                  </a:lnTo>
                </a:path>
                <a:path w="24765" h="174625">
                  <a:moveTo>
                    <a:pt x="13961" y="174049"/>
                  </a:moveTo>
                  <a:lnTo>
                    <a:pt x="18614" y="174049"/>
                  </a:lnTo>
                </a:path>
                <a:path w="24765" h="174625">
                  <a:moveTo>
                    <a:pt x="18614" y="174049"/>
                  </a:moveTo>
                  <a:lnTo>
                    <a:pt x="24199" y="17404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60" name="object 24460"/>
            <p:cNvSpPr/>
            <p:nvPr/>
          </p:nvSpPr>
          <p:spPr>
            <a:xfrm>
              <a:off x="8735035" y="34298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61" name="object 24461"/>
            <p:cNvSpPr/>
            <p:nvPr/>
          </p:nvSpPr>
          <p:spPr>
            <a:xfrm>
              <a:off x="8606602" y="3428865"/>
              <a:ext cx="141605" cy="8890"/>
            </a:xfrm>
            <a:custGeom>
              <a:avLst/>
              <a:gdLst/>
              <a:ahLst/>
              <a:cxnLst/>
              <a:rect l="l" t="t" r="r" b="b"/>
              <a:pathLst>
                <a:path w="141604" h="8889">
                  <a:moveTo>
                    <a:pt x="129373" y="1861"/>
                  </a:moveTo>
                  <a:lnTo>
                    <a:pt x="130304" y="1861"/>
                  </a:lnTo>
                </a:path>
                <a:path w="141604" h="8889">
                  <a:moveTo>
                    <a:pt x="141473" y="4653"/>
                  </a:moveTo>
                  <a:lnTo>
                    <a:pt x="140542" y="2792"/>
                  </a:lnTo>
                </a:path>
                <a:path w="141604" h="8889">
                  <a:moveTo>
                    <a:pt x="140542" y="2792"/>
                  </a:moveTo>
                  <a:lnTo>
                    <a:pt x="139611" y="2792"/>
                  </a:lnTo>
                </a:path>
                <a:path w="141604" h="8889">
                  <a:moveTo>
                    <a:pt x="139611" y="6515"/>
                  </a:moveTo>
                  <a:lnTo>
                    <a:pt x="141473" y="5584"/>
                  </a:lnTo>
                </a:path>
                <a:path w="141604" h="8889">
                  <a:moveTo>
                    <a:pt x="141473" y="5584"/>
                  </a:moveTo>
                  <a:lnTo>
                    <a:pt x="141473" y="4653"/>
                  </a:lnTo>
                </a:path>
                <a:path w="141604" h="8889">
                  <a:moveTo>
                    <a:pt x="92143" y="8376"/>
                  </a:moveTo>
                  <a:lnTo>
                    <a:pt x="98659" y="8376"/>
                  </a:lnTo>
                </a:path>
                <a:path w="141604" h="8889">
                  <a:moveTo>
                    <a:pt x="98659" y="8376"/>
                  </a:moveTo>
                  <a:lnTo>
                    <a:pt x="103312" y="8376"/>
                  </a:lnTo>
                </a:path>
                <a:path w="141604" h="8889">
                  <a:moveTo>
                    <a:pt x="103312" y="8376"/>
                  </a:moveTo>
                  <a:lnTo>
                    <a:pt x="104243" y="8376"/>
                  </a:lnTo>
                </a:path>
                <a:path w="141604" h="8889">
                  <a:moveTo>
                    <a:pt x="104243" y="0"/>
                  </a:moveTo>
                  <a:lnTo>
                    <a:pt x="99589" y="0"/>
                  </a:lnTo>
                </a:path>
                <a:path w="141604" h="8889">
                  <a:moveTo>
                    <a:pt x="99589" y="0"/>
                  </a:moveTo>
                  <a:lnTo>
                    <a:pt x="94005" y="0"/>
                  </a:lnTo>
                </a:path>
                <a:path w="141604" h="8889">
                  <a:moveTo>
                    <a:pt x="94005" y="0"/>
                  </a:moveTo>
                  <a:lnTo>
                    <a:pt x="92143" y="0"/>
                  </a:lnTo>
                </a:path>
                <a:path w="141604" h="8889">
                  <a:moveTo>
                    <a:pt x="12099" y="8376"/>
                  </a:moveTo>
                  <a:lnTo>
                    <a:pt x="92143" y="8376"/>
                  </a:lnTo>
                </a:path>
                <a:path w="141604" h="8889">
                  <a:moveTo>
                    <a:pt x="92143" y="0"/>
                  </a:moveTo>
                  <a:lnTo>
                    <a:pt x="12099" y="0"/>
                  </a:lnTo>
                </a:path>
                <a:path w="141604" h="8889">
                  <a:moveTo>
                    <a:pt x="0" y="8376"/>
                  </a:moveTo>
                  <a:lnTo>
                    <a:pt x="3722" y="8376"/>
                  </a:lnTo>
                </a:path>
                <a:path w="141604" h="8889">
                  <a:moveTo>
                    <a:pt x="3722" y="8376"/>
                  </a:moveTo>
                  <a:lnTo>
                    <a:pt x="10238" y="8376"/>
                  </a:lnTo>
                </a:path>
                <a:path w="141604" h="8889">
                  <a:moveTo>
                    <a:pt x="10238" y="8376"/>
                  </a:moveTo>
                  <a:lnTo>
                    <a:pt x="12099" y="8376"/>
                  </a:lnTo>
                </a:path>
                <a:path w="141604" h="8889">
                  <a:moveTo>
                    <a:pt x="12099" y="0"/>
                  </a:moveTo>
                  <a:lnTo>
                    <a:pt x="5584" y="0"/>
                  </a:lnTo>
                </a:path>
                <a:path w="141604" h="8889">
                  <a:moveTo>
                    <a:pt x="5584" y="0"/>
                  </a:moveTo>
                  <a:lnTo>
                    <a:pt x="930" y="0"/>
                  </a:lnTo>
                </a:path>
                <a:path w="141604" h="888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62" name="object 24462"/>
            <p:cNvSpPr/>
            <p:nvPr/>
          </p:nvSpPr>
          <p:spPr>
            <a:xfrm>
              <a:off x="8709914" y="34279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63" name="object 24463"/>
            <p:cNvSpPr/>
            <p:nvPr/>
          </p:nvSpPr>
          <p:spPr>
            <a:xfrm>
              <a:off x="8710846" y="34288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64" name="object 24464"/>
            <p:cNvSpPr/>
            <p:nvPr/>
          </p:nvSpPr>
          <p:spPr>
            <a:xfrm>
              <a:off x="8710846" y="34279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65" name="object 24465"/>
            <p:cNvSpPr/>
            <p:nvPr/>
          </p:nvSpPr>
          <p:spPr>
            <a:xfrm>
              <a:off x="8711777" y="3428865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930"/>
                  </a:lnTo>
                </a:path>
                <a:path h="8889">
                  <a:moveTo>
                    <a:pt x="0" y="930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66" name="object 24466"/>
            <p:cNvSpPr/>
            <p:nvPr/>
          </p:nvSpPr>
          <p:spPr>
            <a:xfrm>
              <a:off x="8710841" y="34363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67" name="object 24467"/>
            <p:cNvSpPr/>
            <p:nvPr/>
          </p:nvSpPr>
          <p:spPr>
            <a:xfrm>
              <a:off x="8710846" y="343724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68" name="object 24468"/>
            <p:cNvSpPr/>
            <p:nvPr/>
          </p:nvSpPr>
          <p:spPr>
            <a:xfrm>
              <a:off x="8605660" y="3436318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  <a:path w="106679" h="1904">
                  <a:moveTo>
                    <a:pt x="106108" y="927"/>
                  </a:moveTo>
                  <a:lnTo>
                    <a:pt x="105841" y="266"/>
                  </a:lnTo>
                  <a:lnTo>
                    <a:pt x="105181" y="0"/>
                  </a:lnTo>
                  <a:lnTo>
                    <a:pt x="104521" y="266"/>
                  </a:lnTo>
                  <a:lnTo>
                    <a:pt x="104254" y="927"/>
                  </a:lnTo>
                  <a:lnTo>
                    <a:pt x="104521" y="1587"/>
                  </a:lnTo>
                  <a:lnTo>
                    <a:pt x="105181" y="1854"/>
                  </a:lnTo>
                  <a:lnTo>
                    <a:pt x="105841" y="1587"/>
                  </a:lnTo>
                  <a:lnTo>
                    <a:pt x="106108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69" name="object 24469"/>
            <p:cNvSpPr/>
            <p:nvPr/>
          </p:nvSpPr>
          <p:spPr>
            <a:xfrm>
              <a:off x="8605672" y="343724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70" name="object 24470"/>
            <p:cNvSpPr/>
            <p:nvPr/>
          </p:nvSpPr>
          <p:spPr>
            <a:xfrm>
              <a:off x="8604733" y="34363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71" name="object 24471"/>
            <p:cNvSpPr/>
            <p:nvPr/>
          </p:nvSpPr>
          <p:spPr>
            <a:xfrm>
              <a:off x="8605672" y="3428865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76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930"/>
                  </a:lnTo>
                </a:path>
                <a:path h="888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72" name="object 24472"/>
            <p:cNvSpPr/>
            <p:nvPr/>
          </p:nvSpPr>
          <p:spPr>
            <a:xfrm>
              <a:off x="8604733" y="34279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73" name="object 24473"/>
            <p:cNvSpPr/>
            <p:nvPr/>
          </p:nvSpPr>
          <p:spPr>
            <a:xfrm>
              <a:off x="8605672" y="34288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74" name="object 24474"/>
            <p:cNvSpPr/>
            <p:nvPr/>
          </p:nvSpPr>
          <p:spPr>
            <a:xfrm>
              <a:off x="8605660" y="34279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75" name="object 24475"/>
            <p:cNvSpPr/>
            <p:nvPr/>
          </p:nvSpPr>
          <p:spPr>
            <a:xfrm>
              <a:off x="8606602" y="3250162"/>
              <a:ext cx="141605" cy="8890"/>
            </a:xfrm>
            <a:custGeom>
              <a:avLst/>
              <a:gdLst/>
              <a:ahLst/>
              <a:cxnLst/>
              <a:rect l="l" t="t" r="r" b="b"/>
              <a:pathLst>
                <a:path w="141604" h="8889">
                  <a:moveTo>
                    <a:pt x="139611" y="6515"/>
                  </a:moveTo>
                  <a:lnTo>
                    <a:pt x="141473" y="5584"/>
                  </a:lnTo>
                </a:path>
                <a:path w="141604" h="8889">
                  <a:moveTo>
                    <a:pt x="141473" y="5584"/>
                  </a:moveTo>
                  <a:lnTo>
                    <a:pt x="141473" y="4653"/>
                  </a:lnTo>
                </a:path>
                <a:path w="141604" h="8889">
                  <a:moveTo>
                    <a:pt x="141473" y="4653"/>
                  </a:moveTo>
                  <a:lnTo>
                    <a:pt x="140542" y="2792"/>
                  </a:lnTo>
                </a:path>
                <a:path w="141604" h="8889">
                  <a:moveTo>
                    <a:pt x="140542" y="2792"/>
                  </a:moveTo>
                  <a:lnTo>
                    <a:pt x="139611" y="2792"/>
                  </a:lnTo>
                </a:path>
                <a:path w="141604" h="8889">
                  <a:moveTo>
                    <a:pt x="104243" y="0"/>
                  </a:moveTo>
                  <a:lnTo>
                    <a:pt x="99589" y="0"/>
                  </a:lnTo>
                </a:path>
                <a:path w="141604" h="8889">
                  <a:moveTo>
                    <a:pt x="99589" y="0"/>
                  </a:moveTo>
                  <a:lnTo>
                    <a:pt x="94005" y="0"/>
                  </a:lnTo>
                </a:path>
                <a:path w="141604" h="8889">
                  <a:moveTo>
                    <a:pt x="94005" y="0"/>
                  </a:moveTo>
                  <a:lnTo>
                    <a:pt x="92143" y="0"/>
                  </a:lnTo>
                </a:path>
                <a:path w="141604" h="8889">
                  <a:moveTo>
                    <a:pt x="92143" y="8376"/>
                  </a:moveTo>
                  <a:lnTo>
                    <a:pt x="98659" y="8376"/>
                  </a:lnTo>
                </a:path>
                <a:path w="141604" h="8889">
                  <a:moveTo>
                    <a:pt x="98659" y="8376"/>
                  </a:moveTo>
                  <a:lnTo>
                    <a:pt x="103312" y="8376"/>
                  </a:lnTo>
                </a:path>
                <a:path w="141604" h="8889">
                  <a:moveTo>
                    <a:pt x="103312" y="8376"/>
                  </a:moveTo>
                  <a:lnTo>
                    <a:pt x="104243" y="8376"/>
                  </a:lnTo>
                </a:path>
                <a:path w="141604" h="8889">
                  <a:moveTo>
                    <a:pt x="92143" y="0"/>
                  </a:moveTo>
                  <a:lnTo>
                    <a:pt x="12099" y="0"/>
                  </a:lnTo>
                </a:path>
                <a:path w="141604" h="8889">
                  <a:moveTo>
                    <a:pt x="12099" y="8376"/>
                  </a:moveTo>
                  <a:lnTo>
                    <a:pt x="92143" y="8376"/>
                  </a:lnTo>
                </a:path>
                <a:path w="141604" h="8889">
                  <a:moveTo>
                    <a:pt x="12099" y="0"/>
                  </a:moveTo>
                  <a:lnTo>
                    <a:pt x="5584" y="0"/>
                  </a:lnTo>
                </a:path>
                <a:path w="141604" h="8889">
                  <a:moveTo>
                    <a:pt x="5584" y="0"/>
                  </a:moveTo>
                  <a:lnTo>
                    <a:pt x="930" y="0"/>
                  </a:lnTo>
                </a:path>
                <a:path w="141604" h="8889">
                  <a:moveTo>
                    <a:pt x="930" y="0"/>
                  </a:moveTo>
                  <a:lnTo>
                    <a:pt x="0" y="0"/>
                  </a:lnTo>
                </a:path>
                <a:path w="141604" h="8889">
                  <a:moveTo>
                    <a:pt x="0" y="8376"/>
                  </a:moveTo>
                  <a:lnTo>
                    <a:pt x="3722" y="8376"/>
                  </a:lnTo>
                </a:path>
                <a:path w="141604" h="8889">
                  <a:moveTo>
                    <a:pt x="3722" y="8376"/>
                  </a:moveTo>
                  <a:lnTo>
                    <a:pt x="10238" y="8376"/>
                  </a:lnTo>
                </a:path>
                <a:path w="141604" h="8889">
                  <a:moveTo>
                    <a:pt x="10238" y="8376"/>
                  </a:moveTo>
                  <a:lnTo>
                    <a:pt x="12099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76" name="object 24476"/>
            <p:cNvSpPr/>
            <p:nvPr/>
          </p:nvSpPr>
          <p:spPr>
            <a:xfrm>
              <a:off x="8709914" y="32492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77" name="object 24477"/>
            <p:cNvSpPr/>
            <p:nvPr/>
          </p:nvSpPr>
          <p:spPr>
            <a:xfrm>
              <a:off x="8710846" y="32501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78" name="object 24478"/>
            <p:cNvSpPr/>
            <p:nvPr/>
          </p:nvSpPr>
          <p:spPr>
            <a:xfrm>
              <a:off x="8710846" y="32492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79" name="object 24479"/>
            <p:cNvSpPr/>
            <p:nvPr/>
          </p:nvSpPr>
          <p:spPr>
            <a:xfrm>
              <a:off x="8711777" y="3250162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930"/>
                  </a:lnTo>
                </a:path>
                <a:path h="8889">
                  <a:moveTo>
                    <a:pt x="0" y="930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80" name="object 24480"/>
            <p:cNvSpPr/>
            <p:nvPr/>
          </p:nvSpPr>
          <p:spPr>
            <a:xfrm>
              <a:off x="8710841" y="3257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81" name="object 24481"/>
            <p:cNvSpPr/>
            <p:nvPr/>
          </p:nvSpPr>
          <p:spPr>
            <a:xfrm>
              <a:off x="8710846" y="325853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82" name="object 24482"/>
            <p:cNvSpPr/>
            <p:nvPr/>
          </p:nvSpPr>
          <p:spPr>
            <a:xfrm>
              <a:off x="8605660" y="3257617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  <a:path w="106679" h="1904">
                  <a:moveTo>
                    <a:pt x="106108" y="927"/>
                  </a:moveTo>
                  <a:lnTo>
                    <a:pt x="105841" y="266"/>
                  </a:lnTo>
                  <a:lnTo>
                    <a:pt x="105181" y="0"/>
                  </a:lnTo>
                  <a:lnTo>
                    <a:pt x="104521" y="266"/>
                  </a:lnTo>
                  <a:lnTo>
                    <a:pt x="104254" y="927"/>
                  </a:lnTo>
                  <a:lnTo>
                    <a:pt x="104521" y="1587"/>
                  </a:lnTo>
                  <a:lnTo>
                    <a:pt x="105181" y="1854"/>
                  </a:lnTo>
                  <a:lnTo>
                    <a:pt x="105841" y="1587"/>
                  </a:lnTo>
                  <a:lnTo>
                    <a:pt x="106108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83" name="object 24483"/>
            <p:cNvSpPr/>
            <p:nvPr/>
          </p:nvSpPr>
          <p:spPr>
            <a:xfrm>
              <a:off x="8605672" y="325853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84" name="object 24484"/>
            <p:cNvSpPr/>
            <p:nvPr/>
          </p:nvSpPr>
          <p:spPr>
            <a:xfrm>
              <a:off x="8604733" y="3257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85" name="object 24485"/>
            <p:cNvSpPr/>
            <p:nvPr/>
          </p:nvSpPr>
          <p:spPr>
            <a:xfrm>
              <a:off x="8605672" y="3250162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76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930"/>
                  </a:lnTo>
                </a:path>
                <a:path h="888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86" name="object 24486"/>
            <p:cNvSpPr/>
            <p:nvPr/>
          </p:nvSpPr>
          <p:spPr>
            <a:xfrm>
              <a:off x="8604733" y="32492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87" name="object 24487"/>
            <p:cNvSpPr/>
            <p:nvPr/>
          </p:nvSpPr>
          <p:spPr>
            <a:xfrm>
              <a:off x="8605672" y="32501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88" name="object 24488"/>
            <p:cNvSpPr/>
            <p:nvPr/>
          </p:nvSpPr>
          <p:spPr>
            <a:xfrm>
              <a:off x="8605660" y="32492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89" name="object 24489"/>
            <p:cNvSpPr/>
            <p:nvPr/>
          </p:nvSpPr>
          <p:spPr>
            <a:xfrm>
              <a:off x="8603810" y="3256677"/>
              <a:ext cx="107314" cy="174625"/>
            </a:xfrm>
            <a:custGeom>
              <a:avLst/>
              <a:gdLst/>
              <a:ahLst/>
              <a:cxnLst/>
              <a:rect l="l" t="t" r="r" b="b"/>
              <a:pathLst>
                <a:path w="107315" h="174625">
                  <a:moveTo>
                    <a:pt x="0" y="0"/>
                  </a:moveTo>
                  <a:lnTo>
                    <a:pt x="0" y="174049"/>
                  </a:lnTo>
                </a:path>
                <a:path w="107315" h="174625">
                  <a:moveTo>
                    <a:pt x="107035" y="173118"/>
                  </a:moveTo>
                  <a:lnTo>
                    <a:pt x="107035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90" name="object 24490"/>
            <p:cNvSpPr/>
            <p:nvPr/>
          </p:nvSpPr>
          <p:spPr>
            <a:xfrm>
              <a:off x="8602878" y="32557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91" name="object 24491"/>
            <p:cNvSpPr/>
            <p:nvPr/>
          </p:nvSpPr>
          <p:spPr>
            <a:xfrm>
              <a:off x="8603810" y="32566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92" name="object 24492"/>
            <p:cNvSpPr/>
            <p:nvPr/>
          </p:nvSpPr>
          <p:spPr>
            <a:xfrm>
              <a:off x="8603805" y="3255750"/>
              <a:ext cx="1905" cy="176530"/>
            </a:xfrm>
            <a:custGeom>
              <a:avLst/>
              <a:gdLst/>
              <a:ahLst/>
              <a:cxnLst/>
              <a:rect l="l" t="t" r="r" b="b"/>
              <a:pathLst>
                <a:path w="1904" h="176529">
                  <a:moveTo>
                    <a:pt x="1854" y="174980"/>
                  </a:moveTo>
                  <a:lnTo>
                    <a:pt x="1587" y="174320"/>
                  </a:lnTo>
                  <a:lnTo>
                    <a:pt x="927" y="174053"/>
                  </a:lnTo>
                  <a:lnTo>
                    <a:pt x="266" y="174320"/>
                  </a:lnTo>
                  <a:lnTo>
                    <a:pt x="0" y="174980"/>
                  </a:lnTo>
                  <a:lnTo>
                    <a:pt x="266" y="175641"/>
                  </a:lnTo>
                  <a:lnTo>
                    <a:pt x="927" y="175907"/>
                  </a:lnTo>
                  <a:lnTo>
                    <a:pt x="1587" y="175641"/>
                  </a:lnTo>
                  <a:lnTo>
                    <a:pt x="1854" y="174980"/>
                  </a:lnTo>
                  <a:close/>
                </a:path>
                <a:path w="1904" h="176529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93" name="object 24493"/>
            <p:cNvSpPr/>
            <p:nvPr/>
          </p:nvSpPr>
          <p:spPr>
            <a:xfrm>
              <a:off x="8603810" y="34307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94" name="object 24494"/>
            <p:cNvSpPr/>
            <p:nvPr/>
          </p:nvSpPr>
          <p:spPr>
            <a:xfrm>
              <a:off x="8602878" y="34298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495" name="object 24495"/>
          <p:cNvSpPr/>
          <p:nvPr/>
        </p:nvSpPr>
        <p:spPr>
          <a:xfrm>
            <a:off x="8746214" y="3574061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1861" y="1861"/>
                </a:moveTo>
                <a:lnTo>
                  <a:pt x="930" y="0"/>
                </a:lnTo>
              </a:path>
              <a:path w="1904" h="3810">
                <a:moveTo>
                  <a:pt x="930" y="0"/>
                </a:moveTo>
                <a:lnTo>
                  <a:pt x="0" y="0"/>
                </a:lnTo>
              </a:path>
              <a:path w="1904" h="3810">
                <a:moveTo>
                  <a:pt x="0" y="3722"/>
                </a:moveTo>
                <a:lnTo>
                  <a:pt x="1861" y="2792"/>
                </a:lnTo>
              </a:path>
              <a:path w="1904" h="3810">
                <a:moveTo>
                  <a:pt x="1861" y="2792"/>
                </a:moveTo>
                <a:lnTo>
                  <a:pt x="1861" y="18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496" name="object 24496"/>
          <p:cNvGrpSpPr/>
          <p:nvPr/>
        </p:nvGrpSpPr>
        <p:grpSpPr>
          <a:xfrm>
            <a:off x="8602879" y="3430727"/>
            <a:ext cx="185420" cy="151130"/>
            <a:chOff x="8602879" y="3430727"/>
            <a:chExt cx="185420" cy="151130"/>
          </a:xfrm>
        </p:grpSpPr>
        <p:sp>
          <p:nvSpPr>
            <p:cNvPr id="24497" name="object 24497"/>
            <p:cNvSpPr/>
            <p:nvPr/>
          </p:nvSpPr>
          <p:spPr>
            <a:xfrm>
              <a:off x="8606602" y="3571269"/>
              <a:ext cx="104775" cy="9525"/>
            </a:xfrm>
            <a:custGeom>
              <a:avLst/>
              <a:gdLst/>
              <a:ahLst/>
              <a:cxnLst/>
              <a:rect l="l" t="t" r="r" b="b"/>
              <a:pathLst>
                <a:path w="104775" h="9525">
                  <a:moveTo>
                    <a:pt x="92143" y="9307"/>
                  </a:moveTo>
                  <a:lnTo>
                    <a:pt x="98659" y="9307"/>
                  </a:lnTo>
                </a:path>
                <a:path w="104775" h="9525">
                  <a:moveTo>
                    <a:pt x="98659" y="9307"/>
                  </a:moveTo>
                  <a:lnTo>
                    <a:pt x="103312" y="9307"/>
                  </a:lnTo>
                </a:path>
                <a:path w="104775" h="9525">
                  <a:moveTo>
                    <a:pt x="103312" y="9307"/>
                  </a:moveTo>
                  <a:lnTo>
                    <a:pt x="104243" y="9307"/>
                  </a:lnTo>
                </a:path>
                <a:path w="104775" h="9525">
                  <a:moveTo>
                    <a:pt x="104243" y="0"/>
                  </a:moveTo>
                  <a:lnTo>
                    <a:pt x="99589" y="0"/>
                  </a:lnTo>
                </a:path>
                <a:path w="104775" h="9525">
                  <a:moveTo>
                    <a:pt x="99589" y="0"/>
                  </a:moveTo>
                  <a:lnTo>
                    <a:pt x="94005" y="0"/>
                  </a:lnTo>
                </a:path>
                <a:path w="104775" h="9525">
                  <a:moveTo>
                    <a:pt x="94005" y="0"/>
                  </a:moveTo>
                  <a:lnTo>
                    <a:pt x="92143" y="0"/>
                  </a:lnTo>
                </a:path>
                <a:path w="104775" h="9525">
                  <a:moveTo>
                    <a:pt x="12099" y="9307"/>
                  </a:moveTo>
                  <a:lnTo>
                    <a:pt x="92143" y="9307"/>
                  </a:lnTo>
                </a:path>
                <a:path w="104775" h="9525">
                  <a:moveTo>
                    <a:pt x="92143" y="0"/>
                  </a:moveTo>
                  <a:lnTo>
                    <a:pt x="12099" y="0"/>
                  </a:lnTo>
                </a:path>
                <a:path w="104775" h="9525">
                  <a:moveTo>
                    <a:pt x="0" y="9307"/>
                  </a:moveTo>
                  <a:lnTo>
                    <a:pt x="3722" y="9307"/>
                  </a:lnTo>
                </a:path>
                <a:path w="104775" h="9525">
                  <a:moveTo>
                    <a:pt x="3722" y="9307"/>
                  </a:moveTo>
                  <a:lnTo>
                    <a:pt x="10238" y="9307"/>
                  </a:lnTo>
                </a:path>
                <a:path w="104775" h="9525">
                  <a:moveTo>
                    <a:pt x="10238" y="9307"/>
                  </a:moveTo>
                  <a:lnTo>
                    <a:pt x="12099" y="9307"/>
                  </a:lnTo>
                </a:path>
                <a:path w="104775" h="9525">
                  <a:moveTo>
                    <a:pt x="12099" y="0"/>
                  </a:moveTo>
                  <a:lnTo>
                    <a:pt x="5584" y="0"/>
                  </a:lnTo>
                </a:path>
                <a:path w="104775" h="9525">
                  <a:moveTo>
                    <a:pt x="5584" y="0"/>
                  </a:moveTo>
                  <a:lnTo>
                    <a:pt x="930" y="0"/>
                  </a:lnTo>
                </a:path>
                <a:path w="104775" h="9525">
                  <a:moveTo>
                    <a:pt x="930" y="0"/>
                  </a:moveTo>
                  <a:lnTo>
                    <a:pt x="0" y="0"/>
                  </a:lnTo>
                </a:path>
                <a:path w="104775" h="9525">
                  <a:moveTo>
                    <a:pt x="104243" y="930"/>
                  </a:moveTo>
                  <a:lnTo>
                    <a:pt x="10424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98" name="object 24498"/>
            <p:cNvSpPr/>
            <p:nvPr/>
          </p:nvSpPr>
          <p:spPr>
            <a:xfrm>
              <a:off x="8709914" y="35703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99" name="object 24499"/>
            <p:cNvSpPr/>
            <p:nvPr/>
          </p:nvSpPr>
          <p:spPr>
            <a:xfrm>
              <a:off x="8710846" y="357126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00" name="object 24500"/>
            <p:cNvSpPr/>
            <p:nvPr/>
          </p:nvSpPr>
          <p:spPr>
            <a:xfrm>
              <a:off x="8710841" y="35712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01" name="object 24501"/>
            <p:cNvSpPr/>
            <p:nvPr/>
          </p:nvSpPr>
          <p:spPr>
            <a:xfrm>
              <a:off x="8711777" y="357220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3722"/>
                  </a:lnTo>
                </a:path>
                <a:path h="7620">
                  <a:moveTo>
                    <a:pt x="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02" name="object 24502"/>
            <p:cNvSpPr/>
            <p:nvPr/>
          </p:nvSpPr>
          <p:spPr>
            <a:xfrm>
              <a:off x="8710846" y="35787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03" name="object 24503"/>
            <p:cNvSpPr/>
            <p:nvPr/>
          </p:nvSpPr>
          <p:spPr>
            <a:xfrm>
              <a:off x="8710846" y="357964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04" name="object 24504"/>
            <p:cNvSpPr/>
            <p:nvPr/>
          </p:nvSpPr>
          <p:spPr>
            <a:xfrm>
              <a:off x="8605660" y="3579651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  <a:path w="106679" h="1904">
                  <a:moveTo>
                    <a:pt x="106108" y="927"/>
                  </a:moveTo>
                  <a:lnTo>
                    <a:pt x="105841" y="279"/>
                  </a:lnTo>
                  <a:lnTo>
                    <a:pt x="105181" y="0"/>
                  </a:lnTo>
                  <a:lnTo>
                    <a:pt x="104521" y="279"/>
                  </a:lnTo>
                  <a:lnTo>
                    <a:pt x="104254" y="927"/>
                  </a:lnTo>
                  <a:lnTo>
                    <a:pt x="104521" y="1587"/>
                  </a:lnTo>
                  <a:lnTo>
                    <a:pt x="105181" y="1866"/>
                  </a:lnTo>
                  <a:lnTo>
                    <a:pt x="105841" y="1587"/>
                  </a:lnTo>
                  <a:lnTo>
                    <a:pt x="106108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05" name="object 24505"/>
            <p:cNvSpPr/>
            <p:nvPr/>
          </p:nvSpPr>
          <p:spPr>
            <a:xfrm>
              <a:off x="8605672" y="35805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06" name="object 24506"/>
            <p:cNvSpPr/>
            <p:nvPr/>
          </p:nvSpPr>
          <p:spPr>
            <a:xfrm>
              <a:off x="8604741" y="35796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07" name="object 24507"/>
            <p:cNvSpPr/>
            <p:nvPr/>
          </p:nvSpPr>
          <p:spPr>
            <a:xfrm>
              <a:off x="8605672" y="357964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08" name="object 24508"/>
            <p:cNvSpPr/>
            <p:nvPr/>
          </p:nvSpPr>
          <p:spPr>
            <a:xfrm>
              <a:off x="8604741" y="35787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09" name="object 24509"/>
            <p:cNvSpPr/>
            <p:nvPr/>
          </p:nvSpPr>
          <p:spPr>
            <a:xfrm>
              <a:off x="8605672" y="357220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445"/>
                  </a:moveTo>
                  <a:lnTo>
                    <a:pt x="0" y="3722"/>
                  </a:lnTo>
                </a:path>
                <a:path h="7620">
                  <a:moveTo>
                    <a:pt x="0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10" name="object 24510"/>
            <p:cNvSpPr/>
            <p:nvPr/>
          </p:nvSpPr>
          <p:spPr>
            <a:xfrm>
              <a:off x="8604733" y="35712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11" name="object 24511"/>
            <p:cNvSpPr/>
            <p:nvPr/>
          </p:nvSpPr>
          <p:spPr>
            <a:xfrm>
              <a:off x="8605672" y="357126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12" name="object 24512"/>
            <p:cNvSpPr/>
            <p:nvPr/>
          </p:nvSpPr>
          <p:spPr>
            <a:xfrm>
              <a:off x="8605660" y="35703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13" name="object 24513"/>
            <p:cNvSpPr/>
            <p:nvPr/>
          </p:nvSpPr>
          <p:spPr>
            <a:xfrm>
              <a:off x="8606602" y="3571269"/>
              <a:ext cx="141605" cy="6985"/>
            </a:xfrm>
            <a:custGeom>
              <a:avLst/>
              <a:gdLst/>
              <a:ahLst/>
              <a:cxnLst/>
              <a:rect l="l" t="t" r="r" b="b"/>
              <a:pathLst>
                <a:path w="141604" h="6985">
                  <a:moveTo>
                    <a:pt x="0" y="0"/>
                  </a:moveTo>
                  <a:lnTo>
                    <a:pt x="0" y="930"/>
                  </a:lnTo>
                </a:path>
                <a:path w="141604" h="6985">
                  <a:moveTo>
                    <a:pt x="139611" y="2792"/>
                  </a:moveTo>
                  <a:lnTo>
                    <a:pt x="105174" y="2792"/>
                  </a:lnTo>
                </a:path>
                <a:path w="141604" h="6985">
                  <a:moveTo>
                    <a:pt x="103312" y="2792"/>
                  </a:moveTo>
                  <a:lnTo>
                    <a:pt x="102381" y="2792"/>
                  </a:lnTo>
                </a:path>
                <a:path w="141604" h="6985">
                  <a:moveTo>
                    <a:pt x="102381" y="6515"/>
                  </a:moveTo>
                  <a:lnTo>
                    <a:pt x="103312" y="6515"/>
                  </a:lnTo>
                </a:path>
                <a:path w="141604" h="6985">
                  <a:moveTo>
                    <a:pt x="105174" y="6515"/>
                  </a:moveTo>
                  <a:lnTo>
                    <a:pt x="139611" y="6515"/>
                  </a:lnTo>
                </a:path>
                <a:path w="141604" h="6985">
                  <a:moveTo>
                    <a:pt x="102381" y="2792"/>
                  </a:moveTo>
                  <a:lnTo>
                    <a:pt x="100520" y="2792"/>
                  </a:lnTo>
                </a:path>
                <a:path w="141604" h="6985">
                  <a:moveTo>
                    <a:pt x="101451" y="6515"/>
                  </a:moveTo>
                  <a:lnTo>
                    <a:pt x="102381" y="6515"/>
                  </a:lnTo>
                </a:path>
                <a:path w="141604" h="6985">
                  <a:moveTo>
                    <a:pt x="141473" y="4653"/>
                  </a:moveTo>
                  <a:lnTo>
                    <a:pt x="141473" y="5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14" name="object 24514"/>
            <p:cNvSpPr/>
            <p:nvPr/>
          </p:nvSpPr>
          <p:spPr>
            <a:xfrm>
              <a:off x="8747145" y="35759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15" name="object 24515"/>
            <p:cNvSpPr/>
            <p:nvPr/>
          </p:nvSpPr>
          <p:spPr>
            <a:xfrm>
              <a:off x="8747145" y="357685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16" name="object 24516"/>
            <p:cNvSpPr/>
            <p:nvPr/>
          </p:nvSpPr>
          <p:spPr>
            <a:xfrm>
              <a:off x="8746214" y="35768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17" name="object 24517"/>
            <p:cNvSpPr/>
            <p:nvPr/>
          </p:nvSpPr>
          <p:spPr>
            <a:xfrm>
              <a:off x="8746214" y="357778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18" name="object 24518"/>
            <p:cNvSpPr/>
            <p:nvPr/>
          </p:nvSpPr>
          <p:spPr>
            <a:xfrm>
              <a:off x="8745284" y="3573136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54" y="4648"/>
                  </a:moveTo>
                  <a:lnTo>
                    <a:pt x="1587" y="4000"/>
                  </a:lnTo>
                  <a:lnTo>
                    <a:pt x="927" y="3721"/>
                  </a:lnTo>
                  <a:lnTo>
                    <a:pt x="266" y="4000"/>
                  </a:lnTo>
                  <a:lnTo>
                    <a:pt x="0" y="4648"/>
                  </a:lnTo>
                  <a:lnTo>
                    <a:pt x="266" y="5308"/>
                  </a:lnTo>
                  <a:lnTo>
                    <a:pt x="927" y="5588"/>
                  </a:lnTo>
                  <a:lnTo>
                    <a:pt x="1587" y="5308"/>
                  </a:lnTo>
                  <a:lnTo>
                    <a:pt x="1854" y="4648"/>
                  </a:lnTo>
                  <a:close/>
                </a:path>
                <a:path w="1904" h="571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19" name="object 24519"/>
            <p:cNvSpPr/>
            <p:nvPr/>
          </p:nvSpPr>
          <p:spPr>
            <a:xfrm>
              <a:off x="8746214" y="35740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0"/>
                  </a:moveTo>
                  <a:lnTo>
                    <a:pt x="930" y="0"/>
                  </a:lnTo>
                </a:path>
                <a:path w="1904" h="1904">
                  <a:moveTo>
                    <a:pt x="930" y="0"/>
                  </a:moveTo>
                  <a:lnTo>
                    <a:pt x="930" y="930"/>
                  </a:lnTo>
                </a:path>
                <a:path w="1904" h="1904">
                  <a:moveTo>
                    <a:pt x="930" y="930"/>
                  </a:moveTo>
                  <a:lnTo>
                    <a:pt x="1861" y="930"/>
                  </a:lnTo>
                </a:path>
                <a:path w="1904" h="1904">
                  <a:moveTo>
                    <a:pt x="1861" y="930"/>
                  </a:moveTo>
                  <a:lnTo>
                    <a:pt x="1861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20" name="object 24520"/>
            <p:cNvSpPr/>
            <p:nvPr/>
          </p:nvSpPr>
          <p:spPr>
            <a:xfrm>
              <a:off x="8747145" y="35749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21" name="object 24521"/>
            <p:cNvSpPr/>
            <p:nvPr/>
          </p:nvSpPr>
          <p:spPr>
            <a:xfrm>
              <a:off x="8710846" y="3451203"/>
              <a:ext cx="34925" cy="123189"/>
            </a:xfrm>
            <a:custGeom>
              <a:avLst/>
              <a:gdLst/>
              <a:ahLst/>
              <a:cxnLst/>
              <a:rect l="l" t="t" r="r" b="b"/>
              <a:pathLst>
                <a:path w="34925" h="123189">
                  <a:moveTo>
                    <a:pt x="33506" y="122858"/>
                  </a:moveTo>
                  <a:lnTo>
                    <a:pt x="34437" y="67944"/>
                  </a:lnTo>
                </a:path>
                <a:path w="34925" h="123189">
                  <a:moveTo>
                    <a:pt x="34437" y="67944"/>
                  </a:moveTo>
                  <a:lnTo>
                    <a:pt x="33506" y="13030"/>
                  </a:lnTo>
                </a:path>
                <a:path w="34925" h="123189">
                  <a:moveTo>
                    <a:pt x="33506" y="13030"/>
                  </a:moveTo>
                  <a:lnTo>
                    <a:pt x="33506" y="0"/>
                  </a:lnTo>
                </a:path>
                <a:path w="34925" h="123189">
                  <a:moveTo>
                    <a:pt x="0" y="40952"/>
                  </a:moveTo>
                  <a:lnTo>
                    <a:pt x="930" y="55844"/>
                  </a:lnTo>
                </a:path>
                <a:path w="34925" h="123189">
                  <a:moveTo>
                    <a:pt x="930" y="55844"/>
                  </a:moveTo>
                  <a:lnTo>
                    <a:pt x="0" y="77251"/>
                  </a:lnTo>
                </a:path>
                <a:path w="34925" h="123189">
                  <a:moveTo>
                    <a:pt x="33506" y="0"/>
                  </a:moveTo>
                  <a:lnTo>
                    <a:pt x="26060" y="0"/>
                  </a:lnTo>
                </a:path>
                <a:path w="34925" h="123189">
                  <a:moveTo>
                    <a:pt x="26060" y="122858"/>
                  </a:moveTo>
                  <a:lnTo>
                    <a:pt x="33506" y="122858"/>
                  </a:lnTo>
                </a:path>
                <a:path w="34925" h="123189">
                  <a:moveTo>
                    <a:pt x="26060" y="0"/>
                  </a:moveTo>
                  <a:lnTo>
                    <a:pt x="27922" y="0"/>
                  </a:lnTo>
                </a:path>
                <a:path w="34925" h="123189">
                  <a:moveTo>
                    <a:pt x="27922" y="0"/>
                  </a:moveTo>
                  <a:lnTo>
                    <a:pt x="30714" y="0"/>
                  </a:lnTo>
                </a:path>
                <a:path w="34925" h="123189">
                  <a:moveTo>
                    <a:pt x="30714" y="0"/>
                  </a:moveTo>
                  <a:lnTo>
                    <a:pt x="33506" y="0"/>
                  </a:lnTo>
                </a:path>
                <a:path w="34925" h="123189">
                  <a:moveTo>
                    <a:pt x="33506" y="122858"/>
                  </a:moveTo>
                  <a:lnTo>
                    <a:pt x="30714" y="122858"/>
                  </a:lnTo>
                </a:path>
                <a:path w="34925" h="123189">
                  <a:moveTo>
                    <a:pt x="30714" y="122858"/>
                  </a:moveTo>
                  <a:lnTo>
                    <a:pt x="27922" y="122858"/>
                  </a:lnTo>
                </a:path>
                <a:path w="34925" h="123189">
                  <a:moveTo>
                    <a:pt x="27922" y="122858"/>
                  </a:moveTo>
                  <a:lnTo>
                    <a:pt x="26060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22" name="object 24522"/>
            <p:cNvSpPr/>
            <p:nvPr/>
          </p:nvSpPr>
          <p:spPr>
            <a:xfrm>
              <a:off x="8743422" y="34502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23" name="object 24523"/>
            <p:cNvSpPr/>
            <p:nvPr/>
          </p:nvSpPr>
          <p:spPr>
            <a:xfrm>
              <a:off x="8743422" y="34512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24" name="object 24524"/>
            <p:cNvSpPr/>
            <p:nvPr/>
          </p:nvSpPr>
          <p:spPr>
            <a:xfrm>
              <a:off x="8742489" y="34502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25" name="object 24525"/>
            <p:cNvSpPr/>
            <p:nvPr/>
          </p:nvSpPr>
          <p:spPr>
            <a:xfrm>
              <a:off x="8742491" y="345120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26" name="object 24526"/>
            <p:cNvSpPr/>
            <p:nvPr/>
          </p:nvSpPr>
          <p:spPr>
            <a:xfrm>
              <a:off x="8741560" y="3451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27" name="object 24527"/>
            <p:cNvSpPr/>
            <p:nvPr/>
          </p:nvSpPr>
          <p:spPr>
            <a:xfrm>
              <a:off x="8742491" y="3452134"/>
              <a:ext cx="1270" cy="121285"/>
            </a:xfrm>
            <a:custGeom>
              <a:avLst/>
              <a:gdLst/>
              <a:ahLst/>
              <a:cxnLst/>
              <a:rect l="l" t="t" r="r" b="b"/>
              <a:pathLst>
                <a:path w="1270" h="121285">
                  <a:moveTo>
                    <a:pt x="0" y="0"/>
                  </a:moveTo>
                  <a:lnTo>
                    <a:pt x="0" y="12099"/>
                  </a:lnTo>
                </a:path>
                <a:path w="1270" h="121285">
                  <a:moveTo>
                    <a:pt x="0" y="12099"/>
                  </a:moveTo>
                  <a:lnTo>
                    <a:pt x="0" y="23268"/>
                  </a:lnTo>
                </a:path>
                <a:path w="1270" h="121285">
                  <a:moveTo>
                    <a:pt x="0" y="97728"/>
                  </a:moveTo>
                  <a:lnTo>
                    <a:pt x="0" y="108897"/>
                  </a:lnTo>
                </a:path>
                <a:path w="1270" h="121285">
                  <a:moveTo>
                    <a:pt x="0" y="108897"/>
                  </a:moveTo>
                  <a:lnTo>
                    <a:pt x="0" y="120066"/>
                  </a:lnTo>
                </a:path>
                <a:path w="1270" h="121285">
                  <a:moveTo>
                    <a:pt x="0" y="120066"/>
                  </a:moveTo>
                  <a:lnTo>
                    <a:pt x="0" y="120996"/>
                  </a:lnTo>
                </a:path>
                <a:path w="1270" h="121285">
                  <a:moveTo>
                    <a:pt x="0" y="120996"/>
                  </a:moveTo>
                  <a:lnTo>
                    <a:pt x="930" y="120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28" name="object 24528"/>
            <p:cNvSpPr/>
            <p:nvPr/>
          </p:nvSpPr>
          <p:spPr>
            <a:xfrm>
              <a:off x="8742489" y="35722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29" name="object 24529"/>
            <p:cNvSpPr/>
            <p:nvPr/>
          </p:nvSpPr>
          <p:spPr>
            <a:xfrm>
              <a:off x="8743422" y="357313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30" name="object 24530"/>
            <p:cNvSpPr/>
            <p:nvPr/>
          </p:nvSpPr>
          <p:spPr>
            <a:xfrm>
              <a:off x="8742491" y="35731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31" name="object 24531"/>
            <p:cNvSpPr/>
            <p:nvPr/>
          </p:nvSpPr>
          <p:spPr>
            <a:xfrm>
              <a:off x="8743422" y="357406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32" name="object 24532"/>
            <p:cNvSpPr/>
            <p:nvPr/>
          </p:nvSpPr>
          <p:spPr>
            <a:xfrm>
              <a:off x="8743422" y="35731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33" name="object 24533"/>
            <p:cNvSpPr/>
            <p:nvPr/>
          </p:nvSpPr>
          <p:spPr>
            <a:xfrm>
              <a:off x="8736907" y="3475402"/>
              <a:ext cx="5715" cy="99060"/>
            </a:xfrm>
            <a:custGeom>
              <a:avLst/>
              <a:gdLst/>
              <a:ahLst/>
              <a:cxnLst/>
              <a:rect l="l" t="t" r="r" b="b"/>
              <a:pathLst>
                <a:path w="5715" h="99060">
                  <a:moveTo>
                    <a:pt x="5584" y="0"/>
                  </a:moveTo>
                  <a:lnTo>
                    <a:pt x="5584" y="14891"/>
                  </a:lnTo>
                </a:path>
                <a:path w="5715" h="99060">
                  <a:moveTo>
                    <a:pt x="5584" y="14891"/>
                  </a:moveTo>
                  <a:lnTo>
                    <a:pt x="5584" y="29783"/>
                  </a:lnTo>
                </a:path>
                <a:path w="5715" h="99060">
                  <a:moveTo>
                    <a:pt x="5584" y="29783"/>
                  </a:moveTo>
                  <a:lnTo>
                    <a:pt x="5584" y="44675"/>
                  </a:lnTo>
                </a:path>
                <a:path w="5715" h="99060">
                  <a:moveTo>
                    <a:pt x="5584" y="44675"/>
                  </a:moveTo>
                  <a:lnTo>
                    <a:pt x="5584" y="59567"/>
                  </a:lnTo>
                </a:path>
                <a:path w="5715" h="99060">
                  <a:moveTo>
                    <a:pt x="5584" y="59567"/>
                  </a:moveTo>
                  <a:lnTo>
                    <a:pt x="5584" y="74459"/>
                  </a:lnTo>
                </a:path>
                <a:path w="5715" h="99060">
                  <a:moveTo>
                    <a:pt x="0" y="98659"/>
                  </a:moveTo>
                  <a:lnTo>
                    <a:pt x="0" y="97728"/>
                  </a:lnTo>
                </a:path>
                <a:path w="5715" h="99060">
                  <a:moveTo>
                    <a:pt x="0" y="97728"/>
                  </a:moveTo>
                  <a:lnTo>
                    <a:pt x="930" y="9772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34" name="object 24534"/>
            <p:cNvSpPr/>
            <p:nvPr/>
          </p:nvSpPr>
          <p:spPr>
            <a:xfrm>
              <a:off x="8736906" y="35722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35" name="object 24535"/>
            <p:cNvSpPr/>
            <p:nvPr/>
          </p:nvSpPr>
          <p:spPr>
            <a:xfrm>
              <a:off x="8737837" y="3452134"/>
              <a:ext cx="1905" cy="121285"/>
            </a:xfrm>
            <a:custGeom>
              <a:avLst/>
              <a:gdLst/>
              <a:ahLst/>
              <a:cxnLst/>
              <a:rect l="l" t="t" r="r" b="b"/>
              <a:pathLst>
                <a:path w="1904" h="121285">
                  <a:moveTo>
                    <a:pt x="0" y="120996"/>
                  </a:moveTo>
                  <a:lnTo>
                    <a:pt x="0" y="120066"/>
                  </a:lnTo>
                </a:path>
                <a:path w="1904" h="121285">
                  <a:moveTo>
                    <a:pt x="0" y="120066"/>
                  </a:moveTo>
                  <a:lnTo>
                    <a:pt x="930" y="103312"/>
                  </a:lnTo>
                </a:path>
                <a:path w="1904" h="121285">
                  <a:moveTo>
                    <a:pt x="930" y="103312"/>
                  </a:moveTo>
                  <a:lnTo>
                    <a:pt x="1861" y="85628"/>
                  </a:lnTo>
                </a:path>
                <a:path w="1904" h="121285">
                  <a:moveTo>
                    <a:pt x="1861" y="85628"/>
                  </a:moveTo>
                  <a:lnTo>
                    <a:pt x="1861" y="68875"/>
                  </a:lnTo>
                </a:path>
                <a:path w="1904" h="121285">
                  <a:moveTo>
                    <a:pt x="1861" y="68875"/>
                  </a:moveTo>
                  <a:lnTo>
                    <a:pt x="1861" y="52121"/>
                  </a:lnTo>
                </a:path>
                <a:path w="1904" h="121285">
                  <a:moveTo>
                    <a:pt x="1861" y="52121"/>
                  </a:moveTo>
                  <a:lnTo>
                    <a:pt x="1861" y="34437"/>
                  </a:lnTo>
                </a:path>
                <a:path w="1904" h="121285">
                  <a:moveTo>
                    <a:pt x="1861" y="34437"/>
                  </a:moveTo>
                  <a:lnTo>
                    <a:pt x="930" y="17684"/>
                  </a:lnTo>
                </a:path>
                <a:path w="1904" h="121285">
                  <a:moveTo>
                    <a:pt x="930" y="176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36" name="object 24536"/>
            <p:cNvSpPr/>
            <p:nvPr/>
          </p:nvSpPr>
          <p:spPr>
            <a:xfrm>
              <a:off x="8736901" y="3451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37" name="object 24537"/>
            <p:cNvSpPr/>
            <p:nvPr/>
          </p:nvSpPr>
          <p:spPr>
            <a:xfrm>
              <a:off x="8736907" y="345120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38" name="object 24538"/>
            <p:cNvSpPr/>
            <p:nvPr/>
          </p:nvSpPr>
          <p:spPr>
            <a:xfrm>
              <a:off x="8735974" y="34502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39" name="object 24539"/>
            <p:cNvSpPr/>
            <p:nvPr/>
          </p:nvSpPr>
          <p:spPr>
            <a:xfrm>
              <a:off x="8711777" y="3451203"/>
              <a:ext cx="25400" cy="123189"/>
            </a:xfrm>
            <a:custGeom>
              <a:avLst/>
              <a:gdLst/>
              <a:ahLst/>
              <a:cxnLst/>
              <a:rect l="l" t="t" r="r" b="b"/>
              <a:pathLst>
                <a:path w="25400" h="123189">
                  <a:moveTo>
                    <a:pt x="25130" y="0"/>
                  </a:moveTo>
                  <a:lnTo>
                    <a:pt x="19545" y="0"/>
                  </a:lnTo>
                </a:path>
                <a:path w="25400" h="123189">
                  <a:moveTo>
                    <a:pt x="19545" y="0"/>
                  </a:moveTo>
                  <a:lnTo>
                    <a:pt x="14891" y="0"/>
                  </a:lnTo>
                </a:path>
                <a:path w="25400" h="123189">
                  <a:moveTo>
                    <a:pt x="14891" y="0"/>
                  </a:moveTo>
                  <a:lnTo>
                    <a:pt x="10238" y="0"/>
                  </a:lnTo>
                </a:path>
                <a:path w="25400" h="123189">
                  <a:moveTo>
                    <a:pt x="10238" y="0"/>
                  </a:moveTo>
                  <a:lnTo>
                    <a:pt x="6515" y="0"/>
                  </a:lnTo>
                </a:path>
                <a:path w="25400" h="123189">
                  <a:moveTo>
                    <a:pt x="6515" y="0"/>
                  </a:moveTo>
                  <a:lnTo>
                    <a:pt x="3722" y="0"/>
                  </a:lnTo>
                </a:path>
                <a:path w="25400" h="123189">
                  <a:moveTo>
                    <a:pt x="3722" y="0"/>
                  </a:moveTo>
                  <a:lnTo>
                    <a:pt x="930" y="0"/>
                  </a:lnTo>
                </a:path>
                <a:path w="25400" h="123189">
                  <a:moveTo>
                    <a:pt x="930" y="0"/>
                  </a:moveTo>
                  <a:lnTo>
                    <a:pt x="0" y="0"/>
                  </a:lnTo>
                </a:path>
                <a:path w="25400" h="123189">
                  <a:moveTo>
                    <a:pt x="0" y="122858"/>
                  </a:moveTo>
                  <a:lnTo>
                    <a:pt x="930" y="122858"/>
                  </a:lnTo>
                </a:path>
                <a:path w="25400" h="123189">
                  <a:moveTo>
                    <a:pt x="930" y="122858"/>
                  </a:moveTo>
                  <a:lnTo>
                    <a:pt x="3722" y="122858"/>
                  </a:lnTo>
                </a:path>
                <a:path w="25400" h="123189">
                  <a:moveTo>
                    <a:pt x="3722" y="122858"/>
                  </a:moveTo>
                  <a:lnTo>
                    <a:pt x="6515" y="122858"/>
                  </a:lnTo>
                </a:path>
                <a:path w="25400" h="123189">
                  <a:moveTo>
                    <a:pt x="6515" y="122858"/>
                  </a:moveTo>
                  <a:lnTo>
                    <a:pt x="10238" y="122858"/>
                  </a:lnTo>
                </a:path>
                <a:path w="25400" h="123189">
                  <a:moveTo>
                    <a:pt x="10238" y="122858"/>
                  </a:moveTo>
                  <a:lnTo>
                    <a:pt x="14891" y="122858"/>
                  </a:lnTo>
                </a:path>
                <a:path w="25400" h="123189">
                  <a:moveTo>
                    <a:pt x="14891" y="122858"/>
                  </a:moveTo>
                  <a:lnTo>
                    <a:pt x="19545" y="122858"/>
                  </a:lnTo>
                </a:path>
                <a:path w="25400" h="123189">
                  <a:moveTo>
                    <a:pt x="19545" y="122858"/>
                  </a:moveTo>
                  <a:lnTo>
                    <a:pt x="25130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40" name="object 24540"/>
            <p:cNvSpPr/>
            <p:nvPr/>
          </p:nvSpPr>
          <p:spPr>
            <a:xfrm>
              <a:off x="8735974" y="357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41" name="object 24541"/>
            <p:cNvSpPr/>
            <p:nvPr/>
          </p:nvSpPr>
          <p:spPr>
            <a:xfrm>
              <a:off x="8606602" y="3444688"/>
              <a:ext cx="141605" cy="130810"/>
            </a:xfrm>
            <a:custGeom>
              <a:avLst/>
              <a:gdLst/>
              <a:ahLst/>
              <a:cxnLst/>
              <a:rect l="l" t="t" r="r" b="b"/>
              <a:pathLst>
                <a:path w="141604" h="130810">
                  <a:moveTo>
                    <a:pt x="139611" y="6515"/>
                  </a:moveTo>
                  <a:lnTo>
                    <a:pt x="141473" y="5584"/>
                  </a:lnTo>
                </a:path>
                <a:path w="141604" h="130810">
                  <a:moveTo>
                    <a:pt x="141473" y="5584"/>
                  </a:moveTo>
                  <a:lnTo>
                    <a:pt x="141473" y="4653"/>
                  </a:lnTo>
                </a:path>
                <a:path w="141604" h="130810">
                  <a:moveTo>
                    <a:pt x="141473" y="4653"/>
                  </a:moveTo>
                  <a:lnTo>
                    <a:pt x="140542" y="2792"/>
                  </a:lnTo>
                </a:path>
                <a:path w="141604" h="130810">
                  <a:moveTo>
                    <a:pt x="140542" y="2792"/>
                  </a:moveTo>
                  <a:lnTo>
                    <a:pt x="139611" y="1861"/>
                  </a:lnTo>
                </a:path>
                <a:path w="141604" h="130810">
                  <a:moveTo>
                    <a:pt x="119135" y="130304"/>
                  </a:moveTo>
                  <a:lnTo>
                    <a:pt x="119135" y="129373"/>
                  </a:lnTo>
                </a:path>
                <a:path w="141604" h="130810">
                  <a:moveTo>
                    <a:pt x="119135" y="6515"/>
                  </a:moveTo>
                  <a:lnTo>
                    <a:pt x="119135" y="5584"/>
                  </a:lnTo>
                </a:path>
                <a:path w="141604" h="130810">
                  <a:moveTo>
                    <a:pt x="118204" y="5584"/>
                  </a:moveTo>
                  <a:lnTo>
                    <a:pt x="118204" y="6515"/>
                  </a:lnTo>
                </a:path>
                <a:path w="141604" h="130810">
                  <a:moveTo>
                    <a:pt x="118204" y="129373"/>
                  </a:moveTo>
                  <a:lnTo>
                    <a:pt x="118204" y="130304"/>
                  </a:lnTo>
                </a:path>
                <a:path w="141604" h="130810">
                  <a:moveTo>
                    <a:pt x="104243" y="0"/>
                  </a:moveTo>
                  <a:lnTo>
                    <a:pt x="99589" y="0"/>
                  </a:lnTo>
                </a:path>
                <a:path w="141604" h="130810">
                  <a:moveTo>
                    <a:pt x="99589" y="0"/>
                  </a:moveTo>
                  <a:lnTo>
                    <a:pt x="94005" y="0"/>
                  </a:lnTo>
                </a:path>
                <a:path w="141604" h="130810">
                  <a:moveTo>
                    <a:pt x="94005" y="0"/>
                  </a:moveTo>
                  <a:lnTo>
                    <a:pt x="92143" y="0"/>
                  </a:lnTo>
                </a:path>
                <a:path w="141604" h="130810">
                  <a:moveTo>
                    <a:pt x="92143" y="8376"/>
                  </a:moveTo>
                  <a:lnTo>
                    <a:pt x="98659" y="8376"/>
                  </a:lnTo>
                </a:path>
                <a:path w="141604" h="130810">
                  <a:moveTo>
                    <a:pt x="98659" y="8376"/>
                  </a:moveTo>
                  <a:lnTo>
                    <a:pt x="103312" y="8376"/>
                  </a:lnTo>
                </a:path>
                <a:path w="141604" h="130810">
                  <a:moveTo>
                    <a:pt x="103312" y="8376"/>
                  </a:moveTo>
                  <a:lnTo>
                    <a:pt x="104243" y="8376"/>
                  </a:lnTo>
                </a:path>
                <a:path w="141604" h="130810">
                  <a:moveTo>
                    <a:pt x="92143" y="0"/>
                  </a:moveTo>
                  <a:lnTo>
                    <a:pt x="12099" y="0"/>
                  </a:lnTo>
                </a:path>
                <a:path w="141604" h="130810">
                  <a:moveTo>
                    <a:pt x="12099" y="8376"/>
                  </a:moveTo>
                  <a:lnTo>
                    <a:pt x="92143" y="8376"/>
                  </a:lnTo>
                </a:path>
                <a:path w="141604" h="130810">
                  <a:moveTo>
                    <a:pt x="12099" y="0"/>
                  </a:moveTo>
                  <a:lnTo>
                    <a:pt x="5584" y="0"/>
                  </a:lnTo>
                </a:path>
                <a:path w="141604" h="130810">
                  <a:moveTo>
                    <a:pt x="5584" y="0"/>
                  </a:moveTo>
                  <a:lnTo>
                    <a:pt x="930" y="0"/>
                  </a:lnTo>
                </a:path>
                <a:path w="141604" h="130810">
                  <a:moveTo>
                    <a:pt x="930" y="0"/>
                  </a:moveTo>
                  <a:lnTo>
                    <a:pt x="0" y="0"/>
                  </a:lnTo>
                </a:path>
                <a:path w="141604" h="130810">
                  <a:moveTo>
                    <a:pt x="0" y="8376"/>
                  </a:moveTo>
                  <a:lnTo>
                    <a:pt x="3722" y="8376"/>
                  </a:lnTo>
                </a:path>
                <a:path w="141604" h="130810">
                  <a:moveTo>
                    <a:pt x="3722" y="8376"/>
                  </a:moveTo>
                  <a:lnTo>
                    <a:pt x="10238" y="8376"/>
                  </a:lnTo>
                </a:path>
                <a:path w="141604" h="130810">
                  <a:moveTo>
                    <a:pt x="10238" y="8376"/>
                  </a:moveTo>
                  <a:lnTo>
                    <a:pt x="12099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42" name="object 24542"/>
            <p:cNvSpPr/>
            <p:nvPr/>
          </p:nvSpPr>
          <p:spPr>
            <a:xfrm>
              <a:off x="8709914" y="3443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43" name="object 24543"/>
            <p:cNvSpPr/>
            <p:nvPr/>
          </p:nvSpPr>
          <p:spPr>
            <a:xfrm>
              <a:off x="8710846" y="344468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44" name="object 24544"/>
            <p:cNvSpPr/>
            <p:nvPr/>
          </p:nvSpPr>
          <p:spPr>
            <a:xfrm>
              <a:off x="8710841" y="3443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45" name="object 24545"/>
            <p:cNvSpPr/>
            <p:nvPr/>
          </p:nvSpPr>
          <p:spPr>
            <a:xfrm>
              <a:off x="8711777" y="3444688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46" name="object 24546"/>
            <p:cNvSpPr/>
            <p:nvPr/>
          </p:nvSpPr>
          <p:spPr>
            <a:xfrm>
              <a:off x="8710841" y="3452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47" name="object 24547"/>
            <p:cNvSpPr/>
            <p:nvPr/>
          </p:nvSpPr>
          <p:spPr>
            <a:xfrm>
              <a:off x="8710846" y="345306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48" name="object 24548"/>
            <p:cNvSpPr/>
            <p:nvPr/>
          </p:nvSpPr>
          <p:spPr>
            <a:xfrm>
              <a:off x="8605660" y="3452143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  <a:path w="106679" h="1904">
                  <a:moveTo>
                    <a:pt x="106108" y="927"/>
                  </a:moveTo>
                  <a:lnTo>
                    <a:pt x="105841" y="266"/>
                  </a:lnTo>
                  <a:lnTo>
                    <a:pt x="105181" y="0"/>
                  </a:lnTo>
                  <a:lnTo>
                    <a:pt x="104521" y="266"/>
                  </a:lnTo>
                  <a:lnTo>
                    <a:pt x="104254" y="927"/>
                  </a:lnTo>
                  <a:lnTo>
                    <a:pt x="104521" y="1587"/>
                  </a:lnTo>
                  <a:lnTo>
                    <a:pt x="105181" y="1854"/>
                  </a:lnTo>
                  <a:lnTo>
                    <a:pt x="105841" y="1587"/>
                  </a:lnTo>
                  <a:lnTo>
                    <a:pt x="106108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49" name="object 24549"/>
            <p:cNvSpPr/>
            <p:nvPr/>
          </p:nvSpPr>
          <p:spPr>
            <a:xfrm>
              <a:off x="8605672" y="345306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0" name="object 24550"/>
            <p:cNvSpPr/>
            <p:nvPr/>
          </p:nvSpPr>
          <p:spPr>
            <a:xfrm>
              <a:off x="8604733" y="3452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1" name="object 24551"/>
            <p:cNvSpPr/>
            <p:nvPr/>
          </p:nvSpPr>
          <p:spPr>
            <a:xfrm>
              <a:off x="8605672" y="3444688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76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2" name="object 24552"/>
            <p:cNvSpPr/>
            <p:nvPr/>
          </p:nvSpPr>
          <p:spPr>
            <a:xfrm>
              <a:off x="8604733" y="3443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3" name="object 24553"/>
            <p:cNvSpPr/>
            <p:nvPr/>
          </p:nvSpPr>
          <p:spPr>
            <a:xfrm>
              <a:off x="8605672" y="344468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4" name="object 24554"/>
            <p:cNvSpPr/>
            <p:nvPr/>
          </p:nvSpPr>
          <p:spPr>
            <a:xfrm>
              <a:off x="8605660" y="3443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5" name="object 24555"/>
            <p:cNvSpPr/>
            <p:nvPr/>
          </p:nvSpPr>
          <p:spPr>
            <a:xfrm>
              <a:off x="8603810" y="3451203"/>
              <a:ext cx="107314" cy="123189"/>
            </a:xfrm>
            <a:custGeom>
              <a:avLst/>
              <a:gdLst/>
              <a:ahLst/>
              <a:cxnLst/>
              <a:rect l="l" t="t" r="r" b="b"/>
              <a:pathLst>
                <a:path w="107315" h="123189">
                  <a:moveTo>
                    <a:pt x="0" y="0"/>
                  </a:moveTo>
                  <a:lnTo>
                    <a:pt x="0" y="122858"/>
                  </a:lnTo>
                </a:path>
                <a:path w="107315" h="123189">
                  <a:moveTo>
                    <a:pt x="107035" y="120996"/>
                  </a:moveTo>
                  <a:lnTo>
                    <a:pt x="107035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6" name="object 24556"/>
            <p:cNvSpPr/>
            <p:nvPr/>
          </p:nvSpPr>
          <p:spPr>
            <a:xfrm>
              <a:off x="8602878" y="34502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7" name="object 24557"/>
            <p:cNvSpPr/>
            <p:nvPr/>
          </p:nvSpPr>
          <p:spPr>
            <a:xfrm>
              <a:off x="8603810" y="34512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8" name="object 24558"/>
            <p:cNvSpPr/>
            <p:nvPr/>
          </p:nvSpPr>
          <p:spPr>
            <a:xfrm>
              <a:off x="8603805" y="3450276"/>
              <a:ext cx="1905" cy="125095"/>
            </a:xfrm>
            <a:custGeom>
              <a:avLst/>
              <a:gdLst/>
              <a:ahLst/>
              <a:cxnLst/>
              <a:rect l="l" t="t" r="r" b="b"/>
              <a:pathLst>
                <a:path w="1904" h="125095">
                  <a:moveTo>
                    <a:pt x="1854" y="123786"/>
                  </a:moveTo>
                  <a:lnTo>
                    <a:pt x="1587" y="123139"/>
                  </a:lnTo>
                  <a:lnTo>
                    <a:pt x="927" y="122859"/>
                  </a:lnTo>
                  <a:lnTo>
                    <a:pt x="266" y="123139"/>
                  </a:lnTo>
                  <a:lnTo>
                    <a:pt x="0" y="123786"/>
                  </a:lnTo>
                  <a:lnTo>
                    <a:pt x="266" y="124447"/>
                  </a:lnTo>
                  <a:lnTo>
                    <a:pt x="927" y="124726"/>
                  </a:lnTo>
                  <a:lnTo>
                    <a:pt x="1587" y="124447"/>
                  </a:lnTo>
                  <a:lnTo>
                    <a:pt x="1854" y="123786"/>
                  </a:lnTo>
                  <a:close/>
                </a:path>
                <a:path w="1904" h="12509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59" name="object 24559"/>
            <p:cNvSpPr/>
            <p:nvPr/>
          </p:nvSpPr>
          <p:spPr>
            <a:xfrm>
              <a:off x="8603810" y="357406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0" name="object 24560"/>
            <p:cNvSpPr/>
            <p:nvPr/>
          </p:nvSpPr>
          <p:spPr>
            <a:xfrm>
              <a:off x="8602878" y="357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1" name="object 24561"/>
            <p:cNvSpPr/>
            <p:nvPr/>
          </p:nvSpPr>
          <p:spPr>
            <a:xfrm>
              <a:off x="8707123" y="3446549"/>
              <a:ext cx="39370" cy="5080"/>
            </a:xfrm>
            <a:custGeom>
              <a:avLst/>
              <a:gdLst/>
              <a:ahLst/>
              <a:cxnLst/>
              <a:rect l="l" t="t" r="r" b="b"/>
              <a:pathLst>
                <a:path w="39370" h="5079">
                  <a:moveTo>
                    <a:pt x="1861" y="4653"/>
                  </a:moveTo>
                  <a:lnTo>
                    <a:pt x="2792" y="4653"/>
                  </a:lnTo>
                </a:path>
                <a:path w="39370" h="5079">
                  <a:moveTo>
                    <a:pt x="4653" y="4653"/>
                  </a:moveTo>
                  <a:lnTo>
                    <a:pt x="39091" y="4653"/>
                  </a:lnTo>
                </a:path>
                <a:path w="39370" h="5079">
                  <a:moveTo>
                    <a:pt x="39091" y="0"/>
                  </a:moveTo>
                  <a:lnTo>
                    <a:pt x="4653" y="0"/>
                  </a:lnTo>
                </a:path>
                <a:path w="39370" h="5079">
                  <a:moveTo>
                    <a:pt x="2792" y="0"/>
                  </a:moveTo>
                  <a:lnTo>
                    <a:pt x="1861" y="0"/>
                  </a:lnTo>
                </a:path>
                <a:path w="39370" h="5079">
                  <a:moveTo>
                    <a:pt x="930" y="4653"/>
                  </a:moveTo>
                  <a:lnTo>
                    <a:pt x="1861" y="4653"/>
                  </a:lnTo>
                </a:path>
                <a:path w="39370" h="5079">
                  <a:moveTo>
                    <a:pt x="186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2" name="object 24562"/>
            <p:cNvSpPr/>
            <p:nvPr/>
          </p:nvSpPr>
          <p:spPr>
            <a:xfrm>
              <a:off x="8747145" y="34484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3" name="object 24563"/>
            <p:cNvSpPr/>
            <p:nvPr/>
          </p:nvSpPr>
          <p:spPr>
            <a:xfrm>
              <a:off x="8747145" y="344934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4" name="object 24564"/>
            <p:cNvSpPr/>
            <p:nvPr/>
          </p:nvSpPr>
          <p:spPr>
            <a:xfrm>
              <a:off x="8746214" y="34493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5" name="object 24565"/>
            <p:cNvSpPr/>
            <p:nvPr/>
          </p:nvSpPr>
          <p:spPr>
            <a:xfrm>
              <a:off x="8746214" y="345027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6" name="object 24566"/>
            <p:cNvSpPr/>
            <p:nvPr/>
          </p:nvSpPr>
          <p:spPr>
            <a:xfrm>
              <a:off x="8745283" y="34502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7" name="object 24567"/>
            <p:cNvSpPr/>
            <p:nvPr/>
          </p:nvSpPr>
          <p:spPr>
            <a:xfrm>
              <a:off x="8746214" y="344654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8" name="object 24568"/>
            <p:cNvSpPr/>
            <p:nvPr/>
          </p:nvSpPr>
          <p:spPr>
            <a:xfrm>
              <a:off x="8746214" y="34465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69" name="object 24569"/>
            <p:cNvSpPr/>
            <p:nvPr/>
          </p:nvSpPr>
          <p:spPr>
            <a:xfrm>
              <a:off x="8747145" y="344748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70" name="object 24570"/>
            <p:cNvSpPr/>
            <p:nvPr/>
          </p:nvSpPr>
          <p:spPr>
            <a:xfrm>
              <a:off x="8747145" y="34474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71" name="object 24571"/>
            <p:cNvSpPr/>
            <p:nvPr/>
          </p:nvSpPr>
          <p:spPr>
            <a:xfrm>
              <a:off x="8748076" y="3431657"/>
              <a:ext cx="40640" cy="17780"/>
            </a:xfrm>
            <a:custGeom>
              <a:avLst/>
              <a:gdLst/>
              <a:ahLst/>
              <a:cxnLst/>
              <a:rect l="l" t="t" r="r" b="b"/>
              <a:pathLst>
                <a:path w="40640" h="17779">
                  <a:moveTo>
                    <a:pt x="0" y="16753"/>
                  </a:moveTo>
                  <a:lnTo>
                    <a:pt x="0" y="17684"/>
                  </a:lnTo>
                </a:path>
                <a:path w="40640" h="17779">
                  <a:moveTo>
                    <a:pt x="39091" y="0"/>
                  </a:moveTo>
                  <a:lnTo>
                    <a:pt x="37229" y="0"/>
                  </a:lnTo>
                </a:path>
                <a:path w="40640" h="17779">
                  <a:moveTo>
                    <a:pt x="36299" y="0"/>
                  </a:moveTo>
                  <a:lnTo>
                    <a:pt x="25130" y="0"/>
                  </a:lnTo>
                </a:path>
                <a:path w="40640" h="17779">
                  <a:moveTo>
                    <a:pt x="23268" y="0"/>
                  </a:moveTo>
                  <a:lnTo>
                    <a:pt x="1861" y="0"/>
                  </a:lnTo>
                </a:path>
                <a:path w="40640" h="17779">
                  <a:moveTo>
                    <a:pt x="1861" y="3722"/>
                  </a:moveTo>
                  <a:lnTo>
                    <a:pt x="36299" y="3722"/>
                  </a:lnTo>
                </a:path>
                <a:path w="40640" h="17779">
                  <a:moveTo>
                    <a:pt x="37229" y="3722"/>
                  </a:moveTo>
                  <a:lnTo>
                    <a:pt x="39091" y="3722"/>
                  </a:lnTo>
                </a:path>
                <a:path w="40640" h="17779">
                  <a:moveTo>
                    <a:pt x="40022" y="0"/>
                  </a:moveTo>
                  <a:lnTo>
                    <a:pt x="39091" y="0"/>
                  </a:lnTo>
                </a:path>
                <a:path w="40640" h="17779">
                  <a:moveTo>
                    <a:pt x="39091" y="3722"/>
                  </a:moveTo>
                  <a:lnTo>
                    <a:pt x="40022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572" name="object 24572"/>
          <p:cNvSpPr/>
          <p:nvPr/>
        </p:nvSpPr>
        <p:spPr>
          <a:xfrm>
            <a:off x="8749937" y="3252954"/>
            <a:ext cx="38735" cy="3810"/>
          </a:xfrm>
          <a:custGeom>
            <a:avLst/>
            <a:gdLst/>
            <a:ahLst/>
            <a:cxnLst/>
            <a:rect l="l" t="t" r="r" b="b"/>
            <a:pathLst>
              <a:path w="38734" h="3810">
                <a:moveTo>
                  <a:pt x="0" y="3722"/>
                </a:moveTo>
                <a:lnTo>
                  <a:pt x="21407" y="3722"/>
                </a:lnTo>
              </a:path>
              <a:path w="38734" h="3810">
                <a:moveTo>
                  <a:pt x="23268" y="3722"/>
                </a:moveTo>
                <a:lnTo>
                  <a:pt x="34437" y="3722"/>
                </a:lnTo>
              </a:path>
              <a:path w="38734" h="3810">
                <a:moveTo>
                  <a:pt x="35368" y="3722"/>
                </a:moveTo>
                <a:lnTo>
                  <a:pt x="37229" y="3722"/>
                </a:lnTo>
              </a:path>
              <a:path w="38734" h="3810">
                <a:moveTo>
                  <a:pt x="37229" y="0"/>
                </a:moveTo>
                <a:lnTo>
                  <a:pt x="35368" y="0"/>
                </a:lnTo>
              </a:path>
              <a:path w="38734" h="3810">
                <a:moveTo>
                  <a:pt x="34437" y="0"/>
                </a:moveTo>
                <a:lnTo>
                  <a:pt x="0" y="0"/>
                </a:lnTo>
              </a:path>
              <a:path w="38734" h="3810">
                <a:moveTo>
                  <a:pt x="37229" y="3722"/>
                </a:moveTo>
                <a:lnTo>
                  <a:pt x="38160" y="3722"/>
                </a:lnTo>
              </a:path>
              <a:path w="38734" h="3810">
                <a:moveTo>
                  <a:pt x="38160" y="0"/>
                </a:moveTo>
                <a:lnTo>
                  <a:pt x="3722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573" name="object 24573"/>
          <p:cNvGrpSpPr/>
          <p:nvPr/>
        </p:nvGrpSpPr>
        <p:grpSpPr>
          <a:xfrm>
            <a:off x="8747145" y="3430727"/>
            <a:ext cx="26670" cy="5715"/>
            <a:chOff x="8747145" y="3430727"/>
            <a:chExt cx="26670" cy="5715"/>
          </a:xfrm>
        </p:grpSpPr>
        <p:sp>
          <p:nvSpPr>
            <p:cNvPr id="24574" name="object 24574"/>
            <p:cNvSpPr/>
            <p:nvPr/>
          </p:nvSpPr>
          <p:spPr>
            <a:xfrm>
              <a:off x="8748076" y="34325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75" name="object 24575"/>
            <p:cNvSpPr/>
            <p:nvPr/>
          </p:nvSpPr>
          <p:spPr>
            <a:xfrm>
              <a:off x="8747145" y="34316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76" name="object 24576"/>
            <p:cNvSpPr/>
            <p:nvPr/>
          </p:nvSpPr>
          <p:spPr>
            <a:xfrm>
              <a:off x="8748076" y="343165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77" name="object 24577"/>
            <p:cNvSpPr/>
            <p:nvPr/>
          </p:nvSpPr>
          <p:spPr>
            <a:xfrm>
              <a:off x="8748075" y="34307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78" name="object 24578"/>
            <p:cNvSpPr/>
            <p:nvPr/>
          </p:nvSpPr>
          <p:spPr>
            <a:xfrm>
              <a:off x="8749006" y="3431657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0" y="0"/>
                  </a:moveTo>
                  <a:lnTo>
                    <a:pt x="930" y="0"/>
                  </a:lnTo>
                </a:path>
                <a:path w="1270" h="3810">
                  <a:moveTo>
                    <a:pt x="930" y="3722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79" name="object 24579"/>
            <p:cNvSpPr/>
            <p:nvPr/>
          </p:nvSpPr>
          <p:spPr>
            <a:xfrm>
              <a:off x="8748075" y="34344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80" name="object 24580"/>
            <p:cNvSpPr/>
            <p:nvPr/>
          </p:nvSpPr>
          <p:spPr>
            <a:xfrm>
              <a:off x="8748076" y="343445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81" name="object 24581"/>
            <p:cNvSpPr/>
            <p:nvPr/>
          </p:nvSpPr>
          <p:spPr>
            <a:xfrm>
              <a:off x="8747145" y="34335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82" name="object 24582"/>
            <p:cNvSpPr/>
            <p:nvPr/>
          </p:nvSpPr>
          <p:spPr>
            <a:xfrm>
              <a:off x="8748076" y="343351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83" name="object 24583"/>
            <p:cNvSpPr/>
            <p:nvPr/>
          </p:nvSpPr>
          <p:spPr>
            <a:xfrm>
              <a:off x="8747145" y="34325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84" name="object 24584"/>
            <p:cNvSpPr/>
            <p:nvPr/>
          </p:nvSpPr>
          <p:spPr>
            <a:xfrm>
              <a:off x="8769483" y="343165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861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85" name="object 24585"/>
            <p:cNvSpPr/>
            <p:nvPr/>
          </p:nvSpPr>
          <p:spPr>
            <a:xfrm>
              <a:off x="8771344" y="34307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86" name="object 24586"/>
            <p:cNvSpPr/>
            <p:nvPr/>
          </p:nvSpPr>
          <p:spPr>
            <a:xfrm>
              <a:off x="8771344" y="34316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87" name="object 24587"/>
            <p:cNvSpPr/>
            <p:nvPr/>
          </p:nvSpPr>
          <p:spPr>
            <a:xfrm>
              <a:off x="8770413" y="34307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588" name="object 24588"/>
          <p:cNvSpPr/>
          <p:nvPr/>
        </p:nvSpPr>
        <p:spPr>
          <a:xfrm>
            <a:off x="8769483" y="3255747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0"/>
                </a:moveTo>
                <a:lnTo>
                  <a:pt x="930" y="0"/>
                </a:lnTo>
              </a:path>
              <a:path w="1904" h="1270">
                <a:moveTo>
                  <a:pt x="930" y="0"/>
                </a:moveTo>
                <a:lnTo>
                  <a:pt x="0" y="0"/>
                </a:lnTo>
              </a:path>
              <a:path w="1904"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89" name="object 24589"/>
          <p:cNvSpPr/>
          <p:nvPr/>
        </p:nvSpPr>
        <p:spPr>
          <a:xfrm>
            <a:off x="8769483" y="34307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590" name="object 24590"/>
          <p:cNvGrpSpPr/>
          <p:nvPr/>
        </p:nvGrpSpPr>
        <p:grpSpPr>
          <a:xfrm>
            <a:off x="8770413" y="3254816"/>
            <a:ext cx="3175" cy="3175"/>
            <a:chOff x="8770413" y="3254816"/>
            <a:chExt cx="3175" cy="3175"/>
          </a:xfrm>
        </p:grpSpPr>
        <p:sp>
          <p:nvSpPr>
            <p:cNvPr id="24591" name="object 24591"/>
            <p:cNvSpPr/>
            <p:nvPr/>
          </p:nvSpPr>
          <p:spPr>
            <a:xfrm>
              <a:off x="8771344" y="32557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92" name="object 24592"/>
            <p:cNvSpPr/>
            <p:nvPr/>
          </p:nvSpPr>
          <p:spPr>
            <a:xfrm>
              <a:off x="8771344" y="325574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93" name="object 24593"/>
            <p:cNvSpPr/>
            <p:nvPr/>
          </p:nvSpPr>
          <p:spPr>
            <a:xfrm>
              <a:off x="8770413" y="32548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594" name="object 24594"/>
          <p:cNvSpPr/>
          <p:nvPr/>
        </p:nvSpPr>
        <p:spPr>
          <a:xfrm>
            <a:off x="8771344" y="3430727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595" name="object 24595"/>
          <p:cNvGrpSpPr/>
          <p:nvPr/>
        </p:nvGrpSpPr>
        <p:grpSpPr>
          <a:xfrm>
            <a:off x="8747145" y="3249231"/>
            <a:ext cx="146685" cy="189230"/>
            <a:chOff x="8747145" y="3249231"/>
            <a:chExt cx="146685" cy="189230"/>
          </a:xfrm>
        </p:grpSpPr>
        <p:sp>
          <p:nvSpPr>
            <p:cNvPr id="24596" name="object 24596"/>
            <p:cNvSpPr/>
            <p:nvPr/>
          </p:nvSpPr>
          <p:spPr>
            <a:xfrm>
              <a:off x="8748076" y="3253885"/>
              <a:ext cx="23495" cy="3175"/>
            </a:xfrm>
            <a:custGeom>
              <a:avLst/>
              <a:gdLst/>
              <a:ahLst/>
              <a:cxnLst/>
              <a:rect l="l" t="t" r="r" b="b"/>
              <a:pathLst>
                <a:path w="23495" h="3175">
                  <a:moveTo>
                    <a:pt x="23268" y="2792"/>
                  </a:moveTo>
                  <a:lnTo>
                    <a:pt x="23268" y="1861"/>
                  </a:lnTo>
                </a:path>
                <a:path w="23495" h="3175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97" name="object 24597"/>
            <p:cNvSpPr/>
            <p:nvPr/>
          </p:nvSpPr>
          <p:spPr>
            <a:xfrm>
              <a:off x="8747145" y="32529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98" name="object 24598"/>
            <p:cNvSpPr/>
            <p:nvPr/>
          </p:nvSpPr>
          <p:spPr>
            <a:xfrm>
              <a:off x="8748076" y="325295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99" name="object 24599"/>
            <p:cNvSpPr/>
            <p:nvPr/>
          </p:nvSpPr>
          <p:spPr>
            <a:xfrm>
              <a:off x="8748075" y="32520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00" name="object 24600"/>
            <p:cNvSpPr/>
            <p:nvPr/>
          </p:nvSpPr>
          <p:spPr>
            <a:xfrm>
              <a:off x="8749006" y="3252954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0" y="0"/>
                  </a:moveTo>
                  <a:lnTo>
                    <a:pt x="930" y="0"/>
                  </a:lnTo>
                </a:path>
                <a:path w="1270" h="3810">
                  <a:moveTo>
                    <a:pt x="930" y="3722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01" name="object 24601"/>
            <p:cNvSpPr/>
            <p:nvPr/>
          </p:nvSpPr>
          <p:spPr>
            <a:xfrm>
              <a:off x="8748075" y="32557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02" name="object 24602"/>
            <p:cNvSpPr/>
            <p:nvPr/>
          </p:nvSpPr>
          <p:spPr>
            <a:xfrm>
              <a:off x="8748076" y="325574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03" name="object 24603"/>
            <p:cNvSpPr/>
            <p:nvPr/>
          </p:nvSpPr>
          <p:spPr>
            <a:xfrm>
              <a:off x="8747145" y="32548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04" name="object 24604"/>
            <p:cNvSpPr/>
            <p:nvPr/>
          </p:nvSpPr>
          <p:spPr>
            <a:xfrm>
              <a:off x="8748076" y="32548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05" name="object 24605"/>
            <p:cNvSpPr/>
            <p:nvPr/>
          </p:nvSpPr>
          <p:spPr>
            <a:xfrm>
              <a:off x="8747145" y="32538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06" name="object 24606"/>
            <p:cNvSpPr/>
            <p:nvPr/>
          </p:nvSpPr>
          <p:spPr>
            <a:xfrm>
              <a:off x="8750868" y="3256677"/>
              <a:ext cx="34925" cy="174625"/>
            </a:xfrm>
            <a:custGeom>
              <a:avLst/>
              <a:gdLst/>
              <a:ahLst/>
              <a:cxnLst/>
              <a:rect l="l" t="t" r="r" b="b"/>
              <a:pathLst>
                <a:path w="34925" h="174625">
                  <a:moveTo>
                    <a:pt x="1861" y="0"/>
                  </a:moveTo>
                  <a:lnTo>
                    <a:pt x="0" y="67013"/>
                  </a:lnTo>
                </a:path>
                <a:path w="34925" h="174625">
                  <a:moveTo>
                    <a:pt x="0" y="67013"/>
                  </a:moveTo>
                  <a:lnTo>
                    <a:pt x="0" y="134027"/>
                  </a:lnTo>
                </a:path>
                <a:path w="34925" h="174625">
                  <a:moveTo>
                    <a:pt x="0" y="134027"/>
                  </a:moveTo>
                  <a:lnTo>
                    <a:pt x="1861" y="174049"/>
                  </a:lnTo>
                </a:path>
                <a:path w="34925" h="174625">
                  <a:moveTo>
                    <a:pt x="34437" y="117273"/>
                  </a:moveTo>
                  <a:lnTo>
                    <a:pt x="33506" y="107035"/>
                  </a:lnTo>
                </a:path>
                <a:path w="34925" h="174625">
                  <a:moveTo>
                    <a:pt x="33506" y="107035"/>
                  </a:moveTo>
                  <a:lnTo>
                    <a:pt x="34437" y="68875"/>
                  </a:lnTo>
                </a:path>
                <a:path w="34925" h="174625">
                  <a:moveTo>
                    <a:pt x="9307" y="0"/>
                  </a:moveTo>
                  <a:lnTo>
                    <a:pt x="1861" y="0"/>
                  </a:lnTo>
                </a:path>
                <a:path w="34925" h="174625">
                  <a:moveTo>
                    <a:pt x="1861" y="174049"/>
                  </a:moveTo>
                  <a:lnTo>
                    <a:pt x="9307" y="174049"/>
                  </a:lnTo>
                </a:path>
                <a:path w="34925" h="174625">
                  <a:moveTo>
                    <a:pt x="8376" y="174049"/>
                  </a:moveTo>
                  <a:lnTo>
                    <a:pt x="7445" y="174049"/>
                  </a:lnTo>
                </a:path>
                <a:path w="34925" h="174625">
                  <a:moveTo>
                    <a:pt x="7445" y="174049"/>
                  </a:moveTo>
                  <a:lnTo>
                    <a:pt x="4653" y="174049"/>
                  </a:lnTo>
                </a:path>
                <a:path w="34925" h="174625">
                  <a:moveTo>
                    <a:pt x="4653" y="174049"/>
                  </a:moveTo>
                  <a:lnTo>
                    <a:pt x="1861" y="174049"/>
                  </a:lnTo>
                </a:path>
                <a:path w="34925" h="174625">
                  <a:moveTo>
                    <a:pt x="1861" y="0"/>
                  </a:moveTo>
                  <a:lnTo>
                    <a:pt x="4653" y="0"/>
                  </a:lnTo>
                </a:path>
                <a:path w="34925" h="174625">
                  <a:moveTo>
                    <a:pt x="4653" y="0"/>
                  </a:moveTo>
                  <a:lnTo>
                    <a:pt x="7445" y="0"/>
                  </a:lnTo>
                </a:path>
                <a:path w="34925" h="174625">
                  <a:moveTo>
                    <a:pt x="7445" y="0"/>
                  </a:moveTo>
                  <a:lnTo>
                    <a:pt x="837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07" name="object 24607"/>
            <p:cNvSpPr/>
            <p:nvPr/>
          </p:nvSpPr>
          <p:spPr>
            <a:xfrm>
              <a:off x="8751799" y="34298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08" name="object 24608"/>
            <p:cNvSpPr/>
            <p:nvPr/>
          </p:nvSpPr>
          <p:spPr>
            <a:xfrm>
              <a:off x="8752729" y="34307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09" name="object 24609"/>
            <p:cNvSpPr/>
            <p:nvPr/>
          </p:nvSpPr>
          <p:spPr>
            <a:xfrm>
              <a:off x="8752729" y="34297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10" name="object 24610"/>
            <p:cNvSpPr/>
            <p:nvPr/>
          </p:nvSpPr>
          <p:spPr>
            <a:xfrm>
              <a:off x="8753660" y="34297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11" name="object 24611"/>
            <p:cNvSpPr/>
            <p:nvPr/>
          </p:nvSpPr>
          <p:spPr>
            <a:xfrm>
              <a:off x="8752729" y="34288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12" name="object 24612"/>
            <p:cNvSpPr/>
            <p:nvPr/>
          </p:nvSpPr>
          <p:spPr>
            <a:xfrm>
              <a:off x="8753660" y="3257608"/>
              <a:ext cx="0" cy="172720"/>
            </a:xfrm>
            <a:custGeom>
              <a:avLst/>
              <a:gdLst/>
              <a:ahLst/>
              <a:cxnLst/>
              <a:rect l="l" t="t" r="r" b="b"/>
              <a:pathLst>
                <a:path h="172720">
                  <a:moveTo>
                    <a:pt x="0" y="172187"/>
                  </a:moveTo>
                  <a:lnTo>
                    <a:pt x="0" y="156365"/>
                  </a:lnTo>
                </a:path>
                <a:path h="172720">
                  <a:moveTo>
                    <a:pt x="0" y="156365"/>
                  </a:moveTo>
                  <a:lnTo>
                    <a:pt x="0" y="140542"/>
                  </a:lnTo>
                </a:path>
                <a:path h="172720">
                  <a:moveTo>
                    <a:pt x="0" y="32576"/>
                  </a:moveTo>
                  <a:lnTo>
                    <a:pt x="0" y="16753"/>
                  </a:lnTo>
                </a:path>
                <a:path h="172720">
                  <a:moveTo>
                    <a:pt x="0" y="16753"/>
                  </a:moveTo>
                  <a:lnTo>
                    <a:pt x="0" y="930"/>
                  </a:lnTo>
                </a:path>
                <a:path h="17272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13" name="object 24613"/>
            <p:cNvSpPr/>
            <p:nvPr/>
          </p:nvSpPr>
          <p:spPr>
            <a:xfrm>
              <a:off x="8752726" y="3256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14" name="object 24614"/>
            <p:cNvSpPr/>
            <p:nvPr/>
          </p:nvSpPr>
          <p:spPr>
            <a:xfrm>
              <a:off x="8752729" y="325667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15" name="object 24615"/>
            <p:cNvSpPr/>
            <p:nvPr/>
          </p:nvSpPr>
          <p:spPr>
            <a:xfrm>
              <a:off x="8751799" y="32557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16" name="object 24616"/>
            <p:cNvSpPr/>
            <p:nvPr/>
          </p:nvSpPr>
          <p:spPr>
            <a:xfrm>
              <a:off x="8753660" y="3290184"/>
              <a:ext cx="0" cy="108585"/>
            </a:xfrm>
            <a:custGeom>
              <a:avLst/>
              <a:gdLst/>
              <a:ahLst/>
              <a:cxnLst/>
              <a:rect l="l" t="t" r="r" b="b"/>
              <a:pathLst>
                <a:path h="108585">
                  <a:moveTo>
                    <a:pt x="0" y="107966"/>
                  </a:moveTo>
                  <a:lnTo>
                    <a:pt x="0" y="92143"/>
                  </a:lnTo>
                </a:path>
                <a:path h="108585">
                  <a:moveTo>
                    <a:pt x="0" y="92143"/>
                  </a:moveTo>
                  <a:lnTo>
                    <a:pt x="0" y="77251"/>
                  </a:lnTo>
                </a:path>
                <a:path h="108585">
                  <a:moveTo>
                    <a:pt x="0" y="77251"/>
                  </a:moveTo>
                  <a:lnTo>
                    <a:pt x="0" y="61429"/>
                  </a:lnTo>
                </a:path>
                <a:path h="108585">
                  <a:moveTo>
                    <a:pt x="0" y="61429"/>
                  </a:moveTo>
                  <a:lnTo>
                    <a:pt x="0" y="45606"/>
                  </a:lnTo>
                </a:path>
                <a:path h="108585">
                  <a:moveTo>
                    <a:pt x="0" y="45606"/>
                  </a:moveTo>
                  <a:lnTo>
                    <a:pt x="0" y="30714"/>
                  </a:lnTo>
                </a:path>
                <a:path h="108585">
                  <a:moveTo>
                    <a:pt x="0" y="30714"/>
                  </a:moveTo>
                  <a:lnTo>
                    <a:pt x="0" y="14891"/>
                  </a:lnTo>
                </a:path>
                <a:path h="108585">
                  <a:moveTo>
                    <a:pt x="0" y="1489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17" name="object 24617"/>
            <p:cNvSpPr/>
            <p:nvPr/>
          </p:nvSpPr>
          <p:spPr>
            <a:xfrm>
              <a:off x="8758314" y="32557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18" name="object 24618"/>
            <p:cNvSpPr/>
            <p:nvPr/>
          </p:nvSpPr>
          <p:spPr>
            <a:xfrm>
              <a:off x="8759245" y="32566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19" name="object 24619"/>
            <p:cNvSpPr/>
            <p:nvPr/>
          </p:nvSpPr>
          <p:spPr>
            <a:xfrm>
              <a:off x="8758314" y="3256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20" name="object 24620"/>
            <p:cNvSpPr/>
            <p:nvPr/>
          </p:nvSpPr>
          <p:spPr>
            <a:xfrm>
              <a:off x="8755522" y="3257608"/>
              <a:ext cx="3810" cy="172720"/>
            </a:xfrm>
            <a:custGeom>
              <a:avLst/>
              <a:gdLst/>
              <a:ahLst/>
              <a:cxnLst/>
              <a:rect l="l" t="t" r="r" b="b"/>
              <a:pathLst>
                <a:path w="3809" h="172720">
                  <a:moveTo>
                    <a:pt x="3722" y="0"/>
                  </a:moveTo>
                  <a:lnTo>
                    <a:pt x="3722" y="930"/>
                  </a:lnTo>
                </a:path>
                <a:path w="3809" h="172720">
                  <a:moveTo>
                    <a:pt x="3722" y="930"/>
                  </a:moveTo>
                  <a:lnTo>
                    <a:pt x="2792" y="17684"/>
                  </a:lnTo>
                </a:path>
                <a:path w="3809" h="172720">
                  <a:moveTo>
                    <a:pt x="2792" y="17684"/>
                  </a:moveTo>
                  <a:lnTo>
                    <a:pt x="1861" y="34437"/>
                  </a:lnTo>
                </a:path>
                <a:path w="3809" h="172720">
                  <a:moveTo>
                    <a:pt x="1861" y="34437"/>
                  </a:moveTo>
                  <a:lnTo>
                    <a:pt x="930" y="52121"/>
                  </a:lnTo>
                </a:path>
                <a:path w="3809" h="172720">
                  <a:moveTo>
                    <a:pt x="930" y="52121"/>
                  </a:moveTo>
                  <a:lnTo>
                    <a:pt x="930" y="68875"/>
                  </a:lnTo>
                </a:path>
                <a:path w="3809" h="172720">
                  <a:moveTo>
                    <a:pt x="930" y="68875"/>
                  </a:moveTo>
                  <a:lnTo>
                    <a:pt x="0" y="86559"/>
                  </a:lnTo>
                </a:path>
                <a:path w="3809" h="172720">
                  <a:moveTo>
                    <a:pt x="0" y="86559"/>
                  </a:moveTo>
                  <a:lnTo>
                    <a:pt x="930" y="103312"/>
                  </a:lnTo>
                </a:path>
                <a:path w="3809" h="172720">
                  <a:moveTo>
                    <a:pt x="930" y="103312"/>
                  </a:moveTo>
                  <a:lnTo>
                    <a:pt x="930" y="120996"/>
                  </a:lnTo>
                </a:path>
                <a:path w="3809" h="172720">
                  <a:moveTo>
                    <a:pt x="930" y="120996"/>
                  </a:moveTo>
                  <a:lnTo>
                    <a:pt x="1861" y="137750"/>
                  </a:lnTo>
                </a:path>
                <a:path w="3809" h="172720">
                  <a:moveTo>
                    <a:pt x="1861" y="137750"/>
                  </a:moveTo>
                  <a:lnTo>
                    <a:pt x="2792" y="154503"/>
                  </a:lnTo>
                </a:path>
                <a:path w="3809" h="172720">
                  <a:moveTo>
                    <a:pt x="2792" y="154503"/>
                  </a:moveTo>
                  <a:lnTo>
                    <a:pt x="3722" y="17218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21" name="object 24621"/>
            <p:cNvSpPr/>
            <p:nvPr/>
          </p:nvSpPr>
          <p:spPr>
            <a:xfrm>
              <a:off x="8758314" y="3428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22" name="object 24622"/>
            <p:cNvSpPr/>
            <p:nvPr/>
          </p:nvSpPr>
          <p:spPr>
            <a:xfrm>
              <a:off x="8759245" y="34297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23" name="object 24623"/>
            <p:cNvSpPr/>
            <p:nvPr/>
          </p:nvSpPr>
          <p:spPr>
            <a:xfrm>
              <a:off x="8758314" y="34298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24" name="object 24624"/>
            <p:cNvSpPr/>
            <p:nvPr/>
          </p:nvSpPr>
          <p:spPr>
            <a:xfrm>
              <a:off x="8759245" y="343072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25" name="object 24625"/>
            <p:cNvSpPr/>
            <p:nvPr/>
          </p:nvSpPr>
          <p:spPr>
            <a:xfrm>
              <a:off x="8759244" y="34297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26" name="object 24626"/>
            <p:cNvSpPr/>
            <p:nvPr/>
          </p:nvSpPr>
          <p:spPr>
            <a:xfrm>
              <a:off x="8760175" y="3256677"/>
              <a:ext cx="24765" cy="174625"/>
            </a:xfrm>
            <a:custGeom>
              <a:avLst/>
              <a:gdLst/>
              <a:ahLst/>
              <a:cxnLst/>
              <a:rect l="l" t="t" r="r" b="b"/>
              <a:pathLst>
                <a:path w="24765" h="174625">
                  <a:moveTo>
                    <a:pt x="0" y="174049"/>
                  </a:moveTo>
                  <a:lnTo>
                    <a:pt x="4653" y="174049"/>
                  </a:lnTo>
                </a:path>
                <a:path w="24765" h="174625">
                  <a:moveTo>
                    <a:pt x="4653" y="174049"/>
                  </a:moveTo>
                  <a:lnTo>
                    <a:pt x="10238" y="174049"/>
                  </a:lnTo>
                </a:path>
                <a:path w="24765" h="174625">
                  <a:moveTo>
                    <a:pt x="10238" y="174049"/>
                  </a:moveTo>
                  <a:lnTo>
                    <a:pt x="13961" y="174049"/>
                  </a:lnTo>
                </a:path>
                <a:path w="24765" h="174625">
                  <a:moveTo>
                    <a:pt x="13961" y="174049"/>
                  </a:moveTo>
                  <a:lnTo>
                    <a:pt x="17684" y="174049"/>
                  </a:lnTo>
                </a:path>
                <a:path w="24765" h="174625">
                  <a:moveTo>
                    <a:pt x="17684" y="174049"/>
                  </a:moveTo>
                  <a:lnTo>
                    <a:pt x="20476" y="174049"/>
                  </a:lnTo>
                </a:path>
                <a:path w="24765" h="174625">
                  <a:moveTo>
                    <a:pt x="20476" y="174049"/>
                  </a:moveTo>
                  <a:lnTo>
                    <a:pt x="23268" y="174049"/>
                  </a:lnTo>
                </a:path>
                <a:path w="24765" h="174625">
                  <a:moveTo>
                    <a:pt x="23268" y="174049"/>
                  </a:moveTo>
                  <a:lnTo>
                    <a:pt x="24199" y="174049"/>
                  </a:lnTo>
                </a:path>
                <a:path w="24765" h="174625">
                  <a:moveTo>
                    <a:pt x="24199" y="0"/>
                  </a:moveTo>
                  <a:lnTo>
                    <a:pt x="23268" y="0"/>
                  </a:lnTo>
                </a:path>
                <a:path w="24765" h="174625">
                  <a:moveTo>
                    <a:pt x="23268" y="0"/>
                  </a:moveTo>
                  <a:lnTo>
                    <a:pt x="20476" y="0"/>
                  </a:lnTo>
                </a:path>
                <a:path w="24765" h="174625">
                  <a:moveTo>
                    <a:pt x="20476" y="0"/>
                  </a:moveTo>
                  <a:lnTo>
                    <a:pt x="17684" y="0"/>
                  </a:lnTo>
                </a:path>
                <a:path w="24765" h="174625">
                  <a:moveTo>
                    <a:pt x="17684" y="0"/>
                  </a:moveTo>
                  <a:lnTo>
                    <a:pt x="13961" y="0"/>
                  </a:lnTo>
                </a:path>
                <a:path w="24765" h="174625">
                  <a:moveTo>
                    <a:pt x="13961" y="0"/>
                  </a:moveTo>
                  <a:lnTo>
                    <a:pt x="10238" y="0"/>
                  </a:lnTo>
                </a:path>
                <a:path w="24765" h="174625">
                  <a:moveTo>
                    <a:pt x="10238" y="0"/>
                  </a:moveTo>
                  <a:lnTo>
                    <a:pt x="4653" y="0"/>
                  </a:lnTo>
                </a:path>
                <a:path w="24765" h="174625">
                  <a:moveTo>
                    <a:pt x="46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27" name="object 24627"/>
            <p:cNvSpPr/>
            <p:nvPr/>
          </p:nvSpPr>
          <p:spPr>
            <a:xfrm>
              <a:off x="8759244" y="32557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28" name="object 24628"/>
            <p:cNvSpPr/>
            <p:nvPr/>
          </p:nvSpPr>
          <p:spPr>
            <a:xfrm>
              <a:off x="8759245" y="32566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29" name="object 24629"/>
            <p:cNvSpPr/>
            <p:nvPr/>
          </p:nvSpPr>
          <p:spPr>
            <a:xfrm>
              <a:off x="8758314" y="32557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30" name="object 24630"/>
            <p:cNvSpPr/>
            <p:nvPr/>
          </p:nvSpPr>
          <p:spPr>
            <a:xfrm>
              <a:off x="8748076" y="3428865"/>
              <a:ext cx="49530" cy="8890"/>
            </a:xfrm>
            <a:custGeom>
              <a:avLst/>
              <a:gdLst/>
              <a:ahLst/>
              <a:cxnLst/>
              <a:rect l="l" t="t" r="r" b="b"/>
              <a:pathLst>
                <a:path w="49529" h="8889">
                  <a:moveTo>
                    <a:pt x="1861" y="2792"/>
                  </a:moveTo>
                  <a:lnTo>
                    <a:pt x="0" y="3722"/>
                  </a:lnTo>
                </a:path>
                <a:path w="49529" h="8889">
                  <a:moveTo>
                    <a:pt x="0" y="3722"/>
                  </a:moveTo>
                  <a:lnTo>
                    <a:pt x="0" y="4653"/>
                  </a:lnTo>
                </a:path>
                <a:path w="49529" h="8889">
                  <a:moveTo>
                    <a:pt x="0" y="4653"/>
                  </a:moveTo>
                  <a:lnTo>
                    <a:pt x="930" y="6515"/>
                  </a:lnTo>
                </a:path>
                <a:path w="49529" h="8889">
                  <a:moveTo>
                    <a:pt x="930" y="6515"/>
                  </a:moveTo>
                  <a:lnTo>
                    <a:pt x="1861" y="6515"/>
                  </a:lnTo>
                </a:path>
                <a:path w="49529" h="8889">
                  <a:moveTo>
                    <a:pt x="37229" y="8376"/>
                  </a:moveTo>
                  <a:lnTo>
                    <a:pt x="41883" y="8376"/>
                  </a:lnTo>
                </a:path>
                <a:path w="49529" h="8889">
                  <a:moveTo>
                    <a:pt x="41883" y="8376"/>
                  </a:moveTo>
                  <a:lnTo>
                    <a:pt x="47468" y="8376"/>
                  </a:lnTo>
                </a:path>
                <a:path w="49529" h="8889">
                  <a:moveTo>
                    <a:pt x="47468" y="8376"/>
                  </a:moveTo>
                  <a:lnTo>
                    <a:pt x="49329" y="8376"/>
                  </a:lnTo>
                </a:path>
                <a:path w="49529" h="8889">
                  <a:moveTo>
                    <a:pt x="49329" y="0"/>
                  </a:moveTo>
                  <a:lnTo>
                    <a:pt x="42814" y="0"/>
                  </a:lnTo>
                </a:path>
                <a:path w="49529" h="8889">
                  <a:moveTo>
                    <a:pt x="42814" y="0"/>
                  </a:moveTo>
                  <a:lnTo>
                    <a:pt x="372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31" name="object 24631"/>
            <p:cNvSpPr/>
            <p:nvPr/>
          </p:nvSpPr>
          <p:spPr>
            <a:xfrm>
              <a:off x="8784374" y="34279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32" name="object 24632"/>
            <p:cNvSpPr/>
            <p:nvPr/>
          </p:nvSpPr>
          <p:spPr>
            <a:xfrm>
              <a:off x="8797405" y="3428865"/>
              <a:ext cx="92710" cy="8890"/>
            </a:xfrm>
            <a:custGeom>
              <a:avLst/>
              <a:gdLst/>
              <a:ahLst/>
              <a:cxnLst/>
              <a:rect l="l" t="t" r="r" b="b"/>
              <a:pathLst>
                <a:path w="92709" h="8889">
                  <a:moveTo>
                    <a:pt x="0" y="8376"/>
                  </a:moveTo>
                  <a:lnTo>
                    <a:pt x="80044" y="8376"/>
                  </a:lnTo>
                </a:path>
                <a:path w="92709" h="8889">
                  <a:moveTo>
                    <a:pt x="80044" y="0"/>
                  </a:moveTo>
                  <a:lnTo>
                    <a:pt x="0" y="0"/>
                  </a:lnTo>
                </a:path>
                <a:path w="92709" h="8889">
                  <a:moveTo>
                    <a:pt x="80044" y="8376"/>
                  </a:moveTo>
                  <a:lnTo>
                    <a:pt x="86559" y="8376"/>
                  </a:lnTo>
                </a:path>
                <a:path w="92709" h="8889">
                  <a:moveTo>
                    <a:pt x="86559" y="8376"/>
                  </a:moveTo>
                  <a:lnTo>
                    <a:pt x="91213" y="8376"/>
                  </a:lnTo>
                </a:path>
                <a:path w="92709" h="8889">
                  <a:moveTo>
                    <a:pt x="91213" y="8376"/>
                  </a:moveTo>
                  <a:lnTo>
                    <a:pt x="92143" y="8376"/>
                  </a:lnTo>
                </a:path>
                <a:path w="92709" h="8889">
                  <a:moveTo>
                    <a:pt x="92143" y="0"/>
                  </a:moveTo>
                  <a:lnTo>
                    <a:pt x="88420" y="0"/>
                  </a:lnTo>
                </a:path>
                <a:path w="92709" h="8889">
                  <a:moveTo>
                    <a:pt x="88420" y="0"/>
                  </a:moveTo>
                  <a:lnTo>
                    <a:pt x="81905" y="0"/>
                  </a:lnTo>
                </a:path>
                <a:path w="92709" h="8889">
                  <a:moveTo>
                    <a:pt x="81905" y="0"/>
                  </a:moveTo>
                  <a:lnTo>
                    <a:pt x="8004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33" name="object 24633"/>
            <p:cNvSpPr/>
            <p:nvPr/>
          </p:nvSpPr>
          <p:spPr>
            <a:xfrm>
              <a:off x="8784374" y="34363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34" name="object 24634"/>
            <p:cNvSpPr/>
            <p:nvPr/>
          </p:nvSpPr>
          <p:spPr>
            <a:xfrm>
              <a:off x="8784375" y="343724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35" name="object 24635"/>
            <p:cNvSpPr/>
            <p:nvPr/>
          </p:nvSpPr>
          <p:spPr>
            <a:xfrm>
              <a:off x="8783434" y="34363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36" name="object 24636"/>
            <p:cNvSpPr/>
            <p:nvPr/>
          </p:nvSpPr>
          <p:spPr>
            <a:xfrm>
              <a:off x="8784375" y="3428865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76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930"/>
                  </a:lnTo>
                </a:path>
                <a:path h="888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37" name="object 24637"/>
            <p:cNvSpPr/>
            <p:nvPr/>
          </p:nvSpPr>
          <p:spPr>
            <a:xfrm>
              <a:off x="8783434" y="34279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38" name="object 24638"/>
            <p:cNvSpPr/>
            <p:nvPr/>
          </p:nvSpPr>
          <p:spPr>
            <a:xfrm>
              <a:off x="8784375" y="34288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39" name="object 24639"/>
            <p:cNvSpPr/>
            <p:nvPr/>
          </p:nvSpPr>
          <p:spPr>
            <a:xfrm>
              <a:off x="8784374" y="3427936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  <a:path w="106679" h="1904">
                  <a:moveTo>
                    <a:pt x="106095" y="939"/>
                  </a:moveTo>
                  <a:lnTo>
                    <a:pt x="105829" y="279"/>
                  </a:lnTo>
                  <a:lnTo>
                    <a:pt x="105168" y="0"/>
                  </a:lnTo>
                  <a:lnTo>
                    <a:pt x="104508" y="279"/>
                  </a:lnTo>
                  <a:lnTo>
                    <a:pt x="104241" y="939"/>
                  </a:lnTo>
                  <a:lnTo>
                    <a:pt x="104508" y="1587"/>
                  </a:lnTo>
                  <a:lnTo>
                    <a:pt x="105168" y="1866"/>
                  </a:lnTo>
                  <a:lnTo>
                    <a:pt x="105829" y="1587"/>
                  </a:lnTo>
                  <a:lnTo>
                    <a:pt x="106095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40" name="object 24640"/>
            <p:cNvSpPr/>
            <p:nvPr/>
          </p:nvSpPr>
          <p:spPr>
            <a:xfrm>
              <a:off x="8889549" y="34288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41" name="object 24641"/>
            <p:cNvSpPr/>
            <p:nvPr/>
          </p:nvSpPr>
          <p:spPr>
            <a:xfrm>
              <a:off x="8889549" y="34279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42" name="object 24642"/>
            <p:cNvSpPr/>
            <p:nvPr/>
          </p:nvSpPr>
          <p:spPr>
            <a:xfrm>
              <a:off x="8890480" y="3428865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930"/>
                  </a:lnTo>
                </a:path>
                <a:path h="8889">
                  <a:moveTo>
                    <a:pt x="0" y="930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43" name="object 24643"/>
            <p:cNvSpPr/>
            <p:nvPr/>
          </p:nvSpPr>
          <p:spPr>
            <a:xfrm>
              <a:off x="8889543" y="34363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44" name="object 24644"/>
            <p:cNvSpPr/>
            <p:nvPr/>
          </p:nvSpPr>
          <p:spPr>
            <a:xfrm>
              <a:off x="8889549" y="343724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45" name="object 24645"/>
            <p:cNvSpPr/>
            <p:nvPr/>
          </p:nvSpPr>
          <p:spPr>
            <a:xfrm>
              <a:off x="8888616" y="34363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46" name="object 24646"/>
            <p:cNvSpPr/>
            <p:nvPr/>
          </p:nvSpPr>
          <p:spPr>
            <a:xfrm>
              <a:off x="8748076" y="3250162"/>
              <a:ext cx="49530" cy="6985"/>
            </a:xfrm>
            <a:custGeom>
              <a:avLst/>
              <a:gdLst/>
              <a:ahLst/>
              <a:cxnLst/>
              <a:rect l="l" t="t" r="r" b="b"/>
              <a:pathLst>
                <a:path w="49529" h="6985">
                  <a:moveTo>
                    <a:pt x="0" y="4653"/>
                  </a:moveTo>
                  <a:lnTo>
                    <a:pt x="930" y="5584"/>
                  </a:lnTo>
                </a:path>
                <a:path w="49529" h="6985">
                  <a:moveTo>
                    <a:pt x="930" y="5584"/>
                  </a:moveTo>
                  <a:lnTo>
                    <a:pt x="1861" y="6515"/>
                  </a:lnTo>
                </a:path>
                <a:path w="49529" h="6985">
                  <a:moveTo>
                    <a:pt x="1861" y="2792"/>
                  </a:moveTo>
                  <a:lnTo>
                    <a:pt x="0" y="3722"/>
                  </a:lnTo>
                </a:path>
                <a:path w="49529" h="6985">
                  <a:moveTo>
                    <a:pt x="0" y="3722"/>
                  </a:moveTo>
                  <a:lnTo>
                    <a:pt x="0" y="4653"/>
                  </a:lnTo>
                </a:path>
                <a:path w="49529" h="6985">
                  <a:moveTo>
                    <a:pt x="49329" y="0"/>
                  </a:moveTo>
                  <a:lnTo>
                    <a:pt x="42814" y="0"/>
                  </a:lnTo>
                </a:path>
                <a:path w="49529" h="6985">
                  <a:moveTo>
                    <a:pt x="42814" y="0"/>
                  </a:moveTo>
                  <a:lnTo>
                    <a:pt x="372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47" name="object 24647"/>
            <p:cNvSpPr/>
            <p:nvPr/>
          </p:nvSpPr>
          <p:spPr>
            <a:xfrm>
              <a:off x="8784374" y="32492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48" name="object 24648"/>
            <p:cNvSpPr/>
            <p:nvPr/>
          </p:nvSpPr>
          <p:spPr>
            <a:xfrm>
              <a:off x="8785306" y="3250162"/>
              <a:ext cx="104775" cy="8890"/>
            </a:xfrm>
            <a:custGeom>
              <a:avLst/>
              <a:gdLst/>
              <a:ahLst/>
              <a:cxnLst/>
              <a:rect l="l" t="t" r="r" b="b"/>
              <a:pathLst>
                <a:path w="104775" h="8889">
                  <a:moveTo>
                    <a:pt x="0" y="8376"/>
                  </a:moveTo>
                  <a:lnTo>
                    <a:pt x="4653" y="8376"/>
                  </a:lnTo>
                </a:path>
                <a:path w="104775" h="8889">
                  <a:moveTo>
                    <a:pt x="4653" y="8376"/>
                  </a:moveTo>
                  <a:lnTo>
                    <a:pt x="10238" y="8376"/>
                  </a:lnTo>
                </a:path>
                <a:path w="104775" h="8889">
                  <a:moveTo>
                    <a:pt x="10238" y="8376"/>
                  </a:moveTo>
                  <a:lnTo>
                    <a:pt x="12099" y="8376"/>
                  </a:lnTo>
                </a:path>
                <a:path w="104775" h="8889">
                  <a:moveTo>
                    <a:pt x="92143" y="0"/>
                  </a:moveTo>
                  <a:lnTo>
                    <a:pt x="12099" y="0"/>
                  </a:lnTo>
                </a:path>
                <a:path w="104775" h="8889">
                  <a:moveTo>
                    <a:pt x="12099" y="8376"/>
                  </a:moveTo>
                  <a:lnTo>
                    <a:pt x="92143" y="8376"/>
                  </a:lnTo>
                </a:path>
                <a:path w="104775" h="8889">
                  <a:moveTo>
                    <a:pt x="104243" y="0"/>
                  </a:moveTo>
                  <a:lnTo>
                    <a:pt x="100520" y="0"/>
                  </a:lnTo>
                </a:path>
                <a:path w="104775" h="8889">
                  <a:moveTo>
                    <a:pt x="100520" y="0"/>
                  </a:moveTo>
                  <a:lnTo>
                    <a:pt x="94005" y="0"/>
                  </a:lnTo>
                </a:path>
                <a:path w="104775" h="8889">
                  <a:moveTo>
                    <a:pt x="94005" y="0"/>
                  </a:moveTo>
                  <a:lnTo>
                    <a:pt x="92143" y="0"/>
                  </a:lnTo>
                </a:path>
                <a:path w="104775" h="8889">
                  <a:moveTo>
                    <a:pt x="92143" y="8376"/>
                  </a:moveTo>
                  <a:lnTo>
                    <a:pt x="98659" y="8376"/>
                  </a:lnTo>
                </a:path>
                <a:path w="104775" h="8889">
                  <a:moveTo>
                    <a:pt x="98659" y="8376"/>
                  </a:moveTo>
                  <a:lnTo>
                    <a:pt x="103312" y="8376"/>
                  </a:lnTo>
                </a:path>
                <a:path w="104775" h="8889">
                  <a:moveTo>
                    <a:pt x="103312" y="8376"/>
                  </a:moveTo>
                  <a:lnTo>
                    <a:pt x="104243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49" name="object 24649"/>
            <p:cNvSpPr/>
            <p:nvPr/>
          </p:nvSpPr>
          <p:spPr>
            <a:xfrm>
              <a:off x="8784374" y="3257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50" name="object 24650"/>
            <p:cNvSpPr/>
            <p:nvPr/>
          </p:nvSpPr>
          <p:spPr>
            <a:xfrm>
              <a:off x="8784375" y="325853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51" name="object 24651"/>
            <p:cNvSpPr/>
            <p:nvPr/>
          </p:nvSpPr>
          <p:spPr>
            <a:xfrm>
              <a:off x="8783434" y="3257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52" name="object 24652"/>
            <p:cNvSpPr/>
            <p:nvPr/>
          </p:nvSpPr>
          <p:spPr>
            <a:xfrm>
              <a:off x="8784375" y="3250162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76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930"/>
                  </a:lnTo>
                </a:path>
                <a:path h="888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53" name="object 24653"/>
            <p:cNvSpPr/>
            <p:nvPr/>
          </p:nvSpPr>
          <p:spPr>
            <a:xfrm>
              <a:off x="8783434" y="32492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54" name="object 24654"/>
            <p:cNvSpPr/>
            <p:nvPr/>
          </p:nvSpPr>
          <p:spPr>
            <a:xfrm>
              <a:off x="8784375" y="32501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55" name="object 24655"/>
            <p:cNvSpPr/>
            <p:nvPr/>
          </p:nvSpPr>
          <p:spPr>
            <a:xfrm>
              <a:off x="8784374" y="3249235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06679" h="1905">
                  <a:moveTo>
                    <a:pt x="106095" y="927"/>
                  </a:moveTo>
                  <a:lnTo>
                    <a:pt x="105829" y="279"/>
                  </a:lnTo>
                  <a:lnTo>
                    <a:pt x="105168" y="0"/>
                  </a:lnTo>
                  <a:lnTo>
                    <a:pt x="104508" y="279"/>
                  </a:lnTo>
                  <a:lnTo>
                    <a:pt x="104241" y="927"/>
                  </a:lnTo>
                  <a:lnTo>
                    <a:pt x="104508" y="1587"/>
                  </a:lnTo>
                  <a:lnTo>
                    <a:pt x="105168" y="1866"/>
                  </a:lnTo>
                  <a:lnTo>
                    <a:pt x="105829" y="1587"/>
                  </a:lnTo>
                  <a:lnTo>
                    <a:pt x="10609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56" name="object 24656"/>
            <p:cNvSpPr/>
            <p:nvPr/>
          </p:nvSpPr>
          <p:spPr>
            <a:xfrm>
              <a:off x="8889549" y="325016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57" name="object 24657"/>
            <p:cNvSpPr/>
            <p:nvPr/>
          </p:nvSpPr>
          <p:spPr>
            <a:xfrm>
              <a:off x="8889549" y="32492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58" name="object 24658"/>
            <p:cNvSpPr/>
            <p:nvPr/>
          </p:nvSpPr>
          <p:spPr>
            <a:xfrm>
              <a:off x="8890480" y="3250162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930"/>
                  </a:lnTo>
                </a:path>
                <a:path h="8889">
                  <a:moveTo>
                    <a:pt x="0" y="930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59" name="object 24659"/>
            <p:cNvSpPr/>
            <p:nvPr/>
          </p:nvSpPr>
          <p:spPr>
            <a:xfrm>
              <a:off x="8889543" y="3257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60" name="object 24660"/>
            <p:cNvSpPr/>
            <p:nvPr/>
          </p:nvSpPr>
          <p:spPr>
            <a:xfrm>
              <a:off x="8889549" y="325853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61" name="object 24661"/>
            <p:cNvSpPr/>
            <p:nvPr/>
          </p:nvSpPr>
          <p:spPr>
            <a:xfrm>
              <a:off x="8888616" y="3257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62" name="object 24662"/>
            <p:cNvSpPr/>
            <p:nvPr/>
          </p:nvSpPr>
          <p:spPr>
            <a:xfrm>
              <a:off x="8785306" y="3256677"/>
              <a:ext cx="107314" cy="174625"/>
            </a:xfrm>
            <a:custGeom>
              <a:avLst/>
              <a:gdLst/>
              <a:ahLst/>
              <a:cxnLst/>
              <a:rect l="l" t="t" r="r" b="b"/>
              <a:pathLst>
                <a:path w="107315" h="174625">
                  <a:moveTo>
                    <a:pt x="107035" y="174049"/>
                  </a:moveTo>
                  <a:lnTo>
                    <a:pt x="107035" y="0"/>
                  </a:lnTo>
                </a:path>
                <a:path w="107315" h="174625">
                  <a:moveTo>
                    <a:pt x="0" y="1861"/>
                  </a:moveTo>
                  <a:lnTo>
                    <a:pt x="0" y="173118"/>
                  </a:lnTo>
                </a:path>
                <a:path w="107315" h="174625">
                  <a:moveTo>
                    <a:pt x="105174" y="0"/>
                  </a:moveTo>
                  <a:lnTo>
                    <a:pt x="106104" y="0"/>
                  </a:lnTo>
                </a:path>
                <a:path w="107315" h="174625">
                  <a:moveTo>
                    <a:pt x="106104" y="0"/>
                  </a:moveTo>
                  <a:lnTo>
                    <a:pt x="10703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63" name="object 24663"/>
            <p:cNvSpPr/>
            <p:nvPr/>
          </p:nvSpPr>
          <p:spPr>
            <a:xfrm>
              <a:off x="8891410" y="3255750"/>
              <a:ext cx="1905" cy="176530"/>
            </a:xfrm>
            <a:custGeom>
              <a:avLst/>
              <a:gdLst/>
              <a:ahLst/>
              <a:cxnLst/>
              <a:rect l="l" t="t" r="r" b="b"/>
              <a:pathLst>
                <a:path w="1904" h="176529">
                  <a:moveTo>
                    <a:pt x="1854" y="174980"/>
                  </a:moveTo>
                  <a:lnTo>
                    <a:pt x="1587" y="174320"/>
                  </a:lnTo>
                  <a:lnTo>
                    <a:pt x="927" y="174053"/>
                  </a:lnTo>
                  <a:lnTo>
                    <a:pt x="266" y="174320"/>
                  </a:lnTo>
                  <a:lnTo>
                    <a:pt x="0" y="174980"/>
                  </a:lnTo>
                  <a:lnTo>
                    <a:pt x="266" y="175641"/>
                  </a:lnTo>
                  <a:lnTo>
                    <a:pt x="927" y="175907"/>
                  </a:lnTo>
                  <a:lnTo>
                    <a:pt x="1587" y="175641"/>
                  </a:lnTo>
                  <a:lnTo>
                    <a:pt x="1854" y="174980"/>
                  </a:lnTo>
                  <a:close/>
                </a:path>
                <a:path w="1904" h="176529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64" name="object 24664"/>
            <p:cNvSpPr/>
            <p:nvPr/>
          </p:nvSpPr>
          <p:spPr>
            <a:xfrm>
              <a:off x="8890480" y="3430727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861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665" name="object 24665"/>
          <p:cNvSpPr/>
          <p:nvPr/>
        </p:nvSpPr>
        <p:spPr>
          <a:xfrm>
            <a:off x="8748076" y="3574061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1861" y="0"/>
                </a:moveTo>
                <a:lnTo>
                  <a:pt x="0" y="930"/>
                </a:lnTo>
              </a:path>
              <a:path w="1904" h="3810">
                <a:moveTo>
                  <a:pt x="0" y="930"/>
                </a:moveTo>
                <a:lnTo>
                  <a:pt x="0" y="1861"/>
                </a:lnTo>
              </a:path>
              <a:path w="1904" h="3810">
                <a:moveTo>
                  <a:pt x="0" y="1861"/>
                </a:moveTo>
                <a:lnTo>
                  <a:pt x="930" y="3722"/>
                </a:lnTo>
              </a:path>
              <a:path w="1904" h="3810">
                <a:moveTo>
                  <a:pt x="930" y="3722"/>
                </a:moveTo>
                <a:lnTo>
                  <a:pt x="1861" y="37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666" name="object 24666"/>
          <p:cNvGrpSpPr/>
          <p:nvPr/>
        </p:nvGrpSpPr>
        <p:grpSpPr>
          <a:xfrm>
            <a:off x="8747145" y="3570338"/>
            <a:ext cx="144780" cy="11430"/>
            <a:chOff x="8747145" y="3570338"/>
            <a:chExt cx="144780" cy="11430"/>
          </a:xfrm>
        </p:grpSpPr>
        <p:sp>
          <p:nvSpPr>
            <p:cNvPr id="24667" name="object 24667"/>
            <p:cNvSpPr/>
            <p:nvPr/>
          </p:nvSpPr>
          <p:spPr>
            <a:xfrm>
              <a:off x="8785306" y="3571269"/>
              <a:ext cx="12700" cy="9525"/>
            </a:xfrm>
            <a:custGeom>
              <a:avLst/>
              <a:gdLst/>
              <a:ahLst/>
              <a:cxnLst/>
              <a:rect l="l" t="t" r="r" b="b"/>
              <a:pathLst>
                <a:path w="12700" h="9525">
                  <a:moveTo>
                    <a:pt x="0" y="9307"/>
                  </a:moveTo>
                  <a:lnTo>
                    <a:pt x="4653" y="9307"/>
                  </a:lnTo>
                </a:path>
                <a:path w="12700" h="9525">
                  <a:moveTo>
                    <a:pt x="4653" y="9307"/>
                  </a:moveTo>
                  <a:lnTo>
                    <a:pt x="10238" y="9307"/>
                  </a:lnTo>
                </a:path>
                <a:path w="12700" h="9525">
                  <a:moveTo>
                    <a:pt x="10238" y="9307"/>
                  </a:moveTo>
                  <a:lnTo>
                    <a:pt x="12099" y="9307"/>
                  </a:lnTo>
                </a:path>
                <a:path w="12700" h="9525">
                  <a:moveTo>
                    <a:pt x="12099" y="0"/>
                  </a:moveTo>
                  <a:lnTo>
                    <a:pt x="5584" y="0"/>
                  </a:lnTo>
                </a:path>
                <a:path w="12700" h="9525">
                  <a:moveTo>
                    <a:pt x="558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68" name="object 24668"/>
            <p:cNvSpPr/>
            <p:nvPr/>
          </p:nvSpPr>
          <p:spPr>
            <a:xfrm>
              <a:off x="8784374" y="35703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69" name="object 24669"/>
            <p:cNvSpPr/>
            <p:nvPr/>
          </p:nvSpPr>
          <p:spPr>
            <a:xfrm>
              <a:off x="8797405" y="3571269"/>
              <a:ext cx="92710" cy="9525"/>
            </a:xfrm>
            <a:custGeom>
              <a:avLst/>
              <a:gdLst/>
              <a:ahLst/>
              <a:cxnLst/>
              <a:rect l="l" t="t" r="r" b="b"/>
              <a:pathLst>
                <a:path w="92709" h="9525">
                  <a:moveTo>
                    <a:pt x="0" y="9307"/>
                  </a:moveTo>
                  <a:lnTo>
                    <a:pt x="80044" y="9307"/>
                  </a:lnTo>
                </a:path>
                <a:path w="92709" h="9525">
                  <a:moveTo>
                    <a:pt x="80044" y="0"/>
                  </a:moveTo>
                  <a:lnTo>
                    <a:pt x="0" y="0"/>
                  </a:lnTo>
                </a:path>
                <a:path w="92709" h="9525">
                  <a:moveTo>
                    <a:pt x="80044" y="9307"/>
                  </a:moveTo>
                  <a:lnTo>
                    <a:pt x="86559" y="9307"/>
                  </a:lnTo>
                </a:path>
                <a:path w="92709" h="9525">
                  <a:moveTo>
                    <a:pt x="86559" y="9307"/>
                  </a:moveTo>
                  <a:lnTo>
                    <a:pt x="91213" y="9307"/>
                  </a:lnTo>
                </a:path>
                <a:path w="92709" h="9525">
                  <a:moveTo>
                    <a:pt x="91213" y="9307"/>
                  </a:moveTo>
                  <a:lnTo>
                    <a:pt x="92143" y="9307"/>
                  </a:lnTo>
                </a:path>
                <a:path w="92709" h="9525">
                  <a:moveTo>
                    <a:pt x="92143" y="0"/>
                  </a:moveTo>
                  <a:lnTo>
                    <a:pt x="88420" y="0"/>
                  </a:lnTo>
                </a:path>
                <a:path w="92709" h="9525">
                  <a:moveTo>
                    <a:pt x="88420" y="0"/>
                  </a:moveTo>
                  <a:lnTo>
                    <a:pt x="81905" y="0"/>
                  </a:lnTo>
                </a:path>
                <a:path w="92709" h="9525">
                  <a:moveTo>
                    <a:pt x="81905" y="0"/>
                  </a:moveTo>
                  <a:lnTo>
                    <a:pt x="8004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70" name="object 24670"/>
            <p:cNvSpPr/>
            <p:nvPr/>
          </p:nvSpPr>
          <p:spPr>
            <a:xfrm>
              <a:off x="8784374" y="35796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71" name="object 24671"/>
            <p:cNvSpPr/>
            <p:nvPr/>
          </p:nvSpPr>
          <p:spPr>
            <a:xfrm>
              <a:off x="8784375" y="35805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72" name="object 24672"/>
            <p:cNvSpPr/>
            <p:nvPr/>
          </p:nvSpPr>
          <p:spPr>
            <a:xfrm>
              <a:off x="8783444" y="35796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73" name="object 24673"/>
            <p:cNvSpPr/>
            <p:nvPr/>
          </p:nvSpPr>
          <p:spPr>
            <a:xfrm>
              <a:off x="8784375" y="357964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74" name="object 24674"/>
            <p:cNvSpPr/>
            <p:nvPr/>
          </p:nvSpPr>
          <p:spPr>
            <a:xfrm>
              <a:off x="8783444" y="35787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75" name="object 24675"/>
            <p:cNvSpPr/>
            <p:nvPr/>
          </p:nvSpPr>
          <p:spPr>
            <a:xfrm>
              <a:off x="8784375" y="357220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445"/>
                  </a:moveTo>
                  <a:lnTo>
                    <a:pt x="0" y="3722"/>
                  </a:lnTo>
                </a:path>
                <a:path h="7620">
                  <a:moveTo>
                    <a:pt x="0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76" name="object 24676"/>
            <p:cNvSpPr/>
            <p:nvPr/>
          </p:nvSpPr>
          <p:spPr>
            <a:xfrm>
              <a:off x="8783434" y="35712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77" name="object 24677"/>
            <p:cNvSpPr/>
            <p:nvPr/>
          </p:nvSpPr>
          <p:spPr>
            <a:xfrm>
              <a:off x="8784375" y="357126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78" name="object 24678"/>
            <p:cNvSpPr/>
            <p:nvPr/>
          </p:nvSpPr>
          <p:spPr>
            <a:xfrm>
              <a:off x="8784374" y="357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79" name="object 24679"/>
            <p:cNvSpPr/>
            <p:nvPr/>
          </p:nvSpPr>
          <p:spPr>
            <a:xfrm>
              <a:off x="8785306" y="3571269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0" y="0"/>
                  </a:moveTo>
                  <a:lnTo>
                    <a:pt x="0" y="930"/>
                  </a:lnTo>
                </a:path>
                <a:path w="104775" h="1270">
                  <a:moveTo>
                    <a:pt x="104243" y="930"/>
                  </a:moveTo>
                  <a:lnTo>
                    <a:pt x="10424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80" name="object 24680"/>
            <p:cNvSpPr/>
            <p:nvPr/>
          </p:nvSpPr>
          <p:spPr>
            <a:xfrm>
              <a:off x="8888616" y="35703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81" name="object 24681"/>
            <p:cNvSpPr/>
            <p:nvPr/>
          </p:nvSpPr>
          <p:spPr>
            <a:xfrm>
              <a:off x="8889549" y="357126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82" name="object 24682"/>
            <p:cNvSpPr/>
            <p:nvPr/>
          </p:nvSpPr>
          <p:spPr>
            <a:xfrm>
              <a:off x="8889543" y="35712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83" name="object 24683"/>
            <p:cNvSpPr/>
            <p:nvPr/>
          </p:nvSpPr>
          <p:spPr>
            <a:xfrm>
              <a:off x="8890480" y="357220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3722"/>
                  </a:lnTo>
                </a:path>
                <a:path h="7620">
                  <a:moveTo>
                    <a:pt x="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84" name="object 24684"/>
            <p:cNvSpPr/>
            <p:nvPr/>
          </p:nvSpPr>
          <p:spPr>
            <a:xfrm>
              <a:off x="8889549" y="35787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85" name="object 24685"/>
            <p:cNvSpPr/>
            <p:nvPr/>
          </p:nvSpPr>
          <p:spPr>
            <a:xfrm>
              <a:off x="8889549" y="357964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86" name="object 24686"/>
            <p:cNvSpPr/>
            <p:nvPr/>
          </p:nvSpPr>
          <p:spPr>
            <a:xfrm>
              <a:off x="8888616" y="35796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87" name="object 24687"/>
            <p:cNvSpPr/>
            <p:nvPr/>
          </p:nvSpPr>
          <p:spPr>
            <a:xfrm>
              <a:off x="8749937" y="3574061"/>
              <a:ext cx="38735" cy="3810"/>
            </a:xfrm>
            <a:custGeom>
              <a:avLst/>
              <a:gdLst/>
              <a:ahLst/>
              <a:cxnLst/>
              <a:rect l="l" t="t" r="r" b="b"/>
              <a:pathLst>
                <a:path w="38734" h="3810">
                  <a:moveTo>
                    <a:pt x="37229" y="0"/>
                  </a:moveTo>
                  <a:lnTo>
                    <a:pt x="35368" y="0"/>
                  </a:lnTo>
                </a:path>
                <a:path w="38734" h="3810">
                  <a:moveTo>
                    <a:pt x="34437" y="0"/>
                  </a:moveTo>
                  <a:lnTo>
                    <a:pt x="0" y="0"/>
                  </a:lnTo>
                </a:path>
                <a:path w="38734" h="3810">
                  <a:moveTo>
                    <a:pt x="0" y="3722"/>
                  </a:moveTo>
                  <a:lnTo>
                    <a:pt x="34437" y="3722"/>
                  </a:lnTo>
                </a:path>
                <a:path w="38734" h="3810">
                  <a:moveTo>
                    <a:pt x="35368" y="3722"/>
                  </a:moveTo>
                  <a:lnTo>
                    <a:pt x="37229" y="3722"/>
                  </a:lnTo>
                </a:path>
                <a:path w="38734" h="3810">
                  <a:moveTo>
                    <a:pt x="38160" y="0"/>
                  </a:moveTo>
                  <a:lnTo>
                    <a:pt x="37229" y="0"/>
                  </a:lnTo>
                </a:path>
                <a:path w="38734" h="3810">
                  <a:moveTo>
                    <a:pt x="37229" y="3722"/>
                  </a:moveTo>
                  <a:lnTo>
                    <a:pt x="3816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88" name="object 24688"/>
            <p:cNvSpPr/>
            <p:nvPr/>
          </p:nvSpPr>
          <p:spPr>
            <a:xfrm>
              <a:off x="8747145" y="35749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89" name="object 24689"/>
            <p:cNvSpPr/>
            <p:nvPr/>
          </p:nvSpPr>
          <p:spPr>
            <a:xfrm>
              <a:off x="8748076" y="35749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90" name="object 24690"/>
            <p:cNvSpPr/>
            <p:nvPr/>
          </p:nvSpPr>
          <p:spPr>
            <a:xfrm>
              <a:off x="8747145" y="35740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91" name="object 24691"/>
            <p:cNvSpPr/>
            <p:nvPr/>
          </p:nvSpPr>
          <p:spPr>
            <a:xfrm>
              <a:off x="8748076" y="357406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92" name="object 24692"/>
            <p:cNvSpPr/>
            <p:nvPr/>
          </p:nvSpPr>
          <p:spPr>
            <a:xfrm>
              <a:off x="8748075" y="35731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93" name="object 24693"/>
            <p:cNvSpPr/>
            <p:nvPr/>
          </p:nvSpPr>
          <p:spPr>
            <a:xfrm>
              <a:off x="8749006" y="3574061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0" y="0"/>
                  </a:moveTo>
                  <a:lnTo>
                    <a:pt x="930" y="0"/>
                  </a:lnTo>
                </a:path>
                <a:path w="1270" h="3810">
                  <a:moveTo>
                    <a:pt x="930" y="3722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94" name="object 24694"/>
            <p:cNvSpPr/>
            <p:nvPr/>
          </p:nvSpPr>
          <p:spPr>
            <a:xfrm>
              <a:off x="8748075" y="35768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95" name="object 24695"/>
            <p:cNvSpPr/>
            <p:nvPr/>
          </p:nvSpPr>
          <p:spPr>
            <a:xfrm>
              <a:off x="8748076" y="357685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96" name="object 24696"/>
            <p:cNvSpPr/>
            <p:nvPr/>
          </p:nvSpPr>
          <p:spPr>
            <a:xfrm>
              <a:off x="8747145" y="35759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97" name="object 24697"/>
            <p:cNvSpPr/>
            <p:nvPr/>
          </p:nvSpPr>
          <p:spPr>
            <a:xfrm>
              <a:off x="8748076" y="357592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698" name="object 24698"/>
          <p:cNvSpPr/>
          <p:nvPr/>
        </p:nvSpPr>
        <p:spPr>
          <a:xfrm>
            <a:off x="8750868" y="3451203"/>
            <a:ext cx="1270" cy="123189"/>
          </a:xfrm>
          <a:custGeom>
            <a:avLst/>
            <a:gdLst/>
            <a:ahLst/>
            <a:cxnLst/>
            <a:rect l="l" t="t" r="r" b="b"/>
            <a:pathLst>
              <a:path w="1270" h="123189">
                <a:moveTo>
                  <a:pt x="930" y="0"/>
                </a:moveTo>
                <a:lnTo>
                  <a:pt x="0" y="54913"/>
                </a:lnTo>
              </a:path>
              <a:path w="1270" h="123189">
                <a:moveTo>
                  <a:pt x="0" y="54913"/>
                </a:moveTo>
                <a:lnTo>
                  <a:pt x="930" y="108897"/>
                </a:lnTo>
              </a:path>
              <a:path w="1270" h="123189">
                <a:moveTo>
                  <a:pt x="930" y="108897"/>
                </a:moveTo>
                <a:lnTo>
                  <a:pt x="930" y="1228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99" name="object 24699"/>
          <p:cNvSpPr/>
          <p:nvPr/>
        </p:nvSpPr>
        <p:spPr>
          <a:xfrm>
            <a:off x="8751799" y="3451203"/>
            <a:ext cx="33655" cy="81280"/>
          </a:xfrm>
          <a:custGeom>
            <a:avLst/>
            <a:gdLst/>
            <a:ahLst/>
            <a:cxnLst/>
            <a:rect l="l" t="t" r="r" b="b"/>
            <a:pathLst>
              <a:path w="33654" h="81279">
                <a:moveTo>
                  <a:pt x="33506" y="80974"/>
                </a:moveTo>
                <a:lnTo>
                  <a:pt x="32576" y="67013"/>
                </a:lnTo>
              </a:path>
              <a:path w="33654" h="81279">
                <a:moveTo>
                  <a:pt x="32576" y="67013"/>
                </a:moveTo>
                <a:lnTo>
                  <a:pt x="33506" y="45606"/>
                </a:lnTo>
              </a:path>
              <a:path w="33654" h="81279">
                <a:moveTo>
                  <a:pt x="744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00" name="object 24700"/>
          <p:cNvSpPr/>
          <p:nvPr/>
        </p:nvSpPr>
        <p:spPr>
          <a:xfrm>
            <a:off x="8751799" y="3574061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0" y="0"/>
                </a:moveTo>
                <a:lnTo>
                  <a:pt x="7445" y="0"/>
                </a:lnTo>
              </a:path>
              <a:path w="7620">
                <a:moveTo>
                  <a:pt x="7445" y="0"/>
                </a:moveTo>
                <a:lnTo>
                  <a:pt x="5584" y="0"/>
                </a:lnTo>
              </a:path>
              <a:path w="7620">
                <a:moveTo>
                  <a:pt x="5584" y="0"/>
                </a:moveTo>
                <a:lnTo>
                  <a:pt x="2792" y="0"/>
                </a:lnTo>
              </a:path>
              <a:path w="7620">
                <a:moveTo>
                  <a:pt x="279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01" name="object 24701"/>
          <p:cNvSpPr/>
          <p:nvPr/>
        </p:nvSpPr>
        <p:spPr>
          <a:xfrm>
            <a:off x="8751799" y="3451203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0" y="0"/>
                </a:moveTo>
                <a:lnTo>
                  <a:pt x="2792" y="0"/>
                </a:lnTo>
              </a:path>
              <a:path w="7620">
                <a:moveTo>
                  <a:pt x="2792" y="0"/>
                </a:moveTo>
                <a:lnTo>
                  <a:pt x="5584" y="0"/>
                </a:lnTo>
              </a:path>
              <a:path w="7620">
                <a:moveTo>
                  <a:pt x="5584" y="0"/>
                </a:moveTo>
                <a:lnTo>
                  <a:pt x="744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702" name="object 24702"/>
          <p:cNvGrpSpPr/>
          <p:nvPr/>
        </p:nvGrpSpPr>
        <p:grpSpPr>
          <a:xfrm>
            <a:off x="8750868" y="3548931"/>
            <a:ext cx="3810" cy="26670"/>
            <a:chOff x="8750868" y="3548931"/>
            <a:chExt cx="3810" cy="26670"/>
          </a:xfrm>
        </p:grpSpPr>
        <p:sp>
          <p:nvSpPr>
            <p:cNvPr id="24703" name="object 24703"/>
            <p:cNvSpPr/>
            <p:nvPr/>
          </p:nvSpPr>
          <p:spPr>
            <a:xfrm>
              <a:off x="8750859" y="357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04" name="object 24704"/>
            <p:cNvSpPr/>
            <p:nvPr/>
          </p:nvSpPr>
          <p:spPr>
            <a:xfrm>
              <a:off x="8751799" y="357313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05" name="object 24705"/>
            <p:cNvSpPr/>
            <p:nvPr/>
          </p:nvSpPr>
          <p:spPr>
            <a:xfrm>
              <a:off x="8751799" y="3572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06" name="object 24706"/>
            <p:cNvSpPr/>
            <p:nvPr/>
          </p:nvSpPr>
          <p:spPr>
            <a:xfrm>
              <a:off x="8752730" y="3549862"/>
              <a:ext cx="1270" cy="23495"/>
            </a:xfrm>
            <a:custGeom>
              <a:avLst/>
              <a:gdLst/>
              <a:ahLst/>
              <a:cxnLst/>
              <a:rect l="l" t="t" r="r" b="b"/>
              <a:pathLst>
                <a:path w="1270" h="23495">
                  <a:moveTo>
                    <a:pt x="0" y="23268"/>
                  </a:moveTo>
                  <a:lnTo>
                    <a:pt x="0" y="22337"/>
                  </a:lnTo>
                </a:path>
                <a:path w="1270" h="23495">
                  <a:moveTo>
                    <a:pt x="0" y="22337"/>
                  </a:moveTo>
                  <a:lnTo>
                    <a:pt x="0" y="11168"/>
                  </a:lnTo>
                </a:path>
                <a:path w="1270" h="23495">
                  <a:moveTo>
                    <a:pt x="0" y="11168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707" name="object 24707"/>
          <p:cNvGrpSpPr/>
          <p:nvPr/>
        </p:nvGrpSpPr>
        <p:grpSpPr>
          <a:xfrm>
            <a:off x="8750868" y="3450272"/>
            <a:ext cx="3810" cy="26670"/>
            <a:chOff x="8750868" y="3450272"/>
            <a:chExt cx="3810" cy="26670"/>
          </a:xfrm>
        </p:grpSpPr>
        <p:sp>
          <p:nvSpPr>
            <p:cNvPr id="24708" name="object 24708"/>
            <p:cNvSpPr/>
            <p:nvPr/>
          </p:nvSpPr>
          <p:spPr>
            <a:xfrm>
              <a:off x="8752730" y="3452134"/>
              <a:ext cx="1270" cy="23495"/>
            </a:xfrm>
            <a:custGeom>
              <a:avLst/>
              <a:gdLst/>
              <a:ahLst/>
              <a:cxnLst/>
              <a:rect l="l" t="t" r="r" b="b"/>
              <a:pathLst>
                <a:path w="1270" h="23495">
                  <a:moveTo>
                    <a:pt x="930" y="23268"/>
                  </a:moveTo>
                  <a:lnTo>
                    <a:pt x="0" y="12099"/>
                  </a:lnTo>
                </a:path>
                <a:path w="1270" h="23495">
                  <a:moveTo>
                    <a:pt x="0" y="1209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09" name="object 24709"/>
            <p:cNvSpPr/>
            <p:nvPr/>
          </p:nvSpPr>
          <p:spPr>
            <a:xfrm>
              <a:off x="8751799" y="3451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10" name="object 24710"/>
            <p:cNvSpPr/>
            <p:nvPr/>
          </p:nvSpPr>
          <p:spPr>
            <a:xfrm>
              <a:off x="8752730" y="345120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11" name="object 24711"/>
            <p:cNvSpPr/>
            <p:nvPr/>
          </p:nvSpPr>
          <p:spPr>
            <a:xfrm>
              <a:off x="8751799" y="34502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12" name="object 24712"/>
            <p:cNvSpPr/>
            <p:nvPr/>
          </p:nvSpPr>
          <p:spPr>
            <a:xfrm>
              <a:off x="8751799" y="34512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13" name="object 24713"/>
            <p:cNvSpPr/>
            <p:nvPr/>
          </p:nvSpPr>
          <p:spPr>
            <a:xfrm>
              <a:off x="8750859" y="34502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714" name="object 24714"/>
          <p:cNvGrpSpPr/>
          <p:nvPr/>
        </p:nvGrpSpPr>
        <p:grpSpPr>
          <a:xfrm>
            <a:off x="8747145" y="3443757"/>
            <a:ext cx="146685" cy="131445"/>
            <a:chOff x="8747145" y="3443757"/>
            <a:chExt cx="146685" cy="131445"/>
          </a:xfrm>
        </p:grpSpPr>
        <p:sp>
          <p:nvSpPr>
            <p:cNvPr id="24715" name="object 24715"/>
            <p:cNvSpPr/>
            <p:nvPr/>
          </p:nvSpPr>
          <p:spPr>
            <a:xfrm>
              <a:off x="8753660" y="3451203"/>
              <a:ext cx="5715" cy="99060"/>
            </a:xfrm>
            <a:custGeom>
              <a:avLst/>
              <a:gdLst/>
              <a:ahLst/>
              <a:cxnLst/>
              <a:rect l="l" t="t" r="r" b="b"/>
              <a:pathLst>
                <a:path w="5715" h="99060">
                  <a:moveTo>
                    <a:pt x="0" y="98659"/>
                  </a:moveTo>
                  <a:lnTo>
                    <a:pt x="0" y="83767"/>
                  </a:lnTo>
                </a:path>
                <a:path w="5715" h="99060">
                  <a:moveTo>
                    <a:pt x="0" y="83767"/>
                  </a:moveTo>
                  <a:lnTo>
                    <a:pt x="0" y="68875"/>
                  </a:lnTo>
                </a:path>
                <a:path w="5715" h="99060">
                  <a:moveTo>
                    <a:pt x="0" y="68875"/>
                  </a:moveTo>
                  <a:lnTo>
                    <a:pt x="0" y="53983"/>
                  </a:lnTo>
                </a:path>
                <a:path w="5715" h="99060">
                  <a:moveTo>
                    <a:pt x="0" y="53983"/>
                  </a:moveTo>
                  <a:lnTo>
                    <a:pt x="0" y="39091"/>
                  </a:lnTo>
                </a:path>
                <a:path w="5715" h="99060">
                  <a:moveTo>
                    <a:pt x="0" y="39091"/>
                  </a:moveTo>
                  <a:lnTo>
                    <a:pt x="0" y="24199"/>
                  </a:lnTo>
                </a:path>
                <a:path w="5715" h="99060">
                  <a:moveTo>
                    <a:pt x="5584" y="0"/>
                  </a:moveTo>
                  <a:lnTo>
                    <a:pt x="4653" y="0"/>
                  </a:lnTo>
                </a:path>
                <a:path w="5715" h="99060">
                  <a:moveTo>
                    <a:pt x="4653" y="0"/>
                  </a:moveTo>
                  <a:lnTo>
                    <a:pt x="4653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16" name="object 24716"/>
            <p:cNvSpPr/>
            <p:nvPr/>
          </p:nvSpPr>
          <p:spPr>
            <a:xfrm>
              <a:off x="8757374" y="3451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17" name="object 24717"/>
            <p:cNvSpPr/>
            <p:nvPr/>
          </p:nvSpPr>
          <p:spPr>
            <a:xfrm>
              <a:off x="8755522" y="3452134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792" y="0"/>
                  </a:moveTo>
                  <a:lnTo>
                    <a:pt x="1861" y="17684"/>
                  </a:lnTo>
                </a:path>
                <a:path w="3175" h="121285">
                  <a:moveTo>
                    <a:pt x="1861" y="17684"/>
                  </a:moveTo>
                  <a:lnTo>
                    <a:pt x="930" y="34437"/>
                  </a:lnTo>
                </a:path>
                <a:path w="3175" h="121285">
                  <a:moveTo>
                    <a:pt x="930" y="34437"/>
                  </a:moveTo>
                  <a:lnTo>
                    <a:pt x="0" y="52121"/>
                  </a:lnTo>
                </a:path>
                <a:path w="3175" h="121285">
                  <a:moveTo>
                    <a:pt x="0" y="52121"/>
                  </a:moveTo>
                  <a:lnTo>
                    <a:pt x="0" y="68875"/>
                  </a:lnTo>
                </a:path>
                <a:path w="3175" h="121285">
                  <a:moveTo>
                    <a:pt x="0" y="68875"/>
                  </a:moveTo>
                  <a:lnTo>
                    <a:pt x="930" y="85628"/>
                  </a:lnTo>
                </a:path>
                <a:path w="3175" h="121285">
                  <a:moveTo>
                    <a:pt x="930" y="85628"/>
                  </a:moveTo>
                  <a:lnTo>
                    <a:pt x="1861" y="103312"/>
                  </a:lnTo>
                </a:path>
                <a:path w="3175" h="121285">
                  <a:moveTo>
                    <a:pt x="1861" y="103312"/>
                  </a:moveTo>
                  <a:lnTo>
                    <a:pt x="2792" y="120066"/>
                  </a:lnTo>
                </a:path>
                <a:path w="3175" h="121285">
                  <a:moveTo>
                    <a:pt x="2792" y="120066"/>
                  </a:moveTo>
                  <a:lnTo>
                    <a:pt x="2792" y="120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18" name="object 24718"/>
            <p:cNvSpPr/>
            <p:nvPr/>
          </p:nvSpPr>
          <p:spPr>
            <a:xfrm>
              <a:off x="8757374" y="3572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19" name="object 24719"/>
            <p:cNvSpPr/>
            <p:nvPr/>
          </p:nvSpPr>
          <p:spPr>
            <a:xfrm>
              <a:off x="8758314" y="357313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20" name="object 24720"/>
            <p:cNvSpPr/>
            <p:nvPr/>
          </p:nvSpPr>
          <p:spPr>
            <a:xfrm>
              <a:off x="8758314" y="35731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21" name="object 24721"/>
            <p:cNvSpPr/>
            <p:nvPr/>
          </p:nvSpPr>
          <p:spPr>
            <a:xfrm>
              <a:off x="8759245" y="3451203"/>
              <a:ext cx="25400" cy="123189"/>
            </a:xfrm>
            <a:custGeom>
              <a:avLst/>
              <a:gdLst/>
              <a:ahLst/>
              <a:cxnLst/>
              <a:rect l="l" t="t" r="r" b="b"/>
              <a:pathLst>
                <a:path w="25400" h="123189">
                  <a:moveTo>
                    <a:pt x="0" y="122858"/>
                  </a:moveTo>
                  <a:lnTo>
                    <a:pt x="5584" y="122858"/>
                  </a:lnTo>
                </a:path>
                <a:path w="25400" h="123189">
                  <a:moveTo>
                    <a:pt x="5584" y="122858"/>
                  </a:moveTo>
                  <a:lnTo>
                    <a:pt x="10238" y="122858"/>
                  </a:lnTo>
                </a:path>
                <a:path w="25400" h="123189">
                  <a:moveTo>
                    <a:pt x="10238" y="122858"/>
                  </a:moveTo>
                  <a:lnTo>
                    <a:pt x="14891" y="122858"/>
                  </a:lnTo>
                </a:path>
                <a:path w="25400" h="123189">
                  <a:moveTo>
                    <a:pt x="14891" y="122858"/>
                  </a:moveTo>
                  <a:lnTo>
                    <a:pt x="18614" y="122858"/>
                  </a:lnTo>
                </a:path>
                <a:path w="25400" h="123189">
                  <a:moveTo>
                    <a:pt x="18614" y="122858"/>
                  </a:moveTo>
                  <a:lnTo>
                    <a:pt x="21407" y="122858"/>
                  </a:lnTo>
                </a:path>
                <a:path w="25400" h="123189">
                  <a:moveTo>
                    <a:pt x="21407" y="122858"/>
                  </a:moveTo>
                  <a:lnTo>
                    <a:pt x="23268" y="122858"/>
                  </a:lnTo>
                </a:path>
                <a:path w="25400" h="123189">
                  <a:moveTo>
                    <a:pt x="23268" y="122858"/>
                  </a:moveTo>
                  <a:lnTo>
                    <a:pt x="25130" y="122858"/>
                  </a:lnTo>
                </a:path>
                <a:path w="25400" h="123189">
                  <a:moveTo>
                    <a:pt x="25130" y="0"/>
                  </a:moveTo>
                  <a:lnTo>
                    <a:pt x="23268" y="0"/>
                  </a:lnTo>
                </a:path>
                <a:path w="25400" h="123189">
                  <a:moveTo>
                    <a:pt x="23268" y="0"/>
                  </a:moveTo>
                  <a:lnTo>
                    <a:pt x="21407" y="0"/>
                  </a:lnTo>
                </a:path>
                <a:path w="25400" h="123189">
                  <a:moveTo>
                    <a:pt x="21407" y="0"/>
                  </a:moveTo>
                  <a:lnTo>
                    <a:pt x="18614" y="0"/>
                  </a:lnTo>
                </a:path>
                <a:path w="25400" h="123189">
                  <a:moveTo>
                    <a:pt x="18614" y="0"/>
                  </a:moveTo>
                  <a:lnTo>
                    <a:pt x="14891" y="0"/>
                  </a:lnTo>
                </a:path>
                <a:path w="25400" h="123189">
                  <a:moveTo>
                    <a:pt x="14891" y="0"/>
                  </a:moveTo>
                  <a:lnTo>
                    <a:pt x="10238" y="0"/>
                  </a:lnTo>
                </a:path>
                <a:path w="25400" h="123189">
                  <a:moveTo>
                    <a:pt x="10238" y="0"/>
                  </a:moveTo>
                  <a:lnTo>
                    <a:pt x="5584" y="0"/>
                  </a:lnTo>
                </a:path>
                <a:path w="25400" h="123189">
                  <a:moveTo>
                    <a:pt x="558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22" name="object 24722"/>
            <p:cNvSpPr/>
            <p:nvPr/>
          </p:nvSpPr>
          <p:spPr>
            <a:xfrm>
              <a:off x="8758314" y="34502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23" name="object 24723"/>
            <p:cNvSpPr/>
            <p:nvPr/>
          </p:nvSpPr>
          <p:spPr>
            <a:xfrm>
              <a:off x="8748076" y="3444688"/>
              <a:ext cx="49530" cy="130810"/>
            </a:xfrm>
            <a:custGeom>
              <a:avLst/>
              <a:gdLst/>
              <a:ahLst/>
              <a:cxnLst/>
              <a:rect l="l" t="t" r="r" b="b"/>
              <a:pathLst>
                <a:path w="49529" h="130810">
                  <a:moveTo>
                    <a:pt x="0" y="4653"/>
                  </a:moveTo>
                  <a:lnTo>
                    <a:pt x="930" y="5584"/>
                  </a:lnTo>
                </a:path>
                <a:path w="49529" h="130810">
                  <a:moveTo>
                    <a:pt x="930" y="5584"/>
                  </a:moveTo>
                  <a:lnTo>
                    <a:pt x="1861" y="6515"/>
                  </a:lnTo>
                </a:path>
                <a:path w="49529" h="130810">
                  <a:moveTo>
                    <a:pt x="1861" y="1861"/>
                  </a:moveTo>
                  <a:lnTo>
                    <a:pt x="0" y="2792"/>
                  </a:lnTo>
                </a:path>
                <a:path w="49529" h="130810">
                  <a:moveTo>
                    <a:pt x="0" y="2792"/>
                  </a:moveTo>
                  <a:lnTo>
                    <a:pt x="0" y="4653"/>
                  </a:lnTo>
                </a:path>
                <a:path w="49529" h="130810">
                  <a:moveTo>
                    <a:pt x="21407" y="5584"/>
                  </a:moveTo>
                  <a:lnTo>
                    <a:pt x="21407" y="6515"/>
                  </a:lnTo>
                </a:path>
                <a:path w="49529" h="130810">
                  <a:moveTo>
                    <a:pt x="21407" y="129373"/>
                  </a:moveTo>
                  <a:lnTo>
                    <a:pt x="21407" y="130304"/>
                  </a:lnTo>
                </a:path>
                <a:path w="49529" h="130810">
                  <a:moveTo>
                    <a:pt x="23268" y="130304"/>
                  </a:moveTo>
                  <a:lnTo>
                    <a:pt x="23268" y="129373"/>
                  </a:lnTo>
                </a:path>
                <a:path w="49529" h="130810">
                  <a:moveTo>
                    <a:pt x="23268" y="6515"/>
                  </a:moveTo>
                  <a:lnTo>
                    <a:pt x="23268" y="5584"/>
                  </a:lnTo>
                </a:path>
                <a:path w="49529" h="130810">
                  <a:moveTo>
                    <a:pt x="49329" y="0"/>
                  </a:moveTo>
                  <a:lnTo>
                    <a:pt x="42814" y="0"/>
                  </a:lnTo>
                </a:path>
                <a:path w="49529" h="130810">
                  <a:moveTo>
                    <a:pt x="42814" y="0"/>
                  </a:moveTo>
                  <a:lnTo>
                    <a:pt x="372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24" name="object 24724"/>
            <p:cNvSpPr/>
            <p:nvPr/>
          </p:nvSpPr>
          <p:spPr>
            <a:xfrm>
              <a:off x="8784374" y="34437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25" name="object 24725"/>
            <p:cNvSpPr/>
            <p:nvPr/>
          </p:nvSpPr>
          <p:spPr>
            <a:xfrm>
              <a:off x="8785306" y="3444688"/>
              <a:ext cx="104775" cy="8890"/>
            </a:xfrm>
            <a:custGeom>
              <a:avLst/>
              <a:gdLst/>
              <a:ahLst/>
              <a:cxnLst/>
              <a:rect l="l" t="t" r="r" b="b"/>
              <a:pathLst>
                <a:path w="104775" h="8889">
                  <a:moveTo>
                    <a:pt x="0" y="8376"/>
                  </a:moveTo>
                  <a:lnTo>
                    <a:pt x="4653" y="8376"/>
                  </a:lnTo>
                </a:path>
                <a:path w="104775" h="8889">
                  <a:moveTo>
                    <a:pt x="4653" y="8376"/>
                  </a:moveTo>
                  <a:lnTo>
                    <a:pt x="10238" y="8376"/>
                  </a:lnTo>
                </a:path>
                <a:path w="104775" h="8889">
                  <a:moveTo>
                    <a:pt x="10238" y="8376"/>
                  </a:moveTo>
                  <a:lnTo>
                    <a:pt x="12099" y="8376"/>
                  </a:lnTo>
                </a:path>
                <a:path w="104775" h="8889">
                  <a:moveTo>
                    <a:pt x="92143" y="0"/>
                  </a:moveTo>
                  <a:lnTo>
                    <a:pt x="12099" y="0"/>
                  </a:lnTo>
                </a:path>
                <a:path w="104775" h="8889">
                  <a:moveTo>
                    <a:pt x="12099" y="8376"/>
                  </a:moveTo>
                  <a:lnTo>
                    <a:pt x="92143" y="8376"/>
                  </a:lnTo>
                </a:path>
                <a:path w="104775" h="8889">
                  <a:moveTo>
                    <a:pt x="104243" y="0"/>
                  </a:moveTo>
                  <a:lnTo>
                    <a:pt x="100520" y="0"/>
                  </a:lnTo>
                </a:path>
                <a:path w="104775" h="8889">
                  <a:moveTo>
                    <a:pt x="100520" y="0"/>
                  </a:moveTo>
                  <a:lnTo>
                    <a:pt x="94005" y="0"/>
                  </a:lnTo>
                </a:path>
                <a:path w="104775" h="8889">
                  <a:moveTo>
                    <a:pt x="94005" y="0"/>
                  </a:moveTo>
                  <a:lnTo>
                    <a:pt x="92143" y="0"/>
                  </a:lnTo>
                </a:path>
                <a:path w="104775" h="8889">
                  <a:moveTo>
                    <a:pt x="92143" y="8376"/>
                  </a:moveTo>
                  <a:lnTo>
                    <a:pt x="98659" y="8376"/>
                  </a:lnTo>
                </a:path>
                <a:path w="104775" h="8889">
                  <a:moveTo>
                    <a:pt x="98659" y="8376"/>
                  </a:moveTo>
                  <a:lnTo>
                    <a:pt x="103312" y="8376"/>
                  </a:lnTo>
                </a:path>
                <a:path w="104775" h="8889">
                  <a:moveTo>
                    <a:pt x="103312" y="8376"/>
                  </a:moveTo>
                  <a:lnTo>
                    <a:pt x="104243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26" name="object 24726"/>
            <p:cNvSpPr/>
            <p:nvPr/>
          </p:nvSpPr>
          <p:spPr>
            <a:xfrm>
              <a:off x="8784374" y="3452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27" name="object 24727"/>
            <p:cNvSpPr/>
            <p:nvPr/>
          </p:nvSpPr>
          <p:spPr>
            <a:xfrm>
              <a:off x="8784375" y="34530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28" name="object 24728"/>
            <p:cNvSpPr/>
            <p:nvPr/>
          </p:nvSpPr>
          <p:spPr>
            <a:xfrm>
              <a:off x="8783434" y="3452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29" name="object 24729"/>
            <p:cNvSpPr/>
            <p:nvPr/>
          </p:nvSpPr>
          <p:spPr>
            <a:xfrm>
              <a:off x="8784375" y="3444688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76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30" name="object 24730"/>
            <p:cNvSpPr/>
            <p:nvPr/>
          </p:nvSpPr>
          <p:spPr>
            <a:xfrm>
              <a:off x="8783434" y="3443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31" name="object 24731"/>
            <p:cNvSpPr/>
            <p:nvPr/>
          </p:nvSpPr>
          <p:spPr>
            <a:xfrm>
              <a:off x="8784375" y="344468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32" name="object 24732"/>
            <p:cNvSpPr/>
            <p:nvPr/>
          </p:nvSpPr>
          <p:spPr>
            <a:xfrm>
              <a:off x="8784374" y="3443761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06679" h="1904">
                  <a:moveTo>
                    <a:pt x="106095" y="927"/>
                  </a:moveTo>
                  <a:lnTo>
                    <a:pt x="105829" y="279"/>
                  </a:lnTo>
                  <a:lnTo>
                    <a:pt x="105168" y="0"/>
                  </a:lnTo>
                  <a:lnTo>
                    <a:pt x="104508" y="279"/>
                  </a:lnTo>
                  <a:lnTo>
                    <a:pt x="104241" y="927"/>
                  </a:lnTo>
                  <a:lnTo>
                    <a:pt x="104508" y="1587"/>
                  </a:lnTo>
                  <a:lnTo>
                    <a:pt x="105168" y="1866"/>
                  </a:lnTo>
                  <a:lnTo>
                    <a:pt x="105829" y="1587"/>
                  </a:lnTo>
                  <a:lnTo>
                    <a:pt x="10609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33" name="object 24733"/>
            <p:cNvSpPr/>
            <p:nvPr/>
          </p:nvSpPr>
          <p:spPr>
            <a:xfrm>
              <a:off x="8889549" y="344468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34" name="object 24734"/>
            <p:cNvSpPr/>
            <p:nvPr/>
          </p:nvSpPr>
          <p:spPr>
            <a:xfrm>
              <a:off x="8889543" y="3443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35" name="object 24735"/>
            <p:cNvSpPr/>
            <p:nvPr/>
          </p:nvSpPr>
          <p:spPr>
            <a:xfrm>
              <a:off x="8890480" y="3444688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36" name="object 24736"/>
            <p:cNvSpPr/>
            <p:nvPr/>
          </p:nvSpPr>
          <p:spPr>
            <a:xfrm>
              <a:off x="8889543" y="3452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37" name="object 24737"/>
            <p:cNvSpPr/>
            <p:nvPr/>
          </p:nvSpPr>
          <p:spPr>
            <a:xfrm>
              <a:off x="8889549" y="34530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38" name="object 24738"/>
            <p:cNvSpPr/>
            <p:nvPr/>
          </p:nvSpPr>
          <p:spPr>
            <a:xfrm>
              <a:off x="8888616" y="34521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39" name="object 24739"/>
            <p:cNvSpPr/>
            <p:nvPr/>
          </p:nvSpPr>
          <p:spPr>
            <a:xfrm>
              <a:off x="8785306" y="3451203"/>
              <a:ext cx="107314" cy="123189"/>
            </a:xfrm>
            <a:custGeom>
              <a:avLst/>
              <a:gdLst/>
              <a:ahLst/>
              <a:cxnLst/>
              <a:rect l="l" t="t" r="r" b="b"/>
              <a:pathLst>
                <a:path w="107315" h="123189">
                  <a:moveTo>
                    <a:pt x="107035" y="122858"/>
                  </a:moveTo>
                  <a:lnTo>
                    <a:pt x="107035" y="0"/>
                  </a:lnTo>
                </a:path>
                <a:path w="107315" h="123189">
                  <a:moveTo>
                    <a:pt x="0" y="1861"/>
                  </a:moveTo>
                  <a:lnTo>
                    <a:pt x="0" y="120996"/>
                  </a:lnTo>
                </a:path>
                <a:path w="107315" h="123189">
                  <a:moveTo>
                    <a:pt x="105174" y="0"/>
                  </a:moveTo>
                  <a:lnTo>
                    <a:pt x="106104" y="0"/>
                  </a:lnTo>
                </a:path>
                <a:path w="107315" h="123189">
                  <a:moveTo>
                    <a:pt x="106104" y="0"/>
                  </a:moveTo>
                  <a:lnTo>
                    <a:pt x="10703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40" name="object 24740"/>
            <p:cNvSpPr/>
            <p:nvPr/>
          </p:nvSpPr>
          <p:spPr>
            <a:xfrm>
              <a:off x="8891410" y="3450276"/>
              <a:ext cx="1905" cy="125095"/>
            </a:xfrm>
            <a:custGeom>
              <a:avLst/>
              <a:gdLst/>
              <a:ahLst/>
              <a:cxnLst/>
              <a:rect l="l" t="t" r="r" b="b"/>
              <a:pathLst>
                <a:path w="1904" h="125095">
                  <a:moveTo>
                    <a:pt x="1854" y="123786"/>
                  </a:moveTo>
                  <a:lnTo>
                    <a:pt x="1587" y="123139"/>
                  </a:lnTo>
                  <a:lnTo>
                    <a:pt x="927" y="122859"/>
                  </a:lnTo>
                  <a:lnTo>
                    <a:pt x="266" y="123139"/>
                  </a:lnTo>
                  <a:lnTo>
                    <a:pt x="0" y="123786"/>
                  </a:lnTo>
                  <a:lnTo>
                    <a:pt x="266" y="124447"/>
                  </a:lnTo>
                  <a:lnTo>
                    <a:pt x="927" y="124726"/>
                  </a:lnTo>
                  <a:lnTo>
                    <a:pt x="1587" y="124447"/>
                  </a:lnTo>
                  <a:lnTo>
                    <a:pt x="1854" y="123786"/>
                  </a:lnTo>
                  <a:close/>
                </a:path>
                <a:path w="1904" h="12509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41" name="object 24741"/>
            <p:cNvSpPr/>
            <p:nvPr/>
          </p:nvSpPr>
          <p:spPr>
            <a:xfrm>
              <a:off x="8748076" y="3446549"/>
              <a:ext cx="144780" cy="127635"/>
            </a:xfrm>
            <a:custGeom>
              <a:avLst/>
              <a:gdLst/>
              <a:ahLst/>
              <a:cxnLst/>
              <a:rect l="l" t="t" r="r" b="b"/>
              <a:pathLst>
                <a:path w="144779" h="127635">
                  <a:moveTo>
                    <a:pt x="144265" y="127512"/>
                  </a:moveTo>
                  <a:lnTo>
                    <a:pt x="143334" y="127512"/>
                  </a:lnTo>
                </a:path>
                <a:path w="144779" h="127635">
                  <a:moveTo>
                    <a:pt x="143334" y="127512"/>
                  </a:moveTo>
                  <a:lnTo>
                    <a:pt x="142404" y="127512"/>
                  </a:lnTo>
                </a:path>
                <a:path w="144779" h="127635">
                  <a:moveTo>
                    <a:pt x="1861" y="4653"/>
                  </a:moveTo>
                  <a:lnTo>
                    <a:pt x="36299" y="4653"/>
                  </a:lnTo>
                </a:path>
                <a:path w="144779" h="127635">
                  <a:moveTo>
                    <a:pt x="37229" y="4653"/>
                  </a:moveTo>
                  <a:lnTo>
                    <a:pt x="39091" y="4653"/>
                  </a:lnTo>
                </a:path>
                <a:path w="144779" h="127635">
                  <a:moveTo>
                    <a:pt x="39091" y="0"/>
                  </a:moveTo>
                  <a:lnTo>
                    <a:pt x="37229" y="0"/>
                  </a:lnTo>
                </a:path>
                <a:path w="144779" h="127635">
                  <a:moveTo>
                    <a:pt x="36299" y="0"/>
                  </a:moveTo>
                  <a:lnTo>
                    <a:pt x="1861" y="0"/>
                  </a:lnTo>
                </a:path>
                <a:path w="144779" h="127635">
                  <a:moveTo>
                    <a:pt x="39091" y="4653"/>
                  </a:moveTo>
                  <a:lnTo>
                    <a:pt x="40022" y="4653"/>
                  </a:lnTo>
                </a:path>
                <a:path w="144779" h="127635">
                  <a:moveTo>
                    <a:pt x="40022" y="0"/>
                  </a:moveTo>
                  <a:lnTo>
                    <a:pt x="39091" y="0"/>
                  </a:lnTo>
                </a:path>
                <a:path w="144779" h="127635">
                  <a:moveTo>
                    <a:pt x="0" y="2792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42" name="object 24742"/>
            <p:cNvSpPr/>
            <p:nvPr/>
          </p:nvSpPr>
          <p:spPr>
            <a:xfrm>
              <a:off x="8747145" y="34474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43" name="object 24743"/>
            <p:cNvSpPr/>
            <p:nvPr/>
          </p:nvSpPr>
          <p:spPr>
            <a:xfrm>
              <a:off x="8748076" y="344748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44" name="object 24744"/>
            <p:cNvSpPr/>
            <p:nvPr/>
          </p:nvSpPr>
          <p:spPr>
            <a:xfrm>
              <a:off x="8748075" y="34465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45" name="object 24745"/>
            <p:cNvSpPr/>
            <p:nvPr/>
          </p:nvSpPr>
          <p:spPr>
            <a:xfrm>
              <a:off x="8748076" y="3446549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930" y="930"/>
                  </a:moveTo>
                  <a:lnTo>
                    <a:pt x="1861" y="0"/>
                  </a:lnTo>
                </a:path>
                <a:path w="1904" h="5079">
                  <a:moveTo>
                    <a:pt x="1861" y="4653"/>
                  </a:moveTo>
                  <a:lnTo>
                    <a:pt x="930" y="4653"/>
                  </a:lnTo>
                </a:path>
                <a:path w="1904" h="5079">
                  <a:moveTo>
                    <a:pt x="930" y="4653"/>
                  </a:moveTo>
                  <a:lnTo>
                    <a:pt x="930" y="3722"/>
                  </a:lnTo>
                </a:path>
                <a:path w="1904" h="5079">
                  <a:moveTo>
                    <a:pt x="930" y="3722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46" name="object 24746"/>
            <p:cNvSpPr/>
            <p:nvPr/>
          </p:nvSpPr>
          <p:spPr>
            <a:xfrm>
              <a:off x="8747145" y="34493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47" name="object 24747"/>
            <p:cNvSpPr/>
            <p:nvPr/>
          </p:nvSpPr>
          <p:spPr>
            <a:xfrm>
              <a:off x="8748076" y="344934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48" name="object 24748"/>
            <p:cNvSpPr/>
            <p:nvPr/>
          </p:nvSpPr>
          <p:spPr>
            <a:xfrm>
              <a:off x="8747145" y="34484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749" name="object 24749"/>
          <p:cNvGrpSpPr/>
          <p:nvPr/>
        </p:nvGrpSpPr>
        <p:grpSpPr>
          <a:xfrm>
            <a:off x="8747145" y="3229686"/>
            <a:ext cx="3810" cy="5715"/>
            <a:chOff x="8747145" y="3229686"/>
            <a:chExt cx="3810" cy="5715"/>
          </a:xfrm>
        </p:grpSpPr>
        <p:sp>
          <p:nvSpPr>
            <p:cNvPr id="24750" name="object 24750"/>
            <p:cNvSpPr/>
            <p:nvPr/>
          </p:nvSpPr>
          <p:spPr>
            <a:xfrm>
              <a:off x="8748076" y="3230616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10">
                  <a:moveTo>
                    <a:pt x="1861" y="0"/>
                  </a:moveTo>
                  <a:lnTo>
                    <a:pt x="0" y="930"/>
                  </a:lnTo>
                </a:path>
                <a:path w="1904" h="3810">
                  <a:moveTo>
                    <a:pt x="0" y="930"/>
                  </a:moveTo>
                  <a:lnTo>
                    <a:pt x="0" y="1861"/>
                  </a:lnTo>
                </a:path>
                <a:path w="1904" h="3810">
                  <a:moveTo>
                    <a:pt x="0" y="1861"/>
                  </a:moveTo>
                  <a:lnTo>
                    <a:pt x="930" y="3722"/>
                  </a:lnTo>
                </a:path>
                <a:path w="1904" h="3810">
                  <a:moveTo>
                    <a:pt x="930" y="3722"/>
                  </a:moveTo>
                  <a:lnTo>
                    <a:pt x="1861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51" name="object 24751"/>
            <p:cNvSpPr/>
            <p:nvPr/>
          </p:nvSpPr>
          <p:spPr>
            <a:xfrm>
              <a:off x="8747145" y="3231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752" name="object 24752"/>
          <p:cNvGrpSpPr/>
          <p:nvPr/>
        </p:nvGrpSpPr>
        <p:grpSpPr>
          <a:xfrm>
            <a:off x="8747145" y="3226893"/>
            <a:ext cx="144780" cy="11430"/>
            <a:chOff x="8747145" y="3226893"/>
            <a:chExt cx="144780" cy="11430"/>
          </a:xfrm>
        </p:grpSpPr>
        <p:sp>
          <p:nvSpPr>
            <p:cNvPr id="24753" name="object 24753"/>
            <p:cNvSpPr/>
            <p:nvPr/>
          </p:nvSpPr>
          <p:spPr>
            <a:xfrm>
              <a:off x="8785306" y="3227824"/>
              <a:ext cx="12700" cy="9525"/>
            </a:xfrm>
            <a:custGeom>
              <a:avLst/>
              <a:gdLst/>
              <a:ahLst/>
              <a:cxnLst/>
              <a:rect l="l" t="t" r="r" b="b"/>
              <a:pathLst>
                <a:path w="12700" h="9525">
                  <a:moveTo>
                    <a:pt x="0" y="9307"/>
                  </a:moveTo>
                  <a:lnTo>
                    <a:pt x="4653" y="9307"/>
                  </a:lnTo>
                </a:path>
                <a:path w="12700" h="9525">
                  <a:moveTo>
                    <a:pt x="4653" y="9307"/>
                  </a:moveTo>
                  <a:lnTo>
                    <a:pt x="10238" y="9307"/>
                  </a:lnTo>
                </a:path>
                <a:path w="12700" h="9525">
                  <a:moveTo>
                    <a:pt x="10238" y="9307"/>
                  </a:moveTo>
                  <a:lnTo>
                    <a:pt x="12099" y="9307"/>
                  </a:lnTo>
                </a:path>
                <a:path w="12700" h="9525">
                  <a:moveTo>
                    <a:pt x="12099" y="0"/>
                  </a:moveTo>
                  <a:lnTo>
                    <a:pt x="5584" y="0"/>
                  </a:lnTo>
                </a:path>
                <a:path w="12700" h="9525">
                  <a:moveTo>
                    <a:pt x="558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54" name="object 24754"/>
            <p:cNvSpPr/>
            <p:nvPr/>
          </p:nvSpPr>
          <p:spPr>
            <a:xfrm>
              <a:off x="8784374" y="32268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55" name="object 24755"/>
            <p:cNvSpPr/>
            <p:nvPr/>
          </p:nvSpPr>
          <p:spPr>
            <a:xfrm>
              <a:off x="8797405" y="3227824"/>
              <a:ext cx="92710" cy="9525"/>
            </a:xfrm>
            <a:custGeom>
              <a:avLst/>
              <a:gdLst/>
              <a:ahLst/>
              <a:cxnLst/>
              <a:rect l="l" t="t" r="r" b="b"/>
              <a:pathLst>
                <a:path w="92709" h="9525">
                  <a:moveTo>
                    <a:pt x="0" y="9307"/>
                  </a:moveTo>
                  <a:lnTo>
                    <a:pt x="80044" y="9307"/>
                  </a:lnTo>
                </a:path>
                <a:path w="92709" h="9525">
                  <a:moveTo>
                    <a:pt x="80044" y="0"/>
                  </a:moveTo>
                  <a:lnTo>
                    <a:pt x="0" y="0"/>
                  </a:lnTo>
                </a:path>
                <a:path w="92709" h="9525">
                  <a:moveTo>
                    <a:pt x="80044" y="9307"/>
                  </a:moveTo>
                  <a:lnTo>
                    <a:pt x="86559" y="9307"/>
                  </a:lnTo>
                </a:path>
                <a:path w="92709" h="9525">
                  <a:moveTo>
                    <a:pt x="86559" y="9307"/>
                  </a:moveTo>
                  <a:lnTo>
                    <a:pt x="91213" y="9307"/>
                  </a:lnTo>
                </a:path>
                <a:path w="92709" h="9525">
                  <a:moveTo>
                    <a:pt x="91213" y="9307"/>
                  </a:moveTo>
                  <a:lnTo>
                    <a:pt x="92143" y="9307"/>
                  </a:lnTo>
                </a:path>
                <a:path w="92709" h="9525">
                  <a:moveTo>
                    <a:pt x="92143" y="0"/>
                  </a:moveTo>
                  <a:lnTo>
                    <a:pt x="88420" y="0"/>
                  </a:lnTo>
                </a:path>
                <a:path w="92709" h="9525">
                  <a:moveTo>
                    <a:pt x="88420" y="0"/>
                  </a:moveTo>
                  <a:lnTo>
                    <a:pt x="81905" y="0"/>
                  </a:lnTo>
                </a:path>
                <a:path w="92709" h="9525">
                  <a:moveTo>
                    <a:pt x="81905" y="0"/>
                  </a:moveTo>
                  <a:lnTo>
                    <a:pt x="8004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56" name="object 24756"/>
            <p:cNvSpPr/>
            <p:nvPr/>
          </p:nvSpPr>
          <p:spPr>
            <a:xfrm>
              <a:off x="8784374" y="3236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57" name="object 24757"/>
            <p:cNvSpPr/>
            <p:nvPr/>
          </p:nvSpPr>
          <p:spPr>
            <a:xfrm>
              <a:off x="8784375" y="32371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58" name="object 24758"/>
            <p:cNvSpPr/>
            <p:nvPr/>
          </p:nvSpPr>
          <p:spPr>
            <a:xfrm>
              <a:off x="8783434" y="3235277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190" y="1397"/>
                  </a:lnTo>
                  <a:lnTo>
                    <a:pt x="0" y="1854"/>
                  </a:lnTo>
                  <a:lnTo>
                    <a:pt x="279" y="2514"/>
                  </a:lnTo>
                  <a:lnTo>
                    <a:pt x="939" y="2794"/>
                  </a:lnTo>
                  <a:lnTo>
                    <a:pt x="1587" y="2514"/>
                  </a:lnTo>
                  <a:lnTo>
                    <a:pt x="1866" y="1854"/>
                  </a:lnTo>
                  <a:lnTo>
                    <a:pt x="1663" y="1409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59" name="object 24759"/>
            <p:cNvSpPr/>
            <p:nvPr/>
          </p:nvSpPr>
          <p:spPr>
            <a:xfrm>
              <a:off x="8784375" y="322875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7445"/>
                  </a:moveTo>
                  <a:lnTo>
                    <a:pt x="0" y="3722"/>
                  </a:lnTo>
                </a:path>
                <a:path h="7619">
                  <a:moveTo>
                    <a:pt x="0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60" name="object 24760"/>
            <p:cNvSpPr/>
            <p:nvPr/>
          </p:nvSpPr>
          <p:spPr>
            <a:xfrm>
              <a:off x="8783434" y="3226895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190" y="1409"/>
                  </a:lnTo>
                  <a:lnTo>
                    <a:pt x="0" y="1866"/>
                  </a:lnTo>
                  <a:lnTo>
                    <a:pt x="279" y="2527"/>
                  </a:lnTo>
                  <a:lnTo>
                    <a:pt x="939" y="2794"/>
                  </a:lnTo>
                  <a:lnTo>
                    <a:pt x="1587" y="2527"/>
                  </a:lnTo>
                  <a:lnTo>
                    <a:pt x="1866" y="1866"/>
                  </a:lnTo>
                  <a:lnTo>
                    <a:pt x="1663" y="1409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61" name="object 24761"/>
            <p:cNvSpPr/>
            <p:nvPr/>
          </p:nvSpPr>
          <p:spPr>
            <a:xfrm>
              <a:off x="8784375" y="32278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62" name="object 24762"/>
            <p:cNvSpPr/>
            <p:nvPr/>
          </p:nvSpPr>
          <p:spPr>
            <a:xfrm>
              <a:off x="8784374" y="3226895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  <a:path w="106679" h="1905">
                  <a:moveTo>
                    <a:pt x="106095" y="939"/>
                  </a:moveTo>
                  <a:lnTo>
                    <a:pt x="105829" y="279"/>
                  </a:lnTo>
                  <a:lnTo>
                    <a:pt x="105168" y="0"/>
                  </a:lnTo>
                  <a:lnTo>
                    <a:pt x="104508" y="279"/>
                  </a:lnTo>
                  <a:lnTo>
                    <a:pt x="104241" y="939"/>
                  </a:lnTo>
                  <a:lnTo>
                    <a:pt x="104508" y="1587"/>
                  </a:lnTo>
                  <a:lnTo>
                    <a:pt x="105168" y="1866"/>
                  </a:lnTo>
                  <a:lnTo>
                    <a:pt x="105829" y="1587"/>
                  </a:lnTo>
                  <a:lnTo>
                    <a:pt x="106095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63" name="object 24763"/>
            <p:cNvSpPr/>
            <p:nvPr/>
          </p:nvSpPr>
          <p:spPr>
            <a:xfrm>
              <a:off x="8889549" y="32278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64" name="object 24764"/>
            <p:cNvSpPr/>
            <p:nvPr/>
          </p:nvSpPr>
          <p:spPr>
            <a:xfrm>
              <a:off x="8889543" y="32278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65" name="object 24765"/>
            <p:cNvSpPr/>
            <p:nvPr/>
          </p:nvSpPr>
          <p:spPr>
            <a:xfrm>
              <a:off x="8890480" y="322875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3722"/>
                  </a:lnTo>
                </a:path>
                <a:path h="7619">
                  <a:moveTo>
                    <a:pt x="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66" name="object 24766"/>
            <p:cNvSpPr/>
            <p:nvPr/>
          </p:nvSpPr>
          <p:spPr>
            <a:xfrm>
              <a:off x="8889543" y="32352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67" name="object 24767"/>
            <p:cNvSpPr/>
            <p:nvPr/>
          </p:nvSpPr>
          <p:spPr>
            <a:xfrm>
              <a:off x="8889549" y="32371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68" name="object 24768"/>
            <p:cNvSpPr/>
            <p:nvPr/>
          </p:nvSpPr>
          <p:spPr>
            <a:xfrm>
              <a:off x="8888616" y="32362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69" name="object 24769"/>
            <p:cNvSpPr/>
            <p:nvPr/>
          </p:nvSpPr>
          <p:spPr>
            <a:xfrm>
              <a:off x="8748076" y="3230616"/>
              <a:ext cx="40640" cy="3810"/>
            </a:xfrm>
            <a:custGeom>
              <a:avLst/>
              <a:gdLst/>
              <a:ahLst/>
              <a:cxnLst/>
              <a:rect l="l" t="t" r="r" b="b"/>
              <a:pathLst>
                <a:path w="40640" h="3810">
                  <a:moveTo>
                    <a:pt x="39091" y="0"/>
                  </a:moveTo>
                  <a:lnTo>
                    <a:pt x="37229" y="0"/>
                  </a:lnTo>
                </a:path>
                <a:path w="40640" h="3810">
                  <a:moveTo>
                    <a:pt x="36299" y="0"/>
                  </a:moveTo>
                  <a:lnTo>
                    <a:pt x="1861" y="0"/>
                  </a:lnTo>
                </a:path>
                <a:path w="40640" h="3810">
                  <a:moveTo>
                    <a:pt x="1861" y="3722"/>
                  </a:moveTo>
                  <a:lnTo>
                    <a:pt x="36299" y="3722"/>
                  </a:lnTo>
                </a:path>
                <a:path w="40640" h="3810">
                  <a:moveTo>
                    <a:pt x="37229" y="3722"/>
                  </a:moveTo>
                  <a:lnTo>
                    <a:pt x="39091" y="3722"/>
                  </a:lnTo>
                </a:path>
                <a:path w="40640" h="3810">
                  <a:moveTo>
                    <a:pt x="40022" y="0"/>
                  </a:moveTo>
                  <a:lnTo>
                    <a:pt x="39091" y="0"/>
                  </a:lnTo>
                </a:path>
                <a:path w="40640" h="3810">
                  <a:moveTo>
                    <a:pt x="39091" y="3722"/>
                  </a:moveTo>
                  <a:lnTo>
                    <a:pt x="40022" y="3722"/>
                  </a:lnTo>
                </a:path>
                <a:path w="40640" h="3810">
                  <a:moveTo>
                    <a:pt x="0" y="1861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70" name="object 24770"/>
            <p:cNvSpPr/>
            <p:nvPr/>
          </p:nvSpPr>
          <p:spPr>
            <a:xfrm>
              <a:off x="8747145" y="32306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71" name="object 24771"/>
            <p:cNvSpPr/>
            <p:nvPr/>
          </p:nvSpPr>
          <p:spPr>
            <a:xfrm>
              <a:off x="8748076" y="323061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72" name="object 24772"/>
            <p:cNvSpPr/>
            <p:nvPr/>
          </p:nvSpPr>
          <p:spPr>
            <a:xfrm>
              <a:off x="8748075" y="32296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73" name="object 24773"/>
            <p:cNvSpPr/>
            <p:nvPr/>
          </p:nvSpPr>
          <p:spPr>
            <a:xfrm>
              <a:off x="8749006" y="3230616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0" y="0"/>
                  </a:moveTo>
                  <a:lnTo>
                    <a:pt x="930" y="0"/>
                  </a:lnTo>
                </a:path>
                <a:path w="1270" h="3810">
                  <a:moveTo>
                    <a:pt x="930" y="3722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74" name="object 24774"/>
            <p:cNvSpPr/>
            <p:nvPr/>
          </p:nvSpPr>
          <p:spPr>
            <a:xfrm>
              <a:off x="8748075" y="32334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75" name="object 24775"/>
            <p:cNvSpPr/>
            <p:nvPr/>
          </p:nvSpPr>
          <p:spPr>
            <a:xfrm>
              <a:off x="8748076" y="323340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76" name="object 24776"/>
            <p:cNvSpPr/>
            <p:nvPr/>
          </p:nvSpPr>
          <p:spPr>
            <a:xfrm>
              <a:off x="8747138" y="32324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77" name="object 24777"/>
            <p:cNvSpPr/>
            <p:nvPr/>
          </p:nvSpPr>
          <p:spPr>
            <a:xfrm>
              <a:off x="8748076" y="32324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778" name="object 24778"/>
          <p:cNvSpPr/>
          <p:nvPr/>
        </p:nvSpPr>
        <p:spPr>
          <a:xfrm>
            <a:off x="8750868" y="3107758"/>
            <a:ext cx="34925" cy="123189"/>
          </a:xfrm>
          <a:custGeom>
            <a:avLst/>
            <a:gdLst/>
            <a:ahLst/>
            <a:cxnLst/>
            <a:rect l="l" t="t" r="r" b="b"/>
            <a:pathLst>
              <a:path w="34925" h="123189">
                <a:moveTo>
                  <a:pt x="930" y="0"/>
                </a:moveTo>
                <a:lnTo>
                  <a:pt x="0" y="53983"/>
                </a:lnTo>
              </a:path>
              <a:path w="34925" h="123189">
                <a:moveTo>
                  <a:pt x="0" y="53983"/>
                </a:moveTo>
                <a:lnTo>
                  <a:pt x="930" y="108897"/>
                </a:lnTo>
              </a:path>
              <a:path w="34925" h="123189">
                <a:moveTo>
                  <a:pt x="930" y="108897"/>
                </a:moveTo>
                <a:lnTo>
                  <a:pt x="930" y="122858"/>
                </a:lnTo>
              </a:path>
              <a:path w="34925" h="123189">
                <a:moveTo>
                  <a:pt x="34437" y="80974"/>
                </a:moveTo>
                <a:lnTo>
                  <a:pt x="33506" y="67013"/>
                </a:lnTo>
              </a:path>
              <a:path w="34925" h="123189">
                <a:moveTo>
                  <a:pt x="33506" y="67013"/>
                </a:moveTo>
                <a:lnTo>
                  <a:pt x="34437" y="45606"/>
                </a:lnTo>
              </a:path>
              <a:path w="34925" h="123189">
                <a:moveTo>
                  <a:pt x="8376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79" name="object 24779"/>
          <p:cNvSpPr/>
          <p:nvPr/>
        </p:nvSpPr>
        <p:spPr>
          <a:xfrm>
            <a:off x="8751799" y="3230616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0" y="0"/>
                </a:moveTo>
                <a:lnTo>
                  <a:pt x="7445" y="0"/>
                </a:lnTo>
              </a:path>
              <a:path w="7620">
                <a:moveTo>
                  <a:pt x="7445" y="0"/>
                </a:moveTo>
                <a:lnTo>
                  <a:pt x="5584" y="0"/>
                </a:lnTo>
              </a:path>
              <a:path w="7620">
                <a:moveTo>
                  <a:pt x="5584" y="0"/>
                </a:moveTo>
                <a:lnTo>
                  <a:pt x="2792" y="0"/>
                </a:lnTo>
              </a:path>
              <a:path w="7620">
                <a:moveTo>
                  <a:pt x="279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80" name="object 24780"/>
          <p:cNvSpPr/>
          <p:nvPr/>
        </p:nvSpPr>
        <p:spPr>
          <a:xfrm>
            <a:off x="8751799" y="3107758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0" y="0"/>
                </a:moveTo>
                <a:lnTo>
                  <a:pt x="2792" y="0"/>
                </a:lnTo>
              </a:path>
              <a:path w="7620">
                <a:moveTo>
                  <a:pt x="2792" y="0"/>
                </a:moveTo>
                <a:lnTo>
                  <a:pt x="5584" y="0"/>
                </a:lnTo>
              </a:path>
              <a:path w="7620">
                <a:moveTo>
                  <a:pt x="5584" y="0"/>
                </a:moveTo>
                <a:lnTo>
                  <a:pt x="744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781" name="object 24781"/>
          <p:cNvGrpSpPr/>
          <p:nvPr/>
        </p:nvGrpSpPr>
        <p:grpSpPr>
          <a:xfrm>
            <a:off x="8750868" y="3227824"/>
            <a:ext cx="3175" cy="3810"/>
            <a:chOff x="8750868" y="3227824"/>
            <a:chExt cx="3175" cy="3810"/>
          </a:xfrm>
        </p:grpSpPr>
        <p:sp>
          <p:nvSpPr>
            <p:cNvPr id="24782" name="object 24782"/>
            <p:cNvSpPr/>
            <p:nvPr/>
          </p:nvSpPr>
          <p:spPr>
            <a:xfrm>
              <a:off x="8750859" y="32296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83" name="object 24783"/>
            <p:cNvSpPr/>
            <p:nvPr/>
          </p:nvSpPr>
          <p:spPr>
            <a:xfrm>
              <a:off x="8751799" y="322968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84" name="object 24784"/>
            <p:cNvSpPr/>
            <p:nvPr/>
          </p:nvSpPr>
          <p:spPr>
            <a:xfrm>
              <a:off x="8751799" y="32287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85" name="object 24785"/>
            <p:cNvSpPr/>
            <p:nvPr/>
          </p:nvSpPr>
          <p:spPr>
            <a:xfrm>
              <a:off x="8752730" y="322875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86" name="object 24786"/>
            <p:cNvSpPr/>
            <p:nvPr/>
          </p:nvSpPr>
          <p:spPr>
            <a:xfrm>
              <a:off x="8751798" y="32278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787" name="object 24787"/>
          <p:cNvSpPr/>
          <p:nvPr/>
        </p:nvSpPr>
        <p:spPr>
          <a:xfrm>
            <a:off x="8752730" y="3206417"/>
            <a:ext cx="1270" cy="22860"/>
          </a:xfrm>
          <a:custGeom>
            <a:avLst/>
            <a:gdLst/>
            <a:ahLst/>
            <a:cxnLst/>
            <a:rect l="l" t="t" r="r" b="b"/>
            <a:pathLst>
              <a:path w="1270" h="22860">
                <a:moveTo>
                  <a:pt x="0" y="22337"/>
                </a:moveTo>
                <a:lnTo>
                  <a:pt x="0" y="11168"/>
                </a:lnTo>
              </a:path>
              <a:path w="1270" h="22860">
                <a:moveTo>
                  <a:pt x="0" y="11168"/>
                </a:moveTo>
                <a:lnTo>
                  <a:pt x="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788" name="object 24788"/>
          <p:cNvGrpSpPr/>
          <p:nvPr/>
        </p:nvGrpSpPr>
        <p:grpSpPr>
          <a:xfrm>
            <a:off x="8750868" y="3106827"/>
            <a:ext cx="3810" cy="26670"/>
            <a:chOff x="8750868" y="3106827"/>
            <a:chExt cx="3810" cy="26670"/>
          </a:xfrm>
        </p:grpSpPr>
        <p:sp>
          <p:nvSpPr>
            <p:cNvPr id="24789" name="object 24789"/>
            <p:cNvSpPr/>
            <p:nvPr/>
          </p:nvSpPr>
          <p:spPr>
            <a:xfrm>
              <a:off x="8752730" y="3108689"/>
              <a:ext cx="1270" cy="23495"/>
            </a:xfrm>
            <a:custGeom>
              <a:avLst/>
              <a:gdLst/>
              <a:ahLst/>
              <a:cxnLst/>
              <a:rect l="l" t="t" r="r" b="b"/>
              <a:pathLst>
                <a:path w="1270" h="23494">
                  <a:moveTo>
                    <a:pt x="930" y="23268"/>
                  </a:moveTo>
                  <a:lnTo>
                    <a:pt x="0" y="12099"/>
                  </a:lnTo>
                </a:path>
                <a:path w="1270" h="23494">
                  <a:moveTo>
                    <a:pt x="0" y="1209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90" name="object 24790"/>
            <p:cNvSpPr/>
            <p:nvPr/>
          </p:nvSpPr>
          <p:spPr>
            <a:xfrm>
              <a:off x="8751799" y="31077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91" name="object 24791"/>
            <p:cNvSpPr/>
            <p:nvPr/>
          </p:nvSpPr>
          <p:spPr>
            <a:xfrm>
              <a:off x="8752730" y="310775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92" name="object 24792"/>
            <p:cNvSpPr/>
            <p:nvPr/>
          </p:nvSpPr>
          <p:spPr>
            <a:xfrm>
              <a:off x="8751799" y="31068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93" name="object 24793"/>
            <p:cNvSpPr/>
            <p:nvPr/>
          </p:nvSpPr>
          <p:spPr>
            <a:xfrm>
              <a:off x="8751799" y="310775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94" name="object 24794"/>
            <p:cNvSpPr/>
            <p:nvPr/>
          </p:nvSpPr>
          <p:spPr>
            <a:xfrm>
              <a:off x="8750859" y="31068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795" name="object 24795"/>
          <p:cNvGrpSpPr/>
          <p:nvPr/>
        </p:nvGrpSpPr>
        <p:grpSpPr>
          <a:xfrm>
            <a:off x="8752730" y="3106827"/>
            <a:ext cx="6985" cy="123189"/>
            <a:chOff x="8752730" y="3106827"/>
            <a:chExt cx="6985" cy="123189"/>
          </a:xfrm>
        </p:grpSpPr>
        <p:sp>
          <p:nvSpPr>
            <p:cNvPr id="24796" name="object 24796"/>
            <p:cNvSpPr/>
            <p:nvPr/>
          </p:nvSpPr>
          <p:spPr>
            <a:xfrm>
              <a:off x="8753660" y="3107758"/>
              <a:ext cx="5715" cy="99060"/>
            </a:xfrm>
            <a:custGeom>
              <a:avLst/>
              <a:gdLst/>
              <a:ahLst/>
              <a:cxnLst/>
              <a:rect l="l" t="t" r="r" b="b"/>
              <a:pathLst>
                <a:path w="5715" h="99060">
                  <a:moveTo>
                    <a:pt x="0" y="98659"/>
                  </a:moveTo>
                  <a:lnTo>
                    <a:pt x="0" y="83767"/>
                  </a:lnTo>
                </a:path>
                <a:path w="5715" h="99060">
                  <a:moveTo>
                    <a:pt x="0" y="83767"/>
                  </a:moveTo>
                  <a:lnTo>
                    <a:pt x="0" y="68875"/>
                  </a:lnTo>
                </a:path>
                <a:path w="5715" h="99060">
                  <a:moveTo>
                    <a:pt x="0" y="68875"/>
                  </a:moveTo>
                  <a:lnTo>
                    <a:pt x="0" y="53983"/>
                  </a:lnTo>
                </a:path>
                <a:path w="5715" h="99060">
                  <a:moveTo>
                    <a:pt x="0" y="53983"/>
                  </a:moveTo>
                  <a:lnTo>
                    <a:pt x="0" y="39091"/>
                  </a:lnTo>
                </a:path>
                <a:path w="5715" h="99060">
                  <a:moveTo>
                    <a:pt x="0" y="39091"/>
                  </a:moveTo>
                  <a:lnTo>
                    <a:pt x="0" y="24199"/>
                  </a:lnTo>
                </a:path>
                <a:path w="5715" h="99060">
                  <a:moveTo>
                    <a:pt x="5584" y="0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97" name="object 24797"/>
            <p:cNvSpPr/>
            <p:nvPr/>
          </p:nvSpPr>
          <p:spPr>
            <a:xfrm>
              <a:off x="8757383" y="31068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98" name="object 24798"/>
            <p:cNvSpPr/>
            <p:nvPr/>
          </p:nvSpPr>
          <p:spPr>
            <a:xfrm>
              <a:off x="8758314" y="310775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99" name="object 24799"/>
            <p:cNvSpPr/>
            <p:nvPr/>
          </p:nvSpPr>
          <p:spPr>
            <a:xfrm>
              <a:off x="8757383" y="31077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00" name="object 24800"/>
            <p:cNvSpPr/>
            <p:nvPr/>
          </p:nvSpPr>
          <p:spPr>
            <a:xfrm>
              <a:off x="8755522" y="3108689"/>
              <a:ext cx="3175" cy="120650"/>
            </a:xfrm>
            <a:custGeom>
              <a:avLst/>
              <a:gdLst/>
              <a:ahLst/>
              <a:cxnLst/>
              <a:rect l="l" t="t" r="r" b="b"/>
              <a:pathLst>
                <a:path w="3175" h="120650">
                  <a:moveTo>
                    <a:pt x="2792" y="0"/>
                  </a:moveTo>
                  <a:lnTo>
                    <a:pt x="1861" y="17684"/>
                  </a:lnTo>
                </a:path>
                <a:path w="3175" h="120650">
                  <a:moveTo>
                    <a:pt x="1861" y="17684"/>
                  </a:moveTo>
                  <a:lnTo>
                    <a:pt x="930" y="34437"/>
                  </a:lnTo>
                </a:path>
                <a:path w="3175" h="120650">
                  <a:moveTo>
                    <a:pt x="930" y="34437"/>
                  </a:moveTo>
                  <a:lnTo>
                    <a:pt x="0" y="51190"/>
                  </a:lnTo>
                </a:path>
                <a:path w="3175" h="120650">
                  <a:moveTo>
                    <a:pt x="0" y="51190"/>
                  </a:moveTo>
                  <a:lnTo>
                    <a:pt x="0" y="68875"/>
                  </a:lnTo>
                </a:path>
                <a:path w="3175" h="120650">
                  <a:moveTo>
                    <a:pt x="0" y="68875"/>
                  </a:moveTo>
                  <a:lnTo>
                    <a:pt x="930" y="85628"/>
                  </a:lnTo>
                </a:path>
                <a:path w="3175" h="120650">
                  <a:moveTo>
                    <a:pt x="930" y="85628"/>
                  </a:moveTo>
                  <a:lnTo>
                    <a:pt x="1861" y="103312"/>
                  </a:lnTo>
                </a:path>
                <a:path w="3175" h="120650">
                  <a:moveTo>
                    <a:pt x="1861" y="103312"/>
                  </a:moveTo>
                  <a:lnTo>
                    <a:pt x="2792" y="12006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801" name="object 24801"/>
          <p:cNvGrpSpPr/>
          <p:nvPr/>
        </p:nvGrpSpPr>
        <p:grpSpPr>
          <a:xfrm>
            <a:off x="8757383" y="3227824"/>
            <a:ext cx="27305" cy="3810"/>
            <a:chOff x="8757383" y="3227824"/>
            <a:chExt cx="27305" cy="3810"/>
          </a:xfrm>
        </p:grpSpPr>
        <p:sp>
          <p:nvSpPr>
            <p:cNvPr id="24802" name="object 24802"/>
            <p:cNvSpPr/>
            <p:nvPr/>
          </p:nvSpPr>
          <p:spPr>
            <a:xfrm>
              <a:off x="8757383" y="32278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03" name="object 24803"/>
            <p:cNvSpPr/>
            <p:nvPr/>
          </p:nvSpPr>
          <p:spPr>
            <a:xfrm>
              <a:off x="8758314" y="322875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04" name="object 24804"/>
            <p:cNvSpPr/>
            <p:nvPr/>
          </p:nvSpPr>
          <p:spPr>
            <a:xfrm>
              <a:off x="8757383" y="32287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05" name="object 24805"/>
            <p:cNvSpPr/>
            <p:nvPr/>
          </p:nvSpPr>
          <p:spPr>
            <a:xfrm>
              <a:off x="8758314" y="322968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  <a:path w="1270" h="1269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06" name="object 24806"/>
            <p:cNvSpPr/>
            <p:nvPr/>
          </p:nvSpPr>
          <p:spPr>
            <a:xfrm>
              <a:off x="8758314" y="32296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07" name="object 24807"/>
            <p:cNvSpPr/>
            <p:nvPr/>
          </p:nvSpPr>
          <p:spPr>
            <a:xfrm>
              <a:off x="8759245" y="3230616"/>
              <a:ext cx="25400" cy="0"/>
            </a:xfrm>
            <a:custGeom>
              <a:avLst/>
              <a:gdLst/>
              <a:ahLst/>
              <a:cxnLst/>
              <a:rect l="l" t="t" r="r" b="b"/>
              <a:pathLst>
                <a:path w="25400">
                  <a:moveTo>
                    <a:pt x="0" y="0"/>
                  </a:moveTo>
                  <a:lnTo>
                    <a:pt x="5584" y="0"/>
                  </a:lnTo>
                </a:path>
                <a:path w="25400">
                  <a:moveTo>
                    <a:pt x="5584" y="0"/>
                  </a:moveTo>
                  <a:lnTo>
                    <a:pt x="10238" y="0"/>
                  </a:lnTo>
                </a:path>
                <a:path w="25400">
                  <a:moveTo>
                    <a:pt x="10238" y="0"/>
                  </a:moveTo>
                  <a:lnTo>
                    <a:pt x="14891" y="0"/>
                  </a:lnTo>
                </a:path>
                <a:path w="25400">
                  <a:moveTo>
                    <a:pt x="14891" y="0"/>
                  </a:moveTo>
                  <a:lnTo>
                    <a:pt x="18614" y="0"/>
                  </a:lnTo>
                </a:path>
                <a:path w="25400">
                  <a:moveTo>
                    <a:pt x="18614" y="0"/>
                  </a:moveTo>
                  <a:lnTo>
                    <a:pt x="21407" y="0"/>
                  </a:lnTo>
                </a:path>
                <a:path w="25400">
                  <a:moveTo>
                    <a:pt x="21407" y="0"/>
                  </a:moveTo>
                  <a:lnTo>
                    <a:pt x="23268" y="0"/>
                  </a:lnTo>
                </a:path>
                <a:path w="25400">
                  <a:moveTo>
                    <a:pt x="23268" y="0"/>
                  </a:moveTo>
                  <a:lnTo>
                    <a:pt x="251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808" name="object 24808"/>
          <p:cNvGrpSpPr/>
          <p:nvPr/>
        </p:nvGrpSpPr>
        <p:grpSpPr>
          <a:xfrm>
            <a:off x="8758314" y="3106827"/>
            <a:ext cx="26670" cy="1905"/>
            <a:chOff x="8758314" y="3106827"/>
            <a:chExt cx="26670" cy="1905"/>
          </a:xfrm>
        </p:grpSpPr>
        <p:sp>
          <p:nvSpPr>
            <p:cNvPr id="24809" name="object 24809"/>
            <p:cNvSpPr/>
            <p:nvPr/>
          </p:nvSpPr>
          <p:spPr>
            <a:xfrm>
              <a:off x="8759245" y="3107758"/>
              <a:ext cx="25400" cy="0"/>
            </a:xfrm>
            <a:custGeom>
              <a:avLst/>
              <a:gdLst/>
              <a:ahLst/>
              <a:cxnLst/>
              <a:rect l="l" t="t" r="r" b="b"/>
              <a:pathLst>
                <a:path w="25400">
                  <a:moveTo>
                    <a:pt x="25130" y="0"/>
                  </a:moveTo>
                  <a:lnTo>
                    <a:pt x="23268" y="0"/>
                  </a:lnTo>
                </a:path>
                <a:path w="25400">
                  <a:moveTo>
                    <a:pt x="23268" y="0"/>
                  </a:moveTo>
                  <a:lnTo>
                    <a:pt x="21407" y="0"/>
                  </a:lnTo>
                </a:path>
                <a:path w="25400">
                  <a:moveTo>
                    <a:pt x="21407" y="0"/>
                  </a:moveTo>
                  <a:lnTo>
                    <a:pt x="18614" y="0"/>
                  </a:lnTo>
                </a:path>
                <a:path w="25400">
                  <a:moveTo>
                    <a:pt x="18614" y="0"/>
                  </a:moveTo>
                  <a:lnTo>
                    <a:pt x="14891" y="0"/>
                  </a:lnTo>
                </a:path>
                <a:path w="25400">
                  <a:moveTo>
                    <a:pt x="14891" y="0"/>
                  </a:moveTo>
                  <a:lnTo>
                    <a:pt x="10238" y="0"/>
                  </a:lnTo>
                </a:path>
                <a:path w="25400">
                  <a:moveTo>
                    <a:pt x="10238" y="0"/>
                  </a:moveTo>
                  <a:lnTo>
                    <a:pt x="5584" y="0"/>
                  </a:lnTo>
                </a:path>
                <a:path w="25400">
                  <a:moveTo>
                    <a:pt x="558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10" name="object 24810"/>
            <p:cNvSpPr/>
            <p:nvPr/>
          </p:nvSpPr>
          <p:spPr>
            <a:xfrm>
              <a:off x="8758314" y="31068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811" name="object 24811"/>
          <p:cNvSpPr/>
          <p:nvPr/>
        </p:nvSpPr>
        <p:spPr>
          <a:xfrm>
            <a:off x="8748076" y="3104966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5">
                <a:moveTo>
                  <a:pt x="0" y="0"/>
                </a:moveTo>
                <a:lnTo>
                  <a:pt x="930" y="18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12" name="object 24812"/>
          <p:cNvSpPr/>
          <p:nvPr/>
        </p:nvSpPr>
        <p:spPr>
          <a:xfrm>
            <a:off x="8749007" y="310682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13" name="object 24813"/>
          <p:cNvSpPr/>
          <p:nvPr/>
        </p:nvSpPr>
        <p:spPr>
          <a:xfrm>
            <a:off x="8748076" y="3103104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69">
                <a:moveTo>
                  <a:pt x="1861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14" name="object 24814"/>
          <p:cNvSpPr/>
          <p:nvPr/>
        </p:nvSpPr>
        <p:spPr>
          <a:xfrm>
            <a:off x="8748076" y="3104035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15" name="object 24815"/>
          <p:cNvSpPr/>
          <p:nvPr/>
        </p:nvSpPr>
        <p:spPr>
          <a:xfrm>
            <a:off x="8769483" y="3106827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16" name="object 24816"/>
          <p:cNvSpPr/>
          <p:nvPr/>
        </p:nvSpPr>
        <p:spPr>
          <a:xfrm>
            <a:off x="8769483" y="3230616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69">
                <a:moveTo>
                  <a:pt x="0" y="0"/>
                </a:moveTo>
                <a:lnTo>
                  <a:pt x="0" y="930"/>
                </a:lnTo>
              </a:path>
              <a:path w="1904" h="1269">
                <a:moveTo>
                  <a:pt x="1861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17" name="object 24817"/>
          <p:cNvSpPr/>
          <p:nvPr/>
        </p:nvSpPr>
        <p:spPr>
          <a:xfrm>
            <a:off x="8771344" y="3106827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18" name="object 24818"/>
          <p:cNvSpPr/>
          <p:nvPr/>
        </p:nvSpPr>
        <p:spPr>
          <a:xfrm>
            <a:off x="8790890" y="3101243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65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19" name="object 24819"/>
          <p:cNvSpPr/>
          <p:nvPr/>
        </p:nvSpPr>
        <p:spPr>
          <a:xfrm>
            <a:off x="8785305" y="3101243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55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820" name="object 24820"/>
          <p:cNvGrpSpPr/>
          <p:nvPr/>
        </p:nvGrpSpPr>
        <p:grpSpPr>
          <a:xfrm>
            <a:off x="8784374" y="3100312"/>
            <a:ext cx="13335" cy="10795"/>
            <a:chOff x="8784374" y="3100312"/>
            <a:chExt cx="13335" cy="10795"/>
          </a:xfrm>
        </p:grpSpPr>
        <p:sp>
          <p:nvSpPr>
            <p:cNvPr id="24821" name="object 24821"/>
            <p:cNvSpPr/>
            <p:nvPr/>
          </p:nvSpPr>
          <p:spPr>
            <a:xfrm>
              <a:off x="8784374" y="31003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22" name="object 24822"/>
            <p:cNvSpPr/>
            <p:nvPr/>
          </p:nvSpPr>
          <p:spPr>
            <a:xfrm>
              <a:off x="8785305" y="3109619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4653" y="0"/>
                  </a:lnTo>
                </a:path>
                <a:path w="12700">
                  <a:moveTo>
                    <a:pt x="4653" y="0"/>
                  </a:moveTo>
                  <a:lnTo>
                    <a:pt x="10238" y="0"/>
                  </a:lnTo>
                </a:path>
                <a:path w="12700">
                  <a:moveTo>
                    <a:pt x="10238" y="0"/>
                  </a:moveTo>
                  <a:lnTo>
                    <a:pt x="1209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823" name="object 24823"/>
          <p:cNvSpPr/>
          <p:nvPr/>
        </p:nvSpPr>
        <p:spPr>
          <a:xfrm>
            <a:off x="8797405" y="3101243"/>
            <a:ext cx="80645" cy="8890"/>
          </a:xfrm>
          <a:custGeom>
            <a:avLst/>
            <a:gdLst/>
            <a:ahLst/>
            <a:cxnLst/>
            <a:rect l="l" t="t" r="r" b="b"/>
            <a:pathLst>
              <a:path w="80645" h="8889">
                <a:moveTo>
                  <a:pt x="80044" y="0"/>
                </a:moveTo>
                <a:lnTo>
                  <a:pt x="0" y="0"/>
                </a:lnTo>
              </a:path>
              <a:path w="80645" h="8889">
                <a:moveTo>
                  <a:pt x="0" y="8376"/>
                </a:moveTo>
                <a:lnTo>
                  <a:pt x="80044" y="83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24" name="object 24824"/>
          <p:cNvSpPr/>
          <p:nvPr/>
        </p:nvSpPr>
        <p:spPr>
          <a:xfrm>
            <a:off x="8885826" y="310124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7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25" name="object 24825"/>
          <p:cNvSpPr/>
          <p:nvPr/>
        </p:nvSpPr>
        <p:spPr>
          <a:xfrm>
            <a:off x="8879311" y="3101243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65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26" name="object 24826"/>
          <p:cNvSpPr/>
          <p:nvPr/>
        </p:nvSpPr>
        <p:spPr>
          <a:xfrm>
            <a:off x="8877449" y="3101243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861" y="0"/>
                </a:moveTo>
                <a:lnTo>
                  <a:pt x="0" y="0"/>
                </a:lnTo>
              </a:path>
              <a:path w="12700" h="8889">
                <a:moveTo>
                  <a:pt x="0" y="8376"/>
                </a:moveTo>
                <a:lnTo>
                  <a:pt x="6515" y="8376"/>
                </a:lnTo>
              </a:path>
              <a:path w="12700" h="8889">
                <a:moveTo>
                  <a:pt x="6515" y="8376"/>
                </a:moveTo>
                <a:lnTo>
                  <a:pt x="11168" y="8376"/>
                </a:lnTo>
              </a:path>
              <a:path w="12700" h="8889">
                <a:moveTo>
                  <a:pt x="11168" y="8376"/>
                </a:moveTo>
                <a:lnTo>
                  <a:pt x="12099" y="83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827" name="object 24827"/>
          <p:cNvGrpSpPr/>
          <p:nvPr/>
        </p:nvGrpSpPr>
        <p:grpSpPr>
          <a:xfrm>
            <a:off x="8783443" y="3104966"/>
            <a:ext cx="3175" cy="5715"/>
            <a:chOff x="8783443" y="3104966"/>
            <a:chExt cx="3175" cy="5715"/>
          </a:xfrm>
        </p:grpSpPr>
        <p:sp>
          <p:nvSpPr>
            <p:cNvPr id="24828" name="object 24828"/>
            <p:cNvSpPr/>
            <p:nvPr/>
          </p:nvSpPr>
          <p:spPr>
            <a:xfrm>
              <a:off x="8784374" y="3108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29" name="object 24829"/>
            <p:cNvSpPr/>
            <p:nvPr/>
          </p:nvSpPr>
          <p:spPr>
            <a:xfrm>
              <a:off x="8784374" y="31096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30" name="object 24830"/>
            <p:cNvSpPr/>
            <p:nvPr/>
          </p:nvSpPr>
          <p:spPr>
            <a:xfrm>
              <a:off x="8783434" y="31086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31" name="object 24831"/>
            <p:cNvSpPr/>
            <p:nvPr/>
          </p:nvSpPr>
          <p:spPr>
            <a:xfrm>
              <a:off x="8784374" y="3104966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h="5080">
                  <a:moveTo>
                    <a:pt x="0" y="4653"/>
                  </a:moveTo>
                  <a:lnTo>
                    <a:pt x="0" y="3722"/>
                  </a:lnTo>
                </a:path>
                <a:path h="5080">
                  <a:moveTo>
                    <a:pt x="0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832" name="object 24832"/>
          <p:cNvSpPr/>
          <p:nvPr/>
        </p:nvSpPr>
        <p:spPr>
          <a:xfrm>
            <a:off x="8784375" y="3101243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33" name="object 24833"/>
          <p:cNvSpPr/>
          <p:nvPr/>
        </p:nvSpPr>
        <p:spPr>
          <a:xfrm>
            <a:off x="8783443" y="31003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34" name="object 24834"/>
          <p:cNvSpPr/>
          <p:nvPr/>
        </p:nvSpPr>
        <p:spPr>
          <a:xfrm>
            <a:off x="8783443" y="31003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35" name="object 24835"/>
          <p:cNvSpPr/>
          <p:nvPr/>
        </p:nvSpPr>
        <p:spPr>
          <a:xfrm>
            <a:off x="8783443" y="31003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36" name="object 24836"/>
          <p:cNvSpPr/>
          <p:nvPr/>
        </p:nvSpPr>
        <p:spPr>
          <a:xfrm>
            <a:off x="8784375" y="310124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37" name="object 24837"/>
          <p:cNvSpPr/>
          <p:nvPr/>
        </p:nvSpPr>
        <p:spPr>
          <a:xfrm>
            <a:off x="8784374" y="31003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38" name="object 24838"/>
          <p:cNvSpPr/>
          <p:nvPr/>
        </p:nvSpPr>
        <p:spPr>
          <a:xfrm>
            <a:off x="8784374" y="31003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39" name="object 24839"/>
          <p:cNvSpPr/>
          <p:nvPr/>
        </p:nvSpPr>
        <p:spPr>
          <a:xfrm>
            <a:off x="8784374" y="31003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40" name="object 24840"/>
          <p:cNvSpPr/>
          <p:nvPr/>
        </p:nvSpPr>
        <p:spPr>
          <a:xfrm>
            <a:off x="8888617" y="31003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41" name="object 24841"/>
          <p:cNvSpPr/>
          <p:nvPr/>
        </p:nvSpPr>
        <p:spPr>
          <a:xfrm>
            <a:off x="8888617" y="31003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42" name="object 24842"/>
          <p:cNvSpPr/>
          <p:nvPr/>
        </p:nvSpPr>
        <p:spPr>
          <a:xfrm>
            <a:off x="8888617" y="31003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43" name="object 24843"/>
          <p:cNvSpPr/>
          <p:nvPr/>
        </p:nvSpPr>
        <p:spPr>
          <a:xfrm>
            <a:off x="8888617" y="31003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44" name="object 24844"/>
          <p:cNvSpPr/>
          <p:nvPr/>
        </p:nvSpPr>
        <p:spPr>
          <a:xfrm>
            <a:off x="8889549" y="3101243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45" name="object 24845"/>
          <p:cNvSpPr/>
          <p:nvPr/>
        </p:nvSpPr>
        <p:spPr>
          <a:xfrm>
            <a:off x="8889548" y="31003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46" name="object 24846"/>
          <p:cNvSpPr/>
          <p:nvPr/>
        </p:nvSpPr>
        <p:spPr>
          <a:xfrm>
            <a:off x="8889548" y="31003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847" name="object 24847"/>
          <p:cNvGrpSpPr/>
          <p:nvPr/>
        </p:nvGrpSpPr>
        <p:grpSpPr>
          <a:xfrm>
            <a:off x="8888617" y="3101243"/>
            <a:ext cx="3175" cy="9525"/>
            <a:chOff x="8888617" y="3101243"/>
            <a:chExt cx="3175" cy="9525"/>
          </a:xfrm>
        </p:grpSpPr>
        <p:sp>
          <p:nvSpPr>
            <p:cNvPr id="24848" name="object 24848"/>
            <p:cNvSpPr/>
            <p:nvPr/>
          </p:nvSpPr>
          <p:spPr>
            <a:xfrm>
              <a:off x="8890479" y="3101243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3722"/>
                  </a:lnTo>
                </a:path>
                <a:path h="8889">
                  <a:moveTo>
                    <a:pt x="0" y="3722"/>
                  </a:moveTo>
                  <a:lnTo>
                    <a:pt x="0" y="7445"/>
                  </a:lnTo>
                </a:path>
                <a:path h="8889">
                  <a:moveTo>
                    <a:pt x="0" y="7445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49" name="object 24849"/>
            <p:cNvSpPr/>
            <p:nvPr/>
          </p:nvSpPr>
          <p:spPr>
            <a:xfrm>
              <a:off x="8889548" y="31086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50" name="object 24850"/>
            <p:cNvSpPr/>
            <p:nvPr/>
          </p:nvSpPr>
          <p:spPr>
            <a:xfrm>
              <a:off x="8889549" y="31096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51" name="object 24851"/>
            <p:cNvSpPr/>
            <p:nvPr/>
          </p:nvSpPr>
          <p:spPr>
            <a:xfrm>
              <a:off x="8888615" y="31086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852" name="object 24852"/>
          <p:cNvSpPr/>
          <p:nvPr/>
        </p:nvSpPr>
        <p:spPr>
          <a:xfrm>
            <a:off x="8892341" y="3107758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1228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53" name="object 24853"/>
          <p:cNvSpPr/>
          <p:nvPr/>
        </p:nvSpPr>
        <p:spPr>
          <a:xfrm>
            <a:off x="8785305" y="3108689"/>
            <a:ext cx="0" cy="120650"/>
          </a:xfrm>
          <a:custGeom>
            <a:avLst/>
            <a:gdLst/>
            <a:ahLst/>
            <a:cxnLst/>
            <a:rect l="l" t="t" r="r" b="b"/>
            <a:pathLst>
              <a:path h="120650">
                <a:moveTo>
                  <a:pt x="0" y="0"/>
                </a:moveTo>
                <a:lnTo>
                  <a:pt x="0" y="1200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854" name="object 24854"/>
          <p:cNvGrpSpPr/>
          <p:nvPr/>
        </p:nvGrpSpPr>
        <p:grpSpPr>
          <a:xfrm>
            <a:off x="8890479" y="3106827"/>
            <a:ext cx="3175" cy="1905"/>
            <a:chOff x="8890479" y="3106827"/>
            <a:chExt cx="3175" cy="1905"/>
          </a:xfrm>
        </p:grpSpPr>
        <p:sp>
          <p:nvSpPr>
            <p:cNvPr id="24855" name="object 24855"/>
            <p:cNvSpPr/>
            <p:nvPr/>
          </p:nvSpPr>
          <p:spPr>
            <a:xfrm>
              <a:off x="8890479" y="310775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56" name="object 24856"/>
            <p:cNvSpPr/>
            <p:nvPr/>
          </p:nvSpPr>
          <p:spPr>
            <a:xfrm>
              <a:off x="8891409" y="31068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857" name="object 24857"/>
          <p:cNvGrpSpPr/>
          <p:nvPr/>
        </p:nvGrpSpPr>
        <p:grpSpPr>
          <a:xfrm>
            <a:off x="8890479" y="3229686"/>
            <a:ext cx="3175" cy="1905"/>
            <a:chOff x="8890479" y="3229686"/>
            <a:chExt cx="3175" cy="1905"/>
          </a:xfrm>
        </p:grpSpPr>
        <p:sp>
          <p:nvSpPr>
            <p:cNvPr id="24858" name="object 24858"/>
            <p:cNvSpPr/>
            <p:nvPr/>
          </p:nvSpPr>
          <p:spPr>
            <a:xfrm>
              <a:off x="8891409" y="32296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59" name="object 24859"/>
            <p:cNvSpPr/>
            <p:nvPr/>
          </p:nvSpPr>
          <p:spPr>
            <a:xfrm>
              <a:off x="8890479" y="323061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861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860" name="object 24860"/>
          <p:cNvSpPr/>
          <p:nvPr/>
        </p:nvSpPr>
        <p:spPr>
          <a:xfrm>
            <a:off x="8749937" y="3106827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4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61" name="object 24861"/>
          <p:cNvSpPr/>
          <p:nvPr/>
        </p:nvSpPr>
        <p:spPr>
          <a:xfrm>
            <a:off x="8785305" y="3106827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62" name="object 24862"/>
          <p:cNvSpPr/>
          <p:nvPr/>
        </p:nvSpPr>
        <p:spPr>
          <a:xfrm>
            <a:off x="8785305" y="3103104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63" name="object 24863"/>
          <p:cNvSpPr/>
          <p:nvPr/>
        </p:nvSpPr>
        <p:spPr>
          <a:xfrm>
            <a:off x="8749937" y="3103104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3443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64" name="object 24864"/>
          <p:cNvSpPr/>
          <p:nvPr/>
        </p:nvSpPr>
        <p:spPr>
          <a:xfrm>
            <a:off x="8787167" y="310682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65" name="object 24865"/>
          <p:cNvSpPr/>
          <p:nvPr/>
        </p:nvSpPr>
        <p:spPr>
          <a:xfrm>
            <a:off x="8787167" y="310310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66" name="object 24866"/>
          <p:cNvSpPr/>
          <p:nvPr/>
        </p:nvSpPr>
        <p:spPr>
          <a:xfrm>
            <a:off x="8747145" y="310403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67" name="object 24867"/>
          <p:cNvSpPr/>
          <p:nvPr/>
        </p:nvSpPr>
        <p:spPr>
          <a:xfrm>
            <a:off x="8748076" y="3104035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68" name="object 24868"/>
          <p:cNvSpPr/>
          <p:nvPr/>
        </p:nvSpPr>
        <p:spPr>
          <a:xfrm>
            <a:off x="8747145" y="310310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69" name="object 24869"/>
          <p:cNvSpPr/>
          <p:nvPr/>
        </p:nvSpPr>
        <p:spPr>
          <a:xfrm>
            <a:off x="8748076" y="310403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70" name="object 24870"/>
          <p:cNvSpPr/>
          <p:nvPr/>
        </p:nvSpPr>
        <p:spPr>
          <a:xfrm>
            <a:off x="8749007" y="3103104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71" name="object 24871"/>
          <p:cNvSpPr/>
          <p:nvPr/>
        </p:nvSpPr>
        <p:spPr>
          <a:xfrm>
            <a:off x="8749007" y="3103104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0" y="0"/>
                </a:moveTo>
                <a:lnTo>
                  <a:pt x="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72" name="object 24872"/>
          <p:cNvSpPr/>
          <p:nvPr/>
        </p:nvSpPr>
        <p:spPr>
          <a:xfrm>
            <a:off x="8749007" y="310682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73" name="object 24873"/>
          <p:cNvSpPr/>
          <p:nvPr/>
        </p:nvSpPr>
        <p:spPr>
          <a:xfrm>
            <a:off x="8748076" y="310589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74" name="object 24874"/>
          <p:cNvSpPr/>
          <p:nvPr/>
        </p:nvSpPr>
        <p:spPr>
          <a:xfrm>
            <a:off x="8748076" y="3106827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75" name="object 24875"/>
          <p:cNvSpPr/>
          <p:nvPr/>
        </p:nvSpPr>
        <p:spPr>
          <a:xfrm>
            <a:off x="8748076" y="3105896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76" name="object 24876"/>
          <p:cNvSpPr/>
          <p:nvPr/>
        </p:nvSpPr>
        <p:spPr>
          <a:xfrm>
            <a:off x="8747145" y="310496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2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2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77" name="object 24877"/>
          <p:cNvSpPr/>
          <p:nvPr/>
        </p:nvSpPr>
        <p:spPr>
          <a:xfrm>
            <a:off x="8748076" y="3104966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78" name="object 24878"/>
          <p:cNvSpPr/>
          <p:nvPr/>
        </p:nvSpPr>
        <p:spPr>
          <a:xfrm>
            <a:off x="8748076" y="3068667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80">
                <a:moveTo>
                  <a:pt x="1861" y="0"/>
                </a:moveTo>
                <a:lnTo>
                  <a:pt x="0" y="930"/>
                </a:lnTo>
              </a:path>
              <a:path w="1904" h="5080">
                <a:moveTo>
                  <a:pt x="0" y="930"/>
                </a:moveTo>
                <a:lnTo>
                  <a:pt x="0" y="2792"/>
                </a:lnTo>
              </a:path>
              <a:path w="1904" h="5080">
                <a:moveTo>
                  <a:pt x="0" y="2792"/>
                </a:moveTo>
                <a:lnTo>
                  <a:pt x="930" y="3722"/>
                </a:lnTo>
              </a:path>
              <a:path w="1904" h="5080">
                <a:moveTo>
                  <a:pt x="930" y="3722"/>
                </a:moveTo>
                <a:lnTo>
                  <a:pt x="1861" y="46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879" name="object 24879"/>
          <p:cNvGrpSpPr/>
          <p:nvPr/>
        </p:nvGrpSpPr>
        <p:grpSpPr>
          <a:xfrm>
            <a:off x="8747145" y="3065874"/>
            <a:ext cx="144780" cy="10795"/>
            <a:chOff x="8747145" y="3065874"/>
            <a:chExt cx="144780" cy="10795"/>
          </a:xfrm>
        </p:grpSpPr>
        <p:sp>
          <p:nvSpPr>
            <p:cNvPr id="24880" name="object 24880"/>
            <p:cNvSpPr/>
            <p:nvPr/>
          </p:nvSpPr>
          <p:spPr>
            <a:xfrm>
              <a:off x="8785306" y="3066805"/>
              <a:ext cx="12700" cy="8890"/>
            </a:xfrm>
            <a:custGeom>
              <a:avLst/>
              <a:gdLst/>
              <a:ahLst/>
              <a:cxnLst/>
              <a:rect l="l" t="t" r="r" b="b"/>
              <a:pathLst>
                <a:path w="12700" h="8889">
                  <a:moveTo>
                    <a:pt x="0" y="8376"/>
                  </a:moveTo>
                  <a:lnTo>
                    <a:pt x="4653" y="8376"/>
                  </a:lnTo>
                </a:path>
                <a:path w="12700" h="8889">
                  <a:moveTo>
                    <a:pt x="4653" y="8376"/>
                  </a:moveTo>
                  <a:lnTo>
                    <a:pt x="10238" y="8376"/>
                  </a:lnTo>
                </a:path>
                <a:path w="12700" h="8889">
                  <a:moveTo>
                    <a:pt x="10238" y="8376"/>
                  </a:moveTo>
                  <a:lnTo>
                    <a:pt x="12099" y="8376"/>
                  </a:lnTo>
                </a:path>
                <a:path w="12700" h="8889">
                  <a:moveTo>
                    <a:pt x="12099" y="0"/>
                  </a:moveTo>
                  <a:lnTo>
                    <a:pt x="5584" y="0"/>
                  </a:lnTo>
                </a:path>
                <a:path w="12700" h="8889">
                  <a:moveTo>
                    <a:pt x="558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81" name="object 24881"/>
            <p:cNvSpPr/>
            <p:nvPr/>
          </p:nvSpPr>
          <p:spPr>
            <a:xfrm>
              <a:off x="8784374" y="30658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82" name="object 24882"/>
            <p:cNvSpPr/>
            <p:nvPr/>
          </p:nvSpPr>
          <p:spPr>
            <a:xfrm>
              <a:off x="8797405" y="3066805"/>
              <a:ext cx="92710" cy="8890"/>
            </a:xfrm>
            <a:custGeom>
              <a:avLst/>
              <a:gdLst/>
              <a:ahLst/>
              <a:cxnLst/>
              <a:rect l="l" t="t" r="r" b="b"/>
              <a:pathLst>
                <a:path w="92709" h="8889">
                  <a:moveTo>
                    <a:pt x="0" y="8376"/>
                  </a:moveTo>
                  <a:lnTo>
                    <a:pt x="80044" y="8376"/>
                  </a:lnTo>
                </a:path>
                <a:path w="92709" h="8889">
                  <a:moveTo>
                    <a:pt x="80044" y="0"/>
                  </a:moveTo>
                  <a:lnTo>
                    <a:pt x="0" y="0"/>
                  </a:lnTo>
                </a:path>
                <a:path w="92709" h="8889">
                  <a:moveTo>
                    <a:pt x="80044" y="8376"/>
                  </a:moveTo>
                  <a:lnTo>
                    <a:pt x="86559" y="8376"/>
                  </a:lnTo>
                </a:path>
                <a:path w="92709" h="8889">
                  <a:moveTo>
                    <a:pt x="86559" y="8376"/>
                  </a:moveTo>
                  <a:lnTo>
                    <a:pt x="91213" y="8376"/>
                  </a:lnTo>
                </a:path>
                <a:path w="92709" h="8889">
                  <a:moveTo>
                    <a:pt x="91213" y="8376"/>
                  </a:moveTo>
                  <a:lnTo>
                    <a:pt x="92143" y="8376"/>
                  </a:lnTo>
                </a:path>
                <a:path w="92709" h="8889">
                  <a:moveTo>
                    <a:pt x="92143" y="0"/>
                  </a:moveTo>
                  <a:lnTo>
                    <a:pt x="88420" y="0"/>
                  </a:lnTo>
                </a:path>
                <a:path w="92709" h="8889">
                  <a:moveTo>
                    <a:pt x="88420" y="0"/>
                  </a:moveTo>
                  <a:lnTo>
                    <a:pt x="81905" y="0"/>
                  </a:lnTo>
                </a:path>
                <a:path w="92709" h="8889">
                  <a:moveTo>
                    <a:pt x="81905" y="0"/>
                  </a:moveTo>
                  <a:lnTo>
                    <a:pt x="8004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83" name="object 24883"/>
            <p:cNvSpPr/>
            <p:nvPr/>
          </p:nvSpPr>
          <p:spPr>
            <a:xfrm>
              <a:off x="8784374" y="30742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84" name="object 24884"/>
            <p:cNvSpPr/>
            <p:nvPr/>
          </p:nvSpPr>
          <p:spPr>
            <a:xfrm>
              <a:off x="8784375" y="30751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85" name="object 24885"/>
            <p:cNvSpPr/>
            <p:nvPr/>
          </p:nvSpPr>
          <p:spPr>
            <a:xfrm>
              <a:off x="8783434" y="30742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86" name="object 24886"/>
            <p:cNvSpPr/>
            <p:nvPr/>
          </p:nvSpPr>
          <p:spPr>
            <a:xfrm>
              <a:off x="8784375" y="3066805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76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87" name="object 24887"/>
            <p:cNvSpPr/>
            <p:nvPr/>
          </p:nvSpPr>
          <p:spPr>
            <a:xfrm>
              <a:off x="8783434" y="30658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88" name="object 24888"/>
            <p:cNvSpPr/>
            <p:nvPr/>
          </p:nvSpPr>
          <p:spPr>
            <a:xfrm>
              <a:off x="8784375" y="30668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89" name="object 24889"/>
            <p:cNvSpPr/>
            <p:nvPr/>
          </p:nvSpPr>
          <p:spPr>
            <a:xfrm>
              <a:off x="8784374" y="3065885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06679" h="1905">
                  <a:moveTo>
                    <a:pt x="106095" y="927"/>
                  </a:moveTo>
                  <a:lnTo>
                    <a:pt x="105829" y="266"/>
                  </a:lnTo>
                  <a:lnTo>
                    <a:pt x="105168" y="0"/>
                  </a:lnTo>
                  <a:lnTo>
                    <a:pt x="104508" y="266"/>
                  </a:lnTo>
                  <a:lnTo>
                    <a:pt x="104241" y="927"/>
                  </a:lnTo>
                  <a:lnTo>
                    <a:pt x="104508" y="1587"/>
                  </a:lnTo>
                  <a:lnTo>
                    <a:pt x="105168" y="1854"/>
                  </a:lnTo>
                  <a:lnTo>
                    <a:pt x="105829" y="1587"/>
                  </a:lnTo>
                  <a:lnTo>
                    <a:pt x="10609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90" name="object 24890"/>
            <p:cNvSpPr/>
            <p:nvPr/>
          </p:nvSpPr>
          <p:spPr>
            <a:xfrm>
              <a:off x="8889549" y="30668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91" name="object 24891"/>
            <p:cNvSpPr/>
            <p:nvPr/>
          </p:nvSpPr>
          <p:spPr>
            <a:xfrm>
              <a:off x="8889543" y="30658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92" name="object 24892"/>
            <p:cNvSpPr/>
            <p:nvPr/>
          </p:nvSpPr>
          <p:spPr>
            <a:xfrm>
              <a:off x="8890480" y="3066805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93" name="object 24893"/>
            <p:cNvSpPr/>
            <p:nvPr/>
          </p:nvSpPr>
          <p:spPr>
            <a:xfrm>
              <a:off x="8889543" y="30742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94" name="object 24894"/>
            <p:cNvSpPr/>
            <p:nvPr/>
          </p:nvSpPr>
          <p:spPr>
            <a:xfrm>
              <a:off x="8889549" y="30751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95" name="object 24895"/>
            <p:cNvSpPr/>
            <p:nvPr/>
          </p:nvSpPr>
          <p:spPr>
            <a:xfrm>
              <a:off x="8888616" y="30742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96" name="object 24896"/>
            <p:cNvSpPr/>
            <p:nvPr/>
          </p:nvSpPr>
          <p:spPr>
            <a:xfrm>
              <a:off x="8748076" y="3068667"/>
              <a:ext cx="40640" cy="5080"/>
            </a:xfrm>
            <a:custGeom>
              <a:avLst/>
              <a:gdLst/>
              <a:ahLst/>
              <a:cxnLst/>
              <a:rect l="l" t="t" r="r" b="b"/>
              <a:pathLst>
                <a:path w="40640" h="5080">
                  <a:moveTo>
                    <a:pt x="39091" y="0"/>
                  </a:moveTo>
                  <a:lnTo>
                    <a:pt x="37229" y="0"/>
                  </a:lnTo>
                </a:path>
                <a:path w="40640" h="5080">
                  <a:moveTo>
                    <a:pt x="36299" y="0"/>
                  </a:moveTo>
                  <a:lnTo>
                    <a:pt x="1861" y="0"/>
                  </a:lnTo>
                </a:path>
                <a:path w="40640" h="5080">
                  <a:moveTo>
                    <a:pt x="1861" y="4653"/>
                  </a:moveTo>
                  <a:lnTo>
                    <a:pt x="36299" y="4653"/>
                  </a:lnTo>
                </a:path>
                <a:path w="40640" h="5080">
                  <a:moveTo>
                    <a:pt x="37229" y="4653"/>
                  </a:moveTo>
                  <a:lnTo>
                    <a:pt x="39091" y="4653"/>
                  </a:lnTo>
                </a:path>
                <a:path w="40640" h="5080">
                  <a:moveTo>
                    <a:pt x="40022" y="0"/>
                  </a:moveTo>
                  <a:lnTo>
                    <a:pt x="39091" y="0"/>
                  </a:lnTo>
                </a:path>
                <a:path w="40640" h="5080">
                  <a:moveTo>
                    <a:pt x="39091" y="4653"/>
                  </a:moveTo>
                  <a:lnTo>
                    <a:pt x="40022" y="4653"/>
                  </a:lnTo>
                </a:path>
                <a:path w="40640" h="5080">
                  <a:moveTo>
                    <a:pt x="0" y="2792"/>
                  </a:moveTo>
                  <a:lnTo>
                    <a:pt x="0" y="1861"/>
                  </a:lnTo>
                </a:path>
                <a:path w="40640" h="5080">
                  <a:moveTo>
                    <a:pt x="0" y="1861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97" name="object 24897"/>
            <p:cNvSpPr/>
            <p:nvPr/>
          </p:nvSpPr>
          <p:spPr>
            <a:xfrm>
              <a:off x="8747145" y="30686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98" name="object 24898"/>
            <p:cNvSpPr/>
            <p:nvPr/>
          </p:nvSpPr>
          <p:spPr>
            <a:xfrm>
              <a:off x="8748076" y="3068667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80">
                  <a:moveTo>
                    <a:pt x="0" y="930"/>
                  </a:moveTo>
                  <a:lnTo>
                    <a:pt x="930" y="930"/>
                  </a:lnTo>
                </a:path>
                <a:path w="1904" h="5080">
                  <a:moveTo>
                    <a:pt x="930" y="930"/>
                  </a:moveTo>
                  <a:lnTo>
                    <a:pt x="930" y="0"/>
                  </a:lnTo>
                </a:path>
                <a:path w="1904" h="5080">
                  <a:moveTo>
                    <a:pt x="930" y="0"/>
                  </a:moveTo>
                  <a:lnTo>
                    <a:pt x="1861" y="0"/>
                  </a:lnTo>
                </a:path>
                <a:path w="1904" h="5080">
                  <a:moveTo>
                    <a:pt x="1861" y="4653"/>
                  </a:moveTo>
                  <a:lnTo>
                    <a:pt x="930" y="4653"/>
                  </a:lnTo>
                </a:path>
                <a:path w="1904" h="5080">
                  <a:moveTo>
                    <a:pt x="930" y="4653"/>
                  </a:moveTo>
                  <a:lnTo>
                    <a:pt x="930" y="3722"/>
                  </a:lnTo>
                </a:path>
                <a:path w="1904" h="5080">
                  <a:moveTo>
                    <a:pt x="930" y="3722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99" name="object 24899"/>
            <p:cNvSpPr/>
            <p:nvPr/>
          </p:nvSpPr>
          <p:spPr>
            <a:xfrm>
              <a:off x="8747145" y="30714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00" name="object 24900"/>
            <p:cNvSpPr/>
            <p:nvPr/>
          </p:nvSpPr>
          <p:spPr>
            <a:xfrm>
              <a:off x="8748076" y="307145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01" name="object 24901"/>
            <p:cNvSpPr/>
            <p:nvPr/>
          </p:nvSpPr>
          <p:spPr>
            <a:xfrm>
              <a:off x="8747145" y="30705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902" name="object 24902"/>
          <p:cNvSpPr/>
          <p:nvPr/>
        </p:nvSpPr>
        <p:spPr>
          <a:xfrm>
            <a:off x="8750868" y="2945808"/>
            <a:ext cx="1270" cy="123189"/>
          </a:xfrm>
          <a:custGeom>
            <a:avLst/>
            <a:gdLst/>
            <a:ahLst/>
            <a:cxnLst/>
            <a:rect l="l" t="t" r="r" b="b"/>
            <a:pathLst>
              <a:path w="1270" h="123189">
                <a:moveTo>
                  <a:pt x="930" y="0"/>
                </a:moveTo>
                <a:lnTo>
                  <a:pt x="0" y="54913"/>
                </a:lnTo>
              </a:path>
              <a:path w="1270" h="123189">
                <a:moveTo>
                  <a:pt x="0" y="54913"/>
                </a:moveTo>
                <a:lnTo>
                  <a:pt x="930" y="109827"/>
                </a:lnTo>
              </a:path>
              <a:path w="1270" h="123189">
                <a:moveTo>
                  <a:pt x="930" y="109827"/>
                </a:moveTo>
                <a:lnTo>
                  <a:pt x="930" y="1228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03" name="object 24903"/>
          <p:cNvSpPr/>
          <p:nvPr/>
        </p:nvSpPr>
        <p:spPr>
          <a:xfrm>
            <a:off x="8784375" y="2991415"/>
            <a:ext cx="1270" cy="36830"/>
          </a:xfrm>
          <a:custGeom>
            <a:avLst/>
            <a:gdLst/>
            <a:ahLst/>
            <a:cxnLst/>
            <a:rect l="l" t="t" r="r" b="b"/>
            <a:pathLst>
              <a:path w="1270" h="36830">
                <a:moveTo>
                  <a:pt x="930" y="36299"/>
                </a:moveTo>
                <a:lnTo>
                  <a:pt x="0" y="22337"/>
                </a:lnTo>
              </a:path>
              <a:path w="1270" h="36830">
                <a:moveTo>
                  <a:pt x="0" y="22337"/>
                </a:moveTo>
                <a:lnTo>
                  <a:pt x="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04" name="object 24904"/>
          <p:cNvSpPr/>
          <p:nvPr/>
        </p:nvSpPr>
        <p:spPr>
          <a:xfrm>
            <a:off x="8751799" y="2945808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744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05" name="object 24905"/>
          <p:cNvSpPr/>
          <p:nvPr/>
        </p:nvSpPr>
        <p:spPr>
          <a:xfrm>
            <a:off x="8751799" y="3068667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0" y="0"/>
                </a:moveTo>
                <a:lnTo>
                  <a:pt x="7445" y="0"/>
                </a:lnTo>
              </a:path>
              <a:path w="7620">
                <a:moveTo>
                  <a:pt x="7445" y="0"/>
                </a:moveTo>
                <a:lnTo>
                  <a:pt x="5584" y="0"/>
                </a:lnTo>
              </a:path>
              <a:path w="7620">
                <a:moveTo>
                  <a:pt x="5584" y="0"/>
                </a:moveTo>
                <a:lnTo>
                  <a:pt x="2792" y="0"/>
                </a:lnTo>
              </a:path>
              <a:path w="7620">
                <a:moveTo>
                  <a:pt x="279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06" name="object 24906"/>
          <p:cNvSpPr/>
          <p:nvPr/>
        </p:nvSpPr>
        <p:spPr>
          <a:xfrm>
            <a:off x="8751799" y="2945808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0" y="0"/>
                </a:moveTo>
                <a:lnTo>
                  <a:pt x="2792" y="0"/>
                </a:lnTo>
              </a:path>
              <a:path w="7620">
                <a:moveTo>
                  <a:pt x="2792" y="0"/>
                </a:moveTo>
                <a:lnTo>
                  <a:pt x="5584" y="0"/>
                </a:lnTo>
              </a:path>
              <a:path w="7620">
                <a:moveTo>
                  <a:pt x="5584" y="0"/>
                </a:moveTo>
                <a:lnTo>
                  <a:pt x="744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907" name="object 24907"/>
          <p:cNvGrpSpPr/>
          <p:nvPr/>
        </p:nvGrpSpPr>
        <p:grpSpPr>
          <a:xfrm>
            <a:off x="8750868" y="3043536"/>
            <a:ext cx="3810" cy="26670"/>
            <a:chOff x="8750868" y="3043536"/>
            <a:chExt cx="3810" cy="26670"/>
          </a:xfrm>
        </p:grpSpPr>
        <p:sp>
          <p:nvSpPr>
            <p:cNvPr id="24908" name="object 24908"/>
            <p:cNvSpPr/>
            <p:nvPr/>
          </p:nvSpPr>
          <p:spPr>
            <a:xfrm>
              <a:off x="8750859" y="30677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09" name="object 24909"/>
            <p:cNvSpPr/>
            <p:nvPr/>
          </p:nvSpPr>
          <p:spPr>
            <a:xfrm>
              <a:off x="8751799" y="306866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10" name="object 24910"/>
            <p:cNvSpPr/>
            <p:nvPr/>
          </p:nvSpPr>
          <p:spPr>
            <a:xfrm>
              <a:off x="8751799" y="30677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11" name="object 24911"/>
            <p:cNvSpPr/>
            <p:nvPr/>
          </p:nvSpPr>
          <p:spPr>
            <a:xfrm>
              <a:off x="8752730" y="306773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12" name="object 24912"/>
            <p:cNvSpPr/>
            <p:nvPr/>
          </p:nvSpPr>
          <p:spPr>
            <a:xfrm>
              <a:off x="8751799" y="30668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13" name="object 24913"/>
            <p:cNvSpPr/>
            <p:nvPr/>
          </p:nvSpPr>
          <p:spPr>
            <a:xfrm>
              <a:off x="8752730" y="3044467"/>
              <a:ext cx="1270" cy="23495"/>
            </a:xfrm>
            <a:custGeom>
              <a:avLst/>
              <a:gdLst/>
              <a:ahLst/>
              <a:cxnLst/>
              <a:rect l="l" t="t" r="r" b="b"/>
              <a:pathLst>
                <a:path w="1270" h="23494">
                  <a:moveTo>
                    <a:pt x="0" y="23268"/>
                  </a:moveTo>
                  <a:lnTo>
                    <a:pt x="0" y="11168"/>
                  </a:lnTo>
                </a:path>
                <a:path w="1270" h="23494">
                  <a:moveTo>
                    <a:pt x="0" y="11168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914" name="object 24914"/>
          <p:cNvGrpSpPr/>
          <p:nvPr/>
        </p:nvGrpSpPr>
        <p:grpSpPr>
          <a:xfrm>
            <a:off x="8750868" y="2944877"/>
            <a:ext cx="3810" cy="26670"/>
            <a:chOff x="8750868" y="2944877"/>
            <a:chExt cx="3810" cy="26670"/>
          </a:xfrm>
        </p:grpSpPr>
        <p:sp>
          <p:nvSpPr>
            <p:cNvPr id="24915" name="object 24915"/>
            <p:cNvSpPr/>
            <p:nvPr/>
          </p:nvSpPr>
          <p:spPr>
            <a:xfrm>
              <a:off x="8752730" y="2946739"/>
              <a:ext cx="1270" cy="23495"/>
            </a:xfrm>
            <a:custGeom>
              <a:avLst/>
              <a:gdLst/>
              <a:ahLst/>
              <a:cxnLst/>
              <a:rect l="l" t="t" r="r" b="b"/>
              <a:pathLst>
                <a:path w="1270" h="23494">
                  <a:moveTo>
                    <a:pt x="930" y="23268"/>
                  </a:moveTo>
                  <a:lnTo>
                    <a:pt x="0" y="12099"/>
                  </a:lnTo>
                </a:path>
                <a:path w="1270" h="23494">
                  <a:moveTo>
                    <a:pt x="0" y="12099"/>
                  </a:moveTo>
                  <a:lnTo>
                    <a:pt x="0" y="930"/>
                  </a:lnTo>
                </a:path>
                <a:path w="1270" h="23494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16" name="object 24916"/>
            <p:cNvSpPr/>
            <p:nvPr/>
          </p:nvSpPr>
          <p:spPr>
            <a:xfrm>
              <a:off x="8751799" y="29458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17" name="object 24917"/>
            <p:cNvSpPr/>
            <p:nvPr/>
          </p:nvSpPr>
          <p:spPr>
            <a:xfrm>
              <a:off x="8751799" y="294580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930"/>
                  </a:moveTo>
                  <a:lnTo>
                    <a:pt x="930" y="0"/>
                  </a:lnTo>
                </a:path>
                <a:path w="1270" h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18" name="object 24918"/>
            <p:cNvSpPr/>
            <p:nvPr/>
          </p:nvSpPr>
          <p:spPr>
            <a:xfrm>
              <a:off x="8750859" y="29448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919" name="object 24919"/>
          <p:cNvGrpSpPr/>
          <p:nvPr/>
        </p:nvGrpSpPr>
        <p:grpSpPr>
          <a:xfrm>
            <a:off x="8747145" y="2938362"/>
            <a:ext cx="146685" cy="131445"/>
            <a:chOff x="8747145" y="2938362"/>
            <a:chExt cx="146685" cy="131445"/>
          </a:xfrm>
        </p:grpSpPr>
        <p:sp>
          <p:nvSpPr>
            <p:cNvPr id="24920" name="object 24920"/>
            <p:cNvSpPr/>
            <p:nvPr/>
          </p:nvSpPr>
          <p:spPr>
            <a:xfrm>
              <a:off x="8753660" y="2946739"/>
              <a:ext cx="5715" cy="97790"/>
            </a:xfrm>
            <a:custGeom>
              <a:avLst/>
              <a:gdLst/>
              <a:ahLst/>
              <a:cxnLst/>
              <a:rect l="l" t="t" r="r" b="b"/>
              <a:pathLst>
                <a:path w="5715" h="97789">
                  <a:moveTo>
                    <a:pt x="0" y="97728"/>
                  </a:moveTo>
                  <a:lnTo>
                    <a:pt x="0" y="82836"/>
                  </a:lnTo>
                </a:path>
                <a:path w="5715" h="97789">
                  <a:moveTo>
                    <a:pt x="0" y="82836"/>
                  </a:moveTo>
                  <a:lnTo>
                    <a:pt x="0" y="67944"/>
                  </a:lnTo>
                </a:path>
                <a:path w="5715" h="97789">
                  <a:moveTo>
                    <a:pt x="0" y="67944"/>
                  </a:moveTo>
                  <a:lnTo>
                    <a:pt x="0" y="53052"/>
                  </a:lnTo>
                </a:path>
                <a:path w="5715" h="97789">
                  <a:moveTo>
                    <a:pt x="0" y="53052"/>
                  </a:moveTo>
                  <a:lnTo>
                    <a:pt x="0" y="38160"/>
                  </a:lnTo>
                </a:path>
                <a:path w="5715" h="97789">
                  <a:moveTo>
                    <a:pt x="0" y="38160"/>
                  </a:moveTo>
                  <a:lnTo>
                    <a:pt x="0" y="23268"/>
                  </a:lnTo>
                </a:path>
                <a:path w="5715" h="97789">
                  <a:moveTo>
                    <a:pt x="5584" y="0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21" name="object 24921"/>
            <p:cNvSpPr/>
            <p:nvPr/>
          </p:nvSpPr>
          <p:spPr>
            <a:xfrm>
              <a:off x="8757374" y="29458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22" name="object 24922"/>
            <p:cNvSpPr/>
            <p:nvPr/>
          </p:nvSpPr>
          <p:spPr>
            <a:xfrm>
              <a:off x="8755522" y="2946739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792" y="0"/>
                  </a:moveTo>
                  <a:lnTo>
                    <a:pt x="2792" y="930"/>
                  </a:lnTo>
                </a:path>
                <a:path w="3175" h="121285">
                  <a:moveTo>
                    <a:pt x="2792" y="930"/>
                  </a:moveTo>
                  <a:lnTo>
                    <a:pt x="1861" y="17684"/>
                  </a:lnTo>
                </a:path>
                <a:path w="3175" h="121285">
                  <a:moveTo>
                    <a:pt x="1861" y="17684"/>
                  </a:moveTo>
                  <a:lnTo>
                    <a:pt x="930" y="35368"/>
                  </a:lnTo>
                </a:path>
                <a:path w="3175" h="121285">
                  <a:moveTo>
                    <a:pt x="930" y="35368"/>
                  </a:moveTo>
                  <a:lnTo>
                    <a:pt x="0" y="52121"/>
                  </a:lnTo>
                </a:path>
                <a:path w="3175" h="121285">
                  <a:moveTo>
                    <a:pt x="0" y="52121"/>
                  </a:moveTo>
                  <a:lnTo>
                    <a:pt x="0" y="68875"/>
                  </a:lnTo>
                </a:path>
                <a:path w="3175" h="121285">
                  <a:moveTo>
                    <a:pt x="0" y="68875"/>
                  </a:moveTo>
                  <a:lnTo>
                    <a:pt x="930" y="86559"/>
                  </a:lnTo>
                </a:path>
                <a:path w="3175" h="121285">
                  <a:moveTo>
                    <a:pt x="930" y="86559"/>
                  </a:moveTo>
                  <a:lnTo>
                    <a:pt x="1861" y="103312"/>
                  </a:lnTo>
                </a:path>
                <a:path w="3175" h="121285">
                  <a:moveTo>
                    <a:pt x="1861" y="103312"/>
                  </a:moveTo>
                  <a:lnTo>
                    <a:pt x="2792" y="120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23" name="object 24923"/>
            <p:cNvSpPr/>
            <p:nvPr/>
          </p:nvSpPr>
          <p:spPr>
            <a:xfrm>
              <a:off x="8757374" y="30668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24" name="object 24924"/>
            <p:cNvSpPr/>
            <p:nvPr/>
          </p:nvSpPr>
          <p:spPr>
            <a:xfrm>
              <a:off x="8758314" y="306773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930"/>
                  </a:lnTo>
                </a:path>
                <a:path w="1270" h="1269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25" name="object 24925"/>
            <p:cNvSpPr/>
            <p:nvPr/>
          </p:nvSpPr>
          <p:spPr>
            <a:xfrm>
              <a:off x="8758314" y="30677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26" name="object 24926"/>
            <p:cNvSpPr/>
            <p:nvPr/>
          </p:nvSpPr>
          <p:spPr>
            <a:xfrm>
              <a:off x="8759245" y="2945808"/>
              <a:ext cx="25400" cy="123189"/>
            </a:xfrm>
            <a:custGeom>
              <a:avLst/>
              <a:gdLst/>
              <a:ahLst/>
              <a:cxnLst/>
              <a:rect l="l" t="t" r="r" b="b"/>
              <a:pathLst>
                <a:path w="25400" h="123189">
                  <a:moveTo>
                    <a:pt x="0" y="122858"/>
                  </a:moveTo>
                  <a:lnTo>
                    <a:pt x="5584" y="122858"/>
                  </a:lnTo>
                </a:path>
                <a:path w="25400" h="123189">
                  <a:moveTo>
                    <a:pt x="5584" y="122858"/>
                  </a:moveTo>
                  <a:lnTo>
                    <a:pt x="10238" y="122858"/>
                  </a:lnTo>
                </a:path>
                <a:path w="25400" h="123189">
                  <a:moveTo>
                    <a:pt x="10238" y="122858"/>
                  </a:moveTo>
                  <a:lnTo>
                    <a:pt x="14891" y="122858"/>
                  </a:lnTo>
                </a:path>
                <a:path w="25400" h="123189">
                  <a:moveTo>
                    <a:pt x="14891" y="122858"/>
                  </a:moveTo>
                  <a:lnTo>
                    <a:pt x="18614" y="122858"/>
                  </a:lnTo>
                </a:path>
                <a:path w="25400" h="123189">
                  <a:moveTo>
                    <a:pt x="18614" y="122858"/>
                  </a:moveTo>
                  <a:lnTo>
                    <a:pt x="21407" y="122858"/>
                  </a:lnTo>
                </a:path>
                <a:path w="25400" h="123189">
                  <a:moveTo>
                    <a:pt x="21407" y="122858"/>
                  </a:moveTo>
                  <a:lnTo>
                    <a:pt x="23268" y="122858"/>
                  </a:lnTo>
                </a:path>
                <a:path w="25400" h="123189">
                  <a:moveTo>
                    <a:pt x="23268" y="122858"/>
                  </a:moveTo>
                  <a:lnTo>
                    <a:pt x="25130" y="122858"/>
                  </a:lnTo>
                </a:path>
                <a:path w="25400" h="123189">
                  <a:moveTo>
                    <a:pt x="25130" y="0"/>
                  </a:moveTo>
                  <a:lnTo>
                    <a:pt x="23268" y="0"/>
                  </a:lnTo>
                </a:path>
                <a:path w="25400" h="123189">
                  <a:moveTo>
                    <a:pt x="23268" y="0"/>
                  </a:moveTo>
                  <a:lnTo>
                    <a:pt x="21407" y="0"/>
                  </a:lnTo>
                </a:path>
                <a:path w="25400" h="123189">
                  <a:moveTo>
                    <a:pt x="21407" y="0"/>
                  </a:moveTo>
                  <a:lnTo>
                    <a:pt x="18614" y="0"/>
                  </a:lnTo>
                </a:path>
                <a:path w="25400" h="123189">
                  <a:moveTo>
                    <a:pt x="18614" y="0"/>
                  </a:moveTo>
                  <a:lnTo>
                    <a:pt x="14891" y="0"/>
                  </a:lnTo>
                </a:path>
                <a:path w="25400" h="123189">
                  <a:moveTo>
                    <a:pt x="14891" y="0"/>
                  </a:moveTo>
                  <a:lnTo>
                    <a:pt x="10238" y="0"/>
                  </a:lnTo>
                </a:path>
                <a:path w="25400" h="123189">
                  <a:moveTo>
                    <a:pt x="10238" y="0"/>
                  </a:moveTo>
                  <a:lnTo>
                    <a:pt x="5584" y="0"/>
                  </a:lnTo>
                </a:path>
                <a:path w="25400" h="123189">
                  <a:moveTo>
                    <a:pt x="558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27" name="object 24927"/>
            <p:cNvSpPr/>
            <p:nvPr/>
          </p:nvSpPr>
          <p:spPr>
            <a:xfrm>
              <a:off x="8758314" y="29448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28" name="object 24928"/>
            <p:cNvSpPr/>
            <p:nvPr/>
          </p:nvSpPr>
          <p:spPr>
            <a:xfrm>
              <a:off x="8748076" y="2942085"/>
              <a:ext cx="11430" cy="5080"/>
            </a:xfrm>
            <a:custGeom>
              <a:avLst/>
              <a:gdLst/>
              <a:ahLst/>
              <a:cxnLst/>
              <a:rect l="l" t="t" r="r" b="b"/>
              <a:pathLst>
                <a:path w="11429" h="5080">
                  <a:moveTo>
                    <a:pt x="11168" y="3722"/>
                  </a:moveTo>
                  <a:lnTo>
                    <a:pt x="11168" y="4653"/>
                  </a:lnTo>
                </a:path>
                <a:path w="11429" h="5080">
                  <a:moveTo>
                    <a:pt x="0" y="1861"/>
                  </a:moveTo>
                  <a:lnTo>
                    <a:pt x="930" y="3722"/>
                  </a:lnTo>
                </a:path>
                <a:path w="11429" h="5080">
                  <a:moveTo>
                    <a:pt x="930" y="3722"/>
                  </a:moveTo>
                  <a:lnTo>
                    <a:pt x="1861" y="3722"/>
                  </a:lnTo>
                </a:path>
                <a:path w="11429" h="5080">
                  <a:moveTo>
                    <a:pt x="1861" y="0"/>
                  </a:moveTo>
                  <a:lnTo>
                    <a:pt x="0" y="930"/>
                  </a:lnTo>
                </a:path>
                <a:path w="11429" h="5080">
                  <a:moveTo>
                    <a:pt x="0" y="930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29" name="object 24929"/>
            <p:cNvSpPr/>
            <p:nvPr/>
          </p:nvSpPr>
          <p:spPr>
            <a:xfrm>
              <a:off x="8768552" y="2944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30" name="object 24930"/>
            <p:cNvSpPr/>
            <p:nvPr/>
          </p:nvSpPr>
          <p:spPr>
            <a:xfrm>
              <a:off x="8769483" y="3068667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0"/>
                  </a:moveTo>
                  <a:lnTo>
                    <a:pt x="0" y="930"/>
                  </a:lnTo>
                </a:path>
                <a:path w="1904" h="1269">
                  <a:moveTo>
                    <a:pt x="1861" y="93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31" name="object 24931"/>
            <p:cNvSpPr/>
            <p:nvPr/>
          </p:nvSpPr>
          <p:spPr>
            <a:xfrm>
              <a:off x="8770413" y="2944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32" name="object 24932"/>
            <p:cNvSpPr/>
            <p:nvPr/>
          </p:nvSpPr>
          <p:spPr>
            <a:xfrm>
              <a:off x="8785306" y="2939293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12099" y="0"/>
                  </a:moveTo>
                  <a:lnTo>
                    <a:pt x="5584" y="0"/>
                  </a:lnTo>
                </a:path>
                <a:path w="12700">
                  <a:moveTo>
                    <a:pt x="558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33" name="object 24933"/>
            <p:cNvSpPr/>
            <p:nvPr/>
          </p:nvSpPr>
          <p:spPr>
            <a:xfrm>
              <a:off x="8784374" y="29383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34" name="object 24934"/>
            <p:cNvSpPr/>
            <p:nvPr/>
          </p:nvSpPr>
          <p:spPr>
            <a:xfrm>
              <a:off x="8785306" y="2939293"/>
              <a:ext cx="104775" cy="9525"/>
            </a:xfrm>
            <a:custGeom>
              <a:avLst/>
              <a:gdLst/>
              <a:ahLst/>
              <a:cxnLst/>
              <a:rect l="l" t="t" r="r" b="b"/>
              <a:pathLst>
                <a:path w="104775" h="9525">
                  <a:moveTo>
                    <a:pt x="0" y="9307"/>
                  </a:moveTo>
                  <a:lnTo>
                    <a:pt x="4653" y="9307"/>
                  </a:lnTo>
                </a:path>
                <a:path w="104775" h="9525">
                  <a:moveTo>
                    <a:pt x="4653" y="9307"/>
                  </a:moveTo>
                  <a:lnTo>
                    <a:pt x="10238" y="9307"/>
                  </a:lnTo>
                </a:path>
                <a:path w="104775" h="9525">
                  <a:moveTo>
                    <a:pt x="10238" y="9307"/>
                  </a:moveTo>
                  <a:lnTo>
                    <a:pt x="12099" y="9307"/>
                  </a:lnTo>
                </a:path>
                <a:path w="104775" h="9525">
                  <a:moveTo>
                    <a:pt x="92143" y="0"/>
                  </a:moveTo>
                  <a:lnTo>
                    <a:pt x="12099" y="0"/>
                  </a:lnTo>
                </a:path>
                <a:path w="104775" h="9525">
                  <a:moveTo>
                    <a:pt x="12099" y="9307"/>
                  </a:moveTo>
                  <a:lnTo>
                    <a:pt x="92143" y="9307"/>
                  </a:lnTo>
                </a:path>
                <a:path w="104775" h="9525">
                  <a:moveTo>
                    <a:pt x="104243" y="0"/>
                  </a:moveTo>
                  <a:lnTo>
                    <a:pt x="100520" y="0"/>
                  </a:lnTo>
                </a:path>
                <a:path w="104775" h="9525">
                  <a:moveTo>
                    <a:pt x="100520" y="0"/>
                  </a:moveTo>
                  <a:lnTo>
                    <a:pt x="94005" y="0"/>
                  </a:lnTo>
                </a:path>
                <a:path w="104775" h="9525">
                  <a:moveTo>
                    <a:pt x="94005" y="0"/>
                  </a:moveTo>
                  <a:lnTo>
                    <a:pt x="92143" y="0"/>
                  </a:lnTo>
                </a:path>
                <a:path w="104775" h="9525">
                  <a:moveTo>
                    <a:pt x="92143" y="9307"/>
                  </a:moveTo>
                  <a:lnTo>
                    <a:pt x="98659" y="9307"/>
                  </a:lnTo>
                </a:path>
                <a:path w="104775" h="9525">
                  <a:moveTo>
                    <a:pt x="98659" y="9307"/>
                  </a:moveTo>
                  <a:lnTo>
                    <a:pt x="103312" y="9307"/>
                  </a:lnTo>
                </a:path>
                <a:path w="104775" h="9525">
                  <a:moveTo>
                    <a:pt x="103312" y="9307"/>
                  </a:moveTo>
                  <a:lnTo>
                    <a:pt x="104243" y="93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35" name="object 24935"/>
            <p:cNvSpPr/>
            <p:nvPr/>
          </p:nvSpPr>
          <p:spPr>
            <a:xfrm>
              <a:off x="8784374" y="2947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36" name="object 24936"/>
            <p:cNvSpPr/>
            <p:nvPr/>
          </p:nvSpPr>
          <p:spPr>
            <a:xfrm>
              <a:off x="8784375" y="29486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37" name="object 24937"/>
            <p:cNvSpPr/>
            <p:nvPr/>
          </p:nvSpPr>
          <p:spPr>
            <a:xfrm>
              <a:off x="8783434" y="2946746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190" y="1397"/>
                  </a:lnTo>
                  <a:lnTo>
                    <a:pt x="0" y="1854"/>
                  </a:lnTo>
                  <a:lnTo>
                    <a:pt x="279" y="2514"/>
                  </a:lnTo>
                  <a:lnTo>
                    <a:pt x="939" y="2794"/>
                  </a:lnTo>
                  <a:lnTo>
                    <a:pt x="1587" y="2514"/>
                  </a:lnTo>
                  <a:lnTo>
                    <a:pt x="1866" y="1854"/>
                  </a:lnTo>
                  <a:lnTo>
                    <a:pt x="1663" y="1409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38" name="object 24938"/>
            <p:cNvSpPr/>
            <p:nvPr/>
          </p:nvSpPr>
          <p:spPr>
            <a:xfrm>
              <a:off x="8784375" y="294022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7445"/>
                  </a:moveTo>
                  <a:lnTo>
                    <a:pt x="0" y="3722"/>
                  </a:lnTo>
                </a:path>
                <a:path h="7619">
                  <a:moveTo>
                    <a:pt x="0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39" name="object 24939"/>
            <p:cNvSpPr/>
            <p:nvPr/>
          </p:nvSpPr>
          <p:spPr>
            <a:xfrm>
              <a:off x="8783434" y="2938364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190" y="1409"/>
                  </a:lnTo>
                  <a:lnTo>
                    <a:pt x="0" y="1866"/>
                  </a:lnTo>
                  <a:lnTo>
                    <a:pt x="279" y="2527"/>
                  </a:lnTo>
                  <a:lnTo>
                    <a:pt x="939" y="2794"/>
                  </a:lnTo>
                  <a:lnTo>
                    <a:pt x="1587" y="2527"/>
                  </a:lnTo>
                  <a:lnTo>
                    <a:pt x="1866" y="1866"/>
                  </a:lnTo>
                  <a:lnTo>
                    <a:pt x="1663" y="1409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40" name="object 24940"/>
            <p:cNvSpPr/>
            <p:nvPr/>
          </p:nvSpPr>
          <p:spPr>
            <a:xfrm>
              <a:off x="8784375" y="29392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41" name="object 24941"/>
            <p:cNvSpPr/>
            <p:nvPr/>
          </p:nvSpPr>
          <p:spPr>
            <a:xfrm>
              <a:off x="8784374" y="2938364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  <a:path w="106679" h="1905">
                  <a:moveTo>
                    <a:pt x="106095" y="939"/>
                  </a:moveTo>
                  <a:lnTo>
                    <a:pt x="105829" y="279"/>
                  </a:lnTo>
                  <a:lnTo>
                    <a:pt x="105168" y="0"/>
                  </a:lnTo>
                  <a:lnTo>
                    <a:pt x="104508" y="279"/>
                  </a:lnTo>
                  <a:lnTo>
                    <a:pt x="104241" y="939"/>
                  </a:lnTo>
                  <a:lnTo>
                    <a:pt x="104508" y="1587"/>
                  </a:lnTo>
                  <a:lnTo>
                    <a:pt x="105168" y="1866"/>
                  </a:lnTo>
                  <a:lnTo>
                    <a:pt x="105829" y="1587"/>
                  </a:lnTo>
                  <a:lnTo>
                    <a:pt x="106095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42" name="object 24942"/>
            <p:cNvSpPr/>
            <p:nvPr/>
          </p:nvSpPr>
          <p:spPr>
            <a:xfrm>
              <a:off x="8889549" y="29392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43" name="object 24943"/>
            <p:cNvSpPr/>
            <p:nvPr/>
          </p:nvSpPr>
          <p:spPr>
            <a:xfrm>
              <a:off x="8889543" y="29393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44" name="object 24944"/>
            <p:cNvSpPr/>
            <p:nvPr/>
          </p:nvSpPr>
          <p:spPr>
            <a:xfrm>
              <a:off x="8890480" y="2940224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3722"/>
                  </a:lnTo>
                </a:path>
                <a:path h="7619">
                  <a:moveTo>
                    <a:pt x="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45" name="object 24945"/>
            <p:cNvSpPr/>
            <p:nvPr/>
          </p:nvSpPr>
          <p:spPr>
            <a:xfrm>
              <a:off x="8889543" y="29467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46" name="object 24946"/>
            <p:cNvSpPr/>
            <p:nvPr/>
          </p:nvSpPr>
          <p:spPr>
            <a:xfrm>
              <a:off x="8889549" y="29486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47" name="object 24947"/>
            <p:cNvSpPr/>
            <p:nvPr/>
          </p:nvSpPr>
          <p:spPr>
            <a:xfrm>
              <a:off x="8888616" y="2947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48" name="object 24948"/>
            <p:cNvSpPr/>
            <p:nvPr/>
          </p:nvSpPr>
          <p:spPr>
            <a:xfrm>
              <a:off x="8785306" y="2945808"/>
              <a:ext cx="107314" cy="123189"/>
            </a:xfrm>
            <a:custGeom>
              <a:avLst/>
              <a:gdLst/>
              <a:ahLst/>
              <a:cxnLst/>
              <a:rect l="l" t="t" r="r" b="b"/>
              <a:pathLst>
                <a:path w="107315" h="123189">
                  <a:moveTo>
                    <a:pt x="107035" y="122858"/>
                  </a:moveTo>
                  <a:lnTo>
                    <a:pt x="107035" y="0"/>
                  </a:lnTo>
                </a:path>
                <a:path w="107315" h="123189">
                  <a:moveTo>
                    <a:pt x="0" y="1861"/>
                  </a:moveTo>
                  <a:lnTo>
                    <a:pt x="0" y="120996"/>
                  </a:lnTo>
                </a:path>
                <a:path w="107315" h="123189">
                  <a:moveTo>
                    <a:pt x="105174" y="0"/>
                  </a:moveTo>
                  <a:lnTo>
                    <a:pt x="106104" y="0"/>
                  </a:lnTo>
                </a:path>
                <a:path w="107315" h="123189">
                  <a:moveTo>
                    <a:pt x="106104" y="0"/>
                  </a:moveTo>
                  <a:lnTo>
                    <a:pt x="10703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49" name="object 24949"/>
            <p:cNvSpPr/>
            <p:nvPr/>
          </p:nvSpPr>
          <p:spPr>
            <a:xfrm>
              <a:off x="8891410" y="2944879"/>
              <a:ext cx="1905" cy="125095"/>
            </a:xfrm>
            <a:custGeom>
              <a:avLst/>
              <a:gdLst/>
              <a:ahLst/>
              <a:cxnLst/>
              <a:rect l="l" t="t" r="r" b="b"/>
              <a:pathLst>
                <a:path w="1904" h="125094">
                  <a:moveTo>
                    <a:pt x="1854" y="123786"/>
                  </a:moveTo>
                  <a:lnTo>
                    <a:pt x="1587" y="123139"/>
                  </a:lnTo>
                  <a:lnTo>
                    <a:pt x="927" y="122859"/>
                  </a:lnTo>
                  <a:lnTo>
                    <a:pt x="266" y="123139"/>
                  </a:lnTo>
                  <a:lnTo>
                    <a:pt x="0" y="123786"/>
                  </a:lnTo>
                  <a:lnTo>
                    <a:pt x="266" y="124447"/>
                  </a:lnTo>
                  <a:lnTo>
                    <a:pt x="927" y="124726"/>
                  </a:lnTo>
                  <a:lnTo>
                    <a:pt x="1587" y="124447"/>
                  </a:lnTo>
                  <a:lnTo>
                    <a:pt x="1854" y="123786"/>
                  </a:lnTo>
                  <a:close/>
                </a:path>
                <a:path w="1904" h="12509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0" name="object 24950"/>
            <p:cNvSpPr/>
            <p:nvPr/>
          </p:nvSpPr>
          <p:spPr>
            <a:xfrm>
              <a:off x="8748076" y="2942085"/>
              <a:ext cx="144780" cy="127000"/>
            </a:xfrm>
            <a:custGeom>
              <a:avLst/>
              <a:gdLst/>
              <a:ahLst/>
              <a:cxnLst/>
              <a:rect l="l" t="t" r="r" b="b"/>
              <a:pathLst>
                <a:path w="144779" h="127000">
                  <a:moveTo>
                    <a:pt x="144265" y="126581"/>
                  </a:moveTo>
                  <a:lnTo>
                    <a:pt x="143334" y="126581"/>
                  </a:lnTo>
                </a:path>
                <a:path w="144779" h="127000">
                  <a:moveTo>
                    <a:pt x="143334" y="126581"/>
                  </a:moveTo>
                  <a:lnTo>
                    <a:pt x="142404" y="126581"/>
                  </a:lnTo>
                </a:path>
                <a:path w="144779" h="127000">
                  <a:moveTo>
                    <a:pt x="1861" y="3722"/>
                  </a:moveTo>
                  <a:lnTo>
                    <a:pt x="36299" y="3722"/>
                  </a:lnTo>
                </a:path>
                <a:path w="144779" h="127000">
                  <a:moveTo>
                    <a:pt x="37229" y="3722"/>
                  </a:moveTo>
                  <a:lnTo>
                    <a:pt x="39091" y="3722"/>
                  </a:lnTo>
                </a:path>
                <a:path w="144779" h="127000">
                  <a:moveTo>
                    <a:pt x="39091" y="0"/>
                  </a:moveTo>
                  <a:lnTo>
                    <a:pt x="37229" y="0"/>
                  </a:lnTo>
                </a:path>
                <a:path w="144779" h="127000">
                  <a:moveTo>
                    <a:pt x="36299" y="0"/>
                  </a:moveTo>
                  <a:lnTo>
                    <a:pt x="1861" y="0"/>
                  </a:lnTo>
                </a:path>
                <a:path w="144779" h="127000">
                  <a:moveTo>
                    <a:pt x="39091" y="3722"/>
                  </a:moveTo>
                  <a:lnTo>
                    <a:pt x="40022" y="3722"/>
                  </a:lnTo>
                </a:path>
                <a:path w="144779" h="127000">
                  <a:moveTo>
                    <a:pt x="40022" y="0"/>
                  </a:moveTo>
                  <a:lnTo>
                    <a:pt x="39091" y="0"/>
                  </a:lnTo>
                </a:path>
                <a:path w="144779" h="127000">
                  <a:moveTo>
                    <a:pt x="0" y="1861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1" name="object 24951"/>
            <p:cNvSpPr/>
            <p:nvPr/>
          </p:nvSpPr>
          <p:spPr>
            <a:xfrm>
              <a:off x="8747145" y="29420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2" name="object 24952"/>
            <p:cNvSpPr/>
            <p:nvPr/>
          </p:nvSpPr>
          <p:spPr>
            <a:xfrm>
              <a:off x="8748076" y="294208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3" name="object 24953"/>
            <p:cNvSpPr/>
            <p:nvPr/>
          </p:nvSpPr>
          <p:spPr>
            <a:xfrm>
              <a:off x="8748075" y="29411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4" name="object 24954"/>
            <p:cNvSpPr/>
            <p:nvPr/>
          </p:nvSpPr>
          <p:spPr>
            <a:xfrm>
              <a:off x="8749006" y="2942085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0" y="0"/>
                  </a:moveTo>
                  <a:lnTo>
                    <a:pt x="930" y="0"/>
                  </a:lnTo>
                </a:path>
                <a:path w="1270" h="3810">
                  <a:moveTo>
                    <a:pt x="930" y="3722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5" name="object 24955"/>
            <p:cNvSpPr/>
            <p:nvPr/>
          </p:nvSpPr>
          <p:spPr>
            <a:xfrm>
              <a:off x="8748075" y="2944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6" name="object 24956"/>
            <p:cNvSpPr/>
            <p:nvPr/>
          </p:nvSpPr>
          <p:spPr>
            <a:xfrm>
              <a:off x="8748076" y="294487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7" name="object 24957"/>
            <p:cNvSpPr/>
            <p:nvPr/>
          </p:nvSpPr>
          <p:spPr>
            <a:xfrm>
              <a:off x="8747145" y="29439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8" name="object 24958"/>
            <p:cNvSpPr/>
            <p:nvPr/>
          </p:nvSpPr>
          <p:spPr>
            <a:xfrm>
              <a:off x="8748076" y="29439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59" name="object 24959"/>
            <p:cNvSpPr/>
            <p:nvPr/>
          </p:nvSpPr>
          <p:spPr>
            <a:xfrm>
              <a:off x="8747145" y="2943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960" name="object 24960"/>
          <p:cNvGrpSpPr/>
          <p:nvPr/>
        </p:nvGrpSpPr>
        <p:grpSpPr>
          <a:xfrm>
            <a:off x="8749937" y="2787581"/>
            <a:ext cx="135890" cy="135255"/>
            <a:chOff x="8749937" y="2787581"/>
            <a:chExt cx="135890" cy="135255"/>
          </a:xfrm>
        </p:grpSpPr>
        <p:sp>
          <p:nvSpPr>
            <p:cNvPr id="24961" name="object 24961"/>
            <p:cNvSpPr/>
            <p:nvPr/>
          </p:nvSpPr>
          <p:spPr>
            <a:xfrm>
              <a:off x="8750868" y="2788512"/>
              <a:ext cx="134620" cy="66675"/>
            </a:xfrm>
            <a:custGeom>
              <a:avLst/>
              <a:gdLst/>
              <a:ahLst/>
              <a:cxnLst/>
              <a:rect l="l" t="t" r="r" b="b"/>
              <a:pathLst>
                <a:path w="134620" h="66675">
                  <a:moveTo>
                    <a:pt x="134027" y="66082"/>
                  </a:moveTo>
                  <a:lnTo>
                    <a:pt x="132165" y="52121"/>
                  </a:lnTo>
                </a:path>
                <a:path w="134620" h="66675">
                  <a:moveTo>
                    <a:pt x="132165" y="52121"/>
                  </a:moveTo>
                  <a:lnTo>
                    <a:pt x="128442" y="39091"/>
                  </a:lnTo>
                </a:path>
                <a:path w="134620" h="66675">
                  <a:moveTo>
                    <a:pt x="128442" y="39091"/>
                  </a:moveTo>
                  <a:lnTo>
                    <a:pt x="120996" y="26991"/>
                  </a:lnTo>
                </a:path>
                <a:path w="134620" h="66675">
                  <a:moveTo>
                    <a:pt x="120996" y="26991"/>
                  </a:moveTo>
                  <a:lnTo>
                    <a:pt x="111689" y="16753"/>
                  </a:lnTo>
                </a:path>
                <a:path w="134620" h="66675">
                  <a:moveTo>
                    <a:pt x="111689" y="16753"/>
                  </a:moveTo>
                  <a:lnTo>
                    <a:pt x="100520" y="8376"/>
                  </a:lnTo>
                </a:path>
                <a:path w="134620" h="66675">
                  <a:moveTo>
                    <a:pt x="100520" y="8376"/>
                  </a:moveTo>
                  <a:lnTo>
                    <a:pt x="87490" y="2792"/>
                  </a:lnTo>
                </a:path>
                <a:path w="134620" h="66675">
                  <a:moveTo>
                    <a:pt x="87490" y="2792"/>
                  </a:moveTo>
                  <a:lnTo>
                    <a:pt x="74459" y="0"/>
                  </a:lnTo>
                </a:path>
                <a:path w="134620" h="66675">
                  <a:moveTo>
                    <a:pt x="74459" y="0"/>
                  </a:moveTo>
                  <a:lnTo>
                    <a:pt x="60498" y="0"/>
                  </a:lnTo>
                </a:path>
                <a:path w="134620" h="66675">
                  <a:moveTo>
                    <a:pt x="60498" y="0"/>
                  </a:moveTo>
                  <a:lnTo>
                    <a:pt x="46537" y="2792"/>
                  </a:lnTo>
                </a:path>
                <a:path w="134620" h="66675">
                  <a:moveTo>
                    <a:pt x="46537" y="2792"/>
                  </a:moveTo>
                  <a:lnTo>
                    <a:pt x="33506" y="8376"/>
                  </a:lnTo>
                </a:path>
                <a:path w="134620" h="66675">
                  <a:moveTo>
                    <a:pt x="33506" y="8376"/>
                  </a:moveTo>
                  <a:lnTo>
                    <a:pt x="22337" y="16753"/>
                  </a:lnTo>
                </a:path>
                <a:path w="134620" h="66675">
                  <a:moveTo>
                    <a:pt x="22337" y="16753"/>
                  </a:moveTo>
                  <a:lnTo>
                    <a:pt x="13030" y="26991"/>
                  </a:lnTo>
                </a:path>
                <a:path w="134620" h="66675">
                  <a:moveTo>
                    <a:pt x="13030" y="26991"/>
                  </a:moveTo>
                  <a:lnTo>
                    <a:pt x="6515" y="39091"/>
                  </a:lnTo>
                </a:path>
                <a:path w="134620" h="66675">
                  <a:moveTo>
                    <a:pt x="6515" y="39091"/>
                  </a:moveTo>
                  <a:lnTo>
                    <a:pt x="1861" y="52121"/>
                  </a:lnTo>
                </a:path>
                <a:path w="134620" h="66675">
                  <a:moveTo>
                    <a:pt x="1861" y="52121"/>
                  </a:moveTo>
                  <a:lnTo>
                    <a:pt x="0" y="6608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62" name="object 24962"/>
            <p:cNvSpPr/>
            <p:nvPr/>
          </p:nvSpPr>
          <p:spPr>
            <a:xfrm>
              <a:off x="8749937" y="2853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63" name="object 24963"/>
            <p:cNvSpPr/>
            <p:nvPr/>
          </p:nvSpPr>
          <p:spPr>
            <a:xfrm>
              <a:off x="8750868" y="2789443"/>
              <a:ext cx="134620" cy="132715"/>
            </a:xfrm>
            <a:custGeom>
              <a:avLst/>
              <a:gdLst/>
              <a:ahLst/>
              <a:cxnLst/>
              <a:rect l="l" t="t" r="r" b="b"/>
              <a:pathLst>
                <a:path w="134620" h="132714">
                  <a:moveTo>
                    <a:pt x="0" y="65152"/>
                  </a:moveTo>
                  <a:lnTo>
                    <a:pt x="1861" y="79113"/>
                  </a:lnTo>
                </a:path>
                <a:path w="134620" h="132714">
                  <a:moveTo>
                    <a:pt x="1861" y="79113"/>
                  </a:moveTo>
                  <a:lnTo>
                    <a:pt x="6515" y="93074"/>
                  </a:lnTo>
                </a:path>
                <a:path w="134620" h="132714">
                  <a:moveTo>
                    <a:pt x="6515" y="93074"/>
                  </a:moveTo>
                  <a:lnTo>
                    <a:pt x="13030" y="105174"/>
                  </a:lnTo>
                </a:path>
                <a:path w="134620" h="132714">
                  <a:moveTo>
                    <a:pt x="13030" y="105174"/>
                  </a:moveTo>
                  <a:lnTo>
                    <a:pt x="22337" y="115412"/>
                  </a:lnTo>
                </a:path>
                <a:path w="134620" h="132714">
                  <a:moveTo>
                    <a:pt x="22337" y="115412"/>
                  </a:moveTo>
                  <a:lnTo>
                    <a:pt x="33506" y="122858"/>
                  </a:lnTo>
                </a:path>
                <a:path w="134620" h="132714">
                  <a:moveTo>
                    <a:pt x="33506" y="122858"/>
                  </a:moveTo>
                  <a:lnTo>
                    <a:pt x="46537" y="129373"/>
                  </a:lnTo>
                </a:path>
                <a:path w="134620" h="132714">
                  <a:moveTo>
                    <a:pt x="46537" y="129373"/>
                  </a:moveTo>
                  <a:lnTo>
                    <a:pt x="59567" y="132165"/>
                  </a:lnTo>
                </a:path>
                <a:path w="134620" h="132714">
                  <a:moveTo>
                    <a:pt x="59567" y="132165"/>
                  </a:moveTo>
                  <a:lnTo>
                    <a:pt x="73528" y="132165"/>
                  </a:lnTo>
                </a:path>
                <a:path w="134620" h="132714">
                  <a:moveTo>
                    <a:pt x="73528" y="132165"/>
                  </a:moveTo>
                  <a:lnTo>
                    <a:pt x="87490" y="129373"/>
                  </a:lnTo>
                </a:path>
                <a:path w="134620" h="132714">
                  <a:moveTo>
                    <a:pt x="87490" y="129373"/>
                  </a:moveTo>
                  <a:lnTo>
                    <a:pt x="100520" y="123789"/>
                  </a:lnTo>
                </a:path>
                <a:path w="134620" h="132714">
                  <a:moveTo>
                    <a:pt x="100520" y="123789"/>
                  </a:moveTo>
                  <a:lnTo>
                    <a:pt x="111689" y="115412"/>
                  </a:lnTo>
                </a:path>
                <a:path w="134620" h="132714">
                  <a:moveTo>
                    <a:pt x="111689" y="115412"/>
                  </a:moveTo>
                  <a:lnTo>
                    <a:pt x="120996" y="105174"/>
                  </a:lnTo>
                </a:path>
                <a:path w="134620" h="132714">
                  <a:moveTo>
                    <a:pt x="120996" y="105174"/>
                  </a:moveTo>
                  <a:lnTo>
                    <a:pt x="128442" y="93074"/>
                  </a:lnTo>
                </a:path>
                <a:path w="134620" h="132714">
                  <a:moveTo>
                    <a:pt x="128442" y="93074"/>
                  </a:moveTo>
                  <a:lnTo>
                    <a:pt x="132165" y="80044"/>
                  </a:lnTo>
                </a:path>
                <a:path w="134620" h="132714">
                  <a:moveTo>
                    <a:pt x="132165" y="80044"/>
                  </a:moveTo>
                  <a:lnTo>
                    <a:pt x="134027" y="66082"/>
                  </a:lnTo>
                </a:path>
                <a:path w="134620" h="132714">
                  <a:moveTo>
                    <a:pt x="134027" y="66082"/>
                  </a:moveTo>
                  <a:lnTo>
                    <a:pt x="134027" y="65152"/>
                  </a:lnTo>
                </a:path>
                <a:path w="134620" h="132714">
                  <a:moveTo>
                    <a:pt x="133096" y="65152"/>
                  </a:moveTo>
                  <a:lnTo>
                    <a:pt x="132165" y="52121"/>
                  </a:lnTo>
                </a:path>
                <a:path w="134620" h="132714">
                  <a:moveTo>
                    <a:pt x="132165" y="52121"/>
                  </a:moveTo>
                  <a:lnTo>
                    <a:pt x="127512" y="38160"/>
                  </a:lnTo>
                </a:path>
                <a:path w="134620" h="132714">
                  <a:moveTo>
                    <a:pt x="127512" y="38160"/>
                  </a:moveTo>
                  <a:lnTo>
                    <a:pt x="120996" y="26991"/>
                  </a:lnTo>
                </a:path>
                <a:path w="134620" h="132714">
                  <a:moveTo>
                    <a:pt x="120996" y="26991"/>
                  </a:moveTo>
                  <a:lnTo>
                    <a:pt x="111689" y="15822"/>
                  </a:lnTo>
                </a:path>
                <a:path w="134620" h="132714">
                  <a:moveTo>
                    <a:pt x="111689" y="15822"/>
                  </a:moveTo>
                  <a:lnTo>
                    <a:pt x="100520" y="8376"/>
                  </a:lnTo>
                </a:path>
                <a:path w="134620" h="132714">
                  <a:moveTo>
                    <a:pt x="100520" y="8376"/>
                  </a:moveTo>
                  <a:lnTo>
                    <a:pt x="87490" y="2792"/>
                  </a:lnTo>
                </a:path>
                <a:path w="134620" h="132714">
                  <a:moveTo>
                    <a:pt x="87490" y="2792"/>
                  </a:moveTo>
                  <a:lnTo>
                    <a:pt x="74459" y="0"/>
                  </a:lnTo>
                </a:path>
                <a:path w="134620" h="132714">
                  <a:moveTo>
                    <a:pt x="74459" y="0"/>
                  </a:moveTo>
                  <a:lnTo>
                    <a:pt x="60498" y="0"/>
                  </a:lnTo>
                </a:path>
                <a:path w="134620" h="132714">
                  <a:moveTo>
                    <a:pt x="60498" y="0"/>
                  </a:moveTo>
                  <a:lnTo>
                    <a:pt x="46537" y="2792"/>
                  </a:lnTo>
                </a:path>
                <a:path w="134620" h="132714">
                  <a:moveTo>
                    <a:pt x="46537" y="2792"/>
                  </a:moveTo>
                  <a:lnTo>
                    <a:pt x="34437" y="8376"/>
                  </a:lnTo>
                </a:path>
                <a:path w="134620" h="132714">
                  <a:moveTo>
                    <a:pt x="34437" y="8376"/>
                  </a:moveTo>
                  <a:lnTo>
                    <a:pt x="22337" y="15822"/>
                  </a:lnTo>
                </a:path>
                <a:path w="134620" h="132714">
                  <a:moveTo>
                    <a:pt x="22337" y="15822"/>
                  </a:moveTo>
                  <a:lnTo>
                    <a:pt x="13961" y="26991"/>
                  </a:lnTo>
                </a:path>
                <a:path w="134620" h="132714">
                  <a:moveTo>
                    <a:pt x="13961" y="26991"/>
                  </a:moveTo>
                  <a:lnTo>
                    <a:pt x="6515" y="38160"/>
                  </a:lnTo>
                </a:path>
                <a:path w="134620" h="132714">
                  <a:moveTo>
                    <a:pt x="6515" y="38160"/>
                  </a:moveTo>
                  <a:lnTo>
                    <a:pt x="1861" y="52121"/>
                  </a:lnTo>
                </a:path>
                <a:path w="134620" h="132714">
                  <a:moveTo>
                    <a:pt x="1861" y="52121"/>
                  </a:moveTo>
                  <a:lnTo>
                    <a:pt x="930" y="65152"/>
                  </a:lnTo>
                </a:path>
                <a:path w="134620" h="132714">
                  <a:moveTo>
                    <a:pt x="930" y="65152"/>
                  </a:moveTo>
                  <a:lnTo>
                    <a:pt x="1861" y="79113"/>
                  </a:lnTo>
                </a:path>
                <a:path w="134620" h="132714">
                  <a:moveTo>
                    <a:pt x="1861" y="79113"/>
                  </a:moveTo>
                  <a:lnTo>
                    <a:pt x="6515" y="92143"/>
                  </a:lnTo>
                </a:path>
                <a:path w="134620" h="132714">
                  <a:moveTo>
                    <a:pt x="6515" y="92143"/>
                  </a:moveTo>
                  <a:lnTo>
                    <a:pt x="13961" y="104243"/>
                  </a:lnTo>
                </a:path>
                <a:path w="134620" h="132714">
                  <a:moveTo>
                    <a:pt x="13961" y="104243"/>
                  </a:moveTo>
                  <a:lnTo>
                    <a:pt x="22337" y="114481"/>
                  </a:lnTo>
                </a:path>
                <a:path w="134620" h="132714">
                  <a:moveTo>
                    <a:pt x="22337" y="114481"/>
                  </a:moveTo>
                  <a:lnTo>
                    <a:pt x="34437" y="122858"/>
                  </a:lnTo>
                </a:path>
                <a:path w="134620" h="132714">
                  <a:moveTo>
                    <a:pt x="34437" y="122858"/>
                  </a:moveTo>
                  <a:lnTo>
                    <a:pt x="46537" y="128442"/>
                  </a:lnTo>
                </a:path>
                <a:path w="134620" h="132714">
                  <a:moveTo>
                    <a:pt x="46537" y="128442"/>
                  </a:moveTo>
                  <a:lnTo>
                    <a:pt x="60498" y="131235"/>
                  </a:lnTo>
                </a:path>
                <a:path w="134620" h="132714">
                  <a:moveTo>
                    <a:pt x="60498" y="131235"/>
                  </a:moveTo>
                  <a:lnTo>
                    <a:pt x="74459" y="131235"/>
                  </a:lnTo>
                </a:path>
                <a:path w="134620" h="132714">
                  <a:moveTo>
                    <a:pt x="74459" y="131235"/>
                  </a:moveTo>
                  <a:lnTo>
                    <a:pt x="87490" y="128442"/>
                  </a:lnTo>
                </a:path>
                <a:path w="134620" h="132714">
                  <a:moveTo>
                    <a:pt x="87490" y="128442"/>
                  </a:moveTo>
                  <a:lnTo>
                    <a:pt x="100520" y="122858"/>
                  </a:lnTo>
                </a:path>
                <a:path w="134620" h="132714">
                  <a:moveTo>
                    <a:pt x="100520" y="122858"/>
                  </a:moveTo>
                  <a:lnTo>
                    <a:pt x="111689" y="114481"/>
                  </a:lnTo>
                </a:path>
                <a:path w="134620" h="132714">
                  <a:moveTo>
                    <a:pt x="111689" y="114481"/>
                  </a:moveTo>
                  <a:lnTo>
                    <a:pt x="120996" y="104243"/>
                  </a:lnTo>
                </a:path>
                <a:path w="134620" h="132714">
                  <a:moveTo>
                    <a:pt x="120996" y="104243"/>
                  </a:moveTo>
                  <a:lnTo>
                    <a:pt x="127512" y="92143"/>
                  </a:lnTo>
                </a:path>
                <a:path w="134620" h="132714">
                  <a:moveTo>
                    <a:pt x="127512" y="92143"/>
                  </a:moveTo>
                  <a:lnTo>
                    <a:pt x="132165" y="79113"/>
                  </a:lnTo>
                </a:path>
                <a:path w="134620" h="132714">
                  <a:moveTo>
                    <a:pt x="132165" y="79113"/>
                  </a:moveTo>
                  <a:lnTo>
                    <a:pt x="133096" y="6515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964" name="object 24964"/>
          <p:cNvSpPr/>
          <p:nvPr/>
        </p:nvSpPr>
        <p:spPr>
          <a:xfrm>
            <a:off x="10417833" y="2942085"/>
            <a:ext cx="37465" cy="3810"/>
          </a:xfrm>
          <a:custGeom>
            <a:avLst/>
            <a:gdLst/>
            <a:ahLst/>
            <a:cxnLst/>
            <a:rect l="l" t="t" r="r" b="b"/>
            <a:pathLst>
              <a:path w="37465" h="3810">
                <a:moveTo>
                  <a:pt x="0" y="3722"/>
                </a:moveTo>
                <a:lnTo>
                  <a:pt x="930" y="3722"/>
                </a:lnTo>
              </a:path>
              <a:path w="37465" h="3810">
                <a:moveTo>
                  <a:pt x="2792" y="3722"/>
                </a:moveTo>
                <a:lnTo>
                  <a:pt x="37229" y="3722"/>
                </a:lnTo>
              </a:path>
              <a:path w="37465" h="3810">
                <a:moveTo>
                  <a:pt x="37229" y="0"/>
                </a:moveTo>
                <a:lnTo>
                  <a:pt x="2792" y="0"/>
                </a:lnTo>
              </a:path>
              <a:path w="37465" h="381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4965" name="object 24965"/>
          <p:cNvGrpSpPr/>
          <p:nvPr/>
        </p:nvGrpSpPr>
        <p:grpSpPr>
          <a:xfrm>
            <a:off x="10415971" y="2941154"/>
            <a:ext cx="41910" cy="5715"/>
            <a:chOff x="10415971" y="2941154"/>
            <a:chExt cx="41910" cy="5715"/>
          </a:xfrm>
        </p:grpSpPr>
        <p:sp>
          <p:nvSpPr>
            <p:cNvPr id="24966" name="object 24966"/>
            <p:cNvSpPr/>
            <p:nvPr/>
          </p:nvSpPr>
          <p:spPr>
            <a:xfrm>
              <a:off x="10415971" y="2942085"/>
              <a:ext cx="41275" cy="3810"/>
            </a:xfrm>
            <a:custGeom>
              <a:avLst/>
              <a:gdLst/>
              <a:ahLst/>
              <a:cxnLst/>
              <a:rect l="l" t="t" r="r" b="b"/>
              <a:pathLst>
                <a:path w="41275" h="3810">
                  <a:moveTo>
                    <a:pt x="930" y="3722"/>
                  </a:moveTo>
                  <a:lnTo>
                    <a:pt x="1861" y="3722"/>
                  </a:lnTo>
                </a:path>
                <a:path w="41275" h="3810">
                  <a:moveTo>
                    <a:pt x="1861" y="0"/>
                  </a:moveTo>
                  <a:lnTo>
                    <a:pt x="0" y="0"/>
                  </a:lnTo>
                </a:path>
                <a:path w="41275" h="3810">
                  <a:moveTo>
                    <a:pt x="40952" y="1861"/>
                  </a:moveTo>
                  <a:lnTo>
                    <a:pt x="40952" y="2792"/>
                  </a:lnTo>
                </a:path>
                <a:path w="41275" h="3810">
                  <a:moveTo>
                    <a:pt x="40952" y="2792"/>
                  </a:moveTo>
                  <a:lnTo>
                    <a:pt x="40022" y="2792"/>
                  </a:lnTo>
                </a:path>
                <a:path w="41275" h="3810">
                  <a:moveTo>
                    <a:pt x="40022" y="2792"/>
                  </a:moveTo>
                  <a:lnTo>
                    <a:pt x="40022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67" name="object 24967"/>
            <p:cNvSpPr/>
            <p:nvPr/>
          </p:nvSpPr>
          <p:spPr>
            <a:xfrm>
              <a:off x="10455062" y="2944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68" name="object 24968"/>
            <p:cNvSpPr/>
            <p:nvPr/>
          </p:nvSpPr>
          <p:spPr>
            <a:xfrm>
              <a:off x="10455063" y="294580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69" name="object 24969"/>
            <p:cNvSpPr/>
            <p:nvPr/>
          </p:nvSpPr>
          <p:spPr>
            <a:xfrm>
              <a:off x="10454132" y="2941158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54" y="4660"/>
                  </a:moveTo>
                  <a:lnTo>
                    <a:pt x="1587" y="4000"/>
                  </a:lnTo>
                  <a:lnTo>
                    <a:pt x="927" y="3721"/>
                  </a:lnTo>
                  <a:lnTo>
                    <a:pt x="266" y="4000"/>
                  </a:lnTo>
                  <a:lnTo>
                    <a:pt x="0" y="4660"/>
                  </a:lnTo>
                  <a:lnTo>
                    <a:pt x="266" y="5308"/>
                  </a:lnTo>
                  <a:lnTo>
                    <a:pt x="927" y="5588"/>
                  </a:lnTo>
                  <a:lnTo>
                    <a:pt x="1587" y="5308"/>
                  </a:lnTo>
                  <a:lnTo>
                    <a:pt x="1854" y="4660"/>
                  </a:lnTo>
                  <a:close/>
                </a:path>
                <a:path w="1904" h="571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70" name="object 24970"/>
            <p:cNvSpPr/>
            <p:nvPr/>
          </p:nvSpPr>
          <p:spPr>
            <a:xfrm>
              <a:off x="10455063" y="294208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  <a:path w="1270" h="1269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71" name="object 24971"/>
            <p:cNvSpPr/>
            <p:nvPr/>
          </p:nvSpPr>
          <p:spPr>
            <a:xfrm>
              <a:off x="10455062" y="29420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72" name="object 24972"/>
            <p:cNvSpPr/>
            <p:nvPr/>
          </p:nvSpPr>
          <p:spPr>
            <a:xfrm>
              <a:off x="10455994" y="294301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73" name="object 24973"/>
            <p:cNvSpPr/>
            <p:nvPr/>
          </p:nvSpPr>
          <p:spPr>
            <a:xfrm>
              <a:off x="10455993" y="2943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974" name="object 24974"/>
          <p:cNvGrpSpPr/>
          <p:nvPr/>
        </p:nvGrpSpPr>
        <p:grpSpPr>
          <a:xfrm>
            <a:off x="10418764" y="3072389"/>
            <a:ext cx="36830" cy="251460"/>
            <a:chOff x="10418764" y="3072389"/>
            <a:chExt cx="36830" cy="251460"/>
          </a:xfrm>
        </p:grpSpPr>
        <p:sp>
          <p:nvSpPr>
            <p:cNvPr id="24975" name="object 24975"/>
            <p:cNvSpPr/>
            <p:nvPr/>
          </p:nvSpPr>
          <p:spPr>
            <a:xfrm>
              <a:off x="10419694" y="3199902"/>
              <a:ext cx="34925" cy="123189"/>
            </a:xfrm>
            <a:custGeom>
              <a:avLst/>
              <a:gdLst/>
              <a:ahLst/>
              <a:cxnLst/>
              <a:rect l="l" t="t" r="r" b="b"/>
              <a:pathLst>
                <a:path w="34925" h="123189">
                  <a:moveTo>
                    <a:pt x="32576" y="122858"/>
                  </a:moveTo>
                  <a:lnTo>
                    <a:pt x="34437" y="68875"/>
                  </a:lnTo>
                </a:path>
                <a:path w="34925" h="123189">
                  <a:moveTo>
                    <a:pt x="34437" y="68875"/>
                  </a:moveTo>
                  <a:lnTo>
                    <a:pt x="33506" y="13961"/>
                  </a:lnTo>
                </a:path>
                <a:path w="34925" h="123189">
                  <a:moveTo>
                    <a:pt x="33506" y="13961"/>
                  </a:moveTo>
                  <a:lnTo>
                    <a:pt x="32576" y="0"/>
                  </a:lnTo>
                </a:path>
                <a:path w="34925" h="123189">
                  <a:moveTo>
                    <a:pt x="0" y="41883"/>
                  </a:moveTo>
                  <a:lnTo>
                    <a:pt x="0" y="55844"/>
                  </a:lnTo>
                </a:path>
                <a:path w="34925" h="123189">
                  <a:moveTo>
                    <a:pt x="0" y="55844"/>
                  </a:moveTo>
                  <a:lnTo>
                    <a:pt x="0" y="77251"/>
                  </a:lnTo>
                </a:path>
                <a:path w="34925" h="123189">
                  <a:moveTo>
                    <a:pt x="32576" y="0"/>
                  </a:moveTo>
                  <a:lnTo>
                    <a:pt x="25130" y="0"/>
                  </a:lnTo>
                </a:path>
                <a:path w="34925" h="123189">
                  <a:moveTo>
                    <a:pt x="25130" y="122858"/>
                  </a:moveTo>
                  <a:lnTo>
                    <a:pt x="32576" y="122858"/>
                  </a:lnTo>
                </a:path>
                <a:path w="34925" h="123189">
                  <a:moveTo>
                    <a:pt x="32576" y="122858"/>
                  </a:moveTo>
                  <a:lnTo>
                    <a:pt x="29783" y="122858"/>
                  </a:lnTo>
                </a:path>
                <a:path w="34925" h="123189">
                  <a:moveTo>
                    <a:pt x="29783" y="122858"/>
                  </a:moveTo>
                  <a:lnTo>
                    <a:pt x="26991" y="122858"/>
                  </a:lnTo>
                </a:path>
                <a:path w="34925" h="123189">
                  <a:moveTo>
                    <a:pt x="26991" y="122858"/>
                  </a:moveTo>
                  <a:lnTo>
                    <a:pt x="25130" y="122858"/>
                  </a:lnTo>
                </a:path>
                <a:path w="34925" h="123189">
                  <a:moveTo>
                    <a:pt x="25130" y="0"/>
                  </a:moveTo>
                  <a:lnTo>
                    <a:pt x="26991" y="0"/>
                  </a:lnTo>
                </a:path>
                <a:path w="34925" h="123189">
                  <a:moveTo>
                    <a:pt x="26991" y="0"/>
                  </a:moveTo>
                  <a:lnTo>
                    <a:pt x="29783" y="0"/>
                  </a:lnTo>
                </a:path>
                <a:path w="34925" h="123189">
                  <a:moveTo>
                    <a:pt x="29783" y="0"/>
                  </a:moveTo>
                  <a:lnTo>
                    <a:pt x="3257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76" name="object 24976"/>
            <p:cNvSpPr/>
            <p:nvPr/>
          </p:nvSpPr>
          <p:spPr>
            <a:xfrm>
              <a:off x="10451338" y="31989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77" name="object 24977"/>
            <p:cNvSpPr/>
            <p:nvPr/>
          </p:nvSpPr>
          <p:spPr>
            <a:xfrm>
              <a:off x="10452270" y="319990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78" name="object 24978"/>
            <p:cNvSpPr/>
            <p:nvPr/>
          </p:nvSpPr>
          <p:spPr>
            <a:xfrm>
              <a:off x="10451339" y="31999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79" name="object 24979"/>
            <p:cNvSpPr/>
            <p:nvPr/>
          </p:nvSpPr>
          <p:spPr>
            <a:xfrm>
              <a:off x="10451340" y="320083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80" name="object 24980"/>
            <p:cNvSpPr/>
            <p:nvPr/>
          </p:nvSpPr>
          <p:spPr>
            <a:xfrm>
              <a:off x="10450408" y="31999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81" name="object 24981"/>
            <p:cNvSpPr/>
            <p:nvPr/>
          </p:nvSpPr>
          <p:spPr>
            <a:xfrm>
              <a:off x="10451340" y="320083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82" name="object 24982"/>
            <p:cNvSpPr/>
            <p:nvPr/>
          </p:nvSpPr>
          <p:spPr>
            <a:xfrm>
              <a:off x="10450408" y="3200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83" name="object 24983"/>
            <p:cNvSpPr/>
            <p:nvPr/>
          </p:nvSpPr>
          <p:spPr>
            <a:xfrm>
              <a:off x="10451340" y="3201763"/>
              <a:ext cx="0" cy="120650"/>
            </a:xfrm>
            <a:custGeom>
              <a:avLst/>
              <a:gdLst/>
              <a:ahLst/>
              <a:cxnLst/>
              <a:rect l="l" t="t" r="r" b="b"/>
              <a:pathLst>
                <a:path h="120650">
                  <a:moveTo>
                    <a:pt x="0" y="0"/>
                  </a:moveTo>
                  <a:lnTo>
                    <a:pt x="0" y="11168"/>
                  </a:lnTo>
                </a:path>
                <a:path h="120650">
                  <a:moveTo>
                    <a:pt x="0" y="11168"/>
                  </a:moveTo>
                  <a:lnTo>
                    <a:pt x="0" y="22337"/>
                  </a:lnTo>
                </a:path>
                <a:path h="120650">
                  <a:moveTo>
                    <a:pt x="0" y="96797"/>
                  </a:moveTo>
                  <a:lnTo>
                    <a:pt x="0" y="107966"/>
                  </a:lnTo>
                </a:path>
                <a:path h="120650">
                  <a:moveTo>
                    <a:pt x="0" y="107966"/>
                  </a:moveTo>
                  <a:lnTo>
                    <a:pt x="0" y="12006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84" name="object 24984"/>
            <p:cNvSpPr/>
            <p:nvPr/>
          </p:nvSpPr>
          <p:spPr>
            <a:xfrm>
              <a:off x="10450398" y="33209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85" name="object 24985"/>
            <p:cNvSpPr/>
            <p:nvPr/>
          </p:nvSpPr>
          <p:spPr>
            <a:xfrm>
              <a:off x="10451340" y="332182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86" name="object 24986"/>
            <p:cNvSpPr/>
            <p:nvPr/>
          </p:nvSpPr>
          <p:spPr>
            <a:xfrm>
              <a:off x="10451338" y="33218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87" name="object 24987"/>
            <p:cNvSpPr/>
            <p:nvPr/>
          </p:nvSpPr>
          <p:spPr>
            <a:xfrm>
              <a:off x="10450409" y="3224101"/>
              <a:ext cx="1270" cy="74930"/>
            </a:xfrm>
            <a:custGeom>
              <a:avLst/>
              <a:gdLst/>
              <a:ahLst/>
              <a:cxnLst/>
              <a:rect l="l" t="t" r="r" b="b"/>
              <a:pathLst>
                <a:path w="1270" h="74929">
                  <a:moveTo>
                    <a:pt x="930" y="0"/>
                  </a:moveTo>
                  <a:lnTo>
                    <a:pt x="0" y="14891"/>
                  </a:lnTo>
                </a:path>
                <a:path w="1270" h="74929">
                  <a:moveTo>
                    <a:pt x="0" y="14891"/>
                  </a:moveTo>
                  <a:lnTo>
                    <a:pt x="0" y="29783"/>
                  </a:lnTo>
                </a:path>
                <a:path w="1270" h="74929">
                  <a:moveTo>
                    <a:pt x="0" y="29783"/>
                  </a:moveTo>
                  <a:lnTo>
                    <a:pt x="0" y="44675"/>
                  </a:lnTo>
                </a:path>
                <a:path w="1270" h="74929">
                  <a:moveTo>
                    <a:pt x="0" y="44675"/>
                  </a:moveTo>
                  <a:lnTo>
                    <a:pt x="0" y="59567"/>
                  </a:lnTo>
                </a:path>
                <a:path w="1270" h="74929">
                  <a:moveTo>
                    <a:pt x="0" y="59567"/>
                  </a:moveTo>
                  <a:lnTo>
                    <a:pt x="930" y="744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88" name="object 24988"/>
            <p:cNvSpPr/>
            <p:nvPr/>
          </p:nvSpPr>
          <p:spPr>
            <a:xfrm>
              <a:off x="10444823" y="33218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89" name="object 24989"/>
            <p:cNvSpPr/>
            <p:nvPr/>
          </p:nvSpPr>
          <p:spPr>
            <a:xfrm>
              <a:off x="10445755" y="332182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90" name="object 24990"/>
            <p:cNvSpPr/>
            <p:nvPr/>
          </p:nvSpPr>
          <p:spPr>
            <a:xfrm>
              <a:off x="10444824" y="33208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91" name="object 24991"/>
            <p:cNvSpPr/>
            <p:nvPr/>
          </p:nvSpPr>
          <p:spPr>
            <a:xfrm>
              <a:off x="10445755" y="3201763"/>
              <a:ext cx="3175" cy="120650"/>
            </a:xfrm>
            <a:custGeom>
              <a:avLst/>
              <a:gdLst/>
              <a:ahLst/>
              <a:cxnLst/>
              <a:rect l="l" t="t" r="r" b="b"/>
              <a:pathLst>
                <a:path w="3175" h="120650">
                  <a:moveTo>
                    <a:pt x="0" y="120066"/>
                  </a:moveTo>
                  <a:lnTo>
                    <a:pt x="1861" y="102381"/>
                  </a:lnTo>
                </a:path>
                <a:path w="3175" h="120650">
                  <a:moveTo>
                    <a:pt x="1861" y="102381"/>
                  </a:moveTo>
                  <a:lnTo>
                    <a:pt x="1861" y="85628"/>
                  </a:lnTo>
                </a:path>
                <a:path w="3175" h="120650">
                  <a:moveTo>
                    <a:pt x="1861" y="85628"/>
                  </a:moveTo>
                  <a:lnTo>
                    <a:pt x="2792" y="68875"/>
                  </a:lnTo>
                </a:path>
                <a:path w="3175" h="120650">
                  <a:moveTo>
                    <a:pt x="2792" y="68875"/>
                  </a:moveTo>
                  <a:lnTo>
                    <a:pt x="2792" y="51190"/>
                  </a:lnTo>
                </a:path>
                <a:path w="3175" h="120650">
                  <a:moveTo>
                    <a:pt x="2792" y="51190"/>
                  </a:moveTo>
                  <a:lnTo>
                    <a:pt x="1861" y="34437"/>
                  </a:lnTo>
                </a:path>
                <a:path w="3175" h="120650">
                  <a:moveTo>
                    <a:pt x="1861" y="34437"/>
                  </a:moveTo>
                  <a:lnTo>
                    <a:pt x="1861" y="16753"/>
                  </a:lnTo>
                </a:path>
                <a:path w="3175" h="120650">
                  <a:moveTo>
                    <a:pt x="1861" y="167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92" name="object 24992"/>
            <p:cNvSpPr/>
            <p:nvPr/>
          </p:nvSpPr>
          <p:spPr>
            <a:xfrm>
              <a:off x="10444824" y="3200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93" name="object 24993"/>
            <p:cNvSpPr/>
            <p:nvPr/>
          </p:nvSpPr>
          <p:spPr>
            <a:xfrm>
              <a:off x="10445755" y="320083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94" name="object 24994"/>
            <p:cNvSpPr/>
            <p:nvPr/>
          </p:nvSpPr>
          <p:spPr>
            <a:xfrm>
              <a:off x="10444823" y="31999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95" name="object 24995"/>
            <p:cNvSpPr/>
            <p:nvPr/>
          </p:nvSpPr>
          <p:spPr>
            <a:xfrm>
              <a:off x="10444824" y="319990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930"/>
                  </a:moveTo>
                  <a:lnTo>
                    <a:pt x="930" y="0"/>
                  </a:lnTo>
                </a:path>
                <a:path w="1270" h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96" name="object 24996"/>
            <p:cNvSpPr/>
            <p:nvPr/>
          </p:nvSpPr>
          <p:spPr>
            <a:xfrm>
              <a:off x="10443893" y="319897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97" name="object 24997"/>
            <p:cNvSpPr/>
            <p:nvPr/>
          </p:nvSpPr>
          <p:spPr>
            <a:xfrm>
              <a:off x="10420625" y="3199902"/>
              <a:ext cx="24765" cy="123189"/>
            </a:xfrm>
            <a:custGeom>
              <a:avLst/>
              <a:gdLst/>
              <a:ahLst/>
              <a:cxnLst/>
              <a:rect l="l" t="t" r="r" b="b"/>
              <a:pathLst>
                <a:path w="24765" h="123189">
                  <a:moveTo>
                    <a:pt x="24199" y="0"/>
                  </a:moveTo>
                  <a:lnTo>
                    <a:pt x="19545" y="0"/>
                  </a:lnTo>
                </a:path>
                <a:path w="24765" h="123189">
                  <a:moveTo>
                    <a:pt x="19545" y="0"/>
                  </a:moveTo>
                  <a:lnTo>
                    <a:pt x="13961" y="0"/>
                  </a:lnTo>
                </a:path>
                <a:path w="24765" h="123189">
                  <a:moveTo>
                    <a:pt x="13961" y="0"/>
                  </a:moveTo>
                  <a:lnTo>
                    <a:pt x="10238" y="0"/>
                  </a:lnTo>
                </a:path>
                <a:path w="24765" h="123189">
                  <a:moveTo>
                    <a:pt x="10238" y="0"/>
                  </a:moveTo>
                  <a:lnTo>
                    <a:pt x="6515" y="0"/>
                  </a:lnTo>
                </a:path>
                <a:path w="24765" h="123189">
                  <a:moveTo>
                    <a:pt x="6515" y="0"/>
                  </a:moveTo>
                  <a:lnTo>
                    <a:pt x="3722" y="0"/>
                  </a:lnTo>
                </a:path>
                <a:path w="24765" h="123189">
                  <a:moveTo>
                    <a:pt x="3722" y="0"/>
                  </a:moveTo>
                  <a:lnTo>
                    <a:pt x="930" y="0"/>
                  </a:lnTo>
                </a:path>
                <a:path w="24765" h="123189">
                  <a:moveTo>
                    <a:pt x="930" y="0"/>
                  </a:moveTo>
                  <a:lnTo>
                    <a:pt x="0" y="0"/>
                  </a:lnTo>
                </a:path>
                <a:path w="24765" h="123189">
                  <a:moveTo>
                    <a:pt x="0" y="122858"/>
                  </a:moveTo>
                  <a:lnTo>
                    <a:pt x="930" y="122858"/>
                  </a:lnTo>
                </a:path>
                <a:path w="24765" h="123189">
                  <a:moveTo>
                    <a:pt x="930" y="122858"/>
                  </a:moveTo>
                  <a:lnTo>
                    <a:pt x="3722" y="122858"/>
                  </a:lnTo>
                </a:path>
                <a:path w="24765" h="123189">
                  <a:moveTo>
                    <a:pt x="3722" y="122858"/>
                  </a:moveTo>
                  <a:lnTo>
                    <a:pt x="6515" y="122858"/>
                  </a:lnTo>
                </a:path>
                <a:path w="24765" h="123189">
                  <a:moveTo>
                    <a:pt x="6515" y="122858"/>
                  </a:moveTo>
                  <a:lnTo>
                    <a:pt x="10238" y="122858"/>
                  </a:lnTo>
                </a:path>
                <a:path w="24765" h="123189">
                  <a:moveTo>
                    <a:pt x="10238" y="122858"/>
                  </a:moveTo>
                  <a:lnTo>
                    <a:pt x="13961" y="122858"/>
                  </a:lnTo>
                </a:path>
                <a:path w="24765" h="123189">
                  <a:moveTo>
                    <a:pt x="13961" y="122858"/>
                  </a:moveTo>
                  <a:lnTo>
                    <a:pt x="19545" y="122858"/>
                  </a:lnTo>
                </a:path>
                <a:path w="24765" h="123189">
                  <a:moveTo>
                    <a:pt x="19545" y="122858"/>
                  </a:moveTo>
                  <a:lnTo>
                    <a:pt x="24199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98" name="object 24998"/>
            <p:cNvSpPr/>
            <p:nvPr/>
          </p:nvSpPr>
          <p:spPr>
            <a:xfrm>
              <a:off x="10443893" y="33218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99" name="object 24999"/>
            <p:cNvSpPr/>
            <p:nvPr/>
          </p:nvSpPr>
          <p:spPr>
            <a:xfrm>
              <a:off x="10444824" y="332276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00" name="object 25000"/>
            <p:cNvSpPr/>
            <p:nvPr/>
          </p:nvSpPr>
          <p:spPr>
            <a:xfrm>
              <a:off x="10444824" y="33218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01" name="object 25001"/>
            <p:cNvSpPr/>
            <p:nvPr/>
          </p:nvSpPr>
          <p:spPr>
            <a:xfrm>
              <a:off x="10419694" y="3073320"/>
              <a:ext cx="34925" cy="123189"/>
            </a:xfrm>
            <a:custGeom>
              <a:avLst/>
              <a:gdLst/>
              <a:ahLst/>
              <a:cxnLst/>
              <a:rect l="l" t="t" r="r" b="b"/>
              <a:pathLst>
                <a:path w="34925" h="123189">
                  <a:moveTo>
                    <a:pt x="32576" y="122858"/>
                  </a:moveTo>
                  <a:lnTo>
                    <a:pt x="34437" y="67944"/>
                  </a:lnTo>
                </a:path>
                <a:path w="34925" h="123189">
                  <a:moveTo>
                    <a:pt x="34437" y="67944"/>
                  </a:moveTo>
                  <a:lnTo>
                    <a:pt x="33506" y="13030"/>
                  </a:lnTo>
                </a:path>
                <a:path w="34925" h="123189">
                  <a:moveTo>
                    <a:pt x="33506" y="13030"/>
                  </a:moveTo>
                  <a:lnTo>
                    <a:pt x="32576" y="0"/>
                  </a:lnTo>
                </a:path>
                <a:path w="34925" h="123189">
                  <a:moveTo>
                    <a:pt x="0" y="40952"/>
                  </a:moveTo>
                  <a:lnTo>
                    <a:pt x="0" y="55844"/>
                  </a:lnTo>
                </a:path>
                <a:path w="34925" h="123189">
                  <a:moveTo>
                    <a:pt x="0" y="55844"/>
                  </a:moveTo>
                  <a:lnTo>
                    <a:pt x="0" y="77251"/>
                  </a:lnTo>
                </a:path>
                <a:path w="34925" h="123189">
                  <a:moveTo>
                    <a:pt x="25130" y="122858"/>
                  </a:moveTo>
                  <a:lnTo>
                    <a:pt x="32576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002" name="object 25002"/>
          <p:cNvSpPr/>
          <p:nvPr/>
        </p:nvSpPr>
        <p:spPr>
          <a:xfrm>
            <a:off x="10444825" y="3073320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744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03" name="object 25003"/>
          <p:cNvSpPr/>
          <p:nvPr/>
        </p:nvSpPr>
        <p:spPr>
          <a:xfrm>
            <a:off x="10444825" y="3073320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04" name="object 25004"/>
          <p:cNvSpPr/>
          <p:nvPr/>
        </p:nvSpPr>
        <p:spPr>
          <a:xfrm>
            <a:off x="10446686" y="3073320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05" name="object 25005"/>
          <p:cNvSpPr/>
          <p:nvPr/>
        </p:nvSpPr>
        <p:spPr>
          <a:xfrm>
            <a:off x="10449478" y="3073320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06" name="object 25006"/>
          <p:cNvSpPr/>
          <p:nvPr/>
        </p:nvSpPr>
        <p:spPr>
          <a:xfrm>
            <a:off x="10444825" y="3196179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7445" y="0"/>
                </a:moveTo>
                <a:lnTo>
                  <a:pt x="4653" y="0"/>
                </a:lnTo>
              </a:path>
              <a:path w="7620">
                <a:moveTo>
                  <a:pt x="4653" y="0"/>
                </a:moveTo>
                <a:lnTo>
                  <a:pt x="1861" y="0"/>
                </a:lnTo>
              </a:path>
              <a:path w="7620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07" name="object 25007"/>
          <p:cNvSpPr/>
          <p:nvPr/>
        </p:nvSpPr>
        <p:spPr>
          <a:xfrm>
            <a:off x="10451338" y="307240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08" name="object 25008"/>
          <p:cNvSpPr/>
          <p:nvPr/>
        </p:nvSpPr>
        <p:spPr>
          <a:xfrm>
            <a:off x="10451340" y="3073320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09" name="object 25009"/>
          <p:cNvSpPr/>
          <p:nvPr/>
        </p:nvSpPr>
        <p:spPr>
          <a:xfrm>
            <a:off x="10451340" y="3073320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10" name="object 25010"/>
          <p:cNvSpPr/>
          <p:nvPr/>
        </p:nvSpPr>
        <p:spPr>
          <a:xfrm>
            <a:off x="10450409" y="307332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11" name="object 25011"/>
          <p:cNvSpPr/>
          <p:nvPr/>
        </p:nvSpPr>
        <p:spPr>
          <a:xfrm>
            <a:off x="10450409" y="307332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12" name="object 25012"/>
          <p:cNvSpPr/>
          <p:nvPr/>
        </p:nvSpPr>
        <p:spPr>
          <a:xfrm>
            <a:off x="10451340" y="3074251"/>
            <a:ext cx="0" cy="12700"/>
          </a:xfrm>
          <a:custGeom>
            <a:avLst/>
            <a:gdLst/>
            <a:ahLst/>
            <a:cxnLst/>
            <a:rect l="l" t="t" r="r" b="b"/>
            <a:pathLst>
              <a:path h="12700">
                <a:moveTo>
                  <a:pt x="0" y="0"/>
                </a:moveTo>
                <a:lnTo>
                  <a:pt x="0" y="120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13" name="object 25013"/>
          <p:cNvSpPr/>
          <p:nvPr/>
        </p:nvSpPr>
        <p:spPr>
          <a:xfrm>
            <a:off x="10451340" y="3086351"/>
            <a:ext cx="0" cy="11430"/>
          </a:xfrm>
          <a:custGeom>
            <a:avLst/>
            <a:gdLst/>
            <a:ahLst/>
            <a:cxnLst/>
            <a:rect l="l" t="t" r="r" b="b"/>
            <a:pathLst>
              <a:path h="11430">
                <a:moveTo>
                  <a:pt x="0" y="0"/>
                </a:moveTo>
                <a:lnTo>
                  <a:pt x="0" y="111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014" name="object 25014"/>
          <p:cNvGrpSpPr/>
          <p:nvPr/>
        </p:nvGrpSpPr>
        <p:grpSpPr>
          <a:xfrm>
            <a:off x="10450409" y="3171979"/>
            <a:ext cx="3175" cy="25400"/>
            <a:chOff x="10450409" y="3171979"/>
            <a:chExt cx="3175" cy="25400"/>
          </a:xfrm>
        </p:grpSpPr>
        <p:sp>
          <p:nvSpPr>
            <p:cNvPr id="25015" name="object 25015"/>
            <p:cNvSpPr/>
            <p:nvPr/>
          </p:nvSpPr>
          <p:spPr>
            <a:xfrm>
              <a:off x="10451340" y="3171979"/>
              <a:ext cx="0" cy="23495"/>
            </a:xfrm>
            <a:custGeom>
              <a:avLst/>
              <a:gdLst/>
              <a:ahLst/>
              <a:cxnLst/>
              <a:rect l="l" t="t" r="r" b="b"/>
              <a:pathLst>
                <a:path h="23494">
                  <a:moveTo>
                    <a:pt x="0" y="0"/>
                  </a:moveTo>
                  <a:lnTo>
                    <a:pt x="0" y="11168"/>
                  </a:lnTo>
                </a:path>
                <a:path h="23494">
                  <a:moveTo>
                    <a:pt x="0" y="11168"/>
                  </a:moveTo>
                  <a:lnTo>
                    <a:pt x="0" y="22337"/>
                  </a:lnTo>
                </a:path>
                <a:path h="23494">
                  <a:moveTo>
                    <a:pt x="0" y="22337"/>
                  </a:moveTo>
                  <a:lnTo>
                    <a:pt x="0" y="232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16" name="object 25016"/>
            <p:cNvSpPr/>
            <p:nvPr/>
          </p:nvSpPr>
          <p:spPr>
            <a:xfrm>
              <a:off x="10450399" y="31943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17" name="object 25017"/>
            <p:cNvSpPr/>
            <p:nvPr/>
          </p:nvSpPr>
          <p:spPr>
            <a:xfrm>
              <a:off x="10451340" y="319524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18" name="object 25018"/>
            <p:cNvSpPr/>
            <p:nvPr/>
          </p:nvSpPr>
          <p:spPr>
            <a:xfrm>
              <a:off x="10451338" y="31952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019" name="object 25019"/>
          <p:cNvGrpSpPr/>
          <p:nvPr/>
        </p:nvGrpSpPr>
        <p:grpSpPr>
          <a:xfrm>
            <a:off x="10444824" y="3091935"/>
            <a:ext cx="7620" cy="104775"/>
            <a:chOff x="10444824" y="3091935"/>
            <a:chExt cx="7620" cy="104775"/>
          </a:xfrm>
        </p:grpSpPr>
        <p:sp>
          <p:nvSpPr>
            <p:cNvPr id="25020" name="object 25020"/>
            <p:cNvSpPr/>
            <p:nvPr/>
          </p:nvSpPr>
          <p:spPr>
            <a:xfrm>
              <a:off x="10445755" y="3097520"/>
              <a:ext cx="5715" cy="99060"/>
            </a:xfrm>
            <a:custGeom>
              <a:avLst/>
              <a:gdLst/>
              <a:ahLst/>
              <a:cxnLst/>
              <a:rect l="l" t="t" r="r" b="b"/>
              <a:pathLst>
                <a:path w="5715" h="99060">
                  <a:moveTo>
                    <a:pt x="5584" y="0"/>
                  </a:moveTo>
                  <a:lnTo>
                    <a:pt x="4653" y="14891"/>
                  </a:lnTo>
                </a:path>
                <a:path w="5715" h="99060">
                  <a:moveTo>
                    <a:pt x="4653" y="14891"/>
                  </a:moveTo>
                  <a:lnTo>
                    <a:pt x="4653" y="29783"/>
                  </a:lnTo>
                </a:path>
                <a:path w="5715" h="99060">
                  <a:moveTo>
                    <a:pt x="4653" y="29783"/>
                  </a:moveTo>
                  <a:lnTo>
                    <a:pt x="4653" y="44675"/>
                  </a:lnTo>
                </a:path>
                <a:path w="5715" h="99060">
                  <a:moveTo>
                    <a:pt x="4653" y="44675"/>
                  </a:moveTo>
                  <a:lnTo>
                    <a:pt x="4653" y="59567"/>
                  </a:lnTo>
                </a:path>
                <a:path w="5715" h="99060">
                  <a:moveTo>
                    <a:pt x="4653" y="59567"/>
                  </a:moveTo>
                  <a:lnTo>
                    <a:pt x="5584" y="74459"/>
                  </a:lnTo>
                </a:path>
                <a:path w="5715" h="99060">
                  <a:moveTo>
                    <a:pt x="0" y="98659"/>
                  </a:moveTo>
                  <a:lnTo>
                    <a:pt x="0" y="9772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21" name="object 25021"/>
            <p:cNvSpPr/>
            <p:nvPr/>
          </p:nvSpPr>
          <p:spPr>
            <a:xfrm>
              <a:off x="10444823" y="31943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22" name="object 25022"/>
            <p:cNvSpPr/>
            <p:nvPr/>
          </p:nvSpPr>
          <p:spPr>
            <a:xfrm>
              <a:off x="10445755" y="3091935"/>
              <a:ext cx="3175" cy="103505"/>
            </a:xfrm>
            <a:custGeom>
              <a:avLst/>
              <a:gdLst/>
              <a:ahLst/>
              <a:cxnLst/>
              <a:rect l="l" t="t" r="r" b="b"/>
              <a:pathLst>
                <a:path w="3175" h="103505">
                  <a:moveTo>
                    <a:pt x="0" y="103312"/>
                  </a:moveTo>
                  <a:lnTo>
                    <a:pt x="0" y="102381"/>
                  </a:lnTo>
                </a:path>
                <a:path w="3175" h="103505">
                  <a:moveTo>
                    <a:pt x="0" y="102381"/>
                  </a:moveTo>
                  <a:lnTo>
                    <a:pt x="1861" y="85628"/>
                  </a:lnTo>
                </a:path>
                <a:path w="3175" h="103505">
                  <a:moveTo>
                    <a:pt x="1861" y="85628"/>
                  </a:moveTo>
                  <a:lnTo>
                    <a:pt x="1861" y="67944"/>
                  </a:lnTo>
                </a:path>
                <a:path w="3175" h="103505">
                  <a:moveTo>
                    <a:pt x="1861" y="67944"/>
                  </a:moveTo>
                  <a:lnTo>
                    <a:pt x="2792" y="51190"/>
                  </a:lnTo>
                </a:path>
                <a:path w="3175" h="103505">
                  <a:moveTo>
                    <a:pt x="2792" y="51190"/>
                  </a:moveTo>
                  <a:lnTo>
                    <a:pt x="2792" y="34437"/>
                  </a:lnTo>
                </a:path>
                <a:path w="3175" h="103505">
                  <a:moveTo>
                    <a:pt x="2792" y="34437"/>
                  </a:moveTo>
                  <a:lnTo>
                    <a:pt x="1861" y="16753"/>
                  </a:lnTo>
                </a:path>
                <a:path w="3175" h="103505">
                  <a:moveTo>
                    <a:pt x="1861" y="16753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023" name="object 25023"/>
          <p:cNvSpPr/>
          <p:nvPr/>
        </p:nvSpPr>
        <p:spPr>
          <a:xfrm>
            <a:off x="10445755" y="3074251"/>
            <a:ext cx="1905" cy="17780"/>
          </a:xfrm>
          <a:custGeom>
            <a:avLst/>
            <a:gdLst/>
            <a:ahLst/>
            <a:cxnLst/>
            <a:rect l="l" t="t" r="r" b="b"/>
            <a:pathLst>
              <a:path w="1904" h="17780">
                <a:moveTo>
                  <a:pt x="1861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24" name="object 25024"/>
          <p:cNvSpPr/>
          <p:nvPr/>
        </p:nvSpPr>
        <p:spPr>
          <a:xfrm>
            <a:off x="10444824" y="307332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25" name="object 25025"/>
          <p:cNvSpPr/>
          <p:nvPr/>
        </p:nvSpPr>
        <p:spPr>
          <a:xfrm>
            <a:off x="10444824" y="307332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26" name="object 25026"/>
          <p:cNvSpPr/>
          <p:nvPr/>
        </p:nvSpPr>
        <p:spPr>
          <a:xfrm>
            <a:off x="10445755" y="3073320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27" name="object 25027"/>
          <p:cNvSpPr/>
          <p:nvPr/>
        </p:nvSpPr>
        <p:spPr>
          <a:xfrm>
            <a:off x="10444824" y="307239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28" name="object 25028"/>
          <p:cNvSpPr/>
          <p:nvPr/>
        </p:nvSpPr>
        <p:spPr>
          <a:xfrm>
            <a:off x="10444824" y="307239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029" name="object 25029"/>
          <p:cNvGrpSpPr/>
          <p:nvPr/>
        </p:nvGrpSpPr>
        <p:grpSpPr>
          <a:xfrm>
            <a:off x="10420625" y="3072389"/>
            <a:ext cx="25400" cy="1905"/>
            <a:chOff x="10420625" y="3072389"/>
            <a:chExt cx="25400" cy="1905"/>
          </a:xfrm>
        </p:grpSpPr>
        <p:sp>
          <p:nvSpPr>
            <p:cNvPr id="25030" name="object 25030"/>
            <p:cNvSpPr/>
            <p:nvPr/>
          </p:nvSpPr>
          <p:spPr>
            <a:xfrm>
              <a:off x="10444825" y="307332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31" name="object 25031"/>
            <p:cNvSpPr/>
            <p:nvPr/>
          </p:nvSpPr>
          <p:spPr>
            <a:xfrm>
              <a:off x="10443894" y="30723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32" name="object 25032"/>
            <p:cNvSpPr/>
            <p:nvPr/>
          </p:nvSpPr>
          <p:spPr>
            <a:xfrm>
              <a:off x="10420625" y="3073320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5">
                  <a:moveTo>
                    <a:pt x="24199" y="0"/>
                  </a:moveTo>
                  <a:lnTo>
                    <a:pt x="19545" y="0"/>
                  </a:lnTo>
                </a:path>
                <a:path w="24765">
                  <a:moveTo>
                    <a:pt x="19545" y="0"/>
                  </a:moveTo>
                  <a:lnTo>
                    <a:pt x="13961" y="0"/>
                  </a:lnTo>
                </a:path>
                <a:path w="24765">
                  <a:moveTo>
                    <a:pt x="13961" y="0"/>
                  </a:moveTo>
                  <a:lnTo>
                    <a:pt x="10238" y="0"/>
                  </a:lnTo>
                </a:path>
                <a:path w="24765">
                  <a:moveTo>
                    <a:pt x="10238" y="0"/>
                  </a:moveTo>
                  <a:lnTo>
                    <a:pt x="6515" y="0"/>
                  </a:lnTo>
                </a:path>
                <a:path w="24765">
                  <a:moveTo>
                    <a:pt x="6515" y="0"/>
                  </a:moveTo>
                  <a:lnTo>
                    <a:pt x="3722" y="0"/>
                  </a:lnTo>
                </a:path>
                <a:path w="24765">
                  <a:moveTo>
                    <a:pt x="3722" y="0"/>
                  </a:moveTo>
                  <a:lnTo>
                    <a:pt x="930" y="0"/>
                  </a:lnTo>
                </a:path>
                <a:path w="24765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033" name="object 25033"/>
          <p:cNvGrpSpPr/>
          <p:nvPr/>
        </p:nvGrpSpPr>
        <p:grpSpPr>
          <a:xfrm>
            <a:off x="10420625" y="3195248"/>
            <a:ext cx="26670" cy="1905"/>
            <a:chOff x="10420625" y="3195248"/>
            <a:chExt cx="26670" cy="1905"/>
          </a:xfrm>
        </p:grpSpPr>
        <p:sp>
          <p:nvSpPr>
            <p:cNvPr id="25034" name="object 25034"/>
            <p:cNvSpPr/>
            <p:nvPr/>
          </p:nvSpPr>
          <p:spPr>
            <a:xfrm>
              <a:off x="10420625" y="3196179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5">
                  <a:moveTo>
                    <a:pt x="0" y="0"/>
                  </a:moveTo>
                  <a:lnTo>
                    <a:pt x="930" y="0"/>
                  </a:lnTo>
                </a:path>
                <a:path w="24765">
                  <a:moveTo>
                    <a:pt x="930" y="0"/>
                  </a:moveTo>
                  <a:lnTo>
                    <a:pt x="3722" y="0"/>
                  </a:lnTo>
                </a:path>
                <a:path w="24765">
                  <a:moveTo>
                    <a:pt x="3722" y="0"/>
                  </a:moveTo>
                  <a:lnTo>
                    <a:pt x="6515" y="0"/>
                  </a:lnTo>
                </a:path>
                <a:path w="24765">
                  <a:moveTo>
                    <a:pt x="6515" y="0"/>
                  </a:moveTo>
                  <a:lnTo>
                    <a:pt x="10238" y="0"/>
                  </a:lnTo>
                </a:path>
                <a:path w="24765">
                  <a:moveTo>
                    <a:pt x="10238" y="0"/>
                  </a:moveTo>
                  <a:lnTo>
                    <a:pt x="13961" y="0"/>
                  </a:lnTo>
                </a:path>
                <a:path w="24765">
                  <a:moveTo>
                    <a:pt x="13961" y="0"/>
                  </a:moveTo>
                  <a:lnTo>
                    <a:pt x="19545" y="0"/>
                  </a:lnTo>
                </a:path>
                <a:path w="24765">
                  <a:moveTo>
                    <a:pt x="19545" y="0"/>
                  </a:moveTo>
                  <a:lnTo>
                    <a:pt x="2419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35" name="object 25035"/>
            <p:cNvSpPr/>
            <p:nvPr/>
          </p:nvSpPr>
          <p:spPr>
            <a:xfrm>
              <a:off x="10443894" y="3195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36" name="object 25036"/>
            <p:cNvSpPr/>
            <p:nvPr/>
          </p:nvSpPr>
          <p:spPr>
            <a:xfrm>
              <a:off x="10444825" y="319617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37" name="object 25037"/>
            <p:cNvSpPr/>
            <p:nvPr/>
          </p:nvSpPr>
          <p:spPr>
            <a:xfrm>
              <a:off x="10444824" y="3195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038" name="object 25038"/>
          <p:cNvSpPr/>
          <p:nvPr/>
        </p:nvSpPr>
        <p:spPr>
          <a:xfrm>
            <a:off x="10452271" y="2945808"/>
            <a:ext cx="1905" cy="123189"/>
          </a:xfrm>
          <a:custGeom>
            <a:avLst/>
            <a:gdLst/>
            <a:ahLst/>
            <a:cxnLst/>
            <a:rect l="l" t="t" r="r" b="b"/>
            <a:pathLst>
              <a:path w="1904" h="123189">
                <a:moveTo>
                  <a:pt x="0" y="122858"/>
                </a:moveTo>
                <a:lnTo>
                  <a:pt x="1861" y="68875"/>
                </a:lnTo>
              </a:path>
              <a:path w="1904" h="123189">
                <a:moveTo>
                  <a:pt x="1861" y="68875"/>
                </a:moveTo>
                <a:lnTo>
                  <a:pt x="930" y="13961"/>
                </a:lnTo>
              </a:path>
              <a:path w="1904" h="123189">
                <a:moveTo>
                  <a:pt x="930" y="13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39" name="object 25039"/>
          <p:cNvSpPr/>
          <p:nvPr/>
        </p:nvSpPr>
        <p:spPr>
          <a:xfrm>
            <a:off x="10419695" y="2987692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0"/>
                </a:moveTo>
                <a:lnTo>
                  <a:pt x="0" y="13961"/>
                </a:lnTo>
              </a:path>
              <a:path h="35560">
                <a:moveTo>
                  <a:pt x="0" y="13961"/>
                </a:moveTo>
                <a:lnTo>
                  <a:pt x="0" y="353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40" name="object 25040"/>
          <p:cNvSpPr/>
          <p:nvPr/>
        </p:nvSpPr>
        <p:spPr>
          <a:xfrm>
            <a:off x="10444825" y="3068667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0" y="0"/>
                </a:moveTo>
                <a:lnTo>
                  <a:pt x="744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41" name="object 25041"/>
          <p:cNvSpPr/>
          <p:nvPr/>
        </p:nvSpPr>
        <p:spPr>
          <a:xfrm>
            <a:off x="10444825" y="2945808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744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42" name="object 25042"/>
          <p:cNvSpPr/>
          <p:nvPr/>
        </p:nvSpPr>
        <p:spPr>
          <a:xfrm>
            <a:off x="10444825" y="2945808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0" y="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43" name="object 25043"/>
          <p:cNvSpPr/>
          <p:nvPr/>
        </p:nvSpPr>
        <p:spPr>
          <a:xfrm>
            <a:off x="10446686" y="2945808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44" name="object 25044"/>
          <p:cNvSpPr/>
          <p:nvPr/>
        </p:nvSpPr>
        <p:spPr>
          <a:xfrm>
            <a:off x="10449478" y="2945808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45" name="object 25045"/>
          <p:cNvSpPr/>
          <p:nvPr/>
        </p:nvSpPr>
        <p:spPr>
          <a:xfrm>
            <a:off x="10449478" y="3068667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279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46" name="object 25046"/>
          <p:cNvSpPr/>
          <p:nvPr/>
        </p:nvSpPr>
        <p:spPr>
          <a:xfrm>
            <a:off x="10446686" y="3068667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279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47" name="object 25047"/>
          <p:cNvSpPr/>
          <p:nvPr/>
        </p:nvSpPr>
        <p:spPr>
          <a:xfrm>
            <a:off x="10444825" y="3068667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8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048" name="object 25048"/>
          <p:cNvGrpSpPr/>
          <p:nvPr/>
        </p:nvGrpSpPr>
        <p:grpSpPr>
          <a:xfrm>
            <a:off x="10451339" y="2944878"/>
            <a:ext cx="1905" cy="3175"/>
            <a:chOff x="10451339" y="2944878"/>
            <a:chExt cx="1905" cy="3175"/>
          </a:xfrm>
        </p:grpSpPr>
        <p:sp>
          <p:nvSpPr>
            <p:cNvPr id="25049" name="object 25049"/>
            <p:cNvSpPr/>
            <p:nvPr/>
          </p:nvSpPr>
          <p:spPr>
            <a:xfrm>
              <a:off x="10451338" y="29448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50" name="object 25050"/>
            <p:cNvSpPr/>
            <p:nvPr/>
          </p:nvSpPr>
          <p:spPr>
            <a:xfrm>
              <a:off x="10452270" y="29458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51" name="object 25051"/>
            <p:cNvSpPr/>
            <p:nvPr/>
          </p:nvSpPr>
          <p:spPr>
            <a:xfrm>
              <a:off x="10451339" y="29458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052" name="object 25052"/>
          <p:cNvSpPr/>
          <p:nvPr/>
        </p:nvSpPr>
        <p:spPr>
          <a:xfrm>
            <a:off x="10451340" y="2946739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53" name="object 25053"/>
          <p:cNvSpPr/>
          <p:nvPr/>
        </p:nvSpPr>
        <p:spPr>
          <a:xfrm>
            <a:off x="10450409" y="29458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54" name="object 25054"/>
          <p:cNvSpPr/>
          <p:nvPr/>
        </p:nvSpPr>
        <p:spPr>
          <a:xfrm>
            <a:off x="10451340" y="2946739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55" name="object 25055"/>
          <p:cNvSpPr/>
          <p:nvPr/>
        </p:nvSpPr>
        <p:spPr>
          <a:xfrm>
            <a:off x="10450409" y="29467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56" name="object 25056"/>
          <p:cNvSpPr/>
          <p:nvPr/>
        </p:nvSpPr>
        <p:spPr>
          <a:xfrm>
            <a:off x="10451340" y="2947670"/>
            <a:ext cx="0" cy="11430"/>
          </a:xfrm>
          <a:custGeom>
            <a:avLst/>
            <a:gdLst/>
            <a:ahLst/>
            <a:cxnLst/>
            <a:rect l="l" t="t" r="r" b="b"/>
            <a:pathLst>
              <a:path h="11430">
                <a:moveTo>
                  <a:pt x="0" y="0"/>
                </a:moveTo>
                <a:lnTo>
                  <a:pt x="0" y="111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57" name="object 25057"/>
          <p:cNvSpPr/>
          <p:nvPr/>
        </p:nvSpPr>
        <p:spPr>
          <a:xfrm>
            <a:off x="10451340" y="2958839"/>
            <a:ext cx="0" cy="11430"/>
          </a:xfrm>
          <a:custGeom>
            <a:avLst/>
            <a:gdLst/>
            <a:ahLst/>
            <a:cxnLst/>
            <a:rect l="l" t="t" r="r" b="b"/>
            <a:pathLst>
              <a:path h="11430">
                <a:moveTo>
                  <a:pt x="0" y="0"/>
                </a:moveTo>
                <a:lnTo>
                  <a:pt x="0" y="111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58" name="object 25058"/>
          <p:cNvSpPr/>
          <p:nvPr/>
        </p:nvSpPr>
        <p:spPr>
          <a:xfrm>
            <a:off x="10451340" y="3044467"/>
            <a:ext cx="0" cy="11430"/>
          </a:xfrm>
          <a:custGeom>
            <a:avLst/>
            <a:gdLst/>
            <a:ahLst/>
            <a:cxnLst/>
            <a:rect l="l" t="t" r="r" b="b"/>
            <a:pathLst>
              <a:path h="11430">
                <a:moveTo>
                  <a:pt x="0" y="0"/>
                </a:moveTo>
                <a:lnTo>
                  <a:pt x="0" y="111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59" name="object 25059"/>
          <p:cNvSpPr/>
          <p:nvPr/>
        </p:nvSpPr>
        <p:spPr>
          <a:xfrm>
            <a:off x="10451340" y="3055636"/>
            <a:ext cx="0" cy="12700"/>
          </a:xfrm>
          <a:custGeom>
            <a:avLst/>
            <a:gdLst/>
            <a:ahLst/>
            <a:cxnLst/>
            <a:rect l="l" t="t" r="r" b="b"/>
            <a:pathLst>
              <a:path h="12700">
                <a:moveTo>
                  <a:pt x="0" y="0"/>
                </a:moveTo>
                <a:lnTo>
                  <a:pt x="0" y="120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60" name="object 25060"/>
          <p:cNvSpPr/>
          <p:nvPr/>
        </p:nvSpPr>
        <p:spPr>
          <a:xfrm>
            <a:off x="10450409" y="306680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61" name="object 25061"/>
          <p:cNvSpPr/>
          <p:nvPr/>
        </p:nvSpPr>
        <p:spPr>
          <a:xfrm>
            <a:off x="10450409" y="306680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62" name="object 25062"/>
          <p:cNvSpPr/>
          <p:nvPr/>
        </p:nvSpPr>
        <p:spPr>
          <a:xfrm>
            <a:off x="10451340" y="3067736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063" name="object 25063"/>
          <p:cNvGrpSpPr/>
          <p:nvPr/>
        </p:nvGrpSpPr>
        <p:grpSpPr>
          <a:xfrm>
            <a:off x="10451339" y="3067736"/>
            <a:ext cx="1905" cy="1905"/>
            <a:chOff x="10451339" y="3067736"/>
            <a:chExt cx="1905" cy="1905"/>
          </a:xfrm>
        </p:grpSpPr>
        <p:sp>
          <p:nvSpPr>
            <p:cNvPr id="25064" name="object 25064"/>
            <p:cNvSpPr/>
            <p:nvPr/>
          </p:nvSpPr>
          <p:spPr>
            <a:xfrm>
              <a:off x="10451340" y="306866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65" name="object 25065"/>
            <p:cNvSpPr/>
            <p:nvPr/>
          </p:nvSpPr>
          <p:spPr>
            <a:xfrm>
              <a:off x="10451338" y="30677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066" name="object 25066"/>
          <p:cNvSpPr/>
          <p:nvPr/>
        </p:nvSpPr>
        <p:spPr>
          <a:xfrm>
            <a:off x="10450409" y="2970008"/>
            <a:ext cx="1270" cy="15240"/>
          </a:xfrm>
          <a:custGeom>
            <a:avLst/>
            <a:gdLst/>
            <a:ahLst/>
            <a:cxnLst/>
            <a:rect l="l" t="t" r="r" b="b"/>
            <a:pathLst>
              <a:path w="1270" h="15239">
                <a:moveTo>
                  <a:pt x="930" y="0"/>
                </a:moveTo>
                <a:lnTo>
                  <a:pt x="0" y="14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67" name="object 25067"/>
          <p:cNvSpPr/>
          <p:nvPr/>
        </p:nvSpPr>
        <p:spPr>
          <a:xfrm>
            <a:off x="10450409" y="298489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4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68" name="object 25068"/>
          <p:cNvSpPr/>
          <p:nvPr/>
        </p:nvSpPr>
        <p:spPr>
          <a:xfrm>
            <a:off x="10450409" y="299979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4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69" name="object 25069"/>
          <p:cNvSpPr/>
          <p:nvPr/>
        </p:nvSpPr>
        <p:spPr>
          <a:xfrm>
            <a:off x="10450409" y="3014683"/>
            <a:ext cx="1270" cy="29845"/>
          </a:xfrm>
          <a:custGeom>
            <a:avLst/>
            <a:gdLst/>
            <a:ahLst/>
            <a:cxnLst/>
            <a:rect l="l" t="t" r="r" b="b"/>
            <a:pathLst>
              <a:path w="1270" h="29844">
                <a:moveTo>
                  <a:pt x="0" y="0"/>
                </a:moveTo>
                <a:lnTo>
                  <a:pt x="0" y="14891"/>
                </a:lnTo>
              </a:path>
              <a:path w="1270" h="29844">
                <a:moveTo>
                  <a:pt x="0" y="14891"/>
                </a:moveTo>
                <a:lnTo>
                  <a:pt x="930" y="2978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70" name="object 25070"/>
          <p:cNvSpPr/>
          <p:nvPr/>
        </p:nvSpPr>
        <p:spPr>
          <a:xfrm>
            <a:off x="10444824" y="306773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71" name="object 25071"/>
          <p:cNvSpPr/>
          <p:nvPr/>
        </p:nvSpPr>
        <p:spPr>
          <a:xfrm>
            <a:off x="10444824" y="306773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72" name="object 25072"/>
          <p:cNvSpPr/>
          <p:nvPr/>
        </p:nvSpPr>
        <p:spPr>
          <a:xfrm>
            <a:off x="10445755" y="3067736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73" name="object 25073"/>
          <p:cNvSpPr/>
          <p:nvPr/>
        </p:nvSpPr>
        <p:spPr>
          <a:xfrm>
            <a:off x="10444824" y="306680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74" name="object 25074"/>
          <p:cNvSpPr/>
          <p:nvPr/>
        </p:nvSpPr>
        <p:spPr>
          <a:xfrm>
            <a:off x="10445755" y="3033298"/>
            <a:ext cx="1905" cy="34925"/>
          </a:xfrm>
          <a:custGeom>
            <a:avLst/>
            <a:gdLst/>
            <a:ahLst/>
            <a:cxnLst/>
            <a:rect l="l" t="t" r="r" b="b"/>
            <a:pathLst>
              <a:path w="1904" h="34925">
                <a:moveTo>
                  <a:pt x="0" y="34437"/>
                </a:moveTo>
                <a:lnTo>
                  <a:pt x="1861" y="16753"/>
                </a:lnTo>
              </a:path>
              <a:path w="1904" h="34925">
                <a:moveTo>
                  <a:pt x="1861" y="16753"/>
                </a:moveTo>
                <a:lnTo>
                  <a:pt x="18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75" name="object 25075"/>
          <p:cNvSpPr/>
          <p:nvPr/>
        </p:nvSpPr>
        <p:spPr>
          <a:xfrm>
            <a:off x="10447617" y="3016545"/>
            <a:ext cx="1270" cy="17145"/>
          </a:xfrm>
          <a:custGeom>
            <a:avLst/>
            <a:gdLst/>
            <a:ahLst/>
            <a:cxnLst/>
            <a:rect l="l" t="t" r="r" b="b"/>
            <a:pathLst>
              <a:path w="1270" h="17144">
                <a:moveTo>
                  <a:pt x="0" y="16753"/>
                </a:moveTo>
                <a:lnTo>
                  <a:pt x="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76" name="object 25076"/>
          <p:cNvSpPr/>
          <p:nvPr/>
        </p:nvSpPr>
        <p:spPr>
          <a:xfrm>
            <a:off x="10448548" y="2998861"/>
            <a:ext cx="0" cy="17780"/>
          </a:xfrm>
          <a:custGeom>
            <a:avLst/>
            <a:gdLst/>
            <a:ahLst/>
            <a:cxnLst/>
            <a:rect l="l" t="t" r="r" b="b"/>
            <a:pathLst>
              <a:path h="1778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77" name="object 25077"/>
          <p:cNvSpPr/>
          <p:nvPr/>
        </p:nvSpPr>
        <p:spPr>
          <a:xfrm>
            <a:off x="10447617" y="2982107"/>
            <a:ext cx="1270" cy="17145"/>
          </a:xfrm>
          <a:custGeom>
            <a:avLst/>
            <a:gdLst/>
            <a:ahLst/>
            <a:cxnLst/>
            <a:rect l="l" t="t" r="r" b="b"/>
            <a:pathLst>
              <a:path w="1270" h="17144">
                <a:moveTo>
                  <a:pt x="930" y="167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78" name="object 25078"/>
          <p:cNvSpPr/>
          <p:nvPr/>
        </p:nvSpPr>
        <p:spPr>
          <a:xfrm>
            <a:off x="10447617" y="2964423"/>
            <a:ext cx="0" cy="17780"/>
          </a:xfrm>
          <a:custGeom>
            <a:avLst/>
            <a:gdLst/>
            <a:ahLst/>
            <a:cxnLst/>
            <a:rect l="l" t="t" r="r" b="b"/>
            <a:pathLst>
              <a:path h="1778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79" name="object 25079"/>
          <p:cNvSpPr/>
          <p:nvPr/>
        </p:nvSpPr>
        <p:spPr>
          <a:xfrm>
            <a:off x="10445755" y="2947670"/>
            <a:ext cx="1905" cy="17145"/>
          </a:xfrm>
          <a:custGeom>
            <a:avLst/>
            <a:gdLst/>
            <a:ahLst/>
            <a:cxnLst/>
            <a:rect l="l" t="t" r="r" b="b"/>
            <a:pathLst>
              <a:path w="1904" h="17144">
                <a:moveTo>
                  <a:pt x="1861" y="167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80" name="object 25080"/>
          <p:cNvSpPr/>
          <p:nvPr/>
        </p:nvSpPr>
        <p:spPr>
          <a:xfrm>
            <a:off x="10444824" y="29467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81" name="object 25081"/>
          <p:cNvSpPr/>
          <p:nvPr/>
        </p:nvSpPr>
        <p:spPr>
          <a:xfrm>
            <a:off x="10445755" y="2946739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82" name="object 25082"/>
          <p:cNvSpPr/>
          <p:nvPr/>
        </p:nvSpPr>
        <p:spPr>
          <a:xfrm>
            <a:off x="10444824" y="29458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83" name="object 25083"/>
          <p:cNvSpPr/>
          <p:nvPr/>
        </p:nvSpPr>
        <p:spPr>
          <a:xfrm>
            <a:off x="10444824" y="294580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84" name="object 25084"/>
          <p:cNvSpPr/>
          <p:nvPr/>
        </p:nvSpPr>
        <p:spPr>
          <a:xfrm>
            <a:off x="10445755" y="2945808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085" name="object 25085"/>
          <p:cNvGrpSpPr/>
          <p:nvPr/>
        </p:nvGrpSpPr>
        <p:grpSpPr>
          <a:xfrm>
            <a:off x="10420625" y="2944877"/>
            <a:ext cx="25400" cy="1905"/>
            <a:chOff x="10420625" y="2944877"/>
            <a:chExt cx="25400" cy="1905"/>
          </a:xfrm>
        </p:grpSpPr>
        <p:sp>
          <p:nvSpPr>
            <p:cNvPr id="25086" name="object 25086"/>
            <p:cNvSpPr/>
            <p:nvPr/>
          </p:nvSpPr>
          <p:spPr>
            <a:xfrm>
              <a:off x="10444825" y="294580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87" name="object 25087"/>
            <p:cNvSpPr/>
            <p:nvPr/>
          </p:nvSpPr>
          <p:spPr>
            <a:xfrm>
              <a:off x="10443894" y="2944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88" name="object 25088"/>
            <p:cNvSpPr/>
            <p:nvPr/>
          </p:nvSpPr>
          <p:spPr>
            <a:xfrm>
              <a:off x="10420625" y="2945808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5">
                  <a:moveTo>
                    <a:pt x="24199" y="0"/>
                  </a:moveTo>
                  <a:lnTo>
                    <a:pt x="19545" y="0"/>
                  </a:lnTo>
                </a:path>
                <a:path w="24765">
                  <a:moveTo>
                    <a:pt x="19545" y="0"/>
                  </a:moveTo>
                  <a:lnTo>
                    <a:pt x="13961" y="0"/>
                  </a:lnTo>
                </a:path>
                <a:path w="24765">
                  <a:moveTo>
                    <a:pt x="13961" y="0"/>
                  </a:moveTo>
                  <a:lnTo>
                    <a:pt x="10238" y="0"/>
                  </a:lnTo>
                </a:path>
                <a:path w="24765">
                  <a:moveTo>
                    <a:pt x="10238" y="0"/>
                  </a:moveTo>
                  <a:lnTo>
                    <a:pt x="6515" y="0"/>
                  </a:lnTo>
                </a:path>
                <a:path w="24765">
                  <a:moveTo>
                    <a:pt x="6515" y="0"/>
                  </a:moveTo>
                  <a:lnTo>
                    <a:pt x="3722" y="0"/>
                  </a:lnTo>
                </a:path>
                <a:path w="24765">
                  <a:moveTo>
                    <a:pt x="3722" y="0"/>
                  </a:moveTo>
                  <a:lnTo>
                    <a:pt x="930" y="0"/>
                  </a:lnTo>
                </a:path>
                <a:path w="24765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089" name="object 25089"/>
          <p:cNvGrpSpPr/>
          <p:nvPr/>
        </p:nvGrpSpPr>
        <p:grpSpPr>
          <a:xfrm>
            <a:off x="10420625" y="3067736"/>
            <a:ext cx="25400" cy="1905"/>
            <a:chOff x="10420625" y="3067736"/>
            <a:chExt cx="25400" cy="1905"/>
          </a:xfrm>
        </p:grpSpPr>
        <p:sp>
          <p:nvSpPr>
            <p:cNvPr id="25090" name="object 25090"/>
            <p:cNvSpPr/>
            <p:nvPr/>
          </p:nvSpPr>
          <p:spPr>
            <a:xfrm>
              <a:off x="10420625" y="3068667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5">
                  <a:moveTo>
                    <a:pt x="0" y="0"/>
                  </a:moveTo>
                  <a:lnTo>
                    <a:pt x="930" y="0"/>
                  </a:lnTo>
                </a:path>
                <a:path w="24765">
                  <a:moveTo>
                    <a:pt x="930" y="0"/>
                  </a:moveTo>
                  <a:lnTo>
                    <a:pt x="3722" y="0"/>
                  </a:lnTo>
                </a:path>
                <a:path w="24765">
                  <a:moveTo>
                    <a:pt x="3722" y="0"/>
                  </a:moveTo>
                  <a:lnTo>
                    <a:pt x="6515" y="0"/>
                  </a:lnTo>
                </a:path>
                <a:path w="24765">
                  <a:moveTo>
                    <a:pt x="6515" y="0"/>
                  </a:moveTo>
                  <a:lnTo>
                    <a:pt x="10238" y="0"/>
                  </a:lnTo>
                </a:path>
                <a:path w="24765">
                  <a:moveTo>
                    <a:pt x="10238" y="0"/>
                  </a:moveTo>
                  <a:lnTo>
                    <a:pt x="13961" y="0"/>
                  </a:lnTo>
                </a:path>
                <a:path w="24765">
                  <a:moveTo>
                    <a:pt x="13961" y="0"/>
                  </a:moveTo>
                  <a:lnTo>
                    <a:pt x="19545" y="0"/>
                  </a:lnTo>
                </a:path>
                <a:path w="24765">
                  <a:moveTo>
                    <a:pt x="19545" y="0"/>
                  </a:moveTo>
                  <a:lnTo>
                    <a:pt x="2419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91" name="object 25091"/>
            <p:cNvSpPr/>
            <p:nvPr/>
          </p:nvSpPr>
          <p:spPr>
            <a:xfrm>
              <a:off x="10443894" y="30677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92" name="object 25092"/>
            <p:cNvSpPr/>
            <p:nvPr/>
          </p:nvSpPr>
          <p:spPr>
            <a:xfrm>
              <a:off x="10444825" y="306866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093" name="object 25093"/>
          <p:cNvSpPr/>
          <p:nvPr/>
        </p:nvSpPr>
        <p:spPr>
          <a:xfrm>
            <a:off x="10444824" y="306773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94" name="object 25094"/>
          <p:cNvSpPr/>
          <p:nvPr/>
        </p:nvSpPr>
        <p:spPr>
          <a:xfrm>
            <a:off x="10431794" y="294487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95" name="object 25095"/>
          <p:cNvSpPr/>
          <p:nvPr/>
        </p:nvSpPr>
        <p:spPr>
          <a:xfrm>
            <a:off x="10432725" y="30686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0"/>
                </a:moveTo>
                <a:lnTo>
                  <a:pt x="0" y="1861"/>
                </a:lnTo>
              </a:path>
              <a:path w="1904" h="1905">
                <a:moveTo>
                  <a:pt x="1861" y="1861"/>
                </a:moveTo>
                <a:lnTo>
                  <a:pt x="18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96" name="object 25096"/>
          <p:cNvSpPr/>
          <p:nvPr/>
        </p:nvSpPr>
        <p:spPr>
          <a:xfrm>
            <a:off x="10433655" y="294487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0" y="930"/>
                </a:moveTo>
                <a:lnTo>
                  <a:pt x="273" y="272"/>
                </a:lnTo>
                <a:lnTo>
                  <a:pt x="931" y="0"/>
                </a:lnTo>
                <a:lnTo>
                  <a:pt x="1589" y="272"/>
                </a:lnTo>
                <a:lnTo>
                  <a:pt x="1861" y="930"/>
                </a:lnTo>
                <a:lnTo>
                  <a:pt x="1589" y="1588"/>
                </a:lnTo>
                <a:lnTo>
                  <a:pt x="931" y="1861"/>
                </a:lnTo>
                <a:lnTo>
                  <a:pt x="273" y="1588"/>
                </a:lnTo>
                <a:lnTo>
                  <a:pt x="0" y="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97" name="object 25097"/>
          <p:cNvSpPr/>
          <p:nvPr/>
        </p:nvSpPr>
        <p:spPr>
          <a:xfrm>
            <a:off x="10311728" y="2945808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0"/>
                </a:moveTo>
                <a:lnTo>
                  <a:pt x="0" y="1228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98" name="object 25098"/>
          <p:cNvSpPr/>
          <p:nvPr/>
        </p:nvSpPr>
        <p:spPr>
          <a:xfrm>
            <a:off x="10419695" y="2947670"/>
            <a:ext cx="0" cy="119380"/>
          </a:xfrm>
          <a:custGeom>
            <a:avLst/>
            <a:gdLst/>
            <a:ahLst/>
            <a:cxnLst/>
            <a:rect l="l" t="t" r="r" b="b"/>
            <a:pathLst>
              <a:path h="119380">
                <a:moveTo>
                  <a:pt x="0" y="11913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099" name="object 25099"/>
          <p:cNvGrpSpPr/>
          <p:nvPr/>
        </p:nvGrpSpPr>
        <p:grpSpPr>
          <a:xfrm>
            <a:off x="10310796" y="2944877"/>
            <a:ext cx="3175" cy="1905"/>
            <a:chOff x="10310796" y="2944877"/>
            <a:chExt cx="3175" cy="1905"/>
          </a:xfrm>
        </p:grpSpPr>
        <p:sp>
          <p:nvSpPr>
            <p:cNvPr id="25100" name="object 25100"/>
            <p:cNvSpPr/>
            <p:nvPr/>
          </p:nvSpPr>
          <p:spPr>
            <a:xfrm>
              <a:off x="10310796" y="2944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01" name="object 25101"/>
            <p:cNvSpPr/>
            <p:nvPr/>
          </p:nvSpPr>
          <p:spPr>
            <a:xfrm>
              <a:off x="10311728" y="294580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02" name="object 25102"/>
            <p:cNvSpPr/>
            <p:nvPr/>
          </p:nvSpPr>
          <p:spPr>
            <a:xfrm>
              <a:off x="10311727" y="29448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03" name="object 25103"/>
            <p:cNvSpPr/>
            <p:nvPr/>
          </p:nvSpPr>
          <p:spPr>
            <a:xfrm>
              <a:off x="10312658" y="294580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104" name="object 25104"/>
          <p:cNvGrpSpPr/>
          <p:nvPr/>
        </p:nvGrpSpPr>
        <p:grpSpPr>
          <a:xfrm>
            <a:off x="10310796" y="3067736"/>
            <a:ext cx="3175" cy="1905"/>
            <a:chOff x="10310796" y="3067736"/>
            <a:chExt cx="3175" cy="1905"/>
          </a:xfrm>
        </p:grpSpPr>
        <p:sp>
          <p:nvSpPr>
            <p:cNvPr id="25105" name="object 25105"/>
            <p:cNvSpPr/>
            <p:nvPr/>
          </p:nvSpPr>
          <p:spPr>
            <a:xfrm>
              <a:off x="10312658" y="306866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06" name="object 25106"/>
            <p:cNvSpPr/>
            <p:nvPr/>
          </p:nvSpPr>
          <p:spPr>
            <a:xfrm>
              <a:off x="10311727" y="30677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07" name="object 25107"/>
            <p:cNvSpPr/>
            <p:nvPr/>
          </p:nvSpPr>
          <p:spPr>
            <a:xfrm>
              <a:off x="10311728" y="306866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08" name="object 25108"/>
            <p:cNvSpPr/>
            <p:nvPr/>
          </p:nvSpPr>
          <p:spPr>
            <a:xfrm>
              <a:off x="10310796" y="30677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109" name="object 25109"/>
          <p:cNvSpPr/>
          <p:nvPr/>
        </p:nvSpPr>
        <p:spPr>
          <a:xfrm>
            <a:off x="10407594" y="2939293"/>
            <a:ext cx="49530" cy="6985"/>
          </a:xfrm>
          <a:custGeom>
            <a:avLst/>
            <a:gdLst/>
            <a:ahLst/>
            <a:cxnLst/>
            <a:rect l="l" t="t" r="r" b="b"/>
            <a:pathLst>
              <a:path w="49529" h="6985">
                <a:moveTo>
                  <a:pt x="47468" y="6515"/>
                </a:moveTo>
                <a:lnTo>
                  <a:pt x="48398" y="5584"/>
                </a:lnTo>
              </a:path>
              <a:path w="49529" h="6985">
                <a:moveTo>
                  <a:pt x="48398" y="5584"/>
                </a:moveTo>
                <a:lnTo>
                  <a:pt x="49329" y="4653"/>
                </a:lnTo>
              </a:path>
              <a:path w="49529" h="6985">
                <a:moveTo>
                  <a:pt x="49329" y="4653"/>
                </a:moveTo>
                <a:lnTo>
                  <a:pt x="48398" y="2792"/>
                </a:lnTo>
              </a:path>
              <a:path w="49529" h="6985">
                <a:moveTo>
                  <a:pt x="48398" y="2792"/>
                </a:moveTo>
                <a:lnTo>
                  <a:pt x="46537" y="2792"/>
                </a:lnTo>
              </a:path>
              <a:path w="49529" h="6985">
                <a:moveTo>
                  <a:pt x="12099" y="0"/>
                </a:moveTo>
                <a:lnTo>
                  <a:pt x="7445" y="0"/>
                </a:lnTo>
              </a:path>
              <a:path w="49529" h="6985">
                <a:moveTo>
                  <a:pt x="7445" y="0"/>
                </a:moveTo>
                <a:lnTo>
                  <a:pt x="930" y="0"/>
                </a:lnTo>
              </a:path>
              <a:path w="49529" h="6985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110" name="object 25110"/>
          <p:cNvGrpSpPr/>
          <p:nvPr/>
        </p:nvGrpSpPr>
        <p:grpSpPr>
          <a:xfrm>
            <a:off x="10312658" y="2938362"/>
            <a:ext cx="109220" cy="11430"/>
            <a:chOff x="10312658" y="2938362"/>
            <a:chExt cx="109220" cy="11430"/>
          </a:xfrm>
        </p:grpSpPr>
        <p:sp>
          <p:nvSpPr>
            <p:cNvPr id="25111" name="object 25111"/>
            <p:cNvSpPr/>
            <p:nvPr/>
          </p:nvSpPr>
          <p:spPr>
            <a:xfrm>
              <a:off x="10314520" y="2939293"/>
              <a:ext cx="105410" cy="9525"/>
            </a:xfrm>
            <a:custGeom>
              <a:avLst/>
              <a:gdLst/>
              <a:ahLst/>
              <a:cxnLst/>
              <a:rect l="l" t="t" r="r" b="b"/>
              <a:pathLst>
                <a:path w="105409" h="9525">
                  <a:moveTo>
                    <a:pt x="93074" y="9307"/>
                  </a:moveTo>
                  <a:lnTo>
                    <a:pt x="99589" y="9307"/>
                  </a:lnTo>
                </a:path>
                <a:path w="105409" h="9525">
                  <a:moveTo>
                    <a:pt x="99589" y="9307"/>
                  </a:moveTo>
                  <a:lnTo>
                    <a:pt x="104243" y="9307"/>
                  </a:lnTo>
                </a:path>
                <a:path w="105409" h="9525">
                  <a:moveTo>
                    <a:pt x="104243" y="9307"/>
                  </a:moveTo>
                  <a:lnTo>
                    <a:pt x="105174" y="9307"/>
                  </a:lnTo>
                </a:path>
                <a:path w="105409" h="9525">
                  <a:moveTo>
                    <a:pt x="93074" y="0"/>
                  </a:moveTo>
                  <a:lnTo>
                    <a:pt x="13030" y="0"/>
                  </a:lnTo>
                </a:path>
                <a:path w="105409" h="9525">
                  <a:moveTo>
                    <a:pt x="13030" y="9307"/>
                  </a:moveTo>
                  <a:lnTo>
                    <a:pt x="93074" y="9307"/>
                  </a:lnTo>
                </a:path>
                <a:path w="105409" h="9525">
                  <a:moveTo>
                    <a:pt x="13030" y="0"/>
                  </a:moveTo>
                  <a:lnTo>
                    <a:pt x="6515" y="0"/>
                  </a:lnTo>
                </a:path>
                <a:path w="105409" h="9525">
                  <a:moveTo>
                    <a:pt x="6515" y="0"/>
                  </a:moveTo>
                  <a:lnTo>
                    <a:pt x="930" y="0"/>
                  </a:lnTo>
                </a:path>
                <a:path w="105409" h="9525">
                  <a:moveTo>
                    <a:pt x="930" y="0"/>
                  </a:moveTo>
                  <a:lnTo>
                    <a:pt x="0" y="0"/>
                  </a:lnTo>
                </a:path>
                <a:path w="105409" h="9525">
                  <a:moveTo>
                    <a:pt x="0" y="9307"/>
                  </a:moveTo>
                  <a:lnTo>
                    <a:pt x="4653" y="9307"/>
                  </a:lnTo>
                </a:path>
                <a:path w="105409" h="9525">
                  <a:moveTo>
                    <a:pt x="4653" y="9307"/>
                  </a:moveTo>
                  <a:lnTo>
                    <a:pt x="10238" y="9307"/>
                  </a:lnTo>
                </a:path>
                <a:path w="105409" h="9525">
                  <a:moveTo>
                    <a:pt x="10238" y="9307"/>
                  </a:moveTo>
                  <a:lnTo>
                    <a:pt x="13030" y="93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12" name="object 25112"/>
            <p:cNvSpPr/>
            <p:nvPr/>
          </p:nvSpPr>
          <p:spPr>
            <a:xfrm>
              <a:off x="10418762" y="2938364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177" y="1409"/>
                  </a:lnTo>
                  <a:lnTo>
                    <a:pt x="0" y="1866"/>
                  </a:lnTo>
                  <a:lnTo>
                    <a:pt x="266" y="2527"/>
                  </a:lnTo>
                  <a:lnTo>
                    <a:pt x="927" y="2794"/>
                  </a:lnTo>
                  <a:lnTo>
                    <a:pt x="1587" y="2527"/>
                  </a:lnTo>
                  <a:lnTo>
                    <a:pt x="1854" y="1866"/>
                  </a:lnTo>
                  <a:lnTo>
                    <a:pt x="1663" y="1409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13" name="object 25113"/>
            <p:cNvSpPr/>
            <p:nvPr/>
          </p:nvSpPr>
          <p:spPr>
            <a:xfrm>
              <a:off x="10419694" y="2940224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19">
                  <a:moveTo>
                    <a:pt x="0" y="0"/>
                  </a:moveTo>
                  <a:lnTo>
                    <a:pt x="930" y="3722"/>
                  </a:lnTo>
                </a:path>
                <a:path w="1270" h="7619">
                  <a:moveTo>
                    <a:pt x="93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14" name="object 25114"/>
            <p:cNvSpPr/>
            <p:nvPr/>
          </p:nvSpPr>
          <p:spPr>
            <a:xfrm>
              <a:off x="10418762" y="2946746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177" y="1397"/>
                  </a:lnTo>
                  <a:lnTo>
                    <a:pt x="0" y="1854"/>
                  </a:lnTo>
                  <a:lnTo>
                    <a:pt x="266" y="2514"/>
                  </a:lnTo>
                  <a:lnTo>
                    <a:pt x="927" y="2794"/>
                  </a:lnTo>
                  <a:lnTo>
                    <a:pt x="1587" y="2514"/>
                  </a:lnTo>
                  <a:lnTo>
                    <a:pt x="1854" y="1854"/>
                  </a:lnTo>
                  <a:lnTo>
                    <a:pt x="1663" y="139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15" name="object 25115"/>
            <p:cNvSpPr/>
            <p:nvPr/>
          </p:nvSpPr>
          <p:spPr>
            <a:xfrm>
              <a:off x="10314520" y="29486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16" name="object 25116"/>
            <p:cNvSpPr/>
            <p:nvPr/>
          </p:nvSpPr>
          <p:spPr>
            <a:xfrm>
              <a:off x="10313581" y="2946746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190" y="1397"/>
                  </a:lnTo>
                  <a:lnTo>
                    <a:pt x="0" y="1854"/>
                  </a:lnTo>
                  <a:lnTo>
                    <a:pt x="279" y="2514"/>
                  </a:lnTo>
                  <a:lnTo>
                    <a:pt x="927" y="2794"/>
                  </a:lnTo>
                  <a:lnTo>
                    <a:pt x="1587" y="2514"/>
                  </a:lnTo>
                  <a:lnTo>
                    <a:pt x="1866" y="1854"/>
                  </a:lnTo>
                  <a:lnTo>
                    <a:pt x="1663" y="1409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17" name="object 25117"/>
            <p:cNvSpPr/>
            <p:nvPr/>
          </p:nvSpPr>
          <p:spPr>
            <a:xfrm>
              <a:off x="10313589" y="2940224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19">
                  <a:moveTo>
                    <a:pt x="930" y="7445"/>
                  </a:moveTo>
                  <a:lnTo>
                    <a:pt x="0" y="3722"/>
                  </a:lnTo>
                </a:path>
                <a:path w="1270" h="7619">
                  <a:moveTo>
                    <a:pt x="0" y="3722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18" name="object 25118"/>
            <p:cNvSpPr/>
            <p:nvPr/>
          </p:nvSpPr>
          <p:spPr>
            <a:xfrm>
              <a:off x="10313581" y="2938364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190" y="1409"/>
                  </a:lnTo>
                  <a:lnTo>
                    <a:pt x="0" y="1866"/>
                  </a:lnTo>
                  <a:lnTo>
                    <a:pt x="279" y="2527"/>
                  </a:lnTo>
                  <a:lnTo>
                    <a:pt x="927" y="2794"/>
                  </a:lnTo>
                  <a:lnTo>
                    <a:pt x="1587" y="2527"/>
                  </a:lnTo>
                  <a:lnTo>
                    <a:pt x="1866" y="1866"/>
                  </a:lnTo>
                  <a:lnTo>
                    <a:pt x="1663" y="1422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19" name="object 25119"/>
            <p:cNvSpPr/>
            <p:nvPr/>
          </p:nvSpPr>
          <p:spPr>
            <a:xfrm>
              <a:off x="10314520" y="29392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120" name="object 25120"/>
          <p:cNvGrpSpPr/>
          <p:nvPr/>
        </p:nvGrpSpPr>
        <p:grpSpPr>
          <a:xfrm>
            <a:off x="10312658" y="3319968"/>
            <a:ext cx="145415" cy="10795"/>
            <a:chOff x="10312658" y="3319968"/>
            <a:chExt cx="145415" cy="10795"/>
          </a:xfrm>
        </p:grpSpPr>
        <p:sp>
          <p:nvSpPr>
            <p:cNvPr id="25121" name="object 25121"/>
            <p:cNvSpPr/>
            <p:nvPr/>
          </p:nvSpPr>
          <p:spPr>
            <a:xfrm>
              <a:off x="10314520" y="3320899"/>
              <a:ext cx="142875" cy="8890"/>
            </a:xfrm>
            <a:custGeom>
              <a:avLst/>
              <a:gdLst/>
              <a:ahLst/>
              <a:cxnLst/>
              <a:rect l="l" t="t" r="r" b="b"/>
              <a:pathLst>
                <a:path w="142875" h="8889">
                  <a:moveTo>
                    <a:pt x="142404" y="4653"/>
                  </a:moveTo>
                  <a:lnTo>
                    <a:pt x="141473" y="2792"/>
                  </a:lnTo>
                </a:path>
                <a:path w="142875" h="8889">
                  <a:moveTo>
                    <a:pt x="141473" y="2792"/>
                  </a:moveTo>
                  <a:lnTo>
                    <a:pt x="139611" y="2792"/>
                  </a:lnTo>
                </a:path>
                <a:path w="142875" h="8889">
                  <a:moveTo>
                    <a:pt x="140542" y="6515"/>
                  </a:moveTo>
                  <a:lnTo>
                    <a:pt x="141473" y="5584"/>
                  </a:lnTo>
                </a:path>
                <a:path w="142875" h="8889">
                  <a:moveTo>
                    <a:pt x="141473" y="5584"/>
                  </a:moveTo>
                  <a:lnTo>
                    <a:pt x="142404" y="4653"/>
                  </a:lnTo>
                </a:path>
                <a:path w="142875" h="8889">
                  <a:moveTo>
                    <a:pt x="93074" y="8376"/>
                  </a:moveTo>
                  <a:lnTo>
                    <a:pt x="99589" y="8376"/>
                  </a:lnTo>
                </a:path>
                <a:path w="142875" h="8889">
                  <a:moveTo>
                    <a:pt x="99589" y="8376"/>
                  </a:moveTo>
                  <a:lnTo>
                    <a:pt x="104243" y="8376"/>
                  </a:lnTo>
                </a:path>
                <a:path w="142875" h="8889">
                  <a:moveTo>
                    <a:pt x="104243" y="8376"/>
                  </a:moveTo>
                  <a:lnTo>
                    <a:pt x="105174" y="8376"/>
                  </a:lnTo>
                </a:path>
                <a:path w="142875" h="8889">
                  <a:moveTo>
                    <a:pt x="105174" y="0"/>
                  </a:moveTo>
                  <a:lnTo>
                    <a:pt x="100520" y="0"/>
                  </a:lnTo>
                </a:path>
                <a:path w="142875" h="8889">
                  <a:moveTo>
                    <a:pt x="100520" y="0"/>
                  </a:moveTo>
                  <a:lnTo>
                    <a:pt x="94005" y="0"/>
                  </a:lnTo>
                </a:path>
                <a:path w="142875" h="8889">
                  <a:moveTo>
                    <a:pt x="94005" y="0"/>
                  </a:moveTo>
                  <a:lnTo>
                    <a:pt x="93074" y="0"/>
                  </a:lnTo>
                </a:path>
                <a:path w="142875" h="8889">
                  <a:moveTo>
                    <a:pt x="13030" y="8376"/>
                  </a:moveTo>
                  <a:lnTo>
                    <a:pt x="93074" y="8376"/>
                  </a:lnTo>
                </a:path>
                <a:path w="142875" h="8889">
                  <a:moveTo>
                    <a:pt x="93074" y="0"/>
                  </a:moveTo>
                  <a:lnTo>
                    <a:pt x="13030" y="0"/>
                  </a:lnTo>
                </a:path>
                <a:path w="142875" h="8889">
                  <a:moveTo>
                    <a:pt x="0" y="8376"/>
                  </a:moveTo>
                  <a:lnTo>
                    <a:pt x="4653" y="8376"/>
                  </a:lnTo>
                </a:path>
                <a:path w="142875" h="8889">
                  <a:moveTo>
                    <a:pt x="4653" y="8376"/>
                  </a:moveTo>
                  <a:lnTo>
                    <a:pt x="10238" y="8376"/>
                  </a:lnTo>
                </a:path>
                <a:path w="142875" h="8889">
                  <a:moveTo>
                    <a:pt x="10238" y="8376"/>
                  </a:moveTo>
                  <a:lnTo>
                    <a:pt x="13030" y="8376"/>
                  </a:lnTo>
                </a:path>
                <a:path w="142875" h="8889">
                  <a:moveTo>
                    <a:pt x="13030" y="0"/>
                  </a:moveTo>
                  <a:lnTo>
                    <a:pt x="6515" y="0"/>
                  </a:lnTo>
                </a:path>
                <a:path w="142875" h="8889">
                  <a:moveTo>
                    <a:pt x="6515" y="0"/>
                  </a:moveTo>
                  <a:lnTo>
                    <a:pt x="930" y="0"/>
                  </a:lnTo>
                </a:path>
                <a:path w="142875" h="888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22" name="object 25122"/>
            <p:cNvSpPr/>
            <p:nvPr/>
          </p:nvSpPr>
          <p:spPr>
            <a:xfrm>
              <a:off x="10418762" y="33199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23" name="object 25123"/>
            <p:cNvSpPr/>
            <p:nvPr/>
          </p:nvSpPr>
          <p:spPr>
            <a:xfrm>
              <a:off x="10419694" y="3320899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0" y="0"/>
                  </a:moveTo>
                  <a:lnTo>
                    <a:pt x="0" y="930"/>
                  </a:lnTo>
                </a:path>
                <a:path w="1270" h="8889">
                  <a:moveTo>
                    <a:pt x="0" y="930"/>
                  </a:moveTo>
                  <a:lnTo>
                    <a:pt x="930" y="4653"/>
                  </a:lnTo>
                </a:path>
                <a:path w="1270" h="8889">
                  <a:moveTo>
                    <a:pt x="930" y="4653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24" name="object 25124"/>
            <p:cNvSpPr/>
            <p:nvPr/>
          </p:nvSpPr>
          <p:spPr>
            <a:xfrm>
              <a:off x="10418762" y="33283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25" name="object 25125"/>
            <p:cNvSpPr/>
            <p:nvPr/>
          </p:nvSpPr>
          <p:spPr>
            <a:xfrm>
              <a:off x="10314520" y="332927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26" name="object 25126"/>
            <p:cNvSpPr/>
            <p:nvPr/>
          </p:nvSpPr>
          <p:spPr>
            <a:xfrm>
              <a:off x="10313581" y="33283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27" name="object 25127"/>
            <p:cNvSpPr/>
            <p:nvPr/>
          </p:nvSpPr>
          <p:spPr>
            <a:xfrm>
              <a:off x="10313589" y="3320899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930" y="8376"/>
                  </a:moveTo>
                  <a:lnTo>
                    <a:pt x="0" y="4653"/>
                  </a:lnTo>
                </a:path>
                <a:path w="1270" h="8889">
                  <a:moveTo>
                    <a:pt x="0" y="4653"/>
                  </a:moveTo>
                  <a:lnTo>
                    <a:pt x="930" y="930"/>
                  </a:lnTo>
                </a:path>
                <a:path w="1270" h="8889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28" name="object 25128"/>
            <p:cNvSpPr/>
            <p:nvPr/>
          </p:nvSpPr>
          <p:spPr>
            <a:xfrm>
              <a:off x="10313581" y="33199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29" name="object 25129"/>
            <p:cNvSpPr/>
            <p:nvPr/>
          </p:nvSpPr>
          <p:spPr>
            <a:xfrm>
              <a:off x="10314520" y="3320899"/>
              <a:ext cx="140970" cy="6985"/>
            </a:xfrm>
            <a:custGeom>
              <a:avLst/>
              <a:gdLst/>
              <a:ahLst/>
              <a:cxnLst/>
              <a:rect l="l" t="t" r="r" b="b"/>
              <a:pathLst>
                <a:path w="140970" h="6985">
                  <a:moveTo>
                    <a:pt x="0" y="0"/>
                  </a:moveTo>
                  <a:lnTo>
                    <a:pt x="930" y="0"/>
                  </a:lnTo>
                </a:path>
                <a:path w="140970" h="6985">
                  <a:moveTo>
                    <a:pt x="140542" y="2792"/>
                  </a:moveTo>
                  <a:lnTo>
                    <a:pt x="106104" y="2792"/>
                  </a:lnTo>
                </a:path>
                <a:path w="140970" h="6985">
                  <a:moveTo>
                    <a:pt x="104243" y="2792"/>
                  </a:moveTo>
                  <a:lnTo>
                    <a:pt x="103312" y="2792"/>
                  </a:lnTo>
                </a:path>
                <a:path w="140970" h="6985">
                  <a:moveTo>
                    <a:pt x="103312" y="6515"/>
                  </a:moveTo>
                  <a:lnTo>
                    <a:pt x="104243" y="6515"/>
                  </a:lnTo>
                </a:path>
                <a:path w="140970" h="6985">
                  <a:moveTo>
                    <a:pt x="106104" y="6515"/>
                  </a:moveTo>
                  <a:lnTo>
                    <a:pt x="140542" y="6515"/>
                  </a:lnTo>
                </a:path>
                <a:path w="140970" h="6985">
                  <a:moveTo>
                    <a:pt x="103312" y="2792"/>
                  </a:moveTo>
                  <a:lnTo>
                    <a:pt x="101451" y="2792"/>
                  </a:lnTo>
                </a:path>
                <a:path w="140970" h="6985">
                  <a:moveTo>
                    <a:pt x="102381" y="6515"/>
                  </a:moveTo>
                  <a:lnTo>
                    <a:pt x="103312" y="651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30" name="object 25130"/>
            <p:cNvSpPr/>
            <p:nvPr/>
          </p:nvSpPr>
          <p:spPr>
            <a:xfrm>
              <a:off x="10455993" y="33246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31" name="object 25131"/>
            <p:cNvSpPr/>
            <p:nvPr/>
          </p:nvSpPr>
          <p:spPr>
            <a:xfrm>
              <a:off x="10455993" y="332555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32" name="object 25132"/>
            <p:cNvSpPr/>
            <p:nvPr/>
          </p:nvSpPr>
          <p:spPr>
            <a:xfrm>
              <a:off x="10455059" y="33255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33" name="object 25133"/>
            <p:cNvSpPr/>
            <p:nvPr/>
          </p:nvSpPr>
          <p:spPr>
            <a:xfrm>
              <a:off x="10455062" y="332648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34" name="object 25134"/>
            <p:cNvSpPr/>
            <p:nvPr/>
          </p:nvSpPr>
          <p:spPr>
            <a:xfrm>
              <a:off x="10454132" y="3322768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54" y="4648"/>
                  </a:moveTo>
                  <a:lnTo>
                    <a:pt x="1587" y="3987"/>
                  </a:lnTo>
                  <a:lnTo>
                    <a:pt x="927" y="3721"/>
                  </a:lnTo>
                  <a:lnTo>
                    <a:pt x="266" y="3987"/>
                  </a:lnTo>
                  <a:lnTo>
                    <a:pt x="0" y="4648"/>
                  </a:lnTo>
                  <a:lnTo>
                    <a:pt x="266" y="5308"/>
                  </a:lnTo>
                  <a:lnTo>
                    <a:pt x="927" y="5588"/>
                  </a:lnTo>
                  <a:lnTo>
                    <a:pt x="1587" y="5308"/>
                  </a:lnTo>
                  <a:lnTo>
                    <a:pt x="1854" y="4648"/>
                  </a:lnTo>
                  <a:close/>
                </a:path>
                <a:path w="1904" h="571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35" name="object 25135"/>
            <p:cNvSpPr/>
            <p:nvPr/>
          </p:nvSpPr>
          <p:spPr>
            <a:xfrm>
              <a:off x="10455062" y="332369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36" name="object 25136"/>
            <p:cNvSpPr/>
            <p:nvPr/>
          </p:nvSpPr>
          <p:spPr>
            <a:xfrm>
              <a:off x="10455062" y="33227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37" name="object 25137"/>
            <p:cNvSpPr/>
            <p:nvPr/>
          </p:nvSpPr>
          <p:spPr>
            <a:xfrm>
              <a:off x="10455993" y="3323691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0" y="0"/>
                  </a:moveTo>
                  <a:lnTo>
                    <a:pt x="0" y="930"/>
                  </a:lnTo>
                </a:path>
                <a:path w="1270" h="1904">
                  <a:moveTo>
                    <a:pt x="0" y="930"/>
                  </a:moveTo>
                  <a:lnTo>
                    <a:pt x="930" y="930"/>
                  </a:lnTo>
                </a:path>
                <a:path w="1270" h="1904">
                  <a:moveTo>
                    <a:pt x="930" y="930"/>
                  </a:moveTo>
                  <a:lnTo>
                    <a:pt x="930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138" name="object 25138"/>
          <p:cNvSpPr/>
          <p:nvPr/>
        </p:nvSpPr>
        <p:spPr>
          <a:xfrm>
            <a:off x="10432725" y="3198971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39" name="object 25139"/>
          <p:cNvSpPr/>
          <p:nvPr/>
        </p:nvSpPr>
        <p:spPr>
          <a:xfrm>
            <a:off x="10432725" y="332276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0" y="1861"/>
                </a:lnTo>
              </a:path>
              <a:path w="1904" h="1904">
                <a:moveTo>
                  <a:pt x="1861" y="1861"/>
                </a:moveTo>
                <a:lnTo>
                  <a:pt x="18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40" name="object 25140"/>
          <p:cNvSpPr/>
          <p:nvPr/>
        </p:nvSpPr>
        <p:spPr>
          <a:xfrm>
            <a:off x="10434587" y="3198971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41" name="object 25141"/>
          <p:cNvSpPr/>
          <p:nvPr/>
        </p:nvSpPr>
        <p:spPr>
          <a:xfrm>
            <a:off x="10311728" y="3199902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0"/>
                </a:moveTo>
                <a:lnTo>
                  <a:pt x="0" y="1228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42" name="object 25142"/>
          <p:cNvSpPr/>
          <p:nvPr/>
        </p:nvSpPr>
        <p:spPr>
          <a:xfrm>
            <a:off x="10419695" y="3201763"/>
            <a:ext cx="0" cy="120650"/>
          </a:xfrm>
          <a:custGeom>
            <a:avLst/>
            <a:gdLst/>
            <a:ahLst/>
            <a:cxnLst/>
            <a:rect l="l" t="t" r="r" b="b"/>
            <a:pathLst>
              <a:path h="120650">
                <a:moveTo>
                  <a:pt x="0" y="12006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143" name="object 25143"/>
          <p:cNvGrpSpPr/>
          <p:nvPr/>
        </p:nvGrpSpPr>
        <p:grpSpPr>
          <a:xfrm>
            <a:off x="10310796" y="3198971"/>
            <a:ext cx="3175" cy="1905"/>
            <a:chOff x="10310796" y="3198971"/>
            <a:chExt cx="3175" cy="1905"/>
          </a:xfrm>
        </p:grpSpPr>
        <p:sp>
          <p:nvSpPr>
            <p:cNvPr id="25144" name="object 25144"/>
            <p:cNvSpPr/>
            <p:nvPr/>
          </p:nvSpPr>
          <p:spPr>
            <a:xfrm>
              <a:off x="10310796" y="319897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45" name="object 25145"/>
            <p:cNvSpPr/>
            <p:nvPr/>
          </p:nvSpPr>
          <p:spPr>
            <a:xfrm>
              <a:off x="10311728" y="319990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46" name="object 25146"/>
            <p:cNvSpPr/>
            <p:nvPr/>
          </p:nvSpPr>
          <p:spPr>
            <a:xfrm>
              <a:off x="10311727" y="31989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47" name="object 25147"/>
            <p:cNvSpPr/>
            <p:nvPr/>
          </p:nvSpPr>
          <p:spPr>
            <a:xfrm>
              <a:off x="10312658" y="319990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148" name="object 25148"/>
          <p:cNvGrpSpPr/>
          <p:nvPr/>
        </p:nvGrpSpPr>
        <p:grpSpPr>
          <a:xfrm>
            <a:off x="10310796" y="3321829"/>
            <a:ext cx="3175" cy="1905"/>
            <a:chOff x="10310796" y="3321829"/>
            <a:chExt cx="3175" cy="1905"/>
          </a:xfrm>
        </p:grpSpPr>
        <p:sp>
          <p:nvSpPr>
            <p:cNvPr id="25149" name="object 25149"/>
            <p:cNvSpPr/>
            <p:nvPr/>
          </p:nvSpPr>
          <p:spPr>
            <a:xfrm>
              <a:off x="10312658" y="332276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50" name="object 25150"/>
            <p:cNvSpPr/>
            <p:nvPr/>
          </p:nvSpPr>
          <p:spPr>
            <a:xfrm>
              <a:off x="10311727" y="33218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51" name="object 25151"/>
            <p:cNvSpPr/>
            <p:nvPr/>
          </p:nvSpPr>
          <p:spPr>
            <a:xfrm>
              <a:off x="10311728" y="332276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52" name="object 25152"/>
            <p:cNvSpPr/>
            <p:nvPr/>
          </p:nvSpPr>
          <p:spPr>
            <a:xfrm>
              <a:off x="10310796" y="33218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153" name="object 25153"/>
          <p:cNvSpPr/>
          <p:nvPr/>
        </p:nvSpPr>
        <p:spPr>
          <a:xfrm>
            <a:off x="10454132" y="3068667"/>
            <a:ext cx="3175" cy="5080"/>
          </a:xfrm>
          <a:custGeom>
            <a:avLst/>
            <a:gdLst/>
            <a:ahLst/>
            <a:cxnLst/>
            <a:rect l="l" t="t" r="r" b="b"/>
            <a:pathLst>
              <a:path w="3175" h="5080">
                <a:moveTo>
                  <a:pt x="930" y="4653"/>
                </a:moveTo>
                <a:lnTo>
                  <a:pt x="1861" y="3722"/>
                </a:lnTo>
              </a:path>
              <a:path w="3175" h="5080">
                <a:moveTo>
                  <a:pt x="1861" y="3722"/>
                </a:moveTo>
                <a:lnTo>
                  <a:pt x="2792" y="2792"/>
                </a:lnTo>
              </a:path>
              <a:path w="3175" h="5080">
                <a:moveTo>
                  <a:pt x="2792" y="2792"/>
                </a:moveTo>
                <a:lnTo>
                  <a:pt x="1861" y="930"/>
                </a:lnTo>
              </a:path>
              <a:path w="3175" h="5080">
                <a:moveTo>
                  <a:pt x="1861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154" name="object 25154"/>
          <p:cNvGrpSpPr/>
          <p:nvPr/>
        </p:nvGrpSpPr>
        <p:grpSpPr>
          <a:xfrm>
            <a:off x="10312658" y="3065874"/>
            <a:ext cx="142875" cy="10795"/>
            <a:chOff x="10312658" y="3065874"/>
            <a:chExt cx="142875" cy="10795"/>
          </a:xfrm>
        </p:grpSpPr>
        <p:sp>
          <p:nvSpPr>
            <p:cNvPr id="25155" name="object 25155"/>
            <p:cNvSpPr/>
            <p:nvPr/>
          </p:nvSpPr>
          <p:spPr>
            <a:xfrm>
              <a:off x="10314520" y="3066805"/>
              <a:ext cx="105410" cy="8890"/>
            </a:xfrm>
            <a:custGeom>
              <a:avLst/>
              <a:gdLst/>
              <a:ahLst/>
              <a:cxnLst/>
              <a:rect l="l" t="t" r="r" b="b"/>
              <a:pathLst>
                <a:path w="105409" h="8889">
                  <a:moveTo>
                    <a:pt x="105174" y="0"/>
                  </a:moveTo>
                  <a:lnTo>
                    <a:pt x="100520" y="0"/>
                  </a:lnTo>
                </a:path>
                <a:path w="105409" h="8889">
                  <a:moveTo>
                    <a:pt x="100520" y="0"/>
                  </a:moveTo>
                  <a:lnTo>
                    <a:pt x="94005" y="0"/>
                  </a:lnTo>
                </a:path>
                <a:path w="105409" h="8889">
                  <a:moveTo>
                    <a:pt x="94005" y="0"/>
                  </a:moveTo>
                  <a:lnTo>
                    <a:pt x="93074" y="0"/>
                  </a:lnTo>
                </a:path>
                <a:path w="105409" h="8889">
                  <a:moveTo>
                    <a:pt x="93074" y="8376"/>
                  </a:moveTo>
                  <a:lnTo>
                    <a:pt x="99589" y="8376"/>
                  </a:lnTo>
                </a:path>
                <a:path w="105409" h="8889">
                  <a:moveTo>
                    <a:pt x="99589" y="8376"/>
                  </a:moveTo>
                  <a:lnTo>
                    <a:pt x="104243" y="8376"/>
                  </a:lnTo>
                </a:path>
                <a:path w="105409" h="8889">
                  <a:moveTo>
                    <a:pt x="104243" y="8376"/>
                  </a:moveTo>
                  <a:lnTo>
                    <a:pt x="105174" y="8376"/>
                  </a:lnTo>
                </a:path>
                <a:path w="105409" h="8889">
                  <a:moveTo>
                    <a:pt x="93074" y="0"/>
                  </a:moveTo>
                  <a:lnTo>
                    <a:pt x="13030" y="0"/>
                  </a:lnTo>
                </a:path>
                <a:path w="105409" h="8889">
                  <a:moveTo>
                    <a:pt x="13030" y="8376"/>
                  </a:moveTo>
                  <a:lnTo>
                    <a:pt x="93074" y="8376"/>
                  </a:lnTo>
                </a:path>
                <a:path w="105409" h="8889">
                  <a:moveTo>
                    <a:pt x="13030" y="0"/>
                  </a:moveTo>
                  <a:lnTo>
                    <a:pt x="6515" y="0"/>
                  </a:lnTo>
                </a:path>
                <a:path w="105409" h="8889">
                  <a:moveTo>
                    <a:pt x="6515" y="0"/>
                  </a:moveTo>
                  <a:lnTo>
                    <a:pt x="930" y="0"/>
                  </a:lnTo>
                </a:path>
                <a:path w="105409" h="8889">
                  <a:moveTo>
                    <a:pt x="930" y="0"/>
                  </a:moveTo>
                  <a:lnTo>
                    <a:pt x="0" y="0"/>
                  </a:lnTo>
                </a:path>
                <a:path w="105409" h="8889">
                  <a:moveTo>
                    <a:pt x="0" y="8376"/>
                  </a:moveTo>
                  <a:lnTo>
                    <a:pt x="4653" y="8376"/>
                  </a:lnTo>
                </a:path>
                <a:path w="105409" h="8889">
                  <a:moveTo>
                    <a:pt x="4653" y="8376"/>
                  </a:moveTo>
                  <a:lnTo>
                    <a:pt x="10238" y="8376"/>
                  </a:lnTo>
                </a:path>
                <a:path w="105409" h="8889">
                  <a:moveTo>
                    <a:pt x="10238" y="8376"/>
                  </a:moveTo>
                  <a:lnTo>
                    <a:pt x="1303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56" name="object 25156"/>
            <p:cNvSpPr/>
            <p:nvPr/>
          </p:nvSpPr>
          <p:spPr>
            <a:xfrm>
              <a:off x="10418762" y="30658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57" name="object 25157"/>
            <p:cNvSpPr/>
            <p:nvPr/>
          </p:nvSpPr>
          <p:spPr>
            <a:xfrm>
              <a:off x="10419694" y="3066805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0" y="0"/>
                  </a:moveTo>
                  <a:lnTo>
                    <a:pt x="930" y="4653"/>
                  </a:lnTo>
                </a:path>
                <a:path w="1270" h="8889">
                  <a:moveTo>
                    <a:pt x="930" y="4653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58" name="object 25158"/>
            <p:cNvSpPr/>
            <p:nvPr/>
          </p:nvSpPr>
          <p:spPr>
            <a:xfrm>
              <a:off x="10418762" y="30742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59" name="object 25159"/>
            <p:cNvSpPr/>
            <p:nvPr/>
          </p:nvSpPr>
          <p:spPr>
            <a:xfrm>
              <a:off x="10314520" y="30751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60" name="object 25160"/>
            <p:cNvSpPr/>
            <p:nvPr/>
          </p:nvSpPr>
          <p:spPr>
            <a:xfrm>
              <a:off x="10313581" y="30742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61" name="object 25161"/>
            <p:cNvSpPr/>
            <p:nvPr/>
          </p:nvSpPr>
          <p:spPr>
            <a:xfrm>
              <a:off x="10313589" y="3066805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930" y="8376"/>
                  </a:moveTo>
                  <a:lnTo>
                    <a:pt x="0" y="4653"/>
                  </a:lnTo>
                </a:path>
                <a:path w="1270" h="8889">
                  <a:moveTo>
                    <a:pt x="0" y="4653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62" name="object 25162"/>
            <p:cNvSpPr/>
            <p:nvPr/>
          </p:nvSpPr>
          <p:spPr>
            <a:xfrm>
              <a:off x="10313581" y="30658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63" name="object 25163"/>
            <p:cNvSpPr/>
            <p:nvPr/>
          </p:nvSpPr>
          <p:spPr>
            <a:xfrm>
              <a:off x="10314520" y="3066805"/>
              <a:ext cx="140970" cy="6985"/>
            </a:xfrm>
            <a:custGeom>
              <a:avLst/>
              <a:gdLst/>
              <a:ahLst/>
              <a:cxnLst/>
              <a:rect l="l" t="t" r="r" b="b"/>
              <a:pathLst>
                <a:path w="140970" h="6985">
                  <a:moveTo>
                    <a:pt x="0" y="0"/>
                  </a:moveTo>
                  <a:lnTo>
                    <a:pt x="930" y="0"/>
                  </a:lnTo>
                </a:path>
                <a:path w="140970" h="6985">
                  <a:moveTo>
                    <a:pt x="103312" y="6515"/>
                  </a:moveTo>
                  <a:lnTo>
                    <a:pt x="104243" y="6515"/>
                  </a:lnTo>
                </a:path>
                <a:path w="140970" h="6985">
                  <a:moveTo>
                    <a:pt x="106104" y="6515"/>
                  </a:moveTo>
                  <a:lnTo>
                    <a:pt x="140542" y="6515"/>
                  </a:lnTo>
                </a:path>
                <a:path w="140970" h="6985">
                  <a:moveTo>
                    <a:pt x="140542" y="1861"/>
                  </a:moveTo>
                  <a:lnTo>
                    <a:pt x="106104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164" name="object 25164"/>
          <p:cNvGrpSpPr/>
          <p:nvPr/>
        </p:nvGrpSpPr>
        <p:grpSpPr>
          <a:xfrm>
            <a:off x="10415971" y="3067736"/>
            <a:ext cx="41910" cy="6985"/>
            <a:chOff x="10415971" y="3067736"/>
            <a:chExt cx="41910" cy="6985"/>
          </a:xfrm>
        </p:grpSpPr>
        <p:sp>
          <p:nvSpPr>
            <p:cNvPr id="25165" name="object 25165"/>
            <p:cNvSpPr/>
            <p:nvPr/>
          </p:nvSpPr>
          <p:spPr>
            <a:xfrm>
              <a:off x="10415971" y="3068667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80">
                  <a:moveTo>
                    <a:pt x="2792" y="0"/>
                  </a:moveTo>
                  <a:lnTo>
                    <a:pt x="1861" y="0"/>
                  </a:lnTo>
                </a:path>
                <a:path w="3175" h="5080">
                  <a:moveTo>
                    <a:pt x="930" y="4653"/>
                  </a:moveTo>
                  <a:lnTo>
                    <a:pt x="1861" y="4653"/>
                  </a:lnTo>
                </a:path>
                <a:path w="3175" h="5080">
                  <a:moveTo>
                    <a:pt x="186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66" name="object 25166"/>
            <p:cNvSpPr/>
            <p:nvPr/>
          </p:nvSpPr>
          <p:spPr>
            <a:xfrm>
              <a:off x="10455993" y="30705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67" name="object 25167"/>
            <p:cNvSpPr/>
            <p:nvPr/>
          </p:nvSpPr>
          <p:spPr>
            <a:xfrm>
              <a:off x="10455994" y="307145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68" name="object 25168"/>
            <p:cNvSpPr/>
            <p:nvPr/>
          </p:nvSpPr>
          <p:spPr>
            <a:xfrm>
              <a:off x="10455059" y="30714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69" name="object 25169"/>
            <p:cNvSpPr/>
            <p:nvPr/>
          </p:nvSpPr>
          <p:spPr>
            <a:xfrm>
              <a:off x="10455063" y="307239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70" name="object 25170"/>
            <p:cNvSpPr/>
            <p:nvPr/>
          </p:nvSpPr>
          <p:spPr>
            <a:xfrm>
              <a:off x="10454132" y="30723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71" name="object 25171"/>
            <p:cNvSpPr/>
            <p:nvPr/>
          </p:nvSpPr>
          <p:spPr>
            <a:xfrm>
              <a:off x="10455063" y="306866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930"/>
                  </a:lnTo>
                </a:path>
                <a:path w="1270" h="1269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72" name="object 25172"/>
            <p:cNvSpPr/>
            <p:nvPr/>
          </p:nvSpPr>
          <p:spPr>
            <a:xfrm>
              <a:off x="10455062" y="30686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73" name="object 25173"/>
            <p:cNvSpPr/>
            <p:nvPr/>
          </p:nvSpPr>
          <p:spPr>
            <a:xfrm>
              <a:off x="10455994" y="3069597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0" y="0"/>
                  </a:moveTo>
                  <a:lnTo>
                    <a:pt x="0" y="930"/>
                  </a:lnTo>
                </a:path>
                <a:path w="1270" h="1905">
                  <a:moveTo>
                    <a:pt x="0" y="930"/>
                  </a:moveTo>
                  <a:lnTo>
                    <a:pt x="930" y="930"/>
                  </a:lnTo>
                </a:path>
                <a:path w="1270" h="1905">
                  <a:moveTo>
                    <a:pt x="930" y="930"/>
                  </a:moveTo>
                  <a:lnTo>
                    <a:pt x="930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174" name="object 25174"/>
          <p:cNvSpPr/>
          <p:nvPr/>
        </p:nvSpPr>
        <p:spPr>
          <a:xfrm>
            <a:off x="10434587" y="3196179"/>
            <a:ext cx="22860" cy="3810"/>
          </a:xfrm>
          <a:custGeom>
            <a:avLst/>
            <a:gdLst/>
            <a:ahLst/>
            <a:cxnLst/>
            <a:rect l="l" t="t" r="r" b="b"/>
            <a:pathLst>
              <a:path w="22859" h="3810">
                <a:moveTo>
                  <a:pt x="22337" y="1861"/>
                </a:moveTo>
                <a:lnTo>
                  <a:pt x="21407" y="0"/>
                </a:lnTo>
              </a:path>
              <a:path w="22859" h="3810">
                <a:moveTo>
                  <a:pt x="21407" y="0"/>
                </a:moveTo>
                <a:lnTo>
                  <a:pt x="19545" y="0"/>
                </a:lnTo>
              </a:path>
              <a:path w="22859" h="3810">
                <a:moveTo>
                  <a:pt x="20476" y="3722"/>
                </a:moveTo>
                <a:lnTo>
                  <a:pt x="21407" y="2792"/>
                </a:lnTo>
              </a:path>
              <a:path w="22859" h="3810">
                <a:moveTo>
                  <a:pt x="21407" y="2792"/>
                </a:moveTo>
                <a:lnTo>
                  <a:pt x="22337" y="1861"/>
                </a:lnTo>
              </a:path>
              <a:path w="22859" h="381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75" name="object 25175"/>
          <p:cNvSpPr/>
          <p:nvPr/>
        </p:nvSpPr>
        <p:spPr>
          <a:xfrm>
            <a:off x="10432725" y="3072389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69">
                <a:moveTo>
                  <a:pt x="1861" y="930"/>
                </a:moveTo>
                <a:lnTo>
                  <a:pt x="1861" y="0"/>
                </a:lnTo>
              </a:path>
              <a:path w="1904"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176" name="object 25176"/>
          <p:cNvGrpSpPr/>
          <p:nvPr/>
        </p:nvGrpSpPr>
        <p:grpSpPr>
          <a:xfrm>
            <a:off x="10310796" y="3073320"/>
            <a:ext cx="123189" cy="130810"/>
            <a:chOff x="10310796" y="3073320"/>
            <a:chExt cx="123189" cy="130810"/>
          </a:xfrm>
        </p:grpSpPr>
        <p:sp>
          <p:nvSpPr>
            <p:cNvPr id="25177" name="object 25177"/>
            <p:cNvSpPr/>
            <p:nvPr/>
          </p:nvSpPr>
          <p:spPr>
            <a:xfrm>
              <a:off x="10314520" y="3193386"/>
              <a:ext cx="118745" cy="9525"/>
            </a:xfrm>
            <a:custGeom>
              <a:avLst/>
              <a:gdLst/>
              <a:ahLst/>
              <a:cxnLst/>
              <a:rect l="l" t="t" r="r" b="b"/>
              <a:pathLst>
                <a:path w="118745" h="9525">
                  <a:moveTo>
                    <a:pt x="118204" y="2792"/>
                  </a:moveTo>
                  <a:lnTo>
                    <a:pt x="118204" y="3722"/>
                  </a:lnTo>
                </a:path>
                <a:path w="118745" h="9525">
                  <a:moveTo>
                    <a:pt x="93074" y="9307"/>
                  </a:moveTo>
                  <a:lnTo>
                    <a:pt x="99589" y="9307"/>
                  </a:lnTo>
                </a:path>
                <a:path w="118745" h="9525">
                  <a:moveTo>
                    <a:pt x="99589" y="9307"/>
                  </a:moveTo>
                  <a:lnTo>
                    <a:pt x="104243" y="9307"/>
                  </a:lnTo>
                </a:path>
                <a:path w="118745" h="9525">
                  <a:moveTo>
                    <a:pt x="104243" y="9307"/>
                  </a:moveTo>
                  <a:lnTo>
                    <a:pt x="105174" y="9307"/>
                  </a:lnTo>
                </a:path>
                <a:path w="118745" h="9525">
                  <a:moveTo>
                    <a:pt x="105174" y="0"/>
                  </a:moveTo>
                  <a:lnTo>
                    <a:pt x="100520" y="0"/>
                  </a:lnTo>
                </a:path>
                <a:path w="118745" h="9525">
                  <a:moveTo>
                    <a:pt x="100520" y="0"/>
                  </a:moveTo>
                  <a:lnTo>
                    <a:pt x="94005" y="0"/>
                  </a:lnTo>
                </a:path>
                <a:path w="118745" h="9525">
                  <a:moveTo>
                    <a:pt x="94005" y="0"/>
                  </a:moveTo>
                  <a:lnTo>
                    <a:pt x="93074" y="0"/>
                  </a:lnTo>
                </a:path>
                <a:path w="118745" h="9525">
                  <a:moveTo>
                    <a:pt x="13030" y="9307"/>
                  </a:moveTo>
                  <a:lnTo>
                    <a:pt x="93074" y="9307"/>
                  </a:lnTo>
                </a:path>
                <a:path w="118745" h="9525">
                  <a:moveTo>
                    <a:pt x="93074" y="0"/>
                  </a:moveTo>
                  <a:lnTo>
                    <a:pt x="13030" y="0"/>
                  </a:lnTo>
                </a:path>
                <a:path w="118745" h="9525">
                  <a:moveTo>
                    <a:pt x="0" y="9307"/>
                  </a:moveTo>
                  <a:lnTo>
                    <a:pt x="4653" y="9307"/>
                  </a:lnTo>
                </a:path>
                <a:path w="118745" h="9525">
                  <a:moveTo>
                    <a:pt x="4653" y="9307"/>
                  </a:moveTo>
                  <a:lnTo>
                    <a:pt x="10238" y="9307"/>
                  </a:lnTo>
                </a:path>
                <a:path w="118745" h="9525">
                  <a:moveTo>
                    <a:pt x="10238" y="9307"/>
                  </a:moveTo>
                  <a:lnTo>
                    <a:pt x="13030" y="9307"/>
                  </a:lnTo>
                </a:path>
                <a:path w="118745" h="9525">
                  <a:moveTo>
                    <a:pt x="13030" y="0"/>
                  </a:moveTo>
                  <a:lnTo>
                    <a:pt x="6515" y="0"/>
                  </a:lnTo>
                </a:path>
                <a:path w="118745" h="9525">
                  <a:moveTo>
                    <a:pt x="6515" y="0"/>
                  </a:moveTo>
                  <a:lnTo>
                    <a:pt x="930" y="0"/>
                  </a:lnTo>
                </a:path>
                <a:path w="118745" h="9525">
                  <a:moveTo>
                    <a:pt x="930" y="0"/>
                  </a:moveTo>
                  <a:lnTo>
                    <a:pt x="0" y="0"/>
                  </a:lnTo>
                </a:path>
                <a:path w="118745" h="9525">
                  <a:moveTo>
                    <a:pt x="105174" y="930"/>
                  </a:moveTo>
                  <a:lnTo>
                    <a:pt x="10517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78" name="object 25178"/>
            <p:cNvSpPr/>
            <p:nvPr/>
          </p:nvSpPr>
          <p:spPr>
            <a:xfrm>
              <a:off x="10418762" y="31924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79" name="object 25179"/>
            <p:cNvSpPr/>
            <p:nvPr/>
          </p:nvSpPr>
          <p:spPr>
            <a:xfrm>
              <a:off x="10419694" y="31933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0" name="object 25180"/>
            <p:cNvSpPr/>
            <p:nvPr/>
          </p:nvSpPr>
          <p:spPr>
            <a:xfrm>
              <a:off x="10418762" y="31933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1" name="object 25181"/>
            <p:cNvSpPr/>
            <p:nvPr/>
          </p:nvSpPr>
          <p:spPr>
            <a:xfrm>
              <a:off x="10419694" y="3194317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19">
                  <a:moveTo>
                    <a:pt x="0" y="0"/>
                  </a:moveTo>
                  <a:lnTo>
                    <a:pt x="930" y="3722"/>
                  </a:lnTo>
                </a:path>
                <a:path w="1270" h="7619">
                  <a:moveTo>
                    <a:pt x="93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2" name="object 25182"/>
            <p:cNvSpPr/>
            <p:nvPr/>
          </p:nvSpPr>
          <p:spPr>
            <a:xfrm>
              <a:off x="10418763" y="3200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3" name="object 25183"/>
            <p:cNvSpPr/>
            <p:nvPr/>
          </p:nvSpPr>
          <p:spPr>
            <a:xfrm>
              <a:off x="10419694" y="320176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4" name="object 25184"/>
            <p:cNvSpPr/>
            <p:nvPr/>
          </p:nvSpPr>
          <p:spPr>
            <a:xfrm>
              <a:off x="10418762" y="32017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5" name="object 25185"/>
            <p:cNvSpPr/>
            <p:nvPr/>
          </p:nvSpPr>
          <p:spPr>
            <a:xfrm>
              <a:off x="10314520" y="320269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6" name="object 25186"/>
            <p:cNvSpPr/>
            <p:nvPr/>
          </p:nvSpPr>
          <p:spPr>
            <a:xfrm>
              <a:off x="10313581" y="32017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7" name="object 25187"/>
            <p:cNvSpPr/>
            <p:nvPr/>
          </p:nvSpPr>
          <p:spPr>
            <a:xfrm>
              <a:off x="10314520" y="320176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8" name="object 25188"/>
            <p:cNvSpPr/>
            <p:nvPr/>
          </p:nvSpPr>
          <p:spPr>
            <a:xfrm>
              <a:off x="10313589" y="32008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89" name="object 25189"/>
            <p:cNvSpPr/>
            <p:nvPr/>
          </p:nvSpPr>
          <p:spPr>
            <a:xfrm>
              <a:off x="10313589" y="3194317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19">
                  <a:moveTo>
                    <a:pt x="930" y="7445"/>
                  </a:moveTo>
                  <a:lnTo>
                    <a:pt x="0" y="3722"/>
                  </a:lnTo>
                </a:path>
                <a:path w="1270" h="7619">
                  <a:moveTo>
                    <a:pt x="0" y="3722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90" name="object 25190"/>
            <p:cNvSpPr/>
            <p:nvPr/>
          </p:nvSpPr>
          <p:spPr>
            <a:xfrm>
              <a:off x="10313581" y="31933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91" name="object 25191"/>
            <p:cNvSpPr/>
            <p:nvPr/>
          </p:nvSpPr>
          <p:spPr>
            <a:xfrm>
              <a:off x="10314520" y="31933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92" name="object 25192"/>
            <p:cNvSpPr/>
            <p:nvPr/>
          </p:nvSpPr>
          <p:spPr>
            <a:xfrm>
              <a:off x="10313581" y="31924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93" name="object 25193"/>
            <p:cNvSpPr/>
            <p:nvPr/>
          </p:nvSpPr>
          <p:spPr>
            <a:xfrm>
              <a:off x="10311728" y="3073320"/>
              <a:ext cx="108585" cy="123189"/>
            </a:xfrm>
            <a:custGeom>
              <a:avLst/>
              <a:gdLst/>
              <a:ahLst/>
              <a:cxnLst/>
              <a:rect l="l" t="t" r="r" b="b"/>
              <a:pathLst>
                <a:path w="108584" h="123189">
                  <a:moveTo>
                    <a:pt x="2792" y="120066"/>
                  </a:moveTo>
                  <a:lnTo>
                    <a:pt x="3722" y="120996"/>
                  </a:lnTo>
                </a:path>
                <a:path w="108584" h="123189">
                  <a:moveTo>
                    <a:pt x="0" y="0"/>
                  </a:moveTo>
                  <a:lnTo>
                    <a:pt x="0" y="122858"/>
                  </a:lnTo>
                </a:path>
                <a:path w="108584" h="123189">
                  <a:moveTo>
                    <a:pt x="107966" y="120996"/>
                  </a:moveTo>
                  <a:lnTo>
                    <a:pt x="107966" y="1861"/>
                  </a:lnTo>
                </a:path>
                <a:path w="108584" h="123189">
                  <a:moveTo>
                    <a:pt x="1861" y="122858"/>
                  </a:moveTo>
                  <a:lnTo>
                    <a:pt x="930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94" name="object 25194"/>
            <p:cNvSpPr/>
            <p:nvPr/>
          </p:nvSpPr>
          <p:spPr>
            <a:xfrm>
              <a:off x="10311727" y="31952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95" name="object 25195"/>
            <p:cNvSpPr/>
            <p:nvPr/>
          </p:nvSpPr>
          <p:spPr>
            <a:xfrm>
              <a:off x="10311728" y="319617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96" name="object 25196"/>
            <p:cNvSpPr/>
            <p:nvPr/>
          </p:nvSpPr>
          <p:spPr>
            <a:xfrm>
              <a:off x="10310796" y="3195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197" name="object 25197"/>
          <p:cNvGrpSpPr/>
          <p:nvPr/>
        </p:nvGrpSpPr>
        <p:grpSpPr>
          <a:xfrm>
            <a:off x="10310796" y="3072389"/>
            <a:ext cx="3175" cy="1905"/>
            <a:chOff x="10310796" y="3072389"/>
            <a:chExt cx="3175" cy="1905"/>
          </a:xfrm>
        </p:grpSpPr>
        <p:sp>
          <p:nvSpPr>
            <p:cNvPr id="25198" name="object 25198"/>
            <p:cNvSpPr/>
            <p:nvPr/>
          </p:nvSpPr>
          <p:spPr>
            <a:xfrm>
              <a:off x="10310796" y="30723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99" name="object 25199"/>
            <p:cNvSpPr/>
            <p:nvPr/>
          </p:nvSpPr>
          <p:spPr>
            <a:xfrm>
              <a:off x="10311728" y="307332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00" name="object 25200"/>
            <p:cNvSpPr/>
            <p:nvPr/>
          </p:nvSpPr>
          <p:spPr>
            <a:xfrm>
              <a:off x="10311727" y="30724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01" name="object 25201"/>
            <p:cNvSpPr/>
            <p:nvPr/>
          </p:nvSpPr>
          <p:spPr>
            <a:xfrm>
              <a:off x="10312658" y="307332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202" name="object 25202"/>
          <p:cNvGrpSpPr/>
          <p:nvPr/>
        </p:nvGrpSpPr>
        <p:grpSpPr>
          <a:xfrm>
            <a:off x="10415971" y="3195248"/>
            <a:ext cx="41910" cy="5715"/>
            <a:chOff x="10415971" y="3195248"/>
            <a:chExt cx="41910" cy="5715"/>
          </a:xfrm>
        </p:grpSpPr>
        <p:sp>
          <p:nvSpPr>
            <p:cNvPr id="25203" name="object 25203"/>
            <p:cNvSpPr/>
            <p:nvPr/>
          </p:nvSpPr>
          <p:spPr>
            <a:xfrm>
              <a:off x="10415971" y="3196179"/>
              <a:ext cx="41275" cy="3810"/>
            </a:xfrm>
            <a:custGeom>
              <a:avLst/>
              <a:gdLst/>
              <a:ahLst/>
              <a:cxnLst/>
              <a:rect l="l" t="t" r="r" b="b"/>
              <a:pathLst>
                <a:path w="41275" h="3810">
                  <a:moveTo>
                    <a:pt x="39091" y="0"/>
                  </a:moveTo>
                  <a:lnTo>
                    <a:pt x="4653" y="0"/>
                  </a:lnTo>
                </a:path>
                <a:path w="41275" h="3810">
                  <a:moveTo>
                    <a:pt x="2792" y="0"/>
                  </a:moveTo>
                  <a:lnTo>
                    <a:pt x="1861" y="0"/>
                  </a:lnTo>
                </a:path>
                <a:path w="41275" h="3810">
                  <a:moveTo>
                    <a:pt x="1861" y="3722"/>
                  </a:moveTo>
                  <a:lnTo>
                    <a:pt x="2792" y="3722"/>
                  </a:lnTo>
                </a:path>
                <a:path w="41275" h="3810">
                  <a:moveTo>
                    <a:pt x="4653" y="3722"/>
                  </a:moveTo>
                  <a:lnTo>
                    <a:pt x="39091" y="3722"/>
                  </a:lnTo>
                </a:path>
                <a:path w="41275" h="3810">
                  <a:moveTo>
                    <a:pt x="1861" y="0"/>
                  </a:moveTo>
                  <a:lnTo>
                    <a:pt x="0" y="0"/>
                  </a:lnTo>
                </a:path>
                <a:path w="41275" h="3810">
                  <a:moveTo>
                    <a:pt x="930" y="3722"/>
                  </a:moveTo>
                  <a:lnTo>
                    <a:pt x="1861" y="3722"/>
                  </a:lnTo>
                </a:path>
                <a:path w="41275" h="3810">
                  <a:moveTo>
                    <a:pt x="40952" y="1861"/>
                  </a:moveTo>
                  <a:lnTo>
                    <a:pt x="40952" y="2792"/>
                  </a:lnTo>
                </a:path>
                <a:path w="41275" h="3810">
                  <a:moveTo>
                    <a:pt x="40952" y="2792"/>
                  </a:moveTo>
                  <a:lnTo>
                    <a:pt x="40022" y="2792"/>
                  </a:lnTo>
                </a:path>
                <a:path w="41275" h="3810">
                  <a:moveTo>
                    <a:pt x="40022" y="2792"/>
                  </a:moveTo>
                  <a:lnTo>
                    <a:pt x="40022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04" name="object 25204"/>
            <p:cNvSpPr/>
            <p:nvPr/>
          </p:nvSpPr>
          <p:spPr>
            <a:xfrm>
              <a:off x="10455062" y="319897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05" name="object 25205"/>
            <p:cNvSpPr/>
            <p:nvPr/>
          </p:nvSpPr>
          <p:spPr>
            <a:xfrm>
              <a:off x="10455063" y="319990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06" name="object 25206"/>
            <p:cNvSpPr/>
            <p:nvPr/>
          </p:nvSpPr>
          <p:spPr>
            <a:xfrm>
              <a:off x="10454132" y="3195260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54" y="4648"/>
                  </a:moveTo>
                  <a:lnTo>
                    <a:pt x="1587" y="3987"/>
                  </a:lnTo>
                  <a:lnTo>
                    <a:pt x="927" y="3721"/>
                  </a:lnTo>
                  <a:lnTo>
                    <a:pt x="266" y="3987"/>
                  </a:lnTo>
                  <a:lnTo>
                    <a:pt x="0" y="4648"/>
                  </a:lnTo>
                  <a:lnTo>
                    <a:pt x="266" y="5308"/>
                  </a:lnTo>
                  <a:lnTo>
                    <a:pt x="927" y="5575"/>
                  </a:lnTo>
                  <a:lnTo>
                    <a:pt x="1587" y="5308"/>
                  </a:lnTo>
                  <a:lnTo>
                    <a:pt x="1854" y="4648"/>
                  </a:lnTo>
                  <a:close/>
                </a:path>
                <a:path w="1904" h="571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07" name="object 25207"/>
            <p:cNvSpPr/>
            <p:nvPr/>
          </p:nvSpPr>
          <p:spPr>
            <a:xfrm>
              <a:off x="10455063" y="319617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  <a:path w="1270" h="1269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08" name="object 25208"/>
            <p:cNvSpPr/>
            <p:nvPr/>
          </p:nvSpPr>
          <p:spPr>
            <a:xfrm>
              <a:off x="10455062" y="31961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09" name="object 25209"/>
            <p:cNvSpPr/>
            <p:nvPr/>
          </p:nvSpPr>
          <p:spPr>
            <a:xfrm>
              <a:off x="10455994" y="319710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10" name="object 25210"/>
            <p:cNvSpPr/>
            <p:nvPr/>
          </p:nvSpPr>
          <p:spPr>
            <a:xfrm>
              <a:off x="10455993" y="31971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211" name="object 25211"/>
          <p:cNvGrpSpPr/>
          <p:nvPr/>
        </p:nvGrpSpPr>
        <p:grpSpPr>
          <a:xfrm>
            <a:off x="10312658" y="3330206"/>
            <a:ext cx="145415" cy="10795"/>
            <a:chOff x="10312658" y="3330206"/>
            <a:chExt cx="145415" cy="10795"/>
          </a:xfrm>
        </p:grpSpPr>
        <p:sp>
          <p:nvSpPr>
            <p:cNvPr id="25212" name="object 25212"/>
            <p:cNvSpPr/>
            <p:nvPr/>
          </p:nvSpPr>
          <p:spPr>
            <a:xfrm>
              <a:off x="10314520" y="3331137"/>
              <a:ext cx="142875" cy="8890"/>
            </a:xfrm>
            <a:custGeom>
              <a:avLst/>
              <a:gdLst/>
              <a:ahLst/>
              <a:cxnLst/>
              <a:rect l="l" t="t" r="r" b="b"/>
              <a:pathLst>
                <a:path w="142875" h="8889">
                  <a:moveTo>
                    <a:pt x="140542" y="5584"/>
                  </a:moveTo>
                  <a:lnTo>
                    <a:pt x="141473" y="5584"/>
                  </a:lnTo>
                </a:path>
                <a:path w="142875" h="8889">
                  <a:moveTo>
                    <a:pt x="141473" y="5584"/>
                  </a:moveTo>
                  <a:lnTo>
                    <a:pt x="142404" y="3722"/>
                  </a:lnTo>
                </a:path>
                <a:path w="142875" h="8889">
                  <a:moveTo>
                    <a:pt x="142404" y="3722"/>
                  </a:moveTo>
                  <a:lnTo>
                    <a:pt x="141473" y="2792"/>
                  </a:lnTo>
                </a:path>
                <a:path w="142875" h="8889">
                  <a:moveTo>
                    <a:pt x="141473" y="2792"/>
                  </a:moveTo>
                  <a:lnTo>
                    <a:pt x="139611" y="1861"/>
                  </a:lnTo>
                </a:path>
                <a:path w="142875" h="8889">
                  <a:moveTo>
                    <a:pt x="105174" y="0"/>
                  </a:moveTo>
                  <a:lnTo>
                    <a:pt x="100520" y="0"/>
                  </a:lnTo>
                </a:path>
                <a:path w="142875" h="8889">
                  <a:moveTo>
                    <a:pt x="100520" y="0"/>
                  </a:moveTo>
                  <a:lnTo>
                    <a:pt x="94005" y="0"/>
                  </a:lnTo>
                </a:path>
                <a:path w="142875" h="8889">
                  <a:moveTo>
                    <a:pt x="94005" y="0"/>
                  </a:moveTo>
                  <a:lnTo>
                    <a:pt x="93074" y="0"/>
                  </a:lnTo>
                </a:path>
                <a:path w="142875" h="8889">
                  <a:moveTo>
                    <a:pt x="93074" y="8376"/>
                  </a:moveTo>
                  <a:lnTo>
                    <a:pt x="99589" y="8376"/>
                  </a:lnTo>
                </a:path>
                <a:path w="142875" h="8889">
                  <a:moveTo>
                    <a:pt x="99589" y="8376"/>
                  </a:moveTo>
                  <a:lnTo>
                    <a:pt x="104243" y="8376"/>
                  </a:lnTo>
                </a:path>
                <a:path w="142875" h="8889">
                  <a:moveTo>
                    <a:pt x="104243" y="8376"/>
                  </a:moveTo>
                  <a:lnTo>
                    <a:pt x="105174" y="8376"/>
                  </a:lnTo>
                </a:path>
                <a:path w="142875" h="8889">
                  <a:moveTo>
                    <a:pt x="93074" y="0"/>
                  </a:moveTo>
                  <a:lnTo>
                    <a:pt x="13030" y="0"/>
                  </a:lnTo>
                </a:path>
                <a:path w="142875" h="8889">
                  <a:moveTo>
                    <a:pt x="13030" y="8376"/>
                  </a:moveTo>
                  <a:lnTo>
                    <a:pt x="93074" y="8376"/>
                  </a:lnTo>
                </a:path>
                <a:path w="142875" h="8889">
                  <a:moveTo>
                    <a:pt x="13030" y="0"/>
                  </a:moveTo>
                  <a:lnTo>
                    <a:pt x="6515" y="0"/>
                  </a:lnTo>
                </a:path>
                <a:path w="142875" h="8889">
                  <a:moveTo>
                    <a:pt x="6515" y="0"/>
                  </a:moveTo>
                  <a:lnTo>
                    <a:pt x="930" y="0"/>
                  </a:lnTo>
                </a:path>
                <a:path w="142875" h="8889">
                  <a:moveTo>
                    <a:pt x="930" y="0"/>
                  </a:moveTo>
                  <a:lnTo>
                    <a:pt x="0" y="0"/>
                  </a:lnTo>
                </a:path>
                <a:path w="142875" h="8889">
                  <a:moveTo>
                    <a:pt x="0" y="8376"/>
                  </a:moveTo>
                  <a:lnTo>
                    <a:pt x="4653" y="8376"/>
                  </a:lnTo>
                </a:path>
                <a:path w="142875" h="8889">
                  <a:moveTo>
                    <a:pt x="4653" y="8376"/>
                  </a:moveTo>
                  <a:lnTo>
                    <a:pt x="10238" y="8376"/>
                  </a:lnTo>
                </a:path>
                <a:path w="142875" h="8889">
                  <a:moveTo>
                    <a:pt x="10238" y="8376"/>
                  </a:moveTo>
                  <a:lnTo>
                    <a:pt x="1303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13" name="object 25213"/>
            <p:cNvSpPr/>
            <p:nvPr/>
          </p:nvSpPr>
          <p:spPr>
            <a:xfrm>
              <a:off x="10418762" y="33302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14" name="object 25214"/>
            <p:cNvSpPr/>
            <p:nvPr/>
          </p:nvSpPr>
          <p:spPr>
            <a:xfrm>
              <a:off x="10419694" y="3331137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0" y="0"/>
                  </a:moveTo>
                  <a:lnTo>
                    <a:pt x="930" y="3722"/>
                  </a:lnTo>
                </a:path>
                <a:path w="1270" h="8889">
                  <a:moveTo>
                    <a:pt x="930" y="3722"/>
                  </a:moveTo>
                  <a:lnTo>
                    <a:pt x="0" y="7445"/>
                  </a:lnTo>
                </a:path>
                <a:path w="1270" h="8889">
                  <a:moveTo>
                    <a:pt x="0" y="7445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15" name="object 25215"/>
            <p:cNvSpPr/>
            <p:nvPr/>
          </p:nvSpPr>
          <p:spPr>
            <a:xfrm>
              <a:off x="10418762" y="33385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16" name="object 25216"/>
            <p:cNvSpPr/>
            <p:nvPr/>
          </p:nvSpPr>
          <p:spPr>
            <a:xfrm>
              <a:off x="10314520" y="333951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17" name="object 25217"/>
            <p:cNvSpPr/>
            <p:nvPr/>
          </p:nvSpPr>
          <p:spPr>
            <a:xfrm>
              <a:off x="10313581" y="33385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18" name="object 25218"/>
            <p:cNvSpPr/>
            <p:nvPr/>
          </p:nvSpPr>
          <p:spPr>
            <a:xfrm>
              <a:off x="10313589" y="3331137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930" y="8376"/>
                  </a:moveTo>
                  <a:lnTo>
                    <a:pt x="930" y="7445"/>
                  </a:lnTo>
                </a:path>
                <a:path w="1270" h="8889">
                  <a:moveTo>
                    <a:pt x="930" y="7445"/>
                  </a:moveTo>
                  <a:lnTo>
                    <a:pt x="0" y="3722"/>
                  </a:lnTo>
                </a:path>
                <a:path w="1270" h="8889">
                  <a:moveTo>
                    <a:pt x="0" y="3722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19" name="object 25219"/>
            <p:cNvSpPr/>
            <p:nvPr/>
          </p:nvSpPr>
          <p:spPr>
            <a:xfrm>
              <a:off x="10313581" y="33302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20" name="object 25220"/>
            <p:cNvSpPr/>
            <p:nvPr/>
          </p:nvSpPr>
          <p:spPr>
            <a:xfrm>
              <a:off x="10314520" y="3331137"/>
              <a:ext cx="142875" cy="5715"/>
            </a:xfrm>
            <a:custGeom>
              <a:avLst/>
              <a:gdLst/>
              <a:ahLst/>
              <a:cxnLst/>
              <a:rect l="l" t="t" r="r" b="b"/>
              <a:pathLst>
                <a:path w="142875" h="5714">
                  <a:moveTo>
                    <a:pt x="0" y="0"/>
                  </a:moveTo>
                  <a:lnTo>
                    <a:pt x="930" y="0"/>
                  </a:lnTo>
                </a:path>
                <a:path w="142875" h="5714">
                  <a:moveTo>
                    <a:pt x="103312" y="5584"/>
                  </a:moveTo>
                  <a:lnTo>
                    <a:pt x="104243" y="5584"/>
                  </a:lnTo>
                </a:path>
                <a:path w="142875" h="5714">
                  <a:moveTo>
                    <a:pt x="106104" y="5584"/>
                  </a:moveTo>
                  <a:lnTo>
                    <a:pt x="140542" y="5584"/>
                  </a:lnTo>
                </a:path>
                <a:path w="142875" h="5714">
                  <a:moveTo>
                    <a:pt x="140542" y="1861"/>
                  </a:moveTo>
                  <a:lnTo>
                    <a:pt x="106104" y="1861"/>
                  </a:lnTo>
                </a:path>
                <a:path w="142875" h="5714">
                  <a:moveTo>
                    <a:pt x="104243" y="1861"/>
                  </a:moveTo>
                  <a:lnTo>
                    <a:pt x="103312" y="1861"/>
                  </a:lnTo>
                </a:path>
                <a:path w="142875" h="5714">
                  <a:moveTo>
                    <a:pt x="102381" y="5584"/>
                  </a:moveTo>
                  <a:lnTo>
                    <a:pt x="103312" y="5584"/>
                  </a:lnTo>
                </a:path>
                <a:path w="142875" h="5714">
                  <a:moveTo>
                    <a:pt x="103312" y="1861"/>
                  </a:moveTo>
                  <a:lnTo>
                    <a:pt x="101451" y="1861"/>
                  </a:lnTo>
                </a:path>
                <a:path w="142875" h="5714">
                  <a:moveTo>
                    <a:pt x="142404" y="3722"/>
                  </a:moveTo>
                  <a:lnTo>
                    <a:pt x="142404" y="4653"/>
                  </a:lnTo>
                </a:path>
                <a:path w="142875" h="5714">
                  <a:moveTo>
                    <a:pt x="142404" y="4653"/>
                  </a:moveTo>
                  <a:lnTo>
                    <a:pt x="141473" y="4653"/>
                  </a:lnTo>
                </a:path>
                <a:path w="142875" h="5714">
                  <a:moveTo>
                    <a:pt x="141473" y="4653"/>
                  </a:moveTo>
                  <a:lnTo>
                    <a:pt x="141473" y="5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21" name="object 25221"/>
            <p:cNvSpPr/>
            <p:nvPr/>
          </p:nvSpPr>
          <p:spPr>
            <a:xfrm>
              <a:off x="10455062" y="33357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22" name="object 25222"/>
            <p:cNvSpPr/>
            <p:nvPr/>
          </p:nvSpPr>
          <p:spPr>
            <a:xfrm>
              <a:off x="10455062" y="333672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23" name="object 25223"/>
            <p:cNvSpPr/>
            <p:nvPr/>
          </p:nvSpPr>
          <p:spPr>
            <a:xfrm>
              <a:off x="10454132" y="3332077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54" y="4648"/>
                  </a:moveTo>
                  <a:lnTo>
                    <a:pt x="1587" y="3987"/>
                  </a:lnTo>
                  <a:lnTo>
                    <a:pt x="927" y="3721"/>
                  </a:lnTo>
                  <a:lnTo>
                    <a:pt x="266" y="3987"/>
                  </a:lnTo>
                  <a:lnTo>
                    <a:pt x="0" y="4648"/>
                  </a:lnTo>
                  <a:lnTo>
                    <a:pt x="266" y="5308"/>
                  </a:lnTo>
                  <a:lnTo>
                    <a:pt x="927" y="5575"/>
                  </a:lnTo>
                  <a:lnTo>
                    <a:pt x="1587" y="5308"/>
                  </a:lnTo>
                  <a:lnTo>
                    <a:pt x="1854" y="4648"/>
                  </a:lnTo>
                  <a:close/>
                </a:path>
                <a:path w="1904" h="571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24" name="object 25224"/>
            <p:cNvSpPr/>
            <p:nvPr/>
          </p:nvSpPr>
          <p:spPr>
            <a:xfrm>
              <a:off x="10455062" y="333299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25" name="object 25225"/>
            <p:cNvSpPr/>
            <p:nvPr/>
          </p:nvSpPr>
          <p:spPr>
            <a:xfrm>
              <a:off x="10455059" y="33330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26" name="object 25226"/>
            <p:cNvSpPr/>
            <p:nvPr/>
          </p:nvSpPr>
          <p:spPr>
            <a:xfrm>
              <a:off x="10455993" y="333392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27" name="object 25227"/>
            <p:cNvSpPr/>
            <p:nvPr/>
          </p:nvSpPr>
          <p:spPr>
            <a:xfrm>
              <a:off x="10455993" y="33339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228" name="object 25228"/>
          <p:cNvGrpSpPr/>
          <p:nvPr/>
        </p:nvGrpSpPr>
        <p:grpSpPr>
          <a:xfrm>
            <a:off x="10310796" y="3336721"/>
            <a:ext cx="147320" cy="144780"/>
            <a:chOff x="10310796" y="3336721"/>
            <a:chExt cx="147320" cy="144780"/>
          </a:xfrm>
        </p:grpSpPr>
        <p:sp>
          <p:nvSpPr>
            <p:cNvPr id="25229" name="object 25229"/>
            <p:cNvSpPr/>
            <p:nvPr/>
          </p:nvSpPr>
          <p:spPr>
            <a:xfrm>
              <a:off x="10419694" y="3337652"/>
              <a:ext cx="34925" cy="123189"/>
            </a:xfrm>
            <a:custGeom>
              <a:avLst/>
              <a:gdLst/>
              <a:ahLst/>
              <a:cxnLst/>
              <a:rect l="l" t="t" r="r" b="b"/>
              <a:pathLst>
                <a:path w="34925" h="123189">
                  <a:moveTo>
                    <a:pt x="32576" y="122858"/>
                  </a:moveTo>
                  <a:lnTo>
                    <a:pt x="34437" y="67944"/>
                  </a:lnTo>
                </a:path>
                <a:path w="34925" h="123189">
                  <a:moveTo>
                    <a:pt x="34437" y="67944"/>
                  </a:moveTo>
                  <a:lnTo>
                    <a:pt x="33506" y="13030"/>
                  </a:lnTo>
                </a:path>
                <a:path w="34925" h="123189">
                  <a:moveTo>
                    <a:pt x="33506" y="13030"/>
                  </a:moveTo>
                  <a:lnTo>
                    <a:pt x="32576" y="0"/>
                  </a:lnTo>
                </a:path>
                <a:path w="34925" h="123189">
                  <a:moveTo>
                    <a:pt x="0" y="40952"/>
                  </a:moveTo>
                  <a:lnTo>
                    <a:pt x="0" y="54913"/>
                  </a:lnTo>
                </a:path>
                <a:path w="34925" h="123189">
                  <a:moveTo>
                    <a:pt x="0" y="54913"/>
                  </a:moveTo>
                  <a:lnTo>
                    <a:pt x="0" y="77251"/>
                  </a:lnTo>
                </a:path>
                <a:path w="34925" h="123189">
                  <a:moveTo>
                    <a:pt x="25130" y="122858"/>
                  </a:moveTo>
                  <a:lnTo>
                    <a:pt x="32576" y="122858"/>
                  </a:lnTo>
                </a:path>
                <a:path w="34925" h="123189">
                  <a:moveTo>
                    <a:pt x="32576" y="0"/>
                  </a:moveTo>
                  <a:lnTo>
                    <a:pt x="25130" y="0"/>
                  </a:lnTo>
                </a:path>
                <a:path w="34925" h="123189">
                  <a:moveTo>
                    <a:pt x="25130" y="0"/>
                  </a:moveTo>
                  <a:lnTo>
                    <a:pt x="26991" y="0"/>
                  </a:lnTo>
                </a:path>
                <a:path w="34925" h="123189">
                  <a:moveTo>
                    <a:pt x="26991" y="0"/>
                  </a:moveTo>
                  <a:lnTo>
                    <a:pt x="29783" y="0"/>
                  </a:lnTo>
                </a:path>
                <a:path w="34925" h="123189">
                  <a:moveTo>
                    <a:pt x="29783" y="0"/>
                  </a:moveTo>
                  <a:lnTo>
                    <a:pt x="32576" y="0"/>
                  </a:lnTo>
                </a:path>
                <a:path w="34925" h="123189">
                  <a:moveTo>
                    <a:pt x="32576" y="122858"/>
                  </a:moveTo>
                  <a:lnTo>
                    <a:pt x="29783" y="122858"/>
                  </a:lnTo>
                </a:path>
                <a:path w="34925" h="123189">
                  <a:moveTo>
                    <a:pt x="29783" y="122858"/>
                  </a:moveTo>
                  <a:lnTo>
                    <a:pt x="26991" y="122858"/>
                  </a:lnTo>
                </a:path>
                <a:path w="34925" h="123189">
                  <a:moveTo>
                    <a:pt x="26991" y="122858"/>
                  </a:moveTo>
                  <a:lnTo>
                    <a:pt x="25130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30" name="object 25230"/>
            <p:cNvSpPr/>
            <p:nvPr/>
          </p:nvSpPr>
          <p:spPr>
            <a:xfrm>
              <a:off x="10451338" y="3336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31" name="object 25231"/>
            <p:cNvSpPr/>
            <p:nvPr/>
          </p:nvSpPr>
          <p:spPr>
            <a:xfrm>
              <a:off x="10451339" y="333765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0"/>
                  </a:lnTo>
                </a:path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32" name="object 25232"/>
            <p:cNvSpPr/>
            <p:nvPr/>
          </p:nvSpPr>
          <p:spPr>
            <a:xfrm>
              <a:off x="10450398" y="333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33" name="object 25233"/>
            <p:cNvSpPr/>
            <p:nvPr/>
          </p:nvSpPr>
          <p:spPr>
            <a:xfrm>
              <a:off x="10451339" y="3338583"/>
              <a:ext cx="0" cy="120650"/>
            </a:xfrm>
            <a:custGeom>
              <a:avLst/>
              <a:gdLst/>
              <a:ahLst/>
              <a:cxnLst/>
              <a:rect l="l" t="t" r="r" b="b"/>
              <a:pathLst>
                <a:path h="120650">
                  <a:moveTo>
                    <a:pt x="0" y="0"/>
                  </a:moveTo>
                  <a:lnTo>
                    <a:pt x="0" y="12099"/>
                  </a:lnTo>
                </a:path>
                <a:path h="120650">
                  <a:moveTo>
                    <a:pt x="0" y="12099"/>
                  </a:moveTo>
                  <a:lnTo>
                    <a:pt x="0" y="23268"/>
                  </a:lnTo>
                </a:path>
                <a:path h="120650">
                  <a:moveTo>
                    <a:pt x="0" y="97728"/>
                  </a:moveTo>
                  <a:lnTo>
                    <a:pt x="0" y="108897"/>
                  </a:lnTo>
                </a:path>
                <a:path h="120650">
                  <a:moveTo>
                    <a:pt x="0" y="108897"/>
                  </a:moveTo>
                  <a:lnTo>
                    <a:pt x="0" y="12006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34" name="object 25234"/>
            <p:cNvSpPr/>
            <p:nvPr/>
          </p:nvSpPr>
          <p:spPr>
            <a:xfrm>
              <a:off x="10450408" y="34577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35" name="object 25235"/>
            <p:cNvSpPr/>
            <p:nvPr/>
          </p:nvSpPr>
          <p:spPr>
            <a:xfrm>
              <a:off x="10451339" y="34586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36" name="object 25236"/>
            <p:cNvSpPr/>
            <p:nvPr/>
          </p:nvSpPr>
          <p:spPr>
            <a:xfrm>
              <a:off x="10450408" y="34586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37" name="object 25237"/>
            <p:cNvSpPr/>
            <p:nvPr/>
          </p:nvSpPr>
          <p:spPr>
            <a:xfrm>
              <a:off x="10451339" y="345958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38" name="object 25238"/>
            <p:cNvSpPr/>
            <p:nvPr/>
          </p:nvSpPr>
          <p:spPr>
            <a:xfrm>
              <a:off x="10451339" y="34586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39" name="object 25239"/>
            <p:cNvSpPr/>
            <p:nvPr/>
          </p:nvSpPr>
          <p:spPr>
            <a:xfrm>
              <a:off x="10452270" y="345958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40" name="object 25240"/>
            <p:cNvSpPr/>
            <p:nvPr/>
          </p:nvSpPr>
          <p:spPr>
            <a:xfrm>
              <a:off x="10451338" y="34595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41" name="object 25241"/>
            <p:cNvSpPr/>
            <p:nvPr/>
          </p:nvSpPr>
          <p:spPr>
            <a:xfrm>
              <a:off x="10450409" y="3361852"/>
              <a:ext cx="1270" cy="74930"/>
            </a:xfrm>
            <a:custGeom>
              <a:avLst/>
              <a:gdLst/>
              <a:ahLst/>
              <a:cxnLst/>
              <a:rect l="l" t="t" r="r" b="b"/>
              <a:pathLst>
                <a:path w="1270" h="74929">
                  <a:moveTo>
                    <a:pt x="930" y="0"/>
                  </a:moveTo>
                  <a:lnTo>
                    <a:pt x="0" y="14891"/>
                  </a:lnTo>
                </a:path>
                <a:path w="1270" h="74929">
                  <a:moveTo>
                    <a:pt x="0" y="14891"/>
                  </a:moveTo>
                  <a:lnTo>
                    <a:pt x="0" y="29783"/>
                  </a:lnTo>
                </a:path>
                <a:path w="1270" h="74929">
                  <a:moveTo>
                    <a:pt x="0" y="29783"/>
                  </a:moveTo>
                  <a:lnTo>
                    <a:pt x="0" y="44675"/>
                  </a:lnTo>
                </a:path>
                <a:path w="1270" h="74929">
                  <a:moveTo>
                    <a:pt x="0" y="44675"/>
                  </a:moveTo>
                  <a:lnTo>
                    <a:pt x="0" y="59567"/>
                  </a:lnTo>
                </a:path>
                <a:path w="1270" h="74929">
                  <a:moveTo>
                    <a:pt x="0" y="59567"/>
                  </a:moveTo>
                  <a:lnTo>
                    <a:pt x="930" y="744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42" name="object 25242"/>
            <p:cNvSpPr/>
            <p:nvPr/>
          </p:nvSpPr>
          <p:spPr>
            <a:xfrm>
              <a:off x="10444823" y="34586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43" name="object 25243"/>
            <p:cNvSpPr/>
            <p:nvPr/>
          </p:nvSpPr>
          <p:spPr>
            <a:xfrm>
              <a:off x="10445755" y="345864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44" name="object 25244"/>
            <p:cNvSpPr/>
            <p:nvPr/>
          </p:nvSpPr>
          <p:spPr>
            <a:xfrm>
              <a:off x="10444824" y="34577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45" name="object 25245"/>
            <p:cNvSpPr/>
            <p:nvPr/>
          </p:nvSpPr>
          <p:spPr>
            <a:xfrm>
              <a:off x="10445755" y="3338583"/>
              <a:ext cx="3175" cy="120650"/>
            </a:xfrm>
            <a:custGeom>
              <a:avLst/>
              <a:gdLst/>
              <a:ahLst/>
              <a:cxnLst/>
              <a:rect l="l" t="t" r="r" b="b"/>
              <a:pathLst>
                <a:path w="3175" h="120650">
                  <a:moveTo>
                    <a:pt x="0" y="120066"/>
                  </a:moveTo>
                  <a:lnTo>
                    <a:pt x="1861" y="103312"/>
                  </a:lnTo>
                </a:path>
                <a:path w="3175" h="120650">
                  <a:moveTo>
                    <a:pt x="1861" y="103312"/>
                  </a:moveTo>
                  <a:lnTo>
                    <a:pt x="1861" y="85628"/>
                  </a:lnTo>
                </a:path>
                <a:path w="3175" h="120650">
                  <a:moveTo>
                    <a:pt x="1861" y="85628"/>
                  </a:moveTo>
                  <a:lnTo>
                    <a:pt x="2792" y="68875"/>
                  </a:lnTo>
                </a:path>
                <a:path w="3175" h="120650">
                  <a:moveTo>
                    <a:pt x="2792" y="68875"/>
                  </a:moveTo>
                  <a:lnTo>
                    <a:pt x="2792" y="51190"/>
                  </a:lnTo>
                </a:path>
                <a:path w="3175" h="120650">
                  <a:moveTo>
                    <a:pt x="2792" y="51190"/>
                  </a:moveTo>
                  <a:lnTo>
                    <a:pt x="1861" y="34437"/>
                  </a:lnTo>
                </a:path>
                <a:path w="3175" h="120650">
                  <a:moveTo>
                    <a:pt x="1861" y="34437"/>
                  </a:moveTo>
                  <a:lnTo>
                    <a:pt x="1861" y="17684"/>
                  </a:lnTo>
                </a:path>
                <a:path w="3175" h="120650">
                  <a:moveTo>
                    <a:pt x="1861" y="176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46" name="object 25246"/>
            <p:cNvSpPr/>
            <p:nvPr/>
          </p:nvSpPr>
          <p:spPr>
            <a:xfrm>
              <a:off x="10444823" y="3337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47" name="object 25247"/>
            <p:cNvSpPr/>
            <p:nvPr/>
          </p:nvSpPr>
          <p:spPr>
            <a:xfrm>
              <a:off x="10445755" y="333765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48" name="object 25248"/>
            <p:cNvSpPr/>
            <p:nvPr/>
          </p:nvSpPr>
          <p:spPr>
            <a:xfrm>
              <a:off x="10444823" y="3336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49" name="object 25249"/>
            <p:cNvSpPr/>
            <p:nvPr/>
          </p:nvSpPr>
          <p:spPr>
            <a:xfrm>
              <a:off x="10444824" y="33376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50" name="object 25250"/>
            <p:cNvSpPr/>
            <p:nvPr/>
          </p:nvSpPr>
          <p:spPr>
            <a:xfrm>
              <a:off x="10443893" y="33367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51" name="object 25251"/>
            <p:cNvSpPr/>
            <p:nvPr/>
          </p:nvSpPr>
          <p:spPr>
            <a:xfrm>
              <a:off x="10420625" y="3337652"/>
              <a:ext cx="24765" cy="123189"/>
            </a:xfrm>
            <a:custGeom>
              <a:avLst/>
              <a:gdLst/>
              <a:ahLst/>
              <a:cxnLst/>
              <a:rect l="l" t="t" r="r" b="b"/>
              <a:pathLst>
                <a:path w="24765" h="123189">
                  <a:moveTo>
                    <a:pt x="24199" y="0"/>
                  </a:moveTo>
                  <a:lnTo>
                    <a:pt x="19545" y="0"/>
                  </a:lnTo>
                </a:path>
                <a:path w="24765" h="123189">
                  <a:moveTo>
                    <a:pt x="19545" y="0"/>
                  </a:moveTo>
                  <a:lnTo>
                    <a:pt x="13961" y="0"/>
                  </a:lnTo>
                </a:path>
                <a:path w="24765" h="123189">
                  <a:moveTo>
                    <a:pt x="13961" y="0"/>
                  </a:moveTo>
                  <a:lnTo>
                    <a:pt x="10238" y="0"/>
                  </a:lnTo>
                </a:path>
                <a:path w="24765" h="123189">
                  <a:moveTo>
                    <a:pt x="10238" y="0"/>
                  </a:moveTo>
                  <a:lnTo>
                    <a:pt x="6515" y="0"/>
                  </a:lnTo>
                </a:path>
                <a:path w="24765" h="123189">
                  <a:moveTo>
                    <a:pt x="6515" y="0"/>
                  </a:moveTo>
                  <a:lnTo>
                    <a:pt x="3722" y="0"/>
                  </a:lnTo>
                </a:path>
                <a:path w="24765" h="123189">
                  <a:moveTo>
                    <a:pt x="3722" y="0"/>
                  </a:moveTo>
                  <a:lnTo>
                    <a:pt x="930" y="0"/>
                  </a:lnTo>
                </a:path>
                <a:path w="24765" h="123189">
                  <a:moveTo>
                    <a:pt x="930" y="0"/>
                  </a:moveTo>
                  <a:lnTo>
                    <a:pt x="0" y="0"/>
                  </a:lnTo>
                </a:path>
                <a:path w="24765" h="123189">
                  <a:moveTo>
                    <a:pt x="0" y="122858"/>
                  </a:moveTo>
                  <a:lnTo>
                    <a:pt x="930" y="122858"/>
                  </a:lnTo>
                </a:path>
                <a:path w="24765" h="123189">
                  <a:moveTo>
                    <a:pt x="930" y="122858"/>
                  </a:moveTo>
                  <a:lnTo>
                    <a:pt x="3722" y="122858"/>
                  </a:lnTo>
                </a:path>
                <a:path w="24765" h="123189">
                  <a:moveTo>
                    <a:pt x="3722" y="122858"/>
                  </a:moveTo>
                  <a:lnTo>
                    <a:pt x="6515" y="122858"/>
                  </a:lnTo>
                </a:path>
                <a:path w="24765" h="123189">
                  <a:moveTo>
                    <a:pt x="6515" y="122858"/>
                  </a:moveTo>
                  <a:lnTo>
                    <a:pt x="10238" y="122858"/>
                  </a:lnTo>
                </a:path>
                <a:path w="24765" h="123189">
                  <a:moveTo>
                    <a:pt x="10238" y="122858"/>
                  </a:moveTo>
                  <a:lnTo>
                    <a:pt x="13961" y="122858"/>
                  </a:lnTo>
                </a:path>
                <a:path w="24765" h="123189">
                  <a:moveTo>
                    <a:pt x="13961" y="122858"/>
                  </a:moveTo>
                  <a:lnTo>
                    <a:pt x="19545" y="122858"/>
                  </a:lnTo>
                </a:path>
                <a:path w="24765" h="123189">
                  <a:moveTo>
                    <a:pt x="19545" y="122858"/>
                  </a:moveTo>
                  <a:lnTo>
                    <a:pt x="24199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52" name="object 25252"/>
            <p:cNvSpPr/>
            <p:nvPr/>
          </p:nvSpPr>
          <p:spPr>
            <a:xfrm>
              <a:off x="10443893" y="34595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53" name="object 25253"/>
            <p:cNvSpPr/>
            <p:nvPr/>
          </p:nvSpPr>
          <p:spPr>
            <a:xfrm>
              <a:off x="10314520" y="3336721"/>
              <a:ext cx="142875" cy="130810"/>
            </a:xfrm>
            <a:custGeom>
              <a:avLst/>
              <a:gdLst/>
              <a:ahLst/>
              <a:cxnLst/>
              <a:rect l="l" t="t" r="r" b="b"/>
              <a:pathLst>
                <a:path w="142875" h="130810">
                  <a:moveTo>
                    <a:pt x="130304" y="123789"/>
                  </a:moveTo>
                  <a:lnTo>
                    <a:pt x="131235" y="123789"/>
                  </a:lnTo>
                </a:path>
                <a:path w="142875" h="130810">
                  <a:moveTo>
                    <a:pt x="131235" y="123789"/>
                  </a:moveTo>
                  <a:lnTo>
                    <a:pt x="131235" y="122858"/>
                  </a:lnTo>
                </a:path>
                <a:path w="142875" h="130810">
                  <a:moveTo>
                    <a:pt x="142404" y="125650"/>
                  </a:moveTo>
                  <a:lnTo>
                    <a:pt x="141473" y="123789"/>
                  </a:lnTo>
                </a:path>
                <a:path w="142875" h="130810">
                  <a:moveTo>
                    <a:pt x="141473" y="123789"/>
                  </a:moveTo>
                  <a:lnTo>
                    <a:pt x="139611" y="123789"/>
                  </a:lnTo>
                </a:path>
                <a:path w="142875" h="130810">
                  <a:moveTo>
                    <a:pt x="140542" y="127512"/>
                  </a:moveTo>
                  <a:lnTo>
                    <a:pt x="141473" y="126581"/>
                  </a:lnTo>
                </a:path>
                <a:path w="142875" h="130810">
                  <a:moveTo>
                    <a:pt x="141473" y="126581"/>
                  </a:moveTo>
                  <a:lnTo>
                    <a:pt x="142404" y="125650"/>
                  </a:lnTo>
                </a:path>
                <a:path w="142875" h="130810">
                  <a:moveTo>
                    <a:pt x="120066" y="124719"/>
                  </a:moveTo>
                  <a:lnTo>
                    <a:pt x="120066" y="123789"/>
                  </a:lnTo>
                </a:path>
                <a:path w="142875" h="130810">
                  <a:moveTo>
                    <a:pt x="120066" y="930"/>
                  </a:moveTo>
                  <a:lnTo>
                    <a:pt x="120066" y="0"/>
                  </a:lnTo>
                </a:path>
                <a:path w="142875" h="130810">
                  <a:moveTo>
                    <a:pt x="118204" y="0"/>
                  </a:moveTo>
                  <a:lnTo>
                    <a:pt x="118204" y="930"/>
                  </a:lnTo>
                </a:path>
                <a:path w="142875" h="130810">
                  <a:moveTo>
                    <a:pt x="118204" y="123789"/>
                  </a:moveTo>
                  <a:lnTo>
                    <a:pt x="118204" y="124719"/>
                  </a:lnTo>
                </a:path>
                <a:path w="142875" h="130810">
                  <a:moveTo>
                    <a:pt x="93074" y="130304"/>
                  </a:moveTo>
                  <a:lnTo>
                    <a:pt x="99589" y="130304"/>
                  </a:lnTo>
                </a:path>
                <a:path w="142875" h="130810">
                  <a:moveTo>
                    <a:pt x="99589" y="130304"/>
                  </a:moveTo>
                  <a:lnTo>
                    <a:pt x="104243" y="130304"/>
                  </a:lnTo>
                </a:path>
                <a:path w="142875" h="130810">
                  <a:moveTo>
                    <a:pt x="104243" y="130304"/>
                  </a:moveTo>
                  <a:lnTo>
                    <a:pt x="105174" y="130304"/>
                  </a:lnTo>
                </a:path>
                <a:path w="142875" h="130810">
                  <a:moveTo>
                    <a:pt x="105174" y="120996"/>
                  </a:moveTo>
                  <a:lnTo>
                    <a:pt x="100520" y="120996"/>
                  </a:lnTo>
                </a:path>
                <a:path w="142875" h="130810">
                  <a:moveTo>
                    <a:pt x="100520" y="120996"/>
                  </a:moveTo>
                  <a:lnTo>
                    <a:pt x="94005" y="120996"/>
                  </a:lnTo>
                </a:path>
                <a:path w="142875" h="130810">
                  <a:moveTo>
                    <a:pt x="94005" y="120996"/>
                  </a:moveTo>
                  <a:lnTo>
                    <a:pt x="93074" y="120996"/>
                  </a:lnTo>
                </a:path>
                <a:path w="142875" h="130810">
                  <a:moveTo>
                    <a:pt x="13030" y="130304"/>
                  </a:moveTo>
                  <a:lnTo>
                    <a:pt x="93074" y="130304"/>
                  </a:lnTo>
                </a:path>
                <a:path w="142875" h="130810">
                  <a:moveTo>
                    <a:pt x="93074" y="120996"/>
                  </a:moveTo>
                  <a:lnTo>
                    <a:pt x="13030" y="120996"/>
                  </a:lnTo>
                </a:path>
                <a:path w="142875" h="130810">
                  <a:moveTo>
                    <a:pt x="0" y="130304"/>
                  </a:moveTo>
                  <a:lnTo>
                    <a:pt x="4653" y="130304"/>
                  </a:lnTo>
                </a:path>
                <a:path w="142875" h="130810">
                  <a:moveTo>
                    <a:pt x="4653" y="130304"/>
                  </a:moveTo>
                  <a:lnTo>
                    <a:pt x="10238" y="130304"/>
                  </a:lnTo>
                </a:path>
                <a:path w="142875" h="130810">
                  <a:moveTo>
                    <a:pt x="10238" y="130304"/>
                  </a:moveTo>
                  <a:lnTo>
                    <a:pt x="13030" y="130304"/>
                  </a:lnTo>
                </a:path>
                <a:path w="142875" h="130810">
                  <a:moveTo>
                    <a:pt x="13030" y="120996"/>
                  </a:moveTo>
                  <a:lnTo>
                    <a:pt x="6515" y="120996"/>
                  </a:lnTo>
                </a:path>
                <a:path w="142875" h="130810">
                  <a:moveTo>
                    <a:pt x="6515" y="120996"/>
                  </a:moveTo>
                  <a:lnTo>
                    <a:pt x="930" y="120996"/>
                  </a:lnTo>
                </a:path>
                <a:path w="142875" h="130810">
                  <a:moveTo>
                    <a:pt x="930" y="120996"/>
                  </a:moveTo>
                  <a:lnTo>
                    <a:pt x="0" y="120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54" name="object 25254"/>
            <p:cNvSpPr/>
            <p:nvPr/>
          </p:nvSpPr>
          <p:spPr>
            <a:xfrm>
              <a:off x="10418762" y="3456791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177" y="1397"/>
                  </a:lnTo>
                  <a:lnTo>
                    <a:pt x="0" y="1866"/>
                  </a:lnTo>
                  <a:lnTo>
                    <a:pt x="266" y="2527"/>
                  </a:lnTo>
                  <a:lnTo>
                    <a:pt x="927" y="2794"/>
                  </a:lnTo>
                  <a:lnTo>
                    <a:pt x="1587" y="2527"/>
                  </a:lnTo>
                  <a:lnTo>
                    <a:pt x="1854" y="1866"/>
                  </a:lnTo>
                  <a:lnTo>
                    <a:pt x="1663" y="139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55" name="object 25255"/>
            <p:cNvSpPr/>
            <p:nvPr/>
          </p:nvSpPr>
          <p:spPr>
            <a:xfrm>
              <a:off x="10419694" y="3458649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20">
                  <a:moveTo>
                    <a:pt x="0" y="0"/>
                  </a:moveTo>
                  <a:lnTo>
                    <a:pt x="930" y="3722"/>
                  </a:lnTo>
                </a:path>
                <a:path w="1270" h="7620">
                  <a:moveTo>
                    <a:pt x="93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56" name="object 25256"/>
            <p:cNvSpPr/>
            <p:nvPr/>
          </p:nvSpPr>
          <p:spPr>
            <a:xfrm>
              <a:off x="10418762" y="3465173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177" y="1397"/>
                  </a:lnTo>
                  <a:lnTo>
                    <a:pt x="0" y="1854"/>
                  </a:lnTo>
                  <a:lnTo>
                    <a:pt x="266" y="2514"/>
                  </a:lnTo>
                  <a:lnTo>
                    <a:pt x="927" y="2794"/>
                  </a:lnTo>
                  <a:lnTo>
                    <a:pt x="1587" y="2514"/>
                  </a:lnTo>
                  <a:lnTo>
                    <a:pt x="1854" y="1854"/>
                  </a:lnTo>
                  <a:lnTo>
                    <a:pt x="1663" y="139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57" name="object 25257"/>
            <p:cNvSpPr/>
            <p:nvPr/>
          </p:nvSpPr>
          <p:spPr>
            <a:xfrm>
              <a:off x="10314520" y="34670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58" name="object 25258"/>
            <p:cNvSpPr/>
            <p:nvPr/>
          </p:nvSpPr>
          <p:spPr>
            <a:xfrm>
              <a:off x="10313581" y="3465173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190" y="1397"/>
                  </a:lnTo>
                  <a:lnTo>
                    <a:pt x="0" y="1854"/>
                  </a:lnTo>
                  <a:lnTo>
                    <a:pt x="279" y="2514"/>
                  </a:lnTo>
                  <a:lnTo>
                    <a:pt x="927" y="2794"/>
                  </a:lnTo>
                  <a:lnTo>
                    <a:pt x="1587" y="2514"/>
                  </a:lnTo>
                  <a:lnTo>
                    <a:pt x="1866" y="1854"/>
                  </a:lnTo>
                  <a:lnTo>
                    <a:pt x="1663" y="1409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59" name="object 25259"/>
            <p:cNvSpPr/>
            <p:nvPr/>
          </p:nvSpPr>
          <p:spPr>
            <a:xfrm>
              <a:off x="10313589" y="3458649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20">
                  <a:moveTo>
                    <a:pt x="930" y="7445"/>
                  </a:moveTo>
                  <a:lnTo>
                    <a:pt x="0" y="3722"/>
                  </a:lnTo>
                </a:path>
                <a:path w="1270" h="7620">
                  <a:moveTo>
                    <a:pt x="0" y="3722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60" name="object 25260"/>
            <p:cNvSpPr/>
            <p:nvPr/>
          </p:nvSpPr>
          <p:spPr>
            <a:xfrm>
              <a:off x="10313581" y="3456791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190" y="1397"/>
                  </a:lnTo>
                  <a:lnTo>
                    <a:pt x="0" y="1866"/>
                  </a:lnTo>
                  <a:lnTo>
                    <a:pt x="279" y="2527"/>
                  </a:lnTo>
                  <a:lnTo>
                    <a:pt x="927" y="2794"/>
                  </a:lnTo>
                  <a:lnTo>
                    <a:pt x="1587" y="2527"/>
                  </a:lnTo>
                  <a:lnTo>
                    <a:pt x="1866" y="1866"/>
                  </a:lnTo>
                  <a:lnTo>
                    <a:pt x="1663" y="1409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61" name="object 25261"/>
            <p:cNvSpPr/>
            <p:nvPr/>
          </p:nvSpPr>
          <p:spPr>
            <a:xfrm>
              <a:off x="10311728" y="3337652"/>
              <a:ext cx="108585" cy="123189"/>
            </a:xfrm>
            <a:custGeom>
              <a:avLst/>
              <a:gdLst/>
              <a:ahLst/>
              <a:cxnLst/>
              <a:rect l="l" t="t" r="r" b="b"/>
              <a:pathLst>
                <a:path w="108584" h="123189">
                  <a:moveTo>
                    <a:pt x="2792" y="120066"/>
                  </a:moveTo>
                  <a:lnTo>
                    <a:pt x="3722" y="120066"/>
                  </a:lnTo>
                </a:path>
                <a:path w="108584" h="123189">
                  <a:moveTo>
                    <a:pt x="0" y="0"/>
                  </a:moveTo>
                  <a:lnTo>
                    <a:pt x="0" y="122858"/>
                  </a:lnTo>
                </a:path>
                <a:path w="108584" h="123189">
                  <a:moveTo>
                    <a:pt x="107966" y="120996"/>
                  </a:moveTo>
                  <a:lnTo>
                    <a:pt x="107966" y="930"/>
                  </a:lnTo>
                </a:path>
                <a:path w="108584" h="123189">
                  <a:moveTo>
                    <a:pt x="1861" y="122858"/>
                  </a:moveTo>
                  <a:lnTo>
                    <a:pt x="930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62" name="object 25262"/>
            <p:cNvSpPr/>
            <p:nvPr/>
          </p:nvSpPr>
          <p:spPr>
            <a:xfrm>
              <a:off x="10311727" y="34595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63" name="object 25263"/>
            <p:cNvSpPr/>
            <p:nvPr/>
          </p:nvSpPr>
          <p:spPr>
            <a:xfrm>
              <a:off x="10311728" y="346051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64" name="object 25264"/>
            <p:cNvSpPr/>
            <p:nvPr/>
          </p:nvSpPr>
          <p:spPr>
            <a:xfrm>
              <a:off x="10310787" y="3336725"/>
              <a:ext cx="1905" cy="125095"/>
            </a:xfrm>
            <a:custGeom>
              <a:avLst/>
              <a:gdLst/>
              <a:ahLst/>
              <a:cxnLst/>
              <a:rect l="l" t="t" r="r" b="b"/>
              <a:pathLst>
                <a:path w="1904" h="125095">
                  <a:moveTo>
                    <a:pt x="1866" y="123786"/>
                  </a:moveTo>
                  <a:lnTo>
                    <a:pt x="1587" y="123139"/>
                  </a:lnTo>
                  <a:lnTo>
                    <a:pt x="939" y="122859"/>
                  </a:lnTo>
                  <a:lnTo>
                    <a:pt x="279" y="123139"/>
                  </a:lnTo>
                  <a:lnTo>
                    <a:pt x="0" y="123786"/>
                  </a:lnTo>
                  <a:lnTo>
                    <a:pt x="279" y="124447"/>
                  </a:lnTo>
                  <a:lnTo>
                    <a:pt x="939" y="124726"/>
                  </a:lnTo>
                  <a:lnTo>
                    <a:pt x="1587" y="124447"/>
                  </a:lnTo>
                  <a:lnTo>
                    <a:pt x="1866" y="123786"/>
                  </a:lnTo>
                  <a:close/>
                </a:path>
                <a:path w="1904" h="125095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65" name="object 25265"/>
            <p:cNvSpPr/>
            <p:nvPr/>
          </p:nvSpPr>
          <p:spPr>
            <a:xfrm>
              <a:off x="10311728" y="333765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66" name="object 25266"/>
            <p:cNvSpPr/>
            <p:nvPr/>
          </p:nvSpPr>
          <p:spPr>
            <a:xfrm>
              <a:off x="10311727" y="33367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67" name="object 25267"/>
            <p:cNvSpPr/>
            <p:nvPr/>
          </p:nvSpPr>
          <p:spPr>
            <a:xfrm>
              <a:off x="10312658" y="3337652"/>
              <a:ext cx="144780" cy="127000"/>
            </a:xfrm>
            <a:custGeom>
              <a:avLst/>
              <a:gdLst/>
              <a:ahLst/>
              <a:cxnLst/>
              <a:rect l="l" t="t" r="r" b="b"/>
              <a:pathLst>
                <a:path w="144779" h="127000">
                  <a:moveTo>
                    <a:pt x="0" y="0"/>
                  </a:moveTo>
                  <a:lnTo>
                    <a:pt x="930" y="0"/>
                  </a:lnTo>
                </a:path>
                <a:path w="144779" h="127000">
                  <a:moveTo>
                    <a:pt x="142404" y="122858"/>
                  </a:moveTo>
                  <a:lnTo>
                    <a:pt x="107966" y="122858"/>
                  </a:lnTo>
                </a:path>
                <a:path w="144779" h="127000">
                  <a:moveTo>
                    <a:pt x="106104" y="122858"/>
                  </a:moveTo>
                  <a:lnTo>
                    <a:pt x="105174" y="122858"/>
                  </a:lnTo>
                </a:path>
                <a:path w="144779" h="127000">
                  <a:moveTo>
                    <a:pt x="105174" y="126581"/>
                  </a:moveTo>
                  <a:lnTo>
                    <a:pt x="106104" y="126581"/>
                  </a:lnTo>
                </a:path>
                <a:path w="144779" h="127000">
                  <a:moveTo>
                    <a:pt x="107966" y="126581"/>
                  </a:moveTo>
                  <a:lnTo>
                    <a:pt x="142404" y="126581"/>
                  </a:lnTo>
                </a:path>
                <a:path w="144779" h="127000">
                  <a:moveTo>
                    <a:pt x="105174" y="122858"/>
                  </a:moveTo>
                  <a:lnTo>
                    <a:pt x="103312" y="122858"/>
                  </a:lnTo>
                </a:path>
                <a:path w="144779" h="127000">
                  <a:moveTo>
                    <a:pt x="104243" y="126581"/>
                  </a:moveTo>
                  <a:lnTo>
                    <a:pt x="105174" y="126581"/>
                  </a:lnTo>
                </a:path>
                <a:path w="144779" h="127000">
                  <a:moveTo>
                    <a:pt x="144265" y="124719"/>
                  </a:moveTo>
                  <a:lnTo>
                    <a:pt x="144265" y="125650"/>
                  </a:lnTo>
                </a:path>
                <a:path w="144779" h="127000">
                  <a:moveTo>
                    <a:pt x="144265" y="125650"/>
                  </a:moveTo>
                  <a:lnTo>
                    <a:pt x="143334" y="12565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68" name="object 25268"/>
            <p:cNvSpPr/>
            <p:nvPr/>
          </p:nvSpPr>
          <p:spPr>
            <a:xfrm>
              <a:off x="10455062" y="3462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69" name="object 25269"/>
            <p:cNvSpPr/>
            <p:nvPr/>
          </p:nvSpPr>
          <p:spPr>
            <a:xfrm>
              <a:off x="10455062" y="346330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70" name="object 25270"/>
            <p:cNvSpPr/>
            <p:nvPr/>
          </p:nvSpPr>
          <p:spPr>
            <a:xfrm>
              <a:off x="10454132" y="3459585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54" y="4648"/>
                  </a:moveTo>
                  <a:lnTo>
                    <a:pt x="1587" y="4000"/>
                  </a:lnTo>
                  <a:lnTo>
                    <a:pt x="927" y="3721"/>
                  </a:lnTo>
                  <a:lnTo>
                    <a:pt x="266" y="4000"/>
                  </a:lnTo>
                  <a:lnTo>
                    <a:pt x="0" y="4648"/>
                  </a:lnTo>
                  <a:lnTo>
                    <a:pt x="266" y="5308"/>
                  </a:lnTo>
                  <a:lnTo>
                    <a:pt x="927" y="5588"/>
                  </a:lnTo>
                  <a:lnTo>
                    <a:pt x="1587" y="5308"/>
                  </a:lnTo>
                  <a:lnTo>
                    <a:pt x="1854" y="4648"/>
                  </a:lnTo>
                  <a:close/>
                </a:path>
                <a:path w="1904" h="571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71" name="object 25271"/>
            <p:cNvSpPr/>
            <p:nvPr/>
          </p:nvSpPr>
          <p:spPr>
            <a:xfrm>
              <a:off x="10455062" y="346051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72" name="object 25272"/>
            <p:cNvSpPr/>
            <p:nvPr/>
          </p:nvSpPr>
          <p:spPr>
            <a:xfrm>
              <a:off x="10455062" y="34595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73" name="object 25273"/>
            <p:cNvSpPr/>
            <p:nvPr/>
          </p:nvSpPr>
          <p:spPr>
            <a:xfrm>
              <a:off x="10415971" y="3460511"/>
              <a:ext cx="41275" cy="19685"/>
            </a:xfrm>
            <a:custGeom>
              <a:avLst/>
              <a:gdLst/>
              <a:ahLst/>
              <a:cxnLst/>
              <a:rect l="l" t="t" r="r" b="b"/>
              <a:pathLst>
                <a:path w="41275" h="19685">
                  <a:moveTo>
                    <a:pt x="40022" y="0"/>
                  </a:moveTo>
                  <a:lnTo>
                    <a:pt x="40022" y="930"/>
                  </a:lnTo>
                </a:path>
                <a:path w="41275" h="19685">
                  <a:moveTo>
                    <a:pt x="40022" y="930"/>
                  </a:moveTo>
                  <a:lnTo>
                    <a:pt x="40952" y="930"/>
                  </a:lnTo>
                </a:path>
                <a:path w="41275" h="19685">
                  <a:moveTo>
                    <a:pt x="40952" y="930"/>
                  </a:moveTo>
                  <a:lnTo>
                    <a:pt x="40952" y="1861"/>
                  </a:lnTo>
                </a:path>
                <a:path w="41275" h="19685">
                  <a:moveTo>
                    <a:pt x="1861" y="19545"/>
                  </a:moveTo>
                  <a:lnTo>
                    <a:pt x="2792" y="19545"/>
                  </a:lnTo>
                </a:path>
                <a:path w="41275" h="19685">
                  <a:moveTo>
                    <a:pt x="4653" y="19545"/>
                  </a:moveTo>
                  <a:lnTo>
                    <a:pt x="15822" y="19545"/>
                  </a:lnTo>
                </a:path>
                <a:path w="41275" h="19685">
                  <a:moveTo>
                    <a:pt x="17684" y="19545"/>
                  </a:moveTo>
                  <a:lnTo>
                    <a:pt x="39091" y="19545"/>
                  </a:lnTo>
                </a:path>
                <a:path w="41275" h="19685">
                  <a:moveTo>
                    <a:pt x="39091" y="15822"/>
                  </a:moveTo>
                  <a:lnTo>
                    <a:pt x="4653" y="15822"/>
                  </a:lnTo>
                </a:path>
                <a:path w="41275" h="19685">
                  <a:moveTo>
                    <a:pt x="2792" y="15822"/>
                  </a:moveTo>
                  <a:lnTo>
                    <a:pt x="1861" y="15822"/>
                  </a:lnTo>
                </a:path>
                <a:path w="41275" h="19685">
                  <a:moveTo>
                    <a:pt x="930" y="19545"/>
                  </a:moveTo>
                  <a:lnTo>
                    <a:pt x="1861" y="19545"/>
                  </a:lnTo>
                </a:path>
                <a:path w="41275" h="19685">
                  <a:moveTo>
                    <a:pt x="1861" y="15822"/>
                  </a:moveTo>
                  <a:lnTo>
                    <a:pt x="0" y="158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274" name="object 25274"/>
          <p:cNvSpPr/>
          <p:nvPr/>
        </p:nvSpPr>
        <p:spPr>
          <a:xfrm>
            <a:off x="10415971" y="3655036"/>
            <a:ext cx="39370" cy="3810"/>
          </a:xfrm>
          <a:custGeom>
            <a:avLst/>
            <a:gdLst/>
            <a:ahLst/>
            <a:cxnLst/>
            <a:rect l="l" t="t" r="r" b="b"/>
            <a:pathLst>
              <a:path w="39370" h="3810">
                <a:moveTo>
                  <a:pt x="39091" y="0"/>
                </a:moveTo>
                <a:lnTo>
                  <a:pt x="17684" y="0"/>
                </a:lnTo>
              </a:path>
              <a:path w="39370" h="3810">
                <a:moveTo>
                  <a:pt x="15822" y="0"/>
                </a:moveTo>
                <a:lnTo>
                  <a:pt x="4653" y="0"/>
                </a:lnTo>
              </a:path>
              <a:path w="39370" h="3810">
                <a:moveTo>
                  <a:pt x="2792" y="0"/>
                </a:moveTo>
                <a:lnTo>
                  <a:pt x="1861" y="0"/>
                </a:lnTo>
              </a:path>
              <a:path w="39370" h="3810">
                <a:moveTo>
                  <a:pt x="1861" y="3722"/>
                </a:moveTo>
                <a:lnTo>
                  <a:pt x="2792" y="3722"/>
                </a:lnTo>
              </a:path>
              <a:path w="39370" h="3810">
                <a:moveTo>
                  <a:pt x="4653" y="3722"/>
                </a:moveTo>
                <a:lnTo>
                  <a:pt x="39091" y="3722"/>
                </a:lnTo>
              </a:path>
              <a:path w="39370" h="3810">
                <a:moveTo>
                  <a:pt x="1861" y="0"/>
                </a:moveTo>
                <a:lnTo>
                  <a:pt x="0" y="0"/>
                </a:lnTo>
              </a:path>
              <a:path w="39370" h="3810">
                <a:moveTo>
                  <a:pt x="930" y="3722"/>
                </a:moveTo>
                <a:lnTo>
                  <a:pt x="1861" y="37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275" name="object 25275"/>
          <p:cNvGrpSpPr/>
          <p:nvPr/>
        </p:nvGrpSpPr>
        <p:grpSpPr>
          <a:xfrm>
            <a:off x="10431794" y="3475402"/>
            <a:ext cx="26670" cy="5715"/>
            <a:chOff x="10431794" y="3475402"/>
            <a:chExt cx="26670" cy="5715"/>
          </a:xfrm>
        </p:grpSpPr>
        <p:sp>
          <p:nvSpPr>
            <p:cNvPr id="25276" name="object 25276"/>
            <p:cNvSpPr/>
            <p:nvPr/>
          </p:nvSpPr>
          <p:spPr>
            <a:xfrm>
              <a:off x="10455993" y="34772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77" name="object 25277"/>
            <p:cNvSpPr/>
            <p:nvPr/>
          </p:nvSpPr>
          <p:spPr>
            <a:xfrm>
              <a:off x="10455994" y="347819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78" name="object 25278"/>
            <p:cNvSpPr/>
            <p:nvPr/>
          </p:nvSpPr>
          <p:spPr>
            <a:xfrm>
              <a:off x="10455062" y="34781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79" name="object 25279"/>
            <p:cNvSpPr/>
            <p:nvPr/>
          </p:nvSpPr>
          <p:spPr>
            <a:xfrm>
              <a:off x="10455063" y="347912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80" name="object 25280"/>
            <p:cNvSpPr/>
            <p:nvPr/>
          </p:nvSpPr>
          <p:spPr>
            <a:xfrm>
              <a:off x="10454132" y="3475409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54" y="4648"/>
                  </a:moveTo>
                  <a:lnTo>
                    <a:pt x="1587" y="4000"/>
                  </a:lnTo>
                  <a:lnTo>
                    <a:pt x="927" y="3721"/>
                  </a:lnTo>
                  <a:lnTo>
                    <a:pt x="266" y="4000"/>
                  </a:lnTo>
                  <a:lnTo>
                    <a:pt x="0" y="4648"/>
                  </a:lnTo>
                  <a:lnTo>
                    <a:pt x="266" y="5308"/>
                  </a:lnTo>
                  <a:lnTo>
                    <a:pt x="927" y="5588"/>
                  </a:lnTo>
                  <a:lnTo>
                    <a:pt x="1587" y="5308"/>
                  </a:lnTo>
                  <a:lnTo>
                    <a:pt x="1854" y="4648"/>
                  </a:lnTo>
                  <a:close/>
                </a:path>
                <a:path w="1904" h="571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81" name="object 25281"/>
            <p:cNvSpPr/>
            <p:nvPr/>
          </p:nvSpPr>
          <p:spPr>
            <a:xfrm>
              <a:off x="10455063" y="347633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82" name="object 25282"/>
            <p:cNvSpPr/>
            <p:nvPr/>
          </p:nvSpPr>
          <p:spPr>
            <a:xfrm>
              <a:off x="10455062" y="34754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83" name="object 25283"/>
            <p:cNvSpPr/>
            <p:nvPr/>
          </p:nvSpPr>
          <p:spPr>
            <a:xfrm>
              <a:off x="10431794" y="3476333"/>
              <a:ext cx="25400" cy="3810"/>
            </a:xfrm>
            <a:custGeom>
              <a:avLst/>
              <a:gdLst/>
              <a:ahLst/>
              <a:cxnLst/>
              <a:rect l="l" t="t" r="r" b="b"/>
              <a:pathLst>
                <a:path w="25400" h="3810">
                  <a:moveTo>
                    <a:pt x="24199" y="0"/>
                  </a:moveTo>
                  <a:lnTo>
                    <a:pt x="24199" y="930"/>
                  </a:lnTo>
                </a:path>
                <a:path w="25400" h="3810">
                  <a:moveTo>
                    <a:pt x="24199" y="930"/>
                  </a:moveTo>
                  <a:lnTo>
                    <a:pt x="25130" y="930"/>
                  </a:lnTo>
                </a:path>
                <a:path w="25400" h="3810">
                  <a:moveTo>
                    <a:pt x="25130" y="930"/>
                  </a:moveTo>
                  <a:lnTo>
                    <a:pt x="25130" y="1861"/>
                  </a:lnTo>
                </a:path>
                <a:path w="25400" h="3810">
                  <a:moveTo>
                    <a:pt x="930" y="2792"/>
                  </a:moveTo>
                  <a:lnTo>
                    <a:pt x="1861" y="2792"/>
                  </a:lnTo>
                </a:path>
                <a:path w="25400" h="3810">
                  <a:moveTo>
                    <a:pt x="1861" y="2792"/>
                  </a:moveTo>
                  <a:lnTo>
                    <a:pt x="2792" y="2792"/>
                  </a:lnTo>
                </a:path>
                <a:path w="25400" h="3810">
                  <a:moveTo>
                    <a:pt x="0" y="3722"/>
                  </a:moveTo>
                  <a:lnTo>
                    <a:pt x="93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84" name="object 25284"/>
            <p:cNvSpPr/>
            <p:nvPr/>
          </p:nvSpPr>
          <p:spPr>
            <a:xfrm>
              <a:off x="10431794" y="34791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85" name="object 25285"/>
            <p:cNvSpPr/>
            <p:nvPr/>
          </p:nvSpPr>
          <p:spPr>
            <a:xfrm>
              <a:off x="10432725" y="347912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286" name="object 25286"/>
          <p:cNvSpPr/>
          <p:nvPr/>
        </p:nvSpPr>
        <p:spPr>
          <a:xfrm>
            <a:off x="10432725" y="3654106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930"/>
                </a:moveTo>
                <a:lnTo>
                  <a:pt x="930" y="930"/>
                </a:lnTo>
              </a:path>
              <a:path w="1904" h="1270">
                <a:moveTo>
                  <a:pt x="930" y="930"/>
                </a:moveTo>
                <a:lnTo>
                  <a:pt x="1861" y="930"/>
                </a:lnTo>
              </a:path>
              <a:path w="1904" h="1270">
                <a:moveTo>
                  <a:pt x="1861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87" name="object 25287"/>
          <p:cNvSpPr/>
          <p:nvPr/>
        </p:nvSpPr>
        <p:spPr>
          <a:xfrm>
            <a:off x="10434587" y="347912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288" name="object 25288"/>
          <p:cNvGrpSpPr/>
          <p:nvPr/>
        </p:nvGrpSpPr>
        <p:grpSpPr>
          <a:xfrm>
            <a:off x="10431794" y="3654106"/>
            <a:ext cx="1905" cy="1905"/>
            <a:chOff x="10431794" y="3654106"/>
            <a:chExt cx="1905" cy="1905"/>
          </a:xfrm>
        </p:grpSpPr>
        <p:sp>
          <p:nvSpPr>
            <p:cNvPr id="25289" name="object 25289"/>
            <p:cNvSpPr/>
            <p:nvPr/>
          </p:nvSpPr>
          <p:spPr>
            <a:xfrm>
              <a:off x="10431794" y="36550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90" name="object 25290"/>
            <p:cNvSpPr/>
            <p:nvPr/>
          </p:nvSpPr>
          <p:spPr>
            <a:xfrm>
              <a:off x="10431793" y="36541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291" name="object 25291"/>
          <p:cNvSpPr/>
          <p:nvPr/>
        </p:nvSpPr>
        <p:spPr>
          <a:xfrm>
            <a:off x="10432725" y="347912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292" name="object 25292"/>
          <p:cNvGrpSpPr/>
          <p:nvPr/>
        </p:nvGrpSpPr>
        <p:grpSpPr>
          <a:xfrm>
            <a:off x="10310796" y="3472610"/>
            <a:ext cx="147320" cy="205104"/>
            <a:chOff x="10310796" y="3472610"/>
            <a:chExt cx="147320" cy="205104"/>
          </a:xfrm>
        </p:grpSpPr>
        <p:sp>
          <p:nvSpPr>
            <p:cNvPr id="25293" name="object 25293"/>
            <p:cNvSpPr/>
            <p:nvPr/>
          </p:nvSpPr>
          <p:spPr>
            <a:xfrm>
              <a:off x="10432725" y="36541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94" name="object 25294"/>
            <p:cNvSpPr/>
            <p:nvPr/>
          </p:nvSpPr>
          <p:spPr>
            <a:xfrm>
              <a:off x="10455993" y="3655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95" name="object 25295"/>
            <p:cNvSpPr/>
            <p:nvPr/>
          </p:nvSpPr>
          <p:spPr>
            <a:xfrm>
              <a:off x="10455993" y="365689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96" name="object 25296"/>
            <p:cNvSpPr/>
            <p:nvPr/>
          </p:nvSpPr>
          <p:spPr>
            <a:xfrm>
              <a:off x="10455062" y="36568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97" name="object 25297"/>
            <p:cNvSpPr/>
            <p:nvPr/>
          </p:nvSpPr>
          <p:spPr>
            <a:xfrm>
              <a:off x="10455062" y="365782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98" name="object 25298"/>
            <p:cNvSpPr/>
            <p:nvPr/>
          </p:nvSpPr>
          <p:spPr>
            <a:xfrm>
              <a:off x="10454132" y="3654111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54" y="4648"/>
                  </a:moveTo>
                  <a:lnTo>
                    <a:pt x="1587" y="4000"/>
                  </a:lnTo>
                  <a:lnTo>
                    <a:pt x="927" y="3721"/>
                  </a:lnTo>
                  <a:lnTo>
                    <a:pt x="266" y="4000"/>
                  </a:lnTo>
                  <a:lnTo>
                    <a:pt x="0" y="4648"/>
                  </a:lnTo>
                  <a:lnTo>
                    <a:pt x="266" y="5308"/>
                  </a:lnTo>
                  <a:lnTo>
                    <a:pt x="927" y="5588"/>
                  </a:lnTo>
                  <a:lnTo>
                    <a:pt x="1587" y="5308"/>
                  </a:lnTo>
                  <a:lnTo>
                    <a:pt x="1854" y="4648"/>
                  </a:lnTo>
                  <a:close/>
                </a:path>
                <a:path w="1904" h="571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99" name="object 25299"/>
            <p:cNvSpPr/>
            <p:nvPr/>
          </p:nvSpPr>
          <p:spPr>
            <a:xfrm>
              <a:off x="10455062" y="365503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0" name="object 25300"/>
            <p:cNvSpPr/>
            <p:nvPr/>
          </p:nvSpPr>
          <p:spPr>
            <a:xfrm>
              <a:off x="10455062" y="365410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1" name="object 25301"/>
            <p:cNvSpPr/>
            <p:nvPr/>
          </p:nvSpPr>
          <p:spPr>
            <a:xfrm>
              <a:off x="10419694" y="3480056"/>
              <a:ext cx="37465" cy="177165"/>
            </a:xfrm>
            <a:custGeom>
              <a:avLst/>
              <a:gdLst/>
              <a:ahLst/>
              <a:cxnLst/>
              <a:rect l="l" t="t" r="r" b="b"/>
              <a:pathLst>
                <a:path w="37465" h="177164">
                  <a:moveTo>
                    <a:pt x="36299" y="174980"/>
                  </a:moveTo>
                  <a:lnTo>
                    <a:pt x="36299" y="175910"/>
                  </a:lnTo>
                </a:path>
                <a:path w="37465" h="177164">
                  <a:moveTo>
                    <a:pt x="36299" y="175910"/>
                  </a:moveTo>
                  <a:lnTo>
                    <a:pt x="37229" y="175910"/>
                  </a:lnTo>
                </a:path>
                <a:path w="37465" h="177164">
                  <a:moveTo>
                    <a:pt x="37229" y="175910"/>
                  </a:moveTo>
                  <a:lnTo>
                    <a:pt x="37229" y="176841"/>
                  </a:lnTo>
                </a:path>
                <a:path w="37465" h="177164">
                  <a:moveTo>
                    <a:pt x="32576" y="174049"/>
                  </a:moveTo>
                  <a:lnTo>
                    <a:pt x="34437" y="107966"/>
                  </a:lnTo>
                </a:path>
                <a:path w="37465" h="177164">
                  <a:moveTo>
                    <a:pt x="34437" y="107966"/>
                  </a:moveTo>
                  <a:lnTo>
                    <a:pt x="33506" y="40952"/>
                  </a:lnTo>
                </a:path>
                <a:path w="37465" h="177164">
                  <a:moveTo>
                    <a:pt x="33506" y="40952"/>
                  </a:moveTo>
                  <a:lnTo>
                    <a:pt x="32576" y="0"/>
                  </a:lnTo>
                </a:path>
                <a:path w="37465" h="177164">
                  <a:moveTo>
                    <a:pt x="0" y="57706"/>
                  </a:moveTo>
                  <a:lnTo>
                    <a:pt x="0" y="67944"/>
                  </a:lnTo>
                </a:path>
                <a:path w="37465" h="177164">
                  <a:moveTo>
                    <a:pt x="0" y="67944"/>
                  </a:moveTo>
                  <a:lnTo>
                    <a:pt x="0" y="106104"/>
                  </a:lnTo>
                </a:path>
                <a:path w="37465" h="177164">
                  <a:moveTo>
                    <a:pt x="25130" y="174049"/>
                  </a:moveTo>
                  <a:lnTo>
                    <a:pt x="32576" y="174049"/>
                  </a:lnTo>
                </a:path>
                <a:path w="37465" h="177164">
                  <a:moveTo>
                    <a:pt x="32576" y="0"/>
                  </a:moveTo>
                  <a:lnTo>
                    <a:pt x="25130" y="0"/>
                  </a:lnTo>
                </a:path>
                <a:path w="37465" h="177164">
                  <a:moveTo>
                    <a:pt x="25130" y="0"/>
                  </a:moveTo>
                  <a:lnTo>
                    <a:pt x="26991" y="0"/>
                  </a:lnTo>
                </a:path>
                <a:path w="37465" h="177164">
                  <a:moveTo>
                    <a:pt x="26991" y="0"/>
                  </a:moveTo>
                  <a:lnTo>
                    <a:pt x="29783" y="0"/>
                  </a:lnTo>
                </a:path>
                <a:path w="37465" h="177164">
                  <a:moveTo>
                    <a:pt x="29783" y="0"/>
                  </a:moveTo>
                  <a:lnTo>
                    <a:pt x="32576" y="0"/>
                  </a:lnTo>
                </a:path>
                <a:path w="37465" h="177164">
                  <a:moveTo>
                    <a:pt x="32576" y="174049"/>
                  </a:moveTo>
                  <a:lnTo>
                    <a:pt x="29783" y="174049"/>
                  </a:lnTo>
                </a:path>
                <a:path w="37465" h="177164">
                  <a:moveTo>
                    <a:pt x="29783" y="174049"/>
                  </a:moveTo>
                  <a:lnTo>
                    <a:pt x="26991" y="174049"/>
                  </a:lnTo>
                </a:path>
                <a:path w="37465" h="177164">
                  <a:moveTo>
                    <a:pt x="26991" y="174049"/>
                  </a:moveTo>
                  <a:lnTo>
                    <a:pt x="25130" y="17404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2" name="object 25302"/>
            <p:cNvSpPr/>
            <p:nvPr/>
          </p:nvSpPr>
          <p:spPr>
            <a:xfrm>
              <a:off x="10451338" y="34791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3" name="object 25303"/>
            <p:cNvSpPr/>
            <p:nvPr/>
          </p:nvSpPr>
          <p:spPr>
            <a:xfrm>
              <a:off x="10451339" y="348005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4" name="object 25304"/>
            <p:cNvSpPr/>
            <p:nvPr/>
          </p:nvSpPr>
          <p:spPr>
            <a:xfrm>
              <a:off x="10450408" y="34791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5" name="object 25305"/>
            <p:cNvSpPr/>
            <p:nvPr/>
          </p:nvSpPr>
          <p:spPr>
            <a:xfrm>
              <a:off x="10451339" y="348005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6" name="object 25306"/>
            <p:cNvSpPr/>
            <p:nvPr/>
          </p:nvSpPr>
          <p:spPr>
            <a:xfrm>
              <a:off x="10450398" y="3480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7" name="object 25307"/>
            <p:cNvSpPr/>
            <p:nvPr/>
          </p:nvSpPr>
          <p:spPr>
            <a:xfrm>
              <a:off x="10450409" y="3480987"/>
              <a:ext cx="1270" cy="173355"/>
            </a:xfrm>
            <a:custGeom>
              <a:avLst/>
              <a:gdLst/>
              <a:ahLst/>
              <a:cxnLst/>
              <a:rect l="l" t="t" r="r" b="b"/>
              <a:pathLst>
                <a:path w="1270" h="173354">
                  <a:moveTo>
                    <a:pt x="930" y="0"/>
                  </a:moveTo>
                  <a:lnTo>
                    <a:pt x="0" y="930"/>
                  </a:lnTo>
                </a:path>
                <a:path w="1270" h="173354">
                  <a:moveTo>
                    <a:pt x="0" y="930"/>
                  </a:moveTo>
                  <a:lnTo>
                    <a:pt x="930" y="16753"/>
                  </a:lnTo>
                </a:path>
                <a:path w="1270" h="173354">
                  <a:moveTo>
                    <a:pt x="930" y="16753"/>
                  </a:moveTo>
                  <a:lnTo>
                    <a:pt x="930" y="32576"/>
                  </a:lnTo>
                </a:path>
                <a:path w="1270" h="173354">
                  <a:moveTo>
                    <a:pt x="930" y="140542"/>
                  </a:moveTo>
                  <a:lnTo>
                    <a:pt x="930" y="156365"/>
                  </a:lnTo>
                </a:path>
                <a:path w="1270" h="173354">
                  <a:moveTo>
                    <a:pt x="930" y="156365"/>
                  </a:moveTo>
                  <a:lnTo>
                    <a:pt x="0" y="172187"/>
                  </a:lnTo>
                </a:path>
                <a:path w="1270" h="173354">
                  <a:moveTo>
                    <a:pt x="0" y="172187"/>
                  </a:moveTo>
                  <a:lnTo>
                    <a:pt x="930" y="172187"/>
                  </a:lnTo>
                </a:path>
                <a:path w="1270" h="173354">
                  <a:moveTo>
                    <a:pt x="930" y="172187"/>
                  </a:moveTo>
                  <a:lnTo>
                    <a:pt x="930" y="17311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8" name="object 25308"/>
            <p:cNvSpPr/>
            <p:nvPr/>
          </p:nvSpPr>
          <p:spPr>
            <a:xfrm>
              <a:off x="10450398" y="36531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09" name="object 25309"/>
            <p:cNvSpPr/>
            <p:nvPr/>
          </p:nvSpPr>
          <p:spPr>
            <a:xfrm>
              <a:off x="10451339" y="36541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0" name="object 25310"/>
            <p:cNvSpPr/>
            <p:nvPr/>
          </p:nvSpPr>
          <p:spPr>
            <a:xfrm>
              <a:off x="10451338" y="36531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1" name="object 25311"/>
            <p:cNvSpPr/>
            <p:nvPr/>
          </p:nvSpPr>
          <p:spPr>
            <a:xfrm>
              <a:off x="10450409" y="3513563"/>
              <a:ext cx="1270" cy="108585"/>
            </a:xfrm>
            <a:custGeom>
              <a:avLst/>
              <a:gdLst/>
              <a:ahLst/>
              <a:cxnLst/>
              <a:rect l="l" t="t" r="r" b="b"/>
              <a:pathLst>
                <a:path w="1270" h="108585">
                  <a:moveTo>
                    <a:pt x="930" y="0"/>
                  </a:moveTo>
                  <a:lnTo>
                    <a:pt x="0" y="14891"/>
                  </a:lnTo>
                </a:path>
                <a:path w="1270" h="108585">
                  <a:moveTo>
                    <a:pt x="0" y="14891"/>
                  </a:moveTo>
                  <a:lnTo>
                    <a:pt x="0" y="30714"/>
                  </a:lnTo>
                </a:path>
                <a:path w="1270" h="108585">
                  <a:moveTo>
                    <a:pt x="0" y="30714"/>
                  </a:moveTo>
                  <a:lnTo>
                    <a:pt x="0" y="45606"/>
                  </a:lnTo>
                </a:path>
                <a:path w="1270" h="108585">
                  <a:moveTo>
                    <a:pt x="0" y="45606"/>
                  </a:moveTo>
                  <a:lnTo>
                    <a:pt x="0" y="61429"/>
                  </a:lnTo>
                </a:path>
                <a:path w="1270" h="108585">
                  <a:moveTo>
                    <a:pt x="0" y="61429"/>
                  </a:moveTo>
                  <a:lnTo>
                    <a:pt x="0" y="77251"/>
                  </a:lnTo>
                </a:path>
                <a:path w="1270" h="108585">
                  <a:moveTo>
                    <a:pt x="0" y="77251"/>
                  </a:moveTo>
                  <a:lnTo>
                    <a:pt x="0" y="92143"/>
                  </a:lnTo>
                </a:path>
                <a:path w="1270" h="108585">
                  <a:moveTo>
                    <a:pt x="0" y="92143"/>
                  </a:moveTo>
                  <a:lnTo>
                    <a:pt x="930" y="10796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2" name="object 25312"/>
            <p:cNvSpPr/>
            <p:nvPr/>
          </p:nvSpPr>
          <p:spPr>
            <a:xfrm>
              <a:off x="10443893" y="36531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3" name="object 25313"/>
            <p:cNvSpPr/>
            <p:nvPr/>
          </p:nvSpPr>
          <p:spPr>
            <a:xfrm>
              <a:off x="10444824" y="36541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4" name="object 25314"/>
            <p:cNvSpPr/>
            <p:nvPr/>
          </p:nvSpPr>
          <p:spPr>
            <a:xfrm>
              <a:off x="10444824" y="36531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5" name="object 25315"/>
            <p:cNvSpPr/>
            <p:nvPr/>
          </p:nvSpPr>
          <p:spPr>
            <a:xfrm>
              <a:off x="10445755" y="365317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6" name="object 25316"/>
            <p:cNvSpPr/>
            <p:nvPr/>
          </p:nvSpPr>
          <p:spPr>
            <a:xfrm>
              <a:off x="10444824" y="36522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7" name="object 25317"/>
            <p:cNvSpPr/>
            <p:nvPr/>
          </p:nvSpPr>
          <p:spPr>
            <a:xfrm>
              <a:off x="10445755" y="3480987"/>
              <a:ext cx="3175" cy="172720"/>
            </a:xfrm>
            <a:custGeom>
              <a:avLst/>
              <a:gdLst/>
              <a:ahLst/>
              <a:cxnLst/>
              <a:rect l="l" t="t" r="r" b="b"/>
              <a:pathLst>
                <a:path w="3175" h="172720">
                  <a:moveTo>
                    <a:pt x="0" y="172187"/>
                  </a:moveTo>
                  <a:lnTo>
                    <a:pt x="930" y="154503"/>
                  </a:lnTo>
                </a:path>
                <a:path w="3175" h="172720">
                  <a:moveTo>
                    <a:pt x="930" y="154503"/>
                  </a:moveTo>
                  <a:lnTo>
                    <a:pt x="1861" y="137750"/>
                  </a:lnTo>
                </a:path>
                <a:path w="3175" h="172720">
                  <a:moveTo>
                    <a:pt x="1861" y="137750"/>
                  </a:moveTo>
                  <a:lnTo>
                    <a:pt x="1861" y="120996"/>
                  </a:lnTo>
                </a:path>
                <a:path w="3175" h="172720">
                  <a:moveTo>
                    <a:pt x="1861" y="120996"/>
                  </a:moveTo>
                  <a:lnTo>
                    <a:pt x="2792" y="103312"/>
                  </a:lnTo>
                </a:path>
                <a:path w="3175" h="172720">
                  <a:moveTo>
                    <a:pt x="2792" y="103312"/>
                  </a:moveTo>
                  <a:lnTo>
                    <a:pt x="2792" y="86559"/>
                  </a:lnTo>
                </a:path>
                <a:path w="3175" h="172720">
                  <a:moveTo>
                    <a:pt x="2792" y="86559"/>
                  </a:moveTo>
                  <a:lnTo>
                    <a:pt x="2792" y="68875"/>
                  </a:lnTo>
                </a:path>
                <a:path w="3175" h="172720">
                  <a:moveTo>
                    <a:pt x="2792" y="68875"/>
                  </a:moveTo>
                  <a:lnTo>
                    <a:pt x="1861" y="52121"/>
                  </a:lnTo>
                </a:path>
                <a:path w="3175" h="172720">
                  <a:moveTo>
                    <a:pt x="1861" y="52121"/>
                  </a:moveTo>
                  <a:lnTo>
                    <a:pt x="1861" y="35368"/>
                  </a:lnTo>
                </a:path>
                <a:path w="3175" h="172720">
                  <a:moveTo>
                    <a:pt x="1861" y="35368"/>
                  </a:moveTo>
                  <a:lnTo>
                    <a:pt x="930" y="17684"/>
                  </a:lnTo>
                </a:path>
                <a:path w="3175" h="172720">
                  <a:moveTo>
                    <a:pt x="930" y="17684"/>
                  </a:moveTo>
                  <a:lnTo>
                    <a:pt x="0" y="930"/>
                  </a:lnTo>
                </a:path>
                <a:path w="3175" h="17272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8" name="object 25318"/>
            <p:cNvSpPr/>
            <p:nvPr/>
          </p:nvSpPr>
          <p:spPr>
            <a:xfrm>
              <a:off x="10444823" y="34800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19" name="object 25319"/>
            <p:cNvSpPr/>
            <p:nvPr/>
          </p:nvSpPr>
          <p:spPr>
            <a:xfrm>
              <a:off x="10444824" y="348005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0" name="object 25320"/>
            <p:cNvSpPr/>
            <p:nvPr/>
          </p:nvSpPr>
          <p:spPr>
            <a:xfrm>
              <a:off x="10443883" y="34791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1" name="object 25321"/>
            <p:cNvSpPr/>
            <p:nvPr/>
          </p:nvSpPr>
          <p:spPr>
            <a:xfrm>
              <a:off x="10420625" y="3480056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5">
                  <a:moveTo>
                    <a:pt x="24199" y="0"/>
                  </a:moveTo>
                  <a:lnTo>
                    <a:pt x="18614" y="0"/>
                  </a:lnTo>
                </a:path>
                <a:path w="24765">
                  <a:moveTo>
                    <a:pt x="18614" y="0"/>
                  </a:moveTo>
                  <a:lnTo>
                    <a:pt x="13961" y="0"/>
                  </a:lnTo>
                </a:path>
                <a:path w="24765">
                  <a:moveTo>
                    <a:pt x="13961" y="0"/>
                  </a:moveTo>
                  <a:lnTo>
                    <a:pt x="9307" y="0"/>
                  </a:lnTo>
                </a:path>
                <a:path w="24765">
                  <a:moveTo>
                    <a:pt x="9307" y="0"/>
                  </a:moveTo>
                  <a:lnTo>
                    <a:pt x="5584" y="0"/>
                  </a:lnTo>
                </a:path>
                <a:path w="24765">
                  <a:moveTo>
                    <a:pt x="5584" y="0"/>
                  </a:moveTo>
                  <a:lnTo>
                    <a:pt x="2792" y="0"/>
                  </a:lnTo>
                </a:path>
                <a:path w="24765">
                  <a:moveTo>
                    <a:pt x="279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2" name="object 25322"/>
            <p:cNvSpPr/>
            <p:nvPr/>
          </p:nvSpPr>
          <p:spPr>
            <a:xfrm>
              <a:off x="10419689" y="3479130"/>
              <a:ext cx="1905" cy="176530"/>
            </a:xfrm>
            <a:custGeom>
              <a:avLst/>
              <a:gdLst/>
              <a:ahLst/>
              <a:cxnLst/>
              <a:rect l="l" t="t" r="r" b="b"/>
              <a:pathLst>
                <a:path w="1904" h="176529">
                  <a:moveTo>
                    <a:pt x="1854" y="174980"/>
                  </a:moveTo>
                  <a:lnTo>
                    <a:pt x="1587" y="174320"/>
                  </a:lnTo>
                  <a:lnTo>
                    <a:pt x="927" y="174053"/>
                  </a:lnTo>
                  <a:lnTo>
                    <a:pt x="266" y="174320"/>
                  </a:lnTo>
                  <a:lnTo>
                    <a:pt x="0" y="174980"/>
                  </a:lnTo>
                  <a:lnTo>
                    <a:pt x="266" y="175641"/>
                  </a:lnTo>
                  <a:lnTo>
                    <a:pt x="927" y="175907"/>
                  </a:lnTo>
                  <a:lnTo>
                    <a:pt x="1587" y="175641"/>
                  </a:lnTo>
                  <a:lnTo>
                    <a:pt x="1854" y="174980"/>
                  </a:lnTo>
                  <a:close/>
                </a:path>
                <a:path w="1904" h="176529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3" name="object 25323"/>
            <p:cNvSpPr/>
            <p:nvPr/>
          </p:nvSpPr>
          <p:spPr>
            <a:xfrm>
              <a:off x="10420625" y="3654105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5">
                  <a:moveTo>
                    <a:pt x="0" y="0"/>
                  </a:moveTo>
                  <a:lnTo>
                    <a:pt x="2792" y="0"/>
                  </a:lnTo>
                </a:path>
                <a:path w="24765">
                  <a:moveTo>
                    <a:pt x="2792" y="0"/>
                  </a:moveTo>
                  <a:lnTo>
                    <a:pt x="5584" y="0"/>
                  </a:lnTo>
                </a:path>
                <a:path w="24765">
                  <a:moveTo>
                    <a:pt x="5584" y="0"/>
                  </a:moveTo>
                  <a:lnTo>
                    <a:pt x="9307" y="0"/>
                  </a:lnTo>
                </a:path>
                <a:path w="24765">
                  <a:moveTo>
                    <a:pt x="9307" y="0"/>
                  </a:moveTo>
                  <a:lnTo>
                    <a:pt x="13961" y="0"/>
                  </a:lnTo>
                </a:path>
                <a:path w="24765">
                  <a:moveTo>
                    <a:pt x="13961" y="0"/>
                  </a:moveTo>
                  <a:lnTo>
                    <a:pt x="18614" y="0"/>
                  </a:lnTo>
                </a:path>
                <a:path w="24765">
                  <a:moveTo>
                    <a:pt x="18614" y="0"/>
                  </a:moveTo>
                  <a:lnTo>
                    <a:pt x="2419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4" name="object 25324"/>
            <p:cNvSpPr/>
            <p:nvPr/>
          </p:nvSpPr>
          <p:spPr>
            <a:xfrm>
              <a:off x="10443883" y="36531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5" name="object 25325"/>
            <p:cNvSpPr/>
            <p:nvPr/>
          </p:nvSpPr>
          <p:spPr>
            <a:xfrm>
              <a:off x="10314520" y="3473541"/>
              <a:ext cx="142875" cy="8890"/>
            </a:xfrm>
            <a:custGeom>
              <a:avLst/>
              <a:gdLst/>
              <a:ahLst/>
              <a:cxnLst/>
              <a:rect l="l" t="t" r="r" b="b"/>
              <a:pathLst>
                <a:path w="142875" h="8889">
                  <a:moveTo>
                    <a:pt x="140542" y="6515"/>
                  </a:moveTo>
                  <a:lnTo>
                    <a:pt x="141473" y="5584"/>
                  </a:lnTo>
                </a:path>
                <a:path w="142875" h="8889">
                  <a:moveTo>
                    <a:pt x="141473" y="5584"/>
                  </a:moveTo>
                  <a:lnTo>
                    <a:pt x="142404" y="4653"/>
                  </a:lnTo>
                </a:path>
                <a:path w="142875" h="8889">
                  <a:moveTo>
                    <a:pt x="142404" y="4653"/>
                  </a:moveTo>
                  <a:lnTo>
                    <a:pt x="141473" y="2792"/>
                  </a:lnTo>
                </a:path>
                <a:path w="142875" h="8889">
                  <a:moveTo>
                    <a:pt x="141473" y="2792"/>
                  </a:moveTo>
                  <a:lnTo>
                    <a:pt x="139611" y="2792"/>
                  </a:lnTo>
                </a:path>
                <a:path w="142875" h="8889">
                  <a:moveTo>
                    <a:pt x="105174" y="0"/>
                  </a:moveTo>
                  <a:lnTo>
                    <a:pt x="100520" y="0"/>
                  </a:lnTo>
                </a:path>
                <a:path w="142875" h="8889">
                  <a:moveTo>
                    <a:pt x="100520" y="0"/>
                  </a:moveTo>
                  <a:lnTo>
                    <a:pt x="94005" y="0"/>
                  </a:lnTo>
                </a:path>
                <a:path w="142875" h="8889">
                  <a:moveTo>
                    <a:pt x="94005" y="0"/>
                  </a:moveTo>
                  <a:lnTo>
                    <a:pt x="93074" y="0"/>
                  </a:lnTo>
                </a:path>
                <a:path w="142875" h="8889">
                  <a:moveTo>
                    <a:pt x="93074" y="8376"/>
                  </a:moveTo>
                  <a:lnTo>
                    <a:pt x="99589" y="8376"/>
                  </a:lnTo>
                </a:path>
                <a:path w="142875" h="8889">
                  <a:moveTo>
                    <a:pt x="99589" y="8376"/>
                  </a:moveTo>
                  <a:lnTo>
                    <a:pt x="104243" y="8376"/>
                  </a:lnTo>
                </a:path>
                <a:path w="142875" h="8889">
                  <a:moveTo>
                    <a:pt x="104243" y="8376"/>
                  </a:moveTo>
                  <a:lnTo>
                    <a:pt x="105174" y="8376"/>
                  </a:lnTo>
                </a:path>
                <a:path w="142875" h="8889">
                  <a:moveTo>
                    <a:pt x="93074" y="0"/>
                  </a:moveTo>
                  <a:lnTo>
                    <a:pt x="13030" y="0"/>
                  </a:lnTo>
                </a:path>
                <a:path w="142875" h="8889">
                  <a:moveTo>
                    <a:pt x="13030" y="8376"/>
                  </a:moveTo>
                  <a:lnTo>
                    <a:pt x="93074" y="8376"/>
                  </a:lnTo>
                </a:path>
                <a:path w="142875" h="8889">
                  <a:moveTo>
                    <a:pt x="13030" y="0"/>
                  </a:moveTo>
                  <a:lnTo>
                    <a:pt x="6515" y="0"/>
                  </a:lnTo>
                </a:path>
                <a:path w="142875" h="8889">
                  <a:moveTo>
                    <a:pt x="6515" y="0"/>
                  </a:moveTo>
                  <a:lnTo>
                    <a:pt x="930" y="0"/>
                  </a:lnTo>
                </a:path>
                <a:path w="142875" h="8889">
                  <a:moveTo>
                    <a:pt x="930" y="0"/>
                  </a:moveTo>
                  <a:lnTo>
                    <a:pt x="0" y="0"/>
                  </a:lnTo>
                </a:path>
                <a:path w="142875" h="8889">
                  <a:moveTo>
                    <a:pt x="0" y="8376"/>
                  </a:moveTo>
                  <a:lnTo>
                    <a:pt x="4653" y="8376"/>
                  </a:lnTo>
                </a:path>
                <a:path w="142875" h="8889">
                  <a:moveTo>
                    <a:pt x="4653" y="8376"/>
                  </a:moveTo>
                  <a:lnTo>
                    <a:pt x="10238" y="8376"/>
                  </a:lnTo>
                </a:path>
                <a:path w="142875" h="8889">
                  <a:moveTo>
                    <a:pt x="10238" y="8376"/>
                  </a:moveTo>
                  <a:lnTo>
                    <a:pt x="1303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6" name="object 25326"/>
            <p:cNvSpPr/>
            <p:nvPr/>
          </p:nvSpPr>
          <p:spPr>
            <a:xfrm>
              <a:off x="10418762" y="34726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7" name="object 25327"/>
            <p:cNvSpPr/>
            <p:nvPr/>
          </p:nvSpPr>
          <p:spPr>
            <a:xfrm>
              <a:off x="10419694" y="347354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8" name="object 25328"/>
            <p:cNvSpPr/>
            <p:nvPr/>
          </p:nvSpPr>
          <p:spPr>
            <a:xfrm>
              <a:off x="10418763" y="34735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29" name="object 25329"/>
            <p:cNvSpPr/>
            <p:nvPr/>
          </p:nvSpPr>
          <p:spPr>
            <a:xfrm>
              <a:off x="10419694" y="3474472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20">
                  <a:moveTo>
                    <a:pt x="0" y="0"/>
                  </a:moveTo>
                  <a:lnTo>
                    <a:pt x="930" y="3722"/>
                  </a:lnTo>
                </a:path>
                <a:path w="1270" h="7620">
                  <a:moveTo>
                    <a:pt x="93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30" name="object 25330"/>
            <p:cNvSpPr/>
            <p:nvPr/>
          </p:nvSpPr>
          <p:spPr>
            <a:xfrm>
              <a:off x="10418762" y="34809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31" name="object 25331"/>
            <p:cNvSpPr/>
            <p:nvPr/>
          </p:nvSpPr>
          <p:spPr>
            <a:xfrm>
              <a:off x="10314520" y="348191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32" name="object 25332"/>
            <p:cNvSpPr/>
            <p:nvPr/>
          </p:nvSpPr>
          <p:spPr>
            <a:xfrm>
              <a:off x="10313581" y="34809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33" name="object 25333"/>
            <p:cNvSpPr/>
            <p:nvPr/>
          </p:nvSpPr>
          <p:spPr>
            <a:xfrm>
              <a:off x="10313589" y="3474472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20">
                  <a:moveTo>
                    <a:pt x="930" y="7445"/>
                  </a:moveTo>
                  <a:lnTo>
                    <a:pt x="0" y="3722"/>
                  </a:lnTo>
                </a:path>
                <a:path w="1270" h="7620">
                  <a:moveTo>
                    <a:pt x="0" y="3722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34" name="object 25334"/>
            <p:cNvSpPr/>
            <p:nvPr/>
          </p:nvSpPr>
          <p:spPr>
            <a:xfrm>
              <a:off x="10313589" y="34735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35" name="object 25335"/>
            <p:cNvSpPr/>
            <p:nvPr/>
          </p:nvSpPr>
          <p:spPr>
            <a:xfrm>
              <a:off x="10314520" y="347354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36" name="object 25336"/>
            <p:cNvSpPr/>
            <p:nvPr/>
          </p:nvSpPr>
          <p:spPr>
            <a:xfrm>
              <a:off x="10313581" y="34726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37" name="object 25337"/>
            <p:cNvSpPr/>
            <p:nvPr/>
          </p:nvSpPr>
          <p:spPr>
            <a:xfrm>
              <a:off x="10314520" y="3473541"/>
              <a:ext cx="142875" cy="188595"/>
            </a:xfrm>
            <a:custGeom>
              <a:avLst/>
              <a:gdLst/>
              <a:ahLst/>
              <a:cxnLst/>
              <a:rect l="l" t="t" r="r" b="b"/>
              <a:pathLst>
                <a:path w="142875" h="188595">
                  <a:moveTo>
                    <a:pt x="0" y="0"/>
                  </a:moveTo>
                  <a:lnTo>
                    <a:pt x="930" y="0"/>
                  </a:lnTo>
                </a:path>
                <a:path w="142875" h="188595">
                  <a:moveTo>
                    <a:pt x="142404" y="183356"/>
                  </a:moveTo>
                  <a:lnTo>
                    <a:pt x="141473" y="181495"/>
                  </a:lnTo>
                </a:path>
                <a:path w="142875" h="188595">
                  <a:moveTo>
                    <a:pt x="141473" y="181495"/>
                  </a:moveTo>
                  <a:lnTo>
                    <a:pt x="139611" y="181495"/>
                  </a:lnTo>
                </a:path>
                <a:path w="142875" h="188595">
                  <a:moveTo>
                    <a:pt x="140542" y="185218"/>
                  </a:moveTo>
                  <a:lnTo>
                    <a:pt x="141473" y="184287"/>
                  </a:lnTo>
                </a:path>
                <a:path w="142875" h="188595">
                  <a:moveTo>
                    <a:pt x="141473" y="184287"/>
                  </a:moveTo>
                  <a:lnTo>
                    <a:pt x="142404" y="183356"/>
                  </a:lnTo>
                </a:path>
                <a:path w="142875" h="188595">
                  <a:moveTo>
                    <a:pt x="93074" y="188010"/>
                  </a:moveTo>
                  <a:lnTo>
                    <a:pt x="99589" y="188010"/>
                  </a:lnTo>
                </a:path>
                <a:path w="142875" h="188595">
                  <a:moveTo>
                    <a:pt x="99589" y="188010"/>
                  </a:moveTo>
                  <a:lnTo>
                    <a:pt x="104243" y="188010"/>
                  </a:lnTo>
                </a:path>
                <a:path w="142875" h="188595">
                  <a:moveTo>
                    <a:pt x="104243" y="188010"/>
                  </a:moveTo>
                  <a:lnTo>
                    <a:pt x="105174" y="188010"/>
                  </a:lnTo>
                </a:path>
                <a:path w="142875" h="188595">
                  <a:moveTo>
                    <a:pt x="105174" y="178703"/>
                  </a:moveTo>
                  <a:lnTo>
                    <a:pt x="100520" y="178703"/>
                  </a:lnTo>
                </a:path>
                <a:path w="142875" h="188595">
                  <a:moveTo>
                    <a:pt x="100520" y="178703"/>
                  </a:moveTo>
                  <a:lnTo>
                    <a:pt x="94005" y="178703"/>
                  </a:lnTo>
                </a:path>
                <a:path w="142875" h="188595">
                  <a:moveTo>
                    <a:pt x="94005" y="178703"/>
                  </a:moveTo>
                  <a:lnTo>
                    <a:pt x="93074" y="178703"/>
                  </a:lnTo>
                </a:path>
                <a:path w="142875" h="188595">
                  <a:moveTo>
                    <a:pt x="13030" y="188010"/>
                  </a:moveTo>
                  <a:lnTo>
                    <a:pt x="93074" y="188010"/>
                  </a:lnTo>
                </a:path>
                <a:path w="142875" h="188595">
                  <a:moveTo>
                    <a:pt x="93074" y="178703"/>
                  </a:moveTo>
                  <a:lnTo>
                    <a:pt x="13030" y="178703"/>
                  </a:lnTo>
                </a:path>
                <a:path w="142875" h="188595">
                  <a:moveTo>
                    <a:pt x="0" y="188010"/>
                  </a:moveTo>
                  <a:lnTo>
                    <a:pt x="4653" y="188010"/>
                  </a:lnTo>
                </a:path>
                <a:path w="142875" h="188595">
                  <a:moveTo>
                    <a:pt x="4653" y="188010"/>
                  </a:moveTo>
                  <a:lnTo>
                    <a:pt x="10238" y="188010"/>
                  </a:lnTo>
                </a:path>
                <a:path w="142875" h="188595">
                  <a:moveTo>
                    <a:pt x="10238" y="188010"/>
                  </a:moveTo>
                  <a:lnTo>
                    <a:pt x="13030" y="188010"/>
                  </a:lnTo>
                </a:path>
                <a:path w="142875" h="188595">
                  <a:moveTo>
                    <a:pt x="13030" y="178703"/>
                  </a:moveTo>
                  <a:lnTo>
                    <a:pt x="6515" y="178703"/>
                  </a:lnTo>
                </a:path>
                <a:path w="142875" h="188595">
                  <a:moveTo>
                    <a:pt x="6515" y="178703"/>
                  </a:moveTo>
                  <a:lnTo>
                    <a:pt x="930" y="178703"/>
                  </a:lnTo>
                </a:path>
                <a:path w="142875" h="188595">
                  <a:moveTo>
                    <a:pt x="930" y="178703"/>
                  </a:moveTo>
                  <a:lnTo>
                    <a:pt x="0" y="17870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38" name="object 25338"/>
            <p:cNvSpPr/>
            <p:nvPr/>
          </p:nvSpPr>
          <p:spPr>
            <a:xfrm>
              <a:off x="10418762" y="36513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39" name="object 25339"/>
            <p:cNvSpPr/>
            <p:nvPr/>
          </p:nvSpPr>
          <p:spPr>
            <a:xfrm>
              <a:off x="10419694" y="365224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40" name="object 25340"/>
            <p:cNvSpPr/>
            <p:nvPr/>
          </p:nvSpPr>
          <p:spPr>
            <a:xfrm>
              <a:off x="10418763" y="36522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41" name="object 25341"/>
            <p:cNvSpPr/>
            <p:nvPr/>
          </p:nvSpPr>
          <p:spPr>
            <a:xfrm>
              <a:off x="10419694" y="3653175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20">
                  <a:moveTo>
                    <a:pt x="0" y="0"/>
                  </a:moveTo>
                  <a:lnTo>
                    <a:pt x="930" y="3722"/>
                  </a:lnTo>
                </a:path>
                <a:path w="1270" h="7620">
                  <a:moveTo>
                    <a:pt x="93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42" name="object 25342"/>
            <p:cNvSpPr/>
            <p:nvPr/>
          </p:nvSpPr>
          <p:spPr>
            <a:xfrm>
              <a:off x="10418762" y="36596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43" name="object 25343"/>
            <p:cNvSpPr/>
            <p:nvPr/>
          </p:nvSpPr>
          <p:spPr>
            <a:xfrm>
              <a:off x="10419694" y="366062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44" name="object 25344"/>
            <p:cNvSpPr/>
            <p:nvPr/>
          </p:nvSpPr>
          <p:spPr>
            <a:xfrm>
              <a:off x="10418762" y="36606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45" name="object 25345"/>
            <p:cNvSpPr/>
            <p:nvPr/>
          </p:nvSpPr>
          <p:spPr>
            <a:xfrm>
              <a:off x="10314520" y="3660621"/>
              <a:ext cx="105410" cy="1270"/>
            </a:xfrm>
            <a:custGeom>
              <a:avLst/>
              <a:gdLst/>
              <a:ahLst/>
              <a:cxnLst/>
              <a:rect l="l" t="t" r="r" b="b"/>
              <a:pathLst>
                <a:path w="105409" h="1270">
                  <a:moveTo>
                    <a:pt x="105174" y="930"/>
                  </a:moveTo>
                  <a:lnTo>
                    <a:pt x="105174" y="0"/>
                  </a:lnTo>
                </a:path>
                <a:path w="105409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46" name="object 25346"/>
            <p:cNvSpPr/>
            <p:nvPr/>
          </p:nvSpPr>
          <p:spPr>
            <a:xfrm>
              <a:off x="10313581" y="36606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47" name="object 25347"/>
            <p:cNvSpPr/>
            <p:nvPr/>
          </p:nvSpPr>
          <p:spPr>
            <a:xfrm>
              <a:off x="10314520" y="366062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48" name="object 25348"/>
            <p:cNvSpPr/>
            <p:nvPr/>
          </p:nvSpPr>
          <p:spPr>
            <a:xfrm>
              <a:off x="10313581" y="36596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49" name="object 25349"/>
            <p:cNvSpPr/>
            <p:nvPr/>
          </p:nvSpPr>
          <p:spPr>
            <a:xfrm>
              <a:off x="10313589" y="3653175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20">
                  <a:moveTo>
                    <a:pt x="930" y="7445"/>
                  </a:moveTo>
                  <a:lnTo>
                    <a:pt x="0" y="3722"/>
                  </a:lnTo>
                </a:path>
                <a:path w="1270" h="7620">
                  <a:moveTo>
                    <a:pt x="0" y="3722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50" name="object 25350"/>
            <p:cNvSpPr/>
            <p:nvPr/>
          </p:nvSpPr>
          <p:spPr>
            <a:xfrm>
              <a:off x="10313589" y="36522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51" name="object 25351"/>
            <p:cNvSpPr/>
            <p:nvPr/>
          </p:nvSpPr>
          <p:spPr>
            <a:xfrm>
              <a:off x="10314520" y="365224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52" name="object 25352"/>
            <p:cNvSpPr/>
            <p:nvPr/>
          </p:nvSpPr>
          <p:spPr>
            <a:xfrm>
              <a:off x="10313581" y="36513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53" name="object 25353"/>
            <p:cNvSpPr/>
            <p:nvPr/>
          </p:nvSpPr>
          <p:spPr>
            <a:xfrm>
              <a:off x="10311728" y="3480056"/>
              <a:ext cx="108585" cy="174625"/>
            </a:xfrm>
            <a:custGeom>
              <a:avLst/>
              <a:gdLst/>
              <a:ahLst/>
              <a:cxnLst/>
              <a:rect l="l" t="t" r="r" b="b"/>
              <a:pathLst>
                <a:path w="108584" h="174625">
                  <a:moveTo>
                    <a:pt x="2792" y="172187"/>
                  </a:moveTo>
                  <a:lnTo>
                    <a:pt x="3722" y="172187"/>
                  </a:lnTo>
                </a:path>
                <a:path w="108584" h="174625">
                  <a:moveTo>
                    <a:pt x="0" y="0"/>
                  </a:moveTo>
                  <a:lnTo>
                    <a:pt x="0" y="174049"/>
                  </a:lnTo>
                </a:path>
                <a:path w="108584" h="174625">
                  <a:moveTo>
                    <a:pt x="107966" y="173118"/>
                  </a:moveTo>
                  <a:lnTo>
                    <a:pt x="107966" y="1861"/>
                  </a:lnTo>
                </a:path>
                <a:path w="108584" h="174625">
                  <a:moveTo>
                    <a:pt x="1861" y="174049"/>
                  </a:moveTo>
                  <a:lnTo>
                    <a:pt x="930" y="17404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54" name="object 25354"/>
            <p:cNvSpPr/>
            <p:nvPr/>
          </p:nvSpPr>
          <p:spPr>
            <a:xfrm>
              <a:off x="10311727" y="36531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55" name="object 25355"/>
            <p:cNvSpPr/>
            <p:nvPr/>
          </p:nvSpPr>
          <p:spPr>
            <a:xfrm>
              <a:off x="10311728" y="365410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56" name="object 25356"/>
            <p:cNvSpPr/>
            <p:nvPr/>
          </p:nvSpPr>
          <p:spPr>
            <a:xfrm>
              <a:off x="10310787" y="3479130"/>
              <a:ext cx="1905" cy="176530"/>
            </a:xfrm>
            <a:custGeom>
              <a:avLst/>
              <a:gdLst/>
              <a:ahLst/>
              <a:cxnLst/>
              <a:rect l="l" t="t" r="r" b="b"/>
              <a:pathLst>
                <a:path w="1904" h="176529">
                  <a:moveTo>
                    <a:pt x="1866" y="174980"/>
                  </a:moveTo>
                  <a:lnTo>
                    <a:pt x="1587" y="174320"/>
                  </a:lnTo>
                  <a:lnTo>
                    <a:pt x="939" y="174053"/>
                  </a:lnTo>
                  <a:lnTo>
                    <a:pt x="279" y="174320"/>
                  </a:lnTo>
                  <a:lnTo>
                    <a:pt x="0" y="174980"/>
                  </a:lnTo>
                  <a:lnTo>
                    <a:pt x="279" y="175641"/>
                  </a:lnTo>
                  <a:lnTo>
                    <a:pt x="939" y="175907"/>
                  </a:lnTo>
                  <a:lnTo>
                    <a:pt x="1587" y="175641"/>
                  </a:lnTo>
                  <a:lnTo>
                    <a:pt x="1866" y="174980"/>
                  </a:lnTo>
                  <a:close/>
                </a:path>
                <a:path w="1904" h="176529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57" name="object 25357"/>
            <p:cNvSpPr/>
            <p:nvPr/>
          </p:nvSpPr>
          <p:spPr>
            <a:xfrm>
              <a:off x="10311728" y="348005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58" name="object 25358"/>
            <p:cNvSpPr/>
            <p:nvPr/>
          </p:nvSpPr>
          <p:spPr>
            <a:xfrm>
              <a:off x="10311727" y="34791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59" name="object 25359"/>
            <p:cNvSpPr/>
            <p:nvPr/>
          </p:nvSpPr>
          <p:spPr>
            <a:xfrm>
              <a:off x="10312658" y="3480056"/>
              <a:ext cx="144780" cy="196850"/>
            </a:xfrm>
            <a:custGeom>
              <a:avLst/>
              <a:gdLst/>
              <a:ahLst/>
              <a:cxnLst/>
              <a:rect l="l" t="t" r="r" b="b"/>
              <a:pathLst>
                <a:path w="144779" h="196850">
                  <a:moveTo>
                    <a:pt x="0" y="0"/>
                  </a:moveTo>
                  <a:lnTo>
                    <a:pt x="930" y="0"/>
                  </a:lnTo>
                </a:path>
                <a:path w="144779" h="196850">
                  <a:moveTo>
                    <a:pt x="142404" y="194525"/>
                  </a:moveTo>
                  <a:lnTo>
                    <a:pt x="143334" y="193595"/>
                  </a:lnTo>
                </a:path>
                <a:path w="144779" h="196850">
                  <a:moveTo>
                    <a:pt x="143334" y="193595"/>
                  </a:moveTo>
                  <a:lnTo>
                    <a:pt x="144265" y="192664"/>
                  </a:lnTo>
                </a:path>
                <a:path w="144779" h="196850">
                  <a:moveTo>
                    <a:pt x="144265" y="192664"/>
                  </a:moveTo>
                  <a:lnTo>
                    <a:pt x="143334" y="190802"/>
                  </a:lnTo>
                </a:path>
                <a:path w="144779" h="196850">
                  <a:moveTo>
                    <a:pt x="143334" y="190802"/>
                  </a:moveTo>
                  <a:lnTo>
                    <a:pt x="141473" y="190802"/>
                  </a:lnTo>
                </a:path>
                <a:path w="144779" h="196850">
                  <a:moveTo>
                    <a:pt x="107035" y="188010"/>
                  </a:moveTo>
                  <a:lnTo>
                    <a:pt x="102381" y="188010"/>
                  </a:lnTo>
                </a:path>
                <a:path w="144779" h="196850">
                  <a:moveTo>
                    <a:pt x="102381" y="188010"/>
                  </a:moveTo>
                  <a:lnTo>
                    <a:pt x="95866" y="188010"/>
                  </a:lnTo>
                </a:path>
                <a:path w="144779" h="196850">
                  <a:moveTo>
                    <a:pt x="95866" y="188010"/>
                  </a:moveTo>
                  <a:lnTo>
                    <a:pt x="94936" y="188010"/>
                  </a:lnTo>
                </a:path>
                <a:path w="144779" h="196850">
                  <a:moveTo>
                    <a:pt x="94936" y="196387"/>
                  </a:moveTo>
                  <a:lnTo>
                    <a:pt x="101451" y="196387"/>
                  </a:lnTo>
                </a:path>
                <a:path w="144779" h="196850">
                  <a:moveTo>
                    <a:pt x="101451" y="196387"/>
                  </a:moveTo>
                  <a:lnTo>
                    <a:pt x="106104" y="196387"/>
                  </a:lnTo>
                </a:path>
                <a:path w="144779" h="196850">
                  <a:moveTo>
                    <a:pt x="106104" y="196387"/>
                  </a:moveTo>
                  <a:lnTo>
                    <a:pt x="107035" y="196387"/>
                  </a:lnTo>
                </a:path>
                <a:path w="144779" h="196850">
                  <a:moveTo>
                    <a:pt x="94936" y="188010"/>
                  </a:moveTo>
                  <a:lnTo>
                    <a:pt x="14891" y="188010"/>
                  </a:lnTo>
                </a:path>
                <a:path w="144779" h="196850">
                  <a:moveTo>
                    <a:pt x="14891" y="196387"/>
                  </a:moveTo>
                  <a:lnTo>
                    <a:pt x="94936" y="196387"/>
                  </a:lnTo>
                </a:path>
                <a:path w="144779" h="196850">
                  <a:moveTo>
                    <a:pt x="14891" y="188010"/>
                  </a:moveTo>
                  <a:lnTo>
                    <a:pt x="8376" y="188010"/>
                  </a:lnTo>
                </a:path>
                <a:path w="144779" h="196850">
                  <a:moveTo>
                    <a:pt x="8376" y="188010"/>
                  </a:moveTo>
                  <a:lnTo>
                    <a:pt x="2792" y="188010"/>
                  </a:lnTo>
                </a:path>
                <a:path w="144779" h="196850">
                  <a:moveTo>
                    <a:pt x="2792" y="188010"/>
                  </a:moveTo>
                  <a:lnTo>
                    <a:pt x="1861" y="188010"/>
                  </a:lnTo>
                </a:path>
                <a:path w="144779" h="196850">
                  <a:moveTo>
                    <a:pt x="1861" y="196387"/>
                  </a:moveTo>
                  <a:lnTo>
                    <a:pt x="6515" y="196387"/>
                  </a:lnTo>
                </a:path>
                <a:path w="144779" h="196850">
                  <a:moveTo>
                    <a:pt x="6515" y="196387"/>
                  </a:moveTo>
                  <a:lnTo>
                    <a:pt x="12099" y="196387"/>
                  </a:lnTo>
                </a:path>
                <a:path w="144779" h="196850">
                  <a:moveTo>
                    <a:pt x="12099" y="196387"/>
                  </a:moveTo>
                  <a:lnTo>
                    <a:pt x="14891" y="19638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60" name="object 25360"/>
            <p:cNvSpPr/>
            <p:nvPr/>
          </p:nvSpPr>
          <p:spPr>
            <a:xfrm>
              <a:off x="10418762" y="36671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61" name="object 25361"/>
            <p:cNvSpPr/>
            <p:nvPr/>
          </p:nvSpPr>
          <p:spPr>
            <a:xfrm>
              <a:off x="10419694" y="3668067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0" y="0"/>
                  </a:moveTo>
                  <a:lnTo>
                    <a:pt x="0" y="930"/>
                  </a:lnTo>
                </a:path>
                <a:path w="1270" h="8889">
                  <a:moveTo>
                    <a:pt x="0" y="930"/>
                  </a:moveTo>
                  <a:lnTo>
                    <a:pt x="930" y="4653"/>
                  </a:lnTo>
                </a:path>
                <a:path w="1270" h="8889">
                  <a:moveTo>
                    <a:pt x="930" y="4653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62" name="object 25362"/>
            <p:cNvSpPr/>
            <p:nvPr/>
          </p:nvSpPr>
          <p:spPr>
            <a:xfrm>
              <a:off x="10418762" y="36755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63" name="object 25363"/>
            <p:cNvSpPr/>
            <p:nvPr/>
          </p:nvSpPr>
          <p:spPr>
            <a:xfrm>
              <a:off x="10314520" y="36764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64" name="object 25364"/>
            <p:cNvSpPr/>
            <p:nvPr/>
          </p:nvSpPr>
          <p:spPr>
            <a:xfrm>
              <a:off x="10313581" y="36755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65" name="object 25365"/>
            <p:cNvSpPr/>
            <p:nvPr/>
          </p:nvSpPr>
          <p:spPr>
            <a:xfrm>
              <a:off x="10313589" y="3668067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930" y="8376"/>
                  </a:moveTo>
                  <a:lnTo>
                    <a:pt x="0" y="4653"/>
                  </a:lnTo>
                </a:path>
                <a:path w="1270" h="8889">
                  <a:moveTo>
                    <a:pt x="0" y="4653"/>
                  </a:moveTo>
                  <a:lnTo>
                    <a:pt x="930" y="930"/>
                  </a:lnTo>
                </a:path>
                <a:path w="1270" h="8889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66" name="object 25366"/>
            <p:cNvSpPr/>
            <p:nvPr/>
          </p:nvSpPr>
          <p:spPr>
            <a:xfrm>
              <a:off x="10313581" y="36671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67" name="object 25367"/>
            <p:cNvSpPr/>
            <p:nvPr/>
          </p:nvSpPr>
          <p:spPr>
            <a:xfrm>
              <a:off x="10314520" y="3668067"/>
              <a:ext cx="140970" cy="6985"/>
            </a:xfrm>
            <a:custGeom>
              <a:avLst/>
              <a:gdLst/>
              <a:ahLst/>
              <a:cxnLst/>
              <a:rect l="l" t="t" r="r" b="b"/>
              <a:pathLst>
                <a:path w="140970" h="6985">
                  <a:moveTo>
                    <a:pt x="0" y="0"/>
                  </a:moveTo>
                  <a:lnTo>
                    <a:pt x="930" y="0"/>
                  </a:lnTo>
                </a:path>
                <a:path w="140970" h="6985">
                  <a:moveTo>
                    <a:pt x="103312" y="6515"/>
                  </a:moveTo>
                  <a:lnTo>
                    <a:pt x="104243" y="6515"/>
                  </a:lnTo>
                </a:path>
                <a:path w="140970" h="6985">
                  <a:moveTo>
                    <a:pt x="106104" y="6515"/>
                  </a:moveTo>
                  <a:lnTo>
                    <a:pt x="140542" y="6515"/>
                  </a:lnTo>
                </a:path>
                <a:path w="140970" h="6985">
                  <a:moveTo>
                    <a:pt x="140542" y="2792"/>
                  </a:moveTo>
                  <a:lnTo>
                    <a:pt x="106104" y="2792"/>
                  </a:lnTo>
                </a:path>
                <a:path w="140970" h="6985">
                  <a:moveTo>
                    <a:pt x="104243" y="2792"/>
                  </a:moveTo>
                  <a:lnTo>
                    <a:pt x="103312" y="2792"/>
                  </a:lnTo>
                </a:path>
                <a:path w="140970" h="6985">
                  <a:moveTo>
                    <a:pt x="102381" y="6515"/>
                  </a:moveTo>
                  <a:lnTo>
                    <a:pt x="103312" y="6515"/>
                  </a:lnTo>
                </a:path>
                <a:path w="140970" h="6985">
                  <a:moveTo>
                    <a:pt x="103312" y="2792"/>
                  </a:moveTo>
                  <a:lnTo>
                    <a:pt x="101451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68" name="object 25368"/>
            <p:cNvSpPr/>
            <p:nvPr/>
          </p:nvSpPr>
          <p:spPr>
            <a:xfrm>
              <a:off x="10455993" y="367179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69" name="object 25369"/>
            <p:cNvSpPr/>
            <p:nvPr/>
          </p:nvSpPr>
          <p:spPr>
            <a:xfrm>
              <a:off x="10455993" y="367272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70" name="object 25370"/>
            <p:cNvSpPr/>
            <p:nvPr/>
          </p:nvSpPr>
          <p:spPr>
            <a:xfrm>
              <a:off x="10455059" y="36727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71" name="object 25371"/>
            <p:cNvSpPr/>
            <p:nvPr/>
          </p:nvSpPr>
          <p:spPr>
            <a:xfrm>
              <a:off x="10455062" y="367365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72" name="object 25372"/>
            <p:cNvSpPr/>
            <p:nvPr/>
          </p:nvSpPr>
          <p:spPr>
            <a:xfrm>
              <a:off x="10454132" y="3669935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54" y="4648"/>
                  </a:moveTo>
                  <a:lnTo>
                    <a:pt x="1587" y="4000"/>
                  </a:lnTo>
                  <a:lnTo>
                    <a:pt x="927" y="3721"/>
                  </a:lnTo>
                  <a:lnTo>
                    <a:pt x="266" y="4000"/>
                  </a:lnTo>
                  <a:lnTo>
                    <a:pt x="0" y="4648"/>
                  </a:lnTo>
                  <a:lnTo>
                    <a:pt x="266" y="5308"/>
                  </a:lnTo>
                  <a:lnTo>
                    <a:pt x="927" y="5588"/>
                  </a:lnTo>
                  <a:lnTo>
                    <a:pt x="1587" y="5308"/>
                  </a:lnTo>
                  <a:lnTo>
                    <a:pt x="1854" y="4648"/>
                  </a:lnTo>
                  <a:close/>
                </a:path>
                <a:path w="1904" h="571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73" name="object 25373"/>
            <p:cNvSpPr/>
            <p:nvPr/>
          </p:nvSpPr>
          <p:spPr>
            <a:xfrm>
              <a:off x="10455062" y="367085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74" name="object 25374"/>
            <p:cNvSpPr/>
            <p:nvPr/>
          </p:nvSpPr>
          <p:spPr>
            <a:xfrm>
              <a:off x="10455062" y="36699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75" name="object 25375"/>
            <p:cNvSpPr/>
            <p:nvPr/>
          </p:nvSpPr>
          <p:spPr>
            <a:xfrm>
              <a:off x="10455993" y="3670859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0" y="0"/>
                  </a:moveTo>
                  <a:lnTo>
                    <a:pt x="0" y="930"/>
                  </a:lnTo>
                </a:path>
                <a:path w="1270" h="1904">
                  <a:moveTo>
                    <a:pt x="0" y="930"/>
                  </a:moveTo>
                  <a:lnTo>
                    <a:pt x="930" y="930"/>
                  </a:lnTo>
                </a:path>
                <a:path w="1270" h="1904">
                  <a:moveTo>
                    <a:pt x="930" y="930"/>
                  </a:moveTo>
                  <a:lnTo>
                    <a:pt x="930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376" name="object 25376"/>
          <p:cNvGrpSpPr/>
          <p:nvPr/>
        </p:nvGrpSpPr>
        <p:grpSpPr>
          <a:xfrm>
            <a:off x="10310796" y="3673651"/>
            <a:ext cx="147320" cy="144780"/>
            <a:chOff x="10310796" y="3673651"/>
            <a:chExt cx="147320" cy="144780"/>
          </a:xfrm>
        </p:grpSpPr>
        <p:sp>
          <p:nvSpPr>
            <p:cNvPr id="25377" name="object 25377"/>
            <p:cNvSpPr/>
            <p:nvPr/>
          </p:nvSpPr>
          <p:spPr>
            <a:xfrm>
              <a:off x="10419694" y="3674582"/>
              <a:ext cx="34925" cy="123189"/>
            </a:xfrm>
            <a:custGeom>
              <a:avLst/>
              <a:gdLst/>
              <a:ahLst/>
              <a:cxnLst/>
              <a:rect l="l" t="t" r="r" b="b"/>
              <a:pathLst>
                <a:path w="34925" h="123189">
                  <a:moveTo>
                    <a:pt x="32576" y="122858"/>
                  </a:moveTo>
                  <a:lnTo>
                    <a:pt x="34437" y="67944"/>
                  </a:lnTo>
                </a:path>
                <a:path w="34925" h="123189">
                  <a:moveTo>
                    <a:pt x="34437" y="67944"/>
                  </a:moveTo>
                  <a:lnTo>
                    <a:pt x="33506" y="13030"/>
                  </a:lnTo>
                </a:path>
                <a:path w="34925" h="123189">
                  <a:moveTo>
                    <a:pt x="33506" y="13030"/>
                  </a:moveTo>
                  <a:lnTo>
                    <a:pt x="32576" y="0"/>
                  </a:lnTo>
                </a:path>
                <a:path w="34925" h="123189">
                  <a:moveTo>
                    <a:pt x="0" y="40952"/>
                  </a:moveTo>
                  <a:lnTo>
                    <a:pt x="0" y="55844"/>
                  </a:lnTo>
                </a:path>
                <a:path w="34925" h="123189">
                  <a:moveTo>
                    <a:pt x="0" y="55844"/>
                  </a:moveTo>
                  <a:lnTo>
                    <a:pt x="0" y="77251"/>
                  </a:lnTo>
                </a:path>
                <a:path w="34925" h="123189">
                  <a:moveTo>
                    <a:pt x="25130" y="122858"/>
                  </a:moveTo>
                  <a:lnTo>
                    <a:pt x="32576" y="122858"/>
                  </a:lnTo>
                </a:path>
                <a:path w="34925" h="123189">
                  <a:moveTo>
                    <a:pt x="32576" y="0"/>
                  </a:moveTo>
                  <a:lnTo>
                    <a:pt x="25130" y="0"/>
                  </a:lnTo>
                </a:path>
                <a:path w="34925" h="123189">
                  <a:moveTo>
                    <a:pt x="25130" y="0"/>
                  </a:moveTo>
                  <a:lnTo>
                    <a:pt x="26991" y="0"/>
                  </a:lnTo>
                </a:path>
                <a:path w="34925" h="123189">
                  <a:moveTo>
                    <a:pt x="26991" y="0"/>
                  </a:moveTo>
                  <a:lnTo>
                    <a:pt x="29783" y="0"/>
                  </a:lnTo>
                </a:path>
                <a:path w="34925" h="123189">
                  <a:moveTo>
                    <a:pt x="29783" y="0"/>
                  </a:moveTo>
                  <a:lnTo>
                    <a:pt x="32576" y="0"/>
                  </a:lnTo>
                </a:path>
                <a:path w="34925" h="123189">
                  <a:moveTo>
                    <a:pt x="32576" y="122858"/>
                  </a:moveTo>
                  <a:lnTo>
                    <a:pt x="29783" y="122858"/>
                  </a:lnTo>
                </a:path>
                <a:path w="34925" h="123189">
                  <a:moveTo>
                    <a:pt x="29783" y="122858"/>
                  </a:moveTo>
                  <a:lnTo>
                    <a:pt x="26991" y="122858"/>
                  </a:lnTo>
                </a:path>
                <a:path w="34925" h="123189">
                  <a:moveTo>
                    <a:pt x="26991" y="122858"/>
                  </a:moveTo>
                  <a:lnTo>
                    <a:pt x="25130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78" name="object 25378"/>
            <p:cNvSpPr/>
            <p:nvPr/>
          </p:nvSpPr>
          <p:spPr>
            <a:xfrm>
              <a:off x="10451338" y="36736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79" name="object 25379"/>
            <p:cNvSpPr/>
            <p:nvPr/>
          </p:nvSpPr>
          <p:spPr>
            <a:xfrm>
              <a:off x="10451339" y="367458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80" name="object 25380"/>
            <p:cNvSpPr/>
            <p:nvPr/>
          </p:nvSpPr>
          <p:spPr>
            <a:xfrm>
              <a:off x="10450398" y="36745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81" name="object 25381"/>
            <p:cNvSpPr/>
            <p:nvPr/>
          </p:nvSpPr>
          <p:spPr>
            <a:xfrm>
              <a:off x="10451339" y="3675513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h="121285">
                  <a:moveTo>
                    <a:pt x="0" y="0"/>
                  </a:moveTo>
                  <a:lnTo>
                    <a:pt x="0" y="930"/>
                  </a:lnTo>
                </a:path>
                <a:path h="121285">
                  <a:moveTo>
                    <a:pt x="0" y="930"/>
                  </a:moveTo>
                  <a:lnTo>
                    <a:pt x="0" y="12099"/>
                  </a:lnTo>
                </a:path>
                <a:path h="121285">
                  <a:moveTo>
                    <a:pt x="0" y="12099"/>
                  </a:moveTo>
                  <a:lnTo>
                    <a:pt x="0" y="23268"/>
                  </a:lnTo>
                </a:path>
                <a:path h="121285">
                  <a:moveTo>
                    <a:pt x="0" y="97728"/>
                  </a:moveTo>
                  <a:lnTo>
                    <a:pt x="0" y="108897"/>
                  </a:lnTo>
                </a:path>
                <a:path h="121285">
                  <a:moveTo>
                    <a:pt x="0" y="108897"/>
                  </a:moveTo>
                  <a:lnTo>
                    <a:pt x="0" y="120066"/>
                  </a:lnTo>
                </a:path>
                <a:path h="121285">
                  <a:moveTo>
                    <a:pt x="0" y="120066"/>
                  </a:moveTo>
                  <a:lnTo>
                    <a:pt x="0" y="120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82" name="object 25382"/>
            <p:cNvSpPr/>
            <p:nvPr/>
          </p:nvSpPr>
          <p:spPr>
            <a:xfrm>
              <a:off x="10450398" y="3795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83" name="object 25383"/>
            <p:cNvSpPr/>
            <p:nvPr/>
          </p:nvSpPr>
          <p:spPr>
            <a:xfrm>
              <a:off x="10451339" y="379651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84" name="object 25384"/>
            <p:cNvSpPr/>
            <p:nvPr/>
          </p:nvSpPr>
          <p:spPr>
            <a:xfrm>
              <a:off x="10451338" y="3796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85" name="object 25385"/>
            <p:cNvSpPr/>
            <p:nvPr/>
          </p:nvSpPr>
          <p:spPr>
            <a:xfrm>
              <a:off x="10445755" y="3698781"/>
              <a:ext cx="5715" cy="99060"/>
            </a:xfrm>
            <a:custGeom>
              <a:avLst/>
              <a:gdLst/>
              <a:ahLst/>
              <a:cxnLst/>
              <a:rect l="l" t="t" r="r" b="b"/>
              <a:pathLst>
                <a:path w="5715" h="99060">
                  <a:moveTo>
                    <a:pt x="5584" y="0"/>
                  </a:moveTo>
                  <a:lnTo>
                    <a:pt x="4653" y="14891"/>
                  </a:lnTo>
                </a:path>
                <a:path w="5715" h="99060">
                  <a:moveTo>
                    <a:pt x="4653" y="14891"/>
                  </a:moveTo>
                  <a:lnTo>
                    <a:pt x="4653" y="29783"/>
                  </a:lnTo>
                </a:path>
                <a:path w="5715" h="99060">
                  <a:moveTo>
                    <a:pt x="4653" y="29783"/>
                  </a:moveTo>
                  <a:lnTo>
                    <a:pt x="4653" y="44675"/>
                  </a:lnTo>
                </a:path>
                <a:path w="5715" h="99060">
                  <a:moveTo>
                    <a:pt x="4653" y="44675"/>
                  </a:moveTo>
                  <a:lnTo>
                    <a:pt x="4653" y="59567"/>
                  </a:lnTo>
                </a:path>
                <a:path w="5715" h="99060">
                  <a:moveTo>
                    <a:pt x="4653" y="59567"/>
                  </a:moveTo>
                  <a:lnTo>
                    <a:pt x="5584" y="74459"/>
                  </a:lnTo>
                </a:path>
                <a:path w="5715" h="99060">
                  <a:moveTo>
                    <a:pt x="0" y="98659"/>
                  </a:moveTo>
                  <a:lnTo>
                    <a:pt x="0" y="9772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86" name="object 25386"/>
            <p:cNvSpPr/>
            <p:nvPr/>
          </p:nvSpPr>
          <p:spPr>
            <a:xfrm>
              <a:off x="10444823" y="37955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87" name="object 25387"/>
            <p:cNvSpPr/>
            <p:nvPr/>
          </p:nvSpPr>
          <p:spPr>
            <a:xfrm>
              <a:off x="10445755" y="3675513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0" y="120996"/>
                  </a:moveTo>
                  <a:lnTo>
                    <a:pt x="0" y="120066"/>
                  </a:lnTo>
                </a:path>
                <a:path w="3175" h="121285">
                  <a:moveTo>
                    <a:pt x="0" y="120066"/>
                  </a:moveTo>
                  <a:lnTo>
                    <a:pt x="1861" y="103312"/>
                  </a:lnTo>
                </a:path>
                <a:path w="3175" h="121285">
                  <a:moveTo>
                    <a:pt x="1861" y="103312"/>
                  </a:moveTo>
                  <a:lnTo>
                    <a:pt x="1861" y="86559"/>
                  </a:lnTo>
                </a:path>
                <a:path w="3175" h="121285">
                  <a:moveTo>
                    <a:pt x="1861" y="86559"/>
                  </a:moveTo>
                  <a:lnTo>
                    <a:pt x="2792" y="68875"/>
                  </a:lnTo>
                </a:path>
                <a:path w="3175" h="121285">
                  <a:moveTo>
                    <a:pt x="2792" y="68875"/>
                  </a:moveTo>
                  <a:lnTo>
                    <a:pt x="2792" y="52121"/>
                  </a:lnTo>
                </a:path>
                <a:path w="3175" h="121285">
                  <a:moveTo>
                    <a:pt x="2792" y="52121"/>
                  </a:moveTo>
                  <a:lnTo>
                    <a:pt x="1861" y="34437"/>
                  </a:lnTo>
                </a:path>
                <a:path w="3175" h="121285">
                  <a:moveTo>
                    <a:pt x="1861" y="34437"/>
                  </a:moveTo>
                  <a:lnTo>
                    <a:pt x="1861" y="17684"/>
                  </a:lnTo>
                </a:path>
                <a:path w="3175" h="121285">
                  <a:moveTo>
                    <a:pt x="1861" y="17684"/>
                  </a:moveTo>
                  <a:lnTo>
                    <a:pt x="0" y="930"/>
                  </a:lnTo>
                </a:path>
                <a:path w="3175" h="121285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88" name="object 25388"/>
            <p:cNvSpPr/>
            <p:nvPr/>
          </p:nvSpPr>
          <p:spPr>
            <a:xfrm>
              <a:off x="10444824" y="36745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89" name="object 25389"/>
            <p:cNvSpPr/>
            <p:nvPr/>
          </p:nvSpPr>
          <p:spPr>
            <a:xfrm>
              <a:off x="10445755" y="367458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90" name="object 25390"/>
            <p:cNvSpPr/>
            <p:nvPr/>
          </p:nvSpPr>
          <p:spPr>
            <a:xfrm>
              <a:off x="10444823" y="36736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91" name="object 25391"/>
            <p:cNvSpPr/>
            <p:nvPr/>
          </p:nvSpPr>
          <p:spPr>
            <a:xfrm>
              <a:off x="10444824" y="36745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92" name="object 25392"/>
            <p:cNvSpPr/>
            <p:nvPr/>
          </p:nvSpPr>
          <p:spPr>
            <a:xfrm>
              <a:off x="10443893" y="36736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93" name="object 25393"/>
            <p:cNvSpPr/>
            <p:nvPr/>
          </p:nvSpPr>
          <p:spPr>
            <a:xfrm>
              <a:off x="10420625" y="3674582"/>
              <a:ext cx="24765" cy="123189"/>
            </a:xfrm>
            <a:custGeom>
              <a:avLst/>
              <a:gdLst/>
              <a:ahLst/>
              <a:cxnLst/>
              <a:rect l="l" t="t" r="r" b="b"/>
              <a:pathLst>
                <a:path w="24765" h="123189">
                  <a:moveTo>
                    <a:pt x="24199" y="0"/>
                  </a:moveTo>
                  <a:lnTo>
                    <a:pt x="19545" y="0"/>
                  </a:lnTo>
                </a:path>
                <a:path w="24765" h="123189">
                  <a:moveTo>
                    <a:pt x="19545" y="0"/>
                  </a:moveTo>
                  <a:lnTo>
                    <a:pt x="13961" y="0"/>
                  </a:lnTo>
                </a:path>
                <a:path w="24765" h="123189">
                  <a:moveTo>
                    <a:pt x="13961" y="0"/>
                  </a:moveTo>
                  <a:lnTo>
                    <a:pt x="10238" y="0"/>
                  </a:lnTo>
                </a:path>
                <a:path w="24765" h="123189">
                  <a:moveTo>
                    <a:pt x="10238" y="0"/>
                  </a:moveTo>
                  <a:lnTo>
                    <a:pt x="6515" y="0"/>
                  </a:lnTo>
                </a:path>
                <a:path w="24765" h="123189">
                  <a:moveTo>
                    <a:pt x="6515" y="0"/>
                  </a:moveTo>
                  <a:lnTo>
                    <a:pt x="3722" y="0"/>
                  </a:lnTo>
                </a:path>
                <a:path w="24765" h="123189">
                  <a:moveTo>
                    <a:pt x="3722" y="0"/>
                  </a:moveTo>
                  <a:lnTo>
                    <a:pt x="930" y="0"/>
                  </a:lnTo>
                </a:path>
                <a:path w="24765" h="123189">
                  <a:moveTo>
                    <a:pt x="930" y="0"/>
                  </a:moveTo>
                  <a:lnTo>
                    <a:pt x="0" y="0"/>
                  </a:lnTo>
                </a:path>
                <a:path w="24765" h="123189">
                  <a:moveTo>
                    <a:pt x="0" y="122858"/>
                  </a:moveTo>
                  <a:lnTo>
                    <a:pt x="930" y="122858"/>
                  </a:lnTo>
                </a:path>
                <a:path w="24765" h="123189">
                  <a:moveTo>
                    <a:pt x="930" y="122858"/>
                  </a:moveTo>
                  <a:lnTo>
                    <a:pt x="3722" y="122858"/>
                  </a:lnTo>
                </a:path>
                <a:path w="24765" h="123189">
                  <a:moveTo>
                    <a:pt x="3722" y="122858"/>
                  </a:moveTo>
                  <a:lnTo>
                    <a:pt x="6515" y="122858"/>
                  </a:lnTo>
                </a:path>
                <a:path w="24765" h="123189">
                  <a:moveTo>
                    <a:pt x="6515" y="122858"/>
                  </a:moveTo>
                  <a:lnTo>
                    <a:pt x="10238" y="122858"/>
                  </a:lnTo>
                </a:path>
                <a:path w="24765" h="123189">
                  <a:moveTo>
                    <a:pt x="10238" y="122858"/>
                  </a:moveTo>
                  <a:lnTo>
                    <a:pt x="13961" y="122858"/>
                  </a:lnTo>
                </a:path>
                <a:path w="24765" h="123189">
                  <a:moveTo>
                    <a:pt x="13961" y="122858"/>
                  </a:moveTo>
                  <a:lnTo>
                    <a:pt x="19545" y="122858"/>
                  </a:lnTo>
                </a:path>
                <a:path w="24765" h="123189">
                  <a:moveTo>
                    <a:pt x="19545" y="122858"/>
                  </a:moveTo>
                  <a:lnTo>
                    <a:pt x="24199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94" name="object 25394"/>
            <p:cNvSpPr/>
            <p:nvPr/>
          </p:nvSpPr>
          <p:spPr>
            <a:xfrm>
              <a:off x="10443893" y="37965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95" name="object 25395"/>
            <p:cNvSpPr/>
            <p:nvPr/>
          </p:nvSpPr>
          <p:spPr>
            <a:xfrm>
              <a:off x="10444824" y="37974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96" name="object 25396"/>
            <p:cNvSpPr/>
            <p:nvPr/>
          </p:nvSpPr>
          <p:spPr>
            <a:xfrm>
              <a:off x="10444824" y="37965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97" name="object 25397"/>
            <p:cNvSpPr/>
            <p:nvPr/>
          </p:nvSpPr>
          <p:spPr>
            <a:xfrm>
              <a:off x="10314520" y="3673651"/>
              <a:ext cx="142875" cy="130810"/>
            </a:xfrm>
            <a:custGeom>
              <a:avLst/>
              <a:gdLst/>
              <a:ahLst/>
              <a:cxnLst/>
              <a:rect l="l" t="t" r="r" b="b"/>
              <a:pathLst>
                <a:path w="142875" h="130810">
                  <a:moveTo>
                    <a:pt x="142404" y="125650"/>
                  </a:moveTo>
                  <a:lnTo>
                    <a:pt x="141473" y="123789"/>
                  </a:lnTo>
                </a:path>
                <a:path w="142875" h="130810">
                  <a:moveTo>
                    <a:pt x="141473" y="123789"/>
                  </a:moveTo>
                  <a:lnTo>
                    <a:pt x="139611" y="123789"/>
                  </a:lnTo>
                </a:path>
                <a:path w="142875" h="130810">
                  <a:moveTo>
                    <a:pt x="140542" y="127512"/>
                  </a:moveTo>
                  <a:lnTo>
                    <a:pt x="141473" y="126581"/>
                  </a:lnTo>
                </a:path>
                <a:path w="142875" h="130810">
                  <a:moveTo>
                    <a:pt x="141473" y="126581"/>
                  </a:moveTo>
                  <a:lnTo>
                    <a:pt x="142404" y="125650"/>
                  </a:lnTo>
                </a:path>
                <a:path w="142875" h="130810">
                  <a:moveTo>
                    <a:pt x="120066" y="124719"/>
                  </a:moveTo>
                  <a:lnTo>
                    <a:pt x="120066" y="123789"/>
                  </a:lnTo>
                </a:path>
                <a:path w="142875" h="130810">
                  <a:moveTo>
                    <a:pt x="120066" y="930"/>
                  </a:moveTo>
                  <a:lnTo>
                    <a:pt x="120066" y="0"/>
                  </a:lnTo>
                </a:path>
                <a:path w="142875" h="130810">
                  <a:moveTo>
                    <a:pt x="118204" y="0"/>
                  </a:moveTo>
                  <a:lnTo>
                    <a:pt x="118204" y="930"/>
                  </a:lnTo>
                </a:path>
                <a:path w="142875" h="130810">
                  <a:moveTo>
                    <a:pt x="118204" y="123789"/>
                  </a:moveTo>
                  <a:lnTo>
                    <a:pt x="118204" y="124719"/>
                  </a:lnTo>
                </a:path>
                <a:path w="142875" h="130810">
                  <a:moveTo>
                    <a:pt x="93074" y="130304"/>
                  </a:moveTo>
                  <a:lnTo>
                    <a:pt x="99589" y="130304"/>
                  </a:lnTo>
                </a:path>
                <a:path w="142875" h="130810">
                  <a:moveTo>
                    <a:pt x="99589" y="130304"/>
                  </a:moveTo>
                  <a:lnTo>
                    <a:pt x="104243" y="130304"/>
                  </a:lnTo>
                </a:path>
                <a:path w="142875" h="130810">
                  <a:moveTo>
                    <a:pt x="104243" y="130304"/>
                  </a:moveTo>
                  <a:lnTo>
                    <a:pt x="105174" y="130304"/>
                  </a:lnTo>
                </a:path>
                <a:path w="142875" h="130810">
                  <a:moveTo>
                    <a:pt x="105174" y="121927"/>
                  </a:moveTo>
                  <a:lnTo>
                    <a:pt x="100520" y="121927"/>
                  </a:lnTo>
                </a:path>
                <a:path w="142875" h="130810">
                  <a:moveTo>
                    <a:pt x="100520" y="121927"/>
                  </a:moveTo>
                  <a:lnTo>
                    <a:pt x="94005" y="121927"/>
                  </a:lnTo>
                </a:path>
                <a:path w="142875" h="130810">
                  <a:moveTo>
                    <a:pt x="94005" y="121927"/>
                  </a:moveTo>
                  <a:lnTo>
                    <a:pt x="93074" y="121927"/>
                  </a:lnTo>
                </a:path>
                <a:path w="142875" h="130810">
                  <a:moveTo>
                    <a:pt x="13030" y="130304"/>
                  </a:moveTo>
                  <a:lnTo>
                    <a:pt x="93074" y="130304"/>
                  </a:lnTo>
                </a:path>
                <a:path w="142875" h="130810">
                  <a:moveTo>
                    <a:pt x="93074" y="121927"/>
                  </a:moveTo>
                  <a:lnTo>
                    <a:pt x="13030" y="121927"/>
                  </a:lnTo>
                </a:path>
                <a:path w="142875" h="130810">
                  <a:moveTo>
                    <a:pt x="0" y="130304"/>
                  </a:moveTo>
                  <a:lnTo>
                    <a:pt x="4653" y="130304"/>
                  </a:lnTo>
                </a:path>
                <a:path w="142875" h="130810">
                  <a:moveTo>
                    <a:pt x="4653" y="130304"/>
                  </a:moveTo>
                  <a:lnTo>
                    <a:pt x="10238" y="130304"/>
                  </a:lnTo>
                </a:path>
                <a:path w="142875" h="130810">
                  <a:moveTo>
                    <a:pt x="10238" y="130304"/>
                  </a:moveTo>
                  <a:lnTo>
                    <a:pt x="13030" y="130304"/>
                  </a:lnTo>
                </a:path>
                <a:path w="142875" h="130810">
                  <a:moveTo>
                    <a:pt x="13030" y="121927"/>
                  </a:moveTo>
                  <a:lnTo>
                    <a:pt x="6515" y="121927"/>
                  </a:lnTo>
                </a:path>
                <a:path w="142875" h="130810">
                  <a:moveTo>
                    <a:pt x="6515" y="121927"/>
                  </a:moveTo>
                  <a:lnTo>
                    <a:pt x="930" y="121927"/>
                  </a:lnTo>
                </a:path>
                <a:path w="142875" h="130810">
                  <a:moveTo>
                    <a:pt x="930" y="121927"/>
                  </a:moveTo>
                  <a:lnTo>
                    <a:pt x="0" y="12192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98" name="object 25398"/>
            <p:cNvSpPr/>
            <p:nvPr/>
          </p:nvSpPr>
          <p:spPr>
            <a:xfrm>
              <a:off x="10418762" y="37946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99" name="object 25399"/>
            <p:cNvSpPr/>
            <p:nvPr/>
          </p:nvSpPr>
          <p:spPr>
            <a:xfrm>
              <a:off x="10419694" y="3795579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0" y="0"/>
                  </a:moveTo>
                  <a:lnTo>
                    <a:pt x="930" y="3722"/>
                  </a:lnTo>
                </a:path>
                <a:path w="1270" h="8889">
                  <a:moveTo>
                    <a:pt x="930" y="3722"/>
                  </a:moveTo>
                  <a:lnTo>
                    <a:pt x="0" y="7445"/>
                  </a:lnTo>
                </a:path>
                <a:path w="1270" h="8889">
                  <a:moveTo>
                    <a:pt x="0" y="7445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00" name="object 25400"/>
            <p:cNvSpPr/>
            <p:nvPr/>
          </p:nvSpPr>
          <p:spPr>
            <a:xfrm>
              <a:off x="10418762" y="38030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01" name="object 25401"/>
            <p:cNvSpPr/>
            <p:nvPr/>
          </p:nvSpPr>
          <p:spPr>
            <a:xfrm>
              <a:off x="10314520" y="380395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02" name="object 25402"/>
            <p:cNvSpPr/>
            <p:nvPr/>
          </p:nvSpPr>
          <p:spPr>
            <a:xfrm>
              <a:off x="10313581" y="38030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03" name="object 25403"/>
            <p:cNvSpPr/>
            <p:nvPr/>
          </p:nvSpPr>
          <p:spPr>
            <a:xfrm>
              <a:off x="10313589" y="3795579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930" y="8376"/>
                  </a:moveTo>
                  <a:lnTo>
                    <a:pt x="930" y="7445"/>
                  </a:lnTo>
                </a:path>
                <a:path w="1270" h="8889">
                  <a:moveTo>
                    <a:pt x="930" y="7445"/>
                  </a:moveTo>
                  <a:lnTo>
                    <a:pt x="0" y="3722"/>
                  </a:lnTo>
                </a:path>
                <a:path w="1270" h="8889">
                  <a:moveTo>
                    <a:pt x="0" y="3722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04" name="object 25404"/>
            <p:cNvSpPr/>
            <p:nvPr/>
          </p:nvSpPr>
          <p:spPr>
            <a:xfrm>
              <a:off x="10313581" y="37946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05" name="object 25405"/>
            <p:cNvSpPr/>
            <p:nvPr/>
          </p:nvSpPr>
          <p:spPr>
            <a:xfrm>
              <a:off x="10311728" y="3674582"/>
              <a:ext cx="108585" cy="123189"/>
            </a:xfrm>
            <a:custGeom>
              <a:avLst/>
              <a:gdLst/>
              <a:ahLst/>
              <a:cxnLst/>
              <a:rect l="l" t="t" r="r" b="b"/>
              <a:pathLst>
                <a:path w="108584" h="123189">
                  <a:moveTo>
                    <a:pt x="2792" y="120996"/>
                  </a:moveTo>
                  <a:lnTo>
                    <a:pt x="3722" y="120996"/>
                  </a:lnTo>
                </a:path>
                <a:path w="108584" h="123189">
                  <a:moveTo>
                    <a:pt x="0" y="0"/>
                  </a:moveTo>
                  <a:lnTo>
                    <a:pt x="0" y="122858"/>
                  </a:lnTo>
                </a:path>
                <a:path w="108584" h="123189">
                  <a:moveTo>
                    <a:pt x="107966" y="120996"/>
                  </a:moveTo>
                  <a:lnTo>
                    <a:pt x="107966" y="1861"/>
                  </a:lnTo>
                </a:path>
                <a:path w="108584" h="123189">
                  <a:moveTo>
                    <a:pt x="1861" y="122858"/>
                  </a:moveTo>
                  <a:lnTo>
                    <a:pt x="930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06" name="object 25406"/>
            <p:cNvSpPr/>
            <p:nvPr/>
          </p:nvSpPr>
          <p:spPr>
            <a:xfrm>
              <a:off x="10311727" y="3796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07" name="object 25407"/>
            <p:cNvSpPr/>
            <p:nvPr/>
          </p:nvSpPr>
          <p:spPr>
            <a:xfrm>
              <a:off x="10311728" y="37974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08" name="object 25408"/>
            <p:cNvSpPr/>
            <p:nvPr/>
          </p:nvSpPr>
          <p:spPr>
            <a:xfrm>
              <a:off x="10310787" y="3673656"/>
              <a:ext cx="1905" cy="125095"/>
            </a:xfrm>
            <a:custGeom>
              <a:avLst/>
              <a:gdLst/>
              <a:ahLst/>
              <a:cxnLst/>
              <a:rect l="l" t="t" r="r" b="b"/>
              <a:pathLst>
                <a:path w="1904" h="125095">
                  <a:moveTo>
                    <a:pt x="1866" y="123786"/>
                  </a:moveTo>
                  <a:lnTo>
                    <a:pt x="1587" y="123126"/>
                  </a:lnTo>
                  <a:lnTo>
                    <a:pt x="939" y="122859"/>
                  </a:lnTo>
                  <a:lnTo>
                    <a:pt x="279" y="123126"/>
                  </a:lnTo>
                  <a:lnTo>
                    <a:pt x="0" y="123786"/>
                  </a:lnTo>
                  <a:lnTo>
                    <a:pt x="279" y="124447"/>
                  </a:lnTo>
                  <a:lnTo>
                    <a:pt x="939" y="124726"/>
                  </a:lnTo>
                  <a:lnTo>
                    <a:pt x="1587" y="124447"/>
                  </a:lnTo>
                  <a:lnTo>
                    <a:pt x="1866" y="123786"/>
                  </a:lnTo>
                  <a:close/>
                </a:path>
                <a:path w="1904" h="125095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09" name="object 25409"/>
            <p:cNvSpPr/>
            <p:nvPr/>
          </p:nvSpPr>
          <p:spPr>
            <a:xfrm>
              <a:off x="10311728" y="367458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10" name="object 25410"/>
            <p:cNvSpPr/>
            <p:nvPr/>
          </p:nvSpPr>
          <p:spPr>
            <a:xfrm>
              <a:off x="10311727" y="36736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11" name="object 25411"/>
            <p:cNvSpPr/>
            <p:nvPr/>
          </p:nvSpPr>
          <p:spPr>
            <a:xfrm>
              <a:off x="10312658" y="3674582"/>
              <a:ext cx="144780" cy="127000"/>
            </a:xfrm>
            <a:custGeom>
              <a:avLst/>
              <a:gdLst/>
              <a:ahLst/>
              <a:cxnLst/>
              <a:rect l="l" t="t" r="r" b="b"/>
              <a:pathLst>
                <a:path w="144779" h="127000">
                  <a:moveTo>
                    <a:pt x="0" y="0"/>
                  </a:moveTo>
                  <a:lnTo>
                    <a:pt x="930" y="0"/>
                  </a:lnTo>
                </a:path>
                <a:path w="144779" h="127000">
                  <a:moveTo>
                    <a:pt x="142404" y="122858"/>
                  </a:moveTo>
                  <a:lnTo>
                    <a:pt x="107966" y="122858"/>
                  </a:lnTo>
                </a:path>
                <a:path w="144779" h="127000">
                  <a:moveTo>
                    <a:pt x="106104" y="122858"/>
                  </a:moveTo>
                  <a:lnTo>
                    <a:pt x="105174" y="122858"/>
                  </a:lnTo>
                </a:path>
                <a:path w="144779" h="127000">
                  <a:moveTo>
                    <a:pt x="105174" y="126581"/>
                  </a:moveTo>
                  <a:lnTo>
                    <a:pt x="106104" y="126581"/>
                  </a:lnTo>
                </a:path>
                <a:path w="144779" h="127000">
                  <a:moveTo>
                    <a:pt x="107966" y="126581"/>
                  </a:moveTo>
                  <a:lnTo>
                    <a:pt x="142404" y="126581"/>
                  </a:lnTo>
                </a:path>
                <a:path w="144779" h="127000">
                  <a:moveTo>
                    <a:pt x="105174" y="122858"/>
                  </a:moveTo>
                  <a:lnTo>
                    <a:pt x="103312" y="122858"/>
                  </a:lnTo>
                </a:path>
                <a:path w="144779" h="127000">
                  <a:moveTo>
                    <a:pt x="104243" y="126581"/>
                  </a:moveTo>
                  <a:lnTo>
                    <a:pt x="105174" y="126581"/>
                  </a:lnTo>
                </a:path>
                <a:path w="144779" h="127000">
                  <a:moveTo>
                    <a:pt x="144265" y="124719"/>
                  </a:moveTo>
                  <a:lnTo>
                    <a:pt x="144265" y="125650"/>
                  </a:lnTo>
                </a:path>
                <a:path w="144779" h="127000">
                  <a:moveTo>
                    <a:pt x="144265" y="125650"/>
                  </a:moveTo>
                  <a:lnTo>
                    <a:pt x="143334" y="125650"/>
                  </a:lnTo>
                </a:path>
                <a:path w="144779" h="127000">
                  <a:moveTo>
                    <a:pt x="143334" y="125650"/>
                  </a:moveTo>
                  <a:lnTo>
                    <a:pt x="143334" y="12658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12" name="object 25412"/>
            <p:cNvSpPr/>
            <p:nvPr/>
          </p:nvSpPr>
          <p:spPr>
            <a:xfrm>
              <a:off x="10455062" y="38002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13" name="object 25413"/>
            <p:cNvSpPr/>
            <p:nvPr/>
          </p:nvSpPr>
          <p:spPr>
            <a:xfrm>
              <a:off x="10455062" y="380116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14" name="object 25414"/>
            <p:cNvSpPr/>
            <p:nvPr/>
          </p:nvSpPr>
          <p:spPr>
            <a:xfrm>
              <a:off x="10454132" y="3796516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54" y="4648"/>
                  </a:moveTo>
                  <a:lnTo>
                    <a:pt x="1587" y="4000"/>
                  </a:lnTo>
                  <a:lnTo>
                    <a:pt x="927" y="3721"/>
                  </a:lnTo>
                  <a:lnTo>
                    <a:pt x="266" y="4000"/>
                  </a:lnTo>
                  <a:lnTo>
                    <a:pt x="0" y="4648"/>
                  </a:lnTo>
                  <a:lnTo>
                    <a:pt x="266" y="5308"/>
                  </a:lnTo>
                  <a:lnTo>
                    <a:pt x="927" y="5588"/>
                  </a:lnTo>
                  <a:lnTo>
                    <a:pt x="1587" y="5308"/>
                  </a:lnTo>
                  <a:lnTo>
                    <a:pt x="1854" y="4648"/>
                  </a:lnTo>
                  <a:close/>
                </a:path>
                <a:path w="1904" h="571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15" name="object 25415"/>
            <p:cNvSpPr/>
            <p:nvPr/>
          </p:nvSpPr>
          <p:spPr>
            <a:xfrm>
              <a:off x="10455062" y="379744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16" name="object 25416"/>
            <p:cNvSpPr/>
            <p:nvPr/>
          </p:nvSpPr>
          <p:spPr>
            <a:xfrm>
              <a:off x="10455062" y="37974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17" name="object 25417"/>
            <p:cNvSpPr/>
            <p:nvPr/>
          </p:nvSpPr>
          <p:spPr>
            <a:xfrm>
              <a:off x="10455993" y="379837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18" name="object 25418"/>
            <p:cNvSpPr/>
            <p:nvPr/>
          </p:nvSpPr>
          <p:spPr>
            <a:xfrm>
              <a:off x="10455993" y="3798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19" name="object 25419"/>
            <p:cNvSpPr/>
            <p:nvPr/>
          </p:nvSpPr>
          <p:spPr>
            <a:xfrm>
              <a:off x="10415971" y="3813263"/>
              <a:ext cx="39370" cy="3810"/>
            </a:xfrm>
            <a:custGeom>
              <a:avLst/>
              <a:gdLst/>
              <a:ahLst/>
              <a:cxnLst/>
              <a:rect l="l" t="t" r="r" b="b"/>
              <a:pathLst>
                <a:path w="39370" h="3810">
                  <a:moveTo>
                    <a:pt x="1861" y="3722"/>
                  </a:moveTo>
                  <a:lnTo>
                    <a:pt x="2792" y="3722"/>
                  </a:lnTo>
                </a:path>
                <a:path w="39370" h="3810">
                  <a:moveTo>
                    <a:pt x="4653" y="3722"/>
                  </a:moveTo>
                  <a:lnTo>
                    <a:pt x="15822" y="3722"/>
                  </a:lnTo>
                </a:path>
                <a:path w="39370" h="3810">
                  <a:moveTo>
                    <a:pt x="17684" y="3722"/>
                  </a:moveTo>
                  <a:lnTo>
                    <a:pt x="39091" y="3722"/>
                  </a:lnTo>
                </a:path>
                <a:path w="39370" h="3810">
                  <a:moveTo>
                    <a:pt x="39091" y="0"/>
                  </a:moveTo>
                  <a:lnTo>
                    <a:pt x="4653" y="0"/>
                  </a:lnTo>
                </a:path>
                <a:path w="39370" h="3810">
                  <a:moveTo>
                    <a:pt x="2792" y="0"/>
                  </a:moveTo>
                  <a:lnTo>
                    <a:pt x="1861" y="0"/>
                  </a:lnTo>
                </a:path>
                <a:path w="39370" h="3810">
                  <a:moveTo>
                    <a:pt x="930" y="3722"/>
                  </a:moveTo>
                  <a:lnTo>
                    <a:pt x="1861" y="3722"/>
                  </a:lnTo>
                </a:path>
                <a:path w="39370" h="3810">
                  <a:moveTo>
                    <a:pt x="186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420" name="object 25420"/>
          <p:cNvSpPr/>
          <p:nvPr/>
        </p:nvSpPr>
        <p:spPr>
          <a:xfrm>
            <a:off x="10415971" y="3991966"/>
            <a:ext cx="39370" cy="3810"/>
          </a:xfrm>
          <a:custGeom>
            <a:avLst/>
            <a:gdLst/>
            <a:ahLst/>
            <a:cxnLst/>
            <a:rect l="l" t="t" r="r" b="b"/>
            <a:pathLst>
              <a:path w="39370" h="3810">
                <a:moveTo>
                  <a:pt x="39091" y="0"/>
                </a:moveTo>
                <a:lnTo>
                  <a:pt x="17684" y="0"/>
                </a:lnTo>
              </a:path>
              <a:path w="39370" h="3810">
                <a:moveTo>
                  <a:pt x="15822" y="0"/>
                </a:moveTo>
                <a:lnTo>
                  <a:pt x="4653" y="0"/>
                </a:lnTo>
              </a:path>
              <a:path w="39370" h="3810">
                <a:moveTo>
                  <a:pt x="2792" y="0"/>
                </a:moveTo>
                <a:lnTo>
                  <a:pt x="1861" y="0"/>
                </a:lnTo>
              </a:path>
              <a:path w="39370" h="3810">
                <a:moveTo>
                  <a:pt x="1861" y="3722"/>
                </a:moveTo>
                <a:lnTo>
                  <a:pt x="2792" y="3722"/>
                </a:lnTo>
              </a:path>
              <a:path w="39370" h="3810">
                <a:moveTo>
                  <a:pt x="4653" y="3722"/>
                </a:moveTo>
                <a:lnTo>
                  <a:pt x="39091" y="3722"/>
                </a:lnTo>
              </a:path>
              <a:path w="39370" h="3810">
                <a:moveTo>
                  <a:pt x="1861" y="0"/>
                </a:moveTo>
                <a:lnTo>
                  <a:pt x="0" y="0"/>
                </a:lnTo>
              </a:path>
              <a:path w="39370" h="3810">
                <a:moveTo>
                  <a:pt x="930" y="3722"/>
                </a:moveTo>
                <a:lnTo>
                  <a:pt x="1861" y="37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421" name="object 25421"/>
          <p:cNvGrpSpPr/>
          <p:nvPr/>
        </p:nvGrpSpPr>
        <p:grpSpPr>
          <a:xfrm>
            <a:off x="10431794" y="3812332"/>
            <a:ext cx="26670" cy="5715"/>
            <a:chOff x="10431794" y="3812332"/>
            <a:chExt cx="26670" cy="5715"/>
          </a:xfrm>
        </p:grpSpPr>
        <p:sp>
          <p:nvSpPr>
            <p:cNvPr id="25422" name="object 25422"/>
            <p:cNvSpPr/>
            <p:nvPr/>
          </p:nvSpPr>
          <p:spPr>
            <a:xfrm>
              <a:off x="10455994" y="3815125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930" y="0"/>
                  </a:moveTo>
                  <a:lnTo>
                    <a:pt x="930" y="930"/>
                  </a:lnTo>
                </a:path>
                <a:path w="1270" h="1904">
                  <a:moveTo>
                    <a:pt x="930" y="930"/>
                  </a:moveTo>
                  <a:lnTo>
                    <a:pt x="0" y="930"/>
                  </a:lnTo>
                </a:path>
                <a:path w="1270" h="1904">
                  <a:moveTo>
                    <a:pt x="0" y="930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23" name="object 25423"/>
            <p:cNvSpPr/>
            <p:nvPr/>
          </p:nvSpPr>
          <p:spPr>
            <a:xfrm>
              <a:off x="10455062" y="38160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24" name="object 25424"/>
            <p:cNvSpPr/>
            <p:nvPr/>
          </p:nvSpPr>
          <p:spPr>
            <a:xfrm>
              <a:off x="10455063" y="38169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25" name="object 25425"/>
            <p:cNvSpPr/>
            <p:nvPr/>
          </p:nvSpPr>
          <p:spPr>
            <a:xfrm>
              <a:off x="10454132" y="3812340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54" y="4648"/>
                  </a:moveTo>
                  <a:lnTo>
                    <a:pt x="1587" y="3987"/>
                  </a:lnTo>
                  <a:lnTo>
                    <a:pt x="927" y="3721"/>
                  </a:lnTo>
                  <a:lnTo>
                    <a:pt x="266" y="3987"/>
                  </a:lnTo>
                  <a:lnTo>
                    <a:pt x="0" y="4648"/>
                  </a:lnTo>
                  <a:lnTo>
                    <a:pt x="266" y="5308"/>
                  </a:lnTo>
                  <a:lnTo>
                    <a:pt x="927" y="5588"/>
                  </a:lnTo>
                  <a:lnTo>
                    <a:pt x="1587" y="5308"/>
                  </a:lnTo>
                  <a:lnTo>
                    <a:pt x="1854" y="4648"/>
                  </a:lnTo>
                  <a:close/>
                </a:path>
                <a:path w="1904" h="571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26" name="object 25426"/>
            <p:cNvSpPr/>
            <p:nvPr/>
          </p:nvSpPr>
          <p:spPr>
            <a:xfrm>
              <a:off x="10455063" y="381326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27" name="object 25427"/>
            <p:cNvSpPr/>
            <p:nvPr/>
          </p:nvSpPr>
          <p:spPr>
            <a:xfrm>
              <a:off x="10455062" y="38132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28" name="object 25428"/>
            <p:cNvSpPr/>
            <p:nvPr/>
          </p:nvSpPr>
          <p:spPr>
            <a:xfrm>
              <a:off x="10431794" y="3814194"/>
              <a:ext cx="25400" cy="3175"/>
            </a:xfrm>
            <a:custGeom>
              <a:avLst/>
              <a:gdLst/>
              <a:ahLst/>
              <a:cxnLst/>
              <a:rect l="l" t="t" r="r" b="b"/>
              <a:pathLst>
                <a:path w="25400" h="3175">
                  <a:moveTo>
                    <a:pt x="24199" y="0"/>
                  </a:moveTo>
                  <a:lnTo>
                    <a:pt x="25130" y="0"/>
                  </a:lnTo>
                </a:path>
                <a:path w="25400" h="3175">
                  <a:moveTo>
                    <a:pt x="25130" y="0"/>
                  </a:moveTo>
                  <a:lnTo>
                    <a:pt x="25130" y="930"/>
                  </a:lnTo>
                </a:path>
                <a:path w="25400" h="3175">
                  <a:moveTo>
                    <a:pt x="930" y="1861"/>
                  </a:moveTo>
                  <a:lnTo>
                    <a:pt x="1861" y="1861"/>
                  </a:lnTo>
                </a:path>
                <a:path w="25400" h="3175">
                  <a:moveTo>
                    <a:pt x="1861" y="1861"/>
                  </a:moveTo>
                  <a:lnTo>
                    <a:pt x="2792" y="1861"/>
                  </a:lnTo>
                </a:path>
                <a:path w="25400" h="3175">
                  <a:moveTo>
                    <a:pt x="0" y="2792"/>
                  </a:moveTo>
                  <a:lnTo>
                    <a:pt x="93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29" name="object 25429"/>
            <p:cNvSpPr/>
            <p:nvPr/>
          </p:nvSpPr>
          <p:spPr>
            <a:xfrm>
              <a:off x="10431794" y="38160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30" name="object 25430"/>
            <p:cNvSpPr/>
            <p:nvPr/>
          </p:nvSpPr>
          <p:spPr>
            <a:xfrm>
              <a:off x="10432725" y="381605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431" name="object 25431"/>
          <p:cNvSpPr/>
          <p:nvPr/>
        </p:nvSpPr>
        <p:spPr>
          <a:xfrm>
            <a:off x="10432725" y="3991966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930"/>
                </a:moveTo>
                <a:lnTo>
                  <a:pt x="930" y="930"/>
                </a:lnTo>
              </a:path>
              <a:path w="1904" h="1270">
                <a:moveTo>
                  <a:pt x="930" y="930"/>
                </a:moveTo>
                <a:lnTo>
                  <a:pt x="1861" y="930"/>
                </a:lnTo>
              </a:path>
              <a:path w="1904" h="1270">
                <a:moveTo>
                  <a:pt x="1861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32" name="object 25432"/>
          <p:cNvSpPr/>
          <p:nvPr/>
        </p:nvSpPr>
        <p:spPr>
          <a:xfrm>
            <a:off x="10434587" y="381605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433" name="object 25433"/>
          <p:cNvGrpSpPr/>
          <p:nvPr/>
        </p:nvGrpSpPr>
        <p:grpSpPr>
          <a:xfrm>
            <a:off x="10431794" y="3991035"/>
            <a:ext cx="1905" cy="1905"/>
            <a:chOff x="10431794" y="3991035"/>
            <a:chExt cx="1905" cy="1905"/>
          </a:xfrm>
        </p:grpSpPr>
        <p:sp>
          <p:nvSpPr>
            <p:cNvPr id="25434" name="object 25434"/>
            <p:cNvSpPr/>
            <p:nvPr/>
          </p:nvSpPr>
          <p:spPr>
            <a:xfrm>
              <a:off x="10431794" y="399196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35" name="object 25435"/>
            <p:cNvSpPr/>
            <p:nvPr/>
          </p:nvSpPr>
          <p:spPr>
            <a:xfrm>
              <a:off x="10431794" y="399103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36" name="object 25436"/>
            <p:cNvSpPr/>
            <p:nvPr/>
          </p:nvSpPr>
          <p:spPr>
            <a:xfrm>
              <a:off x="10432725" y="39919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437" name="object 25437"/>
          <p:cNvSpPr/>
          <p:nvPr/>
        </p:nvSpPr>
        <p:spPr>
          <a:xfrm>
            <a:off x="10432725" y="3816055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438" name="object 25438"/>
          <p:cNvGrpSpPr/>
          <p:nvPr/>
        </p:nvGrpSpPr>
        <p:grpSpPr>
          <a:xfrm>
            <a:off x="10310796" y="3809540"/>
            <a:ext cx="147320" cy="190500"/>
            <a:chOff x="10310796" y="3809540"/>
            <a:chExt cx="147320" cy="190500"/>
          </a:xfrm>
        </p:grpSpPr>
        <p:sp>
          <p:nvSpPr>
            <p:cNvPr id="25439" name="object 25439"/>
            <p:cNvSpPr/>
            <p:nvPr/>
          </p:nvSpPr>
          <p:spPr>
            <a:xfrm>
              <a:off x="10432725" y="3991966"/>
              <a:ext cx="24765" cy="3810"/>
            </a:xfrm>
            <a:custGeom>
              <a:avLst/>
              <a:gdLst/>
              <a:ahLst/>
              <a:cxnLst/>
              <a:rect l="l" t="t" r="r" b="b"/>
              <a:pathLst>
                <a:path w="24765" h="3810">
                  <a:moveTo>
                    <a:pt x="0" y="0"/>
                  </a:moveTo>
                  <a:lnTo>
                    <a:pt x="0" y="930"/>
                  </a:lnTo>
                </a:path>
                <a:path w="24765" h="3810">
                  <a:moveTo>
                    <a:pt x="24199" y="1861"/>
                  </a:moveTo>
                  <a:lnTo>
                    <a:pt x="24199" y="2792"/>
                  </a:lnTo>
                </a:path>
                <a:path w="24765" h="3810">
                  <a:moveTo>
                    <a:pt x="24199" y="2792"/>
                  </a:moveTo>
                  <a:lnTo>
                    <a:pt x="23268" y="2792"/>
                  </a:lnTo>
                </a:path>
                <a:path w="24765" h="3810">
                  <a:moveTo>
                    <a:pt x="23268" y="2792"/>
                  </a:moveTo>
                  <a:lnTo>
                    <a:pt x="23268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40" name="object 25440"/>
            <p:cNvSpPr/>
            <p:nvPr/>
          </p:nvSpPr>
          <p:spPr>
            <a:xfrm>
              <a:off x="10455062" y="39947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41" name="object 25441"/>
            <p:cNvSpPr/>
            <p:nvPr/>
          </p:nvSpPr>
          <p:spPr>
            <a:xfrm>
              <a:off x="10455062" y="399568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42" name="object 25442"/>
            <p:cNvSpPr/>
            <p:nvPr/>
          </p:nvSpPr>
          <p:spPr>
            <a:xfrm>
              <a:off x="10454132" y="3991042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54" y="4648"/>
                  </a:moveTo>
                  <a:lnTo>
                    <a:pt x="1587" y="4000"/>
                  </a:lnTo>
                  <a:lnTo>
                    <a:pt x="927" y="3721"/>
                  </a:lnTo>
                  <a:lnTo>
                    <a:pt x="266" y="4000"/>
                  </a:lnTo>
                  <a:lnTo>
                    <a:pt x="0" y="4648"/>
                  </a:lnTo>
                  <a:lnTo>
                    <a:pt x="266" y="5308"/>
                  </a:lnTo>
                  <a:lnTo>
                    <a:pt x="927" y="5588"/>
                  </a:lnTo>
                  <a:lnTo>
                    <a:pt x="1587" y="5308"/>
                  </a:lnTo>
                  <a:lnTo>
                    <a:pt x="1854" y="4648"/>
                  </a:lnTo>
                  <a:close/>
                </a:path>
                <a:path w="1904" h="571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43" name="object 25443"/>
            <p:cNvSpPr/>
            <p:nvPr/>
          </p:nvSpPr>
          <p:spPr>
            <a:xfrm>
              <a:off x="10455062" y="399196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44" name="object 25444"/>
            <p:cNvSpPr/>
            <p:nvPr/>
          </p:nvSpPr>
          <p:spPr>
            <a:xfrm>
              <a:off x="10455062" y="39919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45" name="object 25445"/>
            <p:cNvSpPr/>
            <p:nvPr/>
          </p:nvSpPr>
          <p:spPr>
            <a:xfrm>
              <a:off x="10455993" y="399289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46" name="object 25446"/>
            <p:cNvSpPr/>
            <p:nvPr/>
          </p:nvSpPr>
          <p:spPr>
            <a:xfrm>
              <a:off x="10455993" y="39928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47" name="object 25447"/>
            <p:cNvSpPr/>
            <p:nvPr/>
          </p:nvSpPr>
          <p:spPr>
            <a:xfrm>
              <a:off x="10419694" y="3816986"/>
              <a:ext cx="34925" cy="175260"/>
            </a:xfrm>
            <a:custGeom>
              <a:avLst/>
              <a:gdLst/>
              <a:ahLst/>
              <a:cxnLst/>
              <a:rect l="l" t="t" r="r" b="b"/>
              <a:pathLst>
                <a:path w="34925" h="175260">
                  <a:moveTo>
                    <a:pt x="32576" y="174980"/>
                  </a:moveTo>
                  <a:lnTo>
                    <a:pt x="34437" y="107966"/>
                  </a:lnTo>
                </a:path>
                <a:path w="34925" h="175260">
                  <a:moveTo>
                    <a:pt x="34437" y="107966"/>
                  </a:moveTo>
                  <a:lnTo>
                    <a:pt x="33506" y="40952"/>
                  </a:lnTo>
                </a:path>
                <a:path w="34925" h="175260">
                  <a:moveTo>
                    <a:pt x="33506" y="40952"/>
                  </a:moveTo>
                  <a:lnTo>
                    <a:pt x="32576" y="0"/>
                  </a:lnTo>
                </a:path>
                <a:path w="34925" h="175260">
                  <a:moveTo>
                    <a:pt x="0" y="57706"/>
                  </a:moveTo>
                  <a:lnTo>
                    <a:pt x="0" y="67944"/>
                  </a:lnTo>
                </a:path>
                <a:path w="34925" h="175260">
                  <a:moveTo>
                    <a:pt x="0" y="67944"/>
                  </a:moveTo>
                  <a:lnTo>
                    <a:pt x="0" y="106104"/>
                  </a:lnTo>
                </a:path>
                <a:path w="34925" h="175260">
                  <a:moveTo>
                    <a:pt x="25130" y="174980"/>
                  </a:moveTo>
                  <a:lnTo>
                    <a:pt x="32576" y="174980"/>
                  </a:lnTo>
                </a:path>
                <a:path w="34925" h="175260">
                  <a:moveTo>
                    <a:pt x="32576" y="0"/>
                  </a:moveTo>
                  <a:lnTo>
                    <a:pt x="25130" y="0"/>
                  </a:lnTo>
                </a:path>
                <a:path w="34925" h="175260">
                  <a:moveTo>
                    <a:pt x="25130" y="0"/>
                  </a:moveTo>
                  <a:lnTo>
                    <a:pt x="26991" y="0"/>
                  </a:lnTo>
                </a:path>
                <a:path w="34925" h="175260">
                  <a:moveTo>
                    <a:pt x="26991" y="0"/>
                  </a:moveTo>
                  <a:lnTo>
                    <a:pt x="29783" y="0"/>
                  </a:lnTo>
                </a:path>
                <a:path w="34925" h="175260">
                  <a:moveTo>
                    <a:pt x="29783" y="0"/>
                  </a:moveTo>
                  <a:lnTo>
                    <a:pt x="32576" y="0"/>
                  </a:lnTo>
                </a:path>
                <a:path w="34925" h="175260">
                  <a:moveTo>
                    <a:pt x="32576" y="174980"/>
                  </a:moveTo>
                  <a:lnTo>
                    <a:pt x="29783" y="174980"/>
                  </a:lnTo>
                </a:path>
                <a:path w="34925" h="175260">
                  <a:moveTo>
                    <a:pt x="29783" y="174980"/>
                  </a:moveTo>
                  <a:lnTo>
                    <a:pt x="26991" y="174980"/>
                  </a:lnTo>
                </a:path>
                <a:path w="34925" h="175260">
                  <a:moveTo>
                    <a:pt x="26991" y="174980"/>
                  </a:moveTo>
                  <a:lnTo>
                    <a:pt x="25130" y="17498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48" name="object 25448"/>
            <p:cNvSpPr/>
            <p:nvPr/>
          </p:nvSpPr>
          <p:spPr>
            <a:xfrm>
              <a:off x="10451338" y="38160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49" name="object 25449"/>
            <p:cNvSpPr/>
            <p:nvPr/>
          </p:nvSpPr>
          <p:spPr>
            <a:xfrm>
              <a:off x="10451339" y="381698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50" name="object 25450"/>
            <p:cNvSpPr/>
            <p:nvPr/>
          </p:nvSpPr>
          <p:spPr>
            <a:xfrm>
              <a:off x="10450398" y="3816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51" name="object 25451"/>
            <p:cNvSpPr/>
            <p:nvPr/>
          </p:nvSpPr>
          <p:spPr>
            <a:xfrm>
              <a:off x="10450409" y="3817917"/>
              <a:ext cx="1270" cy="173355"/>
            </a:xfrm>
            <a:custGeom>
              <a:avLst/>
              <a:gdLst/>
              <a:ahLst/>
              <a:cxnLst/>
              <a:rect l="l" t="t" r="r" b="b"/>
              <a:pathLst>
                <a:path w="1270" h="173354">
                  <a:moveTo>
                    <a:pt x="930" y="0"/>
                  </a:moveTo>
                  <a:lnTo>
                    <a:pt x="930" y="930"/>
                  </a:lnTo>
                </a:path>
                <a:path w="1270" h="173354">
                  <a:moveTo>
                    <a:pt x="930" y="930"/>
                  </a:moveTo>
                  <a:lnTo>
                    <a:pt x="0" y="930"/>
                  </a:lnTo>
                </a:path>
                <a:path w="1270" h="173354">
                  <a:moveTo>
                    <a:pt x="0" y="930"/>
                  </a:moveTo>
                  <a:lnTo>
                    <a:pt x="930" y="16753"/>
                  </a:lnTo>
                </a:path>
                <a:path w="1270" h="173354">
                  <a:moveTo>
                    <a:pt x="930" y="16753"/>
                  </a:moveTo>
                  <a:lnTo>
                    <a:pt x="930" y="32576"/>
                  </a:lnTo>
                </a:path>
                <a:path w="1270" h="173354">
                  <a:moveTo>
                    <a:pt x="930" y="140542"/>
                  </a:moveTo>
                  <a:lnTo>
                    <a:pt x="930" y="156365"/>
                  </a:lnTo>
                </a:path>
                <a:path w="1270" h="173354">
                  <a:moveTo>
                    <a:pt x="930" y="156365"/>
                  </a:moveTo>
                  <a:lnTo>
                    <a:pt x="0" y="172187"/>
                  </a:lnTo>
                </a:path>
                <a:path w="1270" h="173354">
                  <a:moveTo>
                    <a:pt x="0" y="172187"/>
                  </a:moveTo>
                  <a:lnTo>
                    <a:pt x="930" y="17311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52" name="object 25452"/>
            <p:cNvSpPr/>
            <p:nvPr/>
          </p:nvSpPr>
          <p:spPr>
            <a:xfrm>
              <a:off x="10450398" y="39901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53" name="object 25453"/>
            <p:cNvSpPr/>
            <p:nvPr/>
          </p:nvSpPr>
          <p:spPr>
            <a:xfrm>
              <a:off x="10451339" y="399103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54" name="object 25454"/>
            <p:cNvSpPr/>
            <p:nvPr/>
          </p:nvSpPr>
          <p:spPr>
            <a:xfrm>
              <a:off x="10451338" y="39910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55" name="object 25455"/>
            <p:cNvSpPr/>
            <p:nvPr/>
          </p:nvSpPr>
          <p:spPr>
            <a:xfrm>
              <a:off x="10444824" y="3850493"/>
              <a:ext cx="6985" cy="141605"/>
            </a:xfrm>
            <a:custGeom>
              <a:avLst/>
              <a:gdLst/>
              <a:ahLst/>
              <a:cxnLst/>
              <a:rect l="l" t="t" r="r" b="b"/>
              <a:pathLst>
                <a:path w="6984" h="141604">
                  <a:moveTo>
                    <a:pt x="6515" y="0"/>
                  </a:moveTo>
                  <a:lnTo>
                    <a:pt x="5584" y="14891"/>
                  </a:lnTo>
                </a:path>
                <a:path w="6984" h="141604">
                  <a:moveTo>
                    <a:pt x="5584" y="14891"/>
                  </a:moveTo>
                  <a:lnTo>
                    <a:pt x="5584" y="30714"/>
                  </a:lnTo>
                </a:path>
                <a:path w="6984" h="141604">
                  <a:moveTo>
                    <a:pt x="5584" y="30714"/>
                  </a:moveTo>
                  <a:lnTo>
                    <a:pt x="5584" y="46537"/>
                  </a:lnTo>
                </a:path>
                <a:path w="6984" h="141604">
                  <a:moveTo>
                    <a:pt x="5584" y="46537"/>
                  </a:moveTo>
                  <a:lnTo>
                    <a:pt x="5584" y="61429"/>
                  </a:lnTo>
                </a:path>
                <a:path w="6984" h="141604">
                  <a:moveTo>
                    <a:pt x="5584" y="61429"/>
                  </a:moveTo>
                  <a:lnTo>
                    <a:pt x="5584" y="77251"/>
                  </a:lnTo>
                </a:path>
                <a:path w="6984" h="141604">
                  <a:moveTo>
                    <a:pt x="5584" y="77251"/>
                  </a:moveTo>
                  <a:lnTo>
                    <a:pt x="5584" y="93074"/>
                  </a:lnTo>
                </a:path>
                <a:path w="6984" h="141604">
                  <a:moveTo>
                    <a:pt x="5584" y="93074"/>
                  </a:moveTo>
                  <a:lnTo>
                    <a:pt x="6515" y="107966"/>
                  </a:lnTo>
                </a:path>
                <a:path w="6984" h="141604">
                  <a:moveTo>
                    <a:pt x="0" y="141473"/>
                  </a:moveTo>
                  <a:lnTo>
                    <a:pt x="0" y="140542"/>
                  </a:lnTo>
                </a:path>
                <a:path w="6984" h="141604">
                  <a:moveTo>
                    <a:pt x="0" y="140542"/>
                  </a:moveTo>
                  <a:lnTo>
                    <a:pt x="930" y="14054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56" name="object 25456"/>
            <p:cNvSpPr/>
            <p:nvPr/>
          </p:nvSpPr>
          <p:spPr>
            <a:xfrm>
              <a:off x="10444823" y="39901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57" name="object 25457"/>
            <p:cNvSpPr/>
            <p:nvPr/>
          </p:nvSpPr>
          <p:spPr>
            <a:xfrm>
              <a:off x="10445755" y="3818847"/>
              <a:ext cx="3175" cy="172720"/>
            </a:xfrm>
            <a:custGeom>
              <a:avLst/>
              <a:gdLst/>
              <a:ahLst/>
              <a:cxnLst/>
              <a:rect l="l" t="t" r="r" b="b"/>
              <a:pathLst>
                <a:path w="3175" h="172720">
                  <a:moveTo>
                    <a:pt x="0" y="172187"/>
                  </a:moveTo>
                  <a:lnTo>
                    <a:pt x="0" y="171257"/>
                  </a:lnTo>
                </a:path>
                <a:path w="3175" h="172720">
                  <a:moveTo>
                    <a:pt x="0" y="171257"/>
                  </a:moveTo>
                  <a:lnTo>
                    <a:pt x="930" y="154503"/>
                  </a:lnTo>
                </a:path>
                <a:path w="3175" h="172720">
                  <a:moveTo>
                    <a:pt x="930" y="154503"/>
                  </a:moveTo>
                  <a:lnTo>
                    <a:pt x="1861" y="136819"/>
                  </a:lnTo>
                </a:path>
                <a:path w="3175" h="172720">
                  <a:moveTo>
                    <a:pt x="1861" y="136819"/>
                  </a:moveTo>
                  <a:lnTo>
                    <a:pt x="1861" y="120066"/>
                  </a:lnTo>
                </a:path>
                <a:path w="3175" h="172720">
                  <a:moveTo>
                    <a:pt x="1861" y="120066"/>
                  </a:moveTo>
                  <a:lnTo>
                    <a:pt x="2792" y="103312"/>
                  </a:lnTo>
                </a:path>
                <a:path w="3175" h="172720">
                  <a:moveTo>
                    <a:pt x="2792" y="103312"/>
                  </a:moveTo>
                  <a:lnTo>
                    <a:pt x="2792" y="85628"/>
                  </a:lnTo>
                </a:path>
                <a:path w="3175" h="172720">
                  <a:moveTo>
                    <a:pt x="2792" y="85628"/>
                  </a:moveTo>
                  <a:lnTo>
                    <a:pt x="2792" y="68875"/>
                  </a:lnTo>
                </a:path>
                <a:path w="3175" h="172720">
                  <a:moveTo>
                    <a:pt x="2792" y="68875"/>
                  </a:moveTo>
                  <a:lnTo>
                    <a:pt x="1861" y="51190"/>
                  </a:lnTo>
                </a:path>
                <a:path w="3175" h="172720">
                  <a:moveTo>
                    <a:pt x="1861" y="51190"/>
                  </a:moveTo>
                  <a:lnTo>
                    <a:pt x="1861" y="34437"/>
                  </a:lnTo>
                </a:path>
                <a:path w="3175" h="172720">
                  <a:moveTo>
                    <a:pt x="1861" y="34437"/>
                  </a:moveTo>
                  <a:lnTo>
                    <a:pt x="930" y="16753"/>
                  </a:lnTo>
                </a:path>
                <a:path w="3175" h="172720">
                  <a:moveTo>
                    <a:pt x="930" y="167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58" name="object 25458"/>
            <p:cNvSpPr/>
            <p:nvPr/>
          </p:nvSpPr>
          <p:spPr>
            <a:xfrm>
              <a:off x="10444824" y="38179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59" name="object 25459"/>
            <p:cNvSpPr/>
            <p:nvPr/>
          </p:nvSpPr>
          <p:spPr>
            <a:xfrm>
              <a:off x="10445755" y="381791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60" name="object 25460"/>
            <p:cNvSpPr/>
            <p:nvPr/>
          </p:nvSpPr>
          <p:spPr>
            <a:xfrm>
              <a:off x="10444824" y="38169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61" name="object 25461"/>
            <p:cNvSpPr/>
            <p:nvPr/>
          </p:nvSpPr>
          <p:spPr>
            <a:xfrm>
              <a:off x="10444824" y="381791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62" name="object 25462"/>
            <p:cNvSpPr/>
            <p:nvPr/>
          </p:nvSpPr>
          <p:spPr>
            <a:xfrm>
              <a:off x="10443893" y="38169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63" name="object 25463"/>
            <p:cNvSpPr/>
            <p:nvPr/>
          </p:nvSpPr>
          <p:spPr>
            <a:xfrm>
              <a:off x="10444824" y="381698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64" name="object 25464"/>
            <p:cNvSpPr/>
            <p:nvPr/>
          </p:nvSpPr>
          <p:spPr>
            <a:xfrm>
              <a:off x="10443883" y="38160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65" name="object 25465"/>
            <p:cNvSpPr/>
            <p:nvPr/>
          </p:nvSpPr>
          <p:spPr>
            <a:xfrm>
              <a:off x="10420625" y="3816986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5">
                  <a:moveTo>
                    <a:pt x="24199" y="0"/>
                  </a:moveTo>
                  <a:lnTo>
                    <a:pt x="18614" y="0"/>
                  </a:lnTo>
                </a:path>
                <a:path w="24765">
                  <a:moveTo>
                    <a:pt x="18614" y="0"/>
                  </a:moveTo>
                  <a:lnTo>
                    <a:pt x="13961" y="0"/>
                  </a:lnTo>
                </a:path>
                <a:path w="24765">
                  <a:moveTo>
                    <a:pt x="13961" y="0"/>
                  </a:moveTo>
                  <a:lnTo>
                    <a:pt x="9307" y="0"/>
                  </a:lnTo>
                </a:path>
                <a:path w="24765">
                  <a:moveTo>
                    <a:pt x="9307" y="0"/>
                  </a:moveTo>
                  <a:lnTo>
                    <a:pt x="5584" y="0"/>
                  </a:lnTo>
                </a:path>
                <a:path w="24765">
                  <a:moveTo>
                    <a:pt x="5584" y="0"/>
                  </a:moveTo>
                  <a:lnTo>
                    <a:pt x="2792" y="0"/>
                  </a:lnTo>
                </a:path>
                <a:path w="24765">
                  <a:moveTo>
                    <a:pt x="279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66" name="object 25466"/>
            <p:cNvSpPr/>
            <p:nvPr/>
          </p:nvSpPr>
          <p:spPr>
            <a:xfrm>
              <a:off x="10419689" y="3816061"/>
              <a:ext cx="1905" cy="177165"/>
            </a:xfrm>
            <a:custGeom>
              <a:avLst/>
              <a:gdLst/>
              <a:ahLst/>
              <a:cxnLst/>
              <a:rect l="l" t="t" r="r" b="b"/>
              <a:pathLst>
                <a:path w="1904" h="177164">
                  <a:moveTo>
                    <a:pt x="1854" y="175907"/>
                  </a:moveTo>
                  <a:lnTo>
                    <a:pt x="1587" y="175247"/>
                  </a:lnTo>
                  <a:lnTo>
                    <a:pt x="927" y="174980"/>
                  </a:lnTo>
                  <a:lnTo>
                    <a:pt x="266" y="175247"/>
                  </a:lnTo>
                  <a:lnTo>
                    <a:pt x="0" y="175907"/>
                  </a:lnTo>
                  <a:lnTo>
                    <a:pt x="266" y="176568"/>
                  </a:lnTo>
                  <a:lnTo>
                    <a:pt x="927" y="176847"/>
                  </a:lnTo>
                  <a:lnTo>
                    <a:pt x="1587" y="176568"/>
                  </a:lnTo>
                  <a:lnTo>
                    <a:pt x="1854" y="175907"/>
                  </a:lnTo>
                  <a:close/>
                </a:path>
                <a:path w="1904" h="17716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67" name="object 25467"/>
            <p:cNvSpPr/>
            <p:nvPr/>
          </p:nvSpPr>
          <p:spPr>
            <a:xfrm>
              <a:off x="10420625" y="3991966"/>
              <a:ext cx="24765" cy="0"/>
            </a:xfrm>
            <a:custGeom>
              <a:avLst/>
              <a:gdLst/>
              <a:ahLst/>
              <a:cxnLst/>
              <a:rect l="l" t="t" r="r" b="b"/>
              <a:pathLst>
                <a:path w="24765">
                  <a:moveTo>
                    <a:pt x="0" y="0"/>
                  </a:moveTo>
                  <a:lnTo>
                    <a:pt x="2792" y="0"/>
                  </a:lnTo>
                </a:path>
                <a:path w="24765">
                  <a:moveTo>
                    <a:pt x="2792" y="0"/>
                  </a:moveTo>
                  <a:lnTo>
                    <a:pt x="5584" y="0"/>
                  </a:lnTo>
                </a:path>
                <a:path w="24765">
                  <a:moveTo>
                    <a:pt x="5584" y="0"/>
                  </a:moveTo>
                  <a:lnTo>
                    <a:pt x="9307" y="0"/>
                  </a:lnTo>
                </a:path>
                <a:path w="24765">
                  <a:moveTo>
                    <a:pt x="9307" y="0"/>
                  </a:moveTo>
                  <a:lnTo>
                    <a:pt x="13961" y="0"/>
                  </a:lnTo>
                </a:path>
                <a:path w="24765">
                  <a:moveTo>
                    <a:pt x="13961" y="0"/>
                  </a:moveTo>
                  <a:lnTo>
                    <a:pt x="18614" y="0"/>
                  </a:lnTo>
                </a:path>
                <a:path w="24765">
                  <a:moveTo>
                    <a:pt x="18614" y="0"/>
                  </a:moveTo>
                  <a:lnTo>
                    <a:pt x="2419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68" name="object 25468"/>
            <p:cNvSpPr/>
            <p:nvPr/>
          </p:nvSpPr>
          <p:spPr>
            <a:xfrm>
              <a:off x="10443883" y="39910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69" name="object 25469"/>
            <p:cNvSpPr/>
            <p:nvPr/>
          </p:nvSpPr>
          <p:spPr>
            <a:xfrm>
              <a:off x="10314520" y="3810471"/>
              <a:ext cx="142875" cy="9525"/>
            </a:xfrm>
            <a:custGeom>
              <a:avLst/>
              <a:gdLst/>
              <a:ahLst/>
              <a:cxnLst/>
              <a:rect l="l" t="t" r="r" b="b"/>
              <a:pathLst>
                <a:path w="142875" h="9525">
                  <a:moveTo>
                    <a:pt x="140542" y="6515"/>
                  </a:moveTo>
                  <a:lnTo>
                    <a:pt x="141473" y="5584"/>
                  </a:lnTo>
                </a:path>
                <a:path w="142875" h="9525">
                  <a:moveTo>
                    <a:pt x="141473" y="5584"/>
                  </a:moveTo>
                  <a:lnTo>
                    <a:pt x="142404" y="4653"/>
                  </a:lnTo>
                </a:path>
                <a:path w="142875" h="9525">
                  <a:moveTo>
                    <a:pt x="142404" y="4653"/>
                  </a:moveTo>
                  <a:lnTo>
                    <a:pt x="141473" y="2792"/>
                  </a:lnTo>
                </a:path>
                <a:path w="142875" h="9525">
                  <a:moveTo>
                    <a:pt x="141473" y="2792"/>
                  </a:moveTo>
                  <a:lnTo>
                    <a:pt x="139611" y="2792"/>
                  </a:lnTo>
                </a:path>
                <a:path w="142875" h="9525">
                  <a:moveTo>
                    <a:pt x="105174" y="0"/>
                  </a:moveTo>
                  <a:lnTo>
                    <a:pt x="100520" y="0"/>
                  </a:lnTo>
                </a:path>
                <a:path w="142875" h="9525">
                  <a:moveTo>
                    <a:pt x="100520" y="0"/>
                  </a:moveTo>
                  <a:lnTo>
                    <a:pt x="94005" y="0"/>
                  </a:lnTo>
                </a:path>
                <a:path w="142875" h="9525">
                  <a:moveTo>
                    <a:pt x="94005" y="0"/>
                  </a:moveTo>
                  <a:lnTo>
                    <a:pt x="93074" y="0"/>
                  </a:lnTo>
                </a:path>
                <a:path w="142875" h="9525">
                  <a:moveTo>
                    <a:pt x="93074" y="9307"/>
                  </a:moveTo>
                  <a:lnTo>
                    <a:pt x="99589" y="9307"/>
                  </a:lnTo>
                </a:path>
                <a:path w="142875" h="9525">
                  <a:moveTo>
                    <a:pt x="99589" y="9307"/>
                  </a:moveTo>
                  <a:lnTo>
                    <a:pt x="104243" y="9307"/>
                  </a:lnTo>
                </a:path>
                <a:path w="142875" h="9525">
                  <a:moveTo>
                    <a:pt x="104243" y="9307"/>
                  </a:moveTo>
                  <a:lnTo>
                    <a:pt x="105174" y="9307"/>
                  </a:lnTo>
                </a:path>
                <a:path w="142875" h="9525">
                  <a:moveTo>
                    <a:pt x="93074" y="0"/>
                  </a:moveTo>
                  <a:lnTo>
                    <a:pt x="13030" y="0"/>
                  </a:lnTo>
                </a:path>
                <a:path w="142875" h="9525">
                  <a:moveTo>
                    <a:pt x="13030" y="9307"/>
                  </a:moveTo>
                  <a:lnTo>
                    <a:pt x="93074" y="9307"/>
                  </a:lnTo>
                </a:path>
                <a:path w="142875" h="9525">
                  <a:moveTo>
                    <a:pt x="13030" y="0"/>
                  </a:moveTo>
                  <a:lnTo>
                    <a:pt x="6515" y="0"/>
                  </a:lnTo>
                </a:path>
                <a:path w="142875" h="9525">
                  <a:moveTo>
                    <a:pt x="6515" y="0"/>
                  </a:moveTo>
                  <a:lnTo>
                    <a:pt x="930" y="0"/>
                  </a:lnTo>
                </a:path>
                <a:path w="142875" h="9525">
                  <a:moveTo>
                    <a:pt x="930" y="0"/>
                  </a:moveTo>
                  <a:lnTo>
                    <a:pt x="0" y="0"/>
                  </a:lnTo>
                </a:path>
                <a:path w="142875" h="9525">
                  <a:moveTo>
                    <a:pt x="0" y="9307"/>
                  </a:moveTo>
                  <a:lnTo>
                    <a:pt x="4653" y="9307"/>
                  </a:lnTo>
                </a:path>
                <a:path w="142875" h="9525">
                  <a:moveTo>
                    <a:pt x="4653" y="9307"/>
                  </a:moveTo>
                  <a:lnTo>
                    <a:pt x="10238" y="9307"/>
                  </a:lnTo>
                </a:path>
                <a:path w="142875" h="9525">
                  <a:moveTo>
                    <a:pt x="10238" y="9307"/>
                  </a:moveTo>
                  <a:lnTo>
                    <a:pt x="13030" y="93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70" name="object 25470"/>
            <p:cNvSpPr/>
            <p:nvPr/>
          </p:nvSpPr>
          <p:spPr>
            <a:xfrm>
              <a:off x="10418762" y="3809546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177" y="1397"/>
                  </a:lnTo>
                  <a:lnTo>
                    <a:pt x="0" y="1866"/>
                  </a:lnTo>
                  <a:lnTo>
                    <a:pt x="266" y="2514"/>
                  </a:lnTo>
                  <a:lnTo>
                    <a:pt x="927" y="2794"/>
                  </a:lnTo>
                  <a:lnTo>
                    <a:pt x="1587" y="2514"/>
                  </a:lnTo>
                  <a:lnTo>
                    <a:pt x="1854" y="1866"/>
                  </a:lnTo>
                  <a:lnTo>
                    <a:pt x="1663" y="139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71" name="object 25471"/>
            <p:cNvSpPr/>
            <p:nvPr/>
          </p:nvSpPr>
          <p:spPr>
            <a:xfrm>
              <a:off x="10419694" y="3811401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20">
                  <a:moveTo>
                    <a:pt x="0" y="0"/>
                  </a:moveTo>
                  <a:lnTo>
                    <a:pt x="930" y="3722"/>
                  </a:lnTo>
                </a:path>
                <a:path w="1270" h="7620">
                  <a:moveTo>
                    <a:pt x="93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72" name="object 25472"/>
            <p:cNvSpPr/>
            <p:nvPr/>
          </p:nvSpPr>
          <p:spPr>
            <a:xfrm>
              <a:off x="10418762" y="3817928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177" y="1397"/>
                  </a:lnTo>
                  <a:lnTo>
                    <a:pt x="0" y="1854"/>
                  </a:lnTo>
                  <a:lnTo>
                    <a:pt x="266" y="2514"/>
                  </a:lnTo>
                  <a:lnTo>
                    <a:pt x="927" y="2781"/>
                  </a:lnTo>
                  <a:lnTo>
                    <a:pt x="1587" y="2514"/>
                  </a:lnTo>
                  <a:lnTo>
                    <a:pt x="1854" y="1854"/>
                  </a:lnTo>
                  <a:lnTo>
                    <a:pt x="1663" y="139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73" name="object 25473"/>
            <p:cNvSpPr/>
            <p:nvPr/>
          </p:nvSpPr>
          <p:spPr>
            <a:xfrm>
              <a:off x="10314520" y="38197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74" name="object 25474"/>
            <p:cNvSpPr/>
            <p:nvPr/>
          </p:nvSpPr>
          <p:spPr>
            <a:xfrm>
              <a:off x="10313581" y="3817928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190" y="1397"/>
                  </a:lnTo>
                  <a:lnTo>
                    <a:pt x="0" y="1854"/>
                  </a:lnTo>
                  <a:lnTo>
                    <a:pt x="279" y="2514"/>
                  </a:lnTo>
                  <a:lnTo>
                    <a:pt x="927" y="2781"/>
                  </a:lnTo>
                  <a:lnTo>
                    <a:pt x="1587" y="2514"/>
                  </a:lnTo>
                  <a:lnTo>
                    <a:pt x="1866" y="1854"/>
                  </a:lnTo>
                  <a:lnTo>
                    <a:pt x="1663" y="1409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75" name="object 25475"/>
            <p:cNvSpPr/>
            <p:nvPr/>
          </p:nvSpPr>
          <p:spPr>
            <a:xfrm>
              <a:off x="10313589" y="3811401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20">
                  <a:moveTo>
                    <a:pt x="930" y="7445"/>
                  </a:moveTo>
                  <a:lnTo>
                    <a:pt x="0" y="3722"/>
                  </a:lnTo>
                </a:path>
                <a:path w="1270" h="7620">
                  <a:moveTo>
                    <a:pt x="0" y="3722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76" name="object 25476"/>
            <p:cNvSpPr/>
            <p:nvPr/>
          </p:nvSpPr>
          <p:spPr>
            <a:xfrm>
              <a:off x="10313581" y="3809546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190" y="1397"/>
                  </a:lnTo>
                  <a:lnTo>
                    <a:pt x="0" y="1866"/>
                  </a:lnTo>
                  <a:lnTo>
                    <a:pt x="279" y="2514"/>
                  </a:lnTo>
                  <a:lnTo>
                    <a:pt x="927" y="2794"/>
                  </a:lnTo>
                  <a:lnTo>
                    <a:pt x="1587" y="2514"/>
                  </a:lnTo>
                  <a:lnTo>
                    <a:pt x="1866" y="1866"/>
                  </a:lnTo>
                  <a:lnTo>
                    <a:pt x="1663" y="1409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77" name="object 25477"/>
            <p:cNvSpPr/>
            <p:nvPr/>
          </p:nvSpPr>
          <p:spPr>
            <a:xfrm>
              <a:off x="10314520" y="3810471"/>
              <a:ext cx="142875" cy="188595"/>
            </a:xfrm>
            <a:custGeom>
              <a:avLst/>
              <a:gdLst/>
              <a:ahLst/>
              <a:cxnLst/>
              <a:rect l="l" t="t" r="r" b="b"/>
              <a:pathLst>
                <a:path w="142875" h="188595">
                  <a:moveTo>
                    <a:pt x="0" y="0"/>
                  </a:moveTo>
                  <a:lnTo>
                    <a:pt x="930" y="0"/>
                  </a:lnTo>
                </a:path>
                <a:path w="142875" h="188595">
                  <a:moveTo>
                    <a:pt x="142404" y="183356"/>
                  </a:moveTo>
                  <a:lnTo>
                    <a:pt x="141473" y="181495"/>
                  </a:lnTo>
                </a:path>
                <a:path w="142875" h="188595">
                  <a:moveTo>
                    <a:pt x="141473" y="181495"/>
                  </a:moveTo>
                  <a:lnTo>
                    <a:pt x="139611" y="181495"/>
                  </a:lnTo>
                </a:path>
                <a:path w="142875" h="188595">
                  <a:moveTo>
                    <a:pt x="140542" y="185218"/>
                  </a:moveTo>
                  <a:lnTo>
                    <a:pt x="141473" y="184287"/>
                  </a:lnTo>
                </a:path>
                <a:path w="142875" h="188595">
                  <a:moveTo>
                    <a:pt x="141473" y="184287"/>
                  </a:moveTo>
                  <a:lnTo>
                    <a:pt x="142404" y="183356"/>
                  </a:lnTo>
                </a:path>
                <a:path w="142875" h="188595">
                  <a:moveTo>
                    <a:pt x="93074" y="188010"/>
                  </a:moveTo>
                  <a:lnTo>
                    <a:pt x="99589" y="188010"/>
                  </a:lnTo>
                </a:path>
                <a:path w="142875" h="188595">
                  <a:moveTo>
                    <a:pt x="99589" y="188010"/>
                  </a:moveTo>
                  <a:lnTo>
                    <a:pt x="104243" y="188010"/>
                  </a:lnTo>
                </a:path>
                <a:path w="142875" h="188595">
                  <a:moveTo>
                    <a:pt x="104243" y="188010"/>
                  </a:moveTo>
                  <a:lnTo>
                    <a:pt x="105174" y="188010"/>
                  </a:lnTo>
                </a:path>
                <a:path w="142875" h="188595">
                  <a:moveTo>
                    <a:pt x="105174" y="178703"/>
                  </a:moveTo>
                  <a:lnTo>
                    <a:pt x="100520" y="178703"/>
                  </a:lnTo>
                </a:path>
                <a:path w="142875" h="188595">
                  <a:moveTo>
                    <a:pt x="100520" y="178703"/>
                  </a:moveTo>
                  <a:lnTo>
                    <a:pt x="94005" y="178703"/>
                  </a:lnTo>
                </a:path>
                <a:path w="142875" h="188595">
                  <a:moveTo>
                    <a:pt x="94005" y="178703"/>
                  </a:moveTo>
                  <a:lnTo>
                    <a:pt x="93074" y="178703"/>
                  </a:lnTo>
                </a:path>
                <a:path w="142875" h="188595">
                  <a:moveTo>
                    <a:pt x="13030" y="188010"/>
                  </a:moveTo>
                  <a:lnTo>
                    <a:pt x="93074" y="188010"/>
                  </a:lnTo>
                </a:path>
                <a:path w="142875" h="188595">
                  <a:moveTo>
                    <a:pt x="93074" y="178703"/>
                  </a:moveTo>
                  <a:lnTo>
                    <a:pt x="13030" y="178703"/>
                  </a:lnTo>
                </a:path>
                <a:path w="142875" h="188595">
                  <a:moveTo>
                    <a:pt x="0" y="188010"/>
                  </a:moveTo>
                  <a:lnTo>
                    <a:pt x="4653" y="188010"/>
                  </a:lnTo>
                </a:path>
                <a:path w="142875" h="188595">
                  <a:moveTo>
                    <a:pt x="4653" y="188010"/>
                  </a:moveTo>
                  <a:lnTo>
                    <a:pt x="10238" y="188010"/>
                  </a:lnTo>
                </a:path>
                <a:path w="142875" h="188595">
                  <a:moveTo>
                    <a:pt x="10238" y="188010"/>
                  </a:moveTo>
                  <a:lnTo>
                    <a:pt x="13030" y="188010"/>
                  </a:lnTo>
                </a:path>
                <a:path w="142875" h="188595">
                  <a:moveTo>
                    <a:pt x="13030" y="178703"/>
                  </a:moveTo>
                  <a:lnTo>
                    <a:pt x="6515" y="178703"/>
                  </a:lnTo>
                </a:path>
                <a:path w="142875" h="188595">
                  <a:moveTo>
                    <a:pt x="6515" y="178703"/>
                  </a:moveTo>
                  <a:lnTo>
                    <a:pt x="930" y="178703"/>
                  </a:lnTo>
                </a:path>
                <a:path w="142875" h="188595">
                  <a:moveTo>
                    <a:pt x="930" y="178703"/>
                  </a:moveTo>
                  <a:lnTo>
                    <a:pt x="0" y="17870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78" name="object 25478"/>
            <p:cNvSpPr/>
            <p:nvPr/>
          </p:nvSpPr>
          <p:spPr>
            <a:xfrm>
              <a:off x="10418762" y="3988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79" name="object 25479"/>
            <p:cNvSpPr/>
            <p:nvPr/>
          </p:nvSpPr>
          <p:spPr>
            <a:xfrm>
              <a:off x="10419694" y="39891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80" name="object 25480"/>
            <p:cNvSpPr/>
            <p:nvPr/>
          </p:nvSpPr>
          <p:spPr>
            <a:xfrm>
              <a:off x="10418762" y="39891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81" name="object 25481"/>
            <p:cNvSpPr/>
            <p:nvPr/>
          </p:nvSpPr>
          <p:spPr>
            <a:xfrm>
              <a:off x="10419694" y="3990104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20">
                  <a:moveTo>
                    <a:pt x="0" y="0"/>
                  </a:moveTo>
                  <a:lnTo>
                    <a:pt x="930" y="3722"/>
                  </a:lnTo>
                </a:path>
                <a:path w="1270" h="7620">
                  <a:moveTo>
                    <a:pt x="93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82" name="object 25482"/>
            <p:cNvSpPr/>
            <p:nvPr/>
          </p:nvSpPr>
          <p:spPr>
            <a:xfrm>
              <a:off x="10418763" y="3996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83" name="object 25483"/>
            <p:cNvSpPr/>
            <p:nvPr/>
          </p:nvSpPr>
          <p:spPr>
            <a:xfrm>
              <a:off x="10419694" y="39975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84" name="object 25484"/>
            <p:cNvSpPr/>
            <p:nvPr/>
          </p:nvSpPr>
          <p:spPr>
            <a:xfrm>
              <a:off x="10418762" y="39975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85" name="object 25485"/>
            <p:cNvSpPr/>
            <p:nvPr/>
          </p:nvSpPr>
          <p:spPr>
            <a:xfrm>
              <a:off x="10314520" y="399848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86" name="object 25486"/>
            <p:cNvSpPr/>
            <p:nvPr/>
          </p:nvSpPr>
          <p:spPr>
            <a:xfrm>
              <a:off x="10313581" y="39975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87" name="object 25487"/>
            <p:cNvSpPr/>
            <p:nvPr/>
          </p:nvSpPr>
          <p:spPr>
            <a:xfrm>
              <a:off x="10314520" y="39975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88" name="object 25488"/>
            <p:cNvSpPr/>
            <p:nvPr/>
          </p:nvSpPr>
          <p:spPr>
            <a:xfrm>
              <a:off x="10313589" y="3996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89" name="object 25489"/>
            <p:cNvSpPr/>
            <p:nvPr/>
          </p:nvSpPr>
          <p:spPr>
            <a:xfrm>
              <a:off x="10313589" y="3990104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20">
                  <a:moveTo>
                    <a:pt x="930" y="7445"/>
                  </a:moveTo>
                  <a:lnTo>
                    <a:pt x="0" y="3722"/>
                  </a:lnTo>
                </a:path>
                <a:path w="1270" h="7620">
                  <a:moveTo>
                    <a:pt x="0" y="3722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90" name="object 25490"/>
            <p:cNvSpPr/>
            <p:nvPr/>
          </p:nvSpPr>
          <p:spPr>
            <a:xfrm>
              <a:off x="10313581" y="39891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91" name="object 25491"/>
            <p:cNvSpPr/>
            <p:nvPr/>
          </p:nvSpPr>
          <p:spPr>
            <a:xfrm>
              <a:off x="10314520" y="398917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92" name="object 25492"/>
            <p:cNvSpPr/>
            <p:nvPr/>
          </p:nvSpPr>
          <p:spPr>
            <a:xfrm>
              <a:off x="10313581" y="3988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93" name="object 25493"/>
            <p:cNvSpPr/>
            <p:nvPr/>
          </p:nvSpPr>
          <p:spPr>
            <a:xfrm>
              <a:off x="10311728" y="3816986"/>
              <a:ext cx="108585" cy="175260"/>
            </a:xfrm>
            <a:custGeom>
              <a:avLst/>
              <a:gdLst/>
              <a:ahLst/>
              <a:cxnLst/>
              <a:rect l="l" t="t" r="r" b="b"/>
              <a:pathLst>
                <a:path w="108584" h="175260">
                  <a:moveTo>
                    <a:pt x="2792" y="172187"/>
                  </a:moveTo>
                  <a:lnTo>
                    <a:pt x="3722" y="172187"/>
                  </a:lnTo>
                </a:path>
                <a:path w="108584" h="175260">
                  <a:moveTo>
                    <a:pt x="0" y="0"/>
                  </a:moveTo>
                  <a:lnTo>
                    <a:pt x="0" y="174980"/>
                  </a:lnTo>
                </a:path>
                <a:path w="108584" h="175260">
                  <a:moveTo>
                    <a:pt x="107966" y="173118"/>
                  </a:moveTo>
                  <a:lnTo>
                    <a:pt x="107966" y="1861"/>
                  </a:lnTo>
                </a:path>
                <a:path w="108584" h="175260">
                  <a:moveTo>
                    <a:pt x="1861" y="174980"/>
                  </a:moveTo>
                  <a:lnTo>
                    <a:pt x="930" y="17498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94" name="object 25494"/>
            <p:cNvSpPr/>
            <p:nvPr/>
          </p:nvSpPr>
          <p:spPr>
            <a:xfrm>
              <a:off x="10311727" y="39910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95" name="object 25495"/>
            <p:cNvSpPr/>
            <p:nvPr/>
          </p:nvSpPr>
          <p:spPr>
            <a:xfrm>
              <a:off x="10311728" y="399196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96" name="object 25496"/>
            <p:cNvSpPr/>
            <p:nvPr/>
          </p:nvSpPr>
          <p:spPr>
            <a:xfrm>
              <a:off x="10310787" y="3816061"/>
              <a:ext cx="1905" cy="177165"/>
            </a:xfrm>
            <a:custGeom>
              <a:avLst/>
              <a:gdLst/>
              <a:ahLst/>
              <a:cxnLst/>
              <a:rect l="l" t="t" r="r" b="b"/>
              <a:pathLst>
                <a:path w="1904" h="177164">
                  <a:moveTo>
                    <a:pt x="1866" y="175907"/>
                  </a:moveTo>
                  <a:lnTo>
                    <a:pt x="1587" y="175247"/>
                  </a:lnTo>
                  <a:lnTo>
                    <a:pt x="939" y="174980"/>
                  </a:lnTo>
                  <a:lnTo>
                    <a:pt x="279" y="175247"/>
                  </a:lnTo>
                  <a:lnTo>
                    <a:pt x="0" y="175907"/>
                  </a:lnTo>
                  <a:lnTo>
                    <a:pt x="279" y="176568"/>
                  </a:lnTo>
                  <a:lnTo>
                    <a:pt x="939" y="176847"/>
                  </a:lnTo>
                  <a:lnTo>
                    <a:pt x="1587" y="176568"/>
                  </a:lnTo>
                  <a:lnTo>
                    <a:pt x="1866" y="175907"/>
                  </a:lnTo>
                  <a:close/>
                </a:path>
                <a:path w="1904" h="17716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97" name="object 25497"/>
            <p:cNvSpPr/>
            <p:nvPr/>
          </p:nvSpPr>
          <p:spPr>
            <a:xfrm>
              <a:off x="10311728" y="38169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98" name="object 25498"/>
            <p:cNvSpPr/>
            <p:nvPr/>
          </p:nvSpPr>
          <p:spPr>
            <a:xfrm>
              <a:off x="10311727" y="38160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99" name="object 25499"/>
            <p:cNvSpPr/>
            <p:nvPr/>
          </p:nvSpPr>
          <p:spPr>
            <a:xfrm>
              <a:off x="10312658" y="381698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500" name="object 25500"/>
          <p:cNvGrpSpPr/>
          <p:nvPr/>
        </p:nvGrpSpPr>
        <p:grpSpPr>
          <a:xfrm>
            <a:off x="9817502" y="3150572"/>
            <a:ext cx="41275" cy="5715"/>
            <a:chOff x="9817502" y="3150572"/>
            <a:chExt cx="41275" cy="5715"/>
          </a:xfrm>
        </p:grpSpPr>
        <p:sp>
          <p:nvSpPr>
            <p:cNvPr id="25501" name="object 25501"/>
            <p:cNvSpPr/>
            <p:nvPr/>
          </p:nvSpPr>
          <p:spPr>
            <a:xfrm>
              <a:off x="9817502" y="3151503"/>
              <a:ext cx="38735" cy="3810"/>
            </a:xfrm>
            <a:custGeom>
              <a:avLst/>
              <a:gdLst/>
              <a:ahLst/>
              <a:cxnLst/>
              <a:rect l="l" t="t" r="r" b="b"/>
              <a:pathLst>
                <a:path w="38734" h="3810">
                  <a:moveTo>
                    <a:pt x="930" y="3722"/>
                  </a:moveTo>
                  <a:lnTo>
                    <a:pt x="2792" y="3722"/>
                  </a:lnTo>
                </a:path>
                <a:path w="38734" h="3810">
                  <a:moveTo>
                    <a:pt x="3722" y="3722"/>
                  </a:moveTo>
                  <a:lnTo>
                    <a:pt x="38160" y="3722"/>
                  </a:lnTo>
                </a:path>
                <a:path w="38734" h="3810">
                  <a:moveTo>
                    <a:pt x="38160" y="0"/>
                  </a:moveTo>
                  <a:lnTo>
                    <a:pt x="3722" y="0"/>
                  </a:lnTo>
                </a:path>
                <a:path w="38734" h="3810">
                  <a:moveTo>
                    <a:pt x="1861" y="0"/>
                  </a:moveTo>
                  <a:lnTo>
                    <a:pt x="930" y="0"/>
                  </a:lnTo>
                </a:path>
                <a:path w="38734" h="3810">
                  <a:moveTo>
                    <a:pt x="0" y="3722"/>
                  </a:moveTo>
                  <a:lnTo>
                    <a:pt x="930" y="3722"/>
                  </a:lnTo>
                </a:path>
                <a:path w="38734" h="381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02" name="object 25502"/>
            <p:cNvSpPr/>
            <p:nvPr/>
          </p:nvSpPr>
          <p:spPr>
            <a:xfrm>
              <a:off x="9856593" y="31524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03" name="object 25503"/>
            <p:cNvSpPr/>
            <p:nvPr/>
          </p:nvSpPr>
          <p:spPr>
            <a:xfrm>
              <a:off x="9856593" y="3153364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930" y="0"/>
                  </a:moveTo>
                  <a:lnTo>
                    <a:pt x="930" y="930"/>
                  </a:lnTo>
                </a:path>
                <a:path w="1270" h="1905">
                  <a:moveTo>
                    <a:pt x="930" y="930"/>
                  </a:moveTo>
                  <a:lnTo>
                    <a:pt x="0" y="930"/>
                  </a:lnTo>
                </a:path>
                <a:path w="1270" h="1905">
                  <a:moveTo>
                    <a:pt x="0" y="930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04" name="object 25504"/>
            <p:cNvSpPr/>
            <p:nvPr/>
          </p:nvSpPr>
          <p:spPr>
            <a:xfrm>
              <a:off x="9855662" y="31542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05" name="object 25505"/>
            <p:cNvSpPr/>
            <p:nvPr/>
          </p:nvSpPr>
          <p:spPr>
            <a:xfrm>
              <a:off x="9855662" y="3151503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930" y="3722"/>
                  </a:moveTo>
                  <a:lnTo>
                    <a:pt x="0" y="3722"/>
                  </a:lnTo>
                </a:path>
                <a:path w="1270" h="381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06" name="object 25506"/>
            <p:cNvSpPr/>
            <p:nvPr/>
          </p:nvSpPr>
          <p:spPr>
            <a:xfrm>
              <a:off x="9855657" y="31505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07" name="object 25507"/>
            <p:cNvSpPr/>
            <p:nvPr/>
          </p:nvSpPr>
          <p:spPr>
            <a:xfrm>
              <a:off x="9856593" y="315150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08" name="object 25508"/>
            <p:cNvSpPr/>
            <p:nvPr/>
          </p:nvSpPr>
          <p:spPr>
            <a:xfrm>
              <a:off x="9856593" y="31515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09" name="object 25509"/>
            <p:cNvSpPr/>
            <p:nvPr/>
          </p:nvSpPr>
          <p:spPr>
            <a:xfrm>
              <a:off x="9857524" y="315243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510" name="object 25510"/>
          <p:cNvGrpSpPr/>
          <p:nvPr/>
        </p:nvGrpSpPr>
        <p:grpSpPr>
          <a:xfrm>
            <a:off x="9819364" y="3154295"/>
            <a:ext cx="36830" cy="379095"/>
            <a:chOff x="9819364" y="3154295"/>
            <a:chExt cx="36830" cy="379095"/>
          </a:xfrm>
        </p:grpSpPr>
        <p:sp>
          <p:nvSpPr>
            <p:cNvPr id="25511" name="object 25511"/>
            <p:cNvSpPr/>
            <p:nvPr/>
          </p:nvSpPr>
          <p:spPr>
            <a:xfrm>
              <a:off x="9820294" y="3409319"/>
              <a:ext cx="34925" cy="123189"/>
            </a:xfrm>
            <a:custGeom>
              <a:avLst/>
              <a:gdLst/>
              <a:ahLst/>
              <a:cxnLst/>
              <a:rect l="l" t="t" r="r" b="b"/>
              <a:pathLst>
                <a:path w="34925" h="123189">
                  <a:moveTo>
                    <a:pt x="33506" y="122858"/>
                  </a:moveTo>
                  <a:lnTo>
                    <a:pt x="34437" y="67944"/>
                  </a:lnTo>
                </a:path>
                <a:path w="34925" h="123189">
                  <a:moveTo>
                    <a:pt x="34437" y="67944"/>
                  </a:moveTo>
                  <a:lnTo>
                    <a:pt x="33506" y="13961"/>
                  </a:lnTo>
                </a:path>
                <a:path w="34925" h="123189">
                  <a:moveTo>
                    <a:pt x="33506" y="13961"/>
                  </a:moveTo>
                  <a:lnTo>
                    <a:pt x="33506" y="0"/>
                  </a:lnTo>
                </a:path>
                <a:path w="34925" h="123189">
                  <a:moveTo>
                    <a:pt x="0" y="41883"/>
                  </a:moveTo>
                  <a:lnTo>
                    <a:pt x="930" y="55844"/>
                  </a:lnTo>
                </a:path>
                <a:path w="34925" h="123189">
                  <a:moveTo>
                    <a:pt x="930" y="55844"/>
                  </a:moveTo>
                  <a:lnTo>
                    <a:pt x="0" y="77251"/>
                  </a:lnTo>
                </a:path>
                <a:path w="34925" h="123189">
                  <a:moveTo>
                    <a:pt x="33506" y="0"/>
                  </a:moveTo>
                  <a:lnTo>
                    <a:pt x="26060" y="0"/>
                  </a:lnTo>
                </a:path>
                <a:path w="34925" h="123189">
                  <a:moveTo>
                    <a:pt x="26060" y="122858"/>
                  </a:moveTo>
                  <a:lnTo>
                    <a:pt x="33506" y="122858"/>
                  </a:lnTo>
                </a:path>
                <a:path w="34925" h="123189">
                  <a:moveTo>
                    <a:pt x="33506" y="122858"/>
                  </a:moveTo>
                  <a:lnTo>
                    <a:pt x="30714" y="122858"/>
                  </a:lnTo>
                </a:path>
                <a:path w="34925" h="123189">
                  <a:moveTo>
                    <a:pt x="30714" y="122858"/>
                  </a:moveTo>
                  <a:lnTo>
                    <a:pt x="27922" y="122858"/>
                  </a:lnTo>
                </a:path>
                <a:path w="34925" h="123189">
                  <a:moveTo>
                    <a:pt x="27922" y="122858"/>
                  </a:moveTo>
                  <a:lnTo>
                    <a:pt x="26060" y="122858"/>
                  </a:lnTo>
                </a:path>
                <a:path w="34925" h="123189">
                  <a:moveTo>
                    <a:pt x="26060" y="0"/>
                  </a:moveTo>
                  <a:lnTo>
                    <a:pt x="27922" y="0"/>
                  </a:lnTo>
                </a:path>
                <a:path w="34925" h="123189">
                  <a:moveTo>
                    <a:pt x="27922" y="0"/>
                  </a:moveTo>
                  <a:lnTo>
                    <a:pt x="30714" y="0"/>
                  </a:lnTo>
                </a:path>
                <a:path w="34925" h="123189">
                  <a:moveTo>
                    <a:pt x="30714" y="0"/>
                  </a:moveTo>
                  <a:lnTo>
                    <a:pt x="3350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12" name="object 25512"/>
            <p:cNvSpPr/>
            <p:nvPr/>
          </p:nvSpPr>
          <p:spPr>
            <a:xfrm>
              <a:off x="9852863" y="34083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13" name="object 25513"/>
            <p:cNvSpPr/>
            <p:nvPr/>
          </p:nvSpPr>
          <p:spPr>
            <a:xfrm>
              <a:off x="9852871" y="340931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0"/>
                  </a:lnTo>
                </a:path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14" name="object 25514"/>
            <p:cNvSpPr/>
            <p:nvPr/>
          </p:nvSpPr>
          <p:spPr>
            <a:xfrm>
              <a:off x="9851936" y="34093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15" name="object 25515"/>
            <p:cNvSpPr/>
            <p:nvPr/>
          </p:nvSpPr>
          <p:spPr>
            <a:xfrm>
              <a:off x="9851940" y="3410250"/>
              <a:ext cx="1270" cy="121285"/>
            </a:xfrm>
            <a:custGeom>
              <a:avLst/>
              <a:gdLst/>
              <a:ahLst/>
              <a:cxnLst/>
              <a:rect l="l" t="t" r="r" b="b"/>
              <a:pathLst>
                <a:path w="1270" h="121285">
                  <a:moveTo>
                    <a:pt x="930" y="0"/>
                  </a:moveTo>
                  <a:lnTo>
                    <a:pt x="930" y="930"/>
                  </a:lnTo>
                </a:path>
                <a:path w="1270" h="121285">
                  <a:moveTo>
                    <a:pt x="930" y="930"/>
                  </a:moveTo>
                  <a:lnTo>
                    <a:pt x="930" y="12099"/>
                  </a:lnTo>
                </a:path>
                <a:path w="1270" h="121285">
                  <a:moveTo>
                    <a:pt x="930" y="12099"/>
                  </a:moveTo>
                  <a:lnTo>
                    <a:pt x="0" y="23268"/>
                  </a:lnTo>
                </a:path>
                <a:path w="1270" h="121285">
                  <a:moveTo>
                    <a:pt x="0" y="97728"/>
                  </a:moveTo>
                  <a:lnTo>
                    <a:pt x="930" y="108897"/>
                  </a:lnTo>
                </a:path>
                <a:path w="1270" h="121285">
                  <a:moveTo>
                    <a:pt x="930" y="108897"/>
                  </a:moveTo>
                  <a:lnTo>
                    <a:pt x="930" y="120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16" name="object 25516"/>
            <p:cNvSpPr/>
            <p:nvPr/>
          </p:nvSpPr>
          <p:spPr>
            <a:xfrm>
              <a:off x="9851936" y="3530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17" name="object 25517"/>
            <p:cNvSpPr/>
            <p:nvPr/>
          </p:nvSpPr>
          <p:spPr>
            <a:xfrm>
              <a:off x="9852871" y="35312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18" name="object 25518"/>
            <p:cNvSpPr/>
            <p:nvPr/>
          </p:nvSpPr>
          <p:spPr>
            <a:xfrm>
              <a:off x="9851936" y="35312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19" name="object 25519"/>
            <p:cNvSpPr/>
            <p:nvPr/>
          </p:nvSpPr>
          <p:spPr>
            <a:xfrm>
              <a:off x="9852871" y="35321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20" name="object 25520"/>
            <p:cNvSpPr/>
            <p:nvPr/>
          </p:nvSpPr>
          <p:spPr>
            <a:xfrm>
              <a:off x="9852863" y="35312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21" name="object 25521"/>
            <p:cNvSpPr/>
            <p:nvPr/>
          </p:nvSpPr>
          <p:spPr>
            <a:xfrm>
              <a:off x="9851940" y="3433519"/>
              <a:ext cx="0" cy="74930"/>
            </a:xfrm>
            <a:custGeom>
              <a:avLst/>
              <a:gdLst/>
              <a:ahLst/>
              <a:cxnLst/>
              <a:rect l="l" t="t" r="r" b="b"/>
              <a:pathLst>
                <a:path h="74929">
                  <a:moveTo>
                    <a:pt x="0" y="0"/>
                  </a:moveTo>
                  <a:lnTo>
                    <a:pt x="0" y="14891"/>
                  </a:lnTo>
                </a:path>
                <a:path h="74929">
                  <a:moveTo>
                    <a:pt x="0" y="14891"/>
                  </a:moveTo>
                  <a:lnTo>
                    <a:pt x="0" y="29783"/>
                  </a:lnTo>
                </a:path>
                <a:path h="74929">
                  <a:moveTo>
                    <a:pt x="0" y="29783"/>
                  </a:moveTo>
                  <a:lnTo>
                    <a:pt x="0" y="44675"/>
                  </a:lnTo>
                </a:path>
                <a:path h="74929">
                  <a:moveTo>
                    <a:pt x="0" y="44675"/>
                  </a:moveTo>
                  <a:lnTo>
                    <a:pt x="0" y="59567"/>
                  </a:lnTo>
                </a:path>
                <a:path h="74929">
                  <a:moveTo>
                    <a:pt x="0" y="59567"/>
                  </a:moveTo>
                  <a:lnTo>
                    <a:pt x="0" y="744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22" name="object 25522"/>
            <p:cNvSpPr/>
            <p:nvPr/>
          </p:nvSpPr>
          <p:spPr>
            <a:xfrm>
              <a:off x="9845424" y="35312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23" name="object 25523"/>
            <p:cNvSpPr/>
            <p:nvPr/>
          </p:nvSpPr>
          <p:spPr>
            <a:xfrm>
              <a:off x="9846355" y="353124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24" name="object 25524"/>
            <p:cNvSpPr/>
            <p:nvPr/>
          </p:nvSpPr>
          <p:spPr>
            <a:xfrm>
              <a:off x="9846348" y="3530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25" name="object 25525"/>
            <p:cNvSpPr/>
            <p:nvPr/>
          </p:nvSpPr>
          <p:spPr>
            <a:xfrm>
              <a:off x="9847286" y="3410250"/>
              <a:ext cx="1905" cy="121285"/>
            </a:xfrm>
            <a:custGeom>
              <a:avLst/>
              <a:gdLst/>
              <a:ahLst/>
              <a:cxnLst/>
              <a:rect l="l" t="t" r="r" b="b"/>
              <a:pathLst>
                <a:path w="1904" h="121285">
                  <a:moveTo>
                    <a:pt x="0" y="120996"/>
                  </a:moveTo>
                  <a:lnTo>
                    <a:pt x="930" y="103312"/>
                  </a:lnTo>
                </a:path>
                <a:path w="1904" h="121285">
                  <a:moveTo>
                    <a:pt x="930" y="103312"/>
                  </a:moveTo>
                  <a:lnTo>
                    <a:pt x="1861" y="86559"/>
                  </a:lnTo>
                </a:path>
                <a:path w="1904" h="121285">
                  <a:moveTo>
                    <a:pt x="1861" y="86559"/>
                  </a:moveTo>
                  <a:lnTo>
                    <a:pt x="1861" y="68875"/>
                  </a:lnTo>
                </a:path>
                <a:path w="1904" h="121285">
                  <a:moveTo>
                    <a:pt x="1861" y="68875"/>
                  </a:moveTo>
                  <a:lnTo>
                    <a:pt x="1861" y="52121"/>
                  </a:lnTo>
                </a:path>
                <a:path w="1904" h="121285">
                  <a:moveTo>
                    <a:pt x="1861" y="52121"/>
                  </a:moveTo>
                  <a:lnTo>
                    <a:pt x="1861" y="35368"/>
                  </a:lnTo>
                </a:path>
                <a:path w="1904" h="121285">
                  <a:moveTo>
                    <a:pt x="1861" y="35368"/>
                  </a:moveTo>
                  <a:lnTo>
                    <a:pt x="930" y="17684"/>
                  </a:lnTo>
                </a:path>
                <a:path w="1904" h="121285">
                  <a:moveTo>
                    <a:pt x="930" y="17684"/>
                  </a:moveTo>
                  <a:lnTo>
                    <a:pt x="0" y="930"/>
                  </a:lnTo>
                </a:path>
                <a:path w="1904" h="121285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26" name="object 25526"/>
            <p:cNvSpPr/>
            <p:nvPr/>
          </p:nvSpPr>
          <p:spPr>
            <a:xfrm>
              <a:off x="9846355" y="34093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27" name="object 25527"/>
            <p:cNvSpPr/>
            <p:nvPr/>
          </p:nvSpPr>
          <p:spPr>
            <a:xfrm>
              <a:off x="9846355" y="340931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28" name="object 25528"/>
            <p:cNvSpPr/>
            <p:nvPr/>
          </p:nvSpPr>
          <p:spPr>
            <a:xfrm>
              <a:off x="9845421" y="34083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29" name="object 25529"/>
            <p:cNvSpPr/>
            <p:nvPr/>
          </p:nvSpPr>
          <p:spPr>
            <a:xfrm>
              <a:off x="9821225" y="3409319"/>
              <a:ext cx="25400" cy="123189"/>
            </a:xfrm>
            <a:custGeom>
              <a:avLst/>
              <a:gdLst/>
              <a:ahLst/>
              <a:cxnLst/>
              <a:rect l="l" t="t" r="r" b="b"/>
              <a:pathLst>
                <a:path w="25400" h="123189">
                  <a:moveTo>
                    <a:pt x="25130" y="0"/>
                  </a:moveTo>
                  <a:lnTo>
                    <a:pt x="19545" y="0"/>
                  </a:lnTo>
                </a:path>
                <a:path w="25400" h="123189">
                  <a:moveTo>
                    <a:pt x="19545" y="0"/>
                  </a:moveTo>
                  <a:lnTo>
                    <a:pt x="14891" y="0"/>
                  </a:lnTo>
                </a:path>
                <a:path w="25400" h="123189">
                  <a:moveTo>
                    <a:pt x="14891" y="0"/>
                  </a:moveTo>
                  <a:lnTo>
                    <a:pt x="10238" y="0"/>
                  </a:lnTo>
                </a:path>
                <a:path w="25400" h="123189">
                  <a:moveTo>
                    <a:pt x="10238" y="0"/>
                  </a:moveTo>
                  <a:lnTo>
                    <a:pt x="6515" y="0"/>
                  </a:lnTo>
                </a:path>
                <a:path w="25400" h="123189">
                  <a:moveTo>
                    <a:pt x="6515" y="0"/>
                  </a:moveTo>
                  <a:lnTo>
                    <a:pt x="3722" y="0"/>
                  </a:lnTo>
                </a:path>
                <a:path w="25400" h="123189">
                  <a:moveTo>
                    <a:pt x="3722" y="0"/>
                  </a:moveTo>
                  <a:lnTo>
                    <a:pt x="1861" y="0"/>
                  </a:lnTo>
                </a:path>
                <a:path w="25400" h="123189">
                  <a:moveTo>
                    <a:pt x="1861" y="0"/>
                  </a:moveTo>
                  <a:lnTo>
                    <a:pt x="0" y="0"/>
                  </a:lnTo>
                </a:path>
                <a:path w="25400" h="123189">
                  <a:moveTo>
                    <a:pt x="0" y="122858"/>
                  </a:moveTo>
                  <a:lnTo>
                    <a:pt x="1861" y="122858"/>
                  </a:lnTo>
                </a:path>
                <a:path w="25400" h="123189">
                  <a:moveTo>
                    <a:pt x="1861" y="122858"/>
                  </a:moveTo>
                  <a:lnTo>
                    <a:pt x="3722" y="122858"/>
                  </a:lnTo>
                </a:path>
                <a:path w="25400" h="123189">
                  <a:moveTo>
                    <a:pt x="3722" y="122858"/>
                  </a:moveTo>
                  <a:lnTo>
                    <a:pt x="6515" y="122858"/>
                  </a:lnTo>
                </a:path>
                <a:path w="25400" h="123189">
                  <a:moveTo>
                    <a:pt x="6515" y="122858"/>
                  </a:moveTo>
                  <a:lnTo>
                    <a:pt x="10238" y="122858"/>
                  </a:lnTo>
                </a:path>
                <a:path w="25400" h="123189">
                  <a:moveTo>
                    <a:pt x="10238" y="122858"/>
                  </a:moveTo>
                  <a:lnTo>
                    <a:pt x="14891" y="122858"/>
                  </a:lnTo>
                </a:path>
                <a:path w="25400" h="123189">
                  <a:moveTo>
                    <a:pt x="14891" y="122858"/>
                  </a:moveTo>
                  <a:lnTo>
                    <a:pt x="19545" y="122858"/>
                  </a:lnTo>
                </a:path>
                <a:path w="25400" h="123189">
                  <a:moveTo>
                    <a:pt x="19545" y="122858"/>
                  </a:moveTo>
                  <a:lnTo>
                    <a:pt x="25130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30" name="object 25530"/>
            <p:cNvSpPr/>
            <p:nvPr/>
          </p:nvSpPr>
          <p:spPr>
            <a:xfrm>
              <a:off x="9845421" y="35312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31" name="object 25531"/>
            <p:cNvSpPr/>
            <p:nvPr/>
          </p:nvSpPr>
          <p:spPr>
            <a:xfrm>
              <a:off x="9820294" y="3282738"/>
              <a:ext cx="34925" cy="123189"/>
            </a:xfrm>
            <a:custGeom>
              <a:avLst/>
              <a:gdLst/>
              <a:ahLst/>
              <a:cxnLst/>
              <a:rect l="l" t="t" r="r" b="b"/>
              <a:pathLst>
                <a:path w="34925" h="123189">
                  <a:moveTo>
                    <a:pt x="33506" y="122858"/>
                  </a:moveTo>
                  <a:lnTo>
                    <a:pt x="34437" y="67944"/>
                  </a:lnTo>
                </a:path>
                <a:path w="34925" h="123189">
                  <a:moveTo>
                    <a:pt x="34437" y="67944"/>
                  </a:moveTo>
                  <a:lnTo>
                    <a:pt x="33506" y="13030"/>
                  </a:lnTo>
                </a:path>
                <a:path w="34925" h="123189">
                  <a:moveTo>
                    <a:pt x="33506" y="13030"/>
                  </a:moveTo>
                  <a:lnTo>
                    <a:pt x="33506" y="0"/>
                  </a:lnTo>
                </a:path>
                <a:path w="34925" h="123189">
                  <a:moveTo>
                    <a:pt x="0" y="40952"/>
                  </a:moveTo>
                  <a:lnTo>
                    <a:pt x="930" y="54913"/>
                  </a:lnTo>
                </a:path>
                <a:path w="34925" h="123189">
                  <a:moveTo>
                    <a:pt x="930" y="54913"/>
                  </a:moveTo>
                  <a:lnTo>
                    <a:pt x="0" y="77251"/>
                  </a:lnTo>
                </a:path>
                <a:path w="34925" h="123189">
                  <a:moveTo>
                    <a:pt x="26060" y="122858"/>
                  </a:moveTo>
                  <a:lnTo>
                    <a:pt x="33506" y="122858"/>
                  </a:lnTo>
                </a:path>
                <a:path w="34925" h="123189">
                  <a:moveTo>
                    <a:pt x="33506" y="0"/>
                  </a:moveTo>
                  <a:lnTo>
                    <a:pt x="26060" y="0"/>
                  </a:lnTo>
                </a:path>
                <a:path w="34925" h="123189">
                  <a:moveTo>
                    <a:pt x="26060" y="0"/>
                  </a:moveTo>
                  <a:lnTo>
                    <a:pt x="27922" y="0"/>
                  </a:lnTo>
                </a:path>
                <a:path w="34925" h="123189">
                  <a:moveTo>
                    <a:pt x="27922" y="0"/>
                  </a:moveTo>
                  <a:lnTo>
                    <a:pt x="30714" y="0"/>
                  </a:lnTo>
                </a:path>
                <a:path w="34925" h="123189">
                  <a:moveTo>
                    <a:pt x="30714" y="0"/>
                  </a:moveTo>
                  <a:lnTo>
                    <a:pt x="33506" y="0"/>
                  </a:lnTo>
                </a:path>
                <a:path w="34925" h="123189">
                  <a:moveTo>
                    <a:pt x="33506" y="122858"/>
                  </a:moveTo>
                  <a:lnTo>
                    <a:pt x="30714" y="122858"/>
                  </a:lnTo>
                </a:path>
                <a:path w="34925" h="123189">
                  <a:moveTo>
                    <a:pt x="30714" y="122858"/>
                  </a:moveTo>
                  <a:lnTo>
                    <a:pt x="27922" y="122858"/>
                  </a:lnTo>
                </a:path>
                <a:path w="34925" h="123189">
                  <a:moveTo>
                    <a:pt x="27922" y="122858"/>
                  </a:moveTo>
                  <a:lnTo>
                    <a:pt x="26060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32" name="object 25532"/>
            <p:cNvSpPr/>
            <p:nvPr/>
          </p:nvSpPr>
          <p:spPr>
            <a:xfrm>
              <a:off x="9852863" y="32818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33" name="object 25533"/>
            <p:cNvSpPr/>
            <p:nvPr/>
          </p:nvSpPr>
          <p:spPr>
            <a:xfrm>
              <a:off x="9852871" y="328273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34" name="object 25534"/>
            <p:cNvSpPr/>
            <p:nvPr/>
          </p:nvSpPr>
          <p:spPr>
            <a:xfrm>
              <a:off x="9851936" y="32818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35" name="object 25535"/>
            <p:cNvSpPr/>
            <p:nvPr/>
          </p:nvSpPr>
          <p:spPr>
            <a:xfrm>
              <a:off x="9852871" y="328273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36" name="object 25536"/>
            <p:cNvSpPr/>
            <p:nvPr/>
          </p:nvSpPr>
          <p:spPr>
            <a:xfrm>
              <a:off x="9851936" y="32827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37" name="object 25537"/>
            <p:cNvSpPr/>
            <p:nvPr/>
          </p:nvSpPr>
          <p:spPr>
            <a:xfrm>
              <a:off x="9851940" y="3283669"/>
              <a:ext cx="1270" cy="121285"/>
            </a:xfrm>
            <a:custGeom>
              <a:avLst/>
              <a:gdLst/>
              <a:ahLst/>
              <a:cxnLst/>
              <a:rect l="l" t="t" r="r" b="b"/>
              <a:pathLst>
                <a:path w="1270" h="121285">
                  <a:moveTo>
                    <a:pt x="930" y="0"/>
                  </a:moveTo>
                  <a:lnTo>
                    <a:pt x="930" y="12099"/>
                  </a:lnTo>
                </a:path>
                <a:path w="1270" h="121285">
                  <a:moveTo>
                    <a:pt x="930" y="12099"/>
                  </a:moveTo>
                  <a:lnTo>
                    <a:pt x="0" y="23268"/>
                  </a:lnTo>
                </a:path>
                <a:path w="1270" h="121285">
                  <a:moveTo>
                    <a:pt x="0" y="97728"/>
                  </a:moveTo>
                  <a:lnTo>
                    <a:pt x="930" y="108897"/>
                  </a:lnTo>
                </a:path>
                <a:path w="1270" h="121285">
                  <a:moveTo>
                    <a:pt x="930" y="108897"/>
                  </a:moveTo>
                  <a:lnTo>
                    <a:pt x="930" y="120066"/>
                  </a:lnTo>
                </a:path>
                <a:path w="1270" h="121285">
                  <a:moveTo>
                    <a:pt x="930" y="120066"/>
                  </a:moveTo>
                  <a:lnTo>
                    <a:pt x="930" y="120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38" name="object 25538"/>
            <p:cNvSpPr/>
            <p:nvPr/>
          </p:nvSpPr>
          <p:spPr>
            <a:xfrm>
              <a:off x="9851936" y="3403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39" name="object 25539"/>
            <p:cNvSpPr/>
            <p:nvPr/>
          </p:nvSpPr>
          <p:spPr>
            <a:xfrm>
              <a:off x="9852871" y="340466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40" name="object 25540"/>
            <p:cNvSpPr/>
            <p:nvPr/>
          </p:nvSpPr>
          <p:spPr>
            <a:xfrm>
              <a:off x="9852863" y="34046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41" name="object 25541"/>
            <p:cNvSpPr/>
            <p:nvPr/>
          </p:nvSpPr>
          <p:spPr>
            <a:xfrm>
              <a:off x="9851940" y="3306937"/>
              <a:ext cx="0" cy="74930"/>
            </a:xfrm>
            <a:custGeom>
              <a:avLst/>
              <a:gdLst/>
              <a:ahLst/>
              <a:cxnLst/>
              <a:rect l="l" t="t" r="r" b="b"/>
              <a:pathLst>
                <a:path h="74929">
                  <a:moveTo>
                    <a:pt x="0" y="0"/>
                  </a:moveTo>
                  <a:lnTo>
                    <a:pt x="0" y="14891"/>
                  </a:lnTo>
                </a:path>
                <a:path h="74929">
                  <a:moveTo>
                    <a:pt x="0" y="14891"/>
                  </a:moveTo>
                  <a:lnTo>
                    <a:pt x="0" y="29783"/>
                  </a:lnTo>
                </a:path>
                <a:path h="74929">
                  <a:moveTo>
                    <a:pt x="0" y="29783"/>
                  </a:moveTo>
                  <a:lnTo>
                    <a:pt x="0" y="44675"/>
                  </a:lnTo>
                </a:path>
                <a:path h="74929">
                  <a:moveTo>
                    <a:pt x="0" y="44675"/>
                  </a:moveTo>
                  <a:lnTo>
                    <a:pt x="0" y="59567"/>
                  </a:lnTo>
                </a:path>
                <a:path h="74929">
                  <a:moveTo>
                    <a:pt x="0" y="59567"/>
                  </a:moveTo>
                  <a:lnTo>
                    <a:pt x="0" y="744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42" name="object 25542"/>
            <p:cNvSpPr/>
            <p:nvPr/>
          </p:nvSpPr>
          <p:spPr>
            <a:xfrm>
              <a:off x="9845424" y="34037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43" name="object 25543"/>
            <p:cNvSpPr/>
            <p:nvPr/>
          </p:nvSpPr>
          <p:spPr>
            <a:xfrm>
              <a:off x="9846355" y="340466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44" name="object 25544"/>
            <p:cNvSpPr/>
            <p:nvPr/>
          </p:nvSpPr>
          <p:spPr>
            <a:xfrm>
              <a:off x="9846355" y="34037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45" name="object 25545"/>
            <p:cNvSpPr/>
            <p:nvPr/>
          </p:nvSpPr>
          <p:spPr>
            <a:xfrm>
              <a:off x="9847286" y="3283669"/>
              <a:ext cx="1905" cy="121285"/>
            </a:xfrm>
            <a:custGeom>
              <a:avLst/>
              <a:gdLst/>
              <a:ahLst/>
              <a:cxnLst/>
              <a:rect l="l" t="t" r="r" b="b"/>
              <a:pathLst>
                <a:path w="1904" h="121285">
                  <a:moveTo>
                    <a:pt x="0" y="120996"/>
                  </a:moveTo>
                  <a:lnTo>
                    <a:pt x="0" y="120066"/>
                  </a:lnTo>
                </a:path>
                <a:path w="1904" h="121285">
                  <a:moveTo>
                    <a:pt x="0" y="120066"/>
                  </a:moveTo>
                  <a:lnTo>
                    <a:pt x="930" y="103312"/>
                  </a:lnTo>
                </a:path>
                <a:path w="1904" h="121285">
                  <a:moveTo>
                    <a:pt x="930" y="103312"/>
                  </a:moveTo>
                  <a:lnTo>
                    <a:pt x="1861" y="85628"/>
                  </a:lnTo>
                </a:path>
                <a:path w="1904" h="121285">
                  <a:moveTo>
                    <a:pt x="1861" y="85628"/>
                  </a:moveTo>
                  <a:lnTo>
                    <a:pt x="1861" y="68875"/>
                  </a:lnTo>
                </a:path>
                <a:path w="1904" h="121285">
                  <a:moveTo>
                    <a:pt x="1861" y="68875"/>
                  </a:moveTo>
                  <a:lnTo>
                    <a:pt x="1861" y="52121"/>
                  </a:lnTo>
                </a:path>
                <a:path w="1904" h="121285">
                  <a:moveTo>
                    <a:pt x="1861" y="52121"/>
                  </a:moveTo>
                  <a:lnTo>
                    <a:pt x="1861" y="34437"/>
                  </a:lnTo>
                </a:path>
                <a:path w="1904" h="121285">
                  <a:moveTo>
                    <a:pt x="1861" y="34437"/>
                  </a:moveTo>
                  <a:lnTo>
                    <a:pt x="930" y="17684"/>
                  </a:lnTo>
                </a:path>
                <a:path w="1904" h="121285">
                  <a:moveTo>
                    <a:pt x="930" y="176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46" name="object 25546"/>
            <p:cNvSpPr/>
            <p:nvPr/>
          </p:nvSpPr>
          <p:spPr>
            <a:xfrm>
              <a:off x="9846348" y="32827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47" name="object 25547"/>
            <p:cNvSpPr/>
            <p:nvPr/>
          </p:nvSpPr>
          <p:spPr>
            <a:xfrm>
              <a:off x="9846355" y="328273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48" name="object 25548"/>
            <p:cNvSpPr/>
            <p:nvPr/>
          </p:nvSpPr>
          <p:spPr>
            <a:xfrm>
              <a:off x="9845421" y="32818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49" name="object 25549"/>
            <p:cNvSpPr/>
            <p:nvPr/>
          </p:nvSpPr>
          <p:spPr>
            <a:xfrm>
              <a:off x="9821225" y="3282738"/>
              <a:ext cx="25400" cy="123189"/>
            </a:xfrm>
            <a:custGeom>
              <a:avLst/>
              <a:gdLst/>
              <a:ahLst/>
              <a:cxnLst/>
              <a:rect l="l" t="t" r="r" b="b"/>
              <a:pathLst>
                <a:path w="25400" h="123189">
                  <a:moveTo>
                    <a:pt x="25130" y="0"/>
                  </a:moveTo>
                  <a:lnTo>
                    <a:pt x="19545" y="0"/>
                  </a:lnTo>
                </a:path>
                <a:path w="25400" h="123189">
                  <a:moveTo>
                    <a:pt x="19545" y="0"/>
                  </a:moveTo>
                  <a:lnTo>
                    <a:pt x="14891" y="0"/>
                  </a:lnTo>
                </a:path>
                <a:path w="25400" h="123189">
                  <a:moveTo>
                    <a:pt x="14891" y="0"/>
                  </a:moveTo>
                  <a:lnTo>
                    <a:pt x="10238" y="0"/>
                  </a:lnTo>
                </a:path>
                <a:path w="25400" h="123189">
                  <a:moveTo>
                    <a:pt x="10238" y="0"/>
                  </a:moveTo>
                  <a:lnTo>
                    <a:pt x="6515" y="0"/>
                  </a:lnTo>
                </a:path>
                <a:path w="25400" h="123189">
                  <a:moveTo>
                    <a:pt x="6515" y="0"/>
                  </a:moveTo>
                  <a:lnTo>
                    <a:pt x="3722" y="0"/>
                  </a:lnTo>
                </a:path>
                <a:path w="25400" h="123189">
                  <a:moveTo>
                    <a:pt x="3722" y="0"/>
                  </a:moveTo>
                  <a:lnTo>
                    <a:pt x="1861" y="0"/>
                  </a:lnTo>
                </a:path>
                <a:path w="25400" h="123189">
                  <a:moveTo>
                    <a:pt x="1861" y="0"/>
                  </a:moveTo>
                  <a:lnTo>
                    <a:pt x="0" y="0"/>
                  </a:lnTo>
                </a:path>
                <a:path w="25400" h="123189">
                  <a:moveTo>
                    <a:pt x="0" y="122858"/>
                  </a:moveTo>
                  <a:lnTo>
                    <a:pt x="1861" y="122858"/>
                  </a:lnTo>
                </a:path>
                <a:path w="25400" h="123189">
                  <a:moveTo>
                    <a:pt x="1861" y="122858"/>
                  </a:moveTo>
                  <a:lnTo>
                    <a:pt x="3722" y="122858"/>
                  </a:lnTo>
                </a:path>
                <a:path w="25400" h="123189">
                  <a:moveTo>
                    <a:pt x="3722" y="122858"/>
                  </a:moveTo>
                  <a:lnTo>
                    <a:pt x="6515" y="122858"/>
                  </a:lnTo>
                </a:path>
                <a:path w="25400" h="123189">
                  <a:moveTo>
                    <a:pt x="6515" y="122858"/>
                  </a:moveTo>
                  <a:lnTo>
                    <a:pt x="10238" y="122858"/>
                  </a:lnTo>
                </a:path>
                <a:path w="25400" h="123189">
                  <a:moveTo>
                    <a:pt x="10238" y="122858"/>
                  </a:moveTo>
                  <a:lnTo>
                    <a:pt x="14891" y="122858"/>
                  </a:lnTo>
                </a:path>
                <a:path w="25400" h="123189">
                  <a:moveTo>
                    <a:pt x="14891" y="122858"/>
                  </a:moveTo>
                  <a:lnTo>
                    <a:pt x="19545" y="122858"/>
                  </a:lnTo>
                </a:path>
                <a:path w="25400" h="123189">
                  <a:moveTo>
                    <a:pt x="19545" y="122858"/>
                  </a:moveTo>
                  <a:lnTo>
                    <a:pt x="25130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50" name="object 25550"/>
            <p:cNvSpPr/>
            <p:nvPr/>
          </p:nvSpPr>
          <p:spPr>
            <a:xfrm>
              <a:off x="9845421" y="34046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51" name="object 25551"/>
            <p:cNvSpPr/>
            <p:nvPr/>
          </p:nvSpPr>
          <p:spPr>
            <a:xfrm>
              <a:off x="9820294" y="3155226"/>
              <a:ext cx="34925" cy="250825"/>
            </a:xfrm>
            <a:custGeom>
              <a:avLst/>
              <a:gdLst/>
              <a:ahLst/>
              <a:cxnLst/>
              <a:rect l="l" t="t" r="r" b="b"/>
              <a:pathLst>
                <a:path w="34925" h="250825">
                  <a:moveTo>
                    <a:pt x="26060" y="250370"/>
                  </a:moveTo>
                  <a:lnTo>
                    <a:pt x="26060" y="249439"/>
                  </a:lnTo>
                </a:path>
                <a:path w="34925" h="250825">
                  <a:moveTo>
                    <a:pt x="33506" y="122858"/>
                  </a:moveTo>
                  <a:lnTo>
                    <a:pt x="34437" y="67944"/>
                  </a:lnTo>
                </a:path>
                <a:path w="34925" h="250825">
                  <a:moveTo>
                    <a:pt x="34437" y="67944"/>
                  </a:moveTo>
                  <a:lnTo>
                    <a:pt x="33506" y="13961"/>
                  </a:lnTo>
                </a:path>
                <a:path w="34925" h="250825">
                  <a:moveTo>
                    <a:pt x="33506" y="13961"/>
                  </a:moveTo>
                  <a:lnTo>
                    <a:pt x="33506" y="0"/>
                  </a:lnTo>
                </a:path>
                <a:path w="34925" h="250825">
                  <a:moveTo>
                    <a:pt x="0" y="41883"/>
                  </a:moveTo>
                  <a:lnTo>
                    <a:pt x="930" y="55844"/>
                  </a:lnTo>
                </a:path>
                <a:path w="34925" h="250825">
                  <a:moveTo>
                    <a:pt x="930" y="55844"/>
                  </a:moveTo>
                  <a:lnTo>
                    <a:pt x="0" y="77251"/>
                  </a:lnTo>
                </a:path>
                <a:path w="34925" h="250825">
                  <a:moveTo>
                    <a:pt x="26060" y="122858"/>
                  </a:moveTo>
                  <a:lnTo>
                    <a:pt x="33506" y="122858"/>
                  </a:lnTo>
                </a:path>
                <a:path w="34925" h="250825">
                  <a:moveTo>
                    <a:pt x="33506" y="0"/>
                  </a:moveTo>
                  <a:lnTo>
                    <a:pt x="26060" y="0"/>
                  </a:lnTo>
                </a:path>
                <a:path w="34925" h="250825">
                  <a:moveTo>
                    <a:pt x="26060" y="0"/>
                  </a:moveTo>
                  <a:lnTo>
                    <a:pt x="27922" y="0"/>
                  </a:lnTo>
                </a:path>
                <a:path w="34925" h="250825">
                  <a:moveTo>
                    <a:pt x="27922" y="0"/>
                  </a:moveTo>
                  <a:lnTo>
                    <a:pt x="30714" y="0"/>
                  </a:lnTo>
                </a:path>
                <a:path w="34925" h="250825">
                  <a:moveTo>
                    <a:pt x="30714" y="0"/>
                  </a:moveTo>
                  <a:lnTo>
                    <a:pt x="33506" y="0"/>
                  </a:lnTo>
                </a:path>
                <a:path w="34925" h="250825">
                  <a:moveTo>
                    <a:pt x="33506" y="122858"/>
                  </a:moveTo>
                  <a:lnTo>
                    <a:pt x="30714" y="122858"/>
                  </a:lnTo>
                </a:path>
                <a:path w="34925" h="250825">
                  <a:moveTo>
                    <a:pt x="30714" y="122858"/>
                  </a:moveTo>
                  <a:lnTo>
                    <a:pt x="27922" y="122858"/>
                  </a:lnTo>
                </a:path>
                <a:path w="34925" h="250825">
                  <a:moveTo>
                    <a:pt x="27922" y="122858"/>
                  </a:moveTo>
                  <a:lnTo>
                    <a:pt x="26060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52" name="object 25552"/>
            <p:cNvSpPr/>
            <p:nvPr/>
          </p:nvSpPr>
          <p:spPr>
            <a:xfrm>
              <a:off x="9852863" y="31543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53" name="object 25553"/>
            <p:cNvSpPr/>
            <p:nvPr/>
          </p:nvSpPr>
          <p:spPr>
            <a:xfrm>
              <a:off x="9852871" y="315522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0"/>
                  </a:moveTo>
                  <a:lnTo>
                    <a:pt x="0" y="0"/>
                  </a:lnTo>
                </a:path>
                <a:path w="1270"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54" name="object 25554"/>
            <p:cNvSpPr/>
            <p:nvPr/>
          </p:nvSpPr>
          <p:spPr>
            <a:xfrm>
              <a:off x="9851936" y="31552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55" name="object 25555"/>
            <p:cNvSpPr/>
            <p:nvPr/>
          </p:nvSpPr>
          <p:spPr>
            <a:xfrm>
              <a:off x="9851940" y="3156157"/>
              <a:ext cx="1270" cy="121285"/>
            </a:xfrm>
            <a:custGeom>
              <a:avLst/>
              <a:gdLst/>
              <a:ahLst/>
              <a:cxnLst/>
              <a:rect l="l" t="t" r="r" b="b"/>
              <a:pathLst>
                <a:path w="1270" h="121285">
                  <a:moveTo>
                    <a:pt x="930" y="0"/>
                  </a:moveTo>
                  <a:lnTo>
                    <a:pt x="930" y="930"/>
                  </a:lnTo>
                </a:path>
                <a:path w="1270" h="121285">
                  <a:moveTo>
                    <a:pt x="930" y="930"/>
                  </a:moveTo>
                  <a:lnTo>
                    <a:pt x="930" y="12099"/>
                  </a:lnTo>
                </a:path>
                <a:path w="1270" h="121285">
                  <a:moveTo>
                    <a:pt x="930" y="12099"/>
                  </a:moveTo>
                  <a:lnTo>
                    <a:pt x="0" y="23268"/>
                  </a:lnTo>
                </a:path>
                <a:path w="1270" h="121285">
                  <a:moveTo>
                    <a:pt x="0" y="97728"/>
                  </a:moveTo>
                  <a:lnTo>
                    <a:pt x="930" y="108897"/>
                  </a:lnTo>
                </a:path>
                <a:path w="1270" h="121285">
                  <a:moveTo>
                    <a:pt x="930" y="108897"/>
                  </a:moveTo>
                  <a:lnTo>
                    <a:pt x="930" y="120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56" name="object 25556"/>
            <p:cNvSpPr/>
            <p:nvPr/>
          </p:nvSpPr>
          <p:spPr>
            <a:xfrm>
              <a:off x="9851936" y="32762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57" name="object 25557"/>
            <p:cNvSpPr/>
            <p:nvPr/>
          </p:nvSpPr>
          <p:spPr>
            <a:xfrm>
              <a:off x="9852871" y="32771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58" name="object 25558"/>
            <p:cNvSpPr/>
            <p:nvPr/>
          </p:nvSpPr>
          <p:spPr>
            <a:xfrm>
              <a:off x="9851936" y="32771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59" name="object 25559"/>
            <p:cNvSpPr/>
            <p:nvPr/>
          </p:nvSpPr>
          <p:spPr>
            <a:xfrm>
              <a:off x="9852871" y="327808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60" name="object 25560"/>
            <p:cNvSpPr/>
            <p:nvPr/>
          </p:nvSpPr>
          <p:spPr>
            <a:xfrm>
              <a:off x="9852863" y="32771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61" name="object 25561"/>
            <p:cNvSpPr/>
            <p:nvPr/>
          </p:nvSpPr>
          <p:spPr>
            <a:xfrm>
              <a:off x="9851940" y="3179425"/>
              <a:ext cx="0" cy="74930"/>
            </a:xfrm>
            <a:custGeom>
              <a:avLst/>
              <a:gdLst/>
              <a:ahLst/>
              <a:cxnLst/>
              <a:rect l="l" t="t" r="r" b="b"/>
              <a:pathLst>
                <a:path h="74929">
                  <a:moveTo>
                    <a:pt x="0" y="0"/>
                  </a:moveTo>
                  <a:lnTo>
                    <a:pt x="0" y="14891"/>
                  </a:lnTo>
                </a:path>
                <a:path h="74929">
                  <a:moveTo>
                    <a:pt x="0" y="14891"/>
                  </a:moveTo>
                  <a:lnTo>
                    <a:pt x="0" y="29783"/>
                  </a:lnTo>
                </a:path>
                <a:path h="74929">
                  <a:moveTo>
                    <a:pt x="0" y="29783"/>
                  </a:moveTo>
                  <a:lnTo>
                    <a:pt x="0" y="44675"/>
                  </a:lnTo>
                </a:path>
                <a:path h="74929">
                  <a:moveTo>
                    <a:pt x="0" y="44675"/>
                  </a:moveTo>
                  <a:lnTo>
                    <a:pt x="0" y="59567"/>
                  </a:lnTo>
                </a:path>
                <a:path h="74929">
                  <a:moveTo>
                    <a:pt x="0" y="59567"/>
                  </a:moveTo>
                  <a:lnTo>
                    <a:pt x="0" y="744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62" name="object 25562"/>
            <p:cNvSpPr/>
            <p:nvPr/>
          </p:nvSpPr>
          <p:spPr>
            <a:xfrm>
              <a:off x="9845424" y="32771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63" name="object 25563"/>
            <p:cNvSpPr/>
            <p:nvPr/>
          </p:nvSpPr>
          <p:spPr>
            <a:xfrm>
              <a:off x="9846355" y="327715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64" name="object 25564"/>
            <p:cNvSpPr/>
            <p:nvPr/>
          </p:nvSpPr>
          <p:spPr>
            <a:xfrm>
              <a:off x="9846348" y="32762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65" name="object 25565"/>
            <p:cNvSpPr/>
            <p:nvPr/>
          </p:nvSpPr>
          <p:spPr>
            <a:xfrm>
              <a:off x="9847286" y="3156157"/>
              <a:ext cx="1905" cy="121285"/>
            </a:xfrm>
            <a:custGeom>
              <a:avLst/>
              <a:gdLst/>
              <a:ahLst/>
              <a:cxnLst/>
              <a:rect l="l" t="t" r="r" b="b"/>
              <a:pathLst>
                <a:path w="1904" h="121285">
                  <a:moveTo>
                    <a:pt x="0" y="120996"/>
                  </a:moveTo>
                  <a:lnTo>
                    <a:pt x="930" y="103312"/>
                  </a:lnTo>
                </a:path>
                <a:path w="1904" h="121285">
                  <a:moveTo>
                    <a:pt x="930" y="103312"/>
                  </a:moveTo>
                  <a:lnTo>
                    <a:pt x="1861" y="86559"/>
                  </a:lnTo>
                </a:path>
                <a:path w="1904" h="121285">
                  <a:moveTo>
                    <a:pt x="1861" y="86559"/>
                  </a:moveTo>
                  <a:lnTo>
                    <a:pt x="1861" y="68875"/>
                  </a:lnTo>
                </a:path>
                <a:path w="1904" h="121285">
                  <a:moveTo>
                    <a:pt x="1861" y="68875"/>
                  </a:moveTo>
                  <a:lnTo>
                    <a:pt x="1861" y="52121"/>
                  </a:lnTo>
                </a:path>
                <a:path w="1904" h="121285">
                  <a:moveTo>
                    <a:pt x="1861" y="52121"/>
                  </a:moveTo>
                  <a:lnTo>
                    <a:pt x="1861" y="35368"/>
                  </a:lnTo>
                </a:path>
                <a:path w="1904" h="121285">
                  <a:moveTo>
                    <a:pt x="1861" y="35368"/>
                  </a:moveTo>
                  <a:lnTo>
                    <a:pt x="930" y="17684"/>
                  </a:lnTo>
                </a:path>
                <a:path w="1904" h="121285">
                  <a:moveTo>
                    <a:pt x="930" y="17684"/>
                  </a:moveTo>
                  <a:lnTo>
                    <a:pt x="0" y="930"/>
                  </a:lnTo>
                </a:path>
                <a:path w="1904" h="121285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66" name="object 25566"/>
            <p:cNvSpPr/>
            <p:nvPr/>
          </p:nvSpPr>
          <p:spPr>
            <a:xfrm>
              <a:off x="9846355" y="31552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67" name="object 25567"/>
            <p:cNvSpPr/>
            <p:nvPr/>
          </p:nvSpPr>
          <p:spPr>
            <a:xfrm>
              <a:off x="9846355" y="315522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930"/>
                  </a:moveTo>
                  <a:lnTo>
                    <a:pt x="0" y="930"/>
                  </a:lnTo>
                </a:path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68" name="object 25568"/>
            <p:cNvSpPr/>
            <p:nvPr/>
          </p:nvSpPr>
          <p:spPr>
            <a:xfrm>
              <a:off x="9845421" y="31543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69" name="object 25569"/>
            <p:cNvSpPr/>
            <p:nvPr/>
          </p:nvSpPr>
          <p:spPr>
            <a:xfrm>
              <a:off x="9821225" y="3155226"/>
              <a:ext cx="25400" cy="123189"/>
            </a:xfrm>
            <a:custGeom>
              <a:avLst/>
              <a:gdLst/>
              <a:ahLst/>
              <a:cxnLst/>
              <a:rect l="l" t="t" r="r" b="b"/>
              <a:pathLst>
                <a:path w="25400" h="123189">
                  <a:moveTo>
                    <a:pt x="25130" y="0"/>
                  </a:moveTo>
                  <a:lnTo>
                    <a:pt x="19545" y="0"/>
                  </a:lnTo>
                </a:path>
                <a:path w="25400" h="123189">
                  <a:moveTo>
                    <a:pt x="19545" y="0"/>
                  </a:moveTo>
                  <a:lnTo>
                    <a:pt x="14891" y="0"/>
                  </a:lnTo>
                </a:path>
                <a:path w="25400" h="123189">
                  <a:moveTo>
                    <a:pt x="14891" y="0"/>
                  </a:moveTo>
                  <a:lnTo>
                    <a:pt x="10238" y="0"/>
                  </a:lnTo>
                </a:path>
                <a:path w="25400" h="123189">
                  <a:moveTo>
                    <a:pt x="10238" y="0"/>
                  </a:moveTo>
                  <a:lnTo>
                    <a:pt x="6515" y="0"/>
                  </a:lnTo>
                </a:path>
                <a:path w="25400" h="123189">
                  <a:moveTo>
                    <a:pt x="6515" y="0"/>
                  </a:moveTo>
                  <a:lnTo>
                    <a:pt x="3722" y="0"/>
                  </a:lnTo>
                </a:path>
                <a:path w="25400" h="123189">
                  <a:moveTo>
                    <a:pt x="3722" y="0"/>
                  </a:moveTo>
                  <a:lnTo>
                    <a:pt x="1861" y="0"/>
                  </a:lnTo>
                </a:path>
                <a:path w="25400" h="123189">
                  <a:moveTo>
                    <a:pt x="1861" y="0"/>
                  </a:moveTo>
                  <a:lnTo>
                    <a:pt x="0" y="0"/>
                  </a:lnTo>
                </a:path>
                <a:path w="25400" h="123189">
                  <a:moveTo>
                    <a:pt x="0" y="122858"/>
                  </a:moveTo>
                  <a:lnTo>
                    <a:pt x="1861" y="122858"/>
                  </a:lnTo>
                </a:path>
                <a:path w="25400" h="123189">
                  <a:moveTo>
                    <a:pt x="1861" y="122858"/>
                  </a:moveTo>
                  <a:lnTo>
                    <a:pt x="3722" y="122858"/>
                  </a:lnTo>
                </a:path>
                <a:path w="25400" h="123189">
                  <a:moveTo>
                    <a:pt x="3722" y="122858"/>
                  </a:moveTo>
                  <a:lnTo>
                    <a:pt x="6515" y="122858"/>
                  </a:lnTo>
                </a:path>
                <a:path w="25400" h="123189">
                  <a:moveTo>
                    <a:pt x="6515" y="122858"/>
                  </a:moveTo>
                  <a:lnTo>
                    <a:pt x="10238" y="122858"/>
                  </a:lnTo>
                </a:path>
                <a:path w="25400" h="123189">
                  <a:moveTo>
                    <a:pt x="10238" y="122858"/>
                  </a:moveTo>
                  <a:lnTo>
                    <a:pt x="14891" y="122858"/>
                  </a:lnTo>
                </a:path>
                <a:path w="25400" h="123189">
                  <a:moveTo>
                    <a:pt x="14891" y="122858"/>
                  </a:moveTo>
                  <a:lnTo>
                    <a:pt x="19545" y="122858"/>
                  </a:lnTo>
                </a:path>
                <a:path w="25400" h="123189">
                  <a:moveTo>
                    <a:pt x="19545" y="122858"/>
                  </a:moveTo>
                  <a:lnTo>
                    <a:pt x="25130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70" name="object 25570"/>
            <p:cNvSpPr/>
            <p:nvPr/>
          </p:nvSpPr>
          <p:spPr>
            <a:xfrm>
              <a:off x="9833318" y="3154302"/>
              <a:ext cx="13970" cy="125095"/>
            </a:xfrm>
            <a:custGeom>
              <a:avLst/>
              <a:gdLst/>
              <a:ahLst/>
              <a:cxnLst/>
              <a:rect l="l" t="t" r="r" b="b"/>
              <a:pathLst>
                <a:path w="13970" h="12509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  <a:path w="13970" h="125095">
                  <a:moveTo>
                    <a:pt x="13957" y="123786"/>
                  </a:moveTo>
                  <a:lnTo>
                    <a:pt x="13690" y="123126"/>
                  </a:lnTo>
                  <a:lnTo>
                    <a:pt x="13030" y="122859"/>
                  </a:lnTo>
                  <a:lnTo>
                    <a:pt x="12369" y="123126"/>
                  </a:lnTo>
                  <a:lnTo>
                    <a:pt x="12103" y="123786"/>
                  </a:lnTo>
                  <a:lnTo>
                    <a:pt x="12369" y="124447"/>
                  </a:lnTo>
                  <a:lnTo>
                    <a:pt x="13030" y="124714"/>
                  </a:lnTo>
                  <a:lnTo>
                    <a:pt x="13690" y="124447"/>
                  </a:lnTo>
                  <a:lnTo>
                    <a:pt x="13957" y="1237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71" name="object 25571"/>
            <p:cNvSpPr/>
            <p:nvPr/>
          </p:nvSpPr>
          <p:spPr>
            <a:xfrm>
              <a:off x="9834256" y="3278084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0" y="930"/>
                  </a:lnTo>
                </a:path>
                <a:path w="1904" h="1270">
                  <a:moveTo>
                    <a:pt x="1861" y="93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72" name="object 25572"/>
            <p:cNvSpPr/>
            <p:nvPr/>
          </p:nvSpPr>
          <p:spPr>
            <a:xfrm>
              <a:off x="9835186" y="31542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573" name="object 25573"/>
          <p:cNvSpPr/>
          <p:nvPr/>
        </p:nvSpPr>
        <p:spPr>
          <a:xfrm>
            <a:off x="9713259" y="3155226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0"/>
                </a:moveTo>
                <a:lnTo>
                  <a:pt x="0" y="1228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74" name="object 25574"/>
          <p:cNvSpPr/>
          <p:nvPr/>
        </p:nvSpPr>
        <p:spPr>
          <a:xfrm>
            <a:off x="9820295" y="3157087"/>
            <a:ext cx="0" cy="119380"/>
          </a:xfrm>
          <a:custGeom>
            <a:avLst/>
            <a:gdLst/>
            <a:ahLst/>
            <a:cxnLst/>
            <a:rect l="l" t="t" r="r" b="b"/>
            <a:pathLst>
              <a:path h="119379">
                <a:moveTo>
                  <a:pt x="0" y="11913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575" name="object 25575"/>
          <p:cNvGrpSpPr/>
          <p:nvPr/>
        </p:nvGrpSpPr>
        <p:grpSpPr>
          <a:xfrm>
            <a:off x="9712328" y="3154295"/>
            <a:ext cx="3175" cy="1905"/>
            <a:chOff x="9712328" y="3154295"/>
            <a:chExt cx="3175" cy="1905"/>
          </a:xfrm>
        </p:grpSpPr>
        <p:sp>
          <p:nvSpPr>
            <p:cNvPr id="25576" name="object 25576"/>
            <p:cNvSpPr/>
            <p:nvPr/>
          </p:nvSpPr>
          <p:spPr>
            <a:xfrm>
              <a:off x="9712325" y="31543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77" name="object 25577"/>
            <p:cNvSpPr/>
            <p:nvPr/>
          </p:nvSpPr>
          <p:spPr>
            <a:xfrm>
              <a:off x="9713259" y="3155226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578" name="object 25578"/>
          <p:cNvGrpSpPr/>
          <p:nvPr/>
        </p:nvGrpSpPr>
        <p:grpSpPr>
          <a:xfrm>
            <a:off x="9712328" y="3277154"/>
            <a:ext cx="3175" cy="1905"/>
            <a:chOff x="9712328" y="3277154"/>
            <a:chExt cx="3175" cy="1905"/>
          </a:xfrm>
        </p:grpSpPr>
        <p:sp>
          <p:nvSpPr>
            <p:cNvPr id="25579" name="object 25579"/>
            <p:cNvSpPr/>
            <p:nvPr/>
          </p:nvSpPr>
          <p:spPr>
            <a:xfrm>
              <a:off x="9713259" y="327808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861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80" name="object 25580"/>
            <p:cNvSpPr/>
            <p:nvPr/>
          </p:nvSpPr>
          <p:spPr>
            <a:xfrm>
              <a:off x="9712325" y="32771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581" name="object 25581"/>
          <p:cNvGrpSpPr/>
          <p:nvPr/>
        </p:nvGrpSpPr>
        <p:grpSpPr>
          <a:xfrm>
            <a:off x="9714189" y="3147780"/>
            <a:ext cx="144780" cy="11430"/>
            <a:chOff x="9714189" y="3147780"/>
            <a:chExt cx="144780" cy="11430"/>
          </a:xfrm>
        </p:grpSpPr>
        <p:sp>
          <p:nvSpPr>
            <p:cNvPr id="25582" name="object 25582"/>
            <p:cNvSpPr/>
            <p:nvPr/>
          </p:nvSpPr>
          <p:spPr>
            <a:xfrm>
              <a:off x="9808194" y="3148711"/>
              <a:ext cx="49530" cy="9525"/>
            </a:xfrm>
            <a:custGeom>
              <a:avLst/>
              <a:gdLst/>
              <a:ahLst/>
              <a:cxnLst/>
              <a:rect l="l" t="t" r="r" b="b"/>
              <a:pathLst>
                <a:path w="49529" h="9525">
                  <a:moveTo>
                    <a:pt x="47468" y="6515"/>
                  </a:moveTo>
                  <a:lnTo>
                    <a:pt x="49329" y="5584"/>
                  </a:lnTo>
                </a:path>
                <a:path w="49529" h="9525">
                  <a:moveTo>
                    <a:pt x="49329" y="5584"/>
                  </a:moveTo>
                  <a:lnTo>
                    <a:pt x="49329" y="4653"/>
                  </a:lnTo>
                </a:path>
                <a:path w="49529" h="9525">
                  <a:moveTo>
                    <a:pt x="49329" y="4653"/>
                  </a:moveTo>
                  <a:lnTo>
                    <a:pt x="48398" y="2792"/>
                  </a:lnTo>
                </a:path>
                <a:path w="49529" h="9525">
                  <a:moveTo>
                    <a:pt x="48398" y="2792"/>
                  </a:moveTo>
                  <a:lnTo>
                    <a:pt x="47468" y="2792"/>
                  </a:lnTo>
                </a:path>
                <a:path w="49529" h="9525">
                  <a:moveTo>
                    <a:pt x="12099" y="0"/>
                  </a:moveTo>
                  <a:lnTo>
                    <a:pt x="7445" y="0"/>
                  </a:lnTo>
                </a:path>
                <a:path w="49529" h="9525">
                  <a:moveTo>
                    <a:pt x="7445" y="0"/>
                  </a:moveTo>
                  <a:lnTo>
                    <a:pt x="1861" y="0"/>
                  </a:lnTo>
                </a:path>
                <a:path w="49529" h="9525">
                  <a:moveTo>
                    <a:pt x="1861" y="0"/>
                  </a:moveTo>
                  <a:lnTo>
                    <a:pt x="0" y="0"/>
                  </a:lnTo>
                </a:path>
                <a:path w="49529" h="9525">
                  <a:moveTo>
                    <a:pt x="0" y="9307"/>
                  </a:moveTo>
                  <a:lnTo>
                    <a:pt x="6515" y="9307"/>
                  </a:lnTo>
                </a:path>
                <a:path w="49529" h="9525">
                  <a:moveTo>
                    <a:pt x="6515" y="9307"/>
                  </a:moveTo>
                  <a:lnTo>
                    <a:pt x="12099" y="93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83" name="object 25583"/>
            <p:cNvSpPr/>
            <p:nvPr/>
          </p:nvSpPr>
          <p:spPr>
            <a:xfrm>
              <a:off x="9819363" y="31570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84" name="object 25584"/>
            <p:cNvSpPr/>
            <p:nvPr/>
          </p:nvSpPr>
          <p:spPr>
            <a:xfrm>
              <a:off x="9716051" y="3148711"/>
              <a:ext cx="92710" cy="9525"/>
            </a:xfrm>
            <a:custGeom>
              <a:avLst/>
              <a:gdLst/>
              <a:ahLst/>
              <a:cxnLst/>
              <a:rect l="l" t="t" r="r" b="b"/>
              <a:pathLst>
                <a:path w="92709" h="9525">
                  <a:moveTo>
                    <a:pt x="92143" y="0"/>
                  </a:moveTo>
                  <a:lnTo>
                    <a:pt x="12099" y="0"/>
                  </a:lnTo>
                </a:path>
                <a:path w="92709" h="9525">
                  <a:moveTo>
                    <a:pt x="12099" y="9307"/>
                  </a:moveTo>
                  <a:lnTo>
                    <a:pt x="92143" y="9307"/>
                  </a:lnTo>
                </a:path>
                <a:path w="92709" h="9525">
                  <a:moveTo>
                    <a:pt x="12099" y="0"/>
                  </a:moveTo>
                  <a:lnTo>
                    <a:pt x="5584" y="0"/>
                  </a:lnTo>
                </a:path>
                <a:path w="92709" h="9525">
                  <a:moveTo>
                    <a:pt x="5584" y="0"/>
                  </a:moveTo>
                  <a:lnTo>
                    <a:pt x="930" y="0"/>
                  </a:lnTo>
                </a:path>
                <a:path w="92709" h="9525">
                  <a:moveTo>
                    <a:pt x="930" y="0"/>
                  </a:moveTo>
                  <a:lnTo>
                    <a:pt x="0" y="0"/>
                  </a:lnTo>
                </a:path>
                <a:path w="92709" h="9525">
                  <a:moveTo>
                    <a:pt x="0" y="9307"/>
                  </a:moveTo>
                  <a:lnTo>
                    <a:pt x="3722" y="9307"/>
                  </a:lnTo>
                </a:path>
                <a:path w="92709" h="9525">
                  <a:moveTo>
                    <a:pt x="3722" y="9307"/>
                  </a:moveTo>
                  <a:lnTo>
                    <a:pt x="10238" y="9307"/>
                  </a:lnTo>
                </a:path>
                <a:path w="92709" h="9525">
                  <a:moveTo>
                    <a:pt x="10238" y="9307"/>
                  </a:moveTo>
                  <a:lnTo>
                    <a:pt x="12099" y="93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85" name="object 25585"/>
            <p:cNvSpPr/>
            <p:nvPr/>
          </p:nvSpPr>
          <p:spPr>
            <a:xfrm>
              <a:off x="9819360" y="31477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86" name="object 25586"/>
            <p:cNvSpPr/>
            <p:nvPr/>
          </p:nvSpPr>
          <p:spPr>
            <a:xfrm>
              <a:off x="9820294" y="314871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87" name="object 25587"/>
            <p:cNvSpPr/>
            <p:nvPr/>
          </p:nvSpPr>
          <p:spPr>
            <a:xfrm>
              <a:off x="9820294" y="31477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88" name="object 25588"/>
            <p:cNvSpPr/>
            <p:nvPr/>
          </p:nvSpPr>
          <p:spPr>
            <a:xfrm>
              <a:off x="9821225" y="31487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89" name="object 25589"/>
            <p:cNvSpPr/>
            <p:nvPr/>
          </p:nvSpPr>
          <p:spPr>
            <a:xfrm>
              <a:off x="9820294" y="31487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90" name="object 25590"/>
            <p:cNvSpPr/>
            <p:nvPr/>
          </p:nvSpPr>
          <p:spPr>
            <a:xfrm>
              <a:off x="9821225" y="314964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3722"/>
                  </a:lnTo>
                </a:path>
                <a:path h="7619">
                  <a:moveTo>
                    <a:pt x="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91" name="object 25591"/>
            <p:cNvSpPr/>
            <p:nvPr/>
          </p:nvSpPr>
          <p:spPr>
            <a:xfrm>
              <a:off x="9820287" y="31561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92" name="object 25592"/>
            <p:cNvSpPr/>
            <p:nvPr/>
          </p:nvSpPr>
          <p:spPr>
            <a:xfrm>
              <a:off x="9820294" y="315708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0"/>
                  </a:moveTo>
                  <a:lnTo>
                    <a:pt x="930" y="930"/>
                  </a:lnTo>
                </a:path>
                <a:path w="1270" h="1269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93" name="object 25593"/>
            <p:cNvSpPr/>
            <p:nvPr/>
          </p:nvSpPr>
          <p:spPr>
            <a:xfrm>
              <a:off x="9715119" y="3157096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06679" h="1905">
                  <a:moveTo>
                    <a:pt x="106095" y="927"/>
                  </a:moveTo>
                  <a:lnTo>
                    <a:pt x="105829" y="266"/>
                  </a:lnTo>
                  <a:lnTo>
                    <a:pt x="105168" y="0"/>
                  </a:lnTo>
                  <a:lnTo>
                    <a:pt x="104508" y="266"/>
                  </a:lnTo>
                  <a:lnTo>
                    <a:pt x="104241" y="927"/>
                  </a:lnTo>
                  <a:lnTo>
                    <a:pt x="104508" y="1587"/>
                  </a:lnTo>
                  <a:lnTo>
                    <a:pt x="105168" y="1854"/>
                  </a:lnTo>
                  <a:lnTo>
                    <a:pt x="105829" y="1587"/>
                  </a:lnTo>
                  <a:lnTo>
                    <a:pt x="10609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94" name="object 25594"/>
            <p:cNvSpPr/>
            <p:nvPr/>
          </p:nvSpPr>
          <p:spPr>
            <a:xfrm>
              <a:off x="9715120" y="315708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95" name="object 25595"/>
            <p:cNvSpPr/>
            <p:nvPr/>
          </p:nvSpPr>
          <p:spPr>
            <a:xfrm>
              <a:off x="9714179" y="31561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96" name="object 25596"/>
            <p:cNvSpPr/>
            <p:nvPr/>
          </p:nvSpPr>
          <p:spPr>
            <a:xfrm>
              <a:off x="9715120" y="314964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7445"/>
                  </a:moveTo>
                  <a:lnTo>
                    <a:pt x="0" y="3722"/>
                  </a:lnTo>
                </a:path>
                <a:path h="7619">
                  <a:moveTo>
                    <a:pt x="0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97" name="object 25597"/>
            <p:cNvSpPr/>
            <p:nvPr/>
          </p:nvSpPr>
          <p:spPr>
            <a:xfrm>
              <a:off x="9714189" y="31487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98" name="object 25598"/>
            <p:cNvSpPr/>
            <p:nvPr/>
          </p:nvSpPr>
          <p:spPr>
            <a:xfrm>
              <a:off x="9715120" y="314871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99" name="object 25599"/>
            <p:cNvSpPr/>
            <p:nvPr/>
          </p:nvSpPr>
          <p:spPr>
            <a:xfrm>
              <a:off x="9715119" y="31477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600" name="object 25600"/>
          <p:cNvGrpSpPr/>
          <p:nvPr/>
        </p:nvGrpSpPr>
        <p:grpSpPr>
          <a:xfrm>
            <a:off x="9714189" y="3529386"/>
            <a:ext cx="144780" cy="10795"/>
            <a:chOff x="9714189" y="3529386"/>
            <a:chExt cx="144780" cy="10795"/>
          </a:xfrm>
        </p:grpSpPr>
        <p:sp>
          <p:nvSpPr>
            <p:cNvPr id="25601" name="object 25601"/>
            <p:cNvSpPr/>
            <p:nvPr/>
          </p:nvSpPr>
          <p:spPr>
            <a:xfrm>
              <a:off x="9808194" y="3532178"/>
              <a:ext cx="49530" cy="6985"/>
            </a:xfrm>
            <a:custGeom>
              <a:avLst/>
              <a:gdLst/>
              <a:ahLst/>
              <a:cxnLst/>
              <a:rect l="l" t="t" r="r" b="b"/>
              <a:pathLst>
                <a:path w="49529" h="6985">
                  <a:moveTo>
                    <a:pt x="49329" y="1861"/>
                  </a:moveTo>
                  <a:lnTo>
                    <a:pt x="48398" y="930"/>
                  </a:lnTo>
                </a:path>
                <a:path w="49529" h="6985">
                  <a:moveTo>
                    <a:pt x="48398" y="930"/>
                  </a:moveTo>
                  <a:lnTo>
                    <a:pt x="47468" y="0"/>
                  </a:lnTo>
                </a:path>
                <a:path w="49529" h="6985">
                  <a:moveTo>
                    <a:pt x="47468" y="4653"/>
                  </a:moveTo>
                  <a:lnTo>
                    <a:pt x="49329" y="3722"/>
                  </a:lnTo>
                </a:path>
                <a:path w="49529" h="6985">
                  <a:moveTo>
                    <a:pt x="49329" y="3722"/>
                  </a:moveTo>
                  <a:lnTo>
                    <a:pt x="49329" y="1861"/>
                  </a:lnTo>
                </a:path>
                <a:path w="49529" h="6985">
                  <a:moveTo>
                    <a:pt x="0" y="6515"/>
                  </a:moveTo>
                  <a:lnTo>
                    <a:pt x="6515" y="6515"/>
                  </a:lnTo>
                </a:path>
                <a:path w="49529" h="6985">
                  <a:moveTo>
                    <a:pt x="6515" y="6515"/>
                  </a:moveTo>
                  <a:lnTo>
                    <a:pt x="12099" y="651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02" name="object 25602"/>
            <p:cNvSpPr/>
            <p:nvPr/>
          </p:nvSpPr>
          <p:spPr>
            <a:xfrm>
              <a:off x="9819363" y="35377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03" name="object 25603"/>
            <p:cNvSpPr/>
            <p:nvPr/>
          </p:nvSpPr>
          <p:spPr>
            <a:xfrm>
              <a:off x="9716051" y="3530316"/>
              <a:ext cx="104775" cy="8890"/>
            </a:xfrm>
            <a:custGeom>
              <a:avLst/>
              <a:gdLst/>
              <a:ahLst/>
              <a:cxnLst/>
              <a:rect l="l" t="t" r="r" b="b"/>
              <a:pathLst>
                <a:path w="104775" h="8889">
                  <a:moveTo>
                    <a:pt x="104243" y="0"/>
                  </a:moveTo>
                  <a:lnTo>
                    <a:pt x="99589" y="0"/>
                  </a:lnTo>
                </a:path>
                <a:path w="104775" h="8889">
                  <a:moveTo>
                    <a:pt x="99589" y="0"/>
                  </a:moveTo>
                  <a:lnTo>
                    <a:pt x="94005" y="0"/>
                  </a:lnTo>
                </a:path>
                <a:path w="104775" h="8889">
                  <a:moveTo>
                    <a:pt x="94005" y="0"/>
                  </a:moveTo>
                  <a:lnTo>
                    <a:pt x="92143" y="0"/>
                  </a:lnTo>
                </a:path>
                <a:path w="104775" h="8889">
                  <a:moveTo>
                    <a:pt x="12099" y="8376"/>
                  </a:moveTo>
                  <a:lnTo>
                    <a:pt x="92143" y="8376"/>
                  </a:lnTo>
                </a:path>
                <a:path w="104775" h="8889">
                  <a:moveTo>
                    <a:pt x="92143" y="0"/>
                  </a:moveTo>
                  <a:lnTo>
                    <a:pt x="12099" y="0"/>
                  </a:lnTo>
                </a:path>
                <a:path w="104775" h="8889">
                  <a:moveTo>
                    <a:pt x="0" y="8376"/>
                  </a:moveTo>
                  <a:lnTo>
                    <a:pt x="3722" y="8376"/>
                  </a:lnTo>
                </a:path>
                <a:path w="104775" h="8889">
                  <a:moveTo>
                    <a:pt x="3722" y="8376"/>
                  </a:moveTo>
                  <a:lnTo>
                    <a:pt x="10238" y="8376"/>
                  </a:lnTo>
                </a:path>
                <a:path w="104775" h="8889">
                  <a:moveTo>
                    <a:pt x="10238" y="8376"/>
                  </a:moveTo>
                  <a:lnTo>
                    <a:pt x="12099" y="8376"/>
                  </a:lnTo>
                </a:path>
                <a:path w="104775" h="8889">
                  <a:moveTo>
                    <a:pt x="12099" y="0"/>
                  </a:moveTo>
                  <a:lnTo>
                    <a:pt x="5584" y="0"/>
                  </a:lnTo>
                </a:path>
                <a:path w="104775" h="8889">
                  <a:moveTo>
                    <a:pt x="5584" y="0"/>
                  </a:moveTo>
                  <a:lnTo>
                    <a:pt x="930" y="0"/>
                  </a:lnTo>
                </a:path>
                <a:path w="104775" h="888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04" name="object 25604"/>
            <p:cNvSpPr/>
            <p:nvPr/>
          </p:nvSpPr>
          <p:spPr>
            <a:xfrm>
              <a:off x="9819360" y="35293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05" name="object 25605"/>
            <p:cNvSpPr/>
            <p:nvPr/>
          </p:nvSpPr>
          <p:spPr>
            <a:xfrm>
              <a:off x="9820294" y="35303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06" name="object 25606"/>
            <p:cNvSpPr/>
            <p:nvPr/>
          </p:nvSpPr>
          <p:spPr>
            <a:xfrm>
              <a:off x="9820287" y="35293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07" name="object 25607"/>
            <p:cNvSpPr/>
            <p:nvPr/>
          </p:nvSpPr>
          <p:spPr>
            <a:xfrm>
              <a:off x="9821225" y="3530316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3722"/>
                  </a:lnTo>
                </a:path>
                <a:path h="8889">
                  <a:moveTo>
                    <a:pt x="0" y="3722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08" name="object 25608"/>
            <p:cNvSpPr/>
            <p:nvPr/>
          </p:nvSpPr>
          <p:spPr>
            <a:xfrm>
              <a:off x="9820287" y="35377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09" name="object 25609"/>
            <p:cNvSpPr/>
            <p:nvPr/>
          </p:nvSpPr>
          <p:spPr>
            <a:xfrm>
              <a:off x="9820294" y="35386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0" name="object 25610"/>
            <p:cNvSpPr/>
            <p:nvPr/>
          </p:nvSpPr>
          <p:spPr>
            <a:xfrm>
              <a:off x="9715119" y="3537766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06679" h="1904">
                  <a:moveTo>
                    <a:pt x="106095" y="927"/>
                  </a:moveTo>
                  <a:lnTo>
                    <a:pt x="105829" y="279"/>
                  </a:lnTo>
                  <a:lnTo>
                    <a:pt x="105168" y="0"/>
                  </a:lnTo>
                  <a:lnTo>
                    <a:pt x="104508" y="279"/>
                  </a:lnTo>
                  <a:lnTo>
                    <a:pt x="104241" y="927"/>
                  </a:lnTo>
                  <a:lnTo>
                    <a:pt x="104508" y="1587"/>
                  </a:lnTo>
                  <a:lnTo>
                    <a:pt x="105168" y="1866"/>
                  </a:lnTo>
                  <a:lnTo>
                    <a:pt x="105829" y="1587"/>
                  </a:lnTo>
                  <a:lnTo>
                    <a:pt x="10609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1" name="object 25611"/>
            <p:cNvSpPr/>
            <p:nvPr/>
          </p:nvSpPr>
          <p:spPr>
            <a:xfrm>
              <a:off x="9715120" y="35386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2" name="object 25612"/>
            <p:cNvSpPr/>
            <p:nvPr/>
          </p:nvSpPr>
          <p:spPr>
            <a:xfrm>
              <a:off x="9714179" y="35377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3" name="object 25613"/>
            <p:cNvSpPr/>
            <p:nvPr/>
          </p:nvSpPr>
          <p:spPr>
            <a:xfrm>
              <a:off x="9715120" y="3530316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76"/>
                  </a:moveTo>
                  <a:lnTo>
                    <a:pt x="0" y="3722"/>
                  </a:lnTo>
                </a:path>
                <a:path h="8889">
                  <a:moveTo>
                    <a:pt x="0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4" name="object 25614"/>
            <p:cNvSpPr/>
            <p:nvPr/>
          </p:nvSpPr>
          <p:spPr>
            <a:xfrm>
              <a:off x="9714179" y="35293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5" name="object 25615"/>
            <p:cNvSpPr/>
            <p:nvPr/>
          </p:nvSpPr>
          <p:spPr>
            <a:xfrm>
              <a:off x="9715120" y="35303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6" name="object 25616"/>
            <p:cNvSpPr/>
            <p:nvPr/>
          </p:nvSpPr>
          <p:spPr>
            <a:xfrm>
              <a:off x="9715119" y="35293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7" name="object 25617"/>
            <p:cNvSpPr/>
            <p:nvPr/>
          </p:nvSpPr>
          <p:spPr>
            <a:xfrm>
              <a:off x="9817502" y="3532178"/>
              <a:ext cx="40640" cy="5080"/>
            </a:xfrm>
            <a:custGeom>
              <a:avLst/>
              <a:gdLst/>
              <a:ahLst/>
              <a:cxnLst/>
              <a:rect l="l" t="t" r="r" b="b"/>
              <a:pathLst>
                <a:path w="40640" h="5079">
                  <a:moveTo>
                    <a:pt x="38160" y="0"/>
                  </a:moveTo>
                  <a:lnTo>
                    <a:pt x="3722" y="0"/>
                  </a:lnTo>
                </a:path>
                <a:path w="40640" h="5079">
                  <a:moveTo>
                    <a:pt x="1861" y="0"/>
                  </a:moveTo>
                  <a:lnTo>
                    <a:pt x="930" y="0"/>
                  </a:lnTo>
                </a:path>
                <a:path w="40640" h="5079">
                  <a:moveTo>
                    <a:pt x="930" y="4653"/>
                  </a:moveTo>
                  <a:lnTo>
                    <a:pt x="2792" y="4653"/>
                  </a:lnTo>
                </a:path>
                <a:path w="40640" h="5079">
                  <a:moveTo>
                    <a:pt x="3722" y="4653"/>
                  </a:moveTo>
                  <a:lnTo>
                    <a:pt x="38160" y="4653"/>
                  </a:lnTo>
                </a:path>
                <a:path w="40640" h="5079">
                  <a:moveTo>
                    <a:pt x="930" y="0"/>
                  </a:moveTo>
                  <a:lnTo>
                    <a:pt x="0" y="0"/>
                  </a:lnTo>
                </a:path>
                <a:path w="40640" h="5079">
                  <a:moveTo>
                    <a:pt x="0" y="4653"/>
                  </a:moveTo>
                  <a:lnTo>
                    <a:pt x="930" y="4653"/>
                  </a:lnTo>
                </a:path>
                <a:path w="40640" h="5079">
                  <a:moveTo>
                    <a:pt x="40022" y="1861"/>
                  </a:moveTo>
                  <a:lnTo>
                    <a:pt x="40022" y="2792"/>
                  </a:lnTo>
                </a:path>
                <a:path w="40640" h="5079">
                  <a:moveTo>
                    <a:pt x="40022" y="2792"/>
                  </a:moveTo>
                  <a:lnTo>
                    <a:pt x="40022" y="3722"/>
                  </a:lnTo>
                </a:path>
                <a:path w="40640" h="5079">
                  <a:moveTo>
                    <a:pt x="40022" y="3722"/>
                  </a:moveTo>
                  <a:lnTo>
                    <a:pt x="39091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8" name="object 25618"/>
            <p:cNvSpPr/>
            <p:nvPr/>
          </p:nvSpPr>
          <p:spPr>
            <a:xfrm>
              <a:off x="9855662" y="35349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19" name="object 25619"/>
            <p:cNvSpPr/>
            <p:nvPr/>
          </p:nvSpPr>
          <p:spPr>
            <a:xfrm>
              <a:off x="9855662" y="3532178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930" y="3722"/>
                  </a:moveTo>
                  <a:lnTo>
                    <a:pt x="930" y="4653"/>
                  </a:lnTo>
                </a:path>
                <a:path w="1270" h="5079">
                  <a:moveTo>
                    <a:pt x="930" y="4653"/>
                  </a:moveTo>
                  <a:lnTo>
                    <a:pt x="0" y="4653"/>
                  </a:lnTo>
                </a:path>
                <a:path w="1270" h="5079">
                  <a:moveTo>
                    <a:pt x="0" y="0"/>
                  </a:moveTo>
                  <a:lnTo>
                    <a:pt x="930" y="0"/>
                  </a:lnTo>
                </a:path>
                <a:path w="1270" h="5079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20" name="object 25620"/>
            <p:cNvSpPr/>
            <p:nvPr/>
          </p:nvSpPr>
          <p:spPr>
            <a:xfrm>
              <a:off x="9855662" y="35321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21" name="object 25621"/>
            <p:cNvSpPr/>
            <p:nvPr/>
          </p:nvSpPr>
          <p:spPr>
            <a:xfrm>
              <a:off x="9856593" y="353310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22" name="object 25622"/>
            <p:cNvSpPr/>
            <p:nvPr/>
          </p:nvSpPr>
          <p:spPr>
            <a:xfrm>
              <a:off x="9856593" y="35331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623" name="object 25623"/>
          <p:cNvSpPr/>
          <p:nvPr/>
        </p:nvSpPr>
        <p:spPr>
          <a:xfrm>
            <a:off x="9834256" y="340838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24" name="object 25624"/>
          <p:cNvSpPr/>
          <p:nvPr/>
        </p:nvSpPr>
        <p:spPr>
          <a:xfrm>
            <a:off x="9834256" y="3532178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0"/>
                </a:moveTo>
                <a:lnTo>
                  <a:pt x="0" y="930"/>
                </a:lnTo>
              </a:path>
              <a:path w="1904" h="1270">
                <a:moveTo>
                  <a:pt x="1861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25" name="object 25625"/>
          <p:cNvSpPr/>
          <p:nvPr/>
        </p:nvSpPr>
        <p:spPr>
          <a:xfrm>
            <a:off x="9836117" y="340838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26" name="object 25626"/>
          <p:cNvSpPr/>
          <p:nvPr/>
        </p:nvSpPr>
        <p:spPr>
          <a:xfrm>
            <a:off x="9713259" y="3409319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0"/>
                </a:moveTo>
                <a:lnTo>
                  <a:pt x="0" y="1228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27" name="object 25627"/>
          <p:cNvSpPr/>
          <p:nvPr/>
        </p:nvSpPr>
        <p:spPr>
          <a:xfrm>
            <a:off x="9820295" y="3411181"/>
            <a:ext cx="0" cy="119380"/>
          </a:xfrm>
          <a:custGeom>
            <a:avLst/>
            <a:gdLst/>
            <a:ahLst/>
            <a:cxnLst/>
            <a:rect l="l" t="t" r="r" b="b"/>
            <a:pathLst>
              <a:path h="119379">
                <a:moveTo>
                  <a:pt x="0" y="11913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628" name="object 25628"/>
          <p:cNvGrpSpPr/>
          <p:nvPr/>
        </p:nvGrpSpPr>
        <p:grpSpPr>
          <a:xfrm>
            <a:off x="9712328" y="3408389"/>
            <a:ext cx="3175" cy="1905"/>
            <a:chOff x="9712328" y="3408389"/>
            <a:chExt cx="3175" cy="1905"/>
          </a:xfrm>
        </p:grpSpPr>
        <p:sp>
          <p:nvSpPr>
            <p:cNvPr id="25629" name="object 25629"/>
            <p:cNvSpPr/>
            <p:nvPr/>
          </p:nvSpPr>
          <p:spPr>
            <a:xfrm>
              <a:off x="9712325" y="34083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30" name="object 25630"/>
            <p:cNvSpPr/>
            <p:nvPr/>
          </p:nvSpPr>
          <p:spPr>
            <a:xfrm>
              <a:off x="9713259" y="3409319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631" name="object 25631"/>
          <p:cNvGrpSpPr/>
          <p:nvPr/>
        </p:nvGrpSpPr>
        <p:grpSpPr>
          <a:xfrm>
            <a:off x="9712328" y="3531247"/>
            <a:ext cx="3175" cy="1905"/>
            <a:chOff x="9712328" y="3531247"/>
            <a:chExt cx="3175" cy="1905"/>
          </a:xfrm>
        </p:grpSpPr>
        <p:sp>
          <p:nvSpPr>
            <p:cNvPr id="25632" name="object 25632"/>
            <p:cNvSpPr/>
            <p:nvPr/>
          </p:nvSpPr>
          <p:spPr>
            <a:xfrm>
              <a:off x="9713259" y="3532178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1861" y="0"/>
                  </a:moveTo>
                  <a:lnTo>
                    <a:pt x="930" y="0"/>
                  </a:lnTo>
                </a:path>
                <a:path w="1904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33" name="object 25633"/>
            <p:cNvSpPr/>
            <p:nvPr/>
          </p:nvSpPr>
          <p:spPr>
            <a:xfrm>
              <a:off x="9712325" y="35312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634" name="object 25634"/>
          <p:cNvGrpSpPr/>
          <p:nvPr/>
        </p:nvGrpSpPr>
        <p:grpSpPr>
          <a:xfrm>
            <a:off x="9714189" y="3275292"/>
            <a:ext cx="144780" cy="10795"/>
            <a:chOff x="9714189" y="3275292"/>
            <a:chExt cx="144780" cy="10795"/>
          </a:xfrm>
        </p:grpSpPr>
        <p:sp>
          <p:nvSpPr>
            <p:cNvPr id="25635" name="object 25635"/>
            <p:cNvSpPr/>
            <p:nvPr/>
          </p:nvSpPr>
          <p:spPr>
            <a:xfrm>
              <a:off x="9808194" y="3276223"/>
              <a:ext cx="49530" cy="8890"/>
            </a:xfrm>
            <a:custGeom>
              <a:avLst/>
              <a:gdLst/>
              <a:ahLst/>
              <a:cxnLst/>
              <a:rect l="l" t="t" r="r" b="b"/>
              <a:pathLst>
                <a:path w="49529" h="8889">
                  <a:moveTo>
                    <a:pt x="47468" y="5584"/>
                  </a:moveTo>
                  <a:lnTo>
                    <a:pt x="49329" y="5584"/>
                  </a:lnTo>
                </a:path>
                <a:path w="49529" h="8889">
                  <a:moveTo>
                    <a:pt x="49329" y="5584"/>
                  </a:moveTo>
                  <a:lnTo>
                    <a:pt x="49329" y="3722"/>
                  </a:lnTo>
                </a:path>
                <a:path w="49529" h="8889">
                  <a:moveTo>
                    <a:pt x="49329" y="3722"/>
                  </a:moveTo>
                  <a:lnTo>
                    <a:pt x="48398" y="2792"/>
                  </a:lnTo>
                </a:path>
                <a:path w="49529" h="8889">
                  <a:moveTo>
                    <a:pt x="48398" y="2792"/>
                  </a:moveTo>
                  <a:lnTo>
                    <a:pt x="47468" y="1861"/>
                  </a:lnTo>
                </a:path>
                <a:path w="49529" h="8889">
                  <a:moveTo>
                    <a:pt x="12099" y="0"/>
                  </a:moveTo>
                  <a:lnTo>
                    <a:pt x="7445" y="0"/>
                  </a:lnTo>
                </a:path>
                <a:path w="49529" h="8889">
                  <a:moveTo>
                    <a:pt x="7445" y="0"/>
                  </a:moveTo>
                  <a:lnTo>
                    <a:pt x="1861" y="0"/>
                  </a:lnTo>
                </a:path>
                <a:path w="49529" h="8889">
                  <a:moveTo>
                    <a:pt x="1861" y="0"/>
                  </a:moveTo>
                  <a:lnTo>
                    <a:pt x="0" y="0"/>
                  </a:lnTo>
                </a:path>
                <a:path w="49529" h="8889">
                  <a:moveTo>
                    <a:pt x="0" y="8376"/>
                  </a:moveTo>
                  <a:lnTo>
                    <a:pt x="6515" y="8376"/>
                  </a:lnTo>
                </a:path>
                <a:path w="49529" h="8889">
                  <a:moveTo>
                    <a:pt x="6515" y="8376"/>
                  </a:moveTo>
                  <a:lnTo>
                    <a:pt x="12099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36" name="object 25636"/>
            <p:cNvSpPr/>
            <p:nvPr/>
          </p:nvSpPr>
          <p:spPr>
            <a:xfrm>
              <a:off x="9819363" y="32836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37" name="object 25637"/>
            <p:cNvSpPr/>
            <p:nvPr/>
          </p:nvSpPr>
          <p:spPr>
            <a:xfrm>
              <a:off x="9716051" y="3276223"/>
              <a:ext cx="92710" cy="8890"/>
            </a:xfrm>
            <a:custGeom>
              <a:avLst/>
              <a:gdLst/>
              <a:ahLst/>
              <a:cxnLst/>
              <a:rect l="l" t="t" r="r" b="b"/>
              <a:pathLst>
                <a:path w="92709" h="8889">
                  <a:moveTo>
                    <a:pt x="92143" y="0"/>
                  </a:moveTo>
                  <a:lnTo>
                    <a:pt x="12099" y="0"/>
                  </a:lnTo>
                </a:path>
                <a:path w="92709" h="8889">
                  <a:moveTo>
                    <a:pt x="12099" y="8376"/>
                  </a:moveTo>
                  <a:lnTo>
                    <a:pt x="92143" y="8376"/>
                  </a:lnTo>
                </a:path>
                <a:path w="92709" h="8889">
                  <a:moveTo>
                    <a:pt x="12099" y="0"/>
                  </a:moveTo>
                  <a:lnTo>
                    <a:pt x="5584" y="0"/>
                  </a:lnTo>
                </a:path>
                <a:path w="92709" h="8889">
                  <a:moveTo>
                    <a:pt x="5584" y="0"/>
                  </a:moveTo>
                  <a:lnTo>
                    <a:pt x="930" y="0"/>
                  </a:lnTo>
                </a:path>
                <a:path w="92709" h="8889">
                  <a:moveTo>
                    <a:pt x="930" y="0"/>
                  </a:moveTo>
                  <a:lnTo>
                    <a:pt x="0" y="0"/>
                  </a:lnTo>
                </a:path>
                <a:path w="92709" h="8889">
                  <a:moveTo>
                    <a:pt x="0" y="8376"/>
                  </a:moveTo>
                  <a:lnTo>
                    <a:pt x="3722" y="8376"/>
                  </a:lnTo>
                </a:path>
                <a:path w="92709" h="8889">
                  <a:moveTo>
                    <a:pt x="3722" y="8376"/>
                  </a:moveTo>
                  <a:lnTo>
                    <a:pt x="10238" y="8376"/>
                  </a:lnTo>
                </a:path>
                <a:path w="92709" h="8889">
                  <a:moveTo>
                    <a:pt x="10238" y="8376"/>
                  </a:moveTo>
                  <a:lnTo>
                    <a:pt x="12099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38" name="object 25638"/>
            <p:cNvSpPr/>
            <p:nvPr/>
          </p:nvSpPr>
          <p:spPr>
            <a:xfrm>
              <a:off x="9819360" y="32752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39" name="object 25639"/>
            <p:cNvSpPr/>
            <p:nvPr/>
          </p:nvSpPr>
          <p:spPr>
            <a:xfrm>
              <a:off x="9820294" y="32762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40" name="object 25640"/>
            <p:cNvSpPr/>
            <p:nvPr/>
          </p:nvSpPr>
          <p:spPr>
            <a:xfrm>
              <a:off x="9820287" y="32752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41" name="object 25641"/>
            <p:cNvSpPr/>
            <p:nvPr/>
          </p:nvSpPr>
          <p:spPr>
            <a:xfrm>
              <a:off x="9821225" y="3276223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3722"/>
                  </a:lnTo>
                </a:path>
                <a:path h="8889">
                  <a:moveTo>
                    <a:pt x="0" y="3722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42" name="object 25642"/>
            <p:cNvSpPr/>
            <p:nvPr/>
          </p:nvSpPr>
          <p:spPr>
            <a:xfrm>
              <a:off x="9820287" y="3283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43" name="object 25643"/>
            <p:cNvSpPr/>
            <p:nvPr/>
          </p:nvSpPr>
          <p:spPr>
            <a:xfrm>
              <a:off x="9820294" y="32846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44" name="object 25644"/>
            <p:cNvSpPr/>
            <p:nvPr/>
          </p:nvSpPr>
          <p:spPr>
            <a:xfrm>
              <a:off x="9715119" y="3283677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06679" h="1904">
                  <a:moveTo>
                    <a:pt x="106095" y="927"/>
                  </a:moveTo>
                  <a:lnTo>
                    <a:pt x="105829" y="266"/>
                  </a:lnTo>
                  <a:lnTo>
                    <a:pt x="105168" y="0"/>
                  </a:lnTo>
                  <a:lnTo>
                    <a:pt x="104508" y="266"/>
                  </a:lnTo>
                  <a:lnTo>
                    <a:pt x="104241" y="927"/>
                  </a:lnTo>
                  <a:lnTo>
                    <a:pt x="104508" y="1587"/>
                  </a:lnTo>
                  <a:lnTo>
                    <a:pt x="105168" y="1854"/>
                  </a:lnTo>
                  <a:lnTo>
                    <a:pt x="105829" y="1587"/>
                  </a:lnTo>
                  <a:lnTo>
                    <a:pt x="10609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45" name="object 25645"/>
            <p:cNvSpPr/>
            <p:nvPr/>
          </p:nvSpPr>
          <p:spPr>
            <a:xfrm>
              <a:off x="9715120" y="32846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46" name="object 25646"/>
            <p:cNvSpPr/>
            <p:nvPr/>
          </p:nvSpPr>
          <p:spPr>
            <a:xfrm>
              <a:off x="9714179" y="3283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47" name="object 25647"/>
            <p:cNvSpPr/>
            <p:nvPr/>
          </p:nvSpPr>
          <p:spPr>
            <a:xfrm>
              <a:off x="9715120" y="3276223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76"/>
                  </a:moveTo>
                  <a:lnTo>
                    <a:pt x="0" y="3722"/>
                  </a:lnTo>
                </a:path>
                <a:path h="8889">
                  <a:moveTo>
                    <a:pt x="0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48" name="object 25648"/>
            <p:cNvSpPr/>
            <p:nvPr/>
          </p:nvSpPr>
          <p:spPr>
            <a:xfrm>
              <a:off x="9714179" y="32752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49" name="object 25649"/>
            <p:cNvSpPr/>
            <p:nvPr/>
          </p:nvSpPr>
          <p:spPr>
            <a:xfrm>
              <a:off x="9715120" y="32762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50" name="object 25650"/>
            <p:cNvSpPr/>
            <p:nvPr/>
          </p:nvSpPr>
          <p:spPr>
            <a:xfrm>
              <a:off x="9715119" y="32752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51" name="object 25651"/>
            <p:cNvSpPr/>
            <p:nvPr/>
          </p:nvSpPr>
          <p:spPr>
            <a:xfrm>
              <a:off x="9817502" y="3278084"/>
              <a:ext cx="40640" cy="5080"/>
            </a:xfrm>
            <a:custGeom>
              <a:avLst/>
              <a:gdLst/>
              <a:ahLst/>
              <a:cxnLst/>
              <a:rect l="l" t="t" r="r" b="b"/>
              <a:pathLst>
                <a:path w="40640" h="5079">
                  <a:moveTo>
                    <a:pt x="930" y="4653"/>
                  </a:moveTo>
                  <a:lnTo>
                    <a:pt x="2792" y="4653"/>
                  </a:lnTo>
                </a:path>
                <a:path w="40640" h="5079">
                  <a:moveTo>
                    <a:pt x="3722" y="4653"/>
                  </a:moveTo>
                  <a:lnTo>
                    <a:pt x="38160" y="4653"/>
                  </a:lnTo>
                </a:path>
                <a:path w="40640" h="5079">
                  <a:moveTo>
                    <a:pt x="38160" y="0"/>
                  </a:moveTo>
                  <a:lnTo>
                    <a:pt x="3722" y="0"/>
                  </a:lnTo>
                </a:path>
                <a:path w="40640" h="5079">
                  <a:moveTo>
                    <a:pt x="1861" y="0"/>
                  </a:moveTo>
                  <a:lnTo>
                    <a:pt x="930" y="0"/>
                  </a:lnTo>
                </a:path>
                <a:path w="40640" h="5079">
                  <a:moveTo>
                    <a:pt x="0" y="4653"/>
                  </a:moveTo>
                  <a:lnTo>
                    <a:pt x="930" y="4653"/>
                  </a:lnTo>
                </a:path>
                <a:path w="40640" h="5079">
                  <a:moveTo>
                    <a:pt x="930" y="0"/>
                  </a:moveTo>
                  <a:lnTo>
                    <a:pt x="0" y="0"/>
                  </a:lnTo>
                </a:path>
                <a:path w="40640" h="5079">
                  <a:moveTo>
                    <a:pt x="40022" y="1861"/>
                  </a:moveTo>
                  <a:lnTo>
                    <a:pt x="40022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52" name="object 25652"/>
            <p:cNvSpPr/>
            <p:nvPr/>
          </p:nvSpPr>
          <p:spPr>
            <a:xfrm>
              <a:off x="9856593" y="32799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53" name="object 25653"/>
            <p:cNvSpPr/>
            <p:nvPr/>
          </p:nvSpPr>
          <p:spPr>
            <a:xfrm>
              <a:off x="9856593" y="328087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54" name="object 25654"/>
            <p:cNvSpPr/>
            <p:nvPr/>
          </p:nvSpPr>
          <p:spPr>
            <a:xfrm>
              <a:off x="9855657" y="32808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55" name="object 25655"/>
            <p:cNvSpPr/>
            <p:nvPr/>
          </p:nvSpPr>
          <p:spPr>
            <a:xfrm>
              <a:off x="9855662" y="3278084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930" y="3722"/>
                  </a:moveTo>
                  <a:lnTo>
                    <a:pt x="0" y="4653"/>
                  </a:lnTo>
                </a:path>
                <a:path w="1270" h="5079">
                  <a:moveTo>
                    <a:pt x="0" y="0"/>
                  </a:moveTo>
                  <a:lnTo>
                    <a:pt x="930" y="0"/>
                  </a:lnTo>
                </a:path>
                <a:path w="1270" h="5079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56" name="object 25656"/>
            <p:cNvSpPr/>
            <p:nvPr/>
          </p:nvSpPr>
          <p:spPr>
            <a:xfrm>
              <a:off x="9855662" y="32780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57" name="object 25657"/>
            <p:cNvSpPr/>
            <p:nvPr/>
          </p:nvSpPr>
          <p:spPr>
            <a:xfrm>
              <a:off x="9856593" y="327901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58" name="object 25658"/>
            <p:cNvSpPr/>
            <p:nvPr/>
          </p:nvSpPr>
          <p:spPr>
            <a:xfrm>
              <a:off x="9856593" y="3279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659" name="object 25659"/>
          <p:cNvSpPr/>
          <p:nvPr/>
        </p:nvSpPr>
        <p:spPr>
          <a:xfrm>
            <a:off x="9836117" y="3405596"/>
            <a:ext cx="21590" cy="3810"/>
          </a:xfrm>
          <a:custGeom>
            <a:avLst/>
            <a:gdLst/>
            <a:ahLst/>
            <a:cxnLst/>
            <a:rect l="l" t="t" r="r" b="b"/>
            <a:pathLst>
              <a:path w="21590" h="3810">
                <a:moveTo>
                  <a:pt x="21407" y="1861"/>
                </a:moveTo>
                <a:lnTo>
                  <a:pt x="20476" y="0"/>
                </a:lnTo>
              </a:path>
              <a:path w="21590" h="3810">
                <a:moveTo>
                  <a:pt x="20476" y="0"/>
                </a:moveTo>
                <a:lnTo>
                  <a:pt x="19545" y="0"/>
                </a:lnTo>
              </a:path>
              <a:path w="21590" h="3810">
                <a:moveTo>
                  <a:pt x="19545" y="3722"/>
                </a:moveTo>
                <a:lnTo>
                  <a:pt x="21407" y="2792"/>
                </a:lnTo>
              </a:path>
              <a:path w="21590" h="3810">
                <a:moveTo>
                  <a:pt x="21407" y="2792"/>
                </a:moveTo>
                <a:lnTo>
                  <a:pt x="21407" y="1861"/>
                </a:lnTo>
              </a:path>
              <a:path w="21590" h="381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60" name="object 25660"/>
          <p:cNvSpPr/>
          <p:nvPr/>
        </p:nvSpPr>
        <p:spPr>
          <a:xfrm>
            <a:off x="9834256" y="3281807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861" y="930"/>
                </a:moveTo>
                <a:lnTo>
                  <a:pt x="1861" y="0"/>
                </a:lnTo>
              </a:path>
              <a:path w="1904"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661" name="object 25661"/>
          <p:cNvGrpSpPr/>
          <p:nvPr/>
        </p:nvGrpSpPr>
        <p:grpSpPr>
          <a:xfrm>
            <a:off x="9712328" y="3281807"/>
            <a:ext cx="146685" cy="131445"/>
            <a:chOff x="9712328" y="3281807"/>
            <a:chExt cx="146685" cy="131445"/>
          </a:xfrm>
        </p:grpSpPr>
        <p:sp>
          <p:nvSpPr>
            <p:cNvPr id="25662" name="object 25662"/>
            <p:cNvSpPr/>
            <p:nvPr/>
          </p:nvSpPr>
          <p:spPr>
            <a:xfrm>
              <a:off x="9808195" y="3405596"/>
              <a:ext cx="26670" cy="6985"/>
            </a:xfrm>
            <a:custGeom>
              <a:avLst/>
              <a:gdLst/>
              <a:ahLst/>
              <a:cxnLst/>
              <a:rect l="l" t="t" r="r" b="b"/>
              <a:pathLst>
                <a:path w="26670" h="6985">
                  <a:moveTo>
                    <a:pt x="26060" y="0"/>
                  </a:moveTo>
                  <a:lnTo>
                    <a:pt x="26060" y="930"/>
                  </a:lnTo>
                </a:path>
                <a:path w="26670" h="6985">
                  <a:moveTo>
                    <a:pt x="0" y="6515"/>
                  </a:moveTo>
                  <a:lnTo>
                    <a:pt x="6515" y="6515"/>
                  </a:lnTo>
                </a:path>
                <a:path w="26670" h="6985">
                  <a:moveTo>
                    <a:pt x="6515" y="6515"/>
                  </a:moveTo>
                  <a:lnTo>
                    <a:pt x="12099" y="651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63" name="object 25663"/>
            <p:cNvSpPr/>
            <p:nvPr/>
          </p:nvSpPr>
          <p:spPr>
            <a:xfrm>
              <a:off x="9819363" y="34111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64" name="object 25664"/>
            <p:cNvSpPr/>
            <p:nvPr/>
          </p:nvSpPr>
          <p:spPr>
            <a:xfrm>
              <a:off x="9716051" y="3402804"/>
              <a:ext cx="104775" cy="9525"/>
            </a:xfrm>
            <a:custGeom>
              <a:avLst/>
              <a:gdLst/>
              <a:ahLst/>
              <a:cxnLst/>
              <a:rect l="l" t="t" r="r" b="b"/>
              <a:pathLst>
                <a:path w="104775" h="9525">
                  <a:moveTo>
                    <a:pt x="104243" y="0"/>
                  </a:moveTo>
                  <a:lnTo>
                    <a:pt x="99589" y="0"/>
                  </a:lnTo>
                </a:path>
                <a:path w="104775" h="9525">
                  <a:moveTo>
                    <a:pt x="99589" y="0"/>
                  </a:moveTo>
                  <a:lnTo>
                    <a:pt x="94005" y="0"/>
                  </a:lnTo>
                </a:path>
                <a:path w="104775" h="9525">
                  <a:moveTo>
                    <a:pt x="94005" y="0"/>
                  </a:moveTo>
                  <a:lnTo>
                    <a:pt x="92143" y="0"/>
                  </a:lnTo>
                </a:path>
                <a:path w="104775" h="9525">
                  <a:moveTo>
                    <a:pt x="12099" y="9307"/>
                  </a:moveTo>
                  <a:lnTo>
                    <a:pt x="92143" y="9307"/>
                  </a:lnTo>
                </a:path>
                <a:path w="104775" h="9525">
                  <a:moveTo>
                    <a:pt x="92143" y="0"/>
                  </a:moveTo>
                  <a:lnTo>
                    <a:pt x="12099" y="0"/>
                  </a:lnTo>
                </a:path>
                <a:path w="104775" h="9525">
                  <a:moveTo>
                    <a:pt x="0" y="9307"/>
                  </a:moveTo>
                  <a:lnTo>
                    <a:pt x="3722" y="9307"/>
                  </a:lnTo>
                </a:path>
                <a:path w="104775" h="9525">
                  <a:moveTo>
                    <a:pt x="3722" y="9307"/>
                  </a:moveTo>
                  <a:lnTo>
                    <a:pt x="10238" y="9307"/>
                  </a:lnTo>
                </a:path>
                <a:path w="104775" h="9525">
                  <a:moveTo>
                    <a:pt x="10238" y="9307"/>
                  </a:moveTo>
                  <a:lnTo>
                    <a:pt x="12099" y="9307"/>
                  </a:lnTo>
                </a:path>
                <a:path w="104775" h="9525">
                  <a:moveTo>
                    <a:pt x="12099" y="0"/>
                  </a:moveTo>
                  <a:lnTo>
                    <a:pt x="5584" y="0"/>
                  </a:lnTo>
                </a:path>
                <a:path w="104775" h="9525">
                  <a:moveTo>
                    <a:pt x="5584" y="0"/>
                  </a:moveTo>
                  <a:lnTo>
                    <a:pt x="930" y="0"/>
                  </a:lnTo>
                </a:path>
                <a:path w="104775" h="9525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65" name="object 25665"/>
            <p:cNvSpPr/>
            <p:nvPr/>
          </p:nvSpPr>
          <p:spPr>
            <a:xfrm>
              <a:off x="9819361" y="3401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66" name="object 25666"/>
            <p:cNvSpPr/>
            <p:nvPr/>
          </p:nvSpPr>
          <p:spPr>
            <a:xfrm>
              <a:off x="9820294" y="340280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67" name="object 25667"/>
            <p:cNvSpPr/>
            <p:nvPr/>
          </p:nvSpPr>
          <p:spPr>
            <a:xfrm>
              <a:off x="9820288" y="3401876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190" y="1409"/>
                  </a:lnTo>
                  <a:lnTo>
                    <a:pt x="0" y="1866"/>
                  </a:lnTo>
                  <a:lnTo>
                    <a:pt x="279" y="2527"/>
                  </a:lnTo>
                  <a:lnTo>
                    <a:pt x="927" y="2794"/>
                  </a:lnTo>
                  <a:lnTo>
                    <a:pt x="1587" y="2527"/>
                  </a:lnTo>
                  <a:lnTo>
                    <a:pt x="1866" y="1866"/>
                  </a:lnTo>
                  <a:lnTo>
                    <a:pt x="1663" y="1409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68" name="object 25668"/>
            <p:cNvSpPr/>
            <p:nvPr/>
          </p:nvSpPr>
          <p:spPr>
            <a:xfrm>
              <a:off x="9821225" y="340373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3722"/>
                  </a:lnTo>
                </a:path>
                <a:path h="7620">
                  <a:moveTo>
                    <a:pt x="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69" name="object 25669"/>
            <p:cNvSpPr/>
            <p:nvPr/>
          </p:nvSpPr>
          <p:spPr>
            <a:xfrm>
              <a:off x="9820288" y="3410258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190" y="1397"/>
                  </a:lnTo>
                  <a:lnTo>
                    <a:pt x="0" y="1854"/>
                  </a:lnTo>
                  <a:lnTo>
                    <a:pt x="279" y="2514"/>
                  </a:lnTo>
                  <a:lnTo>
                    <a:pt x="927" y="2794"/>
                  </a:lnTo>
                  <a:lnTo>
                    <a:pt x="1587" y="2514"/>
                  </a:lnTo>
                  <a:lnTo>
                    <a:pt x="1866" y="1854"/>
                  </a:lnTo>
                  <a:lnTo>
                    <a:pt x="1663" y="139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70" name="object 25670"/>
            <p:cNvSpPr/>
            <p:nvPr/>
          </p:nvSpPr>
          <p:spPr>
            <a:xfrm>
              <a:off x="9820294" y="341211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71" name="object 25671"/>
            <p:cNvSpPr/>
            <p:nvPr/>
          </p:nvSpPr>
          <p:spPr>
            <a:xfrm>
              <a:off x="9715119" y="3411185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06679" h="1904">
                  <a:moveTo>
                    <a:pt x="106095" y="927"/>
                  </a:moveTo>
                  <a:lnTo>
                    <a:pt x="105829" y="279"/>
                  </a:lnTo>
                  <a:lnTo>
                    <a:pt x="105168" y="0"/>
                  </a:lnTo>
                  <a:lnTo>
                    <a:pt x="104508" y="279"/>
                  </a:lnTo>
                  <a:lnTo>
                    <a:pt x="104241" y="927"/>
                  </a:lnTo>
                  <a:lnTo>
                    <a:pt x="104508" y="1587"/>
                  </a:lnTo>
                  <a:lnTo>
                    <a:pt x="105168" y="1866"/>
                  </a:lnTo>
                  <a:lnTo>
                    <a:pt x="105829" y="1587"/>
                  </a:lnTo>
                  <a:lnTo>
                    <a:pt x="10609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72" name="object 25672"/>
            <p:cNvSpPr/>
            <p:nvPr/>
          </p:nvSpPr>
          <p:spPr>
            <a:xfrm>
              <a:off x="9715120" y="341211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73" name="object 25673"/>
            <p:cNvSpPr/>
            <p:nvPr/>
          </p:nvSpPr>
          <p:spPr>
            <a:xfrm>
              <a:off x="9714179" y="34102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74" name="object 25674"/>
            <p:cNvSpPr/>
            <p:nvPr/>
          </p:nvSpPr>
          <p:spPr>
            <a:xfrm>
              <a:off x="9715120" y="340373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445"/>
                  </a:moveTo>
                  <a:lnTo>
                    <a:pt x="0" y="3722"/>
                  </a:lnTo>
                </a:path>
                <a:path h="7620">
                  <a:moveTo>
                    <a:pt x="0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75" name="object 25675"/>
            <p:cNvSpPr/>
            <p:nvPr/>
          </p:nvSpPr>
          <p:spPr>
            <a:xfrm>
              <a:off x="9714179" y="34028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76" name="object 25676"/>
            <p:cNvSpPr/>
            <p:nvPr/>
          </p:nvSpPr>
          <p:spPr>
            <a:xfrm>
              <a:off x="9715120" y="340280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77" name="object 25677"/>
            <p:cNvSpPr/>
            <p:nvPr/>
          </p:nvSpPr>
          <p:spPr>
            <a:xfrm>
              <a:off x="9715119" y="3401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78" name="object 25678"/>
            <p:cNvSpPr/>
            <p:nvPr/>
          </p:nvSpPr>
          <p:spPr>
            <a:xfrm>
              <a:off x="9713259" y="3282738"/>
              <a:ext cx="107314" cy="123189"/>
            </a:xfrm>
            <a:custGeom>
              <a:avLst/>
              <a:gdLst/>
              <a:ahLst/>
              <a:cxnLst/>
              <a:rect l="l" t="t" r="r" b="b"/>
              <a:pathLst>
                <a:path w="107315" h="123189">
                  <a:moveTo>
                    <a:pt x="0" y="0"/>
                  </a:moveTo>
                  <a:lnTo>
                    <a:pt x="0" y="122858"/>
                  </a:lnTo>
                </a:path>
                <a:path w="107315" h="123189">
                  <a:moveTo>
                    <a:pt x="107035" y="120996"/>
                  </a:moveTo>
                  <a:lnTo>
                    <a:pt x="107035" y="1861"/>
                  </a:lnTo>
                </a:path>
                <a:path w="107315" h="123189">
                  <a:moveTo>
                    <a:pt x="1861" y="122858"/>
                  </a:moveTo>
                  <a:lnTo>
                    <a:pt x="930" y="122858"/>
                  </a:lnTo>
                </a:path>
                <a:path w="107315" h="123189">
                  <a:moveTo>
                    <a:pt x="930" y="122858"/>
                  </a:moveTo>
                  <a:lnTo>
                    <a:pt x="0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79" name="object 25679"/>
            <p:cNvSpPr/>
            <p:nvPr/>
          </p:nvSpPr>
          <p:spPr>
            <a:xfrm>
              <a:off x="9712325" y="3281810"/>
              <a:ext cx="1905" cy="125095"/>
            </a:xfrm>
            <a:custGeom>
              <a:avLst/>
              <a:gdLst/>
              <a:ahLst/>
              <a:cxnLst/>
              <a:rect l="l" t="t" r="r" b="b"/>
              <a:pathLst>
                <a:path w="1904" h="125095">
                  <a:moveTo>
                    <a:pt x="1854" y="123786"/>
                  </a:moveTo>
                  <a:lnTo>
                    <a:pt x="1587" y="123139"/>
                  </a:lnTo>
                  <a:lnTo>
                    <a:pt x="927" y="122859"/>
                  </a:lnTo>
                  <a:lnTo>
                    <a:pt x="266" y="123139"/>
                  </a:lnTo>
                  <a:lnTo>
                    <a:pt x="0" y="123786"/>
                  </a:lnTo>
                  <a:lnTo>
                    <a:pt x="266" y="124447"/>
                  </a:lnTo>
                  <a:lnTo>
                    <a:pt x="927" y="124726"/>
                  </a:lnTo>
                  <a:lnTo>
                    <a:pt x="1587" y="124447"/>
                  </a:lnTo>
                  <a:lnTo>
                    <a:pt x="1854" y="123786"/>
                  </a:lnTo>
                  <a:close/>
                </a:path>
                <a:path w="1904" h="12509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80" name="object 25680"/>
            <p:cNvSpPr/>
            <p:nvPr/>
          </p:nvSpPr>
          <p:spPr>
            <a:xfrm>
              <a:off x="9713259" y="3282738"/>
              <a:ext cx="144780" cy="127000"/>
            </a:xfrm>
            <a:custGeom>
              <a:avLst/>
              <a:gdLst/>
              <a:ahLst/>
              <a:cxnLst/>
              <a:rect l="l" t="t" r="r" b="b"/>
              <a:pathLst>
                <a:path w="144779" h="127000">
                  <a:moveTo>
                    <a:pt x="0" y="0"/>
                  </a:moveTo>
                  <a:lnTo>
                    <a:pt x="930" y="0"/>
                  </a:lnTo>
                </a:path>
                <a:path w="144779" h="127000">
                  <a:moveTo>
                    <a:pt x="930" y="0"/>
                  </a:moveTo>
                  <a:lnTo>
                    <a:pt x="1861" y="0"/>
                  </a:lnTo>
                </a:path>
                <a:path w="144779" h="127000">
                  <a:moveTo>
                    <a:pt x="142404" y="122858"/>
                  </a:moveTo>
                  <a:lnTo>
                    <a:pt x="107966" y="122858"/>
                  </a:lnTo>
                </a:path>
                <a:path w="144779" h="127000">
                  <a:moveTo>
                    <a:pt x="106104" y="122858"/>
                  </a:moveTo>
                  <a:lnTo>
                    <a:pt x="105174" y="122858"/>
                  </a:lnTo>
                </a:path>
                <a:path w="144779" h="127000">
                  <a:moveTo>
                    <a:pt x="105174" y="126581"/>
                  </a:moveTo>
                  <a:lnTo>
                    <a:pt x="107035" y="126581"/>
                  </a:lnTo>
                </a:path>
                <a:path w="144779" h="127000">
                  <a:moveTo>
                    <a:pt x="107966" y="126581"/>
                  </a:moveTo>
                  <a:lnTo>
                    <a:pt x="142404" y="126581"/>
                  </a:lnTo>
                </a:path>
                <a:path w="144779" h="127000">
                  <a:moveTo>
                    <a:pt x="105174" y="122858"/>
                  </a:moveTo>
                  <a:lnTo>
                    <a:pt x="104243" y="122858"/>
                  </a:lnTo>
                </a:path>
                <a:path w="144779" h="127000">
                  <a:moveTo>
                    <a:pt x="104243" y="126581"/>
                  </a:moveTo>
                  <a:lnTo>
                    <a:pt x="105174" y="126581"/>
                  </a:lnTo>
                </a:path>
                <a:path w="144779" h="127000">
                  <a:moveTo>
                    <a:pt x="144265" y="124719"/>
                  </a:moveTo>
                  <a:lnTo>
                    <a:pt x="144265" y="12565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81" name="object 25681"/>
            <p:cNvSpPr/>
            <p:nvPr/>
          </p:nvSpPr>
          <p:spPr>
            <a:xfrm>
              <a:off x="9856593" y="34074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82" name="object 25682"/>
            <p:cNvSpPr/>
            <p:nvPr/>
          </p:nvSpPr>
          <p:spPr>
            <a:xfrm>
              <a:off x="9856594" y="340838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83" name="object 25683"/>
            <p:cNvSpPr/>
            <p:nvPr/>
          </p:nvSpPr>
          <p:spPr>
            <a:xfrm>
              <a:off x="9855657" y="34083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84" name="object 25684"/>
            <p:cNvSpPr/>
            <p:nvPr/>
          </p:nvSpPr>
          <p:spPr>
            <a:xfrm>
              <a:off x="9855663" y="3405596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930" y="3722"/>
                  </a:moveTo>
                  <a:lnTo>
                    <a:pt x="0" y="3722"/>
                  </a:lnTo>
                </a:path>
                <a:path w="1270" h="381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85" name="object 25685"/>
            <p:cNvSpPr/>
            <p:nvPr/>
          </p:nvSpPr>
          <p:spPr>
            <a:xfrm>
              <a:off x="9855662" y="34046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86" name="object 25686"/>
            <p:cNvSpPr/>
            <p:nvPr/>
          </p:nvSpPr>
          <p:spPr>
            <a:xfrm>
              <a:off x="9856594" y="340559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87" name="object 25687"/>
            <p:cNvSpPr/>
            <p:nvPr/>
          </p:nvSpPr>
          <p:spPr>
            <a:xfrm>
              <a:off x="9856593" y="34055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88" name="object 25688"/>
            <p:cNvSpPr/>
            <p:nvPr/>
          </p:nvSpPr>
          <p:spPr>
            <a:xfrm>
              <a:off x="9857524" y="340652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689" name="object 25689"/>
          <p:cNvGrpSpPr/>
          <p:nvPr/>
        </p:nvGrpSpPr>
        <p:grpSpPr>
          <a:xfrm>
            <a:off x="9865900" y="3531247"/>
            <a:ext cx="41275" cy="6985"/>
            <a:chOff x="9865900" y="3531247"/>
            <a:chExt cx="41275" cy="6985"/>
          </a:xfrm>
        </p:grpSpPr>
        <p:sp>
          <p:nvSpPr>
            <p:cNvPr id="25690" name="object 25690"/>
            <p:cNvSpPr/>
            <p:nvPr/>
          </p:nvSpPr>
          <p:spPr>
            <a:xfrm>
              <a:off x="9866832" y="3532178"/>
              <a:ext cx="40640" cy="5080"/>
            </a:xfrm>
            <a:custGeom>
              <a:avLst/>
              <a:gdLst/>
              <a:ahLst/>
              <a:cxnLst/>
              <a:rect l="l" t="t" r="r" b="b"/>
              <a:pathLst>
                <a:path w="40640" h="5079">
                  <a:moveTo>
                    <a:pt x="39091" y="0"/>
                  </a:moveTo>
                  <a:lnTo>
                    <a:pt x="37229" y="0"/>
                  </a:lnTo>
                </a:path>
                <a:path w="40640" h="5079">
                  <a:moveTo>
                    <a:pt x="36299" y="0"/>
                  </a:moveTo>
                  <a:lnTo>
                    <a:pt x="1861" y="0"/>
                  </a:lnTo>
                </a:path>
                <a:path w="40640" h="5079">
                  <a:moveTo>
                    <a:pt x="1861" y="4653"/>
                  </a:moveTo>
                  <a:lnTo>
                    <a:pt x="36299" y="4653"/>
                  </a:lnTo>
                </a:path>
                <a:path w="40640" h="5079">
                  <a:moveTo>
                    <a:pt x="37229" y="4653"/>
                  </a:moveTo>
                  <a:lnTo>
                    <a:pt x="39091" y="4653"/>
                  </a:lnTo>
                </a:path>
                <a:path w="40640" h="5079">
                  <a:moveTo>
                    <a:pt x="40022" y="0"/>
                  </a:moveTo>
                  <a:lnTo>
                    <a:pt x="39091" y="0"/>
                  </a:lnTo>
                </a:path>
                <a:path w="40640" h="5079">
                  <a:moveTo>
                    <a:pt x="39091" y="4653"/>
                  </a:moveTo>
                  <a:lnTo>
                    <a:pt x="40022" y="4653"/>
                  </a:lnTo>
                </a:path>
                <a:path w="40640" h="5079">
                  <a:moveTo>
                    <a:pt x="0" y="2792"/>
                  </a:moveTo>
                  <a:lnTo>
                    <a:pt x="0" y="1861"/>
                  </a:lnTo>
                </a:path>
                <a:path w="40640" h="5079">
                  <a:moveTo>
                    <a:pt x="0" y="1861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91" name="object 25691"/>
            <p:cNvSpPr/>
            <p:nvPr/>
          </p:nvSpPr>
          <p:spPr>
            <a:xfrm>
              <a:off x="9865900" y="35321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92" name="object 25692"/>
            <p:cNvSpPr/>
            <p:nvPr/>
          </p:nvSpPr>
          <p:spPr>
            <a:xfrm>
              <a:off x="9866832" y="353310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93" name="object 25693"/>
            <p:cNvSpPr/>
            <p:nvPr/>
          </p:nvSpPr>
          <p:spPr>
            <a:xfrm>
              <a:off x="9866831" y="35321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94" name="object 25694"/>
            <p:cNvSpPr/>
            <p:nvPr/>
          </p:nvSpPr>
          <p:spPr>
            <a:xfrm>
              <a:off x="9866832" y="3532178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930" y="930"/>
                  </a:moveTo>
                  <a:lnTo>
                    <a:pt x="1861" y="0"/>
                  </a:lnTo>
                </a:path>
                <a:path w="1904" h="5079">
                  <a:moveTo>
                    <a:pt x="1861" y="4653"/>
                  </a:moveTo>
                  <a:lnTo>
                    <a:pt x="930" y="4653"/>
                  </a:lnTo>
                </a:path>
                <a:path w="1904" h="5079">
                  <a:moveTo>
                    <a:pt x="930" y="4653"/>
                  </a:moveTo>
                  <a:lnTo>
                    <a:pt x="930" y="3722"/>
                  </a:lnTo>
                </a:path>
                <a:path w="1904" h="5079">
                  <a:moveTo>
                    <a:pt x="930" y="3722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95" name="object 25695"/>
            <p:cNvSpPr/>
            <p:nvPr/>
          </p:nvSpPr>
          <p:spPr>
            <a:xfrm>
              <a:off x="9865900" y="353497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96" name="object 25696"/>
            <p:cNvSpPr/>
            <p:nvPr/>
          </p:nvSpPr>
          <p:spPr>
            <a:xfrm>
              <a:off x="9866832" y="35349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97" name="object 25697"/>
            <p:cNvSpPr/>
            <p:nvPr/>
          </p:nvSpPr>
          <p:spPr>
            <a:xfrm>
              <a:off x="9865900" y="35340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698" name="object 25698"/>
          <p:cNvGrpSpPr/>
          <p:nvPr/>
        </p:nvGrpSpPr>
        <p:grpSpPr>
          <a:xfrm>
            <a:off x="9868693" y="3154295"/>
            <a:ext cx="35560" cy="379095"/>
            <a:chOff x="9868693" y="3154295"/>
            <a:chExt cx="35560" cy="379095"/>
          </a:xfrm>
        </p:grpSpPr>
        <p:sp>
          <p:nvSpPr>
            <p:cNvPr id="25699" name="object 25699"/>
            <p:cNvSpPr/>
            <p:nvPr/>
          </p:nvSpPr>
          <p:spPr>
            <a:xfrm>
              <a:off x="9869624" y="3155226"/>
              <a:ext cx="33655" cy="123189"/>
            </a:xfrm>
            <a:custGeom>
              <a:avLst/>
              <a:gdLst/>
              <a:ahLst/>
              <a:cxnLst/>
              <a:rect l="l" t="t" r="r" b="b"/>
              <a:pathLst>
                <a:path w="33654" h="123189">
                  <a:moveTo>
                    <a:pt x="930" y="0"/>
                  </a:moveTo>
                  <a:lnTo>
                    <a:pt x="0" y="54913"/>
                  </a:lnTo>
                </a:path>
                <a:path w="33654" h="123189">
                  <a:moveTo>
                    <a:pt x="0" y="54913"/>
                  </a:moveTo>
                  <a:lnTo>
                    <a:pt x="0" y="109827"/>
                  </a:lnTo>
                </a:path>
                <a:path w="33654" h="123189">
                  <a:moveTo>
                    <a:pt x="0" y="109827"/>
                  </a:moveTo>
                  <a:lnTo>
                    <a:pt x="930" y="122858"/>
                  </a:lnTo>
                </a:path>
                <a:path w="33654" h="123189">
                  <a:moveTo>
                    <a:pt x="33506" y="81905"/>
                  </a:moveTo>
                  <a:lnTo>
                    <a:pt x="33506" y="67944"/>
                  </a:lnTo>
                </a:path>
                <a:path w="33654" h="123189">
                  <a:moveTo>
                    <a:pt x="33506" y="67944"/>
                  </a:moveTo>
                  <a:lnTo>
                    <a:pt x="33506" y="45606"/>
                  </a:lnTo>
                </a:path>
                <a:path w="33654" h="123189">
                  <a:moveTo>
                    <a:pt x="930" y="122858"/>
                  </a:moveTo>
                  <a:lnTo>
                    <a:pt x="8376" y="122858"/>
                  </a:lnTo>
                </a:path>
                <a:path w="33654" h="123189">
                  <a:moveTo>
                    <a:pt x="8376" y="0"/>
                  </a:moveTo>
                  <a:lnTo>
                    <a:pt x="930" y="0"/>
                  </a:lnTo>
                </a:path>
                <a:path w="33654" h="123189">
                  <a:moveTo>
                    <a:pt x="930" y="0"/>
                  </a:moveTo>
                  <a:lnTo>
                    <a:pt x="3722" y="0"/>
                  </a:lnTo>
                </a:path>
                <a:path w="33654" h="123189">
                  <a:moveTo>
                    <a:pt x="3722" y="0"/>
                  </a:moveTo>
                  <a:lnTo>
                    <a:pt x="6515" y="0"/>
                  </a:lnTo>
                </a:path>
                <a:path w="33654" h="123189">
                  <a:moveTo>
                    <a:pt x="6515" y="0"/>
                  </a:moveTo>
                  <a:lnTo>
                    <a:pt x="8376" y="0"/>
                  </a:lnTo>
                </a:path>
                <a:path w="33654" h="123189">
                  <a:moveTo>
                    <a:pt x="8376" y="122858"/>
                  </a:moveTo>
                  <a:lnTo>
                    <a:pt x="6515" y="122858"/>
                  </a:lnTo>
                </a:path>
                <a:path w="33654" h="123189">
                  <a:moveTo>
                    <a:pt x="6515" y="122858"/>
                  </a:moveTo>
                  <a:lnTo>
                    <a:pt x="3722" y="122858"/>
                  </a:lnTo>
                </a:path>
                <a:path w="33654" h="123189">
                  <a:moveTo>
                    <a:pt x="3722" y="122858"/>
                  </a:moveTo>
                  <a:lnTo>
                    <a:pt x="930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00" name="object 25700"/>
            <p:cNvSpPr/>
            <p:nvPr/>
          </p:nvSpPr>
          <p:spPr>
            <a:xfrm>
              <a:off x="9869615" y="32771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01" name="object 25701"/>
            <p:cNvSpPr/>
            <p:nvPr/>
          </p:nvSpPr>
          <p:spPr>
            <a:xfrm>
              <a:off x="9870555" y="327808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02" name="object 25702"/>
            <p:cNvSpPr/>
            <p:nvPr/>
          </p:nvSpPr>
          <p:spPr>
            <a:xfrm>
              <a:off x="9870554" y="32771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03" name="object 25703"/>
            <p:cNvSpPr/>
            <p:nvPr/>
          </p:nvSpPr>
          <p:spPr>
            <a:xfrm>
              <a:off x="9871485" y="32771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04" name="object 25704"/>
            <p:cNvSpPr/>
            <p:nvPr/>
          </p:nvSpPr>
          <p:spPr>
            <a:xfrm>
              <a:off x="9870554" y="32762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05" name="object 25705"/>
            <p:cNvSpPr/>
            <p:nvPr/>
          </p:nvSpPr>
          <p:spPr>
            <a:xfrm>
              <a:off x="9871485" y="3156157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h="121285">
                  <a:moveTo>
                    <a:pt x="0" y="120996"/>
                  </a:moveTo>
                  <a:lnTo>
                    <a:pt x="0" y="108897"/>
                  </a:lnTo>
                </a:path>
                <a:path h="121285">
                  <a:moveTo>
                    <a:pt x="0" y="108897"/>
                  </a:moveTo>
                  <a:lnTo>
                    <a:pt x="0" y="97728"/>
                  </a:lnTo>
                </a:path>
                <a:path h="121285">
                  <a:moveTo>
                    <a:pt x="0" y="23268"/>
                  </a:moveTo>
                  <a:lnTo>
                    <a:pt x="0" y="12099"/>
                  </a:lnTo>
                </a:path>
                <a:path h="121285">
                  <a:moveTo>
                    <a:pt x="0" y="12099"/>
                  </a:moveTo>
                  <a:lnTo>
                    <a:pt x="0" y="930"/>
                  </a:lnTo>
                </a:path>
                <a:path h="121285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06" name="object 25706"/>
            <p:cNvSpPr/>
            <p:nvPr/>
          </p:nvSpPr>
          <p:spPr>
            <a:xfrm>
              <a:off x="9870554" y="31552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07" name="object 25707"/>
            <p:cNvSpPr/>
            <p:nvPr/>
          </p:nvSpPr>
          <p:spPr>
            <a:xfrm>
              <a:off x="9870555" y="315522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930"/>
                  </a:moveTo>
                  <a:lnTo>
                    <a:pt x="930" y="0"/>
                  </a:lnTo>
                </a:path>
                <a:path w="1270" h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08" name="object 25708"/>
            <p:cNvSpPr/>
            <p:nvPr/>
          </p:nvSpPr>
          <p:spPr>
            <a:xfrm>
              <a:off x="9869615" y="31543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09" name="object 25709"/>
            <p:cNvSpPr/>
            <p:nvPr/>
          </p:nvSpPr>
          <p:spPr>
            <a:xfrm>
              <a:off x="9871485" y="3156157"/>
              <a:ext cx="6985" cy="97790"/>
            </a:xfrm>
            <a:custGeom>
              <a:avLst/>
              <a:gdLst/>
              <a:ahLst/>
              <a:cxnLst/>
              <a:rect l="l" t="t" r="r" b="b"/>
              <a:pathLst>
                <a:path w="6984" h="97789">
                  <a:moveTo>
                    <a:pt x="0" y="97728"/>
                  </a:moveTo>
                  <a:lnTo>
                    <a:pt x="930" y="82836"/>
                  </a:lnTo>
                </a:path>
                <a:path w="6984" h="97789">
                  <a:moveTo>
                    <a:pt x="930" y="82836"/>
                  </a:moveTo>
                  <a:lnTo>
                    <a:pt x="930" y="67944"/>
                  </a:lnTo>
                </a:path>
                <a:path w="6984" h="97789">
                  <a:moveTo>
                    <a:pt x="930" y="67944"/>
                  </a:moveTo>
                  <a:lnTo>
                    <a:pt x="930" y="53052"/>
                  </a:lnTo>
                </a:path>
                <a:path w="6984" h="97789">
                  <a:moveTo>
                    <a:pt x="930" y="53052"/>
                  </a:moveTo>
                  <a:lnTo>
                    <a:pt x="930" y="38160"/>
                  </a:lnTo>
                </a:path>
                <a:path w="6984" h="97789">
                  <a:moveTo>
                    <a:pt x="930" y="38160"/>
                  </a:moveTo>
                  <a:lnTo>
                    <a:pt x="0" y="23268"/>
                  </a:lnTo>
                </a:path>
                <a:path w="6984" h="97789">
                  <a:moveTo>
                    <a:pt x="6515" y="0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10" name="object 25710"/>
            <p:cNvSpPr/>
            <p:nvPr/>
          </p:nvSpPr>
          <p:spPr>
            <a:xfrm>
              <a:off x="9876130" y="31552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11" name="object 25711"/>
            <p:cNvSpPr/>
            <p:nvPr/>
          </p:nvSpPr>
          <p:spPr>
            <a:xfrm>
              <a:off x="9874278" y="3156157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792" y="0"/>
                  </a:moveTo>
                  <a:lnTo>
                    <a:pt x="2792" y="930"/>
                  </a:lnTo>
                </a:path>
                <a:path w="3175" h="121285">
                  <a:moveTo>
                    <a:pt x="2792" y="930"/>
                  </a:moveTo>
                  <a:lnTo>
                    <a:pt x="1861" y="17684"/>
                  </a:lnTo>
                </a:path>
                <a:path w="3175" h="121285">
                  <a:moveTo>
                    <a:pt x="1861" y="17684"/>
                  </a:moveTo>
                  <a:lnTo>
                    <a:pt x="930" y="35368"/>
                  </a:lnTo>
                </a:path>
                <a:path w="3175" h="121285">
                  <a:moveTo>
                    <a:pt x="930" y="35368"/>
                  </a:moveTo>
                  <a:lnTo>
                    <a:pt x="0" y="52121"/>
                  </a:lnTo>
                </a:path>
                <a:path w="3175" h="121285">
                  <a:moveTo>
                    <a:pt x="0" y="52121"/>
                  </a:moveTo>
                  <a:lnTo>
                    <a:pt x="0" y="68875"/>
                  </a:lnTo>
                </a:path>
                <a:path w="3175" h="121285">
                  <a:moveTo>
                    <a:pt x="0" y="68875"/>
                  </a:moveTo>
                  <a:lnTo>
                    <a:pt x="930" y="86559"/>
                  </a:lnTo>
                </a:path>
                <a:path w="3175" h="121285">
                  <a:moveTo>
                    <a:pt x="930" y="86559"/>
                  </a:moveTo>
                  <a:lnTo>
                    <a:pt x="1861" y="103312"/>
                  </a:lnTo>
                </a:path>
                <a:path w="3175" h="121285">
                  <a:moveTo>
                    <a:pt x="1861" y="103312"/>
                  </a:moveTo>
                  <a:lnTo>
                    <a:pt x="2792" y="120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12" name="object 25712"/>
            <p:cNvSpPr/>
            <p:nvPr/>
          </p:nvSpPr>
          <p:spPr>
            <a:xfrm>
              <a:off x="9876130" y="32762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13" name="object 25713"/>
            <p:cNvSpPr/>
            <p:nvPr/>
          </p:nvSpPr>
          <p:spPr>
            <a:xfrm>
              <a:off x="9877070" y="327715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14" name="object 25714"/>
            <p:cNvSpPr/>
            <p:nvPr/>
          </p:nvSpPr>
          <p:spPr>
            <a:xfrm>
              <a:off x="9877070" y="32771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15" name="object 25715"/>
            <p:cNvSpPr/>
            <p:nvPr/>
          </p:nvSpPr>
          <p:spPr>
            <a:xfrm>
              <a:off x="9878001" y="3155226"/>
              <a:ext cx="25400" cy="123189"/>
            </a:xfrm>
            <a:custGeom>
              <a:avLst/>
              <a:gdLst/>
              <a:ahLst/>
              <a:cxnLst/>
              <a:rect l="l" t="t" r="r" b="b"/>
              <a:pathLst>
                <a:path w="25400" h="123189">
                  <a:moveTo>
                    <a:pt x="0" y="122858"/>
                  </a:moveTo>
                  <a:lnTo>
                    <a:pt x="5584" y="122858"/>
                  </a:lnTo>
                </a:path>
                <a:path w="25400" h="123189">
                  <a:moveTo>
                    <a:pt x="5584" y="122858"/>
                  </a:moveTo>
                  <a:lnTo>
                    <a:pt x="10238" y="122858"/>
                  </a:lnTo>
                </a:path>
                <a:path w="25400" h="123189">
                  <a:moveTo>
                    <a:pt x="10238" y="122858"/>
                  </a:moveTo>
                  <a:lnTo>
                    <a:pt x="14891" y="122858"/>
                  </a:lnTo>
                </a:path>
                <a:path w="25400" h="123189">
                  <a:moveTo>
                    <a:pt x="14891" y="122858"/>
                  </a:moveTo>
                  <a:lnTo>
                    <a:pt x="18614" y="122858"/>
                  </a:lnTo>
                </a:path>
                <a:path w="25400" h="123189">
                  <a:moveTo>
                    <a:pt x="18614" y="122858"/>
                  </a:moveTo>
                  <a:lnTo>
                    <a:pt x="21407" y="122858"/>
                  </a:lnTo>
                </a:path>
                <a:path w="25400" h="123189">
                  <a:moveTo>
                    <a:pt x="21407" y="122858"/>
                  </a:moveTo>
                  <a:lnTo>
                    <a:pt x="23268" y="122858"/>
                  </a:lnTo>
                </a:path>
                <a:path w="25400" h="123189">
                  <a:moveTo>
                    <a:pt x="23268" y="122858"/>
                  </a:moveTo>
                  <a:lnTo>
                    <a:pt x="25130" y="122858"/>
                  </a:lnTo>
                </a:path>
                <a:path w="25400" h="123189">
                  <a:moveTo>
                    <a:pt x="25130" y="0"/>
                  </a:moveTo>
                  <a:lnTo>
                    <a:pt x="23268" y="0"/>
                  </a:lnTo>
                </a:path>
                <a:path w="25400" h="123189">
                  <a:moveTo>
                    <a:pt x="23268" y="0"/>
                  </a:moveTo>
                  <a:lnTo>
                    <a:pt x="21407" y="0"/>
                  </a:lnTo>
                </a:path>
                <a:path w="25400" h="123189">
                  <a:moveTo>
                    <a:pt x="21407" y="0"/>
                  </a:moveTo>
                  <a:lnTo>
                    <a:pt x="18614" y="0"/>
                  </a:lnTo>
                </a:path>
                <a:path w="25400" h="123189">
                  <a:moveTo>
                    <a:pt x="18614" y="0"/>
                  </a:moveTo>
                  <a:lnTo>
                    <a:pt x="14891" y="0"/>
                  </a:lnTo>
                </a:path>
                <a:path w="25400" h="123189">
                  <a:moveTo>
                    <a:pt x="14891" y="0"/>
                  </a:moveTo>
                  <a:lnTo>
                    <a:pt x="10238" y="0"/>
                  </a:lnTo>
                </a:path>
                <a:path w="25400" h="123189">
                  <a:moveTo>
                    <a:pt x="10238" y="0"/>
                  </a:moveTo>
                  <a:lnTo>
                    <a:pt x="5584" y="0"/>
                  </a:lnTo>
                </a:path>
                <a:path w="25400" h="123189">
                  <a:moveTo>
                    <a:pt x="558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16" name="object 25716"/>
            <p:cNvSpPr/>
            <p:nvPr/>
          </p:nvSpPr>
          <p:spPr>
            <a:xfrm>
              <a:off x="9877070" y="31543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17" name="object 25717"/>
            <p:cNvSpPr/>
            <p:nvPr/>
          </p:nvSpPr>
          <p:spPr>
            <a:xfrm>
              <a:off x="9869624" y="3155226"/>
              <a:ext cx="33655" cy="250825"/>
            </a:xfrm>
            <a:custGeom>
              <a:avLst/>
              <a:gdLst/>
              <a:ahLst/>
              <a:cxnLst/>
              <a:rect l="l" t="t" r="r" b="b"/>
              <a:pathLst>
                <a:path w="33654" h="250825">
                  <a:moveTo>
                    <a:pt x="8376" y="0"/>
                  </a:moveTo>
                  <a:lnTo>
                    <a:pt x="8376" y="930"/>
                  </a:lnTo>
                </a:path>
                <a:path w="33654" h="250825">
                  <a:moveTo>
                    <a:pt x="930" y="127512"/>
                  </a:moveTo>
                  <a:lnTo>
                    <a:pt x="0" y="182426"/>
                  </a:lnTo>
                </a:path>
                <a:path w="33654" h="250825">
                  <a:moveTo>
                    <a:pt x="0" y="182426"/>
                  </a:moveTo>
                  <a:lnTo>
                    <a:pt x="0" y="236409"/>
                  </a:lnTo>
                </a:path>
                <a:path w="33654" h="250825">
                  <a:moveTo>
                    <a:pt x="0" y="236409"/>
                  </a:moveTo>
                  <a:lnTo>
                    <a:pt x="930" y="250370"/>
                  </a:lnTo>
                </a:path>
                <a:path w="33654" h="250825">
                  <a:moveTo>
                    <a:pt x="33506" y="208486"/>
                  </a:moveTo>
                  <a:lnTo>
                    <a:pt x="33506" y="194525"/>
                  </a:lnTo>
                </a:path>
                <a:path w="33654" h="250825">
                  <a:moveTo>
                    <a:pt x="33506" y="194525"/>
                  </a:moveTo>
                  <a:lnTo>
                    <a:pt x="33506" y="173118"/>
                  </a:lnTo>
                </a:path>
                <a:path w="33654" h="250825">
                  <a:moveTo>
                    <a:pt x="8376" y="127512"/>
                  </a:moveTo>
                  <a:lnTo>
                    <a:pt x="930" y="127512"/>
                  </a:lnTo>
                </a:path>
                <a:path w="33654" h="250825">
                  <a:moveTo>
                    <a:pt x="930" y="250370"/>
                  </a:moveTo>
                  <a:lnTo>
                    <a:pt x="8376" y="250370"/>
                  </a:lnTo>
                </a:path>
                <a:path w="33654" h="250825">
                  <a:moveTo>
                    <a:pt x="8376" y="250370"/>
                  </a:moveTo>
                  <a:lnTo>
                    <a:pt x="6515" y="250370"/>
                  </a:lnTo>
                </a:path>
                <a:path w="33654" h="250825">
                  <a:moveTo>
                    <a:pt x="6515" y="250370"/>
                  </a:moveTo>
                  <a:lnTo>
                    <a:pt x="3722" y="250370"/>
                  </a:lnTo>
                </a:path>
                <a:path w="33654" h="250825">
                  <a:moveTo>
                    <a:pt x="3722" y="250370"/>
                  </a:moveTo>
                  <a:lnTo>
                    <a:pt x="930" y="250370"/>
                  </a:lnTo>
                </a:path>
                <a:path w="33654" h="250825">
                  <a:moveTo>
                    <a:pt x="930" y="127512"/>
                  </a:moveTo>
                  <a:lnTo>
                    <a:pt x="3722" y="127512"/>
                  </a:lnTo>
                </a:path>
                <a:path w="33654" h="250825">
                  <a:moveTo>
                    <a:pt x="3722" y="127512"/>
                  </a:moveTo>
                  <a:lnTo>
                    <a:pt x="6515" y="127512"/>
                  </a:lnTo>
                </a:path>
                <a:path w="33654" h="250825">
                  <a:moveTo>
                    <a:pt x="6515" y="127512"/>
                  </a:moveTo>
                  <a:lnTo>
                    <a:pt x="8376" y="12751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18" name="object 25718"/>
            <p:cNvSpPr/>
            <p:nvPr/>
          </p:nvSpPr>
          <p:spPr>
            <a:xfrm>
              <a:off x="9869615" y="34046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19" name="object 25719"/>
            <p:cNvSpPr/>
            <p:nvPr/>
          </p:nvSpPr>
          <p:spPr>
            <a:xfrm>
              <a:off x="9870555" y="340466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20" name="object 25720"/>
            <p:cNvSpPr/>
            <p:nvPr/>
          </p:nvSpPr>
          <p:spPr>
            <a:xfrm>
              <a:off x="9870554" y="3403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21" name="object 25721"/>
            <p:cNvSpPr/>
            <p:nvPr/>
          </p:nvSpPr>
          <p:spPr>
            <a:xfrm>
              <a:off x="9871485" y="3283669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h="121285">
                  <a:moveTo>
                    <a:pt x="0" y="120996"/>
                  </a:moveTo>
                  <a:lnTo>
                    <a:pt x="0" y="120066"/>
                  </a:lnTo>
                </a:path>
                <a:path h="121285">
                  <a:moveTo>
                    <a:pt x="0" y="120066"/>
                  </a:moveTo>
                  <a:lnTo>
                    <a:pt x="0" y="108897"/>
                  </a:lnTo>
                </a:path>
                <a:path h="121285">
                  <a:moveTo>
                    <a:pt x="0" y="108897"/>
                  </a:moveTo>
                  <a:lnTo>
                    <a:pt x="0" y="97728"/>
                  </a:lnTo>
                </a:path>
                <a:path h="121285">
                  <a:moveTo>
                    <a:pt x="0" y="23268"/>
                  </a:moveTo>
                  <a:lnTo>
                    <a:pt x="0" y="12099"/>
                  </a:lnTo>
                </a:path>
                <a:path h="121285">
                  <a:moveTo>
                    <a:pt x="0" y="1209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22" name="object 25722"/>
            <p:cNvSpPr/>
            <p:nvPr/>
          </p:nvSpPr>
          <p:spPr>
            <a:xfrm>
              <a:off x="9870554" y="32827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23" name="object 25723"/>
            <p:cNvSpPr/>
            <p:nvPr/>
          </p:nvSpPr>
          <p:spPr>
            <a:xfrm>
              <a:off x="9871485" y="328273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24" name="object 25724"/>
            <p:cNvSpPr/>
            <p:nvPr/>
          </p:nvSpPr>
          <p:spPr>
            <a:xfrm>
              <a:off x="9870554" y="32818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25" name="object 25725"/>
            <p:cNvSpPr/>
            <p:nvPr/>
          </p:nvSpPr>
          <p:spPr>
            <a:xfrm>
              <a:off x="9870555" y="328273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26" name="object 25726"/>
            <p:cNvSpPr/>
            <p:nvPr/>
          </p:nvSpPr>
          <p:spPr>
            <a:xfrm>
              <a:off x="9869615" y="32818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27" name="object 25727"/>
            <p:cNvSpPr/>
            <p:nvPr/>
          </p:nvSpPr>
          <p:spPr>
            <a:xfrm>
              <a:off x="9871485" y="3282738"/>
              <a:ext cx="6985" cy="99060"/>
            </a:xfrm>
            <a:custGeom>
              <a:avLst/>
              <a:gdLst/>
              <a:ahLst/>
              <a:cxnLst/>
              <a:rect l="l" t="t" r="r" b="b"/>
              <a:pathLst>
                <a:path w="6984" h="99060">
                  <a:moveTo>
                    <a:pt x="0" y="98659"/>
                  </a:moveTo>
                  <a:lnTo>
                    <a:pt x="930" y="83767"/>
                  </a:lnTo>
                </a:path>
                <a:path w="6984" h="99060">
                  <a:moveTo>
                    <a:pt x="930" y="83767"/>
                  </a:moveTo>
                  <a:lnTo>
                    <a:pt x="930" y="68875"/>
                  </a:lnTo>
                </a:path>
                <a:path w="6984" h="99060">
                  <a:moveTo>
                    <a:pt x="930" y="68875"/>
                  </a:moveTo>
                  <a:lnTo>
                    <a:pt x="930" y="53983"/>
                  </a:lnTo>
                </a:path>
                <a:path w="6984" h="99060">
                  <a:moveTo>
                    <a:pt x="930" y="53983"/>
                  </a:moveTo>
                  <a:lnTo>
                    <a:pt x="930" y="39091"/>
                  </a:lnTo>
                </a:path>
                <a:path w="6984" h="99060">
                  <a:moveTo>
                    <a:pt x="930" y="39091"/>
                  </a:moveTo>
                  <a:lnTo>
                    <a:pt x="0" y="24199"/>
                  </a:lnTo>
                </a:path>
                <a:path w="6984" h="99060">
                  <a:moveTo>
                    <a:pt x="6515" y="0"/>
                  </a:moveTo>
                  <a:lnTo>
                    <a:pt x="5584" y="0"/>
                  </a:lnTo>
                </a:path>
                <a:path w="6984" h="99060">
                  <a:moveTo>
                    <a:pt x="5584" y="0"/>
                  </a:moveTo>
                  <a:lnTo>
                    <a:pt x="5584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28" name="object 25728"/>
            <p:cNvSpPr/>
            <p:nvPr/>
          </p:nvSpPr>
          <p:spPr>
            <a:xfrm>
              <a:off x="9876130" y="32827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29" name="object 25729"/>
            <p:cNvSpPr/>
            <p:nvPr/>
          </p:nvSpPr>
          <p:spPr>
            <a:xfrm>
              <a:off x="9874278" y="3283669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792" y="0"/>
                  </a:moveTo>
                  <a:lnTo>
                    <a:pt x="1861" y="17684"/>
                  </a:lnTo>
                </a:path>
                <a:path w="3175" h="121285">
                  <a:moveTo>
                    <a:pt x="1861" y="17684"/>
                  </a:moveTo>
                  <a:lnTo>
                    <a:pt x="930" y="34437"/>
                  </a:lnTo>
                </a:path>
                <a:path w="3175" h="121285">
                  <a:moveTo>
                    <a:pt x="930" y="34437"/>
                  </a:moveTo>
                  <a:lnTo>
                    <a:pt x="0" y="52121"/>
                  </a:lnTo>
                </a:path>
                <a:path w="3175" h="121285">
                  <a:moveTo>
                    <a:pt x="0" y="52121"/>
                  </a:moveTo>
                  <a:lnTo>
                    <a:pt x="0" y="68875"/>
                  </a:lnTo>
                </a:path>
                <a:path w="3175" h="121285">
                  <a:moveTo>
                    <a:pt x="0" y="68875"/>
                  </a:moveTo>
                  <a:lnTo>
                    <a:pt x="930" y="85628"/>
                  </a:lnTo>
                </a:path>
                <a:path w="3175" h="121285">
                  <a:moveTo>
                    <a:pt x="930" y="85628"/>
                  </a:moveTo>
                  <a:lnTo>
                    <a:pt x="1861" y="103312"/>
                  </a:lnTo>
                </a:path>
                <a:path w="3175" h="121285">
                  <a:moveTo>
                    <a:pt x="1861" y="103312"/>
                  </a:moveTo>
                  <a:lnTo>
                    <a:pt x="2792" y="120066"/>
                  </a:lnTo>
                </a:path>
                <a:path w="3175" h="121285">
                  <a:moveTo>
                    <a:pt x="2792" y="120066"/>
                  </a:moveTo>
                  <a:lnTo>
                    <a:pt x="2792" y="120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30" name="object 25730"/>
            <p:cNvSpPr/>
            <p:nvPr/>
          </p:nvSpPr>
          <p:spPr>
            <a:xfrm>
              <a:off x="9876130" y="3403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31" name="object 25731"/>
            <p:cNvSpPr/>
            <p:nvPr/>
          </p:nvSpPr>
          <p:spPr>
            <a:xfrm>
              <a:off x="9877070" y="340466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32" name="object 25732"/>
            <p:cNvSpPr/>
            <p:nvPr/>
          </p:nvSpPr>
          <p:spPr>
            <a:xfrm>
              <a:off x="9877070" y="34046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33" name="object 25733"/>
            <p:cNvSpPr/>
            <p:nvPr/>
          </p:nvSpPr>
          <p:spPr>
            <a:xfrm>
              <a:off x="9878001" y="3282738"/>
              <a:ext cx="25400" cy="123189"/>
            </a:xfrm>
            <a:custGeom>
              <a:avLst/>
              <a:gdLst/>
              <a:ahLst/>
              <a:cxnLst/>
              <a:rect l="l" t="t" r="r" b="b"/>
              <a:pathLst>
                <a:path w="25400" h="123189">
                  <a:moveTo>
                    <a:pt x="0" y="122858"/>
                  </a:moveTo>
                  <a:lnTo>
                    <a:pt x="5584" y="122858"/>
                  </a:lnTo>
                </a:path>
                <a:path w="25400" h="123189">
                  <a:moveTo>
                    <a:pt x="5584" y="122858"/>
                  </a:moveTo>
                  <a:lnTo>
                    <a:pt x="10238" y="122858"/>
                  </a:lnTo>
                </a:path>
                <a:path w="25400" h="123189">
                  <a:moveTo>
                    <a:pt x="10238" y="122858"/>
                  </a:moveTo>
                  <a:lnTo>
                    <a:pt x="14891" y="122858"/>
                  </a:lnTo>
                </a:path>
                <a:path w="25400" h="123189">
                  <a:moveTo>
                    <a:pt x="14891" y="122858"/>
                  </a:moveTo>
                  <a:lnTo>
                    <a:pt x="18614" y="122858"/>
                  </a:lnTo>
                </a:path>
                <a:path w="25400" h="123189">
                  <a:moveTo>
                    <a:pt x="18614" y="122858"/>
                  </a:moveTo>
                  <a:lnTo>
                    <a:pt x="21407" y="122858"/>
                  </a:lnTo>
                </a:path>
                <a:path w="25400" h="123189">
                  <a:moveTo>
                    <a:pt x="21407" y="122858"/>
                  </a:moveTo>
                  <a:lnTo>
                    <a:pt x="23268" y="122858"/>
                  </a:lnTo>
                </a:path>
                <a:path w="25400" h="123189">
                  <a:moveTo>
                    <a:pt x="23268" y="122858"/>
                  </a:moveTo>
                  <a:lnTo>
                    <a:pt x="25130" y="122858"/>
                  </a:lnTo>
                </a:path>
                <a:path w="25400" h="123189">
                  <a:moveTo>
                    <a:pt x="25130" y="0"/>
                  </a:moveTo>
                  <a:lnTo>
                    <a:pt x="23268" y="0"/>
                  </a:lnTo>
                </a:path>
                <a:path w="25400" h="123189">
                  <a:moveTo>
                    <a:pt x="23268" y="0"/>
                  </a:moveTo>
                  <a:lnTo>
                    <a:pt x="21407" y="0"/>
                  </a:lnTo>
                </a:path>
                <a:path w="25400" h="123189">
                  <a:moveTo>
                    <a:pt x="21407" y="0"/>
                  </a:moveTo>
                  <a:lnTo>
                    <a:pt x="18614" y="0"/>
                  </a:lnTo>
                </a:path>
                <a:path w="25400" h="123189">
                  <a:moveTo>
                    <a:pt x="18614" y="0"/>
                  </a:moveTo>
                  <a:lnTo>
                    <a:pt x="14891" y="0"/>
                  </a:lnTo>
                </a:path>
                <a:path w="25400" h="123189">
                  <a:moveTo>
                    <a:pt x="14891" y="0"/>
                  </a:moveTo>
                  <a:lnTo>
                    <a:pt x="10238" y="0"/>
                  </a:lnTo>
                </a:path>
                <a:path w="25400" h="123189">
                  <a:moveTo>
                    <a:pt x="10238" y="0"/>
                  </a:moveTo>
                  <a:lnTo>
                    <a:pt x="5584" y="0"/>
                  </a:lnTo>
                </a:path>
                <a:path w="25400" h="123189">
                  <a:moveTo>
                    <a:pt x="558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34" name="object 25734"/>
            <p:cNvSpPr/>
            <p:nvPr/>
          </p:nvSpPr>
          <p:spPr>
            <a:xfrm>
              <a:off x="9877070" y="32818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35" name="object 25735"/>
            <p:cNvSpPr/>
            <p:nvPr/>
          </p:nvSpPr>
          <p:spPr>
            <a:xfrm>
              <a:off x="9869624" y="3409319"/>
              <a:ext cx="33655" cy="123189"/>
            </a:xfrm>
            <a:custGeom>
              <a:avLst/>
              <a:gdLst/>
              <a:ahLst/>
              <a:cxnLst/>
              <a:rect l="l" t="t" r="r" b="b"/>
              <a:pathLst>
                <a:path w="33654" h="123189">
                  <a:moveTo>
                    <a:pt x="930" y="0"/>
                  </a:moveTo>
                  <a:lnTo>
                    <a:pt x="0" y="54913"/>
                  </a:lnTo>
                </a:path>
                <a:path w="33654" h="123189">
                  <a:moveTo>
                    <a:pt x="0" y="54913"/>
                  </a:moveTo>
                  <a:lnTo>
                    <a:pt x="0" y="109827"/>
                  </a:lnTo>
                </a:path>
                <a:path w="33654" h="123189">
                  <a:moveTo>
                    <a:pt x="0" y="109827"/>
                  </a:moveTo>
                  <a:lnTo>
                    <a:pt x="930" y="122858"/>
                  </a:lnTo>
                </a:path>
                <a:path w="33654" h="123189">
                  <a:moveTo>
                    <a:pt x="33506" y="81905"/>
                  </a:moveTo>
                  <a:lnTo>
                    <a:pt x="33506" y="67944"/>
                  </a:lnTo>
                </a:path>
                <a:path w="33654" h="123189">
                  <a:moveTo>
                    <a:pt x="33506" y="67944"/>
                  </a:moveTo>
                  <a:lnTo>
                    <a:pt x="33506" y="45606"/>
                  </a:lnTo>
                </a:path>
                <a:path w="33654" h="123189">
                  <a:moveTo>
                    <a:pt x="8376" y="0"/>
                  </a:moveTo>
                  <a:lnTo>
                    <a:pt x="930" y="0"/>
                  </a:lnTo>
                </a:path>
                <a:path w="33654" h="123189">
                  <a:moveTo>
                    <a:pt x="930" y="122858"/>
                  </a:moveTo>
                  <a:lnTo>
                    <a:pt x="8376" y="122858"/>
                  </a:lnTo>
                </a:path>
                <a:path w="33654" h="123189">
                  <a:moveTo>
                    <a:pt x="8376" y="122858"/>
                  </a:moveTo>
                  <a:lnTo>
                    <a:pt x="6515" y="122858"/>
                  </a:lnTo>
                </a:path>
                <a:path w="33654" h="123189">
                  <a:moveTo>
                    <a:pt x="6515" y="122858"/>
                  </a:moveTo>
                  <a:lnTo>
                    <a:pt x="3722" y="122858"/>
                  </a:lnTo>
                </a:path>
                <a:path w="33654" h="123189">
                  <a:moveTo>
                    <a:pt x="3722" y="122858"/>
                  </a:moveTo>
                  <a:lnTo>
                    <a:pt x="930" y="122858"/>
                  </a:lnTo>
                </a:path>
                <a:path w="33654" h="123189">
                  <a:moveTo>
                    <a:pt x="930" y="0"/>
                  </a:moveTo>
                  <a:lnTo>
                    <a:pt x="3722" y="0"/>
                  </a:lnTo>
                </a:path>
                <a:path w="33654" h="123189">
                  <a:moveTo>
                    <a:pt x="3722" y="0"/>
                  </a:moveTo>
                  <a:lnTo>
                    <a:pt x="6515" y="0"/>
                  </a:lnTo>
                </a:path>
                <a:path w="33654" h="123189">
                  <a:moveTo>
                    <a:pt x="6515" y="0"/>
                  </a:moveTo>
                  <a:lnTo>
                    <a:pt x="837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36" name="object 25736"/>
            <p:cNvSpPr/>
            <p:nvPr/>
          </p:nvSpPr>
          <p:spPr>
            <a:xfrm>
              <a:off x="9869615" y="35312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37" name="object 25737"/>
            <p:cNvSpPr/>
            <p:nvPr/>
          </p:nvSpPr>
          <p:spPr>
            <a:xfrm>
              <a:off x="9870555" y="35321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38" name="object 25738"/>
            <p:cNvSpPr/>
            <p:nvPr/>
          </p:nvSpPr>
          <p:spPr>
            <a:xfrm>
              <a:off x="9870554" y="35312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39" name="object 25739"/>
            <p:cNvSpPr/>
            <p:nvPr/>
          </p:nvSpPr>
          <p:spPr>
            <a:xfrm>
              <a:off x="9871485" y="35312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40" name="object 25740"/>
            <p:cNvSpPr/>
            <p:nvPr/>
          </p:nvSpPr>
          <p:spPr>
            <a:xfrm>
              <a:off x="9870554" y="3530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41" name="object 25741"/>
            <p:cNvSpPr/>
            <p:nvPr/>
          </p:nvSpPr>
          <p:spPr>
            <a:xfrm>
              <a:off x="9871485" y="3410250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h="121285">
                  <a:moveTo>
                    <a:pt x="0" y="120996"/>
                  </a:moveTo>
                  <a:lnTo>
                    <a:pt x="0" y="108897"/>
                  </a:lnTo>
                </a:path>
                <a:path h="121285">
                  <a:moveTo>
                    <a:pt x="0" y="108897"/>
                  </a:moveTo>
                  <a:lnTo>
                    <a:pt x="0" y="97728"/>
                  </a:lnTo>
                </a:path>
                <a:path h="121285">
                  <a:moveTo>
                    <a:pt x="0" y="23268"/>
                  </a:moveTo>
                  <a:lnTo>
                    <a:pt x="0" y="12099"/>
                  </a:lnTo>
                </a:path>
                <a:path h="121285">
                  <a:moveTo>
                    <a:pt x="0" y="12099"/>
                  </a:moveTo>
                  <a:lnTo>
                    <a:pt x="0" y="930"/>
                  </a:lnTo>
                </a:path>
                <a:path h="121285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42" name="object 25742"/>
            <p:cNvSpPr/>
            <p:nvPr/>
          </p:nvSpPr>
          <p:spPr>
            <a:xfrm>
              <a:off x="9870554" y="34093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43" name="object 25743"/>
            <p:cNvSpPr/>
            <p:nvPr/>
          </p:nvSpPr>
          <p:spPr>
            <a:xfrm>
              <a:off x="9870555" y="340931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  <a:path w="1270" h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44" name="object 25744"/>
            <p:cNvSpPr/>
            <p:nvPr/>
          </p:nvSpPr>
          <p:spPr>
            <a:xfrm>
              <a:off x="9869615" y="34083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45" name="object 25745"/>
            <p:cNvSpPr/>
            <p:nvPr/>
          </p:nvSpPr>
          <p:spPr>
            <a:xfrm>
              <a:off x="9871485" y="3410250"/>
              <a:ext cx="6985" cy="97790"/>
            </a:xfrm>
            <a:custGeom>
              <a:avLst/>
              <a:gdLst/>
              <a:ahLst/>
              <a:cxnLst/>
              <a:rect l="l" t="t" r="r" b="b"/>
              <a:pathLst>
                <a:path w="6984" h="97789">
                  <a:moveTo>
                    <a:pt x="0" y="97728"/>
                  </a:moveTo>
                  <a:lnTo>
                    <a:pt x="930" y="82836"/>
                  </a:lnTo>
                </a:path>
                <a:path w="6984" h="97789">
                  <a:moveTo>
                    <a:pt x="930" y="82836"/>
                  </a:moveTo>
                  <a:lnTo>
                    <a:pt x="930" y="67944"/>
                  </a:lnTo>
                </a:path>
                <a:path w="6984" h="97789">
                  <a:moveTo>
                    <a:pt x="930" y="67944"/>
                  </a:moveTo>
                  <a:lnTo>
                    <a:pt x="930" y="53052"/>
                  </a:lnTo>
                </a:path>
                <a:path w="6984" h="97789">
                  <a:moveTo>
                    <a:pt x="930" y="53052"/>
                  </a:moveTo>
                  <a:lnTo>
                    <a:pt x="930" y="38160"/>
                  </a:lnTo>
                </a:path>
                <a:path w="6984" h="97789">
                  <a:moveTo>
                    <a:pt x="930" y="38160"/>
                  </a:moveTo>
                  <a:lnTo>
                    <a:pt x="0" y="23268"/>
                  </a:lnTo>
                </a:path>
                <a:path w="6984" h="97789">
                  <a:moveTo>
                    <a:pt x="6515" y="0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46" name="object 25746"/>
            <p:cNvSpPr/>
            <p:nvPr/>
          </p:nvSpPr>
          <p:spPr>
            <a:xfrm>
              <a:off x="9876130" y="34093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47" name="object 25747"/>
            <p:cNvSpPr/>
            <p:nvPr/>
          </p:nvSpPr>
          <p:spPr>
            <a:xfrm>
              <a:off x="9874278" y="3410250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792" y="0"/>
                  </a:moveTo>
                  <a:lnTo>
                    <a:pt x="2792" y="930"/>
                  </a:lnTo>
                </a:path>
                <a:path w="3175" h="121285">
                  <a:moveTo>
                    <a:pt x="2792" y="930"/>
                  </a:moveTo>
                  <a:lnTo>
                    <a:pt x="1861" y="17684"/>
                  </a:lnTo>
                </a:path>
                <a:path w="3175" h="121285">
                  <a:moveTo>
                    <a:pt x="1861" y="17684"/>
                  </a:moveTo>
                  <a:lnTo>
                    <a:pt x="930" y="35368"/>
                  </a:lnTo>
                </a:path>
                <a:path w="3175" h="121285">
                  <a:moveTo>
                    <a:pt x="930" y="35368"/>
                  </a:moveTo>
                  <a:lnTo>
                    <a:pt x="0" y="52121"/>
                  </a:lnTo>
                </a:path>
                <a:path w="3175" h="121285">
                  <a:moveTo>
                    <a:pt x="0" y="52121"/>
                  </a:moveTo>
                  <a:lnTo>
                    <a:pt x="0" y="68875"/>
                  </a:lnTo>
                </a:path>
                <a:path w="3175" h="121285">
                  <a:moveTo>
                    <a:pt x="0" y="68875"/>
                  </a:moveTo>
                  <a:lnTo>
                    <a:pt x="930" y="86559"/>
                  </a:lnTo>
                </a:path>
                <a:path w="3175" h="121285">
                  <a:moveTo>
                    <a:pt x="930" y="86559"/>
                  </a:moveTo>
                  <a:lnTo>
                    <a:pt x="1861" y="103312"/>
                  </a:lnTo>
                </a:path>
                <a:path w="3175" h="121285">
                  <a:moveTo>
                    <a:pt x="1861" y="103312"/>
                  </a:moveTo>
                  <a:lnTo>
                    <a:pt x="2792" y="120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48" name="object 25748"/>
            <p:cNvSpPr/>
            <p:nvPr/>
          </p:nvSpPr>
          <p:spPr>
            <a:xfrm>
              <a:off x="9876130" y="3530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49" name="object 25749"/>
            <p:cNvSpPr/>
            <p:nvPr/>
          </p:nvSpPr>
          <p:spPr>
            <a:xfrm>
              <a:off x="9877070" y="353124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50" name="object 25750"/>
            <p:cNvSpPr/>
            <p:nvPr/>
          </p:nvSpPr>
          <p:spPr>
            <a:xfrm>
              <a:off x="9877070" y="35312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51" name="object 25751"/>
            <p:cNvSpPr/>
            <p:nvPr/>
          </p:nvSpPr>
          <p:spPr>
            <a:xfrm>
              <a:off x="9878001" y="3409319"/>
              <a:ext cx="25400" cy="123189"/>
            </a:xfrm>
            <a:custGeom>
              <a:avLst/>
              <a:gdLst/>
              <a:ahLst/>
              <a:cxnLst/>
              <a:rect l="l" t="t" r="r" b="b"/>
              <a:pathLst>
                <a:path w="25400" h="123189">
                  <a:moveTo>
                    <a:pt x="0" y="122858"/>
                  </a:moveTo>
                  <a:lnTo>
                    <a:pt x="5584" y="122858"/>
                  </a:lnTo>
                </a:path>
                <a:path w="25400" h="123189">
                  <a:moveTo>
                    <a:pt x="5584" y="122858"/>
                  </a:moveTo>
                  <a:lnTo>
                    <a:pt x="10238" y="122858"/>
                  </a:lnTo>
                </a:path>
                <a:path w="25400" h="123189">
                  <a:moveTo>
                    <a:pt x="10238" y="122858"/>
                  </a:moveTo>
                  <a:lnTo>
                    <a:pt x="14891" y="122858"/>
                  </a:lnTo>
                </a:path>
                <a:path w="25400" h="123189">
                  <a:moveTo>
                    <a:pt x="14891" y="122858"/>
                  </a:moveTo>
                  <a:lnTo>
                    <a:pt x="18614" y="122858"/>
                  </a:lnTo>
                </a:path>
                <a:path w="25400" h="123189">
                  <a:moveTo>
                    <a:pt x="18614" y="122858"/>
                  </a:moveTo>
                  <a:lnTo>
                    <a:pt x="21407" y="122858"/>
                  </a:lnTo>
                </a:path>
                <a:path w="25400" h="123189">
                  <a:moveTo>
                    <a:pt x="21407" y="122858"/>
                  </a:moveTo>
                  <a:lnTo>
                    <a:pt x="23268" y="122858"/>
                  </a:lnTo>
                </a:path>
                <a:path w="25400" h="123189">
                  <a:moveTo>
                    <a:pt x="23268" y="122858"/>
                  </a:moveTo>
                  <a:lnTo>
                    <a:pt x="25130" y="122858"/>
                  </a:lnTo>
                </a:path>
                <a:path w="25400" h="123189">
                  <a:moveTo>
                    <a:pt x="25130" y="0"/>
                  </a:moveTo>
                  <a:lnTo>
                    <a:pt x="23268" y="0"/>
                  </a:lnTo>
                </a:path>
                <a:path w="25400" h="123189">
                  <a:moveTo>
                    <a:pt x="23268" y="0"/>
                  </a:moveTo>
                  <a:lnTo>
                    <a:pt x="21407" y="0"/>
                  </a:lnTo>
                </a:path>
                <a:path w="25400" h="123189">
                  <a:moveTo>
                    <a:pt x="21407" y="0"/>
                  </a:moveTo>
                  <a:lnTo>
                    <a:pt x="18614" y="0"/>
                  </a:lnTo>
                </a:path>
                <a:path w="25400" h="123189">
                  <a:moveTo>
                    <a:pt x="18614" y="0"/>
                  </a:moveTo>
                  <a:lnTo>
                    <a:pt x="14891" y="0"/>
                  </a:lnTo>
                </a:path>
                <a:path w="25400" h="123189">
                  <a:moveTo>
                    <a:pt x="14891" y="0"/>
                  </a:moveTo>
                  <a:lnTo>
                    <a:pt x="10238" y="0"/>
                  </a:lnTo>
                </a:path>
                <a:path w="25400" h="123189">
                  <a:moveTo>
                    <a:pt x="10238" y="0"/>
                  </a:moveTo>
                  <a:lnTo>
                    <a:pt x="5584" y="0"/>
                  </a:lnTo>
                </a:path>
                <a:path w="25400" h="123189">
                  <a:moveTo>
                    <a:pt x="558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52" name="object 25752"/>
            <p:cNvSpPr/>
            <p:nvPr/>
          </p:nvSpPr>
          <p:spPr>
            <a:xfrm>
              <a:off x="9877070" y="34083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53" name="object 25753"/>
            <p:cNvSpPr/>
            <p:nvPr/>
          </p:nvSpPr>
          <p:spPr>
            <a:xfrm>
              <a:off x="9878001" y="3409319"/>
              <a:ext cx="12700" cy="123825"/>
            </a:xfrm>
            <a:custGeom>
              <a:avLst/>
              <a:gdLst/>
              <a:ahLst/>
              <a:cxnLst/>
              <a:rect l="l" t="t" r="r" b="b"/>
              <a:pathLst>
                <a:path w="12700" h="123825">
                  <a:moveTo>
                    <a:pt x="0" y="0"/>
                  </a:moveTo>
                  <a:lnTo>
                    <a:pt x="0" y="930"/>
                  </a:lnTo>
                </a:path>
                <a:path w="12700" h="123825">
                  <a:moveTo>
                    <a:pt x="12099" y="123789"/>
                  </a:moveTo>
                  <a:lnTo>
                    <a:pt x="12099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54" name="object 25754"/>
            <p:cNvSpPr/>
            <p:nvPr/>
          </p:nvSpPr>
          <p:spPr>
            <a:xfrm>
              <a:off x="9887306" y="3408391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09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  <a:path w="3809" h="1904">
                  <a:moveTo>
                    <a:pt x="3721" y="939"/>
                  </a:moveTo>
                  <a:lnTo>
                    <a:pt x="3441" y="279"/>
                  </a:lnTo>
                  <a:lnTo>
                    <a:pt x="2794" y="0"/>
                  </a:lnTo>
                  <a:lnTo>
                    <a:pt x="2133" y="279"/>
                  </a:lnTo>
                  <a:lnTo>
                    <a:pt x="1854" y="939"/>
                  </a:lnTo>
                  <a:lnTo>
                    <a:pt x="2133" y="1587"/>
                  </a:lnTo>
                  <a:lnTo>
                    <a:pt x="2794" y="1866"/>
                  </a:lnTo>
                  <a:lnTo>
                    <a:pt x="3441" y="1587"/>
                  </a:lnTo>
                  <a:lnTo>
                    <a:pt x="3721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55" name="object 25755"/>
            <p:cNvSpPr/>
            <p:nvPr/>
          </p:nvSpPr>
          <p:spPr>
            <a:xfrm>
              <a:off x="9888239" y="35321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756" name="object 25756"/>
          <p:cNvSpPr/>
          <p:nvPr/>
        </p:nvSpPr>
        <p:spPr>
          <a:xfrm>
            <a:off x="10011097" y="3409319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1228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57" name="object 25757"/>
          <p:cNvSpPr/>
          <p:nvPr/>
        </p:nvSpPr>
        <p:spPr>
          <a:xfrm>
            <a:off x="9903131" y="3411181"/>
            <a:ext cx="0" cy="119380"/>
          </a:xfrm>
          <a:custGeom>
            <a:avLst/>
            <a:gdLst/>
            <a:ahLst/>
            <a:cxnLst/>
            <a:rect l="l" t="t" r="r" b="b"/>
            <a:pathLst>
              <a:path h="119379">
                <a:moveTo>
                  <a:pt x="0" y="0"/>
                </a:moveTo>
                <a:lnTo>
                  <a:pt x="0" y="11913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758" name="object 25758"/>
          <p:cNvGrpSpPr/>
          <p:nvPr/>
        </p:nvGrpSpPr>
        <p:grpSpPr>
          <a:xfrm>
            <a:off x="10009235" y="3531247"/>
            <a:ext cx="3175" cy="1905"/>
            <a:chOff x="10009235" y="3531247"/>
            <a:chExt cx="3175" cy="1905"/>
          </a:xfrm>
        </p:grpSpPr>
        <p:sp>
          <p:nvSpPr>
            <p:cNvPr id="25759" name="object 25759"/>
            <p:cNvSpPr/>
            <p:nvPr/>
          </p:nvSpPr>
          <p:spPr>
            <a:xfrm>
              <a:off x="10010165" y="35312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60" name="object 25760"/>
            <p:cNvSpPr/>
            <p:nvPr/>
          </p:nvSpPr>
          <p:spPr>
            <a:xfrm>
              <a:off x="10010166" y="35321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61" name="object 25761"/>
            <p:cNvSpPr/>
            <p:nvPr/>
          </p:nvSpPr>
          <p:spPr>
            <a:xfrm>
              <a:off x="10009235" y="3531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62" name="object 25762"/>
            <p:cNvSpPr/>
            <p:nvPr/>
          </p:nvSpPr>
          <p:spPr>
            <a:xfrm>
              <a:off x="10009235" y="35321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763" name="object 25763"/>
          <p:cNvGrpSpPr/>
          <p:nvPr/>
        </p:nvGrpSpPr>
        <p:grpSpPr>
          <a:xfrm>
            <a:off x="10009235" y="3408389"/>
            <a:ext cx="3175" cy="1905"/>
            <a:chOff x="10009235" y="3408389"/>
            <a:chExt cx="3175" cy="1905"/>
          </a:xfrm>
        </p:grpSpPr>
        <p:sp>
          <p:nvSpPr>
            <p:cNvPr id="25764" name="object 25764"/>
            <p:cNvSpPr/>
            <p:nvPr/>
          </p:nvSpPr>
          <p:spPr>
            <a:xfrm>
              <a:off x="10009235" y="34093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65" name="object 25765"/>
            <p:cNvSpPr/>
            <p:nvPr/>
          </p:nvSpPr>
          <p:spPr>
            <a:xfrm>
              <a:off x="10009235" y="3408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66" name="object 25766"/>
            <p:cNvSpPr/>
            <p:nvPr/>
          </p:nvSpPr>
          <p:spPr>
            <a:xfrm>
              <a:off x="10010166" y="34093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67" name="object 25767"/>
            <p:cNvSpPr/>
            <p:nvPr/>
          </p:nvSpPr>
          <p:spPr>
            <a:xfrm>
              <a:off x="10010165" y="34083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768" name="object 25768"/>
          <p:cNvGrpSpPr/>
          <p:nvPr/>
        </p:nvGrpSpPr>
        <p:grpSpPr>
          <a:xfrm>
            <a:off x="9865901" y="3529386"/>
            <a:ext cx="144780" cy="10795"/>
            <a:chOff x="9865901" y="3529386"/>
            <a:chExt cx="144780" cy="10795"/>
          </a:xfrm>
        </p:grpSpPr>
        <p:sp>
          <p:nvSpPr>
            <p:cNvPr id="25769" name="object 25769"/>
            <p:cNvSpPr/>
            <p:nvPr/>
          </p:nvSpPr>
          <p:spPr>
            <a:xfrm>
              <a:off x="9866832" y="3530316"/>
              <a:ext cx="49530" cy="8890"/>
            </a:xfrm>
            <a:custGeom>
              <a:avLst/>
              <a:gdLst/>
              <a:ahLst/>
              <a:cxnLst/>
              <a:rect l="l" t="t" r="r" b="b"/>
              <a:pathLst>
                <a:path w="49529" h="8889">
                  <a:moveTo>
                    <a:pt x="1861" y="1861"/>
                  </a:moveTo>
                  <a:lnTo>
                    <a:pt x="0" y="2792"/>
                  </a:lnTo>
                </a:path>
                <a:path w="49529" h="8889">
                  <a:moveTo>
                    <a:pt x="0" y="2792"/>
                  </a:moveTo>
                  <a:lnTo>
                    <a:pt x="0" y="4653"/>
                  </a:lnTo>
                </a:path>
                <a:path w="49529" h="8889">
                  <a:moveTo>
                    <a:pt x="0" y="4653"/>
                  </a:moveTo>
                  <a:lnTo>
                    <a:pt x="930" y="5584"/>
                  </a:lnTo>
                </a:path>
                <a:path w="49529" h="8889">
                  <a:moveTo>
                    <a:pt x="930" y="5584"/>
                  </a:moveTo>
                  <a:lnTo>
                    <a:pt x="1861" y="6515"/>
                  </a:lnTo>
                </a:path>
                <a:path w="49529" h="8889">
                  <a:moveTo>
                    <a:pt x="37229" y="8376"/>
                  </a:moveTo>
                  <a:lnTo>
                    <a:pt x="41883" y="8376"/>
                  </a:lnTo>
                </a:path>
                <a:path w="49529" h="8889">
                  <a:moveTo>
                    <a:pt x="41883" y="8376"/>
                  </a:moveTo>
                  <a:lnTo>
                    <a:pt x="47468" y="8376"/>
                  </a:lnTo>
                </a:path>
                <a:path w="49529" h="8889">
                  <a:moveTo>
                    <a:pt x="47468" y="8376"/>
                  </a:moveTo>
                  <a:lnTo>
                    <a:pt x="49329" y="8376"/>
                  </a:lnTo>
                </a:path>
                <a:path w="49529" h="8889">
                  <a:moveTo>
                    <a:pt x="49329" y="0"/>
                  </a:moveTo>
                  <a:lnTo>
                    <a:pt x="42814" y="0"/>
                  </a:lnTo>
                </a:path>
                <a:path w="49529" h="8889">
                  <a:moveTo>
                    <a:pt x="42814" y="0"/>
                  </a:moveTo>
                  <a:lnTo>
                    <a:pt x="372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70" name="object 25770"/>
            <p:cNvSpPr/>
            <p:nvPr/>
          </p:nvSpPr>
          <p:spPr>
            <a:xfrm>
              <a:off x="9903131" y="35293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71" name="object 25771"/>
            <p:cNvSpPr/>
            <p:nvPr/>
          </p:nvSpPr>
          <p:spPr>
            <a:xfrm>
              <a:off x="9916161" y="3530316"/>
              <a:ext cx="92710" cy="8890"/>
            </a:xfrm>
            <a:custGeom>
              <a:avLst/>
              <a:gdLst/>
              <a:ahLst/>
              <a:cxnLst/>
              <a:rect l="l" t="t" r="r" b="b"/>
              <a:pathLst>
                <a:path w="92709" h="8889">
                  <a:moveTo>
                    <a:pt x="0" y="8376"/>
                  </a:moveTo>
                  <a:lnTo>
                    <a:pt x="80044" y="8376"/>
                  </a:lnTo>
                </a:path>
                <a:path w="92709" h="8889">
                  <a:moveTo>
                    <a:pt x="80044" y="0"/>
                  </a:moveTo>
                  <a:lnTo>
                    <a:pt x="0" y="0"/>
                  </a:lnTo>
                </a:path>
                <a:path w="92709" h="8889">
                  <a:moveTo>
                    <a:pt x="80044" y="8376"/>
                  </a:moveTo>
                  <a:lnTo>
                    <a:pt x="86559" y="8376"/>
                  </a:lnTo>
                </a:path>
                <a:path w="92709" h="8889">
                  <a:moveTo>
                    <a:pt x="86559" y="8376"/>
                  </a:moveTo>
                  <a:lnTo>
                    <a:pt x="91213" y="8376"/>
                  </a:lnTo>
                </a:path>
                <a:path w="92709" h="8889">
                  <a:moveTo>
                    <a:pt x="91213" y="8376"/>
                  </a:moveTo>
                  <a:lnTo>
                    <a:pt x="92143" y="8376"/>
                  </a:lnTo>
                </a:path>
                <a:path w="92709" h="8889">
                  <a:moveTo>
                    <a:pt x="92143" y="0"/>
                  </a:moveTo>
                  <a:lnTo>
                    <a:pt x="87490" y="0"/>
                  </a:lnTo>
                </a:path>
                <a:path w="92709" h="8889">
                  <a:moveTo>
                    <a:pt x="87490" y="0"/>
                  </a:moveTo>
                  <a:lnTo>
                    <a:pt x="81905" y="0"/>
                  </a:lnTo>
                </a:path>
                <a:path w="92709" h="8889">
                  <a:moveTo>
                    <a:pt x="81905" y="0"/>
                  </a:moveTo>
                  <a:lnTo>
                    <a:pt x="8004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72" name="object 25772"/>
            <p:cNvSpPr/>
            <p:nvPr/>
          </p:nvSpPr>
          <p:spPr>
            <a:xfrm>
              <a:off x="9903130" y="35377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73" name="object 25773"/>
            <p:cNvSpPr/>
            <p:nvPr/>
          </p:nvSpPr>
          <p:spPr>
            <a:xfrm>
              <a:off x="9903131" y="35386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74" name="object 25774"/>
            <p:cNvSpPr/>
            <p:nvPr/>
          </p:nvSpPr>
          <p:spPr>
            <a:xfrm>
              <a:off x="9902190" y="35377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75" name="object 25775"/>
            <p:cNvSpPr/>
            <p:nvPr/>
          </p:nvSpPr>
          <p:spPr>
            <a:xfrm>
              <a:off x="9903131" y="3530316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76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76" name="object 25776"/>
            <p:cNvSpPr/>
            <p:nvPr/>
          </p:nvSpPr>
          <p:spPr>
            <a:xfrm>
              <a:off x="9902190" y="35293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77" name="object 25777"/>
            <p:cNvSpPr/>
            <p:nvPr/>
          </p:nvSpPr>
          <p:spPr>
            <a:xfrm>
              <a:off x="9903131" y="35303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78" name="object 25778"/>
            <p:cNvSpPr/>
            <p:nvPr/>
          </p:nvSpPr>
          <p:spPr>
            <a:xfrm>
              <a:off x="9903130" y="3529397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06679" h="1904">
                  <a:moveTo>
                    <a:pt x="106095" y="927"/>
                  </a:moveTo>
                  <a:lnTo>
                    <a:pt x="105829" y="266"/>
                  </a:lnTo>
                  <a:lnTo>
                    <a:pt x="105168" y="0"/>
                  </a:lnTo>
                  <a:lnTo>
                    <a:pt x="104508" y="266"/>
                  </a:lnTo>
                  <a:lnTo>
                    <a:pt x="104241" y="927"/>
                  </a:lnTo>
                  <a:lnTo>
                    <a:pt x="104508" y="1587"/>
                  </a:lnTo>
                  <a:lnTo>
                    <a:pt x="105168" y="1854"/>
                  </a:lnTo>
                  <a:lnTo>
                    <a:pt x="105829" y="1587"/>
                  </a:lnTo>
                  <a:lnTo>
                    <a:pt x="10609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79" name="object 25779"/>
            <p:cNvSpPr/>
            <p:nvPr/>
          </p:nvSpPr>
          <p:spPr>
            <a:xfrm>
              <a:off x="10008305" y="35303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80" name="object 25780"/>
            <p:cNvSpPr/>
            <p:nvPr/>
          </p:nvSpPr>
          <p:spPr>
            <a:xfrm>
              <a:off x="10008299" y="35293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81" name="object 25781"/>
            <p:cNvSpPr/>
            <p:nvPr/>
          </p:nvSpPr>
          <p:spPr>
            <a:xfrm>
              <a:off x="10009236" y="3530316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82" name="object 25782"/>
            <p:cNvSpPr/>
            <p:nvPr/>
          </p:nvSpPr>
          <p:spPr>
            <a:xfrm>
              <a:off x="10008299" y="35377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83" name="object 25783"/>
            <p:cNvSpPr/>
            <p:nvPr/>
          </p:nvSpPr>
          <p:spPr>
            <a:xfrm>
              <a:off x="10008305" y="35386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84" name="object 25784"/>
            <p:cNvSpPr/>
            <p:nvPr/>
          </p:nvSpPr>
          <p:spPr>
            <a:xfrm>
              <a:off x="10007372" y="35377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785" name="object 25785"/>
          <p:cNvGrpSpPr/>
          <p:nvPr/>
        </p:nvGrpSpPr>
        <p:grpSpPr>
          <a:xfrm>
            <a:off x="9865900" y="3147780"/>
            <a:ext cx="144780" cy="11430"/>
            <a:chOff x="9865900" y="3147780"/>
            <a:chExt cx="144780" cy="11430"/>
          </a:xfrm>
        </p:grpSpPr>
        <p:sp>
          <p:nvSpPr>
            <p:cNvPr id="25786" name="object 25786"/>
            <p:cNvSpPr/>
            <p:nvPr/>
          </p:nvSpPr>
          <p:spPr>
            <a:xfrm>
              <a:off x="9866832" y="3148711"/>
              <a:ext cx="49530" cy="6985"/>
            </a:xfrm>
            <a:custGeom>
              <a:avLst/>
              <a:gdLst/>
              <a:ahLst/>
              <a:cxnLst/>
              <a:rect l="l" t="t" r="r" b="b"/>
              <a:pathLst>
                <a:path w="49529" h="6985">
                  <a:moveTo>
                    <a:pt x="0" y="4653"/>
                  </a:moveTo>
                  <a:lnTo>
                    <a:pt x="930" y="6515"/>
                  </a:lnTo>
                </a:path>
                <a:path w="49529" h="6985">
                  <a:moveTo>
                    <a:pt x="930" y="6515"/>
                  </a:moveTo>
                  <a:lnTo>
                    <a:pt x="1861" y="6515"/>
                  </a:lnTo>
                </a:path>
                <a:path w="49529" h="6985">
                  <a:moveTo>
                    <a:pt x="1861" y="2792"/>
                  </a:moveTo>
                  <a:lnTo>
                    <a:pt x="0" y="3722"/>
                  </a:lnTo>
                </a:path>
                <a:path w="49529" h="6985">
                  <a:moveTo>
                    <a:pt x="0" y="3722"/>
                  </a:moveTo>
                  <a:lnTo>
                    <a:pt x="0" y="4653"/>
                  </a:lnTo>
                </a:path>
                <a:path w="49529" h="6985">
                  <a:moveTo>
                    <a:pt x="49329" y="0"/>
                  </a:moveTo>
                  <a:lnTo>
                    <a:pt x="42814" y="0"/>
                  </a:lnTo>
                </a:path>
                <a:path w="49529" h="6985">
                  <a:moveTo>
                    <a:pt x="42814" y="0"/>
                  </a:moveTo>
                  <a:lnTo>
                    <a:pt x="372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87" name="object 25787"/>
            <p:cNvSpPr/>
            <p:nvPr/>
          </p:nvSpPr>
          <p:spPr>
            <a:xfrm>
              <a:off x="9903130" y="31477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88" name="object 25788"/>
            <p:cNvSpPr/>
            <p:nvPr/>
          </p:nvSpPr>
          <p:spPr>
            <a:xfrm>
              <a:off x="9904061" y="3148711"/>
              <a:ext cx="104775" cy="9525"/>
            </a:xfrm>
            <a:custGeom>
              <a:avLst/>
              <a:gdLst/>
              <a:ahLst/>
              <a:cxnLst/>
              <a:rect l="l" t="t" r="r" b="b"/>
              <a:pathLst>
                <a:path w="104775" h="9525">
                  <a:moveTo>
                    <a:pt x="0" y="9307"/>
                  </a:moveTo>
                  <a:lnTo>
                    <a:pt x="4653" y="9307"/>
                  </a:lnTo>
                </a:path>
                <a:path w="104775" h="9525">
                  <a:moveTo>
                    <a:pt x="4653" y="9307"/>
                  </a:moveTo>
                  <a:lnTo>
                    <a:pt x="10238" y="9307"/>
                  </a:lnTo>
                </a:path>
                <a:path w="104775" h="9525">
                  <a:moveTo>
                    <a:pt x="10238" y="9307"/>
                  </a:moveTo>
                  <a:lnTo>
                    <a:pt x="12099" y="9307"/>
                  </a:lnTo>
                </a:path>
                <a:path w="104775" h="9525">
                  <a:moveTo>
                    <a:pt x="92143" y="0"/>
                  </a:moveTo>
                  <a:lnTo>
                    <a:pt x="12099" y="0"/>
                  </a:lnTo>
                </a:path>
                <a:path w="104775" h="9525">
                  <a:moveTo>
                    <a:pt x="12099" y="9307"/>
                  </a:moveTo>
                  <a:lnTo>
                    <a:pt x="92143" y="9307"/>
                  </a:lnTo>
                </a:path>
                <a:path w="104775" h="9525">
                  <a:moveTo>
                    <a:pt x="104243" y="0"/>
                  </a:moveTo>
                  <a:lnTo>
                    <a:pt x="99589" y="0"/>
                  </a:lnTo>
                </a:path>
                <a:path w="104775" h="9525">
                  <a:moveTo>
                    <a:pt x="99589" y="0"/>
                  </a:moveTo>
                  <a:lnTo>
                    <a:pt x="94005" y="0"/>
                  </a:lnTo>
                </a:path>
                <a:path w="104775" h="9525">
                  <a:moveTo>
                    <a:pt x="94005" y="0"/>
                  </a:moveTo>
                  <a:lnTo>
                    <a:pt x="92143" y="0"/>
                  </a:lnTo>
                </a:path>
                <a:path w="104775" h="9525">
                  <a:moveTo>
                    <a:pt x="92143" y="9307"/>
                  </a:moveTo>
                  <a:lnTo>
                    <a:pt x="98659" y="9307"/>
                  </a:lnTo>
                </a:path>
                <a:path w="104775" h="9525">
                  <a:moveTo>
                    <a:pt x="98659" y="9307"/>
                  </a:moveTo>
                  <a:lnTo>
                    <a:pt x="103312" y="9307"/>
                  </a:lnTo>
                </a:path>
                <a:path w="104775" h="9525">
                  <a:moveTo>
                    <a:pt x="103312" y="9307"/>
                  </a:moveTo>
                  <a:lnTo>
                    <a:pt x="104243" y="93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89" name="object 25789"/>
            <p:cNvSpPr/>
            <p:nvPr/>
          </p:nvSpPr>
          <p:spPr>
            <a:xfrm>
              <a:off x="9903130" y="31570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90" name="object 25790"/>
            <p:cNvSpPr/>
            <p:nvPr/>
          </p:nvSpPr>
          <p:spPr>
            <a:xfrm>
              <a:off x="9903131" y="315801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91" name="object 25791"/>
            <p:cNvSpPr/>
            <p:nvPr/>
          </p:nvSpPr>
          <p:spPr>
            <a:xfrm>
              <a:off x="9902190" y="3156156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190" y="1409"/>
                  </a:lnTo>
                  <a:lnTo>
                    <a:pt x="0" y="1866"/>
                  </a:lnTo>
                  <a:lnTo>
                    <a:pt x="279" y="2527"/>
                  </a:lnTo>
                  <a:lnTo>
                    <a:pt x="939" y="2794"/>
                  </a:lnTo>
                  <a:lnTo>
                    <a:pt x="1587" y="2527"/>
                  </a:lnTo>
                  <a:lnTo>
                    <a:pt x="1866" y="1866"/>
                  </a:lnTo>
                  <a:lnTo>
                    <a:pt x="1663" y="1422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92" name="object 25792"/>
            <p:cNvSpPr/>
            <p:nvPr/>
          </p:nvSpPr>
          <p:spPr>
            <a:xfrm>
              <a:off x="9903131" y="314964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7445"/>
                  </a:moveTo>
                  <a:lnTo>
                    <a:pt x="0" y="3722"/>
                  </a:lnTo>
                </a:path>
                <a:path h="7619">
                  <a:moveTo>
                    <a:pt x="0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93" name="object 25793"/>
            <p:cNvSpPr/>
            <p:nvPr/>
          </p:nvSpPr>
          <p:spPr>
            <a:xfrm>
              <a:off x="9902190" y="3147787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190" y="1397"/>
                  </a:lnTo>
                  <a:lnTo>
                    <a:pt x="0" y="1854"/>
                  </a:lnTo>
                  <a:lnTo>
                    <a:pt x="279" y="2514"/>
                  </a:lnTo>
                  <a:lnTo>
                    <a:pt x="939" y="2794"/>
                  </a:lnTo>
                  <a:lnTo>
                    <a:pt x="1587" y="2514"/>
                  </a:lnTo>
                  <a:lnTo>
                    <a:pt x="1866" y="1854"/>
                  </a:lnTo>
                  <a:lnTo>
                    <a:pt x="1663" y="1409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94" name="object 25794"/>
            <p:cNvSpPr/>
            <p:nvPr/>
          </p:nvSpPr>
          <p:spPr>
            <a:xfrm>
              <a:off x="9903131" y="314871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95" name="object 25795"/>
            <p:cNvSpPr/>
            <p:nvPr/>
          </p:nvSpPr>
          <p:spPr>
            <a:xfrm>
              <a:off x="9903130" y="3147787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06679" h="1905">
                  <a:moveTo>
                    <a:pt x="106095" y="927"/>
                  </a:moveTo>
                  <a:lnTo>
                    <a:pt x="105829" y="266"/>
                  </a:lnTo>
                  <a:lnTo>
                    <a:pt x="105168" y="0"/>
                  </a:lnTo>
                  <a:lnTo>
                    <a:pt x="104508" y="266"/>
                  </a:lnTo>
                  <a:lnTo>
                    <a:pt x="104241" y="927"/>
                  </a:lnTo>
                  <a:lnTo>
                    <a:pt x="104508" y="1587"/>
                  </a:lnTo>
                  <a:lnTo>
                    <a:pt x="105168" y="1854"/>
                  </a:lnTo>
                  <a:lnTo>
                    <a:pt x="105829" y="1587"/>
                  </a:lnTo>
                  <a:lnTo>
                    <a:pt x="10609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96" name="object 25796"/>
            <p:cNvSpPr/>
            <p:nvPr/>
          </p:nvSpPr>
          <p:spPr>
            <a:xfrm>
              <a:off x="10008305" y="314871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97" name="object 25797"/>
            <p:cNvSpPr/>
            <p:nvPr/>
          </p:nvSpPr>
          <p:spPr>
            <a:xfrm>
              <a:off x="10008298" y="31487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98" name="object 25798"/>
            <p:cNvSpPr/>
            <p:nvPr/>
          </p:nvSpPr>
          <p:spPr>
            <a:xfrm>
              <a:off x="10009236" y="314964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3722"/>
                  </a:lnTo>
                </a:path>
                <a:path h="7619">
                  <a:moveTo>
                    <a:pt x="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99" name="object 25799"/>
            <p:cNvSpPr/>
            <p:nvPr/>
          </p:nvSpPr>
          <p:spPr>
            <a:xfrm>
              <a:off x="10008298" y="31561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00" name="object 25800"/>
            <p:cNvSpPr/>
            <p:nvPr/>
          </p:nvSpPr>
          <p:spPr>
            <a:xfrm>
              <a:off x="10008305" y="315801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01" name="object 25801"/>
            <p:cNvSpPr/>
            <p:nvPr/>
          </p:nvSpPr>
          <p:spPr>
            <a:xfrm>
              <a:off x="10007371" y="31570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02" name="object 25802"/>
            <p:cNvSpPr/>
            <p:nvPr/>
          </p:nvSpPr>
          <p:spPr>
            <a:xfrm>
              <a:off x="9866832" y="3151503"/>
              <a:ext cx="40640" cy="3810"/>
            </a:xfrm>
            <a:custGeom>
              <a:avLst/>
              <a:gdLst/>
              <a:ahLst/>
              <a:cxnLst/>
              <a:rect l="l" t="t" r="r" b="b"/>
              <a:pathLst>
                <a:path w="40640" h="3810">
                  <a:moveTo>
                    <a:pt x="1861" y="3722"/>
                  </a:moveTo>
                  <a:lnTo>
                    <a:pt x="36299" y="3722"/>
                  </a:lnTo>
                </a:path>
                <a:path w="40640" h="3810">
                  <a:moveTo>
                    <a:pt x="37229" y="3722"/>
                  </a:moveTo>
                  <a:lnTo>
                    <a:pt x="39091" y="3722"/>
                  </a:lnTo>
                </a:path>
                <a:path w="40640" h="3810">
                  <a:moveTo>
                    <a:pt x="39091" y="0"/>
                  </a:moveTo>
                  <a:lnTo>
                    <a:pt x="37229" y="0"/>
                  </a:lnTo>
                </a:path>
                <a:path w="40640" h="3810">
                  <a:moveTo>
                    <a:pt x="36299" y="0"/>
                  </a:moveTo>
                  <a:lnTo>
                    <a:pt x="1861" y="0"/>
                  </a:lnTo>
                </a:path>
                <a:path w="40640" h="3810">
                  <a:moveTo>
                    <a:pt x="39091" y="3722"/>
                  </a:moveTo>
                  <a:lnTo>
                    <a:pt x="40022" y="3722"/>
                  </a:lnTo>
                </a:path>
                <a:path w="40640" h="3810">
                  <a:moveTo>
                    <a:pt x="40022" y="0"/>
                  </a:moveTo>
                  <a:lnTo>
                    <a:pt x="39091" y="0"/>
                  </a:lnTo>
                </a:path>
                <a:path w="40640" h="3810">
                  <a:moveTo>
                    <a:pt x="0" y="1861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03" name="object 25803"/>
            <p:cNvSpPr/>
            <p:nvPr/>
          </p:nvSpPr>
          <p:spPr>
            <a:xfrm>
              <a:off x="9865900" y="31515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04" name="object 25804"/>
            <p:cNvSpPr/>
            <p:nvPr/>
          </p:nvSpPr>
          <p:spPr>
            <a:xfrm>
              <a:off x="9866832" y="315150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  <a:path w="1270" h="1269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05" name="object 25805"/>
            <p:cNvSpPr/>
            <p:nvPr/>
          </p:nvSpPr>
          <p:spPr>
            <a:xfrm>
              <a:off x="9866831" y="31505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06" name="object 25806"/>
            <p:cNvSpPr/>
            <p:nvPr/>
          </p:nvSpPr>
          <p:spPr>
            <a:xfrm>
              <a:off x="9867762" y="3151503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0" y="0"/>
                  </a:moveTo>
                  <a:lnTo>
                    <a:pt x="930" y="0"/>
                  </a:lnTo>
                </a:path>
                <a:path w="1270" h="3810">
                  <a:moveTo>
                    <a:pt x="930" y="3722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07" name="object 25807"/>
            <p:cNvSpPr/>
            <p:nvPr/>
          </p:nvSpPr>
          <p:spPr>
            <a:xfrm>
              <a:off x="9866831" y="31542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08" name="object 25808"/>
            <p:cNvSpPr/>
            <p:nvPr/>
          </p:nvSpPr>
          <p:spPr>
            <a:xfrm>
              <a:off x="9866832" y="315429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09" name="object 25809"/>
            <p:cNvSpPr/>
            <p:nvPr/>
          </p:nvSpPr>
          <p:spPr>
            <a:xfrm>
              <a:off x="9865893" y="31533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10" name="object 25810"/>
            <p:cNvSpPr/>
            <p:nvPr/>
          </p:nvSpPr>
          <p:spPr>
            <a:xfrm>
              <a:off x="9866832" y="315336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811" name="object 25811"/>
          <p:cNvSpPr/>
          <p:nvPr/>
        </p:nvSpPr>
        <p:spPr>
          <a:xfrm>
            <a:off x="9890100" y="327808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12" name="object 25812"/>
          <p:cNvSpPr/>
          <p:nvPr/>
        </p:nvSpPr>
        <p:spPr>
          <a:xfrm>
            <a:off x="9887305" y="3154302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5">
                <a:moveTo>
                  <a:pt x="1854" y="927"/>
                </a:moveTo>
                <a:lnTo>
                  <a:pt x="1587" y="266"/>
                </a:lnTo>
                <a:lnTo>
                  <a:pt x="927" y="0"/>
                </a:lnTo>
                <a:lnTo>
                  <a:pt x="266" y="266"/>
                </a:lnTo>
                <a:lnTo>
                  <a:pt x="0" y="927"/>
                </a:lnTo>
                <a:lnTo>
                  <a:pt x="266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  <a:path w="3809" h="1905">
                <a:moveTo>
                  <a:pt x="3721" y="927"/>
                </a:moveTo>
                <a:lnTo>
                  <a:pt x="3441" y="266"/>
                </a:lnTo>
                <a:lnTo>
                  <a:pt x="2794" y="0"/>
                </a:lnTo>
                <a:lnTo>
                  <a:pt x="2133" y="266"/>
                </a:lnTo>
                <a:lnTo>
                  <a:pt x="1854" y="927"/>
                </a:lnTo>
                <a:lnTo>
                  <a:pt x="2133" y="1587"/>
                </a:lnTo>
                <a:lnTo>
                  <a:pt x="2794" y="1854"/>
                </a:lnTo>
                <a:lnTo>
                  <a:pt x="3441" y="1587"/>
                </a:lnTo>
                <a:lnTo>
                  <a:pt x="3721" y="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13" name="object 25813"/>
          <p:cNvSpPr/>
          <p:nvPr/>
        </p:nvSpPr>
        <p:spPr>
          <a:xfrm>
            <a:off x="9888239" y="327808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14" name="object 25814"/>
          <p:cNvSpPr/>
          <p:nvPr/>
        </p:nvSpPr>
        <p:spPr>
          <a:xfrm>
            <a:off x="10011097" y="3155226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1228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15" name="object 25815"/>
          <p:cNvSpPr/>
          <p:nvPr/>
        </p:nvSpPr>
        <p:spPr>
          <a:xfrm>
            <a:off x="9903131" y="3157087"/>
            <a:ext cx="0" cy="119380"/>
          </a:xfrm>
          <a:custGeom>
            <a:avLst/>
            <a:gdLst/>
            <a:ahLst/>
            <a:cxnLst/>
            <a:rect l="l" t="t" r="r" b="b"/>
            <a:pathLst>
              <a:path h="119379">
                <a:moveTo>
                  <a:pt x="0" y="0"/>
                </a:moveTo>
                <a:lnTo>
                  <a:pt x="0" y="11913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816" name="object 25816"/>
          <p:cNvGrpSpPr/>
          <p:nvPr/>
        </p:nvGrpSpPr>
        <p:grpSpPr>
          <a:xfrm>
            <a:off x="10009235" y="3277154"/>
            <a:ext cx="3175" cy="1905"/>
            <a:chOff x="10009235" y="3277154"/>
            <a:chExt cx="3175" cy="1905"/>
          </a:xfrm>
        </p:grpSpPr>
        <p:sp>
          <p:nvSpPr>
            <p:cNvPr id="25817" name="object 25817"/>
            <p:cNvSpPr/>
            <p:nvPr/>
          </p:nvSpPr>
          <p:spPr>
            <a:xfrm>
              <a:off x="10010165" y="32771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18" name="object 25818"/>
            <p:cNvSpPr/>
            <p:nvPr/>
          </p:nvSpPr>
          <p:spPr>
            <a:xfrm>
              <a:off x="10010166" y="327808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19" name="object 25819"/>
            <p:cNvSpPr/>
            <p:nvPr/>
          </p:nvSpPr>
          <p:spPr>
            <a:xfrm>
              <a:off x="10009235" y="32771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20" name="object 25820"/>
            <p:cNvSpPr/>
            <p:nvPr/>
          </p:nvSpPr>
          <p:spPr>
            <a:xfrm>
              <a:off x="10009235" y="327808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821" name="object 25821"/>
          <p:cNvGrpSpPr/>
          <p:nvPr/>
        </p:nvGrpSpPr>
        <p:grpSpPr>
          <a:xfrm>
            <a:off x="10009235" y="3154295"/>
            <a:ext cx="3175" cy="1905"/>
            <a:chOff x="10009235" y="3154295"/>
            <a:chExt cx="3175" cy="1905"/>
          </a:xfrm>
        </p:grpSpPr>
        <p:sp>
          <p:nvSpPr>
            <p:cNvPr id="25822" name="object 25822"/>
            <p:cNvSpPr/>
            <p:nvPr/>
          </p:nvSpPr>
          <p:spPr>
            <a:xfrm>
              <a:off x="10009235" y="31552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23" name="object 25823"/>
            <p:cNvSpPr/>
            <p:nvPr/>
          </p:nvSpPr>
          <p:spPr>
            <a:xfrm>
              <a:off x="10009235" y="31542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24" name="object 25824"/>
            <p:cNvSpPr/>
            <p:nvPr/>
          </p:nvSpPr>
          <p:spPr>
            <a:xfrm>
              <a:off x="10010166" y="31552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25" name="object 25825"/>
            <p:cNvSpPr/>
            <p:nvPr/>
          </p:nvSpPr>
          <p:spPr>
            <a:xfrm>
              <a:off x="10010165" y="31543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826" name="object 25826"/>
          <p:cNvGrpSpPr/>
          <p:nvPr/>
        </p:nvGrpSpPr>
        <p:grpSpPr>
          <a:xfrm>
            <a:off x="9865900" y="3401873"/>
            <a:ext cx="144780" cy="11430"/>
            <a:chOff x="9865900" y="3401873"/>
            <a:chExt cx="144780" cy="11430"/>
          </a:xfrm>
        </p:grpSpPr>
        <p:sp>
          <p:nvSpPr>
            <p:cNvPr id="25827" name="object 25827"/>
            <p:cNvSpPr/>
            <p:nvPr/>
          </p:nvSpPr>
          <p:spPr>
            <a:xfrm>
              <a:off x="9866832" y="3402804"/>
              <a:ext cx="49530" cy="9525"/>
            </a:xfrm>
            <a:custGeom>
              <a:avLst/>
              <a:gdLst/>
              <a:ahLst/>
              <a:cxnLst/>
              <a:rect l="l" t="t" r="r" b="b"/>
              <a:pathLst>
                <a:path w="49529" h="9525">
                  <a:moveTo>
                    <a:pt x="1861" y="2792"/>
                  </a:moveTo>
                  <a:lnTo>
                    <a:pt x="0" y="3722"/>
                  </a:lnTo>
                </a:path>
                <a:path w="49529" h="9525">
                  <a:moveTo>
                    <a:pt x="0" y="3722"/>
                  </a:moveTo>
                  <a:lnTo>
                    <a:pt x="0" y="4653"/>
                  </a:lnTo>
                </a:path>
                <a:path w="49529" h="9525">
                  <a:moveTo>
                    <a:pt x="0" y="4653"/>
                  </a:moveTo>
                  <a:lnTo>
                    <a:pt x="930" y="6515"/>
                  </a:lnTo>
                </a:path>
                <a:path w="49529" h="9525">
                  <a:moveTo>
                    <a:pt x="930" y="6515"/>
                  </a:moveTo>
                  <a:lnTo>
                    <a:pt x="1861" y="6515"/>
                  </a:lnTo>
                </a:path>
                <a:path w="49529" h="9525">
                  <a:moveTo>
                    <a:pt x="37229" y="9307"/>
                  </a:moveTo>
                  <a:lnTo>
                    <a:pt x="41883" y="9307"/>
                  </a:lnTo>
                </a:path>
                <a:path w="49529" h="9525">
                  <a:moveTo>
                    <a:pt x="41883" y="9307"/>
                  </a:moveTo>
                  <a:lnTo>
                    <a:pt x="47468" y="9307"/>
                  </a:lnTo>
                </a:path>
                <a:path w="49529" h="9525">
                  <a:moveTo>
                    <a:pt x="47468" y="9307"/>
                  </a:moveTo>
                  <a:lnTo>
                    <a:pt x="49329" y="9307"/>
                  </a:lnTo>
                </a:path>
                <a:path w="49529" h="9525">
                  <a:moveTo>
                    <a:pt x="49329" y="0"/>
                  </a:moveTo>
                  <a:lnTo>
                    <a:pt x="42814" y="0"/>
                  </a:lnTo>
                </a:path>
                <a:path w="49529" h="9525">
                  <a:moveTo>
                    <a:pt x="42814" y="0"/>
                  </a:moveTo>
                  <a:lnTo>
                    <a:pt x="372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28" name="object 25828"/>
            <p:cNvSpPr/>
            <p:nvPr/>
          </p:nvSpPr>
          <p:spPr>
            <a:xfrm>
              <a:off x="9903130" y="3401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29" name="object 25829"/>
            <p:cNvSpPr/>
            <p:nvPr/>
          </p:nvSpPr>
          <p:spPr>
            <a:xfrm>
              <a:off x="9916161" y="3402804"/>
              <a:ext cx="92710" cy="9525"/>
            </a:xfrm>
            <a:custGeom>
              <a:avLst/>
              <a:gdLst/>
              <a:ahLst/>
              <a:cxnLst/>
              <a:rect l="l" t="t" r="r" b="b"/>
              <a:pathLst>
                <a:path w="92709" h="9525">
                  <a:moveTo>
                    <a:pt x="0" y="9307"/>
                  </a:moveTo>
                  <a:lnTo>
                    <a:pt x="80044" y="9307"/>
                  </a:lnTo>
                </a:path>
                <a:path w="92709" h="9525">
                  <a:moveTo>
                    <a:pt x="80044" y="0"/>
                  </a:moveTo>
                  <a:lnTo>
                    <a:pt x="0" y="0"/>
                  </a:lnTo>
                </a:path>
                <a:path w="92709" h="9525">
                  <a:moveTo>
                    <a:pt x="80044" y="9307"/>
                  </a:moveTo>
                  <a:lnTo>
                    <a:pt x="86559" y="9307"/>
                  </a:lnTo>
                </a:path>
                <a:path w="92709" h="9525">
                  <a:moveTo>
                    <a:pt x="86559" y="9307"/>
                  </a:moveTo>
                  <a:lnTo>
                    <a:pt x="91213" y="9307"/>
                  </a:lnTo>
                </a:path>
                <a:path w="92709" h="9525">
                  <a:moveTo>
                    <a:pt x="91213" y="9307"/>
                  </a:moveTo>
                  <a:lnTo>
                    <a:pt x="92143" y="9307"/>
                  </a:lnTo>
                </a:path>
                <a:path w="92709" h="9525">
                  <a:moveTo>
                    <a:pt x="92143" y="0"/>
                  </a:moveTo>
                  <a:lnTo>
                    <a:pt x="87490" y="0"/>
                  </a:lnTo>
                </a:path>
                <a:path w="92709" h="9525">
                  <a:moveTo>
                    <a:pt x="87490" y="0"/>
                  </a:moveTo>
                  <a:lnTo>
                    <a:pt x="81905" y="0"/>
                  </a:lnTo>
                </a:path>
                <a:path w="92709" h="9525">
                  <a:moveTo>
                    <a:pt x="81905" y="0"/>
                  </a:moveTo>
                  <a:lnTo>
                    <a:pt x="8004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30" name="object 25830"/>
            <p:cNvSpPr/>
            <p:nvPr/>
          </p:nvSpPr>
          <p:spPr>
            <a:xfrm>
              <a:off x="9903130" y="34111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31" name="object 25831"/>
            <p:cNvSpPr/>
            <p:nvPr/>
          </p:nvSpPr>
          <p:spPr>
            <a:xfrm>
              <a:off x="9903131" y="341211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32" name="object 25832"/>
            <p:cNvSpPr/>
            <p:nvPr/>
          </p:nvSpPr>
          <p:spPr>
            <a:xfrm>
              <a:off x="9902190" y="3410258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190" y="1397"/>
                  </a:lnTo>
                  <a:lnTo>
                    <a:pt x="0" y="1854"/>
                  </a:lnTo>
                  <a:lnTo>
                    <a:pt x="279" y="2514"/>
                  </a:lnTo>
                  <a:lnTo>
                    <a:pt x="939" y="2794"/>
                  </a:lnTo>
                  <a:lnTo>
                    <a:pt x="1587" y="2514"/>
                  </a:lnTo>
                  <a:lnTo>
                    <a:pt x="1866" y="1854"/>
                  </a:lnTo>
                  <a:lnTo>
                    <a:pt x="1663" y="1409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33" name="object 25833"/>
            <p:cNvSpPr/>
            <p:nvPr/>
          </p:nvSpPr>
          <p:spPr>
            <a:xfrm>
              <a:off x="9903131" y="340373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445"/>
                  </a:moveTo>
                  <a:lnTo>
                    <a:pt x="0" y="3722"/>
                  </a:lnTo>
                </a:path>
                <a:path h="7620">
                  <a:moveTo>
                    <a:pt x="0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34" name="object 25834"/>
            <p:cNvSpPr/>
            <p:nvPr/>
          </p:nvSpPr>
          <p:spPr>
            <a:xfrm>
              <a:off x="9902190" y="3401876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190" y="1409"/>
                  </a:lnTo>
                  <a:lnTo>
                    <a:pt x="0" y="1866"/>
                  </a:lnTo>
                  <a:lnTo>
                    <a:pt x="279" y="2527"/>
                  </a:lnTo>
                  <a:lnTo>
                    <a:pt x="939" y="2794"/>
                  </a:lnTo>
                  <a:lnTo>
                    <a:pt x="1587" y="2527"/>
                  </a:lnTo>
                  <a:lnTo>
                    <a:pt x="1866" y="1866"/>
                  </a:lnTo>
                  <a:lnTo>
                    <a:pt x="1663" y="1422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35" name="object 25835"/>
            <p:cNvSpPr/>
            <p:nvPr/>
          </p:nvSpPr>
          <p:spPr>
            <a:xfrm>
              <a:off x="9903131" y="340280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36" name="object 25836"/>
            <p:cNvSpPr/>
            <p:nvPr/>
          </p:nvSpPr>
          <p:spPr>
            <a:xfrm>
              <a:off x="9903130" y="3401876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  <a:path w="106679" h="1904">
                  <a:moveTo>
                    <a:pt x="106095" y="939"/>
                  </a:moveTo>
                  <a:lnTo>
                    <a:pt x="105829" y="279"/>
                  </a:lnTo>
                  <a:lnTo>
                    <a:pt x="105168" y="0"/>
                  </a:lnTo>
                  <a:lnTo>
                    <a:pt x="104508" y="279"/>
                  </a:lnTo>
                  <a:lnTo>
                    <a:pt x="104241" y="939"/>
                  </a:lnTo>
                  <a:lnTo>
                    <a:pt x="104508" y="1587"/>
                  </a:lnTo>
                  <a:lnTo>
                    <a:pt x="105168" y="1866"/>
                  </a:lnTo>
                  <a:lnTo>
                    <a:pt x="105829" y="1587"/>
                  </a:lnTo>
                  <a:lnTo>
                    <a:pt x="106095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37" name="object 25837"/>
            <p:cNvSpPr/>
            <p:nvPr/>
          </p:nvSpPr>
          <p:spPr>
            <a:xfrm>
              <a:off x="10008305" y="340280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38" name="object 25838"/>
            <p:cNvSpPr/>
            <p:nvPr/>
          </p:nvSpPr>
          <p:spPr>
            <a:xfrm>
              <a:off x="10008298" y="34028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39" name="object 25839"/>
            <p:cNvSpPr/>
            <p:nvPr/>
          </p:nvSpPr>
          <p:spPr>
            <a:xfrm>
              <a:off x="10009236" y="340373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3722"/>
                  </a:lnTo>
                </a:path>
                <a:path h="7620">
                  <a:moveTo>
                    <a:pt x="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40" name="object 25840"/>
            <p:cNvSpPr/>
            <p:nvPr/>
          </p:nvSpPr>
          <p:spPr>
            <a:xfrm>
              <a:off x="10008298" y="34102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41" name="object 25841"/>
            <p:cNvSpPr/>
            <p:nvPr/>
          </p:nvSpPr>
          <p:spPr>
            <a:xfrm>
              <a:off x="10008305" y="341211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42" name="object 25842"/>
            <p:cNvSpPr/>
            <p:nvPr/>
          </p:nvSpPr>
          <p:spPr>
            <a:xfrm>
              <a:off x="10007371" y="34111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43" name="object 25843"/>
            <p:cNvSpPr/>
            <p:nvPr/>
          </p:nvSpPr>
          <p:spPr>
            <a:xfrm>
              <a:off x="9866832" y="3405596"/>
              <a:ext cx="40640" cy="3810"/>
            </a:xfrm>
            <a:custGeom>
              <a:avLst/>
              <a:gdLst/>
              <a:ahLst/>
              <a:cxnLst/>
              <a:rect l="l" t="t" r="r" b="b"/>
              <a:pathLst>
                <a:path w="40640" h="3810">
                  <a:moveTo>
                    <a:pt x="39091" y="0"/>
                  </a:moveTo>
                  <a:lnTo>
                    <a:pt x="37229" y="0"/>
                  </a:lnTo>
                </a:path>
                <a:path w="40640" h="3810">
                  <a:moveTo>
                    <a:pt x="36299" y="0"/>
                  </a:moveTo>
                  <a:lnTo>
                    <a:pt x="1861" y="0"/>
                  </a:lnTo>
                </a:path>
                <a:path w="40640" h="3810">
                  <a:moveTo>
                    <a:pt x="1861" y="3722"/>
                  </a:moveTo>
                  <a:lnTo>
                    <a:pt x="36299" y="3722"/>
                  </a:lnTo>
                </a:path>
                <a:path w="40640" h="3810">
                  <a:moveTo>
                    <a:pt x="37229" y="3722"/>
                  </a:moveTo>
                  <a:lnTo>
                    <a:pt x="39091" y="3722"/>
                  </a:lnTo>
                </a:path>
                <a:path w="40640" h="3810">
                  <a:moveTo>
                    <a:pt x="40022" y="0"/>
                  </a:moveTo>
                  <a:lnTo>
                    <a:pt x="39091" y="0"/>
                  </a:lnTo>
                </a:path>
                <a:path w="40640" h="3810">
                  <a:moveTo>
                    <a:pt x="39091" y="3722"/>
                  </a:moveTo>
                  <a:lnTo>
                    <a:pt x="40022" y="3722"/>
                  </a:lnTo>
                </a:path>
                <a:path w="40640" h="3810">
                  <a:moveTo>
                    <a:pt x="0" y="1861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44" name="object 25844"/>
            <p:cNvSpPr/>
            <p:nvPr/>
          </p:nvSpPr>
          <p:spPr>
            <a:xfrm>
              <a:off x="9865893" y="34055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45" name="object 25845"/>
            <p:cNvSpPr/>
            <p:nvPr/>
          </p:nvSpPr>
          <p:spPr>
            <a:xfrm>
              <a:off x="9866832" y="340559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46" name="object 25846"/>
            <p:cNvSpPr/>
            <p:nvPr/>
          </p:nvSpPr>
          <p:spPr>
            <a:xfrm>
              <a:off x="9866831" y="34046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47" name="object 25847"/>
            <p:cNvSpPr/>
            <p:nvPr/>
          </p:nvSpPr>
          <p:spPr>
            <a:xfrm>
              <a:off x="9867762" y="3405596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0" y="0"/>
                  </a:moveTo>
                  <a:lnTo>
                    <a:pt x="930" y="0"/>
                  </a:lnTo>
                </a:path>
                <a:path w="1270" h="3810">
                  <a:moveTo>
                    <a:pt x="930" y="3722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48" name="object 25848"/>
            <p:cNvSpPr/>
            <p:nvPr/>
          </p:nvSpPr>
          <p:spPr>
            <a:xfrm>
              <a:off x="9866831" y="3408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49" name="object 25849"/>
            <p:cNvSpPr/>
            <p:nvPr/>
          </p:nvSpPr>
          <p:spPr>
            <a:xfrm>
              <a:off x="9866832" y="340838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50" name="object 25850"/>
            <p:cNvSpPr/>
            <p:nvPr/>
          </p:nvSpPr>
          <p:spPr>
            <a:xfrm>
              <a:off x="9865900" y="34074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51" name="object 25851"/>
            <p:cNvSpPr/>
            <p:nvPr/>
          </p:nvSpPr>
          <p:spPr>
            <a:xfrm>
              <a:off x="9866832" y="340745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852" name="object 25852"/>
          <p:cNvSpPr/>
          <p:nvPr/>
        </p:nvSpPr>
        <p:spPr>
          <a:xfrm>
            <a:off x="9866831" y="3278084"/>
            <a:ext cx="21590" cy="5080"/>
          </a:xfrm>
          <a:custGeom>
            <a:avLst/>
            <a:gdLst/>
            <a:ahLst/>
            <a:cxnLst/>
            <a:rect l="l" t="t" r="r" b="b"/>
            <a:pathLst>
              <a:path w="21590" h="5079">
                <a:moveTo>
                  <a:pt x="0" y="1861"/>
                </a:moveTo>
                <a:lnTo>
                  <a:pt x="930" y="3722"/>
                </a:lnTo>
              </a:path>
              <a:path w="21590" h="5079">
                <a:moveTo>
                  <a:pt x="930" y="3722"/>
                </a:moveTo>
                <a:lnTo>
                  <a:pt x="1861" y="4653"/>
                </a:lnTo>
              </a:path>
              <a:path w="21590" h="5079">
                <a:moveTo>
                  <a:pt x="1861" y="0"/>
                </a:moveTo>
                <a:lnTo>
                  <a:pt x="0" y="930"/>
                </a:lnTo>
              </a:path>
              <a:path w="21590" h="5079">
                <a:moveTo>
                  <a:pt x="0" y="930"/>
                </a:moveTo>
                <a:lnTo>
                  <a:pt x="0" y="1861"/>
                </a:lnTo>
              </a:path>
              <a:path w="21590" h="5079">
                <a:moveTo>
                  <a:pt x="21407" y="3722"/>
                </a:moveTo>
                <a:lnTo>
                  <a:pt x="21407" y="46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53" name="object 25853"/>
          <p:cNvSpPr/>
          <p:nvPr/>
        </p:nvSpPr>
        <p:spPr>
          <a:xfrm>
            <a:off x="9888239" y="3405596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0"/>
                </a:moveTo>
                <a:lnTo>
                  <a:pt x="0" y="930"/>
                </a:lnTo>
              </a:path>
              <a:path w="1904" h="1270">
                <a:moveTo>
                  <a:pt x="1861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854" name="object 25854"/>
          <p:cNvGrpSpPr/>
          <p:nvPr/>
        </p:nvGrpSpPr>
        <p:grpSpPr>
          <a:xfrm>
            <a:off x="9865900" y="3275292"/>
            <a:ext cx="146685" cy="131445"/>
            <a:chOff x="9865900" y="3275292"/>
            <a:chExt cx="146685" cy="131445"/>
          </a:xfrm>
        </p:grpSpPr>
        <p:sp>
          <p:nvSpPr>
            <p:cNvPr id="25855" name="object 25855"/>
            <p:cNvSpPr/>
            <p:nvPr/>
          </p:nvSpPr>
          <p:spPr>
            <a:xfrm>
              <a:off x="9890100" y="3276223"/>
              <a:ext cx="26670" cy="6985"/>
            </a:xfrm>
            <a:custGeom>
              <a:avLst/>
              <a:gdLst/>
              <a:ahLst/>
              <a:cxnLst/>
              <a:rect l="l" t="t" r="r" b="b"/>
              <a:pathLst>
                <a:path w="26670" h="6985">
                  <a:moveTo>
                    <a:pt x="0" y="6515"/>
                  </a:moveTo>
                  <a:lnTo>
                    <a:pt x="0" y="5584"/>
                  </a:lnTo>
                </a:path>
                <a:path w="26670" h="6985">
                  <a:moveTo>
                    <a:pt x="26060" y="0"/>
                  </a:moveTo>
                  <a:lnTo>
                    <a:pt x="19545" y="0"/>
                  </a:lnTo>
                </a:path>
                <a:path w="26670" h="6985">
                  <a:moveTo>
                    <a:pt x="19545" y="0"/>
                  </a:moveTo>
                  <a:lnTo>
                    <a:pt x="139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56" name="object 25856"/>
            <p:cNvSpPr/>
            <p:nvPr/>
          </p:nvSpPr>
          <p:spPr>
            <a:xfrm>
              <a:off x="9903130" y="3275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57" name="object 25857"/>
            <p:cNvSpPr/>
            <p:nvPr/>
          </p:nvSpPr>
          <p:spPr>
            <a:xfrm>
              <a:off x="9904061" y="3276223"/>
              <a:ext cx="104775" cy="8890"/>
            </a:xfrm>
            <a:custGeom>
              <a:avLst/>
              <a:gdLst/>
              <a:ahLst/>
              <a:cxnLst/>
              <a:rect l="l" t="t" r="r" b="b"/>
              <a:pathLst>
                <a:path w="104775" h="8889">
                  <a:moveTo>
                    <a:pt x="0" y="8376"/>
                  </a:moveTo>
                  <a:lnTo>
                    <a:pt x="4653" y="8376"/>
                  </a:lnTo>
                </a:path>
                <a:path w="104775" h="8889">
                  <a:moveTo>
                    <a:pt x="4653" y="8376"/>
                  </a:moveTo>
                  <a:lnTo>
                    <a:pt x="10238" y="8376"/>
                  </a:lnTo>
                </a:path>
                <a:path w="104775" h="8889">
                  <a:moveTo>
                    <a:pt x="10238" y="8376"/>
                  </a:moveTo>
                  <a:lnTo>
                    <a:pt x="12099" y="8376"/>
                  </a:lnTo>
                </a:path>
                <a:path w="104775" h="8889">
                  <a:moveTo>
                    <a:pt x="92143" y="0"/>
                  </a:moveTo>
                  <a:lnTo>
                    <a:pt x="12099" y="0"/>
                  </a:lnTo>
                </a:path>
                <a:path w="104775" h="8889">
                  <a:moveTo>
                    <a:pt x="12099" y="8376"/>
                  </a:moveTo>
                  <a:lnTo>
                    <a:pt x="92143" y="8376"/>
                  </a:lnTo>
                </a:path>
                <a:path w="104775" h="8889">
                  <a:moveTo>
                    <a:pt x="104243" y="0"/>
                  </a:moveTo>
                  <a:lnTo>
                    <a:pt x="99589" y="0"/>
                  </a:lnTo>
                </a:path>
                <a:path w="104775" h="8889">
                  <a:moveTo>
                    <a:pt x="99589" y="0"/>
                  </a:moveTo>
                  <a:lnTo>
                    <a:pt x="94005" y="0"/>
                  </a:lnTo>
                </a:path>
                <a:path w="104775" h="8889">
                  <a:moveTo>
                    <a:pt x="94005" y="0"/>
                  </a:moveTo>
                  <a:lnTo>
                    <a:pt x="92143" y="0"/>
                  </a:lnTo>
                </a:path>
                <a:path w="104775" h="8889">
                  <a:moveTo>
                    <a:pt x="92143" y="8376"/>
                  </a:moveTo>
                  <a:lnTo>
                    <a:pt x="98659" y="8376"/>
                  </a:lnTo>
                </a:path>
                <a:path w="104775" h="8889">
                  <a:moveTo>
                    <a:pt x="98659" y="8376"/>
                  </a:moveTo>
                  <a:lnTo>
                    <a:pt x="103312" y="8376"/>
                  </a:lnTo>
                </a:path>
                <a:path w="104775" h="8889">
                  <a:moveTo>
                    <a:pt x="103312" y="8376"/>
                  </a:moveTo>
                  <a:lnTo>
                    <a:pt x="104243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58" name="object 25858"/>
            <p:cNvSpPr/>
            <p:nvPr/>
          </p:nvSpPr>
          <p:spPr>
            <a:xfrm>
              <a:off x="9903130" y="3283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59" name="object 25859"/>
            <p:cNvSpPr/>
            <p:nvPr/>
          </p:nvSpPr>
          <p:spPr>
            <a:xfrm>
              <a:off x="9903131" y="32846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0" name="object 25860"/>
            <p:cNvSpPr/>
            <p:nvPr/>
          </p:nvSpPr>
          <p:spPr>
            <a:xfrm>
              <a:off x="9902190" y="3283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1" name="object 25861"/>
            <p:cNvSpPr/>
            <p:nvPr/>
          </p:nvSpPr>
          <p:spPr>
            <a:xfrm>
              <a:off x="9903131" y="3276223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76"/>
                  </a:moveTo>
                  <a:lnTo>
                    <a:pt x="0" y="3722"/>
                  </a:lnTo>
                </a:path>
                <a:path h="8889">
                  <a:moveTo>
                    <a:pt x="0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2" name="object 25862"/>
            <p:cNvSpPr/>
            <p:nvPr/>
          </p:nvSpPr>
          <p:spPr>
            <a:xfrm>
              <a:off x="9902190" y="32752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3" name="object 25863"/>
            <p:cNvSpPr/>
            <p:nvPr/>
          </p:nvSpPr>
          <p:spPr>
            <a:xfrm>
              <a:off x="9903131" y="32762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4" name="object 25864"/>
            <p:cNvSpPr/>
            <p:nvPr/>
          </p:nvSpPr>
          <p:spPr>
            <a:xfrm>
              <a:off x="9903130" y="3275295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06679" h="1904">
                  <a:moveTo>
                    <a:pt x="106095" y="927"/>
                  </a:moveTo>
                  <a:lnTo>
                    <a:pt x="105829" y="279"/>
                  </a:lnTo>
                  <a:lnTo>
                    <a:pt x="105168" y="0"/>
                  </a:lnTo>
                  <a:lnTo>
                    <a:pt x="104508" y="279"/>
                  </a:lnTo>
                  <a:lnTo>
                    <a:pt x="104241" y="927"/>
                  </a:lnTo>
                  <a:lnTo>
                    <a:pt x="104508" y="1587"/>
                  </a:lnTo>
                  <a:lnTo>
                    <a:pt x="105168" y="1866"/>
                  </a:lnTo>
                  <a:lnTo>
                    <a:pt x="105829" y="1587"/>
                  </a:lnTo>
                  <a:lnTo>
                    <a:pt x="10609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5" name="object 25865"/>
            <p:cNvSpPr/>
            <p:nvPr/>
          </p:nvSpPr>
          <p:spPr>
            <a:xfrm>
              <a:off x="10008305" y="32762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6" name="object 25866"/>
            <p:cNvSpPr/>
            <p:nvPr/>
          </p:nvSpPr>
          <p:spPr>
            <a:xfrm>
              <a:off x="10008298" y="32752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7" name="object 25867"/>
            <p:cNvSpPr/>
            <p:nvPr/>
          </p:nvSpPr>
          <p:spPr>
            <a:xfrm>
              <a:off x="10009236" y="3276223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3722"/>
                  </a:lnTo>
                </a:path>
                <a:path h="8889">
                  <a:moveTo>
                    <a:pt x="0" y="3722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8" name="object 25868"/>
            <p:cNvSpPr/>
            <p:nvPr/>
          </p:nvSpPr>
          <p:spPr>
            <a:xfrm>
              <a:off x="10008298" y="3283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69" name="object 25869"/>
            <p:cNvSpPr/>
            <p:nvPr/>
          </p:nvSpPr>
          <p:spPr>
            <a:xfrm>
              <a:off x="10008305" y="32846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70" name="object 25870"/>
            <p:cNvSpPr/>
            <p:nvPr/>
          </p:nvSpPr>
          <p:spPr>
            <a:xfrm>
              <a:off x="10007371" y="3283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71" name="object 25871"/>
            <p:cNvSpPr/>
            <p:nvPr/>
          </p:nvSpPr>
          <p:spPr>
            <a:xfrm>
              <a:off x="9903131" y="3282738"/>
              <a:ext cx="108585" cy="123189"/>
            </a:xfrm>
            <a:custGeom>
              <a:avLst/>
              <a:gdLst/>
              <a:ahLst/>
              <a:cxnLst/>
              <a:rect l="l" t="t" r="r" b="b"/>
              <a:pathLst>
                <a:path w="108584" h="123189">
                  <a:moveTo>
                    <a:pt x="107966" y="122858"/>
                  </a:moveTo>
                  <a:lnTo>
                    <a:pt x="107966" y="0"/>
                  </a:lnTo>
                </a:path>
                <a:path w="108584" h="123189">
                  <a:moveTo>
                    <a:pt x="0" y="1861"/>
                  </a:moveTo>
                  <a:lnTo>
                    <a:pt x="0" y="120996"/>
                  </a:lnTo>
                </a:path>
                <a:path w="108584" h="123189">
                  <a:moveTo>
                    <a:pt x="106104" y="0"/>
                  </a:moveTo>
                  <a:lnTo>
                    <a:pt x="10703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72" name="object 25872"/>
            <p:cNvSpPr/>
            <p:nvPr/>
          </p:nvSpPr>
          <p:spPr>
            <a:xfrm>
              <a:off x="10009235" y="32818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73" name="object 25873"/>
            <p:cNvSpPr/>
            <p:nvPr/>
          </p:nvSpPr>
          <p:spPr>
            <a:xfrm>
              <a:off x="10010166" y="328273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74" name="object 25874"/>
            <p:cNvSpPr/>
            <p:nvPr/>
          </p:nvSpPr>
          <p:spPr>
            <a:xfrm>
              <a:off x="10010165" y="3281810"/>
              <a:ext cx="1905" cy="125095"/>
            </a:xfrm>
            <a:custGeom>
              <a:avLst/>
              <a:gdLst/>
              <a:ahLst/>
              <a:cxnLst/>
              <a:rect l="l" t="t" r="r" b="b"/>
              <a:pathLst>
                <a:path w="1904" h="125095">
                  <a:moveTo>
                    <a:pt x="1854" y="123786"/>
                  </a:moveTo>
                  <a:lnTo>
                    <a:pt x="1587" y="123139"/>
                  </a:lnTo>
                  <a:lnTo>
                    <a:pt x="927" y="122859"/>
                  </a:lnTo>
                  <a:lnTo>
                    <a:pt x="266" y="123139"/>
                  </a:lnTo>
                  <a:lnTo>
                    <a:pt x="0" y="123786"/>
                  </a:lnTo>
                  <a:lnTo>
                    <a:pt x="266" y="124447"/>
                  </a:lnTo>
                  <a:lnTo>
                    <a:pt x="927" y="124726"/>
                  </a:lnTo>
                  <a:lnTo>
                    <a:pt x="1587" y="124447"/>
                  </a:lnTo>
                  <a:lnTo>
                    <a:pt x="1854" y="123786"/>
                  </a:lnTo>
                  <a:close/>
                </a:path>
                <a:path w="1904" h="12509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75" name="object 25875"/>
            <p:cNvSpPr/>
            <p:nvPr/>
          </p:nvSpPr>
          <p:spPr>
            <a:xfrm>
              <a:off x="10010166" y="34055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76" name="object 25876"/>
            <p:cNvSpPr/>
            <p:nvPr/>
          </p:nvSpPr>
          <p:spPr>
            <a:xfrm>
              <a:off x="10009235" y="34046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77" name="object 25877"/>
            <p:cNvSpPr/>
            <p:nvPr/>
          </p:nvSpPr>
          <p:spPr>
            <a:xfrm>
              <a:off x="9868693" y="3278084"/>
              <a:ext cx="141605" cy="127635"/>
            </a:xfrm>
            <a:custGeom>
              <a:avLst/>
              <a:gdLst/>
              <a:ahLst/>
              <a:cxnLst/>
              <a:rect l="l" t="t" r="r" b="b"/>
              <a:pathLst>
                <a:path w="141604" h="127635">
                  <a:moveTo>
                    <a:pt x="141473" y="127512"/>
                  </a:moveTo>
                  <a:lnTo>
                    <a:pt x="140542" y="127512"/>
                  </a:lnTo>
                </a:path>
                <a:path w="141604" h="127635">
                  <a:moveTo>
                    <a:pt x="0" y="4653"/>
                  </a:moveTo>
                  <a:lnTo>
                    <a:pt x="34437" y="4653"/>
                  </a:lnTo>
                </a:path>
                <a:path w="141604" h="127635">
                  <a:moveTo>
                    <a:pt x="35368" y="4653"/>
                  </a:moveTo>
                  <a:lnTo>
                    <a:pt x="37229" y="4653"/>
                  </a:lnTo>
                </a:path>
                <a:path w="141604" h="127635">
                  <a:moveTo>
                    <a:pt x="37229" y="0"/>
                  </a:moveTo>
                  <a:lnTo>
                    <a:pt x="35368" y="0"/>
                  </a:lnTo>
                </a:path>
                <a:path w="141604" h="127635">
                  <a:moveTo>
                    <a:pt x="34437" y="0"/>
                  </a:moveTo>
                  <a:lnTo>
                    <a:pt x="0" y="0"/>
                  </a:lnTo>
                </a:path>
                <a:path w="141604" h="127635">
                  <a:moveTo>
                    <a:pt x="37229" y="4653"/>
                  </a:moveTo>
                  <a:lnTo>
                    <a:pt x="38160" y="4653"/>
                  </a:lnTo>
                </a:path>
                <a:path w="141604" h="127635">
                  <a:moveTo>
                    <a:pt x="38160" y="0"/>
                  </a:moveTo>
                  <a:lnTo>
                    <a:pt x="372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78" name="object 25878"/>
            <p:cNvSpPr/>
            <p:nvPr/>
          </p:nvSpPr>
          <p:spPr>
            <a:xfrm>
              <a:off x="9865900" y="3279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79" name="object 25879"/>
            <p:cNvSpPr/>
            <p:nvPr/>
          </p:nvSpPr>
          <p:spPr>
            <a:xfrm>
              <a:off x="9866832" y="32790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80" name="object 25880"/>
            <p:cNvSpPr/>
            <p:nvPr/>
          </p:nvSpPr>
          <p:spPr>
            <a:xfrm>
              <a:off x="9865900" y="32780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81" name="object 25881"/>
            <p:cNvSpPr/>
            <p:nvPr/>
          </p:nvSpPr>
          <p:spPr>
            <a:xfrm>
              <a:off x="9866832" y="3278084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0" y="930"/>
                  </a:moveTo>
                  <a:lnTo>
                    <a:pt x="930" y="930"/>
                  </a:lnTo>
                </a:path>
                <a:path w="1904" h="5079">
                  <a:moveTo>
                    <a:pt x="930" y="930"/>
                  </a:moveTo>
                  <a:lnTo>
                    <a:pt x="930" y="0"/>
                  </a:lnTo>
                </a:path>
                <a:path w="1904" h="5079">
                  <a:moveTo>
                    <a:pt x="930" y="0"/>
                  </a:moveTo>
                  <a:lnTo>
                    <a:pt x="1861" y="0"/>
                  </a:lnTo>
                </a:path>
                <a:path w="1904" h="5079">
                  <a:moveTo>
                    <a:pt x="1861" y="4653"/>
                  </a:moveTo>
                  <a:lnTo>
                    <a:pt x="93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82" name="object 25882"/>
            <p:cNvSpPr/>
            <p:nvPr/>
          </p:nvSpPr>
          <p:spPr>
            <a:xfrm>
              <a:off x="9866831" y="32808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83" name="object 25883"/>
            <p:cNvSpPr/>
            <p:nvPr/>
          </p:nvSpPr>
          <p:spPr>
            <a:xfrm>
              <a:off x="9866832" y="328087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84" name="object 25884"/>
            <p:cNvSpPr/>
            <p:nvPr/>
          </p:nvSpPr>
          <p:spPr>
            <a:xfrm>
              <a:off x="9865900" y="32799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85" name="object 25885"/>
            <p:cNvSpPr/>
            <p:nvPr/>
          </p:nvSpPr>
          <p:spPr>
            <a:xfrm>
              <a:off x="9866832" y="327994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886" name="object 25886"/>
          <p:cNvGrpSpPr/>
          <p:nvPr/>
        </p:nvGrpSpPr>
        <p:grpSpPr>
          <a:xfrm>
            <a:off x="9273016" y="3150572"/>
            <a:ext cx="41910" cy="5715"/>
            <a:chOff x="9273016" y="3150572"/>
            <a:chExt cx="41910" cy="5715"/>
          </a:xfrm>
        </p:grpSpPr>
        <p:sp>
          <p:nvSpPr>
            <p:cNvPr id="25887" name="object 25887"/>
            <p:cNvSpPr/>
            <p:nvPr/>
          </p:nvSpPr>
          <p:spPr>
            <a:xfrm>
              <a:off x="9273016" y="3151503"/>
              <a:ext cx="39370" cy="3810"/>
            </a:xfrm>
            <a:custGeom>
              <a:avLst/>
              <a:gdLst/>
              <a:ahLst/>
              <a:cxnLst/>
              <a:rect l="l" t="t" r="r" b="b"/>
              <a:pathLst>
                <a:path w="39370" h="3810">
                  <a:moveTo>
                    <a:pt x="1861" y="3722"/>
                  </a:moveTo>
                  <a:lnTo>
                    <a:pt x="2792" y="3722"/>
                  </a:lnTo>
                </a:path>
                <a:path w="39370" h="3810">
                  <a:moveTo>
                    <a:pt x="4653" y="3722"/>
                  </a:moveTo>
                  <a:lnTo>
                    <a:pt x="39091" y="3722"/>
                  </a:lnTo>
                </a:path>
                <a:path w="39370" h="3810">
                  <a:moveTo>
                    <a:pt x="39091" y="0"/>
                  </a:moveTo>
                  <a:lnTo>
                    <a:pt x="4653" y="0"/>
                  </a:lnTo>
                </a:path>
                <a:path w="39370" h="3810">
                  <a:moveTo>
                    <a:pt x="2792" y="0"/>
                  </a:moveTo>
                  <a:lnTo>
                    <a:pt x="1861" y="0"/>
                  </a:lnTo>
                </a:path>
                <a:path w="39370" h="3810">
                  <a:moveTo>
                    <a:pt x="930" y="3722"/>
                  </a:moveTo>
                  <a:lnTo>
                    <a:pt x="1861" y="3722"/>
                  </a:lnTo>
                </a:path>
                <a:path w="39370" h="3810">
                  <a:moveTo>
                    <a:pt x="186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88" name="object 25888"/>
            <p:cNvSpPr/>
            <p:nvPr/>
          </p:nvSpPr>
          <p:spPr>
            <a:xfrm>
              <a:off x="9313037" y="31524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89" name="object 25889"/>
            <p:cNvSpPr/>
            <p:nvPr/>
          </p:nvSpPr>
          <p:spPr>
            <a:xfrm>
              <a:off x="9313038" y="315336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90" name="object 25890"/>
            <p:cNvSpPr/>
            <p:nvPr/>
          </p:nvSpPr>
          <p:spPr>
            <a:xfrm>
              <a:off x="9312107" y="31533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91" name="object 25891"/>
            <p:cNvSpPr/>
            <p:nvPr/>
          </p:nvSpPr>
          <p:spPr>
            <a:xfrm>
              <a:off x="9312107" y="315429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0"/>
                  </a:moveTo>
                  <a:lnTo>
                    <a:pt x="930" y="930"/>
                  </a:lnTo>
                </a:path>
                <a:path w="1270" h="1269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92" name="object 25892"/>
            <p:cNvSpPr/>
            <p:nvPr/>
          </p:nvSpPr>
          <p:spPr>
            <a:xfrm>
              <a:off x="9311170" y="3150581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66" y="4648"/>
                  </a:moveTo>
                  <a:lnTo>
                    <a:pt x="1587" y="3987"/>
                  </a:lnTo>
                  <a:lnTo>
                    <a:pt x="927" y="3721"/>
                  </a:lnTo>
                  <a:lnTo>
                    <a:pt x="279" y="3987"/>
                  </a:lnTo>
                  <a:lnTo>
                    <a:pt x="0" y="4648"/>
                  </a:lnTo>
                  <a:lnTo>
                    <a:pt x="279" y="5308"/>
                  </a:lnTo>
                  <a:lnTo>
                    <a:pt x="927" y="5575"/>
                  </a:lnTo>
                  <a:lnTo>
                    <a:pt x="1587" y="5308"/>
                  </a:lnTo>
                  <a:lnTo>
                    <a:pt x="1866" y="4648"/>
                  </a:lnTo>
                  <a:close/>
                </a:path>
                <a:path w="1904" h="571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93" name="object 25893"/>
            <p:cNvSpPr/>
            <p:nvPr/>
          </p:nvSpPr>
          <p:spPr>
            <a:xfrm>
              <a:off x="9312107" y="31515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94" name="object 25894"/>
            <p:cNvSpPr/>
            <p:nvPr/>
          </p:nvSpPr>
          <p:spPr>
            <a:xfrm>
              <a:off x="9312107" y="315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95" name="object 25895"/>
            <p:cNvSpPr/>
            <p:nvPr/>
          </p:nvSpPr>
          <p:spPr>
            <a:xfrm>
              <a:off x="9313038" y="3151503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5">
                  <a:moveTo>
                    <a:pt x="0" y="0"/>
                  </a:moveTo>
                  <a:lnTo>
                    <a:pt x="0" y="930"/>
                  </a:lnTo>
                </a:path>
                <a:path w="1270" h="1905">
                  <a:moveTo>
                    <a:pt x="0" y="930"/>
                  </a:moveTo>
                  <a:lnTo>
                    <a:pt x="930" y="930"/>
                  </a:lnTo>
                </a:path>
                <a:path w="1270" h="1905">
                  <a:moveTo>
                    <a:pt x="930" y="930"/>
                  </a:moveTo>
                  <a:lnTo>
                    <a:pt x="930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896" name="object 25896"/>
          <p:cNvGrpSpPr/>
          <p:nvPr/>
        </p:nvGrpSpPr>
        <p:grpSpPr>
          <a:xfrm>
            <a:off x="9275809" y="3154295"/>
            <a:ext cx="36830" cy="379095"/>
            <a:chOff x="9275809" y="3154295"/>
            <a:chExt cx="36830" cy="379095"/>
          </a:xfrm>
        </p:grpSpPr>
        <p:sp>
          <p:nvSpPr>
            <p:cNvPr id="25897" name="object 25897"/>
            <p:cNvSpPr/>
            <p:nvPr/>
          </p:nvSpPr>
          <p:spPr>
            <a:xfrm>
              <a:off x="9276739" y="3409319"/>
              <a:ext cx="34925" cy="123189"/>
            </a:xfrm>
            <a:custGeom>
              <a:avLst/>
              <a:gdLst/>
              <a:ahLst/>
              <a:cxnLst/>
              <a:rect l="l" t="t" r="r" b="b"/>
              <a:pathLst>
                <a:path w="34925" h="123189">
                  <a:moveTo>
                    <a:pt x="32576" y="122858"/>
                  </a:moveTo>
                  <a:lnTo>
                    <a:pt x="34437" y="67944"/>
                  </a:lnTo>
                </a:path>
                <a:path w="34925" h="123189">
                  <a:moveTo>
                    <a:pt x="34437" y="67944"/>
                  </a:moveTo>
                  <a:lnTo>
                    <a:pt x="33506" y="13961"/>
                  </a:lnTo>
                </a:path>
                <a:path w="34925" h="123189">
                  <a:moveTo>
                    <a:pt x="33506" y="13961"/>
                  </a:moveTo>
                  <a:lnTo>
                    <a:pt x="32576" y="0"/>
                  </a:lnTo>
                </a:path>
                <a:path w="34925" h="123189">
                  <a:moveTo>
                    <a:pt x="0" y="41883"/>
                  </a:moveTo>
                  <a:lnTo>
                    <a:pt x="0" y="55844"/>
                  </a:lnTo>
                </a:path>
                <a:path w="34925" h="123189">
                  <a:moveTo>
                    <a:pt x="0" y="55844"/>
                  </a:moveTo>
                  <a:lnTo>
                    <a:pt x="0" y="77251"/>
                  </a:lnTo>
                </a:path>
                <a:path w="34925" h="123189">
                  <a:moveTo>
                    <a:pt x="32576" y="0"/>
                  </a:moveTo>
                  <a:lnTo>
                    <a:pt x="25130" y="0"/>
                  </a:lnTo>
                </a:path>
                <a:path w="34925" h="123189">
                  <a:moveTo>
                    <a:pt x="25130" y="122858"/>
                  </a:moveTo>
                  <a:lnTo>
                    <a:pt x="32576" y="122858"/>
                  </a:lnTo>
                </a:path>
                <a:path w="34925" h="123189">
                  <a:moveTo>
                    <a:pt x="32576" y="122858"/>
                  </a:moveTo>
                  <a:lnTo>
                    <a:pt x="29783" y="122858"/>
                  </a:lnTo>
                </a:path>
                <a:path w="34925" h="123189">
                  <a:moveTo>
                    <a:pt x="29783" y="122858"/>
                  </a:moveTo>
                  <a:lnTo>
                    <a:pt x="26991" y="122858"/>
                  </a:lnTo>
                </a:path>
                <a:path w="34925" h="123189">
                  <a:moveTo>
                    <a:pt x="26991" y="122858"/>
                  </a:moveTo>
                  <a:lnTo>
                    <a:pt x="25130" y="122858"/>
                  </a:lnTo>
                </a:path>
                <a:path w="34925" h="123189">
                  <a:moveTo>
                    <a:pt x="25130" y="0"/>
                  </a:moveTo>
                  <a:lnTo>
                    <a:pt x="26991" y="0"/>
                  </a:lnTo>
                </a:path>
                <a:path w="34925" h="123189">
                  <a:moveTo>
                    <a:pt x="26991" y="0"/>
                  </a:moveTo>
                  <a:lnTo>
                    <a:pt x="29783" y="0"/>
                  </a:lnTo>
                </a:path>
                <a:path w="34925" h="123189">
                  <a:moveTo>
                    <a:pt x="29783" y="0"/>
                  </a:moveTo>
                  <a:lnTo>
                    <a:pt x="3257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98" name="object 25898"/>
            <p:cNvSpPr/>
            <p:nvPr/>
          </p:nvSpPr>
          <p:spPr>
            <a:xfrm>
              <a:off x="9308376" y="34083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99" name="object 25899"/>
            <p:cNvSpPr/>
            <p:nvPr/>
          </p:nvSpPr>
          <p:spPr>
            <a:xfrm>
              <a:off x="9309315" y="340931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0" name="object 25900"/>
            <p:cNvSpPr/>
            <p:nvPr/>
          </p:nvSpPr>
          <p:spPr>
            <a:xfrm>
              <a:off x="9308384" y="34093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1" name="object 25901"/>
            <p:cNvSpPr/>
            <p:nvPr/>
          </p:nvSpPr>
          <p:spPr>
            <a:xfrm>
              <a:off x="9308385" y="341025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2" name="object 25902"/>
            <p:cNvSpPr/>
            <p:nvPr/>
          </p:nvSpPr>
          <p:spPr>
            <a:xfrm>
              <a:off x="9307453" y="34093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3" name="object 25903"/>
            <p:cNvSpPr/>
            <p:nvPr/>
          </p:nvSpPr>
          <p:spPr>
            <a:xfrm>
              <a:off x="9308385" y="3410250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h="121285">
                  <a:moveTo>
                    <a:pt x="0" y="0"/>
                  </a:moveTo>
                  <a:lnTo>
                    <a:pt x="0" y="930"/>
                  </a:lnTo>
                </a:path>
                <a:path h="121285">
                  <a:moveTo>
                    <a:pt x="0" y="930"/>
                  </a:moveTo>
                  <a:lnTo>
                    <a:pt x="0" y="12099"/>
                  </a:lnTo>
                </a:path>
                <a:path h="121285">
                  <a:moveTo>
                    <a:pt x="0" y="12099"/>
                  </a:moveTo>
                  <a:lnTo>
                    <a:pt x="0" y="23268"/>
                  </a:lnTo>
                </a:path>
                <a:path h="121285">
                  <a:moveTo>
                    <a:pt x="0" y="97728"/>
                  </a:moveTo>
                  <a:lnTo>
                    <a:pt x="0" y="108897"/>
                  </a:lnTo>
                </a:path>
                <a:path h="121285">
                  <a:moveTo>
                    <a:pt x="0" y="108897"/>
                  </a:moveTo>
                  <a:lnTo>
                    <a:pt x="0" y="120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4" name="object 25904"/>
            <p:cNvSpPr/>
            <p:nvPr/>
          </p:nvSpPr>
          <p:spPr>
            <a:xfrm>
              <a:off x="9307449" y="3530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5" name="object 25905"/>
            <p:cNvSpPr/>
            <p:nvPr/>
          </p:nvSpPr>
          <p:spPr>
            <a:xfrm>
              <a:off x="9308385" y="353124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6" name="object 25906"/>
            <p:cNvSpPr/>
            <p:nvPr/>
          </p:nvSpPr>
          <p:spPr>
            <a:xfrm>
              <a:off x="9308376" y="35312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7" name="object 25907"/>
            <p:cNvSpPr/>
            <p:nvPr/>
          </p:nvSpPr>
          <p:spPr>
            <a:xfrm>
              <a:off x="9307454" y="3433519"/>
              <a:ext cx="1270" cy="74930"/>
            </a:xfrm>
            <a:custGeom>
              <a:avLst/>
              <a:gdLst/>
              <a:ahLst/>
              <a:cxnLst/>
              <a:rect l="l" t="t" r="r" b="b"/>
              <a:pathLst>
                <a:path w="1270" h="74929">
                  <a:moveTo>
                    <a:pt x="930" y="0"/>
                  </a:moveTo>
                  <a:lnTo>
                    <a:pt x="930" y="14891"/>
                  </a:lnTo>
                </a:path>
                <a:path w="1270" h="74929">
                  <a:moveTo>
                    <a:pt x="930" y="14891"/>
                  </a:moveTo>
                  <a:lnTo>
                    <a:pt x="0" y="29783"/>
                  </a:lnTo>
                </a:path>
                <a:path w="1270" h="74929">
                  <a:moveTo>
                    <a:pt x="0" y="29783"/>
                  </a:moveTo>
                  <a:lnTo>
                    <a:pt x="0" y="44675"/>
                  </a:lnTo>
                </a:path>
                <a:path w="1270" h="74929">
                  <a:moveTo>
                    <a:pt x="0" y="44675"/>
                  </a:moveTo>
                  <a:lnTo>
                    <a:pt x="930" y="59567"/>
                  </a:lnTo>
                </a:path>
                <a:path w="1270" h="74929">
                  <a:moveTo>
                    <a:pt x="930" y="59567"/>
                  </a:moveTo>
                  <a:lnTo>
                    <a:pt x="930" y="744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8" name="object 25908"/>
            <p:cNvSpPr/>
            <p:nvPr/>
          </p:nvSpPr>
          <p:spPr>
            <a:xfrm>
              <a:off x="9301869" y="35312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09" name="object 25909"/>
            <p:cNvSpPr/>
            <p:nvPr/>
          </p:nvSpPr>
          <p:spPr>
            <a:xfrm>
              <a:off x="9302800" y="35312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10" name="object 25910"/>
            <p:cNvSpPr/>
            <p:nvPr/>
          </p:nvSpPr>
          <p:spPr>
            <a:xfrm>
              <a:off x="9301869" y="35303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11" name="object 25911"/>
            <p:cNvSpPr/>
            <p:nvPr/>
          </p:nvSpPr>
          <p:spPr>
            <a:xfrm>
              <a:off x="9302800" y="3410250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0" y="120996"/>
                  </a:moveTo>
                  <a:lnTo>
                    <a:pt x="930" y="120996"/>
                  </a:lnTo>
                </a:path>
                <a:path w="3175" h="121285">
                  <a:moveTo>
                    <a:pt x="930" y="120996"/>
                  </a:moveTo>
                  <a:lnTo>
                    <a:pt x="1861" y="103312"/>
                  </a:lnTo>
                </a:path>
                <a:path w="3175" h="121285">
                  <a:moveTo>
                    <a:pt x="1861" y="103312"/>
                  </a:moveTo>
                  <a:lnTo>
                    <a:pt x="2792" y="86559"/>
                  </a:lnTo>
                </a:path>
                <a:path w="3175" h="121285">
                  <a:moveTo>
                    <a:pt x="2792" y="86559"/>
                  </a:moveTo>
                  <a:lnTo>
                    <a:pt x="2792" y="68875"/>
                  </a:lnTo>
                </a:path>
                <a:path w="3175" h="121285">
                  <a:moveTo>
                    <a:pt x="2792" y="68875"/>
                  </a:moveTo>
                  <a:lnTo>
                    <a:pt x="2792" y="52121"/>
                  </a:lnTo>
                </a:path>
                <a:path w="3175" h="121285">
                  <a:moveTo>
                    <a:pt x="2792" y="52121"/>
                  </a:moveTo>
                  <a:lnTo>
                    <a:pt x="2792" y="35368"/>
                  </a:lnTo>
                </a:path>
                <a:path w="3175" h="121285">
                  <a:moveTo>
                    <a:pt x="2792" y="35368"/>
                  </a:moveTo>
                  <a:lnTo>
                    <a:pt x="1861" y="17684"/>
                  </a:lnTo>
                </a:path>
                <a:path w="3175" h="121285">
                  <a:moveTo>
                    <a:pt x="1861" y="17684"/>
                  </a:moveTo>
                  <a:lnTo>
                    <a:pt x="930" y="930"/>
                  </a:lnTo>
                </a:path>
                <a:path w="3175" h="121285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12" name="object 25912"/>
            <p:cNvSpPr/>
            <p:nvPr/>
          </p:nvSpPr>
          <p:spPr>
            <a:xfrm>
              <a:off x="9301861" y="34093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13" name="object 25913"/>
            <p:cNvSpPr/>
            <p:nvPr/>
          </p:nvSpPr>
          <p:spPr>
            <a:xfrm>
              <a:off x="9302800" y="3409319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14" name="object 25914"/>
            <p:cNvSpPr/>
            <p:nvPr/>
          </p:nvSpPr>
          <p:spPr>
            <a:xfrm>
              <a:off x="9301861" y="34083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15" name="object 25915"/>
            <p:cNvSpPr/>
            <p:nvPr/>
          </p:nvSpPr>
          <p:spPr>
            <a:xfrm>
              <a:off x="9277670" y="3409319"/>
              <a:ext cx="25400" cy="123189"/>
            </a:xfrm>
            <a:custGeom>
              <a:avLst/>
              <a:gdLst/>
              <a:ahLst/>
              <a:cxnLst/>
              <a:rect l="l" t="t" r="r" b="b"/>
              <a:pathLst>
                <a:path w="25400" h="123189">
                  <a:moveTo>
                    <a:pt x="25130" y="0"/>
                  </a:moveTo>
                  <a:lnTo>
                    <a:pt x="24199" y="0"/>
                  </a:lnTo>
                </a:path>
                <a:path w="25400" h="123189">
                  <a:moveTo>
                    <a:pt x="24199" y="0"/>
                  </a:moveTo>
                  <a:lnTo>
                    <a:pt x="19545" y="0"/>
                  </a:lnTo>
                </a:path>
                <a:path w="25400" h="123189">
                  <a:moveTo>
                    <a:pt x="19545" y="0"/>
                  </a:moveTo>
                  <a:lnTo>
                    <a:pt x="13961" y="0"/>
                  </a:lnTo>
                </a:path>
                <a:path w="25400" h="123189">
                  <a:moveTo>
                    <a:pt x="13961" y="0"/>
                  </a:moveTo>
                  <a:lnTo>
                    <a:pt x="10238" y="0"/>
                  </a:lnTo>
                </a:path>
                <a:path w="25400" h="123189">
                  <a:moveTo>
                    <a:pt x="10238" y="0"/>
                  </a:moveTo>
                  <a:lnTo>
                    <a:pt x="6515" y="0"/>
                  </a:lnTo>
                </a:path>
                <a:path w="25400" h="123189">
                  <a:moveTo>
                    <a:pt x="6515" y="0"/>
                  </a:moveTo>
                  <a:lnTo>
                    <a:pt x="3722" y="0"/>
                  </a:lnTo>
                </a:path>
                <a:path w="25400" h="123189">
                  <a:moveTo>
                    <a:pt x="3722" y="0"/>
                  </a:moveTo>
                  <a:lnTo>
                    <a:pt x="930" y="0"/>
                  </a:lnTo>
                </a:path>
                <a:path w="25400" h="123189">
                  <a:moveTo>
                    <a:pt x="930" y="0"/>
                  </a:moveTo>
                  <a:lnTo>
                    <a:pt x="0" y="0"/>
                  </a:lnTo>
                </a:path>
                <a:path w="25400" h="123189">
                  <a:moveTo>
                    <a:pt x="0" y="122858"/>
                  </a:moveTo>
                  <a:lnTo>
                    <a:pt x="930" y="122858"/>
                  </a:lnTo>
                </a:path>
                <a:path w="25400" h="123189">
                  <a:moveTo>
                    <a:pt x="930" y="122858"/>
                  </a:moveTo>
                  <a:lnTo>
                    <a:pt x="3722" y="122858"/>
                  </a:lnTo>
                </a:path>
                <a:path w="25400" h="123189">
                  <a:moveTo>
                    <a:pt x="3722" y="122858"/>
                  </a:moveTo>
                  <a:lnTo>
                    <a:pt x="6515" y="122858"/>
                  </a:lnTo>
                </a:path>
                <a:path w="25400" h="123189">
                  <a:moveTo>
                    <a:pt x="6515" y="122858"/>
                  </a:moveTo>
                  <a:lnTo>
                    <a:pt x="10238" y="122858"/>
                  </a:lnTo>
                </a:path>
                <a:path w="25400" h="123189">
                  <a:moveTo>
                    <a:pt x="10238" y="122858"/>
                  </a:moveTo>
                  <a:lnTo>
                    <a:pt x="13961" y="122858"/>
                  </a:lnTo>
                </a:path>
                <a:path w="25400" h="123189">
                  <a:moveTo>
                    <a:pt x="13961" y="122858"/>
                  </a:moveTo>
                  <a:lnTo>
                    <a:pt x="19545" y="122858"/>
                  </a:lnTo>
                </a:path>
                <a:path w="25400" h="123189">
                  <a:moveTo>
                    <a:pt x="19545" y="122858"/>
                  </a:moveTo>
                  <a:lnTo>
                    <a:pt x="24199" y="122858"/>
                  </a:lnTo>
                </a:path>
                <a:path w="25400" h="123189">
                  <a:moveTo>
                    <a:pt x="24199" y="122858"/>
                  </a:moveTo>
                  <a:lnTo>
                    <a:pt x="25130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16" name="object 25916"/>
            <p:cNvSpPr/>
            <p:nvPr/>
          </p:nvSpPr>
          <p:spPr>
            <a:xfrm>
              <a:off x="9301861" y="35312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17" name="object 25917"/>
            <p:cNvSpPr/>
            <p:nvPr/>
          </p:nvSpPr>
          <p:spPr>
            <a:xfrm>
              <a:off x="9276739" y="3282738"/>
              <a:ext cx="34925" cy="123189"/>
            </a:xfrm>
            <a:custGeom>
              <a:avLst/>
              <a:gdLst/>
              <a:ahLst/>
              <a:cxnLst/>
              <a:rect l="l" t="t" r="r" b="b"/>
              <a:pathLst>
                <a:path w="34925" h="123189">
                  <a:moveTo>
                    <a:pt x="32576" y="122858"/>
                  </a:moveTo>
                  <a:lnTo>
                    <a:pt x="34437" y="67944"/>
                  </a:lnTo>
                </a:path>
                <a:path w="34925" h="123189">
                  <a:moveTo>
                    <a:pt x="34437" y="67944"/>
                  </a:moveTo>
                  <a:lnTo>
                    <a:pt x="33506" y="13030"/>
                  </a:lnTo>
                </a:path>
                <a:path w="34925" h="123189">
                  <a:moveTo>
                    <a:pt x="33506" y="13030"/>
                  </a:moveTo>
                  <a:lnTo>
                    <a:pt x="32576" y="0"/>
                  </a:lnTo>
                </a:path>
                <a:path w="34925" h="123189">
                  <a:moveTo>
                    <a:pt x="0" y="40952"/>
                  </a:moveTo>
                  <a:lnTo>
                    <a:pt x="0" y="54913"/>
                  </a:lnTo>
                </a:path>
                <a:path w="34925" h="123189">
                  <a:moveTo>
                    <a:pt x="0" y="54913"/>
                  </a:moveTo>
                  <a:lnTo>
                    <a:pt x="0" y="77251"/>
                  </a:lnTo>
                </a:path>
                <a:path w="34925" h="123189">
                  <a:moveTo>
                    <a:pt x="25130" y="122858"/>
                  </a:moveTo>
                  <a:lnTo>
                    <a:pt x="32576" y="122858"/>
                  </a:lnTo>
                </a:path>
                <a:path w="34925" h="123189">
                  <a:moveTo>
                    <a:pt x="32576" y="0"/>
                  </a:moveTo>
                  <a:lnTo>
                    <a:pt x="25130" y="0"/>
                  </a:lnTo>
                </a:path>
                <a:path w="34925" h="123189">
                  <a:moveTo>
                    <a:pt x="25130" y="0"/>
                  </a:moveTo>
                  <a:lnTo>
                    <a:pt x="26991" y="0"/>
                  </a:lnTo>
                </a:path>
                <a:path w="34925" h="123189">
                  <a:moveTo>
                    <a:pt x="26991" y="0"/>
                  </a:moveTo>
                  <a:lnTo>
                    <a:pt x="29783" y="0"/>
                  </a:lnTo>
                </a:path>
                <a:path w="34925" h="123189">
                  <a:moveTo>
                    <a:pt x="29783" y="0"/>
                  </a:moveTo>
                  <a:lnTo>
                    <a:pt x="32576" y="0"/>
                  </a:lnTo>
                </a:path>
                <a:path w="34925" h="123189">
                  <a:moveTo>
                    <a:pt x="32576" y="122858"/>
                  </a:moveTo>
                  <a:lnTo>
                    <a:pt x="29783" y="122858"/>
                  </a:lnTo>
                </a:path>
                <a:path w="34925" h="123189">
                  <a:moveTo>
                    <a:pt x="29783" y="122858"/>
                  </a:moveTo>
                  <a:lnTo>
                    <a:pt x="26991" y="122858"/>
                  </a:lnTo>
                </a:path>
                <a:path w="34925" h="123189">
                  <a:moveTo>
                    <a:pt x="26991" y="122858"/>
                  </a:moveTo>
                  <a:lnTo>
                    <a:pt x="25130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18" name="object 25918"/>
            <p:cNvSpPr/>
            <p:nvPr/>
          </p:nvSpPr>
          <p:spPr>
            <a:xfrm>
              <a:off x="9308376" y="32818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19" name="object 25919"/>
            <p:cNvSpPr/>
            <p:nvPr/>
          </p:nvSpPr>
          <p:spPr>
            <a:xfrm>
              <a:off x="9308385" y="328273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20" name="object 25920"/>
            <p:cNvSpPr/>
            <p:nvPr/>
          </p:nvSpPr>
          <p:spPr>
            <a:xfrm>
              <a:off x="9307449" y="32827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21" name="object 25921"/>
            <p:cNvSpPr/>
            <p:nvPr/>
          </p:nvSpPr>
          <p:spPr>
            <a:xfrm>
              <a:off x="9308385" y="3283669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h="121285">
                  <a:moveTo>
                    <a:pt x="0" y="0"/>
                  </a:moveTo>
                  <a:lnTo>
                    <a:pt x="0" y="12099"/>
                  </a:lnTo>
                </a:path>
                <a:path h="121285">
                  <a:moveTo>
                    <a:pt x="0" y="12099"/>
                  </a:moveTo>
                  <a:lnTo>
                    <a:pt x="0" y="23268"/>
                  </a:lnTo>
                </a:path>
                <a:path h="121285">
                  <a:moveTo>
                    <a:pt x="0" y="97728"/>
                  </a:moveTo>
                  <a:lnTo>
                    <a:pt x="0" y="108897"/>
                  </a:lnTo>
                </a:path>
                <a:path h="121285">
                  <a:moveTo>
                    <a:pt x="0" y="108897"/>
                  </a:moveTo>
                  <a:lnTo>
                    <a:pt x="0" y="120066"/>
                  </a:lnTo>
                </a:path>
                <a:path h="121285">
                  <a:moveTo>
                    <a:pt x="0" y="120066"/>
                  </a:moveTo>
                  <a:lnTo>
                    <a:pt x="0" y="120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22" name="object 25922"/>
            <p:cNvSpPr/>
            <p:nvPr/>
          </p:nvSpPr>
          <p:spPr>
            <a:xfrm>
              <a:off x="9307453" y="34037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23" name="object 25923"/>
            <p:cNvSpPr/>
            <p:nvPr/>
          </p:nvSpPr>
          <p:spPr>
            <a:xfrm>
              <a:off x="9308385" y="340466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24" name="object 25924"/>
            <p:cNvSpPr/>
            <p:nvPr/>
          </p:nvSpPr>
          <p:spPr>
            <a:xfrm>
              <a:off x="9308384" y="34037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25" name="object 25925"/>
            <p:cNvSpPr/>
            <p:nvPr/>
          </p:nvSpPr>
          <p:spPr>
            <a:xfrm>
              <a:off x="9309315" y="34046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26" name="object 25926"/>
            <p:cNvSpPr/>
            <p:nvPr/>
          </p:nvSpPr>
          <p:spPr>
            <a:xfrm>
              <a:off x="9308376" y="34046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27" name="object 25927"/>
            <p:cNvSpPr/>
            <p:nvPr/>
          </p:nvSpPr>
          <p:spPr>
            <a:xfrm>
              <a:off x="9307454" y="3306937"/>
              <a:ext cx="1270" cy="74930"/>
            </a:xfrm>
            <a:custGeom>
              <a:avLst/>
              <a:gdLst/>
              <a:ahLst/>
              <a:cxnLst/>
              <a:rect l="l" t="t" r="r" b="b"/>
              <a:pathLst>
                <a:path w="1270" h="74929">
                  <a:moveTo>
                    <a:pt x="930" y="0"/>
                  </a:moveTo>
                  <a:lnTo>
                    <a:pt x="930" y="14891"/>
                  </a:lnTo>
                </a:path>
                <a:path w="1270" h="74929">
                  <a:moveTo>
                    <a:pt x="930" y="14891"/>
                  </a:moveTo>
                  <a:lnTo>
                    <a:pt x="0" y="29783"/>
                  </a:lnTo>
                </a:path>
                <a:path w="1270" h="74929">
                  <a:moveTo>
                    <a:pt x="0" y="29783"/>
                  </a:moveTo>
                  <a:lnTo>
                    <a:pt x="0" y="44675"/>
                  </a:lnTo>
                </a:path>
                <a:path w="1270" h="74929">
                  <a:moveTo>
                    <a:pt x="0" y="44675"/>
                  </a:moveTo>
                  <a:lnTo>
                    <a:pt x="930" y="59567"/>
                  </a:lnTo>
                </a:path>
                <a:path w="1270" h="74929">
                  <a:moveTo>
                    <a:pt x="930" y="59567"/>
                  </a:moveTo>
                  <a:lnTo>
                    <a:pt x="930" y="744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28" name="object 25928"/>
            <p:cNvSpPr/>
            <p:nvPr/>
          </p:nvSpPr>
          <p:spPr>
            <a:xfrm>
              <a:off x="9301861" y="3403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29" name="object 25929"/>
            <p:cNvSpPr/>
            <p:nvPr/>
          </p:nvSpPr>
          <p:spPr>
            <a:xfrm>
              <a:off x="9302800" y="3283669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0" y="120996"/>
                  </a:moveTo>
                  <a:lnTo>
                    <a:pt x="930" y="120066"/>
                  </a:lnTo>
                </a:path>
                <a:path w="3175" h="121285">
                  <a:moveTo>
                    <a:pt x="930" y="120066"/>
                  </a:moveTo>
                  <a:lnTo>
                    <a:pt x="1861" y="103312"/>
                  </a:lnTo>
                </a:path>
                <a:path w="3175" h="121285">
                  <a:moveTo>
                    <a:pt x="1861" y="103312"/>
                  </a:moveTo>
                  <a:lnTo>
                    <a:pt x="2792" y="85628"/>
                  </a:lnTo>
                </a:path>
                <a:path w="3175" h="121285">
                  <a:moveTo>
                    <a:pt x="2792" y="85628"/>
                  </a:moveTo>
                  <a:lnTo>
                    <a:pt x="2792" y="68875"/>
                  </a:lnTo>
                </a:path>
                <a:path w="3175" h="121285">
                  <a:moveTo>
                    <a:pt x="2792" y="68875"/>
                  </a:moveTo>
                  <a:lnTo>
                    <a:pt x="2792" y="52121"/>
                  </a:lnTo>
                </a:path>
                <a:path w="3175" h="121285">
                  <a:moveTo>
                    <a:pt x="2792" y="52121"/>
                  </a:moveTo>
                  <a:lnTo>
                    <a:pt x="2792" y="34437"/>
                  </a:lnTo>
                </a:path>
                <a:path w="3175" h="121285">
                  <a:moveTo>
                    <a:pt x="2792" y="34437"/>
                  </a:moveTo>
                  <a:lnTo>
                    <a:pt x="1861" y="17684"/>
                  </a:lnTo>
                </a:path>
                <a:path w="3175" h="121285">
                  <a:moveTo>
                    <a:pt x="1861" y="17684"/>
                  </a:moveTo>
                  <a:lnTo>
                    <a:pt x="930" y="0"/>
                  </a:lnTo>
                </a:path>
                <a:path w="3175" h="121285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30" name="object 25930"/>
            <p:cNvSpPr/>
            <p:nvPr/>
          </p:nvSpPr>
          <p:spPr>
            <a:xfrm>
              <a:off x="9301869" y="32827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31" name="object 25931"/>
            <p:cNvSpPr/>
            <p:nvPr/>
          </p:nvSpPr>
          <p:spPr>
            <a:xfrm>
              <a:off x="9302800" y="328273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32" name="object 25932"/>
            <p:cNvSpPr/>
            <p:nvPr/>
          </p:nvSpPr>
          <p:spPr>
            <a:xfrm>
              <a:off x="9301861" y="32818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33" name="object 25933"/>
            <p:cNvSpPr/>
            <p:nvPr/>
          </p:nvSpPr>
          <p:spPr>
            <a:xfrm>
              <a:off x="9277670" y="3282738"/>
              <a:ext cx="25400" cy="123189"/>
            </a:xfrm>
            <a:custGeom>
              <a:avLst/>
              <a:gdLst/>
              <a:ahLst/>
              <a:cxnLst/>
              <a:rect l="l" t="t" r="r" b="b"/>
              <a:pathLst>
                <a:path w="25400" h="123189">
                  <a:moveTo>
                    <a:pt x="25130" y="0"/>
                  </a:moveTo>
                  <a:lnTo>
                    <a:pt x="24199" y="0"/>
                  </a:lnTo>
                </a:path>
                <a:path w="25400" h="123189">
                  <a:moveTo>
                    <a:pt x="24199" y="0"/>
                  </a:moveTo>
                  <a:lnTo>
                    <a:pt x="19545" y="0"/>
                  </a:lnTo>
                </a:path>
                <a:path w="25400" h="123189">
                  <a:moveTo>
                    <a:pt x="19545" y="0"/>
                  </a:moveTo>
                  <a:lnTo>
                    <a:pt x="13961" y="0"/>
                  </a:lnTo>
                </a:path>
                <a:path w="25400" h="123189">
                  <a:moveTo>
                    <a:pt x="13961" y="0"/>
                  </a:moveTo>
                  <a:lnTo>
                    <a:pt x="10238" y="0"/>
                  </a:lnTo>
                </a:path>
                <a:path w="25400" h="123189">
                  <a:moveTo>
                    <a:pt x="10238" y="0"/>
                  </a:moveTo>
                  <a:lnTo>
                    <a:pt x="6515" y="0"/>
                  </a:lnTo>
                </a:path>
                <a:path w="25400" h="123189">
                  <a:moveTo>
                    <a:pt x="6515" y="0"/>
                  </a:moveTo>
                  <a:lnTo>
                    <a:pt x="3722" y="0"/>
                  </a:lnTo>
                </a:path>
                <a:path w="25400" h="123189">
                  <a:moveTo>
                    <a:pt x="3722" y="0"/>
                  </a:moveTo>
                  <a:lnTo>
                    <a:pt x="930" y="0"/>
                  </a:lnTo>
                </a:path>
                <a:path w="25400" h="123189">
                  <a:moveTo>
                    <a:pt x="930" y="0"/>
                  </a:moveTo>
                  <a:lnTo>
                    <a:pt x="0" y="0"/>
                  </a:lnTo>
                </a:path>
                <a:path w="25400" h="123189">
                  <a:moveTo>
                    <a:pt x="0" y="122858"/>
                  </a:moveTo>
                  <a:lnTo>
                    <a:pt x="930" y="122858"/>
                  </a:lnTo>
                </a:path>
                <a:path w="25400" h="123189">
                  <a:moveTo>
                    <a:pt x="930" y="122858"/>
                  </a:moveTo>
                  <a:lnTo>
                    <a:pt x="3722" y="122858"/>
                  </a:lnTo>
                </a:path>
                <a:path w="25400" h="123189">
                  <a:moveTo>
                    <a:pt x="3722" y="122858"/>
                  </a:moveTo>
                  <a:lnTo>
                    <a:pt x="6515" y="122858"/>
                  </a:lnTo>
                </a:path>
                <a:path w="25400" h="123189">
                  <a:moveTo>
                    <a:pt x="6515" y="122858"/>
                  </a:moveTo>
                  <a:lnTo>
                    <a:pt x="10238" y="122858"/>
                  </a:lnTo>
                </a:path>
                <a:path w="25400" h="123189">
                  <a:moveTo>
                    <a:pt x="10238" y="122858"/>
                  </a:moveTo>
                  <a:lnTo>
                    <a:pt x="13961" y="122858"/>
                  </a:lnTo>
                </a:path>
                <a:path w="25400" h="123189">
                  <a:moveTo>
                    <a:pt x="13961" y="122858"/>
                  </a:moveTo>
                  <a:lnTo>
                    <a:pt x="19545" y="122858"/>
                  </a:lnTo>
                </a:path>
                <a:path w="25400" h="123189">
                  <a:moveTo>
                    <a:pt x="19545" y="122858"/>
                  </a:moveTo>
                  <a:lnTo>
                    <a:pt x="24199" y="122858"/>
                  </a:lnTo>
                </a:path>
                <a:path w="25400" h="123189">
                  <a:moveTo>
                    <a:pt x="24199" y="122858"/>
                  </a:moveTo>
                  <a:lnTo>
                    <a:pt x="25130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34" name="object 25934"/>
            <p:cNvSpPr/>
            <p:nvPr/>
          </p:nvSpPr>
          <p:spPr>
            <a:xfrm>
              <a:off x="9301869" y="34046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35" name="object 25935"/>
            <p:cNvSpPr/>
            <p:nvPr/>
          </p:nvSpPr>
          <p:spPr>
            <a:xfrm>
              <a:off x="9276739" y="3155226"/>
              <a:ext cx="34925" cy="250825"/>
            </a:xfrm>
            <a:custGeom>
              <a:avLst/>
              <a:gdLst/>
              <a:ahLst/>
              <a:cxnLst/>
              <a:rect l="l" t="t" r="r" b="b"/>
              <a:pathLst>
                <a:path w="34925" h="250825">
                  <a:moveTo>
                    <a:pt x="26060" y="250370"/>
                  </a:moveTo>
                  <a:lnTo>
                    <a:pt x="26060" y="249439"/>
                  </a:lnTo>
                </a:path>
                <a:path w="34925" h="250825">
                  <a:moveTo>
                    <a:pt x="32576" y="122858"/>
                  </a:moveTo>
                  <a:lnTo>
                    <a:pt x="34437" y="67944"/>
                  </a:lnTo>
                </a:path>
                <a:path w="34925" h="250825">
                  <a:moveTo>
                    <a:pt x="34437" y="67944"/>
                  </a:moveTo>
                  <a:lnTo>
                    <a:pt x="33506" y="13961"/>
                  </a:lnTo>
                </a:path>
                <a:path w="34925" h="250825">
                  <a:moveTo>
                    <a:pt x="33506" y="13961"/>
                  </a:moveTo>
                  <a:lnTo>
                    <a:pt x="32576" y="0"/>
                  </a:lnTo>
                </a:path>
                <a:path w="34925" h="250825">
                  <a:moveTo>
                    <a:pt x="0" y="41883"/>
                  </a:moveTo>
                  <a:lnTo>
                    <a:pt x="0" y="55844"/>
                  </a:lnTo>
                </a:path>
                <a:path w="34925" h="250825">
                  <a:moveTo>
                    <a:pt x="0" y="55844"/>
                  </a:moveTo>
                  <a:lnTo>
                    <a:pt x="0" y="77251"/>
                  </a:lnTo>
                </a:path>
                <a:path w="34925" h="250825">
                  <a:moveTo>
                    <a:pt x="25130" y="122858"/>
                  </a:moveTo>
                  <a:lnTo>
                    <a:pt x="32576" y="122858"/>
                  </a:lnTo>
                </a:path>
                <a:path w="34925" h="250825">
                  <a:moveTo>
                    <a:pt x="32576" y="0"/>
                  </a:moveTo>
                  <a:lnTo>
                    <a:pt x="25130" y="0"/>
                  </a:lnTo>
                </a:path>
                <a:path w="34925" h="250825">
                  <a:moveTo>
                    <a:pt x="25130" y="0"/>
                  </a:moveTo>
                  <a:lnTo>
                    <a:pt x="26991" y="0"/>
                  </a:lnTo>
                </a:path>
                <a:path w="34925" h="250825">
                  <a:moveTo>
                    <a:pt x="26991" y="0"/>
                  </a:moveTo>
                  <a:lnTo>
                    <a:pt x="29783" y="0"/>
                  </a:lnTo>
                </a:path>
                <a:path w="34925" h="250825">
                  <a:moveTo>
                    <a:pt x="29783" y="0"/>
                  </a:moveTo>
                  <a:lnTo>
                    <a:pt x="32576" y="0"/>
                  </a:lnTo>
                </a:path>
                <a:path w="34925" h="250825">
                  <a:moveTo>
                    <a:pt x="32576" y="122858"/>
                  </a:moveTo>
                  <a:lnTo>
                    <a:pt x="29783" y="122858"/>
                  </a:lnTo>
                </a:path>
                <a:path w="34925" h="250825">
                  <a:moveTo>
                    <a:pt x="29783" y="122858"/>
                  </a:moveTo>
                  <a:lnTo>
                    <a:pt x="26991" y="122858"/>
                  </a:lnTo>
                </a:path>
                <a:path w="34925" h="250825">
                  <a:moveTo>
                    <a:pt x="26991" y="122858"/>
                  </a:moveTo>
                  <a:lnTo>
                    <a:pt x="25130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36" name="object 25936"/>
            <p:cNvSpPr/>
            <p:nvPr/>
          </p:nvSpPr>
          <p:spPr>
            <a:xfrm>
              <a:off x="9308376" y="31543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37" name="object 25937"/>
            <p:cNvSpPr/>
            <p:nvPr/>
          </p:nvSpPr>
          <p:spPr>
            <a:xfrm>
              <a:off x="9309315" y="31552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38" name="object 25938"/>
            <p:cNvSpPr/>
            <p:nvPr/>
          </p:nvSpPr>
          <p:spPr>
            <a:xfrm>
              <a:off x="9308384" y="31552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39" name="object 25939"/>
            <p:cNvSpPr/>
            <p:nvPr/>
          </p:nvSpPr>
          <p:spPr>
            <a:xfrm>
              <a:off x="9308385" y="315615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40" name="object 25940"/>
            <p:cNvSpPr/>
            <p:nvPr/>
          </p:nvSpPr>
          <p:spPr>
            <a:xfrm>
              <a:off x="9307453" y="31552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41" name="object 25941"/>
            <p:cNvSpPr/>
            <p:nvPr/>
          </p:nvSpPr>
          <p:spPr>
            <a:xfrm>
              <a:off x="9308385" y="3156157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h="121285">
                  <a:moveTo>
                    <a:pt x="0" y="0"/>
                  </a:moveTo>
                  <a:lnTo>
                    <a:pt x="0" y="930"/>
                  </a:lnTo>
                </a:path>
                <a:path h="121285">
                  <a:moveTo>
                    <a:pt x="0" y="930"/>
                  </a:moveTo>
                  <a:lnTo>
                    <a:pt x="0" y="12099"/>
                  </a:lnTo>
                </a:path>
                <a:path h="121285">
                  <a:moveTo>
                    <a:pt x="0" y="12099"/>
                  </a:moveTo>
                  <a:lnTo>
                    <a:pt x="0" y="23268"/>
                  </a:lnTo>
                </a:path>
                <a:path h="121285">
                  <a:moveTo>
                    <a:pt x="0" y="97728"/>
                  </a:moveTo>
                  <a:lnTo>
                    <a:pt x="0" y="108897"/>
                  </a:lnTo>
                </a:path>
                <a:path h="121285">
                  <a:moveTo>
                    <a:pt x="0" y="108897"/>
                  </a:moveTo>
                  <a:lnTo>
                    <a:pt x="0" y="120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42" name="object 25942"/>
            <p:cNvSpPr/>
            <p:nvPr/>
          </p:nvSpPr>
          <p:spPr>
            <a:xfrm>
              <a:off x="9307449" y="32762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43" name="object 25943"/>
            <p:cNvSpPr/>
            <p:nvPr/>
          </p:nvSpPr>
          <p:spPr>
            <a:xfrm>
              <a:off x="9308385" y="327715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44" name="object 25944"/>
            <p:cNvSpPr/>
            <p:nvPr/>
          </p:nvSpPr>
          <p:spPr>
            <a:xfrm>
              <a:off x="9308376" y="32771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45" name="object 25945"/>
            <p:cNvSpPr/>
            <p:nvPr/>
          </p:nvSpPr>
          <p:spPr>
            <a:xfrm>
              <a:off x="9307454" y="3179425"/>
              <a:ext cx="1270" cy="74930"/>
            </a:xfrm>
            <a:custGeom>
              <a:avLst/>
              <a:gdLst/>
              <a:ahLst/>
              <a:cxnLst/>
              <a:rect l="l" t="t" r="r" b="b"/>
              <a:pathLst>
                <a:path w="1270" h="74929">
                  <a:moveTo>
                    <a:pt x="930" y="0"/>
                  </a:moveTo>
                  <a:lnTo>
                    <a:pt x="930" y="14891"/>
                  </a:lnTo>
                </a:path>
                <a:path w="1270" h="74929">
                  <a:moveTo>
                    <a:pt x="930" y="14891"/>
                  </a:moveTo>
                  <a:lnTo>
                    <a:pt x="0" y="29783"/>
                  </a:lnTo>
                </a:path>
                <a:path w="1270" h="74929">
                  <a:moveTo>
                    <a:pt x="0" y="29783"/>
                  </a:moveTo>
                  <a:lnTo>
                    <a:pt x="0" y="44675"/>
                  </a:lnTo>
                </a:path>
                <a:path w="1270" h="74929">
                  <a:moveTo>
                    <a:pt x="0" y="44675"/>
                  </a:moveTo>
                  <a:lnTo>
                    <a:pt x="930" y="59567"/>
                  </a:lnTo>
                </a:path>
                <a:path w="1270" h="74929">
                  <a:moveTo>
                    <a:pt x="930" y="59567"/>
                  </a:moveTo>
                  <a:lnTo>
                    <a:pt x="930" y="744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46" name="object 25946"/>
            <p:cNvSpPr/>
            <p:nvPr/>
          </p:nvSpPr>
          <p:spPr>
            <a:xfrm>
              <a:off x="9301869" y="32771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47" name="object 25947"/>
            <p:cNvSpPr/>
            <p:nvPr/>
          </p:nvSpPr>
          <p:spPr>
            <a:xfrm>
              <a:off x="9302800" y="32771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48" name="object 25948"/>
            <p:cNvSpPr/>
            <p:nvPr/>
          </p:nvSpPr>
          <p:spPr>
            <a:xfrm>
              <a:off x="9301869" y="32762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49" name="object 25949"/>
            <p:cNvSpPr/>
            <p:nvPr/>
          </p:nvSpPr>
          <p:spPr>
            <a:xfrm>
              <a:off x="9302800" y="3156157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0" y="120996"/>
                  </a:moveTo>
                  <a:lnTo>
                    <a:pt x="930" y="120996"/>
                  </a:lnTo>
                </a:path>
                <a:path w="3175" h="121285">
                  <a:moveTo>
                    <a:pt x="930" y="120996"/>
                  </a:moveTo>
                  <a:lnTo>
                    <a:pt x="1861" y="103312"/>
                  </a:lnTo>
                </a:path>
                <a:path w="3175" h="121285">
                  <a:moveTo>
                    <a:pt x="1861" y="103312"/>
                  </a:moveTo>
                  <a:lnTo>
                    <a:pt x="2792" y="86559"/>
                  </a:lnTo>
                </a:path>
                <a:path w="3175" h="121285">
                  <a:moveTo>
                    <a:pt x="2792" y="86559"/>
                  </a:moveTo>
                  <a:lnTo>
                    <a:pt x="2792" y="68875"/>
                  </a:lnTo>
                </a:path>
                <a:path w="3175" h="121285">
                  <a:moveTo>
                    <a:pt x="2792" y="68875"/>
                  </a:moveTo>
                  <a:lnTo>
                    <a:pt x="2792" y="52121"/>
                  </a:lnTo>
                </a:path>
                <a:path w="3175" h="121285">
                  <a:moveTo>
                    <a:pt x="2792" y="52121"/>
                  </a:moveTo>
                  <a:lnTo>
                    <a:pt x="2792" y="35368"/>
                  </a:lnTo>
                </a:path>
                <a:path w="3175" h="121285">
                  <a:moveTo>
                    <a:pt x="2792" y="35368"/>
                  </a:moveTo>
                  <a:lnTo>
                    <a:pt x="1861" y="17684"/>
                  </a:lnTo>
                </a:path>
                <a:path w="3175" h="121285">
                  <a:moveTo>
                    <a:pt x="1861" y="17684"/>
                  </a:moveTo>
                  <a:lnTo>
                    <a:pt x="930" y="930"/>
                  </a:lnTo>
                </a:path>
                <a:path w="3175" h="121285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50" name="object 25950"/>
            <p:cNvSpPr/>
            <p:nvPr/>
          </p:nvSpPr>
          <p:spPr>
            <a:xfrm>
              <a:off x="9301861" y="31552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51" name="object 25951"/>
            <p:cNvSpPr/>
            <p:nvPr/>
          </p:nvSpPr>
          <p:spPr>
            <a:xfrm>
              <a:off x="9302800" y="315522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52" name="object 25952"/>
            <p:cNvSpPr/>
            <p:nvPr/>
          </p:nvSpPr>
          <p:spPr>
            <a:xfrm>
              <a:off x="9301861" y="31543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53" name="object 25953"/>
            <p:cNvSpPr/>
            <p:nvPr/>
          </p:nvSpPr>
          <p:spPr>
            <a:xfrm>
              <a:off x="9277670" y="3155226"/>
              <a:ext cx="25400" cy="123189"/>
            </a:xfrm>
            <a:custGeom>
              <a:avLst/>
              <a:gdLst/>
              <a:ahLst/>
              <a:cxnLst/>
              <a:rect l="l" t="t" r="r" b="b"/>
              <a:pathLst>
                <a:path w="25400" h="123189">
                  <a:moveTo>
                    <a:pt x="25130" y="0"/>
                  </a:moveTo>
                  <a:lnTo>
                    <a:pt x="24199" y="0"/>
                  </a:lnTo>
                </a:path>
                <a:path w="25400" h="123189">
                  <a:moveTo>
                    <a:pt x="24199" y="0"/>
                  </a:moveTo>
                  <a:lnTo>
                    <a:pt x="19545" y="0"/>
                  </a:lnTo>
                </a:path>
                <a:path w="25400" h="123189">
                  <a:moveTo>
                    <a:pt x="19545" y="0"/>
                  </a:moveTo>
                  <a:lnTo>
                    <a:pt x="13961" y="0"/>
                  </a:lnTo>
                </a:path>
                <a:path w="25400" h="123189">
                  <a:moveTo>
                    <a:pt x="13961" y="0"/>
                  </a:moveTo>
                  <a:lnTo>
                    <a:pt x="10238" y="0"/>
                  </a:lnTo>
                </a:path>
                <a:path w="25400" h="123189">
                  <a:moveTo>
                    <a:pt x="10238" y="0"/>
                  </a:moveTo>
                  <a:lnTo>
                    <a:pt x="6515" y="0"/>
                  </a:lnTo>
                </a:path>
                <a:path w="25400" h="123189">
                  <a:moveTo>
                    <a:pt x="6515" y="0"/>
                  </a:moveTo>
                  <a:lnTo>
                    <a:pt x="3722" y="0"/>
                  </a:lnTo>
                </a:path>
                <a:path w="25400" h="123189">
                  <a:moveTo>
                    <a:pt x="3722" y="0"/>
                  </a:moveTo>
                  <a:lnTo>
                    <a:pt x="930" y="0"/>
                  </a:lnTo>
                </a:path>
                <a:path w="25400" h="123189">
                  <a:moveTo>
                    <a:pt x="930" y="0"/>
                  </a:moveTo>
                  <a:lnTo>
                    <a:pt x="0" y="0"/>
                  </a:lnTo>
                </a:path>
                <a:path w="25400" h="123189">
                  <a:moveTo>
                    <a:pt x="0" y="122858"/>
                  </a:moveTo>
                  <a:lnTo>
                    <a:pt x="930" y="122858"/>
                  </a:lnTo>
                </a:path>
                <a:path w="25400" h="123189">
                  <a:moveTo>
                    <a:pt x="930" y="122858"/>
                  </a:moveTo>
                  <a:lnTo>
                    <a:pt x="3722" y="122858"/>
                  </a:lnTo>
                </a:path>
                <a:path w="25400" h="123189">
                  <a:moveTo>
                    <a:pt x="3722" y="122858"/>
                  </a:moveTo>
                  <a:lnTo>
                    <a:pt x="6515" y="122858"/>
                  </a:lnTo>
                </a:path>
                <a:path w="25400" h="123189">
                  <a:moveTo>
                    <a:pt x="6515" y="122858"/>
                  </a:moveTo>
                  <a:lnTo>
                    <a:pt x="10238" y="122858"/>
                  </a:lnTo>
                </a:path>
                <a:path w="25400" h="123189">
                  <a:moveTo>
                    <a:pt x="10238" y="122858"/>
                  </a:moveTo>
                  <a:lnTo>
                    <a:pt x="13961" y="122858"/>
                  </a:lnTo>
                </a:path>
                <a:path w="25400" h="123189">
                  <a:moveTo>
                    <a:pt x="13961" y="122858"/>
                  </a:moveTo>
                  <a:lnTo>
                    <a:pt x="19545" y="122858"/>
                  </a:lnTo>
                </a:path>
                <a:path w="25400" h="123189">
                  <a:moveTo>
                    <a:pt x="19545" y="122858"/>
                  </a:moveTo>
                  <a:lnTo>
                    <a:pt x="24199" y="122858"/>
                  </a:lnTo>
                </a:path>
                <a:path w="25400" h="123189">
                  <a:moveTo>
                    <a:pt x="24199" y="122858"/>
                  </a:moveTo>
                  <a:lnTo>
                    <a:pt x="25130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54" name="object 25954"/>
            <p:cNvSpPr/>
            <p:nvPr/>
          </p:nvSpPr>
          <p:spPr>
            <a:xfrm>
              <a:off x="9289758" y="3154302"/>
              <a:ext cx="13970" cy="125095"/>
            </a:xfrm>
            <a:custGeom>
              <a:avLst/>
              <a:gdLst/>
              <a:ahLst/>
              <a:cxnLst/>
              <a:rect l="l" t="t" r="r" b="b"/>
              <a:pathLst>
                <a:path w="13970" h="125095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  <a:path w="13970" h="125095">
                  <a:moveTo>
                    <a:pt x="13970" y="123786"/>
                  </a:moveTo>
                  <a:lnTo>
                    <a:pt x="13690" y="123126"/>
                  </a:lnTo>
                  <a:lnTo>
                    <a:pt x="13030" y="122859"/>
                  </a:lnTo>
                  <a:lnTo>
                    <a:pt x="12382" y="123126"/>
                  </a:lnTo>
                  <a:lnTo>
                    <a:pt x="12103" y="123786"/>
                  </a:lnTo>
                  <a:lnTo>
                    <a:pt x="12382" y="124447"/>
                  </a:lnTo>
                  <a:lnTo>
                    <a:pt x="13030" y="124714"/>
                  </a:lnTo>
                  <a:lnTo>
                    <a:pt x="13690" y="124447"/>
                  </a:lnTo>
                  <a:lnTo>
                    <a:pt x="13970" y="1237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55" name="object 25955"/>
            <p:cNvSpPr/>
            <p:nvPr/>
          </p:nvSpPr>
          <p:spPr>
            <a:xfrm>
              <a:off x="9290700" y="327808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56" name="object 25956"/>
            <p:cNvSpPr/>
            <p:nvPr/>
          </p:nvSpPr>
          <p:spPr>
            <a:xfrm>
              <a:off x="9290700" y="31542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957" name="object 25957"/>
          <p:cNvSpPr/>
          <p:nvPr/>
        </p:nvSpPr>
        <p:spPr>
          <a:xfrm>
            <a:off x="9168772" y="3155226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0"/>
                </a:moveTo>
                <a:lnTo>
                  <a:pt x="0" y="1228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58" name="object 25958"/>
          <p:cNvSpPr/>
          <p:nvPr/>
        </p:nvSpPr>
        <p:spPr>
          <a:xfrm>
            <a:off x="9276739" y="3157087"/>
            <a:ext cx="0" cy="119380"/>
          </a:xfrm>
          <a:custGeom>
            <a:avLst/>
            <a:gdLst/>
            <a:ahLst/>
            <a:cxnLst/>
            <a:rect l="l" t="t" r="r" b="b"/>
            <a:pathLst>
              <a:path h="119379">
                <a:moveTo>
                  <a:pt x="0" y="11913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5959" name="object 25959"/>
          <p:cNvGrpSpPr/>
          <p:nvPr/>
        </p:nvGrpSpPr>
        <p:grpSpPr>
          <a:xfrm>
            <a:off x="9167841" y="3154295"/>
            <a:ext cx="3810" cy="1905"/>
            <a:chOff x="9167841" y="3154295"/>
            <a:chExt cx="3810" cy="1905"/>
          </a:xfrm>
        </p:grpSpPr>
        <p:sp>
          <p:nvSpPr>
            <p:cNvPr id="25960" name="object 25960"/>
            <p:cNvSpPr/>
            <p:nvPr/>
          </p:nvSpPr>
          <p:spPr>
            <a:xfrm>
              <a:off x="9167841" y="31542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61" name="object 25961"/>
            <p:cNvSpPr/>
            <p:nvPr/>
          </p:nvSpPr>
          <p:spPr>
            <a:xfrm>
              <a:off x="9168773" y="31552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62" name="object 25962"/>
            <p:cNvSpPr/>
            <p:nvPr/>
          </p:nvSpPr>
          <p:spPr>
            <a:xfrm>
              <a:off x="9168772" y="31542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63" name="object 25963"/>
            <p:cNvSpPr/>
            <p:nvPr/>
          </p:nvSpPr>
          <p:spPr>
            <a:xfrm>
              <a:off x="9169703" y="31552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64" name="object 25964"/>
            <p:cNvSpPr/>
            <p:nvPr/>
          </p:nvSpPr>
          <p:spPr>
            <a:xfrm>
              <a:off x="9169703" y="31542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965" name="object 25965"/>
          <p:cNvGrpSpPr/>
          <p:nvPr/>
        </p:nvGrpSpPr>
        <p:grpSpPr>
          <a:xfrm>
            <a:off x="9167841" y="3277154"/>
            <a:ext cx="3810" cy="1905"/>
            <a:chOff x="9167841" y="3277154"/>
            <a:chExt cx="3810" cy="1905"/>
          </a:xfrm>
        </p:grpSpPr>
        <p:sp>
          <p:nvSpPr>
            <p:cNvPr id="25966" name="object 25966"/>
            <p:cNvSpPr/>
            <p:nvPr/>
          </p:nvSpPr>
          <p:spPr>
            <a:xfrm>
              <a:off x="9169703" y="32771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67" name="object 25967"/>
            <p:cNvSpPr/>
            <p:nvPr/>
          </p:nvSpPr>
          <p:spPr>
            <a:xfrm>
              <a:off x="9169703" y="327808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68" name="object 25968"/>
            <p:cNvSpPr/>
            <p:nvPr/>
          </p:nvSpPr>
          <p:spPr>
            <a:xfrm>
              <a:off x="9168772" y="32771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69" name="object 25969"/>
            <p:cNvSpPr/>
            <p:nvPr/>
          </p:nvSpPr>
          <p:spPr>
            <a:xfrm>
              <a:off x="9168773" y="327808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70" name="object 25970"/>
            <p:cNvSpPr/>
            <p:nvPr/>
          </p:nvSpPr>
          <p:spPr>
            <a:xfrm>
              <a:off x="9167841" y="32771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971" name="object 25971"/>
          <p:cNvGrpSpPr/>
          <p:nvPr/>
        </p:nvGrpSpPr>
        <p:grpSpPr>
          <a:xfrm>
            <a:off x="9169703" y="3147780"/>
            <a:ext cx="145415" cy="11430"/>
            <a:chOff x="9169703" y="3147780"/>
            <a:chExt cx="145415" cy="11430"/>
          </a:xfrm>
        </p:grpSpPr>
        <p:sp>
          <p:nvSpPr>
            <p:cNvPr id="25972" name="object 25972"/>
            <p:cNvSpPr/>
            <p:nvPr/>
          </p:nvSpPr>
          <p:spPr>
            <a:xfrm>
              <a:off x="9171565" y="3148711"/>
              <a:ext cx="142875" cy="9525"/>
            </a:xfrm>
            <a:custGeom>
              <a:avLst/>
              <a:gdLst/>
              <a:ahLst/>
              <a:cxnLst/>
              <a:rect l="l" t="t" r="r" b="b"/>
              <a:pathLst>
                <a:path w="142875" h="9525">
                  <a:moveTo>
                    <a:pt x="140542" y="6515"/>
                  </a:moveTo>
                  <a:lnTo>
                    <a:pt x="141473" y="5584"/>
                  </a:lnTo>
                </a:path>
                <a:path w="142875" h="9525">
                  <a:moveTo>
                    <a:pt x="141473" y="5584"/>
                  </a:moveTo>
                  <a:lnTo>
                    <a:pt x="142404" y="4653"/>
                  </a:lnTo>
                </a:path>
                <a:path w="142875" h="9525">
                  <a:moveTo>
                    <a:pt x="142404" y="4653"/>
                  </a:moveTo>
                  <a:lnTo>
                    <a:pt x="141473" y="2792"/>
                  </a:lnTo>
                </a:path>
                <a:path w="142875" h="9525">
                  <a:moveTo>
                    <a:pt x="141473" y="2792"/>
                  </a:moveTo>
                  <a:lnTo>
                    <a:pt x="140542" y="2792"/>
                  </a:lnTo>
                </a:path>
                <a:path w="142875" h="9525">
                  <a:moveTo>
                    <a:pt x="105174" y="0"/>
                  </a:moveTo>
                  <a:lnTo>
                    <a:pt x="100520" y="0"/>
                  </a:lnTo>
                </a:path>
                <a:path w="142875" h="9525">
                  <a:moveTo>
                    <a:pt x="100520" y="0"/>
                  </a:moveTo>
                  <a:lnTo>
                    <a:pt x="94005" y="0"/>
                  </a:lnTo>
                </a:path>
                <a:path w="142875" h="9525">
                  <a:moveTo>
                    <a:pt x="94005" y="0"/>
                  </a:moveTo>
                  <a:lnTo>
                    <a:pt x="93074" y="0"/>
                  </a:lnTo>
                </a:path>
                <a:path w="142875" h="9525">
                  <a:moveTo>
                    <a:pt x="93074" y="9307"/>
                  </a:moveTo>
                  <a:lnTo>
                    <a:pt x="99589" y="9307"/>
                  </a:lnTo>
                </a:path>
                <a:path w="142875" h="9525">
                  <a:moveTo>
                    <a:pt x="99589" y="9307"/>
                  </a:moveTo>
                  <a:lnTo>
                    <a:pt x="104243" y="9307"/>
                  </a:lnTo>
                </a:path>
                <a:path w="142875" h="9525">
                  <a:moveTo>
                    <a:pt x="104243" y="9307"/>
                  </a:moveTo>
                  <a:lnTo>
                    <a:pt x="105174" y="9307"/>
                  </a:lnTo>
                </a:path>
                <a:path w="142875" h="9525">
                  <a:moveTo>
                    <a:pt x="93074" y="0"/>
                  </a:moveTo>
                  <a:lnTo>
                    <a:pt x="13030" y="0"/>
                  </a:lnTo>
                </a:path>
                <a:path w="142875" h="9525">
                  <a:moveTo>
                    <a:pt x="13030" y="9307"/>
                  </a:moveTo>
                  <a:lnTo>
                    <a:pt x="93074" y="9307"/>
                  </a:lnTo>
                </a:path>
                <a:path w="142875" h="9525">
                  <a:moveTo>
                    <a:pt x="13030" y="0"/>
                  </a:moveTo>
                  <a:lnTo>
                    <a:pt x="6515" y="0"/>
                  </a:lnTo>
                </a:path>
                <a:path w="142875" h="9525">
                  <a:moveTo>
                    <a:pt x="6515" y="0"/>
                  </a:moveTo>
                  <a:lnTo>
                    <a:pt x="1861" y="0"/>
                  </a:lnTo>
                </a:path>
                <a:path w="142875" h="9525">
                  <a:moveTo>
                    <a:pt x="1861" y="0"/>
                  </a:moveTo>
                  <a:lnTo>
                    <a:pt x="0" y="0"/>
                  </a:lnTo>
                </a:path>
                <a:path w="142875" h="9525">
                  <a:moveTo>
                    <a:pt x="0" y="9307"/>
                  </a:moveTo>
                  <a:lnTo>
                    <a:pt x="4653" y="9307"/>
                  </a:lnTo>
                </a:path>
                <a:path w="142875" h="9525">
                  <a:moveTo>
                    <a:pt x="4653" y="9307"/>
                  </a:moveTo>
                  <a:lnTo>
                    <a:pt x="10238" y="9307"/>
                  </a:lnTo>
                </a:path>
                <a:path w="142875" h="9525">
                  <a:moveTo>
                    <a:pt x="10238" y="9307"/>
                  </a:moveTo>
                  <a:lnTo>
                    <a:pt x="13030" y="93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73" name="object 25973"/>
            <p:cNvSpPr/>
            <p:nvPr/>
          </p:nvSpPr>
          <p:spPr>
            <a:xfrm>
              <a:off x="9275801" y="31477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74" name="object 25974"/>
            <p:cNvSpPr/>
            <p:nvPr/>
          </p:nvSpPr>
          <p:spPr>
            <a:xfrm>
              <a:off x="9276739" y="314871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75" name="object 25975"/>
            <p:cNvSpPr/>
            <p:nvPr/>
          </p:nvSpPr>
          <p:spPr>
            <a:xfrm>
              <a:off x="9276739" y="31487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76" name="object 25976"/>
            <p:cNvSpPr/>
            <p:nvPr/>
          </p:nvSpPr>
          <p:spPr>
            <a:xfrm>
              <a:off x="9277670" y="314964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19">
                  <a:moveTo>
                    <a:pt x="0" y="0"/>
                  </a:moveTo>
                  <a:lnTo>
                    <a:pt x="0" y="3722"/>
                  </a:lnTo>
                </a:path>
                <a:path h="7619">
                  <a:moveTo>
                    <a:pt x="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77" name="object 25977"/>
            <p:cNvSpPr/>
            <p:nvPr/>
          </p:nvSpPr>
          <p:spPr>
            <a:xfrm>
              <a:off x="9276739" y="31561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78" name="object 25978"/>
            <p:cNvSpPr/>
            <p:nvPr/>
          </p:nvSpPr>
          <p:spPr>
            <a:xfrm>
              <a:off x="9276739" y="315708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0"/>
                  </a:moveTo>
                  <a:lnTo>
                    <a:pt x="0" y="0"/>
                  </a:lnTo>
                </a:path>
                <a:path w="1270"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79" name="object 25979"/>
            <p:cNvSpPr/>
            <p:nvPr/>
          </p:nvSpPr>
          <p:spPr>
            <a:xfrm>
              <a:off x="9275801" y="31570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80" name="object 25980"/>
            <p:cNvSpPr/>
            <p:nvPr/>
          </p:nvSpPr>
          <p:spPr>
            <a:xfrm>
              <a:off x="9171565" y="315801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81" name="object 25981"/>
            <p:cNvSpPr/>
            <p:nvPr/>
          </p:nvSpPr>
          <p:spPr>
            <a:xfrm>
              <a:off x="9170632" y="31570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82" name="object 25982"/>
            <p:cNvSpPr/>
            <p:nvPr/>
          </p:nvSpPr>
          <p:spPr>
            <a:xfrm>
              <a:off x="9171565" y="315708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83" name="object 25983"/>
            <p:cNvSpPr/>
            <p:nvPr/>
          </p:nvSpPr>
          <p:spPr>
            <a:xfrm>
              <a:off x="9170632" y="31561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84" name="object 25984"/>
            <p:cNvSpPr/>
            <p:nvPr/>
          </p:nvSpPr>
          <p:spPr>
            <a:xfrm>
              <a:off x="9170634" y="3149641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19">
                  <a:moveTo>
                    <a:pt x="930" y="7445"/>
                  </a:moveTo>
                  <a:lnTo>
                    <a:pt x="0" y="3722"/>
                  </a:lnTo>
                </a:path>
                <a:path w="1270" h="7619">
                  <a:moveTo>
                    <a:pt x="0" y="3722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85" name="object 25985"/>
            <p:cNvSpPr/>
            <p:nvPr/>
          </p:nvSpPr>
          <p:spPr>
            <a:xfrm>
              <a:off x="9170634" y="31487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86" name="object 25986"/>
            <p:cNvSpPr/>
            <p:nvPr/>
          </p:nvSpPr>
          <p:spPr>
            <a:xfrm>
              <a:off x="9171565" y="31487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87" name="object 25987"/>
            <p:cNvSpPr/>
            <p:nvPr/>
          </p:nvSpPr>
          <p:spPr>
            <a:xfrm>
              <a:off x="9170632" y="31477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88" name="object 25988"/>
            <p:cNvSpPr/>
            <p:nvPr/>
          </p:nvSpPr>
          <p:spPr>
            <a:xfrm>
              <a:off x="9171565" y="314871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989" name="object 25989"/>
          <p:cNvGrpSpPr/>
          <p:nvPr/>
        </p:nvGrpSpPr>
        <p:grpSpPr>
          <a:xfrm>
            <a:off x="9169703" y="3529386"/>
            <a:ext cx="145415" cy="10795"/>
            <a:chOff x="9169703" y="3529386"/>
            <a:chExt cx="145415" cy="10795"/>
          </a:xfrm>
        </p:grpSpPr>
        <p:sp>
          <p:nvSpPr>
            <p:cNvPr id="25990" name="object 25990"/>
            <p:cNvSpPr/>
            <p:nvPr/>
          </p:nvSpPr>
          <p:spPr>
            <a:xfrm>
              <a:off x="9171565" y="3530316"/>
              <a:ext cx="142875" cy="8890"/>
            </a:xfrm>
            <a:custGeom>
              <a:avLst/>
              <a:gdLst/>
              <a:ahLst/>
              <a:cxnLst/>
              <a:rect l="l" t="t" r="r" b="b"/>
              <a:pathLst>
                <a:path w="142875" h="8889">
                  <a:moveTo>
                    <a:pt x="142404" y="3722"/>
                  </a:moveTo>
                  <a:lnTo>
                    <a:pt x="141473" y="2792"/>
                  </a:lnTo>
                </a:path>
                <a:path w="142875" h="8889">
                  <a:moveTo>
                    <a:pt x="141473" y="2792"/>
                  </a:moveTo>
                  <a:lnTo>
                    <a:pt x="140542" y="1861"/>
                  </a:lnTo>
                </a:path>
                <a:path w="142875" h="8889">
                  <a:moveTo>
                    <a:pt x="140542" y="6515"/>
                  </a:moveTo>
                  <a:lnTo>
                    <a:pt x="141473" y="5584"/>
                  </a:lnTo>
                </a:path>
                <a:path w="142875" h="8889">
                  <a:moveTo>
                    <a:pt x="141473" y="5584"/>
                  </a:moveTo>
                  <a:lnTo>
                    <a:pt x="142404" y="3722"/>
                  </a:lnTo>
                </a:path>
                <a:path w="142875" h="8889">
                  <a:moveTo>
                    <a:pt x="93074" y="8376"/>
                  </a:moveTo>
                  <a:lnTo>
                    <a:pt x="99589" y="8376"/>
                  </a:lnTo>
                </a:path>
                <a:path w="142875" h="8889">
                  <a:moveTo>
                    <a:pt x="99589" y="8376"/>
                  </a:moveTo>
                  <a:lnTo>
                    <a:pt x="104243" y="8376"/>
                  </a:lnTo>
                </a:path>
                <a:path w="142875" h="8889">
                  <a:moveTo>
                    <a:pt x="104243" y="8376"/>
                  </a:moveTo>
                  <a:lnTo>
                    <a:pt x="105174" y="8376"/>
                  </a:lnTo>
                </a:path>
                <a:path w="142875" h="8889">
                  <a:moveTo>
                    <a:pt x="105174" y="0"/>
                  </a:moveTo>
                  <a:lnTo>
                    <a:pt x="100520" y="0"/>
                  </a:lnTo>
                </a:path>
                <a:path w="142875" h="8889">
                  <a:moveTo>
                    <a:pt x="100520" y="0"/>
                  </a:moveTo>
                  <a:lnTo>
                    <a:pt x="94005" y="0"/>
                  </a:lnTo>
                </a:path>
                <a:path w="142875" h="8889">
                  <a:moveTo>
                    <a:pt x="94005" y="0"/>
                  </a:moveTo>
                  <a:lnTo>
                    <a:pt x="93074" y="0"/>
                  </a:lnTo>
                </a:path>
                <a:path w="142875" h="8889">
                  <a:moveTo>
                    <a:pt x="13030" y="8376"/>
                  </a:moveTo>
                  <a:lnTo>
                    <a:pt x="93074" y="8376"/>
                  </a:lnTo>
                </a:path>
                <a:path w="142875" h="8889">
                  <a:moveTo>
                    <a:pt x="93074" y="0"/>
                  </a:moveTo>
                  <a:lnTo>
                    <a:pt x="13030" y="0"/>
                  </a:lnTo>
                </a:path>
                <a:path w="142875" h="8889">
                  <a:moveTo>
                    <a:pt x="0" y="8376"/>
                  </a:moveTo>
                  <a:lnTo>
                    <a:pt x="4653" y="8376"/>
                  </a:lnTo>
                </a:path>
                <a:path w="142875" h="8889">
                  <a:moveTo>
                    <a:pt x="4653" y="8376"/>
                  </a:moveTo>
                  <a:lnTo>
                    <a:pt x="10238" y="8376"/>
                  </a:lnTo>
                </a:path>
                <a:path w="142875" h="8889">
                  <a:moveTo>
                    <a:pt x="10238" y="8376"/>
                  </a:moveTo>
                  <a:lnTo>
                    <a:pt x="13030" y="8376"/>
                  </a:lnTo>
                </a:path>
                <a:path w="142875" h="8889">
                  <a:moveTo>
                    <a:pt x="13030" y="0"/>
                  </a:moveTo>
                  <a:lnTo>
                    <a:pt x="6515" y="0"/>
                  </a:lnTo>
                </a:path>
                <a:path w="142875" h="8889">
                  <a:moveTo>
                    <a:pt x="6515" y="0"/>
                  </a:moveTo>
                  <a:lnTo>
                    <a:pt x="1861" y="0"/>
                  </a:lnTo>
                </a:path>
                <a:path w="142875" h="8889">
                  <a:moveTo>
                    <a:pt x="186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91" name="object 25991"/>
            <p:cNvSpPr/>
            <p:nvPr/>
          </p:nvSpPr>
          <p:spPr>
            <a:xfrm>
              <a:off x="9275801" y="35293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92" name="object 25992"/>
            <p:cNvSpPr/>
            <p:nvPr/>
          </p:nvSpPr>
          <p:spPr>
            <a:xfrm>
              <a:off x="9276739" y="35303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93" name="object 25993"/>
            <p:cNvSpPr/>
            <p:nvPr/>
          </p:nvSpPr>
          <p:spPr>
            <a:xfrm>
              <a:off x="9276739" y="35293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94" name="object 25994"/>
            <p:cNvSpPr/>
            <p:nvPr/>
          </p:nvSpPr>
          <p:spPr>
            <a:xfrm>
              <a:off x="9277670" y="3530316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3722"/>
                  </a:lnTo>
                </a:path>
                <a:path h="8889">
                  <a:moveTo>
                    <a:pt x="0" y="3722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95" name="object 25995"/>
            <p:cNvSpPr/>
            <p:nvPr/>
          </p:nvSpPr>
          <p:spPr>
            <a:xfrm>
              <a:off x="9276739" y="35377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96" name="object 25996"/>
            <p:cNvSpPr/>
            <p:nvPr/>
          </p:nvSpPr>
          <p:spPr>
            <a:xfrm>
              <a:off x="9276739" y="35386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97" name="object 25997"/>
            <p:cNvSpPr/>
            <p:nvPr/>
          </p:nvSpPr>
          <p:spPr>
            <a:xfrm>
              <a:off x="9275801" y="35377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98" name="object 25998"/>
            <p:cNvSpPr/>
            <p:nvPr/>
          </p:nvSpPr>
          <p:spPr>
            <a:xfrm>
              <a:off x="9171565" y="35386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99" name="object 25999"/>
            <p:cNvSpPr/>
            <p:nvPr/>
          </p:nvSpPr>
          <p:spPr>
            <a:xfrm>
              <a:off x="9170632" y="35377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00" name="object 26000"/>
            <p:cNvSpPr/>
            <p:nvPr/>
          </p:nvSpPr>
          <p:spPr>
            <a:xfrm>
              <a:off x="9170634" y="3530316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930" y="8376"/>
                  </a:moveTo>
                  <a:lnTo>
                    <a:pt x="0" y="3722"/>
                  </a:lnTo>
                </a:path>
                <a:path w="1270" h="8889">
                  <a:moveTo>
                    <a:pt x="0" y="3722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01" name="object 26001"/>
            <p:cNvSpPr/>
            <p:nvPr/>
          </p:nvSpPr>
          <p:spPr>
            <a:xfrm>
              <a:off x="9170632" y="35293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02" name="object 26002"/>
            <p:cNvSpPr/>
            <p:nvPr/>
          </p:nvSpPr>
          <p:spPr>
            <a:xfrm>
              <a:off x="9171565" y="3530316"/>
              <a:ext cx="142875" cy="6985"/>
            </a:xfrm>
            <a:custGeom>
              <a:avLst/>
              <a:gdLst/>
              <a:ahLst/>
              <a:cxnLst/>
              <a:rect l="l" t="t" r="r" b="b"/>
              <a:pathLst>
                <a:path w="142875" h="6985">
                  <a:moveTo>
                    <a:pt x="0" y="0"/>
                  </a:moveTo>
                  <a:lnTo>
                    <a:pt x="930" y="0"/>
                  </a:lnTo>
                </a:path>
                <a:path w="142875" h="6985">
                  <a:moveTo>
                    <a:pt x="140542" y="1861"/>
                  </a:moveTo>
                  <a:lnTo>
                    <a:pt x="106104" y="1861"/>
                  </a:lnTo>
                </a:path>
                <a:path w="142875" h="6985">
                  <a:moveTo>
                    <a:pt x="104243" y="1861"/>
                  </a:moveTo>
                  <a:lnTo>
                    <a:pt x="103312" y="1861"/>
                  </a:lnTo>
                </a:path>
                <a:path w="142875" h="6985">
                  <a:moveTo>
                    <a:pt x="103312" y="6515"/>
                  </a:moveTo>
                  <a:lnTo>
                    <a:pt x="104243" y="6515"/>
                  </a:lnTo>
                </a:path>
                <a:path w="142875" h="6985">
                  <a:moveTo>
                    <a:pt x="106104" y="6515"/>
                  </a:moveTo>
                  <a:lnTo>
                    <a:pt x="140542" y="6515"/>
                  </a:lnTo>
                </a:path>
                <a:path w="142875" h="6985">
                  <a:moveTo>
                    <a:pt x="103312" y="1861"/>
                  </a:moveTo>
                  <a:lnTo>
                    <a:pt x="101451" y="1861"/>
                  </a:lnTo>
                </a:path>
                <a:path w="142875" h="6985">
                  <a:moveTo>
                    <a:pt x="102381" y="6515"/>
                  </a:moveTo>
                  <a:lnTo>
                    <a:pt x="103312" y="6515"/>
                  </a:lnTo>
                </a:path>
                <a:path w="142875" h="6985">
                  <a:moveTo>
                    <a:pt x="142404" y="3722"/>
                  </a:moveTo>
                  <a:lnTo>
                    <a:pt x="142404" y="4653"/>
                  </a:lnTo>
                </a:path>
                <a:path w="142875" h="6985">
                  <a:moveTo>
                    <a:pt x="142404" y="4653"/>
                  </a:moveTo>
                  <a:lnTo>
                    <a:pt x="141473" y="5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03" name="object 26003"/>
            <p:cNvSpPr/>
            <p:nvPr/>
          </p:nvSpPr>
          <p:spPr>
            <a:xfrm>
              <a:off x="9312097" y="35349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04" name="object 26004"/>
            <p:cNvSpPr/>
            <p:nvPr/>
          </p:nvSpPr>
          <p:spPr>
            <a:xfrm>
              <a:off x="9312107" y="353590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05" name="object 26005"/>
            <p:cNvSpPr/>
            <p:nvPr/>
          </p:nvSpPr>
          <p:spPr>
            <a:xfrm>
              <a:off x="9311170" y="3531251"/>
              <a:ext cx="1905" cy="6985"/>
            </a:xfrm>
            <a:custGeom>
              <a:avLst/>
              <a:gdLst/>
              <a:ahLst/>
              <a:cxnLst/>
              <a:rect l="l" t="t" r="r" b="b"/>
              <a:pathLst>
                <a:path w="1904" h="6985">
                  <a:moveTo>
                    <a:pt x="1866" y="5588"/>
                  </a:moveTo>
                  <a:lnTo>
                    <a:pt x="1587" y="4927"/>
                  </a:lnTo>
                  <a:lnTo>
                    <a:pt x="927" y="4660"/>
                  </a:lnTo>
                  <a:lnTo>
                    <a:pt x="279" y="4927"/>
                  </a:lnTo>
                  <a:lnTo>
                    <a:pt x="0" y="5588"/>
                  </a:lnTo>
                  <a:lnTo>
                    <a:pt x="279" y="6248"/>
                  </a:lnTo>
                  <a:lnTo>
                    <a:pt x="927" y="6515"/>
                  </a:lnTo>
                  <a:lnTo>
                    <a:pt x="1587" y="6248"/>
                  </a:lnTo>
                  <a:lnTo>
                    <a:pt x="1866" y="5588"/>
                  </a:lnTo>
                  <a:close/>
                </a:path>
                <a:path w="1904" h="6985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06" name="object 26006"/>
            <p:cNvSpPr/>
            <p:nvPr/>
          </p:nvSpPr>
          <p:spPr>
            <a:xfrm>
              <a:off x="9312107" y="353217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07" name="object 26007"/>
            <p:cNvSpPr/>
            <p:nvPr/>
          </p:nvSpPr>
          <p:spPr>
            <a:xfrm>
              <a:off x="9312097" y="35321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08" name="object 26008"/>
            <p:cNvSpPr/>
            <p:nvPr/>
          </p:nvSpPr>
          <p:spPr>
            <a:xfrm>
              <a:off x="9313038" y="353310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09" name="object 26009"/>
            <p:cNvSpPr/>
            <p:nvPr/>
          </p:nvSpPr>
          <p:spPr>
            <a:xfrm>
              <a:off x="9313038" y="35331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010" name="object 26010"/>
          <p:cNvSpPr/>
          <p:nvPr/>
        </p:nvSpPr>
        <p:spPr>
          <a:xfrm>
            <a:off x="9290700" y="340838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11" name="object 26011"/>
          <p:cNvSpPr/>
          <p:nvPr/>
        </p:nvSpPr>
        <p:spPr>
          <a:xfrm>
            <a:off x="9290700" y="353217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0" y="930"/>
                </a:lnTo>
              </a:path>
              <a:path w="1270" h="1270">
                <a:moveTo>
                  <a:pt x="930" y="930"/>
                </a:moveTo>
                <a:lnTo>
                  <a:pt x="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12" name="object 26012"/>
          <p:cNvSpPr/>
          <p:nvPr/>
        </p:nvSpPr>
        <p:spPr>
          <a:xfrm>
            <a:off x="9291631" y="3408389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13" name="object 26013"/>
          <p:cNvSpPr/>
          <p:nvPr/>
        </p:nvSpPr>
        <p:spPr>
          <a:xfrm>
            <a:off x="9168772" y="3409319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0"/>
                </a:moveTo>
                <a:lnTo>
                  <a:pt x="0" y="1228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14" name="object 26014"/>
          <p:cNvSpPr/>
          <p:nvPr/>
        </p:nvSpPr>
        <p:spPr>
          <a:xfrm>
            <a:off x="9276739" y="3411181"/>
            <a:ext cx="0" cy="119380"/>
          </a:xfrm>
          <a:custGeom>
            <a:avLst/>
            <a:gdLst/>
            <a:ahLst/>
            <a:cxnLst/>
            <a:rect l="l" t="t" r="r" b="b"/>
            <a:pathLst>
              <a:path h="119379">
                <a:moveTo>
                  <a:pt x="0" y="11913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015" name="object 26015"/>
          <p:cNvGrpSpPr/>
          <p:nvPr/>
        </p:nvGrpSpPr>
        <p:grpSpPr>
          <a:xfrm>
            <a:off x="9167841" y="3408389"/>
            <a:ext cx="3810" cy="1905"/>
            <a:chOff x="9167841" y="3408389"/>
            <a:chExt cx="3810" cy="1905"/>
          </a:xfrm>
        </p:grpSpPr>
        <p:sp>
          <p:nvSpPr>
            <p:cNvPr id="26016" name="object 26016"/>
            <p:cNvSpPr/>
            <p:nvPr/>
          </p:nvSpPr>
          <p:spPr>
            <a:xfrm>
              <a:off x="9167841" y="3408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17" name="object 26017"/>
            <p:cNvSpPr/>
            <p:nvPr/>
          </p:nvSpPr>
          <p:spPr>
            <a:xfrm>
              <a:off x="9168773" y="34093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18" name="object 26018"/>
            <p:cNvSpPr/>
            <p:nvPr/>
          </p:nvSpPr>
          <p:spPr>
            <a:xfrm>
              <a:off x="9168772" y="3408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19" name="object 26019"/>
            <p:cNvSpPr/>
            <p:nvPr/>
          </p:nvSpPr>
          <p:spPr>
            <a:xfrm>
              <a:off x="9169703" y="34093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20" name="object 26020"/>
            <p:cNvSpPr/>
            <p:nvPr/>
          </p:nvSpPr>
          <p:spPr>
            <a:xfrm>
              <a:off x="9169703" y="3408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021" name="object 26021"/>
          <p:cNvGrpSpPr/>
          <p:nvPr/>
        </p:nvGrpSpPr>
        <p:grpSpPr>
          <a:xfrm>
            <a:off x="9167841" y="3531247"/>
            <a:ext cx="3810" cy="1905"/>
            <a:chOff x="9167841" y="3531247"/>
            <a:chExt cx="3810" cy="1905"/>
          </a:xfrm>
        </p:grpSpPr>
        <p:sp>
          <p:nvSpPr>
            <p:cNvPr id="26022" name="object 26022"/>
            <p:cNvSpPr/>
            <p:nvPr/>
          </p:nvSpPr>
          <p:spPr>
            <a:xfrm>
              <a:off x="9169703" y="3531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23" name="object 26023"/>
            <p:cNvSpPr/>
            <p:nvPr/>
          </p:nvSpPr>
          <p:spPr>
            <a:xfrm>
              <a:off x="9169703" y="35321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24" name="object 26024"/>
            <p:cNvSpPr/>
            <p:nvPr/>
          </p:nvSpPr>
          <p:spPr>
            <a:xfrm>
              <a:off x="9168772" y="3531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25" name="object 26025"/>
            <p:cNvSpPr/>
            <p:nvPr/>
          </p:nvSpPr>
          <p:spPr>
            <a:xfrm>
              <a:off x="9168773" y="35321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26" name="object 26026"/>
            <p:cNvSpPr/>
            <p:nvPr/>
          </p:nvSpPr>
          <p:spPr>
            <a:xfrm>
              <a:off x="9167841" y="3531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027" name="object 26027"/>
          <p:cNvGrpSpPr/>
          <p:nvPr/>
        </p:nvGrpSpPr>
        <p:grpSpPr>
          <a:xfrm>
            <a:off x="9169703" y="3275292"/>
            <a:ext cx="145415" cy="10795"/>
            <a:chOff x="9169703" y="3275292"/>
            <a:chExt cx="145415" cy="10795"/>
          </a:xfrm>
        </p:grpSpPr>
        <p:sp>
          <p:nvSpPr>
            <p:cNvPr id="26028" name="object 26028"/>
            <p:cNvSpPr/>
            <p:nvPr/>
          </p:nvSpPr>
          <p:spPr>
            <a:xfrm>
              <a:off x="9171565" y="3276223"/>
              <a:ext cx="142875" cy="8890"/>
            </a:xfrm>
            <a:custGeom>
              <a:avLst/>
              <a:gdLst/>
              <a:ahLst/>
              <a:cxnLst/>
              <a:rect l="l" t="t" r="r" b="b"/>
              <a:pathLst>
                <a:path w="142875" h="8889">
                  <a:moveTo>
                    <a:pt x="140542" y="5584"/>
                  </a:moveTo>
                  <a:lnTo>
                    <a:pt x="141473" y="5584"/>
                  </a:lnTo>
                </a:path>
                <a:path w="142875" h="8889">
                  <a:moveTo>
                    <a:pt x="141473" y="5584"/>
                  </a:moveTo>
                  <a:lnTo>
                    <a:pt x="142404" y="3722"/>
                  </a:lnTo>
                </a:path>
                <a:path w="142875" h="8889">
                  <a:moveTo>
                    <a:pt x="142404" y="3722"/>
                  </a:moveTo>
                  <a:lnTo>
                    <a:pt x="141473" y="2792"/>
                  </a:lnTo>
                </a:path>
                <a:path w="142875" h="8889">
                  <a:moveTo>
                    <a:pt x="141473" y="2792"/>
                  </a:moveTo>
                  <a:lnTo>
                    <a:pt x="140542" y="1861"/>
                  </a:lnTo>
                </a:path>
                <a:path w="142875" h="8889">
                  <a:moveTo>
                    <a:pt x="105174" y="0"/>
                  </a:moveTo>
                  <a:lnTo>
                    <a:pt x="100520" y="0"/>
                  </a:lnTo>
                </a:path>
                <a:path w="142875" h="8889">
                  <a:moveTo>
                    <a:pt x="100520" y="0"/>
                  </a:moveTo>
                  <a:lnTo>
                    <a:pt x="94005" y="0"/>
                  </a:lnTo>
                </a:path>
                <a:path w="142875" h="8889">
                  <a:moveTo>
                    <a:pt x="94005" y="0"/>
                  </a:moveTo>
                  <a:lnTo>
                    <a:pt x="93074" y="0"/>
                  </a:lnTo>
                </a:path>
                <a:path w="142875" h="8889">
                  <a:moveTo>
                    <a:pt x="93074" y="8376"/>
                  </a:moveTo>
                  <a:lnTo>
                    <a:pt x="99589" y="8376"/>
                  </a:lnTo>
                </a:path>
                <a:path w="142875" h="8889">
                  <a:moveTo>
                    <a:pt x="99589" y="8376"/>
                  </a:moveTo>
                  <a:lnTo>
                    <a:pt x="104243" y="8376"/>
                  </a:lnTo>
                </a:path>
                <a:path w="142875" h="8889">
                  <a:moveTo>
                    <a:pt x="104243" y="8376"/>
                  </a:moveTo>
                  <a:lnTo>
                    <a:pt x="105174" y="8376"/>
                  </a:lnTo>
                </a:path>
                <a:path w="142875" h="8889">
                  <a:moveTo>
                    <a:pt x="93074" y="0"/>
                  </a:moveTo>
                  <a:lnTo>
                    <a:pt x="13030" y="0"/>
                  </a:lnTo>
                </a:path>
                <a:path w="142875" h="8889">
                  <a:moveTo>
                    <a:pt x="13030" y="8376"/>
                  </a:moveTo>
                  <a:lnTo>
                    <a:pt x="93074" y="8376"/>
                  </a:lnTo>
                </a:path>
                <a:path w="142875" h="8889">
                  <a:moveTo>
                    <a:pt x="13030" y="0"/>
                  </a:moveTo>
                  <a:lnTo>
                    <a:pt x="6515" y="0"/>
                  </a:lnTo>
                </a:path>
                <a:path w="142875" h="8889">
                  <a:moveTo>
                    <a:pt x="6515" y="0"/>
                  </a:moveTo>
                  <a:lnTo>
                    <a:pt x="1861" y="0"/>
                  </a:lnTo>
                </a:path>
                <a:path w="142875" h="8889">
                  <a:moveTo>
                    <a:pt x="1861" y="0"/>
                  </a:moveTo>
                  <a:lnTo>
                    <a:pt x="0" y="0"/>
                  </a:lnTo>
                </a:path>
                <a:path w="142875" h="8889">
                  <a:moveTo>
                    <a:pt x="0" y="8376"/>
                  </a:moveTo>
                  <a:lnTo>
                    <a:pt x="4653" y="8376"/>
                  </a:lnTo>
                </a:path>
                <a:path w="142875" h="8889">
                  <a:moveTo>
                    <a:pt x="4653" y="8376"/>
                  </a:moveTo>
                  <a:lnTo>
                    <a:pt x="10238" y="8376"/>
                  </a:lnTo>
                </a:path>
                <a:path w="142875" h="8889">
                  <a:moveTo>
                    <a:pt x="10238" y="8376"/>
                  </a:moveTo>
                  <a:lnTo>
                    <a:pt x="1303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29" name="object 26029"/>
            <p:cNvSpPr/>
            <p:nvPr/>
          </p:nvSpPr>
          <p:spPr>
            <a:xfrm>
              <a:off x="9275801" y="32752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30" name="object 26030"/>
            <p:cNvSpPr/>
            <p:nvPr/>
          </p:nvSpPr>
          <p:spPr>
            <a:xfrm>
              <a:off x="9276739" y="32762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31" name="object 26031"/>
            <p:cNvSpPr/>
            <p:nvPr/>
          </p:nvSpPr>
          <p:spPr>
            <a:xfrm>
              <a:off x="9276739" y="32752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32" name="object 26032"/>
            <p:cNvSpPr/>
            <p:nvPr/>
          </p:nvSpPr>
          <p:spPr>
            <a:xfrm>
              <a:off x="9277670" y="3276223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3722"/>
                  </a:lnTo>
                </a:path>
                <a:path h="8889">
                  <a:moveTo>
                    <a:pt x="0" y="3722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33" name="object 26033"/>
            <p:cNvSpPr/>
            <p:nvPr/>
          </p:nvSpPr>
          <p:spPr>
            <a:xfrm>
              <a:off x="9276739" y="32836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34" name="object 26034"/>
            <p:cNvSpPr/>
            <p:nvPr/>
          </p:nvSpPr>
          <p:spPr>
            <a:xfrm>
              <a:off x="9276739" y="32846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35" name="object 26035"/>
            <p:cNvSpPr/>
            <p:nvPr/>
          </p:nvSpPr>
          <p:spPr>
            <a:xfrm>
              <a:off x="9275801" y="3283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36" name="object 26036"/>
            <p:cNvSpPr/>
            <p:nvPr/>
          </p:nvSpPr>
          <p:spPr>
            <a:xfrm>
              <a:off x="9171565" y="328460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37" name="object 26037"/>
            <p:cNvSpPr/>
            <p:nvPr/>
          </p:nvSpPr>
          <p:spPr>
            <a:xfrm>
              <a:off x="9170632" y="3283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38" name="object 26038"/>
            <p:cNvSpPr/>
            <p:nvPr/>
          </p:nvSpPr>
          <p:spPr>
            <a:xfrm>
              <a:off x="9170634" y="3276223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930" y="8376"/>
                  </a:moveTo>
                  <a:lnTo>
                    <a:pt x="0" y="3722"/>
                  </a:lnTo>
                </a:path>
                <a:path w="1270" h="8889">
                  <a:moveTo>
                    <a:pt x="0" y="3722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39" name="object 26039"/>
            <p:cNvSpPr/>
            <p:nvPr/>
          </p:nvSpPr>
          <p:spPr>
            <a:xfrm>
              <a:off x="9170632" y="32752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40" name="object 26040"/>
            <p:cNvSpPr/>
            <p:nvPr/>
          </p:nvSpPr>
          <p:spPr>
            <a:xfrm>
              <a:off x="9171565" y="3276223"/>
              <a:ext cx="142875" cy="6985"/>
            </a:xfrm>
            <a:custGeom>
              <a:avLst/>
              <a:gdLst/>
              <a:ahLst/>
              <a:cxnLst/>
              <a:rect l="l" t="t" r="r" b="b"/>
              <a:pathLst>
                <a:path w="142875" h="6985">
                  <a:moveTo>
                    <a:pt x="0" y="0"/>
                  </a:moveTo>
                  <a:lnTo>
                    <a:pt x="930" y="0"/>
                  </a:lnTo>
                </a:path>
                <a:path w="142875" h="6985">
                  <a:moveTo>
                    <a:pt x="103312" y="6515"/>
                  </a:moveTo>
                  <a:lnTo>
                    <a:pt x="104243" y="6515"/>
                  </a:lnTo>
                </a:path>
                <a:path w="142875" h="6985">
                  <a:moveTo>
                    <a:pt x="106104" y="6515"/>
                  </a:moveTo>
                  <a:lnTo>
                    <a:pt x="140542" y="6515"/>
                  </a:lnTo>
                </a:path>
                <a:path w="142875" h="6985">
                  <a:moveTo>
                    <a:pt x="140542" y="1861"/>
                  </a:moveTo>
                  <a:lnTo>
                    <a:pt x="106104" y="1861"/>
                  </a:lnTo>
                </a:path>
                <a:path w="142875" h="6985">
                  <a:moveTo>
                    <a:pt x="104243" y="1861"/>
                  </a:moveTo>
                  <a:lnTo>
                    <a:pt x="103312" y="1861"/>
                  </a:lnTo>
                </a:path>
                <a:path w="142875" h="6985">
                  <a:moveTo>
                    <a:pt x="102381" y="6515"/>
                  </a:moveTo>
                  <a:lnTo>
                    <a:pt x="103312" y="6515"/>
                  </a:lnTo>
                </a:path>
                <a:path w="142875" h="6985">
                  <a:moveTo>
                    <a:pt x="103312" y="1861"/>
                  </a:moveTo>
                  <a:lnTo>
                    <a:pt x="101451" y="1861"/>
                  </a:lnTo>
                </a:path>
                <a:path w="142875" h="6985">
                  <a:moveTo>
                    <a:pt x="142404" y="3722"/>
                  </a:moveTo>
                  <a:lnTo>
                    <a:pt x="142404" y="4653"/>
                  </a:lnTo>
                </a:path>
                <a:path w="142875" h="6985">
                  <a:moveTo>
                    <a:pt x="142404" y="4653"/>
                  </a:moveTo>
                  <a:lnTo>
                    <a:pt x="141473" y="4653"/>
                  </a:lnTo>
                </a:path>
                <a:path w="142875" h="6985">
                  <a:moveTo>
                    <a:pt x="141473" y="4653"/>
                  </a:moveTo>
                  <a:lnTo>
                    <a:pt x="141473" y="5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41" name="object 26041"/>
            <p:cNvSpPr/>
            <p:nvPr/>
          </p:nvSpPr>
          <p:spPr>
            <a:xfrm>
              <a:off x="9312107" y="32808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42" name="object 26042"/>
            <p:cNvSpPr/>
            <p:nvPr/>
          </p:nvSpPr>
          <p:spPr>
            <a:xfrm>
              <a:off x="9312107" y="328180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0"/>
                  </a:lnTo>
                </a:path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43" name="object 26043"/>
            <p:cNvSpPr/>
            <p:nvPr/>
          </p:nvSpPr>
          <p:spPr>
            <a:xfrm>
              <a:off x="9311176" y="32771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44" name="object 26044"/>
            <p:cNvSpPr/>
            <p:nvPr/>
          </p:nvSpPr>
          <p:spPr>
            <a:xfrm>
              <a:off x="9312107" y="327808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45" name="object 26045"/>
            <p:cNvSpPr/>
            <p:nvPr/>
          </p:nvSpPr>
          <p:spPr>
            <a:xfrm>
              <a:off x="9312097" y="32780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46" name="object 26046"/>
            <p:cNvSpPr/>
            <p:nvPr/>
          </p:nvSpPr>
          <p:spPr>
            <a:xfrm>
              <a:off x="9313038" y="327901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47" name="object 26047"/>
            <p:cNvSpPr/>
            <p:nvPr/>
          </p:nvSpPr>
          <p:spPr>
            <a:xfrm>
              <a:off x="9313038" y="32790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048" name="object 26048"/>
          <p:cNvSpPr/>
          <p:nvPr/>
        </p:nvSpPr>
        <p:spPr>
          <a:xfrm>
            <a:off x="9291631" y="3405596"/>
            <a:ext cx="22860" cy="3810"/>
          </a:xfrm>
          <a:custGeom>
            <a:avLst/>
            <a:gdLst/>
            <a:ahLst/>
            <a:cxnLst/>
            <a:rect l="l" t="t" r="r" b="b"/>
            <a:pathLst>
              <a:path w="22859" h="3810">
                <a:moveTo>
                  <a:pt x="22337" y="1861"/>
                </a:moveTo>
                <a:lnTo>
                  <a:pt x="21407" y="0"/>
                </a:lnTo>
              </a:path>
              <a:path w="22859" h="3810">
                <a:moveTo>
                  <a:pt x="21407" y="0"/>
                </a:moveTo>
                <a:lnTo>
                  <a:pt x="20476" y="0"/>
                </a:lnTo>
              </a:path>
              <a:path w="22859" h="3810">
                <a:moveTo>
                  <a:pt x="20476" y="3722"/>
                </a:moveTo>
                <a:lnTo>
                  <a:pt x="21407" y="2792"/>
                </a:lnTo>
              </a:path>
              <a:path w="22859" h="3810">
                <a:moveTo>
                  <a:pt x="21407" y="2792"/>
                </a:moveTo>
                <a:lnTo>
                  <a:pt x="22337" y="1861"/>
                </a:lnTo>
              </a:path>
              <a:path w="22859" h="381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49" name="object 26049"/>
          <p:cNvSpPr/>
          <p:nvPr/>
        </p:nvSpPr>
        <p:spPr>
          <a:xfrm>
            <a:off x="9290700" y="328180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0" y="930"/>
                </a:moveTo>
                <a:lnTo>
                  <a:pt x="930" y="0"/>
                </a:lnTo>
              </a:path>
              <a:path w="1270"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050" name="object 26050"/>
          <p:cNvGrpSpPr/>
          <p:nvPr/>
        </p:nvGrpSpPr>
        <p:grpSpPr>
          <a:xfrm>
            <a:off x="9167841" y="3281807"/>
            <a:ext cx="147320" cy="131445"/>
            <a:chOff x="9167841" y="3281807"/>
            <a:chExt cx="147320" cy="131445"/>
          </a:xfrm>
        </p:grpSpPr>
        <p:sp>
          <p:nvSpPr>
            <p:cNvPr id="26051" name="object 26051"/>
            <p:cNvSpPr/>
            <p:nvPr/>
          </p:nvSpPr>
          <p:spPr>
            <a:xfrm>
              <a:off x="9171565" y="3402804"/>
              <a:ext cx="119380" cy="9525"/>
            </a:xfrm>
            <a:custGeom>
              <a:avLst/>
              <a:gdLst/>
              <a:ahLst/>
              <a:cxnLst/>
              <a:rect l="l" t="t" r="r" b="b"/>
              <a:pathLst>
                <a:path w="119379" h="9525">
                  <a:moveTo>
                    <a:pt x="119135" y="2792"/>
                  </a:moveTo>
                  <a:lnTo>
                    <a:pt x="119135" y="3722"/>
                  </a:lnTo>
                </a:path>
                <a:path w="119379" h="9525">
                  <a:moveTo>
                    <a:pt x="93074" y="9307"/>
                  </a:moveTo>
                  <a:lnTo>
                    <a:pt x="99589" y="9307"/>
                  </a:lnTo>
                </a:path>
                <a:path w="119379" h="9525">
                  <a:moveTo>
                    <a:pt x="99589" y="9307"/>
                  </a:moveTo>
                  <a:lnTo>
                    <a:pt x="104243" y="9307"/>
                  </a:lnTo>
                </a:path>
                <a:path w="119379" h="9525">
                  <a:moveTo>
                    <a:pt x="104243" y="9307"/>
                  </a:moveTo>
                  <a:lnTo>
                    <a:pt x="105174" y="9307"/>
                  </a:lnTo>
                </a:path>
                <a:path w="119379" h="9525">
                  <a:moveTo>
                    <a:pt x="105174" y="0"/>
                  </a:moveTo>
                  <a:lnTo>
                    <a:pt x="100520" y="0"/>
                  </a:lnTo>
                </a:path>
                <a:path w="119379" h="9525">
                  <a:moveTo>
                    <a:pt x="100520" y="0"/>
                  </a:moveTo>
                  <a:lnTo>
                    <a:pt x="94005" y="0"/>
                  </a:lnTo>
                </a:path>
                <a:path w="119379" h="9525">
                  <a:moveTo>
                    <a:pt x="94005" y="0"/>
                  </a:moveTo>
                  <a:lnTo>
                    <a:pt x="93074" y="0"/>
                  </a:lnTo>
                </a:path>
                <a:path w="119379" h="9525">
                  <a:moveTo>
                    <a:pt x="13030" y="9307"/>
                  </a:moveTo>
                  <a:lnTo>
                    <a:pt x="93074" y="9307"/>
                  </a:lnTo>
                </a:path>
                <a:path w="119379" h="9525">
                  <a:moveTo>
                    <a:pt x="93074" y="0"/>
                  </a:moveTo>
                  <a:lnTo>
                    <a:pt x="13030" y="0"/>
                  </a:lnTo>
                </a:path>
                <a:path w="119379" h="9525">
                  <a:moveTo>
                    <a:pt x="0" y="9307"/>
                  </a:moveTo>
                  <a:lnTo>
                    <a:pt x="4653" y="9307"/>
                  </a:lnTo>
                </a:path>
                <a:path w="119379" h="9525">
                  <a:moveTo>
                    <a:pt x="4653" y="9307"/>
                  </a:moveTo>
                  <a:lnTo>
                    <a:pt x="10238" y="9307"/>
                  </a:lnTo>
                </a:path>
                <a:path w="119379" h="9525">
                  <a:moveTo>
                    <a:pt x="10238" y="9307"/>
                  </a:moveTo>
                  <a:lnTo>
                    <a:pt x="13030" y="9307"/>
                  </a:lnTo>
                </a:path>
                <a:path w="119379" h="9525">
                  <a:moveTo>
                    <a:pt x="13030" y="0"/>
                  </a:moveTo>
                  <a:lnTo>
                    <a:pt x="6515" y="0"/>
                  </a:lnTo>
                </a:path>
                <a:path w="119379" h="9525">
                  <a:moveTo>
                    <a:pt x="6515" y="0"/>
                  </a:moveTo>
                  <a:lnTo>
                    <a:pt x="1861" y="0"/>
                  </a:lnTo>
                </a:path>
                <a:path w="119379" h="9525">
                  <a:moveTo>
                    <a:pt x="186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52" name="object 26052"/>
            <p:cNvSpPr/>
            <p:nvPr/>
          </p:nvSpPr>
          <p:spPr>
            <a:xfrm>
              <a:off x="9275801" y="34018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53" name="object 26053"/>
            <p:cNvSpPr/>
            <p:nvPr/>
          </p:nvSpPr>
          <p:spPr>
            <a:xfrm>
              <a:off x="9276739" y="340373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54" name="object 26054"/>
            <p:cNvSpPr/>
            <p:nvPr/>
          </p:nvSpPr>
          <p:spPr>
            <a:xfrm>
              <a:off x="9276739" y="34028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55" name="object 26055"/>
            <p:cNvSpPr/>
            <p:nvPr/>
          </p:nvSpPr>
          <p:spPr>
            <a:xfrm>
              <a:off x="9277670" y="340373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3722"/>
                  </a:lnTo>
                </a:path>
                <a:path h="7620">
                  <a:moveTo>
                    <a:pt x="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56" name="object 26056"/>
            <p:cNvSpPr/>
            <p:nvPr/>
          </p:nvSpPr>
          <p:spPr>
            <a:xfrm>
              <a:off x="9276739" y="34102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57" name="object 26057"/>
            <p:cNvSpPr/>
            <p:nvPr/>
          </p:nvSpPr>
          <p:spPr>
            <a:xfrm>
              <a:off x="9276739" y="341118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58" name="object 26058"/>
            <p:cNvSpPr/>
            <p:nvPr/>
          </p:nvSpPr>
          <p:spPr>
            <a:xfrm>
              <a:off x="9275801" y="34111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59" name="object 26059"/>
            <p:cNvSpPr/>
            <p:nvPr/>
          </p:nvSpPr>
          <p:spPr>
            <a:xfrm>
              <a:off x="9171565" y="341211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0" name="object 26060"/>
            <p:cNvSpPr/>
            <p:nvPr/>
          </p:nvSpPr>
          <p:spPr>
            <a:xfrm>
              <a:off x="9170632" y="3410258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177" y="1397"/>
                  </a:lnTo>
                  <a:lnTo>
                    <a:pt x="0" y="1854"/>
                  </a:lnTo>
                  <a:lnTo>
                    <a:pt x="266" y="2514"/>
                  </a:lnTo>
                  <a:lnTo>
                    <a:pt x="927" y="2794"/>
                  </a:lnTo>
                  <a:lnTo>
                    <a:pt x="1587" y="2514"/>
                  </a:lnTo>
                  <a:lnTo>
                    <a:pt x="1854" y="1854"/>
                  </a:lnTo>
                  <a:lnTo>
                    <a:pt x="1663" y="1409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1" name="object 26061"/>
            <p:cNvSpPr/>
            <p:nvPr/>
          </p:nvSpPr>
          <p:spPr>
            <a:xfrm>
              <a:off x="9170634" y="3403735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20">
                  <a:moveTo>
                    <a:pt x="930" y="7445"/>
                  </a:moveTo>
                  <a:lnTo>
                    <a:pt x="0" y="3722"/>
                  </a:lnTo>
                </a:path>
                <a:path w="1270" h="7620">
                  <a:moveTo>
                    <a:pt x="0" y="3722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2" name="object 26062"/>
            <p:cNvSpPr/>
            <p:nvPr/>
          </p:nvSpPr>
          <p:spPr>
            <a:xfrm>
              <a:off x="9170632" y="3401876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177" y="1409"/>
                  </a:lnTo>
                  <a:lnTo>
                    <a:pt x="0" y="1866"/>
                  </a:lnTo>
                  <a:lnTo>
                    <a:pt x="266" y="2527"/>
                  </a:lnTo>
                  <a:lnTo>
                    <a:pt x="927" y="2794"/>
                  </a:lnTo>
                  <a:lnTo>
                    <a:pt x="1587" y="2527"/>
                  </a:lnTo>
                  <a:lnTo>
                    <a:pt x="1854" y="1866"/>
                  </a:lnTo>
                  <a:lnTo>
                    <a:pt x="1663" y="1409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3" name="object 26063"/>
            <p:cNvSpPr/>
            <p:nvPr/>
          </p:nvSpPr>
          <p:spPr>
            <a:xfrm>
              <a:off x="9168773" y="3282738"/>
              <a:ext cx="108585" cy="123189"/>
            </a:xfrm>
            <a:custGeom>
              <a:avLst/>
              <a:gdLst/>
              <a:ahLst/>
              <a:cxnLst/>
              <a:rect l="l" t="t" r="r" b="b"/>
              <a:pathLst>
                <a:path w="108584" h="123189">
                  <a:moveTo>
                    <a:pt x="2792" y="120066"/>
                  </a:moveTo>
                  <a:lnTo>
                    <a:pt x="3722" y="120066"/>
                  </a:lnTo>
                </a:path>
                <a:path w="108584" h="123189">
                  <a:moveTo>
                    <a:pt x="0" y="0"/>
                  </a:moveTo>
                  <a:lnTo>
                    <a:pt x="0" y="122858"/>
                  </a:lnTo>
                </a:path>
                <a:path w="108584" h="123189">
                  <a:moveTo>
                    <a:pt x="107966" y="120996"/>
                  </a:moveTo>
                  <a:lnTo>
                    <a:pt x="107966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4" name="object 26064"/>
            <p:cNvSpPr/>
            <p:nvPr/>
          </p:nvSpPr>
          <p:spPr>
            <a:xfrm>
              <a:off x="9169703" y="34046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5" name="object 26065"/>
            <p:cNvSpPr/>
            <p:nvPr/>
          </p:nvSpPr>
          <p:spPr>
            <a:xfrm>
              <a:off x="9169703" y="34055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6" name="object 26066"/>
            <p:cNvSpPr/>
            <p:nvPr/>
          </p:nvSpPr>
          <p:spPr>
            <a:xfrm>
              <a:off x="9168772" y="34046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7" name="object 26067"/>
            <p:cNvSpPr/>
            <p:nvPr/>
          </p:nvSpPr>
          <p:spPr>
            <a:xfrm>
              <a:off x="9168773" y="34055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8" name="object 26068"/>
            <p:cNvSpPr/>
            <p:nvPr/>
          </p:nvSpPr>
          <p:spPr>
            <a:xfrm>
              <a:off x="9167838" y="3281810"/>
              <a:ext cx="1905" cy="125095"/>
            </a:xfrm>
            <a:custGeom>
              <a:avLst/>
              <a:gdLst/>
              <a:ahLst/>
              <a:cxnLst/>
              <a:rect l="l" t="t" r="r" b="b"/>
              <a:pathLst>
                <a:path w="1904" h="125095">
                  <a:moveTo>
                    <a:pt x="1854" y="123786"/>
                  </a:moveTo>
                  <a:lnTo>
                    <a:pt x="1587" y="123139"/>
                  </a:lnTo>
                  <a:lnTo>
                    <a:pt x="927" y="122859"/>
                  </a:lnTo>
                  <a:lnTo>
                    <a:pt x="266" y="123139"/>
                  </a:lnTo>
                  <a:lnTo>
                    <a:pt x="0" y="123786"/>
                  </a:lnTo>
                  <a:lnTo>
                    <a:pt x="266" y="124447"/>
                  </a:lnTo>
                  <a:lnTo>
                    <a:pt x="927" y="124726"/>
                  </a:lnTo>
                  <a:lnTo>
                    <a:pt x="1587" y="124447"/>
                  </a:lnTo>
                  <a:lnTo>
                    <a:pt x="1854" y="123786"/>
                  </a:lnTo>
                  <a:close/>
                </a:path>
                <a:path w="1904" h="12509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69" name="object 26069"/>
            <p:cNvSpPr/>
            <p:nvPr/>
          </p:nvSpPr>
          <p:spPr>
            <a:xfrm>
              <a:off x="9168773" y="328273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70" name="object 26070"/>
            <p:cNvSpPr/>
            <p:nvPr/>
          </p:nvSpPr>
          <p:spPr>
            <a:xfrm>
              <a:off x="9168772" y="32818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71" name="object 26071"/>
            <p:cNvSpPr/>
            <p:nvPr/>
          </p:nvSpPr>
          <p:spPr>
            <a:xfrm>
              <a:off x="9169703" y="328273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72" name="object 26072"/>
            <p:cNvSpPr/>
            <p:nvPr/>
          </p:nvSpPr>
          <p:spPr>
            <a:xfrm>
              <a:off x="9169703" y="32818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73" name="object 26073"/>
            <p:cNvSpPr/>
            <p:nvPr/>
          </p:nvSpPr>
          <p:spPr>
            <a:xfrm>
              <a:off x="9273016" y="3405596"/>
              <a:ext cx="41275" cy="3810"/>
            </a:xfrm>
            <a:custGeom>
              <a:avLst/>
              <a:gdLst/>
              <a:ahLst/>
              <a:cxnLst/>
              <a:rect l="l" t="t" r="r" b="b"/>
              <a:pathLst>
                <a:path w="41275" h="3810">
                  <a:moveTo>
                    <a:pt x="39091" y="0"/>
                  </a:moveTo>
                  <a:lnTo>
                    <a:pt x="4653" y="0"/>
                  </a:lnTo>
                </a:path>
                <a:path w="41275" h="3810">
                  <a:moveTo>
                    <a:pt x="2792" y="0"/>
                  </a:moveTo>
                  <a:lnTo>
                    <a:pt x="1861" y="0"/>
                  </a:lnTo>
                </a:path>
                <a:path w="41275" h="3810">
                  <a:moveTo>
                    <a:pt x="1861" y="3722"/>
                  </a:moveTo>
                  <a:lnTo>
                    <a:pt x="2792" y="3722"/>
                  </a:lnTo>
                </a:path>
                <a:path w="41275" h="3810">
                  <a:moveTo>
                    <a:pt x="4653" y="3722"/>
                  </a:moveTo>
                  <a:lnTo>
                    <a:pt x="39091" y="3722"/>
                  </a:lnTo>
                </a:path>
                <a:path w="41275" h="3810">
                  <a:moveTo>
                    <a:pt x="1861" y="0"/>
                  </a:moveTo>
                  <a:lnTo>
                    <a:pt x="0" y="0"/>
                  </a:lnTo>
                </a:path>
                <a:path w="41275" h="3810">
                  <a:moveTo>
                    <a:pt x="930" y="3722"/>
                  </a:moveTo>
                  <a:lnTo>
                    <a:pt x="1861" y="3722"/>
                  </a:lnTo>
                </a:path>
                <a:path w="41275" h="3810">
                  <a:moveTo>
                    <a:pt x="40952" y="1861"/>
                  </a:moveTo>
                  <a:lnTo>
                    <a:pt x="40952" y="2792"/>
                  </a:lnTo>
                </a:path>
                <a:path w="41275" h="3810">
                  <a:moveTo>
                    <a:pt x="40952" y="2792"/>
                  </a:moveTo>
                  <a:lnTo>
                    <a:pt x="40022" y="2792"/>
                  </a:lnTo>
                </a:path>
                <a:path w="41275" h="3810">
                  <a:moveTo>
                    <a:pt x="40022" y="2792"/>
                  </a:moveTo>
                  <a:lnTo>
                    <a:pt x="40022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74" name="object 26074"/>
            <p:cNvSpPr/>
            <p:nvPr/>
          </p:nvSpPr>
          <p:spPr>
            <a:xfrm>
              <a:off x="9312107" y="3408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75" name="object 26075"/>
            <p:cNvSpPr/>
            <p:nvPr/>
          </p:nvSpPr>
          <p:spPr>
            <a:xfrm>
              <a:off x="9312107" y="34093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76" name="object 26076"/>
            <p:cNvSpPr/>
            <p:nvPr/>
          </p:nvSpPr>
          <p:spPr>
            <a:xfrm>
              <a:off x="9311170" y="3404670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66" y="4660"/>
                  </a:moveTo>
                  <a:lnTo>
                    <a:pt x="1587" y="4000"/>
                  </a:lnTo>
                  <a:lnTo>
                    <a:pt x="927" y="3721"/>
                  </a:lnTo>
                  <a:lnTo>
                    <a:pt x="279" y="4000"/>
                  </a:lnTo>
                  <a:lnTo>
                    <a:pt x="0" y="4660"/>
                  </a:lnTo>
                  <a:lnTo>
                    <a:pt x="279" y="5308"/>
                  </a:lnTo>
                  <a:lnTo>
                    <a:pt x="927" y="5588"/>
                  </a:lnTo>
                  <a:lnTo>
                    <a:pt x="1587" y="5308"/>
                  </a:lnTo>
                  <a:lnTo>
                    <a:pt x="1866" y="4660"/>
                  </a:lnTo>
                  <a:close/>
                </a:path>
                <a:path w="1904" h="571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77" name="object 26077"/>
            <p:cNvSpPr/>
            <p:nvPr/>
          </p:nvSpPr>
          <p:spPr>
            <a:xfrm>
              <a:off x="9312107" y="340559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78" name="object 26078"/>
            <p:cNvSpPr/>
            <p:nvPr/>
          </p:nvSpPr>
          <p:spPr>
            <a:xfrm>
              <a:off x="9312107" y="34055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79" name="object 26079"/>
            <p:cNvSpPr/>
            <p:nvPr/>
          </p:nvSpPr>
          <p:spPr>
            <a:xfrm>
              <a:off x="9313038" y="340652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080" name="object 26080"/>
          <p:cNvGrpSpPr/>
          <p:nvPr/>
        </p:nvGrpSpPr>
        <p:grpSpPr>
          <a:xfrm>
            <a:off x="9321415" y="3531247"/>
            <a:ext cx="41910" cy="6985"/>
            <a:chOff x="9321415" y="3531247"/>
            <a:chExt cx="41910" cy="6985"/>
          </a:xfrm>
        </p:grpSpPr>
        <p:sp>
          <p:nvSpPr>
            <p:cNvPr id="26081" name="object 26081"/>
            <p:cNvSpPr/>
            <p:nvPr/>
          </p:nvSpPr>
          <p:spPr>
            <a:xfrm>
              <a:off x="9322346" y="3532178"/>
              <a:ext cx="41275" cy="5080"/>
            </a:xfrm>
            <a:custGeom>
              <a:avLst/>
              <a:gdLst/>
              <a:ahLst/>
              <a:cxnLst/>
              <a:rect l="l" t="t" r="r" b="b"/>
              <a:pathLst>
                <a:path w="41275" h="5079">
                  <a:moveTo>
                    <a:pt x="39091" y="0"/>
                  </a:moveTo>
                  <a:lnTo>
                    <a:pt x="38160" y="0"/>
                  </a:lnTo>
                </a:path>
                <a:path w="41275" h="5079">
                  <a:moveTo>
                    <a:pt x="36299" y="0"/>
                  </a:moveTo>
                  <a:lnTo>
                    <a:pt x="1861" y="0"/>
                  </a:lnTo>
                </a:path>
                <a:path w="41275" h="5079">
                  <a:moveTo>
                    <a:pt x="1861" y="4653"/>
                  </a:moveTo>
                  <a:lnTo>
                    <a:pt x="36299" y="4653"/>
                  </a:lnTo>
                </a:path>
                <a:path w="41275" h="5079">
                  <a:moveTo>
                    <a:pt x="38160" y="4653"/>
                  </a:moveTo>
                  <a:lnTo>
                    <a:pt x="39091" y="4653"/>
                  </a:lnTo>
                </a:path>
                <a:path w="41275" h="5079">
                  <a:moveTo>
                    <a:pt x="40022" y="0"/>
                  </a:moveTo>
                  <a:lnTo>
                    <a:pt x="39091" y="0"/>
                  </a:lnTo>
                </a:path>
                <a:path w="41275" h="5079">
                  <a:moveTo>
                    <a:pt x="39091" y="4653"/>
                  </a:moveTo>
                  <a:lnTo>
                    <a:pt x="40952" y="4653"/>
                  </a:lnTo>
                </a:path>
                <a:path w="41275" h="5079">
                  <a:moveTo>
                    <a:pt x="0" y="1861"/>
                  </a:moveTo>
                  <a:lnTo>
                    <a:pt x="930" y="1861"/>
                  </a:lnTo>
                </a:path>
                <a:path w="41275" h="5079">
                  <a:moveTo>
                    <a:pt x="930" y="1861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82" name="object 26082"/>
            <p:cNvSpPr/>
            <p:nvPr/>
          </p:nvSpPr>
          <p:spPr>
            <a:xfrm>
              <a:off x="9322334" y="35321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83" name="object 26083"/>
            <p:cNvSpPr/>
            <p:nvPr/>
          </p:nvSpPr>
          <p:spPr>
            <a:xfrm>
              <a:off x="9323277" y="353217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84" name="object 26084"/>
            <p:cNvSpPr/>
            <p:nvPr/>
          </p:nvSpPr>
          <p:spPr>
            <a:xfrm>
              <a:off x="9323273" y="3531251"/>
              <a:ext cx="1905" cy="6985"/>
            </a:xfrm>
            <a:custGeom>
              <a:avLst/>
              <a:gdLst/>
              <a:ahLst/>
              <a:cxnLst/>
              <a:rect l="l" t="t" r="r" b="b"/>
              <a:pathLst>
                <a:path w="1904" h="6985">
                  <a:moveTo>
                    <a:pt x="1854" y="5588"/>
                  </a:moveTo>
                  <a:lnTo>
                    <a:pt x="1587" y="4927"/>
                  </a:lnTo>
                  <a:lnTo>
                    <a:pt x="927" y="4660"/>
                  </a:lnTo>
                  <a:lnTo>
                    <a:pt x="266" y="4927"/>
                  </a:lnTo>
                  <a:lnTo>
                    <a:pt x="0" y="5588"/>
                  </a:lnTo>
                  <a:lnTo>
                    <a:pt x="266" y="6248"/>
                  </a:lnTo>
                  <a:lnTo>
                    <a:pt x="927" y="6515"/>
                  </a:lnTo>
                  <a:lnTo>
                    <a:pt x="1587" y="6248"/>
                  </a:lnTo>
                  <a:lnTo>
                    <a:pt x="1854" y="5588"/>
                  </a:lnTo>
                  <a:close/>
                </a:path>
                <a:path w="1904" h="698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85" name="object 26085"/>
            <p:cNvSpPr/>
            <p:nvPr/>
          </p:nvSpPr>
          <p:spPr>
            <a:xfrm>
              <a:off x="9323277" y="353590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86" name="object 26086"/>
            <p:cNvSpPr/>
            <p:nvPr/>
          </p:nvSpPr>
          <p:spPr>
            <a:xfrm>
              <a:off x="9322334" y="35349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87" name="object 26087"/>
            <p:cNvSpPr/>
            <p:nvPr/>
          </p:nvSpPr>
          <p:spPr>
            <a:xfrm>
              <a:off x="9322346" y="3534039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930" y="1861"/>
                  </a:moveTo>
                  <a:lnTo>
                    <a:pt x="930" y="930"/>
                  </a:lnTo>
                </a:path>
                <a:path w="1270" h="1904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088" name="object 26088"/>
          <p:cNvGrpSpPr/>
          <p:nvPr/>
        </p:nvGrpSpPr>
        <p:grpSpPr>
          <a:xfrm>
            <a:off x="9324207" y="3154295"/>
            <a:ext cx="36830" cy="379095"/>
            <a:chOff x="9324207" y="3154295"/>
            <a:chExt cx="36830" cy="379095"/>
          </a:xfrm>
        </p:grpSpPr>
        <p:sp>
          <p:nvSpPr>
            <p:cNvPr id="26089" name="object 26089"/>
            <p:cNvSpPr/>
            <p:nvPr/>
          </p:nvSpPr>
          <p:spPr>
            <a:xfrm>
              <a:off x="9325138" y="3155226"/>
              <a:ext cx="34925" cy="123189"/>
            </a:xfrm>
            <a:custGeom>
              <a:avLst/>
              <a:gdLst/>
              <a:ahLst/>
              <a:cxnLst/>
              <a:rect l="l" t="t" r="r" b="b"/>
              <a:pathLst>
                <a:path w="34925" h="123189">
                  <a:moveTo>
                    <a:pt x="1861" y="0"/>
                  </a:moveTo>
                  <a:lnTo>
                    <a:pt x="0" y="54913"/>
                  </a:lnTo>
                </a:path>
                <a:path w="34925" h="123189">
                  <a:moveTo>
                    <a:pt x="0" y="54913"/>
                  </a:moveTo>
                  <a:lnTo>
                    <a:pt x="930" y="109827"/>
                  </a:lnTo>
                </a:path>
                <a:path w="34925" h="123189">
                  <a:moveTo>
                    <a:pt x="930" y="109827"/>
                  </a:moveTo>
                  <a:lnTo>
                    <a:pt x="1861" y="122858"/>
                  </a:lnTo>
                </a:path>
                <a:path w="34925" h="123189">
                  <a:moveTo>
                    <a:pt x="34437" y="81905"/>
                  </a:moveTo>
                  <a:lnTo>
                    <a:pt x="34437" y="67944"/>
                  </a:lnTo>
                </a:path>
                <a:path w="34925" h="123189">
                  <a:moveTo>
                    <a:pt x="34437" y="67944"/>
                  </a:moveTo>
                  <a:lnTo>
                    <a:pt x="34437" y="45606"/>
                  </a:lnTo>
                </a:path>
                <a:path w="34925" h="123189">
                  <a:moveTo>
                    <a:pt x="1861" y="122858"/>
                  </a:moveTo>
                  <a:lnTo>
                    <a:pt x="9307" y="122858"/>
                  </a:lnTo>
                </a:path>
                <a:path w="34925" h="123189">
                  <a:moveTo>
                    <a:pt x="9307" y="0"/>
                  </a:moveTo>
                  <a:lnTo>
                    <a:pt x="1861" y="0"/>
                  </a:lnTo>
                </a:path>
                <a:path w="34925" h="123189">
                  <a:moveTo>
                    <a:pt x="1861" y="0"/>
                  </a:moveTo>
                  <a:lnTo>
                    <a:pt x="4653" y="0"/>
                  </a:lnTo>
                </a:path>
                <a:path w="34925" h="123189">
                  <a:moveTo>
                    <a:pt x="4653" y="0"/>
                  </a:moveTo>
                  <a:lnTo>
                    <a:pt x="7445" y="0"/>
                  </a:lnTo>
                </a:path>
                <a:path w="34925" h="123189">
                  <a:moveTo>
                    <a:pt x="7445" y="0"/>
                  </a:moveTo>
                  <a:lnTo>
                    <a:pt x="9307" y="0"/>
                  </a:lnTo>
                </a:path>
                <a:path w="34925" h="123189">
                  <a:moveTo>
                    <a:pt x="9307" y="122858"/>
                  </a:moveTo>
                  <a:lnTo>
                    <a:pt x="7445" y="122858"/>
                  </a:lnTo>
                </a:path>
                <a:path w="34925" h="123189">
                  <a:moveTo>
                    <a:pt x="7445" y="122858"/>
                  </a:moveTo>
                  <a:lnTo>
                    <a:pt x="4653" y="122858"/>
                  </a:lnTo>
                </a:path>
                <a:path w="34925" h="123189">
                  <a:moveTo>
                    <a:pt x="4653" y="122858"/>
                  </a:moveTo>
                  <a:lnTo>
                    <a:pt x="1861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90" name="object 26090"/>
            <p:cNvSpPr/>
            <p:nvPr/>
          </p:nvSpPr>
          <p:spPr>
            <a:xfrm>
              <a:off x="9326067" y="32771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91" name="object 26091"/>
            <p:cNvSpPr/>
            <p:nvPr/>
          </p:nvSpPr>
          <p:spPr>
            <a:xfrm>
              <a:off x="9326999" y="327715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92" name="object 26092"/>
            <p:cNvSpPr/>
            <p:nvPr/>
          </p:nvSpPr>
          <p:spPr>
            <a:xfrm>
              <a:off x="9326994" y="32762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93" name="object 26093"/>
            <p:cNvSpPr/>
            <p:nvPr/>
          </p:nvSpPr>
          <p:spPr>
            <a:xfrm>
              <a:off x="9327930" y="3156157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h="121285">
                  <a:moveTo>
                    <a:pt x="0" y="120996"/>
                  </a:moveTo>
                  <a:lnTo>
                    <a:pt x="0" y="108897"/>
                  </a:lnTo>
                </a:path>
                <a:path h="121285">
                  <a:moveTo>
                    <a:pt x="0" y="108897"/>
                  </a:moveTo>
                  <a:lnTo>
                    <a:pt x="0" y="97728"/>
                  </a:lnTo>
                </a:path>
                <a:path h="121285">
                  <a:moveTo>
                    <a:pt x="0" y="23268"/>
                  </a:moveTo>
                  <a:lnTo>
                    <a:pt x="0" y="12099"/>
                  </a:lnTo>
                </a:path>
                <a:path h="121285">
                  <a:moveTo>
                    <a:pt x="0" y="12099"/>
                  </a:moveTo>
                  <a:lnTo>
                    <a:pt x="0" y="930"/>
                  </a:lnTo>
                </a:path>
                <a:path h="121285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94" name="object 26094"/>
            <p:cNvSpPr/>
            <p:nvPr/>
          </p:nvSpPr>
          <p:spPr>
            <a:xfrm>
              <a:off x="9326994" y="31552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95" name="object 26095"/>
            <p:cNvSpPr/>
            <p:nvPr/>
          </p:nvSpPr>
          <p:spPr>
            <a:xfrm>
              <a:off x="9326999" y="315522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930"/>
                  </a:moveTo>
                  <a:lnTo>
                    <a:pt x="0" y="930"/>
                  </a:lnTo>
                </a:path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96" name="object 26096"/>
            <p:cNvSpPr/>
            <p:nvPr/>
          </p:nvSpPr>
          <p:spPr>
            <a:xfrm>
              <a:off x="9326067" y="31543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97" name="object 26097"/>
            <p:cNvSpPr/>
            <p:nvPr/>
          </p:nvSpPr>
          <p:spPr>
            <a:xfrm>
              <a:off x="9327930" y="3155226"/>
              <a:ext cx="5715" cy="99060"/>
            </a:xfrm>
            <a:custGeom>
              <a:avLst/>
              <a:gdLst/>
              <a:ahLst/>
              <a:cxnLst/>
              <a:rect l="l" t="t" r="r" b="b"/>
              <a:pathLst>
                <a:path w="5715" h="99060">
                  <a:moveTo>
                    <a:pt x="0" y="98659"/>
                  </a:moveTo>
                  <a:lnTo>
                    <a:pt x="930" y="83767"/>
                  </a:lnTo>
                </a:path>
                <a:path w="5715" h="99060">
                  <a:moveTo>
                    <a:pt x="930" y="83767"/>
                  </a:moveTo>
                  <a:lnTo>
                    <a:pt x="930" y="68875"/>
                  </a:lnTo>
                </a:path>
                <a:path w="5715" h="99060">
                  <a:moveTo>
                    <a:pt x="930" y="68875"/>
                  </a:moveTo>
                  <a:lnTo>
                    <a:pt x="930" y="53983"/>
                  </a:lnTo>
                </a:path>
                <a:path w="5715" h="99060">
                  <a:moveTo>
                    <a:pt x="930" y="53983"/>
                  </a:moveTo>
                  <a:lnTo>
                    <a:pt x="930" y="39091"/>
                  </a:lnTo>
                </a:path>
                <a:path w="5715" h="99060">
                  <a:moveTo>
                    <a:pt x="930" y="39091"/>
                  </a:moveTo>
                  <a:lnTo>
                    <a:pt x="0" y="24199"/>
                  </a:lnTo>
                </a:path>
                <a:path w="5715" h="99060">
                  <a:moveTo>
                    <a:pt x="5584" y="0"/>
                  </a:moveTo>
                  <a:lnTo>
                    <a:pt x="5584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98" name="object 26098"/>
            <p:cNvSpPr/>
            <p:nvPr/>
          </p:nvSpPr>
          <p:spPr>
            <a:xfrm>
              <a:off x="9332582" y="31552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99" name="object 26099"/>
            <p:cNvSpPr/>
            <p:nvPr/>
          </p:nvSpPr>
          <p:spPr>
            <a:xfrm>
              <a:off x="9330722" y="3156157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792" y="0"/>
                  </a:moveTo>
                  <a:lnTo>
                    <a:pt x="2792" y="930"/>
                  </a:lnTo>
                </a:path>
                <a:path w="3175" h="121285">
                  <a:moveTo>
                    <a:pt x="2792" y="930"/>
                  </a:moveTo>
                  <a:lnTo>
                    <a:pt x="930" y="17684"/>
                  </a:lnTo>
                </a:path>
                <a:path w="3175" h="121285">
                  <a:moveTo>
                    <a:pt x="930" y="17684"/>
                  </a:moveTo>
                  <a:lnTo>
                    <a:pt x="930" y="35368"/>
                  </a:lnTo>
                </a:path>
                <a:path w="3175" h="121285">
                  <a:moveTo>
                    <a:pt x="930" y="35368"/>
                  </a:moveTo>
                  <a:lnTo>
                    <a:pt x="0" y="52121"/>
                  </a:lnTo>
                </a:path>
                <a:path w="3175" h="121285">
                  <a:moveTo>
                    <a:pt x="0" y="52121"/>
                  </a:moveTo>
                  <a:lnTo>
                    <a:pt x="0" y="68875"/>
                  </a:lnTo>
                </a:path>
                <a:path w="3175" h="121285">
                  <a:moveTo>
                    <a:pt x="0" y="68875"/>
                  </a:moveTo>
                  <a:lnTo>
                    <a:pt x="930" y="86559"/>
                  </a:lnTo>
                </a:path>
                <a:path w="3175" h="121285">
                  <a:moveTo>
                    <a:pt x="930" y="86559"/>
                  </a:moveTo>
                  <a:lnTo>
                    <a:pt x="930" y="103312"/>
                  </a:lnTo>
                </a:path>
                <a:path w="3175" h="121285">
                  <a:moveTo>
                    <a:pt x="930" y="103312"/>
                  </a:moveTo>
                  <a:lnTo>
                    <a:pt x="2792" y="120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00" name="object 26100"/>
            <p:cNvSpPr/>
            <p:nvPr/>
          </p:nvSpPr>
          <p:spPr>
            <a:xfrm>
              <a:off x="9332582" y="32762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01" name="object 26101"/>
            <p:cNvSpPr/>
            <p:nvPr/>
          </p:nvSpPr>
          <p:spPr>
            <a:xfrm>
              <a:off x="9333515" y="327715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02" name="object 26102"/>
            <p:cNvSpPr/>
            <p:nvPr/>
          </p:nvSpPr>
          <p:spPr>
            <a:xfrm>
              <a:off x="9332582" y="32771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03" name="object 26103"/>
            <p:cNvSpPr/>
            <p:nvPr/>
          </p:nvSpPr>
          <p:spPr>
            <a:xfrm>
              <a:off x="9333515" y="327808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04" name="object 26104"/>
            <p:cNvSpPr/>
            <p:nvPr/>
          </p:nvSpPr>
          <p:spPr>
            <a:xfrm>
              <a:off x="9333514" y="32771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05" name="object 26105"/>
            <p:cNvSpPr/>
            <p:nvPr/>
          </p:nvSpPr>
          <p:spPr>
            <a:xfrm>
              <a:off x="9334445" y="3155226"/>
              <a:ext cx="24765" cy="123189"/>
            </a:xfrm>
            <a:custGeom>
              <a:avLst/>
              <a:gdLst/>
              <a:ahLst/>
              <a:cxnLst/>
              <a:rect l="l" t="t" r="r" b="b"/>
              <a:pathLst>
                <a:path w="24765" h="123189">
                  <a:moveTo>
                    <a:pt x="0" y="122858"/>
                  </a:moveTo>
                  <a:lnTo>
                    <a:pt x="4653" y="122858"/>
                  </a:lnTo>
                </a:path>
                <a:path w="24765" h="123189">
                  <a:moveTo>
                    <a:pt x="4653" y="122858"/>
                  </a:moveTo>
                  <a:lnTo>
                    <a:pt x="10238" y="122858"/>
                  </a:lnTo>
                </a:path>
                <a:path w="24765" h="123189">
                  <a:moveTo>
                    <a:pt x="10238" y="122858"/>
                  </a:moveTo>
                  <a:lnTo>
                    <a:pt x="13961" y="122858"/>
                  </a:lnTo>
                </a:path>
                <a:path w="24765" h="123189">
                  <a:moveTo>
                    <a:pt x="13961" y="122858"/>
                  </a:moveTo>
                  <a:lnTo>
                    <a:pt x="17684" y="122858"/>
                  </a:lnTo>
                </a:path>
                <a:path w="24765" h="123189">
                  <a:moveTo>
                    <a:pt x="17684" y="122858"/>
                  </a:moveTo>
                  <a:lnTo>
                    <a:pt x="20476" y="122858"/>
                  </a:lnTo>
                </a:path>
                <a:path w="24765" h="123189">
                  <a:moveTo>
                    <a:pt x="20476" y="122858"/>
                  </a:moveTo>
                  <a:lnTo>
                    <a:pt x="23268" y="122858"/>
                  </a:lnTo>
                </a:path>
                <a:path w="24765" h="123189">
                  <a:moveTo>
                    <a:pt x="23268" y="122858"/>
                  </a:moveTo>
                  <a:lnTo>
                    <a:pt x="24199" y="122858"/>
                  </a:lnTo>
                </a:path>
                <a:path w="24765" h="123189">
                  <a:moveTo>
                    <a:pt x="24199" y="0"/>
                  </a:moveTo>
                  <a:lnTo>
                    <a:pt x="23268" y="0"/>
                  </a:lnTo>
                </a:path>
                <a:path w="24765" h="123189">
                  <a:moveTo>
                    <a:pt x="23268" y="0"/>
                  </a:moveTo>
                  <a:lnTo>
                    <a:pt x="20476" y="0"/>
                  </a:lnTo>
                </a:path>
                <a:path w="24765" h="123189">
                  <a:moveTo>
                    <a:pt x="20476" y="0"/>
                  </a:moveTo>
                  <a:lnTo>
                    <a:pt x="17684" y="0"/>
                  </a:lnTo>
                </a:path>
                <a:path w="24765" h="123189">
                  <a:moveTo>
                    <a:pt x="17684" y="0"/>
                  </a:moveTo>
                  <a:lnTo>
                    <a:pt x="13961" y="0"/>
                  </a:lnTo>
                </a:path>
                <a:path w="24765" h="123189">
                  <a:moveTo>
                    <a:pt x="13961" y="0"/>
                  </a:moveTo>
                  <a:lnTo>
                    <a:pt x="10238" y="0"/>
                  </a:lnTo>
                </a:path>
                <a:path w="24765" h="123189">
                  <a:moveTo>
                    <a:pt x="10238" y="0"/>
                  </a:moveTo>
                  <a:lnTo>
                    <a:pt x="4653" y="0"/>
                  </a:lnTo>
                </a:path>
                <a:path w="24765" h="123189">
                  <a:moveTo>
                    <a:pt x="46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06" name="object 26106"/>
            <p:cNvSpPr/>
            <p:nvPr/>
          </p:nvSpPr>
          <p:spPr>
            <a:xfrm>
              <a:off x="9333514" y="31542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07" name="object 26107"/>
            <p:cNvSpPr/>
            <p:nvPr/>
          </p:nvSpPr>
          <p:spPr>
            <a:xfrm>
              <a:off x="9333515" y="31552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08" name="object 26108"/>
            <p:cNvSpPr/>
            <p:nvPr/>
          </p:nvSpPr>
          <p:spPr>
            <a:xfrm>
              <a:off x="9332583" y="31542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09" name="object 26109"/>
            <p:cNvSpPr/>
            <p:nvPr/>
          </p:nvSpPr>
          <p:spPr>
            <a:xfrm>
              <a:off x="9325138" y="3282738"/>
              <a:ext cx="34925" cy="123189"/>
            </a:xfrm>
            <a:custGeom>
              <a:avLst/>
              <a:gdLst/>
              <a:ahLst/>
              <a:cxnLst/>
              <a:rect l="l" t="t" r="r" b="b"/>
              <a:pathLst>
                <a:path w="34925" h="123189">
                  <a:moveTo>
                    <a:pt x="1861" y="0"/>
                  </a:moveTo>
                  <a:lnTo>
                    <a:pt x="0" y="53983"/>
                  </a:lnTo>
                </a:path>
                <a:path w="34925" h="123189">
                  <a:moveTo>
                    <a:pt x="0" y="53983"/>
                  </a:moveTo>
                  <a:lnTo>
                    <a:pt x="930" y="108897"/>
                  </a:lnTo>
                </a:path>
                <a:path w="34925" h="123189">
                  <a:moveTo>
                    <a:pt x="930" y="108897"/>
                  </a:moveTo>
                  <a:lnTo>
                    <a:pt x="1861" y="122858"/>
                  </a:lnTo>
                </a:path>
                <a:path w="34925" h="123189">
                  <a:moveTo>
                    <a:pt x="34437" y="80974"/>
                  </a:moveTo>
                  <a:lnTo>
                    <a:pt x="34437" y="67013"/>
                  </a:lnTo>
                </a:path>
                <a:path w="34925" h="123189">
                  <a:moveTo>
                    <a:pt x="34437" y="67013"/>
                  </a:moveTo>
                  <a:lnTo>
                    <a:pt x="34437" y="45606"/>
                  </a:lnTo>
                </a:path>
                <a:path w="34925" h="123189">
                  <a:moveTo>
                    <a:pt x="9307" y="0"/>
                  </a:moveTo>
                  <a:lnTo>
                    <a:pt x="1861" y="0"/>
                  </a:lnTo>
                </a:path>
                <a:path w="34925" h="123189">
                  <a:moveTo>
                    <a:pt x="1861" y="122858"/>
                  </a:moveTo>
                  <a:lnTo>
                    <a:pt x="9307" y="122858"/>
                  </a:lnTo>
                </a:path>
                <a:path w="34925" h="123189">
                  <a:moveTo>
                    <a:pt x="9307" y="122858"/>
                  </a:moveTo>
                  <a:lnTo>
                    <a:pt x="7445" y="122858"/>
                  </a:lnTo>
                </a:path>
                <a:path w="34925" h="123189">
                  <a:moveTo>
                    <a:pt x="7445" y="122858"/>
                  </a:moveTo>
                  <a:lnTo>
                    <a:pt x="4653" y="122858"/>
                  </a:lnTo>
                </a:path>
                <a:path w="34925" h="123189">
                  <a:moveTo>
                    <a:pt x="4653" y="122858"/>
                  </a:moveTo>
                  <a:lnTo>
                    <a:pt x="1861" y="122858"/>
                  </a:lnTo>
                </a:path>
                <a:path w="34925" h="123189">
                  <a:moveTo>
                    <a:pt x="1861" y="0"/>
                  </a:moveTo>
                  <a:lnTo>
                    <a:pt x="4653" y="0"/>
                  </a:lnTo>
                </a:path>
                <a:path w="34925" h="123189">
                  <a:moveTo>
                    <a:pt x="4653" y="0"/>
                  </a:moveTo>
                  <a:lnTo>
                    <a:pt x="7445" y="0"/>
                  </a:lnTo>
                </a:path>
                <a:path w="34925" h="123189">
                  <a:moveTo>
                    <a:pt x="7445" y="0"/>
                  </a:moveTo>
                  <a:lnTo>
                    <a:pt x="93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10" name="object 26110"/>
            <p:cNvSpPr/>
            <p:nvPr/>
          </p:nvSpPr>
          <p:spPr>
            <a:xfrm>
              <a:off x="9326067" y="34046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11" name="object 26111"/>
            <p:cNvSpPr/>
            <p:nvPr/>
          </p:nvSpPr>
          <p:spPr>
            <a:xfrm>
              <a:off x="9326999" y="340466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12" name="object 26112"/>
            <p:cNvSpPr/>
            <p:nvPr/>
          </p:nvSpPr>
          <p:spPr>
            <a:xfrm>
              <a:off x="9326068" y="34037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13" name="object 26113"/>
            <p:cNvSpPr/>
            <p:nvPr/>
          </p:nvSpPr>
          <p:spPr>
            <a:xfrm>
              <a:off x="9326999" y="340466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14" name="object 26114"/>
            <p:cNvSpPr/>
            <p:nvPr/>
          </p:nvSpPr>
          <p:spPr>
            <a:xfrm>
              <a:off x="9326999" y="34037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15" name="object 26115"/>
            <p:cNvSpPr/>
            <p:nvPr/>
          </p:nvSpPr>
          <p:spPr>
            <a:xfrm>
              <a:off x="9327930" y="340373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16" name="object 26116"/>
            <p:cNvSpPr/>
            <p:nvPr/>
          </p:nvSpPr>
          <p:spPr>
            <a:xfrm>
              <a:off x="9326999" y="34028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17" name="object 26117"/>
            <p:cNvSpPr/>
            <p:nvPr/>
          </p:nvSpPr>
          <p:spPr>
            <a:xfrm>
              <a:off x="9327930" y="3283669"/>
              <a:ext cx="0" cy="120650"/>
            </a:xfrm>
            <a:custGeom>
              <a:avLst/>
              <a:gdLst/>
              <a:ahLst/>
              <a:cxnLst/>
              <a:rect l="l" t="t" r="r" b="b"/>
              <a:pathLst>
                <a:path h="120650">
                  <a:moveTo>
                    <a:pt x="0" y="120066"/>
                  </a:moveTo>
                  <a:lnTo>
                    <a:pt x="0" y="108897"/>
                  </a:lnTo>
                </a:path>
                <a:path h="120650">
                  <a:moveTo>
                    <a:pt x="0" y="108897"/>
                  </a:moveTo>
                  <a:lnTo>
                    <a:pt x="0" y="97728"/>
                  </a:lnTo>
                </a:path>
                <a:path h="120650">
                  <a:moveTo>
                    <a:pt x="0" y="23268"/>
                  </a:moveTo>
                  <a:lnTo>
                    <a:pt x="0" y="12099"/>
                  </a:lnTo>
                </a:path>
                <a:path h="120650">
                  <a:moveTo>
                    <a:pt x="0" y="1209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18" name="object 26118"/>
            <p:cNvSpPr/>
            <p:nvPr/>
          </p:nvSpPr>
          <p:spPr>
            <a:xfrm>
              <a:off x="9326994" y="32827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19" name="object 26119"/>
            <p:cNvSpPr/>
            <p:nvPr/>
          </p:nvSpPr>
          <p:spPr>
            <a:xfrm>
              <a:off x="9326999" y="328273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  <a:path w="1270" h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20" name="object 26120"/>
            <p:cNvSpPr/>
            <p:nvPr/>
          </p:nvSpPr>
          <p:spPr>
            <a:xfrm>
              <a:off x="9326067" y="32818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21" name="object 26121"/>
            <p:cNvSpPr/>
            <p:nvPr/>
          </p:nvSpPr>
          <p:spPr>
            <a:xfrm>
              <a:off x="9327930" y="3306937"/>
              <a:ext cx="1270" cy="74930"/>
            </a:xfrm>
            <a:custGeom>
              <a:avLst/>
              <a:gdLst/>
              <a:ahLst/>
              <a:cxnLst/>
              <a:rect l="l" t="t" r="r" b="b"/>
              <a:pathLst>
                <a:path w="1270" h="74929">
                  <a:moveTo>
                    <a:pt x="0" y="74459"/>
                  </a:moveTo>
                  <a:lnTo>
                    <a:pt x="930" y="59567"/>
                  </a:lnTo>
                </a:path>
                <a:path w="1270" h="74929">
                  <a:moveTo>
                    <a:pt x="930" y="59567"/>
                  </a:moveTo>
                  <a:lnTo>
                    <a:pt x="930" y="44675"/>
                  </a:lnTo>
                </a:path>
                <a:path w="1270" h="74929">
                  <a:moveTo>
                    <a:pt x="930" y="44675"/>
                  </a:moveTo>
                  <a:lnTo>
                    <a:pt x="930" y="29783"/>
                  </a:lnTo>
                </a:path>
                <a:path w="1270" h="74929">
                  <a:moveTo>
                    <a:pt x="930" y="29783"/>
                  </a:moveTo>
                  <a:lnTo>
                    <a:pt x="930" y="14891"/>
                  </a:lnTo>
                </a:path>
                <a:path w="1270" h="74929">
                  <a:moveTo>
                    <a:pt x="930" y="1489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22" name="object 26122"/>
            <p:cNvSpPr/>
            <p:nvPr/>
          </p:nvSpPr>
          <p:spPr>
            <a:xfrm>
              <a:off x="9332582" y="32818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23" name="object 26123"/>
            <p:cNvSpPr/>
            <p:nvPr/>
          </p:nvSpPr>
          <p:spPr>
            <a:xfrm>
              <a:off x="9333515" y="328273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24" name="object 26124"/>
            <p:cNvSpPr/>
            <p:nvPr/>
          </p:nvSpPr>
          <p:spPr>
            <a:xfrm>
              <a:off x="9332583" y="32827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25" name="object 26125"/>
            <p:cNvSpPr/>
            <p:nvPr/>
          </p:nvSpPr>
          <p:spPr>
            <a:xfrm>
              <a:off x="9330722" y="3283669"/>
              <a:ext cx="3175" cy="120650"/>
            </a:xfrm>
            <a:custGeom>
              <a:avLst/>
              <a:gdLst/>
              <a:ahLst/>
              <a:cxnLst/>
              <a:rect l="l" t="t" r="r" b="b"/>
              <a:pathLst>
                <a:path w="3175" h="120650">
                  <a:moveTo>
                    <a:pt x="2792" y="0"/>
                  </a:moveTo>
                  <a:lnTo>
                    <a:pt x="930" y="17684"/>
                  </a:lnTo>
                </a:path>
                <a:path w="3175" h="120650">
                  <a:moveTo>
                    <a:pt x="930" y="17684"/>
                  </a:moveTo>
                  <a:lnTo>
                    <a:pt x="930" y="34437"/>
                  </a:lnTo>
                </a:path>
                <a:path w="3175" h="120650">
                  <a:moveTo>
                    <a:pt x="930" y="34437"/>
                  </a:moveTo>
                  <a:lnTo>
                    <a:pt x="0" y="51190"/>
                  </a:lnTo>
                </a:path>
                <a:path w="3175" h="120650">
                  <a:moveTo>
                    <a:pt x="0" y="51190"/>
                  </a:moveTo>
                  <a:lnTo>
                    <a:pt x="0" y="68875"/>
                  </a:lnTo>
                </a:path>
                <a:path w="3175" h="120650">
                  <a:moveTo>
                    <a:pt x="0" y="68875"/>
                  </a:moveTo>
                  <a:lnTo>
                    <a:pt x="930" y="85628"/>
                  </a:lnTo>
                </a:path>
                <a:path w="3175" h="120650">
                  <a:moveTo>
                    <a:pt x="930" y="85628"/>
                  </a:moveTo>
                  <a:lnTo>
                    <a:pt x="930" y="103312"/>
                  </a:lnTo>
                </a:path>
                <a:path w="3175" h="120650">
                  <a:moveTo>
                    <a:pt x="930" y="103312"/>
                  </a:moveTo>
                  <a:lnTo>
                    <a:pt x="2792" y="12006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26" name="object 26126"/>
            <p:cNvSpPr/>
            <p:nvPr/>
          </p:nvSpPr>
          <p:spPr>
            <a:xfrm>
              <a:off x="9332583" y="34028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27" name="object 26127"/>
            <p:cNvSpPr/>
            <p:nvPr/>
          </p:nvSpPr>
          <p:spPr>
            <a:xfrm>
              <a:off x="9333515" y="340373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28" name="object 26128"/>
            <p:cNvSpPr/>
            <p:nvPr/>
          </p:nvSpPr>
          <p:spPr>
            <a:xfrm>
              <a:off x="9332582" y="34037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29" name="object 26129"/>
            <p:cNvSpPr/>
            <p:nvPr/>
          </p:nvSpPr>
          <p:spPr>
            <a:xfrm>
              <a:off x="9333515" y="340466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30" name="object 26130"/>
            <p:cNvSpPr/>
            <p:nvPr/>
          </p:nvSpPr>
          <p:spPr>
            <a:xfrm>
              <a:off x="9333514" y="34046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31" name="object 26131"/>
            <p:cNvSpPr/>
            <p:nvPr/>
          </p:nvSpPr>
          <p:spPr>
            <a:xfrm>
              <a:off x="9334445" y="3282738"/>
              <a:ext cx="24765" cy="123189"/>
            </a:xfrm>
            <a:custGeom>
              <a:avLst/>
              <a:gdLst/>
              <a:ahLst/>
              <a:cxnLst/>
              <a:rect l="l" t="t" r="r" b="b"/>
              <a:pathLst>
                <a:path w="24765" h="123189">
                  <a:moveTo>
                    <a:pt x="0" y="122858"/>
                  </a:moveTo>
                  <a:lnTo>
                    <a:pt x="4653" y="122858"/>
                  </a:lnTo>
                </a:path>
                <a:path w="24765" h="123189">
                  <a:moveTo>
                    <a:pt x="4653" y="122858"/>
                  </a:moveTo>
                  <a:lnTo>
                    <a:pt x="10238" y="122858"/>
                  </a:lnTo>
                </a:path>
                <a:path w="24765" h="123189">
                  <a:moveTo>
                    <a:pt x="10238" y="122858"/>
                  </a:moveTo>
                  <a:lnTo>
                    <a:pt x="13961" y="122858"/>
                  </a:lnTo>
                </a:path>
                <a:path w="24765" h="123189">
                  <a:moveTo>
                    <a:pt x="13961" y="122858"/>
                  </a:moveTo>
                  <a:lnTo>
                    <a:pt x="17684" y="122858"/>
                  </a:lnTo>
                </a:path>
                <a:path w="24765" h="123189">
                  <a:moveTo>
                    <a:pt x="17684" y="122858"/>
                  </a:moveTo>
                  <a:lnTo>
                    <a:pt x="20476" y="122858"/>
                  </a:lnTo>
                </a:path>
                <a:path w="24765" h="123189">
                  <a:moveTo>
                    <a:pt x="20476" y="122858"/>
                  </a:moveTo>
                  <a:lnTo>
                    <a:pt x="23268" y="122858"/>
                  </a:lnTo>
                </a:path>
                <a:path w="24765" h="123189">
                  <a:moveTo>
                    <a:pt x="23268" y="122858"/>
                  </a:moveTo>
                  <a:lnTo>
                    <a:pt x="24199" y="122858"/>
                  </a:lnTo>
                </a:path>
                <a:path w="24765" h="123189">
                  <a:moveTo>
                    <a:pt x="24199" y="0"/>
                  </a:moveTo>
                  <a:lnTo>
                    <a:pt x="23268" y="0"/>
                  </a:lnTo>
                </a:path>
                <a:path w="24765" h="123189">
                  <a:moveTo>
                    <a:pt x="23268" y="0"/>
                  </a:moveTo>
                  <a:lnTo>
                    <a:pt x="20476" y="0"/>
                  </a:lnTo>
                </a:path>
                <a:path w="24765" h="123189">
                  <a:moveTo>
                    <a:pt x="20476" y="0"/>
                  </a:moveTo>
                  <a:lnTo>
                    <a:pt x="17684" y="0"/>
                  </a:lnTo>
                </a:path>
                <a:path w="24765" h="123189">
                  <a:moveTo>
                    <a:pt x="17684" y="0"/>
                  </a:moveTo>
                  <a:lnTo>
                    <a:pt x="13961" y="0"/>
                  </a:lnTo>
                </a:path>
                <a:path w="24765" h="123189">
                  <a:moveTo>
                    <a:pt x="13961" y="0"/>
                  </a:moveTo>
                  <a:lnTo>
                    <a:pt x="10238" y="0"/>
                  </a:lnTo>
                </a:path>
                <a:path w="24765" h="123189">
                  <a:moveTo>
                    <a:pt x="10238" y="0"/>
                  </a:moveTo>
                  <a:lnTo>
                    <a:pt x="4653" y="0"/>
                  </a:lnTo>
                </a:path>
                <a:path w="24765" h="123189">
                  <a:moveTo>
                    <a:pt x="46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32" name="object 26132"/>
            <p:cNvSpPr/>
            <p:nvPr/>
          </p:nvSpPr>
          <p:spPr>
            <a:xfrm>
              <a:off x="9333514" y="32818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33" name="object 26133"/>
            <p:cNvSpPr/>
            <p:nvPr/>
          </p:nvSpPr>
          <p:spPr>
            <a:xfrm>
              <a:off x="9333515" y="328273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34" name="object 26134"/>
            <p:cNvSpPr/>
            <p:nvPr/>
          </p:nvSpPr>
          <p:spPr>
            <a:xfrm>
              <a:off x="9332583" y="32818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35" name="object 26135"/>
            <p:cNvSpPr/>
            <p:nvPr/>
          </p:nvSpPr>
          <p:spPr>
            <a:xfrm>
              <a:off x="9325138" y="3409319"/>
              <a:ext cx="34925" cy="123189"/>
            </a:xfrm>
            <a:custGeom>
              <a:avLst/>
              <a:gdLst/>
              <a:ahLst/>
              <a:cxnLst/>
              <a:rect l="l" t="t" r="r" b="b"/>
              <a:pathLst>
                <a:path w="34925" h="123189">
                  <a:moveTo>
                    <a:pt x="1861" y="0"/>
                  </a:moveTo>
                  <a:lnTo>
                    <a:pt x="0" y="54913"/>
                  </a:lnTo>
                </a:path>
                <a:path w="34925" h="123189">
                  <a:moveTo>
                    <a:pt x="0" y="54913"/>
                  </a:moveTo>
                  <a:lnTo>
                    <a:pt x="930" y="109827"/>
                  </a:lnTo>
                </a:path>
                <a:path w="34925" h="123189">
                  <a:moveTo>
                    <a:pt x="930" y="109827"/>
                  </a:moveTo>
                  <a:lnTo>
                    <a:pt x="1861" y="122858"/>
                  </a:lnTo>
                </a:path>
                <a:path w="34925" h="123189">
                  <a:moveTo>
                    <a:pt x="34437" y="81905"/>
                  </a:moveTo>
                  <a:lnTo>
                    <a:pt x="34437" y="67013"/>
                  </a:lnTo>
                </a:path>
                <a:path w="34925" h="123189">
                  <a:moveTo>
                    <a:pt x="34437" y="67013"/>
                  </a:moveTo>
                  <a:lnTo>
                    <a:pt x="34437" y="45606"/>
                  </a:lnTo>
                </a:path>
                <a:path w="34925" h="123189">
                  <a:moveTo>
                    <a:pt x="9307" y="0"/>
                  </a:moveTo>
                  <a:lnTo>
                    <a:pt x="1861" y="0"/>
                  </a:lnTo>
                </a:path>
                <a:path w="34925" h="123189">
                  <a:moveTo>
                    <a:pt x="1861" y="122858"/>
                  </a:moveTo>
                  <a:lnTo>
                    <a:pt x="9307" y="122858"/>
                  </a:lnTo>
                </a:path>
                <a:path w="34925" h="123189">
                  <a:moveTo>
                    <a:pt x="9307" y="122858"/>
                  </a:moveTo>
                  <a:lnTo>
                    <a:pt x="7445" y="122858"/>
                  </a:lnTo>
                </a:path>
                <a:path w="34925" h="123189">
                  <a:moveTo>
                    <a:pt x="7445" y="122858"/>
                  </a:moveTo>
                  <a:lnTo>
                    <a:pt x="4653" y="122858"/>
                  </a:lnTo>
                </a:path>
                <a:path w="34925" h="123189">
                  <a:moveTo>
                    <a:pt x="4653" y="122858"/>
                  </a:moveTo>
                  <a:lnTo>
                    <a:pt x="1861" y="122858"/>
                  </a:lnTo>
                </a:path>
                <a:path w="34925" h="123189">
                  <a:moveTo>
                    <a:pt x="1861" y="0"/>
                  </a:moveTo>
                  <a:lnTo>
                    <a:pt x="4653" y="0"/>
                  </a:lnTo>
                </a:path>
                <a:path w="34925" h="123189">
                  <a:moveTo>
                    <a:pt x="4653" y="0"/>
                  </a:moveTo>
                  <a:lnTo>
                    <a:pt x="7445" y="0"/>
                  </a:lnTo>
                </a:path>
                <a:path w="34925" h="123189">
                  <a:moveTo>
                    <a:pt x="7445" y="0"/>
                  </a:moveTo>
                  <a:lnTo>
                    <a:pt x="93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36" name="object 26136"/>
            <p:cNvSpPr/>
            <p:nvPr/>
          </p:nvSpPr>
          <p:spPr>
            <a:xfrm>
              <a:off x="9326067" y="35312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37" name="object 26137"/>
            <p:cNvSpPr/>
            <p:nvPr/>
          </p:nvSpPr>
          <p:spPr>
            <a:xfrm>
              <a:off x="9326999" y="353124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38" name="object 26138"/>
            <p:cNvSpPr/>
            <p:nvPr/>
          </p:nvSpPr>
          <p:spPr>
            <a:xfrm>
              <a:off x="9326994" y="3530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39" name="object 26139"/>
            <p:cNvSpPr/>
            <p:nvPr/>
          </p:nvSpPr>
          <p:spPr>
            <a:xfrm>
              <a:off x="9327930" y="3410250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h="121285">
                  <a:moveTo>
                    <a:pt x="0" y="120996"/>
                  </a:moveTo>
                  <a:lnTo>
                    <a:pt x="0" y="108897"/>
                  </a:lnTo>
                </a:path>
                <a:path h="121285">
                  <a:moveTo>
                    <a:pt x="0" y="108897"/>
                  </a:moveTo>
                  <a:lnTo>
                    <a:pt x="0" y="97728"/>
                  </a:lnTo>
                </a:path>
                <a:path h="121285">
                  <a:moveTo>
                    <a:pt x="0" y="23268"/>
                  </a:moveTo>
                  <a:lnTo>
                    <a:pt x="0" y="12099"/>
                  </a:lnTo>
                </a:path>
                <a:path h="121285">
                  <a:moveTo>
                    <a:pt x="0" y="12099"/>
                  </a:moveTo>
                  <a:lnTo>
                    <a:pt x="0" y="930"/>
                  </a:lnTo>
                </a:path>
                <a:path h="121285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0" name="object 26140"/>
            <p:cNvSpPr/>
            <p:nvPr/>
          </p:nvSpPr>
          <p:spPr>
            <a:xfrm>
              <a:off x="9326994" y="34093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1" name="object 26141"/>
            <p:cNvSpPr/>
            <p:nvPr/>
          </p:nvSpPr>
          <p:spPr>
            <a:xfrm>
              <a:off x="9326999" y="340931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2" name="object 26142"/>
            <p:cNvSpPr/>
            <p:nvPr/>
          </p:nvSpPr>
          <p:spPr>
            <a:xfrm>
              <a:off x="9326067" y="34083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3" name="object 26143"/>
            <p:cNvSpPr/>
            <p:nvPr/>
          </p:nvSpPr>
          <p:spPr>
            <a:xfrm>
              <a:off x="9327930" y="3409319"/>
              <a:ext cx="5715" cy="99060"/>
            </a:xfrm>
            <a:custGeom>
              <a:avLst/>
              <a:gdLst/>
              <a:ahLst/>
              <a:cxnLst/>
              <a:rect l="l" t="t" r="r" b="b"/>
              <a:pathLst>
                <a:path w="5715" h="99060">
                  <a:moveTo>
                    <a:pt x="0" y="98659"/>
                  </a:moveTo>
                  <a:lnTo>
                    <a:pt x="930" y="83767"/>
                  </a:lnTo>
                </a:path>
                <a:path w="5715" h="99060">
                  <a:moveTo>
                    <a:pt x="930" y="83767"/>
                  </a:moveTo>
                  <a:lnTo>
                    <a:pt x="930" y="68875"/>
                  </a:lnTo>
                </a:path>
                <a:path w="5715" h="99060">
                  <a:moveTo>
                    <a:pt x="930" y="68875"/>
                  </a:moveTo>
                  <a:lnTo>
                    <a:pt x="930" y="53983"/>
                  </a:lnTo>
                </a:path>
                <a:path w="5715" h="99060">
                  <a:moveTo>
                    <a:pt x="930" y="53983"/>
                  </a:moveTo>
                  <a:lnTo>
                    <a:pt x="930" y="39091"/>
                  </a:lnTo>
                </a:path>
                <a:path w="5715" h="99060">
                  <a:moveTo>
                    <a:pt x="930" y="39091"/>
                  </a:moveTo>
                  <a:lnTo>
                    <a:pt x="0" y="24199"/>
                  </a:lnTo>
                </a:path>
                <a:path w="5715" h="99060">
                  <a:moveTo>
                    <a:pt x="5584" y="0"/>
                  </a:moveTo>
                  <a:lnTo>
                    <a:pt x="5584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4" name="object 26144"/>
            <p:cNvSpPr/>
            <p:nvPr/>
          </p:nvSpPr>
          <p:spPr>
            <a:xfrm>
              <a:off x="9332582" y="340933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5" name="object 26145"/>
            <p:cNvSpPr/>
            <p:nvPr/>
          </p:nvSpPr>
          <p:spPr>
            <a:xfrm>
              <a:off x="9330722" y="3410250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792" y="0"/>
                  </a:moveTo>
                  <a:lnTo>
                    <a:pt x="2792" y="930"/>
                  </a:lnTo>
                </a:path>
                <a:path w="3175" h="121285">
                  <a:moveTo>
                    <a:pt x="2792" y="930"/>
                  </a:moveTo>
                  <a:lnTo>
                    <a:pt x="930" y="17684"/>
                  </a:lnTo>
                </a:path>
                <a:path w="3175" h="121285">
                  <a:moveTo>
                    <a:pt x="930" y="17684"/>
                  </a:moveTo>
                  <a:lnTo>
                    <a:pt x="930" y="35368"/>
                  </a:lnTo>
                </a:path>
                <a:path w="3175" h="121285">
                  <a:moveTo>
                    <a:pt x="930" y="35368"/>
                  </a:moveTo>
                  <a:lnTo>
                    <a:pt x="0" y="52121"/>
                  </a:lnTo>
                </a:path>
                <a:path w="3175" h="121285">
                  <a:moveTo>
                    <a:pt x="0" y="52121"/>
                  </a:moveTo>
                  <a:lnTo>
                    <a:pt x="0" y="68875"/>
                  </a:lnTo>
                </a:path>
                <a:path w="3175" h="121285">
                  <a:moveTo>
                    <a:pt x="0" y="68875"/>
                  </a:moveTo>
                  <a:lnTo>
                    <a:pt x="930" y="86559"/>
                  </a:lnTo>
                </a:path>
                <a:path w="3175" h="121285">
                  <a:moveTo>
                    <a:pt x="930" y="86559"/>
                  </a:moveTo>
                  <a:lnTo>
                    <a:pt x="930" y="103312"/>
                  </a:lnTo>
                </a:path>
                <a:path w="3175" h="121285">
                  <a:moveTo>
                    <a:pt x="930" y="103312"/>
                  </a:moveTo>
                  <a:lnTo>
                    <a:pt x="2792" y="120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6" name="object 26146"/>
            <p:cNvSpPr/>
            <p:nvPr/>
          </p:nvSpPr>
          <p:spPr>
            <a:xfrm>
              <a:off x="9332582" y="35303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7" name="object 26147"/>
            <p:cNvSpPr/>
            <p:nvPr/>
          </p:nvSpPr>
          <p:spPr>
            <a:xfrm>
              <a:off x="9333515" y="35312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8" name="object 26148"/>
            <p:cNvSpPr/>
            <p:nvPr/>
          </p:nvSpPr>
          <p:spPr>
            <a:xfrm>
              <a:off x="9332582" y="35312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49" name="object 26149"/>
            <p:cNvSpPr/>
            <p:nvPr/>
          </p:nvSpPr>
          <p:spPr>
            <a:xfrm>
              <a:off x="9333515" y="35321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50" name="object 26150"/>
            <p:cNvSpPr/>
            <p:nvPr/>
          </p:nvSpPr>
          <p:spPr>
            <a:xfrm>
              <a:off x="9333514" y="35312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51" name="object 26151"/>
            <p:cNvSpPr/>
            <p:nvPr/>
          </p:nvSpPr>
          <p:spPr>
            <a:xfrm>
              <a:off x="9334445" y="3409319"/>
              <a:ext cx="24765" cy="123189"/>
            </a:xfrm>
            <a:custGeom>
              <a:avLst/>
              <a:gdLst/>
              <a:ahLst/>
              <a:cxnLst/>
              <a:rect l="l" t="t" r="r" b="b"/>
              <a:pathLst>
                <a:path w="24765" h="123189">
                  <a:moveTo>
                    <a:pt x="0" y="122858"/>
                  </a:moveTo>
                  <a:lnTo>
                    <a:pt x="4653" y="122858"/>
                  </a:lnTo>
                </a:path>
                <a:path w="24765" h="123189">
                  <a:moveTo>
                    <a:pt x="4653" y="122858"/>
                  </a:moveTo>
                  <a:lnTo>
                    <a:pt x="10238" y="122858"/>
                  </a:lnTo>
                </a:path>
                <a:path w="24765" h="123189">
                  <a:moveTo>
                    <a:pt x="10238" y="122858"/>
                  </a:moveTo>
                  <a:lnTo>
                    <a:pt x="13961" y="122858"/>
                  </a:lnTo>
                </a:path>
                <a:path w="24765" h="123189">
                  <a:moveTo>
                    <a:pt x="13961" y="122858"/>
                  </a:moveTo>
                  <a:lnTo>
                    <a:pt x="17684" y="122858"/>
                  </a:lnTo>
                </a:path>
                <a:path w="24765" h="123189">
                  <a:moveTo>
                    <a:pt x="17684" y="122858"/>
                  </a:moveTo>
                  <a:lnTo>
                    <a:pt x="20476" y="122858"/>
                  </a:lnTo>
                </a:path>
                <a:path w="24765" h="123189">
                  <a:moveTo>
                    <a:pt x="20476" y="122858"/>
                  </a:moveTo>
                  <a:lnTo>
                    <a:pt x="23268" y="122858"/>
                  </a:lnTo>
                </a:path>
                <a:path w="24765" h="123189">
                  <a:moveTo>
                    <a:pt x="23268" y="122858"/>
                  </a:moveTo>
                  <a:lnTo>
                    <a:pt x="24199" y="122858"/>
                  </a:lnTo>
                </a:path>
                <a:path w="24765" h="123189">
                  <a:moveTo>
                    <a:pt x="24199" y="0"/>
                  </a:moveTo>
                  <a:lnTo>
                    <a:pt x="23268" y="0"/>
                  </a:lnTo>
                </a:path>
                <a:path w="24765" h="123189">
                  <a:moveTo>
                    <a:pt x="23268" y="0"/>
                  </a:moveTo>
                  <a:lnTo>
                    <a:pt x="20476" y="0"/>
                  </a:lnTo>
                </a:path>
                <a:path w="24765" h="123189">
                  <a:moveTo>
                    <a:pt x="20476" y="0"/>
                  </a:moveTo>
                  <a:lnTo>
                    <a:pt x="17684" y="0"/>
                  </a:lnTo>
                </a:path>
                <a:path w="24765" h="123189">
                  <a:moveTo>
                    <a:pt x="17684" y="0"/>
                  </a:moveTo>
                  <a:lnTo>
                    <a:pt x="13961" y="0"/>
                  </a:lnTo>
                </a:path>
                <a:path w="24765" h="123189">
                  <a:moveTo>
                    <a:pt x="13961" y="0"/>
                  </a:moveTo>
                  <a:lnTo>
                    <a:pt x="10238" y="0"/>
                  </a:lnTo>
                </a:path>
                <a:path w="24765" h="123189">
                  <a:moveTo>
                    <a:pt x="10238" y="0"/>
                  </a:moveTo>
                  <a:lnTo>
                    <a:pt x="4653" y="0"/>
                  </a:lnTo>
                </a:path>
                <a:path w="24765" h="123189">
                  <a:moveTo>
                    <a:pt x="46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52" name="object 26152"/>
            <p:cNvSpPr/>
            <p:nvPr/>
          </p:nvSpPr>
          <p:spPr>
            <a:xfrm>
              <a:off x="9333514" y="3408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53" name="object 26153"/>
            <p:cNvSpPr/>
            <p:nvPr/>
          </p:nvSpPr>
          <p:spPr>
            <a:xfrm>
              <a:off x="9333515" y="34093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54" name="object 26154"/>
            <p:cNvSpPr/>
            <p:nvPr/>
          </p:nvSpPr>
          <p:spPr>
            <a:xfrm>
              <a:off x="9332583" y="3408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55" name="object 26155"/>
            <p:cNvSpPr/>
            <p:nvPr/>
          </p:nvSpPr>
          <p:spPr>
            <a:xfrm>
              <a:off x="9346545" y="35321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56" name="object 26156"/>
            <p:cNvSpPr/>
            <p:nvPr/>
          </p:nvSpPr>
          <p:spPr>
            <a:xfrm>
              <a:off x="9343746" y="3408391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09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  <a:path w="3809" h="1904">
                  <a:moveTo>
                    <a:pt x="3721" y="939"/>
                  </a:moveTo>
                  <a:lnTo>
                    <a:pt x="3454" y="279"/>
                  </a:lnTo>
                  <a:lnTo>
                    <a:pt x="2794" y="0"/>
                  </a:lnTo>
                  <a:lnTo>
                    <a:pt x="2133" y="279"/>
                  </a:lnTo>
                  <a:lnTo>
                    <a:pt x="1866" y="939"/>
                  </a:lnTo>
                  <a:lnTo>
                    <a:pt x="2133" y="1587"/>
                  </a:lnTo>
                  <a:lnTo>
                    <a:pt x="2794" y="1866"/>
                  </a:lnTo>
                  <a:lnTo>
                    <a:pt x="3454" y="1587"/>
                  </a:lnTo>
                  <a:lnTo>
                    <a:pt x="3721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57" name="object 26157"/>
            <p:cNvSpPr/>
            <p:nvPr/>
          </p:nvSpPr>
          <p:spPr>
            <a:xfrm>
              <a:off x="9344684" y="353217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158" name="object 26158"/>
          <p:cNvSpPr/>
          <p:nvPr/>
        </p:nvSpPr>
        <p:spPr>
          <a:xfrm>
            <a:off x="9467542" y="3409319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1228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59" name="object 26159"/>
          <p:cNvSpPr/>
          <p:nvPr/>
        </p:nvSpPr>
        <p:spPr>
          <a:xfrm>
            <a:off x="9359575" y="3411181"/>
            <a:ext cx="0" cy="119380"/>
          </a:xfrm>
          <a:custGeom>
            <a:avLst/>
            <a:gdLst/>
            <a:ahLst/>
            <a:cxnLst/>
            <a:rect l="l" t="t" r="r" b="b"/>
            <a:pathLst>
              <a:path h="119379">
                <a:moveTo>
                  <a:pt x="0" y="0"/>
                </a:moveTo>
                <a:lnTo>
                  <a:pt x="0" y="11913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160" name="object 26160"/>
          <p:cNvGrpSpPr/>
          <p:nvPr/>
        </p:nvGrpSpPr>
        <p:grpSpPr>
          <a:xfrm>
            <a:off x="9465680" y="3531247"/>
            <a:ext cx="3175" cy="1905"/>
            <a:chOff x="9465680" y="3531247"/>
            <a:chExt cx="3175" cy="1905"/>
          </a:xfrm>
        </p:grpSpPr>
        <p:sp>
          <p:nvSpPr>
            <p:cNvPr id="26161" name="object 26161"/>
            <p:cNvSpPr/>
            <p:nvPr/>
          </p:nvSpPr>
          <p:spPr>
            <a:xfrm>
              <a:off x="9466611" y="35312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62" name="object 26162"/>
            <p:cNvSpPr/>
            <p:nvPr/>
          </p:nvSpPr>
          <p:spPr>
            <a:xfrm>
              <a:off x="9466611" y="35321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63" name="object 26163"/>
            <p:cNvSpPr/>
            <p:nvPr/>
          </p:nvSpPr>
          <p:spPr>
            <a:xfrm>
              <a:off x="9465678" y="35312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64" name="object 26164"/>
            <p:cNvSpPr/>
            <p:nvPr/>
          </p:nvSpPr>
          <p:spPr>
            <a:xfrm>
              <a:off x="9465680" y="35321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165" name="object 26165"/>
          <p:cNvGrpSpPr/>
          <p:nvPr/>
        </p:nvGrpSpPr>
        <p:grpSpPr>
          <a:xfrm>
            <a:off x="9465680" y="3408389"/>
            <a:ext cx="3175" cy="1905"/>
            <a:chOff x="9465680" y="3408389"/>
            <a:chExt cx="3175" cy="1905"/>
          </a:xfrm>
        </p:grpSpPr>
        <p:sp>
          <p:nvSpPr>
            <p:cNvPr id="26166" name="object 26166"/>
            <p:cNvSpPr/>
            <p:nvPr/>
          </p:nvSpPr>
          <p:spPr>
            <a:xfrm>
              <a:off x="9465680" y="34093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67" name="object 26167"/>
            <p:cNvSpPr/>
            <p:nvPr/>
          </p:nvSpPr>
          <p:spPr>
            <a:xfrm>
              <a:off x="9465678" y="34083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68" name="object 26168"/>
            <p:cNvSpPr/>
            <p:nvPr/>
          </p:nvSpPr>
          <p:spPr>
            <a:xfrm>
              <a:off x="9466611" y="34093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69" name="object 26169"/>
            <p:cNvSpPr/>
            <p:nvPr/>
          </p:nvSpPr>
          <p:spPr>
            <a:xfrm>
              <a:off x="9466611" y="34083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170" name="object 26170"/>
          <p:cNvGrpSpPr/>
          <p:nvPr/>
        </p:nvGrpSpPr>
        <p:grpSpPr>
          <a:xfrm>
            <a:off x="9321415" y="3529386"/>
            <a:ext cx="145415" cy="10795"/>
            <a:chOff x="9321415" y="3529386"/>
            <a:chExt cx="145415" cy="10795"/>
          </a:xfrm>
        </p:grpSpPr>
        <p:sp>
          <p:nvSpPr>
            <p:cNvPr id="26171" name="object 26171"/>
            <p:cNvSpPr/>
            <p:nvPr/>
          </p:nvSpPr>
          <p:spPr>
            <a:xfrm>
              <a:off x="9322346" y="3530316"/>
              <a:ext cx="142875" cy="8890"/>
            </a:xfrm>
            <a:custGeom>
              <a:avLst/>
              <a:gdLst/>
              <a:ahLst/>
              <a:cxnLst/>
              <a:rect l="l" t="t" r="r" b="b"/>
              <a:pathLst>
                <a:path w="142875" h="8889">
                  <a:moveTo>
                    <a:pt x="2792" y="1861"/>
                  </a:moveTo>
                  <a:lnTo>
                    <a:pt x="930" y="2792"/>
                  </a:lnTo>
                </a:path>
                <a:path w="142875" h="8889">
                  <a:moveTo>
                    <a:pt x="930" y="2792"/>
                  </a:moveTo>
                  <a:lnTo>
                    <a:pt x="0" y="3722"/>
                  </a:lnTo>
                </a:path>
                <a:path w="142875" h="8889">
                  <a:moveTo>
                    <a:pt x="0" y="3722"/>
                  </a:moveTo>
                  <a:lnTo>
                    <a:pt x="930" y="5584"/>
                  </a:lnTo>
                </a:path>
                <a:path w="142875" h="8889">
                  <a:moveTo>
                    <a:pt x="930" y="5584"/>
                  </a:moveTo>
                  <a:lnTo>
                    <a:pt x="2792" y="6515"/>
                  </a:lnTo>
                </a:path>
                <a:path w="142875" h="8889">
                  <a:moveTo>
                    <a:pt x="37229" y="8376"/>
                  </a:moveTo>
                  <a:lnTo>
                    <a:pt x="41883" y="8376"/>
                  </a:lnTo>
                </a:path>
                <a:path w="142875" h="8889">
                  <a:moveTo>
                    <a:pt x="41883" y="8376"/>
                  </a:moveTo>
                  <a:lnTo>
                    <a:pt x="48398" y="8376"/>
                  </a:lnTo>
                </a:path>
                <a:path w="142875" h="8889">
                  <a:moveTo>
                    <a:pt x="48398" y="8376"/>
                  </a:moveTo>
                  <a:lnTo>
                    <a:pt x="49329" y="8376"/>
                  </a:lnTo>
                </a:path>
                <a:path w="142875" h="8889">
                  <a:moveTo>
                    <a:pt x="49329" y="0"/>
                  </a:moveTo>
                  <a:lnTo>
                    <a:pt x="42814" y="0"/>
                  </a:lnTo>
                </a:path>
                <a:path w="142875" h="8889">
                  <a:moveTo>
                    <a:pt x="42814" y="0"/>
                  </a:moveTo>
                  <a:lnTo>
                    <a:pt x="38160" y="0"/>
                  </a:lnTo>
                </a:path>
                <a:path w="142875" h="8889">
                  <a:moveTo>
                    <a:pt x="38160" y="0"/>
                  </a:moveTo>
                  <a:lnTo>
                    <a:pt x="37229" y="0"/>
                  </a:lnTo>
                </a:path>
                <a:path w="142875" h="8889">
                  <a:moveTo>
                    <a:pt x="49329" y="8376"/>
                  </a:moveTo>
                  <a:lnTo>
                    <a:pt x="129373" y="8376"/>
                  </a:lnTo>
                </a:path>
                <a:path w="142875" h="8889">
                  <a:moveTo>
                    <a:pt x="129373" y="0"/>
                  </a:moveTo>
                  <a:lnTo>
                    <a:pt x="49329" y="0"/>
                  </a:lnTo>
                </a:path>
                <a:path w="142875" h="8889">
                  <a:moveTo>
                    <a:pt x="129373" y="8376"/>
                  </a:moveTo>
                  <a:lnTo>
                    <a:pt x="135888" y="8376"/>
                  </a:lnTo>
                </a:path>
                <a:path w="142875" h="8889">
                  <a:moveTo>
                    <a:pt x="135888" y="8376"/>
                  </a:moveTo>
                  <a:lnTo>
                    <a:pt x="141473" y="8376"/>
                  </a:lnTo>
                </a:path>
                <a:path w="142875" h="8889">
                  <a:moveTo>
                    <a:pt x="141473" y="8376"/>
                  </a:moveTo>
                  <a:lnTo>
                    <a:pt x="142404" y="8376"/>
                  </a:lnTo>
                </a:path>
                <a:path w="142875" h="8889">
                  <a:moveTo>
                    <a:pt x="142404" y="0"/>
                  </a:moveTo>
                  <a:lnTo>
                    <a:pt x="137750" y="0"/>
                  </a:lnTo>
                </a:path>
                <a:path w="142875" h="8889">
                  <a:moveTo>
                    <a:pt x="137750" y="0"/>
                  </a:moveTo>
                  <a:lnTo>
                    <a:pt x="132165" y="0"/>
                  </a:lnTo>
                </a:path>
                <a:path w="142875" h="8889">
                  <a:moveTo>
                    <a:pt x="132165" y="0"/>
                  </a:moveTo>
                  <a:lnTo>
                    <a:pt x="12937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72" name="object 26172"/>
            <p:cNvSpPr/>
            <p:nvPr/>
          </p:nvSpPr>
          <p:spPr>
            <a:xfrm>
              <a:off x="9358643" y="35377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73" name="object 26173"/>
            <p:cNvSpPr/>
            <p:nvPr/>
          </p:nvSpPr>
          <p:spPr>
            <a:xfrm>
              <a:off x="9358645" y="3530316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930" y="8376"/>
                  </a:moveTo>
                  <a:lnTo>
                    <a:pt x="0" y="3722"/>
                  </a:lnTo>
                </a:path>
                <a:path w="1270" h="8889">
                  <a:moveTo>
                    <a:pt x="0" y="3722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74" name="object 26174"/>
            <p:cNvSpPr/>
            <p:nvPr/>
          </p:nvSpPr>
          <p:spPr>
            <a:xfrm>
              <a:off x="9358643" y="3529397"/>
              <a:ext cx="107314" cy="1905"/>
            </a:xfrm>
            <a:custGeom>
              <a:avLst/>
              <a:gdLst/>
              <a:ahLst/>
              <a:cxnLst/>
              <a:rect l="l" t="t" r="r" b="b"/>
              <a:pathLst>
                <a:path w="10731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07315" h="1904">
                  <a:moveTo>
                    <a:pt x="107035" y="927"/>
                  </a:moveTo>
                  <a:lnTo>
                    <a:pt x="106756" y="266"/>
                  </a:lnTo>
                  <a:lnTo>
                    <a:pt x="106095" y="0"/>
                  </a:lnTo>
                  <a:lnTo>
                    <a:pt x="105448" y="266"/>
                  </a:lnTo>
                  <a:lnTo>
                    <a:pt x="105168" y="927"/>
                  </a:lnTo>
                  <a:lnTo>
                    <a:pt x="105448" y="1587"/>
                  </a:lnTo>
                  <a:lnTo>
                    <a:pt x="106095" y="1854"/>
                  </a:lnTo>
                  <a:lnTo>
                    <a:pt x="106756" y="1587"/>
                  </a:lnTo>
                  <a:lnTo>
                    <a:pt x="10703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75" name="object 26175"/>
            <p:cNvSpPr/>
            <p:nvPr/>
          </p:nvSpPr>
          <p:spPr>
            <a:xfrm>
              <a:off x="9464750" y="3530316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0" y="0"/>
                  </a:moveTo>
                  <a:lnTo>
                    <a:pt x="930" y="3722"/>
                  </a:lnTo>
                </a:path>
                <a:path w="1270" h="8889">
                  <a:moveTo>
                    <a:pt x="930" y="3722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76" name="object 26176"/>
            <p:cNvSpPr/>
            <p:nvPr/>
          </p:nvSpPr>
          <p:spPr>
            <a:xfrm>
              <a:off x="9463812" y="35377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177" name="object 26177"/>
          <p:cNvGrpSpPr/>
          <p:nvPr/>
        </p:nvGrpSpPr>
        <p:grpSpPr>
          <a:xfrm>
            <a:off x="9321415" y="3147780"/>
            <a:ext cx="145415" cy="11430"/>
            <a:chOff x="9321415" y="3147780"/>
            <a:chExt cx="145415" cy="11430"/>
          </a:xfrm>
        </p:grpSpPr>
        <p:sp>
          <p:nvSpPr>
            <p:cNvPr id="26178" name="object 26178"/>
            <p:cNvSpPr/>
            <p:nvPr/>
          </p:nvSpPr>
          <p:spPr>
            <a:xfrm>
              <a:off x="9322346" y="3148711"/>
              <a:ext cx="142875" cy="9525"/>
            </a:xfrm>
            <a:custGeom>
              <a:avLst/>
              <a:gdLst/>
              <a:ahLst/>
              <a:cxnLst/>
              <a:rect l="l" t="t" r="r" b="b"/>
              <a:pathLst>
                <a:path w="142875" h="9525">
                  <a:moveTo>
                    <a:pt x="0" y="4653"/>
                  </a:moveTo>
                  <a:lnTo>
                    <a:pt x="930" y="6515"/>
                  </a:lnTo>
                </a:path>
                <a:path w="142875" h="9525">
                  <a:moveTo>
                    <a:pt x="930" y="6515"/>
                  </a:moveTo>
                  <a:lnTo>
                    <a:pt x="2792" y="6515"/>
                  </a:lnTo>
                </a:path>
                <a:path w="142875" h="9525">
                  <a:moveTo>
                    <a:pt x="2792" y="2792"/>
                  </a:moveTo>
                  <a:lnTo>
                    <a:pt x="930" y="3722"/>
                  </a:lnTo>
                </a:path>
                <a:path w="142875" h="9525">
                  <a:moveTo>
                    <a:pt x="930" y="3722"/>
                  </a:moveTo>
                  <a:lnTo>
                    <a:pt x="0" y="4653"/>
                  </a:lnTo>
                </a:path>
                <a:path w="142875" h="9525">
                  <a:moveTo>
                    <a:pt x="49329" y="0"/>
                  </a:moveTo>
                  <a:lnTo>
                    <a:pt x="42814" y="0"/>
                  </a:lnTo>
                </a:path>
                <a:path w="142875" h="9525">
                  <a:moveTo>
                    <a:pt x="42814" y="0"/>
                  </a:moveTo>
                  <a:lnTo>
                    <a:pt x="38160" y="0"/>
                  </a:lnTo>
                </a:path>
                <a:path w="142875" h="9525">
                  <a:moveTo>
                    <a:pt x="38160" y="0"/>
                  </a:moveTo>
                  <a:lnTo>
                    <a:pt x="37229" y="0"/>
                  </a:lnTo>
                </a:path>
                <a:path w="142875" h="9525">
                  <a:moveTo>
                    <a:pt x="37229" y="9307"/>
                  </a:moveTo>
                  <a:lnTo>
                    <a:pt x="41883" y="9307"/>
                  </a:lnTo>
                </a:path>
                <a:path w="142875" h="9525">
                  <a:moveTo>
                    <a:pt x="41883" y="9307"/>
                  </a:moveTo>
                  <a:lnTo>
                    <a:pt x="48398" y="9307"/>
                  </a:lnTo>
                </a:path>
                <a:path w="142875" h="9525">
                  <a:moveTo>
                    <a:pt x="48398" y="9307"/>
                  </a:moveTo>
                  <a:lnTo>
                    <a:pt x="49329" y="9307"/>
                  </a:lnTo>
                </a:path>
                <a:path w="142875" h="9525">
                  <a:moveTo>
                    <a:pt x="129373" y="0"/>
                  </a:moveTo>
                  <a:lnTo>
                    <a:pt x="49329" y="0"/>
                  </a:lnTo>
                </a:path>
                <a:path w="142875" h="9525">
                  <a:moveTo>
                    <a:pt x="49329" y="9307"/>
                  </a:moveTo>
                  <a:lnTo>
                    <a:pt x="129373" y="9307"/>
                  </a:lnTo>
                </a:path>
                <a:path w="142875" h="9525">
                  <a:moveTo>
                    <a:pt x="142404" y="0"/>
                  </a:moveTo>
                  <a:lnTo>
                    <a:pt x="137750" y="0"/>
                  </a:lnTo>
                </a:path>
                <a:path w="142875" h="9525">
                  <a:moveTo>
                    <a:pt x="137750" y="0"/>
                  </a:moveTo>
                  <a:lnTo>
                    <a:pt x="132165" y="0"/>
                  </a:lnTo>
                </a:path>
                <a:path w="142875" h="9525">
                  <a:moveTo>
                    <a:pt x="132165" y="0"/>
                  </a:moveTo>
                  <a:lnTo>
                    <a:pt x="129373" y="0"/>
                  </a:lnTo>
                </a:path>
                <a:path w="142875" h="9525">
                  <a:moveTo>
                    <a:pt x="129373" y="9307"/>
                  </a:moveTo>
                  <a:lnTo>
                    <a:pt x="135888" y="9307"/>
                  </a:lnTo>
                </a:path>
                <a:path w="142875" h="9525">
                  <a:moveTo>
                    <a:pt x="135888" y="9307"/>
                  </a:moveTo>
                  <a:lnTo>
                    <a:pt x="141473" y="9307"/>
                  </a:lnTo>
                </a:path>
                <a:path w="142875" h="9525">
                  <a:moveTo>
                    <a:pt x="141473" y="9307"/>
                  </a:moveTo>
                  <a:lnTo>
                    <a:pt x="142404" y="93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79" name="object 26179"/>
            <p:cNvSpPr/>
            <p:nvPr/>
          </p:nvSpPr>
          <p:spPr>
            <a:xfrm>
              <a:off x="9358643" y="31570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80" name="object 26180"/>
            <p:cNvSpPr/>
            <p:nvPr/>
          </p:nvSpPr>
          <p:spPr>
            <a:xfrm>
              <a:off x="9359576" y="315708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81" name="object 26181"/>
            <p:cNvSpPr/>
            <p:nvPr/>
          </p:nvSpPr>
          <p:spPr>
            <a:xfrm>
              <a:off x="9358643" y="31561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82" name="object 26182"/>
            <p:cNvSpPr/>
            <p:nvPr/>
          </p:nvSpPr>
          <p:spPr>
            <a:xfrm>
              <a:off x="9358645" y="3149641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19">
                  <a:moveTo>
                    <a:pt x="930" y="7445"/>
                  </a:moveTo>
                  <a:lnTo>
                    <a:pt x="0" y="3722"/>
                  </a:lnTo>
                </a:path>
                <a:path w="1270" h="7619">
                  <a:moveTo>
                    <a:pt x="0" y="3722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83" name="object 26183"/>
            <p:cNvSpPr/>
            <p:nvPr/>
          </p:nvSpPr>
          <p:spPr>
            <a:xfrm>
              <a:off x="9358644" y="31487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84" name="object 26184"/>
            <p:cNvSpPr/>
            <p:nvPr/>
          </p:nvSpPr>
          <p:spPr>
            <a:xfrm>
              <a:off x="9359576" y="31487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85" name="object 26185"/>
            <p:cNvSpPr/>
            <p:nvPr/>
          </p:nvSpPr>
          <p:spPr>
            <a:xfrm>
              <a:off x="9358643" y="3147787"/>
              <a:ext cx="107314" cy="1905"/>
            </a:xfrm>
            <a:custGeom>
              <a:avLst/>
              <a:gdLst/>
              <a:ahLst/>
              <a:cxnLst/>
              <a:rect l="l" t="t" r="r" b="b"/>
              <a:pathLst>
                <a:path w="107315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07315" h="1905">
                  <a:moveTo>
                    <a:pt x="107035" y="927"/>
                  </a:moveTo>
                  <a:lnTo>
                    <a:pt x="106756" y="266"/>
                  </a:lnTo>
                  <a:lnTo>
                    <a:pt x="106095" y="0"/>
                  </a:lnTo>
                  <a:lnTo>
                    <a:pt x="105448" y="266"/>
                  </a:lnTo>
                  <a:lnTo>
                    <a:pt x="105168" y="927"/>
                  </a:lnTo>
                  <a:lnTo>
                    <a:pt x="105448" y="1587"/>
                  </a:lnTo>
                  <a:lnTo>
                    <a:pt x="106095" y="1854"/>
                  </a:lnTo>
                  <a:lnTo>
                    <a:pt x="106756" y="1587"/>
                  </a:lnTo>
                  <a:lnTo>
                    <a:pt x="10703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86" name="object 26186"/>
            <p:cNvSpPr/>
            <p:nvPr/>
          </p:nvSpPr>
          <p:spPr>
            <a:xfrm>
              <a:off x="9464750" y="314871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87" name="object 26187"/>
            <p:cNvSpPr/>
            <p:nvPr/>
          </p:nvSpPr>
          <p:spPr>
            <a:xfrm>
              <a:off x="9463819" y="31487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88" name="object 26188"/>
            <p:cNvSpPr/>
            <p:nvPr/>
          </p:nvSpPr>
          <p:spPr>
            <a:xfrm>
              <a:off x="9464750" y="3149641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19">
                  <a:moveTo>
                    <a:pt x="0" y="0"/>
                  </a:moveTo>
                  <a:lnTo>
                    <a:pt x="930" y="3722"/>
                  </a:lnTo>
                </a:path>
                <a:path w="1270" h="7619">
                  <a:moveTo>
                    <a:pt x="93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89" name="object 26189"/>
            <p:cNvSpPr/>
            <p:nvPr/>
          </p:nvSpPr>
          <p:spPr>
            <a:xfrm>
              <a:off x="9463812" y="31561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0" name="object 26190"/>
            <p:cNvSpPr/>
            <p:nvPr/>
          </p:nvSpPr>
          <p:spPr>
            <a:xfrm>
              <a:off x="9464750" y="315708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1" name="object 26191"/>
            <p:cNvSpPr/>
            <p:nvPr/>
          </p:nvSpPr>
          <p:spPr>
            <a:xfrm>
              <a:off x="9463812" y="31570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2" name="object 26192"/>
            <p:cNvSpPr/>
            <p:nvPr/>
          </p:nvSpPr>
          <p:spPr>
            <a:xfrm>
              <a:off x="9322346" y="3151503"/>
              <a:ext cx="41275" cy="3810"/>
            </a:xfrm>
            <a:custGeom>
              <a:avLst/>
              <a:gdLst/>
              <a:ahLst/>
              <a:cxnLst/>
              <a:rect l="l" t="t" r="r" b="b"/>
              <a:pathLst>
                <a:path w="41275" h="3810">
                  <a:moveTo>
                    <a:pt x="1861" y="3722"/>
                  </a:moveTo>
                  <a:lnTo>
                    <a:pt x="36299" y="3722"/>
                  </a:lnTo>
                </a:path>
                <a:path w="41275" h="3810">
                  <a:moveTo>
                    <a:pt x="38160" y="3722"/>
                  </a:moveTo>
                  <a:lnTo>
                    <a:pt x="39091" y="3722"/>
                  </a:lnTo>
                </a:path>
                <a:path w="41275" h="3810">
                  <a:moveTo>
                    <a:pt x="39091" y="0"/>
                  </a:moveTo>
                  <a:lnTo>
                    <a:pt x="38160" y="0"/>
                  </a:lnTo>
                </a:path>
                <a:path w="41275" h="3810">
                  <a:moveTo>
                    <a:pt x="36299" y="0"/>
                  </a:moveTo>
                  <a:lnTo>
                    <a:pt x="1861" y="0"/>
                  </a:lnTo>
                </a:path>
                <a:path w="41275" h="3810">
                  <a:moveTo>
                    <a:pt x="39091" y="3722"/>
                  </a:moveTo>
                  <a:lnTo>
                    <a:pt x="40952" y="3722"/>
                  </a:lnTo>
                </a:path>
                <a:path w="41275" h="3810">
                  <a:moveTo>
                    <a:pt x="40022" y="0"/>
                  </a:moveTo>
                  <a:lnTo>
                    <a:pt x="39091" y="0"/>
                  </a:lnTo>
                </a:path>
                <a:path w="41275" h="3810">
                  <a:moveTo>
                    <a:pt x="0" y="1861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3" name="object 26193"/>
            <p:cNvSpPr/>
            <p:nvPr/>
          </p:nvSpPr>
          <p:spPr>
            <a:xfrm>
              <a:off x="9322345" y="31515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4" name="object 26194"/>
            <p:cNvSpPr/>
            <p:nvPr/>
          </p:nvSpPr>
          <p:spPr>
            <a:xfrm>
              <a:off x="9323277" y="315150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5" name="object 26195"/>
            <p:cNvSpPr/>
            <p:nvPr/>
          </p:nvSpPr>
          <p:spPr>
            <a:xfrm>
              <a:off x="9322345" y="31505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6" name="object 26196"/>
            <p:cNvSpPr/>
            <p:nvPr/>
          </p:nvSpPr>
          <p:spPr>
            <a:xfrm>
              <a:off x="9323277" y="31515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7" name="object 26197"/>
            <p:cNvSpPr/>
            <p:nvPr/>
          </p:nvSpPr>
          <p:spPr>
            <a:xfrm>
              <a:off x="9323273" y="3150581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54" y="4648"/>
                  </a:moveTo>
                  <a:lnTo>
                    <a:pt x="1587" y="3987"/>
                  </a:lnTo>
                  <a:lnTo>
                    <a:pt x="927" y="3721"/>
                  </a:lnTo>
                  <a:lnTo>
                    <a:pt x="266" y="3987"/>
                  </a:lnTo>
                  <a:lnTo>
                    <a:pt x="0" y="4648"/>
                  </a:lnTo>
                  <a:lnTo>
                    <a:pt x="266" y="5308"/>
                  </a:lnTo>
                  <a:lnTo>
                    <a:pt x="927" y="5575"/>
                  </a:lnTo>
                  <a:lnTo>
                    <a:pt x="1587" y="5308"/>
                  </a:lnTo>
                  <a:lnTo>
                    <a:pt x="1854" y="4648"/>
                  </a:lnTo>
                  <a:close/>
                </a:path>
                <a:path w="1904" h="571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8" name="object 26198"/>
            <p:cNvSpPr/>
            <p:nvPr/>
          </p:nvSpPr>
          <p:spPr>
            <a:xfrm>
              <a:off x="9323277" y="315429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930"/>
                  </a:moveTo>
                  <a:lnTo>
                    <a:pt x="0" y="930"/>
                  </a:lnTo>
                </a:path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99" name="object 26199"/>
            <p:cNvSpPr/>
            <p:nvPr/>
          </p:nvSpPr>
          <p:spPr>
            <a:xfrm>
              <a:off x="9322345" y="31533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00" name="object 26200"/>
            <p:cNvSpPr/>
            <p:nvPr/>
          </p:nvSpPr>
          <p:spPr>
            <a:xfrm>
              <a:off x="9322346" y="315336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930"/>
                  </a:moveTo>
                  <a:lnTo>
                    <a:pt x="930" y="0"/>
                  </a:lnTo>
                </a:path>
                <a:path w="1270" h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201" name="object 26201"/>
          <p:cNvSpPr/>
          <p:nvPr/>
        </p:nvSpPr>
        <p:spPr>
          <a:xfrm>
            <a:off x="9346545" y="327808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02" name="object 26202"/>
          <p:cNvSpPr/>
          <p:nvPr/>
        </p:nvSpPr>
        <p:spPr>
          <a:xfrm>
            <a:off x="9343745" y="3154302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5">
                <a:moveTo>
                  <a:pt x="1866" y="927"/>
                </a:moveTo>
                <a:lnTo>
                  <a:pt x="1587" y="266"/>
                </a:lnTo>
                <a:lnTo>
                  <a:pt x="927" y="0"/>
                </a:lnTo>
                <a:lnTo>
                  <a:pt x="279" y="266"/>
                </a:lnTo>
                <a:lnTo>
                  <a:pt x="0" y="927"/>
                </a:lnTo>
                <a:lnTo>
                  <a:pt x="279" y="1587"/>
                </a:lnTo>
                <a:lnTo>
                  <a:pt x="927" y="1854"/>
                </a:lnTo>
                <a:lnTo>
                  <a:pt x="1587" y="1587"/>
                </a:lnTo>
                <a:lnTo>
                  <a:pt x="1866" y="927"/>
                </a:lnTo>
                <a:close/>
              </a:path>
              <a:path w="3809" h="1905">
                <a:moveTo>
                  <a:pt x="3721" y="927"/>
                </a:moveTo>
                <a:lnTo>
                  <a:pt x="3454" y="266"/>
                </a:lnTo>
                <a:lnTo>
                  <a:pt x="2794" y="0"/>
                </a:lnTo>
                <a:lnTo>
                  <a:pt x="2133" y="266"/>
                </a:lnTo>
                <a:lnTo>
                  <a:pt x="1866" y="927"/>
                </a:lnTo>
                <a:lnTo>
                  <a:pt x="2133" y="1587"/>
                </a:lnTo>
                <a:lnTo>
                  <a:pt x="2794" y="1854"/>
                </a:lnTo>
                <a:lnTo>
                  <a:pt x="3454" y="1587"/>
                </a:lnTo>
                <a:lnTo>
                  <a:pt x="3721" y="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03" name="object 26203"/>
          <p:cNvSpPr/>
          <p:nvPr/>
        </p:nvSpPr>
        <p:spPr>
          <a:xfrm>
            <a:off x="9344683" y="327808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04" name="object 26204"/>
          <p:cNvSpPr/>
          <p:nvPr/>
        </p:nvSpPr>
        <p:spPr>
          <a:xfrm>
            <a:off x="9467542" y="3155226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1228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05" name="object 26205"/>
          <p:cNvSpPr/>
          <p:nvPr/>
        </p:nvSpPr>
        <p:spPr>
          <a:xfrm>
            <a:off x="9359575" y="3157087"/>
            <a:ext cx="0" cy="119380"/>
          </a:xfrm>
          <a:custGeom>
            <a:avLst/>
            <a:gdLst/>
            <a:ahLst/>
            <a:cxnLst/>
            <a:rect l="l" t="t" r="r" b="b"/>
            <a:pathLst>
              <a:path h="119379">
                <a:moveTo>
                  <a:pt x="0" y="0"/>
                </a:moveTo>
                <a:lnTo>
                  <a:pt x="0" y="11913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206" name="object 26206"/>
          <p:cNvGrpSpPr/>
          <p:nvPr/>
        </p:nvGrpSpPr>
        <p:grpSpPr>
          <a:xfrm>
            <a:off x="9465680" y="3277154"/>
            <a:ext cx="3175" cy="1905"/>
            <a:chOff x="9465680" y="3277154"/>
            <a:chExt cx="3175" cy="1905"/>
          </a:xfrm>
        </p:grpSpPr>
        <p:sp>
          <p:nvSpPr>
            <p:cNvPr id="26207" name="object 26207"/>
            <p:cNvSpPr/>
            <p:nvPr/>
          </p:nvSpPr>
          <p:spPr>
            <a:xfrm>
              <a:off x="9466611" y="32771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08" name="object 26208"/>
            <p:cNvSpPr/>
            <p:nvPr/>
          </p:nvSpPr>
          <p:spPr>
            <a:xfrm>
              <a:off x="9466611" y="327808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09" name="object 26209"/>
            <p:cNvSpPr/>
            <p:nvPr/>
          </p:nvSpPr>
          <p:spPr>
            <a:xfrm>
              <a:off x="9465678" y="32771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10" name="object 26210"/>
            <p:cNvSpPr/>
            <p:nvPr/>
          </p:nvSpPr>
          <p:spPr>
            <a:xfrm>
              <a:off x="9465680" y="327808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211" name="object 26211"/>
          <p:cNvGrpSpPr/>
          <p:nvPr/>
        </p:nvGrpSpPr>
        <p:grpSpPr>
          <a:xfrm>
            <a:off x="9465680" y="3154295"/>
            <a:ext cx="3175" cy="1905"/>
            <a:chOff x="9465680" y="3154295"/>
            <a:chExt cx="3175" cy="1905"/>
          </a:xfrm>
        </p:grpSpPr>
        <p:sp>
          <p:nvSpPr>
            <p:cNvPr id="26212" name="object 26212"/>
            <p:cNvSpPr/>
            <p:nvPr/>
          </p:nvSpPr>
          <p:spPr>
            <a:xfrm>
              <a:off x="9465680" y="31552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13" name="object 26213"/>
            <p:cNvSpPr/>
            <p:nvPr/>
          </p:nvSpPr>
          <p:spPr>
            <a:xfrm>
              <a:off x="9465678" y="31543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14" name="object 26214"/>
            <p:cNvSpPr/>
            <p:nvPr/>
          </p:nvSpPr>
          <p:spPr>
            <a:xfrm>
              <a:off x="9466611" y="31552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15" name="object 26215"/>
            <p:cNvSpPr/>
            <p:nvPr/>
          </p:nvSpPr>
          <p:spPr>
            <a:xfrm>
              <a:off x="9466611" y="31542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216" name="object 26216"/>
          <p:cNvGrpSpPr/>
          <p:nvPr/>
        </p:nvGrpSpPr>
        <p:grpSpPr>
          <a:xfrm>
            <a:off x="9321415" y="3401873"/>
            <a:ext cx="145415" cy="11430"/>
            <a:chOff x="9321415" y="3401873"/>
            <a:chExt cx="145415" cy="11430"/>
          </a:xfrm>
        </p:grpSpPr>
        <p:sp>
          <p:nvSpPr>
            <p:cNvPr id="26217" name="object 26217"/>
            <p:cNvSpPr/>
            <p:nvPr/>
          </p:nvSpPr>
          <p:spPr>
            <a:xfrm>
              <a:off x="9322346" y="3402804"/>
              <a:ext cx="142875" cy="9525"/>
            </a:xfrm>
            <a:custGeom>
              <a:avLst/>
              <a:gdLst/>
              <a:ahLst/>
              <a:cxnLst/>
              <a:rect l="l" t="t" r="r" b="b"/>
              <a:pathLst>
                <a:path w="142875" h="9525">
                  <a:moveTo>
                    <a:pt x="2792" y="2792"/>
                  </a:moveTo>
                  <a:lnTo>
                    <a:pt x="930" y="3722"/>
                  </a:lnTo>
                </a:path>
                <a:path w="142875" h="9525">
                  <a:moveTo>
                    <a:pt x="930" y="3722"/>
                  </a:moveTo>
                  <a:lnTo>
                    <a:pt x="0" y="4653"/>
                  </a:lnTo>
                </a:path>
                <a:path w="142875" h="9525">
                  <a:moveTo>
                    <a:pt x="0" y="4653"/>
                  </a:moveTo>
                  <a:lnTo>
                    <a:pt x="930" y="6515"/>
                  </a:lnTo>
                </a:path>
                <a:path w="142875" h="9525">
                  <a:moveTo>
                    <a:pt x="930" y="6515"/>
                  </a:moveTo>
                  <a:lnTo>
                    <a:pt x="2792" y="6515"/>
                  </a:lnTo>
                </a:path>
                <a:path w="142875" h="9525">
                  <a:moveTo>
                    <a:pt x="37229" y="9307"/>
                  </a:moveTo>
                  <a:lnTo>
                    <a:pt x="41883" y="9307"/>
                  </a:lnTo>
                </a:path>
                <a:path w="142875" h="9525">
                  <a:moveTo>
                    <a:pt x="41883" y="9307"/>
                  </a:moveTo>
                  <a:lnTo>
                    <a:pt x="48398" y="9307"/>
                  </a:lnTo>
                </a:path>
                <a:path w="142875" h="9525">
                  <a:moveTo>
                    <a:pt x="48398" y="9307"/>
                  </a:moveTo>
                  <a:lnTo>
                    <a:pt x="49329" y="9307"/>
                  </a:lnTo>
                </a:path>
                <a:path w="142875" h="9525">
                  <a:moveTo>
                    <a:pt x="49329" y="0"/>
                  </a:moveTo>
                  <a:lnTo>
                    <a:pt x="42814" y="0"/>
                  </a:lnTo>
                </a:path>
                <a:path w="142875" h="9525">
                  <a:moveTo>
                    <a:pt x="42814" y="0"/>
                  </a:moveTo>
                  <a:lnTo>
                    <a:pt x="38160" y="0"/>
                  </a:lnTo>
                </a:path>
                <a:path w="142875" h="9525">
                  <a:moveTo>
                    <a:pt x="38160" y="0"/>
                  </a:moveTo>
                  <a:lnTo>
                    <a:pt x="37229" y="0"/>
                  </a:lnTo>
                </a:path>
                <a:path w="142875" h="9525">
                  <a:moveTo>
                    <a:pt x="49329" y="9307"/>
                  </a:moveTo>
                  <a:lnTo>
                    <a:pt x="129373" y="9307"/>
                  </a:lnTo>
                </a:path>
                <a:path w="142875" h="9525">
                  <a:moveTo>
                    <a:pt x="129373" y="0"/>
                  </a:moveTo>
                  <a:lnTo>
                    <a:pt x="49329" y="0"/>
                  </a:lnTo>
                </a:path>
                <a:path w="142875" h="9525">
                  <a:moveTo>
                    <a:pt x="129373" y="9307"/>
                  </a:moveTo>
                  <a:lnTo>
                    <a:pt x="135888" y="9307"/>
                  </a:lnTo>
                </a:path>
                <a:path w="142875" h="9525">
                  <a:moveTo>
                    <a:pt x="135888" y="9307"/>
                  </a:moveTo>
                  <a:lnTo>
                    <a:pt x="141473" y="9307"/>
                  </a:lnTo>
                </a:path>
                <a:path w="142875" h="9525">
                  <a:moveTo>
                    <a:pt x="141473" y="9307"/>
                  </a:moveTo>
                  <a:lnTo>
                    <a:pt x="142404" y="9307"/>
                  </a:lnTo>
                </a:path>
                <a:path w="142875" h="9525">
                  <a:moveTo>
                    <a:pt x="142404" y="0"/>
                  </a:moveTo>
                  <a:lnTo>
                    <a:pt x="137750" y="0"/>
                  </a:lnTo>
                </a:path>
                <a:path w="142875" h="9525">
                  <a:moveTo>
                    <a:pt x="137750" y="0"/>
                  </a:moveTo>
                  <a:lnTo>
                    <a:pt x="132165" y="0"/>
                  </a:lnTo>
                </a:path>
                <a:path w="142875" h="9525">
                  <a:moveTo>
                    <a:pt x="132165" y="0"/>
                  </a:moveTo>
                  <a:lnTo>
                    <a:pt x="12937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18" name="object 26218"/>
            <p:cNvSpPr/>
            <p:nvPr/>
          </p:nvSpPr>
          <p:spPr>
            <a:xfrm>
              <a:off x="9358643" y="3410258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177" y="1397"/>
                  </a:lnTo>
                  <a:lnTo>
                    <a:pt x="0" y="1854"/>
                  </a:lnTo>
                  <a:lnTo>
                    <a:pt x="266" y="2514"/>
                  </a:lnTo>
                  <a:lnTo>
                    <a:pt x="927" y="2794"/>
                  </a:lnTo>
                  <a:lnTo>
                    <a:pt x="1587" y="2514"/>
                  </a:lnTo>
                  <a:lnTo>
                    <a:pt x="1854" y="1854"/>
                  </a:lnTo>
                  <a:lnTo>
                    <a:pt x="1663" y="1409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19" name="object 26219"/>
            <p:cNvSpPr/>
            <p:nvPr/>
          </p:nvSpPr>
          <p:spPr>
            <a:xfrm>
              <a:off x="9358645" y="3403735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20">
                  <a:moveTo>
                    <a:pt x="930" y="7445"/>
                  </a:moveTo>
                  <a:lnTo>
                    <a:pt x="0" y="3722"/>
                  </a:lnTo>
                </a:path>
                <a:path w="1270" h="7620">
                  <a:moveTo>
                    <a:pt x="0" y="3722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20" name="object 26220"/>
            <p:cNvSpPr/>
            <p:nvPr/>
          </p:nvSpPr>
          <p:spPr>
            <a:xfrm>
              <a:off x="9358643" y="3401876"/>
              <a:ext cx="107314" cy="3175"/>
            </a:xfrm>
            <a:custGeom>
              <a:avLst/>
              <a:gdLst/>
              <a:ahLst/>
              <a:cxnLst/>
              <a:rect l="l" t="t" r="r" b="b"/>
              <a:pathLst>
                <a:path w="107315" h="317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177" y="1409"/>
                  </a:lnTo>
                  <a:lnTo>
                    <a:pt x="0" y="1866"/>
                  </a:lnTo>
                  <a:lnTo>
                    <a:pt x="266" y="2527"/>
                  </a:lnTo>
                  <a:lnTo>
                    <a:pt x="927" y="2794"/>
                  </a:lnTo>
                  <a:lnTo>
                    <a:pt x="1587" y="2527"/>
                  </a:lnTo>
                  <a:lnTo>
                    <a:pt x="1854" y="1866"/>
                  </a:lnTo>
                  <a:lnTo>
                    <a:pt x="1663" y="1409"/>
                  </a:lnTo>
                  <a:lnTo>
                    <a:pt x="1854" y="939"/>
                  </a:lnTo>
                  <a:close/>
                </a:path>
                <a:path w="107315" h="3175">
                  <a:moveTo>
                    <a:pt x="107035" y="939"/>
                  </a:moveTo>
                  <a:lnTo>
                    <a:pt x="106756" y="279"/>
                  </a:lnTo>
                  <a:lnTo>
                    <a:pt x="106095" y="0"/>
                  </a:lnTo>
                  <a:lnTo>
                    <a:pt x="105448" y="279"/>
                  </a:lnTo>
                  <a:lnTo>
                    <a:pt x="105168" y="939"/>
                  </a:lnTo>
                  <a:lnTo>
                    <a:pt x="105359" y="1409"/>
                  </a:lnTo>
                  <a:lnTo>
                    <a:pt x="105168" y="1866"/>
                  </a:lnTo>
                  <a:lnTo>
                    <a:pt x="105448" y="2527"/>
                  </a:lnTo>
                  <a:lnTo>
                    <a:pt x="106095" y="2794"/>
                  </a:lnTo>
                  <a:lnTo>
                    <a:pt x="106756" y="2527"/>
                  </a:lnTo>
                  <a:lnTo>
                    <a:pt x="107035" y="1866"/>
                  </a:lnTo>
                  <a:lnTo>
                    <a:pt x="106832" y="1409"/>
                  </a:lnTo>
                  <a:lnTo>
                    <a:pt x="107035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21" name="object 26221"/>
            <p:cNvSpPr/>
            <p:nvPr/>
          </p:nvSpPr>
          <p:spPr>
            <a:xfrm>
              <a:off x="9464750" y="3403735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20">
                  <a:moveTo>
                    <a:pt x="0" y="0"/>
                  </a:moveTo>
                  <a:lnTo>
                    <a:pt x="930" y="3722"/>
                  </a:lnTo>
                </a:path>
                <a:path w="1270" h="7620">
                  <a:moveTo>
                    <a:pt x="93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22" name="object 26222"/>
            <p:cNvSpPr/>
            <p:nvPr/>
          </p:nvSpPr>
          <p:spPr>
            <a:xfrm>
              <a:off x="9463812" y="3410258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190" y="1397"/>
                  </a:lnTo>
                  <a:lnTo>
                    <a:pt x="0" y="1854"/>
                  </a:lnTo>
                  <a:lnTo>
                    <a:pt x="279" y="2514"/>
                  </a:lnTo>
                  <a:lnTo>
                    <a:pt x="927" y="2794"/>
                  </a:lnTo>
                  <a:lnTo>
                    <a:pt x="1587" y="2514"/>
                  </a:lnTo>
                  <a:lnTo>
                    <a:pt x="1866" y="1854"/>
                  </a:lnTo>
                  <a:lnTo>
                    <a:pt x="1663" y="139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23" name="object 26223"/>
            <p:cNvSpPr/>
            <p:nvPr/>
          </p:nvSpPr>
          <p:spPr>
            <a:xfrm>
              <a:off x="9322346" y="3405596"/>
              <a:ext cx="41275" cy="3810"/>
            </a:xfrm>
            <a:custGeom>
              <a:avLst/>
              <a:gdLst/>
              <a:ahLst/>
              <a:cxnLst/>
              <a:rect l="l" t="t" r="r" b="b"/>
              <a:pathLst>
                <a:path w="41275" h="3810">
                  <a:moveTo>
                    <a:pt x="39091" y="0"/>
                  </a:moveTo>
                  <a:lnTo>
                    <a:pt x="38160" y="0"/>
                  </a:lnTo>
                </a:path>
                <a:path w="41275" h="3810">
                  <a:moveTo>
                    <a:pt x="36299" y="0"/>
                  </a:moveTo>
                  <a:lnTo>
                    <a:pt x="1861" y="0"/>
                  </a:lnTo>
                </a:path>
                <a:path w="41275" h="3810">
                  <a:moveTo>
                    <a:pt x="1861" y="3722"/>
                  </a:moveTo>
                  <a:lnTo>
                    <a:pt x="36299" y="3722"/>
                  </a:lnTo>
                </a:path>
                <a:path w="41275" h="3810">
                  <a:moveTo>
                    <a:pt x="38160" y="3722"/>
                  </a:moveTo>
                  <a:lnTo>
                    <a:pt x="39091" y="3722"/>
                  </a:lnTo>
                </a:path>
                <a:path w="41275" h="3810">
                  <a:moveTo>
                    <a:pt x="40022" y="0"/>
                  </a:moveTo>
                  <a:lnTo>
                    <a:pt x="39091" y="0"/>
                  </a:lnTo>
                </a:path>
                <a:path w="41275" h="3810">
                  <a:moveTo>
                    <a:pt x="39091" y="3722"/>
                  </a:moveTo>
                  <a:lnTo>
                    <a:pt x="40952" y="3722"/>
                  </a:lnTo>
                </a:path>
                <a:path w="41275" h="3810">
                  <a:moveTo>
                    <a:pt x="0" y="1861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24" name="object 26224"/>
            <p:cNvSpPr/>
            <p:nvPr/>
          </p:nvSpPr>
          <p:spPr>
            <a:xfrm>
              <a:off x="9322345" y="340559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25" name="object 26225"/>
            <p:cNvSpPr/>
            <p:nvPr/>
          </p:nvSpPr>
          <p:spPr>
            <a:xfrm>
              <a:off x="9323277" y="340559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26" name="object 26226"/>
            <p:cNvSpPr/>
            <p:nvPr/>
          </p:nvSpPr>
          <p:spPr>
            <a:xfrm>
              <a:off x="9322345" y="34046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27" name="object 26227"/>
            <p:cNvSpPr/>
            <p:nvPr/>
          </p:nvSpPr>
          <p:spPr>
            <a:xfrm>
              <a:off x="9323277" y="34055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28" name="object 26228"/>
            <p:cNvSpPr/>
            <p:nvPr/>
          </p:nvSpPr>
          <p:spPr>
            <a:xfrm>
              <a:off x="9323273" y="3404670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54" y="4660"/>
                  </a:moveTo>
                  <a:lnTo>
                    <a:pt x="1587" y="4000"/>
                  </a:lnTo>
                  <a:lnTo>
                    <a:pt x="927" y="3721"/>
                  </a:lnTo>
                  <a:lnTo>
                    <a:pt x="266" y="4000"/>
                  </a:lnTo>
                  <a:lnTo>
                    <a:pt x="0" y="4660"/>
                  </a:lnTo>
                  <a:lnTo>
                    <a:pt x="266" y="5308"/>
                  </a:lnTo>
                  <a:lnTo>
                    <a:pt x="927" y="5588"/>
                  </a:lnTo>
                  <a:lnTo>
                    <a:pt x="1587" y="5308"/>
                  </a:lnTo>
                  <a:lnTo>
                    <a:pt x="1854" y="4660"/>
                  </a:lnTo>
                  <a:close/>
                </a:path>
                <a:path w="1904" h="571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29" name="object 26229"/>
            <p:cNvSpPr/>
            <p:nvPr/>
          </p:nvSpPr>
          <p:spPr>
            <a:xfrm>
              <a:off x="9323277" y="340838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30" name="object 26230"/>
            <p:cNvSpPr/>
            <p:nvPr/>
          </p:nvSpPr>
          <p:spPr>
            <a:xfrm>
              <a:off x="9322334" y="34074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31" name="object 26231"/>
            <p:cNvSpPr/>
            <p:nvPr/>
          </p:nvSpPr>
          <p:spPr>
            <a:xfrm>
              <a:off x="9322346" y="340745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232" name="object 26232"/>
          <p:cNvSpPr/>
          <p:nvPr/>
        </p:nvSpPr>
        <p:spPr>
          <a:xfrm>
            <a:off x="9322345" y="3278084"/>
            <a:ext cx="22860" cy="5080"/>
          </a:xfrm>
          <a:custGeom>
            <a:avLst/>
            <a:gdLst/>
            <a:ahLst/>
            <a:cxnLst/>
            <a:rect l="l" t="t" r="r" b="b"/>
            <a:pathLst>
              <a:path w="22859" h="5079">
                <a:moveTo>
                  <a:pt x="0" y="1861"/>
                </a:moveTo>
                <a:lnTo>
                  <a:pt x="930" y="3722"/>
                </a:lnTo>
              </a:path>
              <a:path w="22859" h="5079">
                <a:moveTo>
                  <a:pt x="930" y="3722"/>
                </a:moveTo>
                <a:lnTo>
                  <a:pt x="2792" y="3722"/>
                </a:lnTo>
              </a:path>
              <a:path w="22859" h="5079">
                <a:moveTo>
                  <a:pt x="2792" y="0"/>
                </a:moveTo>
                <a:lnTo>
                  <a:pt x="930" y="930"/>
                </a:lnTo>
              </a:path>
              <a:path w="22859" h="5079">
                <a:moveTo>
                  <a:pt x="930" y="930"/>
                </a:moveTo>
                <a:lnTo>
                  <a:pt x="0" y="1861"/>
                </a:lnTo>
              </a:path>
              <a:path w="22859" h="5079">
                <a:moveTo>
                  <a:pt x="22337" y="3722"/>
                </a:moveTo>
                <a:lnTo>
                  <a:pt x="22337" y="46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33" name="object 26233"/>
          <p:cNvSpPr/>
          <p:nvPr/>
        </p:nvSpPr>
        <p:spPr>
          <a:xfrm>
            <a:off x="9344683" y="3405596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0"/>
                </a:moveTo>
                <a:lnTo>
                  <a:pt x="0" y="930"/>
                </a:lnTo>
              </a:path>
              <a:path w="1904" h="1270">
                <a:moveTo>
                  <a:pt x="1861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234" name="object 26234"/>
          <p:cNvGrpSpPr/>
          <p:nvPr/>
        </p:nvGrpSpPr>
        <p:grpSpPr>
          <a:xfrm>
            <a:off x="9321415" y="3275292"/>
            <a:ext cx="147320" cy="131445"/>
            <a:chOff x="9321415" y="3275292"/>
            <a:chExt cx="147320" cy="131445"/>
          </a:xfrm>
        </p:grpSpPr>
        <p:sp>
          <p:nvSpPr>
            <p:cNvPr id="26235" name="object 26235"/>
            <p:cNvSpPr/>
            <p:nvPr/>
          </p:nvSpPr>
          <p:spPr>
            <a:xfrm>
              <a:off x="9346545" y="3276223"/>
              <a:ext cx="118745" cy="8890"/>
            </a:xfrm>
            <a:custGeom>
              <a:avLst/>
              <a:gdLst/>
              <a:ahLst/>
              <a:cxnLst/>
              <a:rect l="l" t="t" r="r" b="b"/>
              <a:pathLst>
                <a:path w="118745" h="8889">
                  <a:moveTo>
                    <a:pt x="0" y="6515"/>
                  </a:moveTo>
                  <a:lnTo>
                    <a:pt x="0" y="5584"/>
                  </a:lnTo>
                </a:path>
                <a:path w="118745" h="8889">
                  <a:moveTo>
                    <a:pt x="25130" y="0"/>
                  </a:moveTo>
                  <a:lnTo>
                    <a:pt x="18614" y="0"/>
                  </a:lnTo>
                </a:path>
                <a:path w="118745" h="8889">
                  <a:moveTo>
                    <a:pt x="18614" y="0"/>
                  </a:moveTo>
                  <a:lnTo>
                    <a:pt x="13961" y="0"/>
                  </a:lnTo>
                </a:path>
                <a:path w="118745" h="8889">
                  <a:moveTo>
                    <a:pt x="13961" y="0"/>
                  </a:moveTo>
                  <a:lnTo>
                    <a:pt x="13030" y="0"/>
                  </a:lnTo>
                </a:path>
                <a:path w="118745" h="8889">
                  <a:moveTo>
                    <a:pt x="13030" y="8376"/>
                  </a:moveTo>
                  <a:lnTo>
                    <a:pt x="17684" y="8376"/>
                  </a:lnTo>
                </a:path>
                <a:path w="118745" h="8889">
                  <a:moveTo>
                    <a:pt x="17684" y="8376"/>
                  </a:moveTo>
                  <a:lnTo>
                    <a:pt x="24199" y="8376"/>
                  </a:lnTo>
                </a:path>
                <a:path w="118745" h="8889">
                  <a:moveTo>
                    <a:pt x="24199" y="8376"/>
                  </a:moveTo>
                  <a:lnTo>
                    <a:pt x="25130" y="8376"/>
                  </a:lnTo>
                </a:path>
                <a:path w="118745" h="8889">
                  <a:moveTo>
                    <a:pt x="105174" y="0"/>
                  </a:moveTo>
                  <a:lnTo>
                    <a:pt x="25130" y="0"/>
                  </a:lnTo>
                </a:path>
                <a:path w="118745" h="8889">
                  <a:moveTo>
                    <a:pt x="25130" y="8376"/>
                  </a:moveTo>
                  <a:lnTo>
                    <a:pt x="105174" y="8376"/>
                  </a:lnTo>
                </a:path>
                <a:path w="118745" h="8889">
                  <a:moveTo>
                    <a:pt x="118204" y="0"/>
                  </a:moveTo>
                  <a:lnTo>
                    <a:pt x="113550" y="0"/>
                  </a:lnTo>
                </a:path>
                <a:path w="118745" h="8889">
                  <a:moveTo>
                    <a:pt x="113550" y="0"/>
                  </a:moveTo>
                  <a:lnTo>
                    <a:pt x="107966" y="0"/>
                  </a:lnTo>
                </a:path>
                <a:path w="118745" h="8889">
                  <a:moveTo>
                    <a:pt x="107966" y="0"/>
                  </a:moveTo>
                  <a:lnTo>
                    <a:pt x="105174" y="0"/>
                  </a:lnTo>
                </a:path>
                <a:path w="118745" h="8889">
                  <a:moveTo>
                    <a:pt x="105174" y="8376"/>
                  </a:moveTo>
                  <a:lnTo>
                    <a:pt x="111689" y="8376"/>
                  </a:lnTo>
                </a:path>
                <a:path w="118745" h="8889">
                  <a:moveTo>
                    <a:pt x="111689" y="8376"/>
                  </a:moveTo>
                  <a:lnTo>
                    <a:pt x="117273" y="8376"/>
                  </a:lnTo>
                </a:path>
                <a:path w="118745" h="8889">
                  <a:moveTo>
                    <a:pt x="117273" y="8376"/>
                  </a:moveTo>
                  <a:lnTo>
                    <a:pt x="118204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36" name="object 26236"/>
            <p:cNvSpPr/>
            <p:nvPr/>
          </p:nvSpPr>
          <p:spPr>
            <a:xfrm>
              <a:off x="9358643" y="3283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37" name="object 26237"/>
            <p:cNvSpPr/>
            <p:nvPr/>
          </p:nvSpPr>
          <p:spPr>
            <a:xfrm>
              <a:off x="9358645" y="3276223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930" y="8376"/>
                  </a:moveTo>
                  <a:lnTo>
                    <a:pt x="930" y="7445"/>
                  </a:lnTo>
                </a:path>
                <a:path w="1270" h="8889">
                  <a:moveTo>
                    <a:pt x="930" y="7445"/>
                  </a:moveTo>
                  <a:lnTo>
                    <a:pt x="0" y="3722"/>
                  </a:lnTo>
                </a:path>
                <a:path w="1270" h="8889">
                  <a:moveTo>
                    <a:pt x="0" y="3722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38" name="object 26238"/>
            <p:cNvSpPr/>
            <p:nvPr/>
          </p:nvSpPr>
          <p:spPr>
            <a:xfrm>
              <a:off x="9358643" y="3275295"/>
              <a:ext cx="107314" cy="1905"/>
            </a:xfrm>
            <a:custGeom>
              <a:avLst/>
              <a:gdLst/>
              <a:ahLst/>
              <a:cxnLst/>
              <a:rect l="l" t="t" r="r" b="b"/>
              <a:pathLst>
                <a:path w="107315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07315" h="1904">
                  <a:moveTo>
                    <a:pt x="107035" y="927"/>
                  </a:moveTo>
                  <a:lnTo>
                    <a:pt x="106756" y="279"/>
                  </a:lnTo>
                  <a:lnTo>
                    <a:pt x="106095" y="0"/>
                  </a:lnTo>
                  <a:lnTo>
                    <a:pt x="105448" y="279"/>
                  </a:lnTo>
                  <a:lnTo>
                    <a:pt x="105168" y="927"/>
                  </a:lnTo>
                  <a:lnTo>
                    <a:pt x="105448" y="1587"/>
                  </a:lnTo>
                  <a:lnTo>
                    <a:pt x="106095" y="1866"/>
                  </a:lnTo>
                  <a:lnTo>
                    <a:pt x="106756" y="1587"/>
                  </a:lnTo>
                  <a:lnTo>
                    <a:pt x="10703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39" name="object 26239"/>
            <p:cNvSpPr/>
            <p:nvPr/>
          </p:nvSpPr>
          <p:spPr>
            <a:xfrm>
              <a:off x="9464750" y="3276223"/>
              <a:ext cx="1270" cy="8890"/>
            </a:xfrm>
            <a:custGeom>
              <a:avLst/>
              <a:gdLst/>
              <a:ahLst/>
              <a:cxnLst/>
              <a:rect l="l" t="t" r="r" b="b"/>
              <a:pathLst>
                <a:path w="1270" h="8889">
                  <a:moveTo>
                    <a:pt x="0" y="0"/>
                  </a:moveTo>
                  <a:lnTo>
                    <a:pt x="930" y="3722"/>
                  </a:lnTo>
                </a:path>
                <a:path w="1270" h="8889">
                  <a:moveTo>
                    <a:pt x="930" y="3722"/>
                  </a:moveTo>
                  <a:lnTo>
                    <a:pt x="0" y="7445"/>
                  </a:lnTo>
                </a:path>
                <a:path w="1270" h="8889">
                  <a:moveTo>
                    <a:pt x="0" y="7445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40" name="object 26240"/>
            <p:cNvSpPr/>
            <p:nvPr/>
          </p:nvSpPr>
          <p:spPr>
            <a:xfrm>
              <a:off x="9463812" y="3283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41" name="object 26241"/>
            <p:cNvSpPr/>
            <p:nvPr/>
          </p:nvSpPr>
          <p:spPr>
            <a:xfrm>
              <a:off x="9359576" y="3282738"/>
              <a:ext cx="108585" cy="123189"/>
            </a:xfrm>
            <a:custGeom>
              <a:avLst/>
              <a:gdLst/>
              <a:ahLst/>
              <a:cxnLst/>
              <a:rect l="l" t="t" r="r" b="b"/>
              <a:pathLst>
                <a:path w="108584" h="123189">
                  <a:moveTo>
                    <a:pt x="107966" y="122858"/>
                  </a:moveTo>
                  <a:lnTo>
                    <a:pt x="107966" y="0"/>
                  </a:lnTo>
                </a:path>
                <a:path w="108584" h="123189">
                  <a:moveTo>
                    <a:pt x="0" y="930"/>
                  </a:moveTo>
                  <a:lnTo>
                    <a:pt x="0" y="120996"/>
                  </a:lnTo>
                </a:path>
                <a:path w="108584" h="123189">
                  <a:moveTo>
                    <a:pt x="106104" y="0"/>
                  </a:moveTo>
                  <a:lnTo>
                    <a:pt x="10703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42" name="object 26242"/>
            <p:cNvSpPr/>
            <p:nvPr/>
          </p:nvSpPr>
          <p:spPr>
            <a:xfrm>
              <a:off x="9465679" y="32818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43" name="object 26243"/>
            <p:cNvSpPr/>
            <p:nvPr/>
          </p:nvSpPr>
          <p:spPr>
            <a:xfrm>
              <a:off x="9466611" y="328273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44" name="object 26244"/>
            <p:cNvSpPr/>
            <p:nvPr/>
          </p:nvSpPr>
          <p:spPr>
            <a:xfrm>
              <a:off x="9466606" y="3281810"/>
              <a:ext cx="1905" cy="125095"/>
            </a:xfrm>
            <a:custGeom>
              <a:avLst/>
              <a:gdLst/>
              <a:ahLst/>
              <a:cxnLst/>
              <a:rect l="l" t="t" r="r" b="b"/>
              <a:pathLst>
                <a:path w="1904" h="125095">
                  <a:moveTo>
                    <a:pt x="1866" y="123786"/>
                  </a:moveTo>
                  <a:lnTo>
                    <a:pt x="1587" y="123139"/>
                  </a:lnTo>
                  <a:lnTo>
                    <a:pt x="927" y="122859"/>
                  </a:lnTo>
                  <a:lnTo>
                    <a:pt x="266" y="123139"/>
                  </a:lnTo>
                  <a:lnTo>
                    <a:pt x="0" y="123786"/>
                  </a:lnTo>
                  <a:lnTo>
                    <a:pt x="266" y="124447"/>
                  </a:lnTo>
                  <a:lnTo>
                    <a:pt x="927" y="124726"/>
                  </a:lnTo>
                  <a:lnTo>
                    <a:pt x="1587" y="124447"/>
                  </a:lnTo>
                  <a:lnTo>
                    <a:pt x="1866" y="123786"/>
                  </a:lnTo>
                  <a:close/>
                </a:path>
                <a:path w="1904" h="12509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45" name="object 26245"/>
            <p:cNvSpPr/>
            <p:nvPr/>
          </p:nvSpPr>
          <p:spPr>
            <a:xfrm>
              <a:off x="9466611" y="340559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46" name="object 26246"/>
            <p:cNvSpPr/>
            <p:nvPr/>
          </p:nvSpPr>
          <p:spPr>
            <a:xfrm>
              <a:off x="9465679" y="34046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47" name="object 26247"/>
            <p:cNvSpPr/>
            <p:nvPr/>
          </p:nvSpPr>
          <p:spPr>
            <a:xfrm>
              <a:off x="9322346" y="3278084"/>
              <a:ext cx="144780" cy="127635"/>
            </a:xfrm>
            <a:custGeom>
              <a:avLst/>
              <a:gdLst/>
              <a:ahLst/>
              <a:cxnLst/>
              <a:rect l="l" t="t" r="r" b="b"/>
              <a:pathLst>
                <a:path w="144779" h="127635">
                  <a:moveTo>
                    <a:pt x="144265" y="127512"/>
                  </a:moveTo>
                  <a:lnTo>
                    <a:pt x="143334" y="127512"/>
                  </a:lnTo>
                </a:path>
                <a:path w="144779" h="127635">
                  <a:moveTo>
                    <a:pt x="1861" y="3722"/>
                  </a:moveTo>
                  <a:lnTo>
                    <a:pt x="36299" y="3722"/>
                  </a:lnTo>
                </a:path>
                <a:path w="144779" h="127635">
                  <a:moveTo>
                    <a:pt x="38160" y="3722"/>
                  </a:moveTo>
                  <a:lnTo>
                    <a:pt x="39091" y="3722"/>
                  </a:lnTo>
                </a:path>
                <a:path w="144779" h="127635">
                  <a:moveTo>
                    <a:pt x="39091" y="0"/>
                  </a:moveTo>
                  <a:lnTo>
                    <a:pt x="38160" y="0"/>
                  </a:lnTo>
                </a:path>
                <a:path w="144779" h="127635">
                  <a:moveTo>
                    <a:pt x="36299" y="0"/>
                  </a:moveTo>
                  <a:lnTo>
                    <a:pt x="1861" y="0"/>
                  </a:lnTo>
                </a:path>
                <a:path w="144779" h="127635">
                  <a:moveTo>
                    <a:pt x="39091" y="3722"/>
                  </a:moveTo>
                  <a:lnTo>
                    <a:pt x="40952" y="3722"/>
                  </a:lnTo>
                </a:path>
                <a:path w="144779" h="127635">
                  <a:moveTo>
                    <a:pt x="40022" y="0"/>
                  </a:moveTo>
                  <a:lnTo>
                    <a:pt x="39091" y="0"/>
                  </a:lnTo>
                </a:path>
                <a:path w="144779" h="127635">
                  <a:moveTo>
                    <a:pt x="0" y="1861"/>
                  </a:moveTo>
                  <a:lnTo>
                    <a:pt x="930" y="1861"/>
                  </a:lnTo>
                </a:path>
                <a:path w="144779" h="127635">
                  <a:moveTo>
                    <a:pt x="930" y="1861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48" name="object 26248"/>
            <p:cNvSpPr/>
            <p:nvPr/>
          </p:nvSpPr>
          <p:spPr>
            <a:xfrm>
              <a:off x="9322334" y="32780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49" name="object 26249"/>
            <p:cNvSpPr/>
            <p:nvPr/>
          </p:nvSpPr>
          <p:spPr>
            <a:xfrm>
              <a:off x="9323277" y="327808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50" name="object 26250"/>
            <p:cNvSpPr/>
            <p:nvPr/>
          </p:nvSpPr>
          <p:spPr>
            <a:xfrm>
              <a:off x="9323273" y="3277162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4" h="5714">
                  <a:moveTo>
                    <a:pt x="1854" y="4648"/>
                  </a:moveTo>
                  <a:lnTo>
                    <a:pt x="1587" y="3987"/>
                  </a:lnTo>
                  <a:lnTo>
                    <a:pt x="927" y="3721"/>
                  </a:lnTo>
                  <a:lnTo>
                    <a:pt x="266" y="3987"/>
                  </a:lnTo>
                  <a:lnTo>
                    <a:pt x="0" y="4648"/>
                  </a:lnTo>
                  <a:lnTo>
                    <a:pt x="266" y="5308"/>
                  </a:lnTo>
                  <a:lnTo>
                    <a:pt x="927" y="5588"/>
                  </a:lnTo>
                  <a:lnTo>
                    <a:pt x="1587" y="5308"/>
                  </a:lnTo>
                  <a:lnTo>
                    <a:pt x="1854" y="4648"/>
                  </a:lnTo>
                  <a:close/>
                </a:path>
                <a:path w="1904" h="571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51" name="object 26251"/>
            <p:cNvSpPr/>
            <p:nvPr/>
          </p:nvSpPr>
          <p:spPr>
            <a:xfrm>
              <a:off x="9323277" y="32818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52" name="object 26252"/>
            <p:cNvSpPr/>
            <p:nvPr/>
          </p:nvSpPr>
          <p:spPr>
            <a:xfrm>
              <a:off x="9322345" y="32808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53" name="object 26253"/>
            <p:cNvSpPr/>
            <p:nvPr/>
          </p:nvSpPr>
          <p:spPr>
            <a:xfrm>
              <a:off x="9323277" y="328087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54" name="object 26254"/>
            <p:cNvSpPr/>
            <p:nvPr/>
          </p:nvSpPr>
          <p:spPr>
            <a:xfrm>
              <a:off x="9322345" y="327994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55" name="object 26255"/>
            <p:cNvSpPr/>
            <p:nvPr/>
          </p:nvSpPr>
          <p:spPr>
            <a:xfrm>
              <a:off x="9322346" y="327994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256" name="object 26256"/>
          <p:cNvGrpSpPr/>
          <p:nvPr/>
        </p:nvGrpSpPr>
        <p:grpSpPr>
          <a:xfrm>
            <a:off x="9322345" y="3545208"/>
            <a:ext cx="137795" cy="147320"/>
            <a:chOff x="9322345" y="3545208"/>
            <a:chExt cx="137795" cy="147320"/>
          </a:xfrm>
        </p:grpSpPr>
        <p:sp>
          <p:nvSpPr>
            <p:cNvPr id="26257" name="object 26257"/>
            <p:cNvSpPr/>
            <p:nvPr/>
          </p:nvSpPr>
          <p:spPr>
            <a:xfrm>
              <a:off x="9450788" y="3546139"/>
              <a:ext cx="8890" cy="142875"/>
            </a:xfrm>
            <a:custGeom>
              <a:avLst/>
              <a:gdLst/>
              <a:ahLst/>
              <a:cxnLst/>
              <a:rect l="l" t="t" r="r" b="b"/>
              <a:pathLst>
                <a:path w="8890" h="142875">
                  <a:moveTo>
                    <a:pt x="4653" y="0"/>
                  </a:moveTo>
                  <a:lnTo>
                    <a:pt x="2792" y="930"/>
                  </a:lnTo>
                </a:path>
                <a:path w="8890" h="142875">
                  <a:moveTo>
                    <a:pt x="2792" y="930"/>
                  </a:moveTo>
                  <a:lnTo>
                    <a:pt x="1861" y="2792"/>
                  </a:lnTo>
                </a:path>
                <a:path w="8890" h="142875">
                  <a:moveTo>
                    <a:pt x="6515" y="1861"/>
                  </a:moveTo>
                  <a:lnTo>
                    <a:pt x="5584" y="930"/>
                  </a:lnTo>
                </a:path>
                <a:path w="8890" h="142875">
                  <a:moveTo>
                    <a:pt x="5584" y="930"/>
                  </a:moveTo>
                  <a:lnTo>
                    <a:pt x="4653" y="0"/>
                  </a:lnTo>
                </a:path>
                <a:path w="8890" h="142875">
                  <a:moveTo>
                    <a:pt x="8376" y="49329"/>
                  </a:moveTo>
                  <a:lnTo>
                    <a:pt x="8376" y="42814"/>
                  </a:lnTo>
                </a:path>
                <a:path w="8890" h="142875">
                  <a:moveTo>
                    <a:pt x="8376" y="42814"/>
                  </a:moveTo>
                  <a:lnTo>
                    <a:pt x="8376" y="38160"/>
                  </a:lnTo>
                </a:path>
                <a:path w="8890" h="142875">
                  <a:moveTo>
                    <a:pt x="8376" y="38160"/>
                  </a:moveTo>
                  <a:lnTo>
                    <a:pt x="8376" y="37229"/>
                  </a:lnTo>
                </a:path>
                <a:path w="8890" h="142875">
                  <a:moveTo>
                    <a:pt x="0" y="37229"/>
                  </a:moveTo>
                  <a:lnTo>
                    <a:pt x="0" y="41883"/>
                  </a:lnTo>
                </a:path>
                <a:path w="8890" h="142875">
                  <a:moveTo>
                    <a:pt x="0" y="41883"/>
                  </a:moveTo>
                  <a:lnTo>
                    <a:pt x="0" y="48398"/>
                  </a:lnTo>
                </a:path>
                <a:path w="8890" h="142875">
                  <a:moveTo>
                    <a:pt x="0" y="48398"/>
                  </a:moveTo>
                  <a:lnTo>
                    <a:pt x="0" y="49329"/>
                  </a:lnTo>
                </a:path>
                <a:path w="8890" h="142875">
                  <a:moveTo>
                    <a:pt x="8376" y="129373"/>
                  </a:moveTo>
                  <a:lnTo>
                    <a:pt x="8376" y="49329"/>
                  </a:lnTo>
                </a:path>
                <a:path w="8890" h="142875">
                  <a:moveTo>
                    <a:pt x="0" y="49329"/>
                  </a:moveTo>
                  <a:lnTo>
                    <a:pt x="0" y="129373"/>
                  </a:lnTo>
                </a:path>
                <a:path w="8890" h="142875">
                  <a:moveTo>
                    <a:pt x="8376" y="142404"/>
                  </a:moveTo>
                  <a:lnTo>
                    <a:pt x="8376" y="137750"/>
                  </a:lnTo>
                </a:path>
                <a:path w="8890" h="142875">
                  <a:moveTo>
                    <a:pt x="8376" y="137750"/>
                  </a:moveTo>
                  <a:lnTo>
                    <a:pt x="8376" y="132165"/>
                  </a:lnTo>
                </a:path>
                <a:path w="8890" h="142875">
                  <a:moveTo>
                    <a:pt x="8376" y="132165"/>
                  </a:moveTo>
                  <a:lnTo>
                    <a:pt x="8376" y="129373"/>
                  </a:lnTo>
                </a:path>
                <a:path w="8890" h="142875">
                  <a:moveTo>
                    <a:pt x="0" y="129373"/>
                  </a:moveTo>
                  <a:lnTo>
                    <a:pt x="0" y="135888"/>
                  </a:lnTo>
                </a:path>
                <a:path w="8890" h="142875">
                  <a:moveTo>
                    <a:pt x="0" y="135888"/>
                  </a:moveTo>
                  <a:lnTo>
                    <a:pt x="0" y="141473"/>
                  </a:lnTo>
                </a:path>
                <a:path w="8890" h="142875">
                  <a:moveTo>
                    <a:pt x="0" y="141473"/>
                  </a:moveTo>
                  <a:lnTo>
                    <a:pt x="0" y="14240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58" name="object 26258"/>
            <p:cNvSpPr/>
            <p:nvPr/>
          </p:nvSpPr>
          <p:spPr>
            <a:xfrm>
              <a:off x="9449854" y="3582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59" name="object 26259"/>
            <p:cNvSpPr/>
            <p:nvPr/>
          </p:nvSpPr>
          <p:spPr>
            <a:xfrm>
              <a:off x="9450788" y="3582438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0" y="930"/>
                  </a:moveTo>
                  <a:lnTo>
                    <a:pt x="4653" y="0"/>
                  </a:lnTo>
                </a:path>
                <a:path w="8890" h="1270">
                  <a:moveTo>
                    <a:pt x="4653" y="0"/>
                  </a:moveTo>
                  <a:lnTo>
                    <a:pt x="8376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60" name="object 26260"/>
            <p:cNvSpPr/>
            <p:nvPr/>
          </p:nvSpPr>
          <p:spPr>
            <a:xfrm>
              <a:off x="9458223" y="3582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61" name="object 26261"/>
            <p:cNvSpPr/>
            <p:nvPr/>
          </p:nvSpPr>
          <p:spPr>
            <a:xfrm>
              <a:off x="9459165" y="36876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62" name="object 26262"/>
            <p:cNvSpPr/>
            <p:nvPr/>
          </p:nvSpPr>
          <p:spPr>
            <a:xfrm>
              <a:off x="9458223" y="3687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63" name="object 26263"/>
            <p:cNvSpPr/>
            <p:nvPr/>
          </p:nvSpPr>
          <p:spPr>
            <a:xfrm>
              <a:off x="9450788" y="3688543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8376" y="0"/>
                  </a:moveTo>
                  <a:lnTo>
                    <a:pt x="4653" y="930"/>
                  </a:lnTo>
                </a:path>
                <a:path w="8890" h="1270">
                  <a:moveTo>
                    <a:pt x="4653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64" name="object 26264"/>
            <p:cNvSpPr/>
            <p:nvPr/>
          </p:nvSpPr>
          <p:spPr>
            <a:xfrm>
              <a:off x="9449854" y="3687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65" name="object 26265"/>
            <p:cNvSpPr/>
            <p:nvPr/>
          </p:nvSpPr>
          <p:spPr>
            <a:xfrm>
              <a:off x="9450788" y="3548001"/>
              <a:ext cx="6985" cy="140970"/>
            </a:xfrm>
            <a:custGeom>
              <a:avLst/>
              <a:gdLst/>
              <a:ahLst/>
              <a:cxnLst/>
              <a:rect l="l" t="t" r="r" b="b"/>
              <a:pathLst>
                <a:path w="6984" h="140970">
                  <a:moveTo>
                    <a:pt x="0" y="140542"/>
                  </a:moveTo>
                  <a:lnTo>
                    <a:pt x="0" y="139611"/>
                  </a:lnTo>
                </a:path>
                <a:path w="6984" h="140970">
                  <a:moveTo>
                    <a:pt x="1861" y="0"/>
                  </a:moveTo>
                  <a:lnTo>
                    <a:pt x="1861" y="34437"/>
                  </a:lnTo>
                </a:path>
                <a:path w="6984" h="140970">
                  <a:moveTo>
                    <a:pt x="1861" y="36299"/>
                  </a:moveTo>
                  <a:lnTo>
                    <a:pt x="1861" y="37229"/>
                  </a:lnTo>
                </a:path>
                <a:path w="6984" h="140970">
                  <a:moveTo>
                    <a:pt x="6515" y="37229"/>
                  </a:moveTo>
                  <a:lnTo>
                    <a:pt x="6515" y="36299"/>
                  </a:lnTo>
                </a:path>
                <a:path w="6984" h="140970">
                  <a:moveTo>
                    <a:pt x="6515" y="34437"/>
                  </a:moveTo>
                  <a:lnTo>
                    <a:pt x="6515" y="0"/>
                  </a:lnTo>
                </a:path>
                <a:path w="6984" h="140970">
                  <a:moveTo>
                    <a:pt x="1861" y="37229"/>
                  </a:moveTo>
                  <a:lnTo>
                    <a:pt x="1861" y="39091"/>
                  </a:lnTo>
                </a:path>
                <a:path w="6984" h="140970">
                  <a:moveTo>
                    <a:pt x="6515" y="38160"/>
                  </a:moveTo>
                  <a:lnTo>
                    <a:pt x="6515" y="372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66" name="object 26266"/>
            <p:cNvSpPr/>
            <p:nvPr/>
          </p:nvSpPr>
          <p:spPr>
            <a:xfrm>
              <a:off x="9454511" y="3545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67" name="object 26267"/>
            <p:cNvSpPr/>
            <p:nvPr/>
          </p:nvSpPr>
          <p:spPr>
            <a:xfrm>
              <a:off x="9455442" y="354613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68" name="object 26268"/>
            <p:cNvSpPr/>
            <p:nvPr/>
          </p:nvSpPr>
          <p:spPr>
            <a:xfrm>
              <a:off x="9455442" y="3546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69" name="object 26269"/>
            <p:cNvSpPr/>
            <p:nvPr/>
          </p:nvSpPr>
          <p:spPr>
            <a:xfrm>
              <a:off x="9456373" y="354707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70" name="object 26270"/>
            <p:cNvSpPr/>
            <p:nvPr/>
          </p:nvSpPr>
          <p:spPr>
            <a:xfrm>
              <a:off x="9456373" y="35470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71" name="object 26271"/>
            <p:cNvSpPr/>
            <p:nvPr/>
          </p:nvSpPr>
          <p:spPr>
            <a:xfrm>
              <a:off x="9452650" y="354707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72" name="object 26272"/>
            <p:cNvSpPr/>
            <p:nvPr/>
          </p:nvSpPr>
          <p:spPr>
            <a:xfrm>
              <a:off x="9452650" y="35461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73" name="object 26273"/>
            <p:cNvSpPr/>
            <p:nvPr/>
          </p:nvSpPr>
          <p:spPr>
            <a:xfrm>
              <a:off x="9329792" y="3546139"/>
              <a:ext cx="125730" cy="37465"/>
            </a:xfrm>
            <a:custGeom>
              <a:avLst/>
              <a:gdLst/>
              <a:ahLst/>
              <a:cxnLst/>
              <a:rect l="l" t="t" r="r" b="b"/>
              <a:pathLst>
                <a:path w="125729" h="37464">
                  <a:moveTo>
                    <a:pt x="123789" y="930"/>
                  </a:moveTo>
                  <a:lnTo>
                    <a:pt x="124719" y="930"/>
                  </a:lnTo>
                </a:path>
                <a:path w="125729" h="37464">
                  <a:moveTo>
                    <a:pt x="124719" y="930"/>
                  </a:moveTo>
                  <a:lnTo>
                    <a:pt x="124719" y="0"/>
                  </a:lnTo>
                </a:path>
                <a:path w="125729" h="37464">
                  <a:moveTo>
                    <a:pt x="124719" y="0"/>
                  </a:moveTo>
                  <a:lnTo>
                    <a:pt x="125650" y="0"/>
                  </a:lnTo>
                </a:path>
                <a:path w="125729" h="37464">
                  <a:moveTo>
                    <a:pt x="122858" y="4653"/>
                  </a:moveTo>
                  <a:lnTo>
                    <a:pt x="67944" y="2792"/>
                  </a:lnTo>
                </a:path>
                <a:path w="125729" h="37464">
                  <a:moveTo>
                    <a:pt x="67944" y="2792"/>
                  </a:moveTo>
                  <a:lnTo>
                    <a:pt x="13961" y="3722"/>
                  </a:lnTo>
                </a:path>
                <a:path w="125729" h="37464">
                  <a:moveTo>
                    <a:pt x="13961" y="3722"/>
                  </a:moveTo>
                  <a:lnTo>
                    <a:pt x="0" y="4653"/>
                  </a:lnTo>
                </a:path>
                <a:path w="125729" h="37464">
                  <a:moveTo>
                    <a:pt x="41883" y="37229"/>
                  </a:moveTo>
                  <a:lnTo>
                    <a:pt x="55844" y="37229"/>
                  </a:lnTo>
                </a:path>
                <a:path w="125729" h="37464">
                  <a:moveTo>
                    <a:pt x="55844" y="37229"/>
                  </a:moveTo>
                  <a:lnTo>
                    <a:pt x="77251" y="37229"/>
                  </a:lnTo>
                </a:path>
                <a:path w="125729" h="37464">
                  <a:moveTo>
                    <a:pt x="0" y="4653"/>
                  </a:moveTo>
                  <a:lnTo>
                    <a:pt x="0" y="12099"/>
                  </a:lnTo>
                </a:path>
                <a:path w="125729" h="37464">
                  <a:moveTo>
                    <a:pt x="122858" y="12099"/>
                  </a:moveTo>
                  <a:lnTo>
                    <a:pt x="122858" y="4653"/>
                  </a:lnTo>
                </a:path>
                <a:path w="125729" h="37464">
                  <a:moveTo>
                    <a:pt x="0" y="12099"/>
                  </a:moveTo>
                  <a:lnTo>
                    <a:pt x="0" y="10238"/>
                  </a:lnTo>
                </a:path>
                <a:path w="125729" h="37464">
                  <a:moveTo>
                    <a:pt x="0" y="10238"/>
                  </a:moveTo>
                  <a:lnTo>
                    <a:pt x="0" y="7445"/>
                  </a:lnTo>
                </a:path>
                <a:path w="125729" h="37464">
                  <a:moveTo>
                    <a:pt x="0" y="7445"/>
                  </a:moveTo>
                  <a:lnTo>
                    <a:pt x="0" y="4653"/>
                  </a:lnTo>
                </a:path>
                <a:path w="125729" h="37464">
                  <a:moveTo>
                    <a:pt x="122858" y="4653"/>
                  </a:moveTo>
                  <a:lnTo>
                    <a:pt x="122858" y="7445"/>
                  </a:lnTo>
                </a:path>
                <a:path w="125729" h="37464">
                  <a:moveTo>
                    <a:pt x="122858" y="7445"/>
                  </a:moveTo>
                  <a:lnTo>
                    <a:pt x="122858" y="10238"/>
                  </a:lnTo>
                </a:path>
                <a:path w="125729" h="37464">
                  <a:moveTo>
                    <a:pt x="122858" y="10238"/>
                  </a:moveTo>
                  <a:lnTo>
                    <a:pt x="122858" y="120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74" name="object 26274"/>
            <p:cNvSpPr/>
            <p:nvPr/>
          </p:nvSpPr>
          <p:spPr>
            <a:xfrm>
              <a:off x="9328861" y="35498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75" name="object 26275"/>
            <p:cNvSpPr/>
            <p:nvPr/>
          </p:nvSpPr>
          <p:spPr>
            <a:xfrm>
              <a:off x="9329792" y="355079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76" name="object 26276"/>
            <p:cNvSpPr/>
            <p:nvPr/>
          </p:nvSpPr>
          <p:spPr>
            <a:xfrm>
              <a:off x="9329791" y="35507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77" name="object 26277"/>
            <p:cNvSpPr/>
            <p:nvPr/>
          </p:nvSpPr>
          <p:spPr>
            <a:xfrm>
              <a:off x="9330722" y="355172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78" name="object 26278"/>
            <p:cNvSpPr/>
            <p:nvPr/>
          </p:nvSpPr>
          <p:spPr>
            <a:xfrm>
              <a:off x="9330722" y="35507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79" name="object 26279"/>
            <p:cNvSpPr/>
            <p:nvPr/>
          </p:nvSpPr>
          <p:spPr>
            <a:xfrm>
              <a:off x="9331653" y="3551724"/>
              <a:ext cx="120650" cy="0"/>
            </a:xfrm>
            <a:custGeom>
              <a:avLst/>
              <a:gdLst/>
              <a:ahLst/>
              <a:cxnLst/>
              <a:rect l="l" t="t" r="r" b="b"/>
              <a:pathLst>
                <a:path w="120650">
                  <a:moveTo>
                    <a:pt x="0" y="0"/>
                  </a:moveTo>
                  <a:lnTo>
                    <a:pt x="11168" y="0"/>
                  </a:lnTo>
                </a:path>
                <a:path w="120650">
                  <a:moveTo>
                    <a:pt x="11168" y="0"/>
                  </a:moveTo>
                  <a:lnTo>
                    <a:pt x="22337" y="0"/>
                  </a:lnTo>
                </a:path>
                <a:path w="120650">
                  <a:moveTo>
                    <a:pt x="96797" y="0"/>
                  </a:moveTo>
                  <a:lnTo>
                    <a:pt x="107966" y="0"/>
                  </a:lnTo>
                </a:path>
                <a:path w="120650">
                  <a:moveTo>
                    <a:pt x="107966" y="0"/>
                  </a:moveTo>
                  <a:lnTo>
                    <a:pt x="12006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80" name="object 26280"/>
            <p:cNvSpPr/>
            <p:nvPr/>
          </p:nvSpPr>
          <p:spPr>
            <a:xfrm>
              <a:off x="9450781" y="35507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81" name="object 26281"/>
            <p:cNvSpPr/>
            <p:nvPr/>
          </p:nvSpPr>
          <p:spPr>
            <a:xfrm>
              <a:off x="9451719" y="355079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82" name="object 26282"/>
            <p:cNvSpPr/>
            <p:nvPr/>
          </p:nvSpPr>
          <p:spPr>
            <a:xfrm>
              <a:off x="9451708" y="35498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83" name="object 26283"/>
            <p:cNvSpPr/>
            <p:nvPr/>
          </p:nvSpPr>
          <p:spPr>
            <a:xfrm>
              <a:off x="9353991" y="3551724"/>
              <a:ext cx="74930" cy="1270"/>
            </a:xfrm>
            <a:custGeom>
              <a:avLst/>
              <a:gdLst/>
              <a:ahLst/>
              <a:cxnLst/>
              <a:rect l="l" t="t" r="r" b="b"/>
              <a:pathLst>
                <a:path w="74929" h="1270">
                  <a:moveTo>
                    <a:pt x="0" y="0"/>
                  </a:moveTo>
                  <a:lnTo>
                    <a:pt x="14891" y="930"/>
                  </a:lnTo>
                </a:path>
                <a:path w="74929" h="1270">
                  <a:moveTo>
                    <a:pt x="14891" y="930"/>
                  </a:moveTo>
                  <a:lnTo>
                    <a:pt x="29783" y="930"/>
                  </a:lnTo>
                </a:path>
                <a:path w="74929" h="1270">
                  <a:moveTo>
                    <a:pt x="29783" y="930"/>
                  </a:moveTo>
                  <a:lnTo>
                    <a:pt x="44675" y="930"/>
                  </a:lnTo>
                </a:path>
                <a:path w="74929" h="1270">
                  <a:moveTo>
                    <a:pt x="44675" y="930"/>
                  </a:moveTo>
                  <a:lnTo>
                    <a:pt x="59567" y="930"/>
                  </a:lnTo>
                </a:path>
                <a:path w="74929" h="1270">
                  <a:moveTo>
                    <a:pt x="59567" y="930"/>
                  </a:moveTo>
                  <a:lnTo>
                    <a:pt x="7445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84" name="object 26284"/>
            <p:cNvSpPr/>
            <p:nvPr/>
          </p:nvSpPr>
          <p:spPr>
            <a:xfrm>
              <a:off x="9451719" y="35563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85" name="object 26285"/>
            <p:cNvSpPr/>
            <p:nvPr/>
          </p:nvSpPr>
          <p:spPr>
            <a:xfrm>
              <a:off x="9451719" y="355730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86" name="object 26286"/>
            <p:cNvSpPr/>
            <p:nvPr/>
          </p:nvSpPr>
          <p:spPr>
            <a:xfrm>
              <a:off x="9450781" y="35563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87" name="object 26287"/>
            <p:cNvSpPr/>
            <p:nvPr/>
          </p:nvSpPr>
          <p:spPr>
            <a:xfrm>
              <a:off x="9330722" y="3554516"/>
              <a:ext cx="121285" cy="3175"/>
            </a:xfrm>
            <a:custGeom>
              <a:avLst/>
              <a:gdLst/>
              <a:ahLst/>
              <a:cxnLst/>
              <a:rect l="l" t="t" r="r" b="b"/>
              <a:pathLst>
                <a:path w="121284" h="3175">
                  <a:moveTo>
                    <a:pt x="120996" y="2792"/>
                  </a:moveTo>
                  <a:lnTo>
                    <a:pt x="103312" y="930"/>
                  </a:lnTo>
                </a:path>
                <a:path w="121284" h="3175">
                  <a:moveTo>
                    <a:pt x="103312" y="930"/>
                  </a:moveTo>
                  <a:lnTo>
                    <a:pt x="86559" y="930"/>
                  </a:lnTo>
                </a:path>
                <a:path w="121284" h="3175">
                  <a:moveTo>
                    <a:pt x="86559" y="930"/>
                  </a:moveTo>
                  <a:lnTo>
                    <a:pt x="68875" y="0"/>
                  </a:lnTo>
                </a:path>
                <a:path w="121284" h="3175">
                  <a:moveTo>
                    <a:pt x="68875" y="0"/>
                  </a:moveTo>
                  <a:lnTo>
                    <a:pt x="52121" y="0"/>
                  </a:lnTo>
                </a:path>
                <a:path w="121284" h="3175">
                  <a:moveTo>
                    <a:pt x="52121" y="0"/>
                  </a:moveTo>
                  <a:lnTo>
                    <a:pt x="35368" y="930"/>
                  </a:lnTo>
                </a:path>
                <a:path w="121284" h="3175">
                  <a:moveTo>
                    <a:pt x="35368" y="930"/>
                  </a:moveTo>
                  <a:lnTo>
                    <a:pt x="17684" y="930"/>
                  </a:lnTo>
                </a:path>
                <a:path w="121284" h="3175">
                  <a:moveTo>
                    <a:pt x="17684" y="930"/>
                  </a:moveTo>
                  <a:lnTo>
                    <a:pt x="930" y="2792"/>
                  </a:lnTo>
                </a:path>
                <a:path w="121284" h="3175">
                  <a:moveTo>
                    <a:pt x="930" y="2792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88" name="object 26288"/>
            <p:cNvSpPr/>
            <p:nvPr/>
          </p:nvSpPr>
          <p:spPr>
            <a:xfrm>
              <a:off x="9329788" y="35563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89" name="object 26289"/>
            <p:cNvSpPr/>
            <p:nvPr/>
          </p:nvSpPr>
          <p:spPr>
            <a:xfrm>
              <a:off x="9329792" y="355730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0"/>
                  </a:lnTo>
                </a:path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90" name="object 26290"/>
            <p:cNvSpPr/>
            <p:nvPr/>
          </p:nvSpPr>
          <p:spPr>
            <a:xfrm>
              <a:off x="9328860" y="35573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91" name="object 26291"/>
            <p:cNvSpPr/>
            <p:nvPr/>
          </p:nvSpPr>
          <p:spPr>
            <a:xfrm>
              <a:off x="9329792" y="3558239"/>
              <a:ext cx="123189" cy="24765"/>
            </a:xfrm>
            <a:custGeom>
              <a:avLst/>
              <a:gdLst/>
              <a:ahLst/>
              <a:cxnLst/>
              <a:rect l="l" t="t" r="r" b="b"/>
              <a:pathLst>
                <a:path w="123190" h="24764">
                  <a:moveTo>
                    <a:pt x="0" y="0"/>
                  </a:moveTo>
                  <a:lnTo>
                    <a:pt x="0" y="4653"/>
                  </a:lnTo>
                </a:path>
                <a:path w="123190" h="24764">
                  <a:moveTo>
                    <a:pt x="0" y="4653"/>
                  </a:moveTo>
                  <a:lnTo>
                    <a:pt x="0" y="10238"/>
                  </a:lnTo>
                </a:path>
                <a:path w="123190" h="24764">
                  <a:moveTo>
                    <a:pt x="0" y="10238"/>
                  </a:moveTo>
                  <a:lnTo>
                    <a:pt x="0" y="13961"/>
                  </a:lnTo>
                </a:path>
                <a:path w="123190" h="24764">
                  <a:moveTo>
                    <a:pt x="0" y="13961"/>
                  </a:moveTo>
                  <a:lnTo>
                    <a:pt x="0" y="17684"/>
                  </a:lnTo>
                </a:path>
                <a:path w="123190" h="24764">
                  <a:moveTo>
                    <a:pt x="0" y="17684"/>
                  </a:moveTo>
                  <a:lnTo>
                    <a:pt x="0" y="20476"/>
                  </a:lnTo>
                </a:path>
                <a:path w="123190" h="24764">
                  <a:moveTo>
                    <a:pt x="0" y="20476"/>
                  </a:moveTo>
                  <a:lnTo>
                    <a:pt x="0" y="23268"/>
                  </a:lnTo>
                </a:path>
                <a:path w="123190" h="24764">
                  <a:moveTo>
                    <a:pt x="0" y="23268"/>
                  </a:moveTo>
                  <a:lnTo>
                    <a:pt x="0" y="24199"/>
                  </a:lnTo>
                </a:path>
                <a:path w="123190" h="24764">
                  <a:moveTo>
                    <a:pt x="122858" y="24199"/>
                  </a:moveTo>
                  <a:lnTo>
                    <a:pt x="122858" y="23268"/>
                  </a:lnTo>
                </a:path>
                <a:path w="123190" h="24764">
                  <a:moveTo>
                    <a:pt x="122858" y="23268"/>
                  </a:moveTo>
                  <a:lnTo>
                    <a:pt x="122858" y="20476"/>
                  </a:lnTo>
                </a:path>
                <a:path w="123190" h="24764">
                  <a:moveTo>
                    <a:pt x="122858" y="20476"/>
                  </a:moveTo>
                  <a:lnTo>
                    <a:pt x="122858" y="17684"/>
                  </a:lnTo>
                </a:path>
                <a:path w="123190" h="24764">
                  <a:moveTo>
                    <a:pt x="122858" y="17684"/>
                  </a:moveTo>
                  <a:lnTo>
                    <a:pt x="122858" y="13961"/>
                  </a:lnTo>
                </a:path>
                <a:path w="123190" h="24764">
                  <a:moveTo>
                    <a:pt x="122858" y="13961"/>
                  </a:moveTo>
                  <a:lnTo>
                    <a:pt x="122858" y="10238"/>
                  </a:lnTo>
                </a:path>
                <a:path w="123190" h="24764">
                  <a:moveTo>
                    <a:pt x="122858" y="10238"/>
                  </a:moveTo>
                  <a:lnTo>
                    <a:pt x="122858" y="4653"/>
                  </a:lnTo>
                </a:path>
                <a:path w="123190" h="24764">
                  <a:moveTo>
                    <a:pt x="122858" y="4653"/>
                  </a:moveTo>
                  <a:lnTo>
                    <a:pt x="1228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92" name="object 26292"/>
            <p:cNvSpPr/>
            <p:nvPr/>
          </p:nvSpPr>
          <p:spPr>
            <a:xfrm>
              <a:off x="9451719" y="35573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93" name="object 26293"/>
            <p:cNvSpPr/>
            <p:nvPr/>
          </p:nvSpPr>
          <p:spPr>
            <a:xfrm>
              <a:off x="9452650" y="35573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94" name="object 26294"/>
            <p:cNvSpPr/>
            <p:nvPr/>
          </p:nvSpPr>
          <p:spPr>
            <a:xfrm>
              <a:off x="9451719" y="35563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95" name="object 26295"/>
            <p:cNvSpPr/>
            <p:nvPr/>
          </p:nvSpPr>
          <p:spPr>
            <a:xfrm>
              <a:off x="9323276" y="3546139"/>
              <a:ext cx="130810" cy="142875"/>
            </a:xfrm>
            <a:custGeom>
              <a:avLst/>
              <a:gdLst/>
              <a:ahLst/>
              <a:cxnLst/>
              <a:rect l="l" t="t" r="r" b="b"/>
              <a:pathLst>
                <a:path w="130809" h="142875">
                  <a:moveTo>
                    <a:pt x="6515" y="1861"/>
                  </a:moveTo>
                  <a:lnTo>
                    <a:pt x="5584" y="930"/>
                  </a:lnTo>
                </a:path>
                <a:path w="130809" h="142875">
                  <a:moveTo>
                    <a:pt x="5584" y="930"/>
                  </a:moveTo>
                  <a:lnTo>
                    <a:pt x="4653" y="0"/>
                  </a:lnTo>
                </a:path>
                <a:path w="130809" h="142875">
                  <a:moveTo>
                    <a:pt x="4653" y="0"/>
                  </a:moveTo>
                  <a:lnTo>
                    <a:pt x="2792" y="930"/>
                  </a:lnTo>
                </a:path>
                <a:path w="130809" h="142875">
                  <a:moveTo>
                    <a:pt x="2792" y="930"/>
                  </a:moveTo>
                  <a:lnTo>
                    <a:pt x="2792" y="2792"/>
                  </a:lnTo>
                </a:path>
                <a:path w="130809" h="142875">
                  <a:moveTo>
                    <a:pt x="130304" y="22337"/>
                  </a:moveTo>
                  <a:lnTo>
                    <a:pt x="129373" y="22337"/>
                  </a:lnTo>
                </a:path>
                <a:path w="130809" h="142875">
                  <a:moveTo>
                    <a:pt x="6515" y="22337"/>
                  </a:moveTo>
                  <a:lnTo>
                    <a:pt x="5584" y="22337"/>
                  </a:lnTo>
                </a:path>
                <a:path w="130809" h="142875">
                  <a:moveTo>
                    <a:pt x="5584" y="24199"/>
                  </a:moveTo>
                  <a:lnTo>
                    <a:pt x="6515" y="24199"/>
                  </a:lnTo>
                </a:path>
                <a:path w="130809" h="142875">
                  <a:moveTo>
                    <a:pt x="129373" y="24199"/>
                  </a:moveTo>
                  <a:lnTo>
                    <a:pt x="130304" y="24199"/>
                  </a:lnTo>
                </a:path>
                <a:path w="130809" h="142875">
                  <a:moveTo>
                    <a:pt x="0" y="37229"/>
                  </a:moveTo>
                  <a:lnTo>
                    <a:pt x="0" y="41883"/>
                  </a:lnTo>
                </a:path>
                <a:path w="130809" h="142875">
                  <a:moveTo>
                    <a:pt x="0" y="41883"/>
                  </a:moveTo>
                  <a:lnTo>
                    <a:pt x="0" y="48398"/>
                  </a:lnTo>
                </a:path>
                <a:path w="130809" h="142875">
                  <a:moveTo>
                    <a:pt x="0" y="48398"/>
                  </a:moveTo>
                  <a:lnTo>
                    <a:pt x="0" y="49329"/>
                  </a:lnTo>
                </a:path>
                <a:path w="130809" h="142875">
                  <a:moveTo>
                    <a:pt x="9307" y="49329"/>
                  </a:moveTo>
                  <a:lnTo>
                    <a:pt x="9307" y="42814"/>
                  </a:lnTo>
                </a:path>
                <a:path w="130809" h="142875">
                  <a:moveTo>
                    <a:pt x="9307" y="42814"/>
                  </a:moveTo>
                  <a:lnTo>
                    <a:pt x="9307" y="38160"/>
                  </a:lnTo>
                </a:path>
                <a:path w="130809" h="142875">
                  <a:moveTo>
                    <a:pt x="9307" y="38160"/>
                  </a:moveTo>
                  <a:lnTo>
                    <a:pt x="9307" y="37229"/>
                  </a:lnTo>
                </a:path>
                <a:path w="130809" h="142875">
                  <a:moveTo>
                    <a:pt x="0" y="49329"/>
                  </a:moveTo>
                  <a:lnTo>
                    <a:pt x="0" y="129373"/>
                  </a:lnTo>
                </a:path>
                <a:path w="130809" h="142875">
                  <a:moveTo>
                    <a:pt x="9307" y="129373"/>
                  </a:moveTo>
                  <a:lnTo>
                    <a:pt x="9307" y="49329"/>
                  </a:lnTo>
                </a:path>
                <a:path w="130809" h="142875">
                  <a:moveTo>
                    <a:pt x="0" y="129373"/>
                  </a:moveTo>
                  <a:lnTo>
                    <a:pt x="0" y="135888"/>
                  </a:lnTo>
                </a:path>
                <a:path w="130809" h="142875">
                  <a:moveTo>
                    <a:pt x="0" y="135888"/>
                  </a:moveTo>
                  <a:lnTo>
                    <a:pt x="0" y="141473"/>
                  </a:lnTo>
                </a:path>
                <a:path w="130809" h="142875">
                  <a:moveTo>
                    <a:pt x="0" y="141473"/>
                  </a:moveTo>
                  <a:lnTo>
                    <a:pt x="0" y="142404"/>
                  </a:lnTo>
                </a:path>
                <a:path w="130809" h="142875">
                  <a:moveTo>
                    <a:pt x="9307" y="142404"/>
                  </a:moveTo>
                  <a:lnTo>
                    <a:pt x="9307" y="137750"/>
                  </a:lnTo>
                </a:path>
                <a:path w="130809" h="142875">
                  <a:moveTo>
                    <a:pt x="9307" y="137750"/>
                  </a:moveTo>
                  <a:lnTo>
                    <a:pt x="9307" y="132165"/>
                  </a:lnTo>
                </a:path>
                <a:path w="130809" h="142875">
                  <a:moveTo>
                    <a:pt x="9307" y="132165"/>
                  </a:moveTo>
                  <a:lnTo>
                    <a:pt x="9307" y="12937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96" name="object 26296"/>
            <p:cNvSpPr/>
            <p:nvPr/>
          </p:nvSpPr>
          <p:spPr>
            <a:xfrm>
              <a:off x="9322333" y="3582445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27"/>
                  </a:moveTo>
                  <a:lnTo>
                    <a:pt x="2527" y="266"/>
                  </a:lnTo>
                  <a:lnTo>
                    <a:pt x="1866" y="0"/>
                  </a:lnTo>
                  <a:lnTo>
                    <a:pt x="1397" y="190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397" y="1676"/>
                  </a:lnTo>
                  <a:lnTo>
                    <a:pt x="1866" y="1866"/>
                  </a:lnTo>
                  <a:lnTo>
                    <a:pt x="2527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97" name="object 26297"/>
            <p:cNvSpPr/>
            <p:nvPr/>
          </p:nvSpPr>
          <p:spPr>
            <a:xfrm>
              <a:off x="9324207" y="3582438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930"/>
                  </a:moveTo>
                  <a:lnTo>
                    <a:pt x="3722" y="0"/>
                  </a:lnTo>
                </a:path>
                <a:path w="7620" h="1270">
                  <a:moveTo>
                    <a:pt x="3722" y="0"/>
                  </a:moveTo>
                  <a:lnTo>
                    <a:pt x="7445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98" name="object 26298"/>
            <p:cNvSpPr/>
            <p:nvPr/>
          </p:nvSpPr>
          <p:spPr>
            <a:xfrm>
              <a:off x="9330715" y="3582445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27"/>
                  </a:moveTo>
                  <a:lnTo>
                    <a:pt x="2514" y="266"/>
                  </a:lnTo>
                  <a:lnTo>
                    <a:pt x="1866" y="0"/>
                  </a:lnTo>
                  <a:lnTo>
                    <a:pt x="1397" y="190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397" y="1676"/>
                  </a:lnTo>
                  <a:lnTo>
                    <a:pt x="1866" y="1866"/>
                  </a:lnTo>
                  <a:lnTo>
                    <a:pt x="2514" y="1587"/>
                  </a:lnTo>
                  <a:lnTo>
                    <a:pt x="279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99" name="object 26299"/>
            <p:cNvSpPr/>
            <p:nvPr/>
          </p:nvSpPr>
          <p:spPr>
            <a:xfrm>
              <a:off x="9332584" y="36876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00" name="object 26300"/>
            <p:cNvSpPr/>
            <p:nvPr/>
          </p:nvSpPr>
          <p:spPr>
            <a:xfrm>
              <a:off x="9330715" y="3687613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39"/>
                  </a:moveTo>
                  <a:lnTo>
                    <a:pt x="2514" y="279"/>
                  </a:lnTo>
                  <a:lnTo>
                    <a:pt x="1866" y="0"/>
                  </a:lnTo>
                  <a:lnTo>
                    <a:pt x="1397" y="203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397" y="1676"/>
                  </a:lnTo>
                  <a:lnTo>
                    <a:pt x="1866" y="1866"/>
                  </a:lnTo>
                  <a:lnTo>
                    <a:pt x="2514" y="1587"/>
                  </a:lnTo>
                  <a:lnTo>
                    <a:pt x="279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01" name="object 26301"/>
            <p:cNvSpPr/>
            <p:nvPr/>
          </p:nvSpPr>
          <p:spPr>
            <a:xfrm>
              <a:off x="9324207" y="3688543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7445" y="0"/>
                  </a:moveTo>
                  <a:lnTo>
                    <a:pt x="3722" y="930"/>
                  </a:lnTo>
                </a:path>
                <a:path w="7620" h="1270">
                  <a:moveTo>
                    <a:pt x="3722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02" name="object 26302"/>
            <p:cNvSpPr/>
            <p:nvPr/>
          </p:nvSpPr>
          <p:spPr>
            <a:xfrm>
              <a:off x="9322333" y="3687613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2794" y="939"/>
                  </a:moveTo>
                  <a:lnTo>
                    <a:pt x="2527" y="279"/>
                  </a:lnTo>
                  <a:lnTo>
                    <a:pt x="1866" y="0"/>
                  </a:lnTo>
                  <a:lnTo>
                    <a:pt x="1397" y="203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397" y="1676"/>
                  </a:lnTo>
                  <a:lnTo>
                    <a:pt x="1866" y="1866"/>
                  </a:lnTo>
                  <a:lnTo>
                    <a:pt x="2527" y="1587"/>
                  </a:lnTo>
                  <a:lnTo>
                    <a:pt x="279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03" name="object 26303"/>
            <p:cNvSpPr/>
            <p:nvPr/>
          </p:nvSpPr>
          <p:spPr>
            <a:xfrm>
              <a:off x="9323276" y="3583369"/>
              <a:ext cx="129539" cy="108585"/>
            </a:xfrm>
            <a:custGeom>
              <a:avLst/>
              <a:gdLst/>
              <a:ahLst/>
              <a:cxnLst/>
              <a:rect l="l" t="t" r="r" b="b"/>
              <a:pathLst>
                <a:path w="129540" h="108585">
                  <a:moveTo>
                    <a:pt x="0" y="105174"/>
                  </a:moveTo>
                  <a:lnTo>
                    <a:pt x="0" y="104243"/>
                  </a:lnTo>
                </a:path>
                <a:path w="129540" h="108585">
                  <a:moveTo>
                    <a:pt x="6515" y="107966"/>
                  </a:moveTo>
                  <a:lnTo>
                    <a:pt x="129373" y="107966"/>
                  </a:lnTo>
                </a:path>
                <a:path w="129540" h="108585">
                  <a:moveTo>
                    <a:pt x="127512" y="0"/>
                  </a:moveTo>
                  <a:lnTo>
                    <a:pt x="837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04" name="object 26304"/>
            <p:cNvSpPr/>
            <p:nvPr/>
          </p:nvSpPr>
          <p:spPr>
            <a:xfrm>
              <a:off x="9328860" y="3690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05" name="object 26305"/>
            <p:cNvSpPr/>
            <p:nvPr/>
          </p:nvSpPr>
          <p:spPr>
            <a:xfrm>
              <a:off x="9329792" y="36904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06" name="object 26306"/>
            <p:cNvSpPr/>
            <p:nvPr/>
          </p:nvSpPr>
          <p:spPr>
            <a:xfrm>
              <a:off x="9328861" y="36894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07" name="object 26307"/>
            <p:cNvSpPr/>
            <p:nvPr/>
          </p:nvSpPr>
          <p:spPr>
            <a:xfrm>
              <a:off x="9329792" y="3689474"/>
              <a:ext cx="123189" cy="1270"/>
            </a:xfrm>
            <a:custGeom>
              <a:avLst/>
              <a:gdLst/>
              <a:ahLst/>
              <a:cxnLst/>
              <a:rect l="l" t="t" r="r" b="b"/>
              <a:pathLst>
                <a:path w="123190" h="1270">
                  <a:moveTo>
                    <a:pt x="0" y="930"/>
                  </a:moveTo>
                  <a:lnTo>
                    <a:pt x="0" y="0"/>
                  </a:lnTo>
                </a:path>
                <a:path w="123190" h="1270">
                  <a:moveTo>
                    <a:pt x="122858" y="0"/>
                  </a:moveTo>
                  <a:lnTo>
                    <a:pt x="122858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08" name="object 26308"/>
            <p:cNvSpPr/>
            <p:nvPr/>
          </p:nvSpPr>
          <p:spPr>
            <a:xfrm>
              <a:off x="9451708" y="36894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09" name="object 26309"/>
            <p:cNvSpPr/>
            <p:nvPr/>
          </p:nvSpPr>
          <p:spPr>
            <a:xfrm>
              <a:off x="9452650" y="36904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10" name="object 26310"/>
            <p:cNvSpPr/>
            <p:nvPr/>
          </p:nvSpPr>
          <p:spPr>
            <a:xfrm>
              <a:off x="9451719" y="3690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11" name="object 26311"/>
            <p:cNvSpPr/>
            <p:nvPr/>
          </p:nvSpPr>
          <p:spPr>
            <a:xfrm>
              <a:off x="9326069" y="3546139"/>
              <a:ext cx="3810" cy="41275"/>
            </a:xfrm>
            <a:custGeom>
              <a:avLst/>
              <a:gdLst/>
              <a:ahLst/>
              <a:cxnLst/>
              <a:rect l="l" t="t" r="r" b="b"/>
              <a:pathLst>
                <a:path w="3809" h="41275">
                  <a:moveTo>
                    <a:pt x="3722" y="39091"/>
                  </a:moveTo>
                  <a:lnTo>
                    <a:pt x="3722" y="38160"/>
                  </a:lnTo>
                </a:path>
                <a:path w="3809" h="41275">
                  <a:moveTo>
                    <a:pt x="3722" y="36299"/>
                  </a:moveTo>
                  <a:lnTo>
                    <a:pt x="3722" y="1861"/>
                  </a:lnTo>
                </a:path>
                <a:path w="3809" h="41275">
                  <a:moveTo>
                    <a:pt x="0" y="1861"/>
                  </a:moveTo>
                  <a:lnTo>
                    <a:pt x="0" y="36299"/>
                  </a:lnTo>
                </a:path>
                <a:path w="3809" h="41275">
                  <a:moveTo>
                    <a:pt x="0" y="38160"/>
                  </a:moveTo>
                  <a:lnTo>
                    <a:pt x="0" y="39091"/>
                  </a:lnTo>
                </a:path>
                <a:path w="3809" h="41275">
                  <a:moveTo>
                    <a:pt x="3722" y="40022"/>
                  </a:moveTo>
                  <a:lnTo>
                    <a:pt x="3722" y="39091"/>
                  </a:lnTo>
                </a:path>
                <a:path w="3809" h="41275">
                  <a:moveTo>
                    <a:pt x="0" y="39091"/>
                  </a:moveTo>
                  <a:lnTo>
                    <a:pt x="0" y="40952"/>
                  </a:lnTo>
                </a:path>
                <a:path w="3809" h="41275">
                  <a:moveTo>
                    <a:pt x="1861" y="0"/>
                  </a:moveTo>
                  <a:lnTo>
                    <a:pt x="2792" y="0"/>
                  </a:lnTo>
                </a:path>
                <a:path w="3809" h="41275">
                  <a:moveTo>
                    <a:pt x="2792" y="0"/>
                  </a:moveTo>
                  <a:lnTo>
                    <a:pt x="2792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12" name="object 26312"/>
            <p:cNvSpPr/>
            <p:nvPr/>
          </p:nvSpPr>
          <p:spPr>
            <a:xfrm>
              <a:off x="9327930" y="35461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13" name="object 26313"/>
            <p:cNvSpPr/>
            <p:nvPr/>
          </p:nvSpPr>
          <p:spPr>
            <a:xfrm>
              <a:off x="9328861" y="354707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14" name="object 26314"/>
            <p:cNvSpPr/>
            <p:nvPr/>
          </p:nvSpPr>
          <p:spPr>
            <a:xfrm>
              <a:off x="9325127" y="3547075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5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  <a:path w="5715" h="1904">
                  <a:moveTo>
                    <a:pt x="5588" y="927"/>
                  </a:moveTo>
                  <a:lnTo>
                    <a:pt x="5321" y="266"/>
                  </a:lnTo>
                  <a:lnTo>
                    <a:pt x="4660" y="0"/>
                  </a:lnTo>
                  <a:lnTo>
                    <a:pt x="4000" y="266"/>
                  </a:lnTo>
                  <a:lnTo>
                    <a:pt x="3733" y="927"/>
                  </a:lnTo>
                  <a:lnTo>
                    <a:pt x="4000" y="1587"/>
                  </a:lnTo>
                  <a:lnTo>
                    <a:pt x="4660" y="1866"/>
                  </a:lnTo>
                  <a:lnTo>
                    <a:pt x="5321" y="1587"/>
                  </a:lnTo>
                  <a:lnTo>
                    <a:pt x="5588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15" name="object 26315"/>
            <p:cNvSpPr/>
            <p:nvPr/>
          </p:nvSpPr>
          <p:spPr>
            <a:xfrm>
              <a:off x="9326069" y="35470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16" name="object 26316"/>
            <p:cNvSpPr/>
            <p:nvPr/>
          </p:nvSpPr>
          <p:spPr>
            <a:xfrm>
              <a:off x="9325137" y="35461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17" name="object 26317"/>
            <p:cNvSpPr/>
            <p:nvPr/>
          </p:nvSpPr>
          <p:spPr>
            <a:xfrm>
              <a:off x="9326069" y="3546139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930"/>
                  </a:moveTo>
                  <a:lnTo>
                    <a:pt x="930" y="930"/>
                  </a:lnTo>
                </a:path>
                <a:path w="1904" h="1270">
                  <a:moveTo>
                    <a:pt x="930" y="930"/>
                  </a:moveTo>
                  <a:lnTo>
                    <a:pt x="930" y="0"/>
                  </a:lnTo>
                </a:path>
                <a:path w="1904" h="1270">
                  <a:moveTo>
                    <a:pt x="93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318" name="object 26318"/>
          <p:cNvGrpSpPr/>
          <p:nvPr/>
        </p:nvGrpSpPr>
        <p:grpSpPr>
          <a:xfrm>
            <a:off x="9178080" y="3545208"/>
            <a:ext cx="10795" cy="145415"/>
            <a:chOff x="9178080" y="3545208"/>
            <a:chExt cx="10795" cy="145415"/>
          </a:xfrm>
        </p:grpSpPr>
        <p:sp>
          <p:nvSpPr>
            <p:cNvPr id="26319" name="object 26319"/>
            <p:cNvSpPr/>
            <p:nvPr/>
          </p:nvSpPr>
          <p:spPr>
            <a:xfrm>
              <a:off x="9179011" y="3546139"/>
              <a:ext cx="8890" cy="142875"/>
            </a:xfrm>
            <a:custGeom>
              <a:avLst/>
              <a:gdLst/>
              <a:ahLst/>
              <a:cxnLst/>
              <a:rect l="l" t="t" r="r" b="b"/>
              <a:pathLst>
                <a:path w="8890" h="142875">
                  <a:moveTo>
                    <a:pt x="6515" y="1861"/>
                  </a:moveTo>
                  <a:lnTo>
                    <a:pt x="5584" y="930"/>
                  </a:lnTo>
                </a:path>
                <a:path w="8890" h="142875">
                  <a:moveTo>
                    <a:pt x="5584" y="930"/>
                  </a:moveTo>
                  <a:lnTo>
                    <a:pt x="4653" y="0"/>
                  </a:lnTo>
                </a:path>
                <a:path w="8890" h="142875">
                  <a:moveTo>
                    <a:pt x="4653" y="0"/>
                  </a:moveTo>
                  <a:lnTo>
                    <a:pt x="2792" y="930"/>
                  </a:lnTo>
                </a:path>
                <a:path w="8890" h="142875">
                  <a:moveTo>
                    <a:pt x="2792" y="930"/>
                  </a:moveTo>
                  <a:lnTo>
                    <a:pt x="1861" y="2792"/>
                  </a:lnTo>
                </a:path>
                <a:path w="8890" h="142875">
                  <a:moveTo>
                    <a:pt x="0" y="37229"/>
                  </a:moveTo>
                  <a:lnTo>
                    <a:pt x="0" y="41883"/>
                  </a:lnTo>
                </a:path>
                <a:path w="8890" h="142875">
                  <a:moveTo>
                    <a:pt x="0" y="41883"/>
                  </a:moveTo>
                  <a:lnTo>
                    <a:pt x="0" y="48398"/>
                  </a:lnTo>
                </a:path>
                <a:path w="8890" h="142875">
                  <a:moveTo>
                    <a:pt x="0" y="48398"/>
                  </a:moveTo>
                  <a:lnTo>
                    <a:pt x="0" y="49329"/>
                  </a:lnTo>
                </a:path>
                <a:path w="8890" h="142875">
                  <a:moveTo>
                    <a:pt x="8376" y="49329"/>
                  </a:moveTo>
                  <a:lnTo>
                    <a:pt x="8376" y="42814"/>
                  </a:lnTo>
                </a:path>
                <a:path w="8890" h="142875">
                  <a:moveTo>
                    <a:pt x="8376" y="42814"/>
                  </a:moveTo>
                  <a:lnTo>
                    <a:pt x="8376" y="38160"/>
                  </a:lnTo>
                </a:path>
                <a:path w="8890" h="142875">
                  <a:moveTo>
                    <a:pt x="8376" y="38160"/>
                  </a:moveTo>
                  <a:lnTo>
                    <a:pt x="8376" y="37229"/>
                  </a:lnTo>
                </a:path>
                <a:path w="8890" h="142875">
                  <a:moveTo>
                    <a:pt x="0" y="49329"/>
                  </a:moveTo>
                  <a:lnTo>
                    <a:pt x="0" y="129373"/>
                  </a:lnTo>
                </a:path>
                <a:path w="8890" h="142875">
                  <a:moveTo>
                    <a:pt x="8376" y="129373"/>
                  </a:moveTo>
                  <a:lnTo>
                    <a:pt x="8376" y="49329"/>
                  </a:lnTo>
                </a:path>
                <a:path w="8890" h="142875">
                  <a:moveTo>
                    <a:pt x="0" y="129373"/>
                  </a:moveTo>
                  <a:lnTo>
                    <a:pt x="0" y="135888"/>
                  </a:lnTo>
                </a:path>
                <a:path w="8890" h="142875">
                  <a:moveTo>
                    <a:pt x="0" y="135888"/>
                  </a:moveTo>
                  <a:lnTo>
                    <a:pt x="0" y="141473"/>
                  </a:lnTo>
                </a:path>
                <a:path w="8890" h="142875">
                  <a:moveTo>
                    <a:pt x="0" y="141473"/>
                  </a:moveTo>
                  <a:lnTo>
                    <a:pt x="0" y="142404"/>
                  </a:lnTo>
                </a:path>
                <a:path w="8890" h="142875">
                  <a:moveTo>
                    <a:pt x="8376" y="142404"/>
                  </a:moveTo>
                  <a:lnTo>
                    <a:pt x="8376" y="137750"/>
                  </a:lnTo>
                </a:path>
                <a:path w="8890" h="142875">
                  <a:moveTo>
                    <a:pt x="8376" y="137750"/>
                  </a:moveTo>
                  <a:lnTo>
                    <a:pt x="8376" y="132165"/>
                  </a:lnTo>
                </a:path>
                <a:path w="8890" h="142875">
                  <a:moveTo>
                    <a:pt x="8376" y="132165"/>
                  </a:moveTo>
                  <a:lnTo>
                    <a:pt x="8376" y="12937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20" name="object 26320"/>
            <p:cNvSpPr/>
            <p:nvPr/>
          </p:nvSpPr>
          <p:spPr>
            <a:xfrm>
              <a:off x="9178074" y="3582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21" name="object 26321"/>
            <p:cNvSpPr/>
            <p:nvPr/>
          </p:nvSpPr>
          <p:spPr>
            <a:xfrm>
              <a:off x="9179011" y="3582438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0" y="930"/>
                  </a:moveTo>
                  <a:lnTo>
                    <a:pt x="930" y="930"/>
                  </a:lnTo>
                </a:path>
                <a:path w="8890" h="1270">
                  <a:moveTo>
                    <a:pt x="930" y="930"/>
                  </a:moveTo>
                  <a:lnTo>
                    <a:pt x="4653" y="0"/>
                  </a:lnTo>
                </a:path>
                <a:path w="8890" h="1270">
                  <a:moveTo>
                    <a:pt x="4653" y="0"/>
                  </a:moveTo>
                  <a:lnTo>
                    <a:pt x="8376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22" name="object 26322"/>
            <p:cNvSpPr/>
            <p:nvPr/>
          </p:nvSpPr>
          <p:spPr>
            <a:xfrm>
              <a:off x="9186456" y="3582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23" name="object 26323"/>
            <p:cNvSpPr/>
            <p:nvPr/>
          </p:nvSpPr>
          <p:spPr>
            <a:xfrm>
              <a:off x="9187387" y="36876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24" name="object 26324"/>
            <p:cNvSpPr/>
            <p:nvPr/>
          </p:nvSpPr>
          <p:spPr>
            <a:xfrm>
              <a:off x="9186456" y="3687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25" name="object 26325"/>
            <p:cNvSpPr/>
            <p:nvPr/>
          </p:nvSpPr>
          <p:spPr>
            <a:xfrm>
              <a:off x="9179011" y="3688543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8376" y="0"/>
                  </a:moveTo>
                  <a:lnTo>
                    <a:pt x="4653" y="930"/>
                  </a:lnTo>
                </a:path>
                <a:path w="8890" h="1270">
                  <a:moveTo>
                    <a:pt x="4653" y="930"/>
                  </a:moveTo>
                  <a:lnTo>
                    <a:pt x="930" y="0"/>
                  </a:lnTo>
                </a:path>
                <a:path w="8890" h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26" name="object 26326"/>
            <p:cNvSpPr/>
            <p:nvPr/>
          </p:nvSpPr>
          <p:spPr>
            <a:xfrm>
              <a:off x="9178074" y="3687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27" name="object 26327"/>
            <p:cNvSpPr/>
            <p:nvPr/>
          </p:nvSpPr>
          <p:spPr>
            <a:xfrm>
              <a:off x="9179011" y="3548001"/>
              <a:ext cx="6985" cy="140970"/>
            </a:xfrm>
            <a:custGeom>
              <a:avLst/>
              <a:gdLst/>
              <a:ahLst/>
              <a:cxnLst/>
              <a:rect l="l" t="t" r="r" b="b"/>
              <a:pathLst>
                <a:path w="6984" h="140970">
                  <a:moveTo>
                    <a:pt x="0" y="140542"/>
                  </a:moveTo>
                  <a:lnTo>
                    <a:pt x="0" y="139611"/>
                  </a:lnTo>
                </a:path>
                <a:path w="6984" h="140970">
                  <a:moveTo>
                    <a:pt x="6515" y="37229"/>
                  </a:moveTo>
                  <a:lnTo>
                    <a:pt x="6515" y="36299"/>
                  </a:lnTo>
                </a:path>
                <a:path w="6984" h="140970">
                  <a:moveTo>
                    <a:pt x="6515" y="34437"/>
                  </a:moveTo>
                  <a:lnTo>
                    <a:pt x="6515" y="0"/>
                  </a:lnTo>
                </a:path>
                <a:path w="6984" h="140970">
                  <a:moveTo>
                    <a:pt x="1861" y="0"/>
                  </a:moveTo>
                  <a:lnTo>
                    <a:pt x="1861" y="34437"/>
                  </a:lnTo>
                </a:path>
                <a:path w="6984" h="140970">
                  <a:moveTo>
                    <a:pt x="1861" y="36299"/>
                  </a:moveTo>
                  <a:lnTo>
                    <a:pt x="1861" y="37229"/>
                  </a:lnTo>
                </a:path>
                <a:path w="6984" h="140970">
                  <a:moveTo>
                    <a:pt x="6515" y="38160"/>
                  </a:moveTo>
                  <a:lnTo>
                    <a:pt x="6515" y="37229"/>
                  </a:lnTo>
                </a:path>
                <a:path w="6984" h="140970">
                  <a:moveTo>
                    <a:pt x="1861" y="37229"/>
                  </a:moveTo>
                  <a:lnTo>
                    <a:pt x="1861" y="3909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28" name="object 26328"/>
            <p:cNvSpPr/>
            <p:nvPr/>
          </p:nvSpPr>
          <p:spPr>
            <a:xfrm>
              <a:off x="9182733" y="3545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29" name="object 26329"/>
            <p:cNvSpPr/>
            <p:nvPr/>
          </p:nvSpPr>
          <p:spPr>
            <a:xfrm>
              <a:off x="9183664" y="354613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30" name="object 26330"/>
            <p:cNvSpPr/>
            <p:nvPr/>
          </p:nvSpPr>
          <p:spPr>
            <a:xfrm>
              <a:off x="9183662" y="3546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31" name="object 26331"/>
            <p:cNvSpPr/>
            <p:nvPr/>
          </p:nvSpPr>
          <p:spPr>
            <a:xfrm>
              <a:off x="9184595" y="354707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32" name="object 26332"/>
            <p:cNvSpPr/>
            <p:nvPr/>
          </p:nvSpPr>
          <p:spPr>
            <a:xfrm>
              <a:off x="9184595" y="35470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33" name="object 26333"/>
            <p:cNvSpPr/>
            <p:nvPr/>
          </p:nvSpPr>
          <p:spPr>
            <a:xfrm>
              <a:off x="9180872" y="354707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34" name="object 26334"/>
            <p:cNvSpPr/>
            <p:nvPr/>
          </p:nvSpPr>
          <p:spPr>
            <a:xfrm>
              <a:off x="9180872" y="35461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35" name="object 26335"/>
            <p:cNvSpPr/>
            <p:nvPr/>
          </p:nvSpPr>
          <p:spPr>
            <a:xfrm>
              <a:off x="9181803" y="3546139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930"/>
                  </a:moveTo>
                  <a:lnTo>
                    <a:pt x="930" y="930"/>
                  </a:lnTo>
                </a:path>
                <a:path w="1904" h="1270">
                  <a:moveTo>
                    <a:pt x="930" y="930"/>
                  </a:moveTo>
                  <a:lnTo>
                    <a:pt x="930" y="0"/>
                  </a:lnTo>
                </a:path>
                <a:path w="1904" h="1270">
                  <a:moveTo>
                    <a:pt x="93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336" name="object 26336"/>
          <p:cNvGrpSpPr/>
          <p:nvPr/>
        </p:nvGrpSpPr>
        <p:grpSpPr>
          <a:xfrm>
            <a:off x="9184595" y="3545208"/>
            <a:ext cx="131445" cy="147320"/>
            <a:chOff x="9184595" y="3545208"/>
            <a:chExt cx="131445" cy="147320"/>
          </a:xfrm>
        </p:grpSpPr>
        <p:sp>
          <p:nvSpPr>
            <p:cNvPr id="26337" name="object 26337"/>
            <p:cNvSpPr/>
            <p:nvPr/>
          </p:nvSpPr>
          <p:spPr>
            <a:xfrm>
              <a:off x="9185526" y="3548931"/>
              <a:ext cx="123189" cy="34925"/>
            </a:xfrm>
            <a:custGeom>
              <a:avLst/>
              <a:gdLst/>
              <a:ahLst/>
              <a:cxnLst/>
              <a:rect l="l" t="t" r="r" b="b"/>
              <a:pathLst>
                <a:path w="123190" h="34925">
                  <a:moveTo>
                    <a:pt x="122858" y="1861"/>
                  </a:moveTo>
                  <a:lnTo>
                    <a:pt x="67944" y="0"/>
                  </a:lnTo>
                </a:path>
                <a:path w="123190" h="34925">
                  <a:moveTo>
                    <a:pt x="67944" y="0"/>
                  </a:moveTo>
                  <a:lnTo>
                    <a:pt x="13030" y="930"/>
                  </a:lnTo>
                </a:path>
                <a:path w="123190" h="34925">
                  <a:moveTo>
                    <a:pt x="13030" y="930"/>
                  </a:moveTo>
                  <a:lnTo>
                    <a:pt x="0" y="1861"/>
                  </a:lnTo>
                </a:path>
                <a:path w="123190" h="34925">
                  <a:moveTo>
                    <a:pt x="40952" y="34437"/>
                  </a:moveTo>
                  <a:lnTo>
                    <a:pt x="55844" y="34437"/>
                  </a:lnTo>
                </a:path>
                <a:path w="123190" h="34925">
                  <a:moveTo>
                    <a:pt x="55844" y="34437"/>
                  </a:moveTo>
                  <a:lnTo>
                    <a:pt x="77251" y="34437"/>
                  </a:lnTo>
                </a:path>
                <a:path w="123190" h="34925">
                  <a:moveTo>
                    <a:pt x="122858" y="9307"/>
                  </a:moveTo>
                  <a:lnTo>
                    <a:pt x="122858" y="1861"/>
                  </a:lnTo>
                </a:path>
                <a:path w="123190" h="34925">
                  <a:moveTo>
                    <a:pt x="0" y="1861"/>
                  </a:moveTo>
                  <a:lnTo>
                    <a:pt x="0" y="9307"/>
                  </a:lnTo>
                </a:path>
                <a:path w="123190" h="34925">
                  <a:moveTo>
                    <a:pt x="0" y="9307"/>
                  </a:moveTo>
                  <a:lnTo>
                    <a:pt x="0" y="7445"/>
                  </a:lnTo>
                </a:path>
                <a:path w="123190" h="34925">
                  <a:moveTo>
                    <a:pt x="0" y="7445"/>
                  </a:moveTo>
                  <a:lnTo>
                    <a:pt x="0" y="4653"/>
                  </a:lnTo>
                </a:path>
                <a:path w="123190" h="34925">
                  <a:moveTo>
                    <a:pt x="0" y="4653"/>
                  </a:moveTo>
                  <a:lnTo>
                    <a:pt x="0" y="1861"/>
                  </a:lnTo>
                </a:path>
                <a:path w="123190" h="34925">
                  <a:moveTo>
                    <a:pt x="122858" y="1861"/>
                  </a:moveTo>
                  <a:lnTo>
                    <a:pt x="122858" y="4653"/>
                  </a:lnTo>
                </a:path>
                <a:path w="123190" h="34925">
                  <a:moveTo>
                    <a:pt x="122858" y="4653"/>
                  </a:moveTo>
                  <a:lnTo>
                    <a:pt x="122858" y="7445"/>
                  </a:lnTo>
                </a:path>
                <a:path w="123190" h="34925">
                  <a:moveTo>
                    <a:pt x="122858" y="7445"/>
                  </a:moveTo>
                  <a:lnTo>
                    <a:pt x="122858" y="93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38" name="object 26338"/>
            <p:cNvSpPr/>
            <p:nvPr/>
          </p:nvSpPr>
          <p:spPr>
            <a:xfrm>
              <a:off x="9184589" y="35498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39" name="object 26339"/>
            <p:cNvSpPr/>
            <p:nvPr/>
          </p:nvSpPr>
          <p:spPr>
            <a:xfrm>
              <a:off x="9185526" y="355079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40" name="object 26340"/>
            <p:cNvSpPr/>
            <p:nvPr/>
          </p:nvSpPr>
          <p:spPr>
            <a:xfrm>
              <a:off x="9185516" y="35507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41" name="object 26341"/>
            <p:cNvSpPr/>
            <p:nvPr/>
          </p:nvSpPr>
          <p:spPr>
            <a:xfrm>
              <a:off x="9186457" y="3551724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4">
                  <a:moveTo>
                    <a:pt x="0" y="0"/>
                  </a:moveTo>
                  <a:lnTo>
                    <a:pt x="930" y="0"/>
                  </a:lnTo>
                </a:path>
                <a:path w="121284">
                  <a:moveTo>
                    <a:pt x="930" y="0"/>
                  </a:moveTo>
                  <a:lnTo>
                    <a:pt x="12099" y="0"/>
                  </a:lnTo>
                </a:path>
                <a:path w="121284">
                  <a:moveTo>
                    <a:pt x="12099" y="0"/>
                  </a:moveTo>
                  <a:lnTo>
                    <a:pt x="23268" y="0"/>
                  </a:lnTo>
                </a:path>
                <a:path w="121284">
                  <a:moveTo>
                    <a:pt x="97728" y="0"/>
                  </a:moveTo>
                  <a:lnTo>
                    <a:pt x="108897" y="0"/>
                  </a:lnTo>
                </a:path>
                <a:path w="121284">
                  <a:moveTo>
                    <a:pt x="108897" y="0"/>
                  </a:moveTo>
                  <a:lnTo>
                    <a:pt x="120066" y="0"/>
                  </a:lnTo>
                </a:path>
                <a:path w="121284">
                  <a:moveTo>
                    <a:pt x="120066" y="0"/>
                  </a:moveTo>
                  <a:lnTo>
                    <a:pt x="12099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42" name="object 26342"/>
            <p:cNvSpPr/>
            <p:nvPr/>
          </p:nvSpPr>
          <p:spPr>
            <a:xfrm>
              <a:off x="9306522" y="35507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43" name="object 26343"/>
            <p:cNvSpPr/>
            <p:nvPr/>
          </p:nvSpPr>
          <p:spPr>
            <a:xfrm>
              <a:off x="9307453" y="355079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44" name="object 26344"/>
            <p:cNvSpPr/>
            <p:nvPr/>
          </p:nvSpPr>
          <p:spPr>
            <a:xfrm>
              <a:off x="9307449" y="35498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45" name="object 26345"/>
            <p:cNvSpPr/>
            <p:nvPr/>
          </p:nvSpPr>
          <p:spPr>
            <a:xfrm>
              <a:off x="9209725" y="3551724"/>
              <a:ext cx="99060" cy="5715"/>
            </a:xfrm>
            <a:custGeom>
              <a:avLst/>
              <a:gdLst/>
              <a:ahLst/>
              <a:cxnLst/>
              <a:rect l="l" t="t" r="r" b="b"/>
              <a:pathLst>
                <a:path w="99059" h="5714">
                  <a:moveTo>
                    <a:pt x="0" y="0"/>
                  </a:moveTo>
                  <a:lnTo>
                    <a:pt x="14891" y="930"/>
                  </a:lnTo>
                </a:path>
                <a:path w="99059" h="5714">
                  <a:moveTo>
                    <a:pt x="14891" y="930"/>
                  </a:moveTo>
                  <a:lnTo>
                    <a:pt x="29783" y="930"/>
                  </a:lnTo>
                </a:path>
                <a:path w="99059" h="5714">
                  <a:moveTo>
                    <a:pt x="29783" y="930"/>
                  </a:moveTo>
                  <a:lnTo>
                    <a:pt x="44675" y="930"/>
                  </a:lnTo>
                </a:path>
                <a:path w="99059" h="5714">
                  <a:moveTo>
                    <a:pt x="44675" y="930"/>
                  </a:moveTo>
                  <a:lnTo>
                    <a:pt x="59567" y="930"/>
                  </a:lnTo>
                </a:path>
                <a:path w="99059" h="5714">
                  <a:moveTo>
                    <a:pt x="59567" y="930"/>
                  </a:moveTo>
                  <a:lnTo>
                    <a:pt x="74459" y="0"/>
                  </a:lnTo>
                </a:path>
                <a:path w="99059" h="5714">
                  <a:moveTo>
                    <a:pt x="98659" y="5584"/>
                  </a:moveTo>
                  <a:lnTo>
                    <a:pt x="97728" y="5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46" name="object 26346"/>
            <p:cNvSpPr/>
            <p:nvPr/>
          </p:nvSpPr>
          <p:spPr>
            <a:xfrm>
              <a:off x="9306522" y="35563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47" name="object 26347"/>
            <p:cNvSpPr/>
            <p:nvPr/>
          </p:nvSpPr>
          <p:spPr>
            <a:xfrm>
              <a:off x="9186457" y="3554516"/>
              <a:ext cx="121285" cy="3175"/>
            </a:xfrm>
            <a:custGeom>
              <a:avLst/>
              <a:gdLst/>
              <a:ahLst/>
              <a:cxnLst/>
              <a:rect l="l" t="t" r="r" b="b"/>
              <a:pathLst>
                <a:path w="121284" h="3175">
                  <a:moveTo>
                    <a:pt x="120996" y="2792"/>
                  </a:moveTo>
                  <a:lnTo>
                    <a:pt x="120066" y="2792"/>
                  </a:lnTo>
                </a:path>
                <a:path w="121284" h="3175">
                  <a:moveTo>
                    <a:pt x="120066" y="2792"/>
                  </a:moveTo>
                  <a:lnTo>
                    <a:pt x="103312" y="930"/>
                  </a:lnTo>
                </a:path>
                <a:path w="121284" h="3175">
                  <a:moveTo>
                    <a:pt x="103312" y="930"/>
                  </a:moveTo>
                  <a:lnTo>
                    <a:pt x="86559" y="930"/>
                  </a:lnTo>
                </a:path>
                <a:path w="121284" h="3175">
                  <a:moveTo>
                    <a:pt x="86559" y="930"/>
                  </a:moveTo>
                  <a:lnTo>
                    <a:pt x="68875" y="0"/>
                  </a:lnTo>
                </a:path>
                <a:path w="121284" h="3175">
                  <a:moveTo>
                    <a:pt x="68875" y="0"/>
                  </a:moveTo>
                  <a:lnTo>
                    <a:pt x="52121" y="0"/>
                  </a:lnTo>
                </a:path>
                <a:path w="121284" h="3175">
                  <a:moveTo>
                    <a:pt x="52121" y="0"/>
                  </a:moveTo>
                  <a:lnTo>
                    <a:pt x="34437" y="930"/>
                  </a:lnTo>
                </a:path>
                <a:path w="121284" h="3175">
                  <a:moveTo>
                    <a:pt x="34437" y="930"/>
                  </a:moveTo>
                  <a:lnTo>
                    <a:pt x="17684" y="930"/>
                  </a:lnTo>
                </a:path>
                <a:path w="121284" h="3175">
                  <a:moveTo>
                    <a:pt x="17684" y="930"/>
                  </a:moveTo>
                  <a:lnTo>
                    <a:pt x="930" y="2792"/>
                  </a:lnTo>
                </a:path>
                <a:path w="121284" h="3175">
                  <a:moveTo>
                    <a:pt x="930" y="2792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48" name="object 26348"/>
            <p:cNvSpPr/>
            <p:nvPr/>
          </p:nvSpPr>
          <p:spPr>
            <a:xfrm>
              <a:off x="9185525" y="35563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49" name="object 26349"/>
            <p:cNvSpPr/>
            <p:nvPr/>
          </p:nvSpPr>
          <p:spPr>
            <a:xfrm>
              <a:off x="9185526" y="355730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50" name="object 26350"/>
            <p:cNvSpPr/>
            <p:nvPr/>
          </p:nvSpPr>
          <p:spPr>
            <a:xfrm>
              <a:off x="9184589" y="35563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51" name="object 26351"/>
            <p:cNvSpPr/>
            <p:nvPr/>
          </p:nvSpPr>
          <p:spPr>
            <a:xfrm>
              <a:off x="9185526" y="35573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52" name="object 26352"/>
            <p:cNvSpPr/>
            <p:nvPr/>
          </p:nvSpPr>
          <p:spPr>
            <a:xfrm>
              <a:off x="9184595" y="35573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53" name="object 26353"/>
            <p:cNvSpPr/>
            <p:nvPr/>
          </p:nvSpPr>
          <p:spPr>
            <a:xfrm>
              <a:off x="9185526" y="3558239"/>
              <a:ext cx="123189" cy="24765"/>
            </a:xfrm>
            <a:custGeom>
              <a:avLst/>
              <a:gdLst/>
              <a:ahLst/>
              <a:cxnLst/>
              <a:rect l="l" t="t" r="r" b="b"/>
              <a:pathLst>
                <a:path w="123190" h="24764">
                  <a:moveTo>
                    <a:pt x="0" y="0"/>
                  </a:moveTo>
                  <a:lnTo>
                    <a:pt x="0" y="4653"/>
                  </a:lnTo>
                </a:path>
                <a:path w="123190" h="24764">
                  <a:moveTo>
                    <a:pt x="0" y="4653"/>
                  </a:moveTo>
                  <a:lnTo>
                    <a:pt x="0" y="10238"/>
                  </a:lnTo>
                </a:path>
                <a:path w="123190" h="24764">
                  <a:moveTo>
                    <a:pt x="0" y="10238"/>
                  </a:moveTo>
                  <a:lnTo>
                    <a:pt x="0" y="13961"/>
                  </a:lnTo>
                </a:path>
                <a:path w="123190" h="24764">
                  <a:moveTo>
                    <a:pt x="0" y="13961"/>
                  </a:moveTo>
                  <a:lnTo>
                    <a:pt x="0" y="17684"/>
                  </a:lnTo>
                </a:path>
                <a:path w="123190" h="24764">
                  <a:moveTo>
                    <a:pt x="0" y="17684"/>
                  </a:moveTo>
                  <a:lnTo>
                    <a:pt x="0" y="20476"/>
                  </a:lnTo>
                </a:path>
                <a:path w="123190" h="24764">
                  <a:moveTo>
                    <a:pt x="0" y="20476"/>
                  </a:moveTo>
                  <a:lnTo>
                    <a:pt x="0" y="23268"/>
                  </a:lnTo>
                </a:path>
                <a:path w="123190" h="24764">
                  <a:moveTo>
                    <a:pt x="0" y="23268"/>
                  </a:moveTo>
                  <a:lnTo>
                    <a:pt x="0" y="24199"/>
                  </a:lnTo>
                </a:path>
                <a:path w="123190" h="24764">
                  <a:moveTo>
                    <a:pt x="122858" y="24199"/>
                  </a:moveTo>
                  <a:lnTo>
                    <a:pt x="122858" y="23268"/>
                  </a:lnTo>
                </a:path>
                <a:path w="123190" h="24764">
                  <a:moveTo>
                    <a:pt x="122858" y="23268"/>
                  </a:moveTo>
                  <a:lnTo>
                    <a:pt x="122858" y="20476"/>
                  </a:lnTo>
                </a:path>
                <a:path w="123190" h="24764">
                  <a:moveTo>
                    <a:pt x="122858" y="20476"/>
                  </a:moveTo>
                  <a:lnTo>
                    <a:pt x="122858" y="17684"/>
                  </a:lnTo>
                </a:path>
                <a:path w="123190" h="24764">
                  <a:moveTo>
                    <a:pt x="122858" y="17684"/>
                  </a:moveTo>
                  <a:lnTo>
                    <a:pt x="122858" y="13961"/>
                  </a:lnTo>
                </a:path>
                <a:path w="123190" h="24764">
                  <a:moveTo>
                    <a:pt x="122858" y="13961"/>
                  </a:moveTo>
                  <a:lnTo>
                    <a:pt x="122858" y="10238"/>
                  </a:lnTo>
                </a:path>
                <a:path w="123190" h="24764">
                  <a:moveTo>
                    <a:pt x="122858" y="10238"/>
                  </a:moveTo>
                  <a:lnTo>
                    <a:pt x="122858" y="4653"/>
                  </a:lnTo>
                </a:path>
                <a:path w="123190" h="24764">
                  <a:moveTo>
                    <a:pt x="122858" y="4653"/>
                  </a:moveTo>
                  <a:lnTo>
                    <a:pt x="1228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54" name="object 26354"/>
            <p:cNvSpPr/>
            <p:nvPr/>
          </p:nvSpPr>
          <p:spPr>
            <a:xfrm>
              <a:off x="9307453" y="35573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55" name="object 26355"/>
            <p:cNvSpPr/>
            <p:nvPr/>
          </p:nvSpPr>
          <p:spPr>
            <a:xfrm>
              <a:off x="9308384" y="35573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56" name="object 26356"/>
            <p:cNvSpPr/>
            <p:nvPr/>
          </p:nvSpPr>
          <p:spPr>
            <a:xfrm>
              <a:off x="9307453" y="35563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57" name="object 26357"/>
            <p:cNvSpPr/>
            <p:nvPr/>
          </p:nvSpPr>
          <p:spPr>
            <a:xfrm>
              <a:off x="9308384" y="3546139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09" h="3175">
                  <a:moveTo>
                    <a:pt x="1861" y="0"/>
                  </a:moveTo>
                  <a:lnTo>
                    <a:pt x="0" y="930"/>
                  </a:lnTo>
                </a:path>
                <a:path w="3809" h="3175">
                  <a:moveTo>
                    <a:pt x="0" y="930"/>
                  </a:moveTo>
                  <a:lnTo>
                    <a:pt x="0" y="2792"/>
                  </a:lnTo>
                </a:path>
                <a:path w="3809" h="3175">
                  <a:moveTo>
                    <a:pt x="3722" y="1861"/>
                  </a:moveTo>
                  <a:lnTo>
                    <a:pt x="2792" y="930"/>
                  </a:lnTo>
                </a:path>
                <a:path w="3809" h="3175">
                  <a:moveTo>
                    <a:pt x="2792" y="93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58" name="object 26358"/>
            <p:cNvSpPr/>
            <p:nvPr/>
          </p:nvSpPr>
          <p:spPr>
            <a:xfrm>
              <a:off x="9307453" y="3567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59" name="object 26359"/>
            <p:cNvSpPr/>
            <p:nvPr/>
          </p:nvSpPr>
          <p:spPr>
            <a:xfrm>
              <a:off x="9184595" y="3568477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930" y="0"/>
                  </a:moveTo>
                  <a:lnTo>
                    <a:pt x="0" y="0"/>
                  </a:lnTo>
                </a:path>
                <a:path w="1270" h="1904">
                  <a:moveTo>
                    <a:pt x="0" y="1861"/>
                  </a:moveTo>
                  <a:lnTo>
                    <a:pt x="930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0" name="object 26360"/>
            <p:cNvSpPr/>
            <p:nvPr/>
          </p:nvSpPr>
          <p:spPr>
            <a:xfrm>
              <a:off x="9307453" y="35694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1" name="object 26361"/>
            <p:cNvSpPr/>
            <p:nvPr/>
          </p:nvSpPr>
          <p:spPr>
            <a:xfrm>
              <a:off x="9306523" y="3583369"/>
              <a:ext cx="8890" cy="105410"/>
            </a:xfrm>
            <a:custGeom>
              <a:avLst/>
              <a:gdLst/>
              <a:ahLst/>
              <a:cxnLst/>
              <a:rect l="l" t="t" r="r" b="b"/>
              <a:pathLst>
                <a:path w="8890" h="105410">
                  <a:moveTo>
                    <a:pt x="8376" y="12099"/>
                  </a:moveTo>
                  <a:lnTo>
                    <a:pt x="8376" y="5584"/>
                  </a:lnTo>
                </a:path>
                <a:path w="8890" h="105410">
                  <a:moveTo>
                    <a:pt x="8376" y="5584"/>
                  </a:moveTo>
                  <a:lnTo>
                    <a:pt x="8376" y="930"/>
                  </a:lnTo>
                </a:path>
                <a:path w="8890" h="105410">
                  <a:moveTo>
                    <a:pt x="8376" y="930"/>
                  </a:moveTo>
                  <a:lnTo>
                    <a:pt x="8376" y="0"/>
                  </a:lnTo>
                </a:path>
                <a:path w="8890" h="105410">
                  <a:moveTo>
                    <a:pt x="0" y="0"/>
                  </a:moveTo>
                  <a:lnTo>
                    <a:pt x="0" y="4653"/>
                  </a:lnTo>
                </a:path>
                <a:path w="8890" h="105410">
                  <a:moveTo>
                    <a:pt x="0" y="4653"/>
                  </a:moveTo>
                  <a:lnTo>
                    <a:pt x="0" y="11168"/>
                  </a:lnTo>
                </a:path>
                <a:path w="8890" h="105410">
                  <a:moveTo>
                    <a:pt x="0" y="11168"/>
                  </a:moveTo>
                  <a:lnTo>
                    <a:pt x="0" y="12099"/>
                  </a:lnTo>
                </a:path>
                <a:path w="8890" h="105410">
                  <a:moveTo>
                    <a:pt x="8376" y="92143"/>
                  </a:moveTo>
                  <a:lnTo>
                    <a:pt x="8376" y="12099"/>
                  </a:lnTo>
                </a:path>
                <a:path w="8890" h="105410">
                  <a:moveTo>
                    <a:pt x="0" y="12099"/>
                  </a:moveTo>
                  <a:lnTo>
                    <a:pt x="0" y="92143"/>
                  </a:lnTo>
                </a:path>
                <a:path w="8890" h="105410">
                  <a:moveTo>
                    <a:pt x="8376" y="105174"/>
                  </a:moveTo>
                  <a:lnTo>
                    <a:pt x="8376" y="100520"/>
                  </a:lnTo>
                </a:path>
                <a:path w="8890" h="105410">
                  <a:moveTo>
                    <a:pt x="8376" y="100520"/>
                  </a:moveTo>
                  <a:lnTo>
                    <a:pt x="8376" y="94936"/>
                  </a:lnTo>
                </a:path>
                <a:path w="8890" h="105410">
                  <a:moveTo>
                    <a:pt x="8376" y="94936"/>
                  </a:moveTo>
                  <a:lnTo>
                    <a:pt x="8376" y="92143"/>
                  </a:lnTo>
                </a:path>
                <a:path w="8890" h="105410">
                  <a:moveTo>
                    <a:pt x="0" y="92143"/>
                  </a:moveTo>
                  <a:lnTo>
                    <a:pt x="0" y="98659"/>
                  </a:lnTo>
                </a:path>
                <a:path w="8890" h="105410">
                  <a:moveTo>
                    <a:pt x="0" y="98659"/>
                  </a:moveTo>
                  <a:lnTo>
                    <a:pt x="0" y="104243"/>
                  </a:lnTo>
                </a:path>
                <a:path w="8890" h="105410">
                  <a:moveTo>
                    <a:pt x="0" y="104243"/>
                  </a:moveTo>
                  <a:lnTo>
                    <a:pt x="0" y="10517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2" name="object 26362"/>
            <p:cNvSpPr/>
            <p:nvPr/>
          </p:nvSpPr>
          <p:spPr>
            <a:xfrm>
              <a:off x="9305582" y="3582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3" name="object 26363"/>
            <p:cNvSpPr/>
            <p:nvPr/>
          </p:nvSpPr>
          <p:spPr>
            <a:xfrm>
              <a:off x="9306523" y="3582438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930"/>
                  </a:moveTo>
                  <a:lnTo>
                    <a:pt x="3722" y="0"/>
                  </a:lnTo>
                </a:path>
                <a:path w="7620" h="1270">
                  <a:moveTo>
                    <a:pt x="3722" y="0"/>
                  </a:moveTo>
                  <a:lnTo>
                    <a:pt x="7445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4" name="object 26364"/>
            <p:cNvSpPr/>
            <p:nvPr/>
          </p:nvSpPr>
          <p:spPr>
            <a:xfrm>
              <a:off x="9313038" y="35824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5" name="object 26365"/>
            <p:cNvSpPr/>
            <p:nvPr/>
          </p:nvSpPr>
          <p:spPr>
            <a:xfrm>
              <a:off x="9313969" y="358336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6" name="object 26366"/>
            <p:cNvSpPr/>
            <p:nvPr/>
          </p:nvSpPr>
          <p:spPr>
            <a:xfrm>
              <a:off x="9313964" y="3582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7" name="object 26367"/>
            <p:cNvSpPr/>
            <p:nvPr/>
          </p:nvSpPr>
          <p:spPr>
            <a:xfrm>
              <a:off x="9314899" y="36876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8" name="object 26368"/>
            <p:cNvSpPr/>
            <p:nvPr/>
          </p:nvSpPr>
          <p:spPr>
            <a:xfrm>
              <a:off x="9313964" y="3687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69" name="object 26369"/>
            <p:cNvSpPr/>
            <p:nvPr/>
          </p:nvSpPr>
          <p:spPr>
            <a:xfrm>
              <a:off x="9313969" y="36885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0" name="object 26370"/>
            <p:cNvSpPr/>
            <p:nvPr/>
          </p:nvSpPr>
          <p:spPr>
            <a:xfrm>
              <a:off x="9313038" y="3687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1" name="object 26371"/>
            <p:cNvSpPr/>
            <p:nvPr/>
          </p:nvSpPr>
          <p:spPr>
            <a:xfrm>
              <a:off x="9306523" y="3688543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7445" y="0"/>
                  </a:moveTo>
                  <a:lnTo>
                    <a:pt x="3722" y="930"/>
                  </a:lnTo>
                </a:path>
                <a:path w="7620" h="1270">
                  <a:moveTo>
                    <a:pt x="3722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2" name="object 26372"/>
            <p:cNvSpPr/>
            <p:nvPr/>
          </p:nvSpPr>
          <p:spPr>
            <a:xfrm>
              <a:off x="9305582" y="3687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3" name="object 26373"/>
            <p:cNvSpPr/>
            <p:nvPr/>
          </p:nvSpPr>
          <p:spPr>
            <a:xfrm>
              <a:off x="9185526" y="3583369"/>
              <a:ext cx="123189" cy="108585"/>
            </a:xfrm>
            <a:custGeom>
              <a:avLst/>
              <a:gdLst/>
              <a:ahLst/>
              <a:cxnLst/>
              <a:rect l="l" t="t" r="r" b="b"/>
              <a:pathLst>
                <a:path w="123190" h="108585">
                  <a:moveTo>
                    <a:pt x="120996" y="105174"/>
                  </a:moveTo>
                  <a:lnTo>
                    <a:pt x="120996" y="104243"/>
                  </a:lnTo>
                </a:path>
                <a:path w="123190" h="108585">
                  <a:moveTo>
                    <a:pt x="0" y="107966"/>
                  </a:moveTo>
                  <a:lnTo>
                    <a:pt x="122858" y="107966"/>
                  </a:lnTo>
                </a:path>
                <a:path w="123190" h="108585">
                  <a:moveTo>
                    <a:pt x="120996" y="0"/>
                  </a:moveTo>
                  <a:lnTo>
                    <a:pt x="1861" y="0"/>
                  </a:lnTo>
                </a:path>
                <a:path w="123190" h="108585">
                  <a:moveTo>
                    <a:pt x="122858" y="106104"/>
                  </a:moveTo>
                  <a:lnTo>
                    <a:pt x="122858" y="10703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4" name="object 26374"/>
            <p:cNvSpPr/>
            <p:nvPr/>
          </p:nvSpPr>
          <p:spPr>
            <a:xfrm>
              <a:off x="9307449" y="36894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5" name="object 26375"/>
            <p:cNvSpPr/>
            <p:nvPr/>
          </p:nvSpPr>
          <p:spPr>
            <a:xfrm>
              <a:off x="9308384" y="36904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6" name="object 26376"/>
            <p:cNvSpPr/>
            <p:nvPr/>
          </p:nvSpPr>
          <p:spPr>
            <a:xfrm>
              <a:off x="9184589" y="3690407"/>
              <a:ext cx="125095" cy="1905"/>
            </a:xfrm>
            <a:custGeom>
              <a:avLst/>
              <a:gdLst/>
              <a:ahLst/>
              <a:cxnLst/>
              <a:rect l="l" t="t" r="r" b="b"/>
              <a:pathLst>
                <a:path w="125095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  <a:path w="125095" h="1904">
                  <a:moveTo>
                    <a:pt x="124714" y="939"/>
                  </a:moveTo>
                  <a:lnTo>
                    <a:pt x="124447" y="279"/>
                  </a:lnTo>
                  <a:lnTo>
                    <a:pt x="123786" y="0"/>
                  </a:lnTo>
                  <a:lnTo>
                    <a:pt x="123126" y="279"/>
                  </a:lnTo>
                  <a:lnTo>
                    <a:pt x="122859" y="939"/>
                  </a:lnTo>
                  <a:lnTo>
                    <a:pt x="123126" y="1587"/>
                  </a:lnTo>
                  <a:lnTo>
                    <a:pt x="123786" y="1866"/>
                  </a:lnTo>
                  <a:lnTo>
                    <a:pt x="124447" y="1587"/>
                  </a:lnTo>
                  <a:lnTo>
                    <a:pt x="12471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7" name="object 26377"/>
            <p:cNvSpPr/>
            <p:nvPr/>
          </p:nvSpPr>
          <p:spPr>
            <a:xfrm>
              <a:off x="9185526" y="36904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8" name="object 26378"/>
            <p:cNvSpPr/>
            <p:nvPr/>
          </p:nvSpPr>
          <p:spPr>
            <a:xfrm>
              <a:off x="9184589" y="36894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79" name="object 26379"/>
            <p:cNvSpPr/>
            <p:nvPr/>
          </p:nvSpPr>
          <p:spPr>
            <a:xfrm>
              <a:off x="9185526" y="3546139"/>
              <a:ext cx="127000" cy="144780"/>
            </a:xfrm>
            <a:custGeom>
              <a:avLst/>
              <a:gdLst/>
              <a:ahLst/>
              <a:cxnLst/>
              <a:rect l="l" t="t" r="r" b="b"/>
              <a:pathLst>
                <a:path w="127000" h="144779">
                  <a:moveTo>
                    <a:pt x="0" y="144265"/>
                  </a:moveTo>
                  <a:lnTo>
                    <a:pt x="0" y="143334"/>
                  </a:lnTo>
                </a:path>
                <a:path w="127000" h="144779">
                  <a:moveTo>
                    <a:pt x="122858" y="1861"/>
                  </a:moveTo>
                  <a:lnTo>
                    <a:pt x="122858" y="36299"/>
                  </a:lnTo>
                </a:path>
                <a:path w="127000" h="144779">
                  <a:moveTo>
                    <a:pt x="122858" y="38160"/>
                  </a:moveTo>
                  <a:lnTo>
                    <a:pt x="122858" y="39091"/>
                  </a:lnTo>
                </a:path>
                <a:path w="127000" h="144779">
                  <a:moveTo>
                    <a:pt x="126581" y="39091"/>
                  </a:moveTo>
                  <a:lnTo>
                    <a:pt x="126581" y="38160"/>
                  </a:lnTo>
                </a:path>
                <a:path w="127000" h="144779">
                  <a:moveTo>
                    <a:pt x="126581" y="36299"/>
                  </a:moveTo>
                  <a:lnTo>
                    <a:pt x="126581" y="1861"/>
                  </a:lnTo>
                </a:path>
                <a:path w="127000" h="144779">
                  <a:moveTo>
                    <a:pt x="122858" y="39091"/>
                  </a:moveTo>
                  <a:lnTo>
                    <a:pt x="122858" y="40952"/>
                  </a:lnTo>
                </a:path>
                <a:path w="127000" h="144779">
                  <a:moveTo>
                    <a:pt x="126581" y="40022"/>
                  </a:moveTo>
                  <a:lnTo>
                    <a:pt x="126581" y="39091"/>
                  </a:lnTo>
                </a:path>
                <a:path w="127000" h="144779">
                  <a:moveTo>
                    <a:pt x="124719" y="0"/>
                  </a:moveTo>
                  <a:lnTo>
                    <a:pt x="125650" y="0"/>
                  </a:lnTo>
                </a:path>
                <a:path w="127000" h="144779">
                  <a:moveTo>
                    <a:pt x="125650" y="0"/>
                  </a:moveTo>
                  <a:lnTo>
                    <a:pt x="125650" y="930"/>
                  </a:lnTo>
                </a:path>
                <a:path w="127000" h="144779">
                  <a:moveTo>
                    <a:pt x="125650" y="930"/>
                  </a:moveTo>
                  <a:lnTo>
                    <a:pt x="126581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80" name="object 26380"/>
            <p:cNvSpPr/>
            <p:nvPr/>
          </p:nvSpPr>
          <p:spPr>
            <a:xfrm>
              <a:off x="9311176" y="35461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81" name="object 26381"/>
            <p:cNvSpPr/>
            <p:nvPr/>
          </p:nvSpPr>
          <p:spPr>
            <a:xfrm>
              <a:off x="9312107" y="35470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82" name="object 26382"/>
            <p:cNvSpPr/>
            <p:nvPr/>
          </p:nvSpPr>
          <p:spPr>
            <a:xfrm>
              <a:off x="9307449" y="3547075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5715" h="1904">
                  <a:moveTo>
                    <a:pt x="5588" y="927"/>
                  </a:moveTo>
                  <a:lnTo>
                    <a:pt x="5308" y="266"/>
                  </a:lnTo>
                  <a:lnTo>
                    <a:pt x="4648" y="0"/>
                  </a:lnTo>
                  <a:lnTo>
                    <a:pt x="4000" y="266"/>
                  </a:lnTo>
                  <a:lnTo>
                    <a:pt x="3721" y="927"/>
                  </a:lnTo>
                  <a:lnTo>
                    <a:pt x="4000" y="1587"/>
                  </a:lnTo>
                  <a:lnTo>
                    <a:pt x="4648" y="1866"/>
                  </a:lnTo>
                  <a:lnTo>
                    <a:pt x="5308" y="1587"/>
                  </a:lnTo>
                  <a:lnTo>
                    <a:pt x="5588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83" name="object 26383"/>
            <p:cNvSpPr/>
            <p:nvPr/>
          </p:nvSpPr>
          <p:spPr>
            <a:xfrm>
              <a:off x="9308384" y="354707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84" name="object 26384"/>
            <p:cNvSpPr/>
            <p:nvPr/>
          </p:nvSpPr>
          <p:spPr>
            <a:xfrm>
              <a:off x="9308384" y="35461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85" name="object 26385"/>
            <p:cNvSpPr/>
            <p:nvPr/>
          </p:nvSpPr>
          <p:spPr>
            <a:xfrm>
              <a:off x="9309315" y="354613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86" name="object 26386"/>
            <p:cNvSpPr/>
            <p:nvPr/>
          </p:nvSpPr>
          <p:spPr>
            <a:xfrm>
              <a:off x="9309315" y="3545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387" name="object 26387"/>
          <p:cNvGrpSpPr/>
          <p:nvPr/>
        </p:nvGrpSpPr>
        <p:grpSpPr>
          <a:xfrm>
            <a:off x="9869623" y="3545208"/>
            <a:ext cx="137795" cy="147320"/>
            <a:chOff x="9869623" y="3545208"/>
            <a:chExt cx="137795" cy="147320"/>
          </a:xfrm>
        </p:grpSpPr>
        <p:sp>
          <p:nvSpPr>
            <p:cNvPr id="26388" name="object 26388"/>
            <p:cNvSpPr/>
            <p:nvPr/>
          </p:nvSpPr>
          <p:spPr>
            <a:xfrm>
              <a:off x="9998067" y="3546139"/>
              <a:ext cx="8890" cy="142875"/>
            </a:xfrm>
            <a:custGeom>
              <a:avLst/>
              <a:gdLst/>
              <a:ahLst/>
              <a:cxnLst/>
              <a:rect l="l" t="t" r="r" b="b"/>
              <a:pathLst>
                <a:path w="8890" h="142875">
                  <a:moveTo>
                    <a:pt x="3722" y="0"/>
                  </a:moveTo>
                  <a:lnTo>
                    <a:pt x="2792" y="930"/>
                  </a:lnTo>
                </a:path>
                <a:path w="8890" h="142875">
                  <a:moveTo>
                    <a:pt x="2792" y="930"/>
                  </a:moveTo>
                  <a:lnTo>
                    <a:pt x="1861" y="2792"/>
                  </a:lnTo>
                </a:path>
                <a:path w="8890" h="142875">
                  <a:moveTo>
                    <a:pt x="6515" y="1861"/>
                  </a:moveTo>
                  <a:lnTo>
                    <a:pt x="5584" y="930"/>
                  </a:lnTo>
                </a:path>
                <a:path w="8890" h="142875">
                  <a:moveTo>
                    <a:pt x="5584" y="930"/>
                  </a:moveTo>
                  <a:lnTo>
                    <a:pt x="3722" y="0"/>
                  </a:lnTo>
                </a:path>
                <a:path w="8890" h="142875">
                  <a:moveTo>
                    <a:pt x="8376" y="49329"/>
                  </a:moveTo>
                  <a:lnTo>
                    <a:pt x="8376" y="42814"/>
                  </a:lnTo>
                </a:path>
                <a:path w="8890" h="142875">
                  <a:moveTo>
                    <a:pt x="8376" y="42814"/>
                  </a:moveTo>
                  <a:lnTo>
                    <a:pt x="8376" y="38160"/>
                  </a:lnTo>
                </a:path>
                <a:path w="8890" h="142875">
                  <a:moveTo>
                    <a:pt x="8376" y="38160"/>
                  </a:moveTo>
                  <a:lnTo>
                    <a:pt x="8376" y="37229"/>
                  </a:lnTo>
                </a:path>
                <a:path w="8890" h="142875">
                  <a:moveTo>
                    <a:pt x="0" y="37229"/>
                  </a:moveTo>
                  <a:lnTo>
                    <a:pt x="0" y="41883"/>
                  </a:lnTo>
                </a:path>
                <a:path w="8890" h="142875">
                  <a:moveTo>
                    <a:pt x="0" y="41883"/>
                  </a:moveTo>
                  <a:lnTo>
                    <a:pt x="0" y="48398"/>
                  </a:lnTo>
                </a:path>
                <a:path w="8890" h="142875">
                  <a:moveTo>
                    <a:pt x="0" y="48398"/>
                  </a:moveTo>
                  <a:lnTo>
                    <a:pt x="0" y="49329"/>
                  </a:lnTo>
                </a:path>
                <a:path w="8890" h="142875">
                  <a:moveTo>
                    <a:pt x="8376" y="129373"/>
                  </a:moveTo>
                  <a:lnTo>
                    <a:pt x="8376" y="49329"/>
                  </a:lnTo>
                </a:path>
                <a:path w="8890" h="142875">
                  <a:moveTo>
                    <a:pt x="0" y="49329"/>
                  </a:moveTo>
                  <a:lnTo>
                    <a:pt x="0" y="129373"/>
                  </a:lnTo>
                </a:path>
                <a:path w="8890" h="142875">
                  <a:moveTo>
                    <a:pt x="8376" y="142404"/>
                  </a:moveTo>
                  <a:lnTo>
                    <a:pt x="8376" y="137750"/>
                  </a:lnTo>
                </a:path>
                <a:path w="8890" h="142875">
                  <a:moveTo>
                    <a:pt x="8376" y="137750"/>
                  </a:moveTo>
                  <a:lnTo>
                    <a:pt x="8376" y="132165"/>
                  </a:lnTo>
                </a:path>
                <a:path w="8890" h="142875">
                  <a:moveTo>
                    <a:pt x="8376" y="132165"/>
                  </a:moveTo>
                  <a:lnTo>
                    <a:pt x="8376" y="129373"/>
                  </a:lnTo>
                </a:path>
                <a:path w="8890" h="142875">
                  <a:moveTo>
                    <a:pt x="0" y="129373"/>
                  </a:moveTo>
                  <a:lnTo>
                    <a:pt x="0" y="135888"/>
                  </a:lnTo>
                </a:path>
                <a:path w="8890" h="142875">
                  <a:moveTo>
                    <a:pt x="0" y="135888"/>
                  </a:moveTo>
                  <a:lnTo>
                    <a:pt x="0" y="141473"/>
                  </a:lnTo>
                </a:path>
                <a:path w="8890" h="142875">
                  <a:moveTo>
                    <a:pt x="0" y="141473"/>
                  </a:moveTo>
                  <a:lnTo>
                    <a:pt x="0" y="14240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89" name="object 26389"/>
            <p:cNvSpPr/>
            <p:nvPr/>
          </p:nvSpPr>
          <p:spPr>
            <a:xfrm>
              <a:off x="9997135" y="3582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90" name="object 26390"/>
            <p:cNvSpPr/>
            <p:nvPr/>
          </p:nvSpPr>
          <p:spPr>
            <a:xfrm>
              <a:off x="9998067" y="3582438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0" y="930"/>
                  </a:moveTo>
                  <a:lnTo>
                    <a:pt x="3722" y="0"/>
                  </a:lnTo>
                </a:path>
                <a:path w="8890" h="1270">
                  <a:moveTo>
                    <a:pt x="3722" y="0"/>
                  </a:moveTo>
                  <a:lnTo>
                    <a:pt x="8376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91" name="object 26391"/>
            <p:cNvSpPr/>
            <p:nvPr/>
          </p:nvSpPr>
          <p:spPr>
            <a:xfrm>
              <a:off x="10005504" y="3582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92" name="object 26392"/>
            <p:cNvSpPr/>
            <p:nvPr/>
          </p:nvSpPr>
          <p:spPr>
            <a:xfrm>
              <a:off x="10006443" y="36876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93" name="object 26393"/>
            <p:cNvSpPr/>
            <p:nvPr/>
          </p:nvSpPr>
          <p:spPr>
            <a:xfrm>
              <a:off x="10005504" y="3687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94" name="object 26394"/>
            <p:cNvSpPr/>
            <p:nvPr/>
          </p:nvSpPr>
          <p:spPr>
            <a:xfrm>
              <a:off x="9998067" y="3688543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8376" y="0"/>
                  </a:moveTo>
                  <a:lnTo>
                    <a:pt x="3722" y="930"/>
                  </a:lnTo>
                </a:path>
                <a:path w="8890" h="1270">
                  <a:moveTo>
                    <a:pt x="3722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95" name="object 26395"/>
            <p:cNvSpPr/>
            <p:nvPr/>
          </p:nvSpPr>
          <p:spPr>
            <a:xfrm>
              <a:off x="9997135" y="3687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96" name="object 26396"/>
            <p:cNvSpPr/>
            <p:nvPr/>
          </p:nvSpPr>
          <p:spPr>
            <a:xfrm>
              <a:off x="9998067" y="3546139"/>
              <a:ext cx="6985" cy="142875"/>
            </a:xfrm>
            <a:custGeom>
              <a:avLst/>
              <a:gdLst/>
              <a:ahLst/>
              <a:cxnLst/>
              <a:rect l="l" t="t" r="r" b="b"/>
              <a:pathLst>
                <a:path w="6984" h="142875">
                  <a:moveTo>
                    <a:pt x="0" y="142404"/>
                  </a:moveTo>
                  <a:lnTo>
                    <a:pt x="0" y="141473"/>
                  </a:lnTo>
                </a:path>
                <a:path w="6984" h="142875">
                  <a:moveTo>
                    <a:pt x="1861" y="1861"/>
                  </a:moveTo>
                  <a:lnTo>
                    <a:pt x="1861" y="36299"/>
                  </a:lnTo>
                </a:path>
                <a:path w="6984" h="142875">
                  <a:moveTo>
                    <a:pt x="1861" y="38160"/>
                  </a:moveTo>
                  <a:lnTo>
                    <a:pt x="1861" y="39091"/>
                  </a:lnTo>
                </a:path>
                <a:path w="6984" h="142875">
                  <a:moveTo>
                    <a:pt x="6515" y="39091"/>
                  </a:moveTo>
                  <a:lnTo>
                    <a:pt x="6515" y="38160"/>
                  </a:lnTo>
                </a:path>
                <a:path w="6984" h="142875">
                  <a:moveTo>
                    <a:pt x="6515" y="36299"/>
                  </a:moveTo>
                  <a:lnTo>
                    <a:pt x="6515" y="1861"/>
                  </a:lnTo>
                </a:path>
                <a:path w="6984" h="142875">
                  <a:moveTo>
                    <a:pt x="1861" y="39091"/>
                  </a:moveTo>
                  <a:lnTo>
                    <a:pt x="1861" y="40952"/>
                  </a:lnTo>
                </a:path>
                <a:path w="6984" h="142875">
                  <a:moveTo>
                    <a:pt x="6515" y="40022"/>
                  </a:moveTo>
                  <a:lnTo>
                    <a:pt x="6515" y="39091"/>
                  </a:lnTo>
                </a:path>
                <a:path w="6984" h="142875">
                  <a:moveTo>
                    <a:pt x="3722" y="0"/>
                  </a:moveTo>
                  <a:lnTo>
                    <a:pt x="4653" y="0"/>
                  </a:lnTo>
                </a:path>
                <a:path w="6984" h="142875">
                  <a:moveTo>
                    <a:pt x="4653" y="0"/>
                  </a:moveTo>
                  <a:lnTo>
                    <a:pt x="5584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97" name="object 26397"/>
            <p:cNvSpPr/>
            <p:nvPr/>
          </p:nvSpPr>
          <p:spPr>
            <a:xfrm>
              <a:off x="10002710" y="3546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98" name="object 26398"/>
            <p:cNvSpPr/>
            <p:nvPr/>
          </p:nvSpPr>
          <p:spPr>
            <a:xfrm>
              <a:off x="10003651" y="354707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99" name="object 26399"/>
            <p:cNvSpPr/>
            <p:nvPr/>
          </p:nvSpPr>
          <p:spPr>
            <a:xfrm>
              <a:off x="9998989" y="3547075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  <a:path w="6984" h="1904">
                  <a:moveTo>
                    <a:pt x="6515" y="927"/>
                  </a:moveTo>
                  <a:lnTo>
                    <a:pt x="6248" y="266"/>
                  </a:lnTo>
                  <a:lnTo>
                    <a:pt x="5588" y="0"/>
                  </a:lnTo>
                  <a:lnTo>
                    <a:pt x="4927" y="266"/>
                  </a:lnTo>
                  <a:lnTo>
                    <a:pt x="4660" y="927"/>
                  </a:lnTo>
                  <a:lnTo>
                    <a:pt x="4927" y="1587"/>
                  </a:lnTo>
                  <a:lnTo>
                    <a:pt x="5588" y="1866"/>
                  </a:lnTo>
                  <a:lnTo>
                    <a:pt x="6248" y="1587"/>
                  </a:lnTo>
                  <a:lnTo>
                    <a:pt x="651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00" name="object 26400"/>
            <p:cNvSpPr/>
            <p:nvPr/>
          </p:nvSpPr>
          <p:spPr>
            <a:xfrm>
              <a:off x="9999928" y="354707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01" name="object 26401"/>
            <p:cNvSpPr/>
            <p:nvPr/>
          </p:nvSpPr>
          <p:spPr>
            <a:xfrm>
              <a:off x="9999916" y="3546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02" name="object 26402"/>
            <p:cNvSpPr/>
            <p:nvPr/>
          </p:nvSpPr>
          <p:spPr>
            <a:xfrm>
              <a:off x="10000859" y="354613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03" name="object 26403"/>
            <p:cNvSpPr/>
            <p:nvPr/>
          </p:nvSpPr>
          <p:spPr>
            <a:xfrm>
              <a:off x="10000859" y="3545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04" name="object 26404"/>
            <p:cNvSpPr/>
            <p:nvPr/>
          </p:nvSpPr>
          <p:spPr>
            <a:xfrm>
              <a:off x="9877070" y="3548931"/>
              <a:ext cx="123189" cy="34925"/>
            </a:xfrm>
            <a:custGeom>
              <a:avLst/>
              <a:gdLst/>
              <a:ahLst/>
              <a:cxnLst/>
              <a:rect l="l" t="t" r="r" b="b"/>
              <a:pathLst>
                <a:path w="123190" h="34925">
                  <a:moveTo>
                    <a:pt x="122858" y="1861"/>
                  </a:moveTo>
                  <a:lnTo>
                    <a:pt x="67944" y="0"/>
                  </a:lnTo>
                </a:path>
                <a:path w="123190" h="34925">
                  <a:moveTo>
                    <a:pt x="67944" y="0"/>
                  </a:moveTo>
                  <a:lnTo>
                    <a:pt x="13961" y="930"/>
                  </a:lnTo>
                </a:path>
                <a:path w="123190" h="34925">
                  <a:moveTo>
                    <a:pt x="13961" y="930"/>
                  </a:moveTo>
                  <a:lnTo>
                    <a:pt x="0" y="1861"/>
                  </a:lnTo>
                </a:path>
                <a:path w="123190" h="34925">
                  <a:moveTo>
                    <a:pt x="41883" y="34437"/>
                  </a:moveTo>
                  <a:lnTo>
                    <a:pt x="55844" y="34437"/>
                  </a:lnTo>
                </a:path>
                <a:path w="123190" h="34925">
                  <a:moveTo>
                    <a:pt x="55844" y="34437"/>
                  </a:moveTo>
                  <a:lnTo>
                    <a:pt x="77251" y="34437"/>
                  </a:lnTo>
                </a:path>
                <a:path w="123190" h="34925">
                  <a:moveTo>
                    <a:pt x="0" y="1861"/>
                  </a:moveTo>
                  <a:lnTo>
                    <a:pt x="0" y="9307"/>
                  </a:lnTo>
                </a:path>
                <a:path w="123190" h="34925">
                  <a:moveTo>
                    <a:pt x="122858" y="9307"/>
                  </a:moveTo>
                  <a:lnTo>
                    <a:pt x="122858" y="1861"/>
                  </a:lnTo>
                </a:path>
                <a:path w="123190" h="34925">
                  <a:moveTo>
                    <a:pt x="0" y="9307"/>
                  </a:moveTo>
                  <a:lnTo>
                    <a:pt x="0" y="7445"/>
                  </a:lnTo>
                </a:path>
                <a:path w="123190" h="34925">
                  <a:moveTo>
                    <a:pt x="0" y="7445"/>
                  </a:moveTo>
                  <a:lnTo>
                    <a:pt x="0" y="4653"/>
                  </a:lnTo>
                </a:path>
                <a:path w="123190" h="34925">
                  <a:moveTo>
                    <a:pt x="0" y="4653"/>
                  </a:moveTo>
                  <a:lnTo>
                    <a:pt x="0" y="1861"/>
                  </a:lnTo>
                </a:path>
                <a:path w="123190" h="34925">
                  <a:moveTo>
                    <a:pt x="122858" y="1861"/>
                  </a:moveTo>
                  <a:lnTo>
                    <a:pt x="122858" y="4653"/>
                  </a:lnTo>
                </a:path>
                <a:path w="123190" h="34925">
                  <a:moveTo>
                    <a:pt x="122858" y="4653"/>
                  </a:moveTo>
                  <a:lnTo>
                    <a:pt x="122858" y="7445"/>
                  </a:lnTo>
                </a:path>
                <a:path w="123190" h="34925">
                  <a:moveTo>
                    <a:pt x="122858" y="7445"/>
                  </a:moveTo>
                  <a:lnTo>
                    <a:pt x="122858" y="93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05" name="object 26405"/>
            <p:cNvSpPr/>
            <p:nvPr/>
          </p:nvSpPr>
          <p:spPr>
            <a:xfrm>
              <a:off x="9876130" y="35498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06" name="object 26406"/>
            <p:cNvSpPr/>
            <p:nvPr/>
          </p:nvSpPr>
          <p:spPr>
            <a:xfrm>
              <a:off x="9877070" y="355079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07" name="object 26407"/>
            <p:cNvSpPr/>
            <p:nvPr/>
          </p:nvSpPr>
          <p:spPr>
            <a:xfrm>
              <a:off x="9877069" y="35507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08" name="object 26408"/>
            <p:cNvSpPr/>
            <p:nvPr/>
          </p:nvSpPr>
          <p:spPr>
            <a:xfrm>
              <a:off x="9878001" y="3551724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4">
                  <a:moveTo>
                    <a:pt x="0" y="0"/>
                  </a:moveTo>
                  <a:lnTo>
                    <a:pt x="930" y="0"/>
                  </a:lnTo>
                </a:path>
                <a:path w="121284">
                  <a:moveTo>
                    <a:pt x="930" y="0"/>
                  </a:moveTo>
                  <a:lnTo>
                    <a:pt x="12099" y="0"/>
                  </a:lnTo>
                </a:path>
                <a:path w="121284">
                  <a:moveTo>
                    <a:pt x="12099" y="0"/>
                  </a:moveTo>
                  <a:lnTo>
                    <a:pt x="23268" y="0"/>
                  </a:lnTo>
                </a:path>
                <a:path w="121284">
                  <a:moveTo>
                    <a:pt x="97728" y="0"/>
                  </a:moveTo>
                  <a:lnTo>
                    <a:pt x="108897" y="0"/>
                  </a:lnTo>
                </a:path>
                <a:path w="121284">
                  <a:moveTo>
                    <a:pt x="108897" y="0"/>
                  </a:moveTo>
                  <a:lnTo>
                    <a:pt x="12099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09" name="object 26409"/>
            <p:cNvSpPr/>
            <p:nvPr/>
          </p:nvSpPr>
          <p:spPr>
            <a:xfrm>
              <a:off x="9998062" y="35507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0" name="object 26410"/>
            <p:cNvSpPr/>
            <p:nvPr/>
          </p:nvSpPr>
          <p:spPr>
            <a:xfrm>
              <a:off x="9998997" y="355079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1" name="object 26411"/>
            <p:cNvSpPr/>
            <p:nvPr/>
          </p:nvSpPr>
          <p:spPr>
            <a:xfrm>
              <a:off x="9998989" y="35498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2" name="object 26412"/>
            <p:cNvSpPr/>
            <p:nvPr/>
          </p:nvSpPr>
          <p:spPr>
            <a:xfrm>
              <a:off x="9901269" y="3551724"/>
              <a:ext cx="74930" cy="1270"/>
            </a:xfrm>
            <a:custGeom>
              <a:avLst/>
              <a:gdLst/>
              <a:ahLst/>
              <a:cxnLst/>
              <a:rect l="l" t="t" r="r" b="b"/>
              <a:pathLst>
                <a:path w="74929" h="1270">
                  <a:moveTo>
                    <a:pt x="0" y="0"/>
                  </a:moveTo>
                  <a:lnTo>
                    <a:pt x="14891" y="930"/>
                  </a:lnTo>
                </a:path>
                <a:path w="74929" h="1270">
                  <a:moveTo>
                    <a:pt x="14891" y="930"/>
                  </a:moveTo>
                  <a:lnTo>
                    <a:pt x="29783" y="930"/>
                  </a:lnTo>
                </a:path>
                <a:path w="74929" h="1270">
                  <a:moveTo>
                    <a:pt x="29783" y="930"/>
                  </a:moveTo>
                  <a:lnTo>
                    <a:pt x="44675" y="930"/>
                  </a:lnTo>
                </a:path>
                <a:path w="74929" h="1270">
                  <a:moveTo>
                    <a:pt x="44675" y="930"/>
                  </a:moveTo>
                  <a:lnTo>
                    <a:pt x="59567" y="930"/>
                  </a:lnTo>
                </a:path>
                <a:path w="74929" h="1270">
                  <a:moveTo>
                    <a:pt x="59567" y="930"/>
                  </a:moveTo>
                  <a:lnTo>
                    <a:pt x="7445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3" name="object 26413"/>
            <p:cNvSpPr/>
            <p:nvPr/>
          </p:nvSpPr>
          <p:spPr>
            <a:xfrm>
              <a:off x="9998997" y="35563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4" name="object 26414"/>
            <p:cNvSpPr/>
            <p:nvPr/>
          </p:nvSpPr>
          <p:spPr>
            <a:xfrm>
              <a:off x="9998997" y="355730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5" name="object 26415"/>
            <p:cNvSpPr/>
            <p:nvPr/>
          </p:nvSpPr>
          <p:spPr>
            <a:xfrm>
              <a:off x="9998062" y="35563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6" name="object 26416"/>
            <p:cNvSpPr/>
            <p:nvPr/>
          </p:nvSpPr>
          <p:spPr>
            <a:xfrm>
              <a:off x="9878001" y="3554516"/>
              <a:ext cx="121285" cy="3175"/>
            </a:xfrm>
            <a:custGeom>
              <a:avLst/>
              <a:gdLst/>
              <a:ahLst/>
              <a:cxnLst/>
              <a:rect l="l" t="t" r="r" b="b"/>
              <a:pathLst>
                <a:path w="121284" h="3175">
                  <a:moveTo>
                    <a:pt x="120996" y="2792"/>
                  </a:moveTo>
                  <a:lnTo>
                    <a:pt x="103312" y="930"/>
                  </a:lnTo>
                </a:path>
                <a:path w="121284" h="3175">
                  <a:moveTo>
                    <a:pt x="103312" y="930"/>
                  </a:moveTo>
                  <a:lnTo>
                    <a:pt x="86559" y="930"/>
                  </a:lnTo>
                </a:path>
                <a:path w="121284" h="3175">
                  <a:moveTo>
                    <a:pt x="86559" y="930"/>
                  </a:moveTo>
                  <a:lnTo>
                    <a:pt x="68875" y="0"/>
                  </a:lnTo>
                </a:path>
                <a:path w="121284" h="3175">
                  <a:moveTo>
                    <a:pt x="68875" y="0"/>
                  </a:moveTo>
                  <a:lnTo>
                    <a:pt x="52121" y="0"/>
                  </a:lnTo>
                </a:path>
                <a:path w="121284" h="3175">
                  <a:moveTo>
                    <a:pt x="52121" y="0"/>
                  </a:moveTo>
                  <a:lnTo>
                    <a:pt x="35368" y="930"/>
                  </a:lnTo>
                </a:path>
                <a:path w="121284" h="3175">
                  <a:moveTo>
                    <a:pt x="35368" y="930"/>
                  </a:moveTo>
                  <a:lnTo>
                    <a:pt x="17684" y="930"/>
                  </a:lnTo>
                </a:path>
                <a:path w="121284" h="3175">
                  <a:moveTo>
                    <a:pt x="17684" y="930"/>
                  </a:moveTo>
                  <a:lnTo>
                    <a:pt x="930" y="2792"/>
                  </a:lnTo>
                </a:path>
                <a:path w="121284" h="3175">
                  <a:moveTo>
                    <a:pt x="930" y="2792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7" name="object 26417"/>
            <p:cNvSpPr/>
            <p:nvPr/>
          </p:nvSpPr>
          <p:spPr>
            <a:xfrm>
              <a:off x="9877069" y="35563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8" name="object 26418"/>
            <p:cNvSpPr/>
            <p:nvPr/>
          </p:nvSpPr>
          <p:spPr>
            <a:xfrm>
              <a:off x="9877070" y="355730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19" name="object 26419"/>
            <p:cNvSpPr/>
            <p:nvPr/>
          </p:nvSpPr>
          <p:spPr>
            <a:xfrm>
              <a:off x="9876139" y="35563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20" name="object 26420"/>
            <p:cNvSpPr/>
            <p:nvPr/>
          </p:nvSpPr>
          <p:spPr>
            <a:xfrm>
              <a:off x="9877070" y="35573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21" name="object 26421"/>
            <p:cNvSpPr/>
            <p:nvPr/>
          </p:nvSpPr>
          <p:spPr>
            <a:xfrm>
              <a:off x="9876139" y="35573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22" name="object 26422"/>
            <p:cNvSpPr/>
            <p:nvPr/>
          </p:nvSpPr>
          <p:spPr>
            <a:xfrm>
              <a:off x="9877070" y="3558239"/>
              <a:ext cx="123189" cy="24765"/>
            </a:xfrm>
            <a:custGeom>
              <a:avLst/>
              <a:gdLst/>
              <a:ahLst/>
              <a:cxnLst/>
              <a:rect l="l" t="t" r="r" b="b"/>
              <a:pathLst>
                <a:path w="123190" h="24764">
                  <a:moveTo>
                    <a:pt x="0" y="0"/>
                  </a:moveTo>
                  <a:lnTo>
                    <a:pt x="0" y="4653"/>
                  </a:lnTo>
                </a:path>
                <a:path w="123190" h="24764">
                  <a:moveTo>
                    <a:pt x="0" y="4653"/>
                  </a:moveTo>
                  <a:lnTo>
                    <a:pt x="0" y="10238"/>
                  </a:lnTo>
                </a:path>
                <a:path w="123190" h="24764">
                  <a:moveTo>
                    <a:pt x="0" y="10238"/>
                  </a:moveTo>
                  <a:lnTo>
                    <a:pt x="0" y="13961"/>
                  </a:lnTo>
                </a:path>
                <a:path w="123190" h="24764">
                  <a:moveTo>
                    <a:pt x="0" y="13961"/>
                  </a:moveTo>
                  <a:lnTo>
                    <a:pt x="0" y="17684"/>
                  </a:lnTo>
                </a:path>
                <a:path w="123190" h="24764">
                  <a:moveTo>
                    <a:pt x="0" y="17684"/>
                  </a:moveTo>
                  <a:lnTo>
                    <a:pt x="0" y="20476"/>
                  </a:lnTo>
                </a:path>
                <a:path w="123190" h="24764">
                  <a:moveTo>
                    <a:pt x="0" y="20476"/>
                  </a:moveTo>
                  <a:lnTo>
                    <a:pt x="0" y="23268"/>
                  </a:lnTo>
                </a:path>
                <a:path w="123190" h="24764">
                  <a:moveTo>
                    <a:pt x="0" y="23268"/>
                  </a:moveTo>
                  <a:lnTo>
                    <a:pt x="0" y="24199"/>
                  </a:lnTo>
                </a:path>
                <a:path w="123190" h="24764">
                  <a:moveTo>
                    <a:pt x="122858" y="24199"/>
                  </a:moveTo>
                  <a:lnTo>
                    <a:pt x="122858" y="23268"/>
                  </a:lnTo>
                </a:path>
                <a:path w="123190" h="24764">
                  <a:moveTo>
                    <a:pt x="122858" y="23268"/>
                  </a:moveTo>
                  <a:lnTo>
                    <a:pt x="122858" y="20476"/>
                  </a:lnTo>
                </a:path>
                <a:path w="123190" h="24764">
                  <a:moveTo>
                    <a:pt x="122858" y="20476"/>
                  </a:moveTo>
                  <a:lnTo>
                    <a:pt x="122858" y="17684"/>
                  </a:lnTo>
                </a:path>
                <a:path w="123190" h="24764">
                  <a:moveTo>
                    <a:pt x="122858" y="17684"/>
                  </a:moveTo>
                  <a:lnTo>
                    <a:pt x="122858" y="13961"/>
                  </a:lnTo>
                </a:path>
                <a:path w="123190" h="24764">
                  <a:moveTo>
                    <a:pt x="122858" y="13961"/>
                  </a:moveTo>
                  <a:lnTo>
                    <a:pt x="122858" y="10238"/>
                  </a:lnTo>
                </a:path>
                <a:path w="123190" h="24764">
                  <a:moveTo>
                    <a:pt x="122858" y="10238"/>
                  </a:moveTo>
                  <a:lnTo>
                    <a:pt x="122858" y="4653"/>
                  </a:lnTo>
                </a:path>
                <a:path w="123190" h="24764">
                  <a:moveTo>
                    <a:pt x="122858" y="4653"/>
                  </a:moveTo>
                  <a:lnTo>
                    <a:pt x="1228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23" name="object 26423"/>
            <p:cNvSpPr/>
            <p:nvPr/>
          </p:nvSpPr>
          <p:spPr>
            <a:xfrm>
              <a:off x="9998997" y="35573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24" name="object 26424"/>
            <p:cNvSpPr/>
            <p:nvPr/>
          </p:nvSpPr>
          <p:spPr>
            <a:xfrm>
              <a:off x="9999928" y="35573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25" name="object 26425"/>
            <p:cNvSpPr/>
            <p:nvPr/>
          </p:nvSpPr>
          <p:spPr>
            <a:xfrm>
              <a:off x="9998997" y="35563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26" name="object 26426"/>
            <p:cNvSpPr/>
            <p:nvPr/>
          </p:nvSpPr>
          <p:spPr>
            <a:xfrm>
              <a:off x="9870555" y="3546139"/>
              <a:ext cx="130810" cy="142875"/>
            </a:xfrm>
            <a:custGeom>
              <a:avLst/>
              <a:gdLst/>
              <a:ahLst/>
              <a:cxnLst/>
              <a:rect l="l" t="t" r="r" b="b"/>
              <a:pathLst>
                <a:path w="130809" h="142875">
                  <a:moveTo>
                    <a:pt x="6515" y="1861"/>
                  </a:moveTo>
                  <a:lnTo>
                    <a:pt x="5584" y="930"/>
                  </a:lnTo>
                </a:path>
                <a:path w="130809" h="142875">
                  <a:moveTo>
                    <a:pt x="5584" y="930"/>
                  </a:moveTo>
                  <a:lnTo>
                    <a:pt x="4653" y="0"/>
                  </a:lnTo>
                </a:path>
                <a:path w="130809" h="142875">
                  <a:moveTo>
                    <a:pt x="4653" y="0"/>
                  </a:moveTo>
                  <a:lnTo>
                    <a:pt x="2792" y="930"/>
                  </a:lnTo>
                </a:path>
                <a:path w="130809" h="142875">
                  <a:moveTo>
                    <a:pt x="2792" y="930"/>
                  </a:moveTo>
                  <a:lnTo>
                    <a:pt x="2792" y="2792"/>
                  </a:lnTo>
                </a:path>
                <a:path w="130809" h="142875">
                  <a:moveTo>
                    <a:pt x="130304" y="22337"/>
                  </a:moveTo>
                  <a:lnTo>
                    <a:pt x="129373" y="22337"/>
                  </a:lnTo>
                </a:path>
                <a:path w="130809" h="142875">
                  <a:moveTo>
                    <a:pt x="6515" y="22337"/>
                  </a:moveTo>
                  <a:lnTo>
                    <a:pt x="5584" y="22337"/>
                  </a:lnTo>
                </a:path>
                <a:path w="130809" h="142875">
                  <a:moveTo>
                    <a:pt x="5584" y="24199"/>
                  </a:moveTo>
                  <a:lnTo>
                    <a:pt x="6515" y="24199"/>
                  </a:lnTo>
                </a:path>
                <a:path w="130809" h="142875">
                  <a:moveTo>
                    <a:pt x="129373" y="24199"/>
                  </a:moveTo>
                  <a:lnTo>
                    <a:pt x="130304" y="24199"/>
                  </a:lnTo>
                </a:path>
                <a:path w="130809" h="142875">
                  <a:moveTo>
                    <a:pt x="0" y="37229"/>
                  </a:moveTo>
                  <a:lnTo>
                    <a:pt x="0" y="41883"/>
                  </a:lnTo>
                </a:path>
                <a:path w="130809" h="142875">
                  <a:moveTo>
                    <a:pt x="0" y="41883"/>
                  </a:moveTo>
                  <a:lnTo>
                    <a:pt x="0" y="48398"/>
                  </a:lnTo>
                </a:path>
                <a:path w="130809" h="142875">
                  <a:moveTo>
                    <a:pt x="0" y="48398"/>
                  </a:moveTo>
                  <a:lnTo>
                    <a:pt x="0" y="49329"/>
                  </a:lnTo>
                </a:path>
                <a:path w="130809" h="142875">
                  <a:moveTo>
                    <a:pt x="9307" y="49329"/>
                  </a:moveTo>
                  <a:lnTo>
                    <a:pt x="9307" y="42814"/>
                  </a:lnTo>
                </a:path>
                <a:path w="130809" h="142875">
                  <a:moveTo>
                    <a:pt x="9307" y="42814"/>
                  </a:moveTo>
                  <a:lnTo>
                    <a:pt x="9307" y="38160"/>
                  </a:lnTo>
                </a:path>
                <a:path w="130809" h="142875">
                  <a:moveTo>
                    <a:pt x="9307" y="38160"/>
                  </a:moveTo>
                  <a:lnTo>
                    <a:pt x="9307" y="37229"/>
                  </a:lnTo>
                </a:path>
                <a:path w="130809" h="142875">
                  <a:moveTo>
                    <a:pt x="0" y="49329"/>
                  </a:moveTo>
                  <a:lnTo>
                    <a:pt x="0" y="129373"/>
                  </a:lnTo>
                </a:path>
                <a:path w="130809" h="142875">
                  <a:moveTo>
                    <a:pt x="9307" y="129373"/>
                  </a:moveTo>
                  <a:lnTo>
                    <a:pt x="9307" y="49329"/>
                  </a:lnTo>
                </a:path>
                <a:path w="130809" h="142875">
                  <a:moveTo>
                    <a:pt x="0" y="129373"/>
                  </a:moveTo>
                  <a:lnTo>
                    <a:pt x="0" y="135888"/>
                  </a:lnTo>
                </a:path>
                <a:path w="130809" h="142875">
                  <a:moveTo>
                    <a:pt x="0" y="135888"/>
                  </a:moveTo>
                  <a:lnTo>
                    <a:pt x="0" y="141473"/>
                  </a:lnTo>
                </a:path>
                <a:path w="130809" h="142875">
                  <a:moveTo>
                    <a:pt x="0" y="141473"/>
                  </a:moveTo>
                  <a:lnTo>
                    <a:pt x="0" y="142404"/>
                  </a:lnTo>
                </a:path>
                <a:path w="130809" h="142875">
                  <a:moveTo>
                    <a:pt x="9307" y="142404"/>
                  </a:moveTo>
                  <a:lnTo>
                    <a:pt x="9307" y="137750"/>
                  </a:lnTo>
                </a:path>
                <a:path w="130809" h="142875">
                  <a:moveTo>
                    <a:pt x="9307" y="137750"/>
                  </a:moveTo>
                  <a:lnTo>
                    <a:pt x="9307" y="132165"/>
                  </a:lnTo>
                </a:path>
                <a:path w="130809" h="142875">
                  <a:moveTo>
                    <a:pt x="9307" y="132165"/>
                  </a:moveTo>
                  <a:lnTo>
                    <a:pt x="9307" y="12937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27" name="object 26427"/>
            <p:cNvSpPr/>
            <p:nvPr/>
          </p:nvSpPr>
          <p:spPr>
            <a:xfrm>
              <a:off x="9869614" y="3582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28" name="object 26428"/>
            <p:cNvSpPr/>
            <p:nvPr/>
          </p:nvSpPr>
          <p:spPr>
            <a:xfrm>
              <a:off x="9870555" y="358336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29" name="object 26429"/>
            <p:cNvSpPr/>
            <p:nvPr/>
          </p:nvSpPr>
          <p:spPr>
            <a:xfrm>
              <a:off x="9870554" y="35824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30" name="object 26430"/>
            <p:cNvSpPr/>
            <p:nvPr/>
          </p:nvSpPr>
          <p:spPr>
            <a:xfrm>
              <a:off x="9871485" y="3582438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930"/>
                  </a:moveTo>
                  <a:lnTo>
                    <a:pt x="3722" y="0"/>
                  </a:lnTo>
                </a:path>
                <a:path w="7620" h="1270">
                  <a:moveTo>
                    <a:pt x="3722" y="0"/>
                  </a:moveTo>
                  <a:lnTo>
                    <a:pt x="7445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31" name="object 26431"/>
            <p:cNvSpPr/>
            <p:nvPr/>
          </p:nvSpPr>
          <p:spPr>
            <a:xfrm>
              <a:off x="9877996" y="3582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32" name="object 26432"/>
            <p:cNvSpPr/>
            <p:nvPr/>
          </p:nvSpPr>
          <p:spPr>
            <a:xfrm>
              <a:off x="9878931" y="358336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33" name="object 26433"/>
            <p:cNvSpPr/>
            <p:nvPr/>
          </p:nvSpPr>
          <p:spPr>
            <a:xfrm>
              <a:off x="9878924" y="3582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34" name="object 26434"/>
            <p:cNvSpPr/>
            <p:nvPr/>
          </p:nvSpPr>
          <p:spPr>
            <a:xfrm>
              <a:off x="9879862" y="36876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35" name="object 26435"/>
            <p:cNvSpPr/>
            <p:nvPr/>
          </p:nvSpPr>
          <p:spPr>
            <a:xfrm>
              <a:off x="9878924" y="3687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36" name="object 26436"/>
            <p:cNvSpPr/>
            <p:nvPr/>
          </p:nvSpPr>
          <p:spPr>
            <a:xfrm>
              <a:off x="9878931" y="36885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37" name="object 26437"/>
            <p:cNvSpPr/>
            <p:nvPr/>
          </p:nvSpPr>
          <p:spPr>
            <a:xfrm>
              <a:off x="9877996" y="3687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38" name="object 26438"/>
            <p:cNvSpPr/>
            <p:nvPr/>
          </p:nvSpPr>
          <p:spPr>
            <a:xfrm>
              <a:off x="9871485" y="3688543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7445" y="0"/>
                  </a:moveTo>
                  <a:lnTo>
                    <a:pt x="3722" y="930"/>
                  </a:lnTo>
                </a:path>
                <a:path w="7620" h="1270">
                  <a:moveTo>
                    <a:pt x="3722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39" name="object 26439"/>
            <p:cNvSpPr/>
            <p:nvPr/>
          </p:nvSpPr>
          <p:spPr>
            <a:xfrm>
              <a:off x="9870554" y="3687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40" name="object 26440"/>
            <p:cNvSpPr/>
            <p:nvPr/>
          </p:nvSpPr>
          <p:spPr>
            <a:xfrm>
              <a:off x="9870555" y="36885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41" name="object 26441"/>
            <p:cNvSpPr/>
            <p:nvPr/>
          </p:nvSpPr>
          <p:spPr>
            <a:xfrm>
              <a:off x="9869614" y="3687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42" name="object 26442"/>
            <p:cNvSpPr/>
            <p:nvPr/>
          </p:nvSpPr>
          <p:spPr>
            <a:xfrm>
              <a:off x="9870555" y="3583369"/>
              <a:ext cx="129539" cy="108585"/>
            </a:xfrm>
            <a:custGeom>
              <a:avLst/>
              <a:gdLst/>
              <a:ahLst/>
              <a:cxnLst/>
              <a:rect l="l" t="t" r="r" b="b"/>
              <a:pathLst>
                <a:path w="129540" h="108585">
                  <a:moveTo>
                    <a:pt x="0" y="105174"/>
                  </a:moveTo>
                  <a:lnTo>
                    <a:pt x="0" y="104243"/>
                  </a:lnTo>
                </a:path>
                <a:path w="129540" h="108585">
                  <a:moveTo>
                    <a:pt x="6515" y="107966"/>
                  </a:moveTo>
                  <a:lnTo>
                    <a:pt x="129373" y="107966"/>
                  </a:lnTo>
                </a:path>
                <a:path w="129540" h="108585">
                  <a:moveTo>
                    <a:pt x="127512" y="0"/>
                  </a:moveTo>
                  <a:lnTo>
                    <a:pt x="837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43" name="object 26443"/>
            <p:cNvSpPr/>
            <p:nvPr/>
          </p:nvSpPr>
          <p:spPr>
            <a:xfrm>
              <a:off x="9876139" y="3690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44" name="object 26444"/>
            <p:cNvSpPr/>
            <p:nvPr/>
          </p:nvSpPr>
          <p:spPr>
            <a:xfrm>
              <a:off x="9877070" y="36904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45" name="object 26445"/>
            <p:cNvSpPr/>
            <p:nvPr/>
          </p:nvSpPr>
          <p:spPr>
            <a:xfrm>
              <a:off x="9876130" y="36894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46" name="object 26446"/>
            <p:cNvSpPr/>
            <p:nvPr/>
          </p:nvSpPr>
          <p:spPr>
            <a:xfrm>
              <a:off x="9877070" y="3689474"/>
              <a:ext cx="123189" cy="1270"/>
            </a:xfrm>
            <a:custGeom>
              <a:avLst/>
              <a:gdLst/>
              <a:ahLst/>
              <a:cxnLst/>
              <a:rect l="l" t="t" r="r" b="b"/>
              <a:pathLst>
                <a:path w="123190" h="1270">
                  <a:moveTo>
                    <a:pt x="0" y="930"/>
                  </a:moveTo>
                  <a:lnTo>
                    <a:pt x="0" y="0"/>
                  </a:lnTo>
                </a:path>
                <a:path w="123190" h="1270">
                  <a:moveTo>
                    <a:pt x="122858" y="0"/>
                  </a:moveTo>
                  <a:lnTo>
                    <a:pt x="122858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47" name="object 26447"/>
            <p:cNvSpPr/>
            <p:nvPr/>
          </p:nvSpPr>
          <p:spPr>
            <a:xfrm>
              <a:off x="9998989" y="36894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48" name="object 26448"/>
            <p:cNvSpPr/>
            <p:nvPr/>
          </p:nvSpPr>
          <p:spPr>
            <a:xfrm>
              <a:off x="9999928" y="36904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49" name="object 26449"/>
            <p:cNvSpPr/>
            <p:nvPr/>
          </p:nvSpPr>
          <p:spPr>
            <a:xfrm>
              <a:off x="9998997" y="36904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50" name="object 26450"/>
            <p:cNvSpPr/>
            <p:nvPr/>
          </p:nvSpPr>
          <p:spPr>
            <a:xfrm>
              <a:off x="9873347" y="3548001"/>
              <a:ext cx="3810" cy="39370"/>
            </a:xfrm>
            <a:custGeom>
              <a:avLst/>
              <a:gdLst/>
              <a:ahLst/>
              <a:cxnLst/>
              <a:rect l="l" t="t" r="r" b="b"/>
              <a:pathLst>
                <a:path w="3809" h="39370">
                  <a:moveTo>
                    <a:pt x="3722" y="37229"/>
                  </a:moveTo>
                  <a:lnTo>
                    <a:pt x="3722" y="36299"/>
                  </a:lnTo>
                </a:path>
                <a:path w="3809" h="39370">
                  <a:moveTo>
                    <a:pt x="3722" y="34437"/>
                  </a:moveTo>
                  <a:lnTo>
                    <a:pt x="3722" y="0"/>
                  </a:lnTo>
                </a:path>
                <a:path w="3809" h="39370">
                  <a:moveTo>
                    <a:pt x="0" y="0"/>
                  </a:moveTo>
                  <a:lnTo>
                    <a:pt x="0" y="34437"/>
                  </a:lnTo>
                </a:path>
                <a:path w="3809" h="39370">
                  <a:moveTo>
                    <a:pt x="0" y="36299"/>
                  </a:moveTo>
                  <a:lnTo>
                    <a:pt x="0" y="37229"/>
                  </a:lnTo>
                </a:path>
                <a:path w="3809" h="39370">
                  <a:moveTo>
                    <a:pt x="3722" y="38160"/>
                  </a:moveTo>
                  <a:lnTo>
                    <a:pt x="3722" y="37229"/>
                  </a:lnTo>
                </a:path>
                <a:path w="3809" h="39370">
                  <a:moveTo>
                    <a:pt x="0" y="37229"/>
                  </a:moveTo>
                  <a:lnTo>
                    <a:pt x="0" y="3909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51" name="object 26451"/>
            <p:cNvSpPr/>
            <p:nvPr/>
          </p:nvSpPr>
          <p:spPr>
            <a:xfrm>
              <a:off x="9874277" y="3545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52" name="object 26452"/>
            <p:cNvSpPr/>
            <p:nvPr/>
          </p:nvSpPr>
          <p:spPr>
            <a:xfrm>
              <a:off x="9875208" y="354613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53" name="object 26453"/>
            <p:cNvSpPr/>
            <p:nvPr/>
          </p:nvSpPr>
          <p:spPr>
            <a:xfrm>
              <a:off x="9875208" y="35461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54" name="object 26454"/>
            <p:cNvSpPr/>
            <p:nvPr/>
          </p:nvSpPr>
          <p:spPr>
            <a:xfrm>
              <a:off x="9876139" y="354707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55" name="object 26455"/>
            <p:cNvSpPr/>
            <p:nvPr/>
          </p:nvSpPr>
          <p:spPr>
            <a:xfrm>
              <a:off x="9872408" y="3547075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  <a:path w="5715" h="1904">
                  <a:moveTo>
                    <a:pt x="5588" y="927"/>
                  </a:moveTo>
                  <a:lnTo>
                    <a:pt x="5308" y="266"/>
                  </a:lnTo>
                  <a:lnTo>
                    <a:pt x="4660" y="0"/>
                  </a:lnTo>
                  <a:lnTo>
                    <a:pt x="4000" y="266"/>
                  </a:lnTo>
                  <a:lnTo>
                    <a:pt x="3721" y="927"/>
                  </a:lnTo>
                  <a:lnTo>
                    <a:pt x="4000" y="1587"/>
                  </a:lnTo>
                  <a:lnTo>
                    <a:pt x="4660" y="1866"/>
                  </a:lnTo>
                  <a:lnTo>
                    <a:pt x="5308" y="1587"/>
                  </a:lnTo>
                  <a:lnTo>
                    <a:pt x="5588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56" name="object 26456"/>
            <p:cNvSpPr/>
            <p:nvPr/>
          </p:nvSpPr>
          <p:spPr>
            <a:xfrm>
              <a:off x="9873347" y="35470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57" name="object 26457"/>
            <p:cNvSpPr/>
            <p:nvPr/>
          </p:nvSpPr>
          <p:spPr>
            <a:xfrm>
              <a:off x="9872416" y="35461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58" name="object 26458"/>
            <p:cNvSpPr/>
            <p:nvPr/>
          </p:nvSpPr>
          <p:spPr>
            <a:xfrm>
              <a:off x="9873347" y="3546139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930"/>
                  </a:moveTo>
                  <a:lnTo>
                    <a:pt x="930" y="930"/>
                  </a:lnTo>
                </a:path>
                <a:path w="1904" h="1270">
                  <a:moveTo>
                    <a:pt x="930" y="930"/>
                  </a:moveTo>
                  <a:lnTo>
                    <a:pt x="930" y="0"/>
                  </a:lnTo>
                </a:path>
                <a:path w="1904" h="1270">
                  <a:moveTo>
                    <a:pt x="93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459" name="object 26459"/>
          <p:cNvGrpSpPr/>
          <p:nvPr/>
        </p:nvGrpSpPr>
        <p:grpSpPr>
          <a:xfrm>
            <a:off x="9725358" y="3545208"/>
            <a:ext cx="10795" cy="145415"/>
            <a:chOff x="9725358" y="3545208"/>
            <a:chExt cx="10795" cy="145415"/>
          </a:xfrm>
        </p:grpSpPr>
        <p:sp>
          <p:nvSpPr>
            <p:cNvPr id="26460" name="object 26460"/>
            <p:cNvSpPr/>
            <p:nvPr/>
          </p:nvSpPr>
          <p:spPr>
            <a:xfrm>
              <a:off x="9726289" y="3546139"/>
              <a:ext cx="8890" cy="142875"/>
            </a:xfrm>
            <a:custGeom>
              <a:avLst/>
              <a:gdLst/>
              <a:ahLst/>
              <a:cxnLst/>
              <a:rect l="l" t="t" r="r" b="b"/>
              <a:pathLst>
                <a:path w="8890" h="142875">
                  <a:moveTo>
                    <a:pt x="6515" y="1861"/>
                  </a:moveTo>
                  <a:lnTo>
                    <a:pt x="5584" y="930"/>
                  </a:lnTo>
                </a:path>
                <a:path w="8890" h="142875">
                  <a:moveTo>
                    <a:pt x="5584" y="930"/>
                  </a:moveTo>
                  <a:lnTo>
                    <a:pt x="4653" y="0"/>
                  </a:lnTo>
                </a:path>
                <a:path w="8890" h="142875">
                  <a:moveTo>
                    <a:pt x="4653" y="0"/>
                  </a:moveTo>
                  <a:lnTo>
                    <a:pt x="2792" y="930"/>
                  </a:lnTo>
                </a:path>
                <a:path w="8890" h="142875">
                  <a:moveTo>
                    <a:pt x="2792" y="930"/>
                  </a:moveTo>
                  <a:lnTo>
                    <a:pt x="1861" y="2792"/>
                  </a:lnTo>
                </a:path>
                <a:path w="8890" h="142875">
                  <a:moveTo>
                    <a:pt x="0" y="37229"/>
                  </a:moveTo>
                  <a:lnTo>
                    <a:pt x="0" y="41883"/>
                  </a:lnTo>
                </a:path>
                <a:path w="8890" h="142875">
                  <a:moveTo>
                    <a:pt x="0" y="41883"/>
                  </a:moveTo>
                  <a:lnTo>
                    <a:pt x="0" y="48398"/>
                  </a:lnTo>
                </a:path>
                <a:path w="8890" h="142875">
                  <a:moveTo>
                    <a:pt x="0" y="48398"/>
                  </a:moveTo>
                  <a:lnTo>
                    <a:pt x="0" y="49329"/>
                  </a:lnTo>
                </a:path>
                <a:path w="8890" h="142875">
                  <a:moveTo>
                    <a:pt x="8376" y="49329"/>
                  </a:moveTo>
                  <a:lnTo>
                    <a:pt x="8376" y="42814"/>
                  </a:lnTo>
                </a:path>
                <a:path w="8890" h="142875">
                  <a:moveTo>
                    <a:pt x="8376" y="42814"/>
                  </a:moveTo>
                  <a:lnTo>
                    <a:pt x="8376" y="38160"/>
                  </a:lnTo>
                </a:path>
                <a:path w="8890" h="142875">
                  <a:moveTo>
                    <a:pt x="8376" y="38160"/>
                  </a:moveTo>
                  <a:lnTo>
                    <a:pt x="8376" y="37229"/>
                  </a:lnTo>
                </a:path>
                <a:path w="8890" h="142875">
                  <a:moveTo>
                    <a:pt x="0" y="49329"/>
                  </a:moveTo>
                  <a:lnTo>
                    <a:pt x="0" y="129373"/>
                  </a:lnTo>
                </a:path>
                <a:path w="8890" h="142875">
                  <a:moveTo>
                    <a:pt x="8376" y="129373"/>
                  </a:moveTo>
                  <a:lnTo>
                    <a:pt x="8376" y="49329"/>
                  </a:lnTo>
                </a:path>
                <a:path w="8890" h="142875">
                  <a:moveTo>
                    <a:pt x="0" y="129373"/>
                  </a:moveTo>
                  <a:lnTo>
                    <a:pt x="0" y="135888"/>
                  </a:lnTo>
                </a:path>
                <a:path w="8890" h="142875">
                  <a:moveTo>
                    <a:pt x="0" y="135888"/>
                  </a:moveTo>
                  <a:lnTo>
                    <a:pt x="0" y="141473"/>
                  </a:lnTo>
                </a:path>
                <a:path w="8890" h="142875">
                  <a:moveTo>
                    <a:pt x="0" y="141473"/>
                  </a:moveTo>
                  <a:lnTo>
                    <a:pt x="0" y="142404"/>
                  </a:lnTo>
                </a:path>
                <a:path w="8890" h="142875">
                  <a:moveTo>
                    <a:pt x="8376" y="142404"/>
                  </a:moveTo>
                  <a:lnTo>
                    <a:pt x="8376" y="137750"/>
                  </a:lnTo>
                </a:path>
                <a:path w="8890" h="142875">
                  <a:moveTo>
                    <a:pt x="8376" y="137750"/>
                  </a:moveTo>
                  <a:lnTo>
                    <a:pt x="8376" y="132165"/>
                  </a:lnTo>
                </a:path>
                <a:path w="8890" h="142875">
                  <a:moveTo>
                    <a:pt x="8376" y="132165"/>
                  </a:moveTo>
                  <a:lnTo>
                    <a:pt x="8376" y="12937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61" name="object 26461"/>
            <p:cNvSpPr/>
            <p:nvPr/>
          </p:nvSpPr>
          <p:spPr>
            <a:xfrm>
              <a:off x="9725355" y="3582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62" name="object 26462"/>
            <p:cNvSpPr/>
            <p:nvPr/>
          </p:nvSpPr>
          <p:spPr>
            <a:xfrm>
              <a:off x="9726289" y="3582438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0" y="930"/>
                  </a:moveTo>
                  <a:lnTo>
                    <a:pt x="4653" y="0"/>
                  </a:lnTo>
                </a:path>
                <a:path w="8890" h="1270">
                  <a:moveTo>
                    <a:pt x="4653" y="0"/>
                  </a:moveTo>
                  <a:lnTo>
                    <a:pt x="8376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63" name="object 26463"/>
            <p:cNvSpPr/>
            <p:nvPr/>
          </p:nvSpPr>
          <p:spPr>
            <a:xfrm>
              <a:off x="9733724" y="3582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64" name="object 26464"/>
            <p:cNvSpPr/>
            <p:nvPr/>
          </p:nvSpPr>
          <p:spPr>
            <a:xfrm>
              <a:off x="9734666" y="36876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65" name="object 26465"/>
            <p:cNvSpPr/>
            <p:nvPr/>
          </p:nvSpPr>
          <p:spPr>
            <a:xfrm>
              <a:off x="9733724" y="3687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66" name="object 26466"/>
            <p:cNvSpPr/>
            <p:nvPr/>
          </p:nvSpPr>
          <p:spPr>
            <a:xfrm>
              <a:off x="9726289" y="3688543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8376" y="0"/>
                  </a:moveTo>
                  <a:lnTo>
                    <a:pt x="4653" y="930"/>
                  </a:lnTo>
                </a:path>
                <a:path w="8890" h="1270">
                  <a:moveTo>
                    <a:pt x="4653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67" name="object 26467"/>
            <p:cNvSpPr/>
            <p:nvPr/>
          </p:nvSpPr>
          <p:spPr>
            <a:xfrm>
              <a:off x="9725355" y="3687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68" name="object 26468"/>
            <p:cNvSpPr/>
            <p:nvPr/>
          </p:nvSpPr>
          <p:spPr>
            <a:xfrm>
              <a:off x="9726289" y="3548001"/>
              <a:ext cx="6985" cy="140970"/>
            </a:xfrm>
            <a:custGeom>
              <a:avLst/>
              <a:gdLst/>
              <a:ahLst/>
              <a:cxnLst/>
              <a:rect l="l" t="t" r="r" b="b"/>
              <a:pathLst>
                <a:path w="6984" h="140970">
                  <a:moveTo>
                    <a:pt x="0" y="140542"/>
                  </a:moveTo>
                  <a:lnTo>
                    <a:pt x="0" y="139611"/>
                  </a:lnTo>
                </a:path>
                <a:path w="6984" h="140970">
                  <a:moveTo>
                    <a:pt x="6515" y="37229"/>
                  </a:moveTo>
                  <a:lnTo>
                    <a:pt x="6515" y="36299"/>
                  </a:lnTo>
                </a:path>
                <a:path w="6984" h="140970">
                  <a:moveTo>
                    <a:pt x="6515" y="34437"/>
                  </a:moveTo>
                  <a:lnTo>
                    <a:pt x="6515" y="0"/>
                  </a:lnTo>
                </a:path>
                <a:path w="6984" h="140970">
                  <a:moveTo>
                    <a:pt x="1861" y="0"/>
                  </a:moveTo>
                  <a:lnTo>
                    <a:pt x="1861" y="34437"/>
                  </a:lnTo>
                </a:path>
                <a:path w="6984" h="140970">
                  <a:moveTo>
                    <a:pt x="1861" y="36299"/>
                  </a:moveTo>
                  <a:lnTo>
                    <a:pt x="1861" y="37229"/>
                  </a:lnTo>
                </a:path>
                <a:path w="6984" h="140970">
                  <a:moveTo>
                    <a:pt x="6515" y="38160"/>
                  </a:moveTo>
                  <a:lnTo>
                    <a:pt x="6515" y="37229"/>
                  </a:lnTo>
                </a:path>
                <a:path w="6984" h="140970">
                  <a:moveTo>
                    <a:pt x="1861" y="37229"/>
                  </a:moveTo>
                  <a:lnTo>
                    <a:pt x="1861" y="3909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69" name="object 26469"/>
            <p:cNvSpPr/>
            <p:nvPr/>
          </p:nvSpPr>
          <p:spPr>
            <a:xfrm>
              <a:off x="9730012" y="3545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70" name="object 26470"/>
            <p:cNvSpPr/>
            <p:nvPr/>
          </p:nvSpPr>
          <p:spPr>
            <a:xfrm>
              <a:off x="9730943" y="354613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71" name="object 26471"/>
            <p:cNvSpPr/>
            <p:nvPr/>
          </p:nvSpPr>
          <p:spPr>
            <a:xfrm>
              <a:off x="9730943" y="3546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72" name="object 26472"/>
            <p:cNvSpPr/>
            <p:nvPr/>
          </p:nvSpPr>
          <p:spPr>
            <a:xfrm>
              <a:off x="9731873" y="354707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73" name="object 26473"/>
            <p:cNvSpPr/>
            <p:nvPr/>
          </p:nvSpPr>
          <p:spPr>
            <a:xfrm>
              <a:off x="9727209" y="3547075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  <a:path w="6984" h="1904">
                  <a:moveTo>
                    <a:pt x="6515" y="927"/>
                  </a:moveTo>
                  <a:lnTo>
                    <a:pt x="6248" y="266"/>
                  </a:lnTo>
                  <a:lnTo>
                    <a:pt x="5588" y="0"/>
                  </a:lnTo>
                  <a:lnTo>
                    <a:pt x="4927" y="266"/>
                  </a:lnTo>
                  <a:lnTo>
                    <a:pt x="4660" y="927"/>
                  </a:lnTo>
                  <a:lnTo>
                    <a:pt x="4927" y="1587"/>
                  </a:lnTo>
                  <a:lnTo>
                    <a:pt x="5588" y="1866"/>
                  </a:lnTo>
                  <a:lnTo>
                    <a:pt x="6248" y="1587"/>
                  </a:lnTo>
                  <a:lnTo>
                    <a:pt x="651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74" name="object 26474"/>
            <p:cNvSpPr/>
            <p:nvPr/>
          </p:nvSpPr>
          <p:spPr>
            <a:xfrm>
              <a:off x="9728150" y="354707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75" name="object 26475"/>
            <p:cNvSpPr/>
            <p:nvPr/>
          </p:nvSpPr>
          <p:spPr>
            <a:xfrm>
              <a:off x="9728149" y="35461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76" name="object 26476"/>
            <p:cNvSpPr/>
            <p:nvPr/>
          </p:nvSpPr>
          <p:spPr>
            <a:xfrm>
              <a:off x="9729081" y="3546139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930"/>
                  </a:moveTo>
                  <a:lnTo>
                    <a:pt x="930" y="0"/>
                  </a:lnTo>
                </a:path>
                <a:path w="1904" h="1270">
                  <a:moveTo>
                    <a:pt x="93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477" name="object 26477"/>
          <p:cNvGrpSpPr/>
          <p:nvPr/>
        </p:nvGrpSpPr>
        <p:grpSpPr>
          <a:xfrm>
            <a:off x="9731873" y="3545208"/>
            <a:ext cx="131445" cy="147320"/>
            <a:chOff x="9731873" y="3545208"/>
            <a:chExt cx="131445" cy="147320"/>
          </a:xfrm>
        </p:grpSpPr>
        <p:sp>
          <p:nvSpPr>
            <p:cNvPr id="26478" name="object 26478"/>
            <p:cNvSpPr/>
            <p:nvPr/>
          </p:nvSpPr>
          <p:spPr>
            <a:xfrm>
              <a:off x="9732804" y="3548931"/>
              <a:ext cx="123189" cy="34925"/>
            </a:xfrm>
            <a:custGeom>
              <a:avLst/>
              <a:gdLst/>
              <a:ahLst/>
              <a:cxnLst/>
              <a:rect l="l" t="t" r="r" b="b"/>
              <a:pathLst>
                <a:path w="123190" h="34925">
                  <a:moveTo>
                    <a:pt x="122858" y="1861"/>
                  </a:moveTo>
                  <a:lnTo>
                    <a:pt x="67944" y="0"/>
                  </a:lnTo>
                </a:path>
                <a:path w="123190" h="34925">
                  <a:moveTo>
                    <a:pt x="67944" y="0"/>
                  </a:moveTo>
                  <a:lnTo>
                    <a:pt x="13030" y="930"/>
                  </a:lnTo>
                </a:path>
                <a:path w="123190" h="34925">
                  <a:moveTo>
                    <a:pt x="13030" y="930"/>
                  </a:moveTo>
                  <a:lnTo>
                    <a:pt x="0" y="1861"/>
                  </a:lnTo>
                </a:path>
                <a:path w="123190" h="34925">
                  <a:moveTo>
                    <a:pt x="40952" y="34437"/>
                  </a:moveTo>
                  <a:lnTo>
                    <a:pt x="55844" y="34437"/>
                  </a:lnTo>
                </a:path>
                <a:path w="123190" h="34925">
                  <a:moveTo>
                    <a:pt x="55844" y="34437"/>
                  </a:moveTo>
                  <a:lnTo>
                    <a:pt x="77251" y="34437"/>
                  </a:lnTo>
                </a:path>
                <a:path w="123190" h="34925">
                  <a:moveTo>
                    <a:pt x="122858" y="9307"/>
                  </a:moveTo>
                  <a:lnTo>
                    <a:pt x="122858" y="1861"/>
                  </a:lnTo>
                </a:path>
                <a:path w="123190" h="34925">
                  <a:moveTo>
                    <a:pt x="0" y="1861"/>
                  </a:moveTo>
                  <a:lnTo>
                    <a:pt x="0" y="9307"/>
                  </a:lnTo>
                </a:path>
                <a:path w="123190" h="34925">
                  <a:moveTo>
                    <a:pt x="0" y="9307"/>
                  </a:moveTo>
                  <a:lnTo>
                    <a:pt x="0" y="7445"/>
                  </a:lnTo>
                </a:path>
                <a:path w="123190" h="34925">
                  <a:moveTo>
                    <a:pt x="0" y="7445"/>
                  </a:moveTo>
                  <a:lnTo>
                    <a:pt x="0" y="4653"/>
                  </a:lnTo>
                </a:path>
                <a:path w="123190" h="34925">
                  <a:moveTo>
                    <a:pt x="0" y="4653"/>
                  </a:moveTo>
                  <a:lnTo>
                    <a:pt x="0" y="1861"/>
                  </a:lnTo>
                </a:path>
                <a:path w="123190" h="34925">
                  <a:moveTo>
                    <a:pt x="122858" y="1861"/>
                  </a:moveTo>
                  <a:lnTo>
                    <a:pt x="122858" y="4653"/>
                  </a:lnTo>
                </a:path>
                <a:path w="123190" h="34925">
                  <a:moveTo>
                    <a:pt x="122858" y="4653"/>
                  </a:moveTo>
                  <a:lnTo>
                    <a:pt x="122858" y="7445"/>
                  </a:lnTo>
                </a:path>
                <a:path w="123190" h="34925">
                  <a:moveTo>
                    <a:pt x="122858" y="7445"/>
                  </a:moveTo>
                  <a:lnTo>
                    <a:pt x="122858" y="93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79" name="object 26479"/>
            <p:cNvSpPr/>
            <p:nvPr/>
          </p:nvSpPr>
          <p:spPr>
            <a:xfrm>
              <a:off x="9731870" y="35498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80" name="object 26480"/>
            <p:cNvSpPr/>
            <p:nvPr/>
          </p:nvSpPr>
          <p:spPr>
            <a:xfrm>
              <a:off x="9732804" y="355079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81" name="object 26481"/>
            <p:cNvSpPr/>
            <p:nvPr/>
          </p:nvSpPr>
          <p:spPr>
            <a:xfrm>
              <a:off x="9732797" y="35507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82" name="object 26482"/>
            <p:cNvSpPr/>
            <p:nvPr/>
          </p:nvSpPr>
          <p:spPr>
            <a:xfrm>
              <a:off x="9733735" y="3551724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4">
                  <a:moveTo>
                    <a:pt x="0" y="0"/>
                  </a:moveTo>
                  <a:lnTo>
                    <a:pt x="12099" y="0"/>
                  </a:lnTo>
                </a:path>
                <a:path w="121284">
                  <a:moveTo>
                    <a:pt x="12099" y="0"/>
                  </a:moveTo>
                  <a:lnTo>
                    <a:pt x="23268" y="0"/>
                  </a:lnTo>
                </a:path>
                <a:path w="121284">
                  <a:moveTo>
                    <a:pt x="97728" y="0"/>
                  </a:moveTo>
                  <a:lnTo>
                    <a:pt x="108897" y="0"/>
                  </a:lnTo>
                </a:path>
                <a:path w="121284">
                  <a:moveTo>
                    <a:pt x="108897" y="0"/>
                  </a:moveTo>
                  <a:lnTo>
                    <a:pt x="120066" y="0"/>
                  </a:lnTo>
                </a:path>
                <a:path w="121284">
                  <a:moveTo>
                    <a:pt x="120066" y="0"/>
                  </a:moveTo>
                  <a:lnTo>
                    <a:pt x="12099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83" name="object 26483"/>
            <p:cNvSpPr/>
            <p:nvPr/>
          </p:nvSpPr>
          <p:spPr>
            <a:xfrm>
              <a:off x="9853790" y="35507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84" name="object 26484"/>
            <p:cNvSpPr/>
            <p:nvPr/>
          </p:nvSpPr>
          <p:spPr>
            <a:xfrm>
              <a:off x="9854732" y="355079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85" name="object 26485"/>
            <p:cNvSpPr/>
            <p:nvPr/>
          </p:nvSpPr>
          <p:spPr>
            <a:xfrm>
              <a:off x="9854730" y="35498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86" name="object 26486"/>
            <p:cNvSpPr/>
            <p:nvPr/>
          </p:nvSpPr>
          <p:spPr>
            <a:xfrm>
              <a:off x="9757003" y="3551724"/>
              <a:ext cx="99060" cy="5715"/>
            </a:xfrm>
            <a:custGeom>
              <a:avLst/>
              <a:gdLst/>
              <a:ahLst/>
              <a:cxnLst/>
              <a:rect l="l" t="t" r="r" b="b"/>
              <a:pathLst>
                <a:path w="99059" h="5714">
                  <a:moveTo>
                    <a:pt x="0" y="0"/>
                  </a:moveTo>
                  <a:lnTo>
                    <a:pt x="14891" y="930"/>
                  </a:lnTo>
                </a:path>
                <a:path w="99059" h="5714">
                  <a:moveTo>
                    <a:pt x="14891" y="930"/>
                  </a:moveTo>
                  <a:lnTo>
                    <a:pt x="29783" y="930"/>
                  </a:lnTo>
                </a:path>
                <a:path w="99059" h="5714">
                  <a:moveTo>
                    <a:pt x="29783" y="930"/>
                  </a:moveTo>
                  <a:lnTo>
                    <a:pt x="44675" y="930"/>
                  </a:lnTo>
                </a:path>
                <a:path w="99059" h="5714">
                  <a:moveTo>
                    <a:pt x="44675" y="930"/>
                  </a:moveTo>
                  <a:lnTo>
                    <a:pt x="59567" y="930"/>
                  </a:lnTo>
                </a:path>
                <a:path w="99059" h="5714">
                  <a:moveTo>
                    <a:pt x="59567" y="930"/>
                  </a:moveTo>
                  <a:lnTo>
                    <a:pt x="74459" y="0"/>
                  </a:lnTo>
                </a:path>
                <a:path w="99059" h="5714">
                  <a:moveTo>
                    <a:pt x="98659" y="5584"/>
                  </a:moveTo>
                  <a:lnTo>
                    <a:pt x="97728" y="5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87" name="object 26487"/>
            <p:cNvSpPr/>
            <p:nvPr/>
          </p:nvSpPr>
          <p:spPr>
            <a:xfrm>
              <a:off x="9853790" y="35563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88" name="object 26488"/>
            <p:cNvSpPr/>
            <p:nvPr/>
          </p:nvSpPr>
          <p:spPr>
            <a:xfrm>
              <a:off x="9733735" y="3554516"/>
              <a:ext cx="121285" cy="3175"/>
            </a:xfrm>
            <a:custGeom>
              <a:avLst/>
              <a:gdLst/>
              <a:ahLst/>
              <a:cxnLst/>
              <a:rect l="l" t="t" r="r" b="b"/>
              <a:pathLst>
                <a:path w="121284" h="3175">
                  <a:moveTo>
                    <a:pt x="120996" y="2792"/>
                  </a:moveTo>
                  <a:lnTo>
                    <a:pt x="120066" y="2792"/>
                  </a:lnTo>
                </a:path>
                <a:path w="121284" h="3175">
                  <a:moveTo>
                    <a:pt x="120066" y="2792"/>
                  </a:moveTo>
                  <a:lnTo>
                    <a:pt x="103312" y="930"/>
                  </a:lnTo>
                </a:path>
                <a:path w="121284" h="3175">
                  <a:moveTo>
                    <a:pt x="103312" y="930"/>
                  </a:moveTo>
                  <a:lnTo>
                    <a:pt x="85628" y="930"/>
                  </a:lnTo>
                </a:path>
                <a:path w="121284" h="3175">
                  <a:moveTo>
                    <a:pt x="85628" y="930"/>
                  </a:moveTo>
                  <a:lnTo>
                    <a:pt x="68875" y="0"/>
                  </a:lnTo>
                </a:path>
                <a:path w="121284" h="3175">
                  <a:moveTo>
                    <a:pt x="68875" y="0"/>
                  </a:moveTo>
                  <a:lnTo>
                    <a:pt x="52121" y="0"/>
                  </a:lnTo>
                </a:path>
                <a:path w="121284" h="3175">
                  <a:moveTo>
                    <a:pt x="52121" y="0"/>
                  </a:moveTo>
                  <a:lnTo>
                    <a:pt x="34437" y="930"/>
                  </a:lnTo>
                </a:path>
                <a:path w="121284" h="3175">
                  <a:moveTo>
                    <a:pt x="34437" y="930"/>
                  </a:moveTo>
                  <a:lnTo>
                    <a:pt x="17684" y="930"/>
                  </a:lnTo>
                </a:path>
                <a:path w="121284" h="3175">
                  <a:moveTo>
                    <a:pt x="17684" y="930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89" name="object 26489"/>
            <p:cNvSpPr/>
            <p:nvPr/>
          </p:nvSpPr>
          <p:spPr>
            <a:xfrm>
              <a:off x="9732797" y="35563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90" name="object 26490"/>
            <p:cNvSpPr/>
            <p:nvPr/>
          </p:nvSpPr>
          <p:spPr>
            <a:xfrm>
              <a:off x="9732804" y="355730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91" name="object 26491"/>
            <p:cNvSpPr/>
            <p:nvPr/>
          </p:nvSpPr>
          <p:spPr>
            <a:xfrm>
              <a:off x="9731870" y="35563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92" name="object 26492"/>
            <p:cNvSpPr/>
            <p:nvPr/>
          </p:nvSpPr>
          <p:spPr>
            <a:xfrm>
              <a:off x="9732804" y="35573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93" name="object 26493"/>
            <p:cNvSpPr/>
            <p:nvPr/>
          </p:nvSpPr>
          <p:spPr>
            <a:xfrm>
              <a:off x="9731873" y="35573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94" name="object 26494"/>
            <p:cNvSpPr/>
            <p:nvPr/>
          </p:nvSpPr>
          <p:spPr>
            <a:xfrm>
              <a:off x="9732804" y="3558239"/>
              <a:ext cx="123189" cy="24765"/>
            </a:xfrm>
            <a:custGeom>
              <a:avLst/>
              <a:gdLst/>
              <a:ahLst/>
              <a:cxnLst/>
              <a:rect l="l" t="t" r="r" b="b"/>
              <a:pathLst>
                <a:path w="123190" h="24764">
                  <a:moveTo>
                    <a:pt x="0" y="0"/>
                  </a:moveTo>
                  <a:lnTo>
                    <a:pt x="0" y="4653"/>
                  </a:lnTo>
                </a:path>
                <a:path w="123190" h="24764">
                  <a:moveTo>
                    <a:pt x="0" y="4653"/>
                  </a:moveTo>
                  <a:lnTo>
                    <a:pt x="0" y="10238"/>
                  </a:lnTo>
                </a:path>
                <a:path w="123190" h="24764">
                  <a:moveTo>
                    <a:pt x="0" y="10238"/>
                  </a:moveTo>
                  <a:lnTo>
                    <a:pt x="0" y="13961"/>
                  </a:lnTo>
                </a:path>
                <a:path w="123190" h="24764">
                  <a:moveTo>
                    <a:pt x="0" y="13961"/>
                  </a:moveTo>
                  <a:lnTo>
                    <a:pt x="0" y="17684"/>
                  </a:lnTo>
                </a:path>
                <a:path w="123190" h="24764">
                  <a:moveTo>
                    <a:pt x="0" y="17684"/>
                  </a:moveTo>
                  <a:lnTo>
                    <a:pt x="0" y="20476"/>
                  </a:lnTo>
                </a:path>
                <a:path w="123190" h="24764">
                  <a:moveTo>
                    <a:pt x="0" y="20476"/>
                  </a:moveTo>
                  <a:lnTo>
                    <a:pt x="0" y="23268"/>
                  </a:lnTo>
                </a:path>
                <a:path w="123190" h="24764">
                  <a:moveTo>
                    <a:pt x="0" y="23268"/>
                  </a:moveTo>
                  <a:lnTo>
                    <a:pt x="0" y="24199"/>
                  </a:lnTo>
                </a:path>
                <a:path w="123190" h="24764">
                  <a:moveTo>
                    <a:pt x="122858" y="24199"/>
                  </a:moveTo>
                  <a:lnTo>
                    <a:pt x="122858" y="23268"/>
                  </a:lnTo>
                </a:path>
                <a:path w="123190" h="24764">
                  <a:moveTo>
                    <a:pt x="122858" y="23268"/>
                  </a:moveTo>
                  <a:lnTo>
                    <a:pt x="122858" y="20476"/>
                  </a:lnTo>
                </a:path>
                <a:path w="123190" h="24764">
                  <a:moveTo>
                    <a:pt x="122858" y="20476"/>
                  </a:moveTo>
                  <a:lnTo>
                    <a:pt x="122858" y="17684"/>
                  </a:lnTo>
                </a:path>
                <a:path w="123190" h="24764">
                  <a:moveTo>
                    <a:pt x="122858" y="17684"/>
                  </a:moveTo>
                  <a:lnTo>
                    <a:pt x="122858" y="13961"/>
                  </a:lnTo>
                </a:path>
                <a:path w="123190" h="24764">
                  <a:moveTo>
                    <a:pt x="122858" y="13961"/>
                  </a:moveTo>
                  <a:lnTo>
                    <a:pt x="122858" y="10238"/>
                  </a:lnTo>
                </a:path>
                <a:path w="123190" h="24764">
                  <a:moveTo>
                    <a:pt x="122858" y="10238"/>
                  </a:moveTo>
                  <a:lnTo>
                    <a:pt x="122858" y="4653"/>
                  </a:lnTo>
                </a:path>
                <a:path w="123190" h="24764">
                  <a:moveTo>
                    <a:pt x="122858" y="4653"/>
                  </a:moveTo>
                  <a:lnTo>
                    <a:pt x="1228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95" name="object 26495"/>
            <p:cNvSpPr/>
            <p:nvPr/>
          </p:nvSpPr>
          <p:spPr>
            <a:xfrm>
              <a:off x="9854731" y="35573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96" name="object 26496"/>
            <p:cNvSpPr/>
            <p:nvPr/>
          </p:nvSpPr>
          <p:spPr>
            <a:xfrm>
              <a:off x="9855662" y="355730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97" name="object 26497"/>
            <p:cNvSpPr/>
            <p:nvPr/>
          </p:nvSpPr>
          <p:spPr>
            <a:xfrm>
              <a:off x="9854731" y="35563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98" name="object 26498"/>
            <p:cNvSpPr/>
            <p:nvPr/>
          </p:nvSpPr>
          <p:spPr>
            <a:xfrm>
              <a:off x="9855662" y="3546139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09" h="3175">
                  <a:moveTo>
                    <a:pt x="1861" y="0"/>
                  </a:moveTo>
                  <a:lnTo>
                    <a:pt x="0" y="930"/>
                  </a:lnTo>
                </a:path>
                <a:path w="3809" h="3175">
                  <a:moveTo>
                    <a:pt x="0" y="930"/>
                  </a:moveTo>
                  <a:lnTo>
                    <a:pt x="0" y="2792"/>
                  </a:lnTo>
                </a:path>
                <a:path w="3809" h="3175">
                  <a:moveTo>
                    <a:pt x="3722" y="1861"/>
                  </a:moveTo>
                  <a:lnTo>
                    <a:pt x="2792" y="930"/>
                  </a:lnTo>
                </a:path>
                <a:path w="3809" h="3175">
                  <a:moveTo>
                    <a:pt x="2792" y="93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99" name="object 26499"/>
            <p:cNvSpPr/>
            <p:nvPr/>
          </p:nvSpPr>
          <p:spPr>
            <a:xfrm>
              <a:off x="9854731" y="35675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00" name="object 26500"/>
            <p:cNvSpPr/>
            <p:nvPr/>
          </p:nvSpPr>
          <p:spPr>
            <a:xfrm>
              <a:off x="9731873" y="3568477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930" y="0"/>
                  </a:moveTo>
                  <a:lnTo>
                    <a:pt x="0" y="0"/>
                  </a:lnTo>
                </a:path>
                <a:path w="1270" h="1904">
                  <a:moveTo>
                    <a:pt x="0" y="1861"/>
                  </a:moveTo>
                  <a:lnTo>
                    <a:pt x="930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01" name="object 26501"/>
            <p:cNvSpPr/>
            <p:nvPr/>
          </p:nvSpPr>
          <p:spPr>
            <a:xfrm>
              <a:off x="9854731" y="35694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02" name="object 26502"/>
            <p:cNvSpPr/>
            <p:nvPr/>
          </p:nvSpPr>
          <p:spPr>
            <a:xfrm>
              <a:off x="9852870" y="3583369"/>
              <a:ext cx="9525" cy="105410"/>
            </a:xfrm>
            <a:custGeom>
              <a:avLst/>
              <a:gdLst/>
              <a:ahLst/>
              <a:cxnLst/>
              <a:rect l="l" t="t" r="r" b="b"/>
              <a:pathLst>
                <a:path w="9525" h="105410">
                  <a:moveTo>
                    <a:pt x="9307" y="12099"/>
                  </a:moveTo>
                  <a:lnTo>
                    <a:pt x="9307" y="5584"/>
                  </a:lnTo>
                </a:path>
                <a:path w="9525" h="105410">
                  <a:moveTo>
                    <a:pt x="9307" y="5584"/>
                  </a:moveTo>
                  <a:lnTo>
                    <a:pt x="9307" y="930"/>
                  </a:lnTo>
                </a:path>
                <a:path w="9525" h="105410">
                  <a:moveTo>
                    <a:pt x="9307" y="930"/>
                  </a:moveTo>
                  <a:lnTo>
                    <a:pt x="9307" y="0"/>
                  </a:lnTo>
                </a:path>
                <a:path w="9525" h="105410">
                  <a:moveTo>
                    <a:pt x="0" y="0"/>
                  </a:moveTo>
                  <a:lnTo>
                    <a:pt x="0" y="4653"/>
                  </a:lnTo>
                </a:path>
                <a:path w="9525" h="105410">
                  <a:moveTo>
                    <a:pt x="0" y="4653"/>
                  </a:moveTo>
                  <a:lnTo>
                    <a:pt x="0" y="11168"/>
                  </a:lnTo>
                </a:path>
                <a:path w="9525" h="105410">
                  <a:moveTo>
                    <a:pt x="0" y="11168"/>
                  </a:moveTo>
                  <a:lnTo>
                    <a:pt x="0" y="12099"/>
                  </a:lnTo>
                </a:path>
                <a:path w="9525" h="105410">
                  <a:moveTo>
                    <a:pt x="9307" y="92143"/>
                  </a:moveTo>
                  <a:lnTo>
                    <a:pt x="9307" y="12099"/>
                  </a:lnTo>
                </a:path>
                <a:path w="9525" h="105410">
                  <a:moveTo>
                    <a:pt x="0" y="12099"/>
                  </a:moveTo>
                  <a:lnTo>
                    <a:pt x="0" y="92143"/>
                  </a:lnTo>
                </a:path>
                <a:path w="9525" h="105410">
                  <a:moveTo>
                    <a:pt x="9307" y="105174"/>
                  </a:moveTo>
                  <a:lnTo>
                    <a:pt x="9307" y="100520"/>
                  </a:lnTo>
                </a:path>
                <a:path w="9525" h="105410">
                  <a:moveTo>
                    <a:pt x="9307" y="100520"/>
                  </a:moveTo>
                  <a:lnTo>
                    <a:pt x="9307" y="94936"/>
                  </a:lnTo>
                </a:path>
                <a:path w="9525" h="105410">
                  <a:moveTo>
                    <a:pt x="9307" y="94936"/>
                  </a:moveTo>
                  <a:lnTo>
                    <a:pt x="9307" y="92143"/>
                  </a:lnTo>
                </a:path>
                <a:path w="9525" h="105410">
                  <a:moveTo>
                    <a:pt x="0" y="92143"/>
                  </a:moveTo>
                  <a:lnTo>
                    <a:pt x="0" y="98659"/>
                  </a:lnTo>
                </a:path>
                <a:path w="9525" h="105410">
                  <a:moveTo>
                    <a:pt x="0" y="98659"/>
                  </a:moveTo>
                  <a:lnTo>
                    <a:pt x="0" y="104243"/>
                  </a:lnTo>
                </a:path>
                <a:path w="9525" h="105410">
                  <a:moveTo>
                    <a:pt x="0" y="104243"/>
                  </a:moveTo>
                  <a:lnTo>
                    <a:pt x="0" y="10517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03" name="object 26503"/>
            <p:cNvSpPr/>
            <p:nvPr/>
          </p:nvSpPr>
          <p:spPr>
            <a:xfrm>
              <a:off x="9851936" y="3582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04" name="object 26504"/>
            <p:cNvSpPr/>
            <p:nvPr/>
          </p:nvSpPr>
          <p:spPr>
            <a:xfrm>
              <a:off x="9852870" y="358336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05" name="object 26505"/>
            <p:cNvSpPr/>
            <p:nvPr/>
          </p:nvSpPr>
          <p:spPr>
            <a:xfrm>
              <a:off x="9852863" y="3582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06" name="object 26506"/>
            <p:cNvSpPr/>
            <p:nvPr/>
          </p:nvSpPr>
          <p:spPr>
            <a:xfrm>
              <a:off x="9853801" y="3582438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930"/>
                  </a:moveTo>
                  <a:lnTo>
                    <a:pt x="3722" y="0"/>
                  </a:lnTo>
                </a:path>
                <a:path w="7620" h="1270">
                  <a:moveTo>
                    <a:pt x="3722" y="0"/>
                  </a:moveTo>
                  <a:lnTo>
                    <a:pt x="7445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07" name="object 26507"/>
            <p:cNvSpPr/>
            <p:nvPr/>
          </p:nvSpPr>
          <p:spPr>
            <a:xfrm>
              <a:off x="9860316" y="35824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08" name="object 26508"/>
            <p:cNvSpPr/>
            <p:nvPr/>
          </p:nvSpPr>
          <p:spPr>
            <a:xfrm>
              <a:off x="9861247" y="358336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09" name="object 26509"/>
            <p:cNvSpPr/>
            <p:nvPr/>
          </p:nvSpPr>
          <p:spPr>
            <a:xfrm>
              <a:off x="9861245" y="35824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10" name="object 26510"/>
            <p:cNvSpPr/>
            <p:nvPr/>
          </p:nvSpPr>
          <p:spPr>
            <a:xfrm>
              <a:off x="9862178" y="368761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11" name="object 26511"/>
            <p:cNvSpPr/>
            <p:nvPr/>
          </p:nvSpPr>
          <p:spPr>
            <a:xfrm>
              <a:off x="9861245" y="3687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12" name="object 26512"/>
            <p:cNvSpPr/>
            <p:nvPr/>
          </p:nvSpPr>
          <p:spPr>
            <a:xfrm>
              <a:off x="9861247" y="36885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13" name="object 26513"/>
            <p:cNvSpPr/>
            <p:nvPr/>
          </p:nvSpPr>
          <p:spPr>
            <a:xfrm>
              <a:off x="9860316" y="3687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14" name="object 26514"/>
            <p:cNvSpPr/>
            <p:nvPr/>
          </p:nvSpPr>
          <p:spPr>
            <a:xfrm>
              <a:off x="9853801" y="3688543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7445" y="0"/>
                  </a:moveTo>
                  <a:lnTo>
                    <a:pt x="3722" y="930"/>
                  </a:lnTo>
                </a:path>
                <a:path w="7620" h="1270">
                  <a:moveTo>
                    <a:pt x="3722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15" name="object 26515"/>
            <p:cNvSpPr/>
            <p:nvPr/>
          </p:nvSpPr>
          <p:spPr>
            <a:xfrm>
              <a:off x="9852863" y="3687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16" name="object 26516"/>
            <p:cNvSpPr/>
            <p:nvPr/>
          </p:nvSpPr>
          <p:spPr>
            <a:xfrm>
              <a:off x="9852870" y="368854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17" name="object 26517"/>
            <p:cNvSpPr/>
            <p:nvPr/>
          </p:nvSpPr>
          <p:spPr>
            <a:xfrm>
              <a:off x="9851936" y="36876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18" name="object 26518"/>
            <p:cNvSpPr/>
            <p:nvPr/>
          </p:nvSpPr>
          <p:spPr>
            <a:xfrm>
              <a:off x="9732804" y="3583369"/>
              <a:ext cx="123189" cy="108585"/>
            </a:xfrm>
            <a:custGeom>
              <a:avLst/>
              <a:gdLst/>
              <a:ahLst/>
              <a:cxnLst/>
              <a:rect l="l" t="t" r="r" b="b"/>
              <a:pathLst>
                <a:path w="123190" h="108585">
                  <a:moveTo>
                    <a:pt x="120066" y="105174"/>
                  </a:moveTo>
                  <a:lnTo>
                    <a:pt x="120066" y="104243"/>
                  </a:lnTo>
                </a:path>
                <a:path w="123190" h="108585">
                  <a:moveTo>
                    <a:pt x="0" y="107966"/>
                  </a:moveTo>
                  <a:lnTo>
                    <a:pt x="122858" y="107966"/>
                  </a:lnTo>
                </a:path>
                <a:path w="123190" h="108585">
                  <a:moveTo>
                    <a:pt x="120996" y="0"/>
                  </a:moveTo>
                  <a:lnTo>
                    <a:pt x="1861" y="0"/>
                  </a:lnTo>
                </a:path>
                <a:path w="123190" h="108585">
                  <a:moveTo>
                    <a:pt x="122858" y="106104"/>
                  </a:moveTo>
                  <a:lnTo>
                    <a:pt x="122858" y="10703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19" name="object 26519"/>
            <p:cNvSpPr/>
            <p:nvPr/>
          </p:nvSpPr>
          <p:spPr>
            <a:xfrm>
              <a:off x="9854730" y="36894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20" name="object 26520"/>
            <p:cNvSpPr/>
            <p:nvPr/>
          </p:nvSpPr>
          <p:spPr>
            <a:xfrm>
              <a:off x="9855662" y="36904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21" name="object 26521"/>
            <p:cNvSpPr/>
            <p:nvPr/>
          </p:nvSpPr>
          <p:spPr>
            <a:xfrm>
              <a:off x="9731870" y="3690407"/>
              <a:ext cx="125095" cy="1905"/>
            </a:xfrm>
            <a:custGeom>
              <a:avLst/>
              <a:gdLst/>
              <a:ahLst/>
              <a:cxnLst/>
              <a:rect l="l" t="t" r="r" b="b"/>
              <a:pathLst>
                <a:path w="125095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  <a:path w="125095" h="1904">
                  <a:moveTo>
                    <a:pt x="124714" y="939"/>
                  </a:moveTo>
                  <a:lnTo>
                    <a:pt x="124447" y="279"/>
                  </a:lnTo>
                  <a:lnTo>
                    <a:pt x="123786" y="0"/>
                  </a:lnTo>
                  <a:lnTo>
                    <a:pt x="123126" y="279"/>
                  </a:lnTo>
                  <a:lnTo>
                    <a:pt x="122859" y="939"/>
                  </a:lnTo>
                  <a:lnTo>
                    <a:pt x="123126" y="1587"/>
                  </a:lnTo>
                  <a:lnTo>
                    <a:pt x="123786" y="1866"/>
                  </a:lnTo>
                  <a:lnTo>
                    <a:pt x="124447" y="1587"/>
                  </a:lnTo>
                  <a:lnTo>
                    <a:pt x="12471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22" name="object 26522"/>
            <p:cNvSpPr/>
            <p:nvPr/>
          </p:nvSpPr>
          <p:spPr>
            <a:xfrm>
              <a:off x="9732804" y="36904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23" name="object 26523"/>
            <p:cNvSpPr/>
            <p:nvPr/>
          </p:nvSpPr>
          <p:spPr>
            <a:xfrm>
              <a:off x="9731870" y="36894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24" name="object 26524"/>
            <p:cNvSpPr/>
            <p:nvPr/>
          </p:nvSpPr>
          <p:spPr>
            <a:xfrm>
              <a:off x="9732804" y="3546139"/>
              <a:ext cx="127000" cy="144780"/>
            </a:xfrm>
            <a:custGeom>
              <a:avLst/>
              <a:gdLst/>
              <a:ahLst/>
              <a:cxnLst/>
              <a:rect l="l" t="t" r="r" b="b"/>
              <a:pathLst>
                <a:path w="127000" h="144779">
                  <a:moveTo>
                    <a:pt x="0" y="144265"/>
                  </a:moveTo>
                  <a:lnTo>
                    <a:pt x="0" y="143334"/>
                  </a:lnTo>
                </a:path>
                <a:path w="127000" h="144779">
                  <a:moveTo>
                    <a:pt x="122858" y="1861"/>
                  </a:moveTo>
                  <a:lnTo>
                    <a:pt x="122858" y="36299"/>
                  </a:lnTo>
                </a:path>
                <a:path w="127000" h="144779">
                  <a:moveTo>
                    <a:pt x="122858" y="38160"/>
                  </a:moveTo>
                  <a:lnTo>
                    <a:pt x="122858" y="39091"/>
                  </a:lnTo>
                </a:path>
                <a:path w="127000" h="144779">
                  <a:moveTo>
                    <a:pt x="126581" y="39091"/>
                  </a:moveTo>
                  <a:lnTo>
                    <a:pt x="126581" y="38160"/>
                  </a:lnTo>
                </a:path>
                <a:path w="127000" h="144779">
                  <a:moveTo>
                    <a:pt x="126581" y="36299"/>
                  </a:moveTo>
                  <a:lnTo>
                    <a:pt x="126581" y="1861"/>
                  </a:lnTo>
                </a:path>
                <a:path w="127000" h="144779">
                  <a:moveTo>
                    <a:pt x="122858" y="39091"/>
                  </a:moveTo>
                  <a:lnTo>
                    <a:pt x="122858" y="40952"/>
                  </a:lnTo>
                </a:path>
                <a:path w="127000" h="144779">
                  <a:moveTo>
                    <a:pt x="126581" y="40022"/>
                  </a:moveTo>
                  <a:lnTo>
                    <a:pt x="126581" y="39091"/>
                  </a:lnTo>
                </a:path>
                <a:path w="127000" h="144779">
                  <a:moveTo>
                    <a:pt x="124719" y="0"/>
                  </a:moveTo>
                  <a:lnTo>
                    <a:pt x="125650" y="0"/>
                  </a:lnTo>
                </a:path>
                <a:path w="127000" h="144779">
                  <a:moveTo>
                    <a:pt x="125650" y="0"/>
                  </a:moveTo>
                  <a:lnTo>
                    <a:pt x="125650" y="930"/>
                  </a:lnTo>
                </a:path>
                <a:path w="127000" h="144779">
                  <a:moveTo>
                    <a:pt x="125650" y="930"/>
                  </a:moveTo>
                  <a:lnTo>
                    <a:pt x="126581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25" name="object 26525"/>
            <p:cNvSpPr/>
            <p:nvPr/>
          </p:nvSpPr>
          <p:spPr>
            <a:xfrm>
              <a:off x="9858454" y="35461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26" name="object 26526"/>
            <p:cNvSpPr/>
            <p:nvPr/>
          </p:nvSpPr>
          <p:spPr>
            <a:xfrm>
              <a:off x="9859385" y="35470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27" name="object 26527"/>
            <p:cNvSpPr/>
            <p:nvPr/>
          </p:nvSpPr>
          <p:spPr>
            <a:xfrm>
              <a:off x="9854730" y="3547075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5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5715" h="1904">
                  <a:moveTo>
                    <a:pt x="5575" y="927"/>
                  </a:moveTo>
                  <a:lnTo>
                    <a:pt x="5308" y="266"/>
                  </a:lnTo>
                  <a:lnTo>
                    <a:pt x="4648" y="0"/>
                  </a:lnTo>
                  <a:lnTo>
                    <a:pt x="3987" y="266"/>
                  </a:lnTo>
                  <a:lnTo>
                    <a:pt x="3721" y="927"/>
                  </a:lnTo>
                  <a:lnTo>
                    <a:pt x="3987" y="1587"/>
                  </a:lnTo>
                  <a:lnTo>
                    <a:pt x="4648" y="1866"/>
                  </a:lnTo>
                  <a:lnTo>
                    <a:pt x="5308" y="1587"/>
                  </a:lnTo>
                  <a:lnTo>
                    <a:pt x="557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28" name="object 26528"/>
            <p:cNvSpPr/>
            <p:nvPr/>
          </p:nvSpPr>
          <p:spPr>
            <a:xfrm>
              <a:off x="9855662" y="354707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29" name="object 26529"/>
            <p:cNvSpPr/>
            <p:nvPr/>
          </p:nvSpPr>
          <p:spPr>
            <a:xfrm>
              <a:off x="9855662" y="35461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30" name="object 26530"/>
            <p:cNvSpPr/>
            <p:nvPr/>
          </p:nvSpPr>
          <p:spPr>
            <a:xfrm>
              <a:off x="9856593" y="354613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31" name="object 26531"/>
            <p:cNvSpPr/>
            <p:nvPr/>
          </p:nvSpPr>
          <p:spPr>
            <a:xfrm>
              <a:off x="9856593" y="3545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532" name="object 26532"/>
          <p:cNvGrpSpPr/>
          <p:nvPr/>
        </p:nvGrpSpPr>
        <p:grpSpPr>
          <a:xfrm>
            <a:off x="6652037" y="3843047"/>
            <a:ext cx="41275" cy="6985"/>
            <a:chOff x="6652037" y="3843047"/>
            <a:chExt cx="41275" cy="6985"/>
          </a:xfrm>
        </p:grpSpPr>
        <p:sp>
          <p:nvSpPr>
            <p:cNvPr id="26533" name="object 26533"/>
            <p:cNvSpPr/>
            <p:nvPr/>
          </p:nvSpPr>
          <p:spPr>
            <a:xfrm>
              <a:off x="6652968" y="3843977"/>
              <a:ext cx="40640" cy="5080"/>
            </a:xfrm>
            <a:custGeom>
              <a:avLst/>
              <a:gdLst/>
              <a:ahLst/>
              <a:cxnLst/>
              <a:rect l="l" t="t" r="r" b="b"/>
              <a:pathLst>
                <a:path w="40640" h="5079">
                  <a:moveTo>
                    <a:pt x="39091" y="0"/>
                  </a:moveTo>
                  <a:lnTo>
                    <a:pt x="37229" y="0"/>
                  </a:lnTo>
                </a:path>
                <a:path w="40640" h="5079">
                  <a:moveTo>
                    <a:pt x="36299" y="0"/>
                  </a:moveTo>
                  <a:lnTo>
                    <a:pt x="1861" y="0"/>
                  </a:lnTo>
                </a:path>
                <a:path w="40640" h="5079">
                  <a:moveTo>
                    <a:pt x="1861" y="4653"/>
                  </a:moveTo>
                  <a:lnTo>
                    <a:pt x="36299" y="4653"/>
                  </a:lnTo>
                </a:path>
                <a:path w="40640" h="5079">
                  <a:moveTo>
                    <a:pt x="37229" y="4653"/>
                  </a:moveTo>
                  <a:lnTo>
                    <a:pt x="39091" y="4653"/>
                  </a:lnTo>
                </a:path>
                <a:path w="40640" h="5079">
                  <a:moveTo>
                    <a:pt x="40022" y="0"/>
                  </a:moveTo>
                  <a:lnTo>
                    <a:pt x="39091" y="0"/>
                  </a:lnTo>
                </a:path>
                <a:path w="40640" h="5079">
                  <a:moveTo>
                    <a:pt x="39091" y="4653"/>
                  </a:moveTo>
                  <a:lnTo>
                    <a:pt x="40022" y="4653"/>
                  </a:lnTo>
                </a:path>
                <a:path w="40640" h="5079">
                  <a:moveTo>
                    <a:pt x="0" y="2792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34" name="object 26534"/>
            <p:cNvSpPr/>
            <p:nvPr/>
          </p:nvSpPr>
          <p:spPr>
            <a:xfrm>
              <a:off x="6652037" y="38449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35" name="object 26535"/>
            <p:cNvSpPr/>
            <p:nvPr/>
          </p:nvSpPr>
          <p:spPr>
            <a:xfrm>
              <a:off x="6652968" y="384490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36" name="object 26536"/>
            <p:cNvSpPr/>
            <p:nvPr/>
          </p:nvSpPr>
          <p:spPr>
            <a:xfrm>
              <a:off x="6652968" y="38439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37" name="object 26537"/>
            <p:cNvSpPr/>
            <p:nvPr/>
          </p:nvSpPr>
          <p:spPr>
            <a:xfrm>
              <a:off x="6652968" y="3843977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930" y="930"/>
                  </a:moveTo>
                  <a:lnTo>
                    <a:pt x="1861" y="0"/>
                  </a:lnTo>
                </a:path>
                <a:path w="1904" h="5079">
                  <a:moveTo>
                    <a:pt x="1861" y="4653"/>
                  </a:moveTo>
                  <a:lnTo>
                    <a:pt x="930" y="4653"/>
                  </a:lnTo>
                </a:path>
                <a:path w="1904" h="5079">
                  <a:moveTo>
                    <a:pt x="930" y="4653"/>
                  </a:moveTo>
                  <a:lnTo>
                    <a:pt x="930" y="3722"/>
                  </a:lnTo>
                </a:path>
                <a:path w="1904" h="5079">
                  <a:moveTo>
                    <a:pt x="930" y="3722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38" name="object 26538"/>
            <p:cNvSpPr/>
            <p:nvPr/>
          </p:nvSpPr>
          <p:spPr>
            <a:xfrm>
              <a:off x="6652037" y="38467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39" name="object 26539"/>
            <p:cNvSpPr/>
            <p:nvPr/>
          </p:nvSpPr>
          <p:spPr>
            <a:xfrm>
              <a:off x="6652968" y="384677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40" name="object 26540"/>
            <p:cNvSpPr/>
            <p:nvPr/>
          </p:nvSpPr>
          <p:spPr>
            <a:xfrm>
              <a:off x="6652037" y="384583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541" name="object 26541"/>
          <p:cNvGrpSpPr/>
          <p:nvPr/>
        </p:nvGrpSpPr>
        <p:grpSpPr>
          <a:xfrm>
            <a:off x="6654829" y="3466095"/>
            <a:ext cx="35560" cy="380365"/>
            <a:chOff x="6654829" y="3466095"/>
            <a:chExt cx="35560" cy="380365"/>
          </a:xfrm>
        </p:grpSpPr>
        <p:sp>
          <p:nvSpPr>
            <p:cNvPr id="26542" name="object 26542"/>
            <p:cNvSpPr/>
            <p:nvPr/>
          </p:nvSpPr>
          <p:spPr>
            <a:xfrm>
              <a:off x="6655760" y="3467026"/>
              <a:ext cx="33655" cy="123189"/>
            </a:xfrm>
            <a:custGeom>
              <a:avLst/>
              <a:gdLst/>
              <a:ahLst/>
              <a:cxnLst/>
              <a:rect l="l" t="t" r="r" b="b"/>
              <a:pathLst>
                <a:path w="33654" h="123189">
                  <a:moveTo>
                    <a:pt x="930" y="0"/>
                  </a:moveTo>
                  <a:lnTo>
                    <a:pt x="0" y="54913"/>
                  </a:lnTo>
                </a:path>
                <a:path w="33654" h="123189">
                  <a:moveTo>
                    <a:pt x="0" y="54913"/>
                  </a:moveTo>
                  <a:lnTo>
                    <a:pt x="0" y="109827"/>
                  </a:lnTo>
                </a:path>
                <a:path w="33654" h="123189">
                  <a:moveTo>
                    <a:pt x="0" y="109827"/>
                  </a:moveTo>
                  <a:lnTo>
                    <a:pt x="930" y="122858"/>
                  </a:lnTo>
                </a:path>
                <a:path w="33654" h="123189">
                  <a:moveTo>
                    <a:pt x="33506" y="81905"/>
                  </a:moveTo>
                  <a:lnTo>
                    <a:pt x="33506" y="67944"/>
                  </a:lnTo>
                </a:path>
                <a:path w="33654" h="123189">
                  <a:moveTo>
                    <a:pt x="33506" y="67944"/>
                  </a:moveTo>
                  <a:lnTo>
                    <a:pt x="33506" y="45606"/>
                  </a:lnTo>
                </a:path>
                <a:path w="33654" h="123189">
                  <a:moveTo>
                    <a:pt x="930" y="122858"/>
                  </a:moveTo>
                  <a:lnTo>
                    <a:pt x="8376" y="122858"/>
                  </a:lnTo>
                </a:path>
                <a:path w="33654" h="123189">
                  <a:moveTo>
                    <a:pt x="8376" y="0"/>
                  </a:moveTo>
                  <a:lnTo>
                    <a:pt x="930" y="0"/>
                  </a:lnTo>
                </a:path>
                <a:path w="33654" h="123189">
                  <a:moveTo>
                    <a:pt x="930" y="0"/>
                  </a:moveTo>
                  <a:lnTo>
                    <a:pt x="3722" y="0"/>
                  </a:lnTo>
                </a:path>
                <a:path w="33654" h="123189">
                  <a:moveTo>
                    <a:pt x="3722" y="0"/>
                  </a:moveTo>
                  <a:lnTo>
                    <a:pt x="6515" y="0"/>
                  </a:lnTo>
                </a:path>
                <a:path w="33654" h="123189">
                  <a:moveTo>
                    <a:pt x="6515" y="0"/>
                  </a:moveTo>
                  <a:lnTo>
                    <a:pt x="8376" y="0"/>
                  </a:lnTo>
                </a:path>
                <a:path w="33654" h="123189">
                  <a:moveTo>
                    <a:pt x="8376" y="122858"/>
                  </a:moveTo>
                  <a:lnTo>
                    <a:pt x="6515" y="122858"/>
                  </a:lnTo>
                </a:path>
                <a:path w="33654" h="123189">
                  <a:moveTo>
                    <a:pt x="6515" y="122858"/>
                  </a:moveTo>
                  <a:lnTo>
                    <a:pt x="3722" y="122858"/>
                  </a:lnTo>
                </a:path>
                <a:path w="33654" h="123189">
                  <a:moveTo>
                    <a:pt x="3722" y="122858"/>
                  </a:moveTo>
                  <a:lnTo>
                    <a:pt x="930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43" name="object 26543"/>
            <p:cNvSpPr/>
            <p:nvPr/>
          </p:nvSpPr>
          <p:spPr>
            <a:xfrm>
              <a:off x="6655752" y="3588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44" name="object 26544"/>
            <p:cNvSpPr/>
            <p:nvPr/>
          </p:nvSpPr>
          <p:spPr>
            <a:xfrm>
              <a:off x="6656690" y="358988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45" name="object 26545"/>
            <p:cNvSpPr/>
            <p:nvPr/>
          </p:nvSpPr>
          <p:spPr>
            <a:xfrm>
              <a:off x="6656679" y="3588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46" name="object 26546"/>
            <p:cNvSpPr/>
            <p:nvPr/>
          </p:nvSpPr>
          <p:spPr>
            <a:xfrm>
              <a:off x="6657621" y="358895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47" name="object 26547"/>
            <p:cNvSpPr/>
            <p:nvPr/>
          </p:nvSpPr>
          <p:spPr>
            <a:xfrm>
              <a:off x="6656679" y="35880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48" name="object 26548"/>
            <p:cNvSpPr/>
            <p:nvPr/>
          </p:nvSpPr>
          <p:spPr>
            <a:xfrm>
              <a:off x="6657621" y="3468887"/>
              <a:ext cx="0" cy="120650"/>
            </a:xfrm>
            <a:custGeom>
              <a:avLst/>
              <a:gdLst/>
              <a:ahLst/>
              <a:cxnLst/>
              <a:rect l="l" t="t" r="r" b="b"/>
              <a:pathLst>
                <a:path h="120650">
                  <a:moveTo>
                    <a:pt x="0" y="120066"/>
                  </a:moveTo>
                  <a:lnTo>
                    <a:pt x="0" y="107966"/>
                  </a:lnTo>
                </a:path>
                <a:path h="120650">
                  <a:moveTo>
                    <a:pt x="0" y="107966"/>
                  </a:moveTo>
                  <a:lnTo>
                    <a:pt x="0" y="96797"/>
                  </a:lnTo>
                </a:path>
                <a:path h="120650">
                  <a:moveTo>
                    <a:pt x="0" y="22337"/>
                  </a:moveTo>
                  <a:lnTo>
                    <a:pt x="0" y="11168"/>
                  </a:lnTo>
                </a:path>
                <a:path h="120650">
                  <a:moveTo>
                    <a:pt x="0" y="1116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49" name="object 26549"/>
            <p:cNvSpPr/>
            <p:nvPr/>
          </p:nvSpPr>
          <p:spPr>
            <a:xfrm>
              <a:off x="6656690" y="34679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0" name="object 26550"/>
            <p:cNvSpPr/>
            <p:nvPr/>
          </p:nvSpPr>
          <p:spPr>
            <a:xfrm>
              <a:off x="6657621" y="346795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1" name="object 26551"/>
            <p:cNvSpPr/>
            <p:nvPr/>
          </p:nvSpPr>
          <p:spPr>
            <a:xfrm>
              <a:off x="6656679" y="34670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2" name="object 26552"/>
            <p:cNvSpPr/>
            <p:nvPr/>
          </p:nvSpPr>
          <p:spPr>
            <a:xfrm>
              <a:off x="6656690" y="346702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  <a:path w="1270" h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3" name="object 26553"/>
            <p:cNvSpPr/>
            <p:nvPr/>
          </p:nvSpPr>
          <p:spPr>
            <a:xfrm>
              <a:off x="6655752" y="3466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4" name="object 26554"/>
            <p:cNvSpPr/>
            <p:nvPr/>
          </p:nvSpPr>
          <p:spPr>
            <a:xfrm>
              <a:off x="6657621" y="3467956"/>
              <a:ext cx="6985" cy="97790"/>
            </a:xfrm>
            <a:custGeom>
              <a:avLst/>
              <a:gdLst/>
              <a:ahLst/>
              <a:cxnLst/>
              <a:rect l="l" t="t" r="r" b="b"/>
              <a:pathLst>
                <a:path w="6984" h="97789">
                  <a:moveTo>
                    <a:pt x="0" y="97728"/>
                  </a:moveTo>
                  <a:lnTo>
                    <a:pt x="930" y="82836"/>
                  </a:lnTo>
                </a:path>
                <a:path w="6984" h="97789">
                  <a:moveTo>
                    <a:pt x="930" y="82836"/>
                  </a:moveTo>
                  <a:lnTo>
                    <a:pt x="930" y="67944"/>
                  </a:lnTo>
                </a:path>
                <a:path w="6984" h="97789">
                  <a:moveTo>
                    <a:pt x="930" y="67944"/>
                  </a:moveTo>
                  <a:lnTo>
                    <a:pt x="930" y="53052"/>
                  </a:lnTo>
                </a:path>
                <a:path w="6984" h="97789">
                  <a:moveTo>
                    <a:pt x="930" y="53052"/>
                  </a:moveTo>
                  <a:lnTo>
                    <a:pt x="930" y="38160"/>
                  </a:lnTo>
                </a:path>
                <a:path w="6984" h="97789">
                  <a:moveTo>
                    <a:pt x="930" y="38160"/>
                  </a:moveTo>
                  <a:lnTo>
                    <a:pt x="0" y="23268"/>
                  </a:lnTo>
                </a:path>
                <a:path w="6984" h="97789">
                  <a:moveTo>
                    <a:pt x="6515" y="0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5" name="object 26555"/>
            <p:cNvSpPr/>
            <p:nvPr/>
          </p:nvSpPr>
          <p:spPr>
            <a:xfrm>
              <a:off x="6662267" y="34670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6" name="object 26556"/>
            <p:cNvSpPr/>
            <p:nvPr/>
          </p:nvSpPr>
          <p:spPr>
            <a:xfrm>
              <a:off x="6660413" y="3467956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792" y="0"/>
                  </a:moveTo>
                  <a:lnTo>
                    <a:pt x="2792" y="930"/>
                  </a:lnTo>
                </a:path>
                <a:path w="3175" h="121285">
                  <a:moveTo>
                    <a:pt x="2792" y="930"/>
                  </a:moveTo>
                  <a:lnTo>
                    <a:pt x="1861" y="17684"/>
                  </a:lnTo>
                </a:path>
                <a:path w="3175" h="121285">
                  <a:moveTo>
                    <a:pt x="1861" y="17684"/>
                  </a:moveTo>
                  <a:lnTo>
                    <a:pt x="930" y="35368"/>
                  </a:lnTo>
                </a:path>
                <a:path w="3175" h="121285">
                  <a:moveTo>
                    <a:pt x="930" y="35368"/>
                  </a:moveTo>
                  <a:lnTo>
                    <a:pt x="0" y="52121"/>
                  </a:lnTo>
                </a:path>
                <a:path w="3175" h="121285">
                  <a:moveTo>
                    <a:pt x="0" y="52121"/>
                  </a:moveTo>
                  <a:lnTo>
                    <a:pt x="0" y="68875"/>
                  </a:lnTo>
                </a:path>
                <a:path w="3175" h="121285">
                  <a:moveTo>
                    <a:pt x="0" y="68875"/>
                  </a:moveTo>
                  <a:lnTo>
                    <a:pt x="930" y="86559"/>
                  </a:lnTo>
                </a:path>
                <a:path w="3175" h="121285">
                  <a:moveTo>
                    <a:pt x="930" y="86559"/>
                  </a:moveTo>
                  <a:lnTo>
                    <a:pt x="1861" y="103312"/>
                  </a:lnTo>
                </a:path>
                <a:path w="3175" h="121285">
                  <a:moveTo>
                    <a:pt x="1861" y="103312"/>
                  </a:moveTo>
                  <a:lnTo>
                    <a:pt x="2792" y="120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7" name="object 26557"/>
            <p:cNvSpPr/>
            <p:nvPr/>
          </p:nvSpPr>
          <p:spPr>
            <a:xfrm>
              <a:off x="6662267" y="35880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8" name="object 26558"/>
            <p:cNvSpPr/>
            <p:nvPr/>
          </p:nvSpPr>
          <p:spPr>
            <a:xfrm>
              <a:off x="6663206" y="358895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59" name="object 26559"/>
            <p:cNvSpPr/>
            <p:nvPr/>
          </p:nvSpPr>
          <p:spPr>
            <a:xfrm>
              <a:off x="6663194" y="3588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0" name="object 26560"/>
            <p:cNvSpPr/>
            <p:nvPr/>
          </p:nvSpPr>
          <p:spPr>
            <a:xfrm>
              <a:off x="6664136" y="3467026"/>
              <a:ext cx="25400" cy="123189"/>
            </a:xfrm>
            <a:custGeom>
              <a:avLst/>
              <a:gdLst/>
              <a:ahLst/>
              <a:cxnLst/>
              <a:rect l="l" t="t" r="r" b="b"/>
              <a:pathLst>
                <a:path w="25400" h="123189">
                  <a:moveTo>
                    <a:pt x="0" y="122858"/>
                  </a:moveTo>
                  <a:lnTo>
                    <a:pt x="5584" y="122858"/>
                  </a:lnTo>
                </a:path>
                <a:path w="25400" h="123189">
                  <a:moveTo>
                    <a:pt x="5584" y="122858"/>
                  </a:moveTo>
                  <a:lnTo>
                    <a:pt x="10238" y="122858"/>
                  </a:lnTo>
                </a:path>
                <a:path w="25400" h="123189">
                  <a:moveTo>
                    <a:pt x="10238" y="122858"/>
                  </a:moveTo>
                  <a:lnTo>
                    <a:pt x="14891" y="122858"/>
                  </a:lnTo>
                </a:path>
                <a:path w="25400" h="123189">
                  <a:moveTo>
                    <a:pt x="14891" y="122858"/>
                  </a:moveTo>
                  <a:lnTo>
                    <a:pt x="18614" y="122858"/>
                  </a:lnTo>
                </a:path>
                <a:path w="25400" h="123189">
                  <a:moveTo>
                    <a:pt x="18614" y="122858"/>
                  </a:moveTo>
                  <a:lnTo>
                    <a:pt x="21407" y="122858"/>
                  </a:lnTo>
                </a:path>
                <a:path w="25400" h="123189">
                  <a:moveTo>
                    <a:pt x="21407" y="122858"/>
                  </a:moveTo>
                  <a:lnTo>
                    <a:pt x="23268" y="122858"/>
                  </a:lnTo>
                </a:path>
                <a:path w="25400" h="123189">
                  <a:moveTo>
                    <a:pt x="23268" y="122858"/>
                  </a:moveTo>
                  <a:lnTo>
                    <a:pt x="25130" y="122858"/>
                  </a:lnTo>
                </a:path>
                <a:path w="25400" h="123189">
                  <a:moveTo>
                    <a:pt x="25130" y="0"/>
                  </a:moveTo>
                  <a:lnTo>
                    <a:pt x="23268" y="0"/>
                  </a:lnTo>
                </a:path>
                <a:path w="25400" h="123189">
                  <a:moveTo>
                    <a:pt x="23268" y="0"/>
                  </a:moveTo>
                  <a:lnTo>
                    <a:pt x="21407" y="0"/>
                  </a:lnTo>
                </a:path>
                <a:path w="25400" h="123189">
                  <a:moveTo>
                    <a:pt x="21407" y="0"/>
                  </a:moveTo>
                  <a:lnTo>
                    <a:pt x="18614" y="0"/>
                  </a:lnTo>
                </a:path>
                <a:path w="25400" h="123189">
                  <a:moveTo>
                    <a:pt x="18614" y="0"/>
                  </a:moveTo>
                  <a:lnTo>
                    <a:pt x="14891" y="0"/>
                  </a:lnTo>
                </a:path>
                <a:path w="25400" h="123189">
                  <a:moveTo>
                    <a:pt x="14891" y="0"/>
                  </a:moveTo>
                  <a:lnTo>
                    <a:pt x="10238" y="0"/>
                  </a:lnTo>
                </a:path>
                <a:path w="25400" h="123189">
                  <a:moveTo>
                    <a:pt x="10238" y="0"/>
                  </a:moveTo>
                  <a:lnTo>
                    <a:pt x="5584" y="0"/>
                  </a:lnTo>
                </a:path>
                <a:path w="25400" h="123189">
                  <a:moveTo>
                    <a:pt x="558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1" name="object 26561"/>
            <p:cNvSpPr/>
            <p:nvPr/>
          </p:nvSpPr>
          <p:spPr>
            <a:xfrm>
              <a:off x="6663194" y="3466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2" name="object 26562"/>
            <p:cNvSpPr/>
            <p:nvPr/>
          </p:nvSpPr>
          <p:spPr>
            <a:xfrm>
              <a:off x="6655760" y="3467026"/>
              <a:ext cx="33655" cy="250825"/>
            </a:xfrm>
            <a:custGeom>
              <a:avLst/>
              <a:gdLst/>
              <a:ahLst/>
              <a:cxnLst/>
              <a:rect l="l" t="t" r="r" b="b"/>
              <a:pathLst>
                <a:path w="33654" h="250825">
                  <a:moveTo>
                    <a:pt x="8376" y="0"/>
                  </a:moveTo>
                  <a:lnTo>
                    <a:pt x="8376" y="930"/>
                  </a:lnTo>
                </a:path>
                <a:path w="33654" h="250825">
                  <a:moveTo>
                    <a:pt x="930" y="127512"/>
                  </a:moveTo>
                  <a:lnTo>
                    <a:pt x="0" y="182426"/>
                  </a:lnTo>
                </a:path>
                <a:path w="33654" h="250825">
                  <a:moveTo>
                    <a:pt x="0" y="182426"/>
                  </a:moveTo>
                  <a:lnTo>
                    <a:pt x="0" y="236409"/>
                  </a:lnTo>
                </a:path>
                <a:path w="33654" h="250825">
                  <a:moveTo>
                    <a:pt x="0" y="236409"/>
                  </a:moveTo>
                  <a:lnTo>
                    <a:pt x="930" y="250370"/>
                  </a:lnTo>
                </a:path>
                <a:path w="33654" h="250825">
                  <a:moveTo>
                    <a:pt x="33506" y="208486"/>
                  </a:moveTo>
                  <a:lnTo>
                    <a:pt x="33506" y="194525"/>
                  </a:lnTo>
                </a:path>
                <a:path w="33654" h="250825">
                  <a:moveTo>
                    <a:pt x="33506" y="194525"/>
                  </a:moveTo>
                  <a:lnTo>
                    <a:pt x="33506" y="173118"/>
                  </a:lnTo>
                </a:path>
                <a:path w="33654" h="250825">
                  <a:moveTo>
                    <a:pt x="8376" y="127512"/>
                  </a:moveTo>
                  <a:lnTo>
                    <a:pt x="930" y="127512"/>
                  </a:lnTo>
                </a:path>
                <a:path w="33654" h="250825">
                  <a:moveTo>
                    <a:pt x="930" y="250370"/>
                  </a:moveTo>
                  <a:lnTo>
                    <a:pt x="8376" y="250370"/>
                  </a:lnTo>
                </a:path>
                <a:path w="33654" h="250825">
                  <a:moveTo>
                    <a:pt x="8376" y="250370"/>
                  </a:moveTo>
                  <a:lnTo>
                    <a:pt x="6515" y="250370"/>
                  </a:lnTo>
                </a:path>
                <a:path w="33654" h="250825">
                  <a:moveTo>
                    <a:pt x="6515" y="250370"/>
                  </a:moveTo>
                  <a:lnTo>
                    <a:pt x="3722" y="250370"/>
                  </a:lnTo>
                </a:path>
                <a:path w="33654" h="250825">
                  <a:moveTo>
                    <a:pt x="3722" y="250370"/>
                  </a:moveTo>
                  <a:lnTo>
                    <a:pt x="930" y="250370"/>
                  </a:lnTo>
                </a:path>
                <a:path w="33654" h="250825">
                  <a:moveTo>
                    <a:pt x="930" y="127512"/>
                  </a:moveTo>
                  <a:lnTo>
                    <a:pt x="3722" y="127512"/>
                  </a:lnTo>
                </a:path>
                <a:path w="33654" h="250825">
                  <a:moveTo>
                    <a:pt x="3722" y="127512"/>
                  </a:moveTo>
                  <a:lnTo>
                    <a:pt x="6515" y="127512"/>
                  </a:lnTo>
                </a:path>
                <a:path w="33654" h="250825">
                  <a:moveTo>
                    <a:pt x="6515" y="127512"/>
                  </a:moveTo>
                  <a:lnTo>
                    <a:pt x="8376" y="12751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3" name="object 26563"/>
            <p:cNvSpPr/>
            <p:nvPr/>
          </p:nvSpPr>
          <p:spPr>
            <a:xfrm>
              <a:off x="6655752" y="37164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4" name="object 26564"/>
            <p:cNvSpPr/>
            <p:nvPr/>
          </p:nvSpPr>
          <p:spPr>
            <a:xfrm>
              <a:off x="6656690" y="371646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5" name="object 26565"/>
            <p:cNvSpPr/>
            <p:nvPr/>
          </p:nvSpPr>
          <p:spPr>
            <a:xfrm>
              <a:off x="6656679" y="37155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6" name="object 26566"/>
            <p:cNvSpPr/>
            <p:nvPr/>
          </p:nvSpPr>
          <p:spPr>
            <a:xfrm>
              <a:off x="6657621" y="3595469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h="121285">
                  <a:moveTo>
                    <a:pt x="0" y="120996"/>
                  </a:moveTo>
                  <a:lnTo>
                    <a:pt x="0" y="120066"/>
                  </a:lnTo>
                </a:path>
                <a:path h="121285">
                  <a:moveTo>
                    <a:pt x="0" y="120066"/>
                  </a:moveTo>
                  <a:lnTo>
                    <a:pt x="0" y="108897"/>
                  </a:lnTo>
                </a:path>
                <a:path h="121285">
                  <a:moveTo>
                    <a:pt x="0" y="108897"/>
                  </a:moveTo>
                  <a:lnTo>
                    <a:pt x="0" y="97728"/>
                  </a:lnTo>
                </a:path>
                <a:path h="121285">
                  <a:moveTo>
                    <a:pt x="0" y="23268"/>
                  </a:moveTo>
                  <a:lnTo>
                    <a:pt x="0" y="12099"/>
                  </a:lnTo>
                </a:path>
                <a:path h="121285">
                  <a:moveTo>
                    <a:pt x="0" y="1209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7" name="object 26567"/>
            <p:cNvSpPr/>
            <p:nvPr/>
          </p:nvSpPr>
          <p:spPr>
            <a:xfrm>
              <a:off x="6656679" y="35945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8" name="object 26568"/>
            <p:cNvSpPr/>
            <p:nvPr/>
          </p:nvSpPr>
          <p:spPr>
            <a:xfrm>
              <a:off x="6657621" y="359453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69" name="object 26569"/>
            <p:cNvSpPr/>
            <p:nvPr/>
          </p:nvSpPr>
          <p:spPr>
            <a:xfrm>
              <a:off x="6656679" y="35936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70" name="object 26570"/>
            <p:cNvSpPr/>
            <p:nvPr/>
          </p:nvSpPr>
          <p:spPr>
            <a:xfrm>
              <a:off x="6656690" y="359453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71" name="object 26571"/>
            <p:cNvSpPr/>
            <p:nvPr/>
          </p:nvSpPr>
          <p:spPr>
            <a:xfrm>
              <a:off x="6655752" y="35936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72" name="object 26572"/>
            <p:cNvSpPr/>
            <p:nvPr/>
          </p:nvSpPr>
          <p:spPr>
            <a:xfrm>
              <a:off x="6657621" y="3594538"/>
              <a:ext cx="6985" cy="99060"/>
            </a:xfrm>
            <a:custGeom>
              <a:avLst/>
              <a:gdLst/>
              <a:ahLst/>
              <a:cxnLst/>
              <a:rect l="l" t="t" r="r" b="b"/>
              <a:pathLst>
                <a:path w="6984" h="99060">
                  <a:moveTo>
                    <a:pt x="0" y="98659"/>
                  </a:moveTo>
                  <a:lnTo>
                    <a:pt x="930" y="83767"/>
                  </a:lnTo>
                </a:path>
                <a:path w="6984" h="99060">
                  <a:moveTo>
                    <a:pt x="930" y="83767"/>
                  </a:moveTo>
                  <a:lnTo>
                    <a:pt x="930" y="68875"/>
                  </a:lnTo>
                </a:path>
                <a:path w="6984" h="99060">
                  <a:moveTo>
                    <a:pt x="930" y="68875"/>
                  </a:moveTo>
                  <a:lnTo>
                    <a:pt x="930" y="53983"/>
                  </a:lnTo>
                </a:path>
                <a:path w="6984" h="99060">
                  <a:moveTo>
                    <a:pt x="930" y="53983"/>
                  </a:moveTo>
                  <a:lnTo>
                    <a:pt x="930" y="39091"/>
                  </a:lnTo>
                </a:path>
                <a:path w="6984" h="99060">
                  <a:moveTo>
                    <a:pt x="930" y="39091"/>
                  </a:moveTo>
                  <a:lnTo>
                    <a:pt x="0" y="24199"/>
                  </a:lnTo>
                </a:path>
                <a:path w="6984" h="99060">
                  <a:moveTo>
                    <a:pt x="6515" y="0"/>
                  </a:moveTo>
                  <a:lnTo>
                    <a:pt x="5584" y="0"/>
                  </a:lnTo>
                </a:path>
                <a:path w="6984" h="99060">
                  <a:moveTo>
                    <a:pt x="5584" y="0"/>
                  </a:moveTo>
                  <a:lnTo>
                    <a:pt x="5584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73" name="object 26573"/>
            <p:cNvSpPr/>
            <p:nvPr/>
          </p:nvSpPr>
          <p:spPr>
            <a:xfrm>
              <a:off x="6662267" y="35945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74" name="object 26574"/>
            <p:cNvSpPr/>
            <p:nvPr/>
          </p:nvSpPr>
          <p:spPr>
            <a:xfrm>
              <a:off x="6660413" y="3595469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792" y="0"/>
                  </a:moveTo>
                  <a:lnTo>
                    <a:pt x="1861" y="17684"/>
                  </a:lnTo>
                </a:path>
                <a:path w="3175" h="121285">
                  <a:moveTo>
                    <a:pt x="1861" y="17684"/>
                  </a:moveTo>
                  <a:lnTo>
                    <a:pt x="930" y="34437"/>
                  </a:lnTo>
                </a:path>
                <a:path w="3175" h="121285">
                  <a:moveTo>
                    <a:pt x="930" y="34437"/>
                  </a:moveTo>
                  <a:lnTo>
                    <a:pt x="0" y="52121"/>
                  </a:lnTo>
                </a:path>
                <a:path w="3175" h="121285">
                  <a:moveTo>
                    <a:pt x="0" y="52121"/>
                  </a:moveTo>
                  <a:lnTo>
                    <a:pt x="0" y="68875"/>
                  </a:lnTo>
                </a:path>
                <a:path w="3175" h="121285">
                  <a:moveTo>
                    <a:pt x="0" y="68875"/>
                  </a:moveTo>
                  <a:lnTo>
                    <a:pt x="930" y="85628"/>
                  </a:lnTo>
                </a:path>
                <a:path w="3175" h="121285">
                  <a:moveTo>
                    <a:pt x="930" y="85628"/>
                  </a:moveTo>
                  <a:lnTo>
                    <a:pt x="1861" y="103312"/>
                  </a:lnTo>
                </a:path>
                <a:path w="3175" h="121285">
                  <a:moveTo>
                    <a:pt x="1861" y="103312"/>
                  </a:moveTo>
                  <a:lnTo>
                    <a:pt x="2792" y="120066"/>
                  </a:lnTo>
                </a:path>
                <a:path w="3175" h="121285">
                  <a:moveTo>
                    <a:pt x="2792" y="120066"/>
                  </a:moveTo>
                  <a:lnTo>
                    <a:pt x="2792" y="120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75" name="object 26575"/>
            <p:cNvSpPr/>
            <p:nvPr/>
          </p:nvSpPr>
          <p:spPr>
            <a:xfrm>
              <a:off x="6662267" y="37155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76" name="object 26576"/>
            <p:cNvSpPr/>
            <p:nvPr/>
          </p:nvSpPr>
          <p:spPr>
            <a:xfrm>
              <a:off x="6663206" y="371646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77" name="object 26577"/>
            <p:cNvSpPr/>
            <p:nvPr/>
          </p:nvSpPr>
          <p:spPr>
            <a:xfrm>
              <a:off x="6663194" y="37164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78" name="object 26578"/>
            <p:cNvSpPr/>
            <p:nvPr/>
          </p:nvSpPr>
          <p:spPr>
            <a:xfrm>
              <a:off x="6664136" y="3594538"/>
              <a:ext cx="25400" cy="123189"/>
            </a:xfrm>
            <a:custGeom>
              <a:avLst/>
              <a:gdLst/>
              <a:ahLst/>
              <a:cxnLst/>
              <a:rect l="l" t="t" r="r" b="b"/>
              <a:pathLst>
                <a:path w="25400" h="123189">
                  <a:moveTo>
                    <a:pt x="0" y="122858"/>
                  </a:moveTo>
                  <a:lnTo>
                    <a:pt x="5584" y="122858"/>
                  </a:lnTo>
                </a:path>
                <a:path w="25400" h="123189">
                  <a:moveTo>
                    <a:pt x="5584" y="122858"/>
                  </a:moveTo>
                  <a:lnTo>
                    <a:pt x="10238" y="122858"/>
                  </a:lnTo>
                </a:path>
                <a:path w="25400" h="123189">
                  <a:moveTo>
                    <a:pt x="10238" y="122858"/>
                  </a:moveTo>
                  <a:lnTo>
                    <a:pt x="14891" y="122858"/>
                  </a:lnTo>
                </a:path>
                <a:path w="25400" h="123189">
                  <a:moveTo>
                    <a:pt x="14891" y="122858"/>
                  </a:moveTo>
                  <a:lnTo>
                    <a:pt x="18614" y="122858"/>
                  </a:lnTo>
                </a:path>
                <a:path w="25400" h="123189">
                  <a:moveTo>
                    <a:pt x="18614" y="122858"/>
                  </a:moveTo>
                  <a:lnTo>
                    <a:pt x="21407" y="122858"/>
                  </a:lnTo>
                </a:path>
                <a:path w="25400" h="123189">
                  <a:moveTo>
                    <a:pt x="21407" y="122858"/>
                  </a:moveTo>
                  <a:lnTo>
                    <a:pt x="23268" y="122858"/>
                  </a:lnTo>
                </a:path>
                <a:path w="25400" h="123189">
                  <a:moveTo>
                    <a:pt x="23268" y="122858"/>
                  </a:moveTo>
                  <a:lnTo>
                    <a:pt x="25130" y="122858"/>
                  </a:lnTo>
                </a:path>
                <a:path w="25400" h="123189">
                  <a:moveTo>
                    <a:pt x="25130" y="0"/>
                  </a:moveTo>
                  <a:lnTo>
                    <a:pt x="23268" y="0"/>
                  </a:lnTo>
                </a:path>
                <a:path w="25400" h="123189">
                  <a:moveTo>
                    <a:pt x="23268" y="0"/>
                  </a:moveTo>
                  <a:lnTo>
                    <a:pt x="21407" y="0"/>
                  </a:lnTo>
                </a:path>
                <a:path w="25400" h="123189">
                  <a:moveTo>
                    <a:pt x="21407" y="0"/>
                  </a:moveTo>
                  <a:lnTo>
                    <a:pt x="18614" y="0"/>
                  </a:lnTo>
                </a:path>
                <a:path w="25400" h="123189">
                  <a:moveTo>
                    <a:pt x="18614" y="0"/>
                  </a:moveTo>
                  <a:lnTo>
                    <a:pt x="14891" y="0"/>
                  </a:lnTo>
                </a:path>
                <a:path w="25400" h="123189">
                  <a:moveTo>
                    <a:pt x="14891" y="0"/>
                  </a:moveTo>
                  <a:lnTo>
                    <a:pt x="10238" y="0"/>
                  </a:lnTo>
                </a:path>
                <a:path w="25400" h="123189">
                  <a:moveTo>
                    <a:pt x="10238" y="0"/>
                  </a:moveTo>
                  <a:lnTo>
                    <a:pt x="5584" y="0"/>
                  </a:lnTo>
                </a:path>
                <a:path w="25400" h="123189">
                  <a:moveTo>
                    <a:pt x="558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79" name="object 26579"/>
            <p:cNvSpPr/>
            <p:nvPr/>
          </p:nvSpPr>
          <p:spPr>
            <a:xfrm>
              <a:off x="6663194" y="35936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80" name="object 26580"/>
            <p:cNvSpPr/>
            <p:nvPr/>
          </p:nvSpPr>
          <p:spPr>
            <a:xfrm>
              <a:off x="6655760" y="3721119"/>
              <a:ext cx="33655" cy="123189"/>
            </a:xfrm>
            <a:custGeom>
              <a:avLst/>
              <a:gdLst/>
              <a:ahLst/>
              <a:cxnLst/>
              <a:rect l="l" t="t" r="r" b="b"/>
              <a:pathLst>
                <a:path w="33654" h="123189">
                  <a:moveTo>
                    <a:pt x="930" y="0"/>
                  </a:moveTo>
                  <a:lnTo>
                    <a:pt x="0" y="54913"/>
                  </a:lnTo>
                </a:path>
                <a:path w="33654" h="123189">
                  <a:moveTo>
                    <a:pt x="0" y="54913"/>
                  </a:moveTo>
                  <a:lnTo>
                    <a:pt x="0" y="109827"/>
                  </a:lnTo>
                </a:path>
                <a:path w="33654" h="123189">
                  <a:moveTo>
                    <a:pt x="0" y="109827"/>
                  </a:moveTo>
                  <a:lnTo>
                    <a:pt x="930" y="122858"/>
                  </a:lnTo>
                </a:path>
                <a:path w="33654" h="123189">
                  <a:moveTo>
                    <a:pt x="33506" y="81905"/>
                  </a:moveTo>
                  <a:lnTo>
                    <a:pt x="33506" y="67944"/>
                  </a:lnTo>
                </a:path>
                <a:path w="33654" h="123189">
                  <a:moveTo>
                    <a:pt x="33506" y="67944"/>
                  </a:moveTo>
                  <a:lnTo>
                    <a:pt x="33506" y="45606"/>
                  </a:lnTo>
                </a:path>
                <a:path w="33654" h="123189">
                  <a:moveTo>
                    <a:pt x="8376" y="0"/>
                  </a:moveTo>
                  <a:lnTo>
                    <a:pt x="930" y="0"/>
                  </a:lnTo>
                </a:path>
                <a:path w="33654" h="123189">
                  <a:moveTo>
                    <a:pt x="930" y="122858"/>
                  </a:moveTo>
                  <a:lnTo>
                    <a:pt x="8376" y="122858"/>
                  </a:lnTo>
                </a:path>
                <a:path w="33654" h="123189">
                  <a:moveTo>
                    <a:pt x="8376" y="122858"/>
                  </a:moveTo>
                  <a:lnTo>
                    <a:pt x="6515" y="122858"/>
                  </a:lnTo>
                </a:path>
                <a:path w="33654" h="123189">
                  <a:moveTo>
                    <a:pt x="6515" y="122858"/>
                  </a:moveTo>
                  <a:lnTo>
                    <a:pt x="3722" y="122858"/>
                  </a:lnTo>
                </a:path>
                <a:path w="33654" h="123189">
                  <a:moveTo>
                    <a:pt x="3722" y="122858"/>
                  </a:moveTo>
                  <a:lnTo>
                    <a:pt x="930" y="122858"/>
                  </a:lnTo>
                </a:path>
                <a:path w="33654" h="123189">
                  <a:moveTo>
                    <a:pt x="930" y="0"/>
                  </a:moveTo>
                  <a:lnTo>
                    <a:pt x="3722" y="0"/>
                  </a:lnTo>
                </a:path>
                <a:path w="33654" h="123189">
                  <a:moveTo>
                    <a:pt x="3722" y="0"/>
                  </a:moveTo>
                  <a:lnTo>
                    <a:pt x="6515" y="0"/>
                  </a:lnTo>
                </a:path>
                <a:path w="33654" h="123189">
                  <a:moveTo>
                    <a:pt x="6515" y="0"/>
                  </a:moveTo>
                  <a:lnTo>
                    <a:pt x="837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81" name="object 26581"/>
            <p:cNvSpPr/>
            <p:nvPr/>
          </p:nvSpPr>
          <p:spPr>
            <a:xfrm>
              <a:off x="6655752" y="3843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82" name="object 26582"/>
            <p:cNvSpPr/>
            <p:nvPr/>
          </p:nvSpPr>
          <p:spPr>
            <a:xfrm>
              <a:off x="6656690" y="384397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83" name="object 26583"/>
            <p:cNvSpPr/>
            <p:nvPr/>
          </p:nvSpPr>
          <p:spPr>
            <a:xfrm>
              <a:off x="6656679" y="3843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84" name="object 26584"/>
            <p:cNvSpPr/>
            <p:nvPr/>
          </p:nvSpPr>
          <p:spPr>
            <a:xfrm>
              <a:off x="6657621" y="384304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85" name="object 26585"/>
            <p:cNvSpPr/>
            <p:nvPr/>
          </p:nvSpPr>
          <p:spPr>
            <a:xfrm>
              <a:off x="6656679" y="38421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86" name="object 26586"/>
            <p:cNvSpPr/>
            <p:nvPr/>
          </p:nvSpPr>
          <p:spPr>
            <a:xfrm>
              <a:off x="6657621" y="3722050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h="121285">
                  <a:moveTo>
                    <a:pt x="0" y="120996"/>
                  </a:moveTo>
                  <a:lnTo>
                    <a:pt x="0" y="108897"/>
                  </a:lnTo>
                </a:path>
                <a:path h="121285">
                  <a:moveTo>
                    <a:pt x="0" y="108897"/>
                  </a:moveTo>
                  <a:lnTo>
                    <a:pt x="0" y="97728"/>
                  </a:lnTo>
                </a:path>
                <a:path h="121285">
                  <a:moveTo>
                    <a:pt x="0" y="23268"/>
                  </a:moveTo>
                  <a:lnTo>
                    <a:pt x="0" y="12099"/>
                  </a:lnTo>
                </a:path>
                <a:path h="121285">
                  <a:moveTo>
                    <a:pt x="0" y="12099"/>
                  </a:moveTo>
                  <a:lnTo>
                    <a:pt x="0" y="930"/>
                  </a:lnTo>
                </a:path>
                <a:path h="121285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87" name="object 26587"/>
            <p:cNvSpPr/>
            <p:nvPr/>
          </p:nvSpPr>
          <p:spPr>
            <a:xfrm>
              <a:off x="6656679" y="37211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88" name="object 26588"/>
            <p:cNvSpPr/>
            <p:nvPr/>
          </p:nvSpPr>
          <p:spPr>
            <a:xfrm>
              <a:off x="6656690" y="372111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930" y="0"/>
                  </a:lnTo>
                </a:path>
                <a:path w="1270" h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89" name="object 26589"/>
            <p:cNvSpPr/>
            <p:nvPr/>
          </p:nvSpPr>
          <p:spPr>
            <a:xfrm>
              <a:off x="6655752" y="37201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90" name="object 26590"/>
            <p:cNvSpPr/>
            <p:nvPr/>
          </p:nvSpPr>
          <p:spPr>
            <a:xfrm>
              <a:off x="6657621" y="3722050"/>
              <a:ext cx="6985" cy="97790"/>
            </a:xfrm>
            <a:custGeom>
              <a:avLst/>
              <a:gdLst/>
              <a:ahLst/>
              <a:cxnLst/>
              <a:rect l="l" t="t" r="r" b="b"/>
              <a:pathLst>
                <a:path w="6984" h="97789">
                  <a:moveTo>
                    <a:pt x="0" y="97728"/>
                  </a:moveTo>
                  <a:lnTo>
                    <a:pt x="930" y="82836"/>
                  </a:lnTo>
                </a:path>
                <a:path w="6984" h="97789">
                  <a:moveTo>
                    <a:pt x="930" y="82836"/>
                  </a:moveTo>
                  <a:lnTo>
                    <a:pt x="930" y="67944"/>
                  </a:lnTo>
                </a:path>
                <a:path w="6984" h="97789">
                  <a:moveTo>
                    <a:pt x="930" y="67944"/>
                  </a:moveTo>
                  <a:lnTo>
                    <a:pt x="930" y="53052"/>
                  </a:lnTo>
                </a:path>
                <a:path w="6984" h="97789">
                  <a:moveTo>
                    <a:pt x="930" y="53052"/>
                  </a:moveTo>
                  <a:lnTo>
                    <a:pt x="930" y="38160"/>
                  </a:lnTo>
                </a:path>
                <a:path w="6984" h="97789">
                  <a:moveTo>
                    <a:pt x="930" y="38160"/>
                  </a:moveTo>
                  <a:lnTo>
                    <a:pt x="0" y="23268"/>
                  </a:lnTo>
                </a:path>
                <a:path w="6984" h="97789">
                  <a:moveTo>
                    <a:pt x="6515" y="0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91" name="object 26591"/>
            <p:cNvSpPr/>
            <p:nvPr/>
          </p:nvSpPr>
          <p:spPr>
            <a:xfrm>
              <a:off x="6662267" y="37211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92" name="object 26592"/>
            <p:cNvSpPr/>
            <p:nvPr/>
          </p:nvSpPr>
          <p:spPr>
            <a:xfrm>
              <a:off x="6660413" y="3722050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792" y="0"/>
                  </a:moveTo>
                  <a:lnTo>
                    <a:pt x="2792" y="930"/>
                  </a:lnTo>
                </a:path>
                <a:path w="3175" h="121285">
                  <a:moveTo>
                    <a:pt x="2792" y="930"/>
                  </a:moveTo>
                  <a:lnTo>
                    <a:pt x="1861" y="17684"/>
                  </a:lnTo>
                </a:path>
                <a:path w="3175" h="121285">
                  <a:moveTo>
                    <a:pt x="1861" y="17684"/>
                  </a:moveTo>
                  <a:lnTo>
                    <a:pt x="930" y="35368"/>
                  </a:lnTo>
                </a:path>
                <a:path w="3175" h="121285">
                  <a:moveTo>
                    <a:pt x="930" y="35368"/>
                  </a:moveTo>
                  <a:lnTo>
                    <a:pt x="0" y="52121"/>
                  </a:lnTo>
                </a:path>
                <a:path w="3175" h="121285">
                  <a:moveTo>
                    <a:pt x="0" y="52121"/>
                  </a:moveTo>
                  <a:lnTo>
                    <a:pt x="0" y="68875"/>
                  </a:lnTo>
                </a:path>
                <a:path w="3175" h="121285">
                  <a:moveTo>
                    <a:pt x="0" y="68875"/>
                  </a:moveTo>
                  <a:lnTo>
                    <a:pt x="930" y="86559"/>
                  </a:lnTo>
                </a:path>
                <a:path w="3175" h="121285">
                  <a:moveTo>
                    <a:pt x="930" y="86559"/>
                  </a:moveTo>
                  <a:lnTo>
                    <a:pt x="1861" y="103312"/>
                  </a:lnTo>
                </a:path>
                <a:path w="3175" h="121285">
                  <a:moveTo>
                    <a:pt x="1861" y="103312"/>
                  </a:moveTo>
                  <a:lnTo>
                    <a:pt x="2792" y="1209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93" name="object 26593"/>
            <p:cNvSpPr/>
            <p:nvPr/>
          </p:nvSpPr>
          <p:spPr>
            <a:xfrm>
              <a:off x="6662267" y="38421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94" name="object 26594"/>
            <p:cNvSpPr/>
            <p:nvPr/>
          </p:nvSpPr>
          <p:spPr>
            <a:xfrm>
              <a:off x="6663206" y="384304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95" name="object 26595"/>
            <p:cNvSpPr/>
            <p:nvPr/>
          </p:nvSpPr>
          <p:spPr>
            <a:xfrm>
              <a:off x="6663194" y="3843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96" name="object 26596"/>
            <p:cNvSpPr/>
            <p:nvPr/>
          </p:nvSpPr>
          <p:spPr>
            <a:xfrm>
              <a:off x="6664136" y="3721119"/>
              <a:ext cx="25400" cy="123189"/>
            </a:xfrm>
            <a:custGeom>
              <a:avLst/>
              <a:gdLst/>
              <a:ahLst/>
              <a:cxnLst/>
              <a:rect l="l" t="t" r="r" b="b"/>
              <a:pathLst>
                <a:path w="25400" h="123189">
                  <a:moveTo>
                    <a:pt x="0" y="122858"/>
                  </a:moveTo>
                  <a:lnTo>
                    <a:pt x="5584" y="122858"/>
                  </a:lnTo>
                </a:path>
                <a:path w="25400" h="123189">
                  <a:moveTo>
                    <a:pt x="5584" y="122858"/>
                  </a:moveTo>
                  <a:lnTo>
                    <a:pt x="10238" y="122858"/>
                  </a:lnTo>
                </a:path>
                <a:path w="25400" h="123189">
                  <a:moveTo>
                    <a:pt x="10238" y="122858"/>
                  </a:moveTo>
                  <a:lnTo>
                    <a:pt x="14891" y="122858"/>
                  </a:lnTo>
                </a:path>
                <a:path w="25400" h="123189">
                  <a:moveTo>
                    <a:pt x="14891" y="122858"/>
                  </a:moveTo>
                  <a:lnTo>
                    <a:pt x="18614" y="122858"/>
                  </a:lnTo>
                </a:path>
                <a:path w="25400" h="123189">
                  <a:moveTo>
                    <a:pt x="18614" y="122858"/>
                  </a:moveTo>
                  <a:lnTo>
                    <a:pt x="21407" y="122858"/>
                  </a:lnTo>
                </a:path>
                <a:path w="25400" h="123189">
                  <a:moveTo>
                    <a:pt x="21407" y="122858"/>
                  </a:moveTo>
                  <a:lnTo>
                    <a:pt x="23268" y="122858"/>
                  </a:lnTo>
                </a:path>
                <a:path w="25400" h="123189">
                  <a:moveTo>
                    <a:pt x="23268" y="122858"/>
                  </a:moveTo>
                  <a:lnTo>
                    <a:pt x="25130" y="122858"/>
                  </a:lnTo>
                </a:path>
                <a:path w="25400" h="123189">
                  <a:moveTo>
                    <a:pt x="25130" y="0"/>
                  </a:moveTo>
                  <a:lnTo>
                    <a:pt x="23268" y="0"/>
                  </a:lnTo>
                </a:path>
                <a:path w="25400" h="123189">
                  <a:moveTo>
                    <a:pt x="23268" y="0"/>
                  </a:moveTo>
                  <a:lnTo>
                    <a:pt x="21407" y="0"/>
                  </a:lnTo>
                </a:path>
                <a:path w="25400" h="123189">
                  <a:moveTo>
                    <a:pt x="21407" y="0"/>
                  </a:moveTo>
                  <a:lnTo>
                    <a:pt x="18614" y="0"/>
                  </a:lnTo>
                </a:path>
                <a:path w="25400" h="123189">
                  <a:moveTo>
                    <a:pt x="18614" y="0"/>
                  </a:moveTo>
                  <a:lnTo>
                    <a:pt x="14891" y="0"/>
                  </a:lnTo>
                </a:path>
                <a:path w="25400" h="123189">
                  <a:moveTo>
                    <a:pt x="14891" y="0"/>
                  </a:moveTo>
                  <a:lnTo>
                    <a:pt x="10238" y="0"/>
                  </a:lnTo>
                </a:path>
                <a:path w="25400" h="123189">
                  <a:moveTo>
                    <a:pt x="10238" y="0"/>
                  </a:moveTo>
                  <a:lnTo>
                    <a:pt x="5584" y="0"/>
                  </a:lnTo>
                </a:path>
                <a:path w="25400" h="123189">
                  <a:moveTo>
                    <a:pt x="558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97" name="object 26597"/>
            <p:cNvSpPr/>
            <p:nvPr/>
          </p:nvSpPr>
          <p:spPr>
            <a:xfrm>
              <a:off x="6663194" y="37201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98" name="object 26598"/>
            <p:cNvSpPr/>
            <p:nvPr/>
          </p:nvSpPr>
          <p:spPr>
            <a:xfrm>
              <a:off x="6664136" y="3721119"/>
              <a:ext cx="12700" cy="125095"/>
            </a:xfrm>
            <a:custGeom>
              <a:avLst/>
              <a:gdLst/>
              <a:ahLst/>
              <a:cxnLst/>
              <a:rect l="l" t="t" r="r" b="b"/>
              <a:pathLst>
                <a:path w="12700" h="125095">
                  <a:moveTo>
                    <a:pt x="0" y="0"/>
                  </a:moveTo>
                  <a:lnTo>
                    <a:pt x="0" y="930"/>
                  </a:lnTo>
                </a:path>
                <a:path w="12700" h="125095">
                  <a:moveTo>
                    <a:pt x="12099" y="124719"/>
                  </a:moveTo>
                  <a:lnTo>
                    <a:pt x="12099" y="1228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99" name="object 26599"/>
            <p:cNvSpPr/>
            <p:nvPr/>
          </p:nvSpPr>
          <p:spPr>
            <a:xfrm>
              <a:off x="6673443" y="3720189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09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  <a:path w="3809" h="1904">
                  <a:moveTo>
                    <a:pt x="3721" y="939"/>
                  </a:moveTo>
                  <a:lnTo>
                    <a:pt x="3441" y="279"/>
                  </a:lnTo>
                  <a:lnTo>
                    <a:pt x="2781" y="0"/>
                  </a:lnTo>
                  <a:lnTo>
                    <a:pt x="2133" y="279"/>
                  </a:lnTo>
                  <a:lnTo>
                    <a:pt x="1854" y="939"/>
                  </a:lnTo>
                  <a:lnTo>
                    <a:pt x="2133" y="1600"/>
                  </a:lnTo>
                  <a:lnTo>
                    <a:pt x="2781" y="1866"/>
                  </a:lnTo>
                  <a:lnTo>
                    <a:pt x="3441" y="1600"/>
                  </a:lnTo>
                  <a:lnTo>
                    <a:pt x="3721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00" name="object 26600"/>
            <p:cNvSpPr/>
            <p:nvPr/>
          </p:nvSpPr>
          <p:spPr>
            <a:xfrm>
              <a:off x="6674375" y="3843978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0" y="0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601" name="object 26601"/>
          <p:cNvSpPr/>
          <p:nvPr/>
        </p:nvSpPr>
        <p:spPr>
          <a:xfrm>
            <a:off x="6797233" y="3721119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1228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02" name="object 26602"/>
          <p:cNvSpPr/>
          <p:nvPr/>
        </p:nvSpPr>
        <p:spPr>
          <a:xfrm>
            <a:off x="6689266" y="3722981"/>
            <a:ext cx="0" cy="119380"/>
          </a:xfrm>
          <a:custGeom>
            <a:avLst/>
            <a:gdLst/>
            <a:ahLst/>
            <a:cxnLst/>
            <a:rect l="l" t="t" r="r" b="b"/>
            <a:pathLst>
              <a:path h="119379">
                <a:moveTo>
                  <a:pt x="0" y="0"/>
                </a:moveTo>
                <a:lnTo>
                  <a:pt x="0" y="11913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603" name="object 26603"/>
          <p:cNvGrpSpPr/>
          <p:nvPr/>
        </p:nvGrpSpPr>
        <p:grpSpPr>
          <a:xfrm>
            <a:off x="6795372" y="3843047"/>
            <a:ext cx="3175" cy="1905"/>
            <a:chOff x="6795372" y="3843047"/>
            <a:chExt cx="3175" cy="1905"/>
          </a:xfrm>
        </p:grpSpPr>
        <p:sp>
          <p:nvSpPr>
            <p:cNvPr id="26604" name="object 26604"/>
            <p:cNvSpPr/>
            <p:nvPr/>
          </p:nvSpPr>
          <p:spPr>
            <a:xfrm>
              <a:off x="6796291" y="38430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05" name="object 26605"/>
            <p:cNvSpPr/>
            <p:nvPr/>
          </p:nvSpPr>
          <p:spPr>
            <a:xfrm>
              <a:off x="6796303" y="38439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06" name="object 26606"/>
            <p:cNvSpPr/>
            <p:nvPr/>
          </p:nvSpPr>
          <p:spPr>
            <a:xfrm>
              <a:off x="6795372" y="38430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07" name="object 26607"/>
            <p:cNvSpPr/>
            <p:nvPr/>
          </p:nvSpPr>
          <p:spPr>
            <a:xfrm>
              <a:off x="6795372" y="38439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608" name="object 26608"/>
          <p:cNvGrpSpPr/>
          <p:nvPr/>
        </p:nvGrpSpPr>
        <p:grpSpPr>
          <a:xfrm>
            <a:off x="6795372" y="3720188"/>
            <a:ext cx="3175" cy="1905"/>
            <a:chOff x="6795372" y="3720188"/>
            <a:chExt cx="3175" cy="1905"/>
          </a:xfrm>
        </p:grpSpPr>
        <p:sp>
          <p:nvSpPr>
            <p:cNvPr id="26609" name="object 26609"/>
            <p:cNvSpPr/>
            <p:nvPr/>
          </p:nvSpPr>
          <p:spPr>
            <a:xfrm>
              <a:off x="6795372" y="37211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10" name="object 26610"/>
            <p:cNvSpPr/>
            <p:nvPr/>
          </p:nvSpPr>
          <p:spPr>
            <a:xfrm>
              <a:off x="6795372" y="37201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11" name="object 26611"/>
            <p:cNvSpPr/>
            <p:nvPr/>
          </p:nvSpPr>
          <p:spPr>
            <a:xfrm>
              <a:off x="6796303" y="37211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12" name="object 26612"/>
            <p:cNvSpPr/>
            <p:nvPr/>
          </p:nvSpPr>
          <p:spPr>
            <a:xfrm>
              <a:off x="6796291" y="37201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613" name="object 26613"/>
          <p:cNvGrpSpPr/>
          <p:nvPr/>
        </p:nvGrpSpPr>
        <p:grpSpPr>
          <a:xfrm>
            <a:off x="6652037" y="3841185"/>
            <a:ext cx="144780" cy="10795"/>
            <a:chOff x="6652037" y="3841185"/>
            <a:chExt cx="144780" cy="10795"/>
          </a:xfrm>
        </p:grpSpPr>
        <p:sp>
          <p:nvSpPr>
            <p:cNvPr id="26614" name="object 26614"/>
            <p:cNvSpPr/>
            <p:nvPr/>
          </p:nvSpPr>
          <p:spPr>
            <a:xfrm>
              <a:off x="6652968" y="3842116"/>
              <a:ext cx="49530" cy="8890"/>
            </a:xfrm>
            <a:custGeom>
              <a:avLst/>
              <a:gdLst/>
              <a:ahLst/>
              <a:cxnLst/>
              <a:rect l="l" t="t" r="r" b="b"/>
              <a:pathLst>
                <a:path w="49529" h="8889">
                  <a:moveTo>
                    <a:pt x="1861" y="1861"/>
                  </a:moveTo>
                  <a:lnTo>
                    <a:pt x="0" y="2792"/>
                  </a:lnTo>
                </a:path>
                <a:path w="49529" h="8889">
                  <a:moveTo>
                    <a:pt x="0" y="2792"/>
                  </a:moveTo>
                  <a:lnTo>
                    <a:pt x="0" y="4653"/>
                  </a:lnTo>
                </a:path>
                <a:path w="49529" h="8889">
                  <a:moveTo>
                    <a:pt x="0" y="4653"/>
                  </a:moveTo>
                  <a:lnTo>
                    <a:pt x="930" y="5584"/>
                  </a:lnTo>
                </a:path>
                <a:path w="49529" h="8889">
                  <a:moveTo>
                    <a:pt x="930" y="5584"/>
                  </a:moveTo>
                  <a:lnTo>
                    <a:pt x="1861" y="6515"/>
                  </a:lnTo>
                </a:path>
                <a:path w="49529" h="8889">
                  <a:moveTo>
                    <a:pt x="37229" y="8376"/>
                  </a:moveTo>
                  <a:lnTo>
                    <a:pt x="41883" y="8376"/>
                  </a:lnTo>
                </a:path>
                <a:path w="49529" h="8889">
                  <a:moveTo>
                    <a:pt x="41883" y="8376"/>
                  </a:moveTo>
                  <a:lnTo>
                    <a:pt x="47468" y="8376"/>
                  </a:lnTo>
                </a:path>
                <a:path w="49529" h="8889">
                  <a:moveTo>
                    <a:pt x="47468" y="8376"/>
                  </a:moveTo>
                  <a:lnTo>
                    <a:pt x="49329" y="8376"/>
                  </a:lnTo>
                </a:path>
                <a:path w="49529" h="8889">
                  <a:moveTo>
                    <a:pt x="49329" y="0"/>
                  </a:moveTo>
                  <a:lnTo>
                    <a:pt x="42814" y="0"/>
                  </a:lnTo>
                </a:path>
                <a:path w="49529" h="8889">
                  <a:moveTo>
                    <a:pt x="42814" y="0"/>
                  </a:moveTo>
                  <a:lnTo>
                    <a:pt x="372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15" name="object 26615"/>
            <p:cNvSpPr/>
            <p:nvPr/>
          </p:nvSpPr>
          <p:spPr>
            <a:xfrm>
              <a:off x="6689266" y="38411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16" name="object 26616"/>
            <p:cNvSpPr/>
            <p:nvPr/>
          </p:nvSpPr>
          <p:spPr>
            <a:xfrm>
              <a:off x="6702297" y="3842116"/>
              <a:ext cx="92710" cy="8890"/>
            </a:xfrm>
            <a:custGeom>
              <a:avLst/>
              <a:gdLst/>
              <a:ahLst/>
              <a:cxnLst/>
              <a:rect l="l" t="t" r="r" b="b"/>
              <a:pathLst>
                <a:path w="92709" h="8889">
                  <a:moveTo>
                    <a:pt x="0" y="8376"/>
                  </a:moveTo>
                  <a:lnTo>
                    <a:pt x="80044" y="8376"/>
                  </a:lnTo>
                </a:path>
                <a:path w="92709" h="8889">
                  <a:moveTo>
                    <a:pt x="80044" y="0"/>
                  </a:moveTo>
                  <a:lnTo>
                    <a:pt x="0" y="0"/>
                  </a:lnTo>
                </a:path>
                <a:path w="92709" h="8889">
                  <a:moveTo>
                    <a:pt x="80044" y="8376"/>
                  </a:moveTo>
                  <a:lnTo>
                    <a:pt x="86559" y="8376"/>
                  </a:lnTo>
                </a:path>
                <a:path w="92709" h="8889">
                  <a:moveTo>
                    <a:pt x="86559" y="8376"/>
                  </a:moveTo>
                  <a:lnTo>
                    <a:pt x="91213" y="8376"/>
                  </a:lnTo>
                </a:path>
                <a:path w="92709" h="8889">
                  <a:moveTo>
                    <a:pt x="91213" y="8376"/>
                  </a:moveTo>
                  <a:lnTo>
                    <a:pt x="92143" y="8376"/>
                  </a:lnTo>
                </a:path>
                <a:path w="92709" h="8889">
                  <a:moveTo>
                    <a:pt x="92143" y="0"/>
                  </a:moveTo>
                  <a:lnTo>
                    <a:pt x="87490" y="0"/>
                  </a:lnTo>
                </a:path>
                <a:path w="92709" h="8889">
                  <a:moveTo>
                    <a:pt x="87490" y="0"/>
                  </a:moveTo>
                  <a:lnTo>
                    <a:pt x="81905" y="0"/>
                  </a:lnTo>
                </a:path>
                <a:path w="92709" h="8889">
                  <a:moveTo>
                    <a:pt x="81905" y="0"/>
                  </a:moveTo>
                  <a:lnTo>
                    <a:pt x="8004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17" name="object 26617"/>
            <p:cNvSpPr/>
            <p:nvPr/>
          </p:nvSpPr>
          <p:spPr>
            <a:xfrm>
              <a:off x="6689255" y="38495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18" name="object 26618"/>
            <p:cNvSpPr/>
            <p:nvPr/>
          </p:nvSpPr>
          <p:spPr>
            <a:xfrm>
              <a:off x="6689267" y="38504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19" name="object 26619"/>
            <p:cNvSpPr/>
            <p:nvPr/>
          </p:nvSpPr>
          <p:spPr>
            <a:xfrm>
              <a:off x="6688328" y="38495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0" name="object 26620"/>
            <p:cNvSpPr/>
            <p:nvPr/>
          </p:nvSpPr>
          <p:spPr>
            <a:xfrm>
              <a:off x="6689267" y="3842116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76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1" name="object 26621"/>
            <p:cNvSpPr/>
            <p:nvPr/>
          </p:nvSpPr>
          <p:spPr>
            <a:xfrm>
              <a:off x="6688328" y="38411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2" name="object 26622"/>
            <p:cNvSpPr/>
            <p:nvPr/>
          </p:nvSpPr>
          <p:spPr>
            <a:xfrm>
              <a:off x="6689267" y="38421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3" name="object 26623"/>
            <p:cNvSpPr/>
            <p:nvPr/>
          </p:nvSpPr>
          <p:spPr>
            <a:xfrm>
              <a:off x="6689255" y="3841194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  <a:path w="106679" h="1904">
                  <a:moveTo>
                    <a:pt x="106108" y="927"/>
                  </a:moveTo>
                  <a:lnTo>
                    <a:pt x="105841" y="266"/>
                  </a:lnTo>
                  <a:lnTo>
                    <a:pt x="105181" y="0"/>
                  </a:lnTo>
                  <a:lnTo>
                    <a:pt x="104521" y="266"/>
                  </a:lnTo>
                  <a:lnTo>
                    <a:pt x="104254" y="927"/>
                  </a:lnTo>
                  <a:lnTo>
                    <a:pt x="104521" y="1587"/>
                  </a:lnTo>
                  <a:lnTo>
                    <a:pt x="105181" y="1854"/>
                  </a:lnTo>
                  <a:lnTo>
                    <a:pt x="105841" y="1587"/>
                  </a:lnTo>
                  <a:lnTo>
                    <a:pt x="106108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4" name="object 26624"/>
            <p:cNvSpPr/>
            <p:nvPr/>
          </p:nvSpPr>
          <p:spPr>
            <a:xfrm>
              <a:off x="6794441" y="38421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5" name="object 26625"/>
            <p:cNvSpPr/>
            <p:nvPr/>
          </p:nvSpPr>
          <p:spPr>
            <a:xfrm>
              <a:off x="6794436" y="38411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6" name="object 26626"/>
            <p:cNvSpPr/>
            <p:nvPr/>
          </p:nvSpPr>
          <p:spPr>
            <a:xfrm>
              <a:off x="6795372" y="3842116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4653"/>
                  </a:lnTo>
                </a:path>
                <a:path h="8889">
                  <a:moveTo>
                    <a:pt x="0" y="4653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7" name="object 26627"/>
            <p:cNvSpPr/>
            <p:nvPr/>
          </p:nvSpPr>
          <p:spPr>
            <a:xfrm>
              <a:off x="6794436" y="38495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8" name="object 26628"/>
            <p:cNvSpPr/>
            <p:nvPr/>
          </p:nvSpPr>
          <p:spPr>
            <a:xfrm>
              <a:off x="6794441" y="385049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29" name="object 26629"/>
            <p:cNvSpPr/>
            <p:nvPr/>
          </p:nvSpPr>
          <p:spPr>
            <a:xfrm>
              <a:off x="6793509" y="38495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630" name="object 26630"/>
          <p:cNvGrpSpPr/>
          <p:nvPr/>
        </p:nvGrpSpPr>
        <p:grpSpPr>
          <a:xfrm>
            <a:off x="6652037" y="3459580"/>
            <a:ext cx="144780" cy="11430"/>
            <a:chOff x="6652037" y="3459580"/>
            <a:chExt cx="144780" cy="11430"/>
          </a:xfrm>
        </p:grpSpPr>
        <p:sp>
          <p:nvSpPr>
            <p:cNvPr id="26631" name="object 26631"/>
            <p:cNvSpPr/>
            <p:nvPr/>
          </p:nvSpPr>
          <p:spPr>
            <a:xfrm>
              <a:off x="6652968" y="3460511"/>
              <a:ext cx="49530" cy="6985"/>
            </a:xfrm>
            <a:custGeom>
              <a:avLst/>
              <a:gdLst/>
              <a:ahLst/>
              <a:cxnLst/>
              <a:rect l="l" t="t" r="r" b="b"/>
              <a:pathLst>
                <a:path w="49529" h="6985">
                  <a:moveTo>
                    <a:pt x="0" y="4653"/>
                  </a:moveTo>
                  <a:lnTo>
                    <a:pt x="930" y="6515"/>
                  </a:lnTo>
                </a:path>
                <a:path w="49529" h="6985">
                  <a:moveTo>
                    <a:pt x="930" y="6515"/>
                  </a:moveTo>
                  <a:lnTo>
                    <a:pt x="1861" y="6515"/>
                  </a:lnTo>
                </a:path>
                <a:path w="49529" h="6985">
                  <a:moveTo>
                    <a:pt x="1861" y="2792"/>
                  </a:moveTo>
                  <a:lnTo>
                    <a:pt x="0" y="3722"/>
                  </a:lnTo>
                </a:path>
                <a:path w="49529" h="6985">
                  <a:moveTo>
                    <a:pt x="0" y="3722"/>
                  </a:moveTo>
                  <a:lnTo>
                    <a:pt x="0" y="4653"/>
                  </a:lnTo>
                </a:path>
                <a:path w="49529" h="6985">
                  <a:moveTo>
                    <a:pt x="49329" y="0"/>
                  </a:moveTo>
                  <a:lnTo>
                    <a:pt x="42814" y="0"/>
                  </a:lnTo>
                </a:path>
                <a:path w="49529" h="6985">
                  <a:moveTo>
                    <a:pt x="42814" y="0"/>
                  </a:moveTo>
                  <a:lnTo>
                    <a:pt x="372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32" name="object 26632"/>
            <p:cNvSpPr/>
            <p:nvPr/>
          </p:nvSpPr>
          <p:spPr>
            <a:xfrm>
              <a:off x="6689267" y="34595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33" name="object 26633"/>
            <p:cNvSpPr/>
            <p:nvPr/>
          </p:nvSpPr>
          <p:spPr>
            <a:xfrm>
              <a:off x="6690198" y="3460511"/>
              <a:ext cx="104775" cy="9525"/>
            </a:xfrm>
            <a:custGeom>
              <a:avLst/>
              <a:gdLst/>
              <a:ahLst/>
              <a:cxnLst/>
              <a:rect l="l" t="t" r="r" b="b"/>
              <a:pathLst>
                <a:path w="104775" h="9525">
                  <a:moveTo>
                    <a:pt x="0" y="9307"/>
                  </a:moveTo>
                  <a:lnTo>
                    <a:pt x="4653" y="9307"/>
                  </a:lnTo>
                </a:path>
                <a:path w="104775" h="9525">
                  <a:moveTo>
                    <a:pt x="4653" y="9307"/>
                  </a:moveTo>
                  <a:lnTo>
                    <a:pt x="10238" y="9307"/>
                  </a:lnTo>
                </a:path>
                <a:path w="104775" h="9525">
                  <a:moveTo>
                    <a:pt x="10238" y="9307"/>
                  </a:moveTo>
                  <a:lnTo>
                    <a:pt x="12099" y="9307"/>
                  </a:lnTo>
                </a:path>
                <a:path w="104775" h="9525">
                  <a:moveTo>
                    <a:pt x="92143" y="0"/>
                  </a:moveTo>
                  <a:lnTo>
                    <a:pt x="12099" y="0"/>
                  </a:lnTo>
                </a:path>
                <a:path w="104775" h="9525">
                  <a:moveTo>
                    <a:pt x="12099" y="9307"/>
                  </a:moveTo>
                  <a:lnTo>
                    <a:pt x="92143" y="9307"/>
                  </a:lnTo>
                </a:path>
                <a:path w="104775" h="9525">
                  <a:moveTo>
                    <a:pt x="104243" y="0"/>
                  </a:moveTo>
                  <a:lnTo>
                    <a:pt x="99589" y="0"/>
                  </a:lnTo>
                </a:path>
                <a:path w="104775" h="9525">
                  <a:moveTo>
                    <a:pt x="99589" y="0"/>
                  </a:moveTo>
                  <a:lnTo>
                    <a:pt x="94005" y="0"/>
                  </a:lnTo>
                </a:path>
                <a:path w="104775" h="9525">
                  <a:moveTo>
                    <a:pt x="94005" y="0"/>
                  </a:moveTo>
                  <a:lnTo>
                    <a:pt x="92143" y="0"/>
                  </a:lnTo>
                </a:path>
                <a:path w="104775" h="9525">
                  <a:moveTo>
                    <a:pt x="92143" y="9307"/>
                  </a:moveTo>
                  <a:lnTo>
                    <a:pt x="98659" y="9307"/>
                  </a:lnTo>
                </a:path>
                <a:path w="104775" h="9525">
                  <a:moveTo>
                    <a:pt x="98659" y="9307"/>
                  </a:moveTo>
                  <a:lnTo>
                    <a:pt x="103312" y="9307"/>
                  </a:lnTo>
                </a:path>
                <a:path w="104775" h="9525">
                  <a:moveTo>
                    <a:pt x="103312" y="9307"/>
                  </a:moveTo>
                  <a:lnTo>
                    <a:pt x="104243" y="93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34" name="object 26634"/>
            <p:cNvSpPr/>
            <p:nvPr/>
          </p:nvSpPr>
          <p:spPr>
            <a:xfrm>
              <a:off x="6689255" y="34688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35" name="object 26635"/>
            <p:cNvSpPr/>
            <p:nvPr/>
          </p:nvSpPr>
          <p:spPr>
            <a:xfrm>
              <a:off x="6689267" y="346981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36" name="object 26636"/>
            <p:cNvSpPr/>
            <p:nvPr/>
          </p:nvSpPr>
          <p:spPr>
            <a:xfrm>
              <a:off x="6688328" y="3467967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190" y="1397"/>
                  </a:lnTo>
                  <a:lnTo>
                    <a:pt x="0" y="1854"/>
                  </a:lnTo>
                  <a:lnTo>
                    <a:pt x="279" y="2514"/>
                  </a:lnTo>
                  <a:lnTo>
                    <a:pt x="927" y="2781"/>
                  </a:lnTo>
                  <a:lnTo>
                    <a:pt x="1587" y="2514"/>
                  </a:lnTo>
                  <a:lnTo>
                    <a:pt x="1866" y="1854"/>
                  </a:lnTo>
                  <a:lnTo>
                    <a:pt x="1663" y="1409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37" name="object 26637"/>
            <p:cNvSpPr/>
            <p:nvPr/>
          </p:nvSpPr>
          <p:spPr>
            <a:xfrm>
              <a:off x="6689267" y="346144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445"/>
                  </a:moveTo>
                  <a:lnTo>
                    <a:pt x="0" y="3722"/>
                  </a:lnTo>
                </a:path>
                <a:path h="7620">
                  <a:moveTo>
                    <a:pt x="0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38" name="object 26638"/>
            <p:cNvSpPr/>
            <p:nvPr/>
          </p:nvSpPr>
          <p:spPr>
            <a:xfrm>
              <a:off x="6688328" y="3459585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190" y="1397"/>
                  </a:lnTo>
                  <a:lnTo>
                    <a:pt x="0" y="1866"/>
                  </a:lnTo>
                  <a:lnTo>
                    <a:pt x="279" y="2514"/>
                  </a:lnTo>
                  <a:lnTo>
                    <a:pt x="927" y="2794"/>
                  </a:lnTo>
                  <a:lnTo>
                    <a:pt x="1587" y="2514"/>
                  </a:lnTo>
                  <a:lnTo>
                    <a:pt x="1866" y="1866"/>
                  </a:lnTo>
                  <a:lnTo>
                    <a:pt x="1663" y="1409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39" name="object 26639"/>
            <p:cNvSpPr/>
            <p:nvPr/>
          </p:nvSpPr>
          <p:spPr>
            <a:xfrm>
              <a:off x="6689267" y="346051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40" name="object 26640"/>
            <p:cNvSpPr/>
            <p:nvPr/>
          </p:nvSpPr>
          <p:spPr>
            <a:xfrm>
              <a:off x="6689255" y="3459585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  <a:path w="106679" h="1904">
                  <a:moveTo>
                    <a:pt x="106108" y="927"/>
                  </a:moveTo>
                  <a:lnTo>
                    <a:pt x="105841" y="279"/>
                  </a:lnTo>
                  <a:lnTo>
                    <a:pt x="105181" y="0"/>
                  </a:lnTo>
                  <a:lnTo>
                    <a:pt x="104521" y="279"/>
                  </a:lnTo>
                  <a:lnTo>
                    <a:pt x="104254" y="927"/>
                  </a:lnTo>
                  <a:lnTo>
                    <a:pt x="104521" y="1587"/>
                  </a:lnTo>
                  <a:lnTo>
                    <a:pt x="105181" y="1866"/>
                  </a:lnTo>
                  <a:lnTo>
                    <a:pt x="105841" y="1587"/>
                  </a:lnTo>
                  <a:lnTo>
                    <a:pt x="106108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41" name="object 26641"/>
            <p:cNvSpPr/>
            <p:nvPr/>
          </p:nvSpPr>
          <p:spPr>
            <a:xfrm>
              <a:off x="6794441" y="346051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42" name="object 26642"/>
            <p:cNvSpPr/>
            <p:nvPr/>
          </p:nvSpPr>
          <p:spPr>
            <a:xfrm>
              <a:off x="6794437" y="346051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43" name="object 26643"/>
            <p:cNvSpPr/>
            <p:nvPr/>
          </p:nvSpPr>
          <p:spPr>
            <a:xfrm>
              <a:off x="6795372" y="3461441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3722"/>
                  </a:lnTo>
                </a:path>
                <a:path h="7620">
                  <a:moveTo>
                    <a:pt x="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44" name="object 26644"/>
            <p:cNvSpPr/>
            <p:nvPr/>
          </p:nvSpPr>
          <p:spPr>
            <a:xfrm>
              <a:off x="6794437" y="34679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45" name="object 26645"/>
            <p:cNvSpPr/>
            <p:nvPr/>
          </p:nvSpPr>
          <p:spPr>
            <a:xfrm>
              <a:off x="6794441" y="346981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46" name="object 26646"/>
            <p:cNvSpPr/>
            <p:nvPr/>
          </p:nvSpPr>
          <p:spPr>
            <a:xfrm>
              <a:off x="6793509" y="346889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47" name="object 26647"/>
            <p:cNvSpPr/>
            <p:nvPr/>
          </p:nvSpPr>
          <p:spPr>
            <a:xfrm>
              <a:off x="6652968" y="3463303"/>
              <a:ext cx="40640" cy="3810"/>
            </a:xfrm>
            <a:custGeom>
              <a:avLst/>
              <a:gdLst/>
              <a:ahLst/>
              <a:cxnLst/>
              <a:rect l="l" t="t" r="r" b="b"/>
              <a:pathLst>
                <a:path w="40640" h="3810">
                  <a:moveTo>
                    <a:pt x="1861" y="3722"/>
                  </a:moveTo>
                  <a:lnTo>
                    <a:pt x="36299" y="3722"/>
                  </a:lnTo>
                </a:path>
                <a:path w="40640" h="3810">
                  <a:moveTo>
                    <a:pt x="37229" y="3722"/>
                  </a:moveTo>
                  <a:lnTo>
                    <a:pt x="39091" y="3722"/>
                  </a:lnTo>
                </a:path>
                <a:path w="40640" h="3810">
                  <a:moveTo>
                    <a:pt x="39091" y="0"/>
                  </a:moveTo>
                  <a:lnTo>
                    <a:pt x="37229" y="0"/>
                  </a:lnTo>
                </a:path>
                <a:path w="40640" h="3810">
                  <a:moveTo>
                    <a:pt x="36299" y="0"/>
                  </a:moveTo>
                  <a:lnTo>
                    <a:pt x="1861" y="0"/>
                  </a:lnTo>
                </a:path>
                <a:path w="40640" h="3810">
                  <a:moveTo>
                    <a:pt x="39091" y="3722"/>
                  </a:moveTo>
                  <a:lnTo>
                    <a:pt x="40022" y="3722"/>
                  </a:lnTo>
                </a:path>
                <a:path w="40640" h="3810">
                  <a:moveTo>
                    <a:pt x="40022" y="0"/>
                  </a:moveTo>
                  <a:lnTo>
                    <a:pt x="39091" y="0"/>
                  </a:lnTo>
                </a:path>
                <a:path w="40640" h="3810">
                  <a:moveTo>
                    <a:pt x="0" y="1861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48" name="object 26648"/>
            <p:cNvSpPr/>
            <p:nvPr/>
          </p:nvSpPr>
          <p:spPr>
            <a:xfrm>
              <a:off x="6652037" y="34633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49" name="object 26649"/>
            <p:cNvSpPr/>
            <p:nvPr/>
          </p:nvSpPr>
          <p:spPr>
            <a:xfrm>
              <a:off x="6652968" y="346330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50" name="object 26650"/>
            <p:cNvSpPr/>
            <p:nvPr/>
          </p:nvSpPr>
          <p:spPr>
            <a:xfrm>
              <a:off x="6652968" y="34623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51" name="object 26651"/>
            <p:cNvSpPr/>
            <p:nvPr/>
          </p:nvSpPr>
          <p:spPr>
            <a:xfrm>
              <a:off x="6653899" y="3463303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0" y="0"/>
                  </a:moveTo>
                  <a:lnTo>
                    <a:pt x="930" y="0"/>
                  </a:lnTo>
                </a:path>
                <a:path w="1270" h="3810">
                  <a:moveTo>
                    <a:pt x="930" y="3722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52" name="object 26652"/>
            <p:cNvSpPr/>
            <p:nvPr/>
          </p:nvSpPr>
          <p:spPr>
            <a:xfrm>
              <a:off x="6652968" y="34660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53" name="object 26653"/>
            <p:cNvSpPr/>
            <p:nvPr/>
          </p:nvSpPr>
          <p:spPr>
            <a:xfrm>
              <a:off x="6652968" y="346609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54" name="object 26654"/>
            <p:cNvSpPr/>
            <p:nvPr/>
          </p:nvSpPr>
          <p:spPr>
            <a:xfrm>
              <a:off x="6652031" y="34651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55" name="object 26655"/>
            <p:cNvSpPr/>
            <p:nvPr/>
          </p:nvSpPr>
          <p:spPr>
            <a:xfrm>
              <a:off x="6652968" y="346516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656" name="object 26656"/>
          <p:cNvSpPr/>
          <p:nvPr/>
        </p:nvSpPr>
        <p:spPr>
          <a:xfrm>
            <a:off x="6676236" y="358988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57" name="object 26657"/>
          <p:cNvSpPr/>
          <p:nvPr/>
        </p:nvSpPr>
        <p:spPr>
          <a:xfrm>
            <a:off x="6673443" y="3466100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1854" y="927"/>
                </a:moveTo>
                <a:lnTo>
                  <a:pt x="1587" y="279"/>
                </a:lnTo>
                <a:lnTo>
                  <a:pt x="927" y="0"/>
                </a:lnTo>
                <a:lnTo>
                  <a:pt x="266" y="279"/>
                </a:lnTo>
                <a:lnTo>
                  <a:pt x="0" y="927"/>
                </a:lnTo>
                <a:lnTo>
                  <a:pt x="266" y="1587"/>
                </a:lnTo>
                <a:lnTo>
                  <a:pt x="927" y="1866"/>
                </a:lnTo>
                <a:lnTo>
                  <a:pt x="1587" y="1587"/>
                </a:lnTo>
                <a:lnTo>
                  <a:pt x="1854" y="927"/>
                </a:lnTo>
                <a:close/>
              </a:path>
              <a:path w="3809" h="1904">
                <a:moveTo>
                  <a:pt x="3721" y="927"/>
                </a:moveTo>
                <a:lnTo>
                  <a:pt x="3441" y="279"/>
                </a:lnTo>
                <a:lnTo>
                  <a:pt x="2781" y="0"/>
                </a:lnTo>
                <a:lnTo>
                  <a:pt x="2133" y="279"/>
                </a:lnTo>
                <a:lnTo>
                  <a:pt x="1854" y="927"/>
                </a:lnTo>
                <a:lnTo>
                  <a:pt x="2133" y="1587"/>
                </a:lnTo>
                <a:lnTo>
                  <a:pt x="2781" y="1866"/>
                </a:lnTo>
                <a:lnTo>
                  <a:pt x="3441" y="1587"/>
                </a:lnTo>
                <a:lnTo>
                  <a:pt x="3721" y="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58" name="object 26658"/>
          <p:cNvSpPr/>
          <p:nvPr/>
        </p:nvSpPr>
        <p:spPr>
          <a:xfrm>
            <a:off x="6674375" y="3589884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59" name="object 26659"/>
          <p:cNvSpPr/>
          <p:nvPr/>
        </p:nvSpPr>
        <p:spPr>
          <a:xfrm>
            <a:off x="6797233" y="3467025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1228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60" name="object 26660"/>
          <p:cNvSpPr/>
          <p:nvPr/>
        </p:nvSpPr>
        <p:spPr>
          <a:xfrm>
            <a:off x="6689266" y="3468887"/>
            <a:ext cx="0" cy="119380"/>
          </a:xfrm>
          <a:custGeom>
            <a:avLst/>
            <a:gdLst/>
            <a:ahLst/>
            <a:cxnLst/>
            <a:rect l="l" t="t" r="r" b="b"/>
            <a:pathLst>
              <a:path h="119379">
                <a:moveTo>
                  <a:pt x="0" y="0"/>
                </a:moveTo>
                <a:lnTo>
                  <a:pt x="0" y="11913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661" name="object 26661"/>
          <p:cNvGrpSpPr/>
          <p:nvPr/>
        </p:nvGrpSpPr>
        <p:grpSpPr>
          <a:xfrm>
            <a:off x="6795372" y="3588953"/>
            <a:ext cx="3175" cy="1905"/>
            <a:chOff x="6795372" y="3588953"/>
            <a:chExt cx="3175" cy="1905"/>
          </a:xfrm>
        </p:grpSpPr>
        <p:sp>
          <p:nvSpPr>
            <p:cNvPr id="26662" name="object 26662"/>
            <p:cNvSpPr/>
            <p:nvPr/>
          </p:nvSpPr>
          <p:spPr>
            <a:xfrm>
              <a:off x="6796291" y="358896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63" name="object 26663"/>
            <p:cNvSpPr/>
            <p:nvPr/>
          </p:nvSpPr>
          <p:spPr>
            <a:xfrm>
              <a:off x="6796303" y="358988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64" name="object 26664"/>
            <p:cNvSpPr/>
            <p:nvPr/>
          </p:nvSpPr>
          <p:spPr>
            <a:xfrm>
              <a:off x="6795372" y="35889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65" name="object 26665"/>
            <p:cNvSpPr/>
            <p:nvPr/>
          </p:nvSpPr>
          <p:spPr>
            <a:xfrm>
              <a:off x="6795372" y="358988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666" name="object 26666"/>
          <p:cNvGrpSpPr/>
          <p:nvPr/>
        </p:nvGrpSpPr>
        <p:grpSpPr>
          <a:xfrm>
            <a:off x="6795372" y="3466095"/>
            <a:ext cx="3175" cy="1905"/>
            <a:chOff x="6795372" y="3466095"/>
            <a:chExt cx="3175" cy="1905"/>
          </a:xfrm>
        </p:grpSpPr>
        <p:sp>
          <p:nvSpPr>
            <p:cNvPr id="26667" name="object 26667"/>
            <p:cNvSpPr/>
            <p:nvPr/>
          </p:nvSpPr>
          <p:spPr>
            <a:xfrm>
              <a:off x="6795372" y="34670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68" name="object 26668"/>
            <p:cNvSpPr/>
            <p:nvPr/>
          </p:nvSpPr>
          <p:spPr>
            <a:xfrm>
              <a:off x="6795372" y="34660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69" name="object 26669"/>
            <p:cNvSpPr/>
            <p:nvPr/>
          </p:nvSpPr>
          <p:spPr>
            <a:xfrm>
              <a:off x="6796303" y="346702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70" name="object 26670"/>
            <p:cNvSpPr/>
            <p:nvPr/>
          </p:nvSpPr>
          <p:spPr>
            <a:xfrm>
              <a:off x="6796291" y="34661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671" name="object 26671"/>
          <p:cNvGrpSpPr/>
          <p:nvPr/>
        </p:nvGrpSpPr>
        <p:grpSpPr>
          <a:xfrm>
            <a:off x="6652037" y="3713673"/>
            <a:ext cx="144780" cy="11430"/>
            <a:chOff x="6652037" y="3713673"/>
            <a:chExt cx="144780" cy="11430"/>
          </a:xfrm>
        </p:grpSpPr>
        <p:sp>
          <p:nvSpPr>
            <p:cNvPr id="26672" name="object 26672"/>
            <p:cNvSpPr/>
            <p:nvPr/>
          </p:nvSpPr>
          <p:spPr>
            <a:xfrm>
              <a:off x="6652968" y="3714604"/>
              <a:ext cx="49530" cy="9525"/>
            </a:xfrm>
            <a:custGeom>
              <a:avLst/>
              <a:gdLst/>
              <a:ahLst/>
              <a:cxnLst/>
              <a:rect l="l" t="t" r="r" b="b"/>
              <a:pathLst>
                <a:path w="49529" h="9525">
                  <a:moveTo>
                    <a:pt x="1861" y="2792"/>
                  </a:moveTo>
                  <a:lnTo>
                    <a:pt x="0" y="3722"/>
                  </a:lnTo>
                </a:path>
                <a:path w="49529" h="9525">
                  <a:moveTo>
                    <a:pt x="0" y="3722"/>
                  </a:moveTo>
                  <a:lnTo>
                    <a:pt x="0" y="4653"/>
                  </a:lnTo>
                </a:path>
                <a:path w="49529" h="9525">
                  <a:moveTo>
                    <a:pt x="0" y="4653"/>
                  </a:moveTo>
                  <a:lnTo>
                    <a:pt x="930" y="6515"/>
                  </a:lnTo>
                </a:path>
                <a:path w="49529" h="9525">
                  <a:moveTo>
                    <a:pt x="930" y="6515"/>
                  </a:moveTo>
                  <a:lnTo>
                    <a:pt x="1861" y="6515"/>
                  </a:lnTo>
                </a:path>
                <a:path w="49529" h="9525">
                  <a:moveTo>
                    <a:pt x="37229" y="9307"/>
                  </a:moveTo>
                  <a:lnTo>
                    <a:pt x="41883" y="9307"/>
                  </a:lnTo>
                </a:path>
                <a:path w="49529" h="9525">
                  <a:moveTo>
                    <a:pt x="41883" y="9307"/>
                  </a:moveTo>
                  <a:lnTo>
                    <a:pt x="47468" y="9307"/>
                  </a:lnTo>
                </a:path>
                <a:path w="49529" h="9525">
                  <a:moveTo>
                    <a:pt x="47468" y="9307"/>
                  </a:moveTo>
                  <a:lnTo>
                    <a:pt x="49329" y="9307"/>
                  </a:lnTo>
                </a:path>
                <a:path w="49529" h="9525">
                  <a:moveTo>
                    <a:pt x="49329" y="0"/>
                  </a:moveTo>
                  <a:lnTo>
                    <a:pt x="42814" y="0"/>
                  </a:lnTo>
                </a:path>
                <a:path w="49529" h="9525">
                  <a:moveTo>
                    <a:pt x="42814" y="0"/>
                  </a:moveTo>
                  <a:lnTo>
                    <a:pt x="372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73" name="object 26673"/>
            <p:cNvSpPr/>
            <p:nvPr/>
          </p:nvSpPr>
          <p:spPr>
            <a:xfrm>
              <a:off x="6689267" y="37136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74" name="object 26674"/>
            <p:cNvSpPr/>
            <p:nvPr/>
          </p:nvSpPr>
          <p:spPr>
            <a:xfrm>
              <a:off x="6702297" y="3714604"/>
              <a:ext cx="92710" cy="9525"/>
            </a:xfrm>
            <a:custGeom>
              <a:avLst/>
              <a:gdLst/>
              <a:ahLst/>
              <a:cxnLst/>
              <a:rect l="l" t="t" r="r" b="b"/>
              <a:pathLst>
                <a:path w="92709" h="9525">
                  <a:moveTo>
                    <a:pt x="0" y="9307"/>
                  </a:moveTo>
                  <a:lnTo>
                    <a:pt x="80044" y="9307"/>
                  </a:lnTo>
                </a:path>
                <a:path w="92709" h="9525">
                  <a:moveTo>
                    <a:pt x="80044" y="0"/>
                  </a:moveTo>
                  <a:lnTo>
                    <a:pt x="0" y="0"/>
                  </a:lnTo>
                </a:path>
                <a:path w="92709" h="9525">
                  <a:moveTo>
                    <a:pt x="80044" y="9307"/>
                  </a:moveTo>
                  <a:lnTo>
                    <a:pt x="86559" y="9307"/>
                  </a:lnTo>
                </a:path>
                <a:path w="92709" h="9525">
                  <a:moveTo>
                    <a:pt x="86559" y="9307"/>
                  </a:moveTo>
                  <a:lnTo>
                    <a:pt x="91213" y="9307"/>
                  </a:lnTo>
                </a:path>
                <a:path w="92709" h="9525">
                  <a:moveTo>
                    <a:pt x="91213" y="9307"/>
                  </a:moveTo>
                  <a:lnTo>
                    <a:pt x="92143" y="9307"/>
                  </a:lnTo>
                </a:path>
                <a:path w="92709" h="9525">
                  <a:moveTo>
                    <a:pt x="92143" y="0"/>
                  </a:moveTo>
                  <a:lnTo>
                    <a:pt x="87490" y="0"/>
                  </a:lnTo>
                </a:path>
                <a:path w="92709" h="9525">
                  <a:moveTo>
                    <a:pt x="87490" y="0"/>
                  </a:moveTo>
                  <a:lnTo>
                    <a:pt x="81905" y="0"/>
                  </a:lnTo>
                </a:path>
                <a:path w="92709" h="9525">
                  <a:moveTo>
                    <a:pt x="81905" y="0"/>
                  </a:moveTo>
                  <a:lnTo>
                    <a:pt x="8004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75" name="object 26675"/>
            <p:cNvSpPr/>
            <p:nvPr/>
          </p:nvSpPr>
          <p:spPr>
            <a:xfrm>
              <a:off x="6689255" y="37229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76" name="object 26676"/>
            <p:cNvSpPr/>
            <p:nvPr/>
          </p:nvSpPr>
          <p:spPr>
            <a:xfrm>
              <a:off x="6689267" y="372391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77" name="object 26677"/>
            <p:cNvSpPr/>
            <p:nvPr/>
          </p:nvSpPr>
          <p:spPr>
            <a:xfrm>
              <a:off x="6688328" y="3722056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190" y="1397"/>
                  </a:lnTo>
                  <a:lnTo>
                    <a:pt x="0" y="1866"/>
                  </a:lnTo>
                  <a:lnTo>
                    <a:pt x="279" y="2514"/>
                  </a:lnTo>
                  <a:lnTo>
                    <a:pt x="927" y="2794"/>
                  </a:lnTo>
                  <a:lnTo>
                    <a:pt x="1587" y="2514"/>
                  </a:lnTo>
                  <a:lnTo>
                    <a:pt x="1866" y="1866"/>
                  </a:lnTo>
                  <a:lnTo>
                    <a:pt x="1663" y="1409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78" name="object 26678"/>
            <p:cNvSpPr/>
            <p:nvPr/>
          </p:nvSpPr>
          <p:spPr>
            <a:xfrm>
              <a:off x="6689267" y="371553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445"/>
                  </a:moveTo>
                  <a:lnTo>
                    <a:pt x="0" y="3722"/>
                  </a:lnTo>
                </a:path>
                <a:path h="7620">
                  <a:moveTo>
                    <a:pt x="0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79" name="object 26679"/>
            <p:cNvSpPr/>
            <p:nvPr/>
          </p:nvSpPr>
          <p:spPr>
            <a:xfrm>
              <a:off x="6688328" y="3713674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190" y="1409"/>
                  </a:lnTo>
                  <a:lnTo>
                    <a:pt x="0" y="1866"/>
                  </a:lnTo>
                  <a:lnTo>
                    <a:pt x="279" y="2527"/>
                  </a:lnTo>
                  <a:lnTo>
                    <a:pt x="927" y="2794"/>
                  </a:lnTo>
                  <a:lnTo>
                    <a:pt x="1587" y="2527"/>
                  </a:lnTo>
                  <a:lnTo>
                    <a:pt x="1866" y="1866"/>
                  </a:lnTo>
                  <a:lnTo>
                    <a:pt x="1663" y="1422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80" name="object 26680"/>
            <p:cNvSpPr/>
            <p:nvPr/>
          </p:nvSpPr>
          <p:spPr>
            <a:xfrm>
              <a:off x="6689267" y="371460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81" name="object 26681"/>
            <p:cNvSpPr/>
            <p:nvPr/>
          </p:nvSpPr>
          <p:spPr>
            <a:xfrm>
              <a:off x="6689255" y="3713674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  <a:path w="106679" h="1904">
                  <a:moveTo>
                    <a:pt x="106108" y="939"/>
                  </a:moveTo>
                  <a:lnTo>
                    <a:pt x="105841" y="279"/>
                  </a:lnTo>
                  <a:lnTo>
                    <a:pt x="105181" y="0"/>
                  </a:lnTo>
                  <a:lnTo>
                    <a:pt x="104521" y="279"/>
                  </a:lnTo>
                  <a:lnTo>
                    <a:pt x="104254" y="939"/>
                  </a:lnTo>
                  <a:lnTo>
                    <a:pt x="104521" y="1600"/>
                  </a:lnTo>
                  <a:lnTo>
                    <a:pt x="105181" y="1866"/>
                  </a:lnTo>
                  <a:lnTo>
                    <a:pt x="105841" y="1600"/>
                  </a:lnTo>
                  <a:lnTo>
                    <a:pt x="106108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82" name="object 26682"/>
            <p:cNvSpPr/>
            <p:nvPr/>
          </p:nvSpPr>
          <p:spPr>
            <a:xfrm>
              <a:off x="6794441" y="371460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83" name="object 26683"/>
            <p:cNvSpPr/>
            <p:nvPr/>
          </p:nvSpPr>
          <p:spPr>
            <a:xfrm>
              <a:off x="6794437" y="37146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84" name="object 26684"/>
            <p:cNvSpPr/>
            <p:nvPr/>
          </p:nvSpPr>
          <p:spPr>
            <a:xfrm>
              <a:off x="6795372" y="3715535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3722"/>
                  </a:lnTo>
                </a:path>
                <a:path h="7620">
                  <a:moveTo>
                    <a:pt x="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85" name="object 26685"/>
            <p:cNvSpPr/>
            <p:nvPr/>
          </p:nvSpPr>
          <p:spPr>
            <a:xfrm>
              <a:off x="6794437" y="37220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86" name="object 26686"/>
            <p:cNvSpPr/>
            <p:nvPr/>
          </p:nvSpPr>
          <p:spPr>
            <a:xfrm>
              <a:off x="6794441" y="372391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87" name="object 26687"/>
            <p:cNvSpPr/>
            <p:nvPr/>
          </p:nvSpPr>
          <p:spPr>
            <a:xfrm>
              <a:off x="6793509" y="372298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88" name="object 26688"/>
            <p:cNvSpPr/>
            <p:nvPr/>
          </p:nvSpPr>
          <p:spPr>
            <a:xfrm>
              <a:off x="6652968" y="3717396"/>
              <a:ext cx="40640" cy="3810"/>
            </a:xfrm>
            <a:custGeom>
              <a:avLst/>
              <a:gdLst/>
              <a:ahLst/>
              <a:cxnLst/>
              <a:rect l="l" t="t" r="r" b="b"/>
              <a:pathLst>
                <a:path w="40640" h="3810">
                  <a:moveTo>
                    <a:pt x="39091" y="0"/>
                  </a:moveTo>
                  <a:lnTo>
                    <a:pt x="37229" y="0"/>
                  </a:lnTo>
                </a:path>
                <a:path w="40640" h="3810">
                  <a:moveTo>
                    <a:pt x="36299" y="0"/>
                  </a:moveTo>
                  <a:lnTo>
                    <a:pt x="1861" y="0"/>
                  </a:lnTo>
                </a:path>
                <a:path w="40640" h="3810">
                  <a:moveTo>
                    <a:pt x="1861" y="3722"/>
                  </a:moveTo>
                  <a:lnTo>
                    <a:pt x="36299" y="3722"/>
                  </a:lnTo>
                </a:path>
                <a:path w="40640" h="3810">
                  <a:moveTo>
                    <a:pt x="37229" y="3722"/>
                  </a:moveTo>
                  <a:lnTo>
                    <a:pt x="39091" y="3722"/>
                  </a:lnTo>
                </a:path>
                <a:path w="40640" h="3810">
                  <a:moveTo>
                    <a:pt x="40022" y="0"/>
                  </a:moveTo>
                  <a:lnTo>
                    <a:pt x="39091" y="0"/>
                  </a:lnTo>
                </a:path>
                <a:path w="40640" h="3810">
                  <a:moveTo>
                    <a:pt x="39091" y="3722"/>
                  </a:moveTo>
                  <a:lnTo>
                    <a:pt x="40022" y="3722"/>
                  </a:lnTo>
                </a:path>
                <a:path w="40640" h="3810">
                  <a:moveTo>
                    <a:pt x="0" y="1861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89" name="object 26689"/>
            <p:cNvSpPr/>
            <p:nvPr/>
          </p:nvSpPr>
          <p:spPr>
            <a:xfrm>
              <a:off x="6652031" y="37174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90" name="object 26690"/>
            <p:cNvSpPr/>
            <p:nvPr/>
          </p:nvSpPr>
          <p:spPr>
            <a:xfrm>
              <a:off x="6652968" y="371739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91" name="object 26691"/>
            <p:cNvSpPr/>
            <p:nvPr/>
          </p:nvSpPr>
          <p:spPr>
            <a:xfrm>
              <a:off x="6652968" y="37164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92" name="object 26692"/>
            <p:cNvSpPr/>
            <p:nvPr/>
          </p:nvSpPr>
          <p:spPr>
            <a:xfrm>
              <a:off x="6653899" y="3717396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0" y="0"/>
                  </a:moveTo>
                  <a:lnTo>
                    <a:pt x="930" y="0"/>
                  </a:lnTo>
                </a:path>
                <a:path w="1270" h="3810">
                  <a:moveTo>
                    <a:pt x="930" y="3722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93" name="object 26693"/>
            <p:cNvSpPr/>
            <p:nvPr/>
          </p:nvSpPr>
          <p:spPr>
            <a:xfrm>
              <a:off x="6652968" y="37201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94" name="object 26694"/>
            <p:cNvSpPr/>
            <p:nvPr/>
          </p:nvSpPr>
          <p:spPr>
            <a:xfrm>
              <a:off x="6652968" y="372018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95" name="object 26695"/>
            <p:cNvSpPr/>
            <p:nvPr/>
          </p:nvSpPr>
          <p:spPr>
            <a:xfrm>
              <a:off x="6652037" y="37192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96" name="object 26696"/>
            <p:cNvSpPr/>
            <p:nvPr/>
          </p:nvSpPr>
          <p:spPr>
            <a:xfrm>
              <a:off x="6652968" y="371925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697" name="object 26697"/>
          <p:cNvSpPr/>
          <p:nvPr/>
        </p:nvSpPr>
        <p:spPr>
          <a:xfrm>
            <a:off x="6652968" y="3589884"/>
            <a:ext cx="21590" cy="5080"/>
          </a:xfrm>
          <a:custGeom>
            <a:avLst/>
            <a:gdLst/>
            <a:ahLst/>
            <a:cxnLst/>
            <a:rect l="l" t="t" r="r" b="b"/>
            <a:pathLst>
              <a:path w="21590" h="5079">
                <a:moveTo>
                  <a:pt x="0" y="1861"/>
                </a:moveTo>
                <a:lnTo>
                  <a:pt x="930" y="3722"/>
                </a:lnTo>
              </a:path>
              <a:path w="21590" h="5079">
                <a:moveTo>
                  <a:pt x="930" y="3722"/>
                </a:moveTo>
                <a:lnTo>
                  <a:pt x="1861" y="4653"/>
                </a:lnTo>
              </a:path>
              <a:path w="21590" h="5079">
                <a:moveTo>
                  <a:pt x="1861" y="0"/>
                </a:moveTo>
                <a:lnTo>
                  <a:pt x="0" y="930"/>
                </a:lnTo>
              </a:path>
              <a:path w="21590" h="5079">
                <a:moveTo>
                  <a:pt x="0" y="930"/>
                </a:moveTo>
                <a:lnTo>
                  <a:pt x="0" y="1861"/>
                </a:lnTo>
              </a:path>
              <a:path w="21590" h="5079">
                <a:moveTo>
                  <a:pt x="21407" y="3722"/>
                </a:moveTo>
                <a:lnTo>
                  <a:pt x="21407" y="46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98" name="object 26698"/>
          <p:cNvSpPr/>
          <p:nvPr/>
        </p:nvSpPr>
        <p:spPr>
          <a:xfrm>
            <a:off x="6674375" y="3717396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0"/>
                </a:moveTo>
                <a:lnTo>
                  <a:pt x="0" y="930"/>
                </a:lnTo>
              </a:path>
              <a:path w="1904" h="1270">
                <a:moveTo>
                  <a:pt x="1861" y="930"/>
                </a:moveTo>
                <a:lnTo>
                  <a:pt x="18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699" name="object 26699"/>
          <p:cNvGrpSpPr/>
          <p:nvPr/>
        </p:nvGrpSpPr>
        <p:grpSpPr>
          <a:xfrm>
            <a:off x="6652037" y="3587092"/>
            <a:ext cx="146685" cy="131445"/>
            <a:chOff x="6652037" y="3587092"/>
            <a:chExt cx="146685" cy="131445"/>
          </a:xfrm>
        </p:grpSpPr>
        <p:sp>
          <p:nvSpPr>
            <p:cNvPr id="26700" name="object 26700"/>
            <p:cNvSpPr/>
            <p:nvPr/>
          </p:nvSpPr>
          <p:spPr>
            <a:xfrm>
              <a:off x="6676237" y="3588023"/>
              <a:ext cx="26670" cy="6985"/>
            </a:xfrm>
            <a:custGeom>
              <a:avLst/>
              <a:gdLst/>
              <a:ahLst/>
              <a:cxnLst/>
              <a:rect l="l" t="t" r="r" b="b"/>
              <a:pathLst>
                <a:path w="26670" h="6985">
                  <a:moveTo>
                    <a:pt x="0" y="6515"/>
                  </a:moveTo>
                  <a:lnTo>
                    <a:pt x="0" y="5584"/>
                  </a:lnTo>
                </a:path>
                <a:path w="26670" h="6985">
                  <a:moveTo>
                    <a:pt x="26060" y="0"/>
                  </a:moveTo>
                  <a:lnTo>
                    <a:pt x="19545" y="0"/>
                  </a:lnTo>
                </a:path>
                <a:path w="26670" h="6985">
                  <a:moveTo>
                    <a:pt x="19545" y="0"/>
                  </a:moveTo>
                  <a:lnTo>
                    <a:pt x="139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01" name="object 26701"/>
            <p:cNvSpPr/>
            <p:nvPr/>
          </p:nvSpPr>
          <p:spPr>
            <a:xfrm>
              <a:off x="6689267" y="3587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02" name="object 26702"/>
            <p:cNvSpPr/>
            <p:nvPr/>
          </p:nvSpPr>
          <p:spPr>
            <a:xfrm>
              <a:off x="6690198" y="3588023"/>
              <a:ext cx="104775" cy="8890"/>
            </a:xfrm>
            <a:custGeom>
              <a:avLst/>
              <a:gdLst/>
              <a:ahLst/>
              <a:cxnLst/>
              <a:rect l="l" t="t" r="r" b="b"/>
              <a:pathLst>
                <a:path w="104775" h="8889">
                  <a:moveTo>
                    <a:pt x="0" y="8376"/>
                  </a:moveTo>
                  <a:lnTo>
                    <a:pt x="4653" y="8376"/>
                  </a:lnTo>
                </a:path>
                <a:path w="104775" h="8889">
                  <a:moveTo>
                    <a:pt x="4653" y="8376"/>
                  </a:moveTo>
                  <a:lnTo>
                    <a:pt x="10238" y="8376"/>
                  </a:lnTo>
                </a:path>
                <a:path w="104775" h="8889">
                  <a:moveTo>
                    <a:pt x="10238" y="8376"/>
                  </a:moveTo>
                  <a:lnTo>
                    <a:pt x="12099" y="8376"/>
                  </a:lnTo>
                </a:path>
                <a:path w="104775" h="8889">
                  <a:moveTo>
                    <a:pt x="92143" y="0"/>
                  </a:moveTo>
                  <a:lnTo>
                    <a:pt x="12099" y="0"/>
                  </a:lnTo>
                </a:path>
                <a:path w="104775" h="8889">
                  <a:moveTo>
                    <a:pt x="12099" y="8376"/>
                  </a:moveTo>
                  <a:lnTo>
                    <a:pt x="92143" y="8376"/>
                  </a:lnTo>
                </a:path>
                <a:path w="104775" h="8889">
                  <a:moveTo>
                    <a:pt x="104243" y="0"/>
                  </a:moveTo>
                  <a:lnTo>
                    <a:pt x="99589" y="0"/>
                  </a:lnTo>
                </a:path>
                <a:path w="104775" h="8889">
                  <a:moveTo>
                    <a:pt x="99589" y="0"/>
                  </a:moveTo>
                  <a:lnTo>
                    <a:pt x="94005" y="0"/>
                  </a:lnTo>
                </a:path>
                <a:path w="104775" h="8889">
                  <a:moveTo>
                    <a:pt x="94005" y="0"/>
                  </a:moveTo>
                  <a:lnTo>
                    <a:pt x="92143" y="0"/>
                  </a:lnTo>
                </a:path>
                <a:path w="104775" h="8889">
                  <a:moveTo>
                    <a:pt x="92143" y="8376"/>
                  </a:moveTo>
                  <a:lnTo>
                    <a:pt x="98659" y="8376"/>
                  </a:lnTo>
                </a:path>
                <a:path w="104775" h="8889">
                  <a:moveTo>
                    <a:pt x="98659" y="8376"/>
                  </a:moveTo>
                  <a:lnTo>
                    <a:pt x="103312" y="8376"/>
                  </a:lnTo>
                </a:path>
                <a:path w="104775" h="8889">
                  <a:moveTo>
                    <a:pt x="103312" y="8376"/>
                  </a:moveTo>
                  <a:lnTo>
                    <a:pt x="104243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03" name="object 26703"/>
            <p:cNvSpPr/>
            <p:nvPr/>
          </p:nvSpPr>
          <p:spPr>
            <a:xfrm>
              <a:off x="6689255" y="35954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04" name="object 26704"/>
            <p:cNvSpPr/>
            <p:nvPr/>
          </p:nvSpPr>
          <p:spPr>
            <a:xfrm>
              <a:off x="6689267" y="359639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05" name="object 26705"/>
            <p:cNvSpPr/>
            <p:nvPr/>
          </p:nvSpPr>
          <p:spPr>
            <a:xfrm>
              <a:off x="6688328" y="35954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06" name="object 26706"/>
            <p:cNvSpPr/>
            <p:nvPr/>
          </p:nvSpPr>
          <p:spPr>
            <a:xfrm>
              <a:off x="6689267" y="3588023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76"/>
                  </a:moveTo>
                  <a:lnTo>
                    <a:pt x="0" y="3722"/>
                  </a:lnTo>
                </a:path>
                <a:path h="8889">
                  <a:moveTo>
                    <a:pt x="0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07" name="object 26707"/>
            <p:cNvSpPr/>
            <p:nvPr/>
          </p:nvSpPr>
          <p:spPr>
            <a:xfrm>
              <a:off x="6688328" y="35870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08" name="object 26708"/>
            <p:cNvSpPr/>
            <p:nvPr/>
          </p:nvSpPr>
          <p:spPr>
            <a:xfrm>
              <a:off x="6689267" y="35880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09" name="object 26709"/>
            <p:cNvSpPr/>
            <p:nvPr/>
          </p:nvSpPr>
          <p:spPr>
            <a:xfrm>
              <a:off x="6689255" y="3587093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  <a:path w="106679" h="1904">
                  <a:moveTo>
                    <a:pt x="106108" y="939"/>
                  </a:moveTo>
                  <a:lnTo>
                    <a:pt x="105841" y="279"/>
                  </a:lnTo>
                  <a:lnTo>
                    <a:pt x="105181" y="0"/>
                  </a:lnTo>
                  <a:lnTo>
                    <a:pt x="104521" y="279"/>
                  </a:lnTo>
                  <a:lnTo>
                    <a:pt x="104254" y="939"/>
                  </a:lnTo>
                  <a:lnTo>
                    <a:pt x="104521" y="1587"/>
                  </a:lnTo>
                  <a:lnTo>
                    <a:pt x="105181" y="1866"/>
                  </a:lnTo>
                  <a:lnTo>
                    <a:pt x="105841" y="1587"/>
                  </a:lnTo>
                  <a:lnTo>
                    <a:pt x="106108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10" name="object 26710"/>
            <p:cNvSpPr/>
            <p:nvPr/>
          </p:nvSpPr>
          <p:spPr>
            <a:xfrm>
              <a:off x="6794441" y="35880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11" name="object 26711"/>
            <p:cNvSpPr/>
            <p:nvPr/>
          </p:nvSpPr>
          <p:spPr>
            <a:xfrm>
              <a:off x="6794437" y="358709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12" name="object 26712"/>
            <p:cNvSpPr/>
            <p:nvPr/>
          </p:nvSpPr>
          <p:spPr>
            <a:xfrm>
              <a:off x="6795372" y="3588023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3722"/>
                  </a:lnTo>
                </a:path>
                <a:path h="8889">
                  <a:moveTo>
                    <a:pt x="0" y="3722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13" name="object 26713"/>
            <p:cNvSpPr/>
            <p:nvPr/>
          </p:nvSpPr>
          <p:spPr>
            <a:xfrm>
              <a:off x="6794437" y="35954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14" name="object 26714"/>
            <p:cNvSpPr/>
            <p:nvPr/>
          </p:nvSpPr>
          <p:spPr>
            <a:xfrm>
              <a:off x="6794441" y="359639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15" name="object 26715"/>
            <p:cNvSpPr/>
            <p:nvPr/>
          </p:nvSpPr>
          <p:spPr>
            <a:xfrm>
              <a:off x="6793509" y="35954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16" name="object 26716"/>
            <p:cNvSpPr/>
            <p:nvPr/>
          </p:nvSpPr>
          <p:spPr>
            <a:xfrm>
              <a:off x="6689267" y="3594538"/>
              <a:ext cx="108585" cy="123189"/>
            </a:xfrm>
            <a:custGeom>
              <a:avLst/>
              <a:gdLst/>
              <a:ahLst/>
              <a:cxnLst/>
              <a:rect l="l" t="t" r="r" b="b"/>
              <a:pathLst>
                <a:path w="108584" h="123189">
                  <a:moveTo>
                    <a:pt x="107966" y="122858"/>
                  </a:moveTo>
                  <a:lnTo>
                    <a:pt x="107966" y="0"/>
                  </a:lnTo>
                </a:path>
                <a:path w="108584" h="123189">
                  <a:moveTo>
                    <a:pt x="0" y="1861"/>
                  </a:moveTo>
                  <a:lnTo>
                    <a:pt x="0" y="120996"/>
                  </a:lnTo>
                </a:path>
                <a:path w="108584" h="123189">
                  <a:moveTo>
                    <a:pt x="106104" y="0"/>
                  </a:moveTo>
                  <a:lnTo>
                    <a:pt x="10703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17" name="object 26717"/>
            <p:cNvSpPr/>
            <p:nvPr/>
          </p:nvSpPr>
          <p:spPr>
            <a:xfrm>
              <a:off x="6795372" y="35936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18" name="object 26718"/>
            <p:cNvSpPr/>
            <p:nvPr/>
          </p:nvSpPr>
          <p:spPr>
            <a:xfrm>
              <a:off x="6796303" y="359453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19" name="object 26719"/>
            <p:cNvSpPr/>
            <p:nvPr/>
          </p:nvSpPr>
          <p:spPr>
            <a:xfrm>
              <a:off x="6796291" y="3593608"/>
              <a:ext cx="1905" cy="125095"/>
            </a:xfrm>
            <a:custGeom>
              <a:avLst/>
              <a:gdLst/>
              <a:ahLst/>
              <a:cxnLst/>
              <a:rect l="l" t="t" r="r" b="b"/>
              <a:pathLst>
                <a:path w="1904" h="125095">
                  <a:moveTo>
                    <a:pt x="1866" y="123799"/>
                  </a:moveTo>
                  <a:lnTo>
                    <a:pt x="1600" y="123139"/>
                  </a:lnTo>
                  <a:lnTo>
                    <a:pt x="939" y="122859"/>
                  </a:lnTo>
                  <a:lnTo>
                    <a:pt x="279" y="123139"/>
                  </a:lnTo>
                  <a:lnTo>
                    <a:pt x="0" y="123799"/>
                  </a:lnTo>
                  <a:lnTo>
                    <a:pt x="279" y="124447"/>
                  </a:lnTo>
                  <a:lnTo>
                    <a:pt x="939" y="124726"/>
                  </a:lnTo>
                  <a:lnTo>
                    <a:pt x="1600" y="124447"/>
                  </a:lnTo>
                  <a:lnTo>
                    <a:pt x="1866" y="123799"/>
                  </a:lnTo>
                  <a:close/>
                </a:path>
                <a:path w="1904" h="125095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20" name="object 26720"/>
            <p:cNvSpPr/>
            <p:nvPr/>
          </p:nvSpPr>
          <p:spPr>
            <a:xfrm>
              <a:off x="6796303" y="371739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21" name="object 26721"/>
            <p:cNvSpPr/>
            <p:nvPr/>
          </p:nvSpPr>
          <p:spPr>
            <a:xfrm>
              <a:off x="6795372" y="37164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22" name="object 26722"/>
            <p:cNvSpPr/>
            <p:nvPr/>
          </p:nvSpPr>
          <p:spPr>
            <a:xfrm>
              <a:off x="6654829" y="3589884"/>
              <a:ext cx="141605" cy="127635"/>
            </a:xfrm>
            <a:custGeom>
              <a:avLst/>
              <a:gdLst/>
              <a:ahLst/>
              <a:cxnLst/>
              <a:rect l="l" t="t" r="r" b="b"/>
              <a:pathLst>
                <a:path w="141604" h="127635">
                  <a:moveTo>
                    <a:pt x="141473" y="127512"/>
                  </a:moveTo>
                  <a:lnTo>
                    <a:pt x="140542" y="127512"/>
                  </a:lnTo>
                </a:path>
                <a:path w="141604" h="127635">
                  <a:moveTo>
                    <a:pt x="0" y="4653"/>
                  </a:moveTo>
                  <a:lnTo>
                    <a:pt x="34437" y="4653"/>
                  </a:lnTo>
                </a:path>
                <a:path w="141604" h="127635">
                  <a:moveTo>
                    <a:pt x="35368" y="4653"/>
                  </a:moveTo>
                  <a:lnTo>
                    <a:pt x="37229" y="4653"/>
                  </a:lnTo>
                </a:path>
                <a:path w="141604" h="127635">
                  <a:moveTo>
                    <a:pt x="37229" y="0"/>
                  </a:moveTo>
                  <a:lnTo>
                    <a:pt x="35368" y="0"/>
                  </a:lnTo>
                </a:path>
                <a:path w="141604" h="127635">
                  <a:moveTo>
                    <a:pt x="34437" y="0"/>
                  </a:moveTo>
                  <a:lnTo>
                    <a:pt x="0" y="0"/>
                  </a:lnTo>
                </a:path>
                <a:path w="141604" h="127635">
                  <a:moveTo>
                    <a:pt x="37229" y="4653"/>
                  </a:moveTo>
                  <a:lnTo>
                    <a:pt x="38160" y="4653"/>
                  </a:lnTo>
                </a:path>
                <a:path w="141604" h="127635">
                  <a:moveTo>
                    <a:pt x="38160" y="0"/>
                  </a:moveTo>
                  <a:lnTo>
                    <a:pt x="372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23" name="object 26723"/>
            <p:cNvSpPr/>
            <p:nvPr/>
          </p:nvSpPr>
          <p:spPr>
            <a:xfrm>
              <a:off x="6652037" y="359081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24" name="object 26724"/>
            <p:cNvSpPr/>
            <p:nvPr/>
          </p:nvSpPr>
          <p:spPr>
            <a:xfrm>
              <a:off x="6652968" y="35908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25" name="object 26725"/>
            <p:cNvSpPr/>
            <p:nvPr/>
          </p:nvSpPr>
          <p:spPr>
            <a:xfrm>
              <a:off x="6652037" y="35898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26" name="object 26726"/>
            <p:cNvSpPr/>
            <p:nvPr/>
          </p:nvSpPr>
          <p:spPr>
            <a:xfrm>
              <a:off x="6652968" y="3589884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0" y="930"/>
                  </a:moveTo>
                  <a:lnTo>
                    <a:pt x="930" y="930"/>
                  </a:lnTo>
                </a:path>
                <a:path w="1904" h="5079">
                  <a:moveTo>
                    <a:pt x="930" y="930"/>
                  </a:moveTo>
                  <a:lnTo>
                    <a:pt x="930" y="0"/>
                  </a:lnTo>
                </a:path>
                <a:path w="1904" h="5079">
                  <a:moveTo>
                    <a:pt x="930" y="0"/>
                  </a:moveTo>
                  <a:lnTo>
                    <a:pt x="1861" y="0"/>
                  </a:lnTo>
                </a:path>
                <a:path w="1904" h="5079">
                  <a:moveTo>
                    <a:pt x="1861" y="4653"/>
                  </a:moveTo>
                  <a:lnTo>
                    <a:pt x="93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27" name="object 26727"/>
            <p:cNvSpPr/>
            <p:nvPr/>
          </p:nvSpPr>
          <p:spPr>
            <a:xfrm>
              <a:off x="6652968" y="3592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28" name="object 26728"/>
            <p:cNvSpPr/>
            <p:nvPr/>
          </p:nvSpPr>
          <p:spPr>
            <a:xfrm>
              <a:off x="6652968" y="35936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29" name="object 26729"/>
            <p:cNvSpPr/>
            <p:nvPr/>
          </p:nvSpPr>
          <p:spPr>
            <a:xfrm>
              <a:off x="6652037" y="35926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30" name="object 26730"/>
            <p:cNvSpPr/>
            <p:nvPr/>
          </p:nvSpPr>
          <p:spPr>
            <a:xfrm>
              <a:off x="6652968" y="3591746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h="1904">
                  <a:moveTo>
                    <a:pt x="0" y="1861"/>
                  </a:moveTo>
                  <a:lnTo>
                    <a:pt x="0" y="930"/>
                  </a:lnTo>
                </a:path>
                <a:path h="1904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731" name="object 26731"/>
          <p:cNvGrpSpPr/>
          <p:nvPr/>
        </p:nvGrpSpPr>
        <p:grpSpPr>
          <a:xfrm>
            <a:off x="6660413" y="3323691"/>
            <a:ext cx="135255" cy="135255"/>
            <a:chOff x="6660413" y="3323691"/>
            <a:chExt cx="135255" cy="135255"/>
          </a:xfrm>
        </p:grpSpPr>
        <p:sp>
          <p:nvSpPr>
            <p:cNvPr id="26732" name="object 26732"/>
            <p:cNvSpPr/>
            <p:nvPr/>
          </p:nvSpPr>
          <p:spPr>
            <a:xfrm>
              <a:off x="6661344" y="3324622"/>
              <a:ext cx="133350" cy="66675"/>
            </a:xfrm>
            <a:custGeom>
              <a:avLst/>
              <a:gdLst/>
              <a:ahLst/>
              <a:cxnLst/>
              <a:rect l="l" t="t" r="r" b="b"/>
              <a:pathLst>
                <a:path w="133350" h="66675">
                  <a:moveTo>
                    <a:pt x="133096" y="66082"/>
                  </a:moveTo>
                  <a:lnTo>
                    <a:pt x="132165" y="53052"/>
                  </a:lnTo>
                </a:path>
                <a:path w="133350" h="66675">
                  <a:moveTo>
                    <a:pt x="132165" y="53052"/>
                  </a:moveTo>
                  <a:lnTo>
                    <a:pt x="127512" y="39091"/>
                  </a:lnTo>
                </a:path>
                <a:path w="133350" h="66675">
                  <a:moveTo>
                    <a:pt x="127512" y="39091"/>
                  </a:moveTo>
                  <a:lnTo>
                    <a:pt x="120066" y="26991"/>
                  </a:lnTo>
                </a:path>
                <a:path w="133350" h="66675">
                  <a:moveTo>
                    <a:pt x="120066" y="26991"/>
                  </a:moveTo>
                  <a:lnTo>
                    <a:pt x="110758" y="16753"/>
                  </a:lnTo>
                </a:path>
                <a:path w="133350" h="66675">
                  <a:moveTo>
                    <a:pt x="110758" y="16753"/>
                  </a:moveTo>
                  <a:lnTo>
                    <a:pt x="99589" y="8376"/>
                  </a:lnTo>
                </a:path>
                <a:path w="133350" h="66675">
                  <a:moveTo>
                    <a:pt x="99589" y="8376"/>
                  </a:moveTo>
                  <a:lnTo>
                    <a:pt x="87490" y="2792"/>
                  </a:lnTo>
                </a:path>
                <a:path w="133350" h="66675">
                  <a:moveTo>
                    <a:pt x="87490" y="2792"/>
                  </a:moveTo>
                  <a:lnTo>
                    <a:pt x="73528" y="0"/>
                  </a:lnTo>
                </a:path>
                <a:path w="133350" h="66675">
                  <a:moveTo>
                    <a:pt x="73528" y="0"/>
                  </a:moveTo>
                  <a:lnTo>
                    <a:pt x="59567" y="0"/>
                  </a:lnTo>
                </a:path>
                <a:path w="133350" h="66675">
                  <a:moveTo>
                    <a:pt x="59567" y="0"/>
                  </a:moveTo>
                  <a:lnTo>
                    <a:pt x="45606" y="2792"/>
                  </a:lnTo>
                </a:path>
                <a:path w="133350" h="66675">
                  <a:moveTo>
                    <a:pt x="45606" y="2792"/>
                  </a:moveTo>
                  <a:lnTo>
                    <a:pt x="33506" y="8376"/>
                  </a:lnTo>
                </a:path>
                <a:path w="133350" h="66675">
                  <a:moveTo>
                    <a:pt x="33506" y="8376"/>
                  </a:moveTo>
                  <a:lnTo>
                    <a:pt x="22337" y="16753"/>
                  </a:lnTo>
                </a:path>
                <a:path w="133350" h="66675">
                  <a:moveTo>
                    <a:pt x="22337" y="16753"/>
                  </a:moveTo>
                  <a:lnTo>
                    <a:pt x="12099" y="26991"/>
                  </a:lnTo>
                </a:path>
                <a:path w="133350" h="66675">
                  <a:moveTo>
                    <a:pt x="12099" y="26991"/>
                  </a:moveTo>
                  <a:lnTo>
                    <a:pt x="5584" y="39091"/>
                  </a:lnTo>
                </a:path>
                <a:path w="133350" h="66675">
                  <a:moveTo>
                    <a:pt x="5584" y="39091"/>
                  </a:moveTo>
                  <a:lnTo>
                    <a:pt x="930" y="52121"/>
                  </a:lnTo>
                </a:path>
                <a:path w="133350" h="66675">
                  <a:moveTo>
                    <a:pt x="930" y="52121"/>
                  </a:moveTo>
                  <a:lnTo>
                    <a:pt x="0" y="6608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33" name="object 26733"/>
            <p:cNvSpPr/>
            <p:nvPr/>
          </p:nvSpPr>
          <p:spPr>
            <a:xfrm>
              <a:off x="6660413" y="33897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34" name="object 26734"/>
            <p:cNvSpPr/>
            <p:nvPr/>
          </p:nvSpPr>
          <p:spPr>
            <a:xfrm>
              <a:off x="6661344" y="3325552"/>
              <a:ext cx="133350" cy="132715"/>
            </a:xfrm>
            <a:custGeom>
              <a:avLst/>
              <a:gdLst/>
              <a:ahLst/>
              <a:cxnLst/>
              <a:rect l="l" t="t" r="r" b="b"/>
              <a:pathLst>
                <a:path w="133350" h="132714">
                  <a:moveTo>
                    <a:pt x="0" y="65152"/>
                  </a:moveTo>
                  <a:lnTo>
                    <a:pt x="930" y="79113"/>
                  </a:lnTo>
                </a:path>
                <a:path w="133350" h="132714">
                  <a:moveTo>
                    <a:pt x="930" y="79113"/>
                  </a:moveTo>
                  <a:lnTo>
                    <a:pt x="5584" y="93074"/>
                  </a:lnTo>
                </a:path>
                <a:path w="133350" h="132714">
                  <a:moveTo>
                    <a:pt x="5584" y="93074"/>
                  </a:moveTo>
                  <a:lnTo>
                    <a:pt x="12099" y="105174"/>
                  </a:lnTo>
                </a:path>
                <a:path w="133350" h="132714">
                  <a:moveTo>
                    <a:pt x="12099" y="105174"/>
                  </a:moveTo>
                  <a:lnTo>
                    <a:pt x="21407" y="115412"/>
                  </a:lnTo>
                </a:path>
                <a:path w="133350" h="132714">
                  <a:moveTo>
                    <a:pt x="21407" y="115412"/>
                  </a:moveTo>
                  <a:lnTo>
                    <a:pt x="32576" y="123789"/>
                  </a:lnTo>
                </a:path>
                <a:path w="133350" h="132714">
                  <a:moveTo>
                    <a:pt x="32576" y="123789"/>
                  </a:moveTo>
                  <a:lnTo>
                    <a:pt x="45606" y="129373"/>
                  </a:lnTo>
                </a:path>
                <a:path w="133350" h="132714">
                  <a:moveTo>
                    <a:pt x="45606" y="129373"/>
                  </a:moveTo>
                  <a:lnTo>
                    <a:pt x="59567" y="132165"/>
                  </a:lnTo>
                </a:path>
                <a:path w="133350" h="132714">
                  <a:moveTo>
                    <a:pt x="59567" y="132165"/>
                  </a:moveTo>
                  <a:lnTo>
                    <a:pt x="73528" y="132165"/>
                  </a:lnTo>
                </a:path>
                <a:path w="133350" h="132714">
                  <a:moveTo>
                    <a:pt x="73528" y="132165"/>
                  </a:moveTo>
                  <a:lnTo>
                    <a:pt x="86559" y="129373"/>
                  </a:lnTo>
                </a:path>
                <a:path w="133350" h="132714">
                  <a:moveTo>
                    <a:pt x="86559" y="129373"/>
                  </a:moveTo>
                  <a:lnTo>
                    <a:pt x="99589" y="123789"/>
                  </a:lnTo>
                </a:path>
                <a:path w="133350" h="132714">
                  <a:moveTo>
                    <a:pt x="99589" y="123789"/>
                  </a:moveTo>
                  <a:lnTo>
                    <a:pt x="110758" y="115412"/>
                  </a:lnTo>
                </a:path>
                <a:path w="133350" h="132714">
                  <a:moveTo>
                    <a:pt x="110758" y="115412"/>
                  </a:moveTo>
                  <a:lnTo>
                    <a:pt x="120066" y="105174"/>
                  </a:lnTo>
                </a:path>
                <a:path w="133350" h="132714">
                  <a:moveTo>
                    <a:pt x="120066" y="105174"/>
                  </a:moveTo>
                  <a:lnTo>
                    <a:pt x="127512" y="93074"/>
                  </a:lnTo>
                </a:path>
                <a:path w="133350" h="132714">
                  <a:moveTo>
                    <a:pt x="127512" y="93074"/>
                  </a:moveTo>
                  <a:lnTo>
                    <a:pt x="131235" y="80044"/>
                  </a:lnTo>
                </a:path>
                <a:path w="133350" h="132714">
                  <a:moveTo>
                    <a:pt x="131235" y="80044"/>
                  </a:moveTo>
                  <a:lnTo>
                    <a:pt x="133096" y="66082"/>
                  </a:lnTo>
                </a:path>
                <a:path w="133350" h="132714">
                  <a:moveTo>
                    <a:pt x="133096" y="66082"/>
                  </a:moveTo>
                  <a:lnTo>
                    <a:pt x="133096" y="65152"/>
                  </a:lnTo>
                </a:path>
                <a:path w="133350" h="132714">
                  <a:moveTo>
                    <a:pt x="133096" y="65152"/>
                  </a:moveTo>
                  <a:lnTo>
                    <a:pt x="131235" y="52121"/>
                  </a:lnTo>
                </a:path>
                <a:path w="133350" h="132714">
                  <a:moveTo>
                    <a:pt x="131235" y="52121"/>
                  </a:moveTo>
                  <a:lnTo>
                    <a:pt x="126581" y="39091"/>
                  </a:lnTo>
                </a:path>
                <a:path w="133350" h="132714">
                  <a:moveTo>
                    <a:pt x="126581" y="39091"/>
                  </a:moveTo>
                  <a:lnTo>
                    <a:pt x="120066" y="26991"/>
                  </a:lnTo>
                </a:path>
                <a:path w="133350" h="132714">
                  <a:moveTo>
                    <a:pt x="120066" y="26991"/>
                  </a:moveTo>
                  <a:lnTo>
                    <a:pt x="110758" y="16753"/>
                  </a:lnTo>
                </a:path>
                <a:path w="133350" h="132714">
                  <a:moveTo>
                    <a:pt x="110758" y="16753"/>
                  </a:moveTo>
                  <a:lnTo>
                    <a:pt x="99589" y="8376"/>
                  </a:lnTo>
                </a:path>
                <a:path w="133350" h="132714">
                  <a:moveTo>
                    <a:pt x="99589" y="8376"/>
                  </a:moveTo>
                  <a:lnTo>
                    <a:pt x="86559" y="2792"/>
                  </a:lnTo>
                </a:path>
                <a:path w="133350" h="132714">
                  <a:moveTo>
                    <a:pt x="86559" y="2792"/>
                  </a:moveTo>
                  <a:lnTo>
                    <a:pt x="73528" y="0"/>
                  </a:lnTo>
                </a:path>
                <a:path w="133350" h="132714">
                  <a:moveTo>
                    <a:pt x="73528" y="0"/>
                  </a:moveTo>
                  <a:lnTo>
                    <a:pt x="59567" y="0"/>
                  </a:lnTo>
                </a:path>
                <a:path w="133350" h="132714">
                  <a:moveTo>
                    <a:pt x="59567" y="0"/>
                  </a:moveTo>
                  <a:lnTo>
                    <a:pt x="45606" y="2792"/>
                  </a:lnTo>
                </a:path>
                <a:path w="133350" h="132714">
                  <a:moveTo>
                    <a:pt x="45606" y="2792"/>
                  </a:moveTo>
                  <a:lnTo>
                    <a:pt x="33506" y="8376"/>
                  </a:lnTo>
                </a:path>
                <a:path w="133350" h="132714">
                  <a:moveTo>
                    <a:pt x="33506" y="8376"/>
                  </a:moveTo>
                  <a:lnTo>
                    <a:pt x="22337" y="16753"/>
                  </a:lnTo>
                </a:path>
                <a:path w="133350" h="132714">
                  <a:moveTo>
                    <a:pt x="22337" y="16753"/>
                  </a:moveTo>
                  <a:lnTo>
                    <a:pt x="13030" y="26991"/>
                  </a:lnTo>
                </a:path>
                <a:path w="133350" h="132714">
                  <a:moveTo>
                    <a:pt x="13030" y="26991"/>
                  </a:moveTo>
                  <a:lnTo>
                    <a:pt x="5584" y="39091"/>
                  </a:lnTo>
                </a:path>
                <a:path w="133350" h="132714">
                  <a:moveTo>
                    <a:pt x="5584" y="39091"/>
                  </a:moveTo>
                  <a:lnTo>
                    <a:pt x="1861" y="52121"/>
                  </a:lnTo>
                </a:path>
                <a:path w="133350" h="132714">
                  <a:moveTo>
                    <a:pt x="1861" y="52121"/>
                  </a:moveTo>
                  <a:lnTo>
                    <a:pt x="0" y="65152"/>
                  </a:lnTo>
                </a:path>
                <a:path w="133350" h="132714">
                  <a:moveTo>
                    <a:pt x="0" y="65152"/>
                  </a:moveTo>
                  <a:lnTo>
                    <a:pt x="1861" y="79113"/>
                  </a:lnTo>
                </a:path>
                <a:path w="133350" h="132714">
                  <a:moveTo>
                    <a:pt x="1861" y="79113"/>
                  </a:moveTo>
                  <a:lnTo>
                    <a:pt x="5584" y="92143"/>
                  </a:lnTo>
                </a:path>
                <a:path w="133350" h="132714">
                  <a:moveTo>
                    <a:pt x="5584" y="92143"/>
                  </a:moveTo>
                  <a:lnTo>
                    <a:pt x="13030" y="104243"/>
                  </a:lnTo>
                </a:path>
                <a:path w="133350" h="132714">
                  <a:moveTo>
                    <a:pt x="13030" y="104243"/>
                  </a:moveTo>
                  <a:lnTo>
                    <a:pt x="22337" y="114481"/>
                  </a:lnTo>
                </a:path>
                <a:path w="133350" h="132714">
                  <a:moveTo>
                    <a:pt x="22337" y="114481"/>
                  </a:moveTo>
                  <a:lnTo>
                    <a:pt x="33506" y="122858"/>
                  </a:lnTo>
                </a:path>
                <a:path w="133350" h="132714">
                  <a:moveTo>
                    <a:pt x="33506" y="122858"/>
                  </a:moveTo>
                  <a:lnTo>
                    <a:pt x="45606" y="128442"/>
                  </a:lnTo>
                </a:path>
                <a:path w="133350" h="132714">
                  <a:moveTo>
                    <a:pt x="45606" y="128442"/>
                  </a:moveTo>
                  <a:lnTo>
                    <a:pt x="59567" y="131235"/>
                  </a:lnTo>
                </a:path>
                <a:path w="133350" h="132714">
                  <a:moveTo>
                    <a:pt x="59567" y="131235"/>
                  </a:moveTo>
                  <a:lnTo>
                    <a:pt x="73528" y="131235"/>
                  </a:lnTo>
                </a:path>
                <a:path w="133350" h="132714">
                  <a:moveTo>
                    <a:pt x="73528" y="131235"/>
                  </a:moveTo>
                  <a:lnTo>
                    <a:pt x="86559" y="128442"/>
                  </a:lnTo>
                </a:path>
                <a:path w="133350" h="132714">
                  <a:moveTo>
                    <a:pt x="86559" y="128442"/>
                  </a:moveTo>
                  <a:lnTo>
                    <a:pt x="99589" y="122858"/>
                  </a:lnTo>
                </a:path>
                <a:path w="133350" h="132714">
                  <a:moveTo>
                    <a:pt x="99589" y="122858"/>
                  </a:moveTo>
                  <a:lnTo>
                    <a:pt x="110758" y="114481"/>
                  </a:lnTo>
                </a:path>
                <a:path w="133350" h="132714">
                  <a:moveTo>
                    <a:pt x="110758" y="114481"/>
                  </a:moveTo>
                  <a:lnTo>
                    <a:pt x="120066" y="104243"/>
                  </a:lnTo>
                </a:path>
                <a:path w="133350" h="132714">
                  <a:moveTo>
                    <a:pt x="120066" y="104243"/>
                  </a:moveTo>
                  <a:lnTo>
                    <a:pt x="126581" y="92143"/>
                  </a:lnTo>
                </a:path>
                <a:path w="133350" h="132714">
                  <a:moveTo>
                    <a:pt x="126581" y="92143"/>
                  </a:moveTo>
                  <a:lnTo>
                    <a:pt x="131235" y="79113"/>
                  </a:lnTo>
                </a:path>
                <a:path w="133350" h="132714">
                  <a:moveTo>
                    <a:pt x="131235" y="79113"/>
                  </a:moveTo>
                  <a:lnTo>
                    <a:pt x="133096" y="6515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735" name="object 26735"/>
          <p:cNvSpPr/>
          <p:nvPr/>
        </p:nvSpPr>
        <p:spPr>
          <a:xfrm>
            <a:off x="6654829" y="3165464"/>
            <a:ext cx="38735" cy="5080"/>
          </a:xfrm>
          <a:custGeom>
            <a:avLst/>
            <a:gdLst/>
            <a:ahLst/>
            <a:cxnLst/>
            <a:rect l="l" t="t" r="r" b="b"/>
            <a:pathLst>
              <a:path w="38734" h="5080">
                <a:moveTo>
                  <a:pt x="37229" y="0"/>
                </a:moveTo>
                <a:lnTo>
                  <a:pt x="35368" y="0"/>
                </a:lnTo>
              </a:path>
              <a:path w="38734" h="5080">
                <a:moveTo>
                  <a:pt x="34437" y="0"/>
                </a:moveTo>
                <a:lnTo>
                  <a:pt x="22337" y="0"/>
                </a:lnTo>
              </a:path>
              <a:path w="38734" h="5080">
                <a:moveTo>
                  <a:pt x="21407" y="0"/>
                </a:moveTo>
                <a:lnTo>
                  <a:pt x="0" y="0"/>
                </a:lnTo>
              </a:path>
              <a:path w="38734" h="5080">
                <a:moveTo>
                  <a:pt x="0" y="4653"/>
                </a:moveTo>
                <a:lnTo>
                  <a:pt x="34437" y="4653"/>
                </a:lnTo>
              </a:path>
              <a:path w="38734" h="5080">
                <a:moveTo>
                  <a:pt x="35368" y="4653"/>
                </a:moveTo>
                <a:lnTo>
                  <a:pt x="37229" y="4653"/>
                </a:lnTo>
              </a:path>
              <a:path w="38734" h="5080">
                <a:moveTo>
                  <a:pt x="38160" y="0"/>
                </a:moveTo>
                <a:lnTo>
                  <a:pt x="37229" y="0"/>
                </a:lnTo>
              </a:path>
              <a:path w="38734" h="5080">
                <a:moveTo>
                  <a:pt x="37229" y="4653"/>
                </a:moveTo>
                <a:lnTo>
                  <a:pt x="38160" y="46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36" name="object 26736"/>
          <p:cNvSpPr/>
          <p:nvPr/>
        </p:nvSpPr>
        <p:spPr>
          <a:xfrm>
            <a:off x="6654829" y="2986761"/>
            <a:ext cx="38735" cy="5080"/>
          </a:xfrm>
          <a:custGeom>
            <a:avLst/>
            <a:gdLst/>
            <a:ahLst/>
            <a:cxnLst/>
            <a:rect l="l" t="t" r="r" b="b"/>
            <a:pathLst>
              <a:path w="38734" h="5080">
                <a:moveTo>
                  <a:pt x="0" y="4653"/>
                </a:moveTo>
                <a:lnTo>
                  <a:pt x="21407" y="4653"/>
                </a:lnTo>
              </a:path>
              <a:path w="38734" h="5080">
                <a:moveTo>
                  <a:pt x="22337" y="4653"/>
                </a:moveTo>
                <a:lnTo>
                  <a:pt x="34437" y="4653"/>
                </a:lnTo>
              </a:path>
              <a:path w="38734" h="5080">
                <a:moveTo>
                  <a:pt x="35368" y="4653"/>
                </a:moveTo>
                <a:lnTo>
                  <a:pt x="37229" y="4653"/>
                </a:lnTo>
              </a:path>
              <a:path w="38734" h="5080">
                <a:moveTo>
                  <a:pt x="37229" y="0"/>
                </a:moveTo>
                <a:lnTo>
                  <a:pt x="35368" y="0"/>
                </a:lnTo>
              </a:path>
              <a:path w="38734" h="5080">
                <a:moveTo>
                  <a:pt x="34437" y="0"/>
                </a:moveTo>
                <a:lnTo>
                  <a:pt x="0" y="0"/>
                </a:lnTo>
              </a:path>
              <a:path w="38734" h="5080">
                <a:moveTo>
                  <a:pt x="37229" y="4653"/>
                </a:moveTo>
                <a:lnTo>
                  <a:pt x="38160" y="4653"/>
                </a:lnTo>
              </a:path>
              <a:path w="38734" h="5080">
                <a:moveTo>
                  <a:pt x="38160" y="0"/>
                </a:moveTo>
                <a:lnTo>
                  <a:pt x="3722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737" name="object 26737"/>
          <p:cNvGrpSpPr/>
          <p:nvPr/>
        </p:nvGrpSpPr>
        <p:grpSpPr>
          <a:xfrm>
            <a:off x="6652037" y="3164533"/>
            <a:ext cx="26670" cy="6985"/>
            <a:chOff x="6652037" y="3164533"/>
            <a:chExt cx="26670" cy="6985"/>
          </a:xfrm>
        </p:grpSpPr>
        <p:sp>
          <p:nvSpPr>
            <p:cNvPr id="26738" name="object 26738"/>
            <p:cNvSpPr/>
            <p:nvPr/>
          </p:nvSpPr>
          <p:spPr>
            <a:xfrm>
              <a:off x="6652037" y="31663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39" name="object 26739"/>
            <p:cNvSpPr/>
            <p:nvPr/>
          </p:nvSpPr>
          <p:spPr>
            <a:xfrm>
              <a:off x="6652968" y="316639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40" name="object 26740"/>
            <p:cNvSpPr/>
            <p:nvPr/>
          </p:nvSpPr>
          <p:spPr>
            <a:xfrm>
              <a:off x="6652037" y="31654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41" name="object 26741"/>
            <p:cNvSpPr/>
            <p:nvPr/>
          </p:nvSpPr>
          <p:spPr>
            <a:xfrm>
              <a:off x="6652968" y="3165464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80">
                  <a:moveTo>
                    <a:pt x="0" y="930"/>
                  </a:moveTo>
                  <a:lnTo>
                    <a:pt x="930" y="930"/>
                  </a:lnTo>
                </a:path>
                <a:path w="1904" h="5080">
                  <a:moveTo>
                    <a:pt x="930" y="930"/>
                  </a:moveTo>
                  <a:lnTo>
                    <a:pt x="930" y="0"/>
                  </a:lnTo>
                </a:path>
                <a:path w="1904" h="5080">
                  <a:moveTo>
                    <a:pt x="930" y="0"/>
                  </a:moveTo>
                  <a:lnTo>
                    <a:pt x="1861" y="0"/>
                  </a:lnTo>
                </a:path>
                <a:path w="1904" h="5080">
                  <a:moveTo>
                    <a:pt x="1861" y="4653"/>
                  </a:moveTo>
                  <a:lnTo>
                    <a:pt x="930" y="4653"/>
                  </a:lnTo>
                </a:path>
                <a:path w="1904" h="5080">
                  <a:moveTo>
                    <a:pt x="930" y="4653"/>
                  </a:moveTo>
                  <a:lnTo>
                    <a:pt x="930" y="3722"/>
                  </a:lnTo>
                </a:path>
                <a:path w="1904" h="5080">
                  <a:moveTo>
                    <a:pt x="930" y="3722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42" name="object 26742"/>
            <p:cNvSpPr/>
            <p:nvPr/>
          </p:nvSpPr>
          <p:spPr>
            <a:xfrm>
              <a:off x="6652037" y="31682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43" name="object 26743"/>
            <p:cNvSpPr/>
            <p:nvPr/>
          </p:nvSpPr>
          <p:spPr>
            <a:xfrm>
              <a:off x="6652968" y="3165464"/>
              <a:ext cx="24765" cy="3810"/>
            </a:xfrm>
            <a:custGeom>
              <a:avLst/>
              <a:gdLst/>
              <a:ahLst/>
              <a:cxnLst/>
              <a:rect l="l" t="t" r="r" b="b"/>
              <a:pathLst>
                <a:path w="24765" h="3810">
                  <a:moveTo>
                    <a:pt x="0" y="3722"/>
                  </a:moveTo>
                  <a:lnTo>
                    <a:pt x="0" y="2792"/>
                  </a:lnTo>
                </a:path>
                <a:path w="24765" h="3810">
                  <a:moveTo>
                    <a:pt x="0" y="2792"/>
                  </a:moveTo>
                  <a:lnTo>
                    <a:pt x="0" y="1861"/>
                  </a:lnTo>
                </a:path>
                <a:path w="24765" h="3810">
                  <a:moveTo>
                    <a:pt x="23268" y="930"/>
                  </a:moveTo>
                  <a:lnTo>
                    <a:pt x="22337" y="930"/>
                  </a:lnTo>
                </a:path>
                <a:path w="24765" h="3810">
                  <a:moveTo>
                    <a:pt x="22337" y="930"/>
                  </a:moveTo>
                  <a:lnTo>
                    <a:pt x="21407" y="930"/>
                  </a:lnTo>
                </a:path>
                <a:path w="24765" h="3810">
                  <a:moveTo>
                    <a:pt x="24199" y="0"/>
                  </a:moveTo>
                  <a:lnTo>
                    <a:pt x="24199" y="930"/>
                  </a:lnTo>
                </a:path>
                <a:path w="24765" h="3810">
                  <a:moveTo>
                    <a:pt x="24199" y="930"/>
                  </a:moveTo>
                  <a:lnTo>
                    <a:pt x="23268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44" name="object 26744"/>
            <p:cNvSpPr/>
            <p:nvPr/>
          </p:nvSpPr>
          <p:spPr>
            <a:xfrm>
              <a:off x="6675306" y="31654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745" name="object 26745"/>
          <p:cNvSpPr/>
          <p:nvPr/>
        </p:nvSpPr>
        <p:spPr>
          <a:xfrm>
            <a:off x="6674375" y="2990484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69">
                <a:moveTo>
                  <a:pt x="1861" y="0"/>
                </a:moveTo>
                <a:lnTo>
                  <a:pt x="930" y="0"/>
                </a:lnTo>
              </a:path>
              <a:path w="1904" h="1269">
                <a:moveTo>
                  <a:pt x="930" y="0"/>
                </a:moveTo>
                <a:lnTo>
                  <a:pt x="0" y="0"/>
                </a:lnTo>
              </a:path>
              <a:path w="1904"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46" name="object 26746"/>
          <p:cNvSpPr/>
          <p:nvPr/>
        </p:nvSpPr>
        <p:spPr>
          <a:xfrm>
            <a:off x="6674375" y="3165464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747" name="object 26747"/>
          <p:cNvGrpSpPr/>
          <p:nvPr/>
        </p:nvGrpSpPr>
        <p:grpSpPr>
          <a:xfrm>
            <a:off x="6675305" y="2989553"/>
            <a:ext cx="3175" cy="1905"/>
            <a:chOff x="6675305" y="2989553"/>
            <a:chExt cx="3175" cy="1905"/>
          </a:xfrm>
        </p:grpSpPr>
        <p:sp>
          <p:nvSpPr>
            <p:cNvPr id="26748" name="object 26748"/>
            <p:cNvSpPr/>
            <p:nvPr/>
          </p:nvSpPr>
          <p:spPr>
            <a:xfrm>
              <a:off x="6676236" y="299048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930"/>
                  </a:moveTo>
                  <a:lnTo>
                    <a:pt x="930" y="0"/>
                  </a:lnTo>
                </a:path>
                <a:path w="1270" h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49" name="object 26749"/>
            <p:cNvSpPr/>
            <p:nvPr/>
          </p:nvSpPr>
          <p:spPr>
            <a:xfrm>
              <a:off x="6675305" y="29895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750" name="object 26750"/>
          <p:cNvSpPr/>
          <p:nvPr/>
        </p:nvSpPr>
        <p:spPr>
          <a:xfrm>
            <a:off x="6676236" y="3165464"/>
            <a:ext cx="0" cy="1270"/>
          </a:xfrm>
          <a:custGeom>
            <a:avLst/>
            <a:gdLst/>
            <a:ahLst/>
            <a:cxnLst/>
            <a:rect l="l" t="t" r="r" b="b"/>
            <a:pathLst>
              <a:path h="1269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751" name="object 26751"/>
          <p:cNvGrpSpPr/>
          <p:nvPr/>
        </p:nvGrpSpPr>
        <p:grpSpPr>
          <a:xfrm>
            <a:off x="6652037" y="2983969"/>
            <a:ext cx="146685" cy="189230"/>
            <a:chOff x="6652037" y="2983969"/>
            <a:chExt cx="146685" cy="189230"/>
          </a:xfrm>
        </p:grpSpPr>
        <p:sp>
          <p:nvSpPr>
            <p:cNvPr id="26752" name="object 26752"/>
            <p:cNvSpPr/>
            <p:nvPr/>
          </p:nvSpPr>
          <p:spPr>
            <a:xfrm>
              <a:off x="6676237" y="299048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53" name="object 26753"/>
            <p:cNvSpPr/>
            <p:nvPr/>
          </p:nvSpPr>
          <p:spPr>
            <a:xfrm>
              <a:off x="6652037" y="29876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54" name="object 26754"/>
            <p:cNvSpPr/>
            <p:nvPr/>
          </p:nvSpPr>
          <p:spPr>
            <a:xfrm>
              <a:off x="6652968" y="2987692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55" name="object 26755"/>
            <p:cNvSpPr/>
            <p:nvPr/>
          </p:nvSpPr>
          <p:spPr>
            <a:xfrm>
              <a:off x="6652037" y="29867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56" name="object 26756"/>
            <p:cNvSpPr/>
            <p:nvPr/>
          </p:nvSpPr>
          <p:spPr>
            <a:xfrm>
              <a:off x="6652968" y="2986761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80">
                  <a:moveTo>
                    <a:pt x="0" y="930"/>
                  </a:moveTo>
                  <a:lnTo>
                    <a:pt x="930" y="930"/>
                  </a:lnTo>
                </a:path>
                <a:path w="1904" h="5080">
                  <a:moveTo>
                    <a:pt x="930" y="930"/>
                  </a:moveTo>
                  <a:lnTo>
                    <a:pt x="930" y="0"/>
                  </a:lnTo>
                </a:path>
                <a:path w="1904" h="5080">
                  <a:moveTo>
                    <a:pt x="930" y="0"/>
                  </a:moveTo>
                  <a:lnTo>
                    <a:pt x="1861" y="0"/>
                  </a:lnTo>
                </a:path>
                <a:path w="1904" h="5080">
                  <a:moveTo>
                    <a:pt x="1861" y="4653"/>
                  </a:moveTo>
                  <a:lnTo>
                    <a:pt x="93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57" name="object 26757"/>
            <p:cNvSpPr/>
            <p:nvPr/>
          </p:nvSpPr>
          <p:spPr>
            <a:xfrm>
              <a:off x="6652968" y="29895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58" name="object 26758"/>
            <p:cNvSpPr/>
            <p:nvPr/>
          </p:nvSpPr>
          <p:spPr>
            <a:xfrm>
              <a:off x="6652968" y="298955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930"/>
                  </a:moveTo>
                  <a:lnTo>
                    <a:pt x="0" y="930"/>
                  </a:lnTo>
                </a:path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59" name="object 26759"/>
            <p:cNvSpPr/>
            <p:nvPr/>
          </p:nvSpPr>
          <p:spPr>
            <a:xfrm>
              <a:off x="6652037" y="29886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60" name="object 26760"/>
            <p:cNvSpPr/>
            <p:nvPr/>
          </p:nvSpPr>
          <p:spPr>
            <a:xfrm>
              <a:off x="6652968" y="2988622"/>
              <a:ext cx="36830" cy="177165"/>
            </a:xfrm>
            <a:custGeom>
              <a:avLst/>
              <a:gdLst/>
              <a:ahLst/>
              <a:cxnLst/>
              <a:rect l="l" t="t" r="r" b="b"/>
              <a:pathLst>
                <a:path w="36829" h="177164">
                  <a:moveTo>
                    <a:pt x="0" y="930"/>
                  </a:moveTo>
                  <a:lnTo>
                    <a:pt x="0" y="0"/>
                  </a:lnTo>
                </a:path>
                <a:path w="36829" h="177164">
                  <a:moveTo>
                    <a:pt x="4653" y="2792"/>
                  </a:moveTo>
                  <a:lnTo>
                    <a:pt x="2792" y="68875"/>
                  </a:lnTo>
                </a:path>
                <a:path w="36829" h="177164">
                  <a:moveTo>
                    <a:pt x="2792" y="68875"/>
                  </a:moveTo>
                  <a:lnTo>
                    <a:pt x="2792" y="135888"/>
                  </a:lnTo>
                </a:path>
                <a:path w="36829" h="177164">
                  <a:moveTo>
                    <a:pt x="2792" y="135888"/>
                  </a:moveTo>
                  <a:lnTo>
                    <a:pt x="4653" y="176841"/>
                  </a:lnTo>
                </a:path>
                <a:path w="36829" h="177164">
                  <a:moveTo>
                    <a:pt x="36299" y="119135"/>
                  </a:moveTo>
                  <a:lnTo>
                    <a:pt x="36299" y="109827"/>
                  </a:lnTo>
                </a:path>
                <a:path w="36829" h="177164">
                  <a:moveTo>
                    <a:pt x="36299" y="109827"/>
                  </a:moveTo>
                  <a:lnTo>
                    <a:pt x="36299" y="71667"/>
                  </a:lnTo>
                </a:path>
                <a:path w="36829" h="177164">
                  <a:moveTo>
                    <a:pt x="12099" y="2792"/>
                  </a:moveTo>
                  <a:lnTo>
                    <a:pt x="4653" y="2792"/>
                  </a:lnTo>
                </a:path>
                <a:path w="36829" h="177164">
                  <a:moveTo>
                    <a:pt x="4653" y="176841"/>
                  </a:moveTo>
                  <a:lnTo>
                    <a:pt x="12099" y="176841"/>
                  </a:lnTo>
                </a:path>
                <a:path w="36829" h="177164">
                  <a:moveTo>
                    <a:pt x="12099" y="176841"/>
                  </a:moveTo>
                  <a:lnTo>
                    <a:pt x="10238" y="176841"/>
                  </a:lnTo>
                </a:path>
                <a:path w="36829" h="177164">
                  <a:moveTo>
                    <a:pt x="10238" y="176841"/>
                  </a:moveTo>
                  <a:lnTo>
                    <a:pt x="7445" y="176841"/>
                  </a:lnTo>
                </a:path>
                <a:path w="36829" h="177164">
                  <a:moveTo>
                    <a:pt x="7445" y="176841"/>
                  </a:moveTo>
                  <a:lnTo>
                    <a:pt x="4653" y="176841"/>
                  </a:lnTo>
                </a:path>
                <a:path w="36829" h="177164">
                  <a:moveTo>
                    <a:pt x="4653" y="2792"/>
                  </a:moveTo>
                  <a:lnTo>
                    <a:pt x="7445" y="2792"/>
                  </a:lnTo>
                </a:path>
                <a:path w="36829" h="177164">
                  <a:moveTo>
                    <a:pt x="7445" y="2792"/>
                  </a:moveTo>
                  <a:lnTo>
                    <a:pt x="10238" y="2792"/>
                  </a:lnTo>
                </a:path>
                <a:path w="36829" h="177164">
                  <a:moveTo>
                    <a:pt x="10238" y="2792"/>
                  </a:moveTo>
                  <a:lnTo>
                    <a:pt x="12099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61" name="object 26761"/>
            <p:cNvSpPr/>
            <p:nvPr/>
          </p:nvSpPr>
          <p:spPr>
            <a:xfrm>
              <a:off x="6656680" y="3164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62" name="object 26762"/>
            <p:cNvSpPr/>
            <p:nvPr/>
          </p:nvSpPr>
          <p:spPr>
            <a:xfrm>
              <a:off x="6657622" y="316453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930" y="930"/>
                  </a:lnTo>
                </a:path>
                <a:path w="1270" h="1269">
                  <a:moveTo>
                    <a:pt x="93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63" name="object 26763"/>
            <p:cNvSpPr/>
            <p:nvPr/>
          </p:nvSpPr>
          <p:spPr>
            <a:xfrm>
              <a:off x="6657619" y="31636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64" name="object 26764"/>
            <p:cNvSpPr/>
            <p:nvPr/>
          </p:nvSpPr>
          <p:spPr>
            <a:xfrm>
              <a:off x="6658552" y="2992345"/>
              <a:ext cx="0" cy="172720"/>
            </a:xfrm>
            <a:custGeom>
              <a:avLst/>
              <a:gdLst/>
              <a:ahLst/>
              <a:cxnLst/>
              <a:rect l="l" t="t" r="r" b="b"/>
              <a:pathLst>
                <a:path h="172719">
                  <a:moveTo>
                    <a:pt x="0" y="172187"/>
                  </a:moveTo>
                  <a:lnTo>
                    <a:pt x="0" y="156365"/>
                  </a:lnTo>
                </a:path>
                <a:path h="172719">
                  <a:moveTo>
                    <a:pt x="0" y="156365"/>
                  </a:moveTo>
                  <a:lnTo>
                    <a:pt x="0" y="140542"/>
                  </a:lnTo>
                </a:path>
                <a:path h="172719">
                  <a:moveTo>
                    <a:pt x="0" y="31645"/>
                  </a:moveTo>
                  <a:lnTo>
                    <a:pt x="0" y="15822"/>
                  </a:lnTo>
                </a:path>
                <a:path h="172719">
                  <a:moveTo>
                    <a:pt x="0" y="158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65" name="object 26765"/>
            <p:cNvSpPr/>
            <p:nvPr/>
          </p:nvSpPr>
          <p:spPr>
            <a:xfrm>
              <a:off x="6657619" y="29914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66" name="object 26766"/>
            <p:cNvSpPr/>
            <p:nvPr/>
          </p:nvSpPr>
          <p:spPr>
            <a:xfrm>
              <a:off x="6657622" y="299141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930"/>
                  </a:moveTo>
                  <a:lnTo>
                    <a:pt x="930" y="0"/>
                  </a:lnTo>
                </a:path>
                <a:path w="1270" h="126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67" name="object 26767"/>
            <p:cNvSpPr/>
            <p:nvPr/>
          </p:nvSpPr>
          <p:spPr>
            <a:xfrm>
              <a:off x="6656680" y="29904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68" name="object 26768"/>
            <p:cNvSpPr/>
            <p:nvPr/>
          </p:nvSpPr>
          <p:spPr>
            <a:xfrm>
              <a:off x="6658552" y="3023991"/>
              <a:ext cx="0" cy="109220"/>
            </a:xfrm>
            <a:custGeom>
              <a:avLst/>
              <a:gdLst/>
              <a:ahLst/>
              <a:cxnLst/>
              <a:rect l="l" t="t" r="r" b="b"/>
              <a:pathLst>
                <a:path h="109219">
                  <a:moveTo>
                    <a:pt x="0" y="108897"/>
                  </a:moveTo>
                  <a:lnTo>
                    <a:pt x="0" y="93074"/>
                  </a:lnTo>
                </a:path>
                <a:path h="109219">
                  <a:moveTo>
                    <a:pt x="0" y="93074"/>
                  </a:moveTo>
                  <a:lnTo>
                    <a:pt x="0" y="77251"/>
                  </a:lnTo>
                </a:path>
                <a:path h="109219">
                  <a:moveTo>
                    <a:pt x="0" y="77251"/>
                  </a:moveTo>
                  <a:lnTo>
                    <a:pt x="0" y="62359"/>
                  </a:lnTo>
                </a:path>
                <a:path h="109219">
                  <a:moveTo>
                    <a:pt x="0" y="62359"/>
                  </a:moveTo>
                  <a:lnTo>
                    <a:pt x="0" y="46537"/>
                  </a:lnTo>
                </a:path>
                <a:path h="109219">
                  <a:moveTo>
                    <a:pt x="0" y="46537"/>
                  </a:moveTo>
                  <a:lnTo>
                    <a:pt x="0" y="31645"/>
                  </a:lnTo>
                </a:path>
                <a:path h="109219">
                  <a:moveTo>
                    <a:pt x="0" y="31645"/>
                  </a:moveTo>
                  <a:lnTo>
                    <a:pt x="0" y="15822"/>
                  </a:lnTo>
                </a:path>
                <a:path h="109219">
                  <a:moveTo>
                    <a:pt x="0" y="158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69" name="object 26769"/>
            <p:cNvSpPr/>
            <p:nvPr/>
          </p:nvSpPr>
          <p:spPr>
            <a:xfrm>
              <a:off x="6663195" y="29904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70" name="object 26770"/>
            <p:cNvSpPr/>
            <p:nvPr/>
          </p:nvSpPr>
          <p:spPr>
            <a:xfrm>
              <a:off x="6664137" y="299141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71" name="object 26771"/>
            <p:cNvSpPr/>
            <p:nvPr/>
          </p:nvSpPr>
          <p:spPr>
            <a:xfrm>
              <a:off x="6663195" y="29914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72" name="object 26772"/>
            <p:cNvSpPr/>
            <p:nvPr/>
          </p:nvSpPr>
          <p:spPr>
            <a:xfrm>
              <a:off x="6660414" y="2992345"/>
              <a:ext cx="3810" cy="172720"/>
            </a:xfrm>
            <a:custGeom>
              <a:avLst/>
              <a:gdLst/>
              <a:ahLst/>
              <a:cxnLst/>
              <a:rect l="l" t="t" r="r" b="b"/>
              <a:pathLst>
                <a:path w="3809" h="172719">
                  <a:moveTo>
                    <a:pt x="3722" y="0"/>
                  </a:moveTo>
                  <a:lnTo>
                    <a:pt x="1861" y="17684"/>
                  </a:lnTo>
                </a:path>
                <a:path w="3809" h="172719">
                  <a:moveTo>
                    <a:pt x="1861" y="17684"/>
                  </a:moveTo>
                  <a:lnTo>
                    <a:pt x="1861" y="34437"/>
                  </a:lnTo>
                </a:path>
                <a:path w="3809" h="172719">
                  <a:moveTo>
                    <a:pt x="1861" y="34437"/>
                  </a:moveTo>
                  <a:lnTo>
                    <a:pt x="930" y="52121"/>
                  </a:lnTo>
                </a:path>
                <a:path w="3809" h="172719">
                  <a:moveTo>
                    <a:pt x="930" y="52121"/>
                  </a:moveTo>
                  <a:lnTo>
                    <a:pt x="0" y="68875"/>
                  </a:lnTo>
                </a:path>
                <a:path w="3809" h="172719">
                  <a:moveTo>
                    <a:pt x="0" y="68875"/>
                  </a:moveTo>
                  <a:lnTo>
                    <a:pt x="0" y="85628"/>
                  </a:lnTo>
                </a:path>
                <a:path w="3809" h="172719">
                  <a:moveTo>
                    <a:pt x="0" y="85628"/>
                  </a:moveTo>
                  <a:lnTo>
                    <a:pt x="0" y="103312"/>
                  </a:lnTo>
                </a:path>
                <a:path w="3809" h="172719">
                  <a:moveTo>
                    <a:pt x="0" y="103312"/>
                  </a:moveTo>
                  <a:lnTo>
                    <a:pt x="930" y="120066"/>
                  </a:lnTo>
                </a:path>
                <a:path w="3809" h="172719">
                  <a:moveTo>
                    <a:pt x="930" y="120066"/>
                  </a:moveTo>
                  <a:lnTo>
                    <a:pt x="1861" y="137750"/>
                  </a:lnTo>
                </a:path>
                <a:path w="3809" h="172719">
                  <a:moveTo>
                    <a:pt x="1861" y="137750"/>
                  </a:moveTo>
                  <a:lnTo>
                    <a:pt x="1861" y="154503"/>
                  </a:lnTo>
                </a:path>
                <a:path w="3809" h="172719">
                  <a:moveTo>
                    <a:pt x="1861" y="154503"/>
                  </a:moveTo>
                  <a:lnTo>
                    <a:pt x="3722" y="17218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73" name="object 26773"/>
            <p:cNvSpPr/>
            <p:nvPr/>
          </p:nvSpPr>
          <p:spPr>
            <a:xfrm>
              <a:off x="6663195" y="31636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74" name="object 26774"/>
            <p:cNvSpPr/>
            <p:nvPr/>
          </p:nvSpPr>
          <p:spPr>
            <a:xfrm>
              <a:off x="6664137" y="3164533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75" name="object 26775"/>
            <p:cNvSpPr/>
            <p:nvPr/>
          </p:nvSpPr>
          <p:spPr>
            <a:xfrm>
              <a:off x="6663195" y="31645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76" name="object 26776"/>
            <p:cNvSpPr/>
            <p:nvPr/>
          </p:nvSpPr>
          <p:spPr>
            <a:xfrm>
              <a:off x="6664137" y="2991415"/>
              <a:ext cx="25400" cy="174625"/>
            </a:xfrm>
            <a:custGeom>
              <a:avLst/>
              <a:gdLst/>
              <a:ahLst/>
              <a:cxnLst/>
              <a:rect l="l" t="t" r="r" b="b"/>
              <a:pathLst>
                <a:path w="25400" h="174625">
                  <a:moveTo>
                    <a:pt x="0" y="174049"/>
                  </a:moveTo>
                  <a:lnTo>
                    <a:pt x="930" y="174049"/>
                  </a:lnTo>
                </a:path>
                <a:path w="25400" h="174625">
                  <a:moveTo>
                    <a:pt x="930" y="174049"/>
                  </a:moveTo>
                  <a:lnTo>
                    <a:pt x="5584" y="174049"/>
                  </a:lnTo>
                </a:path>
                <a:path w="25400" h="174625">
                  <a:moveTo>
                    <a:pt x="5584" y="174049"/>
                  </a:moveTo>
                  <a:lnTo>
                    <a:pt x="11168" y="174049"/>
                  </a:lnTo>
                </a:path>
                <a:path w="25400" h="174625">
                  <a:moveTo>
                    <a:pt x="11168" y="174049"/>
                  </a:moveTo>
                  <a:lnTo>
                    <a:pt x="14891" y="174049"/>
                  </a:lnTo>
                </a:path>
                <a:path w="25400" h="174625">
                  <a:moveTo>
                    <a:pt x="14891" y="174049"/>
                  </a:moveTo>
                  <a:lnTo>
                    <a:pt x="18614" y="174049"/>
                  </a:lnTo>
                </a:path>
                <a:path w="25400" h="174625">
                  <a:moveTo>
                    <a:pt x="18614" y="174049"/>
                  </a:moveTo>
                  <a:lnTo>
                    <a:pt x="21407" y="174049"/>
                  </a:lnTo>
                </a:path>
                <a:path w="25400" h="174625">
                  <a:moveTo>
                    <a:pt x="21407" y="174049"/>
                  </a:moveTo>
                  <a:lnTo>
                    <a:pt x="24199" y="174049"/>
                  </a:lnTo>
                </a:path>
                <a:path w="25400" h="174625">
                  <a:moveTo>
                    <a:pt x="24199" y="174049"/>
                  </a:moveTo>
                  <a:lnTo>
                    <a:pt x="25130" y="174049"/>
                  </a:lnTo>
                </a:path>
                <a:path w="25400" h="174625">
                  <a:moveTo>
                    <a:pt x="25130" y="0"/>
                  </a:moveTo>
                  <a:lnTo>
                    <a:pt x="24199" y="0"/>
                  </a:lnTo>
                </a:path>
                <a:path w="25400" h="174625">
                  <a:moveTo>
                    <a:pt x="24199" y="0"/>
                  </a:moveTo>
                  <a:lnTo>
                    <a:pt x="21407" y="0"/>
                  </a:lnTo>
                </a:path>
                <a:path w="25400" h="174625">
                  <a:moveTo>
                    <a:pt x="21407" y="0"/>
                  </a:moveTo>
                  <a:lnTo>
                    <a:pt x="18614" y="0"/>
                  </a:lnTo>
                </a:path>
                <a:path w="25400" h="174625">
                  <a:moveTo>
                    <a:pt x="18614" y="0"/>
                  </a:moveTo>
                  <a:lnTo>
                    <a:pt x="14891" y="0"/>
                  </a:lnTo>
                </a:path>
                <a:path w="25400" h="174625">
                  <a:moveTo>
                    <a:pt x="14891" y="0"/>
                  </a:moveTo>
                  <a:lnTo>
                    <a:pt x="11168" y="0"/>
                  </a:lnTo>
                </a:path>
                <a:path w="25400" h="174625">
                  <a:moveTo>
                    <a:pt x="11168" y="0"/>
                  </a:moveTo>
                  <a:lnTo>
                    <a:pt x="5584" y="0"/>
                  </a:lnTo>
                </a:path>
                <a:path w="25400" h="174625">
                  <a:moveTo>
                    <a:pt x="5584" y="0"/>
                  </a:moveTo>
                  <a:lnTo>
                    <a:pt x="930" y="0"/>
                  </a:lnTo>
                </a:path>
                <a:path w="25400" h="174625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77" name="object 26777"/>
            <p:cNvSpPr/>
            <p:nvPr/>
          </p:nvSpPr>
          <p:spPr>
            <a:xfrm>
              <a:off x="6663195" y="29904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78" name="object 26778"/>
            <p:cNvSpPr/>
            <p:nvPr/>
          </p:nvSpPr>
          <p:spPr>
            <a:xfrm>
              <a:off x="6652968" y="3163603"/>
              <a:ext cx="49530" cy="8890"/>
            </a:xfrm>
            <a:custGeom>
              <a:avLst/>
              <a:gdLst/>
              <a:ahLst/>
              <a:cxnLst/>
              <a:rect l="l" t="t" r="r" b="b"/>
              <a:pathLst>
                <a:path w="49529" h="8889">
                  <a:moveTo>
                    <a:pt x="1861" y="1861"/>
                  </a:moveTo>
                  <a:lnTo>
                    <a:pt x="0" y="2792"/>
                  </a:lnTo>
                </a:path>
                <a:path w="49529" h="8889">
                  <a:moveTo>
                    <a:pt x="0" y="2792"/>
                  </a:moveTo>
                  <a:lnTo>
                    <a:pt x="0" y="3722"/>
                  </a:lnTo>
                </a:path>
                <a:path w="49529" h="8889">
                  <a:moveTo>
                    <a:pt x="0" y="3722"/>
                  </a:moveTo>
                  <a:lnTo>
                    <a:pt x="930" y="5584"/>
                  </a:lnTo>
                </a:path>
                <a:path w="49529" h="8889">
                  <a:moveTo>
                    <a:pt x="930" y="5584"/>
                  </a:moveTo>
                  <a:lnTo>
                    <a:pt x="1861" y="6515"/>
                  </a:lnTo>
                </a:path>
                <a:path w="49529" h="8889">
                  <a:moveTo>
                    <a:pt x="37229" y="8376"/>
                  </a:moveTo>
                  <a:lnTo>
                    <a:pt x="41883" y="8376"/>
                  </a:lnTo>
                </a:path>
                <a:path w="49529" h="8889">
                  <a:moveTo>
                    <a:pt x="41883" y="8376"/>
                  </a:moveTo>
                  <a:lnTo>
                    <a:pt x="47468" y="8376"/>
                  </a:lnTo>
                </a:path>
                <a:path w="49529" h="8889">
                  <a:moveTo>
                    <a:pt x="47468" y="8376"/>
                  </a:moveTo>
                  <a:lnTo>
                    <a:pt x="49329" y="8376"/>
                  </a:lnTo>
                </a:path>
                <a:path w="49529" h="8889">
                  <a:moveTo>
                    <a:pt x="49329" y="0"/>
                  </a:moveTo>
                  <a:lnTo>
                    <a:pt x="42814" y="0"/>
                  </a:lnTo>
                </a:path>
                <a:path w="49529" h="8889">
                  <a:moveTo>
                    <a:pt x="42814" y="0"/>
                  </a:moveTo>
                  <a:lnTo>
                    <a:pt x="372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79" name="object 26779"/>
            <p:cNvSpPr/>
            <p:nvPr/>
          </p:nvSpPr>
          <p:spPr>
            <a:xfrm>
              <a:off x="6689267" y="31626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0" name="object 26780"/>
            <p:cNvSpPr/>
            <p:nvPr/>
          </p:nvSpPr>
          <p:spPr>
            <a:xfrm>
              <a:off x="6702297" y="3163603"/>
              <a:ext cx="92710" cy="8890"/>
            </a:xfrm>
            <a:custGeom>
              <a:avLst/>
              <a:gdLst/>
              <a:ahLst/>
              <a:cxnLst/>
              <a:rect l="l" t="t" r="r" b="b"/>
              <a:pathLst>
                <a:path w="92709" h="8889">
                  <a:moveTo>
                    <a:pt x="0" y="8376"/>
                  </a:moveTo>
                  <a:lnTo>
                    <a:pt x="80044" y="8376"/>
                  </a:lnTo>
                </a:path>
                <a:path w="92709" h="8889">
                  <a:moveTo>
                    <a:pt x="80044" y="0"/>
                  </a:moveTo>
                  <a:lnTo>
                    <a:pt x="0" y="0"/>
                  </a:lnTo>
                </a:path>
                <a:path w="92709" h="8889">
                  <a:moveTo>
                    <a:pt x="80044" y="8376"/>
                  </a:moveTo>
                  <a:lnTo>
                    <a:pt x="86559" y="8376"/>
                  </a:lnTo>
                </a:path>
                <a:path w="92709" h="8889">
                  <a:moveTo>
                    <a:pt x="86559" y="8376"/>
                  </a:moveTo>
                  <a:lnTo>
                    <a:pt x="91213" y="8376"/>
                  </a:lnTo>
                </a:path>
                <a:path w="92709" h="8889">
                  <a:moveTo>
                    <a:pt x="91213" y="8376"/>
                  </a:moveTo>
                  <a:lnTo>
                    <a:pt x="92143" y="8376"/>
                  </a:lnTo>
                </a:path>
                <a:path w="92709" h="8889">
                  <a:moveTo>
                    <a:pt x="92143" y="0"/>
                  </a:moveTo>
                  <a:lnTo>
                    <a:pt x="87490" y="0"/>
                  </a:lnTo>
                </a:path>
                <a:path w="92709" h="8889">
                  <a:moveTo>
                    <a:pt x="87490" y="0"/>
                  </a:moveTo>
                  <a:lnTo>
                    <a:pt x="81905" y="0"/>
                  </a:lnTo>
                </a:path>
                <a:path w="92709" h="8889">
                  <a:moveTo>
                    <a:pt x="81905" y="0"/>
                  </a:moveTo>
                  <a:lnTo>
                    <a:pt x="8004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1" name="object 26781"/>
            <p:cNvSpPr/>
            <p:nvPr/>
          </p:nvSpPr>
          <p:spPr>
            <a:xfrm>
              <a:off x="6689255" y="31710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2" name="object 26782"/>
            <p:cNvSpPr/>
            <p:nvPr/>
          </p:nvSpPr>
          <p:spPr>
            <a:xfrm>
              <a:off x="6689267" y="317197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3" name="object 26783"/>
            <p:cNvSpPr/>
            <p:nvPr/>
          </p:nvSpPr>
          <p:spPr>
            <a:xfrm>
              <a:off x="6688328" y="31710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4" name="object 26784"/>
            <p:cNvSpPr/>
            <p:nvPr/>
          </p:nvSpPr>
          <p:spPr>
            <a:xfrm>
              <a:off x="6689267" y="3163603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76"/>
                  </a:moveTo>
                  <a:lnTo>
                    <a:pt x="0" y="3722"/>
                  </a:lnTo>
                </a:path>
                <a:path h="8889">
                  <a:moveTo>
                    <a:pt x="0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5" name="object 26785"/>
            <p:cNvSpPr/>
            <p:nvPr/>
          </p:nvSpPr>
          <p:spPr>
            <a:xfrm>
              <a:off x="6688328" y="31626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6" name="object 26786"/>
            <p:cNvSpPr/>
            <p:nvPr/>
          </p:nvSpPr>
          <p:spPr>
            <a:xfrm>
              <a:off x="6689267" y="31636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7" name="object 26787"/>
            <p:cNvSpPr/>
            <p:nvPr/>
          </p:nvSpPr>
          <p:spPr>
            <a:xfrm>
              <a:off x="6689255" y="3162672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5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  <a:path w="106679" h="1905">
                  <a:moveTo>
                    <a:pt x="106108" y="939"/>
                  </a:moveTo>
                  <a:lnTo>
                    <a:pt x="105841" y="279"/>
                  </a:lnTo>
                  <a:lnTo>
                    <a:pt x="105181" y="0"/>
                  </a:lnTo>
                  <a:lnTo>
                    <a:pt x="104521" y="279"/>
                  </a:lnTo>
                  <a:lnTo>
                    <a:pt x="104254" y="939"/>
                  </a:lnTo>
                  <a:lnTo>
                    <a:pt x="104521" y="1600"/>
                  </a:lnTo>
                  <a:lnTo>
                    <a:pt x="105181" y="1866"/>
                  </a:lnTo>
                  <a:lnTo>
                    <a:pt x="105841" y="1600"/>
                  </a:lnTo>
                  <a:lnTo>
                    <a:pt x="106108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8" name="object 26788"/>
            <p:cNvSpPr/>
            <p:nvPr/>
          </p:nvSpPr>
          <p:spPr>
            <a:xfrm>
              <a:off x="6794441" y="316360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89" name="object 26789"/>
            <p:cNvSpPr/>
            <p:nvPr/>
          </p:nvSpPr>
          <p:spPr>
            <a:xfrm>
              <a:off x="6794437" y="31626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90" name="object 26790"/>
            <p:cNvSpPr/>
            <p:nvPr/>
          </p:nvSpPr>
          <p:spPr>
            <a:xfrm>
              <a:off x="6795372" y="3163603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3722"/>
                  </a:lnTo>
                </a:path>
                <a:path h="8889">
                  <a:moveTo>
                    <a:pt x="0" y="3722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91" name="object 26791"/>
            <p:cNvSpPr/>
            <p:nvPr/>
          </p:nvSpPr>
          <p:spPr>
            <a:xfrm>
              <a:off x="6794437" y="31710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92" name="object 26792"/>
            <p:cNvSpPr/>
            <p:nvPr/>
          </p:nvSpPr>
          <p:spPr>
            <a:xfrm>
              <a:off x="6794441" y="317197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93" name="object 26793"/>
            <p:cNvSpPr/>
            <p:nvPr/>
          </p:nvSpPr>
          <p:spPr>
            <a:xfrm>
              <a:off x="6793509" y="31710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94" name="object 26794"/>
            <p:cNvSpPr/>
            <p:nvPr/>
          </p:nvSpPr>
          <p:spPr>
            <a:xfrm>
              <a:off x="6652968" y="2984899"/>
              <a:ext cx="49530" cy="6985"/>
            </a:xfrm>
            <a:custGeom>
              <a:avLst/>
              <a:gdLst/>
              <a:ahLst/>
              <a:cxnLst/>
              <a:rect l="l" t="t" r="r" b="b"/>
              <a:pathLst>
                <a:path w="49529" h="6985">
                  <a:moveTo>
                    <a:pt x="0" y="3722"/>
                  </a:moveTo>
                  <a:lnTo>
                    <a:pt x="930" y="5584"/>
                  </a:lnTo>
                </a:path>
                <a:path w="49529" h="6985">
                  <a:moveTo>
                    <a:pt x="930" y="5584"/>
                  </a:moveTo>
                  <a:lnTo>
                    <a:pt x="1861" y="6515"/>
                  </a:lnTo>
                </a:path>
                <a:path w="49529" h="6985">
                  <a:moveTo>
                    <a:pt x="1861" y="1861"/>
                  </a:moveTo>
                  <a:lnTo>
                    <a:pt x="0" y="2792"/>
                  </a:lnTo>
                </a:path>
                <a:path w="49529" h="6985">
                  <a:moveTo>
                    <a:pt x="0" y="2792"/>
                  </a:moveTo>
                  <a:lnTo>
                    <a:pt x="0" y="3722"/>
                  </a:lnTo>
                </a:path>
                <a:path w="49529" h="6985">
                  <a:moveTo>
                    <a:pt x="49329" y="0"/>
                  </a:moveTo>
                  <a:lnTo>
                    <a:pt x="42814" y="0"/>
                  </a:lnTo>
                </a:path>
                <a:path w="49529" h="6985">
                  <a:moveTo>
                    <a:pt x="42814" y="0"/>
                  </a:moveTo>
                  <a:lnTo>
                    <a:pt x="372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95" name="object 26795"/>
            <p:cNvSpPr/>
            <p:nvPr/>
          </p:nvSpPr>
          <p:spPr>
            <a:xfrm>
              <a:off x="6689267" y="29839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96" name="object 26796"/>
            <p:cNvSpPr/>
            <p:nvPr/>
          </p:nvSpPr>
          <p:spPr>
            <a:xfrm>
              <a:off x="6690198" y="2984899"/>
              <a:ext cx="104775" cy="8890"/>
            </a:xfrm>
            <a:custGeom>
              <a:avLst/>
              <a:gdLst/>
              <a:ahLst/>
              <a:cxnLst/>
              <a:rect l="l" t="t" r="r" b="b"/>
              <a:pathLst>
                <a:path w="104775" h="8889">
                  <a:moveTo>
                    <a:pt x="0" y="8376"/>
                  </a:moveTo>
                  <a:lnTo>
                    <a:pt x="4653" y="8376"/>
                  </a:lnTo>
                </a:path>
                <a:path w="104775" h="8889">
                  <a:moveTo>
                    <a:pt x="4653" y="8376"/>
                  </a:moveTo>
                  <a:lnTo>
                    <a:pt x="10238" y="8376"/>
                  </a:lnTo>
                </a:path>
                <a:path w="104775" h="8889">
                  <a:moveTo>
                    <a:pt x="10238" y="8376"/>
                  </a:moveTo>
                  <a:lnTo>
                    <a:pt x="12099" y="8376"/>
                  </a:lnTo>
                </a:path>
                <a:path w="104775" h="8889">
                  <a:moveTo>
                    <a:pt x="92143" y="0"/>
                  </a:moveTo>
                  <a:lnTo>
                    <a:pt x="12099" y="0"/>
                  </a:lnTo>
                </a:path>
                <a:path w="104775" h="8889">
                  <a:moveTo>
                    <a:pt x="12099" y="8376"/>
                  </a:moveTo>
                  <a:lnTo>
                    <a:pt x="92143" y="8376"/>
                  </a:lnTo>
                </a:path>
                <a:path w="104775" h="8889">
                  <a:moveTo>
                    <a:pt x="104243" y="0"/>
                  </a:moveTo>
                  <a:lnTo>
                    <a:pt x="99589" y="0"/>
                  </a:lnTo>
                </a:path>
                <a:path w="104775" h="8889">
                  <a:moveTo>
                    <a:pt x="99589" y="0"/>
                  </a:moveTo>
                  <a:lnTo>
                    <a:pt x="94005" y="0"/>
                  </a:lnTo>
                </a:path>
                <a:path w="104775" h="8889">
                  <a:moveTo>
                    <a:pt x="94005" y="0"/>
                  </a:moveTo>
                  <a:lnTo>
                    <a:pt x="92143" y="0"/>
                  </a:lnTo>
                </a:path>
                <a:path w="104775" h="8889">
                  <a:moveTo>
                    <a:pt x="92143" y="8376"/>
                  </a:moveTo>
                  <a:lnTo>
                    <a:pt x="98659" y="8376"/>
                  </a:lnTo>
                </a:path>
                <a:path w="104775" h="8889">
                  <a:moveTo>
                    <a:pt x="98659" y="8376"/>
                  </a:moveTo>
                  <a:lnTo>
                    <a:pt x="103312" y="8376"/>
                  </a:lnTo>
                </a:path>
                <a:path w="104775" h="8889">
                  <a:moveTo>
                    <a:pt x="103312" y="8376"/>
                  </a:moveTo>
                  <a:lnTo>
                    <a:pt x="104243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97" name="object 26797"/>
            <p:cNvSpPr/>
            <p:nvPr/>
          </p:nvSpPr>
          <p:spPr>
            <a:xfrm>
              <a:off x="6689255" y="29923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98" name="object 26798"/>
            <p:cNvSpPr/>
            <p:nvPr/>
          </p:nvSpPr>
          <p:spPr>
            <a:xfrm>
              <a:off x="6689267" y="29932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99" name="object 26799"/>
            <p:cNvSpPr/>
            <p:nvPr/>
          </p:nvSpPr>
          <p:spPr>
            <a:xfrm>
              <a:off x="6688328" y="29923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00" name="object 26800"/>
            <p:cNvSpPr/>
            <p:nvPr/>
          </p:nvSpPr>
          <p:spPr>
            <a:xfrm>
              <a:off x="6689267" y="2984899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76"/>
                  </a:moveTo>
                  <a:lnTo>
                    <a:pt x="0" y="3722"/>
                  </a:lnTo>
                </a:path>
                <a:path h="8889">
                  <a:moveTo>
                    <a:pt x="0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01" name="object 26801"/>
            <p:cNvSpPr/>
            <p:nvPr/>
          </p:nvSpPr>
          <p:spPr>
            <a:xfrm>
              <a:off x="6688328" y="29839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02" name="object 26802"/>
            <p:cNvSpPr/>
            <p:nvPr/>
          </p:nvSpPr>
          <p:spPr>
            <a:xfrm>
              <a:off x="6689267" y="298489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03" name="object 26803"/>
            <p:cNvSpPr/>
            <p:nvPr/>
          </p:nvSpPr>
          <p:spPr>
            <a:xfrm>
              <a:off x="6689255" y="2983970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5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  <a:path w="106679" h="1905">
                  <a:moveTo>
                    <a:pt x="106108" y="939"/>
                  </a:moveTo>
                  <a:lnTo>
                    <a:pt x="105841" y="279"/>
                  </a:lnTo>
                  <a:lnTo>
                    <a:pt x="105181" y="0"/>
                  </a:lnTo>
                  <a:lnTo>
                    <a:pt x="104521" y="279"/>
                  </a:lnTo>
                  <a:lnTo>
                    <a:pt x="104254" y="939"/>
                  </a:lnTo>
                  <a:lnTo>
                    <a:pt x="104521" y="1587"/>
                  </a:lnTo>
                  <a:lnTo>
                    <a:pt x="105181" y="1866"/>
                  </a:lnTo>
                  <a:lnTo>
                    <a:pt x="105841" y="1587"/>
                  </a:lnTo>
                  <a:lnTo>
                    <a:pt x="106108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04" name="object 26804"/>
            <p:cNvSpPr/>
            <p:nvPr/>
          </p:nvSpPr>
          <p:spPr>
            <a:xfrm>
              <a:off x="6794441" y="298489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05" name="object 26805"/>
            <p:cNvSpPr/>
            <p:nvPr/>
          </p:nvSpPr>
          <p:spPr>
            <a:xfrm>
              <a:off x="6794437" y="29839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06" name="object 26806"/>
            <p:cNvSpPr/>
            <p:nvPr/>
          </p:nvSpPr>
          <p:spPr>
            <a:xfrm>
              <a:off x="6795372" y="2984899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3722"/>
                  </a:lnTo>
                </a:path>
                <a:path h="8889">
                  <a:moveTo>
                    <a:pt x="0" y="3722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07" name="object 26807"/>
            <p:cNvSpPr/>
            <p:nvPr/>
          </p:nvSpPr>
          <p:spPr>
            <a:xfrm>
              <a:off x="6794437" y="29923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08" name="object 26808"/>
            <p:cNvSpPr/>
            <p:nvPr/>
          </p:nvSpPr>
          <p:spPr>
            <a:xfrm>
              <a:off x="6794441" y="299327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09" name="object 26809"/>
            <p:cNvSpPr/>
            <p:nvPr/>
          </p:nvSpPr>
          <p:spPr>
            <a:xfrm>
              <a:off x="6793509" y="299235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10" name="object 26810"/>
            <p:cNvSpPr/>
            <p:nvPr/>
          </p:nvSpPr>
          <p:spPr>
            <a:xfrm>
              <a:off x="6689267" y="2991415"/>
              <a:ext cx="108585" cy="174625"/>
            </a:xfrm>
            <a:custGeom>
              <a:avLst/>
              <a:gdLst/>
              <a:ahLst/>
              <a:cxnLst/>
              <a:rect l="l" t="t" r="r" b="b"/>
              <a:pathLst>
                <a:path w="108584" h="174625">
                  <a:moveTo>
                    <a:pt x="107966" y="174049"/>
                  </a:moveTo>
                  <a:lnTo>
                    <a:pt x="107966" y="0"/>
                  </a:lnTo>
                </a:path>
                <a:path w="108584" h="174625">
                  <a:moveTo>
                    <a:pt x="0" y="1861"/>
                  </a:moveTo>
                  <a:lnTo>
                    <a:pt x="0" y="172187"/>
                  </a:lnTo>
                </a:path>
                <a:path w="108584" h="174625">
                  <a:moveTo>
                    <a:pt x="106104" y="0"/>
                  </a:moveTo>
                  <a:lnTo>
                    <a:pt x="10703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11" name="object 26811"/>
            <p:cNvSpPr/>
            <p:nvPr/>
          </p:nvSpPr>
          <p:spPr>
            <a:xfrm>
              <a:off x="6795372" y="29904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12" name="object 26812"/>
            <p:cNvSpPr/>
            <p:nvPr/>
          </p:nvSpPr>
          <p:spPr>
            <a:xfrm>
              <a:off x="6796303" y="299141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13" name="object 26813"/>
            <p:cNvSpPr/>
            <p:nvPr/>
          </p:nvSpPr>
          <p:spPr>
            <a:xfrm>
              <a:off x="6796291" y="2990485"/>
              <a:ext cx="1905" cy="176530"/>
            </a:xfrm>
            <a:custGeom>
              <a:avLst/>
              <a:gdLst/>
              <a:ahLst/>
              <a:cxnLst/>
              <a:rect l="l" t="t" r="r" b="b"/>
              <a:pathLst>
                <a:path w="1904" h="176530">
                  <a:moveTo>
                    <a:pt x="1866" y="174980"/>
                  </a:moveTo>
                  <a:lnTo>
                    <a:pt x="1600" y="174332"/>
                  </a:lnTo>
                  <a:lnTo>
                    <a:pt x="939" y="174053"/>
                  </a:lnTo>
                  <a:lnTo>
                    <a:pt x="279" y="174332"/>
                  </a:lnTo>
                  <a:lnTo>
                    <a:pt x="0" y="174980"/>
                  </a:lnTo>
                  <a:lnTo>
                    <a:pt x="279" y="175641"/>
                  </a:lnTo>
                  <a:lnTo>
                    <a:pt x="939" y="175920"/>
                  </a:lnTo>
                  <a:lnTo>
                    <a:pt x="1600" y="175641"/>
                  </a:lnTo>
                  <a:lnTo>
                    <a:pt x="1866" y="174980"/>
                  </a:lnTo>
                  <a:close/>
                </a:path>
                <a:path w="1904" h="176530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14" name="object 26814"/>
            <p:cNvSpPr/>
            <p:nvPr/>
          </p:nvSpPr>
          <p:spPr>
            <a:xfrm>
              <a:off x="6796303" y="316546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15" name="object 26815"/>
            <p:cNvSpPr/>
            <p:nvPr/>
          </p:nvSpPr>
          <p:spPr>
            <a:xfrm>
              <a:off x="6795372" y="316453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16" name="object 26816"/>
            <p:cNvSpPr/>
            <p:nvPr/>
          </p:nvSpPr>
          <p:spPr>
            <a:xfrm>
              <a:off x="6795372" y="316546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817" name="object 26817"/>
          <p:cNvGrpSpPr/>
          <p:nvPr/>
        </p:nvGrpSpPr>
        <p:grpSpPr>
          <a:xfrm>
            <a:off x="6652037" y="3305076"/>
            <a:ext cx="144780" cy="11430"/>
            <a:chOff x="6652037" y="3305076"/>
            <a:chExt cx="144780" cy="11430"/>
          </a:xfrm>
        </p:grpSpPr>
        <p:sp>
          <p:nvSpPr>
            <p:cNvPr id="26818" name="object 26818"/>
            <p:cNvSpPr/>
            <p:nvPr/>
          </p:nvSpPr>
          <p:spPr>
            <a:xfrm>
              <a:off x="6652968" y="3306007"/>
              <a:ext cx="49530" cy="9525"/>
            </a:xfrm>
            <a:custGeom>
              <a:avLst/>
              <a:gdLst/>
              <a:ahLst/>
              <a:cxnLst/>
              <a:rect l="l" t="t" r="r" b="b"/>
              <a:pathLst>
                <a:path w="49529" h="9525">
                  <a:moveTo>
                    <a:pt x="1861" y="2792"/>
                  </a:moveTo>
                  <a:lnTo>
                    <a:pt x="0" y="3722"/>
                  </a:lnTo>
                </a:path>
                <a:path w="49529" h="9525">
                  <a:moveTo>
                    <a:pt x="0" y="3722"/>
                  </a:moveTo>
                  <a:lnTo>
                    <a:pt x="0" y="4653"/>
                  </a:lnTo>
                </a:path>
                <a:path w="49529" h="9525">
                  <a:moveTo>
                    <a:pt x="0" y="4653"/>
                  </a:moveTo>
                  <a:lnTo>
                    <a:pt x="930" y="6515"/>
                  </a:lnTo>
                </a:path>
                <a:path w="49529" h="9525">
                  <a:moveTo>
                    <a:pt x="930" y="6515"/>
                  </a:moveTo>
                  <a:lnTo>
                    <a:pt x="1861" y="6515"/>
                  </a:lnTo>
                </a:path>
                <a:path w="49529" h="9525">
                  <a:moveTo>
                    <a:pt x="37229" y="9307"/>
                  </a:moveTo>
                  <a:lnTo>
                    <a:pt x="41883" y="9307"/>
                  </a:lnTo>
                </a:path>
                <a:path w="49529" h="9525">
                  <a:moveTo>
                    <a:pt x="41883" y="9307"/>
                  </a:moveTo>
                  <a:lnTo>
                    <a:pt x="47468" y="9307"/>
                  </a:lnTo>
                </a:path>
                <a:path w="49529" h="9525">
                  <a:moveTo>
                    <a:pt x="47468" y="9307"/>
                  </a:moveTo>
                  <a:lnTo>
                    <a:pt x="49329" y="9307"/>
                  </a:lnTo>
                </a:path>
                <a:path w="49529" h="9525">
                  <a:moveTo>
                    <a:pt x="49329" y="0"/>
                  </a:moveTo>
                  <a:lnTo>
                    <a:pt x="42814" y="0"/>
                  </a:lnTo>
                </a:path>
                <a:path w="49529" h="9525">
                  <a:moveTo>
                    <a:pt x="42814" y="0"/>
                  </a:moveTo>
                  <a:lnTo>
                    <a:pt x="372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19" name="object 26819"/>
            <p:cNvSpPr/>
            <p:nvPr/>
          </p:nvSpPr>
          <p:spPr>
            <a:xfrm>
              <a:off x="6689267" y="33050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0" name="object 26820"/>
            <p:cNvSpPr/>
            <p:nvPr/>
          </p:nvSpPr>
          <p:spPr>
            <a:xfrm>
              <a:off x="6702297" y="3306007"/>
              <a:ext cx="92710" cy="9525"/>
            </a:xfrm>
            <a:custGeom>
              <a:avLst/>
              <a:gdLst/>
              <a:ahLst/>
              <a:cxnLst/>
              <a:rect l="l" t="t" r="r" b="b"/>
              <a:pathLst>
                <a:path w="92709" h="9525">
                  <a:moveTo>
                    <a:pt x="0" y="9307"/>
                  </a:moveTo>
                  <a:lnTo>
                    <a:pt x="80044" y="9307"/>
                  </a:lnTo>
                </a:path>
                <a:path w="92709" h="9525">
                  <a:moveTo>
                    <a:pt x="80044" y="0"/>
                  </a:moveTo>
                  <a:lnTo>
                    <a:pt x="0" y="0"/>
                  </a:lnTo>
                </a:path>
                <a:path w="92709" h="9525">
                  <a:moveTo>
                    <a:pt x="80044" y="9307"/>
                  </a:moveTo>
                  <a:lnTo>
                    <a:pt x="86559" y="9307"/>
                  </a:lnTo>
                </a:path>
                <a:path w="92709" h="9525">
                  <a:moveTo>
                    <a:pt x="86559" y="9307"/>
                  </a:moveTo>
                  <a:lnTo>
                    <a:pt x="91213" y="9307"/>
                  </a:lnTo>
                </a:path>
                <a:path w="92709" h="9525">
                  <a:moveTo>
                    <a:pt x="91213" y="9307"/>
                  </a:moveTo>
                  <a:lnTo>
                    <a:pt x="92143" y="9307"/>
                  </a:lnTo>
                </a:path>
                <a:path w="92709" h="9525">
                  <a:moveTo>
                    <a:pt x="92143" y="0"/>
                  </a:moveTo>
                  <a:lnTo>
                    <a:pt x="87490" y="0"/>
                  </a:lnTo>
                </a:path>
                <a:path w="92709" h="9525">
                  <a:moveTo>
                    <a:pt x="87490" y="0"/>
                  </a:moveTo>
                  <a:lnTo>
                    <a:pt x="81905" y="0"/>
                  </a:lnTo>
                </a:path>
                <a:path w="92709" h="9525">
                  <a:moveTo>
                    <a:pt x="81905" y="0"/>
                  </a:moveTo>
                  <a:lnTo>
                    <a:pt x="8004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1" name="object 26821"/>
            <p:cNvSpPr/>
            <p:nvPr/>
          </p:nvSpPr>
          <p:spPr>
            <a:xfrm>
              <a:off x="6689255" y="33143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2" name="object 26822"/>
            <p:cNvSpPr/>
            <p:nvPr/>
          </p:nvSpPr>
          <p:spPr>
            <a:xfrm>
              <a:off x="6689267" y="331531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3" name="object 26823"/>
            <p:cNvSpPr/>
            <p:nvPr/>
          </p:nvSpPr>
          <p:spPr>
            <a:xfrm>
              <a:off x="6688336" y="33143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4" name="object 26824"/>
            <p:cNvSpPr/>
            <p:nvPr/>
          </p:nvSpPr>
          <p:spPr>
            <a:xfrm>
              <a:off x="6689267" y="3314384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5" name="object 26825"/>
            <p:cNvSpPr/>
            <p:nvPr/>
          </p:nvSpPr>
          <p:spPr>
            <a:xfrm>
              <a:off x="6688328" y="33134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6" name="object 26826"/>
            <p:cNvSpPr/>
            <p:nvPr/>
          </p:nvSpPr>
          <p:spPr>
            <a:xfrm>
              <a:off x="6689267" y="330693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7445"/>
                  </a:moveTo>
                  <a:lnTo>
                    <a:pt x="0" y="3722"/>
                  </a:lnTo>
                </a:path>
                <a:path h="7620">
                  <a:moveTo>
                    <a:pt x="0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7" name="object 26827"/>
            <p:cNvSpPr/>
            <p:nvPr/>
          </p:nvSpPr>
          <p:spPr>
            <a:xfrm>
              <a:off x="6688336" y="33060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8" name="object 26828"/>
            <p:cNvSpPr/>
            <p:nvPr/>
          </p:nvSpPr>
          <p:spPr>
            <a:xfrm>
              <a:off x="6689267" y="330600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29" name="object 26829"/>
            <p:cNvSpPr/>
            <p:nvPr/>
          </p:nvSpPr>
          <p:spPr>
            <a:xfrm>
              <a:off x="6688328" y="33050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30" name="object 26830"/>
            <p:cNvSpPr/>
            <p:nvPr/>
          </p:nvSpPr>
          <p:spPr>
            <a:xfrm>
              <a:off x="6689267" y="330600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31" name="object 26831"/>
            <p:cNvSpPr/>
            <p:nvPr/>
          </p:nvSpPr>
          <p:spPr>
            <a:xfrm>
              <a:off x="6689255" y="3305077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4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  <a:path w="106679" h="1904">
                  <a:moveTo>
                    <a:pt x="106108" y="939"/>
                  </a:moveTo>
                  <a:lnTo>
                    <a:pt x="105841" y="279"/>
                  </a:lnTo>
                  <a:lnTo>
                    <a:pt x="105181" y="0"/>
                  </a:lnTo>
                  <a:lnTo>
                    <a:pt x="104521" y="279"/>
                  </a:lnTo>
                  <a:lnTo>
                    <a:pt x="104254" y="939"/>
                  </a:lnTo>
                  <a:lnTo>
                    <a:pt x="104521" y="1600"/>
                  </a:lnTo>
                  <a:lnTo>
                    <a:pt x="105181" y="1866"/>
                  </a:lnTo>
                  <a:lnTo>
                    <a:pt x="105841" y="1600"/>
                  </a:lnTo>
                  <a:lnTo>
                    <a:pt x="106108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32" name="object 26832"/>
            <p:cNvSpPr/>
            <p:nvPr/>
          </p:nvSpPr>
          <p:spPr>
            <a:xfrm>
              <a:off x="6794441" y="330600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  <a:path w="1270" h="1270">
                  <a:moveTo>
                    <a:pt x="93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33" name="object 26833"/>
            <p:cNvSpPr/>
            <p:nvPr/>
          </p:nvSpPr>
          <p:spPr>
            <a:xfrm>
              <a:off x="6794441" y="33060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34" name="object 26834"/>
            <p:cNvSpPr/>
            <p:nvPr/>
          </p:nvSpPr>
          <p:spPr>
            <a:xfrm>
              <a:off x="6795372" y="330693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h="7620">
                  <a:moveTo>
                    <a:pt x="0" y="0"/>
                  </a:moveTo>
                  <a:lnTo>
                    <a:pt x="0" y="3722"/>
                  </a:lnTo>
                </a:path>
                <a:path h="7620">
                  <a:moveTo>
                    <a:pt x="0" y="3722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35" name="object 26835"/>
            <p:cNvSpPr/>
            <p:nvPr/>
          </p:nvSpPr>
          <p:spPr>
            <a:xfrm>
              <a:off x="6794437" y="33134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36" name="object 26836"/>
            <p:cNvSpPr/>
            <p:nvPr/>
          </p:nvSpPr>
          <p:spPr>
            <a:xfrm>
              <a:off x="6794441" y="331438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37" name="object 26837"/>
            <p:cNvSpPr/>
            <p:nvPr/>
          </p:nvSpPr>
          <p:spPr>
            <a:xfrm>
              <a:off x="6793509" y="33143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38" name="object 26838"/>
            <p:cNvSpPr/>
            <p:nvPr/>
          </p:nvSpPr>
          <p:spPr>
            <a:xfrm>
              <a:off x="6652968" y="3308799"/>
              <a:ext cx="40640" cy="3810"/>
            </a:xfrm>
            <a:custGeom>
              <a:avLst/>
              <a:gdLst/>
              <a:ahLst/>
              <a:cxnLst/>
              <a:rect l="l" t="t" r="r" b="b"/>
              <a:pathLst>
                <a:path w="40640" h="3810">
                  <a:moveTo>
                    <a:pt x="39091" y="0"/>
                  </a:moveTo>
                  <a:lnTo>
                    <a:pt x="37229" y="0"/>
                  </a:lnTo>
                </a:path>
                <a:path w="40640" h="3810">
                  <a:moveTo>
                    <a:pt x="36299" y="0"/>
                  </a:moveTo>
                  <a:lnTo>
                    <a:pt x="1861" y="0"/>
                  </a:lnTo>
                </a:path>
                <a:path w="40640" h="3810">
                  <a:moveTo>
                    <a:pt x="1861" y="3722"/>
                  </a:moveTo>
                  <a:lnTo>
                    <a:pt x="36299" y="3722"/>
                  </a:lnTo>
                </a:path>
                <a:path w="40640" h="3810">
                  <a:moveTo>
                    <a:pt x="37229" y="3722"/>
                  </a:moveTo>
                  <a:lnTo>
                    <a:pt x="39091" y="3722"/>
                  </a:lnTo>
                </a:path>
                <a:path w="40640" h="3810">
                  <a:moveTo>
                    <a:pt x="40022" y="0"/>
                  </a:moveTo>
                  <a:lnTo>
                    <a:pt x="39091" y="0"/>
                  </a:lnTo>
                </a:path>
                <a:path w="40640" h="3810">
                  <a:moveTo>
                    <a:pt x="39091" y="3722"/>
                  </a:moveTo>
                  <a:lnTo>
                    <a:pt x="40022" y="3722"/>
                  </a:lnTo>
                </a:path>
                <a:path w="40640" h="3810">
                  <a:moveTo>
                    <a:pt x="0" y="1861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39" name="object 26839"/>
            <p:cNvSpPr/>
            <p:nvPr/>
          </p:nvSpPr>
          <p:spPr>
            <a:xfrm>
              <a:off x="6652037" y="33087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40" name="object 26840"/>
            <p:cNvSpPr/>
            <p:nvPr/>
          </p:nvSpPr>
          <p:spPr>
            <a:xfrm>
              <a:off x="6652968" y="330879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  <a:path w="1270" h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41" name="object 26841"/>
            <p:cNvSpPr/>
            <p:nvPr/>
          </p:nvSpPr>
          <p:spPr>
            <a:xfrm>
              <a:off x="6652968" y="330786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42" name="object 26842"/>
            <p:cNvSpPr/>
            <p:nvPr/>
          </p:nvSpPr>
          <p:spPr>
            <a:xfrm>
              <a:off x="6653899" y="3308799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0" y="0"/>
                  </a:moveTo>
                  <a:lnTo>
                    <a:pt x="930" y="0"/>
                  </a:lnTo>
                </a:path>
                <a:path w="1270" h="3810">
                  <a:moveTo>
                    <a:pt x="930" y="3722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43" name="object 26843"/>
            <p:cNvSpPr/>
            <p:nvPr/>
          </p:nvSpPr>
          <p:spPr>
            <a:xfrm>
              <a:off x="6652968" y="33115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44" name="object 26844"/>
            <p:cNvSpPr/>
            <p:nvPr/>
          </p:nvSpPr>
          <p:spPr>
            <a:xfrm>
              <a:off x="6652968" y="331159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45" name="object 26845"/>
            <p:cNvSpPr/>
            <p:nvPr/>
          </p:nvSpPr>
          <p:spPr>
            <a:xfrm>
              <a:off x="6652037" y="33106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46" name="object 26846"/>
            <p:cNvSpPr/>
            <p:nvPr/>
          </p:nvSpPr>
          <p:spPr>
            <a:xfrm>
              <a:off x="6652968" y="331066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47" name="object 26847"/>
            <p:cNvSpPr/>
            <p:nvPr/>
          </p:nvSpPr>
          <p:spPr>
            <a:xfrm>
              <a:off x="6652037" y="33097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848" name="object 26848"/>
          <p:cNvGrpSpPr/>
          <p:nvPr/>
        </p:nvGrpSpPr>
        <p:grpSpPr>
          <a:xfrm>
            <a:off x="6652037" y="3178494"/>
            <a:ext cx="146685" cy="131445"/>
            <a:chOff x="6652037" y="3178494"/>
            <a:chExt cx="146685" cy="131445"/>
          </a:xfrm>
        </p:grpSpPr>
        <p:sp>
          <p:nvSpPr>
            <p:cNvPr id="26849" name="object 26849"/>
            <p:cNvSpPr/>
            <p:nvPr/>
          </p:nvSpPr>
          <p:spPr>
            <a:xfrm>
              <a:off x="6655760" y="3185940"/>
              <a:ext cx="33655" cy="123189"/>
            </a:xfrm>
            <a:custGeom>
              <a:avLst/>
              <a:gdLst/>
              <a:ahLst/>
              <a:cxnLst/>
              <a:rect l="l" t="t" r="r" b="b"/>
              <a:pathLst>
                <a:path w="33654" h="123189">
                  <a:moveTo>
                    <a:pt x="930" y="0"/>
                  </a:moveTo>
                  <a:lnTo>
                    <a:pt x="0" y="53983"/>
                  </a:lnTo>
                </a:path>
                <a:path w="33654" h="123189">
                  <a:moveTo>
                    <a:pt x="0" y="53983"/>
                  </a:moveTo>
                  <a:lnTo>
                    <a:pt x="0" y="108897"/>
                  </a:lnTo>
                </a:path>
                <a:path w="33654" h="123189">
                  <a:moveTo>
                    <a:pt x="0" y="108897"/>
                  </a:moveTo>
                  <a:lnTo>
                    <a:pt x="930" y="122858"/>
                  </a:lnTo>
                </a:path>
                <a:path w="33654" h="123189">
                  <a:moveTo>
                    <a:pt x="33506" y="80974"/>
                  </a:moveTo>
                  <a:lnTo>
                    <a:pt x="33506" y="67013"/>
                  </a:lnTo>
                </a:path>
                <a:path w="33654" h="123189">
                  <a:moveTo>
                    <a:pt x="33506" y="67013"/>
                  </a:moveTo>
                  <a:lnTo>
                    <a:pt x="33506" y="45606"/>
                  </a:lnTo>
                </a:path>
                <a:path w="33654" h="123189">
                  <a:moveTo>
                    <a:pt x="8376" y="0"/>
                  </a:moveTo>
                  <a:lnTo>
                    <a:pt x="930" y="0"/>
                  </a:lnTo>
                </a:path>
                <a:path w="33654" h="123189">
                  <a:moveTo>
                    <a:pt x="930" y="122858"/>
                  </a:moveTo>
                  <a:lnTo>
                    <a:pt x="8376" y="122858"/>
                  </a:lnTo>
                </a:path>
                <a:path w="33654" h="123189">
                  <a:moveTo>
                    <a:pt x="8376" y="122858"/>
                  </a:moveTo>
                  <a:lnTo>
                    <a:pt x="6515" y="122858"/>
                  </a:lnTo>
                </a:path>
                <a:path w="33654" h="123189">
                  <a:moveTo>
                    <a:pt x="6515" y="122858"/>
                  </a:moveTo>
                  <a:lnTo>
                    <a:pt x="3722" y="122858"/>
                  </a:lnTo>
                </a:path>
                <a:path w="33654" h="123189">
                  <a:moveTo>
                    <a:pt x="3722" y="122858"/>
                  </a:moveTo>
                  <a:lnTo>
                    <a:pt x="930" y="122858"/>
                  </a:lnTo>
                </a:path>
                <a:path w="33654" h="123189">
                  <a:moveTo>
                    <a:pt x="930" y="0"/>
                  </a:moveTo>
                  <a:lnTo>
                    <a:pt x="3722" y="0"/>
                  </a:lnTo>
                </a:path>
                <a:path w="33654" h="123189">
                  <a:moveTo>
                    <a:pt x="3722" y="0"/>
                  </a:moveTo>
                  <a:lnTo>
                    <a:pt x="6515" y="0"/>
                  </a:lnTo>
                </a:path>
                <a:path w="33654" h="123189">
                  <a:moveTo>
                    <a:pt x="6515" y="0"/>
                  </a:moveTo>
                  <a:lnTo>
                    <a:pt x="837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50" name="object 26850"/>
            <p:cNvSpPr/>
            <p:nvPr/>
          </p:nvSpPr>
          <p:spPr>
            <a:xfrm>
              <a:off x="6655753" y="330787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51" name="object 26851"/>
            <p:cNvSpPr/>
            <p:nvPr/>
          </p:nvSpPr>
          <p:spPr>
            <a:xfrm>
              <a:off x="6656691" y="330786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52" name="object 26852"/>
            <p:cNvSpPr/>
            <p:nvPr/>
          </p:nvSpPr>
          <p:spPr>
            <a:xfrm>
              <a:off x="6656680" y="330694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53" name="object 26853"/>
            <p:cNvSpPr/>
            <p:nvPr/>
          </p:nvSpPr>
          <p:spPr>
            <a:xfrm>
              <a:off x="6657622" y="33069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54" name="object 26854"/>
            <p:cNvSpPr/>
            <p:nvPr/>
          </p:nvSpPr>
          <p:spPr>
            <a:xfrm>
              <a:off x="6656691" y="33060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55" name="object 26855"/>
            <p:cNvSpPr/>
            <p:nvPr/>
          </p:nvSpPr>
          <p:spPr>
            <a:xfrm>
              <a:off x="6657622" y="3186871"/>
              <a:ext cx="0" cy="120650"/>
            </a:xfrm>
            <a:custGeom>
              <a:avLst/>
              <a:gdLst/>
              <a:ahLst/>
              <a:cxnLst/>
              <a:rect l="l" t="t" r="r" b="b"/>
              <a:pathLst>
                <a:path h="120650">
                  <a:moveTo>
                    <a:pt x="0" y="120066"/>
                  </a:moveTo>
                  <a:lnTo>
                    <a:pt x="0" y="108897"/>
                  </a:lnTo>
                </a:path>
                <a:path h="120650">
                  <a:moveTo>
                    <a:pt x="0" y="108897"/>
                  </a:moveTo>
                  <a:lnTo>
                    <a:pt x="0" y="96797"/>
                  </a:lnTo>
                </a:path>
                <a:path h="120650">
                  <a:moveTo>
                    <a:pt x="0" y="23268"/>
                  </a:moveTo>
                  <a:lnTo>
                    <a:pt x="0" y="11168"/>
                  </a:lnTo>
                </a:path>
                <a:path h="120650">
                  <a:moveTo>
                    <a:pt x="0" y="1116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56" name="object 26856"/>
            <p:cNvSpPr/>
            <p:nvPr/>
          </p:nvSpPr>
          <p:spPr>
            <a:xfrm>
              <a:off x="6656691" y="31859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57" name="object 26857"/>
            <p:cNvSpPr/>
            <p:nvPr/>
          </p:nvSpPr>
          <p:spPr>
            <a:xfrm>
              <a:off x="6657622" y="31859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58" name="object 26858"/>
            <p:cNvSpPr/>
            <p:nvPr/>
          </p:nvSpPr>
          <p:spPr>
            <a:xfrm>
              <a:off x="6656680" y="31850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59" name="object 26859"/>
            <p:cNvSpPr/>
            <p:nvPr/>
          </p:nvSpPr>
          <p:spPr>
            <a:xfrm>
              <a:off x="6656691" y="3185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60" name="object 26860"/>
            <p:cNvSpPr/>
            <p:nvPr/>
          </p:nvSpPr>
          <p:spPr>
            <a:xfrm>
              <a:off x="6655753" y="31850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61" name="object 26861"/>
            <p:cNvSpPr/>
            <p:nvPr/>
          </p:nvSpPr>
          <p:spPr>
            <a:xfrm>
              <a:off x="6657622" y="3185940"/>
              <a:ext cx="6985" cy="97790"/>
            </a:xfrm>
            <a:custGeom>
              <a:avLst/>
              <a:gdLst/>
              <a:ahLst/>
              <a:cxnLst/>
              <a:rect l="l" t="t" r="r" b="b"/>
              <a:pathLst>
                <a:path w="6984" h="97789">
                  <a:moveTo>
                    <a:pt x="0" y="97728"/>
                  </a:moveTo>
                  <a:lnTo>
                    <a:pt x="930" y="83767"/>
                  </a:lnTo>
                </a:path>
                <a:path w="6984" h="97789">
                  <a:moveTo>
                    <a:pt x="930" y="83767"/>
                  </a:moveTo>
                  <a:lnTo>
                    <a:pt x="930" y="68875"/>
                  </a:lnTo>
                </a:path>
                <a:path w="6984" h="97789">
                  <a:moveTo>
                    <a:pt x="930" y="68875"/>
                  </a:moveTo>
                  <a:lnTo>
                    <a:pt x="930" y="53983"/>
                  </a:lnTo>
                </a:path>
                <a:path w="6984" h="97789">
                  <a:moveTo>
                    <a:pt x="930" y="53983"/>
                  </a:moveTo>
                  <a:lnTo>
                    <a:pt x="930" y="39091"/>
                  </a:lnTo>
                </a:path>
                <a:path w="6984" h="97789">
                  <a:moveTo>
                    <a:pt x="930" y="39091"/>
                  </a:moveTo>
                  <a:lnTo>
                    <a:pt x="0" y="24199"/>
                  </a:lnTo>
                </a:path>
                <a:path w="6984" h="97789">
                  <a:moveTo>
                    <a:pt x="6515" y="0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62" name="object 26862"/>
            <p:cNvSpPr/>
            <p:nvPr/>
          </p:nvSpPr>
          <p:spPr>
            <a:xfrm>
              <a:off x="6662275" y="3185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63" name="object 26863"/>
            <p:cNvSpPr/>
            <p:nvPr/>
          </p:nvSpPr>
          <p:spPr>
            <a:xfrm>
              <a:off x="6663206" y="318594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64" name="object 26864"/>
            <p:cNvSpPr/>
            <p:nvPr/>
          </p:nvSpPr>
          <p:spPr>
            <a:xfrm>
              <a:off x="6662275" y="31859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65" name="object 26865"/>
            <p:cNvSpPr/>
            <p:nvPr/>
          </p:nvSpPr>
          <p:spPr>
            <a:xfrm>
              <a:off x="6660414" y="3186871"/>
              <a:ext cx="3175" cy="120650"/>
            </a:xfrm>
            <a:custGeom>
              <a:avLst/>
              <a:gdLst/>
              <a:ahLst/>
              <a:cxnLst/>
              <a:rect l="l" t="t" r="r" b="b"/>
              <a:pathLst>
                <a:path w="3175" h="120650">
                  <a:moveTo>
                    <a:pt x="2792" y="0"/>
                  </a:moveTo>
                  <a:lnTo>
                    <a:pt x="1861" y="17684"/>
                  </a:lnTo>
                </a:path>
                <a:path w="3175" h="120650">
                  <a:moveTo>
                    <a:pt x="1861" y="17684"/>
                  </a:moveTo>
                  <a:lnTo>
                    <a:pt x="930" y="34437"/>
                  </a:lnTo>
                </a:path>
                <a:path w="3175" h="120650">
                  <a:moveTo>
                    <a:pt x="930" y="34437"/>
                  </a:moveTo>
                  <a:lnTo>
                    <a:pt x="0" y="51190"/>
                  </a:lnTo>
                </a:path>
                <a:path w="3175" h="120650">
                  <a:moveTo>
                    <a:pt x="0" y="51190"/>
                  </a:moveTo>
                  <a:lnTo>
                    <a:pt x="0" y="68875"/>
                  </a:lnTo>
                </a:path>
                <a:path w="3175" h="120650">
                  <a:moveTo>
                    <a:pt x="0" y="68875"/>
                  </a:moveTo>
                  <a:lnTo>
                    <a:pt x="930" y="85628"/>
                  </a:lnTo>
                </a:path>
                <a:path w="3175" h="120650">
                  <a:moveTo>
                    <a:pt x="930" y="85628"/>
                  </a:moveTo>
                  <a:lnTo>
                    <a:pt x="1861" y="103312"/>
                  </a:lnTo>
                </a:path>
                <a:path w="3175" h="120650">
                  <a:moveTo>
                    <a:pt x="1861" y="103312"/>
                  </a:moveTo>
                  <a:lnTo>
                    <a:pt x="2792" y="12006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66" name="object 26866"/>
            <p:cNvSpPr/>
            <p:nvPr/>
          </p:nvSpPr>
          <p:spPr>
            <a:xfrm>
              <a:off x="6662275" y="33060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67" name="object 26867"/>
            <p:cNvSpPr/>
            <p:nvPr/>
          </p:nvSpPr>
          <p:spPr>
            <a:xfrm>
              <a:off x="6663206" y="330693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68" name="object 26868"/>
            <p:cNvSpPr/>
            <p:nvPr/>
          </p:nvSpPr>
          <p:spPr>
            <a:xfrm>
              <a:off x="6662275" y="33069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69" name="object 26869"/>
            <p:cNvSpPr/>
            <p:nvPr/>
          </p:nvSpPr>
          <p:spPr>
            <a:xfrm>
              <a:off x="6663206" y="3307868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70" name="object 26870"/>
            <p:cNvSpPr/>
            <p:nvPr/>
          </p:nvSpPr>
          <p:spPr>
            <a:xfrm>
              <a:off x="6663206" y="33069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71" name="object 26871"/>
            <p:cNvSpPr/>
            <p:nvPr/>
          </p:nvSpPr>
          <p:spPr>
            <a:xfrm>
              <a:off x="6664137" y="330786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72" name="object 26872"/>
            <p:cNvSpPr/>
            <p:nvPr/>
          </p:nvSpPr>
          <p:spPr>
            <a:xfrm>
              <a:off x="6663206" y="33078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73" name="object 26873"/>
            <p:cNvSpPr/>
            <p:nvPr/>
          </p:nvSpPr>
          <p:spPr>
            <a:xfrm>
              <a:off x="6664137" y="3185940"/>
              <a:ext cx="25400" cy="123189"/>
            </a:xfrm>
            <a:custGeom>
              <a:avLst/>
              <a:gdLst/>
              <a:ahLst/>
              <a:cxnLst/>
              <a:rect l="l" t="t" r="r" b="b"/>
              <a:pathLst>
                <a:path w="25400" h="123189">
                  <a:moveTo>
                    <a:pt x="0" y="122858"/>
                  </a:moveTo>
                  <a:lnTo>
                    <a:pt x="5584" y="122858"/>
                  </a:lnTo>
                </a:path>
                <a:path w="25400" h="123189">
                  <a:moveTo>
                    <a:pt x="5584" y="122858"/>
                  </a:moveTo>
                  <a:lnTo>
                    <a:pt x="10238" y="122858"/>
                  </a:lnTo>
                </a:path>
                <a:path w="25400" h="123189">
                  <a:moveTo>
                    <a:pt x="10238" y="122858"/>
                  </a:moveTo>
                  <a:lnTo>
                    <a:pt x="14891" y="122858"/>
                  </a:lnTo>
                </a:path>
                <a:path w="25400" h="123189">
                  <a:moveTo>
                    <a:pt x="14891" y="122858"/>
                  </a:moveTo>
                  <a:lnTo>
                    <a:pt x="18614" y="122858"/>
                  </a:lnTo>
                </a:path>
                <a:path w="25400" h="123189">
                  <a:moveTo>
                    <a:pt x="18614" y="122858"/>
                  </a:moveTo>
                  <a:lnTo>
                    <a:pt x="21407" y="122858"/>
                  </a:lnTo>
                </a:path>
                <a:path w="25400" h="123189">
                  <a:moveTo>
                    <a:pt x="21407" y="122858"/>
                  </a:moveTo>
                  <a:lnTo>
                    <a:pt x="23268" y="122858"/>
                  </a:lnTo>
                </a:path>
                <a:path w="25400" h="123189">
                  <a:moveTo>
                    <a:pt x="23268" y="122858"/>
                  </a:moveTo>
                  <a:lnTo>
                    <a:pt x="25130" y="122858"/>
                  </a:lnTo>
                </a:path>
                <a:path w="25400" h="123189">
                  <a:moveTo>
                    <a:pt x="25130" y="0"/>
                  </a:moveTo>
                  <a:lnTo>
                    <a:pt x="23268" y="0"/>
                  </a:lnTo>
                </a:path>
                <a:path w="25400" h="123189">
                  <a:moveTo>
                    <a:pt x="23268" y="0"/>
                  </a:moveTo>
                  <a:lnTo>
                    <a:pt x="21407" y="0"/>
                  </a:lnTo>
                </a:path>
                <a:path w="25400" h="123189">
                  <a:moveTo>
                    <a:pt x="21407" y="0"/>
                  </a:moveTo>
                  <a:lnTo>
                    <a:pt x="18614" y="0"/>
                  </a:lnTo>
                </a:path>
                <a:path w="25400" h="123189">
                  <a:moveTo>
                    <a:pt x="18614" y="0"/>
                  </a:moveTo>
                  <a:lnTo>
                    <a:pt x="14891" y="0"/>
                  </a:lnTo>
                </a:path>
                <a:path w="25400" h="123189">
                  <a:moveTo>
                    <a:pt x="14891" y="0"/>
                  </a:moveTo>
                  <a:lnTo>
                    <a:pt x="10238" y="0"/>
                  </a:lnTo>
                </a:path>
                <a:path w="25400" h="123189">
                  <a:moveTo>
                    <a:pt x="10238" y="0"/>
                  </a:moveTo>
                  <a:lnTo>
                    <a:pt x="5584" y="0"/>
                  </a:lnTo>
                </a:path>
                <a:path w="25400" h="123189">
                  <a:moveTo>
                    <a:pt x="558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74" name="object 26874"/>
            <p:cNvSpPr/>
            <p:nvPr/>
          </p:nvSpPr>
          <p:spPr>
            <a:xfrm>
              <a:off x="6663195" y="31850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75" name="object 26875"/>
            <p:cNvSpPr/>
            <p:nvPr/>
          </p:nvSpPr>
          <p:spPr>
            <a:xfrm>
              <a:off x="6652968" y="3179425"/>
              <a:ext cx="49530" cy="130810"/>
            </a:xfrm>
            <a:custGeom>
              <a:avLst/>
              <a:gdLst/>
              <a:ahLst/>
              <a:cxnLst/>
              <a:rect l="l" t="t" r="r" b="b"/>
              <a:pathLst>
                <a:path w="49529" h="130810">
                  <a:moveTo>
                    <a:pt x="0" y="3722"/>
                  </a:moveTo>
                  <a:lnTo>
                    <a:pt x="930" y="5584"/>
                  </a:lnTo>
                </a:path>
                <a:path w="49529" h="130810">
                  <a:moveTo>
                    <a:pt x="930" y="5584"/>
                  </a:moveTo>
                  <a:lnTo>
                    <a:pt x="1861" y="5584"/>
                  </a:lnTo>
                </a:path>
                <a:path w="49529" h="130810">
                  <a:moveTo>
                    <a:pt x="1861" y="1861"/>
                  </a:moveTo>
                  <a:lnTo>
                    <a:pt x="0" y="2792"/>
                  </a:lnTo>
                </a:path>
                <a:path w="49529" h="130810">
                  <a:moveTo>
                    <a:pt x="0" y="2792"/>
                  </a:moveTo>
                  <a:lnTo>
                    <a:pt x="0" y="3722"/>
                  </a:lnTo>
                </a:path>
                <a:path w="49529" h="130810">
                  <a:moveTo>
                    <a:pt x="21407" y="5584"/>
                  </a:moveTo>
                  <a:lnTo>
                    <a:pt x="21407" y="6515"/>
                  </a:lnTo>
                </a:path>
                <a:path w="49529" h="130810">
                  <a:moveTo>
                    <a:pt x="21407" y="129373"/>
                  </a:moveTo>
                  <a:lnTo>
                    <a:pt x="21407" y="130304"/>
                  </a:lnTo>
                </a:path>
                <a:path w="49529" h="130810">
                  <a:moveTo>
                    <a:pt x="23268" y="130304"/>
                  </a:moveTo>
                  <a:lnTo>
                    <a:pt x="23268" y="129373"/>
                  </a:lnTo>
                </a:path>
                <a:path w="49529" h="130810">
                  <a:moveTo>
                    <a:pt x="23268" y="6515"/>
                  </a:moveTo>
                  <a:lnTo>
                    <a:pt x="23268" y="5584"/>
                  </a:lnTo>
                </a:path>
                <a:path w="49529" h="130810">
                  <a:moveTo>
                    <a:pt x="49329" y="0"/>
                  </a:moveTo>
                  <a:lnTo>
                    <a:pt x="42814" y="0"/>
                  </a:lnTo>
                </a:path>
                <a:path w="49529" h="130810">
                  <a:moveTo>
                    <a:pt x="42814" y="0"/>
                  </a:moveTo>
                  <a:lnTo>
                    <a:pt x="372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76" name="object 26876"/>
            <p:cNvSpPr/>
            <p:nvPr/>
          </p:nvSpPr>
          <p:spPr>
            <a:xfrm>
              <a:off x="6689267" y="31784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77" name="object 26877"/>
            <p:cNvSpPr/>
            <p:nvPr/>
          </p:nvSpPr>
          <p:spPr>
            <a:xfrm>
              <a:off x="6690198" y="3179425"/>
              <a:ext cx="104775" cy="8890"/>
            </a:xfrm>
            <a:custGeom>
              <a:avLst/>
              <a:gdLst/>
              <a:ahLst/>
              <a:cxnLst/>
              <a:rect l="l" t="t" r="r" b="b"/>
              <a:pathLst>
                <a:path w="104775" h="8889">
                  <a:moveTo>
                    <a:pt x="0" y="8376"/>
                  </a:moveTo>
                  <a:lnTo>
                    <a:pt x="4653" y="8376"/>
                  </a:lnTo>
                </a:path>
                <a:path w="104775" h="8889">
                  <a:moveTo>
                    <a:pt x="4653" y="8376"/>
                  </a:moveTo>
                  <a:lnTo>
                    <a:pt x="10238" y="8376"/>
                  </a:lnTo>
                </a:path>
                <a:path w="104775" h="8889">
                  <a:moveTo>
                    <a:pt x="10238" y="8376"/>
                  </a:moveTo>
                  <a:lnTo>
                    <a:pt x="12099" y="8376"/>
                  </a:lnTo>
                </a:path>
                <a:path w="104775" h="8889">
                  <a:moveTo>
                    <a:pt x="92143" y="0"/>
                  </a:moveTo>
                  <a:lnTo>
                    <a:pt x="12099" y="0"/>
                  </a:lnTo>
                </a:path>
                <a:path w="104775" h="8889">
                  <a:moveTo>
                    <a:pt x="12099" y="8376"/>
                  </a:moveTo>
                  <a:lnTo>
                    <a:pt x="92143" y="8376"/>
                  </a:lnTo>
                </a:path>
                <a:path w="104775" h="8889">
                  <a:moveTo>
                    <a:pt x="104243" y="0"/>
                  </a:moveTo>
                  <a:lnTo>
                    <a:pt x="99589" y="0"/>
                  </a:lnTo>
                </a:path>
                <a:path w="104775" h="8889">
                  <a:moveTo>
                    <a:pt x="99589" y="0"/>
                  </a:moveTo>
                  <a:lnTo>
                    <a:pt x="94005" y="0"/>
                  </a:lnTo>
                </a:path>
                <a:path w="104775" h="8889">
                  <a:moveTo>
                    <a:pt x="94005" y="0"/>
                  </a:moveTo>
                  <a:lnTo>
                    <a:pt x="92143" y="0"/>
                  </a:lnTo>
                </a:path>
                <a:path w="104775" h="8889">
                  <a:moveTo>
                    <a:pt x="92143" y="8376"/>
                  </a:moveTo>
                  <a:lnTo>
                    <a:pt x="98659" y="8376"/>
                  </a:lnTo>
                </a:path>
                <a:path w="104775" h="8889">
                  <a:moveTo>
                    <a:pt x="98659" y="8376"/>
                  </a:moveTo>
                  <a:lnTo>
                    <a:pt x="103312" y="8376"/>
                  </a:lnTo>
                </a:path>
                <a:path w="104775" h="8889">
                  <a:moveTo>
                    <a:pt x="103312" y="8376"/>
                  </a:moveTo>
                  <a:lnTo>
                    <a:pt x="104243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78" name="object 26878"/>
            <p:cNvSpPr/>
            <p:nvPr/>
          </p:nvSpPr>
          <p:spPr>
            <a:xfrm>
              <a:off x="6689255" y="3186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79" name="object 26879"/>
            <p:cNvSpPr/>
            <p:nvPr/>
          </p:nvSpPr>
          <p:spPr>
            <a:xfrm>
              <a:off x="6689267" y="318780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80" name="object 26880"/>
            <p:cNvSpPr/>
            <p:nvPr/>
          </p:nvSpPr>
          <p:spPr>
            <a:xfrm>
              <a:off x="6688328" y="3186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81" name="object 26881"/>
            <p:cNvSpPr/>
            <p:nvPr/>
          </p:nvSpPr>
          <p:spPr>
            <a:xfrm>
              <a:off x="6689267" y="3179425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8376"/>
                  </a:moveTo>
                  <a:lnTo>
                    <a:pt x="0" y="7445"/>
                  </a:lnTo>
                </a:path>
                <a:path h="8889">
                  <a:moveTo>
                    <a:pt x="0" y="7445"/>
                  </a:moveTo>
                  <a:lnTo>
                    <a:pt x="0" y="3722"/>
                  </a:lnTo>
                </a:path>
                <a:path h="8889">
                  <a:moveTo>
                    <a:pt x="0" y="372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82" name="object 26882"/>
            <p:cNvSpPr/>
            <p:nvPr/>
          </p:nvSpPr>
          <p:spPr>
            <a:xfrm>
              <a:off x="6688328" y="3178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83" name="object 26883"/>
            <p:cNvSpPr/>
            <p:nvPr/>
          </p:nvSpPr>
          <p:spPr>
            <a:xfrm>
              <a:off x="6689267" y="31794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84" name="object 26884"/>
            <p:cNvSpPr/>
            <p:nvPr/>
          </p:nvSpPr>
          <p:spPr>
            <a:xfrm>
              <a:off x="6689255" y="3178496"/>
              <a:ext cx="106680" cy="1905"/>
            </a:xfrm>
            <a:custGeom>
              <a:avLst/>
              <a:gdLst/>
              <a:ahLst/>
              <a:cxnLst/>
              <a:rect l="l" t="t" r="r" b="b"/>
              <a:pathLst>
                <a:path w="106679" h="1905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  <a:path w="106679" h="1905">
                  <a:moveTo>
                    <a:pt x="106108" y="939"/>
                  </a:moveTo>
                  <a:lnTo>
                    <a:pt x="105841" y="279"/>
                  </a:lnTo>
                  <a:lnTo>
                    <a:pt x="105181" y="0"/>
                  </a:lnTo>
                  <a:lnTo>
                    <a:pt x="104521" y="279"/>
                  </a:lnTo>
                  <a:lnTo>
                    <a:pt x="104254" y="939"/>
                  </a:lnTo>
                  <a:lnTo>
                    <a:pt x="104521" y="1587"/>
                  </a:lnTo>
                  <a:lnTo>
                    <a:pt x="105181" y="1866"/>
                  </a:lnTo>
                  <a:lnTo>
                    <a:pt x="105841" y="1587"/>
                  </a:lnTo>
                  <a:lnTo>
                    <a:pt x="106108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85" name="object 26885"/>
            <p:cNvSpPr/>
            <p:nvPr/>
          </p:nvSpPr>
          <p:spPr>
            <a:xfrm>
              <a:off x="6794441" y="317942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86" name="object 26886"/>
            <p:cNvSpPr/>
            <p:nvPr/>
          </p:nvSpPr>
          <p:spPr>
            <a:xfrm>
              <a:off x="6794437" y="31784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87" name="object 26887"/>
            <p:cNvSpPr/>
            <p:nvPr/>
          </p:nvSpPr>
          <p:spPr>
            <a:xfrm>
              <a:off x="6795372" y="3179425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h="8889">
                  <a:moveTo>
                    <a:pt x="0" y="0"/>
                  </a:moveTo>
                  <a:lnTo>
                    <a:pt x="0" y="3722"/>
                  </a:lnTo>
                </a:path>
                <a:path h="8889">
                  <a:moveTo>
                    <a:pt x="0" y="3722"/>
                  </a:moveTo>
                  <a:lnTo>
                    <a:pt x="0" y="7445"/>
                  </a:lnTo>
                </a:path>
                <a:path h="8889">
                  <a:moveTo>
                    <a:pt x="0" y="7445"/>
                  </a:moveTo>
                  <a:lnTo>
                    <a:pt x="0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88" name="object 26888"/>
            <p:cNvSpPr/>
            <p:nvPr/>
          </p:nvSpPr>
          <p:spPr>
            <a:xfrm>
              <a:off x="6794441" y="318687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89" name="object 26889"/>
            <p:cNvSpPr/>
            <p:nvPr/>
          </p:nvSpPr>
          <p:spPr>
            <a:xfrm>
              <a:off x="6794441" y="3187802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90" name="object 26890"/>
            <p:cNvSpPr/>
            <p:nvPr/>
          </p:nvSpPr>
          <p:spPr>
            <a:xfrm>
              <a:off x="6793509" y="31868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91" name="object 26891"/>
            <p:cNvSpPr/>
            <p:nvPr/>
          </p:nvSpPr>
          <p:spPr>
            <a:xfrm>
              <a:off x="6689267" y="3185940"/>
              <a:ext cx="108585" cy="123189"/>
            </a:xfrm>
            <a:custGeom>
              <a:avLst/>
              <a:gdLst/>
              <a:ahLst/>
              <a:cxnLst/>
              <a:rect l="l" t="t" r="r" b="b"/>
              <a:pathLst>
                <a:path w="108584" h="123189">
                  <a:moveTo>
                    <a:pt x="107966" y="122858"/>
                  </a:moveTo>
                  <a:lnTo>
                    <a:pt x="107966" y="0"/>
                  </a:lnTo>
                </a:path>
                <a:path w="108584" h="123189">
                  <a:moveTo>
                    <a:pt x="0" y="930"/>
                  </a:moveTo>
                  <a:lnTo>
                    <a:pt x="0" y="120996"/>
                  </a:lnTo>
                </a:path>
                <a:path w="108584" h="123189">
                  <a:moveTo>
                    <a:pt x="106104" y="0"/>
                  </a:moveTo>
                  <a:lnTo>
                    <a:pt x="10703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92" name="object 26892"/>
            <p:cNvSpPr/>
            <p:nvPr/>
          </p:nvSpPr>
          <p:spPr>
            <a:xfrm>
              <a:off x="6795372" y="3185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93" name="object 26893"/>
            <p:cNvSpPr/>
            <p:nvPr/>
          </p:nvSpPr>
          <p:spPr>
            <a:xfrm>
              <a:off x="6796303" y="3185940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94" name="object 26894"/>
            <p:cNvSpPr/>
            <p:nvPr/>
          </p:nvSpPr>
          <p:spPr>
            <a:xfrm>
              <a:off x="6796291" y="3185011"/>
              <a:ext cx="1905" cy="125095"/>
            </a:xfrm>
            <a:custGeom>
              <a:avLst/>
              <a:gdLst/>
              <a:ahLst/>
              <a:cxnLst/>
              <a:rect l="l" t="t" r="r" b="b"/>
              <a:pathLst>
                <a:path w="1904" h="125095">
                  <a:moveTo>
                    <a:pt x="1866" y="123799"/>
                  </a:moveTo>
                  <a:lnTo>
                    <a:pt x="1600" y="123139"/>
                  </a:lnTo>
                  <a:lnTo>
                    <a:pt x="939" y="122859"/>
                  </a:lnTo>
                  <a:lnTo>
                    <a:pt x="279" y="123139"/>
                  </a:lnTo>
                  <a:lnTo>
                    <a:pt x="0" y="123799"/>
                  </a:lnTo>
                  <a:lnTo>
                    <a:pt x="279" y="124447"/>
                  </a:lnTo>
                  <a:lnTo>
                    <a:pt x="939" y="124726"/>
                  </a:lnTo>
                  <a:lnTo>
                    <a:pt x="1600" y="124447"/>
                  </a:lnTo>
                  <a:lnTo>
                    <a:pt x="1866" y="123799"/>
                  </a:lnTo>
                  <a:close/>
                </a:path>
                <a:path w="1904" h="125095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95" name="object 26895"/>
            <p:cNvSpPr/>
            <p:nvPr/>
          </p:nvSpPr>
          <p:spPr>
            <a:xfrm>
              <a:off x="6796303" y="330879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96" name="object 26896"/>
            <p:cNvSpPr/>
            <p:nvPr/>
          </p:nvSpPr>
          <p:spPr>
            <a:xfrm>
              <a:off x="6795372" y="330786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97" name="object 26897"/>
            <p:cNvSpPr/>
            <p:nvPr/>
          </p:nvSpPr>
          <p:spPr>
            <a:xfrm>
              <a:off x="6654829" y="3181287"/>
              <a:ext cx="141605" cy="127635"/>
            </a:xfrm>
            <a:custGeom>
              <a:avLst/>
              <a:gdLst/>
              <a:ahLst/>
              <a:cxnLst/>
              <a:rect l="l" t="t" r="r" b="b"/>
              <a:pathLst>
                <a:path w="141604" h="127635">
                  <a:moveTo>
                    <a:pt x="141473" y="127512"/>
                  </a:moveTo>
                  <a:lnTo>
                    <a:pt x="140542" y="127512"/>
                  </a:lnTo>
                </a:path>
                <a:path w="141604" h="127635">
                  <a:moveTo>
                    <a:pt x="0" y="3722"/>
                  </a:moveTo>
                  <a:lnTo>
                    <a:pt x="34437" y="3722"/>
                  </a:lnTo>
                </a:path>
                <a:path w="141604" h="127635">
                  <a:moveTo>
                    <a:pt x="35368" y="3722"/>
                  </a:moveTo>
                  <a:lnTo>
                    <a:pt x="37229" y="3722"/>
                  </a:lnTo>
                </a:path>
                <a:path w="141604" h="127635">
                  <a:moveTo>
                    <a:pt x="37229" y="0"/>
                  </a:moveTo>
                  <a:lnTo>
                    <a:pt x="35368" y="0"/>
                  </a:lnTo>
                </a:path>
                <a:path w="141604" h="127635">
                  <a:moveTo>
                    <a:pt x="34437" y="0"/>
                  </a:moveTo>
                  <a:lnTo>
                    <a:pt x="0" y="0"/>
                  </a:lnTo>
                </a:path>
                <a:path w="141604" h="127635">
                  <a:moveTo>
                    <a:pt x="37229" y="3722"/>
                  </a:moveTo>
                  <a:lnTo>
                    <a:pt x="38160" y="3722"/>
                  </a:lnTo>
                </a:path>
                <a:path w="141604" h="127635">
                  <a:moveTo>
                    <a:pt x="38160" y="0"/>
                  </a:moveTo>
                  <a:lnTo>
                    <a:pt x="372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98" name="object 26898"/>
            <p:cNvSpPr/>
            <p:nvPr/>
          </p:nvSpPr>
          <p:spPr>
            <a:xfrm>
              <a:off x="6652037" y="31822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99" name="object 26899"/>
            <p:cNvSpPr/>
            <p:nvPr/>
          </p:nvSpPr>
          <p:spPr>
            <a:xfrm>
              <a:off x="6652968" y="3182217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00" name="object 26900"/>
            <p:cNvSpPr/>
            <p:nvPr/>
          </p:nvSpPr>
          <p:spPr>
            <a:xfrm>
              <a:off x="6652037" y="31812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01" name="object 26901"/>
            <p:cNvSpPr/>
            <p:nvPr/>
          </p:nvSpPr>
          <p:spPr>
            <a:xfrm>
              <a:off x="6652968" y="318128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02" name="object 26902"/>
            <p:cNvSpPr/>
            <p:nvPr/>
          </p:nvSpPr>
          <p:spPr>
            <a:xfrm>
              <a:off x="6652968" y="31803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03" name="object 26903"/>
            <p:cNvSpPr/>
            <p:nvPr/>
          </p:nvSpPr>
          <p:spPr>
            <a:xfrm>
              <a:off x="6653899" y="3181287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0" y="0"/>
                  </a:moveTo>
                  <a:lnTo>
                    <a:pt x="930" y="0"/>
                  </a:lnTo>
                </a:path>
                <a:path w="1270" h="3810">
                  <a:moveTo>
                    <a:pt x="930" y="3722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04" name="object 26904"/>
            <p:cNvSpPr/>
            <p:nvPr/>
          </p:nvSpPr>
          <p:spPr>
            <a:xfrm>
              <a:off x="6652968" y="31840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05" name="object 26905"/>
            <p:cNvSpPr/>
            <p:nvPr/>
          </p:nvSpPr>
          <p:spPr>
            <a:xfrm>
              <a:off x="6652968" y="318407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930" y="930"/>
                  </a:moveTo>
                  <a:lnTo>
                    <a:pt x="0" y="930"/>
                  </a:lnTo>
                </a:path>
                <a:path w="1270"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06" name="object 26906"/>
            <p:cNvSpPr/>
            <p:nvPr/>
          </p:nvSpPr>
          <p:spPr>
            <a:xfrm>
              <a:off x="6652037" y="31831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07" name="object 26907"/>
            <p:cNvSpPr/>
            <p:nvPr/>
          </p:nvSpPr>
          <p:spPr>
            <a:xfrm>
              <a:off x="6652968" y="318314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69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908" name="object 26908"/>
          <p:cNvGrpSpPr/>
          <p:nvPr/>
        </p:nvGrpSpPr>
        <p:grpSpPr>
          <a:xfrm>
            <a:off x="9511752" y="8090968"/>
            <a:ext cx="33655" cy="690245"/>
            <a:chOff x="9511752" y="8090968"/>
            <a:chExt cx="33655" cy="690245"/>
          </a:xfrm>
        </p:grpSpPr>
        <p:sp>
          <p:nvSpPr>
            <p:cNvPr id="26909" name="object 26909"/>
            <p:cNvSpPr/>
            <p:nvPr/>
          </p:nvSpPr>
          <p:spPr>
            <a:xfrm>
              <a:off x="9514079" y="8094691"/>
              <a:ext cx="29209" cy="685165"/>
            </a:xfrm>
            <a:custGeom>
              <a:avLst/>
              <a:gdLst/>
              <a:ahLst/>
              <a:cxnLst/>
              <a:rect l="l" t="t" r="r" b="b"/>
              <a:pathLst>
                <a:path w="29209" h="685165">
                  <a:moveTo>
                    <a:pt x="0" y="0"/>
                  </a:moveTo>
                  <a:lnTo>
                    <a:pt x="0" y="685028"/>
                  </a:lnTo>
                </a:path>
                <a:path w="29209" h="685165">
                  <a:moveTo>
                    <a:pt x="28853" y="685028"/>
                  </a:moveTo>
                  <a:lnTo>
                    <a:pt x="28853" y="0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10" name="object 26910"/>
            <p:cNvSpPr/>
            <p:nvPr/>
          </p:nvSpPr>
          <p:spPr>
            <a:xfrm>
              <a:off x="9514079" y="8090968"/>
              <a:ext cx="29209" cy="688975"/>
            </a:xfrm>
            <a:custGeom>
              <a:avLst/>
              <a:gdLst/>
              <a:ahLst/>
              <a:cxnLst/>
              <a:rect l="l" t="t" r="r" b="b"/>
              <a:pathLst>
                <a:path w="29209" h="688975">
                  <a:moveTo>
                    <a:pt x="0" y="688751"/>
                  </a:moveTo>
                  <a:lnTo>
                    <a:pt x="3722" y="688751"/>
                  </a:lnTo>
                </a:path>
                <a:path w="29209" h="688975">
                  <a:moveTo>
                    <a:pt x="3722" y="688751"/>
                  </a:moveTo>
                  <a:lnTo>
                    <a:pt x="3722" y="3722"/>
                  </a:lnTo>
                </a:path>
                <a:path w="29209" h="688975">
                  <a:moveTo>
                    <a:pt x="25130" y="688751"/>
                  </a:moveTo>
                  <a:lnTo>
                    <a:pt x="28853" y="688751"/>
                  </a:lnTo>
                </a:path>
                <a:path w="29209" h="688975">
                  <a:moveTo>
                    <a:pt x="3722" y="688751"/>
                  </a:moveTo>
                  <a:lnTo>
                    <a:pt x="25130" y="688751"/>
                  </a:lnTo>
                </a:path>
                <a:path w="29209" h="688975">
                  <a:moveTo>
                    <a:pt x="25130" y="688751"/>
                  </a:moveTo>
                  <a:lnTo>
                    <a:pt x="25130" y="3722"/>
                  </a:lnTo>
                </a:path>
                <a:path w="29209" h="688975">
                  <a:moveTo>
                    <a:pt x="25130" y="0"/>
                  </a:moveTo>
                  <a:lnTo>
                    <a:pt x="25130" y="3722"/>
                  </a:lnTo>
                </a:path>
                <a:path w="29209" h="688975">
                  <a:moveTo>
                    <a:pt x="3722" y="0"/>
                  </a:moveTo>
                  <a:lnTo>
                    <a:pt x="3722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911" name="object 26911"/>
          <p:cNvSpPr/>
          <p:nvPr/>
        </p:nvSpPr>
        <p:spPr>
          <a:xfrm>
            <a:off x="6621322" y="4635111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12" name="object 26912"/>
          <p:cNvSpPr/>
          <p:nvPr/>
        </p:nvSpPr>
        <p:spPr>
          <a:xfrm>
            <a:off x="6621322" y="4582990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13" name="object 26913"/>
          <p:cNvSpPr/>
          <p:nvPr/>
        </p:nvSpPr>
        <p:spPr>
          <a:xfrm>
            <a:off x="6621322" y="4530868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14" name="object 26914"/>
          <p:cNvSpPr/>
          <p:nvPr/>
        </p:nvSpPr>
        <p:spPr>
          <a:xfrm>
            <a:off x="6621322" y="4443378"/>
            <a:ext cx="78740" cy="69850"/>
          </a:xfrm>
          <a:custGeom>
            <a:avLst/>
            <a:gdLst/>
            <a:ahLst/>
            <a:cxnLst/>
            <a:rect l="l" t="t" r="r" b="b"/>
            <a:pathLst>
              <a:path w="78740" h="69850">
                <a:moveTo>
                  <a:pt x="0" y="69805"/>
                </a:moveTo>
                <a:lnTo>
                  <a:pt x="0" y="35368"/>
                </a:lnTo>
              </a:path>
              <a:path w="78740" h="69850">
                <a:moveTo>
                  <a:pt x="0" y="17684"/>
                </a:moveTo>
                <a:lnTo>
                  <a:pt x="0" y="0"/>
                </a:lnTo>
              </a:path>
              <a:path w="78740" h="69850">
                <a:moveTo>
                  <a:pt x="0" y="0"/>
                </a:moveTo>
                <a:lnTo>
                  <a:pt x="30714" y="0"/>
                </a:lnTo>
              </a:path>
              <a:path w="78740" h="69850">
                <a:moveTo>
                  <a:pt x="48398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15" name="object 26915"/>
          <p:cNvSpPr/>
          <p:nvPr/>
        </p:nvSpPr>
        <p:spPr>
          <a:xfrm>
            <a:off x="6621322" y="4635111"/>
            <a:ext cx="78740" cy="17780"/>
          </a:xfrm>
          <a:custGeom>
            <a:avLst/>
            <a:gdLst/>
            <a:ahLst/>
            <a:cxnLst/>
            <a:rect l="l" t="t" r="r" b="b"/>
            <a:pathLst>
              <a:path w="78740" h="17779">
                <a:moveTo>
                  <a:pt x="78182" y="17684"/>
                </a:moveTo>
                <a:lnTo>
                  <a:pt x="48398" y="17684"/>
                </a:lnTo>
              </a:path>
              <a:path w="78740" h="17779">
                <a:moveTo>
                  <a:pt x="30714" y="17684"/>
                </a:moveTo>
                <a:lnTo>
                  <a:pt x="0" y="17684"/>
                </a:lnTo>
              </a:path>
              <a:path w="78740" h="17779">
                <a:moveTo>
                  <a:pt x="78182" y="17684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16" name="object 26916"/>
          <p:cNvSpPr/>
          <p:nvPr/>
        </p:nvSpPr>
        <p:spPr>
          <a:xfrm>
            <a:off x="6699505" y="4582990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17" name="object 26917"/>
          <p:cNvSpPr/>
          <p:nvPr/>
        </p:nvSpPr>
        <p:spPr>
          <a:xfrm>
            <a:off x="6699505" y="4530868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18" name="object 26918"/>
          <p:cNvSpPr/>
          <p:nvPr/>
        </p:nvSpPr>
        <p:spPr>
          <a:xfrm>
            <a:off x="6699505" y="4443378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69805"/>
                </a:moveTo>
                <a:lnTo>
                  <a:pt x="0" y="35368"/>
                </a:lnTo>
              </a:path>
              <a:path h="6985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19" name="object 26919"/>
          <p:cNvSpPr/>
          <p:nvPr/>
        </p:nvSpPr>
        <p:spPr>
          <a:xfrm>
            <a:off x="6554309" y="4450824"/>
            <a:ext cx="67310" cy="289560"/>
          </a:xfrm>
          <a:custGeom>
            <a:avLst/>
            <a:gdLst/>
            <a:ahLst/>
            <a:cxnLst/>
            <a:rect l="l" t="t" r="r" b="b"/>
            <a:pathLst>
              <a:path w="67309" h="289560">
                <a:moveTo>
                  <a:pt x="67013" y="0"/>
                </a:moveTo>
                <a:lnTo>
                  <a:pt x="0" y="0"/>
                </a:lnTo>
              </a:path>
              <a:path w="67309" h="289560">
                <a:moveTo>
                  <a:pt x="0" y="0"/>
                </a:moveTo>
                <a:lnTo>
                  <a:pt x="0" y="289461"/>
                </a:lnTo>
              </a:path>
              <a:path w="67309" h="289560">
                <a:moveTo>
                  <a:pt x="0" y="289461"/>
                </a:moveTo>
                <a:lnTo>
                  <a:pt x="67013" y="2894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20" name="object 26920"/>
          <p:cNvSpPr/>
          <p:nvPr/>
        </p:nvSpPr>
        <p:spPr>
          <a:xfrm>
            <a:off x="6571993" y="4593228"/>
            <a:ext cx="49530" cy="111125"/>
          </a:xfrm>
          <a:custGeom>
            <a:avLst/>
            <a:gdLst/>
            <a:ahLst/>
            <a:cxnLst/>
            <a:rect l="l" t="t" r="r" b="b"/>
            <a:pathLst>
              <a:path w="49529" h="111125">
                <a:moveTo>
                  <a:pt x="49329" y="0"/>
                </a:moveTo>
                <a:lnTo>
                  <a:pt x="11168" y="0"/>
                </a:lnTo>
              </a:path>
              <a:path w="49529" h="111125">
                <a:moveTo>
                  <a:pt x="11168" y="0"/>
                </a:moveTo>
                <a:lnTo>
                  <a:pt x="7445" y="930"/>
                </a:lnTo>
              </a:path>
              <a:path w="49529" h="111125">
                <a:moveTo>
                  <a:pt x="7445" y="930"/>
                </a:moveTo>
                <a:lnTo>
                  <a:pt x="3722" y="3722"/>
                </a:lnTo>
              </a:path>
              <a:path w="49529" h="111125">
                <a:moveTo>
                  <a:pt x="3722" y="3722"/>
                </a:moveTo>
                <a:lnTo>
                  <a:pt x="930" y="7445"/>
                </a:lnTo>
              </a:path>
              <a:path w="49529" h="111125">
                <a:moveTo>
                  <a:pt x="930" y="7445"/>
                </a:moveTo>
                <a:lnTo>
                  <a:pt x="0" y="12099"/>
                </a:lnTo>
              </a:path>
              <a:path w="49529" h="111125">
                <a:moveTo>
                  <a:pt x="0" y="12099"/>
                </a:moveTo>
                <a:lnTo>
                  <a:pt x="0" y="98659"/>
                </a:lnTo>
              </a:path>
              <a:path w="49529" h="111125">
                <a:moveTo>
                  <a:pt x="0" y="98659"/>
                </a:moveTo>
                <a:lnTo>
                  <a:pt x="930" y="103312"/>
                </a:lnTo>
              </a:path>
              <a:path w="49529" h="111125">
                <a:moveTo>
                  <a:pt x="930" y="103312"/>
                </a:moveTo>
                <a:lnTo>
                  <a:pt x="3722" y="107035"/>
                </a:lnTo>
              </a:path>
              <a:path w="49529" h="111125">
                <a:moveTo>
                  <a:pt x="3722" y="107035"/>
                </a:moveTo>
                <a:lnTo>
                  <a:pt x="7445" y="109827"/>
                </a:lnTo>
              </a:path>
              <a:path w="49529" h="111125">
                <a:moveTo>
                  <a:pt x="7445" y="109827"/>
                </a:moveTo>
                <a:lnTo>
                  <a:pt x="11168" y="110758"/>
                </a:lnTo>
              </a:path>
              <a:path w="49529" h="111125">
                <a:moveTo>
                  <a:pt x="11168" y="110758"/>
                </a:moveTo>
                <a:lnTo>
                  <a:pt x="49329" y="110758"/>
                </a:lnTo>
              </a:path>
              <a:path w="49529" h="111125">
                <a:moveTo>
                  <a:pt x="8376" y="90282"/>
                </a:moveTo>
                <a:lnTo>
                  <a:pt x="8376" y="20476"/>
                </a:lnTo>
              </a:path>
              <a:path w="49529" h="111125">
                <a:moveTo>
                  <a:pt x="8376" y="20476"/>
                </a:moveTo>
                <a:lnTo>
                  <a:pt x="9307" y="15822"/>
                </a:lnTo>
              </a:path>
              <a:path w="49529" h="111125">
                <a:moveTo>
                  <a:pt x="9307" y="15822"/>
                </a:moveTo>
                <a:lnTo>
                  <a:pt x="12099" y="12099"/>
                </a:lnTo>
              </a:path>
              <a:path w="49529" h="111125">
                <a:moveTo>
                  <a:pt x="12099" y="12099"/>
                </a:moveTo>
                <a:lnTo>
                  <a:pt x="15822" y="10238"/>
                </a:lnTo>
              </a:path>
              <a:path w="49529" h="111125">
                <a:moveTo>
                  <a:pt x="15822" y="10238"/>
                </a:moveTo>
                <a:lnTo>
                  <a:pt x="20476" y="9307"/>
                </a:lnTo>
              </a:path>
              <a:path w="49529" h="111125">
                <a:moveTo>
                  <a:pt x="20476" y="9307"/>
                </a:moveTo>
                <a:lnTo>
                  <a:pt x="49329" y="93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21" name="object 26921"/>
          <p:cNvSpPr/>
          <p:nvPr/>
        </p:nvSpPr>
        <p:spPr>
          <a:xfrm>
            <a:off x="6592469" y="4695609"/>
            <a:ext cx="29209" cy="0"/>
          </a:xfrm>
          <a:custGeom>
            <a:avLst/>
            <a:gdLst/>
            <a:ahLst/>
            <a:cxnLst/>
            <a:rect l="l" t="t" r="r" b="b"/>
            <a:pathLst>
              <a:path w="29209">
                <a:moveTo>
                  <a:pt x="288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22" name="object 26922"/>
          <p:cNvSpPr/>
          <p:nvPr/>
        </p:nvSpPr>
        <p:spPr>
          <a:xfrm>
            <a:off x="6580369" y="468351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12099" y="12099"/>
                </a:moveTo>
                <a:lnTo>
                  <a:pt x="7445" y="11168"/>
                </a:lnTo>
              </a:path>
              <a:path w="12700" h="12700">
                <a:moveTo>
                  <a:pt x="7445" y="11168"/>
                </a:moveTo>
                <a:lnTo>
                  <a:pt x="3722" y="8376"/>
                </a:lnTo>
              </a:path>
              <a:path w="12700" h="12700">
                <a:moveTo>
                  <a:pt x="3722" y="8376"/>
                </a:moveTo>
                <a:lnTo>
                  <a:pt x="930" y="4653"/>
                </a:lnTo>
              </a:path>
              <a:path w="12700" h="12700">
                <a:moveTo>
                  <a:pt x="930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23" name="object 26923"/>
          <p:cNvSpPr/>
          <p:nvPr/>
        </p:nvSpPr>
        <p:spPr>
          <a:xfrm>
            <a:off x="6621322" y="4652795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87490"/>
                </a:moveTo>
                <a:lnTo>
                  <a:pt x="0" y="52121"/>
                </a:lnTo>
              </a:path>
              <a:path h="87629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24" name="object 26924"/>
          <p:cNvSpPr/>
          <p:nvPr/>
        </p:nvSpPr>
        <p:spPr>
          <a:xfrm>
            <a:off x="6621322" y="4652795"/>
            <a:ext cx="78740" cy="87630"/>
          </a:xfrm>
          <a:custGeom>
            <a:avLst/>
            <a:gdLst/>
            <a:ahLst/>
            <a:cxnLst/>
            <a:rect l="l" t="t" r="r" b="b"/>
            <a:pathLst>
              <a:path w="78740" h="87629">
                <a:moveTo>
                  <a:pt x="78182" y="87490"/>
                </a:moveTo>
                <a:lnTo>
                  <a:pt x="48398" y="87490"/>
                </a:lnTo>
              </a:path>
              <a:path w="78740" h="87629">
                <a:moveTo>
                  <a:pt x="30714" y="87490"/>
                </a:moveTo>
                <a:lnTo>
                  <a:pt x="0" y="87490"/>
                </a:lnTo>
              </a:path>
              <a:path w="78740" h="87629">
                <a:moveTo>
                  <a:pt x="78182" y="87490"/>
                </a:moveTo>
                <a:lnTo>
                  <a:pt x="78182" y="52121"/>
                </a:lnTo>
              </a:path>
              <a:path w="78740" h="87629">
                <a:moveTo>
                  <a:pt x="78182" y="35368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6925" name="object 26925"/>
          <p:cNvPicPr/>
          <p:nvPr/>
        </p:nvPicPr>
        <p:blipFill>
          <a:blip r:embed="rId145" cstate="print"/>
          <a:stretch>
            <a:fillRect/>
          </a:stretch>
        </p:blipFill>
        <p:spPr>
          <a:xfrm>
            <a:off x="6118720" y="4449893"/>
            <a:ext cx="270846" cy="470026"/>
          </a:xfrm>
          <a:prstGeom prst="rect">
            <a:avLst/>
          </a:prstGeom>
        </p:spPr>
      </p:pic>
      <p:grpSp>
        <p:nvGrpSpPr>
          <p:cNvPr id="26926" name="object 26926"/>
          <p:cNvGrpSpPr/>
          <p:nvPr/>
        </p:nvGrpSpPr>
        <p:grpSpPr>
          <a:xfrm>
            <a:off x="6445411" y="4593228"/>
            <a:ext cx="109220" cy="119380"/>
            <a:chOff x="6445411" y="4593228"/>
            <a:chExt cx="109220" cy="119380"/>
          </a:xfrm>
        </p:grpSpPr>
        <p:sp>
          <p:nvSpPr>
            <p:cNvPr id="26927" name="object 26927"/>
            <p:cNvSpPr/>
            <p:nvPr/>
          </p:nvSpPr>
          <p:spPr>
            <a:xfrm>
              <a:off x="6451927" y="4600674"/>
              <a:ext cx="102870" cy="105410"/>
            </a:xfrm>
            <a:custGeom>
              <a:avLst/>
              <a:gdLst/>
              <a:ahLst/>
              <a:cxnLst/>
              <a:rect l="l" t="t" r="r" b="b"/>
              <a:pathLst>
                <a:path w="102870" h="105410">
                  <a:moveTo>
                    <a:pt x="5584" y="39091"/>
                  </a:moveTo>
                  <a:lnTo>
                    <a:pt x="3722" y="50260"/>
                  </a:lnTo>
                </a:path>
                <a:path w="102870" h="105410">
                  <a:moveTo>
                    <a:pt x="3722" y="50260"/>
                  </a:moveTo>
                  <a:lnTo>
                    <a:pt x="4653" y="61429"/>
                  </a:lnTo>
                </a:path>
                <a:path w="102870" h="105410">
                  <a:moveTo>
                    <a:pt x="4653" y="61429"/>
                  </a:moveTo>
                  <a:lnTo>
                    <a:pt x="8376" y="71667"/>
                  </a:lnTo>
                </a:path>
                <a:path w="102870" h="105410">
                  <a:moveTo>
                    <a:pt x="8376" y="71667"/>
                  </a:moveTo>
                  <a:lnTo>
                    <a:pt x="13961" y="80044"/>
                  </a:lnTo>
                </a:path>
                <a:path w="102870" h="105410">
                  <a:moveTo>
                    <a:pt x="13961" y="80044"/>
                  </a:moveTo>
                  <a:lnTo>
                    <a:pt x="22337" y="87490"/>
                  </a:lnTo>
                </a:path>
                <a:path w="102870" h="105410">
                  <a:moveTo>
                    <a:pt x="22337" y="87490"/>
                  </a:moveTo>
                  <a:lnTo>
                    <a:pt x="32576" y="92143"/>
                  </a:lnTo>
                </a:path>
                <a:path w="102870" h="105410">
                  <a:moveTo>
                    <a:pt x="32576" y="92143"/>
                  </a:moveTo>
                  <a:lnTo>
                    <a:pt x="42814" y="94005"/>
                  </a:lnTo>
                </a:path>
                <a:path w="102870" h="105410">
                  <a:moveTo>
                    <a:pt x="42814" y="94005"/>
                  </a:moveTo>
                  <a:lnTo>
                    <a:pt x="53983" y="93074"/>
                  </a:lnTo>
                </a:path>
                <a:path w="102870" h="105410">
                  <a:moveTo>
                    <a:pt x="53983" y="93074"/>
                  </a:moveTo>
                  <a:lnTo>
                    <a:pt x="64221" y="89351"/>
                  </a:lnTo>
                </a:path>
                <a:path w="102870" h="105410">
                  <a:moveTo>
                    <a:pt x="64221" y="89351"/>
                  </a:moveTo>
                  <a:lnTo>
                    <a:pt x="73528" y="82836"/>
                  </a:lnTo>
                </a:path>
                <a:path w="102870" h="105410">
                  <a:moveTo>
                    <a:pt x="73528" y="82836"/>
                  </a:moveTo>
                  <a:lnTo>
                    <a:pt x="80044" y="75390"/>
                  </a:lnTo>
                </a:path>
                <a:path w="102870" h="105410">
                  <a:moveTo>
                    <a:pt x="80044" y="75390"/>
                  </a:moveTo>
                  <a:lnTo>
                    <a:pt x="84697" y="65152"/>
                  </a:lnTo>
                </a:path>
                <a:path w="102870" h="105410">
                  <a:moveTo>
                    <a:pt x="84697" y="65152"/>
                  </a:moveTo>
                  <a:lnTo>
                    <a:pt x="86559" y="54913"/>
                  </a:lnTo>
                </a:path>
                <a:path w="102870" h="105410">
                  <a:moveTo>
                    <a:pt x="86559" y="54913"/>
                  </a:moveTo>
                  <a:lnTo>
                    <a:pt x="86559" y="43745"/>
                  </a:lnTo>
                </a:path>
                <a:path w="102870" h="105410">
                  <a:moveTo>
                    <a:pt x="86559" y="43745"/>
                  </a:moveTo>
                  <a:lnTo>
                    <a:pt x="82836" y="33506"/>
                  </a:lnTo>
                </a:path>
                <a:path w="102870" h="105410">
                  <a:moveTo>
                    <a:pt x="82836" y="33506"/>
                  </a:moveTo>
                  <a:lnTo>
                    <a:pt x="76321" y="24199"/>
                  </a:lnTo>
                </a:path>
                <a:path w="102870" h="105410">
                  <a:moveTo>
                    <a:pt x="76321" y="24199"/>
                  </a:moveTo>
                  <a:lnTo>
                    <a:pt x="67944" y="17684"/>
                  </a:lnTo>
                </a:path>
                <a:path w="102870" h="105410">
                  <a:moveTo>
                    <a:pt x="67944" y="17684"/>
                  </a:moveTo>
                  <a:lnTo>
                    <a:pt x="58636" y="13030"/>
                  </a:lnTo>
                </a:path>
                <a:path w="102870" h="105410">
                  <a:moveTo>
                    <a:pt x="58636" y="13030"/>
                  </a:moveTo>
                  <a:lnTo>
                    <a:pt x="47468" y="11168"/>
                  </a:lnTo>
                </a:path>
                <a:path w="102870" h="105410">
                  <a:moveTo>
                    <a:pt x="47468" y="11168"/>
                  </a:moveTo>
                  <a:lnTo>
                    <a:pt x="36299" y="11168"/>
                  </a:lnTo>
                </a:path>
                <a:path w="102870" h="105410">
                  <a:moveTo>
                    <a:pt x="36299" y="11168"/>
                  </a:moveTo>
                  <a:lnTo>
                    <a:pt x="26060" y="14891"/>
                  </a:lnTo>
                </a:path>
                <a:path w="102870" h="105410">
                  <a:moveTo>
                    <a:pt x="26060" y="14891"/>
                  </a:moveTo>
                  <a:lnTo>
                    <a:pt x="17684" y="21407"/>
                  </a:lnTo>
                </a:path>
                <a:path w="102870" h="105410">
                  <a:moveTo>
                    <a:pt x="17684" y="21407"/>
                  </a:moveTo>
                  <a:lnTo>
                    <a:pt x="10238" y="29783"/>
                  </a:lnTo>
                </a:path>
                <a:path w="102870" h="105410">
                  <a:moveTo>
                    <a:pt x="10238" y="29783"/>
                  </a:moveTo>
                  <a:lnTo>
                    <a:pt x="5584" y="39091"/>
                  </a:lnTo>
                </a:path>
                <a:path w="102870" h="105410">
                  <a:moveTo>
                    <a:pt x="1861" y="18614"/>
                  </a:moveTo>
                  <a:lnTo>
                    <a:pt x="0" y="21407"/>
                  </a:lnTo>
                </a:path>
                <a:path w="102870" h="105410">
                  <a:moveTo>
                    <a:pt x="0" y="21407"/>
                  </a:moveTo>
                  <a:lnTo>
                    <a:pt x="11168" y="28853"/>
                  </a:lnTo>
                </a:path>
                <a:path w="102870" h="105410">
                  <a:moveTo>
                    <a:pt x="13030" y="26991"/>
                  </a:moveTo>
                  <a:lnTo>
                    <a:pt x="1861" y="18614"/>
                  </a:lnTo>
                </a:path>
                <a:path w="102870" h="105410">
                  <a:moveTo>
                    <a:pt x="0" y="83767"/>
                  </a:moveTo>
                  <a:lnTo>
                    <a:pt x="1861" y="85628"/>
                  </a:lnTo>
                </a:path>
                <a:path w="102870" h="105410">
                  <a:moveTo>
                    <a:pt x="1861" y="85628"/>
                  </a:moveTo>
                  <a:lnTo>
                    <a:pt x="13030" y="78182"/>
                  </a:lnTo>
                </a:path>
                <a:path w="102870" h="105410">
                  <a:moveTo>
                    <a:pt x="11168" y="75390"/>
                  </a:moveTo>
                  <a:lnTo>
                    <a:pt x="0" y="83767"/>
                  </a:lnTo>
                </a:path>
                <a:path w="102870" h="105410">
                  <a:moveTo>
                    <a:pt x="60498" y="105174"/>
                  </a:moveTo>
                  <a:lnTo>
                    <a:pt x="63290" y="104243"/>
                  </a:lnTo>
                </a:path>
                <a:path w="102870" h="105410">
                  <a:moveTo>
                    <a:pt x="63290" y="104243"/>
                  </a:moveTo>
                  <a:lnTo>
                    <a:pt x="59567" y="91213"/>
                  </a:lnTo>
                </a:path>
                <a:path w="102870" h="105410">
                  <a:moveTo>
                    <a:pt x="56775" y="92143"/>
                  </a:moveTo>
                  <a:lnTo>
                    <a:pt x="60498" y="105174"/>
                  </a:lnTo>
                </a:path>
                <a:path w="102870" h="105410">
                  <a:moveTo>
                    <a:pt x="63290" y="930"/>
                  </a:moveTo>
                  <a:lnTo>
                    <a:pt x="60498" y="0"/>
                  </a:lnTo>
                </a:path>
                <a:path w="102870" h="105410">
                  <a:moveTo>
                    <a:pt x="60498" y="0"/>
                  </a:moveTo>
                  <a:lnTo>
                    <a:pt x="56775" y="12099"/>
                  </a:lnTo>
                </a:path>
                <a:path w="102870" h="105410">
                  <a:moveTo>
                    <a:pt x="59567" y="13030"/>
                  </a:moveTo>
                  <a:lnTo>
                    <a:pt x="63290" y="930"/>
                  </a:lnTo>
                </a:path>
                <a:path w="102870" h="105410">
                  <a:moveTo>
                    <a:pt x="100520" y="53983"/>
                  </a:moveTo>
                  <a:lnTo>
                    <a:pt x="100520" y="51190"/>
                  </a:lnTo>
                </a:path>
                <a:path w="102870" h="105410">
                  <a:moveTo>
                    <a:pt x="100520" y="51190"/>
                  </a:moveTo>
                  <a:lnTo>
                    <a:pt x="86559" y="51190"/>
                  </a:lnTo>
                </a:path>
                <a:path w="102870" h="105410">
                  <a:moveTo>
                    <a:pt x="86559" y="53983"/>
                  </a:moveTo>
                  <a:lnTo>
                    <a:pt x="100520" y="53983"/>
                  </a:lnTo>
                </a:path>
                <a:path w="102870" h="105410">
                  <a:moveTo>
                    <a:pt x="93074" y="48398"/>
                  </a:moveTo>
                  <a:lnTo>
                    <a:pt x="93074" y="51190"/>
                  </a:lnTo>
                </a:path>
                <a:path w="102870" h="105410">
                  <a:moveTo>
                    <a:pt x="93074" y="53983"/>
                  </a:moveTo>
                  <a:lnTo>
                    <a:pt x="93074" y="55844"/>
                  </a:lnTo>
                </a:path>
                <a:path w="102870" h="105410">
                  <a:moveTo>
                    <a:pt x="93074" y="48398"/>
                  </a:moveTo>
                  <a:lnTo>
                    <a:pt x="93074" y="51190"/>
                  </a:lnTo>
                </a:path>
                <a:path w="102870" h="105410">
                  <a:moveTo>
                    <a:pt x="93074" y="53983"/>
                  </a:moveTo>
                  <a:lnTo>
                    <a:pt x="93074" y="56775"/>
                  </a:lnTo>
                </a:path>
                <a:path w="102870" h="105410">
                  <a:moveTo>
                    <a:pt x="102381" y="56775"/>
                  </a:moveTo>
                  <a:lnTo>
                    <a:pt x="100520" y="56775"/>
                  </a:lnTo>
                </a:path>
                <a:path w="102870" h="105410">
                  <a:moveTo>
                    <a:pt x="100520" y="56775"/>
                  </a:moveTo>
                  <a:lnTo>
                    <a:pt x="99589" y="56775"/>
                  </a:lnTo>
                </a:path>
                <a:path w="102870" h="105410">
                  <a:moveTo>
                    <a:pt x="99589" y="56775"/>
                  </a:moveTo>
                  <a:lnTo>
                    <a:pt x="97728" y="56775"/>
                  </a:lnTo>
                </a:path>
                <a:path w="102870" h="105410">
                  <a:moveTo>
                    <a:pt x="97728" y="56775"/>
                  </a:moveTo>
                  <a:lnTo>
                    <a:pt x="95866" y="56775"/>
                  </a:lnTo>
                </a:path>
                <a:path w="102870" h="105410">
                  <a:moveTo>
                    <a:pt x="95866" y="56775"/>
                  </a:moveTo>
                  <a:lnTo>
                    <a:pt x="94936" y="56775"/>
                  </a:lnTo>
                </a:path>
                <a:path w="102870" h="105410">
                  <a:moveTo>
                    <a:pt x="94936" y="56775"/>
                  </a:moveTo>
                  <a:lnTo>
                    <a:pt x="94005" y="56775"/>
                  </a:lnTo>
                </a:path>
                <a:path w="102870" h="105410">
                  <a:moveTo>
                    <a:pt x="94005" y="56775"/>
                  </a:moveTo>
                  <a:lnTo>
                    <a:pt x="93074" y="5677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28" name="object 26928"/>
            <p:cNvSpPr/>
            <p:nvPr/>
          </p:nvSpPr>
          <p:spPr>
            <a:xfrm>
              <a:off x="6544068" y="4648153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54" y="9296"/>
                  </a:moveTo>
                  <a:lnTo>
                    <a:pt x="1587" y="8648"/>
                  </a:lnTo>
                  <a:lnTo>
                    <a:pt x="927" y="8369"/>
                  </a:lnTo>
                  <a:lnTo>
                    <a:pt x="266" y="8648"/>
                  </a:lnTo>
                  <a:lnTo>
                    <a:pt x="0" y="9296"/>
                  </a:lnTo>
                  <a:lnTo>
                    <a:pt x="266" y="9956"/>
                  </a:lnTo>
                  <a:lnTo>
                    <a:pt x="927" y="10236"/>
                  </a:lnTo>
                  <a:lnTo>
                    <a:pt x="1587" y="9956"/>
                  </a:lnTo>
                  <a:lnTo>
                    <a:pt x="1854" y="9296"/>
                  </a:lnTo>
                  <a:close/>
                </a:path>
                <a:path w="1904" h="10795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29" name="object 26929"/>
            <p:cNvSpPr/>
            <p:nvPr/>
          </p:nvSpPr>
          <p:spPr>
            <a:xfrm>
              <a:off x="6507771" y="4649072"/>
              <a:ext cx="46990" cy="62865"/>
            </a:xfrm>
            <a:custGeom>
              <a:avLst/>
              <a:gdLst/>
              <a:ahLst/>
              <a:cxnLst/>
              <a:rect l="l" t="t" r="r" b="b"/>
              <a:pathLst>
                <a:path w="46990" h="62864">
                  <a:moveTo>
                    <a:pt x="37229" y="0"/>
                  </a:moveTo>
                  <a:lnTo>
                    <a:pt x="38160" y="0"/>
                  </a:lnTo>
                </a:path>
                <a:path w="46990" h="62864">
                  <a:moveTo>
                    <a:pt x="38160" y="0"/>
                  </a:moveTo>
                  <a:lnTo>
                    <a:pt x="39091" y="0"/>
                  </a:lnTo>
                </a:path>
                <a:path w="46990" h="62864">
                  <a:moveTo>
                    <a:pt x="39091" y="0"/>
                  </a:moveTo>
                  <a:lnTo>
                    <a:pt x="40022" y="0"/>
                  </a:lnTo>
                </a:path>
                <a:path w="46990" h="62864">
                  <a:moveTo>
                    <a:pt x="40022" y="0"/>
                  </a:moveTo>
                  <a:lnTo>
                    <a:pt x="41883" y="0"/>
                  </a:lnTo>
                </a:path>
                <a:path w="46990" h="62864">
                  <a:moveTo>
                    <a:pt x="41883" y="0"/>
                  </a:moveTo>
                  <a:lnTo>
                    <a:pt x="43745" y="0"/>
                  </a:lnTo>
                </a:path>
                <a:path w="46990" h="62864">
                  <a:moveTo>
                    <a:pt x="43745" y="0"/>
                  </a:moveTo>
                  <a:lnTo>
                    <a:pt x="44675" y="0"/>
                  </a:lnTo>
                </a:path>
                <a:path w="46990" h="62864">
                  <a:moveTo>
                    <a:pt x="44675" y="0"/>
                  </a:moveTo>
                  <a:lnTo>
                    <a:pt x="46537" y="0"/>
                  </a:lnTo>
                </a:path>
                <a:path w="46990" h="62864">
                  <a:moveTo>
                    <a:pt x="37229" y="8376"/>
                  </a:moveTo>
                  <a:lnTo>
                    <a:pt x="37229" y="5584"/>
                  </a:lnTo>
                </a:path>
                <a:path w="46990" h="62864">
                  <a:moveTo>
                    <a:pt x="37229" y="2792"/>
                  </a:moveTo>
                  <a:lnTo>
                    <a:pt x="37229" y="0"/>
                  </a:lnTo>
                </a:path>
                <a:path w="46990" h="62864">
                  <a:moveTo>
                    <a:pt x="7445" y="48398"/>
                  </a:moveTo>
                  <a:lnTo>
                    <a:pt x="5584" y="49329"/>
                  </a:lnTo>
                </a:path>
                <a:path w="46990" h="62864">
                  <a:moveTo>
                    <a:pt x="2792" y="50260"/>
                  </a:moveTo>
                  <a:lnTo>
                    <a:pt x="930" y="50260"/>
                  </a:lnTo>
                </a:path>
                <a:path w="46990" h="62864">
                  <a:moveTo>
                    <a:pt x="4653" y="61429"/>
                  </a:moveTo>
                  <a:lnTo>
                    <a:pt x="11168" y="59567"/>
                  </a:lnTo>
                </a:path>
                <a:path w="46990" h="62864">
                  <a:moveTo>
                    <a:pt x="8376" y="47468"/>
                  </a:moveTo>
                  <a:lnTo>
                    <a:pt x="5584" y="48398"/>
                  </a:lnTo>
                </a:path>
                <a:path w="46990" h="62864">
                  <a:moveTo>
                    <a:pt x="2792" y="49329"/>
                  </a:moveTo>
                  <a:lnTo>
                    <a:pt x="0" y="50260"/>
                  </a:lnTo>
                </a:path>
                <a:path w="46990" h="62864">
                  <a:moveTo>
                    <a:pt x="3722" y="62359"/>
                  </a:moveTo>
                  <a:lnTo>
                    <a:pt x="12099" y="5956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30" name="object 26930"/>
            <p:cNvSpPr/>
            <p:nvPr/>
          </p:nvSpPr>
          <p:spPr>
            <a:xfrm>
              <a:off x="6510563" y="47105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31" name="object 26931"/>
            <p:cNvSpPr/>
            <p:nvPr/>
          </p:nvSpPr>
          <p:spPr>
            <a:xfrm>
              <a:off x="6507771" y="4699333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3722" y="12099"/>
                  </a:moveTo>
                  <a:lnTo>
                    <a:pt x="3722" y="11168"/>
                  </a:lnTo>
                </a:path>
                <a:path w="3809" h="12700">
                  <a:moveTo>
                    <a:pt x="3722" y="11168"/>
                  </a:moveTo>
                  <a:lnTo>
                    <a:pt x="3722" y="10238"/>
                  </a:lnTo>
                </a:path>
                <a:path w="3809" h="12700">
                  <a:moveTo>
                    <a:pt x="3722" y="10238"/>
                  </a:moveTo>
                  <a:lnTo>
                    <a:pt x="2792" y="9307"/>
                  </a:lnTo>
                </a:path>
                <a:path w="3809" h="12700">
                  <a:moveTo>
                    <a:pt x="2792" y="9307"/>
                  </a:moveTo>
                  <a:lnTo>
                    <a:pt x="2792" y="7445"/>
                  </a:lnTo>
                </a:path>
                <a:path w="3809" h="12700">
                  <a:moveTo>
                    <a:pt x="2792" y="7445"/>
                  </a:moveTo>
                  <a:lnTo>
                    <a:pt x="1861" y="6515"/>
                  </a:lnTo>
                </a:path>
                <a:path w="3809" h="12700">
                  <a:moveTo>
                    <a:pt x="1861" y="6515"/>
                  </a:moveTo>
                  <a:lnTo>
                    <a:pt x="1861" y="4653"/>
                  </a:lnTo>
                </a:path>
                <a:path w="3809" h="12700">
                  <a:moveTo>
                    <a:pt x="1861" y="4653"/>
                  </a:moveTo>
                  <a:lnTo>
                    <a:pt x="930" y="2792"/>
                  </a:lnTo>
                </a:path>
                <a:path w="3809" h="12700">
                  <a:moveTo>
                    <a:pt x="930" y="2792"/>
                  </a:moveTo>
                  <a:lnTo>
                    <a:pt x="930" y="1861"/>
                  </a:lnTo>
                </a:path>
                <a:path w="3809" h="12700">
                  <a:moveTo>
                    <a:pt x="930" y="1861"/>
                  </a:moveTo>
                  <a:lnTo>
                    <a:pt x="0" y="930"/>
                  </a:lnTo>
                </a:path>
                <a:path w="3809" h="1270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32" name="object 26932"/>
            <p:cNvSpPr/>
            <p:nvPr/>
          </p:nvSpPr>
          <p:spPr>
            <a:xfrm>
              <a:off x="6506832" y="4695613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5" h="5079">
                  <a:moveTo>
                    <a:pt x="1866" y="3721"/>
                  </a:moveTo>
                  <a:lnTo>
                    <a:pt x="1587" y="3073"/>
                  </a:lnTo>
                  <a:lnTo>
                    <a:pt x="927" y="2794"/>
                  </a:lnTo>
                  <a:lnTo>
                    <a:pt x="279" y="3073"/>
                  </a:lnTo>
                  <a:lnTo>
                    <a:pt x="0" y="3721"/>
                  </a:lnTo>
                  <a:lnTo>
                    <a:pt x="279" y="4381"/>
                  </a:lnTo>
                  <a:lnTo>
                    <a:pt x="927" y="4660"/>
                  </a:lnTo>
                  <a:lnTo>
                    <a:pt x="1587" y="4381"/>
                  </a:lnTo>
                  <a:lnTo>
                    <a:pt x="1866" y="3721"/>
                  </a:lnTo>
                  <a:close/>
                </a:path>
                <a:path w="10795" h="5079">
                  <a:moveTo>
                    <a:pt x="10236" y="939"/>
                  </a:moveTo>
                  <a:lnTo>
                    <a:pt x="9969" y="279"/>
                  </a:lnTo>
                  <a:lnTo>
                    <a:pt x="9309" y="0"/>
                  </a:lnTo>
                  <a:lnTo>
                    <a:pt x="8648" y="279"/>
                  </a:lnTo>
                  <a:lnTo>
                    <a:pt x="8382" y="939"/>
                  </a:lnTo>
                  <a:lnTo>
                    <a:pt x="8648" y="1587"/>
                  </a:lnTo>
                  <a:lnTo>
                    <a:pt x="9309" y="1866"/>
                  </a:lnTo>
                  <a:lnTo>
                    <a:pt x="9969" y="1587"/>
                  </a:lnTo>
                  <a:lnTo>
                    <a:pt x="1023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33" name="object 26933"/>
            <p:cNvSpPr/>
            <p:nvPr/>
          </p:nvSpPr>
          <p:spPr>
            <a:xfrm>
              <a:off x="6516148" y="4696540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0" y="0"/>
                  </a:moveTo>
                  <a:lnTo>
                    <a:pt x="0" y="930"/>
                  </a:lnTo>
                </a:path>
                <a:path w="3809" h="12700">
                  <a:moveTo>
                    <a:pt x="0" y="930"/>
                  </a:moveTo>
                  <a:lnTo>
                    <a:pt x="930" y="1861"/>
                  </a:lnTo>
                </a:path>
                <a:path w="3809" h="12700">
                  <a:moveTo>
                    <a:pt x="930" y="1861"/>
                  </a:moveTo>
                  <a:lnTo>
                    <a:pt x="930" y="2792"/>
                  </a:lnTo>
                </a:path>
                <a:path w="3809" h="12700">
                  <a:moveTo>
                    <a:pt x="930" y="2792"/>
                  </a:moveTo>
                  <a:lnTo>
                    <a:pt x="1861" y="4653"/>
                  </a:lnTo>
                </a:path>
                <a:path w="3809" h="12700">
                  <a:moveTo>
                    <a:pt x="1861" y="4653"/>
                  </a:moveTo>
                  <a:lnTo>
                    <a:pt x="1861" y="6515"/>
                  </a:lnTo>
                </a:path>
                <a:path w="3809" h="12700">
                  <a:moveTo>
                    <a:pt x="1861" y="6515"/>
                  </a:moveTo>
                  <a:lnTo>
                    <a:pt x="2792" y="7445"/>
                  </a:lnTo>
                </a:path>
                <a:path w="3809" h="12700">
                  <a:moveTo>
                    <a:pt x="2792" y="7445"/>
                  </a:moveTo>
                  <a:lnTo>
                    <a:pt x="2792" y="9307"/>
                  </a:lnTo>
                </a:path>
                <a:path w="3809" h="12700">
                  <a:moveTo>
                    <a:pt x="2792" y="9307"/>
                  </a:moveTo>
                  <a:lnTo>
                    <a:pt x="3722" y="10238"/>
                  </a:lnTo>
                </a:path>
                <a:path w="3809" h="12700">
                  <a:moveTo>
                    <a:pt x="3722" y="10238"/>
                  </a:moveTo>
                  <a:lnTo>
                    <a:pt x="3722" y="11168"/>
                  </a:lnTo>
                </a:path>
                <a:path w="3809" h="12700">
                  <a:moveTo>
                    <a:pt x="3722" y="11168"/>
                  </a:moveTo>
                  <a:lnTo>
                    <a:pt x="3722" y="120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34" name="object 26934"/>
            <p:cNvSpPr/>
            <p:nvPr/>
          </p:nvSpPr>
          <p:spPr>
            <a:xfrm>
              <a:off x="6518940" y="47077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35" name="object 26935"/>
            <p:cNvSpPr/>
            <p:nvPr/>
          </p:nvSpPr>
          <p:spPr>
            <a:xfrm>
              <a:off x="6446342" y="4676995"/>
              <a:ext cx="73660" cy="34925"/>
            </a:xfrm>
            <a:custGeom>
              <a:avLst/>
              <a:gdLst/>
              <a:ahLst/>
              <a:cxnLst/>
              <a:rect l="l" t="t" r="r" b="b"/>
              <a:pathLst>
                <a:path w="73659" h="34925">
                  <a:moveTo>
                    <a:pt x="61429" y="22337"/>
                  </a:moveTo>
                  <a:lnTo>
                    <a:pt x="64221" y="21407"/>
                  </a:lnTo>
                </a:path>
                <a:path w="73659" h="34925">
                  <a:moveTo>
                    <a:pt x="67013" y="20476"/>
                  </a:moveTo>
                  <a:lnTo>
                    <a:pt x="69805" y="19545"/>
                  </a:lnTo>
                </a:path>
                <a:path w="73659" h="34925">
                  <a:moveTo>
                    <a:pt x="73528" y="31645"/>
                  </a:moveTo>
                  <a:lnTo>
                    <a:pt x="65152" y="34437"/>
                  </a:lnTo>
                </a:path>
                <a:path w="73659" h="34925">
                  <a:moveTo>
                    <a:pt x="13961" y="7445"/>
                  </a:moveTo>
                  <a:lnTo>
                    <a:pt x="13030" y="5584"/>
                  </a:lnTo>
                </a:path>
                <a:path w="73659" h="34925">
                  <a:moveTo>
                    <a:pt x="11168" y="2792"/>
                  </a:moveTo>
                  <a:lnTo>
                    <a:pt x="10238" y="930"/>
                  </a:lnTo>
                </a:path>
                <a:path w="73659" h="34925">
                  <a:moveTo>
                    <a:pt x="930" y="8376"/>
                  </a:moveTo>
                  <a:lnTo>
                    <a:pt x="4653" y="13961"/>
                  </a:lnTo>
                </a:path>
                <a:path w="73659" h="34925">
                  <a:moveTo>
                    <a:pt x="14891" y="7445"/>
                  </a:moveTo>
                  <a:lnTo>
                    <a:pt x="13961" y="4653"/>
                  </a:lnTo>
                </a:path>
                <a:path w="73659" h="34925">
                  <a:moveTo>
                    <a:pt x="12099" y="2792"/>
                  </a:moveTo>
                  <a:lnTo>
                    <a:pt x="10238" y="0"/>
                  </a:lnTo>
                </a:path>
                <a:path w="73659" h="34925">
                  <a:moveTo>
                    <a:pt x="0" y="7445"/>
                  </a:moveTo>
                  <a:lnTo>
                    <a:pt x="4653" y="1489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36" name="object 26936"/>
            <p:cNvSpPr/>
            <p:nvPr/>
          </p:nvSpPr>
          <p:spPr>
            <a:xfrm>
              <a:off x="6445402" y="46835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37" name="object 26937"/>
            <p:cNvSpPr/>
            <p:nvPr/>
          </p:nvSpPr>
          <p:spPr>
            <a:xfrm>
              <a:off x="6446342" y="4676995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0" y="7445"/>
                  </a:moveTo>
                  <a:lnTo>
                    <a:pt x="930" y="6515"/>
                  </a:lnTo>
                </a:path>
                <a:path w="10795" h="7620">
                  <a:moveTo>
                    <a:pt x="930" y="6515"/>
                  </a:moveTo>
                  <a:lnTo>
                    <a:pt x="1861" y="5584"/>
                  </a:lnTo>
                </a:path>
                <a:path w="10795" h="7620">
                  <a:moveTo>
                    <a:pt x="1861" y="5584"/>
                  </a:moveTo>
                  <a:lnTo>
                    <a:pt x="3722" y="4653"/>
                  </a:lnTo>
                </a:path>
                <a:path w="10795" h="7620">
                  <a:moveTo>
                    <a:pt x="3722" y="4653"/>
                  </a:moveTo>
                  <a:lnTo>
                    <a:pt x="4653" y="3722"/>
                  </a:lnTo>
                </a:path>
                <a:path w="10795" h="7620">
                  <a:moveTo>
                    <a:pt x="4653" y="3722"/>
                  </a:moveTo>
                  <a:lnTo>
                    <a:pt x="6515" y="2792"/>
                  </a:lnTo>
                </a:path>
                <a:path w="10795" h="7620">
                  <a:moveTo>
                    <a:pt x="6515" y="2792"/>
                  </a:moveTo>
                  <a:lnTo>
                    <a:pt x="7445" y="1861"/>
                  </a:lnTo>
                </a:path>
                <a:path w="10795" h="7620">
                  <a:moveTo>
                    <a:pt x="7445" y="1861"/>
                  </a:moveTo>
                  <a:lnTo>
                    <a:pt x="8376" y="1861"/>
                  </a:lnTo>
                </a:path>
                <a:path w="10795" h="7620">
                  <a:moveTo>
                    <a:pt x="8376" y="1861"/>
                  </a:moveTo>
                  <a:lnTo>
                    <a:pt x="9307" y="930"/>
                  </a:lnTo>
                </a:path>
                <a:path w="10795" h="7620">
                  <a:moveTo>
                    <a:pt x="9307" y="93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38" name="object 26938"/>
            <p:cNvSpPr/>
            <p:nvPr/>
          </p:nvSpPr>
          <p:spPr>
            <a:xfrm>
              <a:off x="6455638" y="4676067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5" h="9525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  <a:path w="6985" h="9525">
                  <a:moveTo>
                    <a:pt x="6515" y="8382"/>
                  </a:moveTo>
                  <a:lnTo>
                    <a:pt x="6248" y="7721"/>
                  </a:lnTo>
                  <a:lnTo>
                    <a:pt x="5588" y="7454"/>
                  </a:lnTo>
                  <a:lnTo>
                    <a:pt x="4927" y="7721"/>
                  </a:lnTo>
                  <a:lnTo>
                    <a:pt x="4660" y="8382"/>
                  </a:lnTo>
                  <a:lnTo>
                    <a:pt x="4927" y="9042"/>
                  </a:lnTo>
                  <a:lnTo>
                    <a:pt x="5588" y="9309"/>
                  </a:lnTo>
                  <a:lnTo>
                    <a:pt x="6248" y="9042"/>
                  </a:lnTo>
                  <a:lnTo>
                    <a:pt x="6515" y="83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39" name="object 26939"/>
            <p:cNvSpPr/>
            <p:nvPr/>
          </p:nvSpPr>
          <p:spPr>
            <a:xfrm>
              <a:off x="6450996" y="4684441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10238" y="0"/>
                  </a:moveTo>
                  <a:lnTo>
                    <a:pt x="9307" y="930"/>
                  </a:lnTo>
                </a:path>
                <a:path w="10795" h="7620">
                  <a:moveTo>
                    <a:pt x="9307" y="930"/>
                  </a:moveTo>
                  <a:lnTo>
                    <a:pt x="8376" y="1861"/>
                  </a:lnTo>
                </a:path>
                <a:path w="10795" h="7620">
                  <a:moveTo>
                    <a:pt x="8376" y="1861"/>
                  </a:moveTo>
                  <a:lnTo>
                    <a:pt x="6515" y="2792"/>
                  </a:lnTo>
                </a:path>
                <a:path w="10795" h="7620">
                  <a:moveTo>
                    <a:pt x="6515" y="2792"/>
                  </a:moveTo>
                  <a:lnTo>
                    <a:pt x="5584" y="3722"/>
                  </a:lnTo>
                </a:path>
                <a:path w="10795" h="7620">
                  <a:moveTo>
                    <a:pt x="5584" y="3722"/>
                  </a:moveTo>
                  <a:lnTo>
                    <a:pt x="3722" y="4653"/>
                  </a:lnTo>
                </a:path>
                <a:path w="10795" h="7620">
                  <a:moveTo>
                    <a:pt x="3722" y="4653"/>
                  </a:moveTo>
                  <a:lnTo>
                    <a:pt x="2792" y="5584"/>
                  </a:lnTo>
                </a:path>
                <a:path w="10795" h="7620">
                  <a:moveTo>
                    <a:pt x="2792" y="5584"/>
                  </a:moveTo>
                  <a:lnTo>
                    <a:pt x="1861" y="6515"/>
                  </a:lnTo>
                </a:path>
                <a:path w="10795" h="7620">
                  <a:moveTo>
                    <a:pt x="1861" y="6515"/>
                  </a:moveTo>
                  <a:lnTo>
                    <a:pt x="930" y="7445"/>
                  </a:lnTo>
                </a:path>
                <a:path w="10795" h="7620">
                  <a:moveTo>
                    <a:pt x="930" y="7445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40" name="object 26940"/>
            <p:cNvSpPr/>
            <p:nvPr/>
          </p:nvSpPr>
          <p:spPr>
            <a:xfrm>
              <a:off x="6450065" y="46909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41" name="object 26941"/>
            <p:cNvSpPr/>
            <p:nvPr/>
          </p:nvSpPr>
          <p:spPr>
            <a:xfrm>
              <a:off x="6446342" y="4613704"/>
              <a:ext cx="15240" cy="78740"/>
            </a:xfrm>
            <a:custGeom>
              <a:avLst/>
              <a:gdLst/>
              <a:ahLst/>
              <a:cxnLst/>
              <a:rect l="l" t="t" r="r" b="b"/>
              <a:pathLst>
                <a:path w="15239" h="78739">
                  <a:moveTo>
                    <a:pt x="10238" y="63290"/>
                  </a:moveTo>
                  <a:lnTo>
                    <a:pt x="12099" y="66082"/>
                  </a:lnTo>
                </a:path>
                <a:path w="15239" h="78739">
                  <a:moveTo>
                    <a:pt x="13961" y="67944"/>
                  </a:moveTo>
                  <a:lnTo>
                    <a:pt x="14891" y="70736"/>
                  </a:lnTo>
                </a:path>
                <a:path w="15239" h="78739">
                  <a:moveTo>
                    <a:pt x="4653" y="78182"/>
                  </a:moveTo>
                  <a:lnTo>
                    <a:pt x="0" y="70736"/>
                  </a:lnTo>
                </a:path>
                <a:path w="15239" h="78739">
                  <a:moveTo>
                    <a:pt x="10238" y="13961"/>
                  </a:moveTo>
                  <a:lnTo>
                    <a:pt x="11168" y="12099"/>
                  </a:lnTo>
                </a:path>
                <a:path w="15239" h="78739">
                  <a:moveTo>
                    <a:pt x="13030" y="10238"/>
                  </a:moveTo>
                  <a:lnTo>
                    <a:pt x="13961" y="8376"/>
                  </a:lnTo>
                </a:path>
                <a:path w="15239" h="78739">
                  <a:moveTo>
                    <a:pt x="4653" y="930"/>
                  </a:moveTo>
                  <a:lnTo>
                    <a:pt x="930" y="7445"/>
                  </a:lnTo>
                </a:path>
                <a:path w="15239" h="78739">
                  <a:moveTo>
                    <a:pt x="10238" y="14891"/>
                  </a:moveTo>
                  <a:lnTo>
                    <a:pt x="12099" y="13030"/>
                  </a:lnTo>
                </a:path>
                <a:path w="15239" h="78739">
                  <a:moveTo>
                    <a:pt x="13961" y="10238"/>
                  </a:moveTo>
                  <a:lnTo>
                    <a:pt x="14891" y="8376"/>
                  </a:lnTo>
                </a:path>
                <a:path w="15239" h="78739">
                  <a:moveTo>
                    <a:pt x="4653" y="0"/>
                  </a:moveTo>
                  <a:lnTo>
                    <a:pt x="0" y="7445"/>
                  </a:lnTo>
                </a:path>
                <a:path w="15239" h="78739">
                  <a:moveTo>
                    <a:pt x="4653" y="0"/>
                  </a:moveTo>
                  <a:lnTo>
                    <a:pt x="4653" y="930"/>
                  </a:lnTo>
                </a:path>
                <a:path w="15239" h="78739">
                  <a:moveTo>
                    <a:pt x="4653" y="930"/>
                  </a:moveTo>
                  <a:lnTo>
                    <a:pt x="5584" y="930"/>
                  </a:lnTo>
                </a:path>
                <a:path w="15239" h="78739">
                  <a:moveTo>
                    <a:pt x="5584" y="930"/>
                  </a:moveTo>
                  <a:lnTo>
                    <a:pt x="6515" y="1861"/>
                  </a:lnTo>
                </a:path>
                <a:path w="15239" h="78739">
                  <a:moveTo>
                    <a:pt x="6515" y="1861"/>
                  </a:moveTo>
                  <a:lnTo>
                    <a:pt x="7445" y="1861"/>
                  </a:lnTo>
                </a:path>
                <a:path w="15239" h="78739">
                  <a:moveTo>
                    <a:pt x="7445" y="1861"/>
                  </a:moveTo>
                  <a:lnTo>
                    <a:pt x="8376" y="2792"/>
                  </a:lnTo>
                </a:path>
                <a:path w="15239" h="78739">
                  <a:moveTo>
                    <a:pt x="8376" y="2792"/>
                  </a:moveTo>
                  <a:lnTo>
                    <a:pt x="10238" y="3722"/>
                  </a:lnTo>
                </a:path>
                <a:path w="15239" h="78739">
                  <a:moveTo>
                    <a:pt x="10238" y="3722"/>
                  </a:moveTo>
                  <a:lnTo>
                    <a:pt x="11168" y="5584"/>
                  </a:lnTo>
                </a:path>
                <a:path w="15239" h="78739">
                  <a:moveTo>
                    <a:pt x="11168" y="5584"/>
                  </a:moveTo>
                  <a:lnTo>
                    <a:pt x="13030" y="6515"/>
                  </a:lnTo>
                </a:path>
                <a:path w="15239" h="78739">
                  <a:moveTo>
                    <a:pt x="13030" y="6515"/>
                  </a:moveTo>
                  <a:lnTo>
                    <a:pt x="13961" y="6515"/>
                  </a:lnTo>
                </a:path>
                <a:path w="15239" h="78739">
                  <a:moveTo>
                    <a:pt x="13961" y="6515"/>
                  </a:moveTo>
                  <a:lnTo>
                    <a:pt x="14891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42" name="object 26942"/>
            <p:cNvSpPr/>
            <p:nvPr/>
          </p:nvSpPr>
          <p:spPr>
            <a:xfrm>
              <a:off x="6460303" y="46202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43" name="object 26943"/>
            <p:cNvSpPr/>
            <p:nvPr/>
          </p:nvSpPr>
          <p:spPr>
            <a:xfrm>
              <a:off x="6461234" y="4621150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44" name="object 26944"/>
            <p:cNvSpPr/>
            <p:nvPr/>
          </p:nvSpPr>
          <p:spPr>
            <a:xfrm>
              <a:off x="6455649" y="46276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45" name="object 26945"/>
            <p:cNvSpPr/>
            <p:nvPr/>
          </p:nvSpPr>
          <p:spPr>
            <a:xfrm>
              <a:off x="6446342" y="4621150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10238" y="7445"/>
                  </a:moveTo>
                  <a:lnTo>
                    <a:pt x="9307" y="7445"/>
                  </a:lnTo>
                </a:path>
                <a:path w="10795" h="7620">
                  <a:moveTo>
                    <a:pt x="9307" y="7445"/>
                  </a:moveTo>
                  <a:lnTo>
                    <a:pt x="8376" y="6515"/>
                  </a:lnTo>
                </a:path>
                <a:path w="10795" h="7620">
                  <a:moveTo>
                    <a:pt x="8376" y="6515"/>
                  </a:moveTo>
                  <a:lnTo>
                    <a:pt x="7445" y="5584"/>
                  </a:lnTo>
                </a:path>
                <a:path w="10795" h="7620">
                  <a:moveTo>
                    <a:pt x="7445" y="5584"/>
                  </a:moveTo>
                  <a:lnTo>
                    <a:pt x="6515" y="4653"/>
                  </a:lnTo>
                </a:path>
                <a:path w="10795" h="7620">
                  <a:moveTo>
                    <a:pt x="6515" y="4653"/>
                  </a:moveTo>
                  <a:lnTo>
                    <a:pt x="4653" y="3722"/>
                  </a:lnTo>
                </a:path>
                <a:path w="10795" h="7620">
                  <a:moveTo>
                    <a:pt x="4653" y="3722"/>
                  </a:moveTo>
                  <a:lnTo>
                    <a:pt x="3722" y="2792"/>
                  </a:lnTo>
                </a:path>
                <a:path w="10795" h="7620">
                  <a:moveTo>
                    <a:pt x="3722" y="2792"/>
                  </a:moveTo>
                  <a:lnTo>
                    <a:pt x="1861" y="1861"/>
                  </a:lnTo>
                </a:path>
                <a:path w="10795" h="7620">
                  <a:moveTo>
                    <a:pt x="1861" y="1861"/>
                  </a:moveTo>
                  <a:lnTo>
                    <a:pt x="930" y="930"/>
                  </a:lnTo>
                </a:path>
                <a:path w="10795" h="7620">
                  <a:moveTo>
                    <a:pt x="930" y="930"/>
                  </a:moveTo>
                  <a:lnTo>
                    <a:pt x="0" y="930"/>
                  </a:lnTo>
                </a:path>
                <a:path w="10795" h="762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46" name="object 26946"/>
            <p:cNvSpPr/>
            <p:nvPr/>
          </p:nvSpPr>
          <p:spPr>
            <a:xfrm>
              <a:off x="6445411" y="46202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47" name="object 26947"/>
            <p:cNvSpPr/>
            <p:nvPr/>
          </p:nvSpPr>
          <p:spPr>
            <a:xfrm>
              <a:off x="6446342" y="4594158"/>
              <a:ext cx="73660" cy="34925"/>
            </a:xfrm>
            <a:custGeom>
              <a:avLst/>
              <a:gdLst/>
              <a:ahLst/>
              <a:cxnLst/>
              <a:rect l="l" t="t" r="r" b="b"/>
              <a:pathLst>
                <a:path w="73659" h="34925">
                  <a:moveTo>
                    <a:pt x="14891" y="27922"/>
                  </a:moveTo>
                  <a:lnTo>
                    <a:pt x="13961" y="29783"/>
                  </a:lnTo>
                </a:path>
                <a:path w="73659" h="34925">
                  <a:moveTo>
                    <a:pt x="12099" y="32576"/>
                  </a:moveTo>
                  <a:lnTo>
                    <a:pt x="10238" y="34437"/>
                  </a:lnTo>
                </a:path>
                <a:path w="73659" h="34925">
                  <a:moveTo>
                    <a:pt x="0" y="26991"/>
                  </a:moveTo>
                  <a:lnTo>
                    <a:pt x="4653" y="19545"/>
                  </a:lnTo>
                </a:path>
                <a:path w="73659" h="34925">
                  <a:moveTo>
                    <a:pt x="62359" y="12099"/>
                  </a:moveTo>
                  <a:lnTo>
                    <a:pt x="64221" y="13030"/>
                  </a:lnTo>
                </a:path>
                <a:path w="73659" h="34925">
                  <a:moveTo>
                    <a:pt x="67013" y="13961"/>
                  </a:moveTo>
                  <a:lnTo>
                    <a:pt x="68875" y="14891"/>
                  </a:lnTo>
                </a:path>
                <a:path w="73659" h="34925">
                  <a:moveTo>
                    <a:pt x="72598" y="2792"/>
                  </a:moveTo>
                  <a:lnTo>
                    <a:pt x="66082" y="930"/>
                  </a:lnTo>
                </a:path>
                <a:path w="73659" h="34925">
                  <a:moveTo>
                    <a:pt x="61429" y="12099"/>
                  </a:moveTo>
                  <a:lnTo>
                    <a:pt x="64221" y="13030"/>
                  </a:lnTo>
                </a:path>
                <a:path w="73659" h="34925">
                  <a:moveTo>
                    <a:pt x="67013" y="13961"/>
                  </a:moveTo>
                  <a:lnTo>
                    <a:pt x="69805" y="14891"/>
                  </a:lnTo>
                </a:path>
                <a:path w="73659" h="34925">
                  <a:moveTo>
                    <a:pt x="73528" y="2792"/>
                  </a:moveTo>
                  <a:lnTo>
                    <a:pt x="6515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48" name="object 26948"/>
            <p:cNvSpPr/>
            <p:nvPr/>
          </p:nvSpPr>
          <p:spPr>
            <a:xfrm>
              <a:off x="6518940" y="45960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49" name="object 26949"/>
            <p:cNvSpPr/>
            <p:nvPr/>
          </p:nvSpPr>
          <p:spPr>
            <a:xfrm>
              <a:off x="6516148" y="4596951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3722" y="0"/>
                  </a:moveTo>
                  <a:lnTo>
                    <a:pt x="3722" y="930"/>
                  </a:lnTo>
                </a:path>
                <a:path w="3809" h="12700">
                  <a:moveTo>
                    <a:pt x="3722" y="930"/>
                  </a:moveTo>
                  <a:lnTo>
                    <a:pt x="3722" y="1861"/>
                  </a:lnTo>
                </a:path>
                <a:path w="3809" h="12700">
                  <a:moveTo>
                    <a:pt x="3722" y="1861"/>
                  </a:moveTo>
                  <a:lnTo>
                    <a:pt x="2792" y="2792"/>
                  </a:lnTo>
                </a:path>
                <a:path w="3809" h="12700">
                  <a:moveTo>
                    <a:pt x="2792" y="2792"/>
                  </a:moveTo>
                  <a:lnTo>
                    <a:pt x="2792" y="4653"/>
                  </a:lnTo>
                </a:path>
                <a:path w="3809" h="12700">
                  <a:moveTo>
                    <a:pt x="2792" y="4653"/>
                  </a:moveTo>
                  <a:lnTo>
                    <a:pt x="1861" y="6515"/>
                  </a:lnTo>
                </a:path>
                <a:path w="3809" h="12700">
                  <a:moveTo>
                    <a:pt x="1861" y="6515"/>
                  </a:moveTo>
                  <a:lnTo>
                    <a:pt x="1861" y="7445"/>
                  </a:lnTo>
                </a:path>
                <a:path w="3809" h="12700">
                  <a:moveTo>
                    <a:pt x="1861" y="7445"/>
                  </a:moveTo>
                  <a:lnTo>
                    <a:pt x="930" y="9307"/>
                  </a:lnTo>
                </a:path>
                <a:path w="3809" h="12700">
                  <a:moveTo>
                    <a:pt x="930" y="9307"/>
                  </a:moveTo>
                  <a:lnTo>
                    <a:pt x="930" y="10238"/>
                  </a:lnTo>
                </a:path>
                <a:path w="3809" h="12700">
                  <a:moveTo>
                    <a:pt x="930" y="10238"/>
                  </a:moveTo>
                  <a:lnTo>
                    <a:pt x="0" y="11168"/>
                  </a:lnTo>
                </a:path>
                <a:path w="3809" h="12700">
                  <a:moveTo>
                    <a:pt x="0" y="11168"/>
                  </a:moveTo>
                  <a:lnTo>
                    <a:pt x="0" y="120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50" name="object 26950"/>
            <p:cNvSpPr/>
            <p:nvPr/>
          </p:nvSpPr>
          <p:spPr>
            <a:xfrm>
              <a:off x="6506832" y="4605328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5" h="5079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  <a:path w="10795" h="5079">
                  <a:moveTo>
                    <a:pt x="10236" y="3733"/>
                  </a:moveTo>
                  <a:lnTo>
                    <a:pt x="9969" y="3073"/>
                  </a:lnTo>
                  <a:lnTo>
                    <a:pt x="9309" y="2794"/>
                  </a:lnTo>
                  <a:lnTo>
                    <a:pt x="8648" y="3073"/>
                  </a:lnTo>
                  <a:lnTo>
                    <a:pt x="8382" y="3733"/>
                  </a:lnTo>
                  <a:lnTo>
                    <a:pt x="8648" y="4381"/>
                  </a:lnTo>
                  <a:lnTo>
                    <a:pt x="9309" y="4660"/>
                  </a:lnTo>
                  <a:lnTo>
                    <a:pt x="9969" y="4381"/>
                  </a:lnTo>
                  <a:lnTo>
                    <a:pt x="10236" y="373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51" name="object 26951"/>
            <p:cNvSpPr/>
            <p:nvPr/>
          </p:nvSpPr>
          <p:spPr>
            <a:xfrm>
              <a:off x="6507771" y="4594158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0" y="12099"/>
                  </a:moveTo>
                  <a:lnTo>
                    <a:pt x="930" y="10238"/>
                  </a:lnTo>
                </a:path>
                <a:path w="3809" h="12700">
                  <a:moveTo>
                    <a:pt x="930" y="10238"/>
                  </a:moveTo>
                  <a:lnTo>
                    <a:pt x="930" y="9307"/>
                  </a:lnTo>
                </a:path>
                <a:path w="3809" h="12700">
                  <a:moveTo>
                    <a:pt x="930" y="9307"/>
                  </a:moveTo>
                  <a:lnTo>
                    <a:pt x="1861" y="8376"/>
                  </a:lnTo>
                </a:path>
                <a:path w="3809" h="12700">
                  <a:moveTo>
                    <a:pt x="1861" y="8376"/>
                  </a:moveTo>
                  <a:lnTo>
                    <a:pt x="1861" y="6515"/>
                  </a:lnTo>
                </a:path>
                <a:path w="3809" h="12700">
                  <a:moveTo>
                    <a:pt x="1861" y="6515"/>
                  </a:moveTo>
                  <a:lnTo>
                    <a:pt x="2792" y="4653"/>
                  </a:lnTo>
                </a:path>
                <a:path w="3809" h="12700">
                  <a:moveTo>
                    <a:pt x="2792" y="4653"/>
                  </a:moveTo>
                  <a:lnTo>
                    <a:pt x="2792" y="3722"/>
                  </a:lnTo>
                </a:path>
                <a:path w="3809" h="12700">
                  <a:moveTo>
                    <a:pt x="2792" y="3722"/>
                  </a:moveTo>
                  <a:lnTo>
                    <a:pt x="3722" y="1861"/>
                  </a:lnTo>
                </a:path>
                <a:path w="3809" h="12700">
                  <a:moveTo>
                    <a:pt x="3722" y="1861"/>
                  </a:moveTo>
                  <a:lnTo>
                    <a:pt x="3722" y="930"/>
                  </a:lnTo>
                </a:path>
                <a:path w="3809" h="12700">
                  <a:moveTo>
                    <a:pt x="3722" y="930"/>
                  </a:moveTo>
                  <a:lnTo>
                    <a:pt x="372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52" name="object 26952"/>
            <p:cNvSpPr/>
            <p:nvPr/>
          </p:nvSpPr>
          <p:spPr>
            <a:xfrm>
              <a:off x="6510563" y="45932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53" name="object 26953"/>
            <p:cNvSpPr/>
            <p:nvPr/>
          </p:nvSpPr>
          <p:spPr>
            <a:xfrm>
              <a:off x="6507771" y="4594158"/>
              <a:ext cx="12700" cy="15240"/>
            </a:xfrm>
            <a:custGeom>
              <a:avLst/>
              <a:gdLst/>
              <a:ahLst/>
              <a:cxnLst/>
              <a:rect l="l" t="t" r="r" b="b"/>
              <a:pathLst>
                <a:path w="12700" h="15239">
                  <a:moveTo>
                    <a:pt x="8376" y="14891"/>
                  </a:moveTo>
                  <a:lnTo>
                    <a:pt x="5584" y="13961"/>
                  </a:lnTo>
                </a:path>
                <a:path w="12700" h="15239">
                  <a:moveTo>
                    <a:pt x="2792" y="13030"/>
                  </a:moveTo>
                  <a:lnTo>
                    <a:pt x="0" y="12099"/>
                  </a:lnTo>
                </a:path>
                <a:path w="12700" h="15239">
                  <a:moveTo>
                    <a:pt x="3722" y="0"/>
                  </a:moveTo>
                  <a:lnTo>
                    <a:pt x="12099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6954" name="object 26954"/>
          <p:cNvPicPr/>
          <p:nvPr/>
        </p:nvPicPr>
        <p:blipFill>
          <a:blip r:embed="rId146" cstate="print"/>
          <a:stretch>
            <a:fillRect/>
          </a:stretch>
        </p:blipFill>
        <p:spPr>
          <a:xfrm>
            <a:off x="6105689" y="5010201"/>
            <a:ext cx="144265" cy="139611"/>
          </a:xfrm>
          <a:prstGeom prst="rect">
            <a:avLst/>
          </a:prstGeom>
        </p:spPr>
      </p:pic>
      <p:sp>
        <p:nvSpPr>
          <p:cNvPr id="26955" name="object 26955"/>
          <p:cNvSpPr/>
          <p:nvPr/>
        </p:nvSpPr>
        <p:spPr>
          <a:xfrm>
            <a:off x="5468129" y="4443378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17684"/>
                </a:lnTo>
              </a:path>
              <a:path h="69850">
                <a:moveTo>
                  <a:pt x="0" y="35368"/>
                </a:moveTo>
                <a:lnTo>
                  <a:pt x="0" y="698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56" name="object 26956"/>
          <p:cNvSpPr/>
          <p:nvPr/>
        </p:nvSpPr>
        <p:spPr>
          <a:xfrm>
            <a:off x="5468129" y="4530868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0"/>
                </a:moveTo>
                <a:lnTo>
                  <a:pt x="0" y="353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57" name="object 26957"/>
          <p:cNvSpPr/>
          <p:nvPr/>
        </p:nvSpPr>
        <p:spPr>
          <a:xfrm>
            <a:off x="5468129" y="4582990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35368"/>
                </a:lnTo>
              </a:path>
              <a:path h="69850">
                <a:moveTo>
                  <a:pt x="0" y="52121"/>
                </a:moveTo>
                <a:lnTo>
                  <a:pt x="0" y="698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58" name="object 26958"/>
          <p:cNvSpPr/>
          <p:nvPr/>
        </p:nvSpPr>
        <p:spPr>
          <a:xfrm>
            <a:off x="5389016" y="4443378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>
                <a:moveTo>
                  <a:pt x="0" y="0"/>
                </a:moveTo>
                <a:lnTo>
                  <a:pt x="30714" y="0"/>
                </a:lnTo>
              </a:path>
              <a:path w="79375">
                <a:moveTo>
                  <a:pt x="48398" y="0"/>
                </a:moveTo>
                <a:lnTo>
                  <a:pt x="791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59" name="object 26959"/>
          <p:cNvSpPr/>
          <p:nvPr/>
        </p:nvSpPr>
        <p:spPr>
          <a:xfrm>
            <a:off x="5389016" y="4652795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>
                <a:moveTo>
                  <a:pt x="79113" y="0"/>
                </a:moveTo>
                <a:lnTo>
                  <a:pt x="48398" y="0"/>
                </a:lnTo>
              </a:path>
              <a:path w="79375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60" name="object 26960"/>
          <p:cNvSpPr/>
          <p:nvPr/>
        </p:nvSpPr>
        <p:spPr>
          <a:xfrm>
            <a:off x="5389016" y="4443378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17684"/>
                </a:lnTo>
              </a:path>
              <a:path h="69850">
                <a:moveTo>
                  <a:pt x="0" y="35368"/>
                </a:moveTo>
                <a:lnTo>
                  <a:pt x="0" y="698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61" name="object 26961"/>
          <p:cNvSpPr/>
          <p:nvPr/>
        </p:nvSpPr>
        <p:spPr>
          <a:xfrm>
            <a:off x="5389016" y="4530868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0"/>
                </a:moveTo>
                <a:lnTo>
                  <a:pt x="0" y="353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62" name="object 26962"/>
          <p:cNvSpPr/>
          <p:nvPr/>
        </p:nvSpPr>
        <p:spPr>
          <a:xfrm>
            <a:off x="5389016" y="4582990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35368"/>
                </a:lnTo>
              </a:path>
              <a:path h="69850">
                <a:moveTo>
                  <a:pt x="0" y="52121"/>
                </a:moveTo>
                <a:lnTo>
                  <a:pt x="0" y="698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63" name="object 26963"/>
          <p:cNvSpPr/>
          <p:nvPr/>
        </p:nvSpPr>
        <p:spPr>
          <a:xfrm>
            <a:off x="5468129" y="4450824"/>
            <a:ext cx="66675" cy="289560"/>
          </a:xfrm>
          <a:custGeom>
            <a:avLst/>
            <a:gdLst/>
            <a:ahLst/>
            <a:cxnLst/>
            <a:rect l="l" t="t" r="r" b="b"/>
            <a:pathLst>
              <a:path w="66675" h="289560">
                <a:moveTo>
                  <a:pt x="0" y="289461"/>
                </a:moveTo>
                <a:lnTo>
                  <a:pt x="66082" y="289461"/>
                </a:lnTo>
              </a:path>
              <a:path w="66675" h="289560">
                <a:moveTo>
                  <a:pt x="66082" y="289461"/>
                </a:moveTo>
                <a:lnTo>
                  <a:pt x="66082" y="0"/>
                </a:lnTo>
              </a:path>
              <a:path w="66675" h="289560">
                <a:moveTo>
                  <a:pt x="6608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64" name="object 26964"/>
          <p:cNvSpPr/>
          <p:nvPr/>
        </p:nvSpPr>
        <p:spPr>
          <a:xfrm>
            <a:off x="5468129" y="4593228"/>
            <a:ext cx="49530" cy="111125"/>
          </a:xfrm>
          <a:custGeom>
            <a:avLst/>
            <a:gdLst/>
            <a:ahLst/>
            <a:cxnLst/>
            <a:rect l="l" t="t" r="r" b="b"/>
            <a:pathLst>
              <a:path w="49529" h="111125">
                <a:moveTo>
                  <a:pt x="0" y="110758"/>
                </a:moveTo>
                <a:lnTo>
                  <a:pt x="37229" y="110758"/>
                </a:lnTo>
              </a:path>
              <a:path w="49529" h="111125">
                <a:moveTo>
                  <a:pt x="37229" y="110758"/>
                </a:moveTo>
                <a:lnTo>
                  <a:pt x="41883" y="109827"/>
                </a:lnTo>
              </a:path>
              <a:path w="49529" h="111125">
                <a:moveTo>
                  <a:pt x="41883" y="109827"/>
                </a:moveTo>
                <a:lnTo>
                  <a:pt x="45606" y="107035"/>
                </a:lnTo>
              </a:path>
              <a:path w="49529" h="111125">
                <a:moveTo>
                  <a:pt x="45606" y="107035"/>
                </a:moveTo>
                <a:lnTo>
                  <a:pt x="48398" y="103312"/>
                </a:lnTo>
              </a:path>
              <a:path w="49529" h="111125">
                <a:moveTo>
                  <a:pt x="48398" y="103312"/>
                </a:moveTo>
                <a:lnTo>
                  <a:pt x="49329" y="98659"/>
                </a:lnTo>
              </a:path>
              <a:path w="49529" h="111125">
                <a:moveTo>
                  <a:pt x="49329" y="98659"/>
                </a:moveTo>
                <a:lnTo>
                  <a:pt x="49329" y="12099"/>
                </a:lnTo>
              </a:path>
              <a:path w="49529" h="111125">
                <a:moveTo>
                  <a:pt x="49329" y="12099"/>
                </a:moveTo>
                <a:lnTo>
                  <a:pt x="48398" y="7445"/>
                </a:lnTo>
              </a:path>
              <a:path w="49529" h="111125">
                <a:moveTo>
                  <a:pt x="48398" y="7445"/>
                </a:moveTo>
                <a:lnTo>
                  <a:pt x="45606" y="3722"/>
                </a:lnTo>
              </a:path>
              <a:path w="49529" h="111125">
                <a:moveTo>
                  <a:pt x="45606" y="3722"/>
                </a:moveTo>
                <a:lnTo>
                  <a:pt x="41883" y="930"/>
                </a:lnTo>
              </a:path>
              <a:path w="49529" h="111125">
                <a:moveTo>
                  <a:pt x="41883" y="930"/>
                </a:moveTo>
                <a:lnTo>
                  <a:pt x="37229" y="0"/>
                </a:lnTo>
              </a:path>
              <a:path w="49529" h="111125">
                <a:moveTo>
                  <a:pt x="37229" y="0"/>
                </a:moveTo>
                <a:lnTo>
                  <a:pt x="0" y="0"/>
                </a:lnTo>
              </a:path>
              <a:path w="49529" h="111125">
                <a:moveTo>
                  <a:pt x="40022" y="90282"/>
                </a:moveTo>
                <a:lnTo>
                  <a:pt x="39091" y="94936"/>
                </a:lnTo>
              </a:path>
              <a:path w="49529" h="111125">
                <a:moveTo>
                  <a:pt x="39091" y="94936"/>
                </a:moveTo>
                <a:lnTo>
                  <a:pt x="37229" y="98659"/>
                </a:lnTo>
              </a:path>
              <a:path w="49529" h="111125">
                <a:moveTo>
                  <a:pt x="37229" y="98659"/>
                </a:moveTo>
                <a:lnTo>
                  <a:pt x="33506" y="101451"/>
                </a:lnTo>
              </a:path>
              <a:path w="49529" h="111125">
                <a:moveTo>
                  <a:pt x="33506" y="101451"/>
                </a:moveTo>
                <a:lnTo>
                  <a:pt x="28853" y="102381"/>
                </a:lnTo>
              </a:path>
              <a:path w="49529" h="111125">
                <a:moveTo>
                  <a:pt x="28853" y="102381"/>
                </a:moveTo>
                <a:lnTo>
                  <a:pt x="0" y="102381"/>
                </a:lnTo>
              </a:path>
              <a:path w="49529" h="111125">
                <a:moveTo>
                  <a:pt x="0" y="9307"/>
                </a:moveTo>
                <a:lnTo>
                  <a:pt x="28853" y="9307"/>
                </a:lnTo>
              </a:path>
              <a:path w="49529" h="111125">
                <a:moveTo>
                  <a:pt x="28853" y="9307"/>
                </a:moveTo>
                <a:lnTo>
                  <a:pt x="33506" y="10238"/>
                </a:lnTo>
              </a:path>
              <a:path w="49529" h="111125">
                <a:moveTo>
                  <a:pt x="33506" y="10238"/>
                </a:moveTo>
                <a:lnTo>
                  <a:pt x="37229" y="12099"/>
                </a:lnTo>
              </a:path>
              <a:path w="49529" h="111125">
                <a:moveTo>
                  <a:pt x="37229" y="12099"/>
                </a:moveTo>
                <a:lnTo>
                  <a:pt x="39091" y="15822"/>
                </a:lnTo>
              </a:path>
              <a:path w="49529" h="111125">
                <a:moveTo>
                  <a:pt x="39091" y="15822"/>
                </a:moveTo>
                <a:lnTo>
                  <a:pt x="40022" y="20476"/>
                </a:lnTo>
              </a:path>
              <a:path w="49529" h="111125">
                <a:moveTo>
                  <a:pt x="40022" y="20476"/>
                </a:moveTo>
                <a:lnTo>
                  <a:pt x="40022" y="90282"/>
                </a:lnTo>
              </a:path>
              <a:path w="49529" h="111125">
                <a:moveTo>
                  <a:pt x="0" y="59567"/>
                </a:moveTo>
                <a:lnTo>
                  <a:pt x="0" y="949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65" name="object 26965"/>
          <p:cNvSpPr/>
          <p:nvPr/>
        </p:nvSpPr>
        <p:spPr>
          <a:xfrm>
            <a:off x="5389016" y="4704917"/>
            <a:ext cx="79375" cy="35560"/>
          </a:xfrm>
          <a:custGeom>
            <a:avLst/>
            <a:gdLst/>
            <a:ahLst/>
            <a:cxnLst/>
            <a:rect l="l" t="t" r="r" b="b"/>
            <a:pathLst>
              <a:path w="79375" h="35560">
                <a:moveTo>
                  <a:pt x="79113" y="0"/>
                </a:moveTo>
                <a:lnTo>
                  <a:pt x="79113" y="35368"/>
                </a:lnTo>
              </a:path>
              <a:path w="79375" h="35560">
                <a:moveTo>
                  <a:pt x="79113" y="35368"/>
                </a:moveTo>
                <a:lnTo>
                  <a:pt x="48398" y="35368"/>
                </a:lnTo>
              </a:path>
              <a:path w="79375" h="35560">
                <a:moveTo>
                  <a:pt x="30714" y="35368"/>
                </a:moveTo>
                <a:lnTo>
                  <a:pt x="0" y="353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66" name="object 26966"/>
          <p:cNvSpPr/>
          <p:nvPr/>
        </p:nvSpPr>
        <p:spPr>
          <a:xfrm>
            <a:off x="5389016" y="4652795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0"/>
                </a:moveTo>
                <a:lnTo>
                  <a:pt x="0" y="353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67" name="object 26967"/>
          <p:cNvSpPr/>
          <p:nvPr/>
        </p:nvSpPr>
        <p:spPr>
          <a:xfrm>
            <a:off x="5389016" y="4704917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0"/>
                </a:moveTo>
                <a:lnTo>
                  <a:pt x="0" y="353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68" name="object 26968"/>
          <p:cNvSpPr/>
          <p:nvPr/>
        </p:nvSpPr>
        <p:spPr>
          <a:xfrm>
            <a:off x="5872072" y="4729116"/>
            <a:ext cx="45085" cy="179705"/>
          </a:xfrm>
          <a:custGeom>
            <a:avLst/>
            <a:gdLst/>
            <a:ahLst/>
            <a:cxnLst/>
            <a:rect l="l" t="t" r="r" b="b"/>
            <a:pathLst>
              <a:path w="45085" h="179704">
                <a:moveTo>
                  <a:pt x="0" y="179633"/>
                </a:moveTo>
                <a:lnTo>
                  <a:pt x="7445" y="152642"/>
                </a:lnTo>
              </a:path>
              <a:path w="45085" h="179704">
                <a:moveTo>
                  <a:pt x="11168" y="135888"/>
                </a:moveTo>
                <a:lnTo>
                  <a:pt x="19545" y="101451"/>
                </a:lnTo>
              </a:path>
              <a:path w="45085" h="179704">
                <a:moveTo>
                  <a:pt x="24199" y="84697"/>
                </a:moveTo>
                <a:lnTo>
                  <a:pt x="32576" y="51190"/>
                </a:lnTo>
              </a:path>
              <a:path w="45085" h="179704">
                <a:moveTo>
                  <a:pt x="36299" y="34437"/>
                </a:moveTo>
                <a:lnTo>
                  <a:pt x="446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69" name="object 26969"/>
          <p:cNvSpPr/>
          <p:nvPr/>
        </p:nvSpPr>
        <p:spPr>
          <a:xfrm>
            <a:off x="5921402" y="4517837"/>
            <a:ext cx="45085" cy="194945"/>
          </a:xfrm>
          <a:custGeom>
            <a:avLst/>
            <a:gdLst/>
            <a:ahLst/>
            <a:cxnLst/>
            <a:rect l="l" t="t" r="r" b="b"/>
            <a:pathLst>
              <a:path w="45085" h="194945">
                <a:moveTo>
                  <a:pt x="0" y="194525"/>
                </a:moveTo>
                <a:lnTo>
                  <a:pt x="8376" y="161018"/>
                </a:lnTo>
              </a:path>
              <a:path w="45085" h="194945">
                <a:moveTo>
                  <a:pt x="13030" y="144265"/>
                </a:moveTo>
                <a:lnTo>
                  <a:pt x="21407" y="109827"/>
                </a:lnTo>
              </a:path>
              <a:path w="45085" h="194945">
                <a:moveTo>
                  <a:pt x="25130" y="93074"/>
                </a:moveTo>
                <a:lnTo>
                  <a:pt x="33506" y="59567"/>
                </a:lnTo>
              </a:path>
              <a:path w="45085" h="194945">
                <a:moveTo>
                  <a:pt x="38160" y="42814"/>
                </a:moveTo>
                <a:lnTo>
                  <a:pt x="44675" y="15822"/>
                </a:lnTo>
              </a:path>
              <a:path w="45085" h="194945">
                <a:moveTo>
                  <a:pt x="38160" y="1861"/>
                </a:moveTo>
                <a:lnTo>
                  <a:pt x="35368" y="0"/>
                </a:lnTo>
              </a:path>
              <a:path w="45085" h="194945">
                <a:moveTo>
                  <a:pt x="40952" y="3722"/>
                </a:moveTo>
                <a:lnTo>
                  <a:pt x="38160" y="1861"/>
                </a:lnTo>
              </a:path>
              <a:path w="45085" h="194945">
                <a:moveTo>
                  <a:pt x="42814" y="6515"/>
                </a:moveTo>
                <a:lnTo>
                  <a:pt x="40952" y="3722"/>
                </a:lnTo>
              </a:path>
              <a:path w="45085" h="194945">
                <a:moveTo>
                  <a:pt x="44675" y="9307"/>
                </a:moveTo>
                <a:lnTo>
                  <a:pt x="42814" y="65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70" name="object 26970"/>
          <p:cNvSpPr/>
          <p:nvPr/>
        </p:nvSpPr>
        <p:spPr>
          <a:xfrm>
            <a:off x="5966078" y="4527144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27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71" name="object 26971"/>
          <p:cNvSpPr/>
          <p:nvPr/>
        </p:nvSpPr>
        <p:spPr>
          <a:xfrm>
            <a:off x="5966078" y="4529937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72" name="object 26972"/>
          <p:cNvSpPr/>
          <p:nvPr/>
        </p:nvSpPr>
        <p:spPr>
          <a:xfrm>
            <a:off x="5787375" y="4481538"/>
            <a:ext cx="169545" cy="36830"/>
          </a:xfrm>
          <a:custGeom>
            <a:avLst/>
            <a:gdLst/>
            <a:ahLst/>
            <a:cxnLst/>
            <a:rect l="l" t="t" r="r" b="b"/>
            <a:pathLst>
              <a:path w="169545" h="36829">
                <a:moveTo>
                  <a:pt x="169395" y="36299"/>
                </a:moveTo>
                <a:lnTo>
                  <a:pt x="129373" y="26991"/>
                </a:lnTo>
              </a:path>
              <a:path w="169545" h="36829">
                <a:moveTo>
                  <a:pt x="112620" y="22337"/>
                </a:moveTo>
                <a:lnTo>
                  <a:pt x="79113" y="13961"/>
                </a:lnTo>
              </a:path>
              <a:path w="169545" h="36829">
                <a:moveTo>
                  <a:pt x="61429" y="10238"/>
                </a:moveTo>
                <a:lnTo>
                  <a:pt x="22337" y="0"/>
                </a:lnTo>
              </a:path>
              <a:path w="169545" h="36829">
                <a:moveTo>
                  <a:pt x="7445" y="6515"/>
                </a:moveTo>
                <a:lnTo>
                  <a:pt x="6515" y="9307"/>
                </a:lnTo>
              </a:path>
              <a:path w="169545" h="36829">
                <a:moveTo>
                  <a:pt x="9307" y="3722"/>
                </a:moveTo>
                <a:lnTo>
                  <a:pt x="7445" y="6515"/>
                </a:lnTo>
              </a:path>
              <a:path w="169545" h="36829">
                <a:moveTo>
                  <a:pt x="12099" y="930"/>
                </a:moveTo>
                <a:lnTo>
                  <a:pt x="9307" y="3722"/>
                </a:lnTo>
              </a:path>
              <a:path w="169545" h="36829">
                <a:moveTo>
                  <a:pt x="15822" y="0"/>
                </a:moveTo>
                <a:lnTo>
                  <a:pt x="12099" y="930"/>
                </a:lnTo>
              </a:path>
              <a:path w="169545" h="36829">
                <a:moveTo>
                  <a:pt x="18614" y="0"/>
                </a:moveTo>
                <a:lnTo>
                  <a:pt x="15822" y="0"/>
                </a:lnTo>
              </a:path>
              <a:path w="169545" h="36829">
                <a:moveTo>
                  <a:pt x="22337" y="0"/>
                </a:moveTo>
                <a:lnTo>
                  <a:pt x="18614" y="0"/>
                </a:lnTo>
              </a:path>
              <a:path w="169545" h="36829">
                <a:moveTo>
                  <a:pt x="6515" y="9307"/>
                </a:moveTo>
                <a:lnTo>
                  <a:pt x="0" y="353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73" name="object 26973"/>
          <p:cNvSpPr/>
          <p:nvPr/>
        </p:nvSpPr>
        <p:spPr>
          <a:xfrm>
            <a:off x="5737114" y="4534591"/>
            <a:ext cx="45720" cy="186690"/>
          </a:xfrm>
          <a:custGeom>
            <a:avLst/>
            <a:gdLst/>
            <a:ahLst/>
            <a:cxnLst/>
            <a:rect l="l" t="t" r="r" b="b"/>
            <a:pathLst>
              <a:path w="45720" h="186689">
                <a:moveTo>
                  <a:pt x="45606" y="0"/>
                </a:moveTo>
                <a:lnTo>
                  <a:pt x="37229" y="33506"/>
                </a:lnTo>
              </a:path>
              <a:path w="45720" h="186689">
                <a:moveTo>
                  <a:pt x="33506" y="50260"/>
                </a:moveTo>
                <a:lnTo>
                  <a:pt x="25130" y="84697"/>
                </a:lnTo>
              </a:path>
              <a:path w="45720" h="186689">
                <a:moveTo>
                  <a:pt x="20476" y="101451"/>
                </a:moveTo>
                <a:lnTo>
                  <a:pt x="12099" y="134958"/>
                </a:lnTo>
              </a:path>
              <a:path w="45720" h="186689">
                <a:moveTo>
                  <a:pt x="8376" y="151711"/>
                </a:moveTo>
                <a:lnTo>
                  <a:pt x="0" y="1861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74" name="object 26974"/>
          <p:cNvSpPr/>
          <p:nvPr/>
        </p:nvSpPr>
        <p:spPr>
          <a:xfrm>
            <a:off x="5699885" y="4737493"/>
            <a:ext cx="100965" cy="167005"/>
          </a:xfrm>
          <a:custGeom>
            <a:avLst/>
            <a:gdLst/>
            <a:ahLst/>
            <a:cxnLst/>
            <a:rect l="l" t="t" r="r" b="b"/>
            <a:pathLst>
              <a:path w="100964" h="167004">
                <a:moveTo>
                  <a:pt x="32576" y="0"/>
                </a:moveTo>
                <a:lnTo>
                  <a:pt x="24199" y="33506"/>
                </a:lnTo>
              </a:path>
              <a:path w="100964" h="167004">
                <a:moveTo>
                  <a:pt x="19545" y="50260"/>
                </a:moveTo>
                <a:lnTo>
                  <a:pt x="11168" y="84697"/>
                </a:lnTo>
              </a:path>
              <a:path w="100964" h="167004">
                <a:moveTo>
                  <a:pt x="7445" y="101451"/>
                </a:moveTo>
                <a:lnTo>
                  <a:pt x="930" y="128442"/>
                </a:lnTo>
              </a:path>
              <a:path w="100964" h="167004">
                <a:moveTo>
                  <a:pt x="6515" y="142404"/>
                </a:moveTo>
                <a:lnTo>
                  <a:pt x="10238" y="144265"/>
                </a:lnTo>
              </a:path>
              <a:path w="100964" h="167004">
                <a:moveTo>
                  <a:pt x="4653" y="140542"/>
                </a:moveTo>
                <a:lnTo>
                  <a:pt x="6515" y="142404"/>
                </a:lnTo>
              </a:path>
              <a:path w="100964" h="167004">
                <a:moveTo>
                  <a:pt x="1861" y="137750"/>
                </a:moveTo>
                <a:lnTo>
                  <a:pt x="4653" y="140542"/>
                </a:lnTo>
              </a:path>
              <a:path w="100964" h="167004">
                <a:moveTo>
                  <a:pt x="930" y="134958"/>
                </a:moveTo>
                <a:lnTo>
                  <a:pt x="1861" y="137750"/>
                </a:lnTo>
              </a:path>
              <a:path w="100964" h="167004">
                <a:moveTo>
                  <a:pt x="0" y="131235"/>
                </a:moveTo>
                <a:lnTo>
                  <a:pt x="930" y="134958"/>
                </a:lnTo>
              </a:path>
              <a:path w="100964" h="167004">
                <a:moveTo>
                  <a:pt x="930" y="128442"/>
                </a:moveTo>
                <a:lnTo>
                  <a:pt x="0" y="131235"/>
                </a:lnTo>
              </a:path>
              <a:path w="100964" h="167004">
                <a:moveTo>
                  <a:pt x="10238" y="144265"/>
                </a:moveTo>
                <a:lnTo>
                  <a:pt x="49329" y="153572"/>
                </a:lnTo>
              </a:path>
              <a:path w="100964" h="167004">
                <a:moveTo>
                  <a:pt x="66082" y="158226"/>
                </a:moveTo>
                <a:lnTo>
                  <a:pt x="100520" y="1666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75" name="object 26975"/>
          <p:cNvSpPr/>
          <p:nvPr/>
        </p:nvSpPr>
        <p:spPr>
          <a:xfrm>
            <a:off x="5769690" y="4589505"/>
            <a:ext cx="171450" cy="43180"/>
          </a:xfrm>
          <a:custGeom>
            <a:avLst/>
            <a:gdLst/>
            <a:ahLst/>
            <a:cxnLst/>
            <a:rect l="l" t="t" r="r" b="b"/>
            <a:pathLst>
              <a:path w="171450" h="43179">
                <a:moveTo>
                  <a:pt x="171257" y="42814"/>
                </a:moveTo>
                <a:lnTo>
                  <a:pt x="145196" y="36299"/>
                </a:lnTo>
              </a:path>
              <a:path w="171450" h="43179">
                <a:moveTo>
                  <a:pt x="127512" y="32576"/>
                </a:moveTo>
                <a:lnTo>
                  <a:pt x="94005" y="23268"/>
                </a:lnTo>
              </a:path>
              <a:path w="171450" h="43179">
                <a:moveTo>
                  <a:pt x="77251" y="19545"/>
                </a:moveTo>
                <a:lnTo>
                  <a:pt x="43745" y="11168"/>
                </a:lnTo>
              </a:path>
              <a:path w="171450" h="43179">
                <a:moveTo>
                  <a:pt x="26060" y="651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76" name="object 26976"/>
          <p:cNvSpPr/>
          <p:nvPr/>
        </p:nvSpPr>
        <p:spPr>
          <a:xfrm>
            <a:off x="5811574" y="4450824"/>
            <a:ext cx="157480" cy="40640"/>
          </a:xfrm>
          <a:custGeom>
            <a:avLst/>
            <a:gdLst/>
            <a:ahLst/>
            <a:cxnLst/>
            <a:rect l="l" t="t" r="r" b="b"/>
            <a:pathLst>
              <a:path w="157479" h="40639">
                <a:moveTo>
                  <a:pt x="0" y="0"/>
                </a:moveTo>
                <a:lnTo>
                  <a:pt x="19545" y="5584"/>
                </a:lnTo>
              </a:path>
              <a:path w="157479" h="40639">
                <a:moveTo>
                  <a:pt x="36299" y="9307"/>
                </a:moveTo>
                <a:lnTo>
                  <a:pt x="69805" y="17684"/>
                </a:lnTo>
              </a:path>
              <a:path w="157479" h="40639">
                <a:moveTo>
                  <a:pt x="87490" y="22337"/>
                </a:moveTo>
                <a:lnTo>
                  <a:pt x="120996" y="30714"/>
                </a:lnTo>
              </a:path>
              <a:path w="157479" h="40639">
                <a:moveTo>
                  <a:pt x="137750" y="34437"/>
                </a:moveTo>
                <a:lnTo>
                  <a:pt x="157295" y="400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77" name="object 26977"/>
          <p:cNvSpPr/>
          <p:nvPr/>
        </p:nvSpPr>
        <p:spPr>
          <a:xfrm>
            <a:off x="5704538" y="4879897"/>
            <a:ext cx="5715" cy="1905"/>
          </a:xfrm>
          <a:custGeom>
            <a:avLst/>
            <a:gdLst/>
            <a:ahLst/>
            <a:cxnLst/>
            <a:rect l="l" t="t" r="r" b="b"/>
            <a:pathLst>
              <a:path w="5714" h="1904">
                <a:moveTo>
                  <a:pt x="5584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78" name="object 26978"/>
          <p:cNvSpPr/>
          <p:nvPr/>
        </p:nvSpPr>
        <p:spPr>
          <a:xfrm>
            <a:off x="5804128" y="4450824"/>
            <a:ext cx="7620" cy="31115"/>
          </a:xfrm>
          <a:custGeom>
            <a:avLst/>
            <a:gdLst/>
            <a:ahLst/>
            <a:cxnLst/>
            <a:rect l="l" t="t" r="r" b="b"/>
            <a:pathLst>
              <a:path w="7620" h="31114">
                <a:moveTo>
                  <a:pt x="7445" y="0"/>
                </a:moveTo>
                <a:lnTo>
                  <a:pt x="0" y="3071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79" name="object 26979"/>
          <p:cNvSpPr/>
          <p:nvPr/>
        </p:nvSpPr>
        <p:spPr>
          <a:xfrm>
            <a:off x="5704538" y="4878966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80" name="object 26980"/>
          <p:cNvSpPr/>
          <p:nvPr/>
        </p:nvSpPr>
        <p:spPr>
          <a:xfrm>
            <a:off x="5961424" y="4490846"/>
            <a:ext cx="7620" cy="29845"/>
          </a:xfrm>
          <a:custGeom>
            <a:avLst/>
            <a:gdLst/>
            <a:ahLst/>
            <a:cxnLst/>
            <a:rect l="l" t="t" r="r" b="b"/>
            <a:pathLst>
              <a:path w="7620" h="29845">
                <a:moveTo>
                  <a:pt x="0" y="29783"/>
                </a:moveTo>
                <a:lnTo>
                  <a:pt x="744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81" name="object 26981"/>
          <p:cNvSpPr/>
          <p:nvPr/>
        </p:nvSpPr>
        <p:spPr>
          <a:xfrm>
            <a:off x="5965147" y="4533660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2792"/>
                </a:moveTo>
                <a:lnTo>
                  <a:pt x="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82" name="object 26982"/>
          <p:cNvSpPr/>
          <p:nvPr/>
        </p:nvSpPr>
        <p:spPr>
          <a:xfrm>
            <a:off x="5792959" y="4490846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0" y="0"/>
                </a:moveTo>
                <a:lnTo>
                  <a:pt x="0" y="27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83" name="object 26983"/>
          <p:cNvSpPr/>
          <p:nvPr/>
        </p:nvSpPr>
        <p:spPr>
          <a:xfrm>
            <a:off x="5808782" y="4484330"/>
            <a:ext cx="147320" cy="37465"/>
          </a:xfrm>
          <a:custGeom>
            <a:avLst/>
            <a:gdLst/>
            <a:ahLst/>
            <a:cxnLst/>
            <a:rect l="l" t="t" r="r" b="b"/>
            <a:pathLst>
              <a:path w="147320" h="37464">
                <a:moveTo>
                  <a:pt x="147057" y="37229"/>
                </a:moveTo>
                <a:lnTo>
                  <a:pt x="107035" y="26991"/>
                </a:lnTo>
              </a:path>
              <a:path w="147320" h="37464">
                <a:moveTo>
                  <a:pt x="90282" y="23268"/>
                </a:moveTo>
                <a:lnTo>
                  <a:pt x="56775" y="14891"/>
                </a:lnTo>
              </a:path>
              <a:path w="147320" h="37464">
                <a:moveTo>
                  <a:pt x="40022" y="1023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84" name="object 26984"/>
          <p:cNvSpPr/>
          <p:nvPr/>
        </p:nvSpPr>
        <p:spPr>
          <a:xfrm>
            <a:off x="5966078" y="4529937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7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85" name="object 26985"/>
          <p:cNvSpPr/>
          <p:nvPr/>
        </p:nvSpPr>
        <p:spPr>
          <a:xfrm>
            <a:off x="5708261" y="4880828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0"/>
                </a:moveTo>
                <a:lnTo>
                  <a:pt x="1861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986" name="object 26986"/>
          <p:cNvGrpSpPr/>
          <p:nvPr/>
        </p:nvGrpSpPr>
        <p:grpSpPr>
          <a:xfrm>
            <a:off x="5535142" y="4593228"/>
            <a:ext cx="109220" cy="119380"/>
            <a:chOff x="5535142" y="4593228"/>
            <a:chExt cx="109220" cy="119380"/>
          </a:xfrm>
        </p:grpSpPr>
        <p:sp>
          <p:nvSpPr>
            <p:cNvPr id="26987" name="object 26987"/>
            <p:cNvSpPr/>
            <p:nvPr/>
          </p:nvSpPr>
          <p:spPr>
            <a:xfrm>
              <a:off x="5537004" y="4600674"/>
              <a:ext cx="100965" cy="105410"/>
            </a:xfrm>
            <a:custGeom>
              <a:avLst/>
              <a:gdLst/>
              <a:ahLst/>
              <a:cxnLst/>
              <a:rect l="l" t="t" r="r" b="b"/>
              <a:pathLst>
                <a:path w="100964" h="105410">
                  <a:moveTo>
                    <a:pt x="94936" y="39091"/>
                  </a:moveTo>
                  <a:lnTo>
                    <a:pt x="89351" y="29783"/>
                  </a:lnTo>
                </a:path>
                <a:path w="100964" h="105410">
                  <a:moveTo>
                    <a:pt x="89351" y="29783"/>
                  </a:moveTo>
                  <a:lnTo>
                    <a:pt x="82836" y="21407"/>
                  </a:lnTo>
                </a:path>
                <a:path w="100964" h="105410">
                  <a:moveTo>
                    <a:pt x="82836" y="21407"/>
                  </a:moveTo>
                  <a:lnTo>
                    <a:pt x="73528" y="14891"/>
                  </a:lnTo>
                </a:path>
                <a:path w="100964" h="105410">
                  <a:moveTo>
                    <a:pt x="73528" y="14891"/>
                  </a:moveTo>
                  <a:lnTo>
                    <a:pt x="63290" y="11168"/>
                  </a:lnTo>
                </a:path>
                <a:path w="100964" h="105410">
                  <a:moveTo>
                    <a:pt x="63290" y="11168"/>
                  </a:moveTo>
                  <a:lnTo>
                    <a:pt x="53052" y="11168"/>
                  </a:lnTo>
                </a:path>
                <a:path w="100964" h="105410">
                  <a:moveTo>
                    <a:pt x="53052" y="11168"/>
                  </a:moveTo>
                  <a:lnTo>
                    <a:pt x="41883" y="13030"/>
                  </a:lnTo>
                </a:path>
                <a:path w="100964" h="105410">
                  <a:moveTo>
                    <a:pt x="41883" y="13030"/>
                  </a:moveTo>
                  <a:lnTo>
                    <a:pt x="32576" y="17684"/>
                  </a:lnTo>
                </a:path>
                <a:path w="100964" h="105410">
                  <a:moveTo>
                    <a:pt x="32576" y="17684"/>
                  </a:moveTo>
                  <a:lnTo>
                    <a:pt x="24199" y="24199"/>
                  </a:lnTo>
                </a:path>
                <a:path w="100964" h="105410">
                  <a:moveTo>
                    <a:pt x="24199" y="24199"/>
                  </a:moveTo>
                  <a:lnTo>
                    <a:pt x="17684" y="33506"/>
                  </a:lnTo>
                </a:path>
                <a:path w="100964" h="105410">
                  <a:moveTo>
                    <a:pt x="17684" y="33506"/>
                  </a:moveTo>
                  <a:lnTo>
                    <a:pt x="13961" y="43745"/>
                  </a:lnTo>
                </a:path>
                <a:path w="100964" h="105410">
                  <a:moveTo>
                    <a:pt x="13961" y="43745"/>
                  </a:moveTo>
                  <a:lnTo>
                    <a:pt x="13030" y="54913"/>
                  </a:lnTo>
                </a:path>
                <a:path w="100964" h="105410">
                  <a:moveTo>
                    <a:pt x="13030" y="54913"/>
                  </a:moveTo>
                  <a:lnTo>
                    <a:pt x="14891" y="65152"/>
                  </a:lnTo>
                </a:path>
                <a:path w="100964" h="105410">
                  <a:moveTo>
                    <a:pt x="14891" y="65152"/>
                  </a:moveTo>
                  <a:lnTo>
                    <a:pt x="19545" y="75390"/>
                  </a:lnTo>
                </a:path>
                <a:path w="100964" h="105410">
                  <a:moveTo>
                    <a:pt x="19545" y="75390"/>
                  </a:moveTo>
                  <a:lnTo>
                    <a:pt x="26991" y="82836"/>
                  </a:lnTo>
                </a:path>
                <a:path w="100964" h="105410">
                  <a:moveTo>
                    <a:pt x="26991" y="82836"/>
                  </a:moveTo>
                  <a:lnTo>
                    <a:pt x="36299" y="89351"/>
                  </a:lnTo>
                </a:path>
                <a:path w="100964" h="105410">
                  <a:moveTo>
                    <a:pt x="36299" y="89351"/>
                  </a:moveTo>
                  <a:lnTo>
                    <a:pt x="46537" y="93074"/>
                  </a:lnTo>
                </a:path>
                <a:path w="100964" h="105410">
                  <a:moveTo>
                    <a:pt x="46537" y="93074"/>
                  </a:moveTo>
                  <a:lnTo>
                    <a:pt x="56775" y="94005"/>
                  </a:lnTo>
                </a:path>
                <a:path w="100964" h="105410">
                  <a:moveTo>
                    <a:pt x="56775" y="94005"/>
                  </a:moveTo>
                  <a:lnTo>
                    <a:pt x="67944" y="92143"/>
                  </a:lnTo>
                </a:path>
                <a:path w="100964" h="105410">
                  <a:moveTo>
                    <a:pt x="67944" y="92143"/>
                  </a:moveTo>
                  <a:lnTo>
                    <a:pt x="77251" y="87490"/>
                  </a:lnTo>
                </a:path>
                <a:path w="100964" h="105410">
                  <a:moveTo>
                    <a:pt x="77251" y="87490"/>
                  </a:moveTo>
                  <a:lnTo>
                    <a:pt x="85628" y="80044"/>
                  </a:lnTo>
                </a:path>
                <a:path w="100964" h="105410">
                  <a:moveTo>
                    <a:pt x="85628" y="80044"/>
                  </a:moveTo>
                  <a:lnTo>
                    <a:pt x="92143" y="71667"/>
                  </a:lnTo>
                </a:path>
                <a:path w="100964" h="105410">
                  <a:moveTo>
                    <a:pt x="92143" y="71667"/>
                  </a:moveTo>
                  <a:lnTo>
                    <a:pt x="95866" y="61429"/>
                  </a:lnTo>
                </a:path>
                <a:path w="100964" h="105410">
                  <a:moveTo>
                    <a:pt x="95866" y="61429"/>
                  </a:moveTo>
                  <a:lnTo>
                    <a:pt x="96797" y="50260"/>
                  </a:lnTo>
                </a:path>
                <a:path w="100964" h="105410">
                  <a:moveTo>
                    <a:pt x="96797" y="50260"/>
                  </a:moveTo>
                  <a:lnTo>
                    <a:pt x="94936" y="39091"/>
                  </a:lnTo>
                </a:path>
                <a:path w="100964" h="105410">
                  <a:moveTo>
                    <a:pt x="98659" y="18614"/>
                  </a:moveTo>
                  <a:lnTo>
                    <a:pt x="87490" y="26991"/>
                  </a:lnTo>
                </a:path>
                <a:path w="100964" h="105410">
                  <a:moveTo>
                    <a:pt x="89351" y="28853"/>
                  </a:moveTo>
                  <a:lnTo>
                    <a:pt x="100520" y="21407"/>
                  </a:lnTo>
                </a:path>
                <a:path w="100964" h="105410">
                  <a:moveTo>
                    <a:pt x="100520" y="21407"/>
                  </a:moveTo>
                  <a:lnTo>
                    <a:pt x="98659" y="18614"/>
                  </a:lnTo>
                </a:path>
                <a:path w="100964" h="105410">
                  <a:moveTo>
                    <a:pt x="100520" y="83767"/>
                  </a:moveTo>
                  <a:lnTo>
                    <a:pt x="89351" y="75390"/>
                  </a:lnTo>
                </a:path>
                <a:path w="100964" h="105410">
                  <a:moveTo>
                    <a:pt x="87490" y="78182"/>
                  </a:moveTo>
                  <a:lnTo>
                    <a:pt x="98659" y="85628"/>
                  </a:lnTo>
                </a:path>
                <a:path w="100964" h="105410">
                  <a:moveTo>
                    <a:pt x="98659" y="85628"/>
                  </a:moveTo>
                  <a:lnTo>
                    <a:pt x="100520" y="83767"/>
                  </a:lnTo>
                </a:path>
                <a:path w="100964" h="105410">
                  <a:moveTo>
                    <a:pt x="39091" y="105174"/>
                  </a:moveTo>
                  <a:lnTo>
                    <a:pt x="43745" y="92143"/>
                  </a:lnTo>
                </a:path>
                <a:path w="100964" h="105410">
                  <a:moveTo>
                    <a:pt x="40952" y="91213"/>
                  </a:moveTo>
                  <a:lnTo>
                    <a:pt x="36299" y="104243"/>
                  </a:lnTo>
                </a:path>
                <a:path w="100964" h="105410">
                  <a:moveTo>
                    <a:pt x="36299" y="104243"/>
                  </a:moveTo>
                  <a:lnTo>
                    <a:pt x="39091" y="105174"/>
                  </a:lnTo>
                </a:path>
                <a:path w="100964" h="105410">
                  <a:moveTo>
                    <a:pt x="36299" y="930"/>
                  </a:moveTo>
                  <a:lnTo>
                    <a:pt x="40952" y="13030"/>
                  </a:lnTo>
                </a:path>
                <a:path w="100964" h="105410">
                  <a:moveTo>
                    <a:pt x="43745" y="12099"/>
                  </a:moveTo>
                  <a:lnTo>
                    <a:pt x="39091" y="0"/>
                  </a:lnTo>
                </a:path>
                <a:path w="100964" h="105410">
                  <a:moveTo>
                    <a:pt x="39091" y="0"/>
                  </a:moveTo>
                  <a:lnTo>
                    <a:pt x="36299" y="930"/>
                  </a:lnTo>
                </a:path>
                <a:path w="100964" h="105410">
                  <a:moveTo>
                    <a:pt x="0" y="53983"/>
                  </a:moveTo>
                  <a:lnTo>
                    <a:pt x="13030" y="53983"/>
                  </a:lnTo>
                </a:path>
                <a:path w="100964" h="105410">
                  <a:moveTo>
                    <a:pt x="13961" y="51190"/>
                  </a:moveTo>
                  <a:lnTo>
                    <a:pt x="0" y="51190"/>
                  </a:lnTo>
                </a:path>
                <a:path w="100964" h="105410">
                  <a:moveTo>
                    <a:pt x="0" y="51190"/>
                  </a:moveTo>
                  <a:lnTo>
                    <a:pt x="0" y="53983"/>
                  </a:lnTo>
                </a:path>
                <a:path w="100964" h="105410">
                  <a:moveTo>
                    <a:pt x="6515" y="55844"/>
                  </a:moveTo>
                  <a:lnTo>
                    <a:pt x="6515" y="53983"/>
                  </a:lnTo>
                </a:path>
                <a:path w="100964" h="105410">
                  <a:moveTo>
                    <a:pt x="6515" y="51190"/>
                  </a:moveTo>
                  <a:lnTo>
                    <a:pt x="6515" y="48398"/>
                  </a:lnTo>
                </a:path>
                <a:path w="100964" h="105410">
                  <a:moveTo>
                    <a:pt x="7445" y="56775"/>
                  </a:moveTo>
                  <a:lnTo>
                    <a:pt x="7445" y="53983"/>
                  </a:lnTo>
                </a:path>
                <a:path w="100964" h="105410">
                  <a:moveTo>
                    <a:pt x="7445" y="51190"/>
                  </a:moveTo>
                  <a:lnTo>
                    <a:pt x="7445" y="483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88" name="object 26988"/>
            <p:cNvSpPr/>
            <p:nvPr/>
          </p:nvSpPr>
          <p:spPr>
            <a:xfrm>
              <a:off x="5543519" y="46565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89" name="object 26989"/>
            <p:cNvSpPr/>
            <p:nvPr/>
          </p:nvSpPr>
          <p:spPr>
            <a:xfrm>
              <a:off x="5535142" y="4649072"/>
              <a:ext cx="9525" cy="8890"/>
            </a:xfrm>
            <a:custGeom>
              <a:avLst/>
              <a:gdLst/>
              <a:ahLst/>
              <a:cxnLst/>
              <a:rect l="l" t="t" r="r" b="b"/>
              <a:pathLst>
                <a:path w="9525" h="8889">
                  <a:moveTo>
                    <a:pt x="9307" y="8376"/>
                  </a:moveTo>
                  <a:lnTo>
                    <a:pt x="8376" y="8376"/>
                  </a:lnTo>
                </a:path>
                <a:path w="9525" h="8889">
                  <a:moveTo>
                    <a:pt x="8376" y="8376"/>
                  </a:moveTo>
                  <a:lnTo>
                    <a:pt x="7445" y="8376"/>
                  </a:lnTo>
                </a:path>
                <a:path w="9525" h="8889">
                  <a:moveTo>
                    <a:pt x="7445" y="8376"/>
                  </a:moveTo>
                  <a:lnTo>
                    <a:pt x="6515" y="8376"/>
                  </a:lnTo>
                </a:path>
                <a:path w="9525" h="8889">
                  <a:moveTo>
                    <a:pt x="6515" y="8376"/>
                  </a:moveTo>
                  <a:lnTo>
                    <a:pt x="4653" y="8376"/>
                  </a:lnTo>
                </a:path>
                <a:path w="9525" h="8889">
                  <a:moveTo>
                    <a:pt x="4653" y="8376"/>
                  </a:moveTo>
                  <a:lnTo>
                    <a:pt x="2792" y="8376"/>
                  </a:lnTo>
                </a:path>
                <a:path w="9525" h="8889">
                  <a:moveTo>
                    <a:pt x="2792" y="8376"/>
                  </a:moveTo>
                  <a:lnTo>
                    <a:pt x="930" y="8376"/>
                  </a:lnTo>
                </a:path>
                <a:path w="9525" h="8889">
                  <a:moveTo>
                    <a:pt x="930" y="8376"/>
                  </a:moveTo>
                  <a:lnTo>
                    <a:pt x="0" y="8376"/>
                  </a:lnTo>
                </a:path>
                <a:path w="9525" h="8889">
                  <a:moveTo>
                    <a:pt x="0" y="0"/>
                  </a:moveTo>
                  <a:lnTo>
                    <a:pt x="930" y="0"/>
                  </a:lnTo>
                </a:path>
                <a:path w="9525" h="8889">
                  <a:moveTo>
                    <a:pt x="930" y="0"/>
                  </a:moveTo>
                  <a:lnTo>
                    <a:pt x="2792" y="0"/>
                  </a:lnTo>
                </a:path>
                <a:path w="9525" h="8889">
                  <a:moveTo>
                    <a:pt x="2792" y="0"/>
                  </a:moveTo>
                  <a:lnTo>
                    <a:pt x="4653" y="0"/>
                  </a:lnTo>
                </a:path>
                <a:path w="9525" h="8889">
                  <a:moveTo>
                    <a:pt x="4653" y="0"/>
                  </a:moveTo>
                  <a:lnTo>
                    <a:pt x="6515" y="0"/>
                  </a:lnTo>
                </a:path>
                <a:path w="9525" h="8889">
                  <a:moveTo>
                    <a:pt x="6515" y="0"/>
                  </a:moveTo>
                  <a:lnTo>
                    <a:pt x="7445" y="0"/>
                  </a:lnTo>
                </a:path>
                <a:path w="9525" h="8889">
                  <a:moveTo>
                    <a:pt x="7445" y="0"/>
                  </a:moveTo>
                  <a:lnTo>
                    <a:pt x="8376" y="0"/>
                  </a:lnTo>
                </a:path>
                <a:path w="9525" h="8889">
                  <a:moveTo>
                    <a:pt x="8376" y="0"/>
                  </a:moveTo>
                  <a:lnTo>
                    <a:pt x="93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90" name="object 26990"/>
            <p:cNvSpPr/>
            <p:nvPr/>
          </p:nvSpPr>
          <p:spPr>
            <a:xfrm>
              <a:off x="5543519" y="46481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91" name="object 26991"/>
            <p:cNvSpPr/>
            <p:nvPr/>
          </p:nvSpPr>
          <p:spPr>
            <a:xfrm>
              <a:off x="5544450" y="4649072"/>
              <a:ext cx="37465" cy="62865"/>
            </a:xfrm>
            <a:custGeom>
              <a:avLst/>
              <a:gdLst/>
              <a:ahLst/>
              <a:cxnLst/>
              <a:rect l="l" t="t" r="r" b="b"/>
              <a:pathLst>
                <a:path w="37464" h="62864">
                  <a:moveTo>
                    <a:pt x="0" y="0"/>
                  </a:moveTo>
                  <a:lnTo>
                    <a:pt x="0" y="2792"/>
                  </a:lnTo>
                </a:path>
                <a:path w="37464" h="62864">
                  <a:moveTo>
                    <a:pt x="0" y="5584"/>
                  </a:moveTo>
                  <a:lnTo>
                    <a:pt x="0" y="8376"/>
                  </a:lnTo>
                </a:path>
                <a:path w="37464" h="62864">
                  <a:moveTo>
                    <a:pt x="36299" y="50260"/>
                  </a:moveTo>
                  <a:lnTo>
                    <a:pt x="34437" y="50260"/>
                  </a:lnTo>
                </a:path>
                <a:path w="37464" h="62864">
                  <a:moveTo>
                    <a:pt x="31645" y="49329"/>
                  </a:moveTo>
                  <a:lnTo>
                    <a:pt x="28853" y="48398"/>
                  </a:lnTo>
                </a:path>
                <a:path w="37464" h="62864">
                  <a:moveTo>
                    <a:pt x="25130" y="59567"/>
                  </a:moveTo>
                  <a:lnTo>
                    <a:pt x="32576" y="61429"/>
                  </a:lnTo>
                </a:path>
                <a:path w="37464" h="62864">
                  <a:moveTo>
                    <a:pt x="37229" y="50260"/>
                  </a:moveTo>
                  <a:lnTo>
                    <a:pt x="34437" y="49329"/>
                  </a:lnTo>
                </a:path>
                <a:path w="37464" h="62864">
                  <a:moveTo>
                    <a:pt x="31645" y="48398"/>
                  </a:moveTo>
                  <a:lnTo>
                    <a:pt x="28853" y="47468"/>
                  </a:lnTo>
                </a:path>
                <a:path w="37464" h="62864">
                  <a:moveTo>
                    <a:pt x="24199" y="59567"/>
                  </a:moveTo>
                  <a:lnTo>
                    <a:pt x="32576" y="623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92" name="object 26992"/>
            <p:cNvSpPr/>
            <p:nvPr/>
          </p:nvSpPr>
          <p:spPr>
            <a:xfrm>
              <a:off x="5580749" y="46984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93" name="object 26993"/>
            <p:cNvSpPr/>
            <p:nvPr/>
          </p:nvSpPr>
          <p:spPr>
            <a:xfrm>
              <a:off x="5577026" y="4699333"/>
              <a:ext cx="5080" cy="12700"/>
            </a:xfrm>
            <a:custGeom>
              <a:avLst/>
              <a:gdLst/>
              <a:ahLst/>
              <a:cxnLst/>
              <a:rect l="l" t="t" r="r" b="b"/>
              <a:pathLst>
                <a:path w="5079" h="12700">
                  <a:moveTo>
                    <a:pt x="4653" y="0"/>
                  </a:moveTo>
                  <a:lnTo>
                    <a:pt x="3722" y="930"/>
                  </a:lnTo>
                </a:path>
                <a:path w="5079" h="12700">
                  <a:moveTo>
                    <a:pt x="3722" y="930"/>
                  </a:moveTo>
                  <a:lnTo>
                    <a:pt x="3722" y="1861"/>
                  </a:lnTo>
                </a:path>
                <a:path w="5079" h="12700">
                  <a:moveTo>
                    <a:pt x="3722" y="1861"/>
                  </a:moveTo>
                  <a:lnTo>
                    <a:pt x="3722" y="2792"/>
                  </a:lnTo>
                </a:path>
                <a:path w="5079" h="12700">
                  <a:moveTo>
                    <a:pt x="3722" y="2792"/>
                  </a:moveTo>
                  <a:lnTo>
                    <a:pt x="2792" y="4653"/>
                  </a:lnTo>
                </a:path>
                <a:path w="5079" h="12700">
                  <a:moveTo>
                    <a:pt x="2792" y="4653"/>
                  </a:moveTo>
                  <a:lnTo>
                    <a:pt x="2792" y="6515"/>
                  </a:lnTo>
                </a:path>
                <a:path w="5079" h="12700">
                  <a:moveTo>
                    <a:pt x="2792" y="6515"/>
                  </a:moveTo>
                  <a:lnTo>
                    <a:pt x="1861" y="7445"/>
                  </a:lnTo>
                </a:path>
                <a:path w="5079" h="12700">
                  <a:moveTo>
                    <a:pt x="1861" y="7445"/>
                  </a:moveTo>
                  <a:lnTo>
                    <a:pt x="930" y="9307"/>
                  </a:lnTo>
                </a:path>
                <a:path w="5079" h="12700">
                  <a:moveTo>
                    <a:pt x="930" y="9307"/>
                  </a:moveTo>
                  <a:lnTo>
                    <a:pt x="930" y="10238"/>
                  </a:lnTo>
                </a:path>
                <a:path w="5079" h="12700">
                  <a:moveTo>
                    <a:pt x="930" y="10238"/>
                  </a:moveTo>
                  <a:lnTo>
                    <a:pt x="930" y="11168"/>
                  </a:lnTo>
                </a:path>
                <a:path w="5079" h="12700">
                  <a:moveTo>
                    <a:pt x="930" y="11168"/>
                  </a:moveTo>
                  <a:lnTo>
                    <a:pt x="0" y="120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94" name="object 26994"/>
            <p:cNvSpPr/>
            <p:nvPr/>
          </p:nvSpPr>
          <p:spPr>
            <a:xfrm>
              <a:off x="5576095" y="47105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95" name="object 26995"/>
            <p:cNvSpPr/>
            <p:nvPr/>
          </p:nvSpPr>
          <p:spPr>
            <a:xfrm>
              <a:off x="5568649" y="4696540"/>
              <a:ext cx="5080" cy="12700"/>
            </a:xfrm>
            <a:custGeom>
              <a:avLst/>
              <a:gdLst/>
              <a:ahLst/>
              <a:cxnLst/>
              <a:rect l="l" t="t" r="r" b="b"/>
              <a:pathLst>
                <a:path w="5079" h="12700">
                  <a:moveTo>
                    <a:pt x="0" y="12099"/>
                  </a:moveTo>
                  <a:lnTo>
                    <a:pt x="930" y="12099"/>
                  </a:lnTo>
                </a:path>
                <a:path w="5079" h="12700">
                  <a:moveTo>
                    <a:pt x="930" y="12099"/>
                  </a:moveTo>
                  <a:lnTo>
                    <a:pt x="930" y="11168"/>
                  </a:lnTo>
                </a:path>
                <a:path w="5079" h="12700">
                  <a:moveTo>
                    <a:pt x="930" y="11168"/>
                  </a:moveTo>
                  <a:lnTo>
                    <a:pt x="930" y="10238"/>
                  </a:lnTo>
                </a:path>
                <a:path w="5079" h="12700">
                  <a:moveTo>
                    <a:pt x="930" y="10238"/>
                  </a:moveTo>
                  <a:lnTo>
                    <a:pt x="1861" y="9307"/>
                  </a:lnTo>
                </a:path>
                <a:path w="5079" h="12700">
                  <a:moveTo>
                    <a:pt x="1861" y="9307"/>
                  </a:moveTo>
                  <a:lnTo>
                    <a:pt x="1861" y="7445"/>
                  </a:lnTo>
                </a:path>
                <a:path w="5079" h="12700">
                  <a:moveTo>
                    <a:pt x="1861" y="7445"/>
                  </a:moveTo>
                  <a:lnTo>
                    <a:pt x="2792" y="6515"/>
                  </a:lnTo>
                </a:path>
                <a:path w="5079" h="12700">
                  <a:moveTo>
                    <a:pt x="2792" y="6515"/>
                  </a:moveTo>
                  <a:lnTo>
                    <a:pt x="2792" y="4653"/>
                  </a:lnTo>
                </a:path>
                <a:path w="5079" h="12700">
                  <a:moveTo>
                    <a:pt x="2792" y="4653"/>
                  </a:moveTo>
                  <a:lnTo>
                    <a:pt x="3722" y="2792"/>
                  </a:lnTo>
                </a:path>
                <a:path w="5079" h="12700">
                  <a:moveTo>
                    <a:pt x="3722" y="2792"/>
                  </a:moveTo>
                  <a:lnTo>
                    <a:pt x="3722" y="1861"/>
                  </a:lnTo>
                </a:path>
                <a:path w="5079" h="12700">
                  <a:moveTo>
                    <a:pt x="3722" y="1861"/>
                  </a:moveTo>
                  <a:lnTo>
                    <a:pt x="3722" y="930"/>
                  </a:lnTo>
                </a:path>
                <a:path w="5079" h="12700">
                  <a:moveTo>
                    <a:pt x="3722" y="930"/>
                  </a:moveTo>
                  <a:lnTo>
                    <a:pt x="465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96" name="object 26996"/>
            <p:cNvSpPr/>
            <p:nvPr/>
          </p:nvSpPr>
          <p:spPr>
            <a:xfrm>
              <a:off x="5572372" y="46956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97" name="object 26997"/>
            <p:cNvSpPr/>
            <p:nvPr/>
          </p:nvSpPr>
          <p:spPr>
            <a:xfrm>
              <a:off x="5568649" y="4676995"/>
              <a:ext cx="74930" cy="34925"/>
            </a:xfrm>
            <a:custGeom>
              <a:avLst/>
              <a:gdLst/>
              <a:ahLst/>
              <a:cxnLst/>
              <a:rect l="l" t="t" r="r" b="b"/>
              <a:pathLst>
                <a:path w="74929" h="34925">
                  <a:moveTo>
                    <a:pt x="4653" y="19545"/>
                  </a:moveTo>
                  <a:lnTo>
                    <a:pt x="7445" y="20476"/>
                  </a:lnTo>
                </a:path>
                <a:path w="74929" h="34925">
                  <a:moveTo>
                    <a:pt x="10238" y="21407"/>
                  </a:moveTo>
                  <a:lnTo>
                    <a:pt x="13030" y="22337"/>
                  </a:lnTo>
                </a:path>
                <a:path w="74929" h="34925">
                  <a:moveTo>
                    <a:pt x="8376" y="34437"/>
                  </a:moveTo>
                  <a:lnTo>
                    <a:pt x="0" y="31645"/>
                  </a:lnTo>
                </a:path>
                <a:path w="74929" h="34925">
                  <a:moveTo>
                    <a:pt x="64221" y="930"/>
                  </a:moveTo>
                  <a:lnTo>
                    <a:pt x="62359" y="2792"/>
                  </a:lnTo>
                </a:path>
                <a:path w="74929" h="34925">
                  <a:moveTo>
                    <a:pt x="61429" y="5584"/>
                  </a:moveTo>
                  <a:lnTo>
                    <a:pt x="59567" y="7445"/>
                  </a:lnTo>
                </a:path>
                <a:path w="74929" h="34925">
                  <a:moveTo>
                    <a:pt x="69805" y="13961"/>
                  </a:moveTo>
                  <a:lnTo>
                    <a:pt x="73528" y="8376"/>
                  </a:lnTo>
                </a:path>
                <a:path w="74929" h="34925">
                  <a:moveTo>
                    <a:pt x="64221" y="0"/>
                  </a:moveTo>
                  <a:lnTo>
                    <a:pt x="62359" y="2792"/>
                  </a:lnTo>
                </a:path>
                <a:path w="74929" h="34925">
                  <a:moveTo>
                    <a:pt x="60498" y="4653"/>
                  </a:moveTo>
                  <a:lnTo>
                    <a:pt x="58636" y="7445"/>
                  </a:lnTo>
                </a:path>
                <a:path w="74929" h="34925">
                  <a:moveTo>
                    <a:pt x="69805" y="14891"/>
                  </a:moveTo>
                  <a:lnTo>
                    <a:pt x="74459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98" name="object 26998"/>
            <p:cNvSpPr/>
            <p:nvPr/>
          </p:nvSpPr>
          <p:spPr>
            <a:xfrm>
              <a:off x="5631940" y="46760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999" name="object 26999"/>
            <p:cNvSpPr/>
            <p:nvPr/>
          </p:nvSpPr>
          <p:spPr>
            <a:xfrm>
              <a:off x="5632871" y="4676995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0" y="0"/>
                  </a:moveTo>
                  <a:lnTo>
                    <a:pt x="930" y="930"/>
                  </a:lnTo>
                </a:path>
                <a:path w="10795" h="7620">
                  <a:moveTo>
                    <a:pt x="930" y="930"/>
                  </a:moveTo>
                  <a:lnTo>
                    <a:pt x="930" y="1861"/>
                  </a:lnTo>
                </a:path>
                <a:path w="10795" h="7620">
                  <a:moveTo>
                    <a:pt x="930" y="1861"/>
                  </a:moveTo>
                  <a:lnTo>
                    <a:pt x="2792" y="1861"/>
                  </a:lnTo>
                </a:path>
                <a:path w="10795" h="7620">
                  <a:moveTo>
                    <a:pt x="2792" y="1861"/>
                  </a:moveTo>
                  <a:lnTo>
                    <a:pt x="3722" y="2792"/>
                  </a:lnTo>
                </a:path>
                <a:path w="10795" h="7620">
                  <a:moveTo>
                    <a:pt x="3722" y="2792"/>
                  </a:moveTo>
                  <a:lnTo>
                    <a:pt x="4653" y="3722"/>
                  </a:lnTo>
                </a:path>
                <a:path w="10795" h="7620">
                  <a:moveTo>
                    <a:pt x="4653" y="3722"/>
                  </a:moveTo>
                  <a:lnTo>
                    <a:pt x="6515" y="4653"/>
                  </a:lnTo>
                </a:path>
                <a:path w="10795" h="7620">
                  <a:moveTo>
                    <a:pt x="6515" y="4653"/>
                  </a:moveTo>
                  <a:lnTo>
                    <a:pt x="7445" y="5584"/>
                  </a:lnTo>
                </a:path>
                <a:path w="10795" h="7620">
                  <a:moveTo>
                    <a:pt x="7445" y="5584"/>
                  </a:moveTo>
                  <a:lnTo>
                    <a:pt x="8376" y="6515"/>
                  </a:lnTo>
                </a:path>
                <a:path w="10795" h="7620">
                  <a:moveTo>
                    <a:pt x="8376" y="6515"/>
                  </a:moveTo>
                  <a:lnTo>
                    <a:pt x="9307" y="7445"/>
                  </a:lnTo>
                </a:path>
                <a:path w="10795" h="7620">
                  <a:moveTo>
                    <a:pt x="9307" y="7445"/>
                  </a:moveTo>
                  <a:lnTo>
                    <a:pt x="10238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00" name="object 27000"/>
            <p:cNvSpPr/>
            <p:nvPr/>
          </p:nvSpPr>
          <p:spPr>
            <a:xfrm>
              <a:off x="5642178" y="46835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01" name="object 27001"/>
            <p:cNvSpPr/>
            <p:nvPr/>
          </p:nvSpPr>
          <p:spPr>
            <a:xfrm>
              <a:off x="5637524" y="469188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02" name="object 27002"/>
            <p:cNvSpPr/>
            <p:nvPr/>
          </p:nvSpPr>
          <p:spPr>
            <a:xfrm>
              <a:off x="5636593" y="469095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03" name="object 27003"/>
            <p:cNvSpPr/>
            <p:nvPr/>
          </p:nvSpPr>
          <p:spPr>
            <a:xfrm>
              <a:off x="5628217" y="4684441"/>
              <a:ext cx="9525" cy="7620"/>
            </a:xfrm>
            <a:custGeom>
              <a:avLst/>
              <a:gdLst/>
              <a:ahLst/>
              <a:cxnLst/>
              <a:rect l="l" t="t" r="r" b="b"/>
              <a:pathLst>
                <a:path w="9525" h="7620">
                  <a:moveTo>
                    <a:pt x="9307" y="7445"/>
                  </a:moveTo>
                  <a:lnTo>
                    <a:pt x="8376" y="6515"/>
                  </a:lnTo>
                </a:path>
                <a:path w="9525" h="7620">
                  <a:moveTo>
                    <a:pt x="8376" y="6515"/>
                  </a:moveTo>
                  <a:lnTo>
                    <a:pt x="7445" y="5584"/>
                  </a:lnTo>
                </a:path>
                <a:path w="9525" h="7620">
                  <a:moveTo>
                    <a:pt x="7445" y="5584"/>
                  </a:moveTo>
                  <a:lnTo>
                    <a:pt x="5584" y="4653"/>
                  </a:lnTo>
                </a:path>
                <a:path w="9525" h="7620">
                  <a:moveTo>
                    <a:pt x="5584" y="4653"/>
                  </a:moveTo>
                  <a:lnTo>
                    <a:pt x="4653" y="3722"/>
                  </a:lnTo>
                </a:path>
                <a:path w="9525" h="7620">
                  <a:moveTo>
                    <a:pt x="4653" y="3722"/>
                  </a:moveTo>
                  <a:lnTo>
                    <a:pt x="2792" y="2792"/>
                  </a:lnTo>
                </a:path>
                <a:path w="9525" h="7620">
                  <a:moveTo>
                    <a:pt x="2792" y="2792"/>
                  </a:moveTo>
                  <a:lnTo>
                    <a:pt x="1861" y="1861"/>
                  </a:lnTo>
                </a:path>
                <a:path w="9525" h="7620">
                  <a:moveTo>
                    <a:pt x="1861" y="1861"/>
                  </a:moveTo>
                  <a:lnTo>
                    <a:pt x="930" y="930"/>
                  </a:lnTo>
                </a:path>
                <a:path w="9525" h="762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04" name="object 27004"/>
            <p:cNvSpPr/>
            <p:nvPr/>
          </p:nvSpPr>
          <p:spPr>
            <a:xfrm>
              <a:off x="5627286" y="46835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05" name="object 27005"/>
            <p:cNvSpPr/>
            <p:nvPr/>
          </p:nvSpPr>
          <p:spPr>
            <a:xfrm>
              <a:off x="5627286" y="4613704"/>
              <a:ext cx="15875" cy="78740"/>
            </a:xfrm>
            <a:custGeom>
              <a:avLst/>
              <a:gdLst/>
              <a:ahLst/>
              <a:cxnLst/>
              <a:rect l="l" t="t" r="r" b="b"/>
              <a:pathLst>
                <a:path w="15875" h="78739">
                  <a:moveTo>
                    <a:pt x="930" y="70736"/>
                  </a:moveTo>
                  <a:lnTo>
                    <a:pt x="0" y="70736"/>
                  </a:lnTo>
                </a:path>
                <a:path w="15875" h="78739">
                  <a:moveTo>
                    <a:pt x="0" y="70736"/>
                  </a:moveTo>
                  <a:lnTo>
                    <a:pt x="1861" y="67944"/>
                  </a:lnTo>
                </a:path>
                <a:path w="15875" h="78739">
                  <a:moveTo>
                    <a:pt x="3722" y="66082"/>
                  </a:moveTo>
                  <a:lnTo>
                    <a:pt x="5584" y="63290"/>
                  </a:lnTo>
                </a:path>
                <a:path w="15875" h="78739">
                  <a:moveTo>
                    <a:pt x="15822" y="70736"/>
                  </a:moveTo>
                  <a:lnTo>
                    <a:pt x="11168" y="78182"/>
                  </a:lnTo>
                </a:path>
                <a:path w="15875" h="78739">
                  <a:moveTo>
                    <a:pt x="930" y="8376"/>
                  </a:moveTo>
                  <a:lnTo>
                    <a:pt x="2792" y="10238"/>
                  </a:lnTo>
                </a:path>
                <a:path w="15875" h="78739">
                  <a:moveTo>
                    <a:pt x="4653" y="12099"/>
                  </a:moveTo>
                  <a:lnTo>
                    <a:pt x="5584" y="13961"/>
                  </a:lnTo>
                </a:path>
                <a:path w="15875" h="78739">
                  <a:moveTo>
                    <a:pt x="14891" y="7445"/>
                  </a:moveTo>
                  <a:lnTo>
                    <a:pt x="11168" y="930"/>
                  </a:lnTo>
                </a:path>
                <a:path w="15875" h="78739">
                  <a:moveTo>
                    <a:pt x="0" y="8376"/>
                  </a:moveTo>
                  <a:lnTo>
                    <a:pt x="1861" y="10238"/>
                  </a:lnTo>
                </a:path>
                <a:path w="15875" h="78739">
                  <a:moveTo>
                    <a:pt x="3722" y="13030"/>
                  </a:moveTo>
                  <a:lnTo>
                    <a:pt x="5584" y="14891"/>
                  </a:lnTo>
                </a:path>
                <a:path w="15875" h="78739">
                  <a:moveTo>
                    <a:pt x="15822" y="7445"/>
                  </a:moveTo>
                  <a:lnTo>
                    <a:pt x="11168" y="0"/>
                  </a:lnTo>
                </a:path>
                <a:path w="15875" h="78739">
                  <a:moveTo>
                    <a:pt x="0" y="8376"/>
                  </a:moveTo>
                  <a:lnTo>
                    <a:pt x="93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06" name="object 27006"/>
            <p:cNvSpPr/>
            <p:nvPr/>
          </p:nvSpPr>
          <p:spPr>
            <a:xfrm>
              <a:off x="5627286" y="46202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07" name="object 27007"/>
            <p:cNvSpPr/>
            <p:nvPr/>
          </p:nvSpPr>
          <p:spPr>
            <a:xfrm>
              <a:off x="5628217" y="4614635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5">
                  <a:moveTo>
                    <a:pt x="0" y="6515"/>
                  </a:moveTo>
                  <a:lnTo>
                    <a:pt x="930" y="5584"/>
                  </a:lnTo>
                </a:path>
                <a:path w="9525" h="6985">
                  <a:moveTo>
                    <a:pt x="930" y="5584"/>
                  </a:moveTo>
                  <a:lnTo>
                    <a:pt x="1861" y="5584"/>
                  </a:lnTo>
                </a:path>
                <a:path w="9525" h="6985">
                  <a:moveTo>
                    <a:pt x="1861" y="5584"/>
                  </a:moveTo>
                  <a:lnTo>
                    <a:pt x="2792" y="4653"/>
                  </a:lnTo>
                </a:path>
                <a:path w="9525" h="6985">
                  <a:moveTo>
                    <a:pt x="2792" y="4653"/>
                  </a:moveTo>
                  <a:lnTo>
                    <a:pt x="4653" y="2792"/>
                  </a:lnTo>
                </a:path>
                <a:path w="9525" h="6985">
                  <a:moveTo>
                    <a:pt x="4653" y="2792"/>
                  </a:moveTo>
                  <a:lnTo>
                    <a:pt x="5584" y="1861"/>
                  </a:lnTo>
                </a:path>
                <a:path w="9525" h="6985">
                  <a:moveTo>
                    <a:pt x="5584" y="1861"/>
                  </a:moveTo>
                  <a:lnTo>
                    <a:pt x="7445" y="930"/>
                  </a:lnTo>
                </a:path>
                <a:path w="9525" h="6985">
                  <a:moveTo>
                    <a:pt x="7445" y="930"/>
                  </a:moveTo>
                  <a:lnTo>
                    <a:pt x="8376" y="930"/>
                  </a:lnTo>
                </a:path>
                <a:path w="9525" h="6985">
                  <a:moveTo>
                    <a:pt x="8376" y="930"/>
                  </a:moveTo>
                  <a:lnTo>
                    <a:pt x="93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08" name="object 27008"/>
            <p:cNvSpPr/>
            <p:nvPr/>
          </p:nvSpPr>
          <p:spPr>
            <a:xfrm>
              <a:off x="5636593" y="46137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09" name="object 27009"/>
            <p:cNvSpPr/>
            <p:nvPr/>
          </p:nvSpPr>
          <p:spPr>
            <a:xfrm>
              <a:off x="5637524" y="461370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10" name="object 27010"/>
            <p:cNvSpPr/>
            <p:nvPr/>
          </p:nvSpPr>
          <p:spPr>
            <a:xfrm>
              <a:off x="5642178" y="46202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11" name="object 27011"/>
            <p:cNvSpPr/>
            <p:nvPr/>
          </p:nvSpPr>
          <p:spPr>
            <a:xfrm>
              <a:off x="5632871" y="4621150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10238" y="0"/>
                  </a:moveTo>
                  <a:lnTo>
                    <a:pt x="9307" y="930"/>
                  </a:lnTo>
                </a:path>
                <a:path w="10795" h="7620">
                  <a:moveTo>
                    <a:pt x="9307" y="930"/>
                  </a:moveTo>
                  <a:lnTo>
                    <a:pt x="8376" y="930"/>
                  </a:lnTo>
                </a:path>
                <a:path w="10795" h="7620">
                  <a:moveTo>
                    <a:pt x="8376" y="930"/>
                  </a:moveTo>
                  <a:lnTo>
                    <a:pt x="7445" y="1861"/>
                  </a:lnTo>
                </a:path>
                <a:path w="10795" h="7620">
                  <a:moveTo>
                    <a:pt x="7445" y="1861"/>
                  </a:moveTo>
                  <a:lnTo>
                    <a:pt x="6515" y="2792"/>
                  </a:lnTo>
                </a:path>
                <a:path w="10795" h="7620">
                  <a:moveTo>
                    <a:pt x="6515" y="2792"/>
                  </a:moveTo>
                  <a:lnTo>
                    <a:pt x="4653" y="3722"/>
                  </a:lnTo>
                </a:path>
                <a:path w="10795" h="7620">
                  <a:moveTo>
                    <a:pt x="4653" y="3722"/>
                  </a:moveTo>
                  <a:lnTo>
                    <a:pt x="3722" y="4653"/>
                  </a:lnTo>
                </a:path>
                <a:path w="10795" h="7620">
                  <a:moveTo>
                    <a:pt x="3722" y="4653"/>
                  </a:moveTo>
                  <a:lnTo>
                    <a:pt x="2792" y="5584"/>
                  </a:lnTo>
                </a:path>
                <a:path w="10795" h="7620">
                  <a:moveTo>
                    <a:pt x="2792" y="5584"/>
                  </a:moveTo>
                  <a:lnTo>
                    <a:pt x="930" y="6515"/>
                  </a:lnTo>
                </a:path>
                <a:path w="10795" h="7620">
                  <a:moveTo>
                    <a:pt x="930" y="6515"/>
                  </a:moveTo>
                  <a:lnTo>
                    <a:pt x="930" y="7445"/>
                  </a:lnTo>
                </a:path>
                <a:path w="10795" h="7620">
                  <a:moveTo>
                    <a:pt x="930" y="7445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12" name="object 27012"/>
            <p:cNvSpPr/>
            <p:nvPr/>
          </p:nvSpPr>
          <p:spPr>
            <a:xfrm>
              <a:off x="5631940" y="46276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13" name="object 27013"/>
            <p:cNvSpPr/>
            <p:nvPr/>
          </p:nvSpPr>
          <p:spPr>
            <a:xfrm>
              <a:off x="5568649" y="4594158"/>
              <a:ext cx="74930" cy="34925"/>
            </a:xfrm>
            <a:custGeom>
              <a:avLst/>
              <a:gdLst/>
              <a:ahLst/>
              <a:cxnLst/>
              <a:rect l="l" t="t" r="r" b="b"/>
              <a:pathLst>
                <a:path w="74929" h="34925">
                  <a:moveTo>
                    <a:pt x="64221" y="34437"/>
                  </a:moveTo>
                  <a:lnTo>
                    <a:pt x="62359" y="32576"/>
                  </a:lnTo>
                </a:path>
                <a:path w="74929" h="34925">
                  <a:moveTo>
                    <a:pt x="60498" y="29783"/>
                  </a:moveTo>
                  <a:lnTo>
                    <a:pt x="58636" y="27922"/>
                  </a:lnTo>
                </a:path>
                <a:path w="74929" h="34925">
                  <a:moveTo>
                    <a:pt x="69805" y="19545"/>
                  </a:moveTo>
                  <a:lnTo>
                    <a:pt x="74459" y="26991"/>
                  </a:lnTo>
                </a:path>
                <a:path w="74929" h="34925">
                  <a:moveTo>
                    <a:pt x="4653" y="14891"/>
                  </a:moveTo>
                  <a:lnTo>
                    <a:pt x="7445" y="13961"/>
                  </a:lnTo>
                </a:path>
                <a:path w="74929" h="34925">
                  <a:moveTo>
                    <a:pt x="10238" y="13030"/>
                  </a:moveTo>
                  <a:lnTo>
                    <a:pt x="12099" y="12099"/>
                  </a:lnTo>
                </a:path>
                <a:path w="74929" h="34925">
                  <a:moveTo>
                    <a:pt x="8376" y="930"/>
                  </a:moveTo>
                  <a:lnTo>
                    <a:pt x="930" y="2792"/>
                  </a:lnTo>
                </a:path>
                <a:path w="74929" h="34925">
                  <a:moveTo>
                    <a:pt x="4653" y="14891"/>
                  </a:moveTo>
                  <a:lnTo>
                    <a:pt x="7445" y="13961"/>
                  </a:lnTo>
                </a:path>
                <a:path w="74929" h="34925">
                  <a:moveTo>
                    <a:pt x="10238" y="13030"/>
                  </a:moveTo>
                  <a:lnTo>
                    <a:pt x="13030" y="12099"/>
                  </a:lnTo>
                </a:path>
                <a:path w="74929" h="34925">
                  <a:moveTo>
                    <a:pt x="8376" y="0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14" name="object 27014"/>
            <p:cNvSpPr/>
            <p:nvPr/>
          </p:nvSpPr>
          <p:spPr>
            <a:xfrm>
              <a:off x="5572372" y="46081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15" name="object 27015"/>
            <p:cNvSpPr/>
            <p:nvPr/>
          </p:nvSpPr>
          <p:spPr>
            <a:xfrm>
              <a:off x="5568649" y="4596951"/>
              <a:ext cx="5080" cy="12700"/>
            </a:xfrm>
            <a:custGeom>
              <a:avLst/>
              <a:gdLst/>
              <a:ahLst/>
              <a:cxnLst/>
              <a:rect l="l" t="t" r="r" b="b"/>
              <a:pathLst>
                <a:path w="5079" h="12700">
                  <a:moveTo>
                    <a:pt x="4653" y="12099"/>
                  </a:moveTo>
                  <a:lnTo>
                    <a:pt x="3722" y="11168"/>
                  </a:lnTo>
                </a:path>
                <a:path w="5079" h="12700">
                  <a:moveTo>
                    <a:pt x="3722" y="11168"/>
                  </a:moveTo>
                  <a:lnTo>
                    <a:pt x="3722" y="10238"/>
                  </a:lnTo>
                </a:path>
                <a:path w="5079" h="12700">
                  <a:moveTo>
                    <a:pt x="3722" y="10238"/>
                  </a:moveTo>
                  <a:lnTo>
                    <a:pt x="3722" y="9307"/>
                  </a:lnTo>
                </a:path>
                <a:path w="5079" h="12700">
                  <a:moveTo>
                    <a:pt x="3722" y="9307"/>
                  </a:moveTo>
                  <a:lnTo>
                    <a:pt x="2792" y="7445"/>
                  </a:lnTo>
                </a:path>
                <a:path w="5079" h="12700">
                  <a:moveTo>
                    <a:pt x="2792" y="7445"/>
                  </a:moveTo>
                  <a:lnTo>
                    <a:pt x="2792" y="6515"/>
                  </a:lnTo>
                </a:path>
                <a:path w="5079" h="12700">
                  <a:moveTo>
                    <a:pt x="2792" y="6515"/>
                  </a:moveTo>
                  <a:lnTo>
                    <a:pt x="1861" y="4653"/>
                  </a:lnTo>
                </a:path>
                <a:path w="5079" h="12700">
                  <a:moveTo>
                    <a:pt x="1861" y="4653"/>
                  </a:moveTo>
                  <a:lnTo>
                    <a:pt x="1861" y="2792"/>
                  </a:lnTo>
                </a:path>
                <a:path w="5079" h="12700">
                  <a:moveTo>
                    <a:pt x="1861" y="2792"/>
                  </a:moveTo>
                  <a:lnTo>
                    <a:pt x="930" y="1861"/>
                  </a:lnTo>
                </a:path>
                <a:path w="5079" h="12700">
                  <a:moveTo>
                    <a:pt x="930" y="1861"/>
                  </a:moveTo>
                  <a:lnTo>
                    <a:pt x="930" y="930"/>
                  </a:lnTo>
                </a:path>
                <a:path w="5079" h="12700">
                  <a:moveTo>
                    <a:pt x="930" y="930"/>
                  </a:moveTo>
                  <a:lnTo>
                    <a:pt x="930" y="0"/>
                  </a:lnTo>
                </a:path>
                <a:path w="5079" h="1270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16" name="object 27016"/>
            <p:cNvSpPr/>
            <p:nvPr/>
          </p:nvSpPr>
          <p:spPr>
            <a:xfrm>
              <a:off x="5576095" y="45932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17" name="object 27017"/>
            <p:cNvSpPr/>
            <p:nvPr/>
          </p:nvSpPr>
          <p:spPr>
            <a:xfrm>
              <a:off x="5577026" y="4594158"/>
              <a:ext cx="5080" cy="12700"/>
            </a:xfrm>
            <a:custGeom>
              <a:avLst/>
              <a:gdLst/>
              <a:ahLst/>
              <a:cxnLst/>
              <a:rect l="l" t="t" r="r" b="b"/>
              <a:pathLst>
                <a:path w="5079" h="12700">
                  <a:moveTo>
                    <a:pt x="0" y="0"/>
                  </a:moveTo>
                  <a:lnTo>
                    <a:pt x="930" y="930"/>
                  </a:lnTo>
                </a:path>
                <a:path w="5079" h="12700">
                  <a:moveTo>
                    <a:pt x="930" y="930"/>
                  </a:moveTo>
                  <a:lnTo>
                    <a:pt x="930" y="1861"/>
                  </a:lnTo>
                </a:path>
                <a:path w="5079" h="12700">
                  <a:moveTo>
                    <a:pt x="930" y="1861"/>
                  </a:moveTo>
                  <a:lnTo>
                    <a:pt x="930" y="3722"/>
                  </a:lnTo>
                </a:path>
                <a:path w="5079" h="12700">
                  <a:moveTo>
                    <a:pt x="930" y="3722"/>
                  </a:moveTo>
                  <a:lnTo>
                    <a:pt x="1861" y="4653"/>
                  </a:lnTo>
                </a:path>
                <a:path w="5079" h="12700">
                  <a:moveTo>
                    <a:pt x="1861" y="4653"/>
                  </a:moveTo>
                  <a:lnTo>
                    <a:pt x="2792" y="6515"/>
                  </a:lnTo>
                </a:path>
                <a:path w="5079" h="12700">
                  <a:moveTo>
                    <a:pt x="2792" y="6515"/>
                  </a:moveTo>
                  <a:lnTo>
                    <a:pt x="2792" y="8376"/>
                  </a:lnTo>
                </a:path>
                <a:path w="5079" h="12700">
                  <a:moveTo>
                    <a:pt x="2792" y="8376"/>
                  </a:moveTo>
                  <a:lnTo>
                    <a:pt x="3722" y="9307"/>
                  </a:lnTo>
                </a:path>
                <a:path w="5079" h="12700">
                  <a:moveTo>
                    <a:pt x="3722" y="9307"/>
                  </a:moveTo>
                  <a:lnTo>
                    <a:pt x="3722" y="10238"/>
                  </a:lnTo>
                </a:path>
                <a:path w="5079" h="12700">
                  <a:moveTo>
                    <a:pt x="3722" y="10238"/>
                  </a:moveTo>
                  <a:lnTo>
                    <a:pt x="3722" y="12099"/>
                  </a:lnTo>
                </a:path>
                <a:path w="5079" h="12700">
                  <a:moveTo>
                    <a:pt x="3722" y="12099"/>
                  </a:moveTo>
                  <a:lnTo>
                    <a:pt x="4653" y="120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18" name="object 27018"/>
            <p:cNvSpPr/>
            <p:nvPr/>
          </p:nvSpPr>
          <p:spPr>
            <a:xfrm>
              <a:off x="5580749" y="46053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0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0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19" name="object 27019"/>
            <p:cNvSpPr/>
            <p:nvPr/>
          </p:nvSpPr>
          <p:spPr>
            <a:xfrm>
              <a:off x="5568649" y="4594158"/>
              <a:ext cx="13335" cy="15240"/>
            </a:xfrm>
            <a:custGeom>
              <a:avLst/>
              <a:gdLst/>
              <a:ahLst/>
              <a:cxnLst/>
              <a:rect l="l" t="t" r="r" b="b"/>
              <a:pathLst>
                <a:path w="13335" h="15239">
                  <a:moveTo>
                    <a:pt x="13030" y="12099"/>
                  </a:moveTo>
                  <a:lnTo>
                    <a:pt x="10238" y="13030"/>
                  </a:lnTo>
                </a:path>
                <a:path w="13335" h="15239">
                  <a:moveTo>
                    <a:pt x="7445" y="13961"/>
                  </a:moveTo>
                  <a:lnTo>
                    <a:pt x="4653" y="14891"/>
                  </a:lnTo>
                </a:path>
                <a:path w="13335" h="15239">
                  <a:moveTo>
                    <a:pt x="0" y="2792"/>
                  </a:moveTo>
                  <a:lnTo>
                    <a:pt x="837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7020" name="object 27020"/>
          <p:cNvPicPr/>
          <p:nvPr/>
        </p:nvPicPr>
        <p:blipFill>
          <a:blip r:embed="rId147" cstate="print"/>
          <a:stretch>
            <a:fillRect/>
          </a:stretch>
        </p:blipFill>
        <p:spPr>
          <a:xfrm>
            <a:off x="5839496" y="5010201"/>
            <a:ext cx="143334" cy="139611"/>
          </a:xfrm>
          <a:prstGeom prst="rect">
            <a:avLst/>
          </a:prstGeom>
        </p:spPr>
      </p:pic>
      <p:sp>
        <p:nvSpPr>
          <p:cNvPr id="27021" name="object 27021"/>
          <p:cNvSpPr/>
          <p:nvPr/>
        </p:nvSpPr>
        <p:spPr>
          <a:xfrm>
            <a:off x="13066734" y="3186871"/>
            <a:ext cx="0" cy="209550"/>
          </a:xfrm>
          <a:custGeom>
            <a:avLst/>
            <a:gdLst/>
            <a:ahLst/>
            <a:cxnLst/>
            <a:rect l="l" t="t" r="r" b="b"/>
            <a:pathLst>
              <a:path h="209550">
                <a:moveTo>
                  <a:pt x="0" y="0"/>
                </a:moveTo>
                <a:lnTo>
                  <a:pt x="0" y="17684"/>
                </a:lnTo>
              </a:path>
              <a:path h="209550">
                <a:moveTo>
                  <a:pt x="0" y="35368"/>
                </a:moveTo>
                <a:lnTo>
                  <a:pt x="0" y="69805"/>
                </a:lnTo>
              </a:path>
              <a:path h="209550">
                <a:moveTo>
                  <a:pt x="0" y="87490"/>
                </a:moveTo>
                <a:lnTo>
                  <a:pt x="0" y="121927"/>
                </a:lnTo>
              </a:path>
              <a:path h="209550">
                <a:moveTo>
                  <a:pt x="0" y="139611"/>
                </a:moveTo>
                <a:lnTo>
                  <a:pt x="0" y="174049"/>
                </a:lnTo>
              </a:path>
              <a:path h="209550">
                <a:moveTo>
                  <a:pt x="0" y="191733"/>
                </a:moveTo>
                <a:lnTo>
                  <a:pt x="0" y="2094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22" name="object 27022"/>
          <p:cNvSpPr/>
          <p:nvPr/>
        </p:nvSpPr>
        <p:spPr>
          <a:xfrm>
            <a:off x="12988552" y="3186871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0" y="0"/>
                </a:moveTo>
                <a:lnTo>
                  <a:pt x="29783" y="0"/>
                </a:lnTo>
              </a:path>
              <a:path w="78740">
                <a:moveTo>
                  <a:pt x="47468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23" name="object 27023"/>
          <p:cNvSpPr/>
          <p:nvPr/>
        </p:nvSpPr>
        <p:spPr>
          <a:xfrm>
            <a:off x="12988552" y="3396289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78182" y="0"/>
                </a:moveTo>
                <a:lnTo>
                  <a:pt x="47468" y="0"/>
                </a:lnTo>
              </a:path>
              <a:path w="78740">
                <a:moveTo>
                  <a:pt x="2978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24" name="object 27024"/>
          <p:cNvSpPr/>
          <p:nvPr/>
        </p:nvSpPr>
        <p:spPr>
          <a:xfrm>
            <a:off x="12988552" y="3186871"/>
            <a:ext cx="0" cy="209550"/>
          </a:xfrm>
          <a:custGeom>
            <a:avLst/>
            <a:gdLst/>
            <a:ahLst/>
            <a:cxnLst/>
            <a:rect l="l" t="t" r="r" b="b"/>
            <a:pathLst>
              <a:path h="209550">
                <a:moveTo>
                  <a:pt x="0" y="0"/>
                </a:moveTo>
                <a:lnTo>
                  <a:pt x="0" y="17684"/>
                </a:lnTo>
              </a:path>
              <a:path h="209550">
                <a:moveTo>
                  <a:pt x="0" y="35368"/>
                </a:moveTo>
                <a:lnTo>
                  <a:pt x="0" y="69805"/>
                </a:lnTo>
              </a:path>
              <a:path h="209550">
                <a:moveTo>
                  <a:pt x="0" y="87490"/>
                </a:moveTo>
                <a:lnTo>
                  <a:pt x="0" y="121927"/>
                </a:lnTo>
              </a:path>
              <a:path h="209550">
                <a:moveTo>
                  <a:pt x="0" y="139611"/>
                </a:moveTo>
                <a:lnTo>
                  <a:pt x="0" y="174049"/>
                </a:lnTo>
              </a:path>
              <a:path h="209550">
                <a:moveTo>
                  <a:pt x="0" y="191733"/>
                </a:moveTo>
                <a:lnTo>
                  <a:pt x="0" y="2094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25" name="object 27025"/>
          <p:cNvSpPr/>
          <p:nvPr/>
        </p:nvSpPr>
        <p:spPr>
          <a:xfrm>
            <a:off x="12988552" y="3194317"/>
            <a:ext cx="145415" cy="289560"/>
          </a:xfrm>
          <a:custGeom>
            <a:avLst/>
            <a:gdLst/>
            <a:ahLst/>
            <a:cxnLst/>
            <a:rect l="l" t="t" r="r" b="b"/>
            <a:pathLst>
              <a:path w="145415" h="289560">
                <a:moveTo>
                  <a:pt x="78182" y="289461"/>
                </a:moveTo>
                <a:lnTo>
                  <a:pt x="145196" y="289461"/>
                </a:lnTo>
              </a:path>
              <a:path w="145415" h="289560">
                <a:moveTo>
                  <a:pt x="145196" y="289461"/>
                </a:moveTo>
                <a:lnTo>
                  <a:pt x="145196" y="0"/>
                </a:lnTo>
              </a:path>
              <a:path w="145415" h="289560">
                <a:moveTo>
                  <a:pt x="145196" y="0"/>
                </a:moveTo>
                <a:lnTo>
                  <a:pt x="78182" y="0"/>
                </a:lnTo>
              </a:path>
              <a:path w="145415" h="289560">
                <a:moveTo>
                  <a:pt x="78182" y="253162"/>
                </a:moveTo>
                <a:lnTo>
                  <a:pt x="115412" y="253162"/>
                </a:lnTo>
              </a:path>
              <a:path w="145415" h="289560">
                <a:moveTo>
                  <a:pt x="115412" y="253162"/>
                </a:moveTo>
                <a:lnTo>
                  <a:pt x="120066" y="252232"/>
                </a:lnTo>
              </a:path>
              <a:path w="145415" h="289560">
                <a:moveTo>
                  <a:pt x="120066" y="252232"/>
                </a:moveTo>
                <a:lnTo>
                  <a:pt x="123789" y="249439"/>
                </a:lnTo>
              </a:path>
              <a:path w="145415" h="289560">
                <a:moveTo>
                  <a:pt x="123789" y="249439"/>
                </a:moveTo>
                <a:lnTo>
                  <a:pt x="126581" y="245716"/>
                </a:lnTo>
              </a:path>
              <a:path w="145415" h="289560">
                <a:moveTo>
                  <a:pt x="126581" y="245716"/>
                </a:moveTo>
                <a:lnTo>
                  <a:pt x="127512" y="241063"/>
                </a:lnTo>
              </a:path>
              <a:path w="145415" h="289560">
                <a:moveTo>
                  <a:pt x="127512" y="241063"/>
                </a:moveTo>
                <a:lnTo>
                  <a:pt x="127512" y="153572"/>
                </a:lnTo>
              </a:path>
              <a:path w="145415" h="289560">
                <a:moveTo>
                  <a:pt x="127512" y="153572"/>
                </a:moveTo>
                <a:lnTo>
                  <a:pt x="126581" y="149850"/>
                </a:lnTo>
              </a:path>
              <a:path w="145415" h="289560">
                <a:moveTo>
                  <a:pt x="126581" y="149850"/>
                </a:moveTo>
                <a:lnTo>
                  <a:pt x="123789" y="146127"/>
                </a:lnTo>
              </a:path>
              <a:path w="145415" h="289560">
                <a:moveTo>
                  <a:pt x="123789" y="146127"/>
                </a:moveTo>
                <a:lnTo>
                  <a:pt x="120066" y="143334"/>
                </a:lnTo>
              </a:path>
              <a:path w="145415" h="289560">
                <a:moveTo>
                  <a:pt x="120066" y="143334"/>
                </a:moveTo>
                <a:lnTo>
                  <a:pt x="115412" y="142404"/>
                </a:lnTo>
              </a:path>
              <a:path w="145415" h="289560">
                <a:moveTo>
                  <a:pt x="115412" y="142404"/>
                </a:moveTo>
                <a:lnTo>
                  <a:pt x="78182" y="142404"/>
                </a:lnTo>
              </a:path>
              <a:path w="145415" h="289560">
                <a:moveTo>
                  <a:pt x="119135" y="232686"/>
                </a:moveTo>
                <a:lnTo>
                  <a:pt x="118204" y="237340"/>
                </a:lnTo>
              </a:path>
              <a:path w="145415" h="289560">
                <a:moveTo>
                  <a:pt x="118204" y="237340"/>
                </a:moveTo>
                <a:lnTo>
                  <a:pt x="115412" y="241063"/>
                </a:lnTo>
              </a:path>
              <a:path w="145415" h="289560">
                <a:moveTo>
                  <a:pt x="115412" y="241063"/>
                </a:moveTo>
                <a:lnTo>
                  <a:pt x="111689" y="242924"/>
                </a:lnTo>
              </a:path>
              <a:path w="145415" h="289560">
                <a:moveTo>
                  <a:pt x="111689" y="242924"/>
                </a:moveTo>
                <a:lnTo>
                  <a:pt x="107035" y="243855"/>
                </a:lnTo>
              </a:path>
              <a:path w="145415" h="289560">
                <a:moveTo>
                  <a:pt x="107035" y="243855"/>
                </a:moveTo>
                <a:lnTo>
                  <a:pt x="78182" y="243855"/>
                </a:lnTo>
              </a:path>
              <a:path w="145415" h="289560">
                <a:moveTo>
                  <a:pt x="78182" y="150780"/>
                </a:moveTo>
                <a:lnTo>
                  <a:pt x="107035" y="150780"/>
                </a:lnTo>
              </a:path>
              <a:path w="145415" h="289560">
                <a:moveTo>
                  <a:pt x="107035" y="150780"/>
                </a:moveTo>
                <a:lnTo>
                  <a:pt x="111689" y="151711"/>
                </a:lnTo>
              </a:path>
              <a:path w="145415" h="289560">
                <a:moveTo>
                  <a:pt x="111689" y="151711"/>
                </a:moveTo>
                <a:lnTo>
                  <a:pt x="115412" y="154503"/>
                </a:lnTo>
              </a:path>
              <a:path w="145415" h="289560">
                <a:moveTo>
                  <a:pt x="115412" y="154503"/>
                </a:moveTo>
                <a:lnTo>
                  <a:pt x="118204" y="158226"/>
                </a:lnTo>
              </a:path>
              <a:path w="145415" h="289560">
                <a:moveTo>
                  <a:pt x="118204" y="158226"/>
                </a:moveTo>
                <a:lnTo>
                  <a:pt x="119135" y="162880"/>
                </a:lnTo>
              </a:path>
              <a:path w="145415" h="289560">
                <a:moveTo>
                  <a:pt x="119135" y="162880"/>
                </a:moveTo>
                <a:lnTo>
                  <a:pt x="119135" y="232686"/>
                </a:lnTo>
              </a:path>
              <a:path w="145415" h="289560">
                <a:moveTo>
                  <a:pt x="78182" y="201971"/>
                </a:moveTo>
                <a:lnTo>
                  <a:pt x="78182" y="236409"/>
                </a:lnTo>
              </a:path>
              <a:path w="145415" h="289560">
                <a:moveTo>
                  <a:pt x="78182" y="254093"/>
                </a:moveTo>
                <a:lnTo>
                  <a:pt x="78182" y="289461"/>
                </a:lnTo>
              </a:path>
              <a:path w="145415" h="289560">
                <a:moveTo>
                  <a:pt x="78182" y="289461"/>
                </a:moveTo>
                <a:lnTo>
                  <a:pt x="47468" y="289461"/>
                </a:lnTo>
              </a:path>
              <a:path w="145415" h="289560">
                <a:moveTo>
                  <a:pt x="29783" y="289461"/>
                </a:moveTo>
                <a:lnTo>
                  <a:pt x="0" y="289461"/>
                </a:lnTo>
              </a:path>
              <a:path w="145415" h="289560">
                <a:moveTo>
                  <a:pt x="0" y="201971"/>
                </a:moveTo>
                <a:lnTo>
                  <a:pt x="0" y="236409"/>
                </a:lnTo>
              </a:path>
              <a:path w="145415" h="289560">
                <a:moveTo>
                  <a:pt x="0" y="254093"/>
                </a:moveTo>
                <a:lnTo>
                  <a:pt x="0" y="2894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26" name="object 27026"/>
          <p:cNvSpPr/>
          <p:nvPr/>
        </p:nvSpPr>
        <p:spPr>
          <a:xfrm>
            <a:off x="13299420" y="3194317"/>
            <a:ext cx="269240" cy="414655"/>
          </a:xfrm>
          <a:custGeom>
            <a:avLst/>
            <a:gdLst/>
            <a:ahLst/>
            <a:cxnLst/>
            <a:rect l="l" t="t" r="r" b="b"/>
            <a:pathLst>
              <a:path w="269240" h="414654">
                <a:moveTo>
                  <a:pt x="182426" y="414181"/>
                </a:moveTo>
                <a:lnTo>
                  <a:pt x="190802" y="379744"/>
                </a:lnTo>
              </a:path>
              <a:path w="269240" h="414654">
                <a:moveTo>
                  <a:pt x="195456" y="362990"/>
                </a:moveTo>
                <a:lnTo>
                  <a:pt x="203833" y="329483"/>
                </a:lnTo>
              </a:path>
              <a:path w="269240" h="414654">
                <a:moveTo>
                  <a:pt x="208486" y="311799"/>
                </a:moveTo>
                <a:lnTo>
                  <a:pt x="216863" y="278292"/>
                </a:lnTo>
              </a:path>
              <a:path w="269240" h="414654">
                <a:moveTo>
                  <a:pt x="220586" y="261539"/>
                </a:moveTo>
                <a:lnTo>
                  <a:pt x="228963" y="228032"/>
                </a:lnTo>
              </a:path>
              <a:path w="269240" h="414654">
                <a:moveTo>
                  <a:pt x="233617" y="210348"/>
                </a:moveTo>
                <a:lnTo>
                  <a:pt x="241993" y="176841"/>
                </a:lnTo>
              </a:path>
              <a:path w="269240" h="414654">
                <a:moveTo>
                  <a:pt x="245716" y="160088"/>
                </a:moveTo>
                <a:lnTo>
                  <a:pt x="254093" y="125650"/>
                </a:lnTo>
              </a:path>
              <a:path w="269240" h="414654">
                <a:moveTo>
                  <a:pt x="258747" y="108897"/>
                </a:moveTo>
                <a:lnTo>
                  <a:pt x="265262" y="82836"/>
                </a:lnTo>
              </a:path>
              <a:path w="269240" h="414654">
                <a:moveTo>
                  <a:pt x="258747" y="67944"/>
                </a:moveTo>
                <a:lnTo>
                  <a:pt x="255954" y="67013"/>
                </a:lnTo>
              </a:path>
              <a:path w="269240" h="414654">
                <a:moveTo>
                  <a:pt x="261539" y="70736"/>
                </a:moveTo>
                <a:lnTo>
                  <a:pt x="258747" y="67944"/>
                </a:lnTo>
              </a:path>
              <a:path w="269240" h="414654">
                <a:moveTo>
                  <a:pt x="264331" y="72598"/>
                </a:moveTo>
                <a:lnTo>
                  <a:pt x="261539" y="70736"/>
                </a:lnTo>
              </a:path>
              <a:path w="269240" h="414654">
                <a:moveTo>
                  <a:pt x="265262" y="76321"/>
                </a:moveTo>
                <a:lnTo>
                  <a:pt x="264331" y="72598"/>
                </a:lnTo>
              </a:path>
              <a:path w="269240" h="414654">
                <a:moveTo>
                  <a:pt x="265262" y="79113"/>
                </a:moveTo>
                <a:lnTo>
                  <a:pt x="265262" y="76321"/>
                </a:lnTo>
              </a:path>
              <a:path w="269240" h="414654">
                <a:moveTo>
                  <a:pt x="265262" y="82836"/>
                </a:moveTo>
                <a:lnTo>
                  <a:pt x="265262" y="79113"/>
                </a:lnTo>
              </a:path>
              <a:path w="269240" h="414654">
                <a:moveTo>
                  <a:pt x="255954" y="67013"/>
                </a:moveTo>
                <a:lnTo>
                  <a:pt x="215932" y="56775"/>
                </a:lnTo>
              </a:path>
              <a:path w="269240" h="414654">
                <a:moveTo>
                  <a:pt x="199179" y="53052"/>
                </a:moveTo>
                <a:lnTo>
                  <a:pt x="165672" y="44675"/>
                </a:lnTo>
              </a:path>
              <a:path w="269240" h="414654">
                <a:moveTo>
                  <a:pt x="148919" y="40022"/>
                </a:moveTo>
                <a:lnTo>
                  <a:pt x="108897" y="30714"/>
                </a:lnTo>
              </a:path>
              <a:path w="269240" h="414654">
                <a:moveTo>
                  <a:pt x="94936" y="36299"/>
                </a:moveTo>
                <a:lnTo>
                  <a:pt x="93074" y="40022"/>
                </a:lnTo>
              </a:path>
              <a:path w="269240" h="414654">
                <a:moveTo>
                  <a:pt x="96797" y="33506"/>
                </a:moveTo>
                <a:lnTo>
                  <a:pt x="94936" y="36299"/>
                </a:lnTo>
              </a:path>
              <a:path w="269240" h="414654">
                <a:moveTo>
                  <a:pt x="98659" y="31645"/>
                </a:moveTo>
                <a:lnTo>
                  <a:pt x="96797" y="33506"/>
                </a:lnTo>
              </a:path>
              <a:path w="269240" h="414654">
                <a:moveTo>
                  <a:pt x="102381" y="30714"/>
                </a:moveTo>
                <a:lnTo>
                  <a:pt x="98659" y="31645"/>
                </a:lnTo>
              </a:path>
              <a:path w="269240" h="414654">
                <a:moveTo>
                  <a:pt x="105174" y="29783"/>
                </a:moveTo>
                <a:lnTo>
                  <a:pt x="102381" y="30714"/>
                </a:lnTo>
              </a:path>
              <a:path w="269240" h="414654">
                <a:moveTo>
                  <a:pt x="108897" y="30714"/>
                </a:moveTo>
                <a:lnTo>
                  <a:pt x="105174" y="29783"/>
                </a:lnTo>
              </a:path>
              <a:path w="269240" h="414654">
                <a:moveTo>
                  <a:pt x="93074" y="40022"/>
                </a:moveTo>
                <a:lnTo>
                  <a:pt x="86559" y="66082"/>
                </a:lnTo>
              </a:path>
              <a:path w="269240" h="414654">
                <a:moveTo>
                  <a:pt x="82836" y="82836"/>
                </a:moveTo>
                <a:lnTo>
                  <a:pt x="74459" y="117273"/>
                </a:lnTo>
              </a:path>
              <a:path w="269240" h="414654">
                <a:moveTo>
                  <a:pt x="69805" y="134027"/>
                </a:moveTo>
                <a:lnTo>
                  <a:pt x="61429" y="167534"/>
                </a:lnTo>
              </a:path>
              <a:path w="269240" h="414654">
                <a:moveTo>
                  <a:pt x="56775" y="184287"/>
                </a:moveTo>
                <a:lnTo>
                  <a:pt x="48398" y="218725"/>
                </a:lnTo>
              </a:path>
              <a:path w="269240" h="414654">
                <a:moveTo>
                  <a:pt x="44675" y="235478"/>
                </a:moveTo>
                <a:lnTo>
                  <a:pt x="36299" y="268985"/>
                </a:lnTo>
              </a:path>
              <a:path w="269240" h="414654">
                <a:moveTo>
                  <a:pt x="31645" y="286669"/>
                </a:moveTo>
                <a:lnTo>
                  <a:pt x="23268" y="320176"/>
                </a:lnTo>
              </a:path>
              <a:path w="269240" h="414654">
                <a:moveTo>
                  <a:pt x="19545" y="336929"/>
                </a:moveTo>
                <a:lnTo>
                  <a:pt x="11168" y="370436"/>
                </a:lnTo>
              </a:path>
              <a:path w="269240" h="414654">
                <a:moveTo>
                  <a:pt x="6515" y="388120"/>
                </a:moveTo>
                <a:lnTo>
                  <a:pt x="0" y="414181"/>
                </a:lnTo>
              </a:path>
              <a:path w="269240" h="414654">
                <a:moveTo>
                  <a:pt x="241063" y="181495"/>
                </a:moveTo>
                <a:lnTo>
                  <a:pt x="214071" y="174980"/>
                </a:lnTo>
              </a:path>
              <a:path w="269240" h="414654">
                <a:moveTo>
                  <a:pt x="197318" y="170326"/>
                </a:moveTo>
                <a:lnTo>
                  <a:pt x="162880" y="161949"/>
                </a:lnTo>
              </a:path>
              <a:path w="269240" h="414654">
                <a:moveTo>
                  <a:pt x="146127" y="158226"/>
                </a:moveTo>
                <a:lnTo>
                  <a:pt x="112620" y="149850"/>
                </a:lnTo>
              </a:path>
              <a:path w="269240" h="414654">
                <a:moveTo>
                  <a:pt x="95866" y="145196"/>
                </a:moveTo>
                <a:lnTo>
                  <a:pt x="68875" y="138681"/>
                </a:lnTo>
              </a:path>
              <a:path w="269240" h="414654">
                <a:moveTo>
                  <a:pt x="110758" y="0"/>
                </a:moveTo>
                <a:lnTo>
                  <a:pt x="130304" y="4653"/>
                </a:lnTo>
              </a:path>
              <a:path w="269240" h="414654">
                <a:moveTo>
                  <a:pt x="147057" y="9307"/>
                </a:moveTo>
                <a:lnTo>
                  <a:pt x="181495" y="17684"/>
                </a:lnTo>
              </a:path>
              <a:path w="269240" h="414654">
                <a:moveTo>
                  <a:pt x="198248" y="22337"/>
                </a:moveTo>
                <a:lnTo>
                  <a:pt x="231755" y="30714"/>
                </a:lnTo>
              </a:path>
              <a:path w="269240" h="414654">
                <a:moveTo>
                  <a:pt x="248509" y="34437"/>
                </a:moveTo>
                <a:lnTo>
                  <a:pt x="268985" y="39091"/>
                </a:lnTo>
              </a:path>
              <a:path w="269240" h="414654">
                <a:moveTo>
                  <a:pt x="110758" y="0"/>
                </a:moveTo>
                <a:lnTo>
                  <a:pt x="103312" y="30714"/>
                </a:lnTo>
              </a:path>
              <a:path w="269240" h="414654">
                <a:moveTo>
                  <a:pt x="260608" y="69805"/>
                </a:moveTo>
                <a:lnTo>
                  <a:pt x="268985" y="39091"/>
                </a:lnTo>
              </a:path>
              <a:path w="269240" h="414654">
                <a:moveTo>
                  <a:pt x="264331" y="85628"/>
                </a:moveTo>
                <a:lnTo>
                  <a:pt x="265262" y="82836"/>
                </a:lnTo>
              </a:path>
              <a:path w="269240" h="414654">
                <a:moveTo>
                  <a:pt x="93074" y="39091"/>
                </a:moveTo>
                <a:lnTo>
                  <a:pt x="92143" y="42814"/>
                </a:lnTo>
              </a:path>
              <a:path w="269240" h="414654">
                <a:moveTo>
                  <a:pt x="255024" y="69805"/>
                </a:moveTo>
                <a:lnTo>
                  <a:pt x="215002" y="60498"/>
                </a:lnTo>
              </a:path>
              <a:path w="269240" h="414654">
                <a:moveTo>
                  <a:pt x="198248" y="55844"/>
                </a:moveTo>
                <a:lnTo>
                  <a:pt x="164741" y="47468"/>
                </a:lnTo>
              </a:path>
              <a:path w="269240" h="414654">
                <a:moveTo>
                  <a:pt x="147988" y="43745"/>
                </a:moveTo>
                <a:lnTo>
                  <a:pt x="107966" y="33506"/>
                </a:lnTo>
              </a:path>
              <a:path w="269240" h="414654">
                <a:moveTo>
                  <a:pt x="265262" y="79113"/>
                </a:moveTo>
                <a:lnTo>
                  <a:pt x="265262" y="82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027" name="object 27027"/>
          <p:cNvGrpSpPr/>
          <p:nvPr/>
        </p:nvGrpSpPr>
        <p:grpSpPr>
          <a:xfrm>
            <a:off x="13133748" y="3336721"/>
            <a:ext cx="109220" cy="119380"/>
            <a:chOff x="13133748" y="3336721"/>
            <a:chExt cx="109220" cy="119380"/>
          </a:xfrm>
        </p:grpSpPr>
        <p:sp>
          <p:nvSpPr>
            <p:cNvPr id="27028" name="object 27028"/>
            <p:cNvSpPr/>
            <p:nvPr/>
          </p:nvSpPr>
          <p:spPr>
            <a:xfrm>
              <a:off x="13135610" y="3343237"/>
              <a:ext cx="100965" cy="106680"/>
            </a:xfrm>
            <a:custGeom>
              <a:avLst/>
              <a:gdLst/>
              <a:ahLst/>
              <a:cxnLst/>
              <a:rect l="l" t="t" r="r" b="b"/>
              <a:pathLst>
                <a:path w="100965" h="106679">
                  <a:moveTo>
                    <a:pt x="94936" y="40022"/>
                  </a:moveTo>
                  <a:lnTo>
                    <a:pt x="90282" y="30714"/>
                  </a:lnTo>
                </a:path>
                <a:path w="100965" h="106679">
                  <a:moveTo>
                    <a:pt x="90282" y="30714"/>
                  </a:moveTo>
                  <a:lnTo>
                    <a:pt x="82836" y="22337"/>
                  </a:lnTo>
                </a:path>
                <a:path w="100965" h="106679">
                  <a:moveTo>
                    <a:pt x="82836" y="22337"/>
                  </a:moveTo>
                  <a:lnTo>
                    <a:pt x="73528" y="15822"/>
                  </a:lnTo>
                </a:path>
                <a:path w="100965" h="106679">
                  <a:moveTo>
                    <a:pt x="73528" y="15822"/>
                  </a:moveTo>
                  <a:lnTo>
                    <a:pt x="63290" y="12099"/>
                  </a:lnTo>
                </a:path>
                <a:path w="100965" h="106679">
                  <a:moveTo>
                    <a:pt x="63290" y="12099"/>
                  </a:moveTo>
                  <a:lnTo>
                    <a:pt x="53052" y="11168"/>
                  </a:lnTo>
                </a:path>
                <a:path w="100965" h="106679">
                  <a:moveTo>
                    <a:pt x="53052" y="11168"/>
                  </a:moveTo>
                  <a:lnTo>
                    <a:pt x="41883" y="13030"/>
                  </a:lnTo>
                </a:path>
                <a:path w="100965" h="106679">
                  <a:moveTo>
                    <a:pt x="41883" y="13030"/>
                  </a:moveTo>
                  <a:lnTo>
                    <a:pt x="32576" y="17684"/>
                  </a:lnTo>
                </a:path>
                <a:path w="100965" h="106679">
                  <a:moveTo>
                    <a:pt x="32576" y="17684"/>
                  </a:moveTo>
                  <a:lnTo>
                    <a:pt x="24199" y="25130"/>
                  </a:lnTo>
                </a:path>
                <a:path w="100965" h="106679">
                  <a:moveTo>
                    <a:pt x="24199" y="25130"/>
                  </a:moveTo>
                  <a:lnTo>
                    <a:pt x="17684" y="34437"/>
                  </a:lnTo>
                </a:path>
                <a:path w="100965" h="106679">
                  <a:moveTo>
                    <a:pt x="17684" y="34437"/>
                  </a:moveTo>
                  <a:lnTo>
                    <a:pt x="13961" y="44675"/>
                  </a:lnTo>
                </a:path>
                <a:path w="100965" h="106679">
                  <a:moveTo>
                    <a:pt x="13961" y="44675"/>
                  </a:moveTo>
                  <a:lnTo>
                    <a:pt x="13030" y="54913"/>
                  </a:lnTo>
                </a:path>
                <a:path w="100965" h="106679">
                  <a:moveTo>
                    <a:pt x="13030" y="54913"/>
                  </a:moveTo>
                  <a:lnTo>
                    <a:pt x="15822" y="66082"/>
                  </a:lnTo>
                </a:path>
                <a:path w="100965" h="106679">
                  <a:moveTo>
                    <a:pt x="15822" y="66082"/>
                  </a:moveTo>
                  <a:lnTo>
                    <a:pt x="20476" y="75390"/>
                  </a:lnTo>
                </a:path>
                <a:path w="100965" h="106679">
                  <a:moveTo>
                    <a:pt x="20476" y="75390"/>
                  </a:moveTo>
                  <a:lnTo>
                    <a:pt x="26991" y="83767"/>
                  </a:lnTo>
                </a:path>
                <a:path w="100965" h="106679">
                  <a:moveTo>
                    <a:pt x="26991" y="83767"/>
                  </a:moveTo>
                  <a:lnTo>
                    <a:pt x="36299" y="90282"/>
                  </a:lnTo>
                </a:path>
                <a:path w="100965" h="106679">
                  <a:moveTo>
                    <a:pt x="36299" y="90282"/>
                  </a:moveTo>
                  <a:lnTo>
                    <a:pt x="46537" y="94005"/>
                  </a:lnTo>
                </a:path>
                <a:path w="100965" h="106679">
                  <a:moveTo>
                    <a:pt x="46537" y="94005"/>
                  </a:moveTo>
                  <a:lnTo>
                    <a:pt x="56775" y="94936"/>
                  </a:lnTo>
                </a:path>
                <a:path w="100965" h="106679">
                  <a:moveTo>
                    <a:pt x="56775" y="94936"/>
                  </a:moveTo>
                  <a:lnTo>
                    <a:pt x="67944" y="93074"/>
                  </a:lnTo>
                </a:path>
                <a:path w="100965" h="106679">
                  <a:moveTo>
                    <a:pt x="67944" y="93074"/>
                  </a:moveTo>
                  <a:lnTo>
                    <a:pt x="78182" y="87490"/>
                  </a:lnTo>
                </a:path>
                <a:path w="100965" h="106679">
                  <a:moveTo>
                    <a:pt x="78182" y="87490"/>
                  </a:moveTo>
                  <a:lnTo>
                    <a:pt x="85628" y="80974"/>
                  </a:lnTo>
                </a:path>
                <a:path w="100965" h="106679">
                  <a:moveTo>
                    <a:pt x="85628" y="80974"/>
                  </a:moveTo>
                  <a:lnTo>
                    <a:pt x="92143" y="71667"/>
                  </a:lnTo>
                </a:path>
                <a:path w="100965" h="106679">
                  <a:moveTo>
                    <a:pt x="92143" y="71667"/>
                  </a:moveTo>
                  <a:lnTo>
                    <a:pt x="95866" y="61429"/>
                  </a:lnTo>
                </a:path>
                <a:path w="100965" h="106679">
                  <a:moveTo>
                    <a:pt x="95866" y="61429"/>
                  </a:moveTo>
                  <a:lnTo>
                    <a:pt x="96797" y="51190"/>
                  </a:lnTo>
                </a:path>
                <a:path w="100965" h="106679">
                  <a:moveTo>
                    <a:pt x="96797" y="51190"/>
                  </a:moveTo>
                  <a:lnTo>
                    <a:pt x="94936" y="40022"/>
                  </a:lnTo>
                </a:path>
                <a:path w="100965" h="106679">
                  <a:moveTo>
                    <a:pt x="98659" y="19545"/>
                  </a:moveTo>
                  <a:lnTo>
                    <a:pt x="87490" y="27922"/>
                  </a:lnTo>
                </a:path>
                <a:path w="100965" h="106679">
                  <a:moveTo>
                    <a:pt x="89351" y="29783"/>
                  </a:moveTo>
                  <a:lnTo>
                    <a:pt x="100520" y="22337"/>
                  </a:lnTo>
                </a:path>
                <a:path w="100965" h="106679">
                  <a:moveTo>
                    <a:pt x="100520" y="22337"/>
                  </a:moveTo>
                  <a:lnTo>
                    <a:pt x="98659" y="19545"/>
                  </a:lnTo>
                </a:path>
                <a:path w="100965" h="106679">
                  <a:moveTo>
                    <a:pt x="100520" y="83767"/>
                  </a:moveTo>
                  <a:lnTo>
                    <a:pt x="89351" y="76321"/>
                  </a:lnTo>
                </a:path>
                <a:path w="100965" h="106679">
                  <a:moveTo>
                    <a:pt x="87490" y="78182"/>
                  </a:moveTo>
                  <a:lnTo>
                    <a:pt x="98659" y="86559"/>
                  </a:lnTo>
                </a:path>
                <a:path w="100965" h="106679">
                  <a:moveTo>
                    <a:pt x="98659" y="86559"/>
                  </a:moveTo>
                  <a:lnTo>
                    <a:pt x="100520" y="83767"/>
                  </a:lnTo>
                </a:path>
                <a:path w="100965" h="106679">
                  <a:moveTo>
                    <a:pt x="39091" y="106104"/>
                  </a:moveTo>
                  <a:lnTo>
                    <a:pt x="43745" y="93074"/>
                  </a:lnTo>
                </a:path>
                <a:path w="100965" h="106679">
                  <a:moveTo>
                    <a:pt x="40952" y="92143"/>
                  </a:moveTo>
                  <a:lnTo>
                    <a:pt x="36299" y="105174"/>
                  </a:lnTo>
                </a:path>
                <a:path w="100965" h="106679">
                  <a:moveTo>
                    <a:pt x="36299" y="105174"/>
                  </a:moveTo>
                  <a:lnTo>
                    <a:pt x="39091" y="106104"/>
                  </a:lnTo>
                </a:path>
                <a:path w="100965" h="106679">
                  <a:moveTo>
                    <a:pt x="36299" y="930"/>
                  </a:moveTo>
                  <a:lnTo>
                    <a:pt x="40952" y="13961"/>
                  </a:lnTo>
                </a:path>
                <a:path w="100965" h="106679">
                  <a:moveTo>
                    <a:pt x="43745" y="13030"/>
                  </a:moveTo>
                  <a:lnTo>
                    <a:pt x="39091" y="0"/>
                  </a:lnTo>
                </a:path>
                <a:path w="100965" h="106679">
                  <a:moveTo>
                    <a:pt x="39091" y="0"/>
                  </a:moveTo>
                  <a:lnTo>
                    <a:pt x="36299" y="930"/>
                  </a:lnTo>
                </a:path>
                <a:path w="100965" h="106679">
                  <a:moveTo>
                    <a:pt x="0" y="54913"/>
                  </a:moveTo>
                  <a:lnTo>
                    <a:pt x="13961" y="54913"/>
                  </a:lnTo>
                </a:path>
                <a:path w="100965" h="106679">
                  <a:moveTo>
                    <a:pt x="13961" y="51190"/>
                  </a:moveTo>
                  <a:lnTo>
                    <a:pt x="0" y="51190"/>
                  </a:lnTo>
                </a:path>
                <a:path w="100965" h="106679">
                  <a:moveTo>
                    <a:pt x="0" y="51190"/>
                  </a:moveTo>
                  <a:lnTo>
                    <a:pt x="0" y="54913"/>
                  </a:lnTo>
                </a:path>
                <a:path w="100965" h="106679">
                  <a:moveTo>
                    <a:pt x="7445" y="56775"/>
                  </a:moveTo>
                  <a:lnTo>
                    <a:pt x="7445" y="54913"/>
                  </a:lnTo>
                </a:path>
                <a:path w="100965" h="106679">
                  <a:moveTo>
                    <a:pt x="7445" y="51190"/>
                  </a:moveTo>
                  <a:lnTo>
                    <a:pt x="7445" y="49329"/>
                  </a:lnTo>
                </a:path>
                <a:path w="100965" h="106679">
                  <a:moveTo>
                    <a:pt x="7445" y="57706"/>
                  </a:moveTo>
                  <a:lnTo>
                    <a:pt x="7445" y="54913"/>
                  </a:lnTo>
                </a:path>
                <a:path w="100965" h="106679">
                  <a:moveTo>
                    <a:pt x="7445" y="51190"/>
                  </a:moveTo>
                  <a:lnTo>
                    <a:pt x="7445" y="483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29" name="object 27029"/>
            <p:cNvSpPr/>
            <p:nvPr/>
          </p:nvSpPr>
          <p:spPr>
            <a:xfrm>
              <a:off x="13142124" y="3400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30" name="object 27030"/>
            <p:cNvSpPr/>
            <p:nvPr/>
          </p:nvSpPr>
          <p:spPr>
            <a:xfrm>
              <a:off x="13133748" y="33916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07" y="9307"/>
                  </a:moveTo>
                  <a:lnTo>
                    <a:pt x="8376" y="9307"/>
                  </a:lnTo>
                </a:path>
                <a:path w="9525" h="9525">
                  <a:moveTo>
                    <a:pt x="8376" y="9307"/>
                  </a:moveTo>
                  <a:lnTo>
                    <a:pt x="7445" y="9307"/>
                  </a:lnTo>
                </a:path>
                <a:path w="9525" h="9525">
                  <a:moveTo>
                    <a:pt x="7445" y="9307"/>
                  </a:moveTo>
                  <a:lnTo>
                    <a:pt x="6515" y="9307"/>
                  </a:lnTo>
                </a:path>
                <a:path w="9525" h="9525">
                  <a:moveTo>
                    <a:pt x="6515" y="9307"/>
                  </a:moveTo>
                  <a:lnTo>
                    <a:pt x="4653" y="9307"/>
                  </a:lnTo>
                </a:path>
                <a:path w="9525" h="9525">
                  <a:moveTo>
                    <a:pt x="4653" y="9307"/>
                  </a:moveTo>
                  <a:lnTo>
                    <a:pt x="2792" y="9307"/>
                  </a:lnTo>
                </a:path>
                <a:path w="9525" h="9525">
                  <a:moveTo>
                    <a:pt x="2792" y="9307"/>
                  </a:moveTo>
                  <a:lnTo>
                    <a:pt x="1861" y="9307"/>
                  </a:lnTo>
                </a:path>
                <a:path w="9525" h="9525">
                  <a:moveTo>
                    <a:pt x="1861" y="9307"/>
                  </a:moveTo>
                  <a:lnTo>
                    <a:pt x="0" y="9307"/>
                  </a:lnTo>
                </a:path>
                <a:path w="9525" h="9525">
                  <a:moveTo>
                    <a:pt x="0" y="0"/>
                  </a:moveTo>
                  <a:lnTo>
                    <a:pt x="1861" y="0"/>
                  </a:lnTo>
                </a:path>
                <a:path w="9525" h="9525">
                  <a:moveTo>
                    <a:pt x="1861" y="0"/>
                  </a:moveTo>
                  <a:lnTo>
                    <a:pt x="2792" y="0"/>
                  </a:lnTo>
                </a:path>
                <a:path w="9525" h="9525">
                  <a:moveTo>
                    <a:pt x="2792" y="0"/>
                  </a:moveTo>
                  <a:lnTo>
                    <a:pt x="4653" y="0"/>
                  </a:lnTo>
                </a:path>
                <a:path w="9525" h="9525">
                  <a:moveTo>
                    <a:pt x="4653" y="0"/>
                  </a:moveTo>
                  <a:lnTo>
                    <a:pt x="6515" y="0"/>
                  </a:lnTo>
                </a:path>
                <a:path w="9525" h="9525">
                  <a:moveTo>
                    <a:pt x="6515" y="0"/>
                  </a:moveTo>
                  <a:lnTo>
                    <a:pt x="7445" y="0"/>
                  </a:lnTo>
                </a:path>
                <a:path w="9525" h="9525">
                  <a:moveTo>
                    <a:pt x="7445" y="0"/>
                  </a:moveTo>
                  <a:lnTo>
                    <a:pt x="8376" y="0"/>
                  </a:lnTo>
                </a:path>
                <a:path w="9525" h="9525">
                  <a:moveTo>
                    <a:pt x="8376" y="0"/>
                  </a:moveTo>
                  <a:lnTo>
                    <a:pt x="93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31" name="object 27031"/>
            <p:cNvSpPr/>
            <p:nvPr/>
          </p:nvSpPr>
          <p:spPr>
            <a:xfrm>
              <a:off x="13142124" y="33907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32" name="object 27032"/>
            <p:cNvSpPr/>
            <p:nvPr/>
          </p:nvSpPr>
          <p:spPr>
            <a:xfrm>
              <a:off x="13143056" y="3391635"/>
              <a:ext cx="37465" cy="63500"/>
            </a:xfrm>
            <a:custGeom>
              <a:avLst/>
              <a:gdLst/>
              <a:ahLst/>
              <a:cxnLst/>
              <a:rect l="l" t="t" r="r" b="b"/>
              <a:pathLst>
                <a:path w="37465" h="63500">
                  <a:moveTo>
                    <a:pt x="0" y="0"/>
                  </a:moveTo>
                  <a:lnTo>
                    <a:pt x="0" y="2792"/>
                  </a:lnTo>
                </a:path>
                <a:path w="37465" h="63500">
                  <a:moveTo>
                    <a:pt x="0" y="6515"/>
                  </a:moveTo>
                  <a:lnTo>
                    <a:pt x="0" y="9307"/>
                  </a:lnTo>
                </a:path>
                <a:path w="37465" h="63500">
                  <a:moveTo>
                    <a:pt x="36299" y="51190"/>
                  </a:moveTo>
                  <a:lnTo>
                    <a:pt x="34437" y="50260"/>
                  </a:lnTo>
                </a:path>
                <a:path w="37465" h="63500">
                  <a:moveTo>
                    <a:pt x="31645" y="49329"/>
                  </a:moveTo>
                  <a:lnTo>
                    <a:pt x="29783" y="49329"/>
                  </a:lnTo>
                </a:path>
                <a:path w="37465" h="63500">
                  <a:moveTo>
                    <a:pt x="26060" y="60498"/>
                  </a:moveTo>
                  <a:lnTo>
                    <a:pt x="32576" y="62359"/>
                  </a:lnTo>
                </a:path>
                <a:path w="37465" h="63500">
                  <a:moveTo>
                    <a:pt x="37229" y="51190"/>
                  </a:moveTo>
                  <a:lnTo>
                    <a:pt x="34437" y="50260"/>
                  </a:lnTo>
                </a:path>
                <a:path w="37465" h="63500">
                  <a:moveTo>
                    <a:pt x="31645" y="49329"/>
                  </a:moveTo>
                  <a:lnTo>
                    <a:pt x="28853" y="48398"/>
                  </a:lnTo>
                </a:path>
                <a:path w="37465" h="63500">
                  <a:moveTo>
                    <a:pt x="25130" y="60498"/>
                  </a:moveTo>
                  <a:lnTo>
                    <a:pt x="33506" y="632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33" name="object 27033"/>
            <p:cNvSpPr/>
            <p:nvPr/>
          </p:nvSpPr>
          <p:spPr>
            <a:xfrm>
              <a:off x="13179354" y="34418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34" name="object 27034"/>
            <p:cNvSpPr/>
            <p:nvPr/>
          </p:nvSpPr>
          <p:spPr>
            <a:xfrm>
              <a:off x="13176563" y="3442826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3722" y="0"/>
                  </a:moveTo>
                  <a:lnTo>
                    <a:pt x="3722" y="930"/>
                  </a:lnTo>
                </a:path>
                <a:path w="3809" h="12700">
                  <a:moveTo>
                    <a:pt x="3722" y="930"/>
                  </a:moveTo>
                  <a:lnTo>
                    <a:pt x="2792" y="1861"/>
                  </a:lnTo>
                </a:path>
                <a:path w="3809" h="12700">
                  <a:moveTo>
                    <a:pt x="2792" y="1861"/>
                  </a:moveTo>
                  <a:lnTo>
                    <a:pt x="2792" y="2792"/>
                  </a:lnTo>
                </a:path>
                <a:path w="3809" h="12700">
                  <a:moveTo>
                    <a:pt x="2792" y="2792"/>
                  </a:moveTo>
                  <a:lnTo>
                    <a:pt x="1861" y="4653"/>
                  </a:lnTo>
                </a:path>
                <a:path w="3809" h="12700">
                  <a:moveTo>
                    <a:pt x="1861" y="4653"/>
                  </a:moveTo>
                  <a:lnTo>
                    <a:pt x="1861" y="5584"/>
                  </a:lnTo>
                </a:path>
                <a:path w="3809" h="12700">
                  <a:moveTo>
                    <a:pt x="1861" y="5584"/>
                  </a:moveTo>
                  <a:lnTo>
                    <a:pt x="930" y="7445"/>
                  </a:lnTo>
                </a:path>
                <a:path w="3809" h="12700">
                  <a:moveTo>
                    <a:pt x="930" y="7445"/>
                  </a:moveTo>
                  <a:lnTo>
                    <a:pt x="930" y="9307"/>
                  </a:lnTo>
                </a:path>
                <a:path w="3809" h="12700">
                  <a:moveTo>
                    <a:pt x="930" y="9307"/>
                  </a:moveTo>
                  <a:lnTo>
                    <a:pt x="0" y="10238"/>
                  </a:lnTo>
                </a:path>
                <a:path w="3809" h="12700">
                  <a:moveTo>
                    <a:pt x="0" y="10238"/>
                  </a:moveTo>
                  <a:lnTo>
                    <a:pt x="0" y="11168"/>
                  </a:lnTo>
                </a:path>
                <a:path w="3809" h="12700">
                  <a:moveTo>
                    <a:pt x="0" y="11168"/>
                  </a:moveTo>
                  <a:lnTo>
                    <a:pt x="0" y="120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35" name="object 27035"/>
            <p:cNvSpPr/>
            <p:nvPr/>
          </p:nvSpPr>
          <p:spPr>
            <a:xfrm>
              <a:off x="13167246" y="3451203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4" h="5079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  <a:path w="10794" h="5079">
                  <a:moveTo>
                    <a:pt x="10236" y="3733"/>
                  </a:moveTo>
                  <a:lnTo>
                    <a:pt x="9969" y="3073"/>
                  </a:lnTo>
                  <a:lnTo>
                    <a:pt x="9309" y="2794"/>
                  </a:lnTo>
                  <a:lnTo>
                    <a:pt x="8648" y="3073"/>
                  </a:lnTo>
                  <a:lnTo>
                    <a:pt x="8382" y="3733"/>
                  </a:lnTo>
                  <a:lnTo>
                    <a:pt x="8648" y="4381"/>
                  </a:lnTo>
                  <a:lnTo>
                    <a:pt x="9309" y="4660"/>
                  </a:lnTo>
                  <a:lnTo>
                    <a:pt x="9969" y="4381"/>
                  </a:lnTo>
                  <a:lnTo>
                    <a:pt x="10236" y="373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36" name="object 27036"/>
            <p:cNvSpPr/>
            <p:nvPr/>
          </p:nvSpPr>
          <p:spPr>
            <a:xfrm>
              <a:off x="13168186" y="3440034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0" y="12099"/>
                  </a:moveTo>
                  <a:lnTo>
                    <a:pt x="0" y="11168"/>
                  </a:lnTo>
                </a:path>
                <a:path w="3809" h="12700">
                  <a:moveTo>
                    <a:pt x="0" y="11168"/>
                  </a:moveTo>
                  <a:lnTo>
                    <a:pt x="0" y="10238"/>
                  </a:lnTo>
                </a:path>
                <a:path w="3809" h="12700">
                  <a:moveTo>
                    <a:pt x="0" y="10238"/>
                  </a:moveTo>
                  <a:lnTo>
                    <a:pt x="930" y="9307"/>
                  </a:lnTo>
                </a:path>
                <a:path w="3809" h="12700">
                  <a:moveTo>
                    <a:pt x="930" y="9307"/>
                  </a:moveTo>
                  <a:lnTo>
                    <a:pt x="930" y="7445"/>
                  </a:lnTo>
                </a:path>
                <a:path w="3809" h="12700">
                  <a:moveTo>
                    <a:pt x="930" y="7445"/>
                  </a:moveTo>
                  <a:lnTo>
                    <a:pt x="1861" y="5584"/>
                  </a:lnTo>
                </a:path>
                <a:path w="3809" h="12700">
                  <a:moveTo>
                    <a:pt x="1861" y="5584"/>
                  </a:moveTo>
                  <a:lnTo>
                    <a:pt x="1861" y="4653"/>
                  </a:lnTo>
                </a:path>
                <a:path w="3809" h="12700">
                  <a:moveTo>
                    <a:pt x="1861" y="4653"/>
                  </a:moveTo>
                  <a:lnTo>
                    <a:pt x="2792" y="2792"/>
                  </a:lnTo>
                </a:path>
                <a:path w="3809" h="12700">
                  <a:moveTo>
                    <a:pt x="2792" y="2792"/>
                  </a:moveTo>
                  <a:lnTo>
                    <a:pt x="2792" y="1861"/>
                  </a:lnTo>
                </a:path>
                <a:path w="3809" h="12700">
                  <a:moveTo>
                    <a:pt x="2792" y="1861"/>
                  </a:moveTo>
                  <a:lnTo>
                    <a:pt x="3722" y="930"/>
                  </a:lnTo>
                </a:path>
                <a:path w="3809" h="12700">
                  <a:moveTo>
                    <a:pt x="3722" y="930"/>
                  </a:moveTo>
                  <a:lnTo>
                    <a:pt x="372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37" name="object 27037"/>
            <p:cNvSpPr/>
            <p:nvPr/>
          </p:nvSpPr>
          <p:spPr>
            <a:xfrm>
              <a:off x="13170978" y="3439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38" name="object 27038"/>
            <p:cNvSpPr/>
            <p:nvPr/>
          </p:nvSpPr>
          <p:spPr>
            <a:xfrm>
              <a:off x="13168186" y="3420489"/>
              <a:ext cx="73660" cy="34925"/>
            </a:xfrm>
            <a:custGeom>
              <a:avLst/>
              <a:gdLst/>
              <a:ahLst/>
              <a:cxnLst/>
              <a:rect l="l" t="t" r="r" b="b"/>
              <a:pathLst>
                <a:path w="73659" h="34925">
                  <a:moveTo>
                    <a:pt x="3722" y="19545"/>
                  </a:moveTo>
                  <a:lnTo>
                    <a:pt x="6515" y="20476"/>
                  </a:lnTo>
                </a:path>
                <a:path w="73659" h="34925">
                  <a:moveTo>
                    <a:pt x="9307" y="21407"/>
                  </a:moveTo>
                  <a:lnTo>
                    <a:pt x="12099" y="22337"/>
                  </a:lnTo>
                </a:path>
                <a:path w="73659" h="34925">
                  <a:moveTo>
                    <a:pt x="8376" y="34437"/>
                  </a:moveTo>
                  <a:lnTo>
                    <a:pt x="0" y="31645"/>
                  </a:lnTo>
                </a:path>
                <a:path w="73659" h="34925">
                  <a:moveTo>
                    <a:pt x="63290" y="930"/>
                  </a:moveTo>
                  <a:lnTo>
                    <a:pt x="62359" y="2792"/>
                  </a:lnTo>
                </a:path>
                <a:path w="73659" h="34925">
                  <a:moveTo>
                    <a:pt x="60498" y="4653"/>
                  </a:moveTo>
                  <a:lnTo>
                    <a:pt x="58636" y="6515"/>
                  </a:lnTo>
                </a:path>
                <a:path w="73659" h="34925">
                  <a:moveTo>
                    <a:pt x="68875" y="13961"/>
                  </a:moveTo>
                  <a:lnTo>
                    <a:pt x="72598" y="7445"/>
                  </a:lnTo>
                </a:path>
                <a:path w="73659" h="34925">
                  <a:moveTo>
                    <a:pt x="63290" y="0"/>
                  </a:moveTo>
                  <a:lnTo>
                    <a:pt x="61429" y="2792"/>
                  </a:lnTo>
                </a:path>
                <a:path w="73659" h="34925">
                  <a:moveTo>
                    <a:pt x="59567" y="4653"/>
                  </a:moveTo>
                  <a:lnTo>
                    <a:pt x="58636" y="7445"/>
                  </a:lnTo>
                </a:path>
                <a:path w="73659" h="34925">
                  <a:moveTo>
                    <a:pt x="68875" y="14891"/>
                  </a:moveTo>
                  <a:lnTo>
                    <a:pt x="73528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39" name="object 27039"/>
            <p:cNvSpPr/>
            <p:nvPr/>
          </p:nvSpPr>
          <p:spPr>
            <a:xfrm>
              <a:off x="13230545" y="34195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40" name="object 27040"/>
            <p:cNvSpPr/>
            <p:nvPr/>
          </p:nvSpPr>
          <p:spPr>
            <a:xfrm>
              <a:off x="13231476" y="3420489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4" h="7620">
                  <a:moveTo>
                    <a:pt x="0" y="0"/>
                  </a:moveTo>
                  <a:lnTo>
                    <a:pt x="930" y="930"/>
                  </a:lnTo>
                </a:path>
                <a:path w="10794" h="7620">
                  <a:moveTo>
                    <a:pt x="930" y="930"/>
                  </a:moveTo>
                  <a:lnTo>
                    <a:pt x="1861" y="930"/>
                  </a:lnTo>
                </a:path>
                <a:path w="10794" h="7620">
                  <a:moveTo>
                    <a:pt x="1861" y="930"/>
                  </a:moveTo>
                  <a:lnTo>
                    <a:pt x="2792" y="1861"/>
                  </a:lnTo>
                </a:path>
                <a:path w="10794" h="7620">
                  <a:moveTo>
                    <a:pt x="2792" y="1861"/>
                  </a:moveTo>
                  <a:lnTo>
                    <a:pt x="3722" y="2792"/>
                  </a:lnTo>
                </a:path>
                <a:path w="10794" h="7620">
                  <a:moveTo>
                    <a:pt x="3722" y="2792"/>
                  </a:moveTo>
                  <a:lnTo>
                    <a:pt x="5584" y="3722"/>
                  </a:lnTo>
                </a:path>
                <a:path w="10794" h="7620">
                  <a:moveTo>
                    <a:pt x="5584" y="3722"/>
                  </a:moveTo>
                  <a:lnTo>
                    <a:pt x="6515" y="4653"/>
                  </a:lnTo>
                </a:path>
                <a:path w="10794" h="7620">
                  <a:moveTo>
                    <a:pt x="6515" y="4653"/>
                  </a:moveTo>
                  <a:lnTo>
                    <a:pt x="7445" y="5584"/>
                  </a:lnTo>
                </a:path>
                <a:path w="10794" h="7620">
                  <a:moveTo>
                    <a:pt x="7445" y="5584"/>
                  </a:moveTo>
                  <a:lnTo>
                    <a:pt x="9307" y="6515"/>
                  </a:lnTo>
                </a:path>
                <a:path w="10794" h="7620">
                  <a:moveTo>
                    <a:pt x="9307" y="6515"/>
                  </a:moveTo>
                  <a:lnTo>
                    <a:pt x="9307" y="7445"/>
                  </a:lnTo>
                </a:path>
                <a:path w="10794" h="7620">
                  <a:moveTo>
                    <a:pt x="9307" y="7445"/>
                  </a:moveTo>
                  <a:lnTo>
                    <a:pt x="10238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41" name="object 27041"/>
            <p:cNvSpPr/>
            <p:nvPr/>
          </p:nvSpPr>
          <p:spPr>
            <a:xfrm>
              <a:off x="13236131" y="3427010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4" h="9525">
                  <a:moveTo>
                    <a:pt x="1854" y="8382"/>
                  </a:moveTo>
                  <a:lnTo>
                    <a:pt x="1587" y="7721"/>
                  </a:lnTo>
                  <a:lnTo>
                    <a:pt x="927" y="7442"/>
                  </a:lnTo>
                  <a:lnTo>
                    <a:pt x="266" y="7721"/>
                  </a:lnTo>
                  <a:lnTo>
                    <a:pt x="0" y="8382"/>
                  </a:lnTo>
                  <a:lnTo>
                    <a:pt x="266" y="9029"/>
                  </a:lnTo>
                  <a:lnTo>
                    <a:pt x="927" y="9309"/>
                  </a:lnTo>
                  <a:lnTo>
                    <a:pt x="1587" y="9029"/>
                  </a:lnTo>
                  <a:lnTo>
                    <a:pt x="1854" y="8382"/>
                  </a:lnTo>
                  <a:close/>
                </a:path>
                <a:path w="6984" h="9525">
                  <a:moveTo>
                    <a:pt x="6515" y="927"/>
                  </a:moveTo>
                  <a:lnTo>
                    <a:pt x="6235" y="266"/>
                  </a:lnTo>
                  <a:lnTo>
                    <a:pt x="5575" y="0"/>
                  </a:lnTo>
                  <a:lnTo>
                    <a:pt x="4914" y="266"/>
                  </a:lnTo>
                  <a:lnTo>
                    <a:pt x="4648" y="927"/>
                  </a:lnTo>
                  <a:lnTo>
                    <a:pt x="4914" y="1587"/>
                  </a:lnTo>
                  <a:lnTo>
                    <a:pt x="5575" y="1866"/>
                  </a:lnTo>
                  <a:lnTo>
                    <a:pt x="6235" y="1587"/>
                  </a:lnTo>
                  <a:lnTo>
                    <a:pt x="651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42" name="object 27042"/>
            <p:cNvSpPr/>
            <p:nvPr/>
          </p:nvSpPr>
          <p:spPr>
            <a:xfrm>
              <a:off x="13226823" y="3427934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4" h="7620">
                  <a:moveTo>
                    <a:pt x="10238" y="7445"/>
                  </a:moveTo>
                  <a:lnTo>
                    <a:pt x="9307" y="6515"/>
                  </a:lnTo>
                </a:path>
                <a:path w="10794" h="7620">
                  <a:moveTo>
                    <a:pt x="9307" y="6515"/>
                  </a:moveTo>
                  <a:lnTo>
                    <a:pt x="8376" y="6515"/>
                  </a:lnTo>
                </a:path>
                <a:path w="10794" h="7620">
                  <a:moveTo>
                    <a:pt x="8376" y="6515"/>
                  </a:moveTo>
                  <a:lnTo>
                    <a:pt x="7445" y="5584"/>
                  </a:lnTo>
                </a:path>
                <a:path w="10794" h="7620">
                  <a:moveTo>
                    <a:pt x="7445" y="5584"/>
                  </a:moveTo>
                  <a:lnTo>
                    <a:pt x="6515" y="4653"/>
                  </a:lnTo>
                </a:path>
                <a:path w="10794" h="7620">
                  <a:moveTo>
                    <a:pt x="6515" y="4653"/>
                  </a:moveTo>
                  <a:lnTo>
                    <a:pt x="4653" y="3722"/>
                  </a:lnTo>
                </a:path>
                <a:path w="10794" h="7620">
                  <a:moveTo>
                    <a:pt x="4653" y="3722"/>
                  </a:moveTo>
                  <a:lnTo>
                    <a:pt x="3722" y="2792"/>
                  </a:lnTo>
                </a:path>
                <a:path w="10794" h="7620">
                  <a:moveTo>
                    <a:pt x="3722" y="2792"/>
                  </a:moveTo>
                  <a:lnTo>
                    <a:pt x="1861" y="1861"/>
                  </a:lnTo>
                </a:path>
                <a:path w="10794" h="7620">
                  <a:moveTo>
                    <a:pt x="1861" y="1861"/>
                  </a:moveTo>
                  <a:lnTo>
                    <a:pt x="930" y="930"/>
                  </a:lnTo>
                </a:path>
                <a:path w="10794" h="762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43" name="object 27043"/>
            <p:cNvSpPr/>
            <p:nvPr/>
          </p:nvSpPr>
          <p:spPr>
            <a:xfrm>
              <a:off x="13225882" y="3427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44" name="object 27044"/>
            <p:cNvSpPr/>
            <p:nvPr/>
          </p:nvSpPr>
          <p:spPr>
            <a:xfrm>
              <a:off x="13226823" y="3357198"/>
              <a:ext cx="15240" cy="78740"/>
            </a:xfrm>
            <a:custGeom>
              <a:avLst/>
              <a:gdLst/>
              <a:ahLst/>
              <a:cxnLst/>
              <a:rect l="l" t="t" r="r" b="b"/>
              <a:pathLst>
                <a:path w="15240" h="78739">
                  <a:moveTo>
                    <a:pt x="0" y="70736"/>
                  </a:moveTo>
                  <a:lnTo>
                    <a:pt x="930" y="67944"/>
                  </a:lnTo>
                </a:path>
                <a:path w="15240" h="78739">
                  <a:moveTo>
                    <a:pt x="2792" y="66082"/>
                  </a:moveTo>
                  <a:lnTo>
                    <a:pt x="4653" y="63290"/>
                  </a:lnTo>
                </a:path>
                <a:path w="15240" h="78739">
                  <a:moveTo>
                    <a:pt x="14891" y="70736"/>
                  </a:moveTo>
                  <a:lnTo>
                    <a:pt x="10238" y="78182"/>
                  </a:lnTo>
                </a:path>
                <a:path w="15240" h="78739">
                  <a:moveTo>
                    <a:pt x="0" y="8376"/>
                  </a:moveTo>
                  <a:lnTo>
                    <a:pt x="1861" y="9307"/>
                  </a:lnTo>
                </a:path>
                <a:path w="15240" h="78739">
                  <a:moveTo>
                    <a:pt x="3722" y="12099"/>
                  </a:moveTo>
                  <a:lnTo>
                    <a:pt x="4653" y="13961"/>
                  </a:lnTo>
                </a:path>
                <a:path w="15240" h="78739">
                  <a:moveTo>
                    <a:pt x="13961" y="6515"/>
                  </a:moveTo>
                  <a:lnTo>
                    <a:pt x="10238" y="930"/>
                  </a:lnTo>
                </a:path>
                <a:path w="15240" h="78739">
                  <a:moveTo>
                    <a:pt x="0" y="7445"/>
                  </a:moveTo>
                  <a:lnTo>
                    <a:pt x="930" y="10238"/>
                  </a:lnTo>
                </a:path>
                <a:path w="15240" h="78739">
                  <a:moveTo>
                    <a:pt x="2792" y="12099"/>
                  </a:moveTo>
                  <a:lnTo>
                    <a:pt x="4653" y="14891"/>
                  </a:lnTo>
                </a:path>
                <a:path w="15240" h="78739">
                  <a:moveTo>
                    <a:pt x="14891" y="7445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45" name="object 27045"/>
            <p:cNvSpPr/>
            <p:nvPr/>
          </p:nvSpPr>
          <p:spPr>
            <a:xfrm>
              <a:off x="13225882" y="33637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46" name="object 27046"/>
            <p:cNvSpPr/>
            <p:nvPr/>
          </p:nvSpPr>
          <p:spPr>
            <a:xfrm>
              <a:off x="13226823" y="3357198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4" h="7620">
                  <a:moveTo>
                    <a:pt x="0" y="7445"/>
                  </a:moveTo>
                  <a:lnTo>
                    <a:pt x="930" y="6515"/>
                  </a:lnTo>
                </a:path>
                <a:path w="10794" h="7620">
                  <a:moveTo>
                    <a:pt x="930" y="6515"/>
                  </a:moveTo>
                  <a:lnTo>
                    <a:pt x="1861" y="5584"/>
                  </a:lnTo>
                </a:path>
                <a:path w="10794" h="7620">
                  <a:moveTo>
                    <a:pt x="1861" y="5584"/>
                  </a:moveTo>
                  <a:lnTo>
                    <a:pt x="3722" y="4653"/>
                  </a:lnTo>
                </a:path>
                <a:path w="10794" h="7620">
                  <a:moveTo>
                    <a:pt x="3722" y="4653"/>
                  </a:moveTo>
                  <a:lnTo>
                    <a:pt x="4653" y="3722"/>
                  </a:lnTo>
                </a:path>
                <a:path w="10794" h="7620">
                  <a:moveTo>
                    <a:pt x="4653" y="3722"/>
                  </a:moveTo>
                  <a:lnTo>
                    <a:pt x="6515" y="2792"/>
                  </a:lnTo>
                </a:path>
                <a:path w="10794" h="7620">
                  <a:moveTo>
                    <a:pt x="6515" y="2792"/>
                  </a:moveTo>
                  <a:lnTo>
                    <a:pt x="7445" y="1861"/>
                  </a:lnTo>
                </a:path>
                <a:path w="10794" h="7620">
                  <a:moveTo>
                    <a:pt x="7445" y="1861"/>
                  </a:moveTo>
                  <a:lnTo>
                    <a:pt x="8376" y="930"/>
                  </a:lnTo>
                </a:path>
                <a:path w="10794" h="7620">
                  <a:moveTo>
                    <a:pt x="8376" y="930"/>
                  </a:moveTo>
                  <a:lnTo>
                    <a:pt x="9307" y="930"/>
                  </a:lnTo>
                </a:path>
                <a:path w="10794" h="7620">
                  <a:moveTo>
                    <a:pt x="9307" y="93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47" name="object 27047"/>
            <p:cNvSpPr/>
            <p:nvPr/>
          </p:nvSpPr>
          <p:spPr>
            <a:xfrm>
              <a:off x="13236131" y="3356271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4" h="952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6984" h="9525">
                  <a:moveTo>
                    <a:pt x="6515" y="8382"/>
                  </a:moveTo>
                  <a:lnTo>
                    <a:pt x="6235" y="7721"/>
                  </a:lnTo>
                  <a:lnTo>
                    <a:pt x="5575" y="7442"/>
                  </a:lnTo>
                  <a:lnTo>
                    <a:pt x="4914" y="7721"/>
                  </a:lnTo>
                  <a:lnTo>
                    <a:pt x="4648" y="8382"/>
                  </a:lnTo>
                  <a:lnTo>
                    <a:pt x="4914" y="9042"/>
                  </a:lnTo>
                  <a:lnTo>
                    <a:pt x="5575" y="9309"/>
                  </a:lnTo>
                  <a:lnTo>
                    <a:pt x="6235" y="9042"/>
                  </a:lnTo>
                  <a:lnTo>
                    <a:pt x="6515" y="83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48" name="object 27048"/>
            <p:cNvSpPr/>
            <p:nvPr/>
          </p:nvSpPr>
          <p:spPr>
            <a:xfrm>
              <a:off x="13231476" y="3364644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4" h="7620">
                  <a:moveTo>
                    <a:pt x="10238" y="0"/>
                  </a:moveTo>
                  <a:lnTo>
                    <a:pt x="9307" y="0"/>
                  </a:lnTo>
                </a:path>
                <a:path w="10794" h="7620">
                  <a:moveTo>
                    <a:pt x="9307" y="0"/>
                  </a:moveTo>
                  <a:lnTo>
                    <a:pt x="9307" y="930"/>
                  </a:lnTo>
                </a:path>
                <a:path w="10794" h="7620">
                  <a:moveTo>
                    <a:pt x="9307" y="930"/>
                  </a:moveTo>
                  <a:lnTo>
                    <a:pt x="7445" y="1861"/>
                  </a:lnTo>
                </a:path>
                <a:path w="10794" h="7620">
                  <a:moveTo>
                    <a:pt x="7445" y="1861"/>
                  </a:moveTo>
                  <a:lnTo>
                    <a:pt x="6515" y="2792"/>
                  </a:lnTo>
                </a:path>
                <a:path w="10794" h="7620">
                  <a:moveTo>
                    <a:pt x="6515" y="2792"/>
                  </a:moveTo>
                  <a:lnTo>
                    <a:pt x="5584" y="3722"/>
                  </a:lnTo>
                </a:path>
                <a:path w="10794" h="7620">
                  <a:moveTo>
                    <a:pt x="5584" y="3722"/>
                  </a:moveTo>
                  <a:lnTo>
                    <a:pt x="3722" y="4653"/>
                  </a:lnTo>
                </a:path>
                <a:path w="10794" h="7620">
                  <a:moveTo>
                    <a:pt x="3722" y="4653"/>
                  </a:moveTo>
                  <a:lnTo>
                    <a:pt x="2792" y="5584"/>
                  </a:lnTo>
                </a:path>
                <a:path w="10794" h="7620">
                  <a:moveTo>
                    <a:pt x="2792" y="5584"/>
                  </a:moveTo>
                  <a:lnTo>
                    <a:pt x="1861" y="6515"/>
                  </a:lnTo>
                </a:path>
                <a:path w="10794" h="7620">
                  <a:moveTo>
                    <a:pt x="1861" y="6515"/>
                  </a:moveTo>
                  <a:lnTo>
                    <a:pt x="930" y="6515"/>
                  </a:lnTo>
                </a:path>
                <a:path w="10794" h="7620">
                  <a:moveTo>
                    <a:pt x="930" y="6515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49" name="object 27049"/>
            <p:cNvSpPr/>
            <p:nvPr/>
          </p:nvSpPr>
          <p:spPr>
            <a:xfrm>
              <a:off x="13230545" y="33711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50" name="object 27050"/>
            <p:cNvSpPr/>
            <p:nvPr/>
          </p:nvSpPr>
          <p:spPr>
            <a:xfrm>
              <a:off x="13168186" y="3337652"/>
              <a:ext cx="73660" cy="34925"/>
            </a:xfrm>
            <a:custGeom>
              <a:avLst/>
              <a:gdLst/>
              <a:ahLst/>
              <a:cxnLst/>
              <a:rect l="l" t="t" r="r" b="b"/>
              <a:pathLst>
                <a:path w="73659" h="34925">
                  <a:moveTo>
                    <a:pt x="63290" y="34437"/>
                  </a:moveTo>
                  <a:lnTo>
                    <a:pt x="61429" y="31645"/>
                  </a:lnTo>
                </a:path>
                <a:path w="73659" h="34925">
                  <a:moveTo>
                    <a:pt x="59567" y="29783"/>
                  </a:moveTo>
                  <a:lnTo>
                    <a:pt x="58636" y="26991"/>
                  </a:lnTo>
                </a:path>
                <a:path w="73659" h="34925">
                  <a:moveTo>
                    <a:pt x="68875" y="19545"/>
                  </a:moveTo>
                  <a:lnTo>
                    <a:pt x="73528" y="26991"/>
                  </a:lnTo>
                </a:path>
                <a:path w="73659" h="34925">
                  <a:moveTo>
                    <a:pt x="4653" y="13961"/>
                  </a:moveTo>
                  <a:lnTo>
                    <a:pt x="6515" y="13961"/>
                  </a:lnTo>
                </a:path>
                <a:path w="73659" h="34925">
                  <a:moveTo>
                    <a:pt x="9307" y="13030"/>
                  </a:moveTo>
                  <a:lnTo>
                    <a:pt x="11168" y="12099"/>
                  </a:lnTo>
                </a:path>
                <a:path w="73659" h="34925">
                  <a:moveTo>
                    <a:pt x="7445" y="930"/>
                  </a:moveTo>
                  <a:lnTo>
                    <a:pt x="930" y="2792"/>
                  </a:lnTo>
                </a:path>
                <a:path w="73659" h="34925">
                  <a:moveTo>
                    <a:pt x="3722" y="14891"/>
                  </a:moveTo>
                  <a:lnTo>
                    <a:pt x="6515" y="13961"/>
                  </a:lnTo>
                </a:path>
                <a:path w="73659" h="34925">
                  <a:moveTo>
                    <a:pt x="9307" y="13030"/>
                  </a:moveTo>
                  <a:lnTo>
                    <a:pt x="12099" y="12099"/>
                  </a:lnTo>
                </a:path>
                <a:path w="73659" h="34925">
                  <a:moveTo>
                    <a:pt x="8376" y="0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51" name="object 27051"/>
            <p:cNvSpPr/>
            <p:nvPr/>
          </p:nvSpPr>
          <p:spPr>
            <a:xfrm>
              <a:off x="13170978" y="33516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52" name="object 27052"/>
            <p:cNvSpPr/>
            <p:nvPr/>
          </p:nvSpPr>
          <p:spPr>
            <a:xfrm>
              <a:off x="13168186" y="3340444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3722" y="12099"/>
                  </a:moveTo>
                  <a:lnTo>
                    <a:pt x="3722" y="11168"/>
                  </a:lnTo>
                </a:path>
                <a:path w="3809" h="12700">
                  <a:moveTo>
                    <a:pt x="3722" y="11168"/>
                  </a:moveTo>
                  <a:lnTo>
                    <a:pt x="2792" y="10238"/>
                  </a:lnTo>
                </a:path>
                <a:path w="3809" h="12700">
                  <a:moveTo>
                    <a:pt x="2792" y="10238"/>
                  </a:moveTo>
                  <a:lnTo>
                    <a:pt x="2792" y="9307"/>
                  </a:lnTo>
                </a:path>
                <a:path w="3809" h="12700">
                  <a:moveTo>
                    <a:pt x="2792" y="9307"/>
                  </a:moveTo>
                  <a:lnTo>
                    <a:pt x="1861" y="7445"/>
                  </a:lnTo>
                </a:path>
                <a:path w="3809" h="12700">
                  <a:moveTo>
                    <a:pt x="1861" y="7445"/>
                  </a:moveTo>
                  <a:lnTo>
                    <a:pt x="1861" y="5584"/>
                  </a:lnTo>
                </a:path>
                <a:path w="3809" h="12700">
                  <a:moveTo>
                    <a:pt x="1861" y="5584"/>
                  </a:moveTo>
                  <a:lnTo>
                    <a:pt x="930" y="4653"/>
                  </a:lnTo>
                </a:path>
                <a:path w="3809" h="12700">
                  <a:moveTo>
                    <a:pt x="930" y="4653"/>
                  </a:moveTo>
                  <a:lnTo>
                    <a:pt x="930" y="2792"/>
                  </a:lnTo>
                </a:path>
                <a:path w="3809" h="12700">
                  <a:moveTo>
                    <a:pt x="930" y="2792"/>
                  </a:moveTo>
                  <a:lnTo>
                    <a:pt x="0" y="1861"/>
                  </a:lnTo>
                </a:path>
                <a:path w="3809" h="12700">
                  <a:moveTo>
                    <a:pt x="0" y="1861"/>
                  </a:moveTo>
                  <a:lnTo>
                    <a:pt x="0" y="930"/>
                  </a:lnTo>
                </a:path>
                <a:path w="3809" h="1270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53" name="object 27053"/>
            <p:cNvSpPr/>
            <p:nvPr/>
          </p:nvSpPr>
          <p:spPr>
            <a:xfrm>
              <a:off x="13167246" y="3336725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4" h="5079">
                  <a:moveTo>
                    <a:pt x="1866" y="3721"/>
                  </a:moveTo>
                  <a:lnTo>
                    <a:pt x="1587" y="3060"/>
                  </a:lnTo>
                  <a:lnTo>
                    <a:pt x="939" y="2794"/>
                  </a:lnTo>
                  <a:lnTo>
                    <a:pt x="279" y="3060"/>
                  </a:lnTo>
                  <a:lnTo>
                    <a:pt x="0" y="3721"/>
                  </a:lnTo>
                  <a:lnTo>
                    <a:pt x="279" y="4381"/>
                  </a:lnTo>
                  <a:lnTo>
                    <a:pt x="939" y="4660"/>
                  </a:lnTo>
                  <a:lnTo>
                    <a:pt x="1587" y="4381"/>
                  </a:lnTo>
                  <a:lnTo>
                    <a:pt x="1866" y="3721"/>
                  </a:lnTo>
                  <a:close/>
                </a:path>
                <a:path w="10794" h="5079">
                  <a:moveTo>
                    <a:pt x="10236" y="927"/>
                  </a:moveTo>
                  <a:lnTo>
                    <a:pt x="9969" y="279"/>
                  </a:lnTo>
                  <a:lnTo>
                    <a:pt x="9309" y="0"/>
                  </a:lnTo>
                  <a:lnTo>
                    <a:pt x="8648" y="279"/>
                  </a:lnTo>
                  <a:lnTo>
                    <a:pt x="8382" y="927"/>
                  </a:lnTo>
                  <a:lnTo>
                    <a:pt x="8648" y="1587"/>
                  </a:lnTo>
                  <a:lnTo>
                    <a:pt x="9309" y="1866"/>
                  </a:lnTo>
                  <a:lnTo>
                    <a:pt x="9969" y="1587"/>
                  </a:lnTo>
                  <a:lnTo>
                    <a:pt x="1023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54" name="object 27054"/>
            <p:cNvSpPr/>
            <p:nvPr/>
          </p:nvSpPr>
          <p:spPr>
            <a:xfrm>
              <a:off x="13176563" y="3337652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0" y="0"/>
                  </a:moveTo>
                  <a:lnTo>
                    <a:pt x="0" y="930"/>
                  </a:lnTo>
                </a:path>
                <a:path w="3809" h="12700">
                  <a:moveTo>
                    <a:pt x="0" y="930"/>
                  </a:moveTo>
                  <a:lnTo>
                    <a:pt x="0" y="1861"/>
                  </a:lnTo>
                </a:path>
                <a:path w="3809" h="12700">
                  <a:moveTo>
                    <a:pt x="0" y="1861"/>
                  </a:moveTo>
                  <a:lnTo>
                    <a:pt x="930" y="2792"/>
                  </a:lnTo>
                </a:path>
                <a:path w="3809" h="12700">
                  <a:moveTo>
                    <a:pt x="930" y="2792"/>
                  </a:moveTo>
                  <a:lnTo>
                    <a:pt x="930" y="4653"/>
                  </a:lnTo>
                </a:path>
                <a:path w="3809" h="12700">
                  <a:moveTo>
                    <a:pt x="930" y="4653"/>
                  </a:moveTo>
                  <a:lnTo>
                    <a:pt x="1861" y="6515"/>
                  </a:lnTo>
                </a:path>
                <a:path w="3809" h="12700">
                  <a:moveTo>
                    <a:pt x="1861" y="6515"/>
                  </a:moveTo>
                  <a:lnTo>
                    <a:pt x="1861" y="7445"/>
                  </a:lnTo>
                </a:path>
                <a:path w="3809" h="12700">
                  <a:moveTo>
                    <a:pt x="1861" y="7445"/>
                  </a:moveTo>
                  <a:lnTo>
                    <a:pt x="2792" y="9307"/>
                  </a:lnTo>
                </a:path>
                <a:path w="3809" h="12700">
                  <a:moveTo>
                    <a:pt x="2792" y="9307"/>
                  </a:moveTo>
                  <a:lnTo>
                    <a:pt x="2792" y="10238"/>
                  </a:lnTo>
                </a:path>
                <a:path w="3809" h="12700">
                  <a:moveTo>
                    <a:pt x="2792" y="10238"/>
                  </a:moveTo>
                  <a:lnTo>
                    <a:pt x="3722" y="11168"/>
                  </a:lnTo>
                </a:path>
                <a:path w="3809" h="12700">
                  <a:moveTo>
                    <a:pt x="3722" y="11168"/>
                  </a:moveTo>
                  <a:lnTo>
                    <a:pt x="3722" y="120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55" name="object 27055"/>
            <p:cNvSpPr/>
            <p:nvPr/>
          </p:nvSpPr>
          <p:spPr>
            <a:xfrm>
              <a:off x="13179354" y="33488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56" name="object 27056"/>
            <p:cNvSpPr/>
            <p:nvPr/>
          </p:nvSpPr>
          <p:spPr>
            <a:xfrm>
              <a:off x="13168186" y="3337652"/>
              <a:ext cx="12700" cy="15240"/>
            </a:xfrm>
            <a:custGeom>
              <a:avLst/>
              <a:gdLst/>
              <a:ahLst/>
              <a:cxnLst/>
              <a:rect l="l" t="t" r="r" b="b"/>
              <a:pathLst>
                <a:path w="12700" h="15239">
                  <a:moveTo>
                    <a:pt x="12099" y="12099"/>
                  </a:moveTo>
                  <a:lnTo>
                    <a:pt x="9307" y="13030"/>
                  </a:lnTo>
                </a:path>
                <a:path w="12700" h="15239">
                  <a:moveTo>
                    <a:pt x="6515" y="13961"/>
                  </a:moveTo>
                  <a:lnTo>
                    <a:pt x="3722" y="14891"/>
                  </a:lnTo>
                </a:path>
                <a:path w="12700" h="15239">
                  <a:moveTo>
                    <a:pt x="0" y="2792"/>
                  </a:moveTo>
                  <a:lnTo>
                    <a:pt x="837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7057" name="object 27057"/>
          <p:cNvPicPr/>
          <p:nvPr/>
        </p:nvPicPr>
        <p:blipFill>
          <a:blip r:embed="rId148" cstate="print"/>
          <a:stretch>
            <a:fillRect/>
          </a:stretch>
        </p:blipFill>
        <p:spPr>
          <a:xfrm>
            <a:off x="13438102" y="3753695"/>
            <a:ext cx="143334" cy="139611"/>
          </a:xfrm>
          <a:prstGeom prst="rect">
            <a:avLst/>
          </a:prstGeom>
        </p:spPr>
      </p:pic>
      <p:pic>
        <p:nvPicPr>
          <p:cNvPr id="27058" name="object 27058"/>
          <p:cNvPicPr/>
          <p:nvPr/>
        </p:nvPicPr>
        <p:blipFill>
          <a:blip r:embed="rId149" cstate="print"/>
          <a:stretch>
            <a:fillRect/>
          </a:stretch>
        </p:blipFill>
        <p:spPr>
          <a:xfrm>
            <a:off x="11578472" y="3751834"/>
            <a:ext cx="236409" cy="246647"/>
          </a:xfrm>
          <a:prstGeom prst="rect">
            <a:avLst/>
          </a:prstGeom>
        </p:spPr>
      </p:pic>
      <p:pic>
        <p:nvPicPr>
          <p:cNvPr id="27059" name="object 27059"/>
          <p:cNvPicPr/>
          <p:nvPr/>
        </p:nvPicPr>
        <p:blipFill>
          <a:blip r:embed="rId150" cstate="print"/>
          <a:stretch>
            <a:fillRect/>
          </a:stretch>
        </p:blipFill>
        <p:spPr>
          <a:xfrm>
            <a:off x="12681405" y="3751834"/>
            <a:ext cx="236409" cy="246647"/>
          </a:xfrm>
          <a:prstGeom prst="rect">
            <a:avLst/>
          </a:prstGeom>
        </p:spPr>
      </p:pic>
      <p:pic>
        <p:nvPicPr>
          <p:cNvPr id="27060" name="object 27060"/>
          <p:cNvPicPr/>
          <p:nvPr/>
        </p:nvPicPr>
        <p:blipFill>
          <a:blip r:embed="rId151" cstate="print"/>
          <a:stretch>
            <a:fillRect/>
          </a:stretch>
        </p:blipFill>
        <p:spPr>
          <a:xfrm>
            <a:off x="13030435" y="3751834"/>
            <a:ext cx="236409" cy="246647"/>
          </a:xfrm>
          <a:prstGeom prst="rect">
            <a:avLst/>
          </a:prstGeom>
        </p:spPr>
      </p:pic>
      <p:sp>
        <p:nvSpPr>
          <p:cNvPr id="27061" name="object 27061"/>
          <p:cNvSpPr/>
          <p:nvPr/>
        </p:nvSpPr>
        <p:spPr>
          <a:xfrm>
            <a:off x="12814503" y="3186871"/>
            <a:ext cx="145415" cy="297180"/>
          </a:xfrm>
          <a:custGeom>
            <a:avLst/>
            <a:gdLst/>
            <a:ahLst/>
            <a:cxnLst/>
            <a:rect l="l" t="t" r="r" b="b"/>
            <a:pathLst>
              <a:path w="145415" h="297179">
                <a:moveTo>
                  <a:pt x="67013" y="209417"/>
                </a:moveTo>
                <a:lnTo>
                  <a:pt x="67013" y="191733"/>
                </a:lnTo>
              </a:path>
              <a:path w="145415" h="297179">
                <a:moveTo>
                  <a:pt x="67013" y="174049"/>
                </a:moveTo>
                <a:lnTo>
                  <a:pt x="67013" y="139611"/>
                </a:lnTo>
              </a:path>
              <a:path w="145415" h="297179">
                <a:moveTo>
                  <a:pt x="67013" y="121927"/>
                </a:moveTo>
                <a:lnTo>
                  <a:pt x="67013" y="87490"/>
                </a:lnTo>
              </a:path>
              <a:path w="145415" h="297179">
                <a:moveTo>
                  <a:pt x="67013" y="69805"/>
                </a:moveTo>
                <a:lnTo>
                  <a:pt x="67013" y="35368"/>
                </a:lnTo>
              </a:path>
              <a:path w="145415" h="297179">
                <a:moveTo>
                  <a:pt x="67013" y="17684"/>
                </a:moveTo>
                <a:lnTo>
                  <a:pt x="67013" y="0"/>
                </a:lnTo>
              </a:path>
              <a:path w="145415" h="297179">
                <a:moveTo>
                  <a:pt x="67013" y="0"/>
                </a:moveTo>
                <a:lnTo>
                  <a:pt x="97728" y="0"/>
                </a:lnTo>
              </a:path>
              <a:path w="145415" h="297179">
                <a:moveTo>
                  <a:pt x="114481" y="0"/>
                </a:moveTo>
                <a:lnTo>
                  <a:pt x="145196" y="0"/>
                </a:lnTo>
              </a:path>
              <a:path w="145415" h="297179">
                <a:moveTo>
                  <a:pt x="145196" y="209417"/>
                </a:moveTo>
                <a:lnTo>
                  <a:pt x="114481" y="209417"/>
                </a:lnTo>
              </a:path>
              <a:path w="145415" h="297179">
                <a:moveTo>
                  <a:pt x="97728" y="209417"/>
                </a:moveTo>
                <a:lnTo>
                  <a:pt x="67013" y="209417"/>
                </a:lnTo>
              </a:path>
              <a:path w="145415" h="297179">
                <a:moveTo>
                  <a:pt x="145196" y="209417"/>
                </a:moveTo>
                <a:lnTo>
                  <a:pt x="145196" y="191733"/>
                </a:lnTo>
              </a:path>
              <a:path w="145415" h="297179">
                <a:moveTo>
                  <a:pt x="145196" y="174049"/>
                </a:moveTo>
                <a:lnTo>
                  <a:pt x="145196" y="139611"/>
                </a:lnTo>
              </a:path>
              <a:path w="145415" h="297179">
                <a:moveTo>
                  <a:pt x="145196" y="121927"/>
                </a:moveTo>
                <a:lnTo>
                  <a:pt x="145196" y="87490"/>
                </a:lnTo>
              </a:path>
              <a:path w="145415" h="297179">
                <a:moveTo>
                  <a:pt x="145196" y="69805"/>
                </a:moveTo>
                <a:lnTo>
                  <a:pt x="145196" y="35368"/>
                </a:lnTo>
              </a:path>
              <a:path w="145415" h="297179">
                <a:moveTo>
                  <a:pt x="145196" y="17684"/>
                </a:moveTo>
                <a:lnTo>
                  <a:pt x="145196" y="0"/>
                </a:lnTo>
              </a:path>
              <a:path w="145415" h="297179">
                <a:moveTo>
                  <a:pt x="67013" y="7445"/>
                </a:moveTo>
                <a:lnTo>
                  <a:pt x="0" y="7445"/>
                </a:lnTo>
              </a:path>
              <a:path w="145415" h="297179">
                <a:moveTo>
                  <a:pt x="0" y="7445"/>
                </a:moveTo>
                <a:lnTo>
                  <a:pt x="0" y="296907"/>
                </a:lnTo>
              </a:path>
              <a:path w="145415" h="297179">
                <a:moveTo>
                  <a:pt x="0" y="296907"/>
                </a:moveTo>
                <a:lnTo>
                  <a:pt x="67013" y="296907"/>
                </a:lnTo>
              </a:path>
              <a:path w="145415" h="297179">
                <a:moveTo>
                  <a:pt x="67013" y="149850"/>
                </a:moveTo>
                <a:lnTo>
                  <a:pt x="28853" y="149850"/>
                </a:lnTo>
              </a:path>
              <a:path w="145415" h="297179">
                <a:moveTo>
                  <a:pt x="28853" y="149850"/>
                </a:moveTo>
                <a:lnTo>
                  <a:pt x="24199" y="150780"/>
                </a:lnTo>
              </a:path>
              <a:path w="145415" h="297179">
                <a:moveTo>
                  <a:pt x="24199" y="150780"/>
                </a:moveTo>
                <a:lnTo>
                  <a:pt x="20476" y="153572"/>
                </a:lnTo>
              </a:path>
              <a:path w="145415" h="297179">
                <a:moveTo>
                  <a:pt x="20476" y="153572"/>
                </a:moveTo>
                <a:lnTo>
                  <a:pt x="18614" y="157295"/>
                </a:lnTo>
              </a:path>
              <a:path w="145415" h="297179">
                <a:moveTo>
                  <a:pt x="18614" y="157295"/>
                </a:moveTo>
                <a:lnTo>
                  <a:pt x="17684" y="161018"/>
                </a:lnTo>
              </a:path>
              <a:path w="145415" h="297179">
                <a:moveTo>
                  <a:pt x="17684" y="161018"/>
                </a:moveTo>
                <a:lnTo>
                  <a:pt x="17684" y="248509"/>
                </a:lnTo>
              </a:path>
              <a:path w="145415" h="297179">
                <a:moveTo>
                  <a:pt x="17684" y="248509"/>
                </a:moveTo>
                <a:lnTo>
                  <a:pt x="18614" y="253162"/>
                </a:lnTo>
              </a:path>
              <a:path w="145415" h="297179">
                <a:moveTo>
                  <a:pt x="18614" y="253162"/>
                </a:moveTo>
                <a:lnTo>
                  <a:pt x="20476" y="256885"/>
                </a:lnTo>
              </a:path>
              <a:path w="145415" h="297179">
                <a:moveTo>
                  <a:pt x="20476" y="256885"/>
                </a:moveTo>
                <a:lnTo>
                  <a:pt x="24199" y="259677"/>
                </a:lnTo>
              </a:path>
              <a:path w="145415" h="297179">
                <a:moveTo>
                  <a:pt x="24199" y="259677"/>
                </a:moveTo>
                <a:lnTo>
                  <a:pt x="28853" y="260608"/>
                </a:lnTo>
              </a:path>
              <a:path w="145415" h="297179">
                <a:moveTo>
                  <a:pt x="28853" y="260608"/>
                </a:moveTo>
                <a:lnTo>
                  <a:pt x="67013" y="260608"/>
                </a:lnTo>
              </a:path>
              <a:path w="145415" h="297179">
                <a:moveTo>
                  <a:pt x="26060" y="240132"/>
                </a:moveTo>
                <a:lnTo>
                  <a:pt x="26060" y="170326"/>
                </a:lnTo>
              </a:path>
              <a:path w="145415" h="297179">
                <a:moveTo>
                  <a:pt x="26060" y="170326"/>
                </a:moveTo>
                <a:lnTo>
                  <a:pt x="26991" y="165672"/>
                </a:lnTo>
              </a:path>
              <a:path w="145415" h="297179">
                <a:moveTo>
                  <a:pt x="26991" y="165672"/>
                </a:moveTo>
                <a:lnTo>
                  <a:pt x="29783" y="161949"/>
                </a:lnTo>
              </a:path>
              <a:path w="145415" h="297179">
                <a:moveTo>
                  <a:pt x="29783" y="161949"/>
                </a:moveTo>
                <a:lnTo>
                  <a:pt x="33506" y="159157"/>
                </a:lnTo>
              </a:path>
              <a:path w="145415" h="297179">
                <a:moveTo>
                  <a:pt x="33506" y="159157"/>
                </a:moveTo>
                <a:lnTo>
                  <a:pt x="38160" y="158226"/>
                </a:lnTo>
              </a:path>
              <a:path w="145415" h="297179">
                <a:moveTo>
                  <a:pt x="38160" y="158226"/>
                </a:moveTo>
                <a:lnTo>
                  <a:pt x="67013" y="158226"/>
                </a:lnTo>
              </a:path>
              <a:path w="145415" h="297179">
                <a:moveTo>
                  <a:pt x="67013" y="251301"/>
                </a:moveTo>
                <a:lnTo>
                  <a:pt x="38160" y="251301"/>
                </a:lnTo>
              </a:path>
              <a:path w="145415" h="297179">
                <a:moveTo>
                  <a:pt x="38160" y="251301"/>
                </a:moveTo>
                <a:lnTo>
                  <a:pt x="33506" y="250370"/>
                </a:lnTo>
              </a:path>
              <a:path w="145415" h="297179">
                <a:moveTo>
                  <a:pt x="33506" y="250370"/>
                </a:moveTo>
                <a:lnTo>
                  <a:pt x="29783" y="248509"/>
                </a:lnTo>
              </a:path>
              <a:path w="145415" h="297179">
                <a:moveTo>
                  <a:pt x="29783" y="248509"/>
                </a:moveTo>
                <a:lnTo>
                  <a:pt x="26991" y="244786"/>
                </a:lnTo>
              </a:path>
              <a:path w="145415" h="297179">
                <a:moveTo>
                  <a:pt x="26991" y="244786"/>
                </a:moveTo>
                <a:lnTo>
                  <a:pt x="26060" y="240132"/>
                </a:lnTo>
              </a:path>
              <a:path w="145415" h="297179">
                <a:moveTo>
                  <a:pt x="67013" y="296907"/>
                </a:moveTo>
                <a:lnTo>
                  <a:pt x="67013" y="261539"/>
                </a:lnTo>
              </a:path>
              <a:path w="145415" h="297179">
                <a:moveTo>
                  <a:pt x="67013" y="243855"/>
                </a:moveTo>
                <a:lnTo>
                  <a:pt x="67013" y="209417"/>
                </a:lnTo>
              </a:path>
              <a:path w="145415" h="297179">
                <a:moveTo>
                  <a:pt x="145196" y="296907"/>
                </a:moveTo>
                <a:lnTo>
                  <a:pt x="114481" y="296907"/>
                </a:lnTo>
              </a:path>
              <a:path w="145415" h="297179">
                <a:moveTo>
                  <a:pt x="97728" y="296907"/>
                </a:moveTo>
                <a:lnTo>
                  <a:pt x="67013" y="296907"/>
                </a:lnTo>
              </a:path>
              <a:path w="145415" h="297179">
                <a:moveTo>
                  <a:pt x="145196" y="296907"/>
                </a:moveTo>
                <a:lnTo>
                  <a:pt x="145196" y="261539"/>
                </a:lnTo>
              </a:path>
              <a:path w="145415" h="297179">
                <a:moveTo>
                  <a:pt x="145196" y="243855"/>
                </a:moveTo>
                <a:lnTo>
                  <a:pt x="145196" y="2094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62" name="object 27062"/>
          <p:cNvSpPr/>
          <p:nvPr/>
        </p:nvSpPr>
        <p:spPr>
          <a:xfrm>
            <a:off x="12492464" y="3651313"/>
            <a:ext cx="39370" cy="10795"/>
          </a:xfrm>
          <a:custGeom>
            <a:avLst/>
            <a:gdLst/>
            <a:ahLst/>
            <a:cxnLst/>
            <a:rect l="l" t="t" r="r" b="b"/>
            <a:pathLst>
              <a:path w="39370" h="10795">
                <a:moveTo>
                  <a:pt x="39091" y="0"/>
                </a:moveTo>
                <a:lnTo>
                  <a:pt x="0" y="1023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63" name="object 27063"/>
          <p:cNvSpPr/>
          <p:nvPr/>
        </p:nvSpPr>
        <p:spPr>
          <a:xfrm>
            <a:off x="12539933" y="3224101"/>
            <a:ext cx="109220" cy="384810"/>
          </a:xfrm>
          <a:custGeom>
            <a:avLst/>
            <a:gdLst/>
            <a:ahLst/>
            <a:cxnLst/>
            <a:rect l="l" t="t" r="r" b="b"/>
            <a:pathLst>
              <a:path w="109220" h="384810">
                <a:moveTo>
                  <a:pt x="14891" y="10238"/>
                </a:moveTo>
                <a:lnTo>
                  <a:pt x="22337" y="36299"/>
                </a:lnTo>
              </a:path>
              <a:path w="109220" h="384810">
                <a:moveTo>
                  <a:pt x="26060" y="53052"/>
                </a:moveTo>
                <a:lnTo>
                  <a:pt x="34437" y="87490"/>
                </a:lnTo>
              </a:path>
              <a:path w="109220" h="384810">
                <a:moveTo>
                  <a:pt x="39091" y="104243"/>
                </a:moveTo>
                <a:lnTo>
                  <a:pt x="47468" y="137750"/>
                </a:lnTo>
              </a:path>
              <a:path w="109220" h="384810">
                <a:moveTo>
                  <a:pt x="51190" y="154503"/>
                </a:moveTo>
                <a:lnTo>
                  <a:pt x="59567" y="188941"/>
                </a:lnTo>
              </a:path>
              <a:path w="109220" h="384810">
                <a:moveTo>
                  <a:pt x="64221" y="205694"/>
                </a:moveTo>
                <a:lnTo>
                  <a:pt x="72598" y="239201"/>
                </a:lnTo>
              </a:path>
              <a:path w="109220" h="384810">
                <a:moveTo>
                  <a:pt x="76321" y="256885"/>
                </a:moveTo>
                <a:lnTo>
                  <a:pt x="85628" y="290392"/>
                </a:lnTo>
              </a:path>
              <a:path w="109220" h="384810">
                <a:moveTo>
                  <a:pt x="89351" y="307145"/>
                </a:moveTo>
                <a:lnTo>
                  <a:pt x="97728" y="340652"/>
                </a:lnTo>
              </a:path>
              <a:path w="109220" h="384810">
                <a:moveTo>
                  <a:pt x="102381" y="358336"/>
                </a:moveTo>
                <a:lnTo>
                  <a:pt x="108897" y="384397"/>
                </a:lnTo>
              </a:path>
              <a:path w="109220" h="384810">
                <a:moveTo>
                  <a:pt x="13961" y="6515"/>
                </a:moveTo>
                <a:lnTo>
                  <a:pt x="14891" y="10238"/>
                </a:lnTo>
              </a:path>
              <a:path w="109220" h="384810">
                <a:moveTo>
                  <a:pt x="12099" y="3722"/>
                </a:moveTo>
                <a:lnTo>
                  <a:pt x="13961" y="6515"/>
                </a:lnTo>
              </a:path>
              <a:path w="109220" h="384810">
                <a:moveTo>
                  <a:pt x="9307" y="1861"/>
                </a:moveTo>
                <a:lnTo>
                  <a:pt x="12099" y="3722"/>
                </a:lnTo>
              </a:path>
              <a:path w="109220" h="384810">
                <a:moveTo>
                  <a:pt x="6515" y="930"/>
                </a:moveTo>
                <a:lnTo>
                  <a:pt x="9307" y="1861"/>
                </a:lnTo>
              </a:path>
              <a:path w="109220" h="384810">
                <a:moveTo>
                  <a:pt x="2792" y="0"/>
                </a:moveTo>
                <a:lnTo>
                  <a:pt x="6515" y="930"/>
                </a:lnTo>
              </a:path>
              <a:path w="109220" h="384810">
                <a:moveTo>
                  <a:pt x="0" y="930"/>
                </a:moveTo>
                <a:lnTo>
                  <a:pt x="279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64" name="object 27064"/>
          <p:cNvSpPr/>
          <p:nvPr/>
        </p:nvSpPr>
        <p:spPr>
          <a:xfrm>
            <a:off x="12382637" y="3225032"/>
            <a:ext cx="157480" cy="52705"/>
          </a:xfrm>
          <a:custGeom>
            <a:avLst/>
            <a:gdLst/>
            <a:ahLst/>
            <a:cxnLst/>
            <a:rect l="l" t="t" r="r" b="b"/>
            <a:pathLst>
              <a:path w="157479" h="52704">
                <a:moveTo>
                  <a:pt x="10238" y="36299"/>
                </a:moveTo>
                <a:lnTo>
                  <a:pt x="49329" y="26060"/>
                </a:lnTo>
              </a:path>
              <a:path w="157479" h="52704">
                <a:moveTo>
                  <a:pt x="67013" y="22337"/>
                </a:moveTo>
                <a:lnTo>
                  <a:pt x="100520" y="13961"/>
                </a:lnTo>
              </a:path>
              <a:path w="157479" h="52704">
                <a:moveTo>
                  <a:pt x="117273" y="9307"/>
                </a:moveTo>
                <a:lnTo>
                  <a:pt x="157295" y="0"/>
                </a:lnTo>
              </a:path>
              <a:path w="157479" h="52704">
                <a:moveTo>
                  <a:pt x="6515" y="37229"/>
                </a:moveTo>
                <a:lnTo>
                  <a:pt x="10238" y="36299"/>
                </a:lnTo>
              </a:path>
              <a:path w="157479" h="52704">
                <a:moveTo>
                  <a:pt x="3722" y="40022"/>
                </a:moveTo>
                <a:lnTo>
                  <a:pt x="6515" y="37229"/>
                </a:lnTo>
              </a:path>
              <a:path w="157479" h="52704">
                <a:moveTo>
                  <a:pt x="1861" y="41883"/>
                </a:moveTo>
                <a:lnTo>
                  <a:pt x="3722" y="40022"/>
                </a:lnTo>
              </a:path>
              <a:path w="157479" h="52704">
                <a:moveTo>
                  <a:pt x="930" y="45606"/>
                </a:moveTo>
                <a:lnTo>
                  <a:pt x="1861" y="41883"/>
                </a:lnTo>
              </a:path>
              <a:path w="157479" h="52704">
                <a:moveTo>
                  <a:pt x="0" y="48398"/>
                </a:moveTo>
                <a:lnTo>
                  <a:pt x="930" y="45606"/>
                </a:lnTo>
              </a:path>
              <a:path w="157479" h="52704">
                <a:moveTo>
                  <a:pt x="930" y="52121"/>
                </a:moveTo>
                <a:lnTo>
                  <a:pt x="0" y="483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65" name="object 27065"/>
          <p:cNvSpPr/>
          <p:nvPr/>
        </p:nvSpPr>
        <p:spPr>
          <a:xfrm>
            <a:off x="12379844" y="3194317"/>
            <a:ext cx="200660" cy="468630"/>
          </a:xfrm>
          <a:custGeom>
            <a:avLst/>
            <a:gdLst/>
            <a:ahLst/>
            <a:cxnLst/>
            <a:rect l="l" t="t" r="r" b="b"/>
            <a:pathLst>
              <a:path w="200659" h="468629">
                <a:moveTo>
                  <a:pt x="96797" y="456995"/>
                </a:moveTo>
                <a:lnTo>
                  <a:pt x="90282" y="430935"/>
                </a:lnTo>
              </a:path>
              <a:path w="200659" h="468629">
                <a:moveTo>
                  <a:pt x="85628" y="414181"/>
                </a:moveTo>
                <a:lnTo>
                  <a:pt x="77251" y="379744"/>
                </a:lnTo>
              </a:path>
              <a:path w="200659" h="468629">
                <a:moveTo>
                  <a:pt x="73528" y="362990"/>
                </a:moveTo>
                <a:lnTo>
                  <a:pt x="65152" y="329483"/>
                </a:lnTo>
              </a:path>
              <a:path w="200659" h="468629">
                <a:moveTo>
                  <a:pt x="60498" y="311799"/>
                </a:moveTo>
                <a:lnTo>
                  <a:pt x="52121" y="278292"/>
                </a:lnTo>
              </a:path>
              <a:path w="200659" h="468629">
                <a:moveTo>
                  <a:pt x="47468" y="261539"/>
                </a:moveTo>
                <a:lnTo>
                  <a:pt x="39091" y="228032"/>
                </a:lnTo>
              </a:path>
              <a:path w="200659" h="468629">
                <a:moveTo>
                  <a:pt x="35368" y="210348"/>
                </a:moveTo>
                <a:lnTo>
                  <a:pt x="26991" y="176841"/>
                </a:lnTo>
              </a:path>
              <a:path w="200659" h="468629">
                <a:moveTo>
                  <a:pt x="22337" y="160088"/>
                </a:moveTo>
                <a:lnTo>
                  <a:pt x="13961" y="125650"/>
                </a:lnTo>
              </a:path>
              <a:path w="200659" h="468629">
                <a:moveTo>
                  <a:pt x="10238" y="108897"/>
                </a:moveTo>
                <a:lnTo>
                  <a:pt x="3722" y="82836"/>
                </a:lnTo>
              </a:path>
              <a:path w="200659" h="468629">
                <a:moveTo>
                  <a:pt x="97728" y="460718"/>
                </a:moveTo>
                <a:lnTo>
                  <a:pt x="96797" y="456995"/>
                </a:lnTo>
              </a:path>
              <a:path w="200659" h="468629">
                <a:moveTo>
                  <a:pt x="99589" y="463511"/>
                </a:moveTo>
                <a:lnTo>
                  <a:pt x="97728" y="460718"/>
                </a:lnTo>
              </a:path>
              <a:path w="200659" h="468629">
                <a:moveTo>
                  <a:pt x="102381" y="465372"/>
                </a:moveTo>
                <a:lnTo>
                  <a:pt x="99589" y="463511"/>
                </a:lnTo>
              </a:path>
              <a:path w="200659" h="468629">
                <a:moveTo>
                  <a:pt x="106104" y="466303"/>
                </a:moveTo>
                <a:lnTo>
                  <a:pt x="102381" y="465372"/>
                </a:lnTo>
              </a:path>
              <a:path w="200659" h="468629">
                <a:moveTo>
                  <a:pt x="108897" y="467234"/>
                </a:moveTo>
                <a:lnTo>
                  <a:pt x="106104" y="466303"/>
                </a:lnTo>
              </a:path>
              <a:path w="200659" h="468629">
                <a:moveTo>
                  <a:pt x="112620" y="467234"/>
                </a:moveTo>
                <a:lnTo>
                  <a:pt x="108897" y="467234"/>
                </a:lnTo>
              </a:path>
              <a:path w="200659" h="468629">
                <a:moveTo>
                  <a:pt x="27922" y="181495"/>
                </a:moveTo>
                <a:lnTo>
                  <a:pt x="54913" y="174980"/>
                </a:lnTo>
              </a:path>
              <a:path w="200659" h="468629">
                <a:moveTo>
                  <a:pt x="71667" y="170326"/>
                </a:moveTo>
                <a:lnTo>
                  <a:pt x="105174" y="161949"/>
                </a:lnTo>
              </a:path>
              <a:path w="200659" h="468629">
                <a:moveTo>
                  <a:pt x="122858" y="158226"/>
                </a:moveTo>
                <a:lnTo>
                  <a:pt x="156365" y="149850"/>
                </a:lnTo>
              </a:path>
              <a:path w="200659" h="468629">
                <a:moveTo>
                  <a:pt x="173118" y="145196"/>
                </a:moveTo>
                <a:lnTo>
                  <a:pt x="200110" y="138681"/>
                </a:lnTo>
              </a:path>
              <a:path w="200659" h="468629">
                <a:moveTo>
                  <a:pt x="0" y="39091"/>
                </a:moveTo>
                <a:lnTo>
                  <a:pt x="19545" y="34437"/>
                </a:lnTo>
              </a:path>
              <a:path w="200659" h="468629">
                <a:moveTo>
                  <a:pt x="36299" y="30714"/>
                </a:moveTo>
                <a:lnTo>
                  <a:pt x="70736" y="22337"/>
                </a:lnTo>
              </a:path>
              <a:path w="200659" h="468629">
                <a:moveTo>
                  <a:pt x="87490" y="17684"/>
                </a:moveTo>
                <a:lnTo>
                  <a:pt x="120996" y="9307"/>
                </a:lnTo>
              </a:path>
              <a:path w="200659" h="468629">
                <a:moveTo>
                  <a:pt x="138681" y="4653"/>
                </a:moveTo>
                <a:lnTo>
                  <a:pt x="158226" y="0"/>
                </a:lnTo>
              </a:path>
              <a:path w="200659" h="468629">
                <a:moveTo>
                  <a:pt x="112620" y="467234"/>
                </a:moveTo>
                <a:lnTo>
                  <a:pt x="107035" y="468164"/>
                </a:lnTo>
              </a:path>
              <a:path w="200659" h="468629">
                <a:moveTo>
                  <a:pt x="165672" y="30714"/>
                </a:moveTo>
                <a:lnTo>
                  <a:pt x="158226" y="0"/>
                </a:lnTo>
              </a:path>
              <a:path w="200659" h="468629">
                <a:moveTo>
                  <a:pt x="0" y="39091"/>
                </a:moveTo>
                <a:lnTo>
                  <a:pt x="7445" y="69805"/>
                </a:lnTo>
              </a:path>
              <a:path w="200659" h="468629">
                <a:moveTo>
                  <a:pt x="107035" y="467234"/>
                </a:moveTo>
                <a:lnTo>
                  <a:pt x="107035" y="468164"/>
                </a:lnTo>
              </a:path>
              <a:path w="200659" h="468629">
                <a:moveTo>
                  <a:pt x="3722" y="82836"/>
                </a:moveTo>
                <a:lnTo>
                  <a:pt x="3722" y="85628"/>
                </a:lnTo>
              </a:path>
              <a:path w="200659" h="468629">
                <a:moveTo>
                  <a:pt x="175910" y="42814"/>
                </a:moveTo>
                <a:lnTo>
                  <a:pt x="174980" y="39091"/>
                </a:lnTo>
              </a:path>
              <a:path w="200659" h="468629">
                <a:moveTo>
                  <a:pt x="160088" y="33506"/>
                </a:moveTo>
                <a:lnTo>
                  <a:pt x="120996" y="43745"/>
                </a:lnTo>
              </a:path>
              <a:path w="200659" h="468629">
                <a:moveTo>
                  <a:pt x="104243" y="47468"/>
                </a:moveTo>
                <a:lnTo>
                  <a:pt x="69805" y="55844"/>
                </a:lnTo>
              </a:path>
              <a:path w="200659" h="468629">
                <a:moveTo>
                  <a:pt x="53052" y="60498"/>
                </a:moveTo>
                <a:lnTo>
                  <a:pt x="13961" y="69805"/>
                </a:lnTo>
              </a:path>
              <a:path w="200659" h="468629">
                <a:moveTo>
                  <a:pt x="3722" y="82836"/>
                </a:moveTo>
                <a:lnTo>
                  <a:pt x="2792" y="79113"/>
                </a:lnTo>
              </a:path>
              <a:path w="200659" h="468629">
                <a:moveTo>
                  <a:pt x="110758" y="467234"/>
                </a:moveTo>
                <a:lnTo>
                  <a:pt x="112620" y="4672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066" name="object 27066"/>
          <p:cNvGrpSpPr/>
          <p:nvPr/>
        </p:nvGrpSpPr>
        <p:grpSpPr>
          <a:xfrm>
            <a:off x="12704674" y="3336721"/>
            <a:ext cx="109855" cy="119380"/>
            <a:chOff x="12704674" y="3336721"/>
            <a:chExt cx="109855" cy="119380"/>
          </a:xfrm>
        </p:grpSpPr>
        <p:sp>
          <p:nvSpPr>
            <p:cNvPr id="27067" name="object 27067"/>
            <p:cNvSpPr/>
            <p:nvPr/>
          </p:nvSpPr>
          <p:spPr>
            <a:xfrm>
              <a:off x="12712120" y="3343237"/>
              <a:ext cx="102870" cy="106680"/>
            </a:xfrm>
            <a:custGeom>
              <a:avLst/>
              <a:gdLst/>
              <a:ahLst/>
              <a:cxnLst/>
              <a:rect l="l" t="t" r="r" b="b"/>
              <a:pathLst>
                <a:path w="102870" h="106679">
                  <a:moveTo>
                    <a:pt x="5584" y="40022"/>
                  </a:moveTo>
                  <a:lnTo>
                    <a:pt x="3722" y="51190"/>
                  </a:lnTo>
                </a:path>
                <a:path w="102870" h="106679">
                  <a:moveTo>
                    <a:pt x="3722" y="51190"/>
                  </a:moveTo>
                  <a:lnTo>
                    <a:pt x="4653" y="61429"/>
                  </a:lnTo>
                </a:path>
                <a:path w="102870" h="106679">
                  <a:moveTo>
                    <a:pt x="4653" y="61429"/>
                  </a:moveTo>
                  <a:lnTo>
                    <a:pt x="8376" y="71667"/>
                  </a:lnTo>
                </a:path>
                <a:path w="102870" h="106679">
                  <a:moveTo>
                    <a:pt x="8376" y="71667"/>
                  </a:moveTo>
                  <a:lnTo>
                    <a:pt x="13961" y="80974"/>
                  </a:lnTo>
                </a:path>
                <a:path w="102870" h="106679">
                  <a:moveTo>
                    <a:pt x="13961" y="80974"/>
                  </a:moveTo>
                  <a:lnTo>
                    <a:pt x="22337" y="87490"/>
                  </a:lnTo>
                </a:path>
                <a:path w="102870" h="106679">
                  <a:moveTo>
                    <a:pt x="22337" y="87490"/>
                  </a:moveTo>
                  <a:lnTo>
                    <a:pt x="32576" y="93074"/>
                  </a:lnTo>
                </a:path>
                <a:path w="102870" h="106679">
                  <a:moveTo>
                    <a:pt x="32576" y="93074"/>
                  </a:moveTo>
                  <a:lnTo>
                    <a:pt x="42814" y="94936"/>
                  </a:lnTo>
                </a:path>
                <a:path w="102870" h="106679">
                  <a:moveTo>
                    <a:pt x="42814" y="94936"/>
                  </a:moveTo>
                  <a:lnTo>
                    <a:pt x="53983" y="94005"/>
                  </a:lnTo>
                </a:path>
                <a:path w="102870" h="106679">
                  <a:moveTo>
                    <a:pt x="53983" y="94005"/>
                  </a:moveTo>
                  <a:lnTo>
                    <a:pt x="64221" y="90282"/>
                  </a:lnTo>
                </a:path>
                <a:path w="102870" h="106679">
                  <a:moveTo>
                    <a:pt x="64221" y="90282"/>
                  </a:moveTo>
                  <a:lnTo>
                    <a:pt x="72598" y="83767"/>
                  </a:lnTo>
                </a:path>
                <a:path w="102870" h="106679">
                  <a:moveTo>
                    <a:pt x="72598" y="83767"/>
                  </a:moveTo>
                  <a:lnTo>
                    <a:pt x="80044" y="75390"/>
                  </a:lnTo>
                </a:path>
                <a:path w="102870" h="106679">
                  <a:moveTo>
                    <a:pt x="80044" y="75390"/>
                  </a:moveTo>
                  <a:lnTo>
                    <a:pt x="84697" y="66082"/>
                  </a:lnTo>
                </a:path>
                <a:path w="102870" h="106679">
                  <a:moveTo>
                    <a:pt x="84697" y="66082"/>
                  </a:moveTo>
                  <a:lnTo>
                    <a:pt x="86559" y="54913"/>
                  </a:lnTo>
                </a:path>
                <a:path w="102870" h="106679">
                  <a:moveTo>
                    <a:pt x="86559" y="54913"/>
                  </a:moveTo>
                  <a:lnTo>
                    <a:pt x="85628" y="44675"/>
                  </a:lnTo>
                </a:path>
                <a:path w="102870" h="106679">
                  <a:moveTo>
                    <a:pt x="85628" y="44675"/>
                  </a:moveTo>
                  <a:lnTo>
                    <a:pt x="81905" y="34437"/>
                  </a:lnTo>
                </a:path>
                <a:path w="102870" h="106679">
                  <a:moveTo>
                    <a:pt x="81905" y="34437"/>
                  </a:moveTo>
                  <a:lnTo>
                    <a:pt x="76321" y="25130"/>
                  </a:lnTo>
                </a:path>
                <a:path w="102870" h="106679">
                  <a:moveTo>
                    <a:pt x="76321" y="25130"/>
                  </a:moveTo>
                  <a:lnTo>
                    <a:pt x="67944" y="17684"/>
                  </a:lnTo>
                </a:path>
                <a:path w="102870" h="106679">
                  <a:moveTo>
                    <a:pt x="67944" y="17684"/>
                  </a:moveTo>
                  <a:lnTo>
                    <a:pt x="57706" y="13030"/>
                  </a:lnTo>
                </a:path>
                <a:path w="102870" h="106679">
                  <a:moveTo>
                    <a:pt x="57706" y="13030"/>
                  </a:moveTo>
                  <a:lnTo>
                    <a:pt x="47468" y="11168"/>
                  </a:lnTo>
                </a:path>
                <a:path w="102870" h="106679">
                  <a:moveTo>
                    <a:pt x="47468" y="11168"/>
                  </a:moveTo>
                  <a:lnTo>
                    <a:pt x="36299" y="12099"/>
                  </a:lnTo>
                </a:path>
                <a:path w="102870" h="106679">
                  <a:moveTo>
                    <a:pt x="36299" y="12099"/>
                  </a:moveTo>
                  <a:lnTo>
                    <a:pt x="26060" y="15822"/>
                  </a:lnTo>
                </a:path>
                <a:path w="102870" h="106679">
                  <a:moveTo>
                    <a:pt x="26060" y="15822"/>
                  </a:moveTo>
                  <a:lnTo>
                    <a:pt x="17684" y="22337"/>
                  </a:lnTo>
                </a:path>
                <a:path w="102870" h="106679">
                  <a:moveTo>
                    <a:pt x="17684" y="22337"/>
                  </a:moveTo>
                  <a:lnTo>
                    <a:pt x="10238" y="30714"/>
                  </a:lnTo>
                </a:path>
                <a:path w="102870" h="106679">
                  <a:moveTo>
                    <a:pt x="10238" y="30714"/>
                  </a:moveTo>
                  <a:lnTo>
                    <a:pt x="5584" y="40022"/>
                  </a:lnTo>
                </a:path>
                <a:path w="102870" h="106679">
                  <a:moveTo>
                    <a:pt x="1861" y="19545"/>
                  </a:moveTo>
                  <a:lnTo>
                    <a:pt x="0" y="22337"/>
                  </a:lnTo>
                </a:path>
                <a:path w="102870" h="106679">
                  <a:moveTo>
                    <a:pt x="0" y="22337"/>
                  </a:moveTo>
                  <a:lnTo>
                    <a:pt x="11168" y="29783"/>
                  </a:lnTo>
                </a:path>
                <a:path w="102870" h="106679">
                  <a:moveTo>
                    <a:pt x="12099" y="27922"/>
                  </a:moveTo>
                  <a:lnTo>
                    <a:pt x="1861" y="19545"/>
                  </a:lnTo>
                </a:path>
                <a:path w="102870" h="106679">
                  <a:moveTo>
                    <a:pt x="0" y="83767"/>
                  </a:moveTo>
                  <a:lnTo>
                    <a:pt x="1861" y="86559"/>
                  </a:lnTo>
                </a:path>
                <a:path w="102870" h="106679">
                  <a:moveTo>
                    <a:pt x="1861" y="86559"/>
                  </a:moveTo>
                  <a:lnTo>
                    <a:pt x="12099" y="78182"/>
                  </a:lnTo>
                </a:path>
                <a:path w="102870" h="106679">
                  <a:moveTo>
                    <a:pt x="11168" y="76321"/>
                  </a:moveTo>
                  <a:lnTo>
                    <a:pt x="0" y="83767"/>
                  </a:lnTo>
                </a:path>
                <a:path w="102870" h="106679">
                  <a:moveTo>
                    <a:pt x="60498" y="106104"/>
                  </a:moveTo>
                  <a:lnTo>
                    <a:pt x="63290" y="105174"/>
                  </a:lnTo>
                </a:path>
                <a:path w="102870" h="106679">
                  <a:moveTo>
                    <a:pt x="63290" y="105174"/>
                  </a:moveTo>
                  <a:lnTo>
                    <a:pt x="59567" y="92143"/>
                  </a:lnTo>
                </a:path>
                <a:path w="102870" h="106679">
                  <a:moveTo>
                    <a:pt x="56775" y="93074"/>
                  </a:moveTo>
                  <a:lnTo>
                    <a:pt x="60498" y="106104"/>
                  </a:lnTo>
                </a:path>
                <a:path w="102870" h="106679">
                  <a:moveTo>
                    <a:pt x="63290" y="930"/>
                  </a:moveTo>
                  <a:lnTo>
                    <a:pt x="60498" y="0"/>
                  </a:lnTo>
                </a:path>
                <a:path w="102870" h="106679">
                  <a:moveTo>
                    <a:pt x="60498" y="0"/>
                  </a:moveTo>
                  <a:lnTo>
                    <a:pt x="56775" y="13030"/>
                  </a:lnTo>
                </a:path>
                <a:path w="102870" h="106679">
                  <a:moveTo>
                    <a:pt x="59567" y="13961"/>
                  </a:moveTo>
                  <a:lnTo>
                    <a:pt x="63290" y="930"/>
                  </a:lnTo>
                </a:path>
                <a:path w="102870" h="106679">
                  <a:moveTo>
                    <a:pt x="99589" y="54913"/>
                  </a:moveTo>
                  <a:lnTo>
                    <a:pt x="99589" y="51190"/>
                  </a:lnTo>
                </a:path>
                <a:path w="102870" h="106679">
                  <a:moveTo>
                    <a:pt x="99589" y="51190"/>
                  </a:moveTo>
                  <a:lnTo>
                    <a:pt x="86559" y="51190"/>
                  </a:lnTo>
                </a:path>
                <a:path w="102870" h="106679">
                  <a:moveTo>
                    <a:pt x="86559" y="54913"/>
                  </a:moveTo>
                  <a:lnTo>
                    <a:pt x="99589" y="54913"/>
                  </a:lnTo>
                </a:path>
                <a:path w="102870" h="106679">
                  <a:moveTo>
                    <a:pt x="93074" y="49329"/>
                  </a:moveTo>
                  <a:lnTo>
                    <a:pt x="93074" y="51190"/>
                  </a:lnTo>
                </a:path>
                <a:path w="102870" h="106679">
                  <a:moveTo>
                    <a:pt x="93074" y="54913"/>
                  </a:moveTo>
                  <a:lnTo>
                    <a:pt x="93074" y="56775"/>
                  </a:lnTo>
                </a:path>
                <a:path w="102870" h="106679">
                  <a:moveTo>
                    <a:pt x="92143" y="48398"/>
                  </a:moveTo>
                  <a:lnTo>
                    <a:pt x="92143" y="51190"/>
                  </a:lnTo>
                </a:path>
                <a:path w="102870" h="106679">
                  <a:moveTo>
                    <a:pt x="92143" y="54913"/>
                  </a:moveTo>
                  <a:lnTo>
                    <a:pt x="92143" y="57706"/>
                  </a:lnTo>
                </a:path>
                <a:path w="102870" h="106679">
                  <a:moveTo>
                    <a:pt x="102381" y="57706"/>
                  </a:moveTo>
                  <a:lnTo>
                    <a:pt x="100520" y="57706"/>
                  </a:lnTo>
                </a:path>
                <a:path w="102870" h="106679">
                  <a:moveTo>
                    <a:pt x="100520" y="57706"/>
                  </a:moveTo>
                  <a:lnTo>
                    <a:pt x="98659" y="57706"/>
                  </a:lnTo>
                </a:path>
                <a:path w="102870" h="106679">
                  <a:moveTo>
                    <a:pt x="98659" y="57706"/>
                  </a:moveTo>
                  <a:lnTo>
                    <a:pt x="96797" y="57706"/>
                  </a:lnTo>
                </a:path>
                <a:path w="102870" h="106679">
                  <a:moveTo>
                    <a:pt x="96797" y="57706"/>
                  </a:moveTo>
                  <a:lnTo>
                    <a:pt x="95866" y="57706"/>
                  </a:lnTo>
                </a:path>
                <a:path w="102870" h="106679">
                  <a:moveTo>
                    <a:pt x="95866" y="57706"/>
                  </a:moveTo>
                  <a:lnTo>
                    <a:pt x="94005" y="57706"/>
                  </a:lnTo>
                </a:path>
                <a:path w="102870" h="106679">
                  <a:moveTo>
                    <a:pt x="94005" y="57706"/>
                  </a:moveTo>
                  <a:lnTo>
                    <a:pt x="93074" y="5770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68" name="object 27068"/>
            <p:cNvSpPr/>
            <p:nvPr/>
          </p:nvSpPr>
          <p:spPr>
            <a:xfrm>
              <a:off x="12804264" y="3400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69" name="object 27069"/>
            <p:cNvSpPr/>
            <p:nvPr/>
          </p:nvSpPr>
          <p:spPr>
            <a:xfrm>
              <a:off x="12804264" y="3391635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930" y="9307"/>
                  </a:moveTo>
                  <a:lnTo>
                    <a:pt x="0" y="9307"/>
                  </a:lnTo>
                </a:path>
                <a:path w="1270" h="9525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70" name="object 27070"/>
            <p:cNvSpPr/>
            <p:nvPr/>
          </p:nvSpPr>
          <p:spPr>
            <a:xfrm>
              <a:off x="12804264" y="33907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71" name="object 27071"/>
            <p:cNvSpPr/>
            <p:nvPr/>
          </p:nvSpPr>
          <p:spPr>
            <a:xfrm>
              <a:off x="12767965" y="3391635"/>
              <a:ext cx="46990" cy="63500"/>
            </a:xfrm>
            <a:custGeom>
              <a:avLst/>
              <a:gdLst/>
              <a:ahLst/>
              <a:cxnLst/>
              <a:rect l="l" t="t" r="r" b="b"/>
              <a:pathLst>
                <a:path w="46990" h="63500">
                  <a:moveTo>
                    <a:pt x="37229" y="0"/>
                  </a:moveTo>
                  <a:lnTo>
                    <a:pt x="38160" y="0"/>
                  </a:lnTo>
                </a:path>
                <a:path w="46990" h="63500">
                  <a:moveTo>
                    <a:pt x="38160" y="0"/>
                  </a:moveTo>
                  <a:lnTo>
                    <a:pt x="40022" y="0"/>
                  </a:lnTo>
                </a:path>
                <a:path w="46990" h="63500">
                  <a:moveTo>
                    <a:pt x="40022" y="0"/>
                  </a:moveTo>
                  <a:lnTo>
                    <a:pt x="40952" y="0"/>
                  </a:lnTo>
                </a:path>
                <a:path w="46990" h="63500">
                  <a:moveTo>
                    <a:pt x="40952" y="0"/>
                  </a:moveTo>
                  <a:lnTo>
                    <a:pt x="42814" y="0"/>
                  </a:lnTo>
                </a:path>
                <a:path w="46990" h="63500">
                  <a:moveTo>
                    <a:pt x="42814" y="0"/>
                  </a:moveTo>
                  <a:lnTo>
                    <a:pt x="44675" y="0"/>
                  </a:lnTo>
                </a:path>
                <a:path w="46990" h="63500">
                  <a:moveTo>
                    <a:pt x="44675" y="0"/>
                  </a:moveTo>
                  <a:lnTo>
                    <a:pt x="46537" y="0"/>
                  </a:lnTo>
                </a:path>
                <a:path w="46990" h="63500">
                  <a:moveTo>
                    <a:pt x="36299" y="9307"/>
                  </a:moveTo>
                  <a:lnTo>
                    <a:pt x="36299" y="6515"/>
                  </a:lnTo>
                </a:path>
                <a:path w="46990" h="63500">
                  <a:moveTo>
                    <a:pt x="36299" y="2792"/>
                  </a:moveTo>
                  <a:lnTo>
                    <a:pt x="36299" y="0"/>
                  </a:lnTo>
                </a:path>
                <a:path w="46990" h="63500">
                  <a:moveTo>
                    <a:pt x="7445" y="49329"/>
                  </a:moveTo>
                  <a:lnTo>
                    <a:pt x="5584" y="49329"/>
                  </a:lnTo>
                </a:path>
                <a:path w="46990" h="63500">
                  <a:moveTo>
                    <a:pt x="2792" y="50260"/>
                  </a:moveTo>
                  <a:lnTo>
                    <a:pt x="930" y="51190"/>
                  </a:lnTo>
                </a:path>
                <a:path w="46990" h="63500">
                  <a:moveTo>
                    <a:pt x="4653" y="62359"/>
                  </a:moveTo>
                  <a:lnTo>
                    <a:pt x="11168" y="60498"/>
                  </a:lnTo>
                </a:path>
                <a:path w="46990" h="63500">
                  <a:moveTo>
                    <a:pt x="8376" y="48398"/>
                  </a:moveTo>
                  <a:lnTo>
                    <a:pt x="5584" y="49329"/>
                  </a:lnTo>
                </a:path>
                <a:path w="46990" h="63500">
                  <a:moveTo>
                    <a:pt x="2792" y="50260"/>
                  </a:moveTo>
                  <a:lnTo>
                    <a:pt x="0" y="51190"/>
                  </a:lnTo>
                </a:path>
                <a:path w="46990" h="63500">
                  <a:moveTo>
                    <a:pt x="3722" y="63290"/>
                  </a:moveTo>
                  <a:lnTo>
                    <a:pt x="12099" y="604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72" name="object 27072"/>
            <p:cNvSpPr/>
            <p:nvPr/>
          </p:nvSpPr>
          <p:spPr>
            <a:xfrm>
              <a:off x="12770757" y="34539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73" name="object 27073"/>
            <p:cNvSpPr/>
            <p:nvPr/>
          </p:nvSpPr>
          <p:spPr>
            <a:xfrm>
              <a:off x="12767965" y="3442826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3722" y="12099"/>
                  </a:moveTo>
                  <a:lnTo>
                    <a:pt x="3722" y="11168"/>
                  </a:lnTo>
                </a:path>
                <a:path w="3809" h="12700">
                  <a:moveTo>
                    <a:pt x="3722" y="11168"/>
                  </a:moveTo>
                  <a:lnTo>
                    <a:pt x="2792" y="10238"/>
                  </a:lnTo>
                </a:path>
                <a:path w="3809" h="12700">
                  <a:moveTo>
                    <a:pt x="2792" y="10238"/>
                  </a:moveTo>
                  <a:lnTo>
                    <a:pt x="2792" y="9307"/>
                  </a:lnTo>
                </a:path>
                <a:path w="3809" h="12700">
                  <a:moveTo>
                    <a:pt x="2792" y="9307"/>
                  </a:moveTo>
                  <a:lnTo>
                    <a:pt x="1861" y="7445"/>
                  </a:lnTo>
                </a:path>
                <a:path w="3809" h="12700">
                  <a:moveTo>
                    <a:pt x="1861" y="7445"/>
                  </a:moveTo>
                  <a:lnTo>
                    <a:pt x="1861" y="5584"/>
                  </a:lnTo>
                </a:path>
                <a:path w="3809" h="12700">
                  <a:moveTo>
                    <a:pt x="1861" y="5584"/>
                  </a:moveTo>
                  <a:lnTo>
                    <a:pt x="930" y="4653"/>
                  </a:lnTo>
                </a:path>
                <a:path w="3809" h="12700">
                  <a:moveTo>
                    <a:pt x="930" y="4653"/>
                  </a:moveTo>
                  <a:lnTo>
                    <a:pt x="930" y="2792"/>
                  </a:lnTo>
                </a:path>
                <a:path w="3809" h="12700">
                  <a:moveTo>
                    <a:pt x="930" y="2792"/>
                  </a:moveTo>
                  <a:lnTo>
                    <a:pt x="0" y="1861"/>
                  </a:lnTo>
                </a:path>
                <a:path w="3809" h="12700">
                  <a:moveTo>
                    <a:pt x="0" y="1861"/>
                  </a:moveTo>
                  <a:lnTo>
                    <a:pt x="0" y="930"/>
                  </a:lnTo>
                </a:path>
                <a:path w="3809" h="1270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74" name="object 27074"/>
            <p:cNvSpPr/>
            <p:nvPr/>
          </p:nvSpPr>
          <p:spPr>
            <a:xfrm>
              <a:off x="12767031" y="3439113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5" h="5079">
                  <a:moveTo>
                    <a:pt x="1854" y="3721"/>
                  </a:moveTo>
                  <a:lnTo>
                    <a:pt x="1587" y="3060"/>
                  </a:lnTo>
                  <a:lnTo>
                    <a:pt x="927" y="2794"/>
                  </a:lnTo>
                  <a:lnTo>
                    <a:pt x="266" y="3060"/>
                  </a:lnTo>
                  <a:lnTo>
                    <a:pt x="0" y="3721"/>
                  </a:lnTo>
                  <a:lnTo>
                    <a:pt x="266" y="4381"/>
                  </a:lnTo>
                  <a:lnTo>
                    <a:pt x="927" y="4648"/>
                  </a:lnTo>
                  <a:lnTo>
                    <a:pt x="1587" y="4381"/>
                  </a:lnTo>
                  <a:lnTo>
                    <a:pt x="1854" y="3721"/>
                  </a:lnTo>
                  <a:close/>
                </a:path>
                <a:path w="10795" h="5079">
                  <a:moveTo>
                    <a:pt x="10236" y="927"/>
                  </a:moveTo>
                  <a:lnTo>
                    <a:pt x="9969" y="266"/>
                  </a:lnTo>
                  <a:lnTo>
                    <a:pt x="9309" y="0"/>
                  </a:lnTo>
                  <a:lnTo>
                    <a:pt x="8648" y="266"/>
                  </a:lnTo>
                  <a:lnTo>
                    <a:pt x="8369" y="927"/>
                  </a:lnTo>
                  <a:lnTo>
                    <a:pt x="8648" y="1587"/>
                  </a:lnTo>
                  <a:lnTo>
                    <a:pt x="9309" y="1854"/>
                  </a:lnTo>
                  <a:lnTo>
                    <a:pt x="9969" y="1587"/>
                  </a:lnTo>
                  <a:lnTo>
                    <a:pt x="1023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75" name="object 27075"/>
            <p:cNvSpPr/>
            <p:nvPr/>
          </p:nvSpPr>
          <p:spPr>
            <a:xfrm>
              <a:off x="12776342" y="3440034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0" y="0"/>
                  </a:moveTo>
                  <a:lnTo>
                    <a:pt x="0" y="930"/>
                  </a:lnTo>
                </a:path>
                <a:path w="3809" h="12700">
                  <a:moveTo>
                    <a:pt x="0" y="930"/>
                  </a:moveTo>
                  <a:lnTo>
                    <a:pt x="0" y="1861"/>
                  </a:lnTo>
                </a:path>
                <a:path w="3809" h="12700">
                  <a:moveTo>
                    <a:pt x="0" y="1861"/>
                  </a:moveTo>
                  <a:lnTo>
                    <a:pt x="930" y="2792"/>
                  </a:lnTo>
                </a:path>
                <a:path w="3809" h="12700">
                  <a:moveTo>
                    <a:pt x="930" y="2792"/>
                  </a:moveTo>
                  <a:lnTo>
                    <a:pt x="930" y="4653"/>
                  </a:lnTo>
                </a:path>
                <a:path w="3809" h="12700">
                  <a:moveTo>
                    <a:pt x="930" y="4653"/>
                  </a:moveTo>
                  <a:lnTo>
                    <a:pt x="1861" y="5584"/>
                  </a:lnTo>
                </a:path>
                <a:path w="3809" h="12700">
                  <a:moveTo>
                    <a:pt x="1861" y="5584"/>
                  </a:moveTo>
                  <a:lnTo>
                    <a:pt x="1861" y="7445"/>
                  </a:lnTo>
                </a:path>
                <a:path w="3809" h="12700">
                  <a:moveTo>
                    <a:pt x="1861" y="7445"/>
                  </a:moveTo>
                  <a:lnTo>
                    <a:pt x="2792" y="9307"/>
                  </a:lnTo>
                </a:path>
                <a:path w="3809" h="12700">
                  <a:moveTo>
                    <a:pt x="2792" y="9307"/>
                  </a:moveTo>
                  <a:lnTo>
                    <a:pt x="2792" y="10238"/>
                  </a:lnTo>
                </a:path>
                <a:path w="3809" h="12700">
                  <a:moveTo>
                    <a:pt x="2792" y="10238"/>
                  </a:moveTo>
                  <a:lnTo>
                    <a:pt x="3722" y="11168"/>
                  </a:lnTo>
                </a:path>
                <a:path w="3809" h="12700">
                  <a:moveTo>
                    <a:pt x="3722" y="11168"/>
                  </a:moveTo>
                  <a:lnTo>
                    <a:pt x="3722" y="120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76" name="object 27076"/>
            <p:cNvSpPr/>
            <p:nvPr/>
          </p:nvSpPr>
          <p:spPr>
            <a:xfrm>
              <a:off x="12779134" y="34512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77" name="object 27077"/>
            <p:cNvSpPr/>
            <p:nvPr/>
          </p:nvSpPr>
          <p:spPr>
            <a:xfrm>
              <a:off x="12705605" y="3420489"/>
              <a:ext cx="74930" cy="34925"/>
            </a:xfrm>
            <a:custGeom>
              <a:avLst/>
              <a:gdLst/>
              <a:ahLst/>
              <a:cxnLst/>
              <a:rect l="l" t="t" r="r" b="b"/>
              <a:pathLst>
                <a:path w="74929" h="34925">
                  <a:moveTo>
                    <a:pt x="62359" y="22337"/>
                  </a:moveTo>
                  <a:lnTo>
                    <a:pt x="65152" y="21407"/>
                  </a:lnTo>
                </a:path>
                <a:path w="74929" h="34925">
                  <a:moveTo>
                    <a:pt x="67944" y="20476"/>
                  </a:moveTo>
                  <a:lnTo>
                    <a:pt x="70736" y="19545"/>
                  </a:lnTo>
                </a:path>
                <a:path w="74929" h="34925">
                  <a:moveTo>
                    <a:pt x="74459" y="31645"/>
                  </a:moveTo>
                  <a:lnTo>
                    <a:pt x="66082" y="34437"/>
                  </a:lnTo>
                </a:path>
                <a:path w="74929" h="34925">
                  <a:moveTo>
                    <a:pt x="14891" y="6515"/>
                  </a:moveTo>
                  <a:lnTo>
                    <a:pt x="13961" y="4653"/>
                  </a:lnTo>
                </a:path>
                <a:path w="74929" h="34925">
                  <a:moveTo>
                    <a:pt x="12099" y="2792"/>
                  </a:moveTo>
                  <a:lnTo>
                    <a:pt x="11168" y="930"/>
                  </a:lnTo>
                </a:path>
                <a:path w="74929" h="34925">
                  <a:moveTo>
                    <a:pt x="930" y="7445"/>
                  </a:moveTo>
                  <a:lnTo>
                    <a:pt x="5584" y="13961"/>
                  </a:lnTo>
                </a:path>
                <a:path w="74929" h="34925">
                  <a:moveTo>
                    <a:pt x="15822" y="7445"/>
                  </a:moveTo>
                  <a:lnTo>
                    <a:pt x="13961" y="4653"/>
                  </a:lnTo>
                </a:path>
                <a:path w="74929" h="34925">
                  <a:moveTo>
                    <a:pt x="12099" y="2792"/>
                  </a:moveTo>
                  <a:lnTo>
                    <a:pt x="11168" y="0"/>
                  </a:lnTo>
                </a:path>
                <a:path w="74929" h="34925">
                  <a:moveTo>
                    <a:pt x="0" y="7445"/>
                  </a:moveTo>
                  <a:lnTo>
                    <a:pt x="5584" y="14891"/>
                  </a:lnTo>
                </a:path>
                <a:path w="74929" h="34925">
                  <a:moveTo>
                    <a:pt x="0" y="7445"/>
                  </a:moveTo>
                  <a:lnTo>
                    <a:pt x="93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78" name="object 27078"/>
            <p:cNvSpPr/>
            <p:nvPr/>
          </p:nvSpPr>
          <p:spPr>
            <a:xfrm>
              <a:off x="12705605" y="34270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79" name="object 27079"/>
            <p:cNvSpPr/>
            <p:nvPr/>
          </p:nvSpPr>
          <p:spPr>
            <a:xfrm>
              <a:off x="12706536" y="3420489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0" y="7445"/>
                  </a:moveTo>
                  <a:lnTo>
                    <a:pt x="930" y="6515"/>
                  </a:lnTo>
                </a:path>
                <a:path w="10795" h="7620">
                  <a:moveTo>
                    <a:pt x="930" y="6515"/>
                  </a:moveTo>
                  <a:lnTo>
                    <a:pt x="1861" y="5584"/>
                  </a:lnTo>
                </a:path>
                <a:path w="10795" h="7620">
                  <a:moveTo>
                    <a:pt x="1861" y="5584"/>
                  </a:moveTo>
                  <a:lnTo>
                    <a:pt x="3722" y="4653"/>
                  </a:lnTo>
                </a:path>
                <a:path w="10795" h="7620">
                  <a:moveTo>
                    <a:pt x="3722" y="4653"/>
                  </a:moveTo>
                  <a:lnTo>
                    <a:pt x="4653" y="3722"/>
                  </a:lnTo>
                </a:path>
                <a:path w="10795" h="7620">
                  <a:moveTo>
                    <a:pt x="4653" y="3722"/>
                  </a:moveTo>
                  <a:lnTo>
                    <a:pt x="5584" y="2792"/>
                  </a:lnTo>
                </a:path>
                <a:path w="10795" h="7620">
                  <a:moveTo>
                    <a:pt x="5584" y="2792"/>
                  </a:moveTo>
                  <a:lnTo>
                    <a:pt x="7445" y="1861"/>
                  </a:lnTo>
                </a:path>
                <a:path w="10795" h="7620">
                  <a:moveTo>
                    <a:pt x="7445" y="1861"/>
                  </a:moveTo>
                  <a:lnTo>
                    <a:pt x="8376" y="930"/>
                  </a:lnTo>
                </a:path>
                <a:path w="10795" h="7620">
                  <a:moveTo>
                    <a:pt x="8376" y="930"/>
                  </a:moveTo>
                  <a:lnTo>
                    <a:pt x="9307" y="930"/>
                  </a:lnTo>
                </a:path>
                <a:path w="10795" h="7620">
                  <a:moveTo>
                    <a:pt x="9307" y="930"/>
                  </a:moveTo>
                  <a:lnTo>
                    <a:pt x="9307" y="0"/>
                  </a:lnTo>
                </a:path>
                <a:path w="10795" h="7620">
                  <a:moveTo>
                    <a:pt x="9307" y="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80" name="object 27080"/>
            <p:cNvSpPr/>
            <p:nvPr/>
          </p:nvSpPr>
          <p:spPr>
            <a:xfrm>
              <a:off x="12720497" y="34270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81" name="object 27081"/>
            <p:cNvSpPr/>
            <p:nvPr/>
          </p:nvSpPr>
          <p:spPr>
            <a:xfrm>
              <a:off x="12711190" y="3427934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10238" y="0"/>
                  </a:moveTo>
                  <a:lnTo>
                    <a:pt x="9307" y="0"/>
                  </a:lnTo>
                </a:path>
                <a:path w="10795" h="7620">
                  <a:moveTo>
                    <a:pt x="9307" y="0"/>
                  </a:moveTo>
                  <a:lnTo>
                    <a:pt x="8376" y="930"/>
                  </a:lnTo>
                </a:path>
                <a:path w="10795" h="7620">
                  <a:moveTo>
                    <a:pt x="8376" y="930"/>
                  </a:moveTo>
                  <a:lnTo>
                    <a:pt x="7445" y="1861"/>
                  </a:lnTo>
                </a:path>
                <a:path w="10795" h="7620">
                  <a:moveTo>
                    <a:pt x="7445" y="1861"/>
                  </a:moveTo>
                  <a:lnTo>
                    <a:pt x="6515" y="2792"/>
                  </a:lnTo>
                </a:path>
                <a:path w="10795" h="7620">
                  <a:moveTo>
                    <a:pt x="6515" y="2792"/>
                  </a:moveTo>
                  <a:lnTo>
                    <a:pt x="4653" y="3722"/>
                  </a:lnTo>
                </a:path>
                <a:path w="10795" h="7620">
                  <a:moveTo>
                    <a:pt x="4653" y="3722"/>
                  </a:moveTo>
                  <a:lnTo>
                    <a:pt x="3722" y="4653"/>
                  </a:lnTo>
                </a:path>
                <a:path w="10795" h="7620">
                  <a:moveTo>
                    <a:pt x="3722" y="4653"/>
                  </a:moveTo>
                  <a:lnTo>
                    <a:pt x="2792" y="5584"/>
                  </a:lnTo>
                </a:path>
                <a:path w="10795" h="7620">
                  <a:moveTo>
                    <a:pt x="2792" y="5584"/>
                  </a:moveTo>
                  <a:lnTo>
                    <a:pt x="1861" y="6515"/>
                  </a:lnTo>
                </a:path>
                <a:path w="10795" h="7620">
                  <a:moveTo>
                    <a:pt x="1861" y="6515"/>
                  </a:moveTo>
                  <a:lnTo>
                    <a:pt x="930" y="6515"/>
                  </a:lnTo>
                </a:path>
                <a:path w="10795" h="7620">
                  <a:moveTo>
                    <a:pt x="930" y="6515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82" name="object 27082"/>
            <p:cNvSpPr/>
            <p:nvPr/>
          </p:nvSpPr>
          <p:spPr>
            <a:xfrm>
              <a:off x="12710258" y="34344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83" name="object 27083"/>
            <p:cNvSpPr/>
            <p:nvPr/>
          </p:nvSpPr>
          <p:spPr>
            <a:xfrm>
              <a:off x="12705605" y="3357198"/>
              <a:ext cx="15875" cy="78740"/>
            </a:xfrm>
            <a:custGeom>
              <a:avLst/>
              <a:gdLst/>
              <a:ahLst/>
              <a:cxnLst/>
              <a:rect l="l" t="t" r="r" b="b"/>
              <a:pathLst>
                <a:path w="15875" h="78739">
                  <a:moveTo>
                    <a:pt x="11168" y="63290"/>
                  </a:moveTo>
                  <a:lnTo>
                    <a:pt x="12099" y="66082"/>
                  </a:lnTo>
                </a:path>
                <a:path w="15875" h="78739">
                  <a:moveTo>
                    <a:pt x="13961" y="67944"/>
                  </a:moveTo>
                  <a:lnTo>
                    <a:pt x="15822" y="70736"/>
                  </a:lnTo>
                </a:path>
                <a:path w="15875" h="78739">
                  <a:moveTo>
                    <a:pt x="5584" y="78182"/>
                  </a:moveTo>
                  <a:lnTo>
                    <a:pt x="0" y="70736"/>
                  </a:lnTo>
                </a:path>
                <a:path w="15875" h="78739">
                  <a:moveTo>
                    <a:pt x="11168" y="13961"/>
                  </a:moveTo>
                  <a:lnTo>
                    <a:pt x="12099" y="12099"/>
                  </a:lnTo>
                </a:path>
                <a:path w="15875" h="78739">
                  <a:moveTo>
                    <a:pt x="13961" y="9307"/>
                  </a:moveTo>
                  <a:lnTo>
                    <a:pt x="14891" y="8376"/>
                  </a:lnTo>
                </a:path>
                <a:path w="15875" h="78739">
                  <a:moveTo>
                    <a:pt x="5584" y="930"/>
                  </a:moveTo>
                  <a:lnTo>
                    <a:pt x="930" y="6515"/>
                  </a:lnTo>
                </a:path>
                <a:path w="15875" h="78739">
                  <a:moveTo>
                    <a:pt x="11168" y="14891"/>
                  </a:moveTo>
                  <a:lnTo>
                    <a:pt x="12099" y="12099"/>
                  </a:lnTo>
                </a:path>
                <a:path w="15875" h="78739">
                  <a:moveTo>
                    <a:pt x="13961" y="10238"/>
                  </a:moveTo>
                  <a:lnTo>
                    <a:pt x="15822" y="7445"/>
                  </a:lnTo>
                </a:path>
                <a:path w="15875" h="78739">
                  <a:moveTo>
                    <a:pt x="5584" y="0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84" name="object 27084"/>
            <p:cNvSpPr/>
            <p:nvPr/>
          </p:nvSpPr>
          <p:spPr>
            <a:xfrm>
              <a:off x="12710258" y="335626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85" name="object 27085"/>
            <p:cNvSpPr/>
            <p:nvPr/>
          </p:nvSpPr>
          <p:spPr>
            <a:xfrm>
              <a:off x="12711190" y="3357198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0" y="0"/>
                  </a:moveTo>
                  <a:lnTo>
                    <a:pt x="930" y="930"/>
                  </a:lnTo>
                </a:path>
                <a:path w="10795" h="7620">
                  <a:moveTo>
                    <a:pt x="930" y="930"/>
                  </a:moveTo>
                  <a:lnTo>
                    <a:pt x="1861" y="930"/>
                  </a:lnTo>
                </a:path>
                <a:path w="10795" h="7620">
                  <a:moveTo>
                    <a:pt x="1861" y="930"/>
                  </a:moveTo>
                  <a:lnTo>
                    <a:pt x="2792" y="1861"/>
                  </a:lnTo>
                </a:path>
                <a:path w="10795" h="7620">
                  <a:moveTo>
                    <a:pt x="2792" y="1861"/>
                  </a:moveTo>
                  <a:lnTo>
                    <a:pt x="3722" y="2792"/>
                  </a:lnTo>
                </a:path>
                <a:path w="10795" h="7620">
                  <a:moveTo>
                    <a:pt x="3722" y="2792"/>
                  </a:moveTo>
                  <a:lnTo>
                    <a:pt x="4653" y="3722"/>
                  </a:lnTo>
                </a:path>
                <a:path w="10795" h="7620">
                  <a:moveTo>
                    <a:pt x="4653" y="3722"/>
                  </a:moveTo>
                  <a:lnTo>
                    <a:pt x="6515" y="4653"/>
                  </a:lnTo>
                </a:path>
                <a:path w="10795" h="7620">
                  <a:moveTo>
                    <a:pt x="6515" y="4653"/>
                  </a:moveTo>
                  <a:lnTo>
                    <a:pt x="7445" y="5584"/>
                  </a:lnTo>
                </a:path>
                <a:path w="10795" h="7620">
                  <a:moveTo>
                    <a:pt x="7445" y="5584"/>
                  </a:moveTo>
                  <a:lnTo>
                    <a:pt x="8376" y="6515"/>
                  </a:lnTo>
                </a:path>
                <a:path w="10795" h="7620">
                  <a:moveTo>
                    <a:pt x="8376" y="6515"/>
                  </a:moveTo>
                  <a:lnTo>
                    <a:pt x="9307" y="7445"/>
                  </a:lnTo>
                </a:path>
                <a:path w="10795" h="7620">
                  <a:moveTo>
                    <a:pt x="9307" y="7445"/>
                  </a:moveTo>
                  <a:lnTo>
                    <a:pt x="10238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86" name="object 27086"/>
            <p:cNvSpPr/>
            <p:nvPr/>
          </p:nvSpPr>
          <p:spPr>
            <a:xfrm>
              <a:off x="12720497" y="33637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87" name="object 27087"/>
            <p:cNvSpPr/>
            <p:nvPr/>
          </p:nvSpPr>
          <p:spPr>
            <a:xfrm>
              <a:off x="12706536" y="3364644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10238" y="7445"/>
                  </a:moveTo>
                  <a:lnTo>
                    <a:pt x="9307" y="7445"/>
                  </a:lnTo>
                </a:path>
                <a:path w="10795" h="7620">
                  <a:moveTo>
                    <a:pt x="9307" y="7445"/>
                  </a:moveTo>
                  <a:lnTo>
                    <a:pt x="9307" y="6515"/>
                  </a:lnTo>
                </a:path>
                <a:path w="10795" h="7620">
                  <a:moveTo>
                    <a:pt x="9307" y="6515"/>
                  </a:moveTo>
                  <a:lnTo>
                    <a:pt x="8376" y="6515"/>
                  </a:lnTo>
                </a:path>
                <a:path w="10795" h="7620">
                  <a:moveTo>
                    <a:pt x="8376" y="6515"/>
                  </a:moveTo>
                  <a:lnTo>
                    <a:pt x="7445" y="5584"/>
                  </a:lnTo>
                </a:path>
                <a:path w="10795" h="7620">
                  <a:moveTo>
                    <a:pt x="7445" y="5584"/>
                  </a:moveTo>
                  <a:lnTo>
                    <a:pt x="5584" y="4653"/>
                  </a:lnTo>
                </a:path>
                <a:path w="10795" h="7620">
                  <a:moveTo>
                    <a:pt x="5584" y="4653"/>
                  </a:moveTo>
                  <a:lnTo>
                    <a:pt x="4653" y="3722"/>
                  </a:lnTo>
                </a:path>
                <a:path w="10795" h="7620">
                  <a:moveTo>
                    <a:pt x="4653" y="3722"/>
                  </a:moveTo>
                  <a:lnTo>
                    <a:pt x="3722" y="2792"/>
                  </a:lnTo>
                </a:path>
                <a:path w="10795" h="7620">
                  <a:moveTo>
                    <a:pt x="3722" y="2792"/>
                  </a:moveTo>
                  <a:lnTo>
                    <a:pt x="1861" y="1861"/>
                  </a:lnTo>
                </a:path>
                <a:path w="10795" h="7620">
                  <a:moveTo>
                    <a:pt x="1861" y="1861"/>
                  </a:moveTo>
                  <a:lnTo>
                    <a:pt x="930" y="930"/>
                  </a:lnTo>
                </a:path>
                <a:path w="10795" h="762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88" name="object 27088"/>
            <p:cNvSpPr/>
            <p:nvPr/>
          </p:nvSpPr>
          <p:spPr>
            <a:xfrm>
              <a:off x="12705605" y="33637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89" name="object 27089"/>
            <p:cNvSpPr/>
            <p:nvPr/>
          </p:nvSpPr>
          <p:spPr>
            <a:xfrm>
              <a:off x="12705605" y="3337652"/>
              <a:ext cx="74930" cy="34925"/>
            </a:xfrm>
            <a:custGeom>
              <a:avLst/>
              <a:gdLst/>
              <a:ahLst/>
              <a:cxnLst/>
              <a:rect l="l" t="t" r="r" b="b"/>
              <a:pathLst>
                <a:path w="74929" h="34925">
                  <a:moveTo>
                    <a:pt x="930" y="26991"/>
                  </a:moveTo>
                  <a:lnTo>
                    <a:pt x="0" y="26991"/>
                  </a:lnTo>
                </a:path>
                <a:path w="74929" h="34925">
                  <a:moveTo>
                    <a:pt x="15822" y="26991"/>
                  </a:moveTo>
                  <a:lnTo>
                    <a:pt x="13961" y="29783"/>
                  </a:lnTo>
                </a:path>
                <a:path w="74929" h="34925">
                  <a:moveTo>
                    <a:pt x="12099" y="31645"/>
                  </a:moveTo>
                  <a:lnTo>
                    <a:pt x="11168" y="34437"/>
                  </a:lnTo>
                </a:path>
                <a:path w="74929" h="34925">
                  <a:moveTo>
                    <a:pt x="0" y="26991"/>
                  </a:moveTo>
                  <a:lnTo>
                    <a:pt x="5584" y="19545"/>
                  </a:lnTo>
                </a:path>
                <a:path w="74929" h="34925">
                  <a:moveTo>
                    <a:pt x="63290" y="12099"/>
                  </a:moveTo>
                  <a:lnTo>
                    <a:pt x="65152" y="13030"/>
                  </a:lnTo>
                </a:path>
                <a:path w="74929" h="34925">
                  <a:moveTo>
                    <a:pt x="67944" y="13961"/>
                  </a:moveTo>
                  <a:lnTo>
                    <a:pt x="69805" y="13961"/>
                  </a:lnTo>
                </a:path>
                <a:path w="74929" h="34925">
                  <a:moveTo>
                    <a:pt x="73528" y="2792"/>
                  </a:moveTo>
                  <a:lnTo>
                    <a:pt x="67013" y="930"/>
                  </a:lnTo>
                </a:path>
                <a:path w="74929" h="34925">
                  <a:moveTo>
                    <a:pt x="62359" y="12099"/>
                  </a:moveTo>
                  <a:lnTo>
                    <a:pt x="65152" y="13030"/>
                  </a:lnTo>
                </a:path>
                <a:path w="74929" h="34925">
                  <a:moveTo>
                    <a:pt x="67944" y="13961"/>
                  </a:moveTo>
                  <a:lnTo>
                    <a:pt x="70736" y="14891"/>
                  </a:lnTo>
                </a:path>
                <a:path w="74929" h="34925">
                  <a:moveTo>
                    <a:pt x="74459" y="2792"/>
                  </a:moveTo>
                  <a:lnTo>
                    <a:pt x="6608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90" name="object 27090"/>
            <p:cNvSpPr/>
            <p:nvPr/>
          </p:nvSpPr>
          <p:spPr>
            <a:xfrm>
              <a:off x="12779134" y="33395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91" name="object 27091"/>
            <p:cNvSpPr/>
            <p:nvPr/>
          </p:nvSpPr>
          <p:spPr>
            <a:xfrm>
              <a:off x="12776342" y="3340444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3722" y="0"/>
                  </a:moveTo>
                  <a:lnTo>
                    <a:pt x="3722" y="930"/>
                  </a:lnTo>
                </a:path>
                <a:path w="3809" h="12700">
                  <a:moveTo>
                    <a:pt x="3722" y="930"/>
                  </a:moveTo>
                  <a:lnTo>
                    <a:pt x="2792" y="1861"/>
                  </a:lnTo>
                </a:path>
                <a:path w="3809" h="12700">
                  <a:moveTo>
                    <a:pt x="2792" y="1861"/>
                  </a:moveTo>
                  <a:lnTo>
                    <a:pt x="2792" y="2792"/>
                  </a:lnTo>
                </a:path>
                <a:path w="3809" h="12700">
                  <a:moveTo>
                    <a:pt x="2792" y="2792"/>
                  </a:moveTo>
                  <a:lnTo>
                    <a:pt x="1861" y="4653"/>
                  </a:lnTo>
                </a:path>
                <a:path w="3809" h="12700">
                  <a:moveTo>
                    <a:pt x="1861" y="4653"/>
                  </a:moveTo>
                  <a:lnTo>
                    <a:pt x="1861" y="5584"/>
                  </a:lnTo>
                </a:path>
                <a:path w="3809" h="12700">
                  <a:moveTo>
                    <a:pt x="1861" y="5584"/>
                  </a:moveTo>
                  <a:lnTo>
                    <a:pt x="930" y="7445"/>
                  </a:lnTo>
                </a:path>
                <a:path w="3809" h="12700">
                  <a:moveTo>
                    <a:pt x="930" y="7445"/>
                  </a:moveTo>
                  <a:lnTo>
                    <a:pt x="930" y="9307"/>
                  </a:lnTo>
                </a:path>
                <a:path w="3809" h="12700">
                  <a:moveTo>
                    <a:pt x="930" y="9307"/>
                  </a:moveTo>
                  <a:lnTo>
                    <a:pt x="0" y="10238"/>
                  </a:lnTo>
                </a:path>
                <a:path w="3809" h="12700">
                  <a:moveTo>
                    <a:pt x="0" y="10238"/>
                  </a:moveTo>
                  <a:lnTo>
                    <a:pt x="0" y="11168"/>
                  </a:lnTo>
                </a:path>
                <a:path w="3809" h="12700">
                  <a:moveTo>
                    <a:pt x="0" y="11168"/>
                  </a:moveTo>
                  <a:lnTo>
                    <a:pt x="0" y="120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92" name="object 27092"/>
            <p:cNvSpPr/>
            <p:nvPr/>
          </p:nvSpPr>
          <p:spPr>
            <a:xfrm>
              <a:off x="12767031" y="3348828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5" h="5079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10795" h="5079">
                  <a:moveTo>
                    <a:pt x="10236" y="3721"/>
                  </a:moveTo>
                  <a:lnTo>
                    <a:pt x="9969" y="3060"/>
                  </a:lnTo>
                  <a:lnTo>
                    <a:pt x="9309" y="2794"/>
                  </a:lnTo>
                  <a:lnTo>
                    <a:pt x="8648" y="3060"/>
                  </a:lnTo>
                  <a:lnTo>
                    <a:pt x="8369" y="3721"/>
                  </a:lnTo>
                  <a:lnTo>
                    <a:pt x="8648" y="4381"/>
                  </a:lnTo>
                  <a:lnTo>
                    <a:pt x="9309" y="4648"/>
                  </a:lnTo>
                  <a:lnTo>
                    <a:pt x="9969" y="4381"/>
                  </a:lnTo>
                  <a:lnTo>
                    <a:pt x="10236" y="372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93" name="object 27093"/>
            <p:cNvSpPr/>
            <p:nvPr/>
          </p:nvSpPr>
          <p:spPr>
            <a:xfrm>
              <a:off x="12767965" y="3337652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0" y="12099"/>
                  </a:moveTo>
                  <a:lnTo>
                    <a:pt x="0" y="11168"/>
                  </a:lnTo>
                </a:path>
                <a:path w="3809" h="12700">
                  <a:moveTo>
                    <a:pt x="0" y="11168"/>
                  </a:moveTo>
                  <a:lnTo>
                    <a:pt x="0" y="10238"/>
                  </a:lnTo>
                </a:path>
                <a:path w="3809" h="12700">
                  <a:moveTo>
                    <a:pt x="0" y="10238"/>
                  </a:moveTo>
                  <a:lnTo>
                    <a:pt x="930" y="9307"/>
                  </a:lnTo>
                </a:path>
                <a:path w="3809" h="12700">
                  <a:moveTo>
                    <a:pt x="930" y="9307"/>
                  </a:moveTo>
                  <a:lnTo>
                    <a:pt x="930" y="7445"/>
                  </a:lnTo>
                </a:path>
                <a:path w="3809" h="12700">
                  <a:moveTo>
                    <a:pt x="930" y="7445"/>
                  </a:moveTo>
                  <a:lnTo>
                    <a:pt x="1861" y="6515"/>
                  </a:lnTo>
                </a:path>
                <a:path w="3809" h="12700">
                  <a:moveTo>
                    <a:pt x="1861" y="6515"/>
                  </a:moveTo>
                  <a:lnTo>
                    <a:pt x="1861" y="4653"/>
                  </a:lnTo>
                </a:path>
                <a:path w="3809" h="12700">
                  <a:moveTo>
                    <a:pt x="1861" y="4653"/>
                  </a:moveTo>
                  <a:lnTo>
                    <a:pt x="2792" y="2792"/>
                  </a:lnTo>
                </a:path>
                <a:path w="3809" h="12700">
                  <a:moveTo>
                    <a:pt x="2792" y="2792"/>
                  </a:moveTo>
                  <a:lnTo>
                    <a:pt x="2792" y="1861"/>
                  </a:lnTo>
                </a:path>
                <a:path w="3809" h="12700">
                  <a:moveTo>
                    <a:pt x="2792" y="1861"/>
                  </a:moveTo>
                  <a:lnTo>
                    <a:pt x="3722" y="930"/>
                  </a:lnTo>
                </a:path>
                <a:path w="3809" h="12700">
                  <a:moveTo>
                    <a:pt x="3722" y="930"/>
                  </a:moveTo>
                  <a:lnTo>
                    <a:pt x="372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94" name="object 27094"/>
            <p:cNvSpPr/>
            <p:nvPr/>
          </p:nvSpPr>
          <p:spPr>
            <a:xfrm>
              <a:off x="12770757" y="33367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095" name="object 27095"/>
            <p:cNvSpPr/>
            <p:nvPr/>
          </p:nvSpPr>
          <p:spPr>
            <a:xfrm>
              <a:off x="12767965" y="3337652"/>
              <a:ext cx="12700" cy="15240"/>
            </a:xfrm>
            <a:custGeom>
              <a:avLst/>
              <a:gdLst/>
              <a:ahLst/>
              <a:cxnLst/>
              <a:rect l="l" t="t" r="r" b="b"/>
              <a:pathLst>
                <a:path w="12700" h="15239">
                  <a:moveTo>
                    <a:pt x="8376" y="14891"/>
                  </a:moveTo>
                  <a:lnTo>
                    <a:pt x="5584" y="13961"/>
                  </a:lnTo>
                </a:path>
                <a:path w="12700" h="15239">
                  <a:moveTo>
                    <a:pt x="2792" y="13030"/>
                  </a:moveTo>
                  <a:lnTo>
                    <a:pt x="0" y="12099"/>
                  </a:lnTo>
                </a:path>
                <a:path w="12700" h="15239">
                  <a:moveTo>
                    <a:pt x="3722" y="0"/>
                  </a:moveTo>
                  <a:lnTo>
                    <a:pt x="12099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7096" name="object 27096"/>
          <p:cNvPicPr/>
          <p:nvPr/>
        </p:nvPicPr>
        <p:blipFill>
          <a:blip r:embed="rId152" cstate="print"/>
          <a:stretch>
            <a:fillRect/>
          </a:stretch>
        </p:blipFill>
        <p:spPr>
          <a:xfrm>
            <a:off x="12365883" y="3753695"/>
            <a:ext cx="144265" cy="139611"/>
          </a:xfrm>
          <a:prstGeom prst="rect">
            <a:avLst/>
          </a:prstGeom>
        </p:spPr>
      </p:pic>
      <p:sp>
        <p:nvSpPr>
          <p:cNvPr id="27097" name="object 27097"/>
          <p:cNvSpPr/>
          <p:nvPr/>
        </p:nvSpPr>
        <p:spPr>
          <a:xfrm>
            <a:off x="11614771" y="3186871"/>
            <a:ext cx="0" cy="122555"/>
          </a:xfrm>
          <a:custGeom>
            <a:avLst/>
            <a:gdLst/>
            <a:ahLst/>
            <a:cxnLst/>
            <a:rect l="l" t="t" r="r" b="b"/>
            <a:pathLst>
              <a:path h="122554">
                <a:moveTo>
                  <a:pt x="0" y="0"/>
                </a:moveTo>
                <a:lnTo>
                  <a:pt x="0" y="17684"/>
                </a:lnTo>
              </a:path>
              <a:path h="122554">
                <a:moveTo>
                  <a:pt x="0" y="35368"/>
                </a:moveTo>
                <a:lnTo>
                  <a:pt x="0" y="69805"/>
                </a:lnTo>
              </a:path>
              <a:path h="122554">
                <a:moveTo>
                  <a:pt x="0" y="87490"/>
                </a:moveTo>
                <a:lnTo>
                  <a:pt x="0" y="1219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98" name="object 27098"/>
          <p:cNvSpPr/>
          <p:nvPr/>
        </p:nvSpPr>
        <p:spPr>
          <a:xfrm>
            <a:off x="11614771" y="3326483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34437"/>
                </a:lnTo>
              </a:path>
              <a:path h="69850">
                <a:moveTo>
                  <a:pt x="0" y="52121"/>
                </a:moveTo>
                <a:lnTo>
                  <a:pt x="0" y="698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99" name="object 27099"/>
          <p:cNvSpPr/>
          <p:nvPr/>
        </p:nvSpPr>
        <p:spPr>
          <a:xfrm>
            <a:off x="11536589" y="3186871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0" y="0"/>
                </a:moveTo>
                <a:lnTo>
                  <a:pt x="29783" y="0"/>
                </a:lnTo>
              </a:path>
              <a:path w="78740">
                <a:moveTo>
                  <a:pt x="47468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00" name="object 27100"/>
          <p:cNvSpPr/>
          <p:nvPr/>
        </p:nvSpPr>
        <p:spPr>
          <a:xfrm>
            <a:off x="11536589" y="3396289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78182" y="0"/>
                </a:moveTo>
                <a:lnTo>
                  <a:pt x="47468" y="0"/>
                </a:lnTo>
              </a:path>
              <a:path w="78740">
                <a:moveTo>
                  <a:pt x="2978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01" name="object 27101"/>
          <p:cNvSpPr/>
          <p:nvPr/>
        </p:nvSpPr>
        <p:spPr>
          <a:xfrm>
            <a:off x="11536589" y="3186871"/>
            <a:ext cx="0" cy="122555"/>
          </a:xfrm>
          <a:custGeom>
            <a:avLst/>
            <a:gdLst/>
            <a:ahLst/>
            <a:cxnLst/>
            <a:rect l="l" t="t" r="r" b="b"/>
            <a:pathLst>
              <a:path h="122554">
                <a:moveTo>
                  <a:pt x="0" y="0"/>
                </a:moveTo>
                <a:lnTo>
                  <a:pt x="0" y="17684"/>
                </a:lnTo>
              </a:path>
              <a:path h="122554">
                <a:moveTo>
                  <a:pt x="0" y="35368"/>
                </a:moveTo>
                <a:lnTo>
                  <a:pt x="0" y="69805"/>
                </a:lnTo>
              </a:path>
              <a:path h="122554">
                <a:moveTo>
                  <a:pt x="0" y="87490"/>
                </a:moveTo>
                <a:lnTo>
                  <a:pt x="0" y="1219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02" name="object 27102"/>
          <p:cNvSpPr/>
          <p:nvPr/>
        </p:nvSpPr>
        <p:spPr>
          <a:xfrm>
            <a:off x="11536589" y="3326483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34437"/>
                </a:lnTo>
              </a:path>
              <a:path h="69850">
                <a:moveTo>
                  <a:pt x="0" y="52121"/>
                </a:moveTo>
                <a:lnTo>
                  <a:pt x="0" y="698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03" name="object 27103"/>
          <p:cNvSpPr/>
          <p:nvPr/>
        </p:nvSpPr>
        <p:spPr>
          <a:xfrm>
            <a:off x="11614771" y="3194317"/>
            <a:ext cx="67310" cy="289560"/>
          </a:xfrm>
          <a:custGeom>
            <a:avLst/>
            <a:gdLst/>
            <a:ahLst/>
            <a:cxnLst/>
            <a:rect l="l" t="t" r="r" b="b"/>
            <a:pathLst>
              <a:path w="67309" h="289560">
                <a:moveTo>
                  <a:pt x="0" y="289461"/>
                </a:moveTo>
                <a:lnTo>
                  <a:pt x="67013" y="289461"/>
                </a:lnTo>
              </a:path>
              <a:path w="67309" h="289560">
                <a:moveTo>
                  <a:pt x="67013" y="289461"/>
                </a:moveTo>
                <a:lnTo>
                  <a:pt x="67013" y="0"/>
                </a:lnTo>
              </a:path>
              <a:path w="67309" h="289560">
                <a:moveTo>
                  <a:pt x="67013" y="0"/>
                </a:moveTo>
                <a:lnTo>
                  <a:pt x="0" y="0"/>
                </a:lnTo>
              </a:path>
              <a:path w="67309" h="289560">
                <a:moveTo>
                  <a:pt x="0" y="253162"/>
                </a:moveTo>
                <a:lnTo>
                  <a:pt x="38160" y="253162"/>
                </a:lnTo>
              </a:path>
              <a:path w="67309" h="289560">
                <a:moveTo>
                  <a:pt x="38160" y="253162"/>
                </a:moveTo>
                <a:lnTo>
                  <a:pt x="41883" y="252232"/>
                </a:lnTo>
              </a:path>
              <a:path w="67309" h="289560">
                <a:moveTo>
                  <a:pt x="41883" y="252232"/>
                </a:moveTo>
                <a:lnTo>
                  <a:pt x="45606" y="249439"/>
                </a:lnTo>
              </a:path>
              <a:path w="67309" h="289560">
                <a:moveTo>
                  <a:pt x="45606" y="249439"/>
                </a:moveTo>
                <a:lnTo>
                  <a:pt x="48398" y="245716"/>
                </a:lnTo>
              </a:path>
              <a:path w="67309" h="289560">
                <a:moveTo>
                  <a:pt x="48398" y="245716"/>
                </a:moveTo>
                <a:lnTo>
                  <a:pt x="49329" y="241063"/>
                </a:lnTo>
              </a:path>
              <a:path w="67309" h="289560">
                <a:moveTo>
                  <a:pt x="49329" y="241063"/>
                </a:moveTo>
                <a:lnTo>
                  <a:pt x="49329" y="153572"/>
                </a:lnTo>
              </a:path>
              <a:path w="67309" h="289560">
                <a:moveTo>
                  <a:pt x="49329" y="153572"/>
                </a:moveTo>
                <a:lnTo>
                  <a:pt x="48398" y="149850"/>
                </a:lnTo>
              </a:path>
              <a:path w="67309" h="289560">
                <a:moveTo>
                  <a:pt x="48398" y="149850"/>
                </a:moveTo>
                <a:lnTo>
                  <a:pt x="45606" y="146127"/>
                </a:lnTo>
              </a:path>
              <a:path w="67309" h="289560">
                <a:moveTo>
                  <a:pt x="45606" y="146127"/>
                </a:moveTo>
                <a:lnTo>
                  <a:pt x="41883" y="143334"/>
                </a:lnTo>
              </a:path>
              <a:path w="67309" h="289560">
                <a:moveTo>
                  <a:pt x="41883" y="143334"/>
                </a:moveTo>
                <a:lnTo>
                  <a:pt x="38160" y="142404"/>
                </a:lnTo>
              </a:path>
              <a:path w="67309" h="289560">
                <a:moveTo>
                  <a:pt x="38160" y="142404"/>
                </a:moveTo>
                <a:lnTo>
                  <a:pt x="0" y="142404"/>
                </a:lnTo>
              </a:path>
              <a:path w="67309" h="289560">
                <a:moveTo>
                  <a:pt x="40952" y="232686"/>
                </a:moveTo>
                <a:lnTo>
                  <a:pt x="40022" y="237340"/>
                </a:lnTo>
              </a:path>
              <a:path w="67309" h="289560">
                <a:moveTo>
                  <a:pt x="40022" y="237340"/>
                </a:moveTo>
                <a:lnTo>
                  <a:pt x="37229" y="241063"/>
                </a:lnTo>
              </a:path>
              <a:path w="67309" h="289560">
                <a:moveTo>
                  <a:pt x="37229" y="241063"/>
                </a:moveTo>
                <a:lnTo>
                  <a:pt x="33506" y="242924"/>
                </a:lnTo>
              </a:path>
              <a:path w="67309" h="289560">
                <a:moveTo>
                  <a:pt x="33506" y="242924"/>
                </a:moveTo>
                <a:lnTo>
                  <a:pt x="28853" y="243855"/>
                </a:lnTo>
              </a:path>
              <a:path w="67309" h="289560">
                <a:moveTo>
                  <a:pt x="28853" y="243855"/>
                </a:moveTo>
                <a:lnTo>
                  <a:pt x="0" y="2438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04" name="object 27104"/>
          <p:cNvSpPr/>
          <p:nvPr/>
        </p:nvSpPr>
        <p:spPr>
          <a:xfrm>
            <a:off x="11614771" y="3345098"/>
            <a:ext cx="41275" cy="85725"/>
          </a:xfrm>
          <a:custGeom>
            <a:avLst/>
            <a:gdLst/>
            <a:ahLst/>
            <a:cxnLst/>
            <a:rect l="l" t="t" r="r" b="b"/>
            <a:pathLst>
              <a:path w="41275" h="85725">
                <a:moveTo>
                  <a:pt x="0" y="0"/>
                </a:moveTo>
                <a:lnTo>
                  <a:pt x="28853" y="0"/>
                </a:lnTo>
              </a:path>
              <a:path w="41275" h="85725">
                <a:moveTo>
                  <a:pt x="28853" y="0"/>
                </a:moveTo>
                <a:lnTo>
                  <a:pt x="33506" y="930"/>
                </a:lnTo>
              </a:path>
              <a:path w="41275" h="85725">
                <a:moveTo>
                  <a:pt x="33506" y="930"/>
                </a:moveTo>
                <a:lnTo>
                  <a:pt x="37229" y="3722"/>
                </a:lnTo>
              </a:path>
              <a:path w="41275" h="85725">
                <a:moveTo>
                  <a:pt x="37229" y="3722"/>
                </a:moveTo>
                <a:lnTo>
                  <a:pt x="40022" y="7445"/>
                </a:lnTo>
              </a:path>
              <a:path w="41275" h="85725">
                <a:moveTo>
                  <a:pt x="40022" y="7445"/>
                </a:moveTo>
                <a:lnTo>
                  <a:pt x="40952" y="12099"/>
                </a:lnTo>
              </a:path>
              <a:path w="41275" h="85725">
                <a:moveTo>
                  <a:pt x="40952" y="12099"/>
                </a:moveTo>
                <a:lnTo>
                  <a:pt x="40952" y="81905"/>
                </a:lnTo>
              </a:path>
              <a:path w="41275" h="85725">
                <a:moveTo>
                  <a:pt x="0" y="51190"/>
                </a:moveTo>
                <a:lnTo>
                  <a:pt x="0" y="856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05" name="object 27105"/>
          <p:cNvSpPr/>
          <p:nvPr/>
        </p:nvSpPr>
        <p:spPr>
          <a:xfrm>
            <a:off x="11536589" y="3396289"/>
            <a:ext cx="78740" cy="87630"/>
          </a:xfrm>
          <a:custGeom>
            <a:avLst/>
            <a:gdLst/>
            <a:ahLst/>
            <a:cxnLst/>
            <a:rect l="l" t="t" r="r" b="b"/>
            <a:pathLst>
              <a:path w="78740" h="87629">
                <a:moveTo>
                  <a:pt x="78182" y="52121"/>
                </a:moveTo>
                <a:lnTo>
                  <a:pt x="78182" y="87490"/>
                </a:lnTo>
              </a:path>
              <a:path w="78740" h="87629">
                <a:moveTo>
                  <a:pt x="78182" y="87490"/>
                </a:moveTo>
                <a:lnTo>
                  <a:pt x="47468" y="87490"/>
                </a:lnTo>
              </a:path>
              <a:path w="78740" h="87629">
                <a:moveTo>
                  <a:pt x="29783" y="87490"/>
                </a:moveTo>
                <a:lnTo>
                  <a:pt x="0" y="87490"/>
                </a:lnTo>
              </a:path>
              <a:path w="78740" h="87629">
                <a:moveTo>
                  <a:pt x="0" y="0"/>
                </a:moveTo>
                <a:lnTo>
                  <a:pt x="0" y="34437"/>
                </a:lnTo>
              </a:path>
              <a:path w="78740" h="87629">
                <a:moveTo>
                  <a:pt x="0" y="52121"/>
                </a:moveTo>
                <a:lnTo>
                  <a:pt x="0" y="87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06" name="object 27106"/>
          <p:cNvSpPr/>
          <p:nvPr/>
        </p:nvSpPr>
        <p:spPr>
          <a:xfrm>
            <a:off x="11847458" y="3194317"/>
            <a:ext cx="269240" cy="414655"/>
          </a:xfrm>
          <a:custGeom>
            <a:avLst/>
            <a:gdLst/>
            <a:ahLst/>
            <a:cxnLst/>
            <a:rect l="l" t="t" r="r" b="b"/>
            <a:pathLst>
              <a:path w="269240" h="414654">
                <a:moveTo>
                  <a:pt x="182426" y="414181"/>
                </a:moveTo>
                <a:lnTo>
                  <a:pt x="190802" y="379744"/>
                </a:lnTo>
              </a:path>
              <a:path w="269240" h="414654">
                <a:moveTo>
                  <a:pt x="195456" y="362990"/>
                </a:moveTo>
                <a:lnTo>
                  <a:pt x="203833" y="329483"/>
                </a:lnTo>
              </a:path>
              <a:path w="269240" h="414654">
                <a:moveTo>
                  <a:pt x="208486" y="311799"/>
                </a:moveTo>
                <a:lnTo>
                  <a:pt x="216863" y="278292"/>
                </a:lnTo>
              </a:path>
              <a:path w="269240" h="414654">
                <a:moveTo>
                  <a:pt x="220586" y="261539"/>
                </a:moveTo>
                <a:lnTo>
                  <a:pt x="228963" y="228032"/>
                </a:lnTo>
              </a:path>
              <a:path w="269240" h="414654">
                <a:moveTo>
                  <a:pt x="233617" y="210348"/>
                </a:moveTo>
                <a:lnTo>
                  <a:pt x="241993" y="176841"/>
                </a:lnTo>
              </a:path>
              <a:path w="269240" h="414654">
                <a:moveTo>
                  <a:pt x="245716" y="160088"/>
                </a:moveTo>
                <a:lnTo>
                  <a:pt x="254093" y="125650"/>
                </a:lnTo>
              </a:path>
              <a:path w="269240" h="414654">
                <a:moveTo>
                  <a:pt x="258747" y="108897"/>
                </a:moveTo>
                <a:lnTo>
                  <a:pt x="265262" y="82836"/>
                </a:lnTo>
              </a:path>
              <a:path w="269240" h="414654">
                <a:moveTo>
                  <a:pt x="258747" y="67944"/>
                </a:moveTo>
                <a:lnTo>
                  <a:pt x="255954" y="67013"/>
                </a:lnTo>
              </a:path>
              <a:path w="269240" h="414654">
                <a:moveTo>
                  <a:pt x="261539" y="70736"/>
                </a:moveTo>
                <a:lnTo>
                  <a:pt x="258747" y="67944"/>
                </a:lnTo>
              </a:path>
              <a:path w="269240" h="414654">
                <a:moveTo>
                  <a:pt x="264331" y="72598"/>
                </a:moveTo>
                <a:lnTo>
                  <a:pt x="261539" y="70736"/>
                </a:lnTo>
              </a:path>
              <a:path w="269240" h="414654">
                <a:moveTo>
                  <a:pt x="265262" y="76321"/>
                </a:moveTo>
                <a:lnTo>
                  <a:pt x="264331" y="72598"/>
                </a:lnTo>
              </a:path>
              <a:path w="269240" h="414654">
                <a:moveTo>
                  <a:pt x="266193" y="79113"/>
                </a:moveTo>
                <a:lnTo>
                  <a:pt x="265262" y="76321"/>
                </a:lnTo>
              </a:path>
              <a:path w="269240" h="414654">
                <a:moveTo>
                  <a:pt x="265262" y="82836"/>
                </a:moveTo>
                <a:lnTo>
                  <a:pt x="266193" y="79113"/>
                </a:lnTo>
              </a:path>
              <a:path w="269240" h="414654">
                <a:moveTo>
                  <a:pt x="255954" y="67013"/>
                </a:moveTo>
                <a:lnTo>
                  <a:pt x="215932" y="56775"/>
                </a:lnTo>
              </a:path>
              <a:path w="269240" h="414654">
                <a:moveTo>
                  <a:pt x="199179" y="53052"/>
                </a:moveTo>
                <a:lnTo>
                  <a:pt x="165672" y="44675"/>
                </a:lnTo>
              </a:path>
              <a:path w="269240" h="414654">
                <a:moveTo>
                  <a:pt x="148919" y="40022"/>
                </a:moveTo>
                <a:lnTo>
                  <a:pt x="108897" y="30714"/>
                </a:lnTo>
              </a:path>
              <a:path w="269240" h="414654">
                <a:moveTo>
                  <a:pt x="94936" y="36299"/>
                </a:moveTo>
                <a:lnTo>
                  <a:pt x="93074" y="40022"/>
                </a:lnTo>
              </a:path>
              <a:path w="269240" h="414654">
                <a:moveTo>
                  <a:pt x="96797" y="33506"/>
                </a:moveTo>
                <a:lnTo>
                  <a:pt x="94936" y="36299"/>
                </a:lnTo>
              </a:path>
              <a:path w="269240" h="414654">
                <a:moveTo>
                  <a:pt x="99589" y="31645"/>
                </a:moveTo>
                <a:lnTo>
                  <a:pt x="96797" y="33506"/>
                </a:lnTo>
              </a:path>
              <a:path w="269240" h="414654">
                <a:moveTo>
                  <a:pt x="102381" y="30714"/>
                </a:moveTo>
                <a:lnTo>
                  <a:pt x="99589" y="31645"/>
                </a:lnTo>
              </a:path>
              <a:path w="269240" h="414654">
                <a:moveTo>
                  <a:pt x="105174" y="29783"/>
                </a:moveTo>
                <a:lnTo>
                  <a:pt x="102381" y="30714"/>
                </a:lnTo>
              </a:path>
              <a:path w="269240" h="414654">
                <a:moveTo>
                  <a:pt x="108897" y="30714"/>
                </a:moveTo>
                <a:lnTo>
                  <a:pt x="105174" y="29783"/>
                </a:lnTo>
              </a:path>
              <a:path w="269240" h="414654">
                <a:moveTo>
                  <a:pt x="93074" y="40022"/>
                </a:moveTo>
                <a:lnTo>
                  <a:pt x="86559" y="66082"/>
                </a:lnTo>
              </a:path>
              <a:path w="269240" h="414654">
                <a:moveTo>
                  <a:pt x="82836" y="82836"/>
                </a:moveTo>
                <a:lnTo>
                  <a:pt x="74459" y="117273"/>
                </a:lnTo>
              </a:path>
              <a:path w="269240" h="414654">
                <a:moveTo>
                  <a:pt x="69805" y="134027"/>
                </a:moveTo>
                <a:lnTo>
                  <a:pt x="61429" y="167534"/>
                </a:lnTo>
              </a:path>
              <a:path w="269240" h="414654">
                <a:moveTo>
                  <a:pt x="56775" y="184287"/>
                </a:moveTo>
                <a:lnTo>
                  <a:pt x="48398" y="218725"/>
                </a:lnTo>
              </a:path>
              <a:path w="269240" h="414654">
                <a:moveTo>
                  <a:pt x="44675" y="235478"/>
                </a:moveTo>
                <a:lnTo>
                  <a:pt x="36299" y="268985"/>
                </a:lnTo>
              </a:path>
              <a:path w="269240" h="414654">
                <a:moveTo>
                  <a:pt x="31645" y="286669"/>
                </a:moveTo>
                <a:lnTo>
                  <a:pt x="23268" y="320176"/>
                </a:lnTo>
              </a:path>
              <a:path w="269240" h="414654">
                <a:moveTo>
                  <a:pt x="19545" y="336929"/>
                </a:moveTo>
                <a:lnTo>
                  <a:pt x="11168" y="370436"/>
                </a:lnTo>
              </a:path>
              <a:path w="269240" h="414654">
                <a:moveTo>
                  <a:pt x="6515" y="388120"/>
                </a:moveTo>
                <a:lnTo>
                  <a:pt x="0" y="414181"/>
                </a:lnTo>
              </a:path>
              <a:path w="269240" h="414654">
                <a:moveTo>
                  <a:pt x="241063" y="181495"/>
                </a:moveTo>
                <a:lnTo>
                  <a:pt x="214071" y="174980"/>
                </a:lnTo>
              </a:path>
              <a:path w="269240" h="414654">
                <a:moveTo>
                  <a:pt x="197318" y="170326"/>
                </a:moveTo>
                <a:lnTo>
                  <a:pt x="162880" y="161949"/>
                </a:lnTo>
              </a:path>
              <a:path w="269240" h="414654">
                <a:moveTo>
                  <a:pt x="146127" y="158226"/>
                </a:moveTo>
                <a:lnTo>
                  <a:pt x="112620" y="149850"/>
                </a:lnTo>
              </a:path>
              <a:path w="269240" h="414654">
                <a:moveTo>
                  <a:pt x="95866" y="145196"/>
                </a:moveTo>
                <a:lnTo>
                  <a:pt x="68875" y="138681"/>
                </a:lnTo>
              </a:path>
              <a:path w="269240" h="414654">
                <a:moveTo>
                  <a:pt x="110758" y="0"/>
                </a:moveTo>
                <a:lnTo>
                  <a:pt x="130304" y="4653"/>
                </a:lnTo>
              </a:path>
              <a:path w="269240" h="414654">
                <a:moveTo>
                  <a:pt x="147057" y="9307"/>
                </a:moveTo>
                <a:lnTo>
                  <a:pt x="181495" y="17684"/>
                </a:lnTo>
              </a:path>
              <a:path w="269240" h="414654">
                <a:moveTo>
                  <a:pt x="198248" y="22337"/>
                </a:moveTo>
                <a:lnTo>
                  <a:pt x="231755" y="30714"/>
                </a:lnTo>
              </a:path>
              <a:path w="269240" h="414654">
                <a:moveTo>
                  <a:pt x="248509" y="34437"/>
                </a:moveTo>
                <a:lnTo>
                  <a:pt x="268985" y="39091"/>
                </a:lnTo>
              </a:path>
              <a:path w="269240" h="414654">
                <a:moveTo>
                  <a:pt x="110758" y="0"/>
                </a:moveTo>
                <a:lnTo>
                  <a:pt x="103312" y="30714"/>
                </a:lnTo>
              </a:path>
              <a:path w="269240" h="414654">
                <a:moveTo>
                  <a:pt x="261539" y="69805"/>
                </a:moveTo>
                <a:lnTo>
                  <a:pt x="268985" y="39091"/>
                </a:lnTo>
              </a:path>
              <a:path w="269240" h="414654">
                <a:moveTo>
                  <a:pt x="264331" y="85628"/>
                </a:moveTo>
                <a:lnTo>
                  <a:pt x="265262" y="82836"/>
                </a:lnTo>
              </a:path>
              <a:path w="269240" h="414654">
                <a:moveTo>
                  <a:pt x="93074" y="39091"/>
                </a:moveTo>
                <a:lnTo>
                  <a:pt x="93074" y="42814"/>
                </a:lnTo>
              </a:path>
              <a:path w="269240" h="414654">
                <a:moveTo>
                  <a:pt x="255024" y="69805"/>
                </a:moveTo>
                <a:lnTo>
                  <a:pt x="215932" y="60498"/>
                </a:lnTo>
              </a:path>
              <a:path w="269240" h="414654">
                <a:moveTo>
                  <a:pt x="198248" y="55844"/>
                </a:moveTo>
                <a:lnTo>
                  <a:pt x="164741" y="47468"/>
                </a:lnTo>
              </a:path>
              <a:path w="269240" h="414654">
                <a:moveTo>
                  <a:pt x="147988" y="43745"/>
                </a:moveTo>
                <a:lnTo>
                  <a:pt x="107966" y="33506"/>
                </a:lnTo>
              </a:path>
              <a:path w="269240" h="414654">
                <a:moveTo>
                  <a:pt x="266193" y="79113"/>
                </a:moveTo>
                <a:lnTo>
                  <a:pt x="265262" y="82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107" name="object 27107"/>
          <p:cNvGrpSpPr/>
          <p:nvPr/>
        </p:nvGrpSpPr>
        <p:grpSpPr>
          <a:xfrm>
            <a:off x="11681785" y="3336721"/>
            <a:ext cx="109220" cy="119380"/>
            <a:chOff x="11681785" y="3336721"/>
            <a:chExt cx="109220" cy="119380"/>
          </a:xfrm>
        </p:grpSpPr>
        <p:sp>
          <p:nvSpPr>
            <p:cNvPr id="27108" name="object 27108"/>
            <p:cNvSpPr/>
            <p:nvPr/>
          </p:nvSpPr>
          <p:spPr>
            <a:xfrm>
              <a:off x="11683646" y="3343237"/>
              <a:ext cx="100965" cy="106680"/>
            </a:xfrm>
            <a:custGeom>
              <a:avLst/>
              <a:gdLst/>
              <a:ahLst/>
              <a:cxnLst/>
              <a:rect l="l" t="t" r="r" b="b"/>
              <a:pathLst>
                <a:path w="100965" h="106679">
                  <a:moveTo>
                    <a:pt x="94936" y="40022"/>
                  </a:moveTo>
                  <a:lnTo>
                    <a:pt x="90282" y="30714"/>
                  </a:lnTo>
                </a:path>
                <a:path w="100965" h="106679">
                  <a:moveTo>
                    <a:pt x="90282" y="30714"/>
                  </a:moveTo>
                  <a:lnTo>
                    <a:pt x="82836" y="22337"/>
                  </a:lnTo>
                </a:path>
                <a:path w="100965" h="106679">
                  <a:moveTo>
                    <a:pt x="82836" y="22337"/>
                  </a:moveTo>
                  <a:lnTo>
                    <a:pt x="74459" y="15822"/>
                  </a:lnTo>
                </a:path>
                <a:path w="100965" h="106679">
                  <a:moveTo>
                    <a:pt x="74459" y="15822"/>
                  </a:moveTo>
                  <a:lnTo>
                    <a:pt x="64221" y="12099"/>
                  </a:lnTo>
                </a:path>
                <a:path w="100965" h="106679">
                  <a:moveTo>
                    <a:pt x="64221" y="12099"/>
                  </a:moveTo>
                  <a:lnTo>
                    <a:pt x="53052" y="11168"/>
                  </a:lnTo>
                </a:path>
                <a:path w="100965" h="106679">
                  <a:moveTo>
                    <a:pt x="53052" y="11168"/>
                  </a:moveTo>
                  <a:lnTo>
                    <a:pt x="41883" y="13030"/>
                  </a:lnTo>
                </a:path>
                <a:path w="100965" h="106679">
                  <a:moveTo>
                    <a:pt x="41883" y="13030"/>
                  </a:moveTo>
                  <a:lnTo>
                    <a:pt x="32576" y="17684"/>
                  </a:lnTo>
                </a:path>
                <a:path w="100965" h="106679">
                  <a:moveTo>
                    <a:pt x="32576" y="17684"/>
                  </a:moveTo>
                  <a:lnTo>
                    <a:pt x="24199" y="25130"/>
                  </a:lnTo>
                </a:path>
                <a:path w="100965" h="106679">
                  <a:moveTo>
                    <a:pt x="24199" y="25130"/>
                  </a:moveTo>
                  <a:lnTo>
                    <a:pt x="17684" y="34437"/>
                  </a:lnTo>
                </a:path>
                <a:path w="100965" h="106679">
                  <a:moveTo>
                    <a:pt x="17684" y="34437"/>
                  </a:moveTo>
                  <a:lnTo>
                    <a:pt x="13961" y="44675"/>
                  </a:lnTo>
                </a:path>
                <a:path w="100965" h="106679">
                  <a:moveTo>
                    <a:pt x="13961" y="44675"/>
                  </a:moveTo>
                  <a:lnTo>
                    <a:pt x="13961" y="54913"/>
                  </a:lnTo>
                </a:path>
                <a:path w="100965" h="106679">
                  <a:moveTo>
                    <a:pt x="13961" y="54913"/>
                  </a:moveTo>
                  <a:lnTo>
                    <a:pt x="15822" y="66082"/>
                  </a:lnTo>
                </a:path>
                <a:path w="100965" h="106679">
                  <a:moveTo>
                    <a:pt x="15822" y="66082"/>
                  </a:moveTo>
                  <a:lnTo>
                    <a:pt x="20476" y="75390"/>
                  </a:lnTo>
                </a:path>
                <a:path w="100965" h="106679">
                  <a:moveTo>
                    <a:pt x="20476" y="75390"/>
                  </a:moveTo>
                  <a:lnTo>
                    <a:pt x="26991" y="83767"/>
                  </a:lnTo>
                </a:path>
                <a:path w="100965" h="106679">
                  <a:moveTo>
                    <a:pt x="26991" y="83767"/>
                  </a:moveTo>
                  <a:lnTo>
                    <a:pt x="36299" y="90282"/>
                  </a:lnTo>
                </a:path>
                <a:path w="100965" h="106679">
                  <a:moveTo>
                    <a:pt x="36299" y="90282"/>
                  </a:moveTo>
                  <a:lnTo>
                    <a:pt x="46537" y="94005"/>
                  </a:lnTo>
                </a:path>
                <a:path w="100965" h="106679">
                  <a:moveTo>
                    <a:pt x="46537" y="94005"/>
                  </a:moveTo>
                  <a:lnTo>
                    <a:pt x="57706" y="94936"/>
                  </a:lnTo>
                </a:path>
                <a:path w="100965" h="106679">
                  <a:moveTo>
                    <a:pt x="57706" y="94936"/>
                  </a:moveTo>
                  <a:lnTo>
                    <a:pt x="67944" y="93074"/>
                  </a:lnTo>
                </a:path>
                <a:path w="100965" h="106679">
                  <a:moveTo>
                    <a:pt x="67944" y="93074"/>
                  </a:moveTo>
                  <a:lnTo>
                    <a:pt x="78182" y="87490"/>
                  </a:lnTo>
                </a:path>
                <a:path w="100965" h="106679">
                  <a:moveTo>
                    <a:pt x="78182" y="87490"/>
                  </a:moveTo>
                  <a:lnTo>
                    <a:pt x="85628" y="80974"/>
                  </a:lnTo>
                </a:path>
                <a:path w="100965" h="106679">
                  <a:moveTo>
                    <a:pt x="85628" y="80974"/>
                  </a:moveTo>
                  <a:lnTo>
                    <a:pt x="92143" y="71667"/>
                  </a:lnTo>
                </a:path>
                <a:path w="100965" h="106679">
                  <a:moveTo>
                    <a:pt x="92143" y="71667"/>
                  </a:moveTo>
                  <a:lnTo>
                    <a:pt x="95866" y="61429"/>
                  </a:lnTo>
                </a:path>
                <a:path w="100965" h="106679">
                  <a:moveTo>
                    <a:pt x="95866" y="61429"/>
                  </a:moveTo>
                  <a:lnTo>
                    <a:pt x="96797" y="51190"/>
                  </a:lnTo>
                </a:path>
                <a:path w="100965" h="106679">
                  <a:moveTo>
                    <a:pt x="96797" y="51190"/>
                  </a:moveTo>
                  <a:lnTo>
                    <a:pt x="94936" y="40022"/>
                  </a:lnTo>
                </a:path>
                <a:path w="100965" h="106679">
                  <a:moveTo>
                    <a:pt x="98659" y="19545"/>
                  </a:moveTo>
                  <a:lnTo>
                    <a:pt x="87490" y="27922"/>
                  </a:lnTo>
                </a:path>
                <a:path w="100965" h="106679">
                  <a:moveTo>
                    <a:pt x="89351" y="29783"/>
                  </a:moveTo>
                  <a:lnTo>
                    <a:pt x="100520" y="22337"/>
                  </a:lnTo>
                </a:path>
                <a:path w="100965" h="106679">
                  <a:moveTo>
                    <a:pt x="100520" y="22337"/>
                  </a:moveTo>
                  <a:lnTo>
                    <a:pt x="98659" y="19545"/>
                  </a:lnTo>
                </a:path>
                <a:path w="100965" h="106679">
                  <a:moveTo>
                    <a:pt x="100520" y="83767"/>
                  </a:moveTo>
                  <a:lnTo>
                    <a:pt x="89351" y="76321"/>
                  </a:lnTo>
                </a:path>
                <a:path w="100965" h="106679">
                  <a:moveTo>
                    <a:pt x="87490" y="78182"/>
                  </a:moveTo>
                  <a:lnTo>
                    <a:pt x="98659" y="86559"/>
                  </a:lnTo>
                </a:path>
                <a:path w="100965" h="106679">
                  <a:moveTo>
                    <a:pt x="98659" y="86559"/>
                  </a:moveTo>
                  <a:lnTo>
                    <a:pt x="100520" y="83767"/>
                  </a:lnTo>
                </a:path>
                <a:path w="100965" h="106679">
                  <a:moveTo>
                    <a:pt x="39091" y="106104"/>
                  </a:moveTo>
                  <a:lnTo>
                    <a:pt x="43745" y="93074"/>
                  </a:lnTo>
                </a:path>
                <a:path w="100965" h="106679">
                  <a:moveTo>
                    <a:pt x="40952" y="92143"/>
                  </a:moveTo>
                  <a:lnTo>
                    <a:pt x="37229" y="105174"/>
                  </a:lnTo>
                </a:path>
                <a:path w="100965" h="106679">
                  <a:moveTo>
                    <a:pt x="37229" y="105174"/>
                  </a:moveTo>
                  <a:lnTo>
                    <a:pt x="39091" y="106104"/>
                  </a:lnTo>
                </a:path>
                <a:path w="100965" h="106679">
                  <a:moveTo>
                    <a:pt x="37229" y="930"/>
                  </a:moveTo>
                  <a:lnTo>
                    <a:pt x="40952" y="13961"/>
                  </a:lnTo>
                </a:path>
                <a:path w="100965" h="106679">
                  <a:moveTo>
                    <a:pt x="43745" y="13030"/>
                  </a:moveTo>
                  <a:lnTo>
                    <a:pt x="39091" y="0"/>
                  </a:lnTo>
                </a:path>
                <a:path w="100965" h="106679">
                  <a:moveTo>
                    <a:pt x="39091" y="0"/>
                  </a:moveTo>
                  <a:lnTo>
                    <a:pt x="37229" y="930"/>
                  </a:lnTo>
                </a:path>
                <a:path w="100965" h="106679">
                  <a:moveTo>
                    <a:pt x="0" y="54913"/>
                  </a:moveTo>
                  <a:lnTo>
                    <a:pt x="13961" y="54913"/>
                  </a:lnTo>
                </a:path>
                <a:path w="100965" h="106679">
                  <a:moveTo>
                    <a:pt x="13961" y="51190"/>
                  </a:moveTo>
                  <a:lnTo>
                    <a:pt x="0" y="51190"/>
                  </a:lnTo>
                </a:path>
                <a:path w="100965" h="106679">
                  <a:moveTo>
                    <a:pt x="0" y="51190"/>
                  </a:moveTo>
                  <a:lnTo>
                    <a:pt x="0" y="54913"/>
                  </a:lnTo>
                </a:path>
                <a:path w="100965" h="106679">
                  <a:moveTo>
                    <a:pt x="7445" y="56775"/>
                  </a:moveTo>
                  <a:lnTo>
                    <a:pt x="7445" y="54913"/>
                  </a:lnTo>
                </a:path>
                <a:path w="100965" h="106679">
                  <a:moveTo>
                    <a:pt x="7445" y="51190"/>
                  </a:moveTo>
                  <a:lnTo>
                    <a:pt x="7445" y="49329"/>
                  </a:lnTo>
                </a:path>
                <a:path w="100965" h="106679">
                  <a:moveTo>
                    <a:pt x="7445" y="57706"/>
                  </a:moveTo>
                  <a:lnTo>
                    <a:pt x="7445" y="54913"/>
                  </a:lnTo>
                </a:path>
                <a:path w="100965" h="106679">
                  <a:moveTo>
                    <a:pt x="7445" y="51190"/>
                  </a:moveTo>
                  <a:lnTo>
                    <a:pt x="7445" y="483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09" name="object 27109"/>
            <p:cNvSpPr/>
            <p:nvPr/>
          </p:nvSpPr>
          <p:spPr>
            <a:xfrm>
              <a:off x="11690161" y="34000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10" name="object 27110"/>
            <p:cNvSpPr/>
            <p:nvPr/>
          </p:nvSpPr>
          <p:spPr>
            <a:xfrm>
              <a:off x="11681785" y="339163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307" y="9307"/>
                  </a:moveTo>
                  <a:lnTo>
                    <a:pt x="8376" y="9307"/>
                  </a:lnTo>
                </a:path>
                <a:path w="9525" h="9525">
                  <a:moveTo>
                    <a:pt x="8376" y="9307"/>
                  </a:moveTo>
                  <a:lnTo>
                    <a:pt x="7445" y="9307"/>
                  </a:lnTo>
                </a:path>
                <a:path w="9525" h="9525">
                  <a:moveTo>
                    <a:pt x="7445" y="9307"/>
                  </a:moveTo>
                  <a:lnTo>
                    <a:pt x="6515" y="9307"/>
                  </a:lnTo>
                </a:path>
                <a:path w="9525" h="9525">
                  <a:moveTo>
                    <a:pt x="6515" y="9307"/>
                  </a:moveTo>
                  <a:lnTo>
                    <a:pt x="4653" y="9307"/>
                  </a:lnTo>
                </a:path>
                <a:path w="9525" h="9525">
                  <a:moveTo>
                    <a:pt x="4653" y="9307"/>
                  </a:moveTo>
                  <a:lnTo>
                    <a:pt x="2792" y="9307"/>
                  </a:lnTo>
                </a:path>
                <a:path w="9525" h="9525">
                  <a:moveTo>
                    <a:pt x="2792" y="9307"/>
                  </a:moveTo>
                  <a:lnTo>
                    <a:pt x="1861" y="9307"/>
                  </a:lnTo>
                </a:path>
                <a:path w="9525" h="9525">
                  <a:moveTo>
                    <a:pt x="1861" y="9307"/>
                  </a:moveTo>
                  <a:lnTo>
                    <a:pt x="0" y="9307"/>
                  </a:lnTo>
                </a:path>
                <a:path w="9525" h="9525">
                  <a:moveTo>
                    <a:pt x="0" y="0"/>
                  </a:moveTo>
                  <a:lnTo>
                    <a:pt x="1861" y="0"/>
                  </a:lnTo>
                </a:path>
                <a:path w="9525" h="9525">
                  <a:moveTo>
                    <a:pt x="1861" y="0"/>
                  </a:moveTo>
                  <a:lnTo>
                    <a:pt x="2792" y="0"/>
                  </a:lnTo>
                </a:path>
                <a:path w="9525" h="9525">
                  <a:moveTo>
                    <a:pt x="2792" y="0"/>
                  </a:moveTo>
                  <a:lnTo>
                    <a:pt x="4653" y="0"/>
                  </a:lnTo>
                </a:path>
                <a:path w="9525" h="9525">
                  <a:moveTo>
                    <a:pt x="4653" y="0"/>
                  </a:moveTo>
                  <a:lnTo>
                    <a:pt x="6515" y="0"/>
                  </a:lnTo>
                </a:path>
                <a:path w="9525" h="9525">
                  <a:moveTo>
                    <a:pt x="6515" y="0"/>
                  </a:moveTo>
                  <a:lnTo>
                    <a:pt x="7445" y="0"/>
                  </a:lnTo>
                </a:path>
                <a:path w="9525" h="9525">
                  <a:moveTo>
                    <a:pt x="7445" y="0"/>
                  </a:moveTo>
                  <a:lnTo>
                    <a:pt x="8376" y="0"/>
                  </a:lnTo>
                </a:path>
                <a:path w="9525" h="9525">
                  <a:moveTo>
                    <a:pt x="8376" y="0"/>
                  </a:moveTo>
                  <a:lnTo>
                    <a:pt x="93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11" name="object 27111"/>
            <p:cNvSpPr/>
            <p:nvPr/>
          </p:nvSpPr>
          <p:spPr>
            <a:xfrm>
              <a:off x="11690161" y="33907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12" name="object 27112"/>
            <p:cNvSpPr/>
            <p:nvPr/>
          </p:nvSpPr>
          <p:spPr>
            <a:xfrm>
              <a:off x="11691092" y="3391635"/>
              <a:ext cx="37465" cy="63500"/>
            </a:xfrm>
            <a:custGeom>
              <a:avLst/>
              <a:gdLst/>
              <a:ahLst/>
              <a:cxnLst/>
              <a:rect l="l" t="t" r="r" b="b"/>
              <a:pathLst>
                <a:path w="37465" h="63500">
                  <a:moveTo>
                    <a:pt x="0" y="0"/>
                  </a:moveTo>
                  <a:lnTo>
                    <a:pt x="0" y="2792"/>
                  </a:lnTo>
                </a:path>
                <a:path w="37465" h="63500">
                  <a:moveTo>
                    <a:pt x="0" y="6515"/>
                  </a:moveTo>
                  <a:lnTo>
                    <a:pt x="0" y="9307"/>
                  </a:lnTo>
                </a:path>
                <a:path w="37465" h="63500">
                  <a:moveTo>
                    <a:pt x="36299" y="51190"/>
                  </a:moveTo>
                  <a:lnTo>
                    <a:pt x="34437" y="50260"/>
                  </a:lnTo>
                </a:path>
                <a:path w="37465" h="63500">
                  <a:moveTo>
                    <a:pt x="31645" y="49329"/>
                  </a:moveTo>
                  <a:lnTo>
                    <a:pt x="29783" y="49329"/>
                  </a:lnTo>
                </a:path>
                <a:path w="37465" h="63500">
                  <a:moveTo>
                    <a:pt x="26060" y="60498"/>
                  </a:moveTo>
                  <a:lnTo>
                    <a:pt x="32576" y="62359"/>
                  </a:lnTo>
                </a:path>
                <a:path w="37465" h="63500">
                  <a:moveTo>
                    <a:pt x="37229" y="51190"/>
                  </a:moveTo>
                  <a:lnTo>
                    <a:pt x="34437" y="50260"/>
                  </a:lnTo>
                </a:path>
                <a:path w="37465" h="63500">
                  <a:moveTo>
                    <a:pt x="31645" y="49329"/>
                  </a:moveTo>
                  <a:lnTo>
                    <a:pt x="28853" y="48398"/>
                  </a:lnTo>
                </a:path>
                <a:path w="37465" h="63500">
                  <a:moveTo>
                    <a:pt x="25130" y="60498"/>
                  </a:moveTo>
                  <a:lnTo>
                    <a:pt x="33506" y="6329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13" name="object 27113"/>
            <p:cNvSpPr/>
            <p:nvPr/>
          </p:nvSpPr>
          <p:spPr>
            <a:xfrm>
              <a:off x="11727391" y="34418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14" name="object 27114"/>
            <p:cNvSpPr/>
            <p:nvPr/>
          </p:nvSpPr>
          <p:spPr>
            <a:xfrm>
              <a:off x="11724599" y="3442826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3722" y="0"/>
                  </a:moveTo>
                  <a:lnTo>
                    <a:pt x="3722" y="930"/>
                  </a:lnTo>
                </a:path>
                <a:path w="3809" h="12700">
                  <a:moveTo>
                    <a:pt x="3722" y="930"/>
                  </a:moveTo>
                  <a:lnTo>
                    <a:pt x="2792" y="1861"/>
                  </a:lnTo>
                </a:path>
                <a:path w="3809" h="12700">
                  <a:moveTo>
                    <a:pt x="2792" y="1861"/>
                  </a:moveTo>
                  <a:lnTo>
                    <a:pt x="2792" y="2792"/>
                  </a:lnTo>
                </a:path>
                <a:path w="3809" h="12700">
                  <a:moveTo>
                    <a:pt x="2792" y="2792"/>
                  </a:moveTo>
                  <a:lnTo>
                    <a:pt x="1861" y="4653"/>
                  </a:lnTo>
                </a:path>
                <a:path w="3809" h="12700">
                  <a:moveTo>
                    <a:pt x="1861" y="4653"/>
                  </a:moveTo>
                  <a:lnTo>
                    <a:pt x="1861" y="5584"/>
                  </a:lnTo>
                </a:path>
                <a:path w="3809" h="12700">
                  <a:moveTo>
                    <a:pt x="1861" y="5584"/>
                  </a:moveTo>
                  <a:lnTo>
                    <a:pt x="930" y="7445"/>
                  </a:lnTo>
                </a:path>
                <a:path w="3809" h="12700">
                  <a:moveTo>
                    <a:pt x="930" y="7445"/>
                  </a:moveTo>
                  <a:lnTo>
                    <a:pt x="930" y="9307"/>
                  </a:lnTo>
                </a:path>
                <a:path w="3809" h="12700">
                  <a:moveTo>
                    <a:pt x="930" y="9307"/>
                  </a:moveTo>
                  <a:lnTo>
                    <a:pt x="0" y="10238"/>
                  </a:lnTo>
                </a:path>
                <a:path w="3809" h="12700">
                  <a:moveTo>
                    <a:pt x="0" y="10238"/>
                  </a:moveTo>
                  <a:lnTo>
                    <a:pt x="0" y="11168"/>
                  </a:lnTo>
                </a:path>
                <a:path w="3809" h="12700">
                  <a:moveTo>
                    <a:pt x="0" y="11168"/>
                  </a:moveTo>
                  <a:lnTo>
                    <a:pt x="0" y="120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15" name="object 27115"/>
            <p:cNvSpPr/>
            <p:nvPr/>
          </p:nvSpPr>
          <p:spPr>
            <a:xfrm>
              <a:off x="11715280" y="3451203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5" h="5079">
                  <a:moveTo>
                    <a:pt x="1866" y="939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600" y="1600"/>
                  </a:lnTo>
                  <a:lnTo>
                    <a:pt x="1866" y="939"/>
                  </a:lnTo>
                  <a:close/>
                </a:path>
                <a:path w="10795" h="5079">
                  <a:moveTo>
                    <a:pt x="10248" y="3733"/>
                  </a:moveTo>
                  <a:lnTo>
                    <a:pt x="9969" y="3073"/>
                  </a:lnTo>
                  <a:lnTo>
                    <a:pt x="9309" y="2794"/>
                  </a:lnTo>
                  <a:lnTo>
                    <a:pt x="8661" y="3073"/>
                  </a:lnTo>
                  <a:lnTo>
                    <a:pt x="8382" y="3733"/>
                  </a:lnTo>
                  <a:lnTo>
                    <a:pt x="8661" y="4381"/>
                  </a:lnTo>
                  <a:lnTo>
                    <a:pt x="9309" y="4660"/>
                  </a:lnTo>
                  <a:lnTo>
                    <a:pt x="9969" y="4381"/>
                  </a:lnTo>
                  <a:lnTo>
                    <a:pt x="10248" y="373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16" name="object 27116"/>
            <p:cNvSpPr/>
            <p:nvPr/>
          </p:nvSpPr>
          <p:spPr>
            <a:xfrm>
              <a:off x="11716222" y="3440034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0" y="12099"/>
                  </a:moveTo>
                  <a:lnTo>
                    <a:pt x="0" y="11168"/>
                  </a:lnTo>
                </a:path>
                <a:path w="3809" h="12700">
                  <a:moveTo>
                    <a:pt x="0" y="11168"/>
                  </a:moveTo>
                  <a:lnTo>
                    <a:pt x="0" y="10238"/>
                  </a:lnTo>
                </a:path>
                <a:path w="3809" h="12700">
                  <a:moveTo>
                    <a:pt x="0" y="10238"/>
                  </a:moveTo>
                  <a:lnTo>
                    <a:pt x="930" y="9307"/>
                  </a:lnTo>
                </a:path>
                <a:path w="3809" h="12700">
                  <a:moveTo>
                    <a:pt x="930" y="9307"/>
                  </a:moveTo>
                  <a:lnTo>
                    <a:pt x="930" y="7445"/>
                  </a:lnTo>
                </a:path>
                <a:path w="3809" h="12700">
                  <a:moveTo>
                    <a:pt x="930" y="7445"/>
                  </a:moveTo>
                  <a:lnTo>
                    <a:pt x="1861" y="5584"/>
                  </a:lnTo>
                </a:path>
                <a:path w="3809" h="12700">
                  <a:moveTo>
                    <a:pt x="1861" y="5584"/>
                  </a:moveTo>
                  <a:lnTo>
                    <a:pt x="1861" y="4653"/>
                  </a:lnTo>
                </a:path>
                <a:path w="3809" h="12700">
                  <a:moveTo>
                    <a:pt x="1861" y="4653"/>
                  </a:moveTo>
                  <a:lnTo>
                    <a:pt x="2792" y="2792"/>
                  </a:lnTo>
                </a:path>
                <a:path w="3809" h="12700">
                  <a:moveTo>
                    <a:pt x="2792" y="2792"/>
                  </a:moveTo>
                  <a:lnTo>
                    <a:pt x="2792" y="1861"/>
                  </a:lnTo>
                </a:path>
                <a:path w="3809" h="12700">
                  <a:moveTo>
                    <a:pt x="2792" y="1861"/>
                  </a:moveTo>
                  <a:lnTo>
                    <a:pt x="3722" y="930"/>
                  </a:lnTo>
                </a:path>
                <a:path w="3809" h="12700">
                  <a:moveTo>
                    <a:pt x="3722" y="930"/>
                  </a:moveTo>
                  <a:lnTo>
                    <a:pt x="372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17" name="object 27117"/>
            <p:cNvSpPr/>
            <p:nvPr/>
          </p:nvSpPr>
          <p:spPr>
            <a:xfrm>
              <a:off x="11719014" y="34391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18" name="object 27118"/>
            <p:cNvSpPr/>
            <p:nvPr/>
          </p:nvSpPr>
          <p:spPr>
            <a:xfrm>
              <a:off x="11716222" y="3420489"/>
              <a:ext cx="73660" cy="34925"/>
            </a:xfrm>
            <a:custGeom>
              <a:avLst/>
              <a:gdLst/>
              <a:ahLst/>
              <a:cxnLst/>
              <a:rect l="l" t="t" r="r" b="b"/>
              <a:pathLst>
                <a:path w="73659" h="34925">
                  <a:moveTo>
                    <a:pt x="3722" y="19545"/>
                  </a:moveTo>
                  <a:lnTo>
                    <a:pt x="6515" y="20476"/>
                  </a:lnTo>
                </a:path>
                <a:path w="73659" h="34925">
                  <a:moveTo>
                    <a:pt x="9307" y="21407"/>
                  </a:moveTo>
                  <a:lnTo>
                    <a:pt x="12099" y="22337"/>
                  </a:lnTo>
                </a:path>
                <a:path w="73659" h="34925">
                  <a:moveTo>
                    <a:pt x="8376" y="34437"/>
                  </a:moveTo>
                  <a:lnTo>
                    <a:pt x="0" y="31645"/>
                  </a:lnTo>
                </a:path>
                <a:path w="73659" h="34925">
                  <a:moveTo>
                    <a:pt x="63290" y="930"/>
                  </a:moveTo>
                  <a:lnTo>
                    <a:pt x="62359" y="2792"/>
                  </a:lnTo>
                </a:path>
                <a:path w="73659" h="34925">
                  <a:moveTo>
                    <a:pt x="60498" y="4653"/>
                  </a:moveTo>
                  <a:lnTo>
                    <a:pt x="59567" y="6515"/>
                  </a:lnTo>
                </a:path>
                <a:path w="73659" h="34925">
                  <a:moveTo>
                    <a:pt x="68875" y="13961"/>
                  </a:moveTo>
                  <a:lnTo>
                    <a:pt x="72598" y="7445"/>
                  </a:lnTo>
                </a:path>
                <a:path w="73659" h="34925">
                  <a:moveTo>
                    <a:pt x="63290" y="0"/>
                  </a:moveTo>
                  <a:lnTo>
                    <a:pt x="61429" y="2792"/>
                  </a:lnTo>
                </a:path>
                <a:path w="73659" h="34925">
                  <a:moveTo>
                    <a:pt x="59567" y="4653"/>
                  </a:moveTo>
                  <a:lnTo>
                    <a:pt x="58636" y="7445"/>
                  </a:lnTo>
                </a:path>
                <a:path w="73659" h="34925">
                  <a:moveTo>
                    <a:pt x="68875" y="14891"/>
                  </a:moveTo>
                  <a:lnTo>
                    <a:pt x="73528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19" name="object 27119"/>
            <p:cNvSpPr/>
            <p:nvPr/>
          </p:nvSpPr>
          <p:spPr>
            <a:xfrm>
              <a:off x="11778582" y="34195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20" name="object 27120"/>
            <p:cNvSpPr/>
            <p:nvPr/>
          </p:nvSpPr>
          <p:spPr>
            <a:xfrm>
              <a:off x="11779513" y="3420489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0" y="0"/>
                  </a:moveTo>
                  <a:lnTo>
                    <a:pt x="930" y="930"/>
                  </a:lnTo>
                </a:path>
                <a:path w="10795" h="7620">
                  <a:moveTo>
                    <a:pt x="930" y="930"/>
                  </a:moveTo>
                  <a:lnTo>
                    <a:pt x="1861" y="930"/>
                  </a:lnTo>
                </a:path>
                <a:path w="10795" h="7620">
                  <a:moveTo>
                    <a:pt x="1861" y="930"/>
                  </a:moveTo>
                  <a:lnTo>
                    <a:pt x="2792" y="1861"/>
                  </a:lnTo>
                </a:path>
                <a:path w="10795" h="7620">
                  <a:moveTo>
                    <a:pt x="2792" y="1861"/>
                  </a:moveTo>
                  <a:lnTo>
                    <a:pt x="3722" y="2792"/>
                  </a:lnTo>
                </a:path>
                <a:path w="10795" h="7620">
                  <a:moveTo>
                    <a:pt x="3722" y="2792"/>
                  </a:moveTo>
                  <a:lnTo>
                    <a:pt x="5584" y="3722"/>
                  </a:lnTo>
                </a:path>
                <a:path w="10795" h="7620">
                  <a:moveTo>
                    <a:pt x="5584" y="3722"/>
                  </a:moveTo>
                  <a:lnTo>
                    <a:pt x="6515" y="4653"/>
                  </a:lnTo>
                </a:path>
                <a:path w="10795" h="7620">
                  <a:moveTo>
                    <a:pt x="6515" y="4653"/>
                  </a:moveTo>
                  <a:lnTo>
                    <a:pt x="8376" y="5584"/>
                  </a:lnTo>
                </a:path>
                <a:path w="10795" h="7620">
                  <a:moveTo>
                    <a:pt x="8376" y="5584"/>
                  </a:moveTo>
                  <a:lnTo>
                    <a:pt x="9307" y="6515"/>
                  </a:lnTo>
                </a:path>
                <a:path w="10795" h="7620">
                  <a:moveTo>
                    <a:pt x="9307" y="6515"/>
                  </a:moveTo>
                  <a:lnTo>
                    <a:pt x="10238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21" name="object 27121"/>
            <p:cNvSpPr/>
            <p:nvPr/>
          </p:nvSpPr>
          <p:spPr>
            <a:xfrm>
              <a:off x="11784165" y="3427010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4" h="9525">
                  <a:moveTo>
                    <a:pt x="1854" y="8382"/>
                  </a:moveTo>
                  <a:lnTo>
                    <a:pt x="1587" y="7721"/>
                  </a:lnTo>
                  <a:lnTo>
                    <a:pt x="927" y="7442"/>
                  </a:lnTo>
                  <a:lnTo>
                    <a:pt x="266" y="7721"/>
                  </a:lnTo>
                  <a:lnTo>
                    <a:pt x="0" y="8382"/>
                  </a:lnTo>
                  <a:lnTo>
                    <a:pt x="266" y="9029"/>
                  </a:lnTo>
                  <a:lnTo>
                    <a:pt x="927" y="9309"/>
                  </a:lnTo>
                  <a:lnTo>
                    <a:pt x="1587" y="9029"/>
                  </a:lnTo>
                  <a:lnTo>
                    <a:pt x="1854" y="8382"/>
                  </a:lnTo>
                  <a:close/>
                </a:path>
                <a:path w="6984" h="9525">
                  <a:moveTo>
                    <a:pt x="6515" y="927"/>
                  </a:moveTo>
                  <a:lnTo>
                    <a:pt x="6235" y="266"/>
                  </a:lnTo>
                  <a:lnTo>
                    <a:pt x="5575" y="0"/>
                  </a:lnTo>
                  <a:lnTo>
                    <a:pt x="4927" y="266"/>
                  </a:lnTo>
                  <a:lnTo>
                    <a:pt x="4648" y="927"/>
                  </a:lnTo>
                  <a:lnTo>
                    <a:pt x="4927" y="1587"/>
                  </a:lnTo>
                  <a:lnTo>
                    <a:pt x="5575" y="1866"/>
                  </a:lnTo>
                  <a:lnTo>
                    <a:pt x="6235" y="1587"/>
                  </a:lnTo>
                  <a:lnTo>
                    <a:pt x="651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22" name="object 27122"/>
            <p:cNvSpPr/>
            <p:nvPr/>
          </p:nvSpPr>
          <p:spPr>
            <a:xfrm>
              <a:off x="11774859" y="3427934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10238" y="7445"/>
                  </a:moveTo>
                  <a:lnTo>
                    <a:pt x="9307" y="6515"/>
                  </a:lnTo>
                </a:path>
                <a:path w="10795" h="7620">
                  <a:moveTo>
                    <a:pt x="9307" y="6515"/>
                  </a:moveTo>
                  <a:lnTo>
                    <a:pt x="8376" y="6515"/>
                  </a:lnTo>
                </a:path>
                <a:path w="10795" h="7620">
                  <a:moveTo>
                    <a:pt x="8376" y="6515"/>
                  </a:moveTo>
                  <a:lnTo>
                    <a:pt x="7445" y="5584"/>
                  </a:lnTo>
                </a:path>
                <a:path w="10795" h="7620">
                  <a:moveTo>
                    <a:pt x="7445" y="5584"/>
                  </a:moveTo>
                  <a:lnTo>
                    <a:pt x="6515" y="4653"/>
                  </a:lnTo>
                </a:path>
                <a:path w="10795" h="7620">
                  <a:moveTo>
                    <a:pt x="6515" y="4653"/>
                  </a:moveTo>
                  <a:lnTo>
                    <a:pt x="4653" y="3722"/>
                  </a:lnTo>
                </a:path>
                <a:path w="10795" h="7620">
                  <a:moveTo>
                    <a:pt x="4653" y="3722"/>
                  </a:moveTo>
                  <a:lnTo>
                    <a:pt x="3722" y="2792"/>
                  </a:lnTo>
                </a:path>
                <a:path w="10795" h="7620">
                  <a:moveTo>
                    <a:pt x="3722" y="2792"/>
                  </a:moveTo>
                  <a:lnTo>
                    <a:pt x="1861" y="1861"/>
                  </a:lnTo>
                </a:path>
                <a:path w="10795" h="7620">
                  <a:moveTo>
                    <a:pt x="1861" y="1861"/>
                  </a:moveTo>
                  <a:lnTo>
                    <a:pt x="930" y="930"/>
                  </a:lnTo>
                </a:path>
                <a:path w="10795" h="762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23" name="object 27123"/>
            <p:cNvSpPr/>
            <p:nvPr/>
          </p:nvSpPr>
          <p:spPr>
            <a:xfrm>
              <a:off x="11773929" y="342701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24" name="object 27124"/>
            <p:cNvSpPr/>
            <p:nvPr/>
          </p:nvSpPr>
          <p:spPr>
            <a:xfrm>
              <a:off x="11774859" y="3357198"/>
              <a:ext cx="15240" cy="78740"/>
            </a:xfrm>
            <a:custGeom>
              <a:avLst/>
              <a:gdLst/>
              <a:ahLst/>
              <a:cxnLst/>
              <a:rect l="l" t="t" r="r" b="b"/>
              <a:pathLst>
                <a:path w="15240" h="78739">
                  <a:moveTo>
                    <a:pt x="0" y="70736"/>
                  </a:moveTo>
                  <a:lnTo>
                    <a:pt x="930" y="67944"/>
                  </a:lnTo>
                </a:path>
                <a:path w="15240" h="78739">
                  <a:moveTo>
                    <a:pt x="2792" y="66082"/>
                  </a:moveTo>
                  <a:lnTo>
                    <a:pt x="4653" y="63290"/>
                  </a:lnTo>
                </a:path>
                <a:path w="15240" h="78739">
                  <a:moveTo>
                    <a:pt x="14891" y="70736"/>
                  </a:moveTo>
                  <a:lnTo>
                    <a:pt x="10238" y="78182"/>
                  </a:lnTo>
                </a:path>
                <a:path w="15240" h="78739">
                  <a:moveTo>
                    <a:pt x="930" y="8376"/>
                  </a:moveTo>
                  <a:lnTo>
                    <a:pt x="1861" y="9307"/>
                  </a:lnTo>
                </a:path>
                <a:path w="15240" h="78739">
                  <a:moveTo>
                    <a:pt x="3722" y="12099"/>
                  </a:moveTo>
                  <a:lnTo>
                    <a:pt x="4653" y="13961"/>
                  </a:lnTo>
                </a:path>
                <a:path w="15240" h="78739">
                  <a:moveTo>
                    <a:pt x="13961" y="6515"/>
                  </a:moveTo>
                  <a:lnTo>
                    <a:pt x="10238" y="930"/>
                  </a:lnTo>
                </a:path>
                <a:path w="15240" h="78739">
                  <a:moveTo>
                    <a:pt x="0" y="7445"/>
                  </a:moveTo>
                  <a:lnTo>
                    <a:pt x="930" y="10238"/>
                  </a:lnTo>
                </a:path>
                <a:path w="15240" h="78739">
                  <a:moveTo>
                    <a:pt x="2792" y="12099"/>
                  </a:moveTo>
                  <a:lnTo>
                    <a:pt x="4653" y="14891"/>
                  </a:lnTo>
                </a:path>
                <a:path w="15240" h="78739">
                  <a:moveTo>
                    <a:pt x="14891" y="7445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25" name="object 27125"/>
            <p:cNvSpPr/>
            <p:nvPr/>
          </p:nvSpPr>
          <p:spPr>
            <a:xfrm>
              <a:off x="11773929" y="336371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26" name="object 27126"/>
            <p:cNvSpPr/>
            <p:nvPr/>
          </p:nvSpPr>
          <p:spPr>
            <a:xfrm>
              <a:off x="11774859" y="3357198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0" y="7445"/>
                  </a:moveTo>
                  <a:lnTo>
                    <a:pt x="930" y="6515"/>
                  </a:lnTo>
                </a:path>
                <a:path w="10795" h="7620">
                  <a:moveTo>
                    <a:pt x="930" y="6515"/>
                  </a:moveTo>
                  <a:lnTo>
                    <a:pt x="1861" y="5584"/>
                  </a:lnTo>
                </a:path>
                <a:path w="10795" h="7620">
                  <a:moveTo>
                    <a:pt x="1861" y="5584"/>
                  </a:moveTo>
                  <a:lnTo>
                    <a:pt x="3722" y="4653"/>
                  </a:lnTo>
                </a:path>
                <a:path w="10795" h="7620">
                  <a:moveTo>
                    <a:pt x="3722" y="4653"/>
                  </a:moveTo>
                  <a:lnTo>
                    <a:pt x="4653" y="3722"/>
                  </a:lnTo>
                </a:path>
                <a:path w="10795" h="7620">
                  <a:moveTo>
                    <a:pt x="4653" y="3722"/>
                  </a:moveTo>
                  <a:lnTo>
                    <a:pt x="6515" y="2792"/>
                  </a:lnTo>
                </a:path>
                <a:path w="10795" h="7620">
                  <a:moveTo>
                    <a:pt x="6515" y="2792"/>
                  </a:moveTo>
                  <a:lnTo>
                    <a:pt x="7445" y="1861"/>
                  </a:lnTo>
                </a:path>
                <a:path w="10795" h="7620">
                  <a:moveTo>
                    <a:pt x="7445" y="1861"/>
                  </a:moveTo>
                  <a:lnTo>
                    <a:pt x="8376" y="930"/>
                  </a:lnTo>
                </a:path>
                <a:path w="10795" h="7620">
                  <a:moveTo>
                    <a:pt x="8376" y="930"/>
                  </a:moveTo>
                  <a:lnTo>
                    <a:pt x="9307" y="930"/>
                  </a:lnTo>
                </a:path>
                <a:path w="10795" h="7620">
                  <a:moveTo>
                    <a:pt x="9307" y="93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27" name="object 27127"/>
            <p:cNvSpPr/>
            <p:nvPr/>
          </p:nvSpPr>
          <p:spPr>
            <a:xfrm>
              <a:off x="11784165" y="3356271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4" h="9525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  <a:path w="6984" h="9525">
                  <a:moveTo>
                    <a:pt x="6515" y="8382"/>
                  </a:moveTo>
                  <a:lnTo>
                    <a:pt x="6235" y="7721"/>
                  </a:lnTo>
                  <a:lnTo>
                    <a:pt x="5575" y="7442"/>
                  </a:lnTo>
                  <a:lnTo>
                    <a:pt x="4927" y="7721"/>
                  </a:lnTo>
                  <a:lnTo>
                    <a:pt x="4648" y="8382"/>
                  </a:lnTo>
                  <a:lnTo>
                    <a:pt x="4927" y="9042"/>
                  </a:lnTo>
                  <a:lnTo>
                    <a:pt x="5575" y="9309"/>
                  </a:lnTo>
                  <a:lnTo>
                    <a:pt x="6235" y="9042"/>
                  </a:lnTo>
                  <a:lnTo>
                    <a:pt x="6515" y="83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28" name="object 27128"/>
            <p:cNvSpPr/>
            <p:nvPr/>
          </p:nvSpPr>
          <p:spPr>
            <a:xfrm>
              <a:off x="11779513" y="3364644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5" h="7620">
                  <a:moveTo>
                    <a:pt x="10238" y="0"/>
                  </a:moveTo>
                  <a:lnTo>
                    <a:pt x="9307" y="930"/>
                  </a:lnTo>
                </a:path>
                <a:path w="10795" h="7620">
                  <a:moveTo>
                    <a:pt x="9307" y="930"/>
                  </a:moveTo>
                  <a:lnTo>
                    <a:pt x="8376" y="1861"/>
                  </a:lnTo>
                </a:path>
                <a:path w="10795" h="7620">
                  <a:moveTo>
                    <a:pt x="8376" y="1861"/>
                  </a:moveTo>
                  <a:lnTo>
                    <a:pt x="6515" y="2792"/>
                  </a:lnTo>
                </a:path>
                <a:path w="10795" h="7620">
                  <a:moveTo>
                    <a:pt x="6515" y="2792"/>
                  </a:moveTo>
                  <a:lnTo>
                    <a:pt x="5584" y="3722"/>
                  </a:lnTo>
                </a:path>
                <a:path w="10795" h="7620">
                  <a:moveTo>
                    <a:pt x="5584" y="3722"/>
                  </a:moveTo>
                  <a:lnTo>
                    <a:pt x="3722" y="4653"/>
                  </a:lnTo>
                </a:path>
                <a:path w="10795" h="7620">
                  <a:moveTo>
                    <a:pt x="3722" y="4653"/>
                  </a:moveTo>
                  <a:lnTo>
                    <a:pt x="2792" y="5584"/>
                  </a:lnTo>
                </a:path>
                <a:path w="10795" h="7620">
                  <a:moveTo>
                    <a:pt x="2792" y="5584"/>
                  </a:moveTo>
                  <a:lnTo>
                    <a:pt x="1861" y="6515"/>
                  </a:lnTo>
                </a:path>
                <a:path w="10795" h="7620">
                  <a:moveTo>
                    <a:pt x="1861" y="6515"/>
                  </a:moveTo>
                  <a:lnTo>
                    <a:pt x="930" y="6515"/>
                  </a:lnTo>
                </a:path>
                <a:path w="10795" h="7620">
                  <a:moveTo>
                    <a:pt x="930" y="6515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29" name="object 27129"/>
            <p:cNvSpPr/>
            <p:nvPr/>
          </p:nvSpPr>
          <p:spPr>
            <a:xfrm>
              <a:off x="11778582" y="33711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30" name="object 27130"/>
            <p:cNvSpPr/>
            <p:nvPr/>
          </p:nvSpPr>
          <p:spPr>
            <a:xfrm>
              <a:off x="11716222" y="3337652"/>
              <a:ext cx="73660" cy="34925"/>
            </a:xfrm>
            <a:custGeom>
              <a:avLst/>
              <a:gdLst/>
              <a:ahLst/>
              <a:cxnLst/>
              <a:rect l="l" t="t" r="r" b="b"/>
              <a:pathLst>
                <a:path w="73659" h="34925">
                  <a:moveTo>
                    <a:pt x="63290" y="34437"/>
                  </a:moveTo>
                  <a:lnTo>
                    <a:pt x="61429" y="31645"/>
                  </a:lnTo>
                </a:path>
                <a:path w="73659" h="34925">
                  <a:moveTo>
                    <a:pt x="59567" y="29783"/>
                  </a:moveTo>
                  <a:lnTo>
                    <a:pt x="58636" y="26991"/>
                  </a:lnTo>
                </a:path>
                <a:path w="73659" h="34925">
                  <a:moveTo>
                    <a:pt x="68875" y="19545"/>
                  </a:moveTo>
                  <a:lnTo>
                    <a:pt x="73528" y="26991"/>
                  </a:lnTo>
                </a:path>
                <a:path w="73659" h="34925">
                  <a:moveTo>
                    <a:pt x="4653" y="13961"/>
                  </a:moveTo>
                  <a:lnTo>
                    <a:pt x="6515" y="13961"/>
                  </a:lnTo>
                </a:path>
                <a:path w="73659" h="34925">
                  <a:moveTo>
                    <a:pt x="9307" y="13030"/>
                  </a:moveTo>
                  <a:lnTo>
                    <a:pt x="11168" y="12099"/>
                  </a:lnTo>
                </a:path>
                <a:path w="73659" h="34925">
                  <a:moveTo>
                    <a:pt x="7445" y="930"/>
                  </a:moveTo>
                  <a:lnTo>
                    <a:pt x="930" y="2792"/>
                  </a:lnTo>
                </a:path>
                <a:path w="73659" h="34925">
                  <a:moveTo>
                    <a:pt x="3722" y="14891"/>
                  </a:moveTo>
                  <a:lnTo>
                    <a:pt x="6515" y="13961"/>
                  </a:lnTo>
                </a:path>
                <a:path w="73659" h="34925">
                  <a:moveTo>
                    <a:pt x="9307" y="13030"/>
                  </a:moveTo>
                  <a:lnTo>
                    <a:pt x="12099" y="12099"/>
                  </a:lnTo>
                </a:path>
                <a:path w="73659" h="34925">
                  <a:moveTo>
                    <a:pt x="8376" y="0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31" name="object 27131"/>
            <p:cNvSpPr/>
            <p:nvPr/>
          </p:nvSpPr>
          <p:spPr>
            <a:xfrm>
              <a:off x="11719014" y="33516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32" name="object 27132"/>
            <p:cNvSpPr/>
            <p:nvPr/>
          </p:nvSpPr>
          <p:spPr>
            <a:xfrm>
              <a:off x="11716222" y="3340444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3722" y="12099"/>
                  </a:moveTo>
                  <a:lnTo>
                    <a:pt x="3722" y="11168"/>
                  </a:lnTo>
                </a:path>
                <a:path w="3809" h="12700">
                  <a:moveTo>
                    <a:pt x="3722" y="11168"/>
                  </a:moveTo>
                  <a:lnTo>
                    <a:pt x="2792" y="10238"/>
                  </a:lnTo>
                </a:path>
                <a:path w="3809" h="12700">
                  <a:moveTo>
                    <a:pt x="2792" y="10238"/>
                  </a:moveTo>
                  <a:lnTo>
                    <a:pt x="2792" y="9307"/>
                  </a:lnTo>
                </a:path>
                <a:path w="3809" h="12700">
                  <a:moveTo>
                    <a:pt x="2792" y="9307"/>
                  </a:moveTo>
                  <a:lnTo>
                    <a:pt x="1861" y="7445"/>
                  </a:lnTo>
                </a:path>
                <a:path w="3809" h="12700">
                  <a:moveTo>
                    <a:pt x="1861" y="7445"/>
                  </a:moveTo>
                  <a:lnTo>
                    <a:pt x="1861" y="5584"/>
                  </a:lnTo>
                </a:path>
                <a:path w="3809" h="12700">
                  <a:moveTo>
                    <a:pt x="1861" y="5584"/>
                  </a:moveTo>
                  <a:lnTo>
                    <a:pt x="930" y="4653"/>
                  </a:lnTo>
                </a:path>
                <a:path w="3809" h="12700">
                  <a:moveTo>
                    <a:pt x="930" y="4653"/>
                  </a:moveTo>
                  <a:lnTo>
                    <a:pt x="930" y="2792"/>
                  </a:lnTo>
                </a:path>
                <a:path w="3809" h="12700">
                  <a:moveTo>
                    <a:pt x="930" y="2792"/>
                  </a:moveTo>
                  <a:lnTo>
                    <a:pt x="0" y="1861"/>
                  </a:lnTo>
                </a:path>
                <a:path w="3809" h="12700">
                  <a:moveTo>
                    <a:pt x="0" y="1861"/>
                  </a:moveTo>
                  <a:lnTo>
                    <a:pt x="0" y="930"/>
                  </a:lnTo>
                </a:path>
                <a:path w="3809" h="1270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33" name="object 27133"/>
            <p:cNvSpPr/>
            <p:nvPr/>
          </p:nvSpPr>
          <p:spPr>
            <a:xfrm>
              <a:off x="11715280" y="3336725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5" h="5079">
                  <a:moveTo>
                    <a:pt x="1866" y="3721"/>
                  </a:moveTo>
                  <a:lnTo>
                    <a:pt x="1600" y="3060"/>
                  </a:lnTo>
                  <a:lnTo>
                    <a:pt x="939" y="2794"/>
                  </a:lnTo>
                  <a:lnTo>
                    <a:pt x="279" y="3060"/>
                  </a:lnTo>
                  <a:lnTo>
                    <a:pt x="0" y="3721"/>
                  </a:lnTo>
                  <a:lnTo>
                    <a:pt x="279" y="4381"/>
                  </a:lnTo>
                  <a:lnTo>
                    <a:pt x="939" y="4660"/>
                  </a:lnTo>
                  <a:lnTo>
                    <a:pt x="1600" y="4381"/>
                  </a:lnTo>
                  <a:lnTo>
                    <a:pt x="1866" y="3721"/>
                  </a:lnTo>
                  <a:close/>
                </a:path>
                <a:path w="10795" h="5079">
                  <a:moveTo>
                    <a:pt x="10248" y="927"/>
                  </a:moveTo>
                  <a:lnTo>
                    <a:pt x="9969" y="279"/>
                  </a:lnTo>
                  <a:lnTo>
                    <a:pt x="9309" y="0"/>
                  </a:lnTo>
                  <a:lnTo>
                    <a:pt x="8661" y="279"/>
                  </a:lnTo>
                  <a:lnTo>
                    <a:pt x="8382" y="927"/>
                  </a:lnTo>
                  <a:lnTo>
                    <a:pt x="8661" y="1587"/>
                  </a:lnTo>
                  <a:lnTo>
                    <a:pt x="9309" y="1866"/>
                  </a:lnTo>
                  <a:lnTo>
                    <a:pt x="9969" y="1587"/>
                  </a:lnTo>
                  <a:lnTo>
                    <a:pt x="10248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34" name="object 27134"/>
            <p:cNvSpPr/>
            <p:nvPr/>
          </p:nvSpPr>
          <p:spPr>
            <a:xfrm>
              <a:off x="11724599" y="3337652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0" y="0"/>
                  </a:moveTo>
                  <a:lnTo>
                    <a:pt x="0" y="930"/>
                  </a:lnTo>
                </a:path>
                <a:path w="3809" h="12700">
                  <a:moveTo>
                    <a:pt x="0" y="930"/>
                  </a:moveTo>
                  <a:lnTo>
                    <a:pt x="0" y="1861"/>
                  </a:lnTo>
                </a:path>
                <a:path w="3809" h="12700">
                  <a:moveTo>
                    <a:pt x="0" y="1861"/>
                  </a:moveTo>
                  <a:lnTo>
                    <a:pt x="930" y="2792"/>
                  </a:lnTo>
                </a:path>
                <a:path w="3809" h="12700">
                  <a:moveTo>
                    <a:pt x="930" y="2792"/>
                  </a:moveTo>
                  <a:lnTo>
                    <a:pt x="930" y="4653"/>
                  </a:lnTo>
                </a:path>
                <a:path w="3809" h="12700">
                  <a:moveTo>
                    <a:pt x="930" y="4653"/>
                  </a:moveTo>
                  <a:lnTo>
                    <a:pt x="1861" y="6515"/>
                  </a:lnTo>
                </a:path>
                <a:path w="3809" h="12700">
                  <a:moveTo>
                    <a:pt x="1861" y="6515"/>
                  </a:moveTo>
                  <a:lnTo>
                    <a:pt x="1861" y="7445"/>
                  </a:lnTo>
                </a:path>
                <a:path w="3809" h="12700">
                  <a:moveTo>
                    <a:pt x="1861" y="7445"/>
                  </a:moveTo>
                  <a:lnTo>
                    <a:pt x="2792" y="9307"/>
                  </a:lnTo>
                </a:path>
                <a:path w="3809" h="12700">
                  <a:moveTo>
                    <a:pt x="2792" y="9307"/>
                  </a:moveTo>
                  <a:lnTo>
                    <a:pt x="2792" y="10238"/>
                  </a:lnTo>
                </a:path>
                <a:path w="3809" h="12700">
                  <a:moveTo>
                    <a:pt x="2792" y="10238"/>
                  </a:moveTo>
                  <a:lnTo>
                    <a:pt x="3722" y="11168"/>
                  </a:lnTo>
                </a:path>
                <a:path w="3809" h="12700">
                  <a:moveTo>
                    <a:pt x="3722" y="11168"/>
                  </a:moveTo>
                  <a:lnTo>
                    <a:pt x="3722" y="120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35" name="object 27135"/>
            <p:cNvSpPr/>
            <p:nvPr/>
          </p:nvSpPr>
          <p:spPr>
            <a:xfrm>
              <a:off x="11727391" y="33488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36" name="object 27136"/>
            <p:cNvSpPr/>
            <p:nvPr/>
          </p:nvSpPr>
          <p:spPr>
            <a:xfrm>
              <a:off x="11716222" y="3337652"/>
              <a:ext cx="12700" cy="15240"/>
            </a:xfrm>
            <a:custGeom>
              <a:avLst/>
              <a:gdLst/>
              <a:ahLst/>
              <a:cxnLst/>
              <a:rect l="l" t="t" r="r" b="b"/>
              <a:pathLst>
                <a:path w="12700" h="15239">
                  <a:moveTo>
                    <a:pt x="12099" y="12099"/>
                  </a:moveTo>
                  <a:lnTo>
                    <a:pt x="9307" y="13030"/>
                  </a:lnTo>
                </a:path>
                <a:path w="12700" h="15239">
                  <a:moveTo>
                    <a:pt x="6515" y="13961"/>
                  </a:moveTo>
                  <a:lnTo>
                    <a:pt x="3722" y="14891"/>
                  </a:lnTo>
                </a:path>
                <a:path w="12700" h="15239">
                  <a:moveTo>
                    <a:pt x="0" y="2792"/>
                  </a:moveTo>
                  <a:lnTo>
                    <a:pt x="837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7137" name="object 27137"/>
          <p:cNvPicPr/>
          <p:nvPr/>
        </p:nvPicPr>
        <p:blipFill>
          <a:blip r:embed="rId153" cstate="print"/>
          <a:stretch>
            <a:fillRect/>
          </a:stretch>
        </p:blipFill>
        <p:spPr>
          <a:xfrm>
            <a:off x="11986139" y="3753695"/>
            <a:ext cx="144265" cy="139611"/>
          </a:xfrm>
          <a:prstGeom prst="rect">
            <a:avLst/>
          </a:prstGeom>
        </p:spPr>
      </p:pic>
      <p:grpSp>
        <p:nvGrpSpPr>
          <p:cNvPr id="27138" name="object 27138"/>
          <p:cNvGrpSpPr/>
          <p:nvPr/>
        </p:nvGrpSpPr>
        <p:grpSpPr>
          <a:xfrm>
            <a:off x="10465766" y="3819778"/>
            <a:ext cx="880110" cy="176530"/>
            <a:chOff x="10465766" y="3819778"/>
            <a:chExt cx="880110" cy="176530"/>
          </a:xfrm>
        </p:grpSpPr>
        <p:sp>
          <p:nvSpPr>
            <p:cNvPr id="27139" name="object 27139"/>
            <p:cNvSpPr/>
            <p:nvPr/>
          </p:nvSpPr>
          <p:spPr>
            <a:xfrm>
              <a:off x="10468093" y="3965905"/>
              <a:ext cx="476884" cy="27940"/>
            </a:xfrm>
            <a:custGeom>
              <a:avLst/>
              <a:gdLst/>
              <a:ahLst/>
              <a:cxnLst/>
              <a:rect l="l" t="t" r="r" b="b"/>
              <a:pathLst>
                <a:path w="476884" h="27939">
                  <a:moveTo>
                    <a:pt x="476541" y="0"/>
                  </a:moveTo>
                  <a:lnTo>
                    <a:pt x="27922" y="0"/>
                  </a:lnTo>
                </a:path>
                <a:path w="476884" h="27939">
                  <a:moveTo>
                    <a:pt x="0" y="0"/>
                  </a:moveTo>
                  <a:lnTo>
                    <a:pt x="0" y="25130"/>
                  </a:lnTo>
                </a:path>
                <a:path w="476884" h="27939">
                  <a:moveTo>
                    <a:pt x="0" y="25130"/>
                  </a:moveTo>
                  <a:lnTo>
                    <a:pt x="0" y="27922"/>
                  </a:lnTo>
                </a:path>
                <a:path w="476884" h="27939">
                  <a:moveTo>
                    <a:pt x="0" y="27922"/>
                  </a:moveTo>
                  <a:lnTo>
                    <a:pt x="476541" y="27922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40" name="object 27140"/>
            <p:cNvSpPr/>
            <p:nvPr/>
          </p:nvSpPr>
          <p:spPr>
            <a:xfrm>
              <a:off x="10471816" y="3820709"/>
              <a:ext cx="873125" cy="170815"/>
            </a:xfrm>
            <a:custGeom>
              <a:avLst/>
              <a:gdLst/>
              <a:ahLst/>
              <a:cxnLst/>
              <a:rect l="l" t="t" r="r" b="b"/>
              <a:pathLst>
                <a:path w="873125" h="170814">
                  <a:moveTo>
                    <a:pt x="20476" y="148919"/>
                  </a:moveTo>
                  <a:lnTo>
                    <a:pt x="472818" y="148919"/>
                  </a:lnTo>
                </a:path>
                <a:path w="873125" h="170814">
                  <a:moveTo>
                    <a:pt x="472818" y="148919"/>
                  </a:moveTo>
                  <a:lnTo>
                    <a:pt x="476541" y="148919"/>
                  </a:lnTo>
                </a:path>
                <a:path w="873125" h="170814">
                  <a:moveTo>
                    <a:pt x="476541" y="148919"/>
                  </a:moveTo>
                  <a:lnTo>
                    <a:pt x="497948" y="148919"/>
                  </a:lnTo>
                </a:path>
                <a:path w="873125" h="170814">
                  <a:moveTo>
                    <a:pt x="0" y="170326"/>
                  </a:moveTo>
                  <a:lnTo>
                    <a:pt x="472818" y="170326"/>
                  </a:lnTo>
                </a:path>
                <a:path w="873125" h="170814">
                  <a:moveTo>
                    <a:pt x="472818" y="170326"/>
                  </a:moveTo>
                  <a:lnTo>
                    <a:pt x="476541" y="170326"/>
                  </a:lnTo>
                </a:path>
                <a:path w="873125" h="170814">
                  <a:moveTo>
                    <a:pt x="501671" y="145196"/>
                  </a:moveTo>
                  <a:lnTo>
                    <a:pt x="873039" y="145196"/>
                  </a:lnTo>
                </a:path>
                <a:path w="873125" h="170814">
                  <a:moveTo>
                    <a:pt x="873039" y="145196"/>
                  </a:moveTo>
                  <a:lnTo>
                    <a:pt x="873039" y="140542"/>
                  </a:lnTo>
                </a:path>
                <a:path w="873125" h="170814">
                  <a:moveTo>
                    <a:pt x="873039" y="140542"/>
                  </a:moveTo>
                  <a:lnTo>
                    <a:pt x="24199" y="140542"/>
                  </a:lnTo>
                </a:path>
                <a:path w="873125" h="170814">
                  <a:moveTo>
                    <a:pt x="873039" y="140542"/>
                  </a:moveTo>
                  <a:lnTo>
                    <a:pt x="873039" y="0"/>
                  </a:lnTo>
                </a:path>
                <a:path w="873125" h="170814">
                  <a:moveTo>
                    <a:pt x="873039" y="0"/>
                  </a:moveTo>
                  <a:lnTo>
                    <a:pt x="755765" y="0"/>
                  </a:lnTo>
                </a:path>
                <a:path w="873125" h="170814">
                  <a:moveTo>
                    <a:pt x="743665" y="0"/>
                  </a:moveTo>
                  <a:lnTo>
                    <a:pt x="628253" y="0"/>
                  </a:lnTo>
                </a:path>
                <a:path w="873125" h="170814">
                  <a:moveTo>
                    <a:pt x="616153" y="0"/>
                  </a:moveTo>
                  <a:lnTo>
                    <a:pt x="336929" y="0"/>
                  </a:lnTo>
                </a:path>
                <a:path w="873125" h="170814">
                  <a:moveTo>
                    <a:pt x="325760" y="0"/>
                  </a:moveTo>
                  <a:lnTo>
                    <a:pt x="209417" y="0"/>
                  </a:lnTo>
                </a:path>
                <a:path w="873125" h="170814">
                  <a:moveTo>
                    <a:pt x="197318" y="0"/>
                  </a:moveTo>
                  <a:lnTo>
                    <a:pt x="24199" y="0"/>
                  </a:lnTo>
                </a:path>
                <a:path w="873125" h="170814">
                  <a:moveTo>
                    <a:pt x="726912" y="25130"/>
                  </a:moveTo>
                  <a:lnTo>
                    <a:pt x="727842" y="2699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141" name="object 27141"/>
          <p:cNvSpPr/>
          <p:nvPr/>
        </p:nvSpPr>
        <p:spPr>
          <a:xfrm>
            <a:off x="11080524" y="3757418"/>
            <a:ext cx="19685" cy="41275"/>
          </a:xfrm>
          <a:custGeom>
            <a:avLst/>
            <a:gdLst/>
            <a:ahLst/>
            <a:cxnLst/>
            <a:rect l="l" t="t" r="r" b="b"/>
            <a:pathLst>
              <a:path w="19684" h="41275">
                <a:moveTo>
                  <a:pt x="7445" y="930"/>
                </a:moveTo>
                <a:lnTo>
                  <a:pt x="5584" y="0"/>
                </a:lnTo>
              </a:path>
              <a:path w="19684" h="41275">
                <a:moveTo>
                  <a:pt x="1861" y="4653"/>
                </a:moveTo>
                <a:lnTo>
                  <a:pt x="0" y="2792"/>
                </a:lnTo>
              </a:path>
              <a:path w="19684" h="41275">
                <a:moveTo>
                  <a:pt x="0" y="2792"/>
                </a:moveTo>
                <a:lnTo>
                  <a:pt x="930" y="930"/>
                </a:lnTo>
              </a:path>
              <a:path w="19684" h="41275">
                <a:moveTo>
                  <a:pt x="19545" y="20476"/>
                </a:moveTo>
                <a:lnTo>
                  <a:pt x="19545" y="409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42" name="object 27142"/>
          <p:cNvSpPr/>
          <p:nvPr/>
        </p:nvSpPr>
        <p:spPr>
          <a:xfrm>
            <a:off x="11215482" y="3777894"/>
            <a:ext cx="0" cy="20955"/>
          </a:xfrm>
          <a:custGeom>
            <a:avLst/>
            <a:gdLst/>
            <a:ahLst/>
            <a:cxnLst/>
            <a:rect l="l" t="t" r="r" b="b"/>
            <a:pathLst>
              <a:path h="20954">
                <a:moveTo>
                  <a:pt x="0" y="0"/>
                </a:moveTo>
                <a:lnTo>
                  <a:pt x="0" y="204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43" name="object 27143"/>
          <p:cNvSpPr/>
          <p:nvPr/>
        </p:nvSpPr>
        <p:spPr>
          <a:xfrm>
            <a:off x="11146607" y="3703435"/>
            <a:ext cx="13970" cy="5080"/>
          </a:xfrm>
          <a:custGeom>
            <a:avLst/>
            <a:gdLst/>
            <a:ahLst/>
            <a:cxnLst/>
            <a:rect l="l" t="t" r="r" b="b"/>
            <a:pathLst>
              <a:path w="13970" h="5079">
                <a:moveTo>
                  <a:pt x="8376" y="1861"/>
                </a:moveTo>
                <a:lnTo>
                  <a:pt x="3722" y="4653"/>
                </a:lnTo>
              </a:path>
              <a:path w="13970" h="5079">
                <a:moveTo>
                  <a:pt x="3722" y="4653"/>
                </a:moveTo>
                <a:lnTo>
                  <a:pt x="8376" y="1861"/>
                </a:lnTo>
              </a:path>
              <a:path w="13970" h="5079">
                <a:moveTo>
                  <a:pt x="11168" y="0"/>
                </a:moveTo>
                <a:lnTo>
                  <a:pt x="9307" y="0"/>
                </a:lnTo>
              </a:path>
              <a:path w="13970" h="5079">
                <a:moveTo>
                  <a:pt x="9307" y="0"/>
                </a:moveTo>
                <a:lnTo>
                  <a:pt x="8376" y="2792"/>
                </a:lnTo>
              </a:path>
              <a:path w="13970" h="5079">
                <a:moveTo>
                  <a:pt x="8376" y="4653"/>
                </a:moveTo>
                <a:lnTo>
                  <a:pt x="8376" y="2792"/>
                </a:lnTo>
              </a:path>
              <a:path w="13970" h="5079">
                <a:moveTo>
                  <a:pt x="13961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44" name="object 27144"/>
          <p:cNvSpPr/>
          <p:nvPr/>
        </p:nvSpPr>
        <p:spPr>
          <a:xfrm>
            <a:off x="11103792" y="3763003"/>
            <a:ext cx="1270" cy="7620"/>
          </a:xfrm>
          <a:custGeom>
            <a:avLst/>
            <a:gdLst/>
            <a:ahLst/>
            <a:cxnLst/>
            <a:rect l="l" t="t" r="r" b="b"/>
            <a:pathLst>
              <a:path w="1270" h="7620">
                <a:moveTo>
                  <a:pt x="0" y="0"/>
                </a:moveTo>
                <a:lnTo>
                  <a:pt x="0" y="3722"/>
                </a:lnTo>
              </a:path>
              <a:path w="1270" h="7620">
                <a:moveTo>
                  <a:pt x="0" y="3722"/>
                </a:moveTo>
                <a:lnTo>
                  <a:pt x="930" y="74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45" name="object 27145"/>
          <p:cNvSpPr/>
          <p:nvPr/>
        </p:nvSpPr>
        <p:spPr>
          <a:xfrm>
            <a:off x="11146607" y="3728565"/>
            <a:ext cx="22860" cy="5715"/>
          </a:xfrm>
          <a:custGeom>
            <a:avLst/>
            <a:gdLst/>
            <a:ahLst/>
            <a:cxnLst/>
            <a:rect l="l" t="t" r="r" b="b"/>
            <a:pathLst>
              <a:path w="22859" h="5714">
                <a:moveTo>
                  <a:pt x="21407" y="5584"/>
                </a:moveTo>
                <a:lnTo>
                  <a:pt x="11168" y="5584"/>
                </a:lnTo>
              </a:path>
              <a:path w="22859" h="5714">
                <a:moveTo>
                  <a:pt x="11168" y="5584"/>
                </a:moveTo>
                <a:lnTo>
                  <a:pt x="930" y="5584"/>
                </a:lnTo>
              </a:path>
              <a:path w="22859" h="5714">
                <a:moveTo>
                  <a:pt x="22337" y="0"/>
                </a:moveTo>
                <a:lnTo>
                  <a:pt x="11168" y="0"/>
                </a:lnTo>
              </a:path>
              <a:path w="22859" h="5714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46" name="object 27146"/>
          <p:cNvSpPr/>
          <p:nvPr/>
        </p:nvSpPr>
        <p:spPr>
          <a:xfrm>
            <a:off x="11201520" y="3839324"/>
            <a:ext cx="5080" cy="10795"/>
          </a:xfrm>
          <a:custGeom>
            <a:avLst/>
            <a:gdLst/>
            <a:ahLst/>
            <a:cxnLst/>
            <a:rect l="l" t="t" r="r" b="b"/>
            <a:pathLst>
              <a:path w="5079" h="10795">
                <a:moveTo>
                  <a:pt x="2792" y="10238"/>
                </a:moveTo>
                <a:lnTo>
                  <a:pt x="4653" y="8376"/>
                </a:lnTo>
              </a:path>
              <a:path w="5079" h="10795">
                <a:moveTo>
                  <a:pt x="4653" y="8376"/>
                </a:moveTo>
                <a:lnTo>
                  <a:pt x="4653" y="6515"/>
                </a:lnTo>
              </a:path>
              <a:path w="5079" h="10795">
                <a:moveTo>
                  <a:pt x="0" y="0"/>
                </a:moveTo>
                <a:lnTo>
                  <a:pt x="4653" y="65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47" name="object 27147"/>
          <p:cNvSpPr/>
          <p:nvPr/>
        </p:nvSpPr>
        <p:spPr>
          <a:xfrm>
            <a:off x="11109376" y="3839324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29">
                <a:moveTo>
                  <a:pt x="1861" y="2792"/>
                </a:moveTo>
                <a:lnTo>
                  <a:pt x="930" y="4653"/>
                </a:lnTo>
              </a:path>
              <a:path w="13334" h="11429">
                <a:moveTo>
                  <a:pt x="4653" y="9307"/>
                </a:moveTo>
                <a:lnTo>
                  <a:pt x="13030" y="11168"/>
                </a:lnTo>
              </a:path>
              <a:path w="13334" h="11429">
                <a:moveTo>
                  <a:pt x="4653" y="9307"/>
                </a:moveTo>
                <a:lnTo>
                  <a:pt x="13030" y="11168"/>
                </a:lnTo>
              </a:path>
              <a:path w="13334" h="11429">
                <a:moveTo>
                  <a:pt x="13030" y="7445"/>
                </a:moveTo>
                <a:lnTo>
                  <a:pt x="6515" y="6515"/>
                </a:lnTo>
              </a:path>
              <a:path w="13334" h="11429">
                <a:moveTo>
                  <a:pt x="7445" y="6515"/>
                </a:moveTo>
                <a:lnTo>
                  <a:pt x="13030" y="7445"/>
                </a:lnTo>
              </a:path>
              <a:path w="13334" h="11429">
                <a:moveTo>
                  <a:pt x="4653" y="9307"/>
                </a:moveTo>
                <a:lnTo>
                  <a:pt x="2792" y="10238"/>
                </a:lnTo>
              </a:path>
              <a:path w="13334" h="11429">
                <a:moveTo>
                  <a:pt x="2792" y="10238"/>
                </a:moveTo>
                <a:lnTo>
                  <a:pt x="0" y="9307"/>
                </a:lnTo>
              </a:path>
              <a:path w="13334" h="11429">
                <a:moveTo>
                  <a:pt x="9307" y="3722"/>
                </a:moveTo>
                <a:lnTo>
                  <a:pt x="4653" y="9307"/>
                </a:lnTo>
              </a:path>
              <a:path w="13334" h="11429">
                <a:moveTo>
                  <a:pt x="10238" y="1861"/>
                </a:moveTo>
                <a:lnTo>
                  <a:pt x="7445" y="930"/>
                </a:lnTo>
              </a:path>
              <a:path w="13334" h="11429">
                <a:moveTo>
                  <a:pt x="7445" y="930"/>
                </a:moveTo>
                <a:lnTo>
                  <a:pt x="46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48" name="object 27148"/>
          <p:cNvSpPr/>
          <p:nvPr/>
        </p:nvSpPr>
        <p:spPr>
          <a:xfrm>
            <a:off x="11195005" y="3836532"/>
            <a:ext cx="15240" cy="9525"/>
          </a:xfrm>
          <a:custGeom>
            <a:avLst/>
            <a:gdLst/>
            <a:ahLst/>
            <a:cxnLst/>
            <a:rect l="l" t="t" r="r" b="b"/>
            <a:pathLst>
              <a:path w="15240" h="9525">
                <a:moveTo>
                  <a:pt x="12099" y="0"/>
                </a:moveTo>
                <a:lnTo>
                  <a:pt x="6515" y="2792"/>
                </a:lnTo>
              </a:path>
              <a:path w="15240" h="9525">
                <a:moveTo>
                  <a:pt x="6515" y="2792"/>
                </a:moveTo>
                <a:lnTo>
                  <a:pt x="0" y="4653"/>
                </a:lnTo>
              </a:path>
              <a:path w="15240" h="9525">
                <a:moveTo>
                  <a:pt x="8376" y="5584"/>
                </a:moveTo>
                <a:lnTo>
                  <a:pt x="10238" y="930"/>
                </a:lnTo>
              </a:path>
              <a:path w="15240" h="9525">
                <a:moveTo>
                  <a:pt x="11168" y="930"/>
                </a:moveTo>
                <a:lnTo>
                  <a:pt x="8376" y="5584"/>
                </a:lnTo>
              </a:path>
              <a:path w="15240" h="9525">
                <a:moveTo>
                  <a:pt x="11168" y="9307"/>
                </a:moveTo>
                <a:lnTo>
                  <a:pt x="14891" y="1861"/>
                </a:lnTo>
              </a:path>
              <a:path w="15240" h="9525">
                <a:moveTo>
                  <a:pt x="11168" y="9307"/>
                </a:moveTo>
                <a:lnTo>
                  <a:pt x="14891" y="18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49" name="object 27149"/>
          <p:cNvSpPr/>
          <p:nvPr/>
        </p:nvSpPr>
        <p:spPr>
          <a:xfrm>
            <a:off x="11082385" y="3762072"/>
            <a:ext cx="5715" cy="8890"/>
          </a:xfrm>
          <a:custGeom>
            <a:avLst/>
            <a:gdLst/>
            <a:ahLst/>
            <a:cxnLst/>
            <a:rect l="l" t="t" r="r" b="b"/>
            <a:pathLst>
              <a:path w="5715" h="8889">
                <a:moveTo>
                  <a:pt x="5584" y="2792"/>
                </a:moveTo>
                <a:lnTo>
                  <a:pt x="0" y="0"/>
                </a:lnTo>
              </a:path>
              <a:path w="5715" h="8889">
                <a:moveTo>
                  <a:pt x="4653" y="7445"/>
                </a:moveTo>
                <a:lnTo>
                  <a:pt x="3722" y="1861"/>
                </a:lnTo>
              </a:path>
              <a:path w="5715" h="8889">
                <a:moveTo>
                  <a:pt x="4653" y="7445"/>
                </a:moveTo>
                <a:lnTo>
                  <a:pt x="3722" y="1861"/>
                </a:lnTo>
              </a:path>
              <a:path w="5715" h="8889">
                <a:moveTo>
                  <a:pt x="0" y="0"/>
                </a:moveTo>
                <a:lnTo>
                  <a:pt x="930" y="8376"/>
                </a:lnTo>
              </a:path>
              <a:path w="5715" h="8889">
                <a:moveTo>
                  <a:pt x="0" y="0"/>
                </a:moveTo>
                <a:lnTo>
                  <a:pt x="930" y="83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50" name="object 27150"/>
          <p:cNvSpPr/>
          <p:nvPr/>
        </p:nvSpPr>
        <p:spPr>
          <a:xfrm>
            <a:off x="11227582" y="3752765"/>
            <a:ext cx="6985" cy="6985"/>
          </a:xfrm>
          <a:custGeom>
            <a:avLst/>
            <a:gdLst/>
            <a:ahLst/>
            <a:cxnLst/>
            <a:rect l="l" t="t" r="r" b="b"/>
            <a:pathLst>
              <a:path w="6984" h="6985">
                <a:moveTo>
                  <a:pt x="3722" y="4653"/>
                </a:moveTo>
                <a:lnTo>
                  <a:pt x="0" y="930"/>
                </a:lnTo>
              </a:path>
              <a:path w="6984" h="6985">
                <a:moveTo>
                  <a:pt x="3722" y="3722"/>
                </a:moveTo>
                <a:lnTo>
                  <a:pt x="0" y="0"/>
                </a:lnTo>
              </a:path>
              <a:path w="6984" h="6985">
                <a:moveTo>
                  <a:pt x="6515" y="6515"/>
                </a:moveTo>
                <a:lnTo>
                  <a:pt x="5584" y="4653"/>
                </a:lnTo>
              </a:path>
              <a:path w="6984" h="6985">
                <a:moveTo>
                  <a:pt x="5584" y="4653"/>
                </a:moveTo>
                <a:lnTo>
                  <a:pt x="3722" y="3722"/>
                </a:lnTo>
              </a:path>
              <a:path w="6984" h="6985">
                <a:moveTo>
                  <a:pt x="0" y="5584"/>
                </a:moveTo>
                <a:lnTo>
                  <a:pt x="3722" y="46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151" name="object 27151"/>
          <p:cNvGrpSpPr/>
          <p:nvPr/>
        </p:nvGrpSpPr>
        <p:grpSpPr>
          <a:xfrm>
            <a:off x="11050740" y="3700643"/>
            <a:ext cx="221615" cy="231775"/>
            <a:chOff x="11050740" y="3700643"/>
            <a:chExt cx="221615" cy="231775"/>
          </a:xfrm>
        </p:grpSpPr>
        <p:sp>
          <p:nvSpPr>
            <p:cNvPr id="27152" name="object 27152"/>
            <p:cNvSpPr/>
            <p:nvPr/>
          </p:nvSpPr>
          <p:spPr>
            <a:xfrm>
              <a:off x="11168014" y="3728565"/>
              <a:ext cx="43180" cy="5715"/>
            </a:xfrm>
            <a:custGeom>
              <a:avLst/>
              <a:gdLst/>
              <a:ahLst/>
              <a:cxnLst/>
              <a:rect l="l" t="t" r="r" b="b"/>
              <a:pathLst>
                <a:path w="43179" h="5714">
                  <a:moveTo>
                    <a:pt x="0" y="5584"/>
                  </a:moveTo>
                  <a:lnTo>
                    <a:pt x="2792" y="5584"/>
                  </a:lnTo>
                </a:path>
                <a:path w="43179" h="5714">
                  <a:moveTo>
                    <a:pt x="930" y="0"/>
                  </a:moveTo>
                  <a:lnTo>
                    <a:pt x="0" y="5584"/>
                  </a:lnTo>
                </a:path>
                <a:path w="43179" h="5714">
                  <a:moveTo>
                    <a:pt x="4653" y="930"/>
                  </a:moveTo>
                  <a:lnTo>
                    <a:pt x="930" y="0"/>
                  </a:lnTo>
                </a:path>
                <a:path w="43179" h="5714">
                  <a:moveTo>
                    <a:pt x="8376" y="930"/>
                  </a:moveTo>
                  <a:lnTo>
                    <a:pt x="4653" y="930"/>
                  </a:lnTo>
                </a:path>
                <a:path w="43179" h="5714">
                  <a:moveTo>
                    <a:pt x="12099" y="930"/>
                  </a:moveTo>
                  <a:lnTo>
                    <a:pt x="8376" y="930"/>
                  </a:lnTo>
                </a:path>
                <a:path w="43179" h="5714">
                  <a:moveTo>
                    <a:pt x="14891" y="1861"/>
                  </a:moveTo>
                  <a:lnTo>
                    <a:pt x="12099" y="930"/>
                  </a:lnTo>
                </a:path>
                <a:path w="43179" h="5714">
                  <a:moveTo>
                    <a:pt x="18614" y="1861"/>
                  </a:moveTo>
                  <a:lnTo>
                    <a:pt x="14891" y="1861"/>
                  </a:lnTo>
                </a:path>
                <a:path w="43179" h="5714">
                  <a:moveTo>
                    <a:pt x="22337" y="2792"/>
                  </a:moveTo>
                  <a:lnTo>
                    <a:pt x="18614" y="1861"/>
                  </a:lnTo>
                </a:path>
                <a:path w="43179" h="5714">
                  <a:moveTo>
                    <a:pt x="26060" y="2792"/>
                  </a:moveTo>
                  <a:lnTo>
                    <a:pt x="22337" y="2792"/>
                  </a:lnTo>
                </a:path>
                <a:path w="43179" h="5714">
                  <a:moveTo>
                    <a:pt x="28853" y="3722"/>
                  </a:moveTo>
                  <a:lnTo>
                    <a:pt x="26060" y="2792"/>
                  </a:lnTo>
                </a:path>
                <a:path w="43179" h="5714">
                  <a:moveTo>
                    <a:pt x="32576" y="3722"/>
                  </a:moveTo>
                  <a:lnTo>
                    <a:pt x="28853" y="3722"/>
                  </a:lnTo>
                </a:path>
                <a:path w="43179" h="5714">
                  <a:moveTo>
                    <a:pt x="35368" y="4653"/>
                  </a:moveTo>
                  <a:lnTo>
                    <a:pt x="32576" y="3722"/>
                  </a:lnTo>
                </a:path>
                <a:path w="43179" h="5714">
                  <a:moveTo>
                    <a:pt x="37229" y="4653"/>
                  </a:moveTo>
                  <a:lnTo>
                    <a:pt x="35368" y="4653"/>
                  </a:lnTo>
                </a:path>
                <a:path w="43179" h="5714">
                  <a:moveTo>
                    <a:pt x="40022" y="4653"/>
                  </a:moveTo>
                  <a:lnTo>
                    <a:pt x="37229" y="4653"/>
                  </a:lnTo>
                </a:path>
                <a:path w="43179" h="5714">
                  <a:moveTo>
                    <a:pt x="40952" y="4653"/>
                  </a:moveTo>
                  <a:lnTo>
                    <a:pt x="40022" y="4653"/>
                  </a:lnTo>
                </a:path>
                <a:path w="43179" h="5714">
                  <a:moveTo>
                    <a:pt x="41883" y="4653"/>
                  </a:moveTo>
                  <a:lnTo>
                    <a:pt x="40952" y="4653"/>
                  </a:lnTo>
                </a:path>
                <a:path w="43179" h="5714">
                  <a:moveTo>
                    <a:pt x="42814" y="4653"/>
                  </a:moveTo>
                  <a:lnTo>
                    <a:pt x="41883" y="465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53" name="object 27153"/>
            <p:cNvSpPr/>
            <p:nvPr/>
          </p:nvSpPr>
          <p:spPr>
            <a:xfrm>
              <a:off x="11209897" y="3732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54" name="object 27154"/>
            <p:cNvSpPr/>
            <p:nvPr/>
          </p:nvSpPr>
          <p:spPr>
            <a:xfrm>
              <a:off x="11210828" y="37332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55" name="object 27155"/>
            <p:cNvSpPr/>
            <p:nvPr/>
          </p:nvSpPr>
          <p:spPr>
            <a:xfrm>
              <a:off x="11210827" y="3732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56" name="object 27156"/>
            <p:cNvSpPr/>
            <p:nvPr/>
          </p:nvSpPr>
          <p:spPr>
            <a:xfrm>
              <a:off x="11211759" y="37322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57" name="object 27157"/>
            <p:cNvSpPr/>
            <p:nvPr/>
          </p:nvSpPr>
          <p:spPr>
            <a:xfrm>
              <a:off x="11210827" y="37313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58" name="object 27158"/>
            <p:cNvSpPr/>
            <p:nvPr/>
          </p:nvSpPr>
          <p:spPr>
            <a:xfrm>
              <a:off x="11211759" y="3714604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79">
                  <a:moveTo>
                    <a:pt x="0" y="16753"/>
                  </a:moveTo>
                  <a:lnTo>
                    <a:pt x="0" y="17684"/>
                  </a:lnTo>
                </a:path>
                <a:path w="5079" h="17779">
                  <a:moveTo>
                    <a:pt x="0" y="15822"/>
                  </a:moveTo>
                  <a:lnTo>
                    <a:pt x="0" y="16753"/>
                  </a:lnTo>
                </a:path>
                <a:path w="5079" h="17779">
                  <a:moveTo>
                    <a:pt x="0" y="14891"/>
                  </a:moveTo>
                  <a:lnTo>
                    <a:pt x="0" y="15822"/>
                  </a:lnTo>
                </a:path>
                <a:path w="5079" h="17779">
                  <a:moveTo>
                    <a:pt x="0" y="13961"/>
                  </a:moveTo>
                  <a:lnTo>
                    <a:pt x="0" y="14891"/>
                  </a:lnTo>
                </a:path>
                <a:path w="5079" h="17779">
                  <a:moveTo>
                    <a:pt x="930" y="12099"/>
                  </a:moveTo>
                  <a:lnTo>
                    <a:pt x="0" y="13961"/>
                  </a:lnTo>
                </a:path>
                <a:path w="5079" h="17779">
                  <a:moveTo>
                    <a:pt x="930" y="11168"/>
                  </a:moveTo>
                  <a:lnTo>
                    <a:pt x="930" y="12099"/>
                  </a:lnTo>
                </a:path>
                <a:path w="5079" h="17779">
                  <a:moveTo>
                    <a:pt x="930" y="9307"/>
                  </a:moveTo>
                  <a:lnTo>
                    <a:pt x="930" y="11168"/>
                  </a:lnTo>
                </a:path>
                <a:path w="5079" h="17779">
                  <a:moveTo>
                    <a:pt x="930" y="8376"/>
                  </a:moveTo>
                  <a:lnTo>
                    <a:pt x="930" y="9307"/>
                  </a:lnTo>
                </a:path>
                <a:path w="5079" h="17779">
                  <a:moveTo>
                    <a:pt x="1861" y="6515"/>
                  </a:moveTo>
                  <a:lnTo>
                    <a:pt x="930" y="8376"/>
                  </a:lnTo>
                </a:path>
                <a:path w="5079" h="17779">
                  <a:moveTo>
                    <a:pt x="1861" y="5584"/>
                  </a:moveTo>
                  <a:lnTo>
                    <a:pt x="1861" y="6515"/>
                  </a:lnTo>
                </a:path>
                <a:path w="5079" h="17779">
                  <a:moveTo>
                    <a:pt x="1861" y="3722"/>
                  </a:moveTo>
                  <a:lnTo>
                    <a:pt x="1861" y="5584"/>
                  </a:lnTo>
                </a:path>
                <a:path w="5079" h="17779">
                  <a:moveTo>
                    <a:pt x="1861" y="2792"/>
                  </a:moveTo>
                  <a:lnTo>
                    <a:pt x="1861" y="3722"/>
                  </a:lnTo>
                </a:path>
                <a:path w="5079" h="17779">
                  <a:moveTo>
                    <a:pt x="2792" y="1861"/>
                  </a:moveTo>
                  <a:lnTo>
                    <a:pt x="1861" y="2792"/>
                  </a:lnTo>
                </a:path>
                <a:path w="5079" h="17779">
                  <a:moveTo>
                    <a:pt x="2792" y="930"/>
                  </a:moveTo>
                  <a:lnTo>
                    <a:pt x="2792" y="1861"/>
                  </a:lnTo>
                </a:path>
                <a:path w="5079" h="17779">
                  <a:moveTo>
                    <a:pt x="2792" y="0"/>
                  </a:moveTo>
                  <a:lnTo>
                    <a:pt x="2792" y="930"/>
                  </a:lnTo>
                </a:path>
                <a:path w="5079" h="17779">
                  <a:moveTo>
                    <a:pt x="3722" y="0"/>
                  </a:moveTo>
                  <a:lnTo>
                    <a:pt x="2792" y="0"/>
                  </a:lnTo>
                </a:path>
                <a:path w="5079" h="17779">
                  <a:moveTo>
                    <a:pt x="4653" y="0"/>
                  </a:moveTo>
                  <a:lnTo>
                    <a:pt x="372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59" name="object 27159"/>
            <p:cNvSpPr/>
            <p:nvPr/>
          </p:nvSpPr>
          <p:spPr>
            <a:xfrm>
              <a:off x="11215472" y="37136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39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60" name="object 27160"/>
            <p:cNvSpPr/>
            <p:nvPr/>
          </p:nvSpPr>
          <p:spPr>
            <a:xfrm>
              <a:off x="11215482" y="3711812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930" y="1861"/>
                  </a:moveTo>
                  <a:lnTo>
                    <a:pt x="930" y="2792"/>
                  </a:lnTo>
                </a:path>
                <a:path w="1270" h="3175">
                  <a:moveTo>
                    <a:pt x="930" y="930"/>
                  </a:moveTo>
                  <a:lnTo>
                    <a:pt x="930" y="1861"/>
                  </a:lnTo>
                </a:path>
                <a:path w="1270" h="3175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61" name="object 27161"/>
            <p:cNvSpPr/>
            <p:nvPr/>
          </p:nvSpPr>
          <p:spPr>
            <a:xfrm>
              <a:off x="11214550" y="3710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62" name="object 27162"/>
            <p:cNvSpPr/>
            <p:nvPr/>
          </p:nvSpPr>
          <p:spPr>
            <a:xfrm>
              <a:off x="11214551" y="371088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63" name="object 27163"/>
            <p:cNvSpPr/>
            <p:nvPr/>
          </p:nvSpPr>
          <p:spPr>
            <a:xfrm>
              <a:off x="11213620" y="37099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64" name="object 27164"/>
            <p:cNvSpPr/>
            <p:nvPr/>
          </p:nvSpPr>
          <p:spPr>
            <a:xfrm>
              <a:off x="11101000" y="3701573"/>
              <a:ext cx="113664" cy="9525"/>
            </a:xfrm>
            <a:custGeom>
              <a:avLst/>
              <a:gdLst/>
              <a:ahLst/>
              <a:cxnLst/>
              <a:rect l="l" t="t" r="r" b="b"/>
              <a:pathLst>
                <a:path w="113665" h="9525">
                  <a:moveTo>
                    <a:pt x="111689" y="9307"/>
                  </a:moveTo>
                  <a:lnTo>
                    <a:pt x="113550" y="9307"/>
                  </a:lnTo>
                </a:path>
                <a:path w="113665" h="9525">
                  <a:moveTo>
                    <a:pt x="108897" y="8376"/>
                  </a:moveTo>
                  <a:lnTo>
                    <a:pt x="111689" y="9307"/>
                  </a:lnTo>
                </a:path>
                <a:path w="113665" h="9525">
                  <a:moveTo>
                    <a:pt x="107035" y="8376"/>
                  </a:moveTo>
                  <a:lnTo>
                    <a:pt x="108897" y="8376"/>
                  </a:lnTo>
                </a:path>
                <a:path w="113665" h="9525">
                  <a:moveTo>
                    <a:pt x="105174" y="7445"/>
                  </a:moveTo>
                  <a:lnTo>
                    <a:pt x="107035" y="8376"/>
                  </a:lnTo>
                </a:path>
                <a:path w="113665" h="9525">
                  <a:moveTo>
                    <a:pt x="103312" y="7445"/>
                  </a:moveTo>
                  <a:lnTo>
                    <a:pt x="105174" y="7445"/>
                  </a:lnTo>
                </a:path>
                <a:path w="113665" h="9525">
                  <a:moveTo>
                    <a:pt x="101451" y="7445"/>
                  </a:moveTo>
                  <a:lnTo>
                    <a:pt x="103312" y="7445"/>
                  </a:lnTo>
                </a:path>
                <a:path w="113665" h="9525">
                  <a:moveTo>
                    <a:pt x="99589" y="7445"/>
                  </a:moveTo>
                  <a:lnTo>
                    <a:pt x="101451" y="7445"/>
                  </a:lnTo>
                </a:path>
                <a:path w="113665" h="9525">
                  <a:moveTo>
                    <a:pt x="95866" y="7445"/>
                  </a:moveTo>
                  <a:lnTo>
                    <a:pt x="99589" y="7445"/>
                  </a:lnTo>
                </a:path>
                <a:path w="113665" h="9525">
                  <a:moveTo>
                    <a:pt x="92143" y="7445"/>
                  </a:moveTo>
                  <a:lnTo>
                    <a:pt x="95866" y="7445"/>
                  </a:lnTo>
                </a:path>
                <a:path w="113665" h="9525">
                  <a:moveTo>
                    <a:pt x="88420" y="6515"/>
                  </a:moveTo>
                  <a:lnTo>
                    <a:pt x="92143" y="7445"/>
                  </a:lnTo>
                </a:path>
                <a:path w="113665" h="9525">
                  <a:moveTo>
                    <a:pt x="84697" y="6515"/>
                  </a:moveTo>
                  <a:lnTo>
                    <a:pt x="88420" y="6515"/>
                  </a:lnTo>
                </a:path>
                <a:path w="113665" h="9525">
                  <a:moveTo>
                    <a:pt x="80044" y="6515"/>
                  </a:moveTo>
                  <a:lnTo>
                    <a:pt x="84697" y="6515"/>
                  </a:lnTo>
                </a:path>
                <a:path w="113665" h="9525">
                  <a:moveTo>
                    <a:pt x="76321" y="6515"/>
                  </a:moveTo>
                  <a:lnTo>
                    <a:pt x="80044" y="6515"/>
                  </a:lnTo>
                </a:path>
                <a:path w="113665" h="9525">
                  <a:moveTo>
                    <a:pt x="72598" y="6515"/>
                  </a:moveTo>
                  <a:lnTo>
                    <a:pt x="76321" y="6515"/>
                  </a:lnTo>
                </a:path>
                <a:path w="113665" h="9525">
                  <a:moveTo>
                    <a:pt x="68875" y="6515"/>
                  </a:moveTo>
                  <a:lnTo>
                    <a:pt x="72598" y="6515"/>
                  </a:lnTo>
                </a:path>
                <a:path w="113665" h="9525">
                  <a:moveTo>
                    <a:pt x="64221" y="6515"/>
                  </a:moveTo>
                  <a:lnTo>
                    <a:pt x="68875" y="6515"/>
                  </a:lnTo>
                </a:path>
                <a:path w="113665" h="9525">
                  <a:moveTo>
                    <a:pt x="60498" y="6515"/>
                  </a:moveTo>
                  <a:lnTo>
                    <a:pt x="64221" y="6515"/>
                  </a:lnTo>
                </a:path>
                <a:path w="113665" h="9525">
                  <a:moveTo>
                    <a:pt x="59567" y="6515"/>
                  </a:moveTo>
                  <a:lnTo>
                    <a:pt x="60498" y="6515"/>
                  </a:lnTo>
                </a:path>
                <a:path w="113665" h="9525">
                  <a:moveTo>
                    <a:pt x="59567" y="5584"/>
                  </a:moveTo>
                  <a:lnTo>
                    <a:pt x="59567" y="6515"/>
                  </a:lnTo>
                </a:path>
                <a:path w="113665" h="9525">
                  <a:moveTo>
                    <a:pt x="59567" y="4653"/>
                  </a:moveTo>
                  <a:lnTo>
                    <a:pt x="59567" y="5584"/>
                  </a:lnTo>
                </a:path>
                <a:path w="113665" h="9525">
                  <a:moveTo>
                    <a:pt x="56775" y="1861"/>
                  </a:moveTo>
                  <a:lnTo>
                    <a:pt x="57706" y="1861"/>
                  </a:lnTo>
                </a:path>
                <a:path w="113665" h="9525">
                  <a:moveTo>
                    <a:pt x="57706" y="1861"/>
                  </a:moveTo>
                  <a:lnTo>
                    <a:pt x="58636" y="1861"/>
                  </a:lnTo>
                </a:path>
                <a:path w="113665" h="9525">
                  <a:moveTo>
                    <a:pt x="58636" y="1861"/>
                  </a:moveTo>
                  <a:lnTo>
                    <a:pt x="58636" y="2792"/>
                  </a:lnTo>
                </a:path>
                <a:path w="113665" h="9525">
                  <a:moveTo>
                    <a:pt x="58636" y="2792"/>
                  </a:moveTo>
                  <a:lnTo>
                    <a:pt x="59567" y="2792"/>
                  </a:lnTo>
                </a:path>
                <a:path w="113665" h="9525">
                  <a:moveTo>
                    <a:pt x="59567" y="2792"/>
                  </a:moveTo>
                  <a:lnTo>
                    <a:pt x="59567" y="3722"/>
                  </a:lnTo>
                </a:path>
                <a:path w="113665" h="9525">
                  <a:moveTo>
                    <a:pt x="59567" y="3722"/>
                  </a:moveTo>
                  <a:lnTo>
                    <a:pt x="59567" y="4653"/>
                  </a:lnTo>
                </a:path>
                <a:path w="113665" h="9525">
                  <a:moveTo>
                    <a:pt x="55844" y="0"/>
                  </a:moveTo>
                  <a:lnTo>
                    <a:pt x="56775" y="1861"/>
                  </a:lnTo>
                </a:path>
                <a:path w="113665" h="9525">
                  <a:moveTo>
                    <a:pt x="54913" y="0"/>
                  </a:moveTo>
                  <a:lnTo>
                    <a:pt x="55844" y="0"/>
                  </a:lnTo>
                </a:path>
                <a:path w="113665" h="9525">
                  <a:moveTo>
                    <a:pt x="53052" y="930"/>
                  </a:moveTo>
                  <a:lnTo>
                    <a:pt x="54913" y="0"/>
                  </a:lnTo>
                </a:path>
                <a:path w="113665" h="9525">
                  <a:moveTo>
                    <a:pt x="51190" y="1861"/>
                  </a:moveTo>
                  <a:lnTo>
                    <a:pt x="53052" y="930"/>
                  </a:lnTo>
                </a:path>
                <a:path w="113665" h="9525">
                  <a:moveTo>
                    <a:pt x="49329" y="2792"/>
                  </a:moveTo>
                  <a:lnTo>
                    <a:pt x="51190" y="1861"/>
                  </a:lnTo>
                </a:path>
                <a:path w="113665" h="9525">
                  <a:moveTo>
                    <a:pt x="47468" y="3722"/>
                  </a:moveTo>
                  <a:lnTo>
                    <a:pt x="49329" y="2792"/>
                  </a:lnTo>
                </a:path>
                <a:path w="113665" h="9525">
                  <a:moveTo>
                    <a:pt x="46537" y="4653"/>
                  </a:moveTo>
                  <a:lnTo>
                    <a:pt x="47468" y="3722"/>
                  </a:lnTo>
                </a:path>
                <a:path w="113665" h="9525">
                  <a:moveTo>
                    <a:pt x="45606" y="5584"/>
                  </a:moveTo>
                  <a:lnTo>
                    <a:pt x="46537" y="4653"/>
                  </a:lnTo>
                </a:path>
                <a:path w="113665" h="9525">
                  <a:moveTo>
                    <a:pt x="45606" y="6515"/>
                  </a:moveTo>
                  <a:lnTo>
                    <a:pt x="45606" y="5584"/>
                  </a:lnTo>
                </a:path>
                <a:path w="113665" h="9525">
                  <a:moveTo>
                    <a:pt x="44675" y="6515"/>
                  </a:moveTo>
                  <a:lnTo>
                    <a:pt x="45606" y="6515"/>
                  </a:lnTo>
                </a:path>
                <a:path w="113665" h="9525">
                  <a:moveTo>
                    <a:pt x="40952" y="6515"/>
                  </a:moveTo>
                  <a:lnTo>
                    <a:pt x="44675" y="6515"/>
                  </a:lnTo>
                </a:path>
                <a:path w="113665" h="9525">
                  <a:moveTo>
                    <a:pt x="37229" y="6515"/>
                  </a:moveTo>
                  <a:lnTo>
                    <a:pt x="40952" y="6515"/>
                  </a:lnTo>
                </a:path>
                <a:path w="113665" h="9525">
                  <a:moveTo>
                    <a:pt x="33506" y="6515"/>
                  </a:moveTo>
                  <a:lnTo>
                    <a:pt x="37229" y="6515"/>
                  </a:lnTo>
                </a:path>
                <a:path w="113665" h="9525">
                  <a:moveTo>
                    <a:pt x="28853" y="6515"/>
                  </a:moveTo>
                  <a:lnTo>
                    <a:pt x="33506" y="6515"/>
                  </a:lnTo>
                </a:path>
                <a:path w="113665" h="9525">
                  <a:moveTo>
                    <a:pt x="25130" y="6515"/>
                  </a:moveTo>
                  <a:lnTo>
                    <a:pt x="28853" y="6515"/>
                  </a:lnTo>
                </a:path>
                <a:path w="113665" h="9525">
                  <a:moveTo>
                    <a:pt x="21407" y="7445"/>
                  </a:moveTo>
                  <a:lnTo>
                    <a:pt x="25130" y="6515"/>
                  </a:lnTo>
                </a:path>
                <a:path w="113665" h="9525">
                  <a:moveTo>
                    <a:pt x="17684" y="7445"/>
                  </a:moveTo>
                  <a:lnTo>
                    <a:pt x="21407" y="7445"/>
                  </a:lnTo>
                </a:path>
                <a:path w="113665" h="9525">
                  <a:moveTo>
                    <a:pt x="13961" y="7445"/>
                  </a:moveTo>
                  <a:lnTo>
                    <a:pt x="17684" y="7445"/>
                  </a:lnTo>
                </a:path>
                <a:path w="113665" h="9525">
                  <a:moveTo>
                    <a:pt x="11168" y="7445"/>
                  </a:moveTo>
                  <a:lnTo>
                    <a:pt x="13961" y="7445"/>
                  </a:lnTo>
                </a:path>
                <a:path w="113665" h="9525">
                  <a:moveTo>
                    <a:pt x="10238" y="7445"/>
                  </a:moveTo>
                  <a:lnTo>
                    <a:pt x="11168" y="7445"/>
                  </a:lnTo>
                </a:path>
                <a:path w="113665" h="9525">
                  <a:moveTo>
                    <a:pt x="8376" y="7445"/>
                  </a:moveTo>
                  <a:lnTo>
                    <a:pt x="10238" y="7445"/>
                  </a:lnTo>
                </a:path>
                <a:path w="113665" h="9525">
                  <a:moveTo>
                    <a:pt x="6515" y="8376"/>
                  </a:moveTo>
                  <a:lnTo>
                    <a:pt x="8376" y="7445"/>
                  </a:lnTo>
                </a:path>
                <a:path w="113665" h="9525">
                  <a:moveTo>
                    <a:pt x="4653" y="8376"/>
                  </a:moveTo>
                  <a:lnTo>
                    <a:pt x="6515" y="8376"/>
                  </a:lnTo>
                </a:path>
                <a:path w="113665" h="9525">
                  <a:moveTo>
                    <a:pt x="1861" y="9307"/>
                  </a:moveTo>
                  <a:lnTo>
                    <a:pt x="4653" y="8376"/>
                  </a:lnTo>
                </a:path>
                <a:path w="113665" h="9525">
                  <a:moveTo>
                    <a:pt x="0" y="9307"/>
                  </a:moveTo>
                  <a:lnTo>
                    <a:pt x="1861" y="93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65" name="object 27165"/>
            <p:cNvSpPr/>
            <p:nvPr/>
          </p:nvSpPr>
          <p:spPr>
            <a:xfrm>
              <a:off x="11100069" y="37099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66" name="object 27166"/>
            <p:cNvSpPr/>
            <p:nvPr/>
          </p:nvSpPr>
          <p:spPr>
            <a:xfrm>
              <a:off x="11100069" y="371088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67" name="object 27167"/>
            <p:cNvSpPr/>
            <p:nvPr/>
          </p:nvSpPr>
          <p:spPr>
            <a:xfrm>
              <a:off x="11099138" y="3710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68" name="object 27168"/>
            <p:cNvSpPr/>
            <p:nvPr/>
          </p:nvSpPr>
          <p:spPr>
            <a:xfrm>
              <a:off x="11099138" y="3711812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0" y="930"/>
                  </a:moveTo>
                  <a:lnTo>
                    <a:pt x="930" y="0"/>
                  </a:lnTo>
                </a:path>
                <a:path w="1270" h="3175">
                  <a:moveTo>
                    <a:pt x="0" y="1861"/>
                  </a:moveTo>
                  <a:lnTo>
                    <a:pt x="0" y="930"/>
                  </a:lnTo>
                </a:path>
                <a:path w="1270" h="3175">
                  <a:moveTo>
                    <a:pt x="0" y="2792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69" name="object 27169"/>
            <p:cNvSpPr/>
            <p:nvPr/>
          </p:nvSpPr>
          <p:spPr>
            <a:xfrm>
              <a:off x="11098200" y="37136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79" y="279"/>
                  </a:lnTo>
                  <a:lnTo>
                    <a:pt x="0" y="939"/>
                  </a:lnTo>
                  <a:lnTo>
                    <a:pt x="279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70" name="object 27170"/>
            <p:cNvSpPr/>
            <p:nvPr/>
          </p:nvSpPr>
          <p:spPr>
            <a:xfrm>
              <a:off x="11099138" y="3714604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79">
                  <a:moveTo>
                    <a:pt x="930" y="0"/>
                  </a:moveTo>
                  <a:lnTo>
                    <a:pt x="0" y="0"/>
                  </a:lnTo>
                </a:path>
                <a:path w="5079" h="17779">
                  <a:moveTo>
                    <a:pt x="1861" y="0"/>
                  </a:moveTo>
                  <a:lnTo>
                    <a:pt x="930" y="0"/>
                  </a:lnTo>
                </a:path>
                <a:path w="5079" h="17779">
                  <a:moveTo>
                    <a:pt x="2792" y="3722"/>
                  </a:moveTo>
                  <a:lnTo>
                    <a:pt x="1861" y="1861"/>
                  </a:lnTo>
                </a:path>
                <a:path w="5079" h="17779">
                  <a:moveTo>
                    <a:pt x="1861" y="1861"/>
                  </a:moveTo>
                  <a:lnTo>
                    <a:pt x="1861" y="0"/>
                  </a:lnTo>
                </a:path>
                <a:path w="5079" h="17779">
                  <a:moveTo>
                    <a:pt x="4653" y="17684"/>
                  </a:moveTo>
                  <a:lnTo>
                    <a:pt x="2792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71" name="object 27171"/>
            <p:cNvSpPr/>
            <p:nvPr/>
          </p:nvSpPr>
          <p:spPr>
            <a:xfrm>
              <a:off x="11102861" y="37313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72" name="object 27172"/>
            <p:cNvSpPr/>
            <p:nvPr/>
          </p:nvSpPr>
          <p:spPr>
            <a:xfrm>
              <a:off x="11103792" y="373228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73" name="object 27173"/>
            <p:cNvSpPr/>
            <p:nvPr/>
          </p:nvSpPr>
          <p:spPr>
            <a:xfrm>
              <a:off x="11103792" y="3732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74" name="object 27174"/>
            <p:cNvSpPr/>
            <p:nvPr/>
          </p:nvSpPr>
          <p:spPr>
            <a:xfrm>
              <a:off x="11081454" y="3728565"/>
              <a:ext cx="66675" cy="34925"/>
            </a:xfrm>
            <a:custGeom>
              <a:avLst/>
              <a:gdLst/>
              <a:ahLst/>
              <a:cxnLst/>
              <a:rect l="l" t="t" r="r" b="b"/>
              <a:pathLst>
                <a:path w="66675" h="34925">
                  <a:moveTo>
                    <a:pt x="24199" y="4653"/>
                  </a:moveTo>
                  <a:lnTo>
                    <a:pt x="23268" y="4653"/>
                  </a:lnTo>
                </a:path>
                <a:path w="66675" h="34925">
                  <a:moveTo>
                    <a:pt x="25130" y="4653"/>
                  </a:moveTo>
                  <a:lnTo>
                    <a:pt x="24199" y="4653"/>
                  </a:lnTo>
                </a:path>
                <a:path w="66675" h="34925">
                  <a:moveTo>
                    <a:pt x="26060" y="4653"/>
                  </a:moveTo>
                  <a:lnTo>
                    <a:pt x="25130" y="4653"/>
                  </a:lnTo>
                </a:path>
                <a:path w="66675" h="34925">
                  <a:moveTo>
                    <a:pt x="28853" y="4653"/>
                  </a:moveTo>
                  <a:lnTo>
                    <a:pt x="26060" y="4653"/>
                  </a:lnTo>
                </a:path>
                <a:path w="66675" h="34925">
                  <a:moveTo>
                    <a:pt x="30714" y="4653"/>
                  </a:moveTo>
                  <a:lnTo>
                    <a:pt x="28853" y="4653"/>
                  </a:lnTo>
                </a:path>
                <a:path w="66675" h="34925">
                  <a:moveTo>
                    <a:pt x="33506" y="3722"/>
                  </a:moveTo>
                  <a:lnTo>
                    <a:pt x="30714" y="4653"/>
                  </a:lnTo>
                </a:path>
                <a:path w="66675" h="34925">
                  <a:moveTo>
                    <a:pt x="37229" y="3722"/>
                  </a:moveTo>
                  <a:lnTo>
                    <a:pt x="33506" y="3722"/>
                  </a:lnTo>
                </a:path>
                <a:path w="66675" h="34925">
                  <a:moveTo>
                    <a:pt x="40022" y="2792"/>
                  </a:moveTo>
                  <a:lnTo>
                    <a:pt x="37229" y="3722"/>
                  </a:lnTo>
                </a:path>
                <a:path w="66675" h="34925">
                  <a:moveTo>
                    <a:pt x="43745" y="2792"/>
                  </a:moveTo>
                  <a:lnTo>
                    <a:pt x="40022" y="2792"/>
                  </a:lnTo>
                </a:path>
                <a:path w="66675" h="34925">
                  <a:moveTo>
                    <a:pt x="47468" y="1861"/>
                  </a:moveTo>
                  <a:lnTo>
                    <a:pt x="43745" y="2792"/>
                  </a:lnTo>
                </a:path>
                <a:path w="66675" h="34925">
                  <a:moveTo>
                    <a:pt x="50260" y="1861"/>
                  </a:moveTo>
                  <a:lnTo>
                    <a:pt x="47468" y="1861"/>
                  </a:lnTo>
                </a:path>
                <a:path w="66675" h="34925">
                  <a:moveTo>
                    <a:pt x="53983" y="930"/>
                  </a:moveTo>
                  <a:lnTo>
                    <a:pt x="50260" y="1861"/>
                  </a:lnTo>
                </a:path>
                <a:path w="66675" h="34925">
                  <a:moveTo>
                    <a:pt x="57706" y="930"/>
                  </a:moveTo>
                  <a:lnTo>
                    <a:pt x="53983" y="930"/>
                  </a:lnTo>
                </a:path>
                <a:path w="66675" h="34925">
                  <a:moveTo>
                    <a:pt x="61429" y="930"/>
                  </a:moveTo>
                  <a:lnTo>
                    <a:pt x="57706" y="930"/>
                  </a:lnTo>
                </a:path>
                <a:path w="66675" h="34925">
                  <a:moveTo>
                    <a:pt x="65152" y="0"/>
                  </a:moveTo>
                  <a:lnTo>
                    <a:pt x="61429" y="930"/>
                  </a:lnTo>
                </a:path>
                <a:path w="66675" h="34925">
                  <a:moveTo>
                    <a:pt x="66082" y="5584"/>
                  </a:moveTo>
                  <a:lnTo>
                    <a:pt x="65152" y="0"/>
                  </a:lnTo>
                </a:path>
                <a:path w="66675" h="34925">
                  <a:moveTo>
                    <a:pt x="63290" y="5584"/>
                  </a:moveTo>
                  <a:lnTo>
                    <a:pt x="66082" y="5584"/>
                  </a:lnTo>
                </a:path>
                <a:path w="66675" h="34925">
                  <a:moveTo>
                    <a:pt x="56775" y="5584"/>
                  </a:moveTo>
                  <a:lnTo>
                    <a:pt x="63290" y="5584"/>
                  </a:lnTo>
                </a:path>
                <a:path w="66675" h="34925">
                  <a:moveTo>
                    <a:pt x="49329" y="6515"/>
                  </a:moveTo>
                  <a:lnTo>
                    <a:pt x="56775" y="5584"/>
                  </a:lnTo>
                </a:path>
                <a:path w="66675" h="34925">
                  <a:moveTo>
                    <a:pt x="41883" y="7445"/>
                  </a:moveTo>
                  <a:lnTo>
                    <a:pt x="49329" y="6515"/>
                  </a:lnTo>
                </a:path>
                <a:path w="66675" h="34925">
                  <a:moveTo>
                    <a:pt x="35368" y="8376"/>
                  </a:moveTo>
                  <a:lnTo>
                    <a:pt x="41883" y="7445"/>
                  </a:lnTo>
                </a:path>
                <a:path w="66675" h="34925">
                  <a:moveTo>
                    <a:pt x="29783" y="10238"/>
                  </a:moveTo>
                  <a:lnTo>
                    <a:pt x="35368" y="8376"/>
                  </a:lnTo>
                </a:path>
                <a:path w="66675" h="34925">
                  <a:moveTo>
                    <a:pt x="25130" y="13030"/>
                  </a:moveTo>
                  <a:lnTo>
                    <a:pt x="29783" y="10238"/>
                  </a:lnTo>
                </a:path>
                <a:path w="66675" h="34925">
                  <a:moveTo>
                    <a:pt x="22337" y="16753"/>
                  </a:moveTo>
                  <a:lnTo>
                    <a:pt x="25130" y="13030"/>
                  </a:lnTo>
                </a:path>
                <a:path w="66675" h="34925">
                  <a:moveTo>
                    <a:pt x="21407" y="21407"/>
                  </a:moveTo>
                  <a:lnTo>
                    <a:pt x="22337" y="16753"/>
                  </a:lnTo>
                </a:path>
                <a:path w="66675" h="34925">
                  <a:moveTo>
                    <a:pt x="21407" y="26060"/>
                  </a:moveTo>
                  <a:lnTo>
                    <a:pt x="21407" y="21407"/>
                  </a:lnTo>
                </a:path>
                <a:path w="66675" h="34925">
                  <a:moveTo>
                    <a:pt x="22337" y="31645"/>
                  </a:moveTo>
                  <a:lnTo>
                    <a:pt x="21407" y="26060"/>
                  </a:lnTo>
                </a:path>
                <a:path w="66675" h="34925">
                  <a:moveTo>
                    <a:pt x="22337" y="34437"/>
                  </a:moveTo>
                  <a:lnTo>
                    <a:pt x="22337" y="31645"/>
                  </a:lnTo>
                </a:path>
                <a:path w="66675" h="34925">
                  <a:moveTo>
                    <a:pt x="18614" y="33506"/>
                  </a:moveTo>
                  <a:lnTo>
                    <a:pt x="22337" y="34437"/>
                  </a:lnTo>
                </a:path>
                <a:path w="66675" h="34925">
                  <a:moveTo>
                    <a:pt x="5584" y="28853"/>
                  </a:moveTo>
                  <a:lnTo>
                    <a:pt x="6515" y="29783"/>
                  </a:lnTo>
                </a:path>
                <a:path w="66675" h="34925">
                  <a:moveTo>
                    <a:pt x="4653" y="28853"/>
                  </a:moveTo>
                  <a:lnTo>
                    <a:pt x="5584" y="28853"/>
                  </a:lnTo>
                </a:path>
                <a:path w="66675" h="34925">
                  <a:moveTo>
                    <a:pt x="2792" y="28853"/>
                  </a:moveTo>
                  <a:lnTo>
                    <a:pt x="4653" y="28853"/>
                  </a:lnTo>
                </a:path>
                <a:path w="66675" h="34925">
                  <a:moveTo>
                    <a:pt x="0" y="29783"/>
                  </a:moveTo>
                  <a:lnTo>
                    <a:pt x="0" y="28853"/>
                  </a:lnTo>
                </a:path>
                <a:path w="66675" h="34925">
                  <a:moveTo>
                    <a:pt x="0" y="28853"/>
                  </a:moveTo>
                  <a:lnTo>
                    <a:pt x="930" y="28853"/>
                  </a:lnTo>
                </a:path>
                <a:path w="66675" h="34925">
                  <a:moveTo>
                    <a:pt x="930" y="28853"/>
                  </a:moveTo>
                  <a:lnTo>
                    <a:pt x="1861" y="2885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75" name="object 27175"/>
            <p:cNvSpPr/>
            <p:nvPr/>
          </p:nvSpPr>
          <p:spPr>
            <a:xfrm>
              <a:off x="11082385" y="37564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76" name="object 27176"/>
            <p:cNvSpPr/>
            <p:nvPr/>
          </p:nvSpPr>
          <p:spPr>
            <a:xfrm>
              <a:off x="11078662" y="3757418"/>
              <a:ext cx="155575" cy="46990"/>
            </a:xfrm>
            <a:custGeom>
              <a:avLst/>
              <a:gdLst/>
              <a:ahLst/>
              <a:cxnLst/>
              <a:rect l="l" t="t" r="r" b="b"/>
              <a:pathLst>
                <a:path w="155575" h="46989">
                  <a:moveTo>
                    <a:pt x="4653" y="0"/>
                  </a:moveTo>
                  <a:lnTo>
                    <a:pt x="5584" y="0"/>
                  </a:lnTo>
                </a:path>
                <a:path w="155575" h="46989">
                  <a:moveTo>
                    <a:pt x="930" y="930"/>
                  </a:moveTo>
                  <a:lnTo>
                    <a:pt x="2792" y="930"/>
                  </a:lnTo>
                </a:path>
                <a:path w="155575" h="46989">
                  <a:moveTo>
                    <a:pt x="0" y="2792"/>
                  </a:moveTo>
                  <a:lnTo>
                    <a:pt x="930" y="930"/>
                  </a:lnTo>
                </a:path>
                <a:path w="155575" h="46989">
                  <a:moveTo>
                    <a:pt x="930" y="4653"/>
                  </a:moveTo>
                  <a:lnTo>
                    <a:pt x="0" y="2792"/>
                  </a:lnTo>
                </a:path>
                <a:path w="155575" h="46989">
                  <a:moveTo>
                    <a:pt x="930" y="6515"/>
                  </a:moveTo>
                  <a:lnTo>
                    <a:pt x="930" y="4653"/>
                  </a:lnTo>
                </a:path>
                <a:path w="155575" h="46989">
                  <a:moveTo>
                    <a:pt x="930" y="8376"/>
                  </a:moveTo>
                  <a:lnTo>
                    <a:pt x="930" y="6515"/>
                  </a:lnTo>
                </a:path>
                <a:path w="155575" h="46989">
                  <a:moveTo>
                    <a:pt x="1861" y="10238"/>
                  </a:moveTo>
                  <a:lnTo>
                    <a:pt x="930" y="8376"/>
                  </a:lnTo>
                </a:path>
                <a:path w="155575" h="46989">
                  <a:moveTo>
                    <a:pt x="1861" y="12099"/>
                  </a:moveTo>
                  <a:lnTo>
                    <a:pt x="1861" y="10238"/>
                  </a:lnTo>
                </a:path>
                <a:path w="155575" h="46989">
                  <a:moveTo>
                    <a:pt x="2792" y="13961"/>
                  </a:moveTo>
                  <a:lnTo>
                    <a:pt x="1861" y="12099"/>
                  </a:lnTo>
                </a:path>
                <a:path w="155575" h="46989">
                  <a:moveTo>
                    <a:pt x="9307" y="12099"/>
                  </a:moveTo>
                  <a:lnTo>
                    <a:pt x="2792" y="13961"/>
                  </a:lnTo>
                </a:path>
                <a:path w="155575" h="46989">
                  <a:moveTo>
                    <a:pt x="26060" y="13030"/>
                  </a:moveTo>
                  <a:lnTo>
                    <a:pt x="21407" y="11168"/>
                  </a:lnTo>
                </a:path>
                <a:path w="155575" h="46989">
                  <a:moveTo>
                    <a:pt x="26060" y="18614"/>
                  </a:moveTo>
                  <a:lnTo>
                    <a:pt x="26060" y="13030"/>
                  </a:lnTo>
                </a:path>
                <a:path w="155575" h="46989">
                  <a:moveTo>
                    <a:pt x="25130" y="20476"/>
                  </a:moveTo>
                  <a:lnTo>
                    <a:pt x="26060" y="18614"/>
                  </a:lnTo>
                </a:path>
                <a:path w="155575" h="46989">
                  <a:moveTo>
                    <a:pt x="21407" y="43745"/>
                  </a:moveTo>
                  <a:lnTo>
                    <a:pt x="22337" y="40952"/>
                  </a:lnTo>
                </a:path>
                <a:path w="155575" h="46989">
                  <a:moveTo>
                    <a:pt x="21407" y="45606"/>
                  </a:moveTo>
                  <a:lnTo>
                    <a:pt x="21407" y="43745"/>
                  </a:lnTo>
                </a:path>
                <a:path w="155575" h="46989">
                  <a:moveTo>
                    <a:pt x="136819" y="43745"/>
                  </a:moveTo>
                  <a:lnTo>
                    <a:pt x="136819" y="46537"/>
                  </a:lnTo>
                </a:path>
                <a:path w="155575" h="46989">
                  <a:moveTo>
                    <a:pt x="135888" y="40952"/>
                  </a:moveTo>
                  <a:lnTo>
                    <a:pt x="136819" y="43745"/>
                  </a:lnTo>
                </a:path>
                <a:path w="155575" h="46989">
                  <a:moveTo>
                    <a:pt x="132165" y="18614"/>
                  </a:moveTo>
                  <a:lnTo>
                    <a:pt x="133096" y="20476"/>
                  </a:lnTo>
                </a:path>
                <a:path w="155575" h="46989">
                  <a:moveTo>
                    <a:pt x="132165" y="12099"/>
                  </a:moveTo>
                  <a:lnTo>
                    <a:pt x="132165" y="18614"/>
                  </a:lnTo>
                </a:path>
                <a:path w="155575" h="46989">
                  <a:moveTo>
                    <a:pt x="153572" y="5584"/>
                  </a:moveTo>
                  <a:lnTo>
                    <a:pt x="148919" y="6515"/>
                  </a:lnTo>
                </a:path>
                <a:path w="155575" h="46989">
                  <a:moveTo>
                    <a:pt x="136819" y="11168"/>
                  </a:moveTo>
                  <a:lnTo>
                    <a:pt x="132165" y="12099"/>
                  </a:lnTo>
                </a:path>
                <a:path w="155575" h="46989">
                  <a:moveTo>
                    <a:pt x="155434" y="1861"/>
                  </a:moveTo>
                  <a:lnTo>
                    <a:pt x="155434" y="2792"/>
                  </a:lnTo>
                </a:path>
                <a:path w="155575" h="46989">
                  <a:moveTo>
                    <a:pt x="155434" y="2792"/>
                  </a:moveTo>
                  <a:lnTo>
                    <a:pt x="155434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77" name="object 27177"/>
            <p:cNvSpPr/>
            <p:nvPr/>
          </p:nvSpPr>
          <p:spPr>
            <a:xfrm>
              <a:off x="11233165" y="37602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78" name="object 27178"/>
            <p:cNvSpPr/>
            <p:nvPr/>
          </p:nvSpPr>
          <p:spPr>
            <a:xfrm>
              <a:off x="11233166" y="376114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79" name="object 27179"/>
            <p:cNvSpPr/>
            <p:nvPr/>
          </p:nvSpPr>
          <p:spPr>
            <a:xfrm>
              <a:off x="11232235" y="37611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80" name="object 27180"/>
            <p:cNvSpPr/>
            <p:nvPr/>
          </p:nvSpPr>
          <p:spPr>
            <a:xfrm>
              <a:off x="11232235" y="3753695"/>
              <a:ext cx="3810" cy="9525"/>
            </a:xfrm>
            <a:custGeom>
              <a:avLst/>
              <a:gdLst/>
              <a:ahLst/>
              <a:cxnLst/>
              <a:rect l="l" t="t" r="r" b="b"/>
              <a:pathLst>
                <a:path w="3809" h="9525">
                  <a:moveTo>
                    <a:pt x="930" y="8376"/>
                  </a:moveTo>
                  <a:lnTo>
                    <a:pt x="0" y="9307"/>
                  </a:lnTo>
                </a:path>
                <a:path w="3809" h="9525">
                  <a:moveTo>
                    <a:pt x="3722" y="4653"/>
                  </a:moveTo>
                  <a:lnTo>
                    <a:pt x="1861" y="5584"/>
                  </a:lnTo>
                </a:path>
                <a:path w="3809" h="9525">
                  <a:moveTo>
                    <a:pt x="2792" y="2792"/>
                  </a:moveTo>
                  <a:lnTo>
                    <a:pt x="3722" y="4653"/>
                  </a:lnTo>
                </a:path>
                <a:path w="3809" h="9525">
                  <a:moveTo>
                    <a:pt x="1861" y="1861"/>
                  </a:moveTo>
                  <a:lnTo>
                    <a:pt x="2792" y="2792"/>
                  </a:lnTo>
                </a:path>
                <a:path w="3809" h="9525">
                  <a:moveTo>
                    <a:pt x="930" y="1861"/>
                  </a:moveTo>
                  <a:lnTo>
                    <a:pt x="1861" y="1861"/>
                  </a:lnTo>
                </a:path>
                <a:path w="3809" h="9525">
                  <a:moveTo>
                    <a:pt x="0" y="0"/>
                  </a:moveTo>
                  <a:lnTo>
                    <a:pt x="930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81" name="object 27181"/>
            <p:cNvSpPr/>
            <p:nvPr/>
          </p:nvSpPr>
          <p:spPr>
            <a:xfrm>
              <a:off x="11231304" y="37527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82" name="object 27182"/>
            <p:cNvSpPr/>
            <p:nvPr/>
          </p:nvSpPr>
          <p:spPr>
            <a:xfrm>
              <a:off x="11087970" y="3734149"/>
              <a:ext cx="144780" cy="97155"/>
            </a:xfrm>
            <a:custGeom>
              <a:avLst/>
              <a:gdLst/>
              <a:ahLst/>
              <a:cxnLst/>
              <a:rect l="l" t="t" r="r" b="b"/>
              <a:pathLst>
                <a:path w="144779" h="97154">
                  <a:moveTo>
                    <a:pt x="143334" y="18614"/>
                  </a:moveTo>
                  <a:lnTo>
                    <a:pt x="144265" y="19545"/>
                  </a:lnTo>
                </a:path>
                <a:path w="144779" h="97154">
                  <a:moveTo>
                    <a:pt x="142404" y="17684"/>
                  </a:moveTo>
                  <a:lnTo>
                    <a:pt x="143334" y="18614"/>
                  </a:lnTo>
                </a:path>
                <a:path w="144779" h="97154">
                  <a:moveTo>
                    <a:pt x="141473" y="16753"/>
                  </a:moveTo>
                  <a:lnTo>
                    <a:pt x="142404" y="17684"/>
                  </a:lnTo>
                </a:path>
                <a:path w="144779" h="97154">
                  <a:moveTo>
                    <a:pt x="140542" y="16753"/>
                  </a:moveTo>
                  <a:lnTo>
                    <a:pt x="141473" y="16753"/>
                  </a:lnTo>
                </a:path>
                <a:path w="144779" h="97154">
                  <a:moveTo>
                    <a:pt x="139611" y="15822"/>
                  </a:moveTo>
                  <a:lnTo>
                    <a:pt x="140542" y="16753"/>
                  </a:lnTo>
                </a:path>
                <a:path w="144779" h="97154">
                  <a:moveTo>
                    <a:pt x="123789" y="28853"/>
                  </a:moveTo>
                  <a:lnTo>
                    <a:pt x="127512" y="27922"/>
                  </a:lnTo>
                </a:path>
                <a:path w="144779" h="97154">
                  <a:moveTo>
                    <a:pt x="123789" y="26060"/>
                  </a:moveTo>
                  <a:lnTo>
                    <a:pt x="123789" y="28853"/>
                  </a:lnTo>
                </a:path>
                <a:path w="144779" h="97154">
                  <a:moveTo>
                    <a:pt x="124719" y="20476"/>
                  </a:moveTo>
                  <a:lnTo>
                    <a:pt x="123789" y="26060"/>
                  </a:lnTo>
                </a:path>
                <a:path w="144779" h="97154">
                  <a:moveTo>
                    <a:pt x="124719" y="15822"/>
                  </a:moveTo>
                  <a:lnTo>
                    <a:pt x="124719" y="20476"/>
                  </a:lnTo>
                </a:path>
                <a:path w="144779" h="97154">
                  <a:moveTo>
                    <a:pt x="123789" y="11168"/>
                  </a:moveTo>
                  <a:lnTo>
                    <a:pt x="124719" y="15822"/>
                  </a:lnTo>
                </a:path>
                <a:path w="144779" h="97154">
                  <a:moveTo>
                    <a:pt x="120996" y="7445"/>
                  </a:moveTo>
                  <a:lnTo>
                    <a:pt x="123789" y="11168"/>
                  </a:lnTo>
                </a:path>
                <a:path w="144779" h="97154">
                  <a:moveTo>
                    <a:pt x="116343" y="4653"/>
                  </a:moveTo>
                  <a:lnTo>
                    <a:pt x="120996" y="7445"/>
                  </a:lnTo>
                </a:path>
                <a:path w="144779" h="97154">
                  <a:moveTo>
                    <a:pt x="110758" y="2792"/>
                  </a:moveTo>
                  <a:lnTo>
                    <a:pt x="116343" y="4653"/>
                  </a:lnTo>
                </a:path>
                <a:path w="144779" h="97154">
                  <a:moveTo>
                    <a:pt x="104243" y="1861"/>
                  </a:moveTo>
                  <a:lnTo>
                    <a:pt x="110758" y="2792"/>
                  </a:lnTo>
                </a:path>
                <a:path w="144779" h="97154">
                  <a:moveTo>
                    <a:pt x="96797" y="930"/>
                  </a:moveTo>
                  <a:lnTo>
                    <a:pt x="104243" y="1861"/>
                  </a:lnTo>
                </a:path>
                <a:path w="144779" h="97154">
                  <a:moveTo>
                    <a:pt x="89351" y="0"/>
                  </a:moveTo>
                  <a:lnTo>
                    <a:pt x="96797" y="930"/>
                  </a:lnTo>
                </a:path>
                <a:path w="144779" h="97154">
                  <a:moveTo>
                    <a:pt x="82836" y="0"/>
                  </a:moveTo>
                  <a:lnTo>
                    <a:pt x="89351" y="0"/>
                  </a:lnTo>
                </a:path>
                <a:path w="144779" h="97154">
                  <a:moveTo>
                    <a:pt x="930" y="94936"/>
                  </a:moveTo>
                  <a:lnTo>
                    <a:pt x="0" y="94005"/>
                  </a:lnTo>
                </a:path>
                <a:path w="144779" h="97154">
                  <a:moveTo>
                    <a:pt x="1861" y="95866"/>
                  </a:moveTo>
                  <a:lnTo>
                    <a:pt x="930" y="94936"/>
                  </a:lnTo>
                </a:path>
                <a:path w="144779" h="97154">
                  <a:moveTo>
                    <a:pt x="2792" y="96797"/>
                  </a:moveTo>
                  <a:lnTo>
                    <a:pt x="1861" y="95866"/>
                  </a:lnTo>
                </a:path>
                <a:path w="144779" h="97154">
                  <a:moveTo>
                    <a:pt x="7445" y="96797"/>
                  </a:moveTo>
                  <a:lnTo>
                    <a:pt x="2792" y="96797"/>
                  </a:lnTo>
                </a:path>
                <a:path w="144779" h="97154">
                  <a:moveTo>
                    <a:pt x="10238" y="96797"/>
                  </a:moveTo>
                  <a:lnTo>
                    <a:pt x="7445" y="96797"/>
                  </a:lnTo>
                </a:path>
                <a:path w="144779" h="97154">
                  <a:moveTo>
                    <a:pt x="11168" y="96797"/>
                  </a:moveTo>
                  <a:lnTo>
                    <a:pt x="10238" y="96797"/>
                  </a:lnTo>
                </a:path>
                <a:path w="144779" h="97154">
                  <a:moveTo>
                    <a:pt x="11168" y="95866"/>
                  </a:moveTo>
                  <a:lnTo>
                    <a:pt x="11168" y="96797"/>
                  </a:lnTo>
                </a:path>
                <a:path w="144779" h="97154">
                  <a:moveTo>
                    <a:pt x="12099" y="95866"/>
                  </a:moveTo>
                  <a:lnTo>
                    <a:pt x="11168" y="95866"/>
                  </a:lnTo>
                </a:path>
                <a:path w="144779" h="97154">
                  <a:moveTo>
                    <a:pt x="12099" y="94936"/>
                  </a:moveTo>
                  <a:lnTo>
                    <a:pt x="12099" y="95866"/>
                  </a:lnTo>
                </a:path>
                <a:path w="144779" h="97154">
                  <a:moveTo>
                    <a:pt x="12099" y="64221"/>
                  </a:moveTo>
                  <a:lnTo>
                    <a:pt x="12099" y="94936"/>
                  </a:lnTo>
                </a:path>
                <a:path w="144779" h="97154">
                  <a:moveTo>
                    <a:pt x="13030" y="64221"/>
                  </a:moveTo>
                  <a:lnTo>
                    <a:pt x="12099" y="64221"/>
                  </a:lnTo>
                </a:path>
                <a:path w="144779" h="97154">
                  <a:moveTo>
                    <a:pt x="13961" y="60498"/>
                  </a:moveTo>
                  <a:lnTo>
                    <a:pt x="13030" y="64221"/>
                  </a:lnTo>
                </a:path>
                <a:path w="144779" h="97154">
                  <a:moveTo>
                    <a:pt x="14891" y="53983"/>
                  </a:moveTo>
                  <a:lnTo>
                    <a:pt x="13961" y="60498"/>
                  </a:lnTo>
                </a:path>
                <a:path w="144779" h="97154">
                  <a:moveTo>
                    <a:pt x="15822" y="47468"/>
                  </a:moveTo>
                  <a:lnTo>
                    <a:pt x="14891" y="53983"/>
                  </a:lnTo>
                </a:path>
                <a:path w="144779" h="97154">
                  <a:moveTo>
                    <a:pt x="15822" y="43745"/>
                  </a:moveTo>
                  <a:lnTo>
                    <a:pt x="15822" y="47468"/>
                  </a:lnTo>
                </a:path>
                <a:path w="144779" h="97154">
                  <a:moveTo>
                    <a:pt x="12099" y="43745"/>
                  </a:moveTo>
                  <a:lnTo>
                    <a:pt x="15822" y="43745"/>
                  </a:lnTo>
                </a:path>
                <a:path w="144779" h="97154">
                  <a:moveTo>
                    <a:pt x="12099" y="14891"/>
                  </a:moveTo>
                  <a:lnTo>
                    <a:pt x="12099" y="43745"/>
                  </a:lnTo>
                </a:path>
                <a:path w="144779" h="97154">
                  <a:moveTo>
                    <a:pt x="11168" y="13961"/>
                  </a:moveTo>
                  <a:lnTo>
                    <a:pt x="12099" y="1489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83" name="object 27183"/>
            <p:cNvSpPr/>
            <p:nvPr/>
          </p:nvSpPr>
          <p:spPr>
            <a:xfrm>
              <a:off x="11098200" y="37471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84" name="object 27184"/>
            <p:cNvSpPr/>
            <p:nvPr/>
          </p:nvSpPr>
          <p:spPr>
            <a:xfrm>
              <a:off x="11088900" y="374718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10238" y="0"/>
                  </a:moveTo>
                  <a:lnTo>
                    <a:pt x="10238" y="930"/>
                  </a:lnTo>
                </a:path>
                <a:path w="10795" h="1270">
                  <a:moveTo>
                    <a:pt x="9307" y="0"/>
                  </a:moveTo>
                  <a:lnTo>
                    <a:pt x="10238" y="0"/>
                  </a:lnTo>
                </a:path>
                <a:path w="10795" h="1270">
                  <a:moveTo>
                    <a:pt x="1861" y="0"/>
                  </a:moveTo>
                  <a:lnTo>
                    <a:pt x="9307" y="0"/>
                  </a:lnTo>
                </a:path>
                <a:path w="10795" h="1270">
                  <a:moveTo>
                    <a:pt x="930" y="930"/>
                  </a:moveTo>
                  <a:lnTo>
                    <a:pt x="1861" y="0"/>
                  </a:lnTo>
                </a:path>
                <a:path w="10795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85" name="object 27185"/>
            <p:cNvSpPr/>
            <p:nvPr/>
          </p:nvSpPr>
          <p:spPr>
            <a:xfrm>
              <a:off x="11087969" y="37471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86" name="object 27186"/>
            <p:cNvSpPr/>
            <p:nvPr/>
          </p:nvSpPr>
          <p:spPr>
            <a:xfrm>
              <a:off x="11087970" y="374811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87" name="object 27187"/>
            <p:cNvSpPr/>
            <p:nvPr/>
          </p:nvSpPr>
          <p:spPr>
            <a:xfrm>
              <a:off x="11087038" y="37481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88" name="object 27188"/>
            <p:cNvSpPr/>
            <p:nvPr/>
          </p:nvSpPr>
          <p:spPr>
            <a:xfrm>
              <a:off x="11087970" y="3748111"/>
              <a:ext cx="139700" cy="83185"/>
            </a:xfrm>
            <a:custGeom>
              <a:avLst/>
              <a:gdLst/>
              <a:ahLst/>
              <a:cxnLst/>
              <a:rect l="l" t="t" r="r" b="b"/>
              <a:pathLst>
                <a:path w="139700" h="83185">
                  <a:moveTo>
                    <a:pt x="0" y="80044"/>
                  </a:moveTo>
                  <a:lnTo>
                    <a:pt x="0" y="930"/>
                  </a:lnTo>
                </a:path>
                <a:path w="139700" h="83185">
                  <a:moveTo>
                    <a:pt x="127512" y="930"/>
                  </a:moveTo>
                  <a:lnTo>
                    <a:pt x="128442" y="0"/>
                  </a:lnTo>
                </a:path>
                <a:path w="139700" h="83185">
                  <a:moveTo>
                    <a:pt x="127512" y="29783"/>
                  </a:moveTo>
                  <a:lnTo>
                    <a:pt x="127512" y="930"/>
                  </a:lnTo>
                </a:path>
                <a:path w="139700" h="83185">
                  <a:moveTo>
                    <a:pt x="123789" y="29783"/>
                  </a:moveTo>
                  <a:lnTo>
                    <a:pt x="127512" y="29783"/>
                  </a:lnTo>
                </a:path>
                <a:path w="139700" h="83185">
                  <a:moveTo>
                    <a:pt x="123789" y="33506"/>
                  </a:moveTo>
                  <a:lnTo>
                    <a:pt x="123789" y="29783"/>
                  </a:lnTo>
                </a:path>
                <a:path w="139700" h="83185">
                  <a:moveTo>
                    <a:pt x="124719" y="40022"/>
                  </a:moveTo>
                  <a:lnTo>
                    <a:pt x="123789" y="33506"/>
                  </a:lnTo>
                </a:path>
                <a:path w="139700" h="83185">
                  <a:moveTo>
                    <a:pt x="125650" y="46537"/>
                  </a:moveTo>
                  <a:lnTo>
                    <a:pt x="124719" y="40022"/>
                  </a:lnTo>
                </a:path>
                <a:path w="139700" h="83185">
                  <a:moveTo>
                    <a:pt x="126581" y="50260"/>
                  </a:moveTo>
                  <a:lnTo>
                    <a:pt x="125650" y="46537"/>
                  </a:lnTo>
                </a:path>
                <a:path w="139700" h="83185">
                  <a:moveTo>
                    <a:pt x="127512" y="50260"/>
                  </a:moveTo>
                  <a:lnTo>
                    <a:pt x="126581" y="50260"/>
                  </a:lnTo>
                </a:path>
                <a:path w="139700" h="83185">
                  <a:moveTo>
                    <a:pt x="127512" y="80974"/>
                  </a:moveTo>
                  <a:lnTo>
                    <a:pt x="127512" y="50260"/>
                  </a:lnTo>
                </a:path>
                <a:path w="139700" h="83185">
                  <a:moveTo>
                    <a:pt x="127512" y="81905"/>
                  </a:moveTo>
                  <a:lnTo>
                    <a:pt x="127512" y="80974"/>
                  </a:lnTo>
                </a:path>
                <a:path w="139700" h="83185">
                  <a:moveTo>
                    <a:pt x="128442" y="81905"/>
                  </a:moveTo>
                  <a:lnTo>
                    <a:pt x="127512" y="81905"/>
                  </a:lnTo>
                </a:path>
                <a:path w="139700" h="83185">
                  <a:moveTo>
                    <a:pt x="128442" y="82836"/>
                  </a:moveTo>
                  <a:lnTo>
                    <a:pt x="128442" y="81905"/>
                  </a:lnTo>
                </a:path>
                <a:path w="139700" h="83185">
                  <a:moveTo>
                    <a:pt x="129373" y="82836"/>
                  </a:moveTo>
                  <a:lnTo>
                    <a:pt x="128442" y="82836"/>
                  </a:lnTo>
                </a:path>
                <a:path w="139700" h="83185">
                  <a:moveTo>
                    <a:pt x="132165" y="82836"/>
                  </a:moveTo>
                  <a:lnTo>
                    <a:pt x="129373" y="82836"/>
                  </a:lnTo>
                </a:path>
                <a:path w="139700" h="83185">
                  <a:moveTo>
                    <a:pt x="136819" y="82836"/>
                  </a:moveTo>
                  <a:lnTo>
                    <a:pt x="132165" y="82836"/>
                  </a:lnTo>
                </a:path>
                <a:path w="139700" h="83185">
                  <a:moveTo>
                    <a:pt x="137750" y="81905"/>
                  </a:moveTo>
                  <a:lnTo>
                    <a:pt x="136819" y="82836"/>
                  </a:lnTo>
                </a:path>
                <a:path w="139700" h="83185">
                  <a:moveTo>
                    <a:pt x="139611" y="80974"/>
                  </a:moveTo>
                  <a:lnTo>
                    <a:pt x="137750" y="81905"/>
                  </a:lnTo>
                </a:path>
                <a:path w="139700" h="83185">
                  <a:moveTo>
                    <a:pt x="139611" y="80044"/>
                  </a:moveTo>
                  <a:lnTo>
                    <a:pt x="139611" y="80974"/>
                  </a:lnTo>
                </a:path>
                <a:path w="139700" h="83185">
                  <a:moveTo>
                    <a:pt x="139611" y="930"/>
                  </a:moveTo>
                  <a:lnTo>
                    <a:pt x="139611" y="8004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89" name="object 27189"/>
            <p:cNvSpPr/>
            <p:nvPr/>
          </p:nvSpPr>
          <p:spPr>
            <a:xfrm>
              <a:off x="11226650" y="37481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90" name="object 27190"/>
            <p:cNvSpPr/>
            <p:nvPr/>
          </p:nvSpPr>
          <p:spPr>
            <a:xfrm>
              <a:off x="11226651" y="374811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91" name="object 27191"/>
            <p:cNvSpPr/>
            <p:nvPr/>
          </p:nvSpPr>
          <p:spPr>
            <a:xfrm>
              <a:off x="11225719" y="37471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92" name="object 27192"/>
            <p:cNvSpPr/>
            <p:nvPr/>
          </p:nvSpPr>
          <p:spPr>
            <a:xfrm>
              <a:off x="11216412" y="374718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9307" y="930"/>
                  </a:moveTo>
                  <a:lnTo>
                    <a:pt x="10238" y="930"/>
                  </a:lnTo>
                </a:path>
                <a:path w="10795" h="1270">
                  <a:moveTo>
                    <a:pt x="8376" y="0"/>
                  </a:moveTo>
                  <a:lnTo>
                    <a:pt x="9307" y="930"/>
                  </a:lnTo>
                </a:path>
                <a:path w="10795" h="1270">
                  <a:moveTo>
                    <a:pt x="930" y="0"/>
                  </a:moveTo>
                  <a:lnTo>
                    <a:pt x="8376" y="0"/>
                  </a:lnTo>
                </a:path>
                <a:path w="10795" h="1270">
                  <a:moveTo>
                    <a:pt x="0" y="0"/>
                  </a:moveTo>
                  <a:lnTo>
                    <a:pt x="930" y="0"/>
                  </a:lnTo>
                </a:path>
                <a:path w="10795"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93" name="object 27193"/>
            <p:cNvSpPr/>
            <p:nvPr/>
          </p:nvSpPr>
          <p:spPr>
            <a:xfrm>
              <a:off x="11215472" y="37471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94" name="object 27194"/>
            <p:cNvSpPr/>
            <p:nvPr/>
          </p:nvSpPr>
          <p:spPr>
            <a:xfrm>
              <a:off x="11051670" y="3865385"/>
              <a:ext cx="219710" cy="66675"/>
            </a:xfrm>
            <a:custGeom>
              <a:avLst/>
              <a:gdLst/>
              <a:ahLst/>
              <a:cxnLst/>
              <a:rect l="l" t="t" r="r" b="b"/>
              <a:pathLst>
                <a:path w="219709" h="66675">
                  <a:moveTo>
                    <a:pt x="0" y="3722"/>
                  </a:moveTo>
                  <a:lnTo>
                    <a:pt x="2792" y="0"/>
                  </a:lnTo>
                </a:path>
                <a:path w="219709" h="66675">
                  <a:moveTo>
                    <a:pt x="98659" y="65152"/>
                  </a:moveTo>
                  <a:lnTo>
                    <a:pt x="0" y="3722"/>
                  </a:lnTo>
                </a:path>
                <a:path w="219709" h="66675">
                  <a:moveTo>
                    <a:pt x="98659" y="65152"/>
                  </a:moveTo>
                  <a:lnTo>
                    <a:pt x="101451" y="61429"/>
                  </a:lnTo>
                </a:path>
                <a:path w="219709" h="66675">
                  <a:moveTo>
                    <a:pt x="101451" y="61429"/>
                  </a:moveTo>
                  <a:lnTo>
                    <a:pt x="2792" y="0"/>
                  </a:lnTo>
                </a:path>
                <a:path w="219709" h="66675">
                  <a:moveTo>
                    <a:pt x="50260" y="42814"/>
                  </a:moveTo>
                  <a:lnTo>
                    <a:pt x="45606" y="51190"/>
                  </a:lnTo>
                </a:path>
                <a:path w="219709" h="66675">
                  <a:moveTo>
                    <a:pt x="37229" y="45606"/>
                  </a:moveTo>
                  <a:lnTo>
                    <a:pt x="41883" y="38160"/>
                  </a:lnTo>
                </a:path>
                <a:path w="219709" h="66675">
                  <a:moveTo>
                    <a:pt x="37229" y="45606"/>
                  </a:moveTo>
                  <a:lnTo>
                    <a:pt x="45606" y="51190"/>
                  </a:lnTo>
                </a:path>
                <a:path w="219709" h="66675">
                  <a:moveTo>
                    <a:pt x="4653" y="14891"/>
                  </a:moveTo>
                  <a:lnTo>
                    <a:pt x="86559" y="66082"/>
                  </a:lnTo>
                </a:path>
                <a:path w="219709" h="66675">
                  <a:moveTo>
                    <a:pt x="86559" y="66082"/>
                  </a:moveTo>
                  <a:lnTo>
                    <a:pt x="90282" y="59567"/>
                  </a:lnTo>
                </a:path>
                <a:path w="219709" h="66675">
                  <a:moveTo>
                    <a:pt x="9307" y="8376"/>
                  </a:moveTo>
                  <a:lnTo>
                    <a:pt x="4653" y="14891"/>
                  </a:lnTo>
                </a:path>
                <a:path w="219709" h="66675">
                  <a:moveTo>
                    <a:pt x="216863" y="0"/>
                  </a:moveTo>
                  <a:lnTo>
                    <a:pt x="219655" y="3722"/>
                  </a:lnTo>
                </a:path>
                <a:path w="219709" h="66675">
                  <a:moveTo>
                    <a:pt x="118204" y="61429"/>
                  </a:moveTo>
                  <a:lnTo>
                    <a:pt x="120996" y="65152"/>
                  </a:lnTo>
                </a:path>
                <a:path w="219709" h="66675">
                  <a:moveTo>
                    <a:pt x="219655" y="3722"/>
                  </a:moveTo>
                  <a:lnTo>
                    <a:pt x="120996" y="65152"/>
                  </a:lnTo>
                </a:path>
                <a:path w="219709" h="66675">
                  <a:moveTo>
                    <a:pt x="216863" y="0"/>
                  </a:moveTo>
                  <a:lnTo>
                    <a:pt x="118204" y="61429"/>
                  </a:lnTo>
                </a:path>
                <a:path w="219709" h="66675">
                  <a:moveTo>
                    <a:pt x="174049" y="51190"/>
                  </a:moveTo>
                  <a:lnTo>
                    <a:pt x="169395" y="42814"/>
                  </a:lnTo>
                </a:path>
                <a:path w="219709" h="66675">
                  <a:moveTo>
                    <a:pt x="177772" y="38160"/>
                  </a:moveTo>
                  <a:lnTo>
                    <a:pt x="182426" y="45606"/>
                  </a:lnTo>
                </a:path>
                <a:path w="219709" h="66675">
                  <a:moveTo>
                    <a:pt x="174049" y="51190"/>
                  </a:moveTo>
                  <a:lnTo>
                    <a:pt x="182426" y="45606"/>
                  </a:lnTo>
                </a:path>
                <a:path w="219709" h="66675">
                  <a:moveTo>
                    <a:pt x="215002" y="14891"/>
                  </a:moveTo>
                  <a:lnTo>
                    <a:pt x="211279" y="8376"/>
                  </a:lnTo>
                </a:path>
                <a:path w="219709" h="66675">
                  <a:moveTo>
                    <a:pt x="129373" y="59567"/>
                  </a:moveTo>
                  <a:lnTo>
                    <a:pt x="133096" y="66082"/>
                  </a:lnTo>
                </a:path>
                <a:path w="219709" h="66675">
                  <a:moveTo>
                    <a:pt x="133096" y="66082"/>
                  </a:moveTo>
                  <a:lnTo>
                    <a:pt x="215002" y="1489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195" name="object 27195"/>
          <p:cNvSpPr/>
          <p:nvPr/>
        </p:nvSpPr>
        <p:spPr>
          <a:xfrm>
            <a:off x="10779893" y="384583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1" y="18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96" name="object 27196"/>
          <p:cNvSpPr/>
          <p:nvPr/>
        </p:nvSpPr>
        <p:spPr>
          <a:xfrm>
            <a:off x="10662619" y="3757418"/>
            <a:ext cx="19050" cy="41275"/>
          </a:xfrm>
          <a:custGeom>
            <a:avLst/>
            <a:gdLst/>
            <a:ahLst/>
            <a:cxnLst/>
            <a:rect l="l" t="t" r="r" b="b"/>
            <a:pathLst>
              <a:path w="19050" h="41275">
                <a:moveTo>
                  <a:pt x="6515" y="930"/>
                </a:moveTo>
                <a:lnTo>
                  <a:pt x="4653" y="0"/>
                </a:lnTo>
              </a:path>
              <a:path w="19050" h="41275">
                <a:moveTo>
                  <a:pt x="930" y="4653"/>
                </a:moveTo>
                <a:lnTo>
                  <a:pt x="0" y="2792"/>
                </a:lnTo>
              </a:path>
              <a:path w="19050" h="41275">
                <a:moveTo>
                  <a:pt x="0" y="2792"/>
                </a:moveTo>
                <a:lnTo>
                  <a:pt x="0" y="930"/>
                </a:lnTo>
              </a:path>
              <a:path w="19050" h="41275">
                <a:moveTo>
                  <a:pt x="18614" y="20476"/>
                </a:moveTo>
                <a:lnTo>
                  <a:pt x="18614" y="409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97" name="object 27197"/>
          <p:cNvSpPr/>
          <p:nvPr/>
        </p:nvSpPr>
        <p:spPr>
          <a:xfrm>
            <a:off x="10797577" y="3777894"/>
            <a:ext cx="0" cy="20955"/>
          </a:xfrm>
          <a:custGeom>
            <a:avLst/>
            <a:gdLst/>
            <a:ahLst/>
            <a:cxnLst/>
            <a:rect l="l" t="t" r="r" b="b"/>
            <a:pathLst>
              <a:path h="20954">
                <a:moveTo>
                  <a:pt x="0" y="0"/>
                </a:moveTo>
                <a:lnTo>
                  <a:pt x="0" y="204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98" name="object 27198"/>
          <p:cNvSpPr/>
          <p:nvPr/>
        </p:nvSpPr>
        <p:spPr>
          <a:xfrm>
            <a:off x="10727771" y="3703435"/>
            <a:ext cx="13970" cy="5080"/>
          </a:xfrm>
          <a:custGeom>
            <a:avLst/>
            <a:gdLst/>
            <a:ahLst/>
            <a:cxnLst/>
            <a:rect l="l" t="t" r="r" b="b"/>
            <a:pathLst>
              <a:path w="13970" h="5079">
                <a:moveTo>
                  <a:pt x="8376" y="1861"/>
                </a:moveTo>
                <a:lnTo>
                  <a:pt x="3722" y="4653"/>
                </a:lnTo>
              </a:path>
              <a:path w="13970" h="5079">
                <a:moveTo>
                  <a:pt x="3722" y="4653"/>
                </a:moveTo>
                <a:lnTo>
                  <a:pt x="8376" y="1861"/>
                </a:lnTo>
              </a:path>
              <a:path w="13970" h="5079">
                <a:moveTo>
                  <a:pt x="12099" y="0"/>
                </a:moveTo>
                <a:lnTo>
                  <a:pt x="9307" y="0"/>
                </a:lnTo>
              </a:path>
              <a:path w="13970" h="5079">
                <a:moveTo>
                  <a:pt x="9307" y="0"/>
                </a:moveTo>
                <a:lnTo>
                  <a:pt x="8376" y="2792"/>
                </a:lnTo>
              </a:path>
              <a:path w="13970" h="5079">
                <a:moveTo>
                  <a:pt x="8376" y="4653"/>
                </a:moveTo>
                <a:lnTo>
                  <a:pt x="8376" y="2792"/>
                </a:lnTo>
              </a:path>
              <a:path w="13970" h="5079">
                <a:moveTo>
                  <a:pt x="13961" y="4653"/>
                </a:moveTo>
                <a:lnTo>
                  <a:pt x="0" y="46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99" name="object 27199"/>
          <p:cNvSpPr/>
          <p:nvPr/>
        </p:nvSpPr>
        <p:spPr>
          <a:xfrm>
            <a:off x="10684957" y="3763003"/>
            <a:ext cx="1270" cy="7620"/>
          </a:xfrm>
          <a:custGeom>
            <a:avLst/>
            <a:gdLst/>
            <a:ahLst/>
            <a:cxnLst/>
            <a:rect l="l" t="t" r="r" b="b"/>
            <a:pathLst>
              <a:path w="1270" h="7620">
                <a:moveTo>
                  <a:pt x="0" y="0"/>
                </a:moveTo>
                <a:lnTo>
                  <a:pt x="930" y="3722"/>
                </a:lnTo>
              </a:path>
              <a:path w="1270" h="7620">
                <a:moveTo>
                  <a:pt x="930" y="3722"/>
                </a:moveTo>
                <a:lnTo>
                  <a:pt x="930" y="74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00" name="object 27200"/>
          <p:cNvSpPr/>
          <p:nvPr/>
        </p:nvSpPr>
        <p:spPr>
          <a:xfrm>
            <a:off x="10728702" y="3728565"/>
            <a:ext cx="21590" cy="5715"/>
          </a:xfrm>
          <a:custGeom>
            <a:avLst/>
            <a:gdLst/>
            <a:ahLst/>
            <a:cxnLst/>
            <a:rect l="l" t="t" r="r" b="b"/>
            <a:pathLst>
              <a:path w="21590" h="5714">
                <a:moveTo>
                  <a:pt x="20476" y="5584"/>
                </a:moveTo>
                <a:lnTo>
                  <a:pt x="10238" y="5584"/>
                </a:lnTo>
              </a:path>
              <a:path w="21590" h="5714">
                <a:moveTo>
                  <a:pt x="10238" y="5584"/>
                </a:moveTo>
                <a:lnTo>
                  <a:pt x="0" y="5584"/>
                </a:lnTo>
              </a:path>
              <a:path w="21590" h="5714">
                <a:moveTo>
                  <a:pt x="21407" y="0"/>
                </a:moveTo>
                <a:lnTo>
                  <a:pt x="10238" y="0"/>
                </a:lnTo>
              </a:path>
              <a:path w="21590" h="5714">
                <a:moveTo>
                  <a:pt x="10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01" name="object 27201"/>
          <p:cNvSpPr/>
          <p:nvPr/>
        </p:nvSpPr>
        <p:spPr>
          <a:xfrm>
            <a:off x="10782685" y="3839324"/>
            <a:ext cx="5080" cy="10795"/>
          </a:xfrm>
          <a:custGeom>
            <a:avLst/>
            <a:gdLst/>
            <a:ahLst/>
            <a:cxnLst/>
            <a:rect l="l" t="t" r="r" b="b"/>
            <a:pathLst>
              <a:path w="5079" h="10795">
                <a:moveTo>
                  <a:pt x="2792" y="10238"/>
                </a:moveTo>
                <a:lnTo>
                  <a:pt x="4653" y="8376"/>
                </a:lnTo>
              </a:path>
              <a:path w="5079" h="10795">
                <a:moveTo>
                  <a:pt x="4653" y="8376"/>
                </a:moveTo>
                <a:lnTo>
                  <a:pt x="4653" y="6515"/>
                </a:lnTo>
              </a:path>
              <a:path w="5079" h="10795">
                <a:moveTo>
                  <a:pt x="0" y="0"/>
                </a:moveTo>
                <a:lnTo>
                  <a:pt x="4653" y="65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02" name="object 27202"/>
          <p:cNvSpPr/>
          <p:nvPr/>
        </p:nvSpPr>
        <p:spPr>
          <a:xfrm>
            <a:off x="10691472" y="3839324"/>
            <a:ext cx="13335" cy="11430"/>
          </a:xfrm>
          <a:custGeom>
            <a:avLst/>
            <a:gdLst/>
            <a:ahLst/>
            <a:cxnLst/>
            <a:rect l="l" t="t" r="r" b="b"/>
            <a:pathLst>
              <a:path w="13334" h="11429">
                <a:moveTo>
                  <a:pt x="1861" y="2792"/>
                </a:moveTo>
                <a:lnTo>
                  <a:pt x="0" y="4653"/>
                </a:lnTo>
              </a:path>
              <a:path w="13334" h="11429">
                <a:moveTo>
                  <a:pt x="3722" y="9307"/>
                </a:moveTo>
                <a:lnTo>
                  <a:pt x="12099" y="11168"/>
                </a:lnTo>
              </a:path>
              <a:path w="13334" h="11429">
                <a:moveTo>
                  <a:pt x="3722" y="9307"/>
                </a:moveTo>
                <a:lnTo>
                  <a:pt x="12099" y="11168"/>
                </a:lnTo>
              </a:path>
              <a:path w="13334" h="11429">
                <a:moveTo>
                  <a:pt x="13030" y="7445"/>
                </a:moveTo>
                <a:lnTo>
                  <a:pt x="6515" y="6515"/>
                </a:lnTo>
              </a:path>
              <a:path w="13334" h="11429">
                <a:moveTo>
                  <a:pt x="6515" y="6515"/>
                </a:moveTo>
                <a:lnTo>
                  <a:pt x="13030" y="7445"/>
                </a:lnTo>
              </a:path>
              <a:path w="13334" h="11429">
                <a:moveTo>
                  <a:pt x="3722" y="9307"/>
                </a:moveTo>
                <a:lnTo>
                  <a:pt x="1861" y="10238"/>
                </a:lnTo>
              </a:path>
              <a:path w="13334" h="11429">
                <a:moveTo>
                  <a:pt x="1861" y="10238"/>
                </a:moveTo>
                <a:lnTo>
                  <a:pt x="0" y="9307"/>
                </a:lnTo>
              </a:path>
              <a:path w="13334" h="11429">
                <a:moveTo>
                  <a:pt x="8376" y="3722"/>
                </a:moveTo>
                <a:lnTo>
                  <a:pt x="3722" y="9307"/>
                </a:lnTo>
              </a:path>
              <a:path w="13334" h="11429">
                <a:moveTo>
                  <a:pt x="10238" y="1861"/>
                </a:moveTo>
                <a:lnTo>
                  <a:pt x="6515" y="930"/>
                </a:lnTo>
              </a:path>
              <a:path w="13334" h="11429">
                <a:moveTo>
                  <a:pt x="6515" y="930"/>
                </a:moveTo>
                <a:lnTo>
                  <a:pt x="37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03" name="object 27203"/>
          <p:cNvSpPr/>
          <p:nvPr/>
        </p:nvSpPr>
        <p:spPr>
          <a:xfrm>
            <a:off x="10777101" y="3836532"/>
            <a:ext cx="13970" cy="9525"/>
          </a:xfrm>
          <a:custGeom>
            <a:avLst/>
            <a:gdLst/>
            <a:ahLst/>
            <a:cxnLst/>
            <a:rect l="l" t="t" r="r" b="b"/>
            <a:pathLst>
              <a:path w="13970" h="9525">
                <a:moveTo>
                  <a:pt x="12099" y="0"/>
                </a:moveTo>
                <a:lnTo>
                  <a:pt x="5584" y="2792"/>
                </a:lnTo>
              </a:path>
              <a:path w="13970" h="9525">
                <a:moveTo>
                  <a:pt x="5584" y="2792"/>
                </a:moveTo>
                <a:lnTo>
                  <a:pt x="0" y="4653"/>
                </a:lnTo>
              </a:path>
              <a:path w="13970" h="9525">
                <a:moveTo>
                  <a:pt x="7445" y="5584"/>
                </a:moveTo>
                <a:lnTo>
                  <a:pt x="10238" y="930"/>
                </a:lnTo>
              </a:path>
              <a:path w="13970" h="9525">
                <a:moveTo>
                  <a:pt x="10238" y="930"/>
                </a:moveTo>
                <a:lnTo>
                  <a:pt x="7445" y="5584"/>
                </a:lnTo>
              </a:path>
              <a:path w="13970" h="9525">
                <a:moveTo>
                  <a:pt x="10238" y="9307"/>
                </a:moveTo>
                <a:lnTo>
                  <a:pt x="13961" y="1861"/>
                </a:lnTo>
              </a:path>
              <a:path w="13970" h="9525">
                <a:moveTo>
                  <a:pt x="10238" y="9307"/>
                </a:moveTo>
                <a:lnTo>
                  <a:pt x="13961" y="18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04" name="object 27204"/>
          <p:cNvSpPr/>
          <p:nvPr/>
        </p:nvSpPr>
        <p:spPr>
          <a:xfrm>
            <a:off x="10663549" y="3762072"/>
            <a:ext cx="5715" cy="8890"/>
          </a:xfrm>
          <a:custGeom>
            <a:avLst/>
            <a:gdLst/>
            <a:ahLst/>
            <a:cxnLst/>
            <a:rect l="l" t="t" r="r" b="b"/>
            <a:pathLst>
              <a:path w="5715" h="8889">
                <a:moveTo>
                  <a:pt x="5584" y="2792"/>
                </a:moveTo>
                <a:lnTo>
                  <a:pt x="0" y="0"/>
                </a:lnTo>
              </a:path>
              <a:path w="5715" h="8889">
                <a:moveTo>
                  <a:pt x="5584" y="7445"/>
                </a:moveTo>
                <a:lnTo>
                  <a:pt x="3722" y="1861"/>
                </a:lnTo>
              </a:path>
              <a:path w="5715" h="8889">
                <a:moveTo>
                  <a:pt x="4653" y="7445"/>
                </a:moveTo>
                <a:lnTo>
                  <a:pt x="3722" y="1861"/>
                </a:lnTo>
              </a:path>
              <a:path w="5715" h="8889">
                <a:moveTo>
                  <a:pt x="0" y="0"/>
                </a:moveTo>
                <a:lnTo>
                  <a:pt x="1861" y="8376"/>
                </a:lnTo>
              </a:path>
              <a:path w="5715" h="8889">
                <a:moveTo>
                  <a:pt x="0" y="0"/>
                </a:moveTo>
                <a:lnTo>
                  <a:pt x="930" y="83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05" name="object 27205"/>
          <p:cNvSpPr/>
          <p:nvPr/>
        </p:nvSpPr>
        <p:spPr>
          <a:xfrm>
            <a:off x="10808746" y="3752765"/>
            <a:ext cx="7620" cy="6985"/>
          </a:xfrm>
          <a:custGeom>
            <a:avLst/>
            <a:gdLst/>
            <a:ahLst/>
            <a:cxnLst/>
            <a:rect l="l" t="t" r="r" b="b"/>
            <a:pathLst>
              <a:path w="7620" h="6985">
                <a:moveTo>
                  <a:pt x="3722" y="4653"/>
                </a:moveTo>
                <a:lnTo>
                  <a:pt x="0" y="930"/>
                </a:lnTo>
              </a:path>
              <a:path w="7620" h="6985">
                <a:moveTo>
                  <a:pt x="3722" y="3722"/>
                </a:moveTo>
                <a:lnTo>
                  <a:pt x="0" y="0"/>
                </a:lnTo>
              </a:path>
              <a:path w="7620" h="6985">
                <a:moveTo>
                  <a:pt x="7445" y="6515"/>
                </a:moveTo>
                <a:lnTo>
                  <a:pt x="6515" y="4653"/>
                </a:lnTo>
              </a:path>
              <a:path w="7620" h="6985">
                <a:moveTo>
                  <a:pt x="6515" y="4653"/>
                </a:moveTo>
                <a:lnTo>
                  <a:pt x="3722" y="3722"/>
                </a:lnTo>
              </a:path>
              <a:path w="7620" h="6985">
                <a:moveTo>
                  <a:pt x="0" y="5584"/>
                </a:moveTo>
                <a:lnTo>
                  <a:pt x="3722" y="46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206" name="object 27206"/>
          <p:cNvGrpSpPr/>
          <p:nvPr/>
        </p:nvGrpSpPr>
        <p:grpSpPr>
          <a:xfrm>
            <a:off x="10632835" y="3700643"/>
            <a:ext cx="220979" cy="231775"/>
            <a:chOff x="10632835" y="3700643"/>
            <a:chExt cx="220979" cy="231775"/>
          </a:xfrm>
        </p:grpSpPr>
        <p:sp>
          <p:nvSpPr>
            <p:cNvPr id="27207" name="object 27207"/>
            <p:cNvSpPr/>
            <p:nvPr/>
          </p:nvSpPr>
          <p:spPr>
            <a:xfrm>
              <a:off x="10749178" y="3728565"/>
              <a:ext cx="43180" cy="5715"/>
            </a:xfrm>
            <a:custGeom>
              <a:avLst/>
              <a:gdLst/>
              <a:ahLst/>
              <a:cxnLst/>
              <a:rect l="l" t="t" r="r" b="b"/>
              <a:pathLst>
                <a:path w="43179" h="5714">
                  <a:moveTo>
                    <a:pt x="0" y="5584"/>
                  </a:moveTo>
                  <a:lnTo>
                    <a:pt x="2792" y="5584"/>
                  </a:lnTo>
                </a:path>
                <a:path w="43179" h="5714">
                  <a:moveTo>
                    <a:pt x="930" y="0"/>
                  </a:moveTo>
                  <a:lnTo>
                    <a:pt x="0" y="5584"/>
                  </a:lnTo>
                </a:path>
                <a:path w="43179" h="5714">
                  <a:moveTo>
                    <a:pt x="4653" y="930"/>
                  </a:moveTo>
                  <a:lnTo>
                    <a:pt x="930" y="0"/>
                  </a:lnTo>
                </a:path>
                <a:path w="43179" h="5714">
                  <a:moveTo>
                    <a:pt x="8376" y="930"/>
                  </a:moveTo>
                  <a:lnTo>
                    <a:pt x="4653" y="930"/>
                  </a:lnTo>
                </a:path>
                <a:path w="43179" h="5714">
                  <a:moveTo>
                    <a:pt x="12099" y="930"/>
                  </a:moveTo>
                  <a:lnTo>
                    <a:pt x="8376" y="930"/>
                  </a:lnTo>
                </a:path>
                <a:path w="43179" h="5714">
                  <a:moveTo>
                    <a:pt x="15822" y="1861"/>
                  </a:moveTo>
                  <a:lnTo>
                    <a:pt x="12099" y="930"/>
                  </a:lnTo>
                </a:path>
                <a:path w="43179" h="5714">
                  <a:moveTo>
                    <a:pt x="19545" y="1861"/>
                  </a:moveTo>
                  <a:lnTo>
                    <a:pt x="15822" y="1861"/>
                  </a:lnTo>
                </a:path>
                <a:path w="43179" h="5714">
                  <a:moveTo>
                    <a:pt x="22337" y="2792"/>
                  </a:moveTo>
                  <a:lnTo>
                    <a:pt x="19545" y="1861"/>
                  </a:lnTo>
                </a:path>
                <a:path w="43179" h="5714">
                  <a:moveTo>
                    <a:pt x="26060" y="2792"/>
                  </a:moveTo>
                  <a:lnTo>
                    <a:pt x="22337" y="2792"/>
                  </a:lnTo>
                </a:path>
                <a:path w="43179" h="5714">
                  <a:moveTo>
                    <a:pt x="29783" y="3722"/>
                  </a:moveTo>
                  <a:lnTo>
                    <a:pt x="26060" y="2792"/>
                  </a:lnTo>
                </a:path>
                <a:path w="43179" h="5714">
                  <a:moveTo>
                    <a:pt x="32576" y="3722"/>
                  </a:moveTo>
                  <a:lnTo>
                    <a:pt x="29783" y="3722"/>
                  </a:lnTo>
                </a:path>
                <a:path w="43179" h="5714">
                  <a:moveTo>
                    <a:pt x="35368" y="4653"/>
                  </a:moveTo>
                  <a:lnTo>
                    <a:pt x="32576" y="3722"/>
                  </a:lnTo>
                </a:path>
                <a:path w="43179" h="5714">
                  <a:moveTo>
                    <a:pt x="38160" y="4653"/>
                  </a:moveTo>
                  <a:lnTo>
                    <a:pt x="35368" y="4653"/>
                  </a:lnTo>
                </a:path>
                <a:path w="43179" h="5714">
                  <a:moveTo>
                    <a:pt x="40022" y="4653"/>
                  </a:moveTo>
                  <a:lnTo>
                    <a:pt x="38160" y="4653"/>
                  </a:lnTo>
                </a:path>
                <a:path w="43179" h="5714">
                  <a:moveTo>
                    <a:pt x="40952" y="4653"/>
                  </a:moveTo>
                  <a:lnTo>
                    <a:pt x="40022" y="4653"/>
                  </a:lnTo>
                </a:path>
                <a:path w="43179" h="5714">
                  <a:moveTo>
                    <a:pt x="41883" y="4653"/>
                  </a:moveTo>
                  <a:lnTo>
                    <a:pt x="40952" y="4653"/>
                  </a:lnTo>
                </a:path>
                <a:path w="43179" h="5714">
                  <a:moveTo>
                    <a:pt x="42814" y="4653"/>
                  </a:moveTo>
                  <a:lnTo>
                    <a:pt x="41883" y="465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08" name="object 27208"/>
            <p:cNvSpPr/>
            <p:nvPr/>
          </p:nvSpPr>
          <p:spPr>
            <a:xfrm>
              <a:off x="10791061" y="3732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09" name="object 27209"/>
            <p:cNvSpPr/>
            <p:nvPr/>
          </p:nvSpPr>
          <p:spPr>
            <a:xfrm>
              <a:off x="10791992" y="373321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10" name="object 27210"/>
            <p:cNvSpPr/>
            <p:nvPr/>
          </p:nvSpPr>
          <p:spPr>
            <a:xfrm>
              <a:off x="10791992" y="3732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11" name="object 27211"/>
            <p:cNvSpPr/>
            <p:nvPr/>
          </p:nvSpPr>
          <p:spPr>
            <a:xfrm>
              <a:off x="10792923" y="3732288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12" name="object 27212"/>
            <p:cNvSpPr/>
            <p:nvPr/>
          </p:nvSpPr>
          <p:spPr>
            <a:xfrm>
              <a:off x="10791992" y="37313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13" name="object 27213"/>
            <p:cNvSpPr/>
            <p:nvPr/>
          </p:nvSpPr>
          <p:spPr>
            <a:xfrm>
              <a:off x="10792923" y="3714604"/>
              <a:ext cx="3810" cy="17780"/>
            </a:xfrm>
            <a:custGeom>
              <a:avLst/>
              <a:gdLst/>
              <a:ahLst/>
              <a:cxnLst/>
              <a:rect l="l" t="t" r="r" b="b"/>
              <a:pathLst>
                <a:path w="3809" h="17779">
                  <a:moveTo>
                    <a:pt x="0" y="16753"/>
                  </a:moveTo>
                  <a:lnTo>
                    <a:pt x="0" y="17684"/>
                  </a:lnTo>
                </a:path>
                <a:path w="3809" h="17779">
                  <a:moveTo>
                    <a:pt x="0" y="15822"/>
                  </a:moveTo>
                  <a:lnTo>
                    <a:pt x="0" y="16753"/>
                  </a:lnTo>
                </a:path>
                <a:path w="3809" h="17779">
                  <a:moveTo>
                    <a:pt x="930" y="14891"/>
                  </a:moveTo>
                  <a:lnTo>
                    <a:pt x="0" y="15822"/>
                  </a:lnTo>
                </a:path>
                <a:path w="3809" h="17779">
                  <a:moveTo>
                    <a:pt x="930" y="13961"/>
                  </a:moveTo>
                  <a:lnTo>
                    <a:pt x="930" y="14891"/>
                  </a:lnTo>
                </a:path>
                <a:path w="3809" h="17779">
                  <a:moveTo>
                    <a:pt x="930" y="12099"/>
                  </a:moveTo>
                  <a:lnTo>
                    <a:pt x="930" y="13961"/>
                  </a:lnTo>
                </a:path>
                <a:path w="3809" h="17779">
                  <a:moveTo>
                    <a:pt x="930" y="11168"/>
                  </a:moveTo>
                  <a:lnTo>
                    <a:pt x="930" y="12099"/>
                  </a:lnTo>
                </a:path>
                <a:path w="3809" h="17779">
                  <a:moveTo>
                    <a:pt x="930" y="9307"/>
                  </a:moveTo>
                  <a:lnTo>
                    <a:pt x="930" y="11168"/>
                  </a:lnTo>
                </a:path>
                <a:path w="3809" h="17779">
                  <a:moveTo>
                    <a:pt x="1861" y="8376"/>
                  </a:moveTo>
                  <a:lnTo>
                    <a:pt x="930" y="9307"/>
                  </a:lnTo>
                </a:path>
                <a:path w="3809" h="17779">
                  <a:moveTo>
                    <a:pt x="1861" y="6515"/>
                  </a:moveTo>
                  <a:lnTo>
                    <a:pt x="1861" y="8376"/>
                  </a:lnTo>
                </a:path>
                <a:path w="3809" h="17779">
                  <a:moveTo>
                    <a:pt x="1861" y="5584"/>
                  </a:moveTo>
                  <a:lnTo>
                    <a:pt x="1861" y="6515"/>
                  </a:lnTo>
                </a:path>
                <a:path w="3809" h="17779">
                  <a:moveTo>
                    <a:pt x="1861" y="3722"/>
                  </a:moveTo>
                  <a:lnTo>
                    <a:pt x="1861" y="5584"/>
                  </a:lnTo>
                </a:path>
                <a:path w="3809" h="17779">
                  <a:moveTo>
                    <a:pt x="2792" y="2792"/>
                  </a:moveTo>
                  <a:lnTo>
                    <a:pt x="1861" y="3722"/>
                  </a:lnTo>
                </a:path>
                <a:path w="3809" h="17779">
                  <a:moveTo>
                    <a:pt x="2792" y="1861"/>
                  </a:moveTo>
                  <a:lnTo>
                    <a:pt x="2792" y="2792"/>
                  </a:lnTo>
                </a:path>
                <a:path w="3809" h="17779">
                  <a:moveTo>
                    <a:pt x="2792" y="930"/>
                  </a:moveTo>
                  <a:lnTo>
                    <a:pt x="2792" y="1861"/>
                  </a:lnTo>
                </a:path>
                <a:path w="3809" h="17779">
                  <a:moveTo>
                    <a:pt x="3722" y="0"/>
                  </a:moveTo>
                  <a:lnTo>
                    <a:pt x="2792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14" name="object 27214"/>
            <p:cNvSpPr/>
            <p:nvPr/>
          </p:nvSpPr>
          <p:spPr>
            <a:xfrm>
              <a:off x="10795715" y="3713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15" name="object 27215"/>
            <p:cNvSpPr/>
            <p:nvPr/>
          </p:nvSpPr>
          <p:spPr>
            <a:xfrm>
              <a:off x="10796646" y="371460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16" name="object 27216"/>
            <p:cNvSpPr/>
            <p:nvPr/>
          </p:nvSpPr>
          <p:spPr>
            <a:xfrm>
              <a:off x="10796646" y="3713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17" name="object 27217"/>
            <p:cNvSpPr/>
            <p:nvPr/>
          </p:nvSpPr>
          <p:spPr>
            <a:xfrm>
              <a:off x="10797577" y="3714604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18" name="object 27218"/>
            <p:cNvSpPr/>
            <p:nvPr/>
          </p:nvSpPr>
          <p:spPr>
            <a:xfrm>
              <a:off x="10797576" y="37136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19" name="object 27219"/>
            <p:cNvSpPr/>
            <p:nvPr/>
          </p:nvSpPr>
          <p:spPr>
            <a:xfrm>
              <a:off x="10795715" y="3710881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2792" y="2792"/>
                  </a:moveTo>
                  <a:lnTo>
                    <a:pt x="2792" y="3722"/>
                  </a:lnTo>
                </a:path>
                <a:path w="3175" h="3810">
                  <a:moveTo>
                    <a:pt x="1861" y="1861"/>
                  </a:moveTo>
                  <a:lnTo>
                    <a:pt x="2792" y="2792"/>
                  </a:lnTo>
                </a:path>
                <a:path w="3175" h="3810">
                  <a:moveTo>
                    <a:pt x="1861" y="930"/>
                  </a:moveTo>
                  <a:lnTo>
                    <a:pt x="1861" y="1861"/>
                  </a:lnTo>
                </a:path>
                <a:path w="3175" h="3810">
                  <a:moveTo>
                    <a:pt x="930" y="930"/>
                  </a:moveTo>
                  <a:lnTo>
                    <a:pt x="1861" y="930"/>
                  </a:lnTo>
                </a:path>
                <a:path w="3175" h="381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20" name="object 27220"/>
            <p:cNvSpPr/>
            <p:nvPr/>
          </p:nvSpPr>
          <p:spPr>
            <a:xfrm>
              <a:off x="10794784" y="37099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21" name="object 27221"/>
            <p:cNvSpPr/>
            <p:nvPr/>
          </p:nvSpPr>
          <p:spPr>
            <a:xfrm>
              <a:off x="10741732" y="3706227"/>
              <a:ext cx="54610" cy="5080"/>
            </a:xfrm>
            <a:custGeom>
              <a:avLst/>
              <a:gdLst/>
              <a:ahLst/>
              <a:cxnLst/>
              <a:rect l="l" t="t" r="r" b="b"/>
              <a:pathLst>
                <a:path w="54609" h="5079">
                  <a:moveTo>
                    <a:pt x="52121" y="4653"/>
                  </a:moveTo>
                  <a:lnTo>
                    <a:pt x="53983" y="4653"/>
                  </a:lnTo>
                </a:path>
                <a:path w="54609" h="5079">
                  <a:moveTo>
                    <a:pt x="50260" y="3722"/>
                  </a:moveTo>
                  <a:lnTo>
                    <a:pt x="52121" y="4653"/>
                  </a:lnTo>
                </a:path>
                <a:path w="54609" h="5079">
                  <a:moveTo>
                    <a:pt x="47468" y="3722"/>
                  </a:moveTo>
                  <a:lnTo>
                    <a:pt x="50260" y="3722"/>
                  </a:lnTo>
                </a:path>
                <a:path w="54609" h="5079">
                  <a:moveTo>
                    <a:pt x="45606" y="2792"/>
                  </a:moveTo>
                  <a:lnTo>
                    <a:pt x="47468" y="3722"/>
                  </a:lnTo>
                </a:path>
                <a:path w="54609" h="5079">
                  <a:moveTo>
                    <a:pt x="43745" y="2792"/>
                  </a:moveTo>
                  <a:lnTo>
                    <a:pt x="45606" y="2792"/>
                  </a:lnTo>
                </a:path>
                <a:path w="54609" h="5079">
                  <a:moveTo>
                    <a:pt x="42814" y="2792"/>
                  </a:moveTo>
                  <a:lnTo>
                    <a:pt x="43745" y="2792"/>
                  </a:lnTo>
                </a:path>
                <a:path w="54609" h="5079">
                  <a:moveTo>
                    <a:pt x="40022" y="2792"/>
                  </a:moveTo>
                  <a:lnTo>
                    <a:pt x="42814" y="2792"/>
                  </a:lnTo>
                </a:path>
                <a:path w="54609" h="5079">
                  <a:moveTo>
                    <a:pt x="37229" y="2792"/>
                  </a:moveTo>
                  <a:lnTo>
                    <a:pt x="40022" y="2792"/>
                  </a:lnTo>
                </a:path>
                <a:path w="54609" h="5079">
                  <a:moveTo>
                    <a:pt x="32576" y="2792"/>
                  </a:moveTo>
                  <a:lnTo>
                    <a:pt x="37229" y="2792"/>
                  </a:lnTo>
                </a:path>
                <a:path w="54609" h="5079">
                  <a:moveTo>
                    <a:pt x="28853" y="1861"/>
                  </a:moveTo>
                  <a:lnTo>
                    <a:pt x="32576" y="2792"/>
                  </a:lnTo>
                </a:path>
                <a:path w="54609" h="5079">
                  <a:moveTo>
                    <a:pt x="25130" y="1861"/>
                  </a:moveTo>
                  <a:lnTo>
                    <a:pt x="28853" y="1861"/>
                  </a:lnTo>
                </a:path>
                <a:path w="54609" h="5079">
                  <a:moveTo>
                    <a:pt x="21407" y="1861"/>
                  </a:moveTo>
                  <a:lnTo>
                    <a:pt x="25130" y="1861"/>
                  </a:lnTo>
                </a:path>
                <a:path w="54609" h="5079">
                  <a:moveTo>
                    <a:pt x="16753" y="1861"/>
                  </a:moveTo>
                  <a:lnTo>
                    <a:pt x="21407" y="1861"/>
                  </a:lnTo>
                </a:path>
                <a:path w="54609" h="5079">
                  <a:moveTo>
                    <a:pt x="13030" y="1861"/>
                  </a:moveTo>
                  <a:lnTo>
                    <a:pt x="16753" y="1861"/>
                  </a:lnTo>
                </a:path>
                <a:path w="54609" h="5079">
                  <a:moveTo>
                    <a:pt x="9307" y="1861"/>
                  </a:moveTo>
                  <a:lnTo>
                    <a:pt x="13030" y="1861"/>
                  </a:lnTo>
                </a:path>
                <a:path w="54609" h="5079">
                  <a:moveTo>
                    <a:pt x="5584" y="1861"/>
                  </a:moveTo>
                  <a:lnTo>
                    <a:pt x="9307" y="1861"/>
                  </a:lnTo>
                </a:path>
                <a:path w="54609" h="5079">
                  <a:moveTo>
                    <a:pt x="1861" y="1861"/>
                  </a:moveTo>
                  <a:lnTo>
                    <a:pt x="5584" y="1861"/>
                  </a:lnTo>
                </a:path>
                <a:path w="54609" h="5079">
                  <a:moveTo>
                    <a:pt x="0" y="1861"/>
                  </a:moveTo>
                  <a:lnTo>
                    <a:pt x="1861" y="1861"/>
                  </a:lnTo>
                </a:path>
                <a:path w="54609" h="5079">
                  <a:moveTo>
                    <a:pt x="0" y="930"/>
                  </a:moveTo>
                  <a:lnTo>
                    <a:pt x="0" y="1861"/>
                  </a:lnTo>
                </a:path>
                <a:path w="54609" h="5079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22" name="object 27222"/>
            <p:cNvSpPr/>
            <p:nvPr/>
          </p:nvSpPr>
          <p:spPr>
            <a:xfrm>
              <a:off x="10738940" y="370250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23" name="object 27223"/>
            <p:cNvSpPr/>
            <p:nvPr/>
          </p:nvSpPr>
          <p:spPr>
            <a:xfrm>
              <a:off x="10727771" y="3701573"/>
              <a:ext cx="13970" cy="6985"/>
            </a:xfrm>
            <a:custGeom>
              <a:avLst/>
              <a:gdLst/>
              <a:ahLst/>
              <a:cxnLst/>
              <a:rect l="l" t="t" r="r" b="b"/>
              <a:pathLst>
                <a:path w="13970" h="6985">
                  <a:moveTo>
                    <a:pt x="12099" y="1861"/>
                  </a:moveTo>
                  <a:lnTo>
                    <a:pt x="13030" y="1861"/>
                  </a:lnTo>
                </a:path>
                <a:path w="13970" h="6985">
                  <a:moveTo>
                    <a:pt x="13030" y="1861"/>
                  </a:moveTo>
                  <a:lnTo>
                    <a:pt x="13030" y="2792"/>
                  </a:lnTo>
                </a:path>
                <a:path w="13970" h="6985">
                  <a:moveTo>
                    <a:pt x="13030" y="2792"/>
                  </a:moveTo>
                  <a:lnTo>
                    <a:pt x="13961" y="2792"/>
                  </a:lnTo>
                </a:path>
                <a:path w="13970" h="6985">
                  <a:moveTo>
                    <a:pt x="13961" y="2792"/>
                  </a:moveTo>
                  <a:lnTo>
                    <a:pt x="13961" y="3722"/>
                  </a:lnTo>
                </a:path>
                <a:path w="13970" h="6985">
                  <a:moveTo>
                    <a:pt x="13961" y="3722"/>
                  </a:moveTo>
                  <a:lnTo>
                    <a:pt x="13961" y="4653"/>
                  </a:lnTo>
                </a:path>
                <a:path w="13970" h="6985">
                  <a:moveTo>
                    <a:pt x="11168" y="0"/>
                  </a:moveTo>
                  <a:lnTo>
                    <a:pt x="12099" y="1861"/>
                  </a:lnTo>
                </a:path>
                <a:path w="13970" h="6985">
                  <a:moveTo>
                    <a:pt x="9307" y="0"/>
                  </a:moveTo>
                  <a:lnTo>
                    <a:pt x="11168" y="0"/>
                  </a:lnTo>
                </a:path>
                <a:path w="13970" h="6985">
                  <a:moveTo>
                    <a:pt x="7445" y="930"/>
                  </a:moveTo>
                  <a:lnTo>
                    <a:pt x="9307" y="0"/>
                  </a:lnTo>
                </a:path>
                <a:path w="13970" h="6985">
                  <a:moveTo>
                    <a:pt x="6515" y="1861"/>
                  </a:moveTo>
                  <a:lnTo>
                    <a:pt x="7445" y="930"/>
                  </a:lnTo>
                </a:path>
                <a:path w="13970" h="6985">
                  <a:moveTo>
                    <a:pt x="3722" y="2792"/>
                  </a:moveTo>
                  <a:lnTo>
                    <a:pt x="6515" y="1861"/>
                  </a:lnTo>
                </a:path>
                <a:path w="13970" h="6985">
                  <a:moveTo>
                    <a:pt x="2792" y="3722"/>
                  </a:moveTo>
                  <a:lnTo>
                    <a:pt x="3722" y="2792"/>
                  </a:lnTo>
                </a:path>
                <a:path w="13970" h="6985">
                  <a:moveTo>
                    <a:pt x="930" y="4653"/>
                  </a:moveTo>
                  <a:lnTo>
                    <a:pt x="2792" y="3722"/>
                  </a:lnTo>
                </a:path>
                <a:path w="13970" h="6985">
                  <a:moveTo>
                    <a:pt x="0" y="5584"/>
                  </a:moveTo>
                  <a:lnTo>
                    <a:pt x="930" y="4653"/>
                  </a:lnTo>
                </a:path>
                <a:path w="13970" h="6985">
                  <a:moveTo>
                    <a:pt x="0" y="6515"/>
                  </a:moveTo>
                  <a:lnTo>
                    <a:pt x="0" y="5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24" name="object 27224"/>
            <p:cNvSpPr/>
            <p:nvPr/>
          </p:nvSpPr>
          <p:spPr>
            <a:xfrm>
              <a:off x="10726840" y="37071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25" name="object 27225"/>
            <p:cNvSpPr/>
            <p:nvPr/>
          </p:nvSpPr>
          <p:spPr>
            <a:xfrm>
              <a:off x="10681234" y="3708089"/>
              <a:ext cx="46990" cy="3810"/>
            </a:xfrm>
            <a:custGeom>
              <a:avLst/>
              <a:gdLst/>
              <a:ahLst/>
              <a:cxnLst/>
              <a:rect l="l" t="t" r="r" b="b"/>
              <a:pathLst>
                <a:path w="46990" h="3810">
                  <a:moveTo>
                    <a:pt x="41883" y="0"/>
                  </a:moveTo>
                  <a:lnTo>
                    <a:pt x="46537" y="0"/>
                  </a:lnTo>
                </a:path>
                <a:path w="46990" h="3810">
                  <a:moveTo>
                    <a:pt x="38160" y="0"/>
                  </a:moveTo>
                  <a:lnTo>
                    <a:pt x="41883" y="0"/>
                  </a:lnTo>
                </a:path>
                <a:path w="46990" h="3810">
                  <a:moveTo>
                    <a:pt x="34437" y="0"/>
                  </a:moveTo>
                  <a:lnTo>
                    <a:pt x="38160" y="0"/>
                  </a:lnTo>
                </a:path>
                <a:path w="46990" h="3810">
                  <a:moveTo>
                    <a:pt x="30714" y="0"/>
                  </a:moveTo>
                  <a:lnTo>
                    <a:pt x="34437" y="0"/>
                  </a:lnTo>
                </a:path>
                <a:path w="46990" h="3810">
                  <a:moveTo>
                    <a:pt x="26060" y="0"/>
                  </a:moveTo>
                  <a:lnTo>
                    <a:pt x="30714" y="0"/>
                  </a:lnTo>
                </a:path>
                <a:path w="46990" h="3810">
                  <a:moveTo>
                    <a:pt x="22337" y="930"/>
                  </a:moveTo>
                  <a:lnTo>
                    <a:pt x="26060" y="0"/>
                  </a:lnTo>
                </a:path>
                <a:path w="46990" h="3810">
                  <a:moveTo>
                    <a:pt x="18614" y="930"/>
                  </a:moveTo>
                  <a:lnTo>
                    <a:pt x="22337" y="930"/>
                  </a:lnTo>
                </a:path>
                <a:path w="46990" h="3810">
                  <a:moveTo>
                    <a:pt x="15822" y="930"/>
                  </a:moveTo>
                  <a:lnTo>
                    <a:pt x="18614" y="930"/>
                  </a:lnTo>
                </a:path>
                <a:path w="46990" h="3810">
                  <a:moveTo>
                    <a:pt x="13030" y="930"/>
                  </a:moveTo>
                  <a:lnTo>
                    <a:pt x="15822" y="930"/>
                  </a:lnTo>
                </a:path>
                <a:path w="46990" h="3810">
                  <a:moveTo>
                    <a:pt x="11168" y="930"/>
                  </a:moveTo>
                  <a:lnTo>
                    <a:pt x="13030" y="930"/>
                  </a:lnTo>
                </a:path>
                <a:path w="46990" h="3810">
                  <a:moveTo>
                    <a:pt x="10238" y="930"/>
                  </a:moveTo>
                  <a:lnTo>
                    <a:pt x="11168" y="930"/>
                  </a:lnTo>
                </a:path>
                <a:path w="46990" h="3810">
                  <a:moveTo>
                    <a:pt x="7445" y="1861"/>
                  </a:moveTo>
                  <a:lnTo>
                    <a:pt x="10238" y="930"/>
                  </a:lnTo>
                </a:path>
                <a:path w="46990" h="3810">
                  <a:moveTo>
                    <a:pt x="5584" y="1861"/>
                  </a:moveTo>
                  <a:lnTo>
                    <a:pt x="7445" y="1861"/>
                  </a:lnTo>
                </a:path>
                <a:path w="46990" h="3810">
                  <a:moveTo>
                    <a:pt x="3722" y="2792"/>
                  </a:moveTo>
                  <a:lnTo>
                    <a:pt x="5584" y="1861"/>
                  </a:lnTo>
                </a:path>
                <a:path w="46990" h="3810">
                  <a:moveTo>
                    <a:pt x="1861" y="2792"/>
                  </a:moveTo>
                  <a:lnTo>
                    <a:pt x="3722" y="2792"/>
                  </a:lnTo>
                </a:path>
                <a:path w="46990" h="3810">
                  <a:moveTo>
                    <a:pt x="930" y="2792"/>
                  </a:moveTo>
                  <a:lnTo>
                    <a:pt x="1861" y="2792"/>
                  </a:lnTo>
                </a:path>
                <a:path w="46990" h="3810">
                  <a:moveTo>
                    <a:pt x="0" y="3722"/>
                  </a:moveTo>
                  <a:lnTo>
                    <a:pt x="93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26" name="object 27226"/>
            <p:cNvSpPr/>
            <p:nvPr/>
          </p:nvSpPr>
          <p:spPr>
            <a:xfrm>
              <a:off x="10680303" y="371088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27" name="object 27227"/>
            <p:cNvSpPr/>
            <p:nvPr/>
          </p:nvSpPr>
          <p:spPr>
            <a:xfrm>
              <a:off x="10680303" y="3711812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0" y="930"/>
                  </a:moveTo>
                  <a:lnTo>
                    <a:pt x="930" y="0"/>
                  </a:lnTo>
                </a:path>
                <a:path w="1270" h="3175">
                  <a:moveTo>
                    <a:pt x="0" y="1861"/>
                  </a:moveTo>
                  <a:lnTo>
                    <a:pt x="0" y="930"/>
                  </a:lnTo>
                </a:path>
                <a:path w="1270" h="3175">
                  <a:moveTo>
                    <a:pt x="0" y="2792"/>
                  </a:moveTo>
                  <a:lnTo>
                    <a:pt x="0" y="18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28" name="object 27228"/>
            <p:cNvSpPr/>
            <p:nvPr/>
          </p:nvSpPr>
          <p:spPr>
            <a:xfrm>
              <a:off x="10679366" y="37136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29" name="object 27229"/>
            <p:cNvSpPr/>
            <p:nvPr/>
          </p:nvSpPr>
          <p:spPr>
            <a:xfrm>
              <a:off x="10680303" y="3714604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79">
                  <a:moveTo>
                    <a:pt x="930" y="0"/>
                  </a:moveTo>
                  <a:lnTo>
                    <a:pt x="0" y="0"/>
                  </a:lnTo>
                </a:path>
                <a:path w="5079" h="17779">
                  <a:moveTo>
                    <a:pt x="1861" y="0"/>
                  </a:moveTo>
                  <a:lnTo>
                    <a:pt x="930" y="0"/>
                  </a:lnTo>
                </a:path>
                <a:path w="5079" h="17779">
                  <a:moveTo>
                    <a:pt x="2792" y="3722"/>
                  </a:moveTo>
                  <a:lnTo>
                    <a:pt x="2792" y="1861"/>
                  </a:lnTo>
                </a:path>
                <a:path w="5079" h="17779">
                  <a:moveTo>
                    <a:pt x="2792" y="1861"/>
                  </a:moveTo>
                  <a:lnTo>
                    <a:pt x="1861" y="0"/>
                  </a:lnTo>
                </a:path>
                <a:path w="5079" h="17779">
                  <a:moveTo>
                    <a:pt x="4653" y="17684"/>
                  </a:moveTo>
                  <a:lnTo>
                    <a:pt x="2792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30" name="object 27230"/>
            <p:cNvSpPr/>
            <p:nvPr/>
          </p:nvSpPr>
          <p:spPr>
            <a:xfrm>
              <a:off x="10684026" y="37313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31" name="object 27231"/>
            <p:cNvSpPr/>
            <p:nvPr/>
          </p:nvSpPr>
          <p:spPr>
            <a:xfrm>
              <a:off x="10684957" y="3732288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930"/>
                  </a:moveTo>
                  <a:lnTo>
                    <a:pt x="0" y="0"/>
                  </a:lnTo>
                </a:path>
                <a:path w="1904" h="1270">
                  <a:moveTo>
                    <a:pt x="930" y="930"/>
                  </a:moveTo>
                  <a:lnTo>
                    <a:pt x="0" y="930"/>
                  </a:lnTo>
                </a:path>
                <a:path w="1904" h="1270">
                  <a:moveTo>
                    <a:pt x="1861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32" name="object 27232"/>
            <p:cNvSpPr/>
            <p:nvPr/>
          </p:nvSpPr>
          <p:spPr>
            <a:xfrm>
              <a:off x="10685887" y="37322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33" name="object 27233"/>
            <p:cNvSpPr/>
            <p:nvPr/>
          </p:nvSpPr>
          <p:spPr>
            <a:xfrm>
              <a:off x="10662619" y="3728565"/>
              <a:ext cx="66675" cy="34925"/>
            </a:xfrm>
            <a:custGeom>
              <a:avLst/>
              <a:gdLst/>
              <a:ahLst/>
              <a:cxnLst/>
              <a:rect l="l" t="t" r="r" b="b"/>
              <a:pathLst>
                <a:path w="66675" h="34925">
                  <a:moveTo>
                    <a:pt x="25130" y="4653"/>
                  </a:moveTo>
                  <a:lnTo>
                    <a:pt x="24199" y="4653"/>
                  </a:lnTo>
                </a:path>
                <a:path w="66675" h="34925">
                  <a:moveTo>
                    <a:pt x="26991" y="4653"/>
                  </a:moveTo>
                  <a:lnTo>
                    <a:pt x="25130" y="4653"/>
                  </a:lnTo>
                </a:path>
                <a:path w="66675" h="34925">
                  <a:moveTo>
                    <a:pt x="28853" y="4653"/>
                  </a:moveTo>
                  <a:lnTo>
                    <a:pt x="26991" y="4653"/>
                  </a:lnTo>
                </a:path>
                <a:path w="66675" h="34925">
                  <a:moveTo>
                    <a:pt x="31645" y="4653"/>
                  </a:moveTo>
                  <a:lnTo>
                    <a:pt x="28853" y="4653"/>
                  </a:lnTo>
                </a:path>
                <a:path w="66675" h="34925">
                  <a:moveTo>
                    <a:pt x="34437" y="3722"/>
                  </a:moveTo>
                  <a:lnTo>
                    <a:pt x="31645" y="4653"/>
                  </a:lnTo>
                </a:path>
                <a:path w="66675" h="34925">
                  <a:moveTo>
                    <a:pt x="37229" y="3722"/>
                  </a:moveTo>
                  <a:lnTo>
                    <a:pt x="34437" y="3722"/>
                  </a:lnTo>
                </a:path>
                <a:path w="66675" h="34925">
                  <a:moveTo>
                    <a:pt x="40952" y="2792"/>
                  </a:moveTo>
                  <a:lnTo>
                    <a:pt x="37229" y="3722"/>
                  </a:lnTo>
                </a:path>
                <a:path w="66675" h="34925">
                  <a:moveTo>
                    <a:pt x="43745" y="2792"/>
                  </a:moveTo>
                  <a:lnTo>
                    <a:pt x="40952" y="2792"/>
                  </a:lnTo>
                </a:path>
                <a:path w="66675" h="34925">
                  <a:moveTo>
                    <a:pt x="47468" y="1861"/>
                  </a:moveTo>
                  <a:lnTo>
                    <a:pt x="43745" y="2792"/>
                  </a:lnTo>
                </a:path>
                <a:path w="66675" h="34925">
                  <a:moveTo>
                    <a:pt x="51190" y="1861"/>
                  </a:moveTo>
                  <a:lnTo>
                    <a:pt x="47468" y="1861"/>
                  </a:lnTo>
                </a:path>
                <a:path w="66675" h="34925">
                  <a:moveTo>
                    <a:pt x="54913" y="930"/>
                  </a:moveTo>
                  <a:lnTo>
                    <a:pt x="51190" y="1861"/>
                  </a:lnTo>
                </a:path>
                <a:path w="66675" h="34925">
                  <a:moveTo>
                    <a:pt x="57706" y="930"/>
                  </a:moveTo>
                  <a:lnTo>
                    <a:pt x="54913" y="930"/>
                  </a:lnTo>
                </a:path>
                <a:path w="66675" h="34925">
                  <a:moveTo>
                    <a:pt x="61429" y="930"/>
                  </a:moveTo>
                  <a:lnTo>
                    <a:pt x="57706" y="930"/>
                  </a:lnTo>
                </a:path>
                <a:path w="66675" h="34925">
                  <a:moveTo>
                    <a:pt x="66082" y="0"/>
                  </a:moveTo>
                  <a:lnTo>
                    <a:pt x="61429" y="930"/>
                  </a:lnTo>
                </a:path>
                <a:path w="66675" h="34925">
                  <a:moveTo>
                    <a:pt x="66082" y="5584"/>
                  </a:moveTo>
                  <a:lnTo>
                    <a:pt x="66082" y="0"/>
                  </a:lnTo>
                </a:path>
                <a:path w="66675" h="34925">
                  <a:moveTo>
                    <a:pt x="63290" y="5584"/>
                  </a:moveTo>
                  <a:lnTo>
                    <a:pt x="66082" y="5584"/>
                  </a:lnTo>
                </a:path>
                <a:path w="66675" h="34925">
                  <a:moveTo>
                    <a:pt x="56775" y="5584"/>
                  </a:moveTo>
                  <a:lnTo>
                    <a:pt x="63290" y="5584"/>
                  </a:lnTo>
                </a:path>
                <a:path w="66675" h="34925">
                  <a:moveTo>
                    <a:pt x="49329" y="6515"/>
                  </a:moveTo>
                  <a:lnTo>
                    <a:pt x="56775" y="5584"/>
                  </a:lnTo>
                </a:path>
                <a:path w="66675" h="34925">
                  <a:moveTo>
                    <a:pt x="42814" y="7445"/>
                  </a:moveTo>
                  <a:lnTo>
                    <a:pt x="49329" y="6515"/>
                  </a:lnTo>
                </a:path>
                <a:path w="66675" h="34925">
                  <a:moveTo>
                    <a:pt x="35368" y="8376"/>
                  </a:moveTo>
                  <a:lnTo>
                    <a:pt x="42814" y="7445"/>
                  </a:lnTo>
                </a:path>
                <a:path w="66675" h="34925">
                  <a:moveTo>
                    <a:pt x="29783" y="10238"/>
                  </a:moveTo>
                  <a:lnTo>
                    <a:pt x="35368" y="8376"/>
                  </a:lnTo>
                </a:path>
                <a:path w="66675" h="34925">
                  <a:moveTo>
                    <a:pt x="25130" y="13030"/>
                  </a:moveTo>
                  <a:lnTo>
                    <a:pt x="29783" y="10238"/>
                  </a:lnTo>
                </a:path>
                <a:path w="66675" h="34925">
                  <a:moveTo>
                    <a:pt x="22337" y="16753"/>
                  </a:moveTo>
                  <a:lnTo>
                    <a:pt x="25130" y="13030"/>
                  </a:lnTo>
                </a:path>
                <a:path w="66675" h="34925">
                  <a:moveTo>
                    <a:pt x="21407" y="21407"/>
                  </a:moveTo>
                  <a:lnTo>
                    <a:pt x="22337" y="16753"/>
                  </a:lnTo>
                </a:path>
                <a:path w="66675" h="34925">
                  <a:moveTo>
                    <a:pt x="21407" y="26060"/>
                  </a:moveTo>
                  <a:lnTo>
                    <a:pt x="21407" y="21407"/>
                  </a:lnTo>
                </a:path>
                <a:path w="66675" h="34925">
                  <a:moveTo>
                    <a:pt x="22337" y="31645"/>
                  </a:moveTo>
                  <a:lnTo>
                    <a:pt x="21407" y="26060"/>
                  </a:lnTo>
                </a:path>
                <a:path w="66675" h="34925">
                  <a:moveTo>
                    <a:pt x="22337" y="34437"/>
                  </a:moveTo>
                  <a:lnTo>
                    <a:pt x="22337" y="31645"/>
                  </a:lnTo>
                </a:path>
                <a:path w="66675" h="34925">
                  <a:moveTo>
                    <a:pt x="18614" y="33506"/>
                  </a:moveTo>
                  <a:lnTo>
                    <a:pt x="22337" y="34437"/>
                  </a:lnTo>
                </a:path>
                <a:path w="66675" h="34925">
                  <a:moveTo>
                    <a:pt x="6515" y="28853"/>
                  </a:moveTo>
                  <a:lnTo>
                    <a:pt x="6515" y="29783"/>
                  </a:lnTo>
                </a:path>
                <a:path w="66675" h="34925">
                  <a:moveTo>
                    <a:pt x="4653" y="28853"/>
                  </a:moveTo>
                  <a:lnTo>
                    <a:pt x="6515" y="28853"/>
                  </a:lnTo>
                </a:path>
                <a:path w="66675" h="34925">
                  <a:moveTo>
                    <a:pt x="2792" y="28853"/>
                  </a:moveTo>
                  <a:lnTo>
                    <a:pt x="4653" y="28853"/>
                  </a:lnTo>
                </a:path>
                <a:path w="66675" h="34925">
                  <a:moveTo>
                    <a:pt x="0" y="29783"/>
                  </a:moveTo>
                  <a:lnTo>
                    <a:pt x="0" y="28853"/>
                  </a:lnTo>
                </a:path>
                <a:path w="66675" h="34925">
                  <a:moveTo>
                    <a:pt x="0" y="28853"/>
                  </a:moveTo>
                  <a:lnTo>
                    <a:pt x="930" y="28853"/>
                  </a:lnTo>
                </a:path>
                <a:path w="66675" h="34925">
                  <a:moveTo>
                    <a:pt x="930" y="28853"/>
                  </a:moveTo>
                  <a:lnTo>
                    <a:pt x="1861" y="28853"/>
                  </a:lnTo>
                </a:path>
                <a:path w="66675" h="34925">
                  <a:moveTo>
                    <a:pt x="1861" y="28853"/>
                  </a:moveTo>
                  <a:lnTo>
                    <a:pt x="2792" y="2885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34" name="object 27234"/>
            <p:cNvSpPr/>
            <p:nvPr/>
          </p:nvSpPr>
          <p:spPr>
            <a:xfrm>
              <a:off x="10664480" y="37564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35" name="object 27235"/>
            <p:cNvSpPr/>
            <p:nvPr/>
          </p:nvSpPr>
          <p:spPr>
            <a:xfrm>
              <a:off x="10660757" y="3758349"/>
              <a:ext cx="155575" cy="45720"/>
            </a:xfrm>
            <a:custGeom>
              <a:avLst/>
              <a:gdLst/>
              <a:ahLst/>
              <a:cxnLst/>
              <a:rect l="l" t="t" r="r" b="b"/>
              <a:pathLst>
                <a:path w="155575" h="45720">
                  <a:moveTo>
                    <a:pt x="0" y="0"/>
                  </a:moveTo>
                  <a:lnTo>
                    <a:pt x="1861" y="0"/>
                  </a:lnTo>
                </a:path>
                <a:path w="155575" h="45720">
                  <a:moveTo>
                    <a:pt x="0" y="1861"/>
                  </a:moveTo>
                  <a:lnTo>
                    <a:pt x="0" y="0"/>
                  </a:lnTo>
                </a:path>
                <a:path w="155575" h="45720">
                  <a:moveTo>
                    <a:pt x="0" y="3722"/>
                  </a:moveTo>
                  <a:lnTo>
                    <a:pt x="0" y="1861"/>
                  </a:lnTo>
                </a:path>
                <a:path w="155575" h="45720">
                  <a:moveTo>
                    <a:pt x="0" y="5584"/>
                  </a:moveTo>
                  <a:lnTo>
                    <a:pt x="0" y="3722"/>
                  </a:lnTo>
                </a:path>
                <a:path w="155575" h="45720">
                  <a:moveTo>
                    <a:pt x="0" y="7445"/>
                  </a:moveTo>
                  <a:lnTo>
                    <a:pt x="0" y="5584"/>
                  </a:lnTo>
                </a:path>
                <a:path w="155575" h="45720">
                  <a:moveTo>
                    <a:pt x="930" y="9307"/>
                  </a:moveTo>
                  <a:lnTo>
                    <a:pt x="0" y="7445"/>
                  </a:lnTo>
                </a:path>
                <a:path w="155575" h="45720">
                  <a:moveTo>
                    <a:pt x="930" y="11168"/>
                  </a:moveTo>
                  <a:lnTo>
                    <a:pt x="930" y="9307"/>
                  </a:lnTo>
                </a:path>
                <a:path w="155575" h="45720">
                  <a:moveTo>
                    <a:pt x="1861" y="13030"/>
                  </a:moveTo>
                  <a:lnTo>
                    <a:pt x="930" y="11168"/>
                  </a:lnTo>
                </a:path>
                <a:path w="155575" h="45720">
                  <a:moveTo>
                    <a:pt x="8376" y="11168"/>
                  </a:moveTo>
                  <a:lnTo>
                    <a:pt x="1861" y="13030"/>
                  </a:lnTo>
                </a:path>
                <a:path w="155575" h="45720">
                  <a:moveTo>
                    <a:pt x="25130" y="12099"/>
                  </a:moveTo>
                  <a:lnTo>
                    <a:pt x="20476" y="10238"/>
                  </a:lnTo>
                </a:path>
                <a:path w="155575" h="45720">
                  <a:moveTo>
                    <a:pt x="25130" y="17684"/>
                  </a:moveTo>
                  <a:lnTo>
                    <a:pt x="25130" y="12099"/>
                  </a:lnTo>
                </a:path>
                <a:path w="155575" h="45720">
                  <a:moveTo>
                    <a:pt x="25130" y="19545"/>
                  </a:moveTo>
                  <a:lnTo>
                    <a:pt x="25130" y="17684"/>
                  </a:lnTo>
                </a:path>
                <a:path w="155575" h="45720">
                  <a:moveTo>
                    <a:pt x="20476" y="42814"/>
                  </a:moveTo>
                  <a:lnTo>
                    <a:pt x="21407" y="40022"/>
                  </a:lnTo>
                </a:path>
                <a:path w="155575" h="45720">
                  <a:moveTo>
                    <a:pt x="20476" y="44675"/>
                  </a:moveTo>
                  <a:lnTo>
                    <a:pt x="20476" y="42814"/>
                  </a:lnTo>
                </a:path>
                <a:path w="155575" h="45720">
                  <a:moveTo>
                    <a:pt x="135888" y="42814"/>
                  </a:moveTo>
                  <a:lnTo>
                    <a:pt x="136819" y="45606"/>
                  </a:lnTo>
                </a:path>
                <a:path w="155575" h="45720">
                  <a:moveTo>
                    <a:pt x="134958" y="40022"/>
                  </a:moveTo>
                  <a:lnTo>
                    <a:pt x="135888" y="42814"/>
                  </a:lnTo>
                </a:path>
                <a:path w="155575" h="45720">
                  <a:moveTo>
                    <a:pt x="132165" y="17684"/>
                  </a:moveTo>
                  <a:lnTo>
                    <a:pt x="132165" y="19545"/>
                  </a:lnTo>
                </a:path>
                <a:path w="155575" h="45720">
                  <a:moveTo>
                    <a:pt x="132165" y="11168"/>
                  </a:moveTo>
                  <a:lnTo>
                    <a:pt x="132165" y="17684"/>
                  </a:lnTo>
                </a:path>
                <a:path w="155575" h="45720">
                  <a:moveTo>
                    <a:pt x="152642" y="4653"/>
                  </a:moveTo>
                  <a:lnTo>
                    <a:pt x="147988" y="5584"/>
                  </a:lnTo>
                </a:path>
                <a:path w="155575" h="45720">
                  <a:moveTo>
                    <a:pt x="136819" y="10238"/>
                  </a:moveTo>
                  <a:lnTo>
                    <a:pt x="132165" y="11168"/>
                  </a:lnTo>
                </a:path>
                <a:path w="155575" h="45720">
                  <a:moveTo>
                    <a:pt x="155434" y="930"/>
                  </a:moveTo>
                  <a:lnTo>
                    <a:pt x="155434" y="1861"/>
                  </a:lnTo>
                </a:path>
                <a:path w="155575" h="45720">
                  <a:moveTo>
                    <a:pt x="155434" y="1861"/>
                  </a:moveTo>
                  <a:lnTo>
                    <a:pt x="154503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36" name="object 27236"/>
            <p:cNvSpPr/>
            <p:nvPr/>
          </p:nvSpPr>
          <p:spPr>
            <a:xfrm>
              <a:off x="10814330" y="37602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37" name="object 27237"/>
            <p:cNvSpPr/>
            <p:nvPr/>
          </p:nvSpPr>
          <p:spPr>
            <a:xfrm>
              <a:off x="10813400" y="3755557"/>
              <a:ext cx="3810" cy="7620"/>
            </a:xfrm>
            <a:custGeom>
              <a:avLst/>
              <a:gdLst/>
              <a:ahLst/>
              <a:cxnLst/>
              <a:rect l="l" t="t" r="r" b="b"/>
              <a:pathLst>
                <a:path w="3809" h="7620">
                  <a:moveTo>
                    <a:pt x="1861" y="5584"/>
                  </a:moveTo>
                  <a:lnTo>
                    <a:pt x="1861" y="6515"/>
                  </a:lnTo>
                </a:path>
                <a:path w="3809" h="7620">
                  <a:moveTo>
                    <a:pt x="1861" y="6515"/>
                  </a:moveTo>
                  <a:lnTo>
                    <a:pt x="930" y="6515"/>
                  </a:lnTo>
                </a:path>
                <a:path w="3809" h="7620">
                  <a:moveTo>
                    <a:pt x="930" y="6515"/>
                  </a:moveTo>
                  <a:lnTo>
                    <a:pt x="0" y="7445"/>
                  </a:lnTo>
                </a:path>
                <a:path w="3809" h="7620">
                  <a:moveTo>
                    <a:pt x="3722" y="2792"/>
                  </a:moveTo>
                  <a:lnTo>
                    <a:pt x="2792" y="3722"/>
                  </a:lnTo>
                </a:path>
                <a:path w="3809" h="7620">
                  <a:moveTo>
                    <a:pt x="2792" y="930"/>
                  </a:moveTo>
                  <a:lnTo>
                    <a:pt x="3722" y="2792"/>
                  </a:lnTo>
                </a:path>
                <a:path w="3809" h="7620">
                  <a:moveTo>
                    <a:pt x="1861" y="0"/>
                  </a:moveTo>
                  <a:lnTo>
                    <a:pt x="2792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38" name="object 27238"/>
            <p:cNvSpPr/>
            <p:nvPr/>
          </p:nvSpPr>
          <p:spPr>
            <a:xfrm>
              <a:off x="10814330" y="37546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39" name="object 27239"/>
            <p:cNvSpPr/>
            <p:nvPr/>
          </p:nvSpPr>
          <p:spPr>
            <a:xfrm>
              <a:off x="10669134" y="3734149"/>
              <a:ext cx="146685" cy="97155"/>
            </a:xfrm>
            <a:custGeom>
              <a:avLst/>
              <a:gdLst/>
              <a:ahLst/>
              <a:cxnLst/>
              <a:rect l="l" t="t" r="r" b="b"/>
              <a:pathLst>
                <a:path w="146684" h="97154">
                  <a:moveTo>
                    <a:pt x="145196" y="19545"/>
                  </a:moveTo>
                  <a:lnTo>
                    <a:pt x="146127" y="21407"/>
                  </a:lnTo>
                </a:path>
                <a:path w="146684" h="97154">
                  <a:moveTo>
                    <a:pt x="144265" y="19545"/>
                  </a:moveTo>
                  <a:lnTo>
                    <a:pt x="145196" y="19545"/>
                  </a:lnTo>
                </a:path>
                <a:path w="146684" h="97154">
                  <a:moveTo>
                    <a:pt x="143334" y="18614"/>
                  </a:moveTo>
                  <a:lnTo>
                    <a:pt x="144265" y="19545"/>
                  </a:lnTo>
                </a:path>
                <a:path w="146684" h="97154">
                  <a:moveTo>
                    <a:pt x="142404" y="17684"/>
                  </a:moveTo>
                  <a:lnTo>
                    <a:pt x="143334" y="18614"/>
                  </a:lnTo>
                </a:path>
                <a:path w="146684" h="97154">
                  <a:moveTo>
                    <a:pt x="141473" y="16753"/>
                  </a:moveTo>
                  <a:lnTo>
                    <a:pt x="142404" y="17684"/>
                  </a:lnTo>
                </a:path>
                <a:path w="146684" h="97154">
                  <a:moveTo>
                    <a:pt x="140542" y="16753"/>
                  </a:moveTo>
                  <a:lnTo>
                    <a:pt x="141473" y="16753"/>
                  </a:lnTo>
                </a:path>
                <a:path w="146684" h="97154">
                  <a:moveTo>
                    <a:pt x="139611" y="15822"/>
                  </a:moveTo>
                  <a:lnTo>
                    <a:pt x="140542" y="16753"/>
                  </a:lnTo>
                </a:path>
                <a:path w="146684" h="97154">
                  <a:moveTo>
                    <a:pt x="123789" y="28853"/>
                  </a:moveTo>
                  <a:lnTo>
                    <a:pt x="128442" y="27922"/>
                  </a:lnTo>
                </a:path>
                <a:path w="146684" h="97154">
                  <a:moveTo>
                    <a:pt x="124719" y="26060"/>
                  </a:moveTo>
                  <a:lnTo>
                    <a:pt x="123789" y="28853"/>
                  </a:lnTo>
                </a:path>
                <a:path w="146684" h="97154">
                  <a:moveTo>
                    <a:pt x="124719" y="20476"/>
                  </a:moveTo>
                  <a:lnTo>
                    <a:pt x="124719" y="26060"/>
                  </a:lnTo>
                </a:path>
                <a:path w="146684" h="97154">
                  <a:moveTo>
                    <a:pt x="124719" y="15822"/>
                  </a:moveTo>
                  <a:lnTo>
                    <a:pt x="124719" y="20476"/>
                  </a:lnTo>
                </a:path>
                <a:path w="146684" h="97154">
                  <a:moveTo>
                    <a:pt x="123789" y="11168"/>
                  </a:moveTo>
                  <a:lnTo>
                    <a:pt x="124719" y="15822"/>
                  </a:lnTo>
                </a:path>
                <a:path w="146684" h="97154">
                  <a:moveTo>
                    <a:pt x="120996" y="7445"/>
                  </a:moveTo>
                  <a:lnTo>
                    <a:pt x="123789" y="11168"/>
                  </a:lnTo>
                </a:path>
                <a:path w="146684" h="97154">
                  <a:moveTo>
                    <a:pt x="117273" y="4653"/>
                  </a:moveTo>
                  <a:lnTo>
                    <a:pt x="120996" y="7445"/>
                  </a:lnTo>
                </a:path>
                <a:path w="146684" h="97154">
                  <a:moveTo>
                    <a:pt x="110758" y="2792"/>
                  </a:moveTo>
                  <a:lnTo>
                    <a:pt x="117273" y="4653"/>
                  </a:lnTo>
                </a:path>
                <a:path w="146684" h="97154">
                  <a:moveTo>
                    <a:pt x="104243" y="1861"/>
                  </a:moveTo>
                  <a:lnTo>
                    <a:pt x="110758" y="2792"/>
                  </a:lnTo>
                </a:path>
                <a:path w="146684" h="97154">
                  <a:moveTo>
                    <a:pt x="96797" y="930"/>
                  </a:moveTo>
                  <a:lnTo>
                    <a:pt x="104243" y="1861"/>
                  </a:lnTo>
                </a:path>
                <a:path w="146684" h="97154">
                  <a:moveTo>
                    <a:pt x="90282" y="0"/>
                  </a:moveTo>
                  <a:lnTo>
                    <a:pt x="96797" y="930"/>
                  </a:lnTo>
                </a:path>
                <a:path w="146684" h="97154">
                  <a:moveTo>
                    <a:pt x="82836" y="0"/>
                  </a:moveTo>
                  <a:lnTo>
                    <a:pt x="90282" y="0"/>
                  </a:lnTo>
                </a:path>
                <a:path w="146684" h="97154">
                  <a:moveTo>
                    <a:pt x="930" y="94936"/>
                  </a:moveTo>
                  <a:lnTo>
                    <a:pt x="0" y="94005"/>
                  </a:lnTo>
                </a:path>
                <a:path w="146684" h="97154">
                  <a:moveTo>
                    <a:pt x="1861" y="95866"/>
                  </a:moveTo>
                  <a:lnTo>
                    <a:pt x="930" y="94936"/>
                  </a:lnTo>
                </a:path>
                <a:path w="146684" h="97154">
                  <a:moveTo>
                    <a:pt x="3722" y="96797"/>
                  </a:moveTo>
                  <a:lnTo>
                    <a:pt x="1861" y="95866"/>
                  </a:lnTo>
                </a:path>
                <a:path w="146684" h="97154">
                  <a:moveTo>
                    <a:pt x="7445" y="96797"/>
                  </a:moveTo>
                  <a:lnTo>
                    <a:pt x="3722" y="96797"/>
                  </a:lnTo>
                </a:path>
                <a:path w="146684" h="97154">
                  <a:moveTo>
                    <a:pt x="11168" y="96797"/>
                  </a:moveTo>
                  <a:lnTo>
                    <a:pt x="7445" y="9679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40" name="object 27240"/>
            <p:cNvSpPr/>
            <p:nvPr/>
          </p:nvSpPr>
          <p:spPr>
            <a:xfrm>
              <a:off x="10679372" y="38300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41" name="object 27241"/>
            <p:cNvSpPr/>
            <p:nvPr/>
          </p:nvSpPr>
          <p:spPr>
            <a:xfrm>
              <a:off x="10680303" y="383001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42" name="object 27242"/>
            <p:cNvSpPr/>
            <p:nvPr/>
          </p:nvSpPr>
          <p:spPr>
            <a:xfrm>
              <a:off x="10680303" y="38290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43" name="object 27243"/>
            <p:cNvSpPr/>
            <p:nvPr/>
          </p:nvSpPr>
          <p:spPr>
            <a:xfrm>
              <a:off x="10681234" y="3748111"/>
              <a:ext cx="5080" cy="81915"/>
            </a:xfrm>
            <a:custGeom>
              <a:avLst/>
              <a:gdLst/>
              <a:ahLst/>
              <a:cxnLst/>
              <a:rect l="l" t="t" r="r" b="b"/>
              <a:pathLst>
                <a:path w="5079" h="81914">
                  <a:moveTo>
                    <a:pt x="0" y="80974"/>
                  </a:moveTo>
                  <a:lnTo>
                    <a:pt x="0" y="81905"/>
                  </a:lnTo>
                </a:path>
                <a:path w="5079" h="81914">
                  <a:moveTo>
                    <a:pt x="0" y="50260"/>
                  </a:moveTo>
                  <a:lnTo>
                    <a:pt x="0" y="80974"/>
                  </a:lnTo>
                </a:path>
                <a:path w="5079" h="81914">
                  <a:moveTo>
                    <a:pt x="930" y="50260"/>
                  </a:moveTo>
                  <a:lnTo>
                    <a:pt x="0" y="50260"/>
                  </a:lnTo>
                </a:path>
                <a:path w="5079" h="81914">
                  <a:moveTo>
                    <a:pt x="1861" y="46537"/>
                  </a:moveTo>
                  <a:lnTo>
                    <a:pt x="930" y="50260"/>
                  </a:lnTo>
                </a:path>
                <a:path w="5079" h="81914">
                  <a:moveTo>
                    <a:pt x="2792" y="40022"/>
                  </a:moveTo>
                  <a:lnTo>
                    <a:pt x="1861" y="46537"/>
                  </a:lnTo>
                </a:path>
                <a:path w="5079" h="81914">
                  <a:moveTo>
                    <a:pt x="3722" y="33506"/>
                  </a:moveTo>
                  <a:lnTo>
                    <a:pt x="2792" y="40022"/>
                  </a:lnTo>
                </a:path>
                <a:path w="5079" h="81914">
                  <a:moveTo>
                    <a:pt x="4653" y="29783"/>
                  </a:moveTo>
                  <a:lnTo>
                    <a:pt x="3722" y="33506"/>
                  </a:lnTo>
                </a:path>
                <a:path w="5079" h="81914">
                  <a:moveTo>
                    <a:pt x="0" y="29783"/>
                  </a:moveTo>
                  <a:lnTo>
                    <a:pt x="4653" y="29783"/>
                  </a:lnTo>
                </a:path>
                <a:path w="5079" h="81914">
                  <a:moveTo>
                    <a:pt x="0" y="930"/>
                  </a:moveTo>
                  <a:lnTo>
                    <a:pt x="0" y="29783"/>
                  </a:lnTo>
                </a:path>
                <a:path w="5079" h="81914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44" name="object 27244"/>
            <p:cNvSpPr/>
            <p:nvPr/>
          </p:nvSpPr>
          <p:spPr>
            <a:xfrm>
              <a:off x="10680303" y="37471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45" name="object 27245"/>
            <p:cNvSpPr/>
            <p:nvPr/>
          </p:nvSpPr>
          <p:spPr>
            <a:xfrm>
              <a:off x="10680303" y="374718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46" name="object 27246"/>
            <p:cNvSpPr/>
            <p:nvPr/>
          </p:nvSpPr>
          <p:spPr>
            <a:xfrm>
              <a:off x="10679372" y="37462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47" name="object 27247"/>
            <p:cNvSpPr/>
            <p:nvPr/>
          </p:nvSpPr>
          <p:spPr>
            <a:xfrm>
              <a:off x="10670065" y="374718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2792" y="0"/>
                  </a:moveTo>
                  <a:lnTo>
                    <a:pt x="10238" y="0"/>
                  </a:lnTo>
                </a:path>
                <a:path w="10795" h="1270">
                  <a:moveTo>
                    <a:pt x="930" y="930"/>
                  </a:moveTo>
                  <a:lnTo>
                    <a:pt x="2792" y="0"/>
                  </a:lnTo>
                </a:path>
                <a:path w="10795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48" name="object 27248"/>
            <p:cNvSpPr/>
            <p:nvPr/>
          </p:nvSpPr>
          <p:spPr>
            <a:xfrm>
              <a:off x="10669134" y="374718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49" name="object 27249"/>
            <p:cNvSpPr/>
            <p:nvPr/>
          </p:nvSpPr>
          <p:spPr>
            <a:xfrm>
              <a:off x="10669134" y="3748111"/>
              <a:ext cx="128905" cy="81915"/>
            </a:xfrm>
            <a:custGeom>
              <a:avLst/>
              <a:gdLst/>
              <a:ahLst/>
              <a:cxnLst/>
              <a:rect l="l" t="t" r="r" b="b"/>
              <a:pathLst>
                <a:path w="128904" h="81914">
                  <a:moveTo>
                    <a:pt x="930" y="930"/>
                  </a:moveTo>
                  <a:lnTo>
                    <a:pt x="930" y="0"/>
                  </a:lnTo>
                </a:path>
                <a:path w="128904" h="81914">
                  <a:moveTo>
                    <a:pt x="0" y="930"/>
                  </a:moveTo>
                  <a:lnTo>
                    <a:pt x="930" y="930"/>
                  </a:lnTo>
                </a:path>
                <a:path w="128904" h="81914">
                  <a:moveTo>
                    <a:pt x="0" y="80044"/>
                  </a:moveTo>
                  <a:lnTo>
                    <a:pt x="0" y="930"/>
                  </a:lnTo>
                </a:path>
                <a:path w="128904" h="81914">
                  <a:moveTo>
                    <a:pt x="128442" y="930"/>
                  </a:moveTo>
                  <a:lnTo>
                    <a:pt x="128442" y="0"/>
                  </a:lnTo>
                </a:path>
                <a:path w="128904" h="81914">
                  <a:moveTo>
                    <a:pt x="128442" y="29783"/>
                  </a:moveTo>
                  <a:lnTo>
                    <a:pt x="128442" y="930"/>
                  </a:lnTo>
                </a:path>
                <a:path w="128904" h="81914">
                  <a:moveTo>
                    <a:pt x="123789" y="29783"/>
                  </a:moveTo>
                  <a:lnTo>
                    <a:pt x="128442" y="29783"/>
                  </a:lnTo>
                </a:path>
                <a:path w="128904" h="81914">
                  <a:moveTo>
                    <a:pt x="123789" y="33506"/>
                  </a:moveTo>
                  <a:lnTo>
                    <a:pt x="123789" y="29783"/>
                  </a:lnTo>
                </a:path>
                <a:path w="128904" h="81914">
                  <a:moveTo>
                    <a:pt x="124719" y="40022"/>
                  </a:moveTo>
                  <a:lnTo>
                    <a:pt x="123789" y="33506"/>
                  </a:lnTo>
                </a:path>
                <a:path w="128904" h="81914">
                  <a:moveTo>
                    <a:pt x="126581" y="46537"/>
                  </a:moveTo>
                  <a:lnTo>
                    <a:pt x="124719" y="40022"/>
                  </a:lnTo>
                </a:path>
                <a:path w="128904" h="81914">
                  <a:moveTo>
                    <a:pt x="126581" y="50260"/>
                  </a:moveTo>
                  <a:lnTo>
                    <a:pt x="126581" y="46537"/>
                  </a:lnTo>
                </a:path>
                <a:path w="128904" h="81914">
                  <a:moveTo>
                    <a:pt x="128442" y="50260"/>
                  </a:moveTo>
                  <a:lnTo>
                    <a:pt x="126581" y="50260"/>
                  </a:lnTo>
                </a:path>
                <a:path w="128904" h="81914">
                  <a:moveTo>
                    <a:pt x="128442" y="80974"/>
                  </a:moveTo>
                  <a:lnTo>
                    <a:pt x="128442" y="50260"/>
                  </a:lnTo>
                </a:path>
                <a:path w="128904" h="81914">
                  <a:moveTo>
                    <a:pt x="128442" y="81905"/>
                  </a:moveTo>
                  <a:lnTo>
                    <a:pt x="128442" y="8097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50" name="object 27250"/>
            <p:cNvSpPr/>
            <p:nvPr/>
          </p:nvSpPr>
          <p:spPr>
            <a:xfrm>
              <a:off x="10796646" y="38290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51" name="object 27251"/>
            <p:cNvSpPr/>
            <p:nvPr/>
          </p:nvSpPr>
          <p:spPr>
            <a:xfrm>
              <a:off x="10797577" y="3749041"/>
              <a:ext cx="11430" cy="81915"/>
            </a:xfrm>
            <a:custGeom>
              <a:avLst/>
              <a:gdLst/>
              <a:ahLst/>
              <a:cxnLst/>
              <a:rect l="l" t="t" r="r" b="b"/>
              <a:pathLst>
                <a:path w="11429" h="81914">
                  <a:moveTo>
                    <a:pt x="0" y="81905"/>
                  </a:moveTo>
                  <a:lnTo>
                    <a:pt x="0" y="80974"/>
                  </a:lnTo>
                </a:path>
                <a:path w="11429" h="81914">
                  <a:moveTo>
                    <a:pt x="930" y="81905"/>
                  </a:moveTo>
                  <a:lnTo>
                    <a:pt x="0" y="81905"/>
                  </a:lnTo>
                </a:path>
                <a:path w="11429" h="81914">
                  <a:moveTo>
                    <a:pt x="3722" y="81905"/>
                  </a:moveTo>
                  <a:lnTo>
                    <a:pt x="930" y="81905"/>
                  </a:lnTo>
                </a:path>
                <a:path w="11429" h="81914">
                  <a:moveTo>
                    <a:pt x="8376" y="81905"/>
                  </a:moveTo>
                  <a:lnTo>
                    <a:pt x="3722" y="81905"/>
                  </a:lnTo>
                </a:path>
                <a:path w="11429" h="81914">
                  <a:moveTo>
                    <a:pt x="10238" y="80974"/>
                  </a:moveTo>
                  <a:lnTo>
                    <a:pt x="8376" y="81905"/>
                  </a:lnTo>
                </a:path>
                <a:path w="11429" h="81914">
                  <a:moveTo>
                    <a:pt x="11168" y="80044"/>
                  </a:moveTo>
                  <a:lnTo>
                    <a:pt x="10238" y="80974"/>
                  </a:lnTo>
                </a:path>
                <a:path w="11429" h="81914">
                  <a:moveTo>
                    <a:pt x="11168" y="79113"/>
                  </a:moveTo>
                  <a:lnTo>
                    <a:pt x="11168" y="80044"/>
                  </a:lnTo>
                </a:path>
                <a:path w="11429" h="81914">
                  <a:moveTo>
                    <a:pt x="11168" y="0"/>
                  </a:moveTo>
                  <a:lnTo>
                    <a:pt x="11168" y="7911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52" name="object 27252"/>
            <p:cNvSpPr/>
            <p:nvPr/>
          </p:nvSpPr>
          <p:spPr>
            <a:xfrm>
              <a:off x="10807815" y="37481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53" name="object 27253"/>
            <p:cNvSpPr/>
            <p:nvPr/>
          </p:nvSpPr>
          <p:spPr>
            <a:xfrm>
              <a:off x="10798508" y="3747180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10238" y="930"/>
                  </a:moveTo>
                  <a:lnTo>
                    <a:pt x="10238" y="1861"/>
                  </a:lnTo>
                </a:path>
                <a:path w="10795" h="1904">
                  <a:moveTo>
                    <a:pt x="9307" y="930"/>
                  </a:moveTo>
                  <a:lnTo>
                    <a:pt x="10238" y="930"/>
                  </a:lnTo>
                </a:path>
                <a:path w="10795" h="1904">
                  <a:moveTo>
                    <a:pt x="8376" y="930"/>
                  </a:moveTo>
                  <a:lnTo>
                    <a:pt x="9307" y="930"/>
                  </a:lnTo>
                </a:path>
                <a:path w="10795" h="1904">
                  <a:moveTo>
                    <a:pt x="7445" y="0"/>
                  </a:moveTo>
                  <a:lnTo>
                    <a:pt x="8376" y="930"/>
                  </a:lnTo>
                </a:path>
                <a:path w="10795" h="1904">
                  <a:moveTo>
                    <a:pt x="0" y="0"/>
                  </a:moveTo>
                  <a:lnTo>
                    <a:pt x="744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54" name="object 27254"/>
            <p:cNvSpPr/>
            <p:nvPr/>
          </p:nvSpPr>
          <p:spPr>
            <a:xfrm>
              <a:off x="10797576" y="37462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55" name="object 27255"/>
            <p:cNvSpPr/>
            <p:nvPr/>
          </p:nvSpPr>
          <p:spPr>
            <a:xfrm>
              <a:off x="10797577" y="374718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56" name="object 27256"/>
            <p:cNvSpPr/>
            <p:nvPr/>
          </p:nvSpPr>
          <p:spPr>
            <a:xfrm>
              <a:off x="10796638" y="37471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57" name="object 27257"/>
            <p:cNvSpPr/>
            <p:nvPr/>
          </p:nvSpPr>
          <p:spPr>
            <a:xfrm>
              <a:off x="10633766" y="3865385"/>
              <a:ext cx="219075" cy="66675"/>
            </a:xfrm>
            <a:custGeom>
              <a:avLst/>
              <a:gdLst/>
              <a:ahLst/>
              <a:cxnLst/>
              <a:rect l="l" t="t" r="r" b="b"/>
              <a:pathLst>
                <a:path w="219075" h="66675">
                  <a:moveTo>
                    <a:pt x="0" y="3722"/>
                  </a:moveTo>
                  <a:lnTo>
                    <a:pt x="1861" y="0"/>
                  </a:lnTo>
                </a:path>
                <a:path w="219075" h="66675">
                  <a:moveTo>
                    <a:pt x="98659" y="65152"/>
                  </a:moveTo>
                  <a:lnTo>
                    <a:pt x="0" y="3722"/>
                  </a:lnTo>
                </a:path>
                <a:path w="219075" h="66675">
                  <a:moveTo>
                    <a:pt x="98659" y="65152"/>
                  </a:moveTo>
                  <a:lnTo>
                    <a:pt x="100520" y="61429"/>
                  </a:lnTo>
                </a:path>
                <a:path w="219075" h="66675">
                  <a:moveTo>
                    <a:pt x="100520" y="61429"/>
                  </a:moveTo>
                  <a:lnTo>
                    <a:pt x="1861" y="0"/>
                  </a:lnTo>
                </a:path>
                <a:path w="219075" h="66675">
                  <a:moveTo>
                    <a:pt x="50260" y="42814"/>
                  </a:moveTo>
                  <a:lnTo>
                    <a:pt x="44675" y="51190"/>
                  </a:lnTo>
                </a:path>
                <a:path w="219075" h="66675">
                  <a:moveTo>
                    <a:pt x="36299" y="45606"/>
                  </a:moveTo>
                  <a:lnTo>
                    <a:pt x="40952" y="38160"/>
                  </a:lnTo>
                </a:path>
                <a:path w="219075" h="66675">
                  <a:moveTo>
                    <a:pt x="36299" y="45606"/>
                  </a:moveTo>
                  <a:lnTo>
                    <a:pt x="44675" y="51190"/>
                  </a:lnTo>
                </a:path>
                <a:path w="219075" h="66675">
                  <a:moveTo>
                    <a:pt x="4653" y="14891"/>
                  </a:moveTo>
                  <a:lnTo>
                    <a:pt x="85628" y="66082"/>
                  </a:lnTo>
                </a:path>
                <a:path w="219075" h="66675">
                  <a:moveTo>
                    <a:pt x="85628" y="66082"/>
                  </a:moveTo>
                  <a:lnTo>
                    <a:pt x="90282" y="59567"/>
                  </a:lnTo>
                </a:path>
                <a:path w="219075" h="66675">
                  <a:moveTo>
                    <a:pt x="8376" y="8376"/>
                  </a:moveTo>
                  <a:lnTo>
                    <a:pt x="4653" y="14891"/>
                  </a:lnTo>
                </a:path>
                <a:path w="219075" h="66675">
                  <a:moveTo>
                    <a:pt x="215932" y="0"/>
                  </a:moveTo>
                  <a:lnTo>
                    <a:pt x="218725" y="3722"/>
                  </a:lnTo>
                </a:path>
                <a:path w="219075" h="66675">
                  <a:moveTo>
                    <a:pt x="118204" y="61429"/>
                  </a:moveTo>
                  <a:lnTo>
                    <a:pt x="120066" y="65152"/>
                  </a:lnTo>
                </a:path>
                <a:path w="219075" h="66675">
                  <a:moveTo>
                    <a:pt x="218725" y="3722"/>
                  </a:moveTo>
                  <a:lnTo>
                    <a:pt x="120066" y="65152"/>
                  </a:lnTo>
                </a:path>
                <a:path w="219075" h="66675">
                  <a:moveTo>
                    <a:pt x="215932" y="0"/>
                  </a:moveTo>
                  <a:lnTo>
                    <a:pt x="118204" y="61429"/>
                  </a:lnTo>
                </a:path>
                <a:path w="219075" h="66675">
                  <a:moveTo>
                    <a:pt x="173118" y="51190"/>
                  </a:moveTo>
                  <a:lnTo>
                    <a:pt x="168464" y="42814"/>
                  </a:lnTo>
                </a:path>
                <a:path w="219075" h="66675">
                  <a:moveTo>
                    <a:pt x="177772" y="38160"/>
                  </a:moveTo>
                  <a:lnTo>
                    <a:pt x="182426" y="45606"/>
                  </a:lnTo>
                </a:path>
                <a:path w="219075" h="66675">
                  <a:moveTo>
                    <a:pt x="173118" y="51190"/>
                  </a:moveTo>
                  <a:lnTo>
                    <a:pt x="182426" y="45606"/>
                  </a:lnTo>
                </a:path>
                <a:path w="219075" h="66675">
                  <a:moveTo>
                    <a:pt x="214071" y="14891"/>
                  </a:moveTo>
                  <a:lnTo>
                    <a:pt x="210348" y="8376"/>
                  </a:lnTo>
                </a:path>
                <a:path w="219075" h="66675">
                  <a:moveTo>
                    <a:pt x="128442" y="59567"/>
                  </a:moveTo>
                  <a:lnTo>
                    <a:pt x="132165" y="66082"/>
                  </a:lnTo>
                </a:path>
                <a:path w="219075" h="66675">
                  <a:moveTo>
                    <a:pt x="132165" y="66082"/>
                  </a:moveTo>
                  <a:lnTo>
                    <a:pt x="214071" y="1489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258" name="object 27258"/>
          <p:cNvGrpSpPr/>
          <p:nvPr/>
        </p:nvGrpSpPr>
        <p:grpSpPr>
          <a:xfrm>
            <a:off x="7755901" y="8282702"/>
            <a:ext cx="74930" cy="37465"/>
            <a:chOff x="7755901" y="8282702"/>
            <a:chExt cx="74930" cy="37465"/>
          </a:xfrm>
        </p:grpSpPr>
        <p:sp>
          <p:nvSpPr>
            <p:cNvPr id="27259" name="object 27259"/>
            <p:cNvSpPr/>
            <p:nvPr/>
          </p:nvSpPr>
          <p:spPr>
            <a:xfrm>
              <a:off x="7793131" y="8283633"/>
              <a:ext cx="36830" cy="23495"/>
            </a:xfrm>
            <a:custGeom>
              <a:avLst/>
              <a:gdLst/>
              <a:ahLst/>
              <a:cxnLst/>
              <a:rect l="l" t="t" r="r" b="b"/>
              <a:pathLst>
                <a:path w="36829" h="23495">
                  <a:moveTo>
                    <a:pt x="36299" y="23268"/>
                  </a:moveTo>
                  <a:lnTo>
                    <a:pt x="29783" y="13030"/>
                  </a:lnTo>
                </a:path>
                <a:path w="36829" h="23495">
                  <a:moveTo>
                    <a:pt x="29783" y="13030"/>
                  </a:moveTo>
                  <a:lnTo>
                    <a:pt x="20476" y="5584"/>
                  </a:lnTo>
                </a:path>
                <a:path w="36829" h="23495">
                  <a:moveTo>
                    <a:pt x="20476" y="5584"/>
                  </a:moveTo>
                  <a:lnTo>
                    <a:pt x="17684" y="3722"/>
                  </a:lnTo>
                </a:path>
                <a:path w="36829" h="23495">
                  <a:moveTo>
                    <a:pt x="17684" y="3722"/>
                  </a:moveTo>
                  <a:lnTo>
                    <a:pt x="9307" y="930"/>
                  </a:lnTo>
                </a:path>
                <a:path w="36829" h="23495">
                  <a:moveTo>
                    <a:pt x="9307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60" name="object 27260"/>
            <p:cNvSpPr/>
            <p:nvPr/>
          </p:nvSpPr>
          <p:spPr>
            <a:xfrm>
              <a:off x="7792200" y="828270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61" name="object 27261"/>
            <p:cNvSpPr/>
            <p:nvPr/>
          </p:nvSpPr>
          <p:spPr>
            <a:xfrm>
              <a:off x="7756832" y="8283633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36299" y="0"/>
                  </a:moveTo>
                  <a:lnTo>
                    <a:pt x="26991" y="930"/>
                  </a:lnTo>
                </a:path>
                <a:path w="36829" h="36829">
                  <a:moveTo>
                    <a:pt x="26991" y="930"/>
                  </a:moveTo>
                  <a:lnTo>
                    <a:pt x="17684" y="4653"/>
                  </a:lnTo>
                </a:path>
                <a:path w="36829" h="36829">
                  <a:moveTo>
                    <a:pt x="17684" y="4653"/>
                  </a:moveTo>
                  <a:lnTo>
                    <a:pt x="10238" y="10238"/>
                  </a:lnTo>
                </a:path>
                <a:path w="36829" h="36829">
                  <a:moveTo>
                    <a:pt x="10238" y="10238"/>
                  </a:moveTo>
                  <a:lnTo>
                    <a:pt x="3722" y="17684"/>
                  </a:lnTo>
                </a:path>
                <a:path w="36829" h="36829">
                  <a:moveTo>
                    <a:pt x="3722" y="17684"/>
                  </a:moveTo>
                  <a:lnTo>
                    <a:pt x="1861" y="20476"/>
                  </a:lnTo>
                </a:path>
                <a:path w="36829" h="36829">
                  <a:moveTo>
                    <a:pt x="1861" y="20476"/>
                  </a:moveTo>
                  <a:lnTo>
                    <a:pt x="0" y="25130"/>
                  </a:lnTo>
                </a:path>
                <a:path w="36829" h="36829">
                  <a:moveTo>
                    <a:pt x="0" y="25130"/>
                  </a:moveTo>
                  <a:lnTo>
                    <a:pt x="0" y="29783"/>
                  </a:lnTo>
                </a:path>
                <a:path w="36829" h="36829">
                  <a:moveTo>
                    <a:pt x="0" y="29783"/>
                  </a:moveTo>
                  <a:lnTo>
                    <a:pt x="0" y="34437"/>
                  </a:lnTo>
                </a:path>
                <a:path w="36829" h="36829">
                  <a:moveTo>
                    <a:pt x="0" y="34437"/>
                  </a:moveTo>
                  <a:lnTo>
                    <a:pt x="0" y="362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262" name="object 27262"/>
          <p:cNvGrpSpPr/>
          <p:nvPr/>
        </p:nvGrpSpPr>
        <p:grpSpPr>
          <a:xfrm>
            <a:off x="7727048" y="8254780"/>
            <a:ext cx="316865" cy="176530"/>
            <a:chOff x="7727048" y="8254780"/>
            <a:chExt cx="316865" cy="176530"/>
          </a:xfrm>
        </p:grpSpPr>
        <p:sp>
          <p:nvSpPr>
            <p:cNvPr id="27263" name="object 27263"/>
            <p:cNvSpPr/>
            <p:nvPr/>
          </p:nvSpPr>
          <p:spPr>
            <a:xfrm>
              <a:off x="7727979" y="8276187"/>
              <a:ext cx="114935" cy="133350"/>
            </a:xfrm>
            <a:custGeom>
              <a:avLst/>
              <a:gdLst/>
              <a:ahLst/>
              <a:cxnLst/>
              <a:rect l="l" t="t" r="r" b="b"/>
              <a:pathLst>
                <a:path w="114934" h="133350">
                  <a:moveTo>
                    <a:pt x="28853" y="90282"/>
                  </a:moveTo>
                  <a:lnTo>
                    <a:pt x="27922" y="94936"/>
                  </a:lnTo>
                </a:path>
                <a:path w="114934" h="133350">
                  <a:moveTo>
                    <a:pt x="27922" y="94936"/>
                  </a:moveTo>
                  <a:lnTo>
                    <a:pt x="28853" y="99589"/>
                  </a:lnTo>
                </a:path>
                <a:path w="114934" h="133350">
                  <a:moveTo>
                    <a:pt x="28853" y="99589"/>
                  </a:moveTo>
                  <a:lnTo>
                    <a:pt x="30714" y="104243"/>
                  </a:lnTo>
                </a:path>
                <a:path w="114934" h="133350">
                  <a:moveTo>
                    <a:pt x="30714" y="104243"/>
                  </a:moveTo>
                  <a:lnTo>
                    <a:pt x="30714" y="106104"/>
                  </a:lnTo>
                </a:path>
                <a:path w="114934" h="133350">
                  <a:moveTo>
                    <a:pt x="30714" y="106104"/>
                  </a:moveTo>
                  <a:lnTo>
                    <a:pt x="36299" y="113550"/>
                  </a:lnTo>
                </a:path>
                <a:path w="114934" h="133350">
                  <a:moveTo>
                    <a:pt x="36299" y="113550"/>
                  </a:moveTo>
                  <a:lnTo>
                    <a:pt x="43745" y="120066"/>
                  </a:lnTo>
                </a:path>
                <a:path w="114934" h="133350">
                  <a:moveTo>
                    <a:pt x="43745" y="120066"/>
                  </a:moveTo>
                  <a:lnTo>
                    <a:pt x="52121" y="123789"/>
                  </a:lnTo>
                </a:path>
                <a:path w="114934" h="133350">
                  <a:moveTo>
                    <a:pt x="52121" y="123789"/>
                  </a:moveTo>
                  <a:lnTo>
                    <a:pt x="61429" y="125650"/>
                  </a:lnTo>
                </a:path>
                <a:path w="114934" h="133350">
                  <a:moveTo>
                    <a:pt x="61429" y="125650"/>
                  </a:moveTo>
                  <a:lnTo>
                    <a:pt x="65152" y="126581"/>
                  </a:lnTo>
                </a:path>
                <a:path w="114934" h="133350">
                  <a:moveTo>
                    <a:pt x="65152" y="126581"/>
                  </a:moveTo>
                  <a:lnTo>
                    <a:pt x="74459" y="125650"/>
                  </a:lnTo>
                </a:path>
                <a:path w="114934" h="133350">
                  <a:moveTo>
                    <a:pt x="74459" y="125650"/>
                  </a:moveTo>
                  <a:lnTo>
                    <a:pt x="81905" y="121927"/>
                  </a:lnTo>
                </a:path>
                <a:path w="114934" h="133350">
                  <a:moveTo>
                    <a:pt x="81905" y="121927"/>
                  </a:moveTo>
                  <a:lnTo>
                    <a:pt x="82836" y="121927"/>
                  </a:lnTo>
                </a:path>
                <a:path w="114934" h="133350">
                  <a:moveTo>
                    <a:pt x="82836" y="121927"/>
                  </a:moveTo>
                  <a:lnTo>
                    <a:pt x="92143" y="115412"/>
                  </a:lnTo>
                </a:path>
                <a:path w="114934" h="133350">
                  <a:moveTo>
                    <a:pt x="92143" y="115412"/>
                  </a:moveTo>
                  <a:lnTo>
                    <a:pt x="99589" y="107035"/>
                  </a:lnTo>
                </a:path>
                <a:path w="114934" h="133350">
                  <a:moveTo>
                    <a:pt x="99589" y="107035"/>
                  </a:moveTo>
                  <a:lnTo>
                    <a:pt x="101451" y="103312"/>
                  </a:lnTo>
                </a:path>
                <a:path w="114934" h="133350">
                  <a:moveTo>
                    <a:pt x="113550" y="45606"/>
                  </a:moveTo>
                  <a:lnTo>
                    <a:pt x="114481" y="55844"/>
                  </a:lnTo>
                </a:path>
                <a:path w="114934" h="133350">
                  <a:moveTo>
                    <a:pt x="114481" y="55844"/>
                  </a:moveTo>
                  <a:lnTo>
                    <a:pt x="114481" y="67013"/>
                  </a:lnTo>
                </a:path>
                <a:path w="114934" h="133350">
                  <a:moveTo>
                    <a:pt x="114481" y="67013"/>
                  </a:moveTo>
                  <a:lnTo>
                    <a:pt x="114481" y="77251"/>
                  </a:lnTo>
                </a:path>
                <a:path w="114934" h="133350">
                  <a:moveTo>
                    <a:pt x="114481" y="77251"/>
                  </a:moveTo>
                  <a:lnTo>
                    <a:pt x="113550" y="87490"/>
                  </a:lnTo>
                </a:path>
                <a:path w="114934" h="133350">
                  <a:moveTo>
                    <a:pt x="75390" y="132165"/>
                  </a:moveTo>
                  <a:lnTo>
                    <a:pt x="80974" y="130304"/>
                  </a:lnTo>
                </a:path>
                <a:path w="114934" h="133350">
                  <a:moveTo>
                    <a:pt x="80974" y="130304"/>
                  </a:moveTo>
                  <a:lnTo>
                    <a:pt x="85628" y="128442"/>
                  </a:lnTo>
                </a:path>
                <a:path w="114934" h="133350">
                  <a:moveTo>
                    <a:pt x="85628" y="128442"/>
                  </a:moveTo>
                  <a:lnTo>
                    <a:pt x="85628" y="120066"/>
                  </a:lnTo>
                </a:path>
                <a:path w="114934" h="133350">
                  <a:moveTo>
                    <a:pt x="85628" y="120066"/>
                  </a:moveTo>
                  <a:lnTo>
                    <a:pt x="84697" y="120996"/>
                  </a:lnTo>
                </a:path>
                <a:path w="114934" h="133350">
                  <a:moveTo>
                    <a:pt x="84697" y="120996"/>
                  </a:moveTo>
                  <a:lnTo>
                    <a:pt x="82836" y="121927"/>
                  </a:lnTo>
                </a:path>
                <a:path w="114934" h="133350">
                  <a:moveTo>
                    <a:pt x="82836" y="121927"/>
                  </a:moveTo>
                  <a:lnTo>
                    <a:pt x="74459" y="125650"/>
                  </a:lnTo>
                </a:path>
                <a:path w="114934" h="133350">
                  <a:moveTo>
                    <a:pt x="74459" y="125650"/>
                  </a:moveTo>
                  <a:lnTo>
                    <a:pt x="65152" y="126581"/>
                  </a:lnTo>
                </a:path>
                <a:path w="114934" h="133350">
                  <a:moveTo>
                    <a:pt x="65152" y="126581"/>
                  </a:moveTo>
                  <a:lnTo>
                    <a:pt x="56775" y="125650"/>
                  </a:lnTo>
                </a:path>
                <a:path w="114934" h="133350">
                  <a:moveTo>
                    <a:pt x="56775" y="125650"/>
                  </a:moveTo>
                  <a:lnTo>
                    <a:pt x="49329" y="122858"/>
                  </a:lnTo>
                </a:path>
                <a:path w="114934" h="133350">
                  <a:moveTo>
                    <a:pt x="49329" y="122858"/>
                  </a:moveTo>
                  <a:lnTo>
                    <a:pt x="41883" y="118204"/>
                  </a:lnTo>
                </a:path>
                <a:path w="114934" h="133350">
                  <a:moveTo>
                    <a:pt x="41883" y="118204"/>
                  </a:moveTo>
                  <a:lnTo>
                    <a:pt x="35368" y="112620"/>
                  </a:lnTo>
                </a:path>
                <a:path w="114934" h="133350">
                  <a:moveTo>
                    <a:pt x="35368" y="112620"/>
                  </a:moveTo>
                  <a:lnTo>
                    <a:pt x="30714" y="106104"/>
                  </a:lnTo>
                </a:path>
                <a:path w="114934" h="133350">
                  <a:moveTo>
                    <a:pt x="30714" y="106104"/>
                  </a:moveTo>
                  <a:lnTo>
                    <a:pt x="28853" y="100520"/>
                  </a:lnTo>
                </a:path>
                <a:path w="114934" h="133350">
                  <a:moveTo>
                    <a:pt x="28853" y="100520"/>
                  </a:moveTo>
                  <a:lnTo>
                    <a:pt x="27922" y="95866"/>
                  </a:lnTo>
                </a:path>
                <a:path w="114934" h="133350">
                  <a:moveTo>
                    <a:pt x="27922" y="95866"/>
                  </a:moveTo>
                  <a:lnTo>
                    <a:pt x="28853" y="90282"/>
                  </a:lnTo>
                </a:path>
                <a:path w="114934" h="133350">
                  <a:moveTo>
                    <a:pt x="28853" y="90282"/>
                  </a:moveTo>
                  <a:lnTo>
                    <a:pt x="30714" y="74459"/>
                  </a:lnTo>
                </a:path>
                <a:path w="114934" h="133350">
                  <a:moveTo>
                    <a:pt x="30714" y="74459"/>
                  </a:moveTo>
                  <a:lnTo>
                    <a:pt x="30714" y="71667"/>
                  </a:lnTo>
                </a:path>
                <a:path w="114934" h="133350">
                  <a:moveTo>
                    <a:pt x="30714" y="61429"/>
                  </a:moveTo>
                  <a:lnTo>
                    <a:pt x="30714" y="58636"/>
                  </a:lnTo>
                </a:path>
                <a:path w="114934" h="133350">
                  <a:moveTo>
                    <a:pt x="30714" y="58636"/>
                  </a:moveTo>
                  <a:lnTo>
                    <a:pt x="28853" y="43745"/>
                  </a:lnTo>
                </a:path>
                <a:path w="114934" h="133350">
                  <a:moveTo>
                    <a:pt x="28853" y="43745"/>
                  </a:moveTo>
                  <a:lnTo>
                    <a:pt x="27922" y="38160"/>
                  </a:lnTo>
                </a:path>
                <a:path w="114934" h="133350">
                  <a:moveTo>
                    <a:pt x="27922" y="38160"/>
                  </a:moveTo>
                  <a:lnTo>
                    <a:pt x="28853" y="32576"/>
                  </a:lnTo>
                </a:path>
                <a:path w="114934" h="133350">
                  <a:moveTo>
                    <a:pt x="28853" y="32576"/>
                  </a:moveTo>
                  <a:lnTo>
                    <a:pt x="30714" y="27922"/>
                  </a:lnTo>
                </a:path>
                <a:path w="114934" h="133350">
                  <a:moveTo>
                    <a:pt x="30714" y="27922"/>
                  </a:moveTo>
                  <a:lnTo>
                    <a:pt x="35368" y="20476"/>
                  </a:lnTo>
                </a:path>
                <a:path w="114934" h="133350">
                  <a:moveTo>
                    <a:pt x="35368" y="20476"/>
                  </a:moveTo>
                  <a:lnTo>
                    <a:pt x="41883" y="14891"/>
                  </a:lnTo>
                </a:path>
                <a:path w="114934" h="133350">
                  <a:moveTo>
                    <a:pt x="41883" y="14891"/>
                  </a:moveTo>
                  <a:lnTo>
                    <a:pt x="49329" y="11168"/>
                  </a:lnTo>
                </a:path>
                <a:path w="114934" h="133350">
                  <a:moveTo>
                    <a:pt x="49329" y="11168"/>
                  </a:moveTo>
                  <a:lnTo>
                    <a:pt x="56775" y="8376"/>
                  </a:lnTo>
                </a:path>
                <a:path w="114934" h="133350">
                  <a:moveTo>
                    <a:pt x="56775" y="8376"/>
                  </a:moveTo>
                  <a:lnTo>
                    <a:pt x="65152" y="7445"/>
                  </a:lnTo>
                </a:path>
                <a:path w="114934" h="133350">
                  <a:moveTo>
                    <a:pt x="65152" y="7445"/>
                  </a:moveTo>
                  <a:lnTo>
                    <a:pt x="74459" y="8376"/>
                  </a:lnTo>
                </a:path>
                <a:path w="114934" h="133350">
                  <a:moveTo>
                    <a:pt x="74459" y="8376"/>
                  </a:moveTo>
                  <a:lnTo>
                    <a:pt x="82836" y="11168"/>
                  </a:lnTo>
                </a:path>
                <a:path w="114934" h="133350">
                  <a:moveTo>
                    <a:pt x="82836" y="11168"/>
                  </a:moveTo>
                  <a:lnTo>
                    <a:pt x="84697" y="12099"/>
                  </a:lnTo>
                </a:path>
                <a:path w="114934" h="133350">
                  <a:moveTo>
                    <a:pt x="84697" y="12099"/>
                  </a:moveTo>
                  <a:lnTo>
                    <a:pt x="85628" y="13961"/>
                  </a:lnTo>
                </a:path>
                <a:path w="114934" h="133350">
                  <a:moveTo>
                    <a:pt x="85628" y="13961"/>
                  </a:moveTo>
                  <a:lnTo>
                    <a:pt x="85628" y="5584"/>
                  </a:lnTo>
                </a:path>
                <a:path w="114934" h="133350">
                  <a:moveTo>
                    <a:pt x="85628" y="5584"/>
                  </a:moveTo>
                  <a:lnTo>
                    <a:pt x="80974" y="2792"/>
                  </a:lnTo>
                </a:path>
                <a:path w="114934" h="133350">
                  <a:moveTo>
                    <a:pt x="80974" y="2792"/>
                  </a:moveTo>
                  <a:lnTo>
                    <a:pt x="75390" y="1861"/>
                  </a:lnTo>
                </a:path>
                <a:path w="114934" h="133350">
                  <a:moveTo>
                    <a:pt x="65152" y="0"/>
                  </a:moveTo>
                  <a:lnTo>
                    <a:pt x="67944" y="930"/>
                  </a:lnTo>
                </a:path>
                <a:path w="114934" h="133350">
                  <a:moveTo>
                    <a:pt x="67944" y="930"/>
                  </a:moveTo>
                  <a:lnTo>
                    <a:pt x="70736" y="930"/>
                  </a:lnTo>
                </a:path>
                <a:path w="114934" h="133350">
                  <a:moveTo>
                    <a:pt x="70736" y="930"/>
                  </a:moveTo>
                  <a:lnTo>
                    <a:pt x="72598" y="930"/>
                  </a:lnTo>
                </a:path>
                <a:path w="114934" h="133350">
                  <a:moveTo>
                    <a:pt x="72598" y="930"/>
                  </a:moveTo>
                  <a:lnTo>
                    <a:pt x="75390" y="1861"/>
                  </a:lnTo>
                </a:path>
                <a:path w="114934" h="133350">
                  <a:moveTo>
                    <a:pt x="65152" y="0"/>
                  </a:moveTo>
                  <a:lnTo>
                    <a:pt x="43745" y="930"/>
                  </a:lnTo>
                </a:path>
                <a:path w="114934" h="133350">
                  <a:moveTo>
                    <a:pt x="43745" y="930"/>
                  </a:moveTo>
                  <a:lnTo>
                    <a:pt x="22337" y="2792"/>
                  </a:lnTo>
                </a:path>
                <a:path w="114934" h="133350">
                  <a:moveTo>
                    <a:pt x="22337" y="2792"/>
                  </a:moveTo>
                  <a:lnTo>
                    <a:pt x="0" y="6515"/>
                  </a:lnTo>
                </a:path>
                <a:path w="114934" h="133350">
                  <a:moveTo>
                    <a:pt x="65152" y="133096"/>
                  </a:moveTo>
                  <a:lnTo>
                    <a:pt x="43745" y="132165"/>
                  </a:lnTo>
                </a:path>
                <a:path w="114934" h="133350">
                  <a:moveTo>
                    <a:pt x="43745" y="132165"/>
                  </a:moveTo>
                  <a:lnTo>
                    <a:pt x="22337" y="130304"/>
                  </a:lnTo>
                </a:path>
                <a:path w="114934" h="133350">
                  <a:moveTo>
                    <a:pt x="22337" y="130304"/>
                  </a:moveTo>
                  <a:lnTo>
                    <a:pt x="0" y="127512"/>
                  </a:lnTo>
                </a:path>
                <a:path w="114934" h="133350">
                  <a:moveTo>
                    <a:pt x="75390" y="132165"/>
                  </a:moveTo>
                  <a:lnTo>
                    <a:pt x="72598" y="132165"/>
                  </a:lnTo>
                </a:path>
                <a:path w="114934" h="133350">
                  <a:moveTo>
                    <a:pt x="72598" y="132165"/>
                  </a:moveTo>
                  <a:lnTo>
                    <a:pt x="70736" y="133096"/>
                  </a:lnTo>
                </a:path>
                <a:path w="114934" h="133350">
                  <a:moveTo>
                    <a:pt x="70736" y="133096"/>
                  </a:moveTo>
                  <a:lnTo>
                    <a:pt x="67944" y="133096"/>
                  </a:lnTo>
                </a:path>
                <a:path w="114934" h="133350">
                  <a:moveTo>
                    <a:pt x="67944" y="133096"/>
                  </a:moveTo>
                  <a:lnTo>
                    <a:pt x="65152" y="133096"/>
                  </a:lnTo>
                </a:path>
                <a:path w="114934" h="133350">
                  <a:moveTo>
                    <a:pt x="113550" y="87490"/>
                  </a:moveTo>
                  <a:lnTo>
                    <a:pt x="112620" y="93074"/>
                  </a:lnTo>
                </a:path>
                <a:path w="114934" h="133350">
                  <a:moveTo>
                    <a:pt x="112620" y="93074"/>
                  </a:moveTo>
                  <a:lnTo>
                    <a:pt x="110758" y="98659"/>
                  </a:lnTo>
                </a:path>
                <a:path w="114934" h="133350">
                  <a:moveTo>
                    <a:pt x="110758" y="98659"/>
                  </a:moveTo>
                  <a:lnTo>
                    <a:pt x="108897" y="104243"/>
                  </a:lnTo>
                </a:path>
                <a:path w="114934" h="133350">
                  <a:moveTo>
                    <a:pt x="108897" y="104243"/>
                  </a:moveTo>
                  <a:lnTo>
                    <a:pt x="106104" y="108897"/>
                  </a:lnTo>
                </a:path>
                <a:path w="114934" h="133350">
                  <a:moveTo>
                    <a:pt x="106104" y="108897"/>
                  </a:moveTo>
                  <a:lnTo>
                    <a:pt x="103312" y="113550"/>
                  </a:lnTo>
                </a:path>
                <a:path w="114934" h="133350">
                  <a:moveTo>
                    <a:pt x="103312" y="113550"/>
                  </a:moveTo>
                  <a:lnTo>
                    <a:pt x="99589" y="118204"/>
                  </a:lnTo>
                </a:path>
                <a:path w="114934" h="133350">
                  <a:moveTo>
                    <a:pt x="99589" y="118204"/>
                  </a:moveTo>
                  <a:lnTo>
                    <a:pt x="95866" y="121927"/>
                  </a:lnTo>
                </a:path>
                <a:path w="114934" h="133350">
                  <a:moveTo>
                    <a:pt x="95866" y="121927"/>
                  </a:moveTo>
                  <a:lnTo>
                    <a:pt x="91213" y="125650"/>
                  </a:lnTo>
                </a:path>
                <a:path w="114934" h="133350">
                  <a:moveTo>
                    <a:pt x="91213" y="125650"/>
                  </a:moveTo>
                  <a:lnTo>
                    <a:pt x="85628" y="128442"/>
                  </a:lnTo>
                </a:path>
                <a:path w="114934" h="133350">
                  <a:moveTo>
                    <a:pt x="85628" y="5584"/>
                  </a:moveTo>
                  <a:lnTo>
                    <a:pt x="91213" y="8376"/>
                  </a:lnTo>
                </a:path>
                <a:path w="114934" h="133350">
                  <a:moveTo>
                    <a:pt x="91213" y="8376"/>
                  </a:moveTo>
                  <a:lnTo>
                    <a:pt x="95866" y="11168"/>
                  </a:lnTo>
                </a:path>
                <a:path w="114934" h="133350">
                  <a:moveTo>
                    <a:pt x="95866" y="11168"/>
                  </a:moveTo>
                  <a:lnTo>
                    <a:pt x="99589" y="15822"/>
                  </a:lnTo>
                </a:path>
                <a:path w="114934" h="133350">
                  <a:moveTo>
                    <a:pt x="99589" y="15822"/>
                  </a:moveTo>
                  <a:lnTo>
                    <a:pt x="103312" y="19545"/>
                  </a:lnTo>
                </a:path>
                <a:path w="114934" h="133350">
                  <a:moveTo>
                    <a:pt x="103312" y="19545"/>
                  </a:moveTo>
                  <a:lnTo>
                    <a:pt x="106104" y="24199"/>
                  </a:lnTo>
                </a:path>
                <a:path w="114934" h="133350">
                  <a:moveTo>
                    <a:pt x="106104" y="24199"/>
                  </a:moveTo>
                  <a:lnTo>
                    <a:pt x="108897" y="29783"/>
                  </a:lnTo>
                </a:path>
                <a:path w="114934" h="133350">
                  <a:moveTo>
                    <a:pt x="108897" y="29783"/>
                  </a:moveTo>
                  <a:lnTo>
                    <a:pt x="110758" y="34437"/>
                  </a:lnTo>
                </a:path>
                <a:path w="114934" h="133350">
                  <a:moveTo>
                    <a:pt x="110758" y="34437"/>
                  </a:moveTo>
                  <a:lnTo>
                    <a:pt x="112620" y="40022"/>
                  </a:lnTo>
                </a:path>
                <a:path w="114934" h="133350">
                  <a:moveTo>
                    <a:pt x="112620" y="40022"/>
                  </a:moveTo>
                  <a:lnTo>
                    <a:pt x="113550" y="45606"/>
                  </a:lnTo>
                </a:path>
                <a:path w="114934" h="133350">
                  <a:moveTo>
                    <a:pt x="85628" y="13961"/>
                  </a:moveTo>
                  <a:lnTo>
                    <a:pt x="90282" y="16753"/>
                  </a:lnTo>
                </a:path>
                <a:path w="114934" h="133350">
                  <a:moveTo>
                    <a:pt x="90282" y="16753"/>
                  </a:moveTo>
                  <a:lnTo>
                    <a:pt x="94936" y="21407"/>
                  </a:lnTo>
                </a:path>
                <a:path w="114934" h="133350">
                  <a:moveTo>
                    <a:pt x="94936" y="21407"/>
                  </a:moveTo>
                  <a:lnTo>
                    <a:pt x="98659" y="25130"/>
                  </a:lnTo>
                </a:path>
                <a:path w="114934" h="133350">
                  <a:moveTo>
                    <a:pt x="98659" y="25130"/>
                  </a:moveTo>
                  <a:lnTo>
                    <a:pt x="101451" y="30714"/>
                  </a:lnTo>
                </a:path>
                <a:path w="114934" h="133350">
                  <a:moveTo>
                    <a:pt x="101451" y="30714"/>
                  </a:moveTo>
                  <a:lnTo>
                    <a:pt x="103312" y="35368"/>
                  </a:lnTo>
                </a:path>
                <a:path w="114934" h="133350">
                  <a:moveTo>
                    <a:pt x="103312" y="35368"/>
                  </a:moveTo>
                  <a:lnTo>
                    <a:pt x="105174" y="40022"/>
                  </a:lnTo>
                </a:path>
                <a:path w="114934" h="133350">
                  <a:moveTo>
                    <a:pt x="105174" y="40022"/>
                  </a:moveTo>
                  <a:lnTo>
                    <a:pt x="106104" y="45606"/>
                  </a:lnTo>
                </a:path>
                <a:path w="114934" h="133350">
                  <a:moveTo>
                    <a:pt x="106104" y="45606"/>
                  </a:moveTo>
                  <a:lnTo>
                    <a:pt x="107035" y="53983"/>
                  </a:lnTo>
                </a:path>
                <a:path w="114934" h="133350">
                  <a:moveTo>
                    <a:pt x="107035" y="53983"/>
                  </a:moveTo>
                  <a:lnTo>
                    <a:pt x="107966" y="62359"/>
                  </a:lnTo>
                </a:path>
                <a:path w="114934" h="133350">
                  <a:moveTo>
                    <a:pt x="107966" y="62359"/>
                  </a:moveTo>
                  <a:lnTo>
                    <a:pt x="107966" y="70736"/>
                  </a:lnTo>
                </a:path>
                <a:path w="114934" h="133350">
                  <a:moveTo>
                    <a:pt x="107966" y="70736"/>
                  </a:moveTo>
                  <a:lnTo>
                    <a:pt x="107035" y="80044"/>
                  </a:lnTo>
                </a:path>
                <a:path w="114934" h="133350">
                  <a:moveTo>
                    <a:pt x="107035" y="80044"/>
                  </a:moveTo>
                  <a:lnTo>
                    <a:pt x="106104" y="88420"/>
                  </a:lnTo>
                </a:path>
                <a:path w="114934" h="133350">
                  <a:moveTo>
                    <a:pt x="106104" y="88420"/>
                  </a:moveTo>
                  <a:lnTo>
                    <a:pt x="105174" y="93074"/>
                  </a:lnTo>
                </a:path>
                <a:path w="114934" h="133350">
                  <a:moveTo>
                    <a:pt x="105174" y="93074"/>
                  </a:moveTo>
                  <a:lnTo>
                    <a:pt x="103312" y="98659"/>
                  </a:lnTo>
                </a:path>
                <a:path w="114934" h="133350">
                  <a:moveTo>
                    <a:pt x="103312" y="98659"/>
                  </a:moveTo>
                  <a:lnTo>
                    <a:pt x="101451" y="103312"/>
                  </a:lnTo>
                </a:path>
                <a:path w="114934" h="133350">
                  <a:moveTo>
                    <a:pt x="101451" y="103312"/>
                  </a:moveTo>
                  <a:lnTo>
                    <a:pt x="98659" y="107966"/>
                  </a:lnTo>
                </a:path>
                <a:path w="114934" h="133350">
                  <a:moveTo>
                    <a:pt x="98659" y="107966"/>
                  </a:moveTo>
                  <a:lnTo>
                    <a:pt x="94936" y="112620"/>
                  </a:lnTo>
                </a:path>
                <a:path w="114934" h="133350">
                  <a:moveTo>
                    <a:pt x="94936" y="112620"/>
                  </a:moveTo>
                  <a:lnTo>
                    <a:pt x="90282" y="116343"/>
                  </a:lnTo>
                </a:path>
                <a:path w="114934" h="133350">
                  <a:moveTo>
                    <a:pt x="90282" y="116343"/>
                  </a:moveTo>
                  <a:lnTo>
                    <a:pt x="85628" y="120066"/>
                  </a:lnTo>
                </a:path>
                <a:path w="114934" h="133350">
                  <a:moveTo>
                    <a:pt x="48398" y="71667"/>
                  </a:moveTo>
                  <a:lnTo>
                    <a:pt x="49329" y="71667"/>
                  </a:lnTo>
                </a:path>
                <a:path w="114934" h="133350">
                  <a:moveTo>
                    <a:pt x="50260" y="71667"/>
                  </a:moveTo>
                  <a:lnTo>
                    <a:pt x="51190" y="70736"/>
                  </a:lnTo>
                </a:path>
                <a:path w="114934" h="133350">
                  <a:moveTo>
                    <a:pt x="51190" y="70736"/>
                  </a:moveTo>
                  <a:lnTo>
                    <a:pt x="52121" y="7073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64" name="object 27264"/>
            <p:cNvSpPr/>
            <p:nvPr/>
          </p:nvSpPr>
          <p:spPr>
            <a:xfrm>
              <a:off x="7779169" y="83450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65" name="object 27265"/>
            <p:cNvSpPr/>
            <p:nvPr/>
          </p:nvSpPr>
          <p:spPr>
            <a:xfrm>
              <a:off x="7741009" y="8303179"/>
              <a:ext cx="40640" cy="80645"/>
            </a:xfrm>
            <a:custGeom>
              <a:avLst/>
              <a:gdLst/>
              <a:ahLst/>
              <a:cxnLst/>
              <a:rect l="l" t="t" r="r" b="b"/>
              <a:pathLst>
                <a:path w="40640" h="80645">
                  <a:moveTo>
                    <a:pt x="40022" y="41883"/>
                  </a:moveTo>
                  <a:lnTo>
                    <a:pt x="40022" y="40952"/>
                  </a:lnTo>
                </a:path>
                <a:path w="40640" h="80645">
                  <a:moveTo>
                    <a:pt x="40022" y="40952"/>
                  </a:moveTo>
                  <a:lnTo>
                    <a:pt x="40022" y="40022"/>
                  </a:lnTo>
                </a:path>
                <a:path w="40640" h="80645">
                  <a:moveTo>
                    <a:pt x="40022" y="40022"/>
                  </a:moveTo>
                  <a:lnTo>
                    <a:pt x="40022" y="38160"/>
                  </a:lnTo>
                </a:path>
                <a:path w="40640" h="80645">
                  <a:moveTo>
                    <a:pt x="40022" y="38160"/>
                  </a:moveTo>
                  <a:lnTo>
                    <a:pt x="40022" y="37229"/>
                  </a:lnTo>
                </a:path>
                <a:path w="40640" h="80645">
                  <a:moveTo>
                    <a:pt x="39091" y="37229"/>
                  </a:moveTo>
                  <a:lnTo>
                    <a:pt x="39091" y="36299"/>
                  </a:lnTo>
                </a:path>
                <a:path w="40640" h="80645">
                  <a:moveTo>
                    <a:pt x="39091" y="36299"/>
                  </a:moveTo>
                  <a:lnTo>
                    <a:pt x="38160" y="35368"/>
                  </a:lnTo>
                </a:path>
                <a:path w="40640" h="80645">
                  <a:moveTo>
                    <a:pt x="38160" y="35368"/>
                  </a:moveTo>
                  <a:lnTo>
                    <a:pt x="37229" y="35368"/>
                  </a:lnTo>
                </a:path>
                <a:path w="40640" h="80645">
                  <a:moveTo>
                    <a:pt x="36299" y="35368"/>
                  </a:moveTo>
                  <a:lnTo>
                    <a:pt x="35368" y="34437"/>
                  </a:lnTo>
                </a:path>
                <a:path w="40640" h="80645">
                  <a:moveTo>
                    <a:pt x="40022" y="40022"/>
                  </a:moveTo>
                  <a:lnTo>
                    <a:pt x="40022" y="39091"/>
                  </a:lnTo>
                </a:path>
                <a:path w="40640" h="80645">
                  <a:moveTo>
                    <a:pt x="40022" y="39091"/>
                  </a:moveTo>
                  <a:lnTo>
                    <a:pt x="40022" y="38160"/>
                  </a:lnTo>
                </a:path>
                <a:path w="40640" h="80645">
                  <a:moveTo>
                    <a:pt x="40022" y="38160"/>
                  </a:moveTo>
                  <a:lnTo>
                    <a:pt x="39091" y="37229"/>
                  </a:lnTo>
                </a:path>
                <a:path w="40640" h="80645">
                  <a:moveTo>
                    <a:pt x="39091" y="37229"/>
                  </a:moveTo>
                  <a:lnTo>
                    <a:pt x="39091" y="36299"/>
                  </a:lnTo>
                </a:path>
                <a:path w="40640" h="80645">
                  <a:moveTo>
                    <a:pt x="39091" y="36299"/>
                  </a:moveTo>
                  <a:lnTo>
                    <a:pt x="38160" y="35368"/>
                  </a:lnTo>
                </a:path>
                <a:path w="40640" h="80645">
                  <a:moveTo>
                    <a:pt x="38160" y="35368"/>
                  </a:moveTo>
                  <a:lnTo>
                    <a:pt x="37229" y="35368"/>
                  </a:lnTo>
                </a:path>
                <a:path w="40640" h="80645">
                  <a:moveTo>
                    <a:pt x="37229" y="35368"/>
                  </a:moveTo>
                  <a:lnTo>
                    <a:pt x="36299" y="34437"/>
                  </a:lnTo>
                </a:path>
                <a:path w="40640" h="80645">
                  <a:moveTo>
                    <a:pt x="36299" y="34437"/>
                  </a:moveTo>
                  <a:lnTo>
                    <a:pt x="35368" y="34437"/>
                  </a:lnTo>
                </a:path>
                <a:path w="40640" h="80645">
                  <a:moveTo>
                    <a:pt x="35368" y="44675"/>
                  </a:moveTo>
                  <a:lnTo>
                    <a:pt x="36299" y="44675"/>
                  </a:lnTo>
                </a:path>
                <a:path w="40640" h="80645">
                  <a:moveTo>
                    <a:pt x="36299" y="44675"/>
                  </a:moveTo>
                  <a:lnTo>
                    <a:pt x="37229" y="44675"/>
                  </a:lnTo>
                </a:path>
                <a:path w="40640" h="80645">
                  <a:moveTo>
                    <a:pt x="37229" y="44675"/>
                  </a:moveTo>
                  <a:lnTo>
                    <a:pt x="38160" y="43745"/>
                  </a:lnTo>
                </a:path>
                <a:path w="40640" h="80645">
                  <a:moveTo>
                    <a:pt x="38160" y="43745"/>
                  </a:moveTo>
                  <a:lnTo>
                    <a:pt x="39091" y="43745"/>
                  </a:lnTo>
                </a:path>
                <a:path w="40640" h="80645">
                  <a:moveTo>
                    <a:pt x="39091" y="43745"/>
                  </a:moveTo>
                  <a:lnTo>
                    <a:pt x="39091" y="42814"/>
                  </a:lnTo>
                </a:path>
                <a:path w="40640" h="80645">
                  <a:moveTo>
                    <a:pt x="39091" y="42814"/>
                  </a:moveTo>
                  <a:lnTo>
                    <a:pt x="40022" y="41883"/>
                  </a:lnTo>
                </a:path>
                <a:path w="40640" h="80645">
                  <a:moveTo>
                    <a:pt x="40022" y="41883"/>
                  </a:moveTo>
                  <a:lnTo>
                    <a:pt x="40022" y="40952"/>
                  </a:lnTo>
                </a:path>
                <a:path w="40640" h="80645">
                  <a:moveTo>
                    <a:pt x="40022" y="40952"/>
                  </a:moveTo>
                  <a:lnTo>
                    <a:pt x="40022" y="40022"/>
                  </a:lnTo>
                </a:path>
                <a:path w="40640" h="80645">
                  <a:moveTo>
                    <a:pt x="1861" y="19545"/>
                  </a:moveTo>
                  <a:lnTo>
                    <a:pt x="1861" y="0"/>
                  </a:lnTo>
                </a:path>
                <a:path w="40640" h="80645">
                  <a:moveTo>
                    <a:pt x="1861" y="80044"/>
                  </a:moveTo>
                  <a:lnTo>
                    <a:pt x="1861" y="60498"/>
                  </a:lnTo>
                </a:path>
                <a:path w="40640" h="80645">
                  <a:moveTo>
                    <a:pt x="7445" y="0"/>
                  </a:moveTo>
                  <a:lnTo>
                    <a:pt x="7445" y="19545"/>
                  </a:lnTo>
                </a:path>
                <a:path w="40640" h="80645">
                  <a:moveTo>
                    <a:pt x="7445" y="60498"/>
                  </a:moveTo>
                  <a:lnTo>
                    <a:pt x="7445" y="80044"/>
                  </a:lnTo>
                </a:path>
                <a:path w="40640" h="80645">
                  <a:moveTo>
                    <a:pt x="7445" y="19545"/>
                  </a:moveTo>
                  <a:lnTo>
                    <a:pt x="1861" y="19545"/>
                  </a:lnTo>
                </a:path>
                <a:path w="40640" h="80645">
                  <a:moveTo>
                    <a:pt x="1861" y="0"/>
                  </a:moveTo>
                  <a:lnTo>
                    <a:pt x="7445" y="0"/>
                  </a:lnTo>
                </a:path>
                <a:path w="40640" h="80645">
                  <a:moveTo>
                    <a:pt x="7445" y="60498"/>
                  </a:moveTo>
                  <a:lnTo>
                    <a:pt x="1861" y="60498"/>
                  </a:lnTo>
                </a:path>
                <a:path w="40640" h="80645">
                  <a:moveTo>
                    <a:pt x="1861" y="80044"/>
                  </a:moveTo>
                  <a:lnTo>
                    <a:pt x="7445" y="80044"/>
                  </a:lnTo>
                </a:path>
                <a:path w="40640" h="80645">
                  <a:moveTo>
                    <a:pt x="4653" y="21407"/>
                  </a:moveTo>
                  <a:lnTo>
                    <a:pt x="6515" y="21407"/>
                  </a:lnTo>
                </a:path>
                <a:path w="40640" h="80645">
                  <a:moveTo>
                    <a:pt x="6515" y="21407"/>
                  </a:moveTo>
                  <a:lnTo>
                    <a:pt x="7445" y="20476"/>
                  </a:lnTo>
                </a:path>
                <a:path w="40640" h="80645">
                  <a:moveTo>
                    <a:pt x="7445" y="20476"/>
                  </a:moveTo>
                  <a:lnTo>
                    <a:pt x="8376" y="20476"/>
                  </a:lnTo>
                </a:path>
                <a:path w="40640" h="80645">
                  <a:moveTo>
                    <a:pt x="8376" y="20476"/>
                  </a:moveTo>
                  <a:lnTo>
                    <a:pt x="9307" y="18614"/>
                  </a:lnTo>
                </a:path>
                <a:path w="40640" h="80645">
                  <a:moveTo>
                    <a:pt x="9307" y="18614"/>
                  </a:moveTo>
                  <a:lnTo>
                    <a:pt x="9307" y="17684"/>
                  </a:lnTo>
                </a:path>
                <a:path w="40640" h="80645">
                  <a:moveTo>
                    <a:pt x="9307" y="17684"/>
                  </a:moveTo>
                  <a:lnTo>
                    <a:pt x="10238" y="16753"/>
                  </a:lnTo>
                </a:path>
                <a:path w="40640" h="80645">
                  <a:moveTo>
                    <a:pt x="10238" y="16753"/>
                  </a:moveTo>
                  <a:lnTo>
                    <a:pt x="9307" y="14891"/>
                  </a:lnTo>
                </a:path>
                <a:path w="40640" h="80645">
                  <a:moveTo>
                    <a:pt x="9307" y="14891"/>
                  </a:moveTo>
                  <a:lnTo>
                    <a:pt x="9307" y="13961"/>
                  </a:lnTo>
                </a:path>
                <a:path w="40640" h="80645">
                  <a:moveTo>
                    <a:pt x="9307" y="13961"/>
                  </a:moveTo>
                  <a:lnTo>
                    <a:pt x="8376" y="13030"/>
                  </a:lnTo>
                </a:path>
                <a:path w="40640" h="80645">
                  <a:moveTo>
                    <a:pt x="8376" y="13030"/>
                  </a:moveTo>
                  <a:lnTo>
                    <a:pt x="7445" y="12099"/>
                  </a:lnTo>
                </a:path>
                <a:path w="40640" h="80645">
                  <a:moveTo>
                    <a:pt x="1861" y="12099"/>
                  </a:moveTo>
                  <a:lnTo>
                    <a:pt x="930" y="13030"/>
                  </a:lnTo>
                </a:path>
                <a:path w="40640" h="80645">
                  <a:moveTo>
                    <a:pt x="930" y="13030"/>
                  </a:moveTo>
                  <a:lnTo>
                    <a:pt x="0" y="13961"/>
                  </a:lnTo>
                </a:path>
                <a:path w="40640" h="80645">
                  <a:moveTo>
                    <a:pt x="0" y="13961"/>
                  </a:moveTo>
                  <a:lnTo>
                    <a:pt x="0" y="14891"/>
                  </a:lnTo>
                </a:path>
                <a:path w="40640" h="80645">
                  <a:moveTo>
                    <a:pt x="0" y="14891"/>
                  </a:moveTo>
                  <a:lnTo>
                    <a:pt x="0" y="16753"/>
                  </a:lnTo>
                </a:path>
                <a:path w="40640" h="80645">
                  <a:moveTo>
                    <a:pt x="0" y="16753"/>
                  </a:moveTo>
                  <a:lnTo>
                    <a:pt x="0" y="17684"/>
                  </a:lnTo>
                </a:path>
                <a:path w="40640" h="80645">
                  <a:moveTo>
                    <a:pt x="0" y="17684"/>
                  </a:moveTo>
                  <a:lnTo>
                    <a:pt x="0" y="18614"/>
                  </a:lnTo>
                </a:path>
                <a:path w="40640" h="80645">
                  <a:moveTo>
                    <a:pt x="0" y="18614"/>
                  </a:moveTo>
                  <a:lnTo>
                    <a:pt x="930" y="20476"/>
                  </a:lnTo>
                </a:path>
                <a:path w="40640" h="80645">
                  <a:moveTo>
                    <a:pt x="930" y="20476"/>
                  </a:moveTo>
                  <a:lnTo>
                    <a:pt x="1861" y="20476"/>
                  </a:lnTo>
                </a:path>
                <a:path w="40640" h="80645">
                  <a:moveTo>
                    <a:pt x="1861" y="20476"/>
                  </a:moveTo>
                  <a:lnTo>
                    <a:pt x="3722" y="21407"/>
                  </a:lnTo>
                </a:path>
                <a:path w="40640" h="80645">
                  <a:moveTo>
                    <a:pt x="3722" y="21407"/>
                  </a:moveTo>
                  <a:lnTo>
                    <a:pt x="4653" y="21407"/>
                  </a:lnTo>
                </a:path>
                <a:path w="40640" h="80645">
                  <a:moveTo>
                    <a:pt x="7445" y="67013"/>
                  </a:moveTo>
                  <a:lnTo>
                    <a:pt x="8376" y="67013"/>
                  </a:lnTo>
                </a:path>
                <a:path w="40640" h="80645">
                  <a:moveTo>
                    <a:pt x="8376" y="67013"/>
                  </a:moveTo>
                  <a:lnTo>
                    <a:pt x="9307" y="65152"/>
                  </a:lnTo>
                </a:path>
                <a:path w="40640" h="80645">
                  <a:moveTo>
                    <a:pt x="9307" y="65152"/>
                  </a:moveTo>
                  <a:lnTo>
                    <a:pt x="9307" y="64221"/>
                  </a:lnTo>
                </a:path>
                <a:path w="40640" h="80645">
                  <a:moveTo>
                    <a:pt x="9307" y="64221"/>
                  </a:moveTo>
                  <a:lnTo>
                    <a:pt x="10238" y="63290"/>
                  </a:lnTo>
                </a:path>
                <a:path w="40640" h="80645">
                  <a:moveTo>
                    <a:pt x="10238" y="63290"/>
                  </a:moveTo>
                  <a:lnTo>
                    <a:pt x="9307" y="61429"/>
                  </a:lnTo>
                </a:path>
                <a:path w="40640" h="80645">
                  <a:moveTo>
                    <a:pt x="9307" y="61429"/>
                  </a:moveTo>
                  <a:lnTo>
                    <a:pt x="9307" y="60498"/>
                  </a:lnTo>
                </a:path>
                <a:path w="40640" h="80645">
                  <a:moveTo>
                    <a:pt x="9307" y="60498"/>
                  </a:moveTo>
                  <a:lnTo>
                    <a:pt x="8376" y="59567"/>
                  </a:lnTo>
                </a:path>
                <a:path w="40640" h="80645">
                  <a:moveTo>
                    <a:pt x="8376" y="59567"/>
                  </a:moveTo>
                  <a:lnTo>
                    <a:pt x="7445" y="58636"/>
                  </a:lnTo>
                </a:path>
                <a:path w="40640" h="80645">
                  <a:moveTo>
                    <a:pt x="7445" y="58636"/>
                  </a:moveTo>
                  <a:lnTo>
                    <a:pt x="6515" y="57706"/>
                  </a:lnTo>
                </a:path>
                <a:path w="40640" h="80645">
                  <a:moveTo>
                    <a:pt x="6515" y="57706"/>
                  </a:moveTo>
                  <a:lnTo>
                    <a:pt x="4653" y="57706"/>
                  </a:lnTo>
                </a:path>
                <a:path w="40640" h="80645">
                  <a:moveTo>
                    <a:pt x="4653" y="57706"/>
                  </a:moveTo>
                  <a:lnTo>
                    <a:pt x="3722" y="57706"/>
                  </a:lnTo>
                </a:path>
                <a:path w="40640" h="80645">
                  <a:moveTo>
                    <a:pt x="3722" y="57706"/>
                  </a:moveTo>
                  <a:lnTo>
                    <a:pt x="1861" y="58636"/>
                  </a:lnTo>
                </a:path>
                <a:path w="40640" h="80645">
                  <a:moveTo>
                    <a:pt x="1861" y="58636"/>
                  </a:moveTo>
                  <a:lnTo>
                    <a:pt x="930" y="59567"/>
                  </a:lnTo>
                </a:path>
                <a:path w="40640" h="80645">
                  <a:moveTo>
                    <a:pt x="930" y="59567"/>
                  </a:moveTo>
                  <a:lnTo>
                    <a:pt x="0" y="60498"/>
                  </a:lnTo>
                </a:path>
                <a:path w="40640" h="80645">
                  <a:moveTo>
                    <a:pt x="0" y="60498"/>
                  </a:moveTo>
                  <a:lnTo>
                    <a:pt x="0" y="61429"/>
                  </a:lnTo>
                </a:path>
                <a:path w="40640" h="80645">
                  <a:moveTo>
                    <a:pt x="0" y="61429"/>
                  </a:moveTo>
                  <a:lnTo>
                    <a:pt x="0" y="63290"/>
                  </a:lnTo>
                </a:path>
                <a:path w="40640" h="80645">
                  <a:moveTo>
                    <a:pt x="0" y="63290"/>
                  </a:moveTo>
                  <a:lnTo>
                    <a:pt x="0" y="64221"/>
                  </a:lnTo>
                </a:path>
                <a:path w="40640" h="80645">
                  <a:moveTo>
                    <a:pt x="0" y="64221"/>
                  </a:moveTo>
                  <a:lnTo>
                    <a:pt x="0" y="65152"/>
                  </a:lnTo>
                </a:path>
                <a:path w="40640" h="80645">
                  <a:moveTo>
                    <a:pt x="0" y="65152"/>
                  </a:moveTo>
                  <a:lnTo>
                    <a:pt x="930" y="67013"/>
                  </a:lnTo>
                </a:path>
                <a:path w="40640" h="80645">
                  <a:moveTo>
                    <a:pt x="930" y="67013"/>
                  </a:moveTo>
                  <a:lnTo>
                    <a:pt x="1861" y="67013"/>
                  </a:lnTo>
                </a:path>
                <a:path w="40640" h="80645">
                  <a:moveTo>
                    <a:pt x="4653" y="21407"/>
                  </a:moveTo>
                  <a:lnTo>
                    <a:pt x="3722" y="21407"/>
                  </a:lnTo>
                </a:path>
                <a:path w="40640" h="80645">
                  <a:moveTo>
                    <a:pt x="3722" y="21407"/>
                  </a:moveTo>
                  <a:lnTo>
                    <a:pt x="1861" y="20476"/>
                  </a:lnTo>
                </a:path>
                <a:path w="40640" h="80645">
                  <a:moveTo>
                    <a:pt x="1861" y="20476"/>
                  </a:moveTo>
                  <a:lnTo>
                    <a:pt x="930" y="20476"/>
                  </a:lnTo>
                </a:path>
                <a:path w="40640" h="80645">
                  <a:moveTo>
                    <a:pt x="930" y="20476"/>
                  </a:moveTo>
                  <a:lnTo>
                    <a:pt x="0" y="18614"/>
                  </a:lnTo>
                </a:path>
                <a:path w="40640" h="80645">
                  <a:moveTo>
                    <a:pt x="0" y="16753"/>
                  </a:moveTo>
                  <a:lnTo>
                    <a:pt x="0" y="14891"/>
                  </a:lnTo>
                </a:path>
                <a:path w="40640" h="80645">
                  <a:moveTo>
                    <a:pt x="0" y="14891"/>
                  </a:moveTo>
                  <a:lnTo>
                    <a:pt x="0" y="13961"/>
                  </a:lnTo>
                </a:path>
                <a:path w="40640" h="80645">
                  <a:moveTo>
                    <a:pt x="930" y="13030"/>
                  </a:moveTo>
                  <a:lnTo>
                    <a:pt x="1861" y="12099"/>
                  </a:lnTo>
                </a:path>
                <a:path w="40640" h="80645">
                  <a:moveTo>
                    <a:pt x="7445" y="12099"/>
                  </a:moveTo>
                  <a:lnTo>
                    <a:pt x="8376" y="13030"/>
                  </a:lnTo>
                </a:path>
                <a:path w="40640" h="80645">
                  <a:moveTo>
                    <a:pt x="8376" y="13030"/>
                  </a:moveTo>
                  <a:lnTo>
                    <a:pt x="9307" y="13961"/>
                  </a:lnTo>
                </a:path>
                <a:path w="40640" h="80645">
                  <a:moveTo>
                    <a:pt x="9307" y="14891"/>
                  </a:moveTo>
                  <a:lnTo>
                    <a:pt x="10238" y="16753"/>
                  </a:lnTo>
                </a:path>
                <a:path w="40640" h="80645">
                  <a:moveTo>
                    <a:pt x="10238" y="16753"/>
                  </a:moveTo>
                  <a:lnTo>
                    <a:pt x="9307" y="17684"/>
                  </a:lnTo>
                </a:path>
                <a:path w="40640" h="80645">
                  <a:moveTo>
                    <a:pt x="9307" y="18614"/>
                  </a:moveTo>
                  <a:lnTo>
                    <a:pt x="8376" y="20476"/>
                  </a:lnTo>
                </a:path>
                <a:path w="40640" h="80645">
                  <a:moveTo>
                    <a:pt x="8376" y="20476"/>
                  </a:moveTo>
                  <a:lnTo>
                    <a:pt x="7445" y="20476"/>
                  </a:lnTo>
                </a:path>
                <a:path w="40640" h="80645">
                  <a:moveTo>
                    <a:pt x="7445" y="20476"/>
                  </a:moveTo>
                  <a:lnTo>
                    <a:pt x="6515" y="21407"/>
                  </a:lnTo>
                </a:path>
                <a:path w="40640" h="80645">
                  <a:moveTo>
                    <a:pt x="6515" y="21407"/>
                  </a:moveTo>
                  <a:lnTo>
                    <a:pt x="4653" y="21407"/>
                  </a:lnTo>
                </a:path>
                <a:path w="40640" h="80645">
                  <a:moveTo>
                    <a:pt x="930" y="67013"/>
                  </a:moveTo>
                  <a:lnTo>
                    <a:pt x="0" y="65152"/>
                  </a:lnTo>
                </a:path>
                <a:path w="40640" h="80645">
                  <a:moveTo>
                    <a:pt x="0" y="65152"/>
                  </a:moveTo>
                  <a:lnTo>
                    <a:pt x="0" y="64221"/>
                  </a:lnTo>
                </a:path>
                <a:path w="40640" h="80645">
                  <a:moveTo>
                    <a:pt x="0" y="61429"/>
                  </a:moveTo>
                  <a:lnTo>
                    <a:pt x="0" y="60498"/>
                  </a:lnTo>
                </a:path>
                <a:path w="40640" h="80645">
                  <a:moveTo>
                    <a:pt x="0" y="60498"/>
                  </a:moveTo>
                  <a:lnTo>
                    <a:pt x="930" y="59567"/>
                  </a:lnTo>
                </a:path>
                <a:path w="40640" h="80645">
                  <a:moveTo>
                    <a:pt x="930" y="59567"/>
                  </a:moveTo>
                  <a:lnTo>
                    <a:pt x="1861" y="58636"/>
                  </a:lnTo>
                </a:path>
                <a:path w="40640" h="80645">
                  <a:moveTo>
                    <a:pt x="1861" y="58636"/>
                  </a:moveTo>
                  <a:lnTo>
                    <a:pt x="3722" y="57706"/>
                  </a:lnTo>
                </a:path>
                <a:path w="40640" h="80645">
                  <a:moveTo>
                    <a:pt x="4653" y="57706"/>
                  </a:moveTo>
                  <a:lnTo>
                    <a:pt x="6515" y="57706"/>
                  </a:lnTo>
                </a:path>
                <a:path w="40640" h="80645">
                  <a:moveTo>
                    <a:pt x="6515" y="57706"/>
                  </a:moveTo>
                  <a:lnTo>
                    <a:pt x="7445" y="58636"/>
                  </a:lnTo>
                </a:path>
                <a:path w="40640" h="80645">
                  <a:moveTo>
                    <a:pt x="7445" y="58636"/>
                  </a:moveTo>
                  <a:lnTo>
                    <a:pt x="8376" y="59567"/>
                  </a:lnTo>
                </a:path>
                <a:path w="40640" h="80645">
                  <a:moveTo>
                    <a:pt x="8376" y="59567"/>
                  </a:moveTo>
                  <a:lnTo>
                    <a:pt x="9307" y="60498"/>
                  </a:lnTo>
                </a:path>
                <a:path w="40640" h="80645">
                  <a:moveTo>
                    <a:pt x="10238" y="63290"/>
                  </a:moveTo>
                  <a:lnTo>
                    <a:pt x="9307" y="64221"/>
                  </a:lnTo>
                </a:path>
                <a:path w="40640" h="80645">
                  <a:moveTo>
                    <a:pt x="9307" y="64221"/>
                  </a:moveTo>
                  <a:lnTo>
                    <a:pt x="9307" y="65152"/>
                  </a:lnTo>
                </a:path>
                <a:path w="40640" h="80645">
                  <a:moveTo>
                    <a:pt x="9307" y="65152"/>
                  </a:moveTo>
                  <a:lnTo>
                    <a:pt x="8376" y="67013"/>
                  </a:lnTo>
                </a:path>
                <a:path w="40640" h="80645">
                  <a:moveTo>
                    <a:pt x="8376" y="67013"/>
                  </a:moveTo>
                  <a:lnTo>
                    <a:pt x="7445" y="67013"/>
                  </a:lnTo>
                </a:path>
                <a:path w="40640" h="80645">
                  <a:moveTo>
                    <a:pt x="0" y="34437"/>
                  </a:moveTo>
                  <a:lnTo>
                    <a:pt x="0" y="4467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66" name="object 27266"/>
            <p:cNvSpPr/>
            <p:nvPr/>
          </p:nvSpPr>
          <p:spPr>
            <a:xfrm>
              <a:off x="7740078" y="83366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67" name="object 27267"/>
            <p:cNvSpPr/>
            <p:nvPr/>
          </p:nvSpPr>
          <p:spPr>
            <a:xfrm>
              <a:off x="7741009" y="83376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68" name="object 27268"/>
            <p:cNvSpPr/>
            <p:nvPr/>
          </p:nvSpPr>
          <p:spPr>
            <a:xfrm>
              <a:off x="7741009" y="83366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69" name="object 27269"/>
            <p:cNvSpPr/>
            <p:nvPr/>
          </p:nvSpPr>
          <p:spPr>
            <a:xfrm>
              <a:off x="7741940" y="8337616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70" name="object 27270"/>
            <p:cNvSpPr/>
            <p:nvPr/>
          </p:nvSpPr>
          <p:spPr>
            <a:xfrm>
              <a:off x="7741940" y="83366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71" name="object 27271"/>
            <p:cNvSpPr/>
            <p:nvPr/>
          </p:nvSpPr>
          <p:spPr>
            <a:xfrm>
              <a:off x="7742871" y="8337616"/>
              <a:ext cx="33655" cy="10795"/>
            </a:xfrm>
            <a:custGeom>
              <a:avLst/>
              <a:gdLst/>
              <a:ahLst/>
              <a:cxnLst/>
              <a:rect l="l" t="t" r="r" b="b"/>
              <a:pathLst>
                <a:path w="33654" h="10795">
                  <a:moveTo>
                    <a:pt x="0" y="0"/>
                  </a:moveTo>
                  <a:lnTo>
                    <a:pt x="930" y="0"/>
                  </a:lnTo>
                </a:path>
                <a:path w="33654" h="10795">
                  <a:moveTo>
                    <a:pt x="930" y="0"/>
                  </a:moveTo>
                  <a:lnTo>
                    <a:pt x="33506" y="0"/>
                  </a:lnTo>
                </a:path>
                <a:path w="33654" h="10795">
                  <a:moveTo>
                    <a:pt x="33506" y="10238"/>
                  </a:moveTo>
                  <a:lnTo>
                    <a:pt x="930" y="10238"/>
                  </a:lnTo>
                </a:path>
                <a:path w="33654" h="10795">
                  <a:moveTo>
                    <a:pt x="930" y="10238"/>
                  </a:moveTo>
                  <a:lnTo>
                    <a:pt x="0" y="1023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72" name="object 27272"/>
            <p:cNvSpPr/>
            <p:nvPr/>
          </p:nvSpPr>
          <p:spPr>
            <a:xfrm>
              <a:off x="7741940" y="83469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73" name="object 27273"/>
            <p:cNvSpPr/>
            <p:nvPr/>
          </p:nvSpPr>
          <p:spPr>
            <a:xfrm>
              <a:off x="7741940" y="83478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74" name="object 27274"/>
            <p:cNvSpPr/>
            <p:nvPr/>
          </p:nvSpPr>
          <p:spPr>
            <a:xfrm>
              <a:off x="7741009" y="83469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75" name="object 27275"/>
            <p:cNvSpPr/>
            <p:nvPr/>
          </p:nvSpPr>
          <p:spPr>
            <a:xfrm>
              <a:off x="7741009" y="834785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76" name="object 27276"/>
            <p:cNvSpPr/>
            <p:nvPr/>
          </p:nvSpPr>
          <p:spPr>
            <a:xfrm>
              <a:off x="7740078" y="83469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77" name="object 27277"/>
            <p:cNvSpPr/>
            <p:nvPr/>
          </p:nvSpPr>
          <p:spPr>
            <a:xfrm>
              <a:off x="7727979" y="8255711"/>
              <a:ext cx="314960" cy="174625"/>
            </a:xfrm>
            <a:custGeom>
              <a:avLst/>
              <a:gdLst/>
              <a:ahLst/>
              <a:cxnLst/>
              <a:rect l="l" t="t" r="r" b="b"/>
              <a:pathLst>
                <a:path w="314959" h="174625">
                  <a:moveTo>
                    <a:pt x="48398" y="92143"/>
                  </a:moveTo>
                  <a:lnTo>
                    <a:pt x="48398" y="81905"/>
                  </a:lnTo>
                </a:path>
                <a:path w="314959" h="174625">
                  <a:moveTo>
                    <a:pt x="35368" y="174049"/>
                  </a:moveTo>
                  <a:lnTo>
                    <a:pt x="35368" y="147988"/>
                  </a:lnTo>
                </a:path>
                <a:path w="314959" h="174625">
                  <a:moveTo>
                    <a:pt x="35368" y="131235"/>
                  </a:moveTo>
                  <a:lnTo>
                    <a:pt x="35368" y="95866"/>
                  </a:lnTo>
                </a:path>
                <a:path w="314959" h="174625">
                  <a:moveTo>
                    <a:pt x="35368" y="78182"/>
                  </a:moveTo>
                  <a:lnTo>
                    <a:pt x="35368" y="43745"/>
                  </a:lnTo>
                </a:path>
                <a:path w="314959" h="174625">
                  <a:moveTo>
                    <a:pt x="35368" y="26060"/>
                  </a:moveTo>
                  <a:lnTo>
                    <a:pt x="35368" y="0"/>
                  </a:lnTo>
                </a:path>
                <a:path w="314959" h="174625">
                  <a:moveTo>
                    <a:pt x="35368" y="174049"/>
                  </a:moveTo>
                  <a:lnTo>
                    <a:pt x="61429" y="174049"/>
                  </a:lnTo>
                </a:path>
                <a:path w="314959" h="174625">
                  <a:moveTo>
                    <a:pt x="79113" y="174049"/>
                  </a:moveTo>
                  <a:lnTo>
                    <a:pt x="113550" y="174049"/>
                  </a:lnTo>
                </a:path>
                <a:path w="314959" h="174625">
                  <a:moveTo>
                    <a:pt x="131235" y="174049"/>
                  </a:moveTo>
                  <a:lnTo>
                    <a:pt x="165672" y="174049"/>
                  </a:lnTo>
                </a:path>
                <a:path w="314959" h="174625">
                  <a:moveTo>
                    <a:pt x="183356" y="174049"/>
                  </a:moveTo>
                  <a:lnTo>
                    <a:pt x="218725" y="174049"/>
                  </a:lnTo>
                </a:path>
                <a:path w="314959" h="174625">
                  <a:moveTo>
                    <a:pt x="235478" y="174049"/>
                  </a:moveTo>
                  <a:lnTo>
                    <a:pt x="270846" y="174049"/>
                  </a:lnTo>
                </a:path>
                <a:path w="314959" h="174625">
                  <a:moveTo>
                    <a:pt x="288531" y="174049"/>
                  </a:moveTo>
                  <a:lnTo>
                    <a:pt x="314591" y="174049"/>
                  </a:lnTo>
                </a:path>
                <a:path w="314959" h="174625">
                  <a:moveTo>
                    <a:pt x="314591" y="0"/>
                  </a:moveTo>
                  <a:lnTo>
                    <a:pt x="288531" y="0"/>
                  </a:lnTo>
                </a:path>
                <a:path w="314959" h="174625">
                  <a:moveTo>
                    <a:pt x="270846" y="0"/>
                  </a:moveTo>
                  <a:lnTo>
                    <a:pt x="235478" y="0"/>
                  </a:lnTo>
                </a:path>
                <a:path w="314959" h="174625">
                  <a:moveTo>
                    <a:pt x="218725" y="0"/>
                  </a:moveTo>
                  <a:lnTo>
                    <a:pt x="183356" y="0"/>
                  </a:lnTo>
                </a:path>
                <a:path w="314959" h="174625">
                  <a:moveTo>
                    <a:pt x="165672" y="0"/>
                  </a:moveTo>
                  <a:lnTo>
                    <a:pt x="131235" y="0"/>
                  </a:lnTo>
                </a:path>
                <a:path w="314959" h="174625">
                  <a:moveTo>
                    <a:pt x="113550" y="0"/>
                  </a:moveTo>
                  <a:lnTo>
                    <a:pt x="79113" y="0"/>
                  </a:lnTo>
                </a:path>
                <a:path w="314959" h="174625">
                  <a:moveTo>
                    <a:pt x="61429" y="0"/>
                  </a:moveTo>
                  <a:lnTo>
                    <a:pt x="35368" y="0"/>
                  </a:lnTo>
                </a:path>
                <a:path w="314959" h="174625">
                  <a:moveTo>
                    <a:pt x="314591" y="0"/>
                  </a:moveTo>
                  <a:lnTo>
                    <a:pt x="314591" y="26060"/>
                  </a:lnTo>
                </a:path>
                <a:path w="314959" h="174625">
                  <a:moveTo>
                    <a:pt x="314591" y="43745"/>
                  </a:moveTo>
                  <a:lnTo>
                    <a:pt x="314591" y="78182"/>
                  </a:lnTo>
                </a:path>
                <a:path w="314959" h="174625">
                  <a:moveTo>
                    <a:pt x="314591" y="95866"/>
                  </a:moveTo>
                  <a:lnTo>
                    <a:pt x="314591" y="131235"/>
                  </a:lnTo>
                </a:path>
                <a:path w="314959" h="174625">
                  <a:moveTo>
                    <a:pt x="314591" y="147988"/>
                  </a:moveTo>
                  <a:lnTo>
                    <a:pt x="314591" y="174049"/>
                  </a:lnTo>
                </a:path>
                <a:path w="314959" h="174625">
                  <a:moveTo>
                    <a:pt x="314591" y="174049"/>
                  </a:moveTo>
                  <a:lnTo>
                    <a:pt x="314591" y="147988"/>
                  </a:lnTo>
                </a:path>
                <a:path w="314959" h="174625">
                  <a:moveTo>
                    <a:pt x="314591" y="131235"/>
                  </a:moveTo>
                  <a:lnTo>
                    <a:pt x="314591" y="95866"/>
                  </a:lnTo>
                </a:path>
                <a:path w="314959" h="174625">
                  <a:moveTo>
                    <a:pt x="314591" y="78182"/>
                  </a:moveTo>
                  <a:lnTo>
                    <a:pt x="314591" y="43745"/>
                  </a:lnTo>
                </a:path>
                <a:path w="314959" h="174625">
                  <a:moveTo>
                    <a:pt x="314591" y="26060"/>
                  </a:moveTo>
                  <a:lnTo>
                    <a:pt x="314591" y="0"/>
                  </a:lnTo>
                </a:path>
                <a:path w="314959" h="174625">
                  <a:moveTo>
                    <a:pt x="314591" y="0"/>
                  </a:moveTo>
                  <a:lnTo>
                    <a:pt x="291323" y="0"/>
                  </a:lnTo>
                </a:path>
                <a:path w="314959" h="174625">
                  <a:moveTo>
                    <a:pt x="273639" y="0"/>
                  </a:moveTo>
                  <a:lnTo>
                    <a:pt x="239201" y="0"/>
                  </a:lnTo>
                </a:path>
                <a:path w="314959" h="174625">
                  <a:moveTo>
                    <a:pt x="221517" y="0"/>
                  </a:moveTo>
                  <a:lnTo>
                    <a:pt x="186149" y="0"/>
                  </a:lnTo>
                </a:path>
                <a:path w="314959" h="174625">
                  <a:moveTo>
                    <a:pt x="169395" y="0"/>
                  </a:moveTo>
                  <a:lnTo>
                    <a:pt x="146127" y="0"/>
                  </a:lnTo>
                </a:path>
                <a:path w="314959" h="174625">
                  <a:moveTo>
                    <a:pt x="146127" y="0"/>
                  </a:moveTo>
                  <a:lnTo>
                    <a:pt x="146127" y="26060"/>
                  </a:lnTo>
                </a:path>
                <a:path w="314959" h="174625">
                  <a:moveTo>
                    <a:pt x="146127" y="43745"/>
                  </a:moveTo>
                  <a:lnTo>
                    <a:pt x="146127" y="78182"/>
                  </a:lnTo>
                </a:path>
                <a:path w="314959" h="174625">
                  <a:moveTo>
                    <a:pt x="146127" y="95866"/>
                  </a:moveTo>
                  <a:lnTo>
                    <a:pt x="146127" y="131235"/>
                  </a:lnTo>
                </a:path>
                <a:path w="314959" h="174625">
                  <a:moveTo>
                    <a:pt x="146127" y="147988"/>
                  </a:moveTo>
                  <a:lnTo>
                    <a:pt x="146127" y="174049"/>
                  </a:lnTo>
                </a:path>
                <a:path w="314959" h="174625">
                  <a:moveTo>
                    <a:pt x="146127" y="174049"/>
                  </a:moveTo>
                  <a:lnTo>
                    <a:pt x="169395" y="174049"/>
                  </a:lnTo>
                </a:path>
                <a:path w="314959" h="174625">
                  <a:moveTo>
                    <a:pt x="186149" y="174049"/>
                  </a:moveTo>
                  <a:lnTo>
                    <a:pt x="221517" y="174049"/>
                  </a:lnTo>
                </a:path>
                <a:path w="314959" h="174625">
                  <a:moveTo>
                    <a:pt x="239201" y="174049"/>
                  </a:moveTo>
                  <a:lnTo>
                    <a:pt x="273639" y="174049"/>
                  </a:lnTo>
                </a:path>
                <a:path w="314959" h="174625">
                  <a:moveTo>
                    <a:pt x="291323" y="174049"/>
                  </a:moveTo>
                  <a:lnTo>
                    <a:pt x="314591" y="174049"/>
                  </a:lnTo>
                </a:path>
                <a:path w="314959" h="174625">
                  <a:moveTo>
                    <a:pt x="0" y="0"/>
                  </a:moveTo>
                  <a:lnTo>
                    <a:pt x="35368" y="0"/>
                  </a:lnTo>
                </a:path>
                <a:path w="314959" h="174625">
                  <a:moveTo>
                    <a:pt x="35368" y="0"/>
                  </a:moveTo>
                  <a:lnTo>
                    <a:pt x="49329" y="0"/>
                  </a:lnTo>
                </a:path>
                <a:path w="314959" h="174625">
                  <a:moveTo>
                    <a:pt x="57706" y="0"/>
                  </a:moveTo>
                  <a:lnTo>
                    <a:pt x="76321" y="0"/>
                  </a:lnTo>
                </a:path>
                <a:path w="314959" h="174625">
                  <a:moveTo>
                    <a:pt x="85628" y="0"/>
                  </a:moveTo>
                  <a:lnTo>
                    <a:pt x="99589" y="0"/>
                  </a:lnTo>
                </a:path>
                <a:path w="314959" h="174625">
                  <a:moveTo>
                    <a:pt x="99589" y="0"/>
                  </a:moveTo>
                  <a:lnTo>
                    <a:pt x="146127" y="0"/>
                  </a:lnTo>
                </a:path>
                <a:path w="314959" h="174625">
                  <a:moveTo>
                    <a:pt x="146127" y="174049"/>
                  </a:moveTo>
                  <a:lnTo>
                    <a:pt x="99589" y="174049"/>
                  </a:lnTo>
                </a:path>
                <a:path w="314959" h="174625">
                  <a:moveTo>
                    <a:pt x="99589" y="174049"/>
                  </a:moveTo>
                  <a:lnTo>
                    <a:pt x="85628" y="174049"/>
                  </a:lnTo>
                </a:path>
                <a:path w="314959" h="174625">
                  <a:moveTo>
                    <a:pt x="76321" y="174049"/>
                  </a:moveTo>
                  <a:lnTo>
                    <a:pt x="57706" y="174049"/>
                  </a:lnTo>
                </a:path>
                <a:path w="314959" h="174625">
                  <a:moveTo>
                    <a:pt x="49329" y="174049"/>
                  </a:moveTo>
                  <a:lnTo>
                    <a:pt x="35368" y="174049"/>
                  </a:lnTo>
                </a:path>
                <a:path w="314959" h="174625">
                  <a:moveTo>
                    <a:pt x="35368" y="174049"/>
                  </a:moveTo>
                  <a:lnTo>
                    <a:pt x="0" y="174049"/>
                  </a:lnTo>
                </a:path>
                <a:path w="314959" h="174625">
                  <a:moveTo>
                    <a:pt x="99589" y="0"/>
                  </a:moveTo>
                  <a:lnTo>
                    <a:pt x="99589" y="35368"/>
                  </a:lnTo>
                </a:path>
                <a:path w="314959" h="174625">
                  <a:moveTo>
                    <a:pt x="99589" y="138681"/>
                  </a:moveTo>
                  <a:lnTo>
                    <a:pt x="99589" y="174049"/>
                  </a:lnTo>
                </a:path>
                <a:path w="314959" h="174625">
                  <a:moveTo>
                    <a:pt x="35368" y="0"/>
                  </a:moveTo>
                  <a:lnTo>
                    <a:pt x="35368" y="22337"/>
                  </a:lnTo>
                </a:path>
                <a:path w="314959" h="174625">
                  <a:moveTo>
                    <a:pt x="35368" y="152642"/>
                  </a:moveTo>
                  <a:lnTo>
                    <a:pt x="35368" y="17404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278" name="object 27278"/>
          <p:cNvSpPr/>
          <p:nvPr/>
        </p:nvSpPr>
        <p:spPr>
          <a:xfrm>
            <a:off x="7832222" y="8645693"/>
            <a:ext cx="45720" cy="13335"/>
          </a:xfrm>
          <a:custGeom>
            <a:avLst/>
            <a:gdLst/>
            <a:ahLst/>
            <a:cxnLst/>
            <a:rect l="l" t="t" r="r" b="b"/>
            <a:pathLst>
              <a:path w="45720" h="13334">
                <a:moveTo>
                  <a:pt x="0" y="0"/>
                </a:moveTo>
                <a:lnTo>
                  <a:pt x="17684" y="1861"/>
                </a:lnTo>
              </a:path>
              <a:path w="45720" h="13334">
                <a:moveTo>
                  <a:pt x="17684" y="1861"/>
                </a:moveTo>
                <a:lnTo>
                  <a:pt x="33506" y="7445"/>
                </a:lnTo>
              </a:path>
              <a:path w="45720" h="13334">
                <a:moveTo>
                  <a:pt x="33506" y="7445"/>
                </a:moveTo>
                <a:lnTo>
                  <a:pt x="45606" y="130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79" name="object 27279"/>
          <p:cNvSpPr/>
          <p:nvPr/>
        </p:nvSpPr>
        <p:spPr>
          <a:xfrm>
            <a:off x="7832222" y="8713637"/>
            <a:ext cx="45720" cy="13335"/>
          </a:xfrm>
          <a:custGeom>
            <a:avLst/>
            <a:gdLst/>
            <a:ahLst/>
            <a:cxnLst/>
            <a:rect l="l" t="t" r="r" b="b"/>
            <a:pathLst>
              <a:path w="45720" h="13334">
                <a:moveTo>
                  <a:pt x="45606" y="0"/>
                </a:moveTo>
                <a:lnTo>
                  <a:pt x="30714" y="7445"/>
                </a:lnTo>
              </a:path>
              <a:path w="45720" h="13334">
                <a:moveTo>
                  <a:pt x="30714" y="7445"/>
                </a:moveTo>
                <a:lnTo>
                  <a:pt x="13961" y="12099"/>
                </a:lnTo>
              </a:path>
              <a:path w="45720" h="13334">
                <a:moveTo>
                  <a:pt x="13961" y="12099"/>
                </a:moveTo>
                <a:lnTo>
                  <a:pt x="0" y="130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80" name="object 27280"/>
          <p:cNvSpPr/>
          <p:nvPr/>
        </p:nvSpPr>
        <p:spPr>
          <a:xfrm>
            <a:off x="7797785" y="8645693"/>
            <a:ext cx="34925" cy="8890"/>
          </a:xfrm>
          <a:custGeom>
            <a:avLst/>
            <a:gdLst/>
            <a:ahLst/>
            <a:cxnLst/>
            <a:rect l="l" t="t" r="r" b="b"/>
            <a:pathLst>
              <a:path w="34925" h="8890">
                <a:moveTo>
                  <a:pt x="0" y="8376"/>
                </a:moveTo>
                <a:lnTo>
                  <a:pt x="12099" y="2792"/>
                </a:lnTo>
              </a:path>
              <a:path w="34925" h="8890">
                <a:moveTo>
                  <a:pt x="12099" y="2792"/>
                </a:moveTo>
                <a:lnTo>
                  <a:pt x="25130" y="0"/>
                </a:lnTo>
              </a:path>
              <a:path w="34925" h="8890">
                <a:moveTo>
                  <a:pt x="25130" y="0"/>
                </a:moveTo>
                <a:lnTo>
                  <a:pt x="344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81" name="object 27281"/>
          <p:cNvSpPr/>
          <p:nvPr/>
        </p:nvSpPr>
        <p:spPr>
          <a:xfrm>
            <a:off x="7797785" y="8718291"/>
            <a:ext cx="34925" cy="8890"/>
          </a:xfrm>
          <a:custGeom>
            <a:avLst/>
            <a:gdLst/>
            <a:ahLst/>
            <a:cxnLst/>
            <a:rect l="l" t="t" r="r" b="b"/>
            <a:pathLst>
              <a:path w="34925" h="8890">
                <a:moveTo>
                  <a:pt x="34437" y="8376"/>
                </a:moveTo>
                <a:lnTo>
                  <a:pt x="21407" y="8376"/>
                </a:lnTo>
              </a:path>
              <a:path w="34925" h="8890">
                <a:moveTo>
                  <a:pt x="21407" y="8376"/>
                </a:moveTo>
                <a:lnTo>
                  <a:pt x="8376" y="4653"/>
                </a:lnTo>
              </a:path>
              <a:path w="34925" h="8890">
                <a:moveTo>
                  <a:pt x="8376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82" name="object 27282"/>
          <p:cNvSpPr/>
          <p:nvPr/>
        </p:nvSpPr>
        <p:spPr>
          <a:xfrm>
            <a:off x="7791270" y="8654070"/>
            <a:ext cx="6985" cy="5080"/>
          </a:xfrm>
          <a:custGeom>
            <a:avLst/>
            <a:gdLst/>
            <a:ahLst/>
            <a:cxnLst/>
            <a:rect l="l" t="t" r="r" b="b"/>
            <a:pathLst>
              <a:path w="6984" h="5079">
                <a:moveTo>
                  <a:pt x="0" y="4653"/>
                </a:moveTo>
                <a:lnTo>
                  <a:pt x="651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83" name="object 27283"/>
          <p:cNvSpPr/>
          <p:nvPr/>
        </p:nvSpPr>
        <p:spPr>
          <a:xfrm>
            <a:off x="7791270" y="8713637"/>
            <a:ext cx="6985" cy="5080"/>
          </a:xfrm>
          <a:custGeom>
            <a:avLst/>
            <a:gdLst/>
            <a:ahLst/>
            <a:cxnLst/>
            <a:rect l="l" t="t" r="r" b="b"/>
            <a:pathLst>
              <a:path w="6984" h="5079">
                <a:moveTo>
                  <a:pt x="6515" y="46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84" name="object 27284"/>
          <p:cNvSpPr/>
          <p:nvPr/>
        </p:nvSpPr>
        <p:spPr>
          <a:xfrm>
            <a:off x="7877829" y="8658724"/>
            <a:ext cx="17145" cy="55244"/>
          </a:xfrm>
          <a:custGeom>
            <a:avLst/>
            <a:gdLst/>
            <a:ahLst/>
            <a:cxnLst/>
            <a:rect l="l" t="t" r="r" b="b"/>
            <a:pathLst>
              <a:path w="17145" h="55245">
                <a:moveTo>
                  <a:pt x="0" y="0"/>
                </a:moveTo>
                <a:lnTo>
                  <a:pt x="7445" y="6515"/>
                </a:lnTo>
              </a:path>
              <a:path w="17145" h="55245">
                <a:moveTo>
                  <a:pt x="7445" y="6515"/>
                </a:moveTo>
                <a:lnTo>
                  <a:pt x="13030" y="14891"/>
                </a:lnTo>
              </a:path>
              <a:path w="17145" h="55245">
                <a:moveTo>
                  <a:pt x="13030" y="14891"/>
                </a:moveTo>
                <a:lnTo>
                  <a:pt x="16753" y="24199"/>
                </a:lnTo>
              </a:path>
              <a:path w="17145" h="55245">
                <a:moveTo>
                  <a:pt x="16753" y="24199"/>
                </a:moveTo>
                <a:lnTo>
                  <a:pt x="16753" y="27922"/>
                </a:lnTo>
              </a:path>
              <a:path w="17145" h="55245">
                <a:moveTo>
                  <a:pt x="16753" y="27922"/>
                </a:moveTo>
                <a:lnTo>
                  <a:pt x="14891" y="37229"/>
                </a:lnTo>
              </a:path>
              <a:path w="17145" h="55245">
                <a:moveTo>
                  <a:pt x="14891" y="37229"/>
                </a:moveTo>
                <a:lnTo>
                  <a:pt x="10238" y="45606"/>
                </a:lnTo>
              </a:path>
              <a:path w="17145" h="55245">
                <a:moveTo>
                  <a:pt x="10238" y="45606"/>
                </a:moveTo>
                <a:lnTo>
                  <a:pt x="3722" y="53052"/>
                </a:lnTo>
              </a:path>
              <a:path w="17145" h="55245">
                <a:moveTo>
                  <a:pt x="3722" y="53052"/>
                </a:moveTo>
                <a:lnTo>
                  <a:pt x="0" y="54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85" name="object 27285"/>
          <p:cNvSpPr/>
          <p:nvPr/>
        </p:nvSpPr>
        <p:spPr>
          <a:xfrm>
            <a:off x="7752178" y="8697815"/>
            <a:ext cx="1270" cy="0"/>
          </a:xfrm>
          <a:custGeom>
            <a:avLst/>
            <a:gdLst/>
            <a:ahLst/>
            <a:cxnLst/>
            <a:rect l="l" t="t" r="r" b="b"/>
            <a:pathLst>
              <a:path w="1270">
                <a:moveTo>
                  <a:pt x="9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286" name="object 27286"/>
          <p:cNvGrpSpPr/>
          <p:nvPr/>
        </p:nvGrpSpPr>
        <p:grpSpPr>
          <a:xfrm>
            <a:off x="7727979" y="8641970"/>
            <a:ext cx="167640" cy="89535"/>
            <a:chOff x="7727979" y="8641970"/>
            <a:chExt cx="167640" cy="89535"/>
          </a:xfrm>
        </p:grpSpPr>
        <p:sp>
          <p:nvSpPr>
            <p:cNvPr id="27287" name="object 27287"/>
            <p:cNvSpPr/>
            <p:nvPr/>
          </p:nvSpPr>
          <p:spPr>
            <a:xfrm>
              <a:off x="7825707" y="8673616"/>
              <a:ext cx="69215" cy="25400"/>
            </a:xfrm>
            <a:custGeom>
              <a:avLst/>
              <a:gdLst/>
              <a:ahLst/>
              <a:cxnLst/>
              <a:rect l="l" t="t" r="r" b="b"/>
              <a:pathLst>
                <a:path w="69215" h="25400">
                  <a:moveTo>
                    <a:pt x="930" y="22337"/>
                  </a:moveTo>
                  <a:lnTo>
                    <a:pt x="3722" y="24199"/>
                  </a:lnTo>
                </a:path>
                <a:path w="69215" h="25400">
                  <a:moveTo>
                    <a:pt x="3722" y="24199"/>
                  </a:moveTo>
                  <a:lnTo>
                    <a:pt x="6515" y="25130"/>
                  </a:lnTo>
                </a:path>
                <a:path w="69215" h="25400">
                  <a:moveTo>
                    <a:pt x="6515" y="25130"/>
                  </a:moveTo>
                  <a:lnTo>
                    <a:pt x="9307" y="25130"/>
                  </a:lnTo>
                </a:path>
                <a:path w="69215" h="25400">
                  <a:moveTo>
                    <a:pt x="9307" y="25130"/>
                  </a:moveTo>
                  <a:lnTo>
                    <a:pt x="12099" y="25130"/>
                  </a:lnTo>
                </a:path>
                <a:path w="69215" h="25400">
                  <a:moveTo>
                    <a:pt x="12099" y="25130"/>
                  </a:moveTo>
                  <a:lnTo>
                    <a:pt x="14891" y="24199"/>
                  </a:lnTo>
                </a:path>
                <a:path w="69215" h="25400">
                  <a:moveTo>
                    <a:pt x="14891" y="24199"/>
                  </a:moveTo>
                  <a:lnTo>
                    <a:pt x="17684" y="22337"/>
                  </a:lnTo>
                </a:path>
                <a:path w="69215" h="25400">
                  <a:moveTo>
                    <a:pt x="17684" y="22337"/>
                  </a:moveTo>
                  <a:lnTo>
                    <a:pt x="20476" y="20476"/>
                  </a:lnTo>
                </a:path>
                <a:path w="69215" h="25400">
                  <a:moveTo>
                    <a:pt x="20476" y="20476"/>
                  </a:moveTo>
                  <a:lnTo>
                    <a:pt x="22337" y="18614"/>
                  </a:lnTo>
                </a:path>
                <a:path w="69215" h="25400">
                  <a:moveTo>
                    <a:pt x="22337" y="18614"/>
                  </a:moveTo>
                  <a:lnTo>
                    <a:pt x="23268" y="15822"/>
                  </a:lnTo>
                </a:path>
                <a:path w="69215" h="25400">
                  <a:moveTo>
                    <a:pt x="23268" y="15822"/>
                  </a:moveTo>
                  <a:lnTo>
                    <a:pt x="24199" y="13030"/>
                  </a:lnTo>
                </a:path>
                <a:path w="69215" h="25400">
                  <a:moveTo>
                    <a:pt x="24199" y="13030"/>
                  </a:moveTo>
                  <a:lnTo>
                    <a:pt x="23268" y="10238"/>
                  </a:lnTo>
                </a:path>
                <a:path w="69215" h="25400">
                  <a:moveTo>
                    <a:pt x="23268" y="10238"/>
                  </a:moveTo>
                  <a:lnTo>
                    <a:pt x="22337" y="7445"/>
                  </a:lnTo>
                </a:path>
                <a:path w="69215" h="25400">
                  <a:moveTo>
                    <a:pt x="22337" y="7445"/>
                  </a:moveTo>
                  <a:lnTo>
                    <a:pt x="20476" y="4653"/>
                  </a:lnTo>
                </a:path>
                <a:path w="69215" h="25400">
                  <a:moveTo>
                    <a:pt x="20476" y="4653"/>
                  </a:moveTo>
                  <a:lnTo>
                    <a:pt x="17684" y="2792"/>
                  </a:lnTo>
                </a:path>
                <a:path w="69215" h="25400">
                  <a:moveTo>
                    <a:pt x="17684" y="2792"/>
                  </a:moveTo>
                  <a:lnTo>
                    <a:pt x="14891" y="1861"/>
                  </a:lnTo>
                </a:path>
                <a:path w="69215" h="25400">
                  <a:moveTo>
                    <a:pt x="14891" y="1861"/>
                  </a:moveTo>
                  <a:lnTo>
                    <a:pt x="12099" y="930"/>
                  </a:lnTo>
                </a:path>
                <a:path w="69215" h="25400">
                  <a:moveTo>
                    <a:pt x="12099" y="930"/>
                  </a:moveTo>
                  <a:lnTo>
                    <a:pt x="9307" y="0"/>
                  </a:lnTo>
                </a:path>
                <a:path w="69215" h="25400">
                  <a:moveTo>
                    <a:pt x="9307" y="0"/>
                  </a:moveTo>
                  <a:lnTo>
                    <a:pt x="6515" y="930"/>
                  </a:lnTo>
                </a:path>
                <a:path w="69215" h="25400">
                  <a:moveTo>
                    <a:pt x="6515" y="930"/>
                  </a:moveTo>
                  <a:lnTo>
                    <a:pt x="3722" y="1861"/>
                  </a:lnTo>
                </a:path>
                <a:path w="69215" h="25400">
                  <a:moveTo>
                    <a:pt x="3722" y="1861"/>
                  </a:moveTo>
                  <a:lnTo>
                    <a:pt x="930" y="3722"/>
                  </a:lnTo>
                </a:path>
                <a:path w="69215" h="25400">
                  <a:moveTo>
                    <a:pt x="930" y="3722"/>
                  </a:moveTo>
                  <a:lnTo>
                    <a:pt x="930" y="8376"/>
                  </a:lnTo>
                </a:path>
                <a:path w="69215" h="25400">
                  <a:moveTo>
                    <a:pt x="930" y="8376"/>
                  </a:moveTo>
                  <a:lnTo>
                    <a:pt x="0" y="13030"/>
                  </a:lnTo>
                </a:path>
                <a:path w="69215" h="25400">
                  <a:moveTo>
                    <a:pt x="0" y="13030"/>
                  </a:moveTo>
                  <a:lnTo>
                    <a:pt x="930" y="17684"/>
                  </a:lnTo>
                </a:path>
                <a:path w="69215" h="25400">
                  <a:moveTo>
                    <a:pt x="930" y="17684"/>
                  </a:moveTo>
                  <a:lnTo>
                    <a:pt x="930" y="22337"/>
                  </a:lnTo>
                </a:path>
                <a:path w="69215" h="25400">
                  <a:moveTo>
                    <a:pt x="930" y="3722"/>
                  </a:moveTo>
                  <a:lnTo>
                    <a:pt x="930" y="22337"/>
                  </a:lnTo>
                </a:path>
                <a:path w="69215" h="25400">
                  <a:moveTo>
                    <a:pt x="67013" y="22337"/>
                  </a:moveTo>
                  <a:lnTo>
                    <a:pt x="67013" y="21407"/>
                  </a:lnTo>
                </a:path>
                <a:path w="69215" h="25400">
                  <a:moveTo>
                    <a:pt x="67013" y="21407"/>
                  </a:moveTo>
                  <a:lnTo>
                    <a:pt x="68875" y="13030"/>
                  </a:lnTo>
                </a:path>
                <a:path w="69215" h="25400">
                  <a:moveTo>
                    <a:pt x="68875" y="13030"/>
                  </a:moveTo>
                  <a:lnTo>
                    <a:pt x="67013" y="4653"/>
                  </a:lnTo>
                </a:path>
                <a:path w="69215" h="25400">
                  <a:moveTo>
                    <a:pt x="67013" y="4653"/>
                  </a:moveTo>
                  <a:lnTo>
                    <a:pt x="67013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88" name="object 27288"/>
            <p:cNvSpPr/>
            <p:nvPr/>
          </p:nvSpPr>
          <p:spPr>
            <a:xfrm>
              <a:off x="7782893" y="865965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89" name="object 27289"/>
            <p:cNvSpPr/>
            <p:nvPr/>
          </p:nvSpPr>
          <p:spPr>
            <a:xfrm>
              <a:off x="7733563" y="8660585"/>
              <a:ext cx="50800" cy="52705"/>
            </a:xfrm>
            <a:custGeom>
              <a:avLst/>
              <a:gdLst/>
              <a:ahLst/>
              <a:cxnLst/>
              <a:rect l="l" t="t" r="r" b="b"/>
              <a:pathLst>
                <a:path w="50800" h="52704">
                  <a:moveTo>
                    <a:pt x="50260" y="0"/>
                  </a:moveTo>
                  <a:lnTo>
                    <a:pt x="26991" y="0"/>
                  </a:lnTo>
                </a:path>
                <a:path w="50800" h="52704">
                  <a:moveTo>
                    <a:pt x="0" y="1861"/>
                  </a:moveTo>
                  <a:lnTo>
                    <a:pt x="0" y="52121"/>
                  </a:lnTo>
                </a:path>
                <a:path w="50800" h="52704">
                  <a:moveTo>
                    <a:pt x="0" y="52121"/>
                  </a:moveTo>
                  <a:lnTo>
                    <a:pt x="50260" y="5212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90" name="object 27290"/>
            <p:cNvSpPr/>
            <p:nvPr/>
          </p:nvSpPr>
          <p:spPr>
            <a:xfrm>
              <a:off x="7782893" y="87117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91" name="object 27291"/>
            <p:cNvSpPr/>
            <p:nvPr/>
          </p:nvSpPr>
          <p:spPr>
            <a:xfrm>
              <a:off x="7766140" y="8642901"/>
              <a:ext cx="128905" cy="87630"/>
            </a:xfrm>
            <a:custGeom>
              <a:avLst/>
              <a:gdLst/>
              <a:ahLst/>
              <a:cxnLst/>
              <a:rect l="l" t="t" r="r" b="b"/>
              <a:pathLst>
                <a:path w="128904" h="87629">
                  <a:moveTo>
                    <a:pt x="121927" y="33506"/>
                  </a:moveTo>
                  <a:lnTo>
                    <a:pt x="123789" y="37229"/>
                  </a:lnTo>
                </a:path>
                <a:path w="128904" h="87629">
                  <a:moveTo>
                    <a:pt x="123789" y="37229"/>
                  </a:moveTo>
                  <a:lnTo>
                    <a:pt x="124719" y="43745"/>
                  </a:lnTo>
                </a:path>
                <a:path w="128904" h="87629">
                  <a:moveTo>
                    <a:pt x="124719" y="43745"/>
                  </a:moveTo>
                  <a:lnTo>
                    <a:pt x="123789" y="49329"/>
                  </a:lnTo>
                </a:path>
                <a:path w="128904" h="87629">
                  <a:moveTo>
                    <a:pt x="123789" y="49329"/>
                  </a:moveTo>
                  <a:lnTo>
                    <a:pt x="121927" y="53052"/>
                  </a:lnTo>
                </a:path>
                <a:path w="128904" h="87629">
                  <a:moveTo>
                    <a:pt x="114481" y="33506"/>
                  </a:moveTo>
                  <a:lnTo>
                    <a:pt x="128442" y="33506"/>
                  </a:lnTo>
                </a:path>
                <a:path w="128904" h="87629">
                  <a:moveTo>
                    <a:pt x="128442" y="33506"/>
                  </a:moveTo>
                  <a:lnTo>
                    <a:pt x="124719" y="26060"/>
                  </a:lnTo>
                </a:path>
                <a:path w="128904" h="87629">
                  <a:moveTo>
                    <a:pt x="124719" y="26060"/>
                  </a:moveTo>
                  <a:lnTo>
                    <a:pt x="119135" y="18614"/>
                  </a:lnTo>
                </a:path>
                <a:path w="128904" h="87629">
                  <a:moveTo>
                    <a:pt x="119135" y="18614"/>
                  </a:moveTo>
                  <a:lnTo>
                    <a:pt x="111689" y="13961"/>
                  </a:lnTo>
                </a:path>
                <a:path w="128904" h="87629">
                  <a:moveTo>
                    <a:pt x="111689" y="13961"/>
                  </a:moveTo>
                  <a:lnTo>
                    <a:pt x="97728" y="6515"/>
                  </a:lnTo>
                </a:path>
                <a:path w="128904" h="87629">
                  <a:moveTo>
                    <a:pt x="97728" y="6515"/>
                  </a:moveTo>
                  <a:lnTo>
                    <a:pt x="81905" y="1861"/>
                  </a:lnTo>
                </a:path>
                <a:path w="128904" h="87629">
                  <a:moveTo>
                    <a:pt x="81905" y="1861"/>
                  </a:moveTo>
                  <a:lnTo>
                    <a:pt x="65152" y="0"/>
                  </a:lnTo>
                </a:path>
                <a:path w="128904" h="87629">
                  <a:moveTo>
                    <a:pt x="65152" y="0"/>
                  </a:moveTo>
                  <a:lnTo>
                    <a:pt x="53052" y="0"/>
                  </a:lnTo>
                </a:path>
                <a:path w="128904" h="87629">
                  <a:moveTo>
                    <a:pt x="53052" y="0"/>
                  </a:moveTo>
                  <a:lnTo>
                    <a:pt x="41883" y="2792"/>
                  </a:lnTo>
                </a:path>
                <a:path w="128904" h="87629">
                  <a:moveTo>
                    <a:pt x="41883" y="2792"/>
                  </a:moveTo>
                  <a:lnTo>
                    <a:pt x="30714" y="7445"/>
                  </a:lnTo>
                </a:path>
                <a:path w="128904" h="87629">
                  <a:moveTo>
                    <a:pt x="30714" y="7445"/>
                  </a:moveTo>
                  <a:lnTo>
                    <a:pt x="20476" y="13961"/>
                  </a:lnTo>
                </a:path>
                <a:path w="128904" h="87629">
                  <a:moveTo>
                    <a:pt x="20476" y="13961"/>
                  </a:moveTo>
                  <a:lnTo>
                    <a:pt x="12099" y="22337"/>
                  </a:lnTo>
                </a:path>
                <a:path w="128904" h="87629">
                  <a:moveTo>
                    <a:pt x="12099" y="22337"/>
                  </a:moveTo>
                  <a:lnTo>
                    <a:pt x="9307" y="25130"/>
                  </a:lnTo>
                </a:path>
                <a:path w="128904" h="87629">
                  <a:moveTo>
                    <a:pt x="9307" y="25130"/>
                  </a:moveTo>
                  <a:lnTo>
                    <a:pt x="6515" y="26060"/>
                  </a:lnTo>
                </a:path>
                <a:path w="128904" h="87629">
                  <a:moveTo>
                    <a:pt x="6515" y="26060"/>
                  </a:moveTo>
                  <a:lnTo>
                    <a:pt x="3722" y="26991"/>
                  </a:lnTo>
                </a:path>
                <a:path w="128904" h="87629">
                  <a:moveTo>
                    <a:pt x="3722" y="26991"/>
                  </a:moveTo>
                  <a:lnTo>
                    <a:pt x="0" y="26991"/>
                  </a:lnTo>
                </a:path>
                <a:path w="128904" h="87629">
                  <a:moveTo>
                    <a:pt x="0" y="26991"/>
                  </a:moveTo>
                  <a:lnTo>
                    <a:pt x="0" y="43745"/>
                  </a:lnTo>
                </a:path>
                <a:path w="128904" h="87629">
                  <a:moveTo>
                    <a:pt x="0" y="43745"/>
                  </a:moveTo>
                  <a:lnTo>
                    <a:pt x="0" y="59567"/>
                  </a:lnTo>
                </a:path>
                <a:path w="128904" h="87629">
                  <a:moveTo>
                    <a:pt x="0" y="59567"/>
                  </a:moveTo>
                  <a:lnTo>
                    <a:pt x="3722" y="59567"/>
                  </a:lnTo>
                </a:path>
                <a:path w="128904" h="87629">
                  <a:moveTo>
                    <a:pt x="3722" y="59567"/>
                  </a:moveTo>
                  <a:lnTo>
                    <a:pt x="6515" y="60498"/>
                  </a:lnTo>
                </a:path>
                <a:path w="128904" h="87629">
                  <a:moveTo>
                    <a:pt x="6515" y="60498"/>
                  </a:moveTo>
                  <a:lnTo>
                    <a:pt x="9307" y="62359"/>
                  </a:lnTo>
                </a:path>
                <a:path w="128904" h="87629">
                  <a:moveTo>
                    <a:pt x="9307" y="62359"/>
                  </a:moveTo>
                  <a:lnTo>
                    <a:pt x="12099" y="64221"/>
                  </a:lnTo>
                </a:path>
                <a:path w="128904" h="87629">
                  <a:moveTo>
                    <a:pt x="12099" y="64221"/>
                  </a:moveTo>
                  <a:lnTo>
                    <a:pt x="20476" y="72598"/>
                  </a:lnTo>
                </a:path>
                <a:path w="128904" h="87629">
                  <a:moveTo>
                    <a:pt x="20476" y="72598"/>
                  </a:moveTo>
                  <a:lnTo>
                    <a:pt x="30714" y="79113"/>
                  </a:lnTo>
                </a:path>
                <a:path w="128904" h="87629">
                  <a:moveTo>
                    <a:pt x="30714" y="79113"/>
                  </a:moveTo>
                  <a:lnTo>
                    <a:pt x="41883" y="83767"/>
                  </a:lnTo>
                </a:path>
                <a:path w="128904" h="87629">
                  <a:moveTo>
                    <a:pt x="41883" y="83767"/>
                  </a:moveTo>
                  <a:lnTo>
                    <a:pt x="53052" y="86559"/>
                  </a:lnTo>
                </a:path>
                <a:path w="128904" h="87629">
                  <a:moveTo>
                    <a:pt x="53052" y="86559"/>
                  </a:moveTo>
                  <a:lnTo>
                    <a:pt x="65152" y="87490"/>
                  </a:lnTo>
                </a:path>
                <a:path w="128904" h="87629">
                  <a:moveTo>
                    <a:pt x="65152" y="87490"/>
                  </a:moveTo>
                  <a:lnTo>
                    <a:pt x="81905" y="84697"/>
                  </a:lnTo>
                </a:path>
                <a:path w="128904" h="87629">
                  <a:moveTo>
                    <a:pt x="81905" y="84697"/>
                  </a:moveTo>
                  <a:lnTo>
                    <a:pt x="97728" y="80044"/>
                  </a:lnTo>
                </a:path>
                <a:path w="128904" h="87629">
                  <a:moveTo>
                    <a:pt x="97728" y="80044"/>
                  </a:moveTo>
                  <a:lnTo>
                    <a:pt x="111689" y="73528"/>
                  </a:lnTo>
                </a:path>
                <a:path w="128904" h="87629">
                  <a:moveTo>
                    <a:pt x="111689" y="73528"/>
                  </a:moveTo>
                  <a:lnTo>
                    <a:pt x="119135" y="67944"/>
                  </a:lnTo>
                </a:path>
                <a:path w="128904" h="87629">
                  <a:moveTo>
                    <a:pt x="119135" y="67944"/>
                  </a:moveTo>
                  <a:lnTo>
                    <a:pt x="124719" y="61429"/>
                  </a:lnTo>
                </a:path>
                <a:path w="128904" h="87629">
                  <a:moveTo>
                    <a:pt x="124719" y="61429"/>
                  </a:moveTo>
                  <a:lnTo>
                    <a:pt x="128442" y="53052"/>
                  </a:lnTo>
                </a:path>
                <a:path w="128904" h="87629">
                  <a:moveTo>
                    <a:pt x="128442" y="53052"/>
                  </a:moveTo>
                  <a:lnTo>
                    <a:pt x="114481" y="53052"/>
                  </a:lnTo>
                </a:path>
                <a:path w="128904" h="87629">
                  <a:moveTo>
                    <a:pt x="114481" y="53052"/>
                  </a:moveTo>
                  <a:lnTo>
                    <a:pt x="113550" y="53052"/>
                  </a:lnTo>
                </a:path>
                <a:path w="128904" h="87629">
                  <a:moveTo>
                    <a:pt x="113550" y="53052"/>
                  </a:moveTo>
                  <a:lnTo>
                    <a:pt x="113550" y="53983"/>
                  </a:lnTo>
                </a:path>
                <a:path w="128904" h="87629">
                  <a:moveTo>
                    <a:pt x="113550" y="53983"/>
                  </a:moveTo>
                  <a:lnTo>
                    <a:pt x="110758" y="55844"/>
                  </a:lnTo>
                </a:path>
                <a:path w="128904" h="87629">
                  <a:moveTo>
                    <a:pt x="110758" y="55844"/>
                  </a:moveTo>
                  <a:lnTo>
                    <a:pt x="108897" y="58636"/>
                  </a:lnTo>
                </a:path>
                <a:path w="128904" h="87629">
                  <a:moveTo>
                    <a:pt x="108897" y="58636"/>
                  </a:moveTo>
                  <a:lnTo>
                    <a:pt x="100520" y="64221"/>
                  </a:lnTo>
                </a:path>
                <a:path w="128904" h="87629">
                  <a:moveTo>
                    <a:pt x="100520" y="64221"/>
                  </a:moveTo>
                  <a:lnTo>
                    <a:pt x="92143" y="67944"/>
                  </a:lnTo>
                </a:path>
                <a:path w="128904" h="87629">
                  <a:moveTo>
                    <a:pt x="92143" y="67944"/>
                  </a:moveTo>
                  <a:lnTo>
                    <a:pt x="83767" y="70736"/>
                  </a:lnTo>
                </a:path>
                <a:path w="128904" h="87629">
                  <a:moveTo>
                    <a:pt x="83767" y="70736"/>
                  </a:moveTo>
                  <a:lnTo>
                    <a:pt x="75390" y="72598"/>
                  </a:lnTo>
                </a:path>
                <a:path w="128904" h="87629">
                  <a:moveTo>
                    <a:pt x="75390" y="72598"/>
                  </a:moveTo>
                  <a:lnTo>
                    <a:pt x="66082" y="73528"/>
                  </a:lnTo>
                </a:path>
                <a:path w="128904" h="87629">
                  <a:moveTo>
                    <a:pt x="66082" y="73528"/>
                  </a:moveTo>
                  <a:lnTo>
                    <a:pt x="57706" y="71667"/>
                  </a:lnTo>
                </a:path>
                <a:path w="128904" h="87629">
                  <a:moveTo>
                    <a:pt x="57706" y="71667"/>
                  </a:moveTo>
                  <a:lnTo>
                    <a:pt x="52121" y="69805"/>
                  </a:lnTo>
                </a:path>
                <a:path w="128904" h="87629">
                  <a:moveTo>
                    <a:pt x="52121" y="69805"/>
                  </a:moveTo>
                  <a:lnTo>
                    <a:pt x="47468" y="67013"/>
                  </a:lnTo>
                </a:path>
                <a:path w="128904" h="87629">
                  <a:moveTo>
                    <a:pt x="47468" y="67013"/>
                  </a:moveTo>
                  <a:lnTo>
                    <a:pt x="42814" y="62359"/>
                  </a:lnTo>
                </a:path>
                <a:path w="128904" h="87629">
                  <a:moveTo>
                    <a:pt x="42814" y="62359"/>
                  </a:moveTo>
                  <a:lnTo>
                    <a:pt x="39091" y="56775"/>
                  </a:lnTo>
                </a:path>
                <a:path w="128904" h="87629">
                  <a:moveTo>
                    <a:pt x="39091" y="56775"/>
                  </a:moveTo>
                  <a:lnTo>
                    <a:pt x="36299" y="50260"/>
                  </a:lnTo>
                </a:path>
                <a:path w="128904" h="87629">
                  <a:moveTo>
                    <a:pt x="36299" y="50260"/>
                  </a:moveTo>
                  <a:lnTo>
                    <a:pt x="35368" y="43745"/>
                  </a:lnTo>
                </a:path>
                <a:path w="128904" h="87629">
                  <a:moveTo>
                    <a:pt x="35368" y="43745"/>
                  </a:moveTo>
                  <a:lnTo>
                    <a:pt x="36299" y="36299"/>
                  </a:lnTo>
                </a:path>
                <a:path w="128904" h="87629">
                  <a:moveTo>
                    <a:pt x="36299" y="36299"/>
                  </a:moveTo>
                  <a:lnTo>
                    <a:pt x="39091" y="29783"/>
                  </a:lnTo>
                </a:path>
                <a:path w="128904" h="87629">
                  <a:moveTo>
                    <a:pt x="39091" y="29783"/>
                  </a:moveTo>
                  <a:lnTo>
                    <a:pt x="42814" y="24199"/>
                  </a:lnTo>
                </a:path>
                <a:path w="128904" h="87629">
                  <a:moveTo>
                    <a:pt x="42814" y="24199"/>
                  </a:moveTo>
                  <a:lnTo>
                    <a:pt x="47468" y="20476"/>
                  </a:lnTo>
                </a:path>
                <a:path w="128904" h="87629">
                  <a:moveTo>
                    <a:pt x="47468" y="20476"/>
                  </a:moveTo>
                  <a:lnTo>
                    <a:pt x="52121" y="16753"/>
                  </a:lnTo>
                </a:path>
                <a:path w="128904" h="87629">
                  <a:moveTo>
                    <a:pt x="52121" y="16753"/>
                  </a:moveTo>
                  <a:lnTo>
                    <a:pt x="57706" y="14891"/>
                  </a:lnTo>
                </a:path>
                <a:path w="128904" h="87629">
                  <a:moveTo>
                    <a:pt x="57706" y="14891"/>
                  </a:moveTo>
                  <a:lnTo>
                    <a:pt x="66082" y="13961"/>
                  </a:lnTo>
                </a:path>
                <a:path w="128904" h="87629">
                  <a:moveTo>
                    <a:pt x="66082" y="13961"/>
                  </a:moveTo>
                  <a:lnTo>
                    <a:pt x="75390" y="13961"/>
                  </a:lnTo>
                </a:path>
                <a:path w="128904" h="87629">
                  <a:moveTo>
                    <a:pt x="75390" y="13961"/>
                  </a:moveTo>
                  <a:lnTo>
                    <a:pt x="83767" y="15822"/>
                  </a:lnTo>
                </a:path>
                <a:path w="128904" h="87629">
                  <a:moveTo>
                    <a:pt x="83767" y="15822"/>
                  </a:moveTo>
                  <a:lnTo>
                    <a:pt x="92143" y="18614"/>
                  </a:lnTo>
                </a:path>
                <a:path w="128904" h="87629">
                  <a:moveTo>
                    <a:pt x="92143" y="18614"/>
                  </a:moveTo>
                  <a:lnTo>
                    <a:pt x="100520" y="22337"/>
                  </a:lnTo>
                </a:path>
                <a:path w="128904" h="87629">
                  <a:moveTo>
                    <a:pt x="100520" y="22337"/>
                  </a:moveTo>
                  <a:lnTo>
                    <a:pt x="108897" y="27922"/>
                  </a:lnTo>
                </a:path>
                <a:path w="128904" h="87629">
                  <a:moveTo>
                    <a:pt x="108897" y="27922"/>
                  </a:moveTo>
                  <a:lnTo>
                    <a:pt x="110758" y="30714"/>
                  </a:lnTo>
                </a:path>
                <a:path w="128904" h="87629">
                  <a:moveTo>
                    <a:pt x="110758" y="30714"/>
                  </a:moveTo>
                  <a:lnTo>
                    <a:pt x="113550" y="3350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92" name="object 27292"/>
            <p:cNvSpPr/>
            <p:nvPr/>
          </p:nvSpPr>
          <p:spPr>
            <a:xfrm>
              <a:off x="7878759" y="867547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93" name="object 27293"/>
            <p:cNvSpPr/>
            <p:nvPr/>
          </p:nvSpPr>
          <p:spPr>
            <a:xfrm>
              <a:off x="7729840" y="8655001"/>
              <a:ext cx="151130" cy="21590"/>
            </a:xfrm>
            <a:custGeom>
              <a:avLst/>
              <a:gdLst/>
              <a:ahLst/>
              <a:cxnLst/>
              <a:rect l="l" t="t" r="r" b="b"/>
              <a:pathLst>
                <a:path w="151129" h="21590">
                  <a:moveTo>
                    <a:pt x="149850" y="21407"/>
                  </a:moveTo>
                  <a:lnTo>
                    <a:pt x="150780" y="21407"/>
                  </a:lnTo>
                </a:path>
                <a:path w="151129" h="21590">
                  <a:moveTo>
                    <a:pt x="0" y="7445"/>
                  </a:moveTo>
                  <a:lnTo>
                    <a:pt x="17684" y="7445"/>
                  </a:lnTo>
                </a:path>
                <a:path w="151129" h="21590">
                  <a:moveTo>
                    <a:pt x="26991" y="7445"/>
                  </a:moveTo>
                  <a:lnTo>
                    <a:pt x="30714" y="7445"/>
                  </a:lnTo>
                </a:path>
                <a:path w="151129" h="21590">
                  <a:moveTo>
                    <a:pt x="30714" y="0"/>
                  </a:moveTo>
                  <a:lnTo>
                    <a:pt x="26060" y="0"/>
                  </a:lnTo>
                </a:path>
                <a:path w="151129" h="21590">
                  <a:moveTo>
                    <a:pt x="1768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94" name="object 27294"/>
            <p:cNvSpPr/>
            <p:nvPr/>
          </p:nvSpPr>
          <p:spPr>
            <a:xfrm>
              <a:off x="7759624" y="86540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95" name="object 27295"/>
            <p:cNvSpPr/>
            <p:nvPr/>
          </p:nvSpPr>
          <p:spPr>
            <a:xfrm>
              <a:off x="7760555" y="8655001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96" name="object 27296"/>
            <p:cNvSpPr/>
            <p:nvPr/>
          </p:nvSpPr>
          <p:spPr>
            <a:xfrm>
              <a:off x="7759624" y="86550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97" name="object 27297"/>
            <p:cNvSpPr/>
            <p:nvPr/>
          </p:nvSpPr>
          <p:spPr>
            <a:xfrm>
              <a:off x="7760555" y="8655932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0" y="0"/>
                  </a:moveTo>
                  <a:lnTo>
                    <a:pt x="0" y="930"/>
                  </a:lnTo>
                </a:path>
                <a:path h="5715">
                  <a:moveTo>
                    <a:pt x="0" y="930"/>
                  </a:moveTo>
                  <a:lnTo>
                    <a:pt x="0" y="1861"/>
                  </a:lnTo>
                </a:path>
                <a:path h="5715">
                  <a:moveTo>
                    <a:pt x="0" y="3722"/>
                  </a:moveTo>
                  <a:lnTo>
                    <a:pt x="0" y="4653"/>
                  </a:lnTo>
                </a:path>
                <a:path h="5715">
                  <a:moveTo>
                    <a:pt x="0" y="4653"/>
                  </a:moveTo>
                  <a:lnTo>
                    <a:pt x="0" y="55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98" name="object 27298"/>
            <p:cNvSpPr/>
            <p:nvPr/>
          </p:nvSpPr>
          <p:spPr>
            <a:xfrm>
              <a:off x="7759624" y="86605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99" name="object 27299"/>
            <p:cNvSpPr/>
            <p:nvPr/>
          </p:nvSpPr>
          <p:spPr>
            <a:xfrm>
              <a:off x="7760555" y="8661516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h="1270">
                  <a:moveTo>
                    <a:pt x="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00" name="object 27300"/>
            <p:cNvSpPr/>
            <p:nvPr/>
          </p:nvSpPr>
          <p:spPr>
            <a:xfrm>
              <a:off x="7759624" y="866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01" name="object 27301"/>
            <p:cNvSpPr/>
            <p:nvPr/>
          </p:nvSpPr>
          <p:spPr>
            <a:xfrm>
              <a:off x="7747525" y="8673616"/>
              <a:ext cx="8890" cy="0"/>
            </a:xfrm>
            <a:custGeom>
              <a:avLst/>
              <a:gdLst/>
              <a:ahLst/>
              <a:cxnLst/>
              <a:rect l="l" t="t" r="r" b="b"/>
              <a:pathLst>
                <a:path w="8890">
                  <a:moveTo>
                    <a:pt x="3722" y="0"/>
                  </a:moveTo>
                  <a:lnTo>
                    <a:pt x="930" y="0"/>
                  </a:lnTo>
                </a:path>
                <a:path w="8890">
                  <a:moveTo>
                    <a:pt x="930" y="0"/>
                  </a:moveTo>
                  <a:lnTo>
                    <a:pt x="0" y="0"/>
                  </a:lnTo>
                </a:path>
                <a:path w="8890">
                  <a:moveTo>
                    <a:pt x="0" y="0"/>
                  </a:moveTo>
                  <a:lnTo>
                    <a:pt x="930" y="0"/>
                  </a:lnTo>
                </a:path>
                <a:path w="8890">
                  <a:moveTo>
                    <a:pt x="7445" y="0"/>
                  </a:moveTo>
                  <a:lnTo>
                    <a:pt x="8376" y="0"/>
                  </a:lnTo>
                </a:path>
                <a:path w="8890">
                  <a:moveTo>
                    <a:pt x="8376" y="0"/>
                  </a:moveTo>
                  <a:lnTo>
                    <a:pt x="6515" y="0"/>
                  </a:lnTo>
                </a:path>
                <a:path w="8890">
                  <a:moveTo>
                    <a:pt x="6515" y="0"/>
                  </a:moveTo>
                  <a:lnTo>
                    <a:pt x="372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02" name="object 27302"/>
            <p:cNvSpPr/>
            <p:nvPr/>
          </p:nvSpPr>
          <p:spPr>
            <a:xfrm>
              <a:off x="7745654" y="867362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866" y="927"/>
                  </a:moveTo>
                  <a:lnTo>
                    <a:pt x="1587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  <a:path w="12700" h="1904">
                  <a:moveTo>
                    <a:pt x="12103" y="927"/>
                  </a:moveTo>
                  <a:lnTo>
                    <a:pt x="11836" y="279"/>
                  </a:lnTo>
                  <a:lnTo>
                    <a:pt x="11176" y="0"/>
                  </a:lnTo>
                  <a:lnTo>
                    <a:pt x="10515" y="279"/>
                  </a:lnTo>
                  <a:lnTo>
                    <a:pt x="10236" y="927"/>
                  </a:lnTo>
                  <a:lnTo>
                    <a:pt x="10515" y="1587"/>
                  </a:lnTo>
                  <a:lnTo>
                    <a:pt x="11176" y="1866"/>
                  </a:lnTo>
                  <a:lnTo>
                    <a:pt x="11836" y="1587"/>
                  </a:lnTo>
                  <a:lnTo>
                    <a:pt x="12103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03" name="object 27303"/>
            <p:cNvSpPr/>
            <p:nvPr/>
          </p:nvSpPr>
          <p:spPr>
            <a:xfrm>
              <a:off x="7745663" y="8675477"/>
              <a:ext cx="12700" cy="5080"/>
            </a:xfrm>
            <a:custGeom>
              <a:avLst/>
              <a:gdLst/>
              <a:ahLst/>
              <a:cxnLst/>
              <a:rect l="l" t="t" r="r" b="b"/>
              <a:pathLst>
                <a:path w="12700" h="5079">
                  <a:moveTo>
                    <a:pt x="0" y="0"/>
                  </a:moveTo>
                  <a:lnTo>
                    <a:pt x="0" y="4653"/>
                  </a:lnTo>
                </a:path>
                <a:path w="12700" h="5079">
                  <a:moveTo>
                    <a:pt x="12099" y="4653"/>
                  </a:moveTo>
                  <a:lnTo>
                    <a:pt x="1209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04" name="object 27304"/>
            <p:cNvSpPr/>
            <p:nvPr/>
          </p:nvSpPr>
          <p:spPr>
            <a:xfrm>
              <a:off x="7744727" y="86745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05" name="object 27305"/>
            <p:cNvSpPr/>
            <p:nvPr/>
          </p:nvSpPr>
          <p:spPr>
            <a:xfrm>
              <a:off x="7745663" y="8675477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2792" y="0"/>
                  </a:lnTo>
                </a:path>
                <a:path w="12700">
                  <a:moveTo>
                    <a:pt x="2792" y="0"/>
                  </a:moveTo>
                  <a:lnTo>
                    <a:pt x="5584" y="0"/>
                  </a:lnTo>
                </a:path>
                <a:path w="12700">
                  <a:moveTo>
                    <a:pt x="5584" y="0"/>
                  </a:moveTo>
                  <a:lnTo>
                    <a:pt x="9307" y="0"/>
                  </a:lnTo>
                </a:path>
                <a:path w="12700">
                  <a:moveTo>
                    <a:pt x="9307" y="0"/>
                  </a:moveTo>
                  <a:lnTo>
                    <a:pt x="1209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06" name="object 27306"/>
            <p:cNvSpPr/>
            <p:nvPr/>
          </p:nvSpPr>
          <p:spPr>
            <a:xfrm>
              <a:off x="7756830" y="867454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07" name="object 27307"/>
            <p:cNvSpPr/>
            <p:nvPr/>
          </p:nvSpPr>
          <p:spPr>
            <a:xfrm>
              <a:off x="7741940" y="8683854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0" y="2792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08" name="object 27308"/>
            <p:cNvSpPr/>
            <p:nvPr/>
          </p:nvSpPr>
          <p:spPr>
            <a:xfrm>
              <a:off x="7741940" y="86829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09" name="object 27309"/>
            <p:cNvSpPr/>
            <p:nvPr/>
          </p:nvSpPr>
          <p:spPr>
            <a:xfrm>
              <a:off x="7742871" y="8677339"/>
              <a:ext cx="13335" cy="5715"/>
            </a:xfrm>
            <a:custGeom>
              <a:avLst/>
              <a:gdLst/>
              <a:ahLst/>
              <a:cxnLst/>
              <a:rect l="l" t="t" r="r" b="b"/>
              <a:pathLst>
                <a:path w="13334" h="5715">
                  <a:moveTo>
                    <a:pt x="0" y="5584"/>
                  </a:moveTo>
                  <a:lnTo>
                    <a:pt x="0" y="4653"/>
                  </a:lnTo>
                </a:path>
                <a:path w="13334" h="5715">
                  <a:moveTo>
                    <a:pt x="0" y="4653"/>
                  </a:moveTo>
                  <a:lnTo>
                    <a:pt x="1861" y="3722"/>
                  </a:lnTo>
                </a:path>
                <a:path w="13334" h="5715">
                  <a:moveTo>
                    <a:pt x="1861" y="3722"/>
                  </a:moveTo>
                  <a:lnTo>
                    <a:pt x="3722" y="1861"/>
                  </a:lnTo>
                </a:path>
                <a:path w="13334" h="5715">
                  <a:moveTo>
                    <a:pt x="4653" y="930"/>
                  </a:moveTo>
                  <a:lnTo>
                    <a:pt x="5584" y="930"/>
                  </a:lnTo>
                </a:path>
                <a:path w="13334" h="5715">
                  <a:moveTo>
                    <a:pt x="5584" y="930"/>
                  </a:moveTo>
                  <a:lnTo>
                    <a:pt x="6515" y="930"/>
                  </a:lnTo>
                </a:path>
                <a:path w="13334" h="5715">
                  <a:moveTo>
                    <a:pt x="7445" y="0"/>
                  </a:moveTo>
                  <a:lnTo>
                    <a:pt x="10238" y="0"/>
                  </a:lnTo>
                </a:path>
                <a:path w="13334" h="5715">
                  <a:moveTo>
                    <a:pt x="10238" y="930"/>
                  </a:moveTo>
                  <a:lnTo>
                    <a:pt x="12099" y="930"/>
                  </a:lnTo>
                </a:path>
                <a:path w="13334" h="5715">
                  <a:moveTo>
                    <a:pt x="12099" y="930"/>
                  </a:moveTo>
                  <a:lnTo>
                    <a:pt x="130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10" name="object 27310"/>
            <p:cNvSpPr/>
            <p:nvPr/>
          </p:nvSpPr>
          <p:spPr>
            <a:xfrm>
              <a:off x="7755901" y="86782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11" name="object 27311"/>
            <p:cNvSpPr/>
            <p:nvPr/>
          </p:nvSpPr>
          <p:spPr>
            <a:xfrm>
              <a:off x="7756832" y="8679200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09" h="3809">
                  <a:moveTo>
                    <a:pt x="0" y="0"/>
                  </a:moveTo>
                  <a:lnTo>
                    <a:pt x="1861" y="1861"/>
                  </a:lnTo>
                </a:path>
                <a:path w="3809" h="3809">
                  <a:moveTo>
                    <a:pt x="1861" y="1861"/>
                  </a:moveTo>
                  <a:lnTo>
                    <a:pt x="2792" y="2792"/>
                  </a:lnTo>
                </a:path>
                <a:path w="3809" h="3809">
                  <a:moveTo>
                    <a:pt x="2792" y="2792"/>
                  </a:moveTo>
                  <a:lnTo>
                    <a:pt x="3722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12" name="object 27312"/>
            <p:cNvSpPr/>
            <p:nvPr/>
          </p:nvSpPr>
          <p:spPr>
            <a:xfrm>
              <a:off x="7759624" y="86829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13" name="object 27313"/>
            <p:cNvSpPr/>
            <p:nvPr/>
          </p:nvSpPr>
          <p:spPr>
            <a:xfrm>
              <a:off x="7741940" y="8683854"/>
              <a:ext cx="19685" cy="11430"/>
            </a:xfrm>
            <a:custGeom>
              <a:avLst/>
              <a:gdLst/>
              <a:ahLst/>
              <a:cxnLst/>
              <a:rect l="l" t="t" r="r" b="b"/>
              <a:pathLst>
                <a:path w="19684" h="11429">
                  <a:moveTo>
                    <a:pt x="18614" y="0"/>
                  </a:moveTo>
                  <a:lnTo>
                    <a:pt x="19545" y="2792"/>
                  </a:lnTo>
                </a:path>
                <a:path w="19684" h="11429">
                  <a:moveTo>
                    <a:pt x="19545" y="2792"/>
                  </a:moveTo>
                  <a:lnTo>
                    <a:pt x="18614" y="4653"/>
                  </a:lnTo>
                </a:path>
                <a:path w="19684" h="11429">
                  <a:moveTo>
                    <a:pt x="18614" y="4653"/>
                  </a:moveTo>
                  <a:lnTo>
                    <a:pt x="18614" y="5584"/>
                  </a:lnTo>
                </a:path>
                <a:path w="19684" h="11429">
                  <a:moveTo>
                    <a:pt x="18614" y="5584"/>
                  </a:moveTo>
                  <a:lnTo>
                    <a:pt x="17684" y="6515"/>
                  </a:lnTo>
                </a:path>
                <a:path w="19684" h="11429">
                  <a:moveTo>
                    <a:pt x="17684" y="6515"/>
                  </a:moveTo>
                  <a:lnTo>
                    <a:pt x="16753" y="8376"/>
                  </a:lnTo>
                </a:path>
                <a:path w="19684" h="11429">
                  <a:moveTo>
                    <a:pt x="16753" y="8376"/>
                  </a:moveTo>
                  <a:lnTo>
                    <a:pt x="14891" y="9307"/>
                  </a:lnTo>
                </a:path>
                <a:path w="19684" h="11429">
                  <a:moveTo>
                    <a:pt x="14891" y="9307"/>
                  </a:moveTo>
                  <a:lnTo>
                    <a:pt x="14891" y="10238"/>
                  </a:lnTo>
                </a:path>
                <a:path w="19684" h="11429">
                  <a:moveTo>
                    <a:pt x="13961" y="10238"/>
                  </a:moveTo>
                  <a:lnTo>
                    <a:pt x="13030" y="10238"/>
                  </a:lnTo>
                </a:path>
                <a:path w="19684" h="11429">
                  <a:moveTo>
                    <a:pt x="13030" y="10238"/>
                  </a:moveTo>
                  <a:lnTo>
                    <a:pt x="11168" y="11168"/>
                  </a:lnTo>
                </a:path>
                <a:path w="19684" h="11429">
                  <a:moveTo>
                    <a:pt x="11168" y="11168"/>
                  </a:moveTo>
                  <a:lnTo>
                    <a:pt x="8376" y="11168"/>
                  </a:lnTo>
                </a:path>
                <a:path w="19684" h="11429">
                  <a:moveTo>
                    <a:pt x="7445" y="11168"/>
                  </a:moveTo>
                  <a:lnTo>
                    <a:pt x="6515" y="10238"/>
                  </a:lnTo>
                </a:path>
                <a:path w="19684" h="11429">
                  <a:moveTo>
                    <a:pt x="6515" y="10238"/>
                  </a:moveTo>
                  <a:lnTo>
                    <a:pt x="5584" y="10238"/>
                  </a:lnTo>
                </a:path>
                <a:path w="19684" h="11429">
                  <a:moveTo>
                    <a:pt x="4653" y="9307"/>
                  </a:moveTo>
                  <a:lnTo>
                    <a:pt x="2792" y="8376"/>
                  </a:lnTo>
                </a:path>
                <a:path w="19684" h="11429">
                  <a:moveTo>
                    <a:pt x="2792" y="8376"/>
                  </a:moveTo>
                  <a:lnTo>
                    <a:pt x="930" y="6515"/>
                  </a:lnTo>
                </a:path>
                <a:path w="19684" h="11429">
                  <a:moveTo>
                    <a:pt x="930" y="6515"/>
                  </a:moveTo>
                  <a:lnTo>
                    <a:pt x="930" y="5584"/>
                  </a:lnTo>
                </a:path>
                <a:path w="19684" h="11429">
                  <a:moveTo>
                    <a:pt x="930" y="5584"/>
                  </a:moveTo>
                  <a:lnTo>
                    <a:pt x="930" y="4653"/>
                  </a:lnTo>
                </a:path>
                <a:path w="19684" h="11429">
                  <a:moveTo>
                    <a:pt x="930" y="4653"/>
                  </a:moveTo>
                  <a:lnTo>
                    <a:pt x="0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14" name="object 27314"/>
            <p:cNvSpPr/>
            <p:nvPr/>
          </p:nvSpPr>
          <p:spPr>
            <a:xfrm>
              <a:off x="7760555" y="86857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15" name="object 27315"/>
            <p:cNvSpPr/>
            <p:nvPr/>
          </p:nvSpPr>
          <p:spPr>
            <a:xfrm>
              <a:off x="7760555" y="868664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16" name="object 27316"/>
            <p:cNvSpPr/>
            <p:nvPr/>
          </p:nvSpPr>
          <p:spPr>
            <a:xfrm>
              <a:off x="7759624" y="868665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17" name="object 27317"/>
            <p:cNvSpPr/>
            <p:nvPr/>
          </p:nvSpPr>
          <p:spPr>
            <a:xfrm>
              <a:off x="7760555" y="868664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3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18" name="object 27318"/>
            <p:cNvSpPr/>
            <p:nvPr/>
          </p:nvSpPr>
          <p:spPr>
            <a:xfrm>
              <a:off x="7760555" y="86857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19" name="object 27319"/>
            <p:cNvSpPr/>
            <p:nvPr/>
          </p:nvSpPr>
          <p:spPr>
            <a:xfrm>
              <a:off x="7741940" y="8677339"/>
              <a:ext cx="19685" cy="17780"/>
            </a:xfrm>
            <a:custGeom>
              <a:avLst/>
              <a:gdLst/>
              <a:ahLst/>
              <a:cxnLst/>
              <a:rect l="l" t="t" r="r" b="b"/>
              <a:pathLst>
                <a:path w="19684" h="17779">
                  <a:moveTo>
                    <a:pt x="19545" y="9307"/>
                  </a:moveTo>
                  <a:lnTo>
                    <a:pt x="18614" y="12099"/>
                  </a:lnTo>
                </a:path>
                <a:path w="19684" h="17779">
                  <a:moveTo>
                    <a:pt x="18614" y="12099"/>
                  </a:moveTo>
                  <a:lnTo>
                    <a:pt x="16753" y="14891"/>
                  </a:lnTo>
                </a:path>
                <a:path w="19684" h="17779">
                  <a:moveTo>
                    <a:pt x="16753" y="14891"/>
                  </a:moveTo>
                  <a:lnTo>
                    <a:pt x="13961" y="16753"/>
                  </a:lnTo>
                </a:path>
                <a:path w="19684" h="17779">
                  <a:moveTo>
                    <a:pt x="13961" y="16753"/>
                  </a:moveTo>
                  <a:lnTo>
                    <a:pt x="11168" y="17684"/>
                  </a:lnTo>
                </a:path>
                <a:path w="19684" h="17779">
                  <a:moveTo>
                    <a:pt x="11168" y="17684"/>
                  </a:moveTo>
                  <a:lnTo>
                    <a:pt x="8376" y="17684"/>
                  </a:lnTo>
                </a:path>
                <a:path w="19684" h="17779">
                  <a:moveTo>
                    <a:pt x="8376" y="17684"/>
                  </a:moveTo>
                  <a:lnTo>
                    <a:pt x="4653" y="16753"/>
                  </a:lnTo>
                </a:path>
                <a:path w="19684" h="17779">
                  <a:moveTo>
                    <a:pt x="4653" y="16753"/>
                  </a:moveTo>
                  <a:lnTo>
                    <a:pt x="2792" y="14891"/>
                  </a:lnTo>
                </a:path>
                <a:path w="19684" h="17779">
                  <a:moveTo>
                    <a:pt x="2792" y="14891"/>
                  </a:moveTo>
                  <a:lnTo>
                    <a:pt x="930" y="12099"/>
                  </a:lnTo>
                </a:path>
                <a:path w="19684" h="17779">
                  <a:moveTo>
                    <a:pt x="930" y="12099"/>
                  </a:moveTo>
                  <a:lnTo>
                    <a:pt x="0" y="9307"/>
                  </a:lnTo>
                </a:path>
                <a:path w="19684" h="17779">
                  <a:moveTo>
                    <a:pt x="0" y="9307"/>
                  </a:moveTo>
                  <a:lnTo>
                    <a:pt x="930" y="5584"/>
                  </a:lnTo>
                </a:path>
                <a:path w="19684" h="17779">
                  <a:moveTo>
                    <a:pt x="930" y="5584"/>
                  </a:moveTo>
                  <a:lnTo>
                    <a:pt x="2792" y="3722"/>
                  </a:lnTo>
                </a:path>
                <a:path w="19684" h="17779">
                  <a:moveTo>
                    <a:pt x="2792" y="3722"/>
                  </a:moveTo>
                  <a:lnTo>
                    <a:pt x="4653" y="1861"/>
                  </a:lnTo>
                </a:path>
                <a:path w="19684" h="17779">
                  <a:moveTo>
                    <a:pt x="4653" y="1861"/>
                  </a:moveTo>
                  <a:lnTo>
                    <a:pt x="8376" y="0"/>
                  </a:lnTo>
                </a:path>
                <a:path w="19684" h="17779">
                  <a:moveTo>
                    <a:pt x="8376" y="0"/>
                  </a:moveTo>
                  <a:lnTo>
                    <a:pt x="11168" y="0"/>
                  </a:lnTo>
                </a:path>
                <a:path w="19684" h="17779">
                  <a:moveTo>
                    <a:pt x="11168" y="0"/>
                  </a:moveTo>
                  <a:lnTo>
                    <a:pt x="13961" y="930"/>
                  </a:lnTo>
                </a:path>
                <a:path w="19684" h="17779">
                  <a:moveTo>
                    <a:pt x="13961" y="930"/>
                  </a:moveTo>
                  <a:lnTo>
                    <a:pt x="16753" y="3722"/>
                  </a:lnTo>
                </a:path>
                <a:path w="19684" h="17779">
                  <a:moveTo>
                    <a:pt x="16753" y="3722"/>
                  </a:moveTo>
                  <a:lnTo>
                    <a:pt x="18614" y="5584"/>
                  </a:lnTo>
                </a:path>
                <a:path w="19684" h="17779">
                  <a:moveTo>
                    <a:pt x="18614" y="5584"/>
                  </a:moveTo>
                  <a:lnTo>
                    <a:pt x="19545" y="93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20" name="object 27320"/>
            <p:cNvSpPr/>
            <p:nvPr/>
          </p:nvSpPr>
          <p:spPr>
            <a:xfrm>
              <a:off x="7760555" y="8684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21" name="object 27321"/>
            <p:cNvSpPr/>
            <p:nvPr/>
          </p:nvSpPr>
          <p:spPr>
            <a:xfrm>
              <a:off x="7760555" y="868478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30" y="93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22" name="object 27322"/>
            <p:cNvSpPr/>
            <p:nvPr/>
          </p:nvSpPr>
          <p:spPr>
            <a:xfrm>
              <a:off x="7759624" y="868385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23" name="object 27323"/>
            <p:cNvSpPr/>
            <p:nvPr/>
          </p:nvSpPr>
          <p:spPr>
            <a:xfrm>
              <a:off x="7760555" y="868478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30"/>
                  </a:lnTo>
                </a:path>
                <a:path w="1270" h="1270">
                  <a:moveTo>
                    <a:pt x="0" y="93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24" name="object 27324"/>
            <p:cNvSpPr/>
            <p:nvPr/>
          </p:nvSpPr>
          <p:spPr>
            <a:xfrm>
              <a:off x="7760555" y="86847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25" name="object 27325"/>
            <p:cNvSpPr/>
            <p:nvPr/>
          </p:nvSpPr>
          <p:spPr>
            <a:xfrm>
              <a:off x="7747525" y="8668031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7445" y="7445"/>
                  </a:moveTo>
                  <a:lnTo>
                    <a:pt x="7445" y="4653"/>
                  </a:lnTo>
                </a:path>
                <a:path w="7620" h="7620">
                  <a:moveTo>
                    <a:pt x="7445" y="930"/>
                  </a:moveTo>
                  <a:lnTo>
                    <a:pt x="7445" y="0"/>
                  </a:lnTo>
                </a:path>
                <a:path w="7620" h="7620">
                  <a:moveTo>
                    <a:pt x="0" y="0"/>
                  </a:moveTo>
                  <a:lnTo>
                    <a:pt x="0" y="930"/>
                  </a:lnTo>
                </a:path>
                <a:path w="7620" h="7620">
                  <a:moveTo>
                    <a:pt x="0" y="4653"/>
                  </a:moveTo>
                  <a:lnTo>
                    <a:pt x="0" y="7445"/>
                  </a:lnTo>
                </a:path>
                <a:path w="7620" h="762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26" name="object 27326"/>
            <p:cNvSpPr/>
            <p:nvPr/>
          </p:nvSpPr>
          <p:spPr>
            <a:xfrm>
              <a:off x="7747524" y="86671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27" name="object 27327"/>
            <p:cNvSpPr/>
            <p:nvPr/>
          </p:nvSpPr>
          <p:spPr>
            <a:xfrm>
              <a:off x="7748455" y="8668031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28" name="object 27328"/>
            <p:cNvSpPr/>
            <p:nvPr/>
          </p:nvSpPr>
          <p:spPr>
            <a:xfrm>
              <a:off x="7748455" y="86671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29" name="object 27329"/>
            <p:cNvSpPr/>
            <p:nvPr/>
          </p:nvSpPr>
          <p:spPr>
            <a:xfrm>
              <a:off x="7749386" y="8668031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5">
                  <a:moveTo>
                    <a:pt x="0" y="0"/>
                  </a:moveTo>
                  <a:lnTo>
                    <a:pt x="930" y="0"/>
                  </a:lnTo>
                </a:path>
                <a:path w="5715">
                  <a:moveTo>
                    <a:pt x="930" y="0"/>
                  </a:moveTo>
                  <a:lnTo>
                    <a:pt x="1861" y="0"/>
                  </a:lnTo>
                </a:path>
                <a:path w="5715">
                  <a:moveTo>
                    <a:pt x="1861" y="0"/>
                  </a:moveTo>
                  <a:lnTo>
                    <a:pt x="2792" y="0"/>
                  </a:lnTo>
                </a:path>
                <a:path w="5715">
                  <a:moveTo>
                    <a:pt x="2792" y="0"/>
                  </a:moveTo>
                  <a:lnTo>
                    <a:pt x="3722" y="0"/>
                  </a:lnTo>
                </a:path>
                <a:path w="5715">
                  <a:moveTo>
                    <a:pt x="3722" y="0"/>
                  </a:moveTo>
                  <a:lnTo>
                    <a:pt x="4653" y="0"/>
                  </a:lnTo>
                </a:path>
                <a:path w="5715">
                  <a:moveTo>
                    <a:pt x="4653" y="0"/>
                  </a:moveTo>
                  <a:lnTo>
                    <a:pt x="558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30" name="object 27330"/>
            <p:cNvSpPr/>
            <p:nvPr/>
          </p:nvSpPr>
          <p:spPr>
            <a:xfrm>
              <a:off x="7754036" y="866710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54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31" name="object 27331"/>
            <p:cNvSpPr/>
            <p:nvPr/>
          </p:nvSpPr>
          <p:spPr>
            <a:xfrm>
              <a:off x="7727979" y="8650347"/>
              <a:ext cx="29845" cy="22860"/>
            </a:xfrm>
            <a:custGeom>
              <a:avLst/>
              <a:gdLst/>
              <a:ahLst/>
              <a:cxnLst/>
              <a:rect l="l" t="t" r="r" b="b"/>
              <a:pathLst>
                <a:path w="29845" h="22859">
                  <a:moveTo>
                    <a:pt x="0" y="15822"/>
                  </a:moveTo>
                  <a:lnTo>
                    <a:pt x="1861" y="15822"/>
                  </a:lnTo>
                </a:path>
                <a:path w="29845" h="22859">
                  <a:moveTo>
                    <a:pt x="1861" y="0"/>
                  </a:moveTo>
                  <a:lnTo>
                    <a:pt x="0" y="0"/>
                  </a:lnTo>
                </a:path>
                <a:path w="29845" h="22859">
                  <a:moveTo>
                    <a:pt x="2792" y="13030"/>
                  </a:moveTo>
                  <a:lnTo>
                    <a:pt x="2792" y="15822"/>
                  </a:lnTo>
                </a:path>
                <a:path w="29845" h="22859">
                  <a:moveTo>
                    <a:pt x="2792" y="8376"/>
                  </a:moveTo>
                  <a:lnTo>
                    <a:pt x="2792" y="11168"/>
                  </a:lnTo>
                </a:path>
                <a:path w="29845" h="22859">
                  <a:moveTo>
                    <a:pt x="2792" y="11168"/>
                  </a:moveTo>
                  <a:lnTo>
                    <a:pt x="2792" y="13030"/>
                  </a:lnTo>
                </a:path>
                <a:path w="29845" h="22859">
                  <a:moveTo>
                    <a:pt x="2792" y="13030"/>
                  </a:moveTo>
                  <a:lnTo>
                    <a:pt x="2792" y="11168"/>
                  </a:lnTo>
                </a:path>
                <a:path w="29845" h="22859">
                  <a:moveTo>
                    <a:pt x="2792" y="11168"/>
                  </a:moveTo>
                  <a:lnTo>
                    <a:pt x="2792" y="8376"/>
                  </a:lnTo>
                </a:path>
                <a:path w="29845" h="22859">
                  <a:moveTo>
                    <a:pt x="2792" y="930"/>
                  </a:moveTo>
                  <a:lnTo>
                    <a:pt x="2792" y="3722"/>
                  </a:lnTo>
                </a:path>
                <a:path w="29845" h="22859">
                  <a:moveTo>
                    <a:pt x="2792" y="8376"/>
                  </a:moveTo>
                  <a:lnTo>
                    <a:pt x="2792" y="4653"/>
                  </a:lnTo>
                </a:path>
                <a:path w="29845" h="22859">
                  <a:moveTo>
                    <a:pt x="2792" y="4653"/>
                  </a:moveTo>
                  <a:lnTo>
                    <a:pt x="2792" y="3722"/>
                  </a:lnTo>
                </a:path>
                <a:path w="29845" h="22859">
                  <a:moveTo>
                    <a:pt x="2792" y="3722"/>
                  </a:moveTo>
                  <a:lnTo>
                    <a:pt x="2792" y="4653"/>
                  </a:lnTo>
                </a:path>
                <a:path w="29845" h="22859">
                  <a:moveTo>
                    <a:pt x="2792" y="4653"/>
                  </a:moveTo>
                  <a:lnTo>
                    <a:pt x="2792" y="7445"/>
                  </a:lnTo>
                </a:path>
                <a:path w="29845" h="22859">
                  <a:moveTo>
                    <a:pt x="1861" y="15822"/>
                  </a:moveTo>
                  <a:lnTo>
                    <a:pt x="1861" y="14891"/>
                  </a:lnTo>
                </a:path>
                <a:path w="29845" h="22859">
                  <a:moveTo>
                    <a:pt x="1861" y="14891"/>
                  </a:moveTo>
                  <a:lnTo>
                    <a:pt x="1861" y="12099"/>
                  </a:lnTo>
                </a:path>
                <a:path w="29845" h="22859">
                  <a:moveTo>
                    <a:pt x="1861" y="12099"/>
                  </a:moveTo>
                  <a:lnTo>
                    <a:pt x="1861" y="8376"/>
                  </a:lnTo>
                </a:path>
                <a:path w="29845" h="22859">
                  <a:moveTo>
                    <a:pt x="1861" y="8376"/>
                  </a:moveTo>
                  <a:lnTo>
                    <a:pt x="1861" y="4653"/>
                  </a:lnTo>
                </a:path>
                <a:path w="29845" h="22859">
                  <a:moveTo>
                    <a:pt x="1861" y="4653"/>
                  </a:moveTo>
                  <a:lnTo>
                    <a:pt x="1861" y="930"/>
                  </a:lnTo>
                </a:path>
                <a:path w="29845" h="22859">
                  <a:moveTo>
                    <a:pt x="1861" y="930"/>
                  </a:moveTo>
                  <a:lnTo>
                    <a:pt x="1861" y="0"/>
                  </a:lnTo>
                </a:path>
                <a:path w="29845" h="22859">
                  <a:moveTo>
                    <a:pt x="29783" y="22337"/>
                  </a:moveTo>
                  <a:lnTo>
                    <a:pt x="29783" y="18614"/>
                  </a:lnTo>
                </a:path>
                <a:path w="29845" h="22859">
                  <a:moveTo>
                    <a:pt x="17684" y="18614"/>
                  </a:moveTo>
                  <a:lnTo>
                    <a:pt x="17684" y="22337"/>
                  </a:lnTo>
                </a:path>
                <a:path w="29845" h="22859">
                  <a:moveTo>
                    <a:pt x="29783" y="18614"/>
                  </a:moveTo>
                  <a:lnTo>
                    <a:pt x="28853" y="1861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32" name="object 27332"/>
            <p:cNvSpPr/>
            <p:nvPr/>
          </p:nvSpPr>
          <p:spPr>
            <a:xfrm>
              <a:off x="7744727" y="86680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33" name="object 27333"/>
            <p:cNvSpPr/>
            <p:nvPr/>
          </p:nvSpPr>
          <p:spPr>
            <a:xfrm>
              <a:off x="7745663" y="8668962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0" y="0"/>
                  </a:moveTo>
                  <a:lnTo>
                    <a:pt x="930" y="0"/>
                  </a:lnTo>
                </a:path>
                <a:path w="11429">
                  <a:moveTo>
                    <a:pt x="930" y="0"/>
                  </a:moveTo>
                  <a:lnTo>
                    <a:pt x="1861" y="0"/>
                  </a:lnTo>
                </a:path>
                <a:path w="11429">
                  <a:moveTo>
                    <a:pt x="1861" y="0"/>
                  </a:moveTo>
                  <a:lnTo>
                    <a:pt x="2792" y="0"/>
                  </a:lnTo>
                </a:path>
                <a:path w="11429">
                  <a:moveTo>
                    <a:pt x="2792" y="0"/>
                  </a:moveTo>
                  <a:lnTo>
                    <a:pt x="4653" y="0"/>
                  </a:lnTo>
                </a:path>
                <a:path w="11429">
                  <a:moveTo>
                    <a:pt x="4653" y="0"/>
                  </a:moveTo>
                  <a:lnTo>
                    <a:pt x="5584" y="0"/>
                  </a:lnTo>
                </a:path>
                <a:path w="11429">
                  <a:moveTo>
                    <a:pt x="5584" y="0"/>
                  </a:moveTo>
                  <a:lnTo>
                    <a:pt x="7445" y="0"/>
                  </a:lnTo>
                </a:path>
                <a:path w="11429">
                  <a:moveTo>
                    <a:pt x="7445" y="0"/>
                  </a:moveTo>
                  <a:lnTo>
                    <a:pt x="9307" y="0"/>
                  </a:lnTo>
                </a:path>
                <a:path w="11429">
                  <a:moveTo>
                    <a:pt x="9307" y="0"/>
                  </a:moveTo>
                  <a:lnTo>
                    <a:pt x="10238" y="0"/>
                  </a:lnTo>
                </a:path>
                <a:path w="11429">
                  <a:moveTo>
                    <a:pt x="10238" y="0"/>
                  </a:moveTo>
                  <a:lnTo>
                    <a:pt x="1116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34" name="object 27334"/>
            <p:cNvSpPr/>
            <p:nvPr/>
          </p:nvSpPr>
          <p:spPr>
            <a:xfrm>
              <a:off x="7755901" y="86680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35" name="object 27335"/>
            <p:cNvSpPr/>
            <p:nvPr/>
          </p:nvSpPr>
          <p:spPr>
            <a:xfrm>
              <a:off x="7756832" y="8668962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09">
                  <a:moveTo>
                    <a:pt x="0" y="0"/>
                  </a:moveTo>
                  <a:lnTo>
                    <a:pt x="930" y="0"/>
                  </a:lnTo>
                </a:path>
                <a:path w="1270" h="3809">
                  <a:moveTo>
                    <a:pt x="930" y="3722"/>
                  </a:moveTo>
                  <a:lnTo>
                    <a:pt x="0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36" name="object 27336"/>
            <p:cNvSpPr/>
            <p:nvPr/>
          </p:nvSpPr>
          <p:spPr>
            <a:xfrm>
              <a:off x="7755901" y="86717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37" name="object 27337"/>
            <p:cNvSpPr/>
            <p:nvPr/>
          </p:nvSpPr>
          <p:spPr>
            <a:xfrm>
              <a:off x="7745663" y="8672685"/>
              <a:ext cx="11430" cy="0"/>
            </a:xfrm>
            <a:custGeom>
              <a:avLst/>
              <a:gdLst/>
              <a:ahLst/>
              <a:cxnLst/>
              <a:rect l="l" t="t" r="r" b="b"/>
              <a:pathLst>
                <a:path w="11429">
                  <a:moveTo>
                    <a:pt x="11168" y="0"/>
                  </a:moveTo>
                  <a:lnTo>
                    <a:pt x="10238" y="0"/>
                  </a:lnTo>
                </a:path>
                <a:path w="11429">
                  <a:moveTo>
                    <a:pt x="10238" y="0"/>
                  </a:moveTo>
                  <a:lnTo>
                    <a:pt x="9307" y="0"/>
                  </a:lnTo>
                </a:path>
                <a:path w="11429">
                  <a:moveTo>
                    <a:pt x="9307" y="0"/>
                  </a:moveTo>
                  <a:lnTo>
                    <a:pt x="7445" y="0"/>
                  </a:lnTo>
                </a:path>
                <a:path w="11429">
                  <a:moveTo>
                    <a:pt x="7445" y="0"/>
                  </a:moveTo>
                  <a:lnTo>
                    <a:pt x="5584" y="0"/>
                  </a:lnTo>
                </a:path>
                <a:path w="11429">
                  <a:moveTo>
                    <a:pt x="5584" y="0"/>
                  </a:moveTo>
                  <a:lnTo>
                    <a:pt x="4653" y="0"/>
                  </a:lnTo>
                </a:path>
                <a:path w="11429">
                  <a:moveTo>
                    <a:pt x="4653" y="0"/>
                  </a:moveTo>
                  <a:lnTo>
                    <a:pt x="2792" y="0"/>
                  </a:lnTo>
                </a:path>
                <a:path w="11429">
                  <a:moveTo>
                    <a:pt x="2792" y="0"/>
                  </a:moveTo>
                  <a:lnTo>
                    <a:pt x="1861" y="0"/>
                  </a:lnTo>
                </a:path>
                <a:path w="11429">
                  <a:moveTo>
                    <a:pt x="1861" y="0"/>
                  </a:moveTo>
                  <a:lnTo>
                    <a:pt x="930" y="0"/>
                  </a:lnTo>
                </a:path>
                <a:path w="11429">
                  <a:moveTo>
                    <a:pt x="9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38" name="object 27338"/>
            <p:cNvSpPr/>
            <p:nvPr/>
          </p:nvSpPr>
          <p:spPr>
            <a:xfrm>
              <a:off x="7744727" y="86717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39" name="object 27339"/>
            <p:cNvSpPr/>
            <p:nvPr/>
          </p:nvSpPr>
          <p:spPr>
            <a:xfrm>
              <a:off x="7747525" y="8667101"/>
              <a:ext cx="10795" cy="5715"/>
            </a:xfrm>
            <a:custGeom>
              <a:avLst/>
              <a:gdLst/>
              <a:ahLst/>
              <a:cxnLst/>
              <a:rect l="l" t="t" r="r" b="b"/>
              <a:pathLst>
                <a:path w="10795" h="5715">
                  <a:moveTo>
                    <a:pt x="9307" y="5584"/>
                  </a:moveTo>
                  <a:lnTo>
                    <a:pt x="10238" y="5584"/>
                  </a:lnTo>
                </a:path>
                <a:path w="10795" h="5715">
                  <a:moveTo>
                    <a:pt x="0" y="0"/>
                  </a:moveTo>
                  <a:lnTo>
                    <a:pt x="0" y="930"/>
                  </a:lnTo>
                </a:path>
                <a:path w="10795" h="5715">
                  <a:moveTo>
                    <a:pt x="8376" y="930"/>
                  </a:moveTo>
                  <a:lnTo>
                    <a:pt x="837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40" name="object 27340"/>
            <p:cNvSpPr/>
            <p:nvPr/>
          </p:nvSpPr>
          <p:spPr>
            <a:xfrm>
              <a:off x="7744727" y="8658724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4" h="1904">
                  <a:moveTo>
                    <a:pt x="1866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600"/>
                  </a:lnTo>
                  <a:lnTo>
                    <a:pt x="927" y="1866"/>
                  </a:lnTo>
                  <a:lnTo>
                    <a:pt x="1587" y="1600"/>
                  </a:lnTo>
                  <a:lnTo>
                    <a:pt x="1866" y="939"/>
                  </a:lnTo>
                  <a:close/>
                </a:path>
                <a:path w="13334" h="1904">
                  <a:moveTo>
                    <a:pt x="13030" y="939"/>
                  </a:moveTo>
                  <a:lnTo>
                    <a:pt x="12763" y="279"/>
                  </a:lnTo>
                  <a:lnTo>
                    <a:pt x="12103" y="0"/>
                  </a:lnTo>
                  <a:lnTo>
                    <a:pt x="11442" y="279"/>
                  </a:lnTo>
                  <a:lnTo>
                    <a:pt x="11163" y="939"/>
                  </a:lnTo>
                  <a:lnTo>
                    <a:pt x="11442" y="1600"/>
                  </a:lnTo>
                  <a:lnTo>
                    <a:pt x="12103" y="1866"/>
                  </a:lnTo>
                  <a:lnTo>
                    <a:pt x="12763" y="1600"/>
                  </a:lnTo>
                  <a:lnTo>
                    <a:pt x="13030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41" name="object 27341"/>
            <p:cNvSpPr/>
            <p:nvPr/>
          </p:nvSpPr>
          <p:spPr>
            <a:xfrm>
              <a:off x="7745663" y="8659655"/>
              <a:ext cx="11430" cy="8890"/>
            </a:xfrm>
            <a:custGeom>
              <a:avLst/>
              <a:gdLst/>
              <a:ahLst/>
              <a:cxnLst/>
              <a:rect l="l" t="t" r="r" b="b"/>
              <a:pathLst>
                <a:path w="11429" h="8890">
                  <a:moveTo>
                    <a:pt x="930" y="3722"/>
                  </a:moveTo>
                  <a:lnTo>
                    <a:pt x="0" y="0"/>
                  </a:lnTo>
                </a:path>
                <a:path w="11429" h="8890">
                  <a:moveTo>
                    <a:pt x="11168" y="0"/>
                  </a:moveTo>
                  <a:lnTo>
                    <a:pt x="11168" y="3722"/>
                  </a:lnTo>
                </a:path>
                <a:path w="11429" h="8890">
                  <a:moveTo>
                    <a:pt x="1861" y="7445"/>
                  </a:moveTo>
                  <a:lnTo>
                    <a:pt x="930" y="3722"/>
                  </a:lnTo>
                </a:path>
                <a:path w="11429" h="8890">
                  <a:moveTo>
                    <a:pt x="11168" y="3722"/>
                  </a:moveTo>
                  <a:lnTo>
                    <a:pt x="10238" y="7445"/>
                  </a:lnTo>
                </a:path>
                <a:path w="11429" h="8890">
                  <a:moveTo>
                    <a:pt x="5584" y="8376"/>
                  </a:moveTo>
                  <a:lnTo>
                    <a:pt x="2792" y="8376"/>
                  </a:lnTo>
                </a:path>
                <a:path w="11429" h="8890">
                  <a:moveTo>
                    <a:pt x="2792" y="8376"/>
                  </a:moveTo>
                  <a:lnTo>
                    <a:pt x="1861" y="83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42" name="object 27342"/>
            <p:cNvSpPr/>
            <p:nvPr/>
          </p:nvSpPr>
          <p:spPr>
            <a:xfrm>
              <a:off x="7746594" y="866710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43" name="object 27343"/>
            <p:cNvSpPr/>
            <p:nvPr/>
          </p:nvSpPr>
          <p:spPr>
            <a:xfrm>
              <a:off x="7746594" y="8653139"/>
              <a:ext cx="15240" cy="15240"/>
            </a:xfrm>
            <a:custGeom>
              <a:avLst/>
              <a:gdLst/>
              <a:ahLst/>
              <a:cxnLst/>
              <a:rect l="l" t="t" r="r" b="b"/>
              <a:pathLst>
                <a:path w="15240" h="15240">
                  <a:moveTo>
                    <a:pt x="8376" y="14891"/>
                  </a:moveTo>
                  <a:lnTo>
                    <a:pt x="9307" y="14891"/>
                  </a:lnTo>
                </a:path>
                <a:path w="15240" h="15240">
                  <a:moveTo>
                    <a:pt x="9307" y="14891"/>
                  </a:moveTo>
                  <a:lnTo>
                    <a:pt x="8376" y="14891"/>
                  </a:lnTo>
                </a:path>
                <a:path w="15240" h="15240">
                  <a:moveTo>
                    <a:pt x="8376" y="14891"/>
                  </a:moveTo>
                  <a:lnTo>
                    <a:pt x="4653" y="14891"/>
                  </a:lnTo>
                </a:path>
                <a:path w="15240" h="15240">
                  <a:moveTo>
                    <a:pt x="4653" y="13961"/>
                  </a:moveTo>
                  <a:lnTo>
                    <a:pt x="1861" y="13961"/>
                  </a:lnTo>
                </a:path>
                <a:path w="15240" h="15240">
                  <a:moveTo>
                    <a:pt x="1861" y="13961"/>
                  </a:moveTo>
                  <a:lnTo>
                    <a:pt x="930" y="13961"/>
                  </a:lnTo>
                </a:path>
                <a:path w="15240" h="15240">
                  <a:moveTo>
                    <a:pt x="930" y="13961"/>
                  </a:moveTo>
                  <a:lnTo>
                    <a:pt x="1861" y="13961"/>
                  </a:lnTo>
                </a:path>
                <a:path w="15240" h="15240">
                  <a:moveTo>
                    <a:pt x="8376" y="13961"/>
                  </a:moveTo>
                  <a:lnTo>
                    <a:pt x="9307" y="13961"/>
                  </a:lnTo>
                </a:path>
                <a:path w="15240" h="15240">
                  <a:moveTo>
                    <a:pt x="9307" y="13961"/>
                  </a:moveTo>
                  <a:lnTo>
                    <a:pt x="8376" y="13961"/>
                  </a:lnTo>
                </a:path>
                <a:path w="15240" h="15240">
                  <a:moveTo>
                    <a:pt x="8376" y="13961"/>
                  </a:moveTo>
                  <a:lnTo>
                    <a:pt x="4653" y="13961"/>
                  </a:lnTo>
                </a:path>
                <a:path w="15240" h="15240">
                  <a:moveTo>
                    <a:pt x="14891" y="5584"/>
                  </a:moveTo>
                  <a:lnTo>
                    <a:pt x="14891" y="9307"/>
                  </a:lnTo>
                </a:path>
                <a:path w="15240" h="15240">
                  <a:moveTo>
                    <a:pt x="14891" y="1861"/>
                  </a:moveTo>
                  <a:lnTo>
                    <a:pt x="14891" y="5584"/>
                  </a:lnTo>
                </a:path>
                <a:path w="15240" h="15240">
                  <a:moveTo>
                    <a:pt x="13030" y="930"/>
                  </a:moveTo>
                  <a:lnTo>
                    <a:pt x="11168" y="930"/>
                  </a:lnTo>
                </a:path>
                <a:path w="15240" h="15240">
                  <a:moveTo>
                    <a:pt x="11168" y="10238"/>
                  </a:moveTo>
                  <a:lnTo>
                    <a:pt x="13030" y="10238"/>
                  </a:lnTo>
                </a:path>
                <a:path w="15240" h="15240">
                  <a:moveTo>
                    <a:pt x="11168" y="930"/>
                  </a:moveTo>
                  <a:lnTo>
                    <a:pt x="10238" y="930"/>
                  </a:lnTo>
                </a:path>
                <a:path w="15240" h="15240">
                  <a:moveTo>
                    <a:pt x="10238" y="10238"/>
                  </a:moveTo>
                  <a:lnTo>
                    <a:pt x="11168" y="10238"/>
                  </a:lnTo>
                </a:path>
                <a:path w="15240" h="15240">
                  <a:moveTo>
                    <a:pt x="0" y="186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44" name="object 27344"/>
            <p:cNvSpPr/>
            <p:nvPr/>
          </p:nvSpPr>
          <p:spPr>
            <a:xfrm>
              <a:off x="7745663" y="86522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45" name="object 27345"/>
            <p:cNvSpPr/>
            <p:nvPr/>
          </p:nvSpPr>
          <p:spPr>
            <a:xfrm>
              <a:off x="7746594" y="8653139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h="10795">
                  <a:moveTo>
                    <a:pt x="0" y="0"/>
                  </a:moveTo>
                  <a:lnTo>
                    <a:pt x="0" y="1861"/>
                  </a:lnTo>
                </a:path>
                <a:path h="10795">
                  <a:moveTo>
                    <a:pt x="0" y="1861"/>
                  </a:moveTo>
                  <a:lnTo>
                    <a:pt x="0" y="5584"/>
                  </a:lnTo>
                </a:path>
                <a:path h="10795">
                  <a:moveTo>
                    <a:pt x="0" y="5584"/>
                  </a:moveTo>
                  <a:lnTo>
                    <a:pt x="0" y="8376"/>
                  </a:lnTo>
                </a:path>
                <a:path h="10795">
                  <a:moveTo>
                    <a:pt x="0" y="8376"/>
                  </a:moveTo>
                  <a:lnTo>
                    <a:pt x="0" y="1023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46" name="object 27346"/>
            <p:cNvSpPr/>
            <p:nvPr/>
          </p:nvSpPr>
          <p:spPr>
            <a:xfrm>
              <a:off x="7745663" y="86624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47" name="object 27347"/>
            <p:cNvSpPr/>
            <p:nvPr/>
          </p:nvSpPr>
          <p:spPr>
            <a:xfrm>
              <a:off x="7741940" y="8652209"/>
              <a:ext cx="19685" cy="13335"/>
            </a:xfrm>
            <a:custGeom>
              <a:avLst/>
              <a:gdLst/>
              <a:ahLst/>
              <a:cxnLst/>
              <a:rect l="l" t="t" r="r" b="b"/>
              <a:pathLst>
                <a:path w="19684" h="13334">
                  <a:moveTo>
                    <a:pt x="4653" y="1861"/>
                  </a:moveTo>
                  <a:lnTo>
                    <a:pt x="0" y="1861"/>
                  </a:lnTo>
                </a:path>
                <a:path w="19684" h="13334">
                  <a:moveTo>
                    <a:pt x="0" y="11168"/>
                  </a:moveTo>
                  <a:lnTo>
                    <a:pt x="4653" y="11168"/>
                  </a:lnTo>
                </a:path>
                <a:path w="19684" h="13334">
                  <a:moveTo>
                    <a:pt x="13961" y="12099"/>
                  </a:moveTo>
                  <a:lnTo>
                    <a:pt x="9307" y="13030"/>
                  </a:lnTo>
                </a:path>
                <a:path w="19684" h="13334">
                  <a:moveTo>
                    <a:pt x="9307" y="13030"/>
                  </a:moveTo>
                  <a:lnTo>
                    <a:pt x="5584" y="12099"/>
                  </a:lnTo>
                </a:path>
                <a:path w="19684" h="13334">
                  <a:moveTo>
                    <a:pt x="5584" y="930"/>
                  </a:moveTo>
                  <a:lnTo>
                    <a:pt x="10238" y="0"/>
                  </a:lnTo>
                </a:path>
                <a:path w="19684" h="13334">
                  <a:moveTo>
                    <a:pt x="10238" y="0"/>
                  </a:moveTo>
                  <a:lnTo>
                    <a:pt x="13961" y="930"/>
                  </a:lnTo>
                </a:path>
                <a:path w="19684" h="13334">
                  <a:moveTo>
                    <a:pt x="0" y="11168"/>
                  </a:moveTo>
                  <a:lnTo>
                    <a:pt x="0" y="10238"/>
                  </a:lnTo>
                </a:path>
                <a:path w="19684" h="13334">
                  <a:moveTo>
                    <a:pt x="0" y="10238"/>
                  </a:moveTo>
                  <a:lnTo>
                    <a:pt x="0" y="7445"/>
                  </a:lnTo>
                </a:path>
                <a:path w="19684" h="13334">
                  <a:moveTo>
                    <a:pt x="0" y="7445"/>
                  </a:moveTo>
                  <a:lnTo>
                    <a:pt x="0" y="4653"/>
                  </a:lnTo>
                </a:path>
                <a:path w="19684" h="13334">
                  <a:moveTo>
                    <a:pt x="0" y="4653"/>
                  </a:moveTo>
                  <a:lnTo>
                    <a:pt x="0" y="2792"/>
                  </a:lnTo>
                </a:path>
                <a:path w="19684" h="13334">
                  <a:moveTo>
                    <a:pt x="0" y="2792"/>
                  </a:moveTo>
                  <a:lnTo>
                    <a:pt x="0" y="1861"/>
                  </a:lnTo>
                </a:path>
                <a:path w="19684" h="13334">
                  <a:moveTo>
                    <a:pt x="19545" y="10238"/>
                  </a:moveTo>
                  <a:lnTo>
                    <a:pt x="19545" y="9307"/>
                  </a:lnTo>
                </a:path>
                <a:path w="19684" h="13334">
                  <a:moveTo>
                    <a:pt x="19545" y="9307"/>
                  </a:moveTo>
                  <a:lnTo>
                    <a:pt x="19545" y="6515"/>
                  </a:lnTo>
                </a:path>
                <a:path w="19684" h="13334">
                  <a:moveTo>
                    <a:pt x="19545" y="6515"/>
                  </a:moveTo>
                  <a:lnTo>
                    <a:pt x="19545" y="3722"/>
                  </a:lnTo>
                </a:path>
                <a:path w="19684" h="13334">
                  <a:moveTo>
                    <a:pt x="19545" y="3722"/>
                  </a:moveTo>
                  <a:lnTo>
                    <a:pt x="19545" y="2792"/>
                  </a:lnTo>
                </a:path>
                <a:path w="19684" h="13334">
                  <a:moveTo>
                    <a:pt x="19545" y="2792"/>
                  </a:moveTo>
                  <a:lnTo>
                    <a:pt x="19545" y="3722"/>
                  </a:lnTo>
                </a:path>
                <a:path w="19684" h="13334">
                  <a:moveTo>
                    <a:pt x="19545" y="3722"/>
                  </a:moveTo>
                  <a:lnTo>
                    <a:pt x="19545" y="6515"/>
                  </a:lnTo>
                </a:path>
                <a:path w="19684" h="13334">
                  <a:moveTo>
                    <a:pt x="19545" y="6515"/>
                  </a:moveTo>
                  <a:lnTo>
                    <a:pt x="19545" y="9307"/>
                  </a:lnTo>
                </a:path>
                <a:path w="19684" h="13334">
                  <a:moveTo>
                    <a:pt x="19545" y="9307"/>
                  </a:moveTo>
                  <a:lnTo>
                    <a:pt x="19545" y="10238"/>
                  </a:lnTo>
                </a:path>
                <a:path w="19684" h="13334">
                  <a:moveTo>
                    <a:pt x="14891" y="11168"/>
                  </a:moveTo>
                  <a:lnTo>
                    <a:pt x="14891" y="10238"/>
                  </a:lnTo>
                </a:path>
                <a:path w="19684" h="13334">
                  <a:moveTo>
                    <a:pt x="14891" y="2792"/>
                  </a:moveTo>
                  <a:lnTo>
                    <a:pt x="14891" y="1861"/>
                  </a:lnTo>
                </a:path>
                <a:path w="19684" h="13334">
                  <a:moveTo>
                    <a:pt x="14891" y="1861"/>
                  </a:moveTo>
                  <a:lnTo>
                    <a:pt x="14891" y="2792"/>
                  </a:lnTo>
                </a:path>
                <a:path w="19684" h="13334">
                  <a:moveTo>
                    <a:pt x="14891" y="2792"/>
                  </a:moveTo>
                  <a:lnTo>
                    <a:pt x="14891" y="4653"/>
                  </a:lnTo>
                </a:path>
                <a:path w="19684" h="13334">
                  <a:moveTo>
                    <a:pt x="14891" y="4653"/>
                  </a:moveTo>
                  <a:lnTo>
                    <a:pt x="14891" y="7445"/>
                  </a:lnTo>
                </a:path>
                <a:path w="19684" h="13334">
                  <a:moveTo>
                    <a:pt x="14891" y="7445"/>
                  </a:moveTo>
                  <a:lnTo>
                    <a:pt x="14891" y="10238"/>
                  </a:lnTo>
                </a:path>
                <a:path w="19684" h="13334">
                  <a:moveTo>
                    <a:pt x="14891" y="10238"/>
                  </a:moveTo>
                  <a:lnTo>
                    <a:pt x="14891" y="11168"/>
                  </a:lnTo>
                </a:path>
                <a:path w="19684" h="13334">
                  <a:moveTo>
                    <a:pt x="5584" y="12099"/>
                  </a:moveTo>
                  <a:lnTo>
                    <a:pt x="5584" y="11168"/>
                  </a:lnTo>
                </a:path>
                <a:path w="19684" h="13334">
                  <a:moveTo>
                    <a:pt x="5584" y="11168"/>
                  </a:moveTo>
                  <a:lnTo>
                    <a:pt x="5584" y="8376"/>
                  </a:lnTo>
                </a:path>
                <a:path w="19684" h="13334">
                  <a:moveTo>
                    <a:pt x="5584" y="8376"/>
                  </a:moveTo>
                  <a:lnTo>
                    <a:pt x="5584" y="4653"/>
                  </a:lnTo>
                </a:path>
                <a:path w="19684" h="13334">
                  <a:moveTo>
                    <a:pt x="5584" y="4653"/>
                  </a:moveTo>
                  <a:lnTo>
                    <a:pt x="5584" y="1861"/>
                  </a:lnTo>
                </a:path>
                <a:path w="19684" h="13334">
                  <a:moveTo>
                    <a:pt x="5584" y="1861"/>
                  </a:moveTo>
                  <a:lnTo>
                    <a:pt x="5584" y="930"/>
                  </a:lnTo>
                </a:path>
                <a:path w="19684" h="13334">
                  <a:moveTo>
                    <a:pt x="4653" y="1861"/>
                  </a:moveTo>
                  <a:lnTo>
                    <a:pt x="4653" y="2792"/>
                  </a:lnTo>
                </a:path>
                <a:path w="19684" h="13334">
                  <a:moveTo>
                    <a:pt x="4653" y="2792"/>
                  </a:moveTo>
                  <a:lnTo>
                    <a:pt x="4653" y="4653"/>
                  </a:lnTo>
                </a:path>
                <a:path w="19684" h="13334">
                  <a:moveTo>
                    <a:pt x="4653" y="4653"/>
                  </a:moveTo>
                  <a:lnTo>
                    <a:pt x="4653" y="7445"/>
                  </a:lnTo>
                </a:path>
                <a:path w="19684" h="13334">
                  <a:moveTo>
                    <a:pt x="4653" y="7445"/>
                  </a:moveTo>
                  <a:lnTo>
                    <a:pt x="4653" y="10238"/>
                  </a:lnTo>
                </a:path>
                <a:path w="19684" h="13334">
                  <a:moveTo>
                    <a:pt x="4653" y="10238"/>
                  </a:moveTo>
                  <a:lnTo>
                    <a:pt x="4653" y="11168"/>
                  </a:lnTo>
                </a:path>
                <a:path w="19684" h="13334">
                  <a:moveTo>
                    <a:pt x="14891" y="12099"/>
                  </a:moveTo>
                  <a:lnTo>
                    <a:pt x="14891" y="1023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48" name="object 27348"/>
            <p:cNvSpPr/>
            <p:nvPr/>
          </p:nvSpPr>
          <p:spPr>
            <a:xfrm>
              <a:off x="7755901" y="86615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49" name="object 27349"/>
            <p:cNvSpPr/>
            <p:nvPr/>
          </p:nvSpPr>
          <p:spPr>
            <a:xfrm>
              <a:off x="7751248" y="8653139"/>
              <a:ext cx="5715" cy="41910"/>
            </a:xfrm>
            <a:custGeom>
              <a:avLst/>
              <a:gdLst/>
              <a:ahLst/>
              <a:cxnLst/>
              <a:rect l="l" t="t" r="r" b="b"/>
              <a:pathLst>
                <a:path w="5715" h="41909">
                  <a:moveTo>
                    <a:pt x="5584" y="1861"/>
                  </a:moveTo>
                  <a:lnTo>
                    <a:pt x="5584" y="930"/>
                  </a:lnTo>
                </a:path>
                <a:path w="5715" h="41909">
                  <a:moveTo>
                    <a:pt x="5584" y="930"/>
                  </a:moveTo>
                  <a:lnTo>
                    <a:pt x="5584" y="0"/>
                  </a:lnTo>
                </a:path>
                <a:path w="5715" h="41909">
                  <a:moveTo>
                    <a:pt x="5584" y="0"/>
                  </a:moveTo>
                  <a:lnTo>
                    <a:pt x="5584" y="930"/>
                  </a:lnTo>
                </a:path>
                <a:path w="5715" h="41909">
                  <a:moveTo>
                    <a:pt x="5584" y="930"/>
                  </a:moveTo>
                  <a:lnTo>
                    <a:pt x="5584" y="3722"/>
                  </a:lnTo>
                </a:path>
                <a:path w="5715" h="41909">
                  <a:moveTo>
                    <a:pt x="5584" y="3722"/>
                  </a:moveTo>
                  <a:lnTo>
                    <a:pt x="5584" y="7445"/>
                  </a:lnTo>
                </a:path>
                <a:path w="5715" h="41909">
                  <a:moveTo>
                    <a:pt x="5584" y="7445"/>
                  </a:moveTo>
                  <a:lnTo>
                    <a:pt x="5584" y="9307"/>
                  </a:lnTo>
                </a:path>
                <a:path w="5715" h="41909">
                  <a:moveTo>
                    <a:pt x="5584" y="9307"/>
                  </a:moveTo>
                  <a:lnTo>
                    <a:pt x="5584" y="11168"/>
                  </a:lnTo>
                </a:path>
                <a:path w="5715" h="41909">
                  <a:moveTo>
                    <a:pt x="0" y="41883"/>
                  </a:moveTo>
                  <a:lnTo>
                    <a:pt x="930" y="4188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50" name="object 27350"/>
            <p:cNvSpPr/>
            <p:nvPr/>
          </p:nvSpPr>
          <p:spPr>
            <a:xfrm>
              <a:off x="7753109" y="869409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51" name="object 27351"/>
            <p:cNvSpPr/>
            <p:nvPr/>
          </p:nvSpPr>
          <p:spPr>
            <a:xfrm>
              <a:off x="7750317" y="8695023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>
                  <a:moveTo>
                    <a:pt x="0" y="0"/>
                  </a:moveTo>
                  <a:lnTo>
                    <a:pt x="93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352" name="object 27352"/>
          <p:cNvGrpSpPr/>
          <p:nvPr/>
        </p:nvGrpSpPr>
        <p:grpSpPr>
          <a:xfrm>
            <a:off x="7727048" y="8429760"/>
            <a:ext cx="345440" cy="351155"/>
            <a:chOff x="7727048" y="8429760"/>
            <a:chExt cx="345440" cy="351155"/>
          </a:xfrm>
        </p:grpSpPr>
        <p:sp>
          <p:nvSpPr>
            <p:cNvPr id="27353" name="object 27353"/>
            <p:cNvSpPr/>
            <p:nvPr/>
          </p:nvSpPr>
          <p:spPr>
            <a:xfrm>
              <a:off x="7727979" y="8430691"/>
              <a:ext cx="343535" cy="349250"/>
            </a:xfrm>
            <a:custGeom>
              <a:avLst/>
              <a:gdLst/>
              <a:ahLst/>
              <a:cxnLst/>
              <a:rect l="l" t="t" r="r" b="b"/>
              <a:pathLst>
                <a:path w="343534" h="349250">
                  <a:moveTo>
                    <a:pt x="0" y="0"/>
                  </a:moveTo>
                  <a:lnTo>
                    <a:pt x="0" y="34437"/>
                  </a:lnTo>
                </a:path>
                <a:path w="343534" h="349250">
                  <a:moveTo>
                    <a:pt x="0" y="52121"/>
                  </a:moveTo>
                  <a:lnTo>
                    <a:pt x="0" y="87490"/>
                  </a:lnTo>
                </a:path>
                <a:path w="343534" h="349250">
                  <a:moveTo>
                    <a:pt x="0" y="104243"/>
                  </a:moveTo>
                  <a:lnTo>
                    <a:pt x="0" y="139611"/>
                  </a:lnTo>
                </a:path>
                <a:path w="343534" h="349250">
                  <a:moveTo>
                    <a:pt x="0" y="157295"/>
                  </a:moveTo>
                  <a:lnTo>
                    <a:pt x="0" y="191733"/>
                  </a:lnTo>
                </a:path>
                <a:path w="343534" h="349250">
                  <a:moveTo>
                    <a:pt x="0" y="209417"/>
                  </a:moveTo>
                  <a:lnTo>
                    <a:pt x="0" y="243855"/>
                  </a:lnTo>
                </a:path>
                <a:path w="343534" h="349250">
                  <a:moveTo>
                    <a:pt x="0" y="261539"/>
                  </a:moveTo>
                  <a:lnTo>
                    <a:pt x="0" y="295977"/>
                  </a:lnTo>
                </a:path>
                <a:path w="343534" h="349250">
                  <a:moveTo>
                    <a:pt x="0" y="313661"/>
                  </a:moveTo>
                  <a:lnTo>
                    <a:pt x="0" y="349029"/>
                  </a:lnTo>
                </a:path>
                <a:path w="343534" h="349250">
                  <a:moveTo>
                    <a:pt x="0" y="0"/>
                  </a:moveTo>
                  <a:lnTo>
                    <a:pt x="32576" y="0"/>
                  </a:lnTo>
                </a:path>
                <a:path w="343534" h="349250">
                  <a:moveTo>
                    <a:pt x="50260" y="0"/>
                  </a:moveTo>
                  <a:lnTo>
                    <a:pt x="84697" y="0"/>
                  </a:lnTo>
                </a:path>
                <a:path w="343534" h="349250">
                  <a:moveTo>
                    <a:pt x="102381" y="0"/>
                  </a:moveTo>
                  <a:lnTo>
                    <a:pt x="136819" y="0"/>
                  </a:lnTo>
                </a:path>
                <a:path w="343534" h="349250">
                  <a:moveTo>
                    <a:pt x="154503" y="0"/>
                  </a:moveTo>
                  <a:lnTo>
                    <a:pt x="188941" y="0"/>
                  </a:lnTo>
                </a:path>
                <a:path w="343534" h="349250">
                  <a:moveTo>
                    <a:pt x="206625" y="0"/>
                  </a:moveTo>
                  <a:lnTo>
                    <a:pt x="241993" y="0"/>
                  </a:lnTo>
                </a:path>
                <a:path w="343534" h="349250">
                  <a:moveTo>
                    <a:pt x="258747" y="0"/>
                  </a:moveTo>
                  <a:lnTo>
                    <a:pt x="294115" y="0"/>
                  </a:lnTo>
                </a:path>
                <a:path w="343534" h="349250">
                  <a:moveTo>
                    <a:pt x="311799" y="0"/>
                  </a:moveTo>
                  <a:lnTo>
                    <a:pt x="343445" y="0"/>
                  </a:lnTo>
                </a:path>
                <a:path w="343534" h="349250">
                  <a:moveTo>
                    <a:pt x="343445" y="349029"/>
                  </a:moveTo>
                  <a:lnTo>
                    <a:pt x="311799" y="349029"/>
                  </a:lnTo>
                </a:path>
                <a:path w="343534" h="349250">
                  <a:moveTo>
                    <a:pt x="294115" y="349029"/>
                  </a:moveTo>
                  <a:lnTo>
                    <a:pt x="258747" y="349029"/>
                  </a:lnTo>
                </a:path>
                <a:path w="343534" h="349250">
                  <a:moveTo>
                    <a:pt x="241993" y="349029"/>
                  </a:moveTo>
                  <a:lnTo>
                    <a:pt x="206625" y="349029"/>
                  </a:lnTo>
                </a:path>
                <a:path w="343534" h="349250">
                  <a:moveTo>
                    <a:pt x="188941" y="349029"/>
                  </a:moveTo>
                  <a:lnTo>
                    <a:pt x="154503" y="349029"/>
                  </a:lnTo>
                </a:path>
                <a:path w="343534" h="349250">
                  <a:moveTo>
                    <a:pt x="136819" y="349029"/>
                  </a:moveTo>
                  <a:lnTo>
                    <a:pt x="102381" y="349029"/>
                  </a:lnTo>
                </a:path>
                <a:path w="343534" h="349250">
                  <a:moveTo>
                    <a:pt x="84697" y="349029"/>
                  </a:moveTo>
                  <a:lnTo>
                    <a:pt x="50260" y="349029"/>
                  </a:lnTo>
                </a:path>
                <a:path w="343534" h="349250">
                  <a:moveTo>
                    <a:pt x="32576" y="349029"/>
                  </a:moveTo>
                  <a:lnTo>
                    <a:pt x="0" y="349029"/>
                  </a:lnTo>
                </a:path>
                <a:path w="343534" h="349250">
                  <a:moveTo>
                    <a:pt x="343445" y="349029"/>
                  </a:moveTo>
                  <a:lnTo>
                    <a:pt x="343445" y="313661"/>
                  </a:lnTo>
                </a:path>
                <a:path w="343534" h="349250">
                  <a:moveTo>
                    <a:pt x="343445" y="295977"/>
                  </a:moveTo>
                  <a:lnTo>
                    <a:pt x="343445" y="261539"/>
                  </a:lnTo>
                </a:path>
                <a:path w="343534" h="349250">
                  <a:moveTo>
                    <a:pt x="343445" y="243855"/>
                  </a:moveTo>
                  <a:lnTo>
                    <a:pt x="343445" y="2094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54" name="object 27354"/>
            <p:cNvSpPr/>
            <p:nvPr/>
          </p:nvSpPr>
          <p:spPr>
            <a:xfrm>
              <a:off x="8071424" y="8482813"/>
              <a:ext cx="0" cy="139700"/>
            </a:xfrm>
            <a:custGeom>
              <a:avLst/>
              <a:gdLst/>
              <a:ahLst/>
              <a:cxnLst/>
              <a:rect l="l" t="t" r="r" b="b"/>
              <a:pathLst>
                <a:path h="139700">
                  <a:moveTo>
                    <a:pt x="0" y="106104"/>
                  </a:moveTo>
                  <a:lnTo>
                    <a:pt x="0" y="139611"/>
                  </a:lnTo>
                </a:path>
                <a:path h="139700">
                  <a:moveTo>
                    <a:pt x="0" y="0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55" name="object 27355"/>
            <p:cNvSpPr/>
            <p:nvPr/>
          </p:nvSpPr>
          <p:spPr>
            <a:xfrm>
              <a:off x="8071424" y="8430691"/>
              <a:ext cx="0" cy="349250"/>
            </a:xfrm>
            <a:custGeom>
              <a:avLst/>
              <a:gdLst/>
              <a:ahLst/>
              <a:cxnLst/>
              <a:rect l="l" t="t" r="r" b="b"/>
              <a:pathLst>
                <a:path h="349250">
                  <a:moveTo>
                    <a:pt x="0" y="34437"/>
                  </a:moveTo>
                  <a:lnTo>
                    <a:pt x="0" y="0"/>
                  </a:lnTo>
                </a:path>
                <a:path h="349250">
                  <a:moveTo>
                    <a:pt x="0" y="349029"/>
                  </a:moveTo>
                  <a:lnTo>
                    <a:pt x="0" y="313661"/>
                  </a:lnTo>
                </a:path>
                <a:path h="349250">
                  <a:moveTo>
                    <a:pt x="0" y="295977"/>
                  </a:moveTo>
                  <a:lnTo>
                    <a:pt x="0" y="261539"/>
                  </a:lnTo>
                </a:path>
                <a:path h="349250">
                  <a:moveTo>
                    <a:pt x="0" y="243855"/>
                  </a:moveTo>
                  <a:lnTo>
                    <a:pt x="0" y="2094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56" name="object 27356"/>
            <p:cNvSpPr/>
            <p:nvPr/>
          </p:nvSpPr>
          <p:spPr>
            <a:xfrm>
              <a:off x="8071424" y="8482813"/>
              <a:ext cx="0" cy="139700"/>
            </a:xfrm>
            <a:custGeom>
              <a:avLst/>
              <a:gdLst/>
              <a:ahLst/>
              <a:cxnLst/>
              <a:rect l="l" t="t" r="r" b="b"/>
              <a:pathLst>
                <a:path h="139700">
                  <a:moveTo>
                    <a:pt x="0" y="106104"/>
                  </a:moveTo>
                  <a:lnTo>
                    <a:pt x="0" y="139611"/>
                  </a:lnTo>
                </a:path>
                <a:path h="139700">
                  <a:moveTo>
                    <a:pt x="0" y="0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57" name="object 27357"/>
            <p:cNvSpPr/>
            <p:nvPr/>
          </p:nvSpPr>
          <p:spPr>
            <a:xfrm>
              <a:off x="7727979" y="8430691"/>
              <a:ext cx="343535" cy="349250"/>
            </a:xfrm>
            <a:custGeom>
              <a:avLst/>
              <a:gdLst/>
              <a:ahLst/>
              <a:cxnLst/>
              <a:rect l="l" t="t" r="r" b="b"/>
              <a:pathLst>
                <a:path w="343534" h="349250">
                  <a:moveTo>
                    <a:pt x="343445" y="34437"/>
                  </a:moveTo>
                  <a:lnTo>
                    <a:pt x="343445" y="0"/>
                  </a:lnTo>
                </a:path>
                <a:path w="343534" h="349250">
                  <a:moveTo>
                    <a:pt x="343445" y="0"/>
                  </a:moveTo>
                  <a:lnTo>
                    <a:pt x="311799" y="0"/>
                  </a:lnTo>
                </a:path>
                <a:path w="343534" h="349250">
                  <a:moveTo>
                    <a:pt x="294115" y="0"/>
                  </a:moveTo>
                  <a:lnTo>
                    <a:pt x="258747" y="0"/>
                  </a:lnTo>
                </a:path>
                <a:path w="343534" h="349250">
                  <a:moveTo>
                    <a:pt x="241993" y="0"/>
                  </a:moveTo>
                  <a:lnTo>
                    <a:pt x="206625" y="0"/>
                  </a:lnTo>
                </a:path>
                <a:path w="343534" h="349250">
                  <a:moveTo>
                    <a:pt x="188941" y="0"/>
                  </a:moveTo>
                  <a:lnTo>
                    <a:pt x="154503" y="0"/>
                  </a:lnTo>
                </a:path>
                <a:path w="343534" h="349250">
                  <a:moveTo>
                    <a:pt x="136819" y="0"/>
                  </a:moveTo>
                  <a:lnTo>
                    <a:pt x="102381" y="0"/>
                  </a:lnTo>
                </a:path>
                <a:path w="343534" h="349250">
                  <a:moveTo>
                    <a:pt x="84697" y="0"/>
                  </a:moveTo>
                  <a:lnTo>
                    <a:pt x="50260" y="0"/>
                  </a:lnTo>
                </a:path>
                <a:path w="343534" h="349250">
                  <a:moveTo>
                    <a:pt x="32576" y="0"/>
                  </a:moveTo>
                  <a:lnTo>
                    <a:pt x="0" y="0"/>
                  </a:lnTo>
                </a:path>
                <a:path w="343534" h="349250">
                  <a:moveTo>
                    <a:pt x="343445" y="349029"/>
                  </a:moveTo>
                  <a:lnTo>
                    <a:pt x="343445" y="313661"/>
                  </a:lnTo>
                </a:path>
                <a:path w="343534" h="349250">
                  <a:moveTo>
                    <a:pt x="343445" y="295977"/>
                  </a:moveTo>
                  <a:lnTo>
                    <a:pt x="343445" y="261539"/>
                  </a:lnTo>
                </a:path>
                <a:path w="343534" h="349250">
                  <a:moveTo>
                    <a:pt x="343445" y="243855"/>
                  </a:moveTo>
                  <a:lnTo>
                    <a:pt x="343445" y="2094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58" name="object 27358"/>
            <p:cNvSpPr/>
            <p:nvPr/>
          </p:nvSpPr>
          <p:spPr>
            <a:xfrm>
              <a:off x="8071424" y="8482813"/>
              <a:ext cx="0" cy="139700"/>
            </a:xfrm>
            <a:custGeom>
              <a:avLst/>
              <a:gdLst/>
              <a:ahLst/>
              <a:cxnLst/>
              <a:rect l="l" t="t" r="r" b="b"/>
              <a:pathLst>
                <a:path h="139700">
                  <a:moveTo>
                    <a:pt x="0" y="106104"/>
                  </a:moveTo>
                  <a:lnTo>
                    <a:pt x="0" y="139611"/>
                  </a:lnTo>
                </a:path>
                <a:path h="139700">
                  <a:moveTo>
                    <a:pt x="0" y="0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59" name="object 27359"/>
            <p:cNvSpPr/>
            <p:nvPr/>
          </p:nvSpPr>
          <p:spPr>
            <a:xfrm>
              <a:off x="7727979" y="8430691"/>
              <a:ext cx="343535" cy="34925"/>
            </a:xfrm>
            <a:custGeom>
              <a:avLst/>
              <a:gdLst/>
              <a:ahLst/>
              <a:cxnLst/>
              <a:rect l="l" t="t" r="r" b="b"/>
              <a:pathLst>
                <a:path w="343534" h="34925">
                  <a:moveTo>
                    <a:pt x="343445" y="34437"/>
                  </a:moveTo>
                  <a:lnTo>
                    <a:pt x="343445" y="0"/>
                  </a:lnTo>
                </a:path>
                <a:path w="343534" h="34925">
                  <a:moveTo>
                    <a:pt x="0" y="0"/>
                  </a:moveTo>
                  <a:lnTo>
                    <a:pt x="32576" y="0"/>
                  </a:lnTo>
                </a:path>
                <a:path w="343534" h="34925">
                  <a:moveTo>
                    <a:pt x="50260" y="0"/>
                  </a:moveTo>
                  <a:lnTo>
                    <a:pt x="84697" y="0"/>
                  </a:lnTo>
                </a:path>
                <a:path w="343534" h="34925">
                  <a:moveTo>
                    <a:pt x="102381" y="0"/>
                  </a:moveTo>
                  <a:lnTo>
                    <a:pt x="136819" y="0"/>
                  </a:lnTo>
                </a:path>
                <a:path w="343534" h="34925">
                  <a:moveTo>
                    <a:pt x="154503" y="0"/>
                  </a:moveTo>
                  <a:lnTo>
                    <a:pt x="188941" y="0"/>
                  </a:lnTo>
                </a:path>
                <a:path w="343534" h="34925">
                  <a:moveTo>
                    <a:pt x="206625" y="0"/>
                  </a:moveTo>
                  <a:lnTo>
                    <a:pt x="241993" y="0"/>
                  </a:lnTo>
                </a:path>
                <a:path w="343534" h="34925">
                  <a:moveTo>
                    <a:pt x="258747" y="0"/>
                  </a:moveTo>
                  <a:lnTo>
                    <a:pt x="294115" y="0"/>
                  </a:lnTo>
                </a:path>
                <a:path w="343534" h="34925">
                  <a:moveTo>
                    <a:pt x="311799" y="0"/>
                  </a:moveTo>
                  <a:lnTo>
                    <a:pt x="34344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360" name="object 27360"/>
          <p:cNvGrpSpPr/>
          <p:nvPr/>
        </p:nvGrpSpPr>
        <p:grpSpPr>
          <a:xfrm>
            <a:off x="8791821" y="8282702"/>
            <a:ext cx="75565" cy="38735"/>
            <a:chOff x="8791821" y="8282702"/>
            <a:chExt cx="75565" cy="38735"/>
          </a:xfrm>
        </p:grpSpPr>
        <p:sp>
          <p:nvSpPr>
            <p:cNvPr id="27361" name="object 27361"/>
            <p:cNvSpPr/>
            <p:nvPr/>
          </p:nvSpPr>
          <p:spPr>
            <a:xfrm>
              <a:off x="8792752" y="8283633"/>
              <a:ext cx="36830" cy="23495"/>
            </a:xfrm>
            <a:custGeom>
              <a:avLst/>
              <a:gdLst/>
              <a:ahLst/>
              <a:cxnLst/>
              <a:rect l="l" t="t" r="r" b="b"/>
              <a:pathLst>
                <a:path w="36829" h="23495">
                  <a:moveTo>
                    <a:pt x="19545" y="3722"/>
                  </a:moveTo>
                  <a:lnTo>
                    <a:pt x="10238" y="10238"/>
                  </a:lnTo>
                </a:path>
                <a:path w="36829" h="23495">
                  <a:moveTo>
                    <a:pt x="10238" y="10238"/>
                  </a:moveTo>
                  <a:lnTo>
                    <a:pt x="2792" y="19545"/>
                  </a:lnTo>
                </a:path>
                <a:path w="36829" h="23495">
                  <a:moveTo>
                    <a:pt x="2792" y="19545"/>
                  </a:moveTo>
                  <a:lnTo>
                    <a:pt x="0" y="23268"/>
                  </a:lnTo>
                </a:path>
                <a:path w="36829" h="23495">
                  <a:moveTo>
                    <a:pt x="36299" y="0"/>
                  </a:moveTo>
                  <a:lnTo>
                    <a:pt x="27922" y="930"/>
                  </a:lnTo>
                </a:path>
                <a:path w="36829" h="23495">
                  <a:moveTo>
                    <a:pt x="27922" y="930"/>
                  </a:moveTo>
                  <a:lnTo>
                    <a:pt x="19545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62" name="object 27362"/>
            <p:cNvSpPr/>
            <p:nvPr/>
          </p:nvSpPr>
          <p:spPr>
            <a:xfrm>
              <a:off x="8811366" y="82864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63" name="object 27363"/>
            <p:cNvSpPr/>
            <p:nvPr/>
          </p:nvSpPr>
          <p:spPr>
            <a:xfrm>
              <a:off x="8829051" y="8283633"/>
              <a:ext cx="37465" cy="36830"/>
            </a:xfrm>
            <a:custGeom>
              <a:avLst/>
              <a:gdLst/>
              <a:ahLst/>
              <a:cxnLst/>
              <a:rect l="l" t="t" r="r" b="b"/>
              <a:pathLst>
                <a:path w="37465" h="36829">
                  <a:moveTo>
                    <a:pt x="34437" y="20476"/>
                  </a:moveTo>
                  <a:lnTo>
                    <a:pt x="28853" y="12099"/>
                  </a:lnTo>
                </a:path>
                <a:path w="37465" h="36829">
                  <a:moveTo>
                    <a:pt x="28853" y="12099"/>
                  </a:moveTo>
                  <a:lnTo>
                    <a:pt x="21407" y="6515"/>
                  </a:lnTo>
                </a:path>
                <a:path w="37465" h="36829">
                  <a:moveTo>
                    <a:pt x="21407" y="6515"/>
                  </a:moveTo>
                  <a:lnTo>
                    <a:pt x="13030" y="1861"/>
                  </a:lnTo>
                </a:path>
                <a:path w="37465" h="36829">
                  <a:moveTo>
                    <a:pt x="13030" y="1861"/>
                  </a:moveTo>
                  <a:lnTo>
                    <a:pt x="3722" y="0"/>
                  </a:lnTo>
                </a:path>
                <a:path w="37465" h="36829">
                  <a:moveTo>
                    <a:pt x="3722" y="0"/>
                  </a:moveTo>
                  <a:lnTo>
                    <a:pt x="0" y="0"/>
                  </a:lnTo>
                </a:path>
                <a:path w="37465" h="36829">
                  <a:moveTo>
                    <a:pt x="36299" y="36299"/>
                  </a:moveTo>
                  <a:lnTo>
                    <a:pt x="37229" y="30714"/>
                  </a:lnTo>
                </a:path>
                <a:path w="37465" h="36829">
                  <a:moveTo>
                    <a:pt x="37229" y="30714"/>
                  </a:moveTo>
                  <a:lnTo>
                    <a:pt x="36299" y="26060"/>
                  </a:lnTo>
                </a:path>
                <a:path w="37465" h="36829">
                  <a:moveTo>
                    <a:pt x="36299" y="26060"/>
                  </a:moveTo>
                  <a:lnTo>
                    <a:pt x="35368" y="21407"/>
                  </a:lnTo>
                </a:path>
                <a:path w="37465" h="36829">
                  <a:moveTo>
                    <a:pt x="35368" y="21407"/>
                  </a:moveTo>
                  <a:lnTo>
                    <a:pt x="34437" y="204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364" name="object 27364"/>
          <p:cNvGrpSpPr/>
          <p:nvPr/>
        </p:nvGrpSpPr>
        <p:grpSpPr>
          <a:xfrm>
            <a:off x="8778790" y="8332032"/>
            <a:ext cx="88900" cy="71755"/>
            <a:chOff x="8778790" y="8332032"/>
            <a:chExt cx="88900" cy="71755"/>
          </a:xfrm>
        </p:grpSpPr>
        <p:sp>
          <p:nvSpPr>
            <p:cNvPr id="27365" name="object 27365"/>
            <p:cNvSpPr/>
            <p:nvPr/>
          </p:nvSpPr>
          <p:spPr>
            <a:xfrm>
              <a:off x="8812297" y="8366470"/>
              <a:ext cx="54610" cy="36830"/>
            </a:xfrm>
            <a:custGeom>
              <a:avLst/>
              <a:gdLst/>
              <a:ahLst/>
              <a:cxnLst/>
              <a:rect l="l" t="t" r="r" b="b"/>
              <a:pathLst>
                <a:path w="54609" h="36829">
                  <a:moveTo>
                    <a:pt x="51190" y="15822"/>
                  </a:moveTo>
                  <a:lnTo>
                    <a:pt x="53052" y="11168"/>
                  </a:lnTo>
                </a:path>
                <a:path w="54609" h="36829">
                  <a:moveTo>
                    <a:pt x="53052" y="11168"/>
                  </a:moveTo>
                  <a:lnTo>
                    <a:pt x="53983" y="6515"/>
                  </a:lnTo>
                </a:path>
                <a:path w="54609" h="36829">
                  <a:moveTo>
                    <a:pt x="53983" y="6515"/>
                  </a:moveTo>
                  <a:lnTo>
                    <a:pt x="53983" y="930"/>
                  </a:lnTo>
                </a:path>
                <a:path w="54609" h="36829">
                  <a:moveTo>
                    <a:pt x="53983" y="930"/>
                  </a:moveTo>
                  <a:lnTo>
                    <a:pt x="53052" y="0"/>
                  </a:lnTo>
                </a:path>
                <a:path w="54609" h="36829">
                  <a:moveTo>
                    <a:pt x="16753" y="36299"/>
                  </a:moveTo>
                  <a:lnTo>
                    <a:pt x="26060" y="34437"/>
                  </a:lnTo>
                </a:path>
                <a:path w="54609" h="36829">
                  <a:moveTo>
                    <a:pt x="26060" y="34437"/>
                  </a:moveTo>
                  <a:lnTo>
                    <a:pt x="35368" y="31645"/>
                  </a:lnTo>
                </a:path>
                <a:path w="54609" h="36829">
                  <a:moveTo>
                    <a:pt x="35368" y="31645"/>
                  </a:moveTo>
                  <a:lnTo>
                    <a:pt x="42814" y="26060"/>
                  </a:lnTo>
                </a:path>
                <a:path w="54609" h="36829">
                  <a:moveTo>
                    <a:pt x="42814" y="26060"/>
                  </a:moveTo>
                  <a:lnTo>
                    <a:pt x="49329" y="18614"/>
                  </a:lnTo>
                </a:path>
                <a:path w="54609" h="36829">
                  <a:moveTo>
                    <a:pt x="49329" y="18614"/>
                  </a:moveTo>
                  <a:lnTo>
                    <a:pt x="51190" y="15822"/>
                  </a:lnTo>
                </a:path>
                <a:path w="54609" h="36829">
                  <a:moveTo>
                    <a:pt x="0" y="31645"/>
                  </a:moveTo>
                  <a:lnTo>
                    <a:pt x="8376" y="35368"/>
                  </a:lnTo>
                </a:path>
                <a:path w="54609" h="36829">
                  <a:moveTo>
                    <a:pt x="8376" y="35368"/>
                  </a:moveTo>
                  <a:lnTo>
                    <a:pt x="16753" y="362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66" name="object 27366"/>
            <p:cNvSpPr/>
            <p:nvPr/>
          </p:nvSpPr>
          <p:spPr>
            <a:xfrm>
              <a:off x="8828119" y="840183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67" name="object 27367"/>
            <p:cNvSpPr/>
            <p:nvPr/>
          </p:nvSpPr>
          <p:spPr>
            <a:xfrm>
              <a:off x="8779721" y="8332032"/>
              <a:ext cx="33020" cy="66675"/>
            </a:xfrm>
            <a:custGeom>
              <a:avLst/>
              <a:gdLst/>
              <a:ahLst/>
              <a:cxnLst/>
              <a:rect l="l" t="t" r="r" b="b"/>
              <a:pathLst>
                <a:path w="33020" h="66675">
                  <a:moveTo>
                    <a:pt x="13030" y="47468"/>
                  </a:moveTo>
                  <a:lnTo>
                    <a:pt x="20476" y="56775"/>
                  </a:lnTo>
                </a:path>
                <a:path w="33020" h="66675">
                  <a:moveTo>
                    <a:pt x="20476" y="56775"/>
                  </a:moveTo>
                  <a:lnTo>
                    <a:pt x="28853" y="64221"/>
                  </a:lnTo>
                </a:path>
                <a:path w="33020" h="66675">
                  <a:moveTo>
                    <a:pt x="28853" y="64221"/>
                  </a:moveTo>
                  <a:lnTo>
                    <a:pt x="32576" y="66082"/>
                  </a:lnTo>
                </a:path>
                <a:path w="33020" h="66675">
                  <a:moveTo>
                    <a:pt x="930" y="31645"/>
                  </a:moveTo>
                  <a:lnTo>
                    <a:pt x="0" y="21407"/>
                  </a:lnTo>
                </a:path>
                <a:path w="33020" h="66675">
                  <a:moveTo>
                    <a:pt x="0" y="21407"/>
                  </a:moveTo>
                  <a:lnTo>
                    <a:pt x="0" y="11168"/>
                  </a:lnTo>
                </a:path>
                <a:path w="33020" h="66675">
                  <a:moveTo>
                    <a:pt x="0" y="1116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368" name="object 27368"/>
          <p:cNvSpPr/>
          <p:nvPr/>
        </p:nvSpPr>
        <p:spPr>
          <a:xfrm>
            <a:off x="8779721" y="8321794"/>
            <a:ext cx="1270" cy="10795"/>
          </a:xfrm>
          <a:custGeom>
            <a:avLst/>
            <a:gdLst/>
            <a:ahLst/>
            <a:cxnLst/>
            <a:rect l="l" t="t" r="r" b="b"/>
            <a:pathLst>
              <a:path w="1270" h="10795">
                <a:moveTo>
                  <a:pt x="0" y="10238"/>
                </a:moveTo>
                <a:lnTo>
                  <a:pt x="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69" name="object 27369"/>
          <p:cNvSpPr/>
          <p:nvPr/>
        </p:nvSpPr>
        <p:spPr>
          <a:xfrm>
            <a:off x="8818812" y="8406492"/>
            <a:ext cx="53340" cy="3175"/>
          </a:xfrm>
          <a:custGeom>
            <a:avLst/>
            <a:gdLst/>
            <a:ahLst/>
            <a:cxnLst/>
            <a:rect l="l" t="t" r="r" b="b"/>
            <a:pathLst>
              <a:path w="53340" h="3175">
                <a:moveTo>
                  <a:pt x="10238" y="2792"/>
                </a:moveTo>
                <a:lnTo>
                  <a:pt x="7445" y="2792"/>
                </a:lnTo>
              </a:path>
              <a:path w="53340" h="3175">
                <a:moveTo>
                  <a:pt x="7445" y="2792"/>
                </a:moveTo>
                <a:lnTo>
                  <a:pt x="5584" y="2792"/>
                </a:lnTo>
              </a:path>
              <a:path w="53340" h="3175">
                <a:moveTo>
                  <a:pt x="5584" y="2792"/>
                </a:moveTo>
                <a:lnTo>
                  <a:pt x="2792" y="1861"/>
                </a:lnTo>
              </a:path>
              <a:path w="53340" h="3175">
                <a:moveTo>
                  <a:pt x="2792" y="1861"/>
                </a:moveTo>
                <a:lnTo>
                  <a:pt x="0" y="1861"/>
                </a:lnTo>
              </a:path>
              <a:path w="53340" h="3175">
                <a:moveTo>
                  <a:pt x="53052" y="0"/>
                </a:moveTo>
                <a:lnTo>
                  <a:pt x="32576" y="1861"/>
                </a:lnTo>
              </a:path>
              <a:path w="53340" h="3175">
                <a:moveTo>
                  <a:pt x="32576" y="1861"/>
                </a:moveTo>
                <a:lnTo>
                  <a:pt x="10238" y="27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70" name="object 27370"/>
          <p:cNvSpPr/>
          <p:nvPr/>
        </p:nvSpPr>
        <p:spPr>
          <a:xfrm>
            <a:off x="8808574" y="8276187"/>
            <a:ext cx="63500" cy="59055"/>
          </a:xfrm>
          <a:custGeom>
            <a:avLst/>
            <a:gdLst/>
            <a:ahLst/>
            <a:cxnLst/>
            <a:rect l="l" t="t" r="r" b="b"/>
            <a:pathLst>
              <a:path w="63500" h="59054">
                <a:moveTo>
                  <a:pt x="63290" y="2792"/>
                </a:moveTo>
                <a:lnTo>
                  <a:pt x="42814" y="930"/>
                </a:lnTo>
              </a:path>
              <a:path w="63500" h="59054">
                <a:moveTo>
                  <a:pt x="42814" y="930"/>
                </a:moveTo>
                <a:lnTo>
                  <a:pt x="20476" y="0"/>
                </a:lnTo>
              </a:path>
              <a:path w="63500" h="59054">
                <a:moveTo>
                  <a:pt x="10238" y="1861"/>
                </a:moveTo>
                <a:lnTo>
                  <a:pt x="13030" y="930"/>
                </a:lnTo>
              </a:path>
              <a:path w="63500" h="59054">
                <a:moveTo>
                  <a:pt x="13030" y="930"/>
                </a:moveTo>
                <a:lnTo>
                  <a:pt x="15822" y="930"/>
                </a:lnTo>
              </a:path>
              <a:path w="63500" h="59054">
                <a:moveTo>
                  <a:pt x="15822" y="930"/>
                </a:moveTo>
                <a:lnTo>
                  <a:pt x="17684" y="930"/>
                </a:lnTo>
              </a:path>
              <a:path w="63500" h="59054">
                <a:moveTo>
                  <a:pt x="17684" y="930"/>
                </a:moveTo>
                <a:lnTo>
                  <a:pt x="20476" y="0"/>
                </a:lnTo>
              </a:path>
              <a:path w="63500" h="59054">
                <a:moveTo>
                  <a:pt x="10238" y="1861"/>
                </a:moveTo>
                <a:lnTo>
                  <a:pt x="5584" y="2792"/>
                </a:lnTo>
              </a:path>
              <a:path w="63500" h="59054">
                <a:moveTo>
                  <a:pt x="5584" y="2792"/>
                </a:moveTo>
                <a:lnTo>
                  <a:pt x="0" y="5584"/>
                </a:lnTo>
              </a:path>
              <a:path w="63500" h="59054">
                <a:moveTo>
                  <a:pt x="0" y="5584"/>
                </a:moveTo>
                <a:lnTo>
                  <a:pt x="0" y="13961"/>
                </a:lnTo>
              </a:path>
              <a:path w="63500" h="59054">
                <a:moveTo>
                  <a:pt x="0" y="13961"/>
                </a:moveTo>
                <a:lnTo>
                  <a:pt x="1861" y="12099"/>
                </a:lnTo>
              </a:path>
              <a:path w="63500" h="59054">
                <a:moveTo>
                  <a:pt x="1861" y="12099"/>
                </a:moveTo>
                <a:lnTo>
                  <a:pt x="3722" y="11168"/>
                </a:lnTo>
              </a:path>
              <a:path w="63500" h="59054">
                <a:moveTo>
                  <a:pt x="3722" y="11168"/>
                </a:moveTo>
                <a:lnTo>
                  <a:pt x="12099" y="8376"/>
                </a:lnTo>
              </a:path>
              <a:path w="63500" h="59054">
                <a:moveTo>
                  <a:pt x="12099" y="8376"/>
                </a:moveTo>
                <a:lnTo>
                  <a:pt x="20476" y="7445"/>
                </a:lnTo>
              </a:path>
              <a:path w="63500" h="59054">
                <a:moveTo>
                  <a:pt x="20476" y="7445"/>
                </a:moveTo>
                <a:lnTo>
                  <a:pt x="28853" y="8376"/>
                </a:lnTo>
              </a:path>
              <a:path w="63500" h="59054">
                <a:moveTo>
                  <a:pt x="28853" y="8376"/>
                </a:moveTo>
                <a:lnTo>
                  <a:pt x="37229" y="11168"/>
                </a:lnTo>
              </a:path>
              <a:path w="63500" h="59054">
                <a:moveTo>
                  <a:pt x="37229" y="11168"/>
                </a:moveTo>
                <a:lnTo>
                  <a:pt x="43745" y="14891"/>
                </a:lnTo>
              </a:path>
              <a:path w="63500" h="59054">
                <a:moveTo>
                  <a:pt x="43745" y="14891"/>
                </a:moveTo>
                <a:lnTo>
                  <a:pt x="50260" y="20476"/>
                </a:lnTo>
              </a:path>
              <a:path w="63500" h="59054">
                <a:moveTo>
                  <a:pt x="50260" y="20476"/>
                </a:moveTo>
                <a:lnTo>
                  <a:pt x="54913" y="27922"/>
                </a:lnTo>
              </a:path>
              <a:path w="63500" h="59054">
                <a:moveTo>
                  <a:pt x="54913" y="27922"/>
                </a:moveTo>
                <a:lnTo>
                  <a:pt x="56775" y="32576"/>
                </a:lnTo>
              </a:path>
              <a:path w="63500" h="59054">
                <a:moveTo>
                  <a:pt x="56775" y="32576"/>
                </a:moveTo>
                <a:lnTo>
                  <a:pt x="57706" y="38160"/>
                </a:lnTo>
              </a:path>
              <a:path w="63500" h="59054">
                <a:moveTo>
                  <a:pt x="57706" y="38160"/>
                </a:moveTo>
                <a:lnTo>
                  <a:pt x="56775" y="43745"/>
                </a:lnTo>
              </a:path>
              <a:path w="63500" h="59054">
                <a:moveTo>
                  <a:pt x="56775" y="43745"/>
                </a:moveTo>
                <a:lnTo>
                  <a:pt x="54913" y="586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71" name="object 27371"/>
          <p:cNvSpPr/>
          <p:nvPr/>
        </p:nvSpPr>
        <p:spPr>
          <a:xfrm>
            <a:off x="8780652" y="8310625"/>
            <a:ext cx="85725" cy="97790"/>
          </a:xfrm>
          <a:custGeom>
            <a:avLst/>
            <a:gdLst/>
            <a:ahLst/>
            <a:cxnLst/>
            <a:rect l="l" t="t" r="r" b="b"/>
            <a:pathLst>
              <a:path w="85725" h="97790">
                <a:moveTo>
                  <a:pt x="82836" y="24199"/>
                </a:moveTo>
                <a:lnTo>
                  <a:pt x="82836" y="26991"/>
                </a:lnTo>
              </a:path>
              <a:path w="85725" h="97790">
                <a:moveTo>
                  <a:pt x="82836" y="37229"/>
                </a:moveTo>
                <a:lnTo>
                  <a:pt x="82836" y="40022"/>
                </a:lnTo>
              </a:path>
              <a:path w="85725" h="97790">
                <a:moveTo>
                  <a:pt x="82836" y="40022"/>
                </a:moveTo>
                <a:lnTo>
                  <a:pt x="84697" y="55844"/>
                </a:lnTo>
              </a:path>
              <a:path w="85725" h="97790">
                <a:moveTo>
                  <a:pt x="84697" y="55844"/>
                </a:moveTo>
                <a:lnTo>
                  <a:pt x="85628" y="61429"/>
                </a:lnTo>
              </a:path>
              <a:path w="85725" h="97790">
                <a:moveTo>
                  <a:pt x="85628" y="61429"/>
                </a:moveTo>
                <a:lnTo>
                  <a:pt x="84697" y="66082"/>
                </a:lnTo>
              </a:path>
              <a:path w="85725" h="97790">
                <a:moveTo>
                  <a:pt x="84697" y="66082"/>
                </a:moveTo>
                <a:lnTo>
                  <a:pt x="82836" y="71667"/>
                </a:lnTo>
              </a:path>
              <a:path w="85725" h="97790">
                <a:moveTo>
                  <a:pt x="82836" y="71667"/>
                </a:moveTo>
                <a:lnTo>
                  <a:pt x="78182" y="78182"/>
                </a:lnTo>
              </a:path>
              <a:path w="85725" h="97790">
                <a:moveTo>
                  <a:pt x="78182" y="78182"/>
                </a:moveTo>
                <a:lnTo>
                  <a:pt x="71667" y="83767"/>
                </a:lnTo>
              </a:path>
              <a:path w="85725" h="97790">
                <a:moveTo>
                  <a:pt x="71667" y="83767"/>
                </a:moveTo>
                <a:lnTo>
                  <a:pt x="65152" y="88420"/>
                </a:lnTo>
              </a:path>
              <a:path w="85725" h="97790">
                <a:moveTo>
                  <a:pt x="65152" y="88420"/>
                </a:moveTo>
                <a:lnTo>
                  <a:pt x="56775" y="91213"/>
                </a:lnTo>
              </a:path>
              <a:path w="85725" h="97790">
                <a:moveTo>
                  <a:pt x="56775" y="91213"/>
                </a:moveTo>
                <a:lnTo>
                  <a:pt x="48398" y="92143"/>
                </a:lnTo>
              </a:path>
              <a:path w="85725" h="97790">
                <a:moveTo>
                  <a:pt x="48398" y="92143"/>
                </a:moveTo>
                <a:lnTo>
                  <a:pt x="40022" y="91213"/>
                </a:lnTo>
              </a:path>
              <a:path w="85725" h="97790">
                <a:moveTo>
                  <a:pt x="40022" y="91213"/>
                </a:moveTo>
                <a:lnTo>
                  <a:pt x="31645" y="87490"/>
                </a:lnTo>
              </a:path>
              <a:path w="85725" h="97790">
                <a:moveTo>
                  <a:pt x="31645" y="87490"/>
                </a:moveTo>
                <a:lnTo>
                  <a:pt x="29783" y="86559"/>
                </a:lnTo>
              </a:path>
              <a:path w="85725" h="97790">
                <a:moveTo>
                  <a:pt x="29783" y="86559"/>
                </a:moveTo>
                <a:lnTo>
                  <a:pt x="27922" y="85628"/>
                </a:lnTo>
              </a:path>
              <a:path w="85725" h="97790">
                <a:moveTo>
                  <a:pt x="27922" y="85628"/>
                </a:moveTo>
                <a:lnTo>
                  <a:pt x="27922" y="94005"/>
                </a:lnTo>
              </a:path>
              <a:path w="85725" h="97790">
                <a:moveTo>
                  <a:pt x="27922" y="94005"/>
                </a:moveTo>
                <a:lnTo>
                  <a:pt x="33506" y="95866"/>
                </a:lnTo>
              </a:path>
              <a:path w="85725" h="97790">
                <a:moveTo>
                  <a:pt x="33506" y="95866"/>
                </a:moveTo>
                <a:lnTo>
                  <a:pt x="38160" y="97728"/>
                </a:lnTo>
              </a:path>
              <a:path w="85725" h="97790">
                <a:moveTo>
                  <a:pt x="27922" y="94005"/>
                </a:moveTo>
                <a:lnTo>
                  <a:pt x="23268" y="91213"/>
                </a:lnTo>
              </a:path>
              <a:path w="85725" h="97790">
                <a:moveTo>
                  <a:pt x="23268" y="91213"/>
                </a:moveTo>
                <a:lnTo>
                  <a:pt x="18614" y="87490"/>
                </a:lnTo>
              </a:path>
              <a:path w="85725" h="97790">
                <a:moveTo>
                  <a:pt x="18614" y="87490"/>
                </a:moveTo>
                <a:lnTo>
                  <a:pt x="13961" y="83767"/>
                </a:lnTo>
              </a:path>
              <a:path w="85725" h="97790">
                <a:moveTo>
                  <a:pt x="13961" y="83767"/>
                </a:moveTo>
                <a:lnTo>
                  <a:pt x="10238" y="79113"/>
                </a:lnTo>
              </a:path>
              <a:path w="85725" h="97790">
                <a:moveTo>
                  <a:pt x="10238" y="79113"/>
                </a:moveTo>
                <a:lnTo>
                  <a:pt x="7445" y="74459"/>
                </a:lnTo>
              </a:path>
              <a:path w="85725" h="97790">
                <a:moveTo>
                  <a:pt x="7445" y="74459"/>
                </a:moveTo>
                <a:lnTo>
                  <a:pt x="4653" y="69805"/>
                </a:lnTo>
              </a:path>
              <a:path w="85725" h="97790">
                <a:moveTo>
                  <a:pt x="4653" y="69805"/>
                </a:moveTo>
                <a:lnTo>
                  <a:pt x="2792" y="64221"/>
                </a:lnTo>
              </a:path>
              <a:path w="85725" h="97790">
                <a:moveTo>
                  <a:pt x="2792" y="64221"/>
                </a:moveTo>
                <a:lnTo>
                  <a:pt x="930" y="58636"/>
                </a:lnTo>
              </a:path>
              <a:path w="85725" h="97790">
                <a:moveTo>
                  <a:pt x="930" y="58636"/>
                </a:moveTo>
                <a:lnTo>
                  <a:pt x="0" y="53052"/>
                </a:lnTo>
              </a:path>
              <a:path w="85725" h="97790">
                <a:moveTo>
                  <a:pt x="0" y="11168"/>
                </a:moveTo>
                <a:lnTo>
                  <a:pt x="930" y="5584"/>
                </a:lnTo>
              </a:path>
              <a:path w="85725" h="97790">
                <a:moveTo>
                  <a:pt x="930" y="5584"/>
                </a:moveTo>
                <a:lnTo>
                  <a:pt x="279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72" name="object 27372"/>
          <p:cNvSpPr/>
          <p:nvPr/>
        </p:nvSpPr>
        <p:spPr>
          <a:xfrm>
            <a:off x="8783444" y="8281772"/>
            <a:ext cx="25400" cy="29209"/>
          </a:xfrm>
          <a:custGeom>
            <a:avLst/>
            <a:gdLst/>
            <a:ahLst/>
            <a:cxnLst/>
            <a:rect l="l" t="t" r="r" b="b"/>
            <a:pathLst>
              <a:path w="25400" h="29209">
                <a:moveTo>
                  <a:pt x="0" y="28853"/>
                </a:moveTo>
                <a:lnTo>
                  <a:pt x="1861" y="24199"/>
                </a:lnTo>
              </a:path>
              <a:path w="25400" h="29209">
                <a:moveTo>
                  <a:pt x="1861" y="24199"/>
                </a:moveTo>
                <a:lnTo>
                  <a:pt x="4653" y="18614"/>
                </a:lnTo>
              </a:path>
              <a:path w="25400" h="29209">
                <a:moveTo>
                  <a:pt x="4653" y="18614"/>
                </a:moveTo>
                <a:lnTo>
                  <a:pt x="7445" y="13961"/>
                </a:lnTo>
              </a:path>
              <a:path w="25400" h="29209">
                <a:moveTo>
                  <a:pt x="7445" y="13961"/>
                </a:moveTo>
                <a:lnTo>
                  <a:pt x="11168" y="10238"/>
                </a:lnTo>
              </a:path>
              <a:path w="25400" h="29209">
                <a:moveTo>
                  <a:pt x="11168" y="10238"/>
                </a:moveTo>
                <a:lnTo>
                  <a:pt x="15822" y="5584"/>
                </a:lnTo>
              </a:path>
              <a:path w="25400" h="29209">
                <a:moveTo>
                  <a:pt x="15822" y="5584"/>
                </a:moveTo>
                <a:lnTo>
                  <a:pt x="20476" y="2792"/>
                </a:lnTo>
              </a:path>
              <a:path w="25400" h="29209">
                <a:moveTo>
                  <a:pt x="20476" y="2792"/>
                </a:moveTo>
                <a:lnTo>
                  <a:pt x="251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73" name="object 27373"/>
          <p:cNvSpPr/>
          <p:nvPr/>
        </p:nvSpPr>
        <p:spPr>
          <a:xfrm>
            <a:off x="8787167" y="8330170"/>
            <a:ext cx="21590" cy="66675"/>
          </a:xfrm>
          <a:custGeom>
            <a:avLst/>
            <a:gdLst/>
            <a:ahLst/>
            <a:cxnLst/>
            <a:rect l="l" t="t" r="r" b="b"/>
            <a:pathLst>
              <a:path w="21590" h="66675">
                <a:moveTo>
                  <a:pt x="21407" y="66082"/>
                </a:moveTo>
                <a:lnTo>
                  <a:pt x="16753" y="62359"/>
                </a:lnTo>
              </a:path>
              <a:path w="21590" h="66675">
                <a:moveTo>
                  <a:pt x="16753" y="62359"/>
                </a:moveTo>
                <a:lnTo>
                  <a:pt x="13030" y="58636"/>
                </a:lnTo>
              </a:path>
              <a:path w="21590" h="66675">
                <a:moveTo>
                  <a:pt x="13030" y="58636"/>
                </a:moveTo>
                <a:lnTo>
                  <a:pt x="9307" y="53983"/>
                </a:lnTo>
              </a:path>
              <a:path w="21590" h="66675">
                <a:moveTo>
                  <a:pt x="9307" y="53983"/>
                </a:moveTo>
                <a:lnTo>
                  <a:pt x="5584" y="49329"/>
                </a:lnTo>
              </a:path>
              <a:path w="21590" h="66675">
                <a:moveTo>
                  <a:pt x="5584" y="49329"/>
                </a:moveTo>
                <a:lnTo>
                  <a:pt x="3722" y="44675"/>
                </a:lnTo>
              </a:path>
              <a:path w="21590" h="66675">
                <a:moveTo>
                  <a:pt x="3722" y="44675"/>
                </a:moveTo>
                <a:lnTo>
                  <a:pt x="1861" y="39091"/>
                </a:lnTo>
              </a:path>
              <a:path w="21590" h="66675">
                <a:moveTo>
                  <a:pt x="1861" y="39091"/>
                </a:moveTo>
                <a:lnTo>
                  <a:pt x="930" y="34437"/>
                </a:lnTo>
              </a:path>
              <a:path w="21590" h="66675">
                <a:moveTo>
                  <a:pt x="930" y="34437"/>
                </a:moveTo>
                <a:lnTo>
                  <a:pt x="0" y="26060"/>
                </a:lnTo>
              </a:path>
              <a:path w="21590" h="66675">
                <a:moveTo>
                  <a:pt x="0" y="26060"/>
                </a:moveTo>
                <a:lnTo>
                  <a:pt x="0" y="16753"/>
                </a:lnTo>
              </a:path>
              <a:path w="21590" h="66675">
                <a:moveTo>
                  <a:pt x="0" y="16753"/>
                </a:moveTo>
                <a:lnTo>
                  <a:pt x="0" y="8376"/>
                </a:lnTo>
              </a:path>
              <a:path w="21590" h="66675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74" name="object 27374"/>
          <p:cNvSpPr/>
          <p:nvPr/>
        </p:nvSpPr>
        <p:spPr>
          <a:xfrm>
            <a:off x="8787167" y="8311556"/>
            <a:ext cx="3810" cy="19050"/>
          </a:xfrm>
          <a:custGeom>
            <a:avLst/>
            <a:gdLst/>
            <a:ahLst/>
            <a:cxnLst/>
            <a:rect l="l" t="t" r="r" b="b"/>
            <a:pathLst>
              <a:path w="3809" h="19050">
                <a:moveTo>
                  <a:pt x="0" y="18614"/>
                </a:moveTo>
                <a:lnTo>
                  <a:pt x="930" y="10238"/>
                </a:lnTo>
              </a:path>
              <a:path w="3809" h="19050">
                <a:moveTo>
                  <a:pt x="930" y="10238"/>
                </a:moveTo>
                <a:lnTo>
                  <a:pt x="1861" y="4653"/>
                </a:lnTo>
              </a:path>
              <a:path w="3809" h="19050">
                <a:moveTo>
                  <a:pt x="1861" y="4653"/>
                </a:moveTo>
                <a:lnTo>
                  <a:pt x="37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75" name="object 27375"/>
          <p:cNvSpPr/>
          <p:nvPr/>
        </p:nvSpPr>
        <p:spPr>
          <a:xfrm>
            <a:off x="8790890" y="8290149"/>
            <a:ext cx="17780" cy="21590"/>
          </a:xfrm>
          <a:custGeom>
            <a:avLst/>
            <a:gdLst/>
            <a:ahLst/>
            <a:cxnLst/>
            <a:rect l="l" t="t" r="r" b="b"/>
            <a:pathLst>
              <a:path w="17779" h="21590">
                <a:moveTo>
                  <a:pt x="0" y="21407"/>
                </a:moveTo>
                <a:lnTo>
                  <a:pt x="1861" y="16753"/>
                </a:lnTo>
              </a:path>
              <a:path w="17779" h="21590">
                <a:moveTo>
                  <a:pt x="1861" y="16753"/>
                </a:moveTo>
                <a:lnTo>
                  <a:pt x="5584" y="11168"/>
                </a:lnTo>
              </a:path>
              <a:path w="17779" h="21590">
                <a:moveTo>
                  <a:pt x="5584" y="11168"/>
                </a:moveTo>
                <a:lnTo>
                  <a:pt x="9307" y="7445"/>
                </a:lnTo>
              </a:path>
              <a:path w="17779" h="21590">
                <a:moveTo>
                  <a:pt x="9307" y="7445"/>
                </a:moveTo>
                <a:lnTo>
                  <a:pt x="13030" y="2792"/>
                </a:lnTo>
              </a:path>
              <a:path w="17779" h="21590">
                <a:moveTo>
                  <a:pt x="13030" y="2792"/>
                </a:moveTo>
                <a:lnTo>
                  <a:pt x="176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376" name="object 27376"/>
          <p:cNvGrpSpPr/>
          <p:nvPr/>
        </p:nvGrpSpPr>
        <p:grpSpPr>
          <a:xfrm>
            <a:off x="8840220" y="8317140"/>
            <a:ext cx="33020" cy="31750"/>
            <a:chOff x="8840220" y="8317140"/>
            <a:chExt cx="33020" cy="31750"/>
          </a:xfrm>
        </p:grpSpPr>
        <p:sp>
          <p:nvSpPr>
            <p:cNvPr id="27377" name="object 27377"/>
            <p:cNvSpPr/>
            <p:nvPr/>
          </p:nvSpPr>
          <p:spPr>
            <a:xfrm>
              <a:off x="8841150" y="8337616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4653" y="0"/>
                  </a:moveTo>
                  <a:lnTo>
                    <a:pt x="3722" y="930"/>
                  </a:lnTo>
                </a:path>
                <a:path w="5079" h="7620">
                  <a:moveTo>
                    <a:pt x="3722" y="930"/>
                  </a:moveTo>
                  <a:lnTo>
                    <a:pt x="2792" y="930"/>
                  </a:lnTo>
                </a:path>
                <a:path w="5079" h="7620">
                  <a:moveTo>
                    <a:pt x="2792" y="930"/>
                  </a:moveTo>
                  <a:lnTo>
                    <a:pt x="1861" y="1861"/>
                  </a:lnTo>
                </a:path>
                <a:path w="5079" h="7620">
                  <a:moveTo>
                    <a:pt x="930" y="1861"/>
                  </a:moveTo>
                  <a:lnTo>
                    <a:pt x="930" y="2792"/>
                  </a:lnTo>
                </a:path>
                <a:path w="5079" h="7620">
                  <a:moveTo>
                    <a:pt x="930" y="2792"/>
                  </a:moveTo>
                  <a:lnTo>
                    <a:pt x="0" y="3722"/>
                  </a:lnTo>
                </a:path>
                <a:path w="5079" h="7620">
                  <a:moveTo>
                    <a:pt x="0" y="3722"/>
                  </a:moveTo>
                  <a:lnTo>
                    <a:pt x="0" y="5584"/>
                  </a:lnTo>
                </a:path>
                <a:path w="5079" h="7620">
                  <a:moveTo>
                    <a:pt x="0" y="5584"/>
                  </a:moveTo>
                  <a:lnTo>
                    <a:pt x="0" y="6515"/>
                  </a:lnTo>
                </a:path>
                <a:path w="5079" h="7620">
                  <a:moveTo>
                    <a:pt x="0" y="6515"/>
                  </a:moveTo>
                  <a:lnTo>
                    <a:pt x="93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78" name="object 27378"/>
            <p:cNvSpPr/>
            <p:nvPr/>
          </p:nvSpPr>
          <p:spPr>
            <a:xfrm>
              <a:off x="8841150" y="834506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30"/>
                  </a:moveTo>
                  <a:lnTo>
                    <a:pt x="272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1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2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79" name="object 27379"/>
            <p:cNvSpPr/>
            <p:nvPr/>
          </p:nvSpPr>
          <p:spPr>
            <a:xfrm>
              <a:off x="8841150" y="8317140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5" h="31115">
                  <a:moveTo>
                    <a:pt x="1861" y="29783"/>
                  </a:moveTo>
                  <a:lnTo>
                    <a:pt x="2792" y="29783"/>
                  </a:lnTo>
                </a:path>
                <a:path w="31115" h="31115">
                  <a:moveTo>
                    <a:pt x="2792" y="29783"/>
                  </a:moveTo>
                  <a:lnTo>
                    <a:pt x="3722" y="30714"/>
                  </a:lnTo>
                </a:path>
                <a:path w="31115" h="31115">
                  <a:moveTo>
                    <a:pt x="3722" y="30714"/>
                  </a:moveTo>
                  <a:lnTo>
                    <a:pt x="4653" y="30714"/>
                  </a:lnTo>
                </a:path>
                <a:path w="31115" h="31115">
                  <a:moveTo>
                    <a:pt x="5584" y="20476"/>
                  </a:moveTo>
                  <a:lnTo>
                    <a:pt x="4653" y="20476"/>
                  </a:lnTo>
                </a:path>
                <a:path w="31115" h="31115">
                  <a:moveTo>
                    <a:pt x="4653" y="20476"/>
                  </a:moveTo>
                  <a:lnTo>
                    <a:pt x="3722" y="21407"/>
                  </a:lnTo>
                </a:path>
                <a:path w="31115" h="31115">
                  <a:moveTo>
                    <a:pt x="3722" y="21407"/>
                  </a:moveTo>
                  <a:lnTo>
                    <a:pt x="2792" y="21407"/>
                  </a:lnTo>
                </a:path>
                <a:path w="31115" h="31115">
                  <a:moveTo>
                    <a:pt x="2792" y="21407"/>
                  </a:moveTo>
                  <a:lnTo>
                    <a:pt x="1861" y="22337"/>
                  </a:lnTo>
                </a:path>
                <a:path w="31115" h="31115">
                  <a:moveTo>
                    <a:pt x="1861" y="22337"/>
                  </a:moveTo>
                  <a:lnTo>
                    <a:pt x="930" y="23268"/>
                  </a:lnTo>
                </a:path>
                <a:path w="31115" h="31115">
                  <a:moveTo>
                    <a:pt x="930" y="23268"/>
                  </a:moveTo>
                  <a:lnTo>
                    <a:pt x="930" y="24199"/>
                  </a:lnTo>
                </a:path>
                <a:path w="31115" h="31115">
                  <a:moveTo>
                    <a:pt x="930" y="24199"/>
                  </a:moveTo>
                  <a:lnTo>
                    <a:pt x="0" y="25130"/>
                  </a:lnTo>
                </a:path>
                <a:path w="31115" h="31115">
                  <a:moveTo>
                    <a:pt x="0" y="25130"/>
                  </a:moveTo>
                  <a:lnTo>
                    <a:pt x="0" y="26060"/>
                  </a:lnTo>
                </a:path>
                <a:path w="31115" h="31115">
                  <a:moveTo>
                    <a:pt x="0" y="26060"/>
                  </a:moveTo>
                  <a:lnTo>
                    <a:pt x="0" y="26991"/>
                  </a:lnTo>
                </a:path>
                <a:path w="31115" h="31115">
                  <a:moveTo>
                    <a:pt x="0" y="26991"/>
                  </a:moveTo>
                  <a:lnTo>
                    <a:pt x="930" y="27922"/>
                  </a:lnTo>
                </a:path>
                <a:path w="31115" h="31115">
                  <a:moveTo>
                    <a:pt x="930" y="27922"/>
                  </a:moveTo>
                  <a:lnTo>
                    <a:pt x="930" y="28853"/>
                  </a:lnTo>
                </a:path>
                <a:path w="31115" h="31115">
                  <a:moveTo>
                    <a:pt x="930" y="28853"/>
                  </a:moveTo>
                  <a:lnTo>
                    <a:pt x="1861" y="29783"/>
                  </a:lnTo>
                </a:path>
                <a:path w="31115" h="31115">
                  <a:moveTo>
                    <a:pt x="1861" y="29783"/>
                  </a:moveTo>
                  <a:lnTo>
                    <a:pt x="2792" y="29783"/>
                  </a:lnTo>
                </a:path>
                <a:path w="31115" h="31115">
                  <a:moveTo>
                    <a:pt x="2792" y="29783"/>
                  </a:moveTo>
                  <a:lnTo>
                    <a:pt x="3722" y="30714"/>
                  </a:lnTo>
                </a:path>
                <a:path w="31115" h="31115">
                  <a:moveTo>
                    <a:pt x="3722" y="30714"/>
                  </a:moveTo>
                  <a:lnTo>
                    <a:pt x="4653" y="30714"/>
                  </a:lnTo>
                </a:path>
                <a:path w="31115" h="31115">
                  <a:moveTo>
                    <a:pt x="4653" y="30714"/>
                  </a:moveTo>
                  <a:lnTo>
                    <a:pt x="5584" y="30714"/>
                  </a:lnTo>
                </a:path>
                <a:path w="31115" h="31115">
                  <a:moveTo>
                    <a:pt x="30714" y="0"/>
                  </a:moveTo>
                  <a:lnTo>
                    <a:pt x="30714" y="930"/>
                  </a:lnTo>
                </a:path>
                <a:path w="31115" h="31115">
                  <a:moveTo>
                    <a:pt x="30714" y="930"/>
                  </a:moveTo>
                  <a:lnTo>
                    <a:pt x="30714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380" name="object 27380"/>
          <p:cNvSpPr/>
          <p:nvPr/>
        </p:nvSpPr>
        <p:spPr>
          <a:xfrm>
            <a:off x="8871865" y="8319932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81" name="object 27381"/>
          <p:cNvSpPr/>
          <p:nvPr/>
        </p:nvSpPr>
        <p:spPr>
          <a:xfrm>
            <a:off x="8871865" y="8320863"/>
            <a:ext cx="0" cy="1270"/>
          </a:xfrm>
          <a:custGeom>
            <a:avLst/>
            <a:gdLst/>
            <a:ahLst/>
            <a:cxnLst/>
            <a:rect l="l" t="t" r="r" b="b"/>
            <a:pathLst>
              <a:path h="1270">
                <a:moveTo>
                  <a:pt x="0" y="0"/>
                </a:moveTo>
                <a:lnTo>
                  <a:pt x="0" y="9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82" name="object 27382"/>
          <p:cNvSpPr/>
          <p:nvPr/>
        </p:nvSpPr>
        <p:spPr>
          <a:xfrm>
            <a:off x="8871865" y="8363677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930"/>
                </a:lnTo>
              </a:path>
              <a:path h="5079">
                <a:moveTo>
                  <a:pt x="0" y="930"/>
                </a:moveTo>
                <a:lnTo>
                  <a:pt x="0" y="2792"/>
                </a:lnTo>
              </a:path>
              <a:path h="5079">
                <a:moveTo>
                  <a:pt x="0" y="2792"/>
                </a:moveTo>
                <a:lnTo>
                  <a:pt x="0" y="3722"/>
                </a:lnTo>
              </a:path>
              <a:path h="5079">
                <a:moveTo>
                  <a:pt x="0" y="3722"/>
                </a:moveTo>
                <a:lnTo>
                  <a:pt x="0" y="46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83" name="object 27383"/>
          <p:cNvSpPr/>
          <p:nvPr/>
        </p:nvSpPr>
        <p:spPr>
          <a:xfrm>
            <a:off x="8871865" y="8318071"/>
            <a:ext cx="0" cy="3175"/>
          </a:xfrm>
          <a:custGeom>
            <a:avLst/>
            <a:gdLst/>
            <a:ahLst/>
            <a:cxnLst/>
            <a:rect l="l" t="t" r="r" b="b"/>
            <a:pathLst>
              <a:path h="3175">
                <a:moveTo>
                  <a:pt x="0" y="2792"/>
                </a:moveTo>
                <a:lnTo>
                  <a:pt x="0" y="1861"/>
                </a:lnTo>
              </a:path>
              <a:path h="3175">
                <a:moveTo>
                  <a:pt x="0" y="18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84" name="object 27384"/>
          <p:cNvSpPr/>
          <p:nvPr/>
        </p:nvSpPr>
        <p:spPr>
          <a:xfrm>
            <a:off x="8871865" y="8366469"/>
            <a:ext cx="0" cy="1905"/>
          </a:xfrm>
          <a:custGeom>
            <a:avLst/>
            <a:gdLst/>
            <a:ahLst/>
            <a:cxnLst/>
            <a:rect l="l" t="t" r="r" b="b"/>
            <a:pathLst>
              <a:path h="1904">
                <a:moveTo>
                  <a:pt x="0" y="1861"/>
                </a:moveTo>
                <a:lnTo>
                  <a:pt x="0" y="930"/>
                </a:lnTo>
              </a:path>
              <a:path h="1904">
                <a:moveTo>
                  <a:pt x="0" y="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85" name="object 27385"/>
          <p:cNvSpPr/>
          <p:nvPr/>
        </p:nvSpPr>
        <p:spPr>
          <a:xfrm>
            <a:off x="8846735" y="8337616"/>
            <a:ext cx="25400" cy="10795"/>
          </a:xfrm>
          <a:custGeom>
            <a:avLst/>
            <a:gdLst/>
            <a:ahLst/>
            <a:cxnLst/>
            <a:rect l="l" t="t" r="r" b="b"/>
            <a:pathLst>
              <a:path w="25400" h="10795">
                <a:moveTo>
                  <a:pt x="0" y="0"/>
                </a:moveTo>
                <a:lnTo>
                  <a:pt x="25130" y="0"/>
                </a:lnTo>
              </a:path>
              <a:path w="25400" h="10795">
                <a:moveTo>
                  <a:pt x="25130" y="10238"/>
                </a:moveTo>
                <a:lnTo>
                  <a:pt x="0" y="10238"/>
                </a:lnTo>
              </a:path>
              <a:path w="25400" h="10795">
                <a:moveTo>
                  <a:pt x="0" y="0"/>
                </a:moveTo>
                <a:lnTo>
                  <a:pt x="0" y="1023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86" name="object 27386"/>
          <p:cNvSpPr/>
          <p:nvPr/>
        </p:nvSpPr>
        <p:spPr>
          <a:xfrm>
            <a:off x="8858834" y="8351577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52121"/>
                </a:lnTo>
              </a:path>
              <a:path h="7874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87" name="object 27387"/>
          <p:cNvSpPr/>
          <p:nvPr/>
        </p:nvSpPr>
        <p:spPr>
          <a:xfrm>
            <a:off x="8858834" y="8255711"/>
            <a:ext cx="0" cy="78740"/>
          </a:xfrm>
          <a:custGeom>
            <a:avLst/>
            <a:gdLst/>
            <a:ahLst/>
            <a:cxnLst/>
            <a:rect l="l" t="t" r="r" b="b"/>
            <a:pathLst>
              <a:path h="78740">
                <a:moveTo>
                  <a:pt x="0" y="78182"/>
                </a:moveTo>
                <a:lnTo>
                  <a:pt x="0" y="43745"/>
                </a:lnTo>
              </a:path>
              <a:path h="78740">
                <a:moveTo>
                  <a:pt x="0" y="260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88" name="object 27388"/>
          <p:cNvSpPr/>
          <p:nvPr/>
        </p:nvSpPr>
        <p:spPr>
          <a:xfrm>
            <a:off x="8780652" y="8429760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78182" y="0"/>
                </a:moveTo>
                <a:lnTo>
                  <a:pt x="52121" y="0"/>
                </a:lnTo>
              </a:path>
              <a:path w="78740">
                <a:moveTo>
                  <a:pt x="353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89" name="object 27389"/>
          <p:cNvSpPr/>
          <p:nvPr/>
        </p:nvSpPr>
        <p:spPr>
          <a:xfrm>
            <a:off x="8580542" y="84297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426" y="0"/>
                </a:moveTo>
                <a:lnTo>
                  <a:pt x="147988" y="0"/>
                </a:lnTo>
              </a:path>
              <a:path w="182879">
                <a:moveTo>
                  <a:pt x="130304" y="0"/>
                </a:moveTo>
                <a:lnTo>
                  <a:pt x="95866" y="0"/>
                </a:lnTo>
              </a:path>
              <a:path w="182879">
                <a:moveTo>
                  <a:pt x="78182" y="0"/>
                </a:moveTo>
                <a:lnTo>
                  <a:pt x="43745" y="0"/>
                </a:lnTo>
              </a:path>
              <a:path w="182879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90" name="object 27390"/>
          <p:cNvSpPr/>
          <p:nvPr/>
        </p:nvSpPr>
        <p:spPr>
          <a:xfrm>
            <a:off x="8580542" y="8255711"/>
            <a:ext cx="291465" cy="174625"/>
          </a:xfrm>
          <a:custGeom>
            <a:avLst/>
            <a:gdLst/>
            <a:ahLst/>
            <a:cxnLst/>
            <a:rect l="l" t="t" r="r" b="b"/>
            <a:pathLst>
              <a:path w="291465" h="174625">
                <a:moveTo>
                  <a:pt x="0" y="0"/>
                </a:moveTo>
                <a:lnTo>
                  <a:pt x="26060" y="0"/>
                </a:lnTo>
              </a:path>
              <a:path w="291465" h="174625">
                <a:moveTo>
                  <a:pt x="43745" y="0"/>
                </a:moveTo>
                <a:lnTo>
                  <a:pt x="78182" y="0"/>
                </a:lnTo>
              </a:path>
              <a:path w="291465" h="174625">
                <a:moveTo>
                  <a:pt x="95866" y="0"/>
                </a:moveTo>
                <a:lnTo>
                  <a:pt x="130304" y="0"/>
                </a:lnTo>
              </a:path>
              <a:path w="291465" h="174625">
                <a:moveTo>
                  <a:pt x="147988" y="0"/>
                </a:moveTo>
                <a:lnTo>
                  <a:pt x="182426" y="0"/>
                </a:lnTo>
              </a:path>
              <a:path w="291465" h="174625">
                <a:moveTo>
                  <a:pt x="200110" y="0"/>
                </a:moveTo>
                <a:lnTo>
                  <a:pt x="235478" y="0"/>
                </a:lnTo>
              </a:path>
              <a:path w="291465" h="174625">
                <a:moveTo>
                  <a:pt x="252232" y="0"/>
                </a:moveTo>
                <a:lnTo>
                  <a:pt x="278292" y="0"/>
                </a:lnTo>
              </a:path>
              <a:path w="291465" h="174625">
                <a:moveTo>
                  <a:pt x="0" y="0"/>
                </a:moveTo>
                <a:lnTo>
                  <a:pt x="0" y="26060"/>
                </a:lnTo>
              </a:path>
              <a:path w="291465" h="174625">
                <a:moveTo>
                  <a:pt x="0" y="43745"/>
                </a:moveTo>
                <a:lnTo>
                  <a:pt x="0" y="78182"/>
                </a:lnTo>
              </a:path>
              <a:path w="291465" h="174625">
                <a:moveTo>
                  <a:pt x="0" y="95866"/>
                </a:moveTo>
                <a:lnTo>
                  <a:pt x="0" y="131235"/>
                </a:lnTo>
              </a:path>
              <a:path w="291465" h="174625">
                <a:moveTo>
                  <a:pt x="0" y="147988"/>
                </a:moveTo>
                <a:lnTo>
                  <a:pt x="0" y="174049"/>
                </a:lnTo>
              </a:path>
              <a:path w="291465" h="174625">
                <a:moveTo>
                  <a:pt x="0" y="174049"/>
                </a:moveTo>
                <a:lnTo>
                  <a:pt x="23268" y="174049"/>
                </a:lnTo>
              </a:path>
              <a:path w="291465" h="174625">
                <a:moveTo>
                  <a:pt x="40022" y="174049"/>
                </a:moveTo>
                <a:lnTo>
                  <a:pt x="75390" y="174049"/>
                </a:lnTo>
              </a:path>
              <a:path w="291465" h="174625">
                <a:moveTo>
                  <a:pt x="93074" y="174049"/>
                </a:moveTo>
                <a:lnTo>
                  <a:pt x="127512" y="174049"/>
                </a:lnTo>
              </a:path>
              <a:path w="291465" h="174625">
                <a:moveTo>
                  <a:pt x="145196" y="174049"/>
                </a:moveTo>
                <a:lnTo>
                  <a:pt x="168464" y="174049"/>
                </a:lnTo>
              </a:path>
              <a:path w="291465" h="174625">
                <a:moveTo>
                  <a:pt x="168464" y="174049"/>
                </a:moveTo>
                <a:lnTo>
                  <a:pt x="168464" y="147988"/>
                </a:lnTo>
              </a:path>
              <a:path w="291465" h="174625">
                <a:moveTo>
                  <a:pt x="168464" y="131235"/>
                </a:moveTo>
                <a:lnTo>
                  <a:pt x="168464" y="95866"/>
                </a:lnTo>
              </a:path>
              <a:path w="291465" h="174625">
                <a:moveTo>
                  <a:pt x="168464" y="78182"/>
                </a:moveTo>
                <a:lnTo>
                  <a:pt x="168464" y="43745"/>
                </a:lnTo>
              </a:path>
              <a:path w="291465" h="174625">
                <a:moveTo>
                  <a:pt x="168464" y="26060"/>
                </a:moveTo>
                <a:lnTo>
                  <a:pt x="168464" y="0"/>
                </a:lnTo>
              </a:path>
              <a:path w="291465" h="174625">
                <a:moveTo>
                  <a:pt x="168464" y="0"/>
                </a:moveTo>
                <a:lnTo>
                  <a:pt x="145196" y="0"/>
                </a:lnTo>
              </a:path>
              <a:path w="291465" h="174625">
                <a:moveTo>
                  <a:pt x="127512" y="0"/>
                </a:moveTo>
                <a:lnTo>
                  <a:pt x="93074" y="0"/>
                </a:lnTo>
              </a:path>
              <a:path w="291465" h="174625">
                <a:moveTo>
                  <a:pt x="75390" y="0"/>
                </a:moveTo>
                <a:lnTo>
                  <a:pt x="40022" y="0"/>
                </a:lnTo>
              </a:path>
              <a:path w="291465" h="174625">
                <a:moveTo>
                  <a:pt x="23268" y="0"/>
                </a:moveTo>
                <a:lnTo>
                  <a:pt x="0" y="0"/>
                </a:lnTo>
              </a:path>
              <a:path w="291465" h="174625">
                <a:moveTo>
                  <a:pt x="0" y="0"/>
                </a:moveTo>
                <a:lnTo>
                  <a:pt x="0" y="26060"/>
                </a:lnTo>
              </a:path>
              <a:path w="291465" h="174625">
                <a:moveTo>
                  <a:pt x="0" y="43745"/>
                </a:moveTo>
                <a:lnTo>
                  <a:pt x="0" y="78182"/>
                </a:lnTo>
              </a:path>
              <a:path w="291465" h="174625">
                <a:moveTo>
                  <a:pt x="0" y="95866"/>
                </a:moveTo>
                <a:lnTo>
                  <a:pt x="0" y="131235"/>
                </a:lnTo>
              </a:path>
              <a:path w="291465" h="174625">
                <a:moveTo>
                  <a:pt x="0" y="147988"/>
                </a:moveTo>
                <a:lnTo>
                  <a:pt x="0" y="174049"/>
                </a:lnTo>
              </a:path>
              <a:path w="291465" h="174625">
                <a:moveTo>
                  <a:pt x="168464" y="0"/>
                </a:moveTo>
                <a:lnTo>
                  <a:pt x="215002" y="0"/>
                </a:lnTo>
              </a:path>
              <a:path w="291465" h="174625">
                <a:moveTo>
                  <a:pt x="215002" y="0"/>
                </a:moveTo>
                <a:lnTo>
                  <a:pt x="228963" y="0"/>
                </a:lnTo>
              </a:path>
              <a:path w="291465" h="174625">
                <a:moveTo>
                  <a:pt x="237340" y="0"/>
                </a:moveTo>
                <a:lnTo>
                  <a:pt x="255954" y="0"/>
                </a:lnTo>
              </a:path>
              <a:path w="291465" h="174625">
                <a:moveTo>
                  <a:pt x="265262" y="0"/>
                </a:moveTo>
                <a:lnTo>
                  <a:pt x="278292" y="0"/>
                </a:lnTo>
              </a:path>
              <a:path w="291465" h="174625">
                <a:moveTo>
                  <a:pt x="278292" y="0"/>
                </a:moveTo>
                <a:lnTo>
                  <a:pt x="2913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91" name="object 27391"/>
          <p:cNvSpPr/>
          <p:nvPr/>
        </p:nvSpPr>
        <p:spPr>
          <a:xfrm>
            <a:off x="8795543" y="8429760"/>
            <a:ext cx="76835" cy="0"/>
          </a:xfrm>
          <a:custGeom>
            <a:avLst/>
            <a:gdLst/>
            <a:ahLst/>
            <a:cxnLst/>
            <a:rect l="l" t="t" r="r" b="b"/>
            <a:pathLst>
              <a:path w="76834">
                <a:moveTo>
                  <a:pt x="76321" y="0"/>
                </a:moveTo>
                <a:lnTo>
                  <a:pt x="63290" y="0"/>
                </a:lnTo>
              </a:path>
              <a:path w="76834">
                <a:moveTo>
                  <a:pt x="63290" y="0"/>
                </a:moveTo>
                <a:lnTo>
                  <a:pt x="50260" y="0"/>
                </a:lnTo>
              </a:path>
              <a:path w="76834">
                <a:moveTo>
                  <a:pt x="40952" y="0"/>
                </a:moveTo>
                <a:lnTo>
                  <a:pt x="22337" y="0"/>
                </a:lnTo>
              </a:path>
              <a:path w="76834">
                <a:moveTo>
                  <a:pt x="139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92" name="object 27392"/>
          <p:cNvSpPr/>
          <p:nvPr/>
        </p:nvSpPr>
        <p:spPr>
          <a:xfrm>
            <a:off x="8749007" y="8429760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>
                <a:moveTo>
                  <a:pt x="4653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93" name="object 27393"/>
          <p:cNvSpPr/>
          <p:nvPr/>
        </p:nvSpPr>
        <p:spPr>
          <a:xfrm>
            <a:off x="8795543" y="8394392"/>
            <a:ext cx="0" cy="35560"/>
          </a:xfrm>
          <a:custGeom>
            <a:avLst/>
            <a:gdLst/>
            <a:ahLst/>
            <a:cxnLst/>
            <a:rect l="l" t="t" r="r" b="b"/>
            <a:pathLst>
              <a:path h="35559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94" name="object 27394"/>
          <p:cNvSpPr/>
          <p:nvPr/>
        </p:nvSpPr>
        <p:spPr>
          <a:xfrm>
            <a:off x="8795543" y="8255711"/>
            <a:ext cx="0" cy="35560"/>
          </a:xfrm>
          <a:custGeom>
            <a:avLst/>
            <a:gdLst/>
            <a:ahLst/>
            <a:cxnLst/>
            <a:rect l="l" t="t" r="r" b="b"/>
            <a:pathLst>
              <a:path h="35559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95" name="object 27395"/>
          <p:cNvSpPr/>
          <p:nvPr/>
        </p:nvSpPr>
        <p:spPr>
          <a:xfrm>
            <a:off x="8858834" y="8408353"/>
            <a:ext cx="0" cy="21590"/>
          </a:xfrm>
          <a:custGeom>
            <a:avLst/>
            <a:gdLst/>
            <a:ahLst/>
            <a:cxnLst/>
            <a:rect l="l" t="t" r="r" b="b"/>
            <a:pathLst>
              <a:path h="21590">
                <a:moveTo>
                  <a:pt x="0" y="214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96" name="object 27396"/>
          <p:cNvSpPr/>
          <p:nvPr/>
        </p:nvSpPr>
        <p:spPr>
          <a:xfrm>
            <a:off x="8858834" y="8255711"/>
            <a:ext cx="0" cy="22860"/>
          </a:xfrm>
          <a:custGeom>
            <a:avLst/>
            <a:gdLst/>
            <a:ahLst/>
            <a:cxnLst/>
            <a:rect l="l" t="t" r="r" b="b"/>
            <a:pathLst>
              <a:path h="22859">
                <a:moveTo>
                  <a:pt x="0" y="223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397" name="object 27397"/>
          <p:cNvPicPr/>
          <p:nvPr/>
        </p:nvPicPr>
        <p:blipFill>
          <a:blip r:embed="rId154" cstate="print"/>
          <a:stretch>
            <a:fillRect/>
          </a:stretch>
        </p:blipFill>
        <p:spPr>
          <a:xfrm>
            <a:off x="8726668" y="8641970"/>
            <a:ext cx="146127" cy="89351"/>
          </a:xfrm>
          <a:prstGeom prst="rect">
            <a:avLst/>
          </a:prstGeom>
        </p:spPr>
      </p:pic>
      <p:sp>
        <p:nvSpPr>
          <p:cNvPr id="27398" name="object 27398"/>
          <p:cNvSpPr/>
          <p:nvPr/>
        </p:nvSpPr>
        <p:spPr>
          <a:xfrm>
            <a:off x="8862557" y="8430691"/>
            <a:ext cx="31750" cy="349250"/>
          </a:xfrm>
          <a:custGeom>
            <a:avLst/>
            <a:gdLst/>
            <a:ahLst/>
            <a:cxnLst/>
            <a:rect l="l" t="t" r="r" b="b"/>
            <a:pathLst>
              <a:path w="31750" h="349250">
                <a:moveTo>
                  <a:pt x="31645" y="0"/>
                </a:moveTo>
                <a:lnTo>
                  <a:pt x="31645" y="34437"/>
                </a:lnTo>
              </a:path>
              <a:path w="31750" h="349250">
                <a:moveTo>
                  <a:pt x="31645" y="52121"/>
                </a:moveTo>
                <a:lnTo>
                  <a:pt x="31645" y="87490"/>
                </a:lnTo>
              </a:path>
              <a:path w="31750" h="349250">
                <a:moveTo>
                  <a:pt x="31645" y="104243"/>
                </a:moveTo>
                <a:lnTo>
                  <a:pt x="31645" y="139611"/>
                </a:lnTo>
              </a:path>
              <a:path w="31750" h="349250">
                <a:moveTo>
                  <a:pt x="31645" y="157295"/>
                </a:moveTo>
                <a:lnTo>
                  <a:pt x="31645" y="191733"/>
                </a:lnTo>
              </a:path>
              <a:path w="31750" h="349250">
                <a:moveTo>
                  <a:pt x="31645" y="209417"/>
                </a:moveTo>
                <a:lnTo>
                  <a:pt x="31645" y="243855"/>
                </a:lnTo>
              </a:path>
              <a:path w="31750" h="349250">
                <a:moveTo>
                  <a:pt x="31645" y="261539"/>
                </a:moveTo>
                <a:lnTo>
                  <a:pt x="31645" y="295977"/>
                </a:lnTo>
              </a:path>
              <a:path w="31750" h="349250">
                <a:moveTo>
                  <a:pt x="31645" y="313661"/>
                </a:moveTo>
                <a:lnTo>
                  <a:pt x="31645" y="349029"/>
                </a:lnTo>
              </a:path>
              <a:path w="31750" h="349250">
                <a:moveTo>
                  <a:pt x="3164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99" name="object 27399"/>
          <p:cNvSpPr/>
          <p:nvPr/>
        </p:nvSpPr>
        <p:spPr>
          <a:xfrm>
            <a:off x="8757383" y="8430691"/>
            <a:ext cx="87630" cy="0"/>
          </a:xfrm>
          <a:custGeom>
            <a:avLst/>
            <a:gdLst/>
            <a:ahLst/>
            <a:cxnLst/>
            <a:rect l="l" t="t" r="r" b="b"/>
            <a:pathLst>
              <a:path w="87629">
                <a:moveTo>
                  <a:pt x="87490" y="0"/>
                </a:moveTo>
                <a:lnTo>
                  <a:pt x="52121" y="0"/>
                </a:lnTo>
              </a:path>
              <a:path w="87629">
                <a:moveTo>
                  <a:pt x="353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00" name="object 27400"/>
          <p:cNvSpPr/>
          <p:nvPr/>
        </p:nvSpPr>
        <p:spPr>
          <a:xfrm>
            <a:off x="8550757" y="8430691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188941" y="0"/>
                </a:moveTo>
                <a:lnTo>
                  <a:pt x="154503" y="0"/>
                </a:lnTo>
              </a:path>
              <a:path w="189229">
                <a:moveTo>
                  <a:pt x="136819" y="0"/>
                </a:moveTo>
                <a:lnTo>
                  <a:pt x="102381" y="0"/>
                </a:lnTo>
              </a:path>
              <a:path w="189229">
                <a:moveTo>
                  <a:pt x="84697" y="0"/>
                </a:moveTo>
                <a:lnTo>
                  <a:pt x="50260" y="0"/>
                </a:lnTo>
              </a:path>
              <a:path w="189229">
                <a:moveTo>
                  <a:pt x="325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401" name="object 27401"/>
          <p:cNvGrpSpPr/>
          <p:nvPr/>
        </p:nvGrpSpPr>
        <p:grpSpPr>
          <a:xfrm>
            <a:off x="8549826" y="8556342"/>
            <a:ext cx="344805" cy="224790"/>
            <a:chOff x="8549826" y="8556342"/>
            <a:chExt cx="344805" cy="224790"/>
          </a:xfrm>
        </p:grpSpPr>
        <p:sp>
          <p:nvSpPr>
            <p:cNvPr id="27402" name="object 27402"/>
            <p:cNvSpPr/>
            <p:nvPr/>
          </p:nvSpPr>
          <p:spPr>
            <a:xfrm>
              <a:off x="8550757" y="8587987"/>
              <a:ext cx="343535" cy="191770"/>
            </a:xfrm>
            <a:custGeom>
              <a:avLst/>
              <a:gdLst/>
              <a:ahLst/>
              <a:cxnLst/>
              <a:rect l="l" t="t" r="r" b="b"/>
              <a:pathLst>
                <a:path w="343534" h="191770">
                  <a:moveTo>
                    <a:pt x="0" y="191733"/>
                  </a:moveTo>
                  <a:lnTo>
                    <a:pt x="32576" y="191733"/>
                  </a:lnTo>
                </a:path>
                <a:path w="343534" h="191770">
                  <a:moveTo>
                    <a:pt x="50260" y="191733"/>
                  </a:moveTo>
                  <a:lnTo>
                    <a:pt x="84697" y="191733"/>
                  </a:lnTo>
                </a:path>
                <a:path w="343534" h="191770">
                  <a:moveTo>
                    <a:pt x="102381" y="191733"/>
                  </a:moveTo>
                  <a:lnTo>
                    <a:pt x="136819" y="191733"/>
                  </a:lnTo>
                </a:path>
                <a:path w="343534" h="191770">
                  <a:moveTo>
                    <a:pt x="154503" y="191733"/>
                  </a:moveTo>
                  <a:lnTo>
                    <a:pt x="188941" y="191733"/>
                  </a:lnTo>
                </a:path>
                <a:path w="343534" h="191770">
                  <a:moveTo>
                    <a:pt x="206625" y="191733"/>
                  </a:moveTo>
                  <a:lnTo>
                    <a:pt x="241993" y="191733"/>
                  </a:lnTo>
                </a:path>
                <a:path w="343534" h="191770">
                  <a:moveTo>
                    <a:pt x="258747" y="191733"/>
                  </a:moveTo>
                  <a:lnTo>
                    <a:pt x="294115" y="191733"/>
                  </a:lnTo>
                </a:path>
                <a:path w="343534" h="191770">
                  <a:moveTo>
                    <a:pt x="311799" y="191733"/>
                  </a:moveTo>
                  <a:lnTo>
                    <a:pt x="343445" y="191733"/>
                  </a:lnTo>
                </a:path>
                <a:path w="343534" h="191770">
                  <a:moveTo>
                    <a:pt x="0" y="191733"/>
                  </a:moveTo>
                  <a:lnTo>
                    <a:pt x="0" y="156365"/>
                  </a:lnTo>
                </a:path>
                <a:path w="343534" h="191770">
                  <a:moveTo>
                    <a:pt x="0" y="138681"/>
                  </a:moveTo>
                  <a:lnTo>
                    <a:pt x="0" y="104243"/>
                  </a:lnTo>
                </a:path>
                <a:path w="343534" h="191770">
                  <a:moveTo>
                    <a:pt x="0" y="86559"/>
                  </a:moveTo>
                  <a:lnTo>
                    <a:pt x="0" y="52121"/>
                  </a:lnTo>
                </a:path>
                <a:path w="343534" h="191770">
                  <a:moveTo>
                    <a:pt x="0" y="344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03" name="object 27403"/>
            <p:cNvSpPr/>
            <p:nvPr/>
          </p:nvSpPr>
          <p:spPr>
            <a:xfrm>
              <a:off x="8550757" y="855634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9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404" name="object 27404"/>
          <p:cNvSpPr/>
          <p:nvPr/>
        </p:nvSpPr>
        <p:spPr>
          <a:xfrm>
            <a:off x="8550757" y="8430691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05" name="object 27405"/>
          <p:cNvSpPr/>
          <p:nvPr/>
        </p:nvSpPr>
        <p:spPr>
          <a:xfrm>
            <a:off x="8799266" y="8430691"/>
            <a:ext cx="73025" cy="0"/>
          </a:xfrm>
          <a:custGeom>
            <a:avLst/>
            <a:gdLst/>
            <a:ahLst/>
            <a:cxnLst/>
            <a:rect l="l" t="t" r="r" b="b"/>
            <a:pathLst>
              <a:path w="73025">
                <a:moveTo>
                  <a:pt x="72598" y="0"/>
                </a:moveTo>
                <a:lnTo>
                  <a:pt x="52121" y="0"/>
                </a:lnTo>
              </a:path>
              <a:path w="73025">
                <a:moveTo>
                  <a:pt x="3443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406" name="object 27406"/>
          <p:cNvGrpSpPr/>
          <p:nvPr/>
        </p:nvGrpSpPr>
        <p:grpSpPr>
          <a:xfrm>
            <a:off x="8549826" y="8429760"/>
            <a:ext cx="231775" cy="27940"/>
            <a:chOff x="8549826" y="8429760"/>
            <a:chExt cx="231775" cy="27940"/>
          </a:xfrm>
        </p:grpSpPr>
        <p:sp>
          <p:nvSpPr>
            <p:cNvPr id="27407" name="object 27407"/>
            <p:cNvSpPr/>
            <p:nvPr/>
          </p:nvSpPr>
          <p:spPr>
            <a:xfrm>
              <a:off x="8550757" y="8430691"/>
              <a:ext cx="231140" cy="0"/>
            </a:xfrm>
            <a:custGeom>
              <a:avLst/>
              <a:gdLst/>
              <a:ahLst/>
              <a:cxnLst/>
              <a:rect l="l" t="t" r="r" b="b"/>
              <a:pathLst>
                <a:path w="231140">
                  <a:moveTo>
                    <a:pt x="230824" y="0"/>
                  </a:moveTo>
                  <a:lnTo>
                    <a:pt x="195456" y="0"/>
                  </a:lnTo>
                </a:path>
                <a:path w="231140">
                  <a:moveTo>
                    <a:pt x="178703" y="0"/>
                  </a:moveTo>
                  <a:lnTo>
                    <a:pt x="143334" y="0"/>
                  </a:lnTo>
                </a:path>
                <a:path w="231140">
                  <a:moveTo>
                    <a:pt x="125650" y="0"/>
                  </a:moveTo>
                  <a:lnTo>
                    <a:pt x="91213" y="0"/>
                  </a:lnTo>
                </a:path>
                <a:path w="231140">
                  <a:moveTo>
                    <a:pt x="73528" y="0"/>
                  </a:moveTo>
                  <a:lnTo>
                    <a:pt x="39091" y="0"/>
                  </a:lnTo>
                </a:path>
                <a:path w="231140">
                  <a:moveTo>
                    <a:pt x="2140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08" name="object 27408"/>
            <p:cNvSpPr/>
            <p:nvPr/>
          </p:nvSpPr>
          <p:spPr>
            <a:xfrm>
              <a:off x="8550757" y="8430691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699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409" name="object 27409"/>
          <p:cNvGrpSpPr/>
          <p:nvPr/>
        </p:nvGrpSpPr>
        <p:grpSpPr>
          <a:xfrm>
            <a:off x="8549826" y="8556342"/>
            <a:ext cx="1905" cy="223520"/>
            <a:chOff x="8549826" y="8556342"/>
            <a:chExt cx="1905" cy="223520"/>
          </a:xfrm>
        </p:grpSpPr>
        <p:sp>
          <p:nvSpPr>
            <p:cNvPr id="27410" name="object 27410"/>
            <p:cNvSpPr/>
            <p:nvPr/>
          </p:nvSpPr>
          <p:spPr>
            <a:xfrm>
              <a:off x="8550757" y="855634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9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11" name="object 27411"/>
            <p:cNvSpPr/>
            <p:nvPr/>
          </p:nvSpPr>
          <p:spPr>
            <a:xfrm>
              <a:off x="8550757" y="8587987"/>
              <a:ext cx="0" cy="191770"/>
            </a:xfrm>
            <a:custGeom>
              <a:avLst/>
              <a:gdLst/>
              <a:ahLst/>
              <a:cxnLst/>
              <a:rect l="l" t="t" r="r" b="b"/>
              <a:pathLst>
                <a:path h="191770">
                  <a:moveTo>
                    <a:pt x="0" y="0"/>
                  </a:moveTo>
                  <a:lnTo>
                    <a:pt x="0" y="34437"/>
                  </a:lnTo>
                </a:path>
                <a:path h="191770">
                  <a:moveTo>
                    <a:pt x="0" y="52121"/>
                  </a:moveTo>
                  <a:lnTo>
                    <a:pt x="0" y="86559"/>
                  </a:lnTo>
                </a:path>
                <a:path h="191770">
                  <a:moveTo>
                    <a:pt x="0" y="104243"/>
                  </a:moveTo>
                  <a:lnTo>
                    <a:pt x="0" y="138681"/>
                  </a:lnTo>
                </a:path>
                <a:path h="191770">
                  <a:moveTo>
                    <a:pt x="0" y="156365"/>
                  </a:moveTo>
                  <a:lnTo>
                    <a:pt x="0" y="191733"/>
                  </a:lnTo>
                </a:path>
                <a:path h="191770">
                  <a:moveTo>
                    <a:pt x="0" y="191733"/>
                  </a:moveTo>
                  <a:lnTo>
                    <a:pt x="0" y="156365"/>
                  </a:lnTo>
                </a:path>
                <a:path h="191770">
                  <a:moveTo>
                    <a:pt x="0" y="138681"/>
                  </a:moveTo>
                  <a:lnTo>
                    <a:pt x="0" y="104243"/>
                  </a:lnTo>
                </a:path>
                <a:path h="191770">
                  <a:moveTo>
                    <a:pt x="0" y="86559"/>
                  </a:moveTo>
                  <a:lnTo>
                    <a:pt x="0" y="52121"/>
                  </a:lnTo>
                </a:path>
                <a:path h="191770">
                  <a:moveTo>
                    <a:pt x="0" y="344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12" name="object 27412"/>
            <p:cNvSpPr/>
            <p:nvPr/>
          </p:nvSpPr>
          <p:spPr>
            <a:xfrm>
              <a:off x="8550757" y="8556342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h="13970">
                  <a:moveTo>
                    <a:pt x="0" y="0"/>
                  </a:moveTo>
                  <a:lnTo>
                    <a:pt x="0" y="139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413" name="object 27413"/>
          <p:cNvSpPr/>
          <p:nvPr/>
        </p:nvSpPr>
        <p:spPr>
          <a:xfrm>
            <a:off x="8550757" y="8430691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69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14" name="object 27414"/>
          <p:cNvSpPr/>
          <p:nvPr/>
        </p:nvSpPr>
        <p:spPr>
          <a:xfrm>
            <a:off x="8799266" y="8430691"/>
            <a:ext cx="73025" cy="0"/>
          </a:xfrm>
          <a:custGeom>
            <a:avLst/>
            <a:gdLst/>
            <a:ahLst/>
            <a:cxnLst/>
            <a:rect l="l" t="t" r="r" b="b"/>
            <a:pathLst>
              <a:path w="73025">
                <a:moveTo>
                  <a:pt x="72598" y="0"/>
                </a:moveTo>
                <a:lnTo>
                  <a:pt x="52121" y="0"/>
                </a:lnTo>
              </a:path>
              <a:path w="73025">
                <a:moveTo>
                  <a:pt x="3443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15" name="object 27415"/>
          <p:cNvSpPr/>
          <p:nvPr/>
        </p:nvSpPr>
        <p:spPr>
          <a:xfrm>
            <a:off x="8550757" y="8430691"/>
            <a:ext cx="231140" cy="0"/>
          </a:xfrm>
          <a:custGeom>
            <a:avLst/>
            <a:gdLst/>
            <a:ahLst/>
            <a:cxnLst/>
            <a:rect l="l" t="t" r="r" b="b"/>
            <a:pathLst>
              <a:path w="231140">
                <a:moveTo>
                  <a:pt x="230824" y="0"/>
                </a:moveTo>
                <a:lnTo>
                  <a:pt x="195456" y="0"/>
                </a:lnTo>
              </a:path>
              <a:path w="231140">
                <a:moveTo>
                  <a:pt x="178703" y="0"/>
                </a:moveTo>
                <a:lnTo>
                  <a:pt x="143334" y="0"/>
                </a:lnTo>
              </a:path>
              <a:path w="231140">
                <a:moveTo>
                  <a:pt x="125650" y="0"/>
                </a:moveTo>
                <a:lnTo>
                  <a:pt x="91213" y="0"/>
                </a:lnTo>
              </a:path>
              <a:path w="231140">
                <a:moveTo>
                  <a:pt x="73528" y="0"/>
                </a:moveTo>
                <a:lnTo>
                  <a:pt x="39091" y="0"/>
                </a:lnTo>
              </a:path>
              <a:path w="231140">
                <a:moveTo>
                  <a:pt x="2140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416" name="object 27416"/>
          <p:cNvPicPr/>
          <p:nvPr/>
        </p:nvPicPr>
        <p:blipFill>
          <a:blip r:embed="rId155" cstate="print"/>
          <a:stretch>
            <a:fillRect/>
          </a:stretch>
        </p:blipFill>
        <p:spPr>
          <a:xfrm>
            <a:off x="4019424" y="5860903"/>
            <a:ext cx="2711261" cy="1791685"/>
          </a:xfrm>
          <a:prstGeom prst="rect">
            <a:avLst/>
          </a:prstGeom>
        </p:spPr>
      </p:pic>
      <p:pic>
        <p:nvPicPr>
          <p:cNvPr id="27417" name="object 27417"/>
          <p:cNvPicPr/>
          <p:nvPr/>
        </p:nvPicPr>
        <p:blipFill>
          <a:blip r:embed="rId156" cstate="print"/>
          <a:stretch>
            <a:fillRect/>
          </a:stretch>
        </p:blipFill>
        <p:spPr>
          <a:xfrm>
            <a:off x="9317226" y="5690577"/>
            <a:ext cx="5180994" cy="2102088"/>
          </a:xfrm>
          <a:prstGeom prst="rect">
            <a:avLst/>
          </a:prstGeom>
        </p:spPr>
      </p:pic>
      <p:sp>
        <p:nvSpPr>
          <p:cNvPr id="27418" name="object 27418"/>
          <p:cNvSpPr/>
          <p:nvPr/>
        </p:nvSpPr>
        <p:spPr>
          <a:xfrm>
            <a:off x="14470298" y="5449513"/>
            <a:ext cx="27940" cy="8890"/>
          </a:xfrm>
          <a:custGeom>
            <a:avLst/>
            <a:gdLst/>
            <a:ahLst/>
            <a:cxnLst/>
            <a:rect l="l" t="t" r="r" b="b"/>
            <a:pathLst>
              <a:path w="27940" h="8889">
                <a:moveTo>
                  <a:pt x="0" y="0"/>
                </a:moveTo>
                <a:lnTo>
                  <a:pt x="0" y="8376"/>
                </a:lnTo>
              </a:path>
              <a:path w="27940" h="8889">
                <a:moveTo>
                  <a:pt x="0" y="8376"/>
                </a:moveTo>
                <a:lnTo>
                  <a:pt x="27922" y="8376"/>
                </a:lnTo>
              </a:path>
              <a:path w="27940" h="8889">
                <a:moveTo>
                  <a:pt x="27922" y="8376"/>
                </a:moveTo>
                <a:lnTo>
                  <a:pt x="27922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19" name="object 27419"/>
          <p:cNvSpPr/>
          <p:nvPr/>
        </p:nvSpPr>
        <p:spPr>
          <a:xfrm>
            <a:off x="14470298" y="5690577"/>
            <a:ext cx="27940" cy="2099945"/>
          </a:xfrm>
          <a:custGeom>
            <a:avLst/>
            <a:gdLst/>
            <a:ahLst/>
            <a:cxnLst/>
            <a:rect l="l" t="t" r="r" b="b"/>
            <a:pathLst>
              <a:path w="27940" h="2099945">
                <a:moveTo>
                  <a:pt x="27922" y="2099761"/>
                </a:moveTo>
                <a:lnTo>
                  <a:pt x="27922" y="0"/>
                </a:lnTo>
              </a:path>
              <a:path w="27940" h="2099945">
                <a:moveTo>
                  <a:pt x="27922" y="0"/>
                </a:moveTo>
                <a:lnTo>
                  <a:pt x="0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20" name="object 27420"/>
          <p:cNvSpPr/>
          <p:nvPr/>
        </p:nvSpPr>
        <p:spPr>
          <a:xfrm>
            <a:off x="14470298" y="8023025"/>
            <a:ext cx="27940" cy="43815"/>
          </a:xfrm>
          <a:custGeom>
            <a:avLst/>
            <a:gdLst/>
            <a:ahLst/>
            <a:cxnLst/>
            <a:rect l="l" t="t" r="r" b="b"/>
            <a:pathLst>
              <a:path w="27940" h="43815">
                <a:moveTo>
                  <a:pt x="0" y="0"/>
                </a:moveTo>
                <a:lnTo>
                  <a:pt x="0" y="43745"/>
                </a:lnTo>
              </a:path>
              <a:path w="27940" h="43815">
                <a:moveTo>
                  <a:pt x="27922" y="43745"/>
                </a:moveTo>
                <a:lnTo>
                  <a:pt x="27922" y="0"/>
                </a:lnTo>
              </a:path>
              <a:path w="27940" h="43815">
                <a:moveTo>
                  <a:pt x="27922" y="0"/>
                </a:moveTo>
                <a:lnTo>
                  <a:pt x="0" y="0"/>
                </a:lnTo>
              </a:path>
            </a:pathLst>
          </a:custGeom>
          <a:ln w="46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21" name="object 27421"/>
          <p:cNvSpPr/>
          <p:nvPr/>
        </p:nvSpPr>
        <p:spPr>
          <a:xfrm>
            <a:off x="14474021" y="5690577"/>
            <a:ext cx="0" cy="180975"/>
          </a:xfrm>
          <a:custGeom>
            <a:avLst/>
            <a:gdLst/>
            <a:ahLst/>
            <a:cxnLst/>
            <a:rect l="l" t="t" r="r" b="b"/>
            <a:pathLst>
              <a:path h="180975">
                <a:moveTo>
                  <a:pt x="0" y="1805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22" name="object 27422"/>
          <p:cNvSpPr/>
          <p:nvPr/>
        </p:nvSpPr>
        <p:spPr>
          <a:xfrm>
            <a:off x="14474021" y="7647003"/>
            <a:ext cx="0" cy="143510"/>
          </a:xfrm>
          <a:custGeom>
            <a:avLst/>
            <a:gdLst/>
            <a:ahLst/>
            <a:cxnLst/>
            <a:rect l="l" t="t" r="r" b="b"/>
            <a:pathLst>
              <a:path h="143509">
                <a:moveTo>
                  <a:pt x="0" y="1433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23" name="object 27423"/>
          <p:cNvSpPr/>
          <p:nvPr/>
        </p:nvSpPr>
        <p:spPr>
          <a:xfrm>
            <a:off x="14474021" y="5449513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837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24" name="object 27424"/>
          <p:cNvSpPr/>
          <p:nvPr/>
        </p:nvSpPr>
        <p:spPr>
          <a:xfrm>
            <a:off x="14474021" y="8023025"/>
            <a:ext cx="0" cy="43815"/>
          </a:xfrm>
          <a:custGeom>
            <a:avLst/>
            <a:gdLst/>
            <a:ahLst/>
            <a:cxnLst/>
            <a:rect l="l" t="t" r="r" b="b"/>
            <a:pathLst>
              <a:path h="43815">
                <a:moveTo>
                  <a:pt x="0" y="437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25" name="object 27425"/>
          <p:cNvSpPr/>
          <p:nvPr/>
        </p:nvSpPr>
        <p:spPr>
          <a:xfrm>
            <a:off x="14474021" y="5892548"/>
            <a:ext cx="0" cy="1733550"/>
          </a:xfrm>
          <a:custGeom>
            <a:avLst/>
            <a:gdLst/>
            <a:ahLst/>
            <a:cxnLst/>
            <a:rect l="l" t="t" r="r" b="b"/>
            <a:pathLst>
              <a:path h="1733550">
                <a:moveTo>
                  <a:pt x="0" y="1733047"/>
                </a:moveTo>
                <a:lnTo>
                  <a:pt x="0" y="877692"/>
                </a:lnTo>
              </a:path>
              <a:path h="1733550">
                <a:moveTo>
                  <a:pt x="0" y="85628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26" name="object 27426"/>
          <p:cNvSpPr/>
          <p:nvPr/>
        </p:nvSpPr>
        <p:spPr>
          <a:xfrm>
            <a:off x="14474021" y="5445790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21407" y="12099"/>
                </a:moveTo>
                <a:lnTo>
                  <a:pt x="21407" y="3722"/>
                </a:lnTo>
              </a:path>
              <a:path w="21590" h="12700">
                <a:moveTo>
                  <a:pt x="21407" y="3722"/>
                </a:moveTo>
                <a:lnTo>
                  <a:pt x="21407" y="0"/>
                </a:lnTo>
              </a:path>
              <a:path w="21590" h="12700">
                <a:moveTo>
                  <a:pt x="0" y="372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27" name="object 27427"/>
          <p:cNvSpPr/>
          <p:nvPr/>
        </p:nvSpPr>
        <p:spPr>
          <a:xfrm>
            <a:off x="14495428" y="5690577"/>
            <a:ext cx="0" cy="2099945"/>
          </a:xfrm>
          <a:custGeom>
            <a:avLst/>
            <a:gdLst/>
            <a:ahLst/>
            <a:cxnLst/>
            <a:rect l="l" t="t" r="r" b="b"/>
            <a:pathLst>
              <a:path h="2099945">
                <a:moveTo>
                  <a:pt x="0" y="20997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428" name="object 27428"/>
          <p:cNvPicPr/>
          <p:nvPr/>
        </p:nvPicPr>
        <p:blipFill>
          <a:blip r:embed="rId157" cstate="print"/>
          <a:stretch>
            <a:fillRect/>
          </a:stretch>
        </p:blipFill>
        <p:spPr>
          <a:xfrm>
            <a:off x="9976660" y="5863695"/>
            <a:ext cx="363921" cy="245716"/>
          </a:xfrm>
          <a:prstGeom prst="rect">
            <a:avLst/>
          </a:prstGeom>
        </p:spPr>
      </p:pic>
      <p:pic>
        <p:nvPicPr>
          <p:cNvPr id="27429" name="object 27429"/>
          <p:cNvPicPr/>
          <p:nvPr/>
        </p:nvPicPr>
        <p:blipFill>
          <a:blip r:embed="rId158" cstate="print"/>
          <a:stretch>
            <a:fillRect/>
          </a:stretch>
        </p:blipFill>
        <p:spPr>
          <a:xfrm>
            <a:off x="11249919" y="5863695"/>
            <a:ext cx="551001" cy="245716"/>
          </a:xfrm>
          <a:prstGeom prst="rect">
            <a:avLst/>
          </a:prstGeom>
        </p:spPr>
      </p:pic>
      <p:pic>
        <p:nvPicPr>
          <p:cNvPr id="27430" name="object 27430"/>
          <p:cNvPicPr/>
          <p:nvPr/>
        </p:nvPicPr>
        <p:blipFill>
          <a:blip r:embed="rId159" cstate="print"/>
          <a:stretch>
            <a:fillRect/>
          </a:stretch>
        </p:blipFill>
        <p:spPr>
          <a:xfrm>
            <a:off x="12728873" y="5863695"/>
            <a:ext cx="550071" cy="245716"/>
          </a:xfrm>
          <a:prstGeom prst="rect">
            <a:avLst/>
          </a:prstGeom>
        </p:spPr>
      </p:pic>
      <p:pic>
        <p:nvPicPr>
          <p:cNvPr id="27431" name="object 27431"/>
          <p:cNvPicPr/>
          <p:nvPr/>
        </p:nvPicPr>
        <p:blipFill>
          <a:blip r:embed="rId160" cstate="print"/>
          <a:stretch>
            <a:fillRect/>
          </a:stretch>
        </p:blipFill>
        <p:spPr>
          <a:xfrm>
            <a:off x="14069147" y="5863695"/>
            <a:ext cx="511909" cy="245716"/>
          </a:xfrm>
          <a:prstGeom prst="rect">
            <a:avLst/>
          </a:prstGeom>
        </p:spPr>
      </p:pic>
      <p:sp>
        <p:nvSpPr>
          <p:cNvPr id="27432" name="object 27432"/>
          <p:cNvSpPr/>
          <p:nvPr/>
        </p:nvSpPr>
        <p:spPr>
          <a:xfrm>
            <a:off x="9986898" y="6808402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33" name="object 27433"/>
          <p:cNvSpPr/>
          <p:nvPr/>
        </p:nvSpPr>
        <p:spPr>
          <a:xfrm>
            <a:off x="10034366" y="6773033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7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34" name="object 27434"/>
          <p:cNvSpPr/>
          <p:nvPr/>
        </p:nvSpPr>
        <p:spPr>
          <a:xfrm>
            <a:off x="10034366" y="6773033"/>
            <a:ext cx="31115" cy="209550"/>
          </a:xfrm>
          <a:custGeom>
            <a:avLst/>
            <a:gdLst/>
            <a:ahLst/>
            <a:cxnLst/>
            <a:rect l="l" t="t" r="r" b="b"/>
            <a:pathLst>
              <a:path w="31115" h="209550">
                <a:moveTo>
                  <a:pt x="30714" y="209417"/>
                </a:moveTo>
                <a:lnTo>
                  <a:pt x="0" y="209417"/>
                </a:lnTo>
              </a:path>
              <a:path w="31115" h="209550">
                <a:moveTo>
                  <a:pt x="30714" y="209417"/>
                </a:moveTo>
                <a:lnTo>
                  <a:pt x="30714" y="192664"/>
                </a:lnTo>
              </a:path>
              <a:path w="31115" h="209550">
                <a:moveTo>
                  <a:pt x="30714" y="174980"/>
                </a:moveTo>
                <a:lnTo>
                  <a:pt x="30714" y="139611"/>
                </a:lnTo>
              </a:path>
              <a:path w="31115" h="209550">
                <a:moveTo>
                  <a:pt x="30714" y="122858"/>
                </a:moveTo>
                <a:lnTo>
                  <a:pt x="30714" y="87490"/>
                </a:lnTo>
              </a:path>
              <a:path w="31115" h="209550">
                <a:moveTo>
                  <a:pt x="30714" y="69805"/>
                </a:moveTo>
                <a:lnTo>
                  <a:pt x="30714" y="35368"/>
                </a:lnTo>
              </a:path>
              <a:path w="31115" h="209550">
                <a:moveTo>
                  <a:pt x="30714" y="17684"/>
                </a:moveTo>
                <a:lnTo>
                  <a:pt x="307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35" name="object 27435"/>
          <p:cNvSpPr/>
          <p:nvPr/>
        </p:nvSpPr>
        <p:spPr>
          <a:xfrm>
            <a:off x="10034366" y="6982451"/>
            <a:ext cx="31115" cy="87630"/>
          </a:xfrm>
          <a:custGeom>
            <a:avLst/>
            <a:gdLst/>
            <a:ahLst/>
            <a:cxnLst/>
            <a:rect l="l" t="t" r="r" b="b"/>
            <a:pathLst>
              <a:path w="31115" h="87629">
                <a:moveTo>
                  <a:pt x="30714" y="87490"/>
                </a:moveTo>
                <a:lnTo>
                  <a:pt x="0" y="87490"/>
                </a:lnTo>
              </a:path>
              <a:path w="31115" h="87629">
                <a:moveTo>
                  <a:pt x="30714" y="87490"/>
                </a:moveTo>
                <a:lnTo>
                  <a:pt x="30714" y="52121"/>
                </a:lnTo>
              </a:path>
              <a:path w="31115" h="87629">
                <a:moveTo>
                  <a:pt x="30714" y="35368"/>
                </a:moveTo>
                <a:lnTo>
                  <a:pt x="307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436" name="object 27436"/>
          <p:cNvPicPr/>
          <p:nvPr/>
        </p:nvPicPr>
        <p:blipFill>
          <a:blip r:embed="rId161" cstate="print"/>
          <a:stretch>
            <a:fillRect/>
          </a:stretch>
        </p:blipFill>
        <p:spPr>
          <a:xfrm>
            <a:off x="9471265" y="7340788"/>
            <a:ext cx="144265" cy="138681"/>
          </a:xfrm>
          <a:prstGeom prst="rect">
            <a:avLst/>
          </a:prstGeom>
        </p:spPr>
      </p:pic>
      <p:sp>
        <p:nvSpPr>
          <p:cNvPr id="27437" name="object 27437"/>
          <p:cNvSpPr/>
          <p:nvPr/>
        </p:nvSpPr>
        <p:spPr>
          <a:xfrm>
            <a:off x="10172116" y="6808402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43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38" name="object 27438"/>
          <p:cNvSpPr/>
          <p:nvPr/>
        </p:nvSpPr>
        <p:spPr>
          <a:xfrm>
            <a:off x="10093934" y="6773033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0" y="0"/>
                </a:moveTo>
                <a:lnTo>
                  <a:pt x="2978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39" name="object 27439"/>
          <p:cNvSpPr/>
          <p:nvPr/>
        </p:nvSpPr>
        <p:spPr>
          <a:xfrm>
            <a:off x="10093934" y="6982451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2978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40" name="object 27440"/>
          <p:cNvSpPr/>
          <p:nvPr/>
        </p:nvSpPr>
        <p:spPr>
          <a:xfrm>
            <a:off x="10093934" y="6773033"/>
            <a:ext cx="0" cy="209550"/>
          </a:xfrm>
          <a:custGeom>
            <a:avLst/>
            <a:gdLst/>
            <a:ahLst/>
            <a:cxnLst/>
            <a:rect l="l" t="t" r="r" b="b"/>
            <a:pathLst>
              <a:path h="209550">
                <a:moveTo>
                  <a:pt x="0" y="0"/>
                </a:moveTo>
                <a:lnTo>
                  <a:pt x="0" y="17684"/>
                </a:lnTo>
              </a:path>
              <a:path h="209550">
                <a:moveTo>
                  <a:pt x="0" y="35368"/>
                </a:moveTo>
                <a:lnTo>
                  <a:pt x="0" y="69805"/>
                </a:lnTo>
              </a:path>
              <a:path h="209550">
                <a:moveTo>
                  <a:pt x="0" y="87490"/>
                </a:moveTo>
                <a:lnTo>
                  <a:pt x="0" y="122858"/>
                </a:lnTo>
              </a:path>
              <a:path h="209550">
                <a:moveTo>
                  <a:pt x="0" y="139611"/>
                </a:moveTo>
                <a:lnTo>
                  <a:pt x="0" y="174980"/>
                </a:lnTo>
              </a:path>
              <a:path h="209550">
                <a:moveTo>
                  <a:pt x="0" y="192664"/>
                </a:moveTo>
                <a:lnTo>
                  <a:pt x="0" y="2094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41" name="object 27441"/>
          <p:cNvSpPr/>
          <p:nvPr/>
        </p:nvSpPr>
        <p:spPr>
          <a:xfrm>
            <a:off x="10093934" y="7069941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2978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42" name="object 27442"/>
          <p:cNvSpPr/>
          <p:nvPr/>
        </p:nvSpPr>
        <p:spPr>
          <a:xfrm>
            <a:off x="10093934" y="6982451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0"/>
                </a:moveTo>
                <a:lnTo>
                  <a:pt x="0" y="35368"/>
                </a:lnTo>
              </a:path>
              <a:path h="87629">
                <a:moveTo>
                  <a:pt x="0" y="52121"/>
                </a:moveTo>
                <a:lnTo>
                  <a:pt x="0" y="87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443" name="object 27443"/>
          <p:cNvPicPr/>
          <p:nvPr/>
        </p:nvPicPr>
        <p:blipFill>
          <a:blip r:embed="rId162" cstate="print"/>
          <a:stretch>
            <a:fillRect/>
          </a:stretch>
        </p:blipFill>
        <p:spPr>
          <a:xfrm>
            <a:off x="10543484" y="7340788"/>
            <a:ext cx="143334" cy="138681"/>
          </a:xfrm>
          <a:prstGeom prst="rect">
            <a:avLst/>
          </a:prstGeom>
        </p:spPr>
      </p:pic>
      <p:sp>
        <p:nvSpPr>
          <p:cNvPr id="27444" name="object 27444"/>
          <p:cNvSpPr/>
          <p:nvPr/>
        </p:nvSpPr>
        <p:spPr>
          <a:xfrm>
            <a:off x="11450029" y="6808402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45" name="object 27445"/>
          <p:cNvSpPr/>
          <p:nvPr/>
        </p:nvSpPr>
        <p:spPr>
          <a:xfrm>
            <a:off x="11498429" y="6773033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7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46" name="object 27446"/>
          <p:cNvSpPr/>
          <p:nvPr/>
        </p:nvSpPr>
        <p:spPr>
          <a:xfrm>
            <a:off x="11498429" y="6773033"/>
            <a:ext cx="31115" cy="209550"/>
          </a:xfrm>
          <a:custGeom>
            <a:avLst/>
            <a:gdLst/>
            <a:ahLst/>
            <a:cxnLst/>
            <a:rect l="l" t="t" r="r" b="b"/>
            <a:pathLst>
              <a:path w="31115" h="209550">
                <a:moveTo>
                  <a:pt x="30714" y="209417"/>
                </a:moveTo>
                <a:lnTo>
                  <a:pt x="0" y="209417"/>
                </a:lnTo>
              </a:path>
              <a:path w="31115" h="209550">
                <a:moveTo>
                  <a:pt x="30714" y="209417"/>
                </a:moveTo>
                <a:lnTo>
                  <a:pt x="30714" y="192664"/>
                </a:lnTo>
              </a:path>
              <a:path w="31115" h="209550">
                <a:moveTo>
                  <a:pt x="30714" y="174980"/>
                </a:moveTo>
                <a:lnTo>
                  <a:pt x="30714" y="139611"/>
                </a:lnTo>
              </a:path>
              <a:path w="31115" h="209550">
                <a:moveTo>
                  <a:pt x="30714" y="122858"/>
                </a:moveTo>
                <a:lnTo>
                  <a:pt x="30714" y="87490"/>
                </a:lnTo>
              </a:path>
              <a:path w="31115" h="209550">
                <a:moveTo>
                  <a:pt x="30714" y="69805"/>
                </a:moveTo>
                <a:lnTo>
                  <a:pt x="30714" y="35368"/>
                </a:lnTo>
              </a:path>
              <a:path w="31115" h="209550">
                <a:moveTo>
                  <a:pt x="30714" y="17684"/>
                </a:moveTo>
                <a:lnTo>
                  <a:pt x="307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47" name="object 27447"/>
          <p:cNvSpPr/>
          <p:nvPr/>
        </p:nvSpPr>
        <p:spPr>
          <a:xfrm>
            <a:off x="11498429" y="6982451"/>
            <a:ext cx="31115" cy="87630"/>
          </a:xfrm>
          <a:custGeom>
            <a:avLst/>
            <a:gdLst/>
            <a:ahLst/>
            <a:cxnLst/>
            <a:rect l="l" t="t" r="r" b="b"/>
            <a:pathLst>
              <a:path w="31115" h="87629">
                <a:moveTo>
                  <a:pt x="30714" y="87490"/>
                </a:moveTo>
                <a:lnTo>
                  <a:pt x="0" y="87490"/>
                </a:lnTo>
              </a:path>
              <a:path w="31115" h="87629">
                <a:moveTo>
                  <a:pt x="30714" y="87490"/>
                </a:moveTo>
                <a:lnTo>
                  <a:pt x="30714" y="52121"/>
                </a:lnTo>
              </a:path>
              <a:path w="31115" h="87629">
                <a:moveTo>
                  <a:pt x="30714" y="35368"/>
                </a:moveTo>
                <a:lnTo>
                  <a:pt x="307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448" name="object 27448"/>
          <p:cNvPicPr/>
          <p:nvPr/>
        </p:nvPicPr>
        <p:blipFill>
          <a:blip r:embed="rId163" cstate="print"/>
          <a:stretch>
            <a:fillRect/>
          </a:stretch>
        </p:blipFill>
        <p:spPr>
          <a:xfrm>
            <a:off x="10935327" y="7340788"/>
            <a:ext cx="143334" cy="138681"/>
          </a:xfrm>
          <a:prstGeom prst="rect">
            <a:avLst/>
          </a:prstGeom>
        </p:spPr>
      </p:pic>
      <p:sp>
        <p:nvSpPr>
          <p:cNvPr id="27449" name="object 27449"/>
          <p:cNvSpPr/>
          <p:nvPr/>
        </p:nvSpPr>
        <p:spPr>
          <a:xfrm>
            <a:off x="11635248" y="6808402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43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50" name="object 27450"/>
          <p:cNvSpPr/>
          <p:nvPr/>
        </p:nvSpPr>
        <p:spPr>
          <a:xfrm>
            <a:off x="11557065" y="6773033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7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51" name="object 27451"/>
          <p:cNvSpPr/>
          <p:nvPr/>
        </p:nvSpPr>
        <p:spPr>
          <a:xfrm>
            <a:off x="11557065" y="6982451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52" name="object 27452"/>
          <p:cNvSpPr/>
          <p:nvPr/>
        </p:nvSpPr>
        <p:spPr>
          <a:xfrm>
            <a:off x="11557065" y="6773033"/>
            <a:ext cx="0" cy="209550"/>
          </a:xfrm>
          <a:custGeom>
            <a:avLst/>
            <a:gdLst/>
            <a:ahLst/>
            <a:cxnLst/>
            <a:rect l="l" t="t" r="r" b="b"/>
            <a:pathLst>
              <a:path h="209550">
                <a:moveTo>
                  <a:pt x="0" y="0"/>
                </a:moveTo>
                <a:lnTo>
                  <a:pt x="0" y="17684"/>
                </a:lnTo>
              </a:path>
              <a:path h="209550">
                <a:moveTo>
                  <a:pt x="0" y="35368"/>
                </a:moveTo>
                <a:lnTo>
                  <a:pt x="0" y="69805"/>
                </a:lnTo>
              </a:path>
              <a:path h="209550">
                <a:moveTo>
                  <a:pt x="0" y="87490"/>
                </a:moveTo>
                <a:lnTo>
                  <a:pt x="0" y="122858"/>
                </a:lnTo>
              </a:path>
              <a:path h="209550">
                <a:moveTo>
                  <a:pt x="0" y="139611"/>
                </a:moveTo>
                <a:lnTo>
                  <a:pt x="0" y="174980"/>
                </a:lnTo>
              </a:path>
              <a:path h="209550">
                <a:moveTo>
                  <a:pt x="0" y="192664"/>
                </a:moveTo>
                <a:lnTo>
                  <a:pt x="0" y="2094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53" name="object 27453"/>
          <p:cNvSpPr/>
          <p:nvPr/>
        </p:nvSpPr>
        <p:spPr>
          <a:xfrm>
            <a:off x="11557065" y="7069941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54" name="object 27454"/>
          <p:cNvSpPr/>
          <p:nvPr/>
        </p:nvSpPr>
        <p:spPr>
          <a:xfrm>
            <a:off x="11557065" y="6982451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0"/>
                </a:moveTo>
                <a:lnTo>
                  <a:pt x="0" y="35368"/>
                </a:lnTo>
              </a:path>
              <a:path h="87629">
                <a:moveTo>
                  <a:pt x="0" y="52121"/>
                </a:moveTo>
                <a:lnTo>
                  <a:pt x="0" y="87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55" name="object 27455"/>
          <p:cNvSpPr/>
          <p:nvPr/>
        </p:nvSpPr>
        <p:spPr>
          <a:xfrm>
            <a:off x="12115513" y="7450616"/>
            <a:ext cx="27940" cy="10795"/>
          </a:xfrm>
          <a:custGeom>
            <a:avLst/>
            <a:gdLst/>
            <a:ahLst/>
            <a:cxnLst/>
            <a:rect l="l" t="t" r="r" b="b"/>
            <a:pathLst>
              <a:path w="27940" h="10795">
                <a:moveTo>
                  <a:pt x="23268" y="4653"/>
                </a:moveTo>
                <a:lnTo>
                  <a:pt x="26060" y="2792"/>
                </a:lnTo>
              </a:path>
              <a:path w="27940" h="10795">
                <a:moveTo>
                  <a:pt x="26060" y="2792"/>
                </a:moveTo>
                <a:lnTo>
                  <a:pt x="27922" y="0"/>
                </a:lnTo>
              </a:path>
              <a:path w="27940" h="10795">
                <a:moveTo>
                  <a:pt x="0" y="8376"/>
                </a:moveTo>
                <a:lnTo>
                  <a:pt x="930" y="10238"/>
                </a:lnTo>
              </a:path>
              <a:path w="27940" h="10795">
                <a:moveTo>
                  <a:pt x="930" y="10238"/>
                </a:moveTo>
                <a:lnTo>
                  <a:pt x="1861" y="1023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56" name="object 27456"/>
          <p:cNvSpPr/>
          <p:nvPr/>
        </p:nvSpPr>
        <p:spPr>
          <a:xfrm>
            <a:off x="12011269" y="7445962"/>
            <a:ext cx="127635" cy="33020"/>
          </a:xfrm>
          <a:custGeom>
            <a:avLst/>
            <a:gdLst/>
            <a:ahLst/>
            <a:cxnLst/>
            <a:rect l="l" t="t" r="r" b="b"/>
            <a:pathLst>
              <a:path w="127634" h="33020">
                <a:moveTo>
                  <a:pt x="18614" y="20476"/>
                </a:moveTo>
                <a:lnTo>
                  <a:pt x="21407" y="24199"/>
                </a:lnTo>
              </a:path>
              <a:path w="127634" h="33020">
                <a:moveTo>
                  <a:pt x="21407" y="24199"/>
                </a:moveTo>
                <a:lnTo>
                  <a:pt x="26060" y="25130"/>
                </a:lnTo>
              </a:path>
              <a:path w="127634" h="33020">
                <a:moveTo>
                  <a:pt x="18614" y="18614"/>
                </a:moveTo>
                <a:lnTo>
                  <a:pt x="18614" y="19545"/>
                </a:lnTo>
              </a:path>
              <a:path w="127634" h="33020">
                <a:moveTo>
                  <a:pt x="18614" y="19545"/>
                </a:moveTo>
                <a:lnTo>
                  <a:pt x="18614" y="20476"/>
                </a:lnTo>
              </a:path>
              <a:path w="127634" h="33020">
                <a:moveTo>
                  <a:pt x="13961" y="21407"/>
                </a:moveTo>
                <a:lnTo>
                  <a:pt x="13030" y="19545"/>
                </a:lnTo>
              </a:path>
              <a:path w="127634" h="33020">
                <a:moveTo>
                  <a:pt x="13030" y="19545"/>
                </a:moveTo>
                <a:lnTo>
                  <a:pt x="13961" y="17684"/>
                </a:lnTo>
              </a:path>
              <a:path w="127634" h="33020">
                <a:moveTo>
                  <a:pt x="26060" y="32576"/>
                </a:moveTo>
                <a:lnTo>
                  <a:pt x="18614" y="28853"/>
                </a:lnTo>
              </a:path>
              <a:path w="127634" h="33020">
                <a:moveTo>
                  <a:pt x="18614" y="28853"/>
                </a:moveTo>
                <a:lnTo>
                  <a:pt x="13961" y="21407"/>
                </a:lnTo>
              </a:path>
              <a:path w="127634" h="33020">
                <a:moveTo>
                  <a:pt x="96797" y="28853"/>
                </a:moveTo>
                <a:lnTo>
                  <a:pt x="26060" y="32576"/>
                </a:lnTo>
              </a:path>
              <a:path w="127634" h="33020">
                <a:moveTo>
                  <a:pt x="99589" y="27922"/>
                </a:moveTo>
                <a:lnTo>
                  <a:pt x="98659" y="28853"/>
                </a:lnTo>
              </a:path>
              <a:path w="127634" h="33020">
                <a:moveTo>
                  <a:pt x="98659" y="28853"/>
                </a:moveTo>
                <a:lnTo>
                  <a:pt x="96797" y="28853"/>
                </a:lnTo>
              </a:path>
              <a:path w="127634" h="33020">
                <a:moveTo>
                  <a:pt x="107035" y="18614"/>
                </a:moveTo>
                <a:lnTo>
                  <a:pt x="104243" y="24199"/>
                </a:lnTo>
              </a:path>
              <a:path w="127634" h="33020">
                <a:moveTo>
                  <a:pt x="104243" y="24199"/>
                </a:moveTo>
                <a:lnTo>
                  <a:pt x="99589" y="27922"/>
                </a:lnTo>
              </a:path>
              <a:path w="127634" h="33020">
                <a:moveTo>
                  <a:pt x="96797" y="21407"/>
                </a:moveTo>
                <a:lnTo>
                  <a:pt x="100520" y="19545"/>
                </a:lnTo>
              </a:path>
              <a:path w="127634" h="33020">
                <a:moveTo>
                  <a:pt x="100520" y="19545"/>
                </a:moveTo>
                <a:lnTo>
                  <a:pt x="103312" y="16753"/>
                </a:lnTo>
              </a:path>
              <a:path w="127634" h="33020">
                <a:moveTo>
                  <a:pt x="26060" y="25130"/>
                </a:moveTo>
                <a:lnTo>
                  <a:pt x="96797" y="21407"/>
                </a:lnTo>
              </a:path>
              <a:path w="127634" h="33020">
                <a:moveTo>
                  <a:pt x="5584" y="12099"/>
                </a:moveTo>
                <a:lnTo>
                  <a:pt x="1861" y="6515"/>
                </a:lnTo>
              </a:path>
              <a:path w="127634" h="33020">
                <a:moveTo>
                  <a:pt x="1861" y="6515"/>
                </a:moveTo>
                <a:lnTo>
                  <a:pt x="0" y="0"/>
                </a:lnTo>
              </a:path>
              <a:path w="127634" h="33020">
                <a:moveTo>
                  <a:pt x="22337" y="18614"/>
                </a:moveTo>
                <a:lnTo>
                  <a:pt x="13030" y="17684"/>
                </a:lnTo>
              </a:path>
              <a:path w="127634" h="33020">
                <a:moveTo>
                  <a:pt x="13030" y="17684"/>
                </a:moveTo>
                <a:lnTo>
                  <a:pt x="5584" y="12099"/>
                </a:lnTo>
              </a:path>
              <a:path w="127634" h="33020">
                <a:moveTo>
                  <a:pt x="98659" y="13961"/>
                </a:moveTo>
                <a:lnTo>
                  <a:pt x="60498" y="15822"/>
                </a:lnTo>
              </a:path>
              <a:path w="127634" h="33020">
                <a:moveTo>
                  <a:pt x="60498" y="15822"/>
                </a:moveTo>
                <a:lnTo>
                  <a:pt x="22337" y="18614"/>
                </a:lnTo>
              </a:path>
              <a:path w="127634" h="33020">
                <a:moveTo>
                  <a:pt x="105174" y="13030"/>
                </a:moveTo>
                <a:lnTo>
                  <a:pt x="101451" y="13030"/>
                </a:lnTo>
              </a:path>
              <a:path w="127634" h="33020">
                <a:moveTo>
                  <a:pt x="101451" y="13030"/>
                </a:moveTo>
                <a:lnTo>
                  <a:pt x="98659" y="13961"/>
                </a:lnTo>
              </a:path>
              <a:path w="127634" h="33020">
                <a:moveTo>
                  <a:pt x="103312" y="16753"/>
                </a:moveTo>
                <a:lnTo>
                  <a:pt x="103312" y="14891"/>
                </a:lnTo>
              </a:path>
              <a:path w="127634" h="33020">
                <a:moveTo>
                  <a:pt x="103312" y="14891"/>
                </a:moveTo>
                <a:lnTo>
                  <a:pt x="104243" y="13030"/>
                </a:lnTo>
              </a:path>
              <a:path w="127634" h="33020">
                <a:moveTo>
                  <a:pt x="106104" y="18614"/>
                </a:moveTo>
                <a:lnTo>
                  <a:pt x="104243" y="18614"/>
                </a:lnTo>
              </a:path>
              <a:path w="127634" h="33020">
                <a:moveTo>
                  <a:pt x="104243" y="18614"/>
                </a:moveTo>
                <a:lnTo>
                  <a:pt x="103312" y="16753"/>
                </a:lnTo>
              </a:path>
              <a:path w="127634" h="33020">
                <a:moveTo>
                  <a:pt x="113550" y="18614"/>
                </a:moveTo>
                <a:lnTo>
                  <a:pt x="106104" y="18614"/>
                </a:lnTo>
              </a:path>
              <a:path w="127634" h="33020">
                <a:moveTo>
                  <a:pt x="113550" y="14891"/>
                </a:moveTo>
                <a:lnTo>
                  <a:pt x="115412" y="16753"/>
                </a:lnTo>
              </a:path>
              <a:path w="127634" h="33020">
                <a:moveTo>
                  <a:pt x="115412" y="16753"/>
                </a:moveTo>
                <a:lnTo>
                  <a:pt x="113550" y="18614"/>
                </a:lnTo>
              </a:path>
              <a:path w="127634" h="33020">
                <a:moveTo>
                  <a:pt x="107966" y="14891"/>
                </a:moveTo>
                <a:lnTo>
                  <a:pt x="113550" y="14891"/>
                </a:lnTo>
              </a:path>
              <a:path w="127634" h="33020">
                <a:moveTo>
                  <a:pt x="127512" y="9307"/>
                </a:moveTo>
                <a:lnTo>
                  <a:pt x="106104" y="14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457" name="object 27457"/>
          <p:cNvGrpSpPr/>
          <p:nvPr/>
        </p:nvGrpSpPr>
        <p:grpSpPr>
          <a:xfrm>
            <a:off x="12068044" y="7340788"/>
            <a:ext cx="83185" cy="119380"/>
            <a:chOff x="12068044" y="7340788"/>
            <a:chExt cx="83185" cy="119380"/>
          </a:xfrm>
        </p:grpSpPr>
        <p:sp>
          <p:nvSpPr>
            <p:cNvPr id="27458" name="object 27458"/>
            <p:cNvSpPr/>
            <p:nvPr/>
          </p:nvSpPr>
          <p:spPr>
            <a:xfrm>
              <a:off x="12115512" y="7359403"/>
              <a:ext cx="6985" cy="99695"/>
            </a:xfrm>
            <a:custGeom>
              <a:avLst/>
              <a:gdLst/>
              <a:ahLst/>
              <a:cxnLst/>
              <a:rect l="l" t="t" r="r" b="b"/>
              <a:pathLst>
                <a:path w="6984" h="99695">
                  <a:moveTo>
                    <a:pt x="0" y="1861"/>
                  </a:moveTo>
                  <a:lnTo>
                    <a:pt x="6515" y="34437"/>
                  </a:lnTo>
                </a:path>
                <a:path w="6984" h="99695">
                  <a:moveTo>
                    <a:pt x="6515" y="34437"/>
                  </a:moveTo>
                  <a:lnTo>
                    <a:pt x="6515" y="67013"/>
                  </a:lnTo>
                </a:path>
                <a:path w="6984" h="99695">
                  <a:moveTo>
                    <a:pt x="6515" y="67013"/>
                  </a:moveTo>
                  <a:lnTo>
                    <a:pt x="0" y="99589"/>
                  </a:lnTo>
                </a:path>
                <a:path w="6984" h="99695">
                  <a:moveTo>
                    <a:pt x="0" y="1861"/>
                  </a:moveTo>
                  <a:lnTo>
                    <a:pt x="930" y="930"/>
                  </a:lnTo>
                </a:path>
                <a:path w="6984" h="99695">
                  <a:moveTo>
                    <a:pt x="930" y="93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59" name="object 27459"/>
            <p:cNvSpPr/>
            <p:nvPr/>
          </p:nvSpPr>
          <p:spPr>
            <a:xfrm>
              <a:off x="12068044" y="734358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952" y="0"/>
                  </a:lnTo>
                </a:path>
              </a:pathLst>
            </a:custGeom>
            <a:ln w="5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60" name="object 27460"/>
            <p:cNvSpPr/>
            <p:nvPr/>
          </p:nvSpPr>
          <p:spPr>
            <a:xfrm>
              <a:off x="12108066" y="7345442"/>
              <a:ext cx="11430" cy="12700"/>
            </a:xfrm>
            <a:custGeom>
              <a:avLst/>
              <a:gdLst/>
              <a:ahLst/>
              <a:cxnLst/>
              <a:rect l="l" t="t" r="r" b="b"/>
              <a:pathLst>
                <a:path w="11429" h="12700">
                  <a:moveTo>
                    <a:pt x="2792" y="930"/>
                  </a:moveTo>
                  <a:lnTo>
                    <a:pt x="1861" y="0"/>
                  </a:lnTo>
                </a:path>
                <a:path w="11429" h="12700">
                  <a:moveTo>
                    <a:pt x="1861" y="0"/>
                  </a:moveTo>
                  <a:lnTo>
                    <a:pt x="0" y="0"/>
                  </a:lnTo>
                </a:path>
                <a:path w="11429" h="12700">
                  <a:moveTo>
                    <a:pt x="11168" y="10238"/>
                  </a:moveTo>
                  <a:lnTo>
                    <a:pt x="7445" y="4653"/>
                  </a:lnTo>
                </a:path>
                <a:path w="11429" h="12700">
                  <a:moveTo>
                    <a:pt x="7445" y="4653"/>
                  </a:moveTo>
                  <a:lnTo>
                    <a:pt x="2792" y="930"/>
                  </a:lnTo>
                </a:path>
                <a:path w="11429" h="12700">
                  <a:moveTo>
                    <a:pt x="0" y="7445"/>
                  </a:moveTo>
                  <a:lnTo>
                    <a:pt x="3722" y="8376"/>
                  </a:lnTo>
                </a:path>
                <a:path w="11429" h="12700">
                  <a:moveTo>
                    <a:pt x="3722" y="8376"/>
                  </a:moveTo>
                  <a:lnTo>
                    <a:pt x="6515" y="120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61" name="object 27461"/>
            <p:cNvSpPr/>
            <p:nvPr/>
          </p:nvSpPr>
          <p:spPr>
            <a:xfrm>
              <a:off x="12068044" y="7351026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952" y="0"/>
                  </a:lnTo>
                </a:path>
              </a:pathLst>
            </a:custGeom>
            <a:ln w="5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62" name="object 27462"/>
            <p:cNvSpPr/>
            <p:nvPr/>
          </p:nvSpPr>
          <p:spPr>
            <a:xfrm>
              <a:off x="12138781" y="7365918"/>
              <a:ext cx="11430" cy="85090"/>
            </a:xfrm>
            <a:custGeom>
              <a:avLst/>
              <a:gdLst/>
              <a:ahLst/>
              <a:cxnLst/>
              <a:rect l="l" t="t" r="r" b="b"/>
              <a:pathLst>
                <a:path w="11429" h="85090">
                  <a:moveTo>
                    <a:pt x="5584" y="4653"/>
                  </a:moveTo>
                  <a:lnTo>
                    <a:pt x="2792" y="1861"/>
                  </a:lnTo>
                </a:path>
                <a:path w="11429" h="85090">
                  <a:moveTo>
                    <a:pt x="2792" y="1861"/>
                  </a:moveTo>
                  <a:lnTo>
                    <a:pt x="0" y="0"/>
                  </a:lnTo>
                </a:path>
                <a:path w="11429" h="85090">
                  <a:moveTo>
                    <a:pt x="4653" y="84697"/>
                  </a:moveTo>
                  <a:lnTo>
                    <a:pt x="11168" y="58636"/>
                  </a:lnTo>
                </a:path>
                <a:path w="11429" h="85090">
                  <a:moveTo>
                    <a:pt x="11168" y="58636"/>
                  </a:moveTo>
                  <a:lnTo>
                    <a:pt x="11168" y="31645"/>
                  </a:lnTo>
                </a:path>
                <a:path w="11429" h="85090">
                  <a:moveTo>
                    <a:pt x="11168" y="31645"/>
                  </a:moveTo>
                  <a:lnTo>
                    <a:pt x="5584" y="465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463" name="object 27463"/>
          <p:cNvGrpSpPr/>
          <p:nvPr/>
        </p:nvGrpSpPr>
        <p:grpSpPr>
          <a:xfrm>
            <a:off x="12007546" y="7413386"/>
            <a:ext cx="5080" cy="33655"/>
            <a:chOff x="12007546" y="7413386"/>
            <a:chExt cx="5080" cy="33655"/>
          </a:xfrm>
        </p:grpSpPr>
        <p:sp>
          <p:nvSpPr>
            <p:cNvPr id="27464" name="object 27464"/>
            <p:cNvSpPr/>
            <p:nvPr/>
          </p:nvSpPr>
          <p:spPr>
            <a:xfrm>
              <a:off x="12008476" y="7413386"/>
              <a:ext cx="0" cy="15240"/>
            </a:xfrm>
            <a:custGeom>
              <a:avLst/>
              <a:gdLst/>
              <a:ahLst/>
              <a:cxnLst/>
              <a:rect l="l" t="t" r="r" b="b"/>
              <a:pathLst>
                <a:path h="15240">
                  <a:moveTo>
                    <a:pt x="0" y="0"/>
                  </a:moveTo>
                  <a:lnTo>
                    <a:pt x="0" y="1489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65" name="object 27465"/>
            <p:cNvSpPr/>
            <p:nvPr/>
          </p:nvSpPr>
          <p:spPr>
            <a:xfrm>
              <a:off x="12008476" y="7428278"/>
              <a:ext cx="3175" cy="17780"/>
            </a:xfrm>
            <a:custGeom>
              <a:avLst/>
              <a:gdLst/>
              <a:ahLst/>
              <a:cxnLst/>
              <a:rect l="l" t="t" r="r" b="b"/>
              <a:pathLst>
                <a:path w="3175" h="17779">
                  <a:moveTo>
                    <a:pt x="0" y="0"/>
                  </a:moveTo>
                  <a:lnTo>
                    <a:pt x="2792" y="176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466" name="object 27466"/>
          <p:cNvGrpSpPr/>
          <p:nvPr/>
        </p:nvGrpSpPr>
        <p:grpSpPr>
          <a:xfrm>
            <a:off x="12068044" y="7353818"/>
            <a:ext cx="71755" cy="13335"/>
            <a:chOff x="12068044" y="7353818"/>
            <a:chExt cx="71755" cy="13335"/>
          </a:xfrm>
        </p:grpSpPr>
        <p:sp>
          <p:nvSpPr>
            <p:cNvPr id="27467" name="object 27467"/>
            <p:cNvSpPr/>
            <p:nvPr/>
          </p:nvSpPr>
          <p:spPr>
            <a:xfrm>
              <a:off x="12071767" y="7358472"/>
              <a:ext cx="38735" cy="1905"/>
            </a:xfrm>
            <a:custGeom>
              <a:avLst/>
              <a:gdLst/>
              <a:ahLst/>
              <a:cxnLst/>
              <a:rect l="l" t="t" r="r" b="b"/>
              <a:pathLst>
                <a:path w="38734" h="1904">
                  <a:moveTo>
                    <a:pt x="38160" y="186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68" name="object 27468"/>
            <p:cNvSpPr/>
            <p:nvPr/>
          </p:nvSpPr>
          <p:spPr>
            <a:xfrm>
              <a:off x="12070371" y="735381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h="5715">
                  <a:moveTo>
                    <a:pt x="0" y="0"/>
                  </a:moveTo>
                  <a:lnTo>
                    <a:pt x="0" y="5584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69" name="object 27469"/>
            <p:cNvSpPr/>
            <p:nvPr/>
          </p:nvSpPr>
          <p:spPr>
            <a:xfrm>
              <a:off x="12109928" y="7355680"/>
              <a:ext cx="29209" cy="10795"/>
            </a:xfrm>
            <a:custGeom>
              <a:avLst/>
              <a:gdLst/>
              <a:ahLst/>
              <a:cxnLst/>
              <a:rect l="l" t="t" r="r" b="b"/>
              <a:pathLst>
                <a:path w="29209" h="10795">
                  <a:moveTo>
                    <a:pt x="5584" y="5584"/>
                  </a:moveTo>
                  <a:lnTo>
                    <a:pt x="2792" y="4653"/>
                  </a:lnTo>
                </a:path>
                <a:path w="29209" h="10795">
                  <a:moveTo>
                    <a:pt x="2792" y="4653"/>
                  </a:moveTo>
                  <a:lnTo>
                    <a:pt x="0" y="4653"/>
                  </a:lnTo>
                </a:path>
                <a:path w="29209" h="10795">
                  <a:moveTo>
                    <a:pt x="4653" y="1861"/>
                  </a:moveTo>
                  <a:lnTo>
                    <a:pt x="4653" y="3722"/>
                  </a:lnTo>
                </a:path>
                <a:path w="29209" h="10795">
                  <a:moveTo>
                    <a:pt x="4653" y="3722"/>
                  </a:moveTo>
                  <a:lnTo>
                    <a:pt x="5584" y="5584"/>
                  </a:lnTo>
                </a:path>
                <a:path w="29209" h="10795">
                  <a:moveTo>
                    <a:pt x="7445" y="0"/>
                  </a:moveTo>
                  <a:lnTo>
                    <a:pt x="5584" y="0"/>
                  </a:lnTo>
                </a:path>
                <a:path w="29209" h="10795">
                  <a:moveTo>
                    <a:pt x="5584" y="0"/>
                  </a:moveTo>
                  <a:lnTo>
                    <a:pt x="4653" y="1861"/>
                  </a:lnTo>
                </a:path>
                <a:path w="29209" h="10795">
                  <a:moveTo>
                    <a:pt x="14891" y="0"/>
                  </a:moveTo>
                  <a:lnTo>
                    <a:pt x="7445" y="0"/>
                  </a:lnTo>
                </a:path>
                <a:path w="29209" h="10795">
                  <a:moveTo>
                    <a:pt x="14891" y="3722"/>
                  </a:moveTo>
                  <a:lnTo>
                    <a:pt x="16753" y="1861"/>
                  </a:lnTo>
                </a:path>
                <a:path w="29209" h="10795">
                  <a:moveTo>
                    <a:pt x="16753" y="1861"/>
                  </a:moveTo>
                  <a:lnTo>
                    <a:pt x="14891" y="0"/>
                  </a:lnTo>
                </a:path>
                <a:path w="29209" h="10795">
                  <a:moveTo>
                    <a:pt x="7445" y="3722"/>
                  </a:moveTo>
                  <a:lnTo>
                    <a:pt x="14891" y="3722"/>
                  </a:lnTo>
                </a:path>
                <a:path w="29209" h="10795">
                  <a:moveTo>
                    <a:pt x="28853" y="10238"/>
                  </a:moveTo>
                  <a:lnTo>
                    <a:pt x="7445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470" name="object 27470"/>
          <p:cNvSpPr/>
          <p:nvPr/>
        </p:nvSpPr>
        <p:spPr>
          <a:xfrm>
            <a:off x="12911300" y="6808402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71" name="object 27471"/>
          <p:cNvSpPr/>
          <p:nvPr/>
        </p:nvSpPr>
        <p:spPr>
          <a:xfrm>
            <a:off x="12958768" y="6773033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7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72" name="object 27472"/>
          <p:cNvSpPr/>
          <p:nvPr/>
        </p:nvSpPr>
        <p:spPr>
          <a:xfrm>
            <a:off x="12958768" y="6773033"/>
            <a:ext cx="31115" cy="209550"/>
          </a:xfrm>
          <a:custGeom>
            <a:avLst/>
            <a:gdLst/>
            <a:ahLst/>
            <a:cxnLst/>
            <a:rect l="l" t="t" r="r" b="b"/>
            <a:pathLst>
              <a:path w="31115" h="209550">
                <a:moveTo>
                  <a:pt x="30714" y="209417"/>
                </a:moveTo>
                <a:lnTo>
                  <a:pt x="0" y="209417"/>
                </a:lnTo>
              </a:path>
              <a:path w="31115" h="209550">
                <a:moveTo>
                  <a:pt x="30714" y="209417"/>
                </a:moveTo>
                <a:lnTo>
                  <a:pt x="30714" y="192664"/>
                </a:lnTo>
              </a:path>
              <a:path w="31115" h="209550">
                <a:moveTo>
                  <a:pt x="30714" y="174980"/>
                </a:moveTo>
                <a:lnTo>
                  <a:pt x="30714" y="139611"/>
                </a:lnTo>
              </a:path>
              <a:path w="31115" h="209550">
                <a:moveTo>
                  <a:pt x="30714" y="122858"/>
                </a:moveTo>
                <a:lnTo>
                  <a:pt x="30714" y="87490"/>
                </a:lnTo>
              </a:path>
              <a:path w="31115" h="209550">
                <a:moveTo>
                  <a:pt x="30714" y="69805"/>
                </a:moveTo>
                <a:lnTo>
                  <a:pt x="30714" y="35368"/>
                </a:lnTo>
              </a:path>
              <a:path w="31115" h="209550">
                <a:moveTo>
                  <a:pt x="30714" y="17684"/>
                </a:moveTo>
                <a:lnTo>
                  <a:pt x="307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73" name="object 27473"/>
          <p:cNvSpPr/>
          <p:nvPr/>
        </p:nvSpPr>
        <p:spPr>
          <a:xfrm>
            <a:off x="12958768" y="6982451"/>
            <a:ext cx="31115" cy="87630"/>
          </a:xfrm>
          <a:custGeom>
            <a:avLst/>
            <a:gdLst/>
            <a:ahLst/>
            <a:cxnLst/>
            <a:rect l="l" t="t" r="r" b="b"/>
            <a:pathLst>
              <a:path w="31115" h="87629">
                <a:moveTo>
                  <a:pt x="30714" y="87490"/>
                </a:moveTo>
                <a:lnTo>
                  <a:pt x="0" y="87490"/>
                </a:lnTo>
              </a:path>
              <a:path w="31115" h="87629">
                <a:moveTo>
                  <a:pt x="30714" y="87490"/>
                </a:moveTo>
                <a:lnTo>
                  <a:pt x="30714" y="52121"/>
                </a:lnTo>
              </a:path>
              <a:path w="31115" h="87629">
                <a:moveTo>
                  <a:pt x="30714" y="35368"/>
                </a:moveTo>
                <a:lnTo>
                  <a:pt x="307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74" name="object 27474"/>
          <p:cNvSpPr/>
          <p:nvPr/>
        </p:nvSpPr>
        <p:spPr>
          <a:xfrm>
            <a:off x="12403113" y="7450616"/>
            <a:ext cx="27940" cy="10795"/>
          </a:xfrm>
          <a:custGeom>
            <a:avLst/>
            <a:gdLst/>
            <a:ahLst/>
            <a:cxnLst/>
            <a:rect l="l" t="t" r="r" b="b"/>
            <a:pathLst>
              <a:path w="27940" h="10795">
                <a:moveTo>
                  <a:pt x="4653" y="4653"/>
                </a:moveTo>
                <a:lnTo>
                  <a:pt x="1861" y="2792"/>
                </a:lnTo>
              </a:path>
              <a:path w="27940" h="10795">
                <a:moveTo>
                  <a:pt x="1861" y="2792"/>
                </a:moveTo>
                <a:lnTo>
                  <a:pt x="0" y="0"/>
                </a:lnTo>
              </a:path>
              <a:path w="27940" h="10795">
                <a:moveTo>
                  <a:pt x="27922" y="8376"/>
                </a:moveTo>
                <a:lnTo>
                  <a:pt x="26991" y="10238"/>
                </a:lnTo>
              </a:path>
              <a:path w="27940" h="10795">
                <a:moveTo>
                  <a:pt x="26991" y="10238"/>
                </a:moveTo>
                <a:lnTo>
                  <a:pt x="26060" y="1023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475" name="object 27475"/>
          <p:cNvGrpSpPr/>
          <p:nvPr/>
        </p:nvGrpSpPr>
        <p:grpSpPr>
          <a:xfrm>
            <a:off x="12395667" y="7413386"/>
            <a:ext cx="144780" cy="66675"/>
            <a:chOff x="12395667" y="7413386"/>
            <a:chExt cx="144780" cy="66675"/>
          </a:xfrm>
        </p:grpSpPr>
        <p:sp>
          <p:nvSpPr>
            <p:cNvPr id="27476" name="object 27476"/>
            <p:cNvSpPr/>
            <p:nvPr/>
          </p:nvSpPr>
          <p:spPr>
            <a:xfrm>
              <a:off x="12407767" y="7445962"/>
              <a:ext cx="127635" cy="33020"/>
            </a:xfrm>
            <a:custGeom>
              <a:avLst/>
              <a:gdLst/>
              <a:ahLst/>
              <a:cxnLst/>
              <a:rect l="l" t="t" r="r" b="b"/>
              <a:pathLst>
                <a:path w="127634" h="33020">
                  <a:moveTo>
                    <a:pt x="108897" y="20476"/>
                  </a:moveTo>
                  <a:lnTo>
                    <a:pt x="106104" y="24199"/>
                  </a:lnTo>
                </a:path>
                <a:path w="127634" h="33020">
                  <a:moveTo>
                    <a:pt x="106104" y="24199"/>
                  </a:moveTo>
                  <a:lnTo>
                    <a:pt x="102381" y="25130"/>
                  </a:lnTo>
                </a:path>
                <a:path w="127634" h="33020">
                  <a:moveTo>
                    <a:pt x="109827" y="18614"/>
                  </a:moveTo>
                  <a:lnTo>
                    <a:pt x="109827" y="19545"/>
                  </a:lnTo>
                </a:path>
                <a:path w="127634" h="33020">
                  <a:moveTo>
                    <a:pt x="109827" y="19545"/>
                  </a:moveTo>
                  <a:lnTo>
                    <a:pt x="108897" y="20476"/>
                  </a:lnTo>
                </a:path>
                <a:path w="127634" h="33020">
                  <a:moveTo>
                    <a:pt x="113550" y="21407"/>
                  </a:moveTo>
                  <a:lnTo>
                    <a:pt x="114481" y="19545"/>
                  </a:lnTo>
                </a:path>
                <a:path w="127634" h="33020">
                  <a:moveTo>
                    <a:pt x="114481" y="19545"/>
                  </a:moveTo>
                  <a:lnTo>
                    <a:pt x="113550" y="17684"/>
                  </a:lnTo>
                </a:path>
                <a:path w="127634" h="33020">
                  <a:moveTo>
                    <a:pt x="102381" y="32576"/>
                  </a:moveTo>
                  <a:lnTo>
                    <a:pt x="108897" y="28853"/>
                  </a:lnTo>
                </a:path>
                <a:path w="127634" h="33020">
                  <a:moveTo>
                    <a:pt x="108897" y="28853"/>
                  </a:moveTo>
                  <a:lnTo>
                    <a:pt x="113550" y="21407"/>
                  </a:lnTo>
                </a:path>
                <a:path w="127634" h="33020">
                  <a:moveTo>
                    <a:pt x="30714" y="28853"/>
                  </a:moveTo>
                  <a:lnTo>
                    <a:pt x="102381" y="32576"/>
                  </a:lnTo>
                </a:path>
                <a:path w="127634" h="33020">
                  <a:moveTo>
                    <a:pt x="27922" y="27922"/>
                  </a:moveTo>
                  <a:lnTo>
                    <a:pt x="28853" y="28853"/>
                  </a:lnTo>
                </a:path>
                <a:path w="127634" h="33020">
                  <a:moveTo>
                    <a:pt x="28853" y="28853"/>
                  </a:moveTo>
                  <a:lnTo>
                    <a:pt x="30714" y="28853"/>
                  </a:lnTo>
                </a:path>
                <a:path w="127634" h="33020">
                  <a:moveTo>
                    <a:pt x="20476" y="18614"/>
                  </a:moveTo>
                  <a:lnTo>
                    <a:pt x="23268" y="24199"/>
                  </a:lnTo>
                </a:path>
                <a:path w="127634" h="33020">
                  <a:moveTo>
                    <a:pt x="23268" y="24199"/>
                  </a:moveTo>
                  <a:lnTo>
                    <a:pt x="27922" y="27922"/>
                  </a:lnTo>
                </a:path>
                <a:path w="127634" h="33020">
                  <a:moveTo>
                    <a:pt x="30714" y="21407"/>
                  </a:moveTo>
                  <a:lnTo>
                    <a:pt x="26991" y="19545"/>
                  </a:lnTo>
                </a:path>
                <a:path w="127634" h="33020">
                  <a:moveTo>
                    <a:pt x="26991" y="19545"/>
                  </a:moveTo>
                  <a:lnTo>
                    <a:pt x="24199" y="16753"/>
                  </a:lnTo>
                </a:path>
                <a:path w="127634" h="33020">
                  <a:moveTo>
                    <a:pt x="102381" y="25130"/>
                  </a:moveTo>
                  <a:lnTo>
                    <a:pt x="30714" y="21407"/>
                  </a:lnTo>
                </a:path>
                <a:path w="127634" h="33020">
                  <a:moveTo>
                    <a:pt x="121927" y="12099"/>
                  </a:moveTo>
                  <a:lnTo>
                    <a:pt x="125650" y="6515"/>
                  </a:lnTo>
                </a:path>
                <a:path w="127634" h="33020">
                  <a:moveTo>
                    <a:pt x="125650" y="6515"/>
                  </a:moveTo>
                  <a:lnTo>
                    <a:pt x="127512" y="0"/>
                  </a:lnTo>
                </a:path>
                <a:path w="127634" h="33020">
                  <a:moveTo>
                    <a:pt x="105174" y="18614"/>
                  </a:moveTo>
                  <a:lnTo>
                    <a:pt x="114481" y="17684"/>
                  </a:lnTo>
                </a:path>
                <a:path w="127634" h="33020">
                  <a:moveTo>
                    <a:pt x="114481" y="17684"/>
                  </a:moveTo>
                  <a:lnTo>
                    <a:pt x="121927" y="12099"/>
                  </a:lnTo>
                </a:path>
                <a:path w="127634" h="33020">
                  <a:moveTo>
                    <a:pt x="28853" y="13961"/>
                  </a:moveTo>
                  <a:lnTo>
                    <a:pt x="67013" y="15822"/>
                  </a:lnTo>
                </a:path>
                <a:path w="127634" h="33020">
                  <a:moveTo>
                    <a:pt x="67013" y="15822"/>
                  </a:moveTo>
                  <a:lnTo>
                    <a:pt x="105174" y="18614"/>
                  </a:lnTo>
                </a:path>
                <a:path w="127634" h="33020">
                  <a:moveTo>
                    <a:pt x="22337" y="13030"/>
                  </a:moveTo>
                  <a:lnTo>
                    <a:pt x="26060" y="13030"/>
                  </a:lnTo>
                </a:path>
                <a:path w="127634" h="33020">
                  <a:moveTo>
                    <a:pt x="26060" y="13030"/>
                  </a:moveTo>
                  <a:lnTo>
                    <a:pt x="28853" y="13961"/>
                  </a:lnTo>
                </a:path>
                <a:path w="127634" h="33020">
                  <a:moveTo>
                    <a:pt x="24199" y="16753"/>
                  </a:moveTo>
                  <a:lnTo>
                    <a:pt x="24199" y="14891"/>
                  </a:lnTo>
                </a:path>
                <a:path w="127634" h="33020">
                  <a:moveTo>
                    <a:pt x="24199" y="14891"/>
                  </a:moveTo>
                  <a:lnTo>
                    <a:pt x="23268" y="13030"/>
                  </a:lnTo>
                </a:path>
                <a:path w="127634" h="33020">
                  <a:moveTo>
                    <a:pt x="21407" y="18614"/>
                  </a:moveTo>
                  <a:lnTo>
                    <a:pt x="23268" y="18614"/>
                  </a:lnTo>
                </a:path>
                <a:path w="127634" h="33020">
                  <a:moveTo>
                    <a:pt x="23268" y="18614"/>
                  </a:moveTo>
                  <a:lnTo>
                    <a:pt x="24199" y="16753"/>
                  </a:lnTo>
                </a:path>
                <a:path w="127634" h="33020">
                  <a:moveTo>
                    <a:pt x="13961" y="18614"/>
                  </a:moveTo>
                  <a:lnTo>
                    <a:pt x="21407" y="18614"/>
                  </a:lnTo>
                </a:path>
                <a:path w="127634" h="33020">
                  <a:moveTo>
                    <a:pt x="13961" y="14891"/>
                  </a:moveTo>
                  <a:lnTo>
                    <a:pt x="12099" y="16753"/>
                  </a:lnTo>
                </a:path>
                <a:path w="127634" h="33020">
                  <a:moveTo>
                    <a:pt x="12099" y="16753"/>
                  </a:moveTo>
                  <a:lnTo>
                    <a:pt x="13961" y="18614"/>
                  </a:lnTo>
                </a:path>
                <a:path w="127634" h="33020">
                  <a:moveTo>
                    <a:pt x="19545" y="14891"/>
                  </a:moveTo>
                  <a:lnTo>
                    <a:pt x="13961" y="14891"/>
                  </a:lnTo>
                </a:path>
                <a:path w="127634" h="33020">
                  <a:moveTo>
                    <a:pt x="0" y="9307"/>
                  </a:moveTo>
                  <a:lnTo>
                    <a:pt x="21407" y="1489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77" name="object 27477"/>
            <p:cNvSpPr/>
            <p:nvPr/>
          </p:nvSpPr>
          <p:spPr>
            <a:xfrm>
              <a:off x="12424520" y="7413386"/>
              <a:ext cx="0" cy="13335"/>
            </a:xfrm>
            <a:custGeom>
              <a:avLst/>
              <a:gdLst/>
              <a:ahLst/>
              <a:cxnLst/>
              <a:rect l="l" t="t" r="r" b="b"/>
              <a:pathLst>
                <a:path h="13334">
                  <a:moveTo>
                    <a:pt x="0" y="0"/>
                  </a:moveTo>
                  <a:lnTo>
                    <a:pt x="0" y="130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78" name="object 27478"/>
            <p:cNvSpPr/>
            <p:nvPr/>
          </p:nvSpPr>
          <p:spPr>
            <a:xfrm>
              <a:off x="12396598" y="7424555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27922" y="1861"/>
                  </a:moveTo>
                  <a:lnTo>
                    <a:pt x="34437" y="34437"/>
                  </a:lnTo>
                </a:path>
                <a:path w="34925" h="34925">
                  <a:moveTo>
                    <a:pt x="6515" y="2606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79" name="object 27479"/>
            <p:cNvSpPr/>
            <p:nvPr/>
          </p:nvSpPr>
          <p:spPr>
            <a:xfrm>
              <a:off x="12396598" y="7413386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h="11429">
                  <a:moveTo>
                    <a:pt x="0" y="0"/>
                  </a:moveTo>
                  <a:lnTo>
                    <a:pt x="0" y="111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80" name="object 27480"/>
            <p:cNvSpPr/>
            <p:nvPr/>
          </p:nvSpPr>
          <p:spPr>
            <a:xfrm>
              <a:off x="12538536" y="7413386"/>
              <a:ext cx="0" cy="15875"/>
            </a:xfrm>
            <a:custGeom>
              <a:avLst/>
              <a:gdLst/>
              <a:ahLst/>
              <a:cxnLst/>
              <a:rect l="l" t="t" r="r" b="b"/>
              <a:pathLst>
                <a:path h="15875">
                  <a:moveTo>
                    <a:pt x="0" y="0"/>
                  </a:moveTo>
                  <a:lnTo>
                    <a:pt x="0" y="158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81" name="object 27481"/>
            <p:cNvSpPr/>
            <p:nvPr/>
          </p:nvSpPr>
          <p:spPr>
            <a:xfrm>
              <a:off x="12535279" y="7428278"/>
              <a:ext cx="3175" cy="17780"/>
            </a:xfrm>
            <a:custGeom>
              <a:avLst/>
              <a:gdLst/>
              <a:ahLst/>
              <a:cxnLst/>
              <a:rect l="l" t="t" r="r" b="b"/>
              <a:pathLst>
                <a:path w="3175" h="17779">
                  <a:moveTo>
                    <a:pt x="2792" y="0"/>
                  </a:moveTo>
                  <a:lnTo>
                    <a:pt x="0" y="176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482" name="object 27482"/>
          <p:cNvSpPr/>
          <p:nvPr/>
        </p:nvSpPr>
        <p:spPr>
          <a:xfrm>
            <a:off x="9986898" y="6675305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83" name="object 27483"/>
          <p:cNvSpPr/>
          <p:nvPr/>
        </p:nvSpPr>
        <p:spPr>
          <a:xfrm>
            <a:off x="10034366" y="6745111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84" name="object 27484"/>
          <p:cNvSpPr/>
          <p:nvPr/>
        </p:nvSpPr>
        <p:spPr>
          <a:xfrm>
            <a:off x="10034366" y="6535694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7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85" name="object 27485"/>
          <p:cNvSpPr/>
          <p:nvPr/>
        </p:nvSpPr>
        <p:spPr>
          <a:xfrm>
            <a:off x="10065080" y="6535694"/>
            <a:ext cx="0" cy="209550"/>
          </a:xfrm>
          <a:custGeom>
            <a:avLst/>
            <a:gdLst/>
            <a:ahLst/>
            <a:cxnLst/>
            <a:rect l="l" t="t" r="r" b="b"/>
            <a:pathLst>
              <a:path h="209550">
                <a:moveTo>
                  <a:pt x="0" y="209417"/>
                </a:moveTo>
                <a:lnTo>
                  <a:pt x="0" y="191733"/>
                </a:lnTo>
              </a:path>
              <a:path h="209550">
                <a:moveTo>
                  <a:pt x="0" y="174049"/>
                </a:moveTo>
                <a:lnTo>
                  <a:pt x="0" y="139611"/>
                </a:lnTo>
              </a:path>
              <a:path h="209550">
                <a:moveTo>
                  <a:pt x="0" y="121927"/>
                </a:moveTo>
                <a:lnTo>
                  <a:pt x="0" y="87490"/>
                </a:lnTo>
              </a:path>
              <a:path h="209550">
                <a:moveTo>
                  <a:pt x="0" y="69805"/>
                </a:moveTo>
                <a:lnTo>
                  <a:pt x="0" y="35368"/>
                </a:lnTo>
              </a:path>
              <a:path h="20955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86" name="object 27486"/>
          <p:cNvSpPr/>
          <p:nvPr/>
        </p:nvSpPr>
        <p:spPr>
          <a:xfrm>
            <a:off x="10034366" y="6448203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7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87" name="object 27487"/>
          <p:cNvSpPr/>
          <p:nvPr/>
        </p:nvSpPr>
        <p:spPr>
          <a:xfrm>
            <a:off x="10065080" y="6448203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87490"/>
                </a:moveTo>
                <a:lnTo>
                  <a:pt x="0" y="53052"/>
                </a:lnTo>
              </a:path>
              <a:path h="87629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488" name="object 27488"/>
          <p:cNvPicPr/>
          <p:nvPr/>
        </p:nvPicPr>
        <p:blipFill>
          <a:blip r:embed="rId164" cstate="print"/>
          <a:stretch>
            <a:fillRect/>
          </a:stretch>
        </p:blipFill>
        <p:spPr>
          <a:xfrm>
            <a:off x="9471265" y="6038675"/>
            <a:ext cx="144265" cy="139611"/>
          </a:xfrm>
          <a:prstGeom prst="rect">
            <a:avLst/>
          </a:prstGeom>
        </p:spPr>
      </p:pic>
      <p:sp>
        <p:nvSpPr>
          <p:cNvPr id="27489" name="object 27489"/>
          <p:cNvSpPr/>
          <p:nvPr/>
        </p:nvSpPr>
        <p:spPr>
          <a:xfrm>
            <a:off x="10172116" y="6675305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43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90" name="object 27490"/>
          <p:cNvSpPr/>
          <p:nvPr/>
        </p:nvSpPr>
        <p:spPr>
          <a:xfrm>
            <a:off x="10093934" y="6745111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2978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91" name="object 27491"/>
          <p:cNvSpPr/>
          <p:nvPr/>
        </p:nvSpPr>
        <p:spPr>
          <a:xfrm>
            <a:off x="10093934" y="6535694"/>
            <a:ext cx="29845" cy="209550"/>
          </a:xfrm>
          <a:custGeom>
            <a:avLst/>
            <a:gdLst/>
            <a:ahLst/>
            <a:cxnLst/>
            <a:rect l="l" t="t" r="r" b="b"/>
            <a:pathLst>
              <a:path w="29845" h="209550">
                <a:moveTo>
                  <a:pt x="0" y="0"/>
                </a:moveTo>
                <a:lnTo>
                  <a:pt x="29783" y="0"/>
                </a:lnTo>
              </a:path>
              <a:path w="29845" h="209550">
                <a:moveTo>
                  <a:pt x="0" y="0"/>
                </a:moveTo>
                <a:lnTo>
                  <a:pt x="0" y="17684"/>
                </a:lnTo>
              </a:path>
              <a:path w="29845" h="209550">
                <a:moveTo>
                  <a:pt x="0" y="35368"/>
                </a:moveTo>
                <a:lnTo>
                  <a:pt x="0" y="69805"/>
                </a:lnTo>
              </a:path>
              <a:path w="29845" h="209550">
                <a:moveTo>
                  <a:pt x="0" y="87490"/>
                </a:moveTo>
                <a:lnTo>
                  <a:pt x="0" y="121927"/>
                </a:lnTo>
              </a:path>
              <a:path w="29845" h="209550">
                <a:moveTo>
                  <a:pt x="0" y="139611"/>
                </a:moveTo>
                <a:lnTo>
                  <a:pt x="0" y="174049"/>
                </a:lnTo>
              </a:path>
              <a:path w="29845" h="209550">
                <a:moveTo>
                  <a:pt x="0" y="191733"/>
                </a:moveTo>
                <a:lnTo>
                  <a:pt x="0" y="2094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92" name="object 27492"/>
          <p:cNvSpPr/>
          <p:nvPr/>
        </p:nvSpPr>
        <p:spPr>
          <a:xfrm>
            <a:off x="10093934" y="6448203"/>
            <a:ext cx="29845" cy="87630"/>
          </a:xfrm>
          <a:custGeom>
            <a:avLst/>
            <a:gdLst/>
            <a:ahLst/>
            <a:cxnLst/>
            <a:rect l="l" t="t" r="r" b="b"/>
            <a:pathLst>
              <a:path w="29845" h="87629">
                <a:moveTo>
                  <a:pt x="0" y="0"/>
                </a:moveTo>
                <a:lnTo>
                  <a:pt x="29783" y="0"/>
                </a:lnTo>
              </a:path>
              <a:path w="29845" h="87629">
                <a:moveTo>
                  <a:pt x="0" y="0"/>
                </a:moveTo>
                <a:lnTo>
                  <a:pt x="0" y="35368"/>
                </a:lnTo>
              </a:path>
              <a:path w="29845" h="87629">
                <a:moveTo>
                  <a:pt x="0" y="53052"/>
                </a:moveTo>
                <a:lnTo>
                  <a:pt x="0" y="87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493" name="object 27493"/>
          <p:cNvPicPr/>
          <p:nvPr/>
        </p:nvPicPr>
        <p:blipFill>
          <a:blip r:embed="rId165" cstate="print"/>
          <a:stretch>
            <a:fillRect/>
          </a:stretch>
        </p:blipFill>
        <p:spPr>
          <a:xfrm>
            <a:off x="10543484" y="6038675"/>
            <a:ext cx="143334" cy="139611"/>
          </a:xfrm>
          <a:prstGeom prst="rect">
            <a:avLst/>
          </a:prstGeom>
        </p:spPr>
      </p:pic>
      <p:sp>
        <p:nvSpPr>
          <p:cNvPr id="27494" name="object 27494"/>
          <p:cNvSpPr/>
          <p:nvPr/>
        </p:nvSpPr>
        <p:spPr>
          <a:xfrm>
            <a:off x="11450029" y="6675305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95" name="object 27495"/>
          <p:cNvSpPr/>
          <p:nvPr/>
        </p:nvSpPr>
        <p:spPr>
          <a:xfrm>
            <a:off x="11498429" y="6745111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96" name="object 27496"/>
          <p:cNvSpPr/>
          <p:nvPr/>
        </p:nvSpPr>
        <p:spPr>
          <a:xfrm>
            <a:off x="11498429" y="6535694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7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97" name="object 27497"/>
          <p:cNvSpPr/>
          <p:nvPr/>
        </p:nvSpPr>
        <p:spPr>
          <a:xfrm>
            <a:off x="11529143" y="6535694"/>
            <a:ext cx="0" cy="209550"/>
          </a:xfrm>
          <a:custGeom>
            <a:avLst/>
            <a:gdLst/>
            <a:ahLst/>
            <a:cxnLst/>
            <a:rect l="l" t="t" r="r" b="b"/>
            <a:pathLst>
              <a:path h="209550">
                <a:moveTo>
                  <a:pt x="0" y="209417"/>
                </a:moveTo>
                <a:lnTo>
                  <a:pt x="0" y="191733"/>
                </a:lnTo>
              </a:path>
              <a:path h="209550">
                <a:moveTo>
                  <a:pt x="0" y="174049"/>
                </a:moveTo>
                <a:lnTo>
                  <a:pt x="0" y="139611"/>
                </a:lnTo>
              </a:path>
              <a:path h="209550">
                <a:moveTo>
                  <a:pt x="0" y="121927"/>
                </a:moveTo>
                <a:lnTo>
                  <a:pt x="0" y="87490"/>
                </a:lnTo>
              </a:path>
              <a:path h="209550">
                <a:moveTo>
                  <a:pt x="0" y="69805"/>
                </a:moveTo>
                <a:lnTo>
                  <a:pt x="0" y="35368"/>
                </a:lnTo>
              </a:path>
              <a:path h="20955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98" name="object 27498"/>
          <p:cNvSpPr/>
          <p:nvPr/>
        </p:nvSpPr>
        <p:spPr>
          <a:xfrm>
            <a:off x="11498429" y="6448203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7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99" name="object 27499"/>
          <p:cNvSpPr/>
          <p:nvPr/>
        </p:nvSpPr>
        <p:spPr>
          <a:xfrm>
            <a:off x="11529143" y="6448203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87490"/>
                </a:moveTo>
                <a:lnTo>
                  <a:pt x="0" y="53052"/>
                </a:lnTo>
              </a:path>
              <a:path h="87629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00" name="object 27500"/>
          <p:cNvSpPr/>
          <p:nvPr/>
        </p:nvSpPr>
        <p:spPr>
          <a:xfrm>
            <a:off x="11635248" y="6675305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43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01" name="object 27501"/>
          <p:cNvSpPr/>
          <p:nvPr/>
        </p:nvSpPr>
        <p:spPr>
          <a:xfrm>
            <a:off x="11557065" y="6745111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02" name="object 27502"/>
          <p:cNvSpPr/>
          <p:nvPr/>
        </p:nvSpPr>
        <p:spPr>
          <a:xfrm>
            <a:off x="11557065" y="6535694"/>
            <a:ext cx="31115" cy="209550"/>
          </a:xfrm>
          <a:custGeom>
            <a:avLst/>
            <a:gdLst/>
            <a:ahLst/>
            <a:cxnLst/>
            <a:rect l="l" t="t" r="r" b="b"/>
            <a:pathLst>
              <a:path w="31115" h="209550">
                <a:moveTo>
                  <a:pt x="0" y="0"/>
                </a:moveTo>
                <a:lnTo>
                  <a:pt x="30714" y="0"/>
                </a:lnTo>
              </a:path>
              <a:path w="31115" h="209550">
                <a:moveTo>
                  <a:pt x="0" y="0"/>
                </a:moveTo>
                <a:lnTo>
                  <a:pt x="0" y="17684"/>
                </a:lnTo>
              </a:path>
              <a:path w="31115" h="209550">
                <a:moveTo>
                  <a:pt x="0" y="35368"/>
                </a:moveTo>
                <a:lnTo>
                  <a:pt x="0" y="69805"/>
                </a:lnTo>
              </a:path>
              <a:path w="31115" h="209550">
                <a:moveTo>
                  <a:pt x="0" y="87490"/>
                </a:moveTo>
                <a:lnTo>
                  <a:pt x="0" y="121927"/>
                </a:lnTo>
              </a:path>
              <a:path w="31115" h="209550">
                <a:moveTo>
                  <a:pt x="0" y="139611"/>
                </a:moveTo>
                <a:lnTo>
                  <a:pt x="0" y="174049"/>
                </a:lnTo>
              </a:path>
              <a:path w="31115" h="209550">
                <a:moveTo>
                  <a:pt x="0" y="191733"/>
                </a:moveTo>
                <a:lnTo>
                  <a:pt x="0" y="2094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03" name="object 27503"/>
          <p:cNvSpPr/>
          <p:nvPr/>
        </p:nvSpPr>
        <p:spPr>
          <a:xfrm>
            <a:off x="11557065" y="6448203"/>
            <a:ext cx="31115" cy="87630"/>
          </a:xfrm>
          <a:custGeom>
            <a:avLst/>
            <a:gdLst/>
            <a:ahLst/>
            <a:cxnLst/>
            <a:rect l="l" t="t" r="r" b="b"/>
            <a:pathLst>
              <a:path w="31115" h="87629">
                <a:moveTo>
                  <a:pt x="0" y="0"/>
                </a:moveTo>
                <a:lnTo>
                  <a:pt x="30714" y="0"/>
                </a:lnTo>
              </a:path>
              <a:path w="31115" h="87629">
                <a:moveTo>
                  <a:pt x="0" y="0"/>
                </a:moveTo>
                <a:lnTo>
                  <a:pt x="0" y="35368"/>
                </a:lnTo>
              </a:path>
              <a:path w="31115" h="87629">
                <a:moveTo>
                  <a:pt x="0" y="53052"/>
                </a:moveTo>
                <a:lnTo>
                  <a:pt x="0" y="87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504" name="object 27504"/>
          <p:cNvPicPr/>
          <p:nvPr/>
        </p:nvPicPr>
        <p:blipFill>
          <a:blip r:embed="rId166" cstate="print"/>
          <a:stretch>
            <a:fillRect/>
          </a:stretch>
        </p:blipFill>
        <p:spPr>
          <a:xfrm>
            <a:off x="12007546" y="6038675"/>
            <a:ext cx="143334" cy="139611"/>
          </a:xfrm>
          <a:prstGeom prst="rect">
            <a:avLst/>
          </a:prstGeom>
        </p:spPr>
      </p:pic>
      <p:sp>
        <p:nvSpPr>
          <p:cNvPr id="27505" name="object 27505"/>
          <p:cNvSpPr/>
          <p:nvPr/>
        </p:nvSpPr>
        <p:spPr>
          <a:xfrm>
            <a:off x="12911300" y="6675305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06" name="object 27506"/>
          <p:cNvSpPr/>
          <p:nvPr/>
        </p:nvSpPr>
        <p:spPr>
          <a:xfrm>
            <a:off x="12958768" y="6745111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07" name="object 27507"/>
          <p:cNvSpPr/>
          <p:nvPr/>
        </p:nvSpPr>
        <p:spPr>
          <a:xfrm>
            <a:off x="12958768" y="6535694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7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08" name="object 27508"/>
          <p:cNvSpPr/>
          <p:nvPr/>
        </p:nvSpPr>
        <p:spPr>
          <a:xfrm>
            <a:off x="12989483" y="6535694"/>
            <a:ext cx="0" cy="209550"/>
          </a:xfrm>
          <a:custGeom>
            <a:avLst/>
            <a:gdLst/>
            <a:ahLst/>
            <a:cxnLst/>
            <a:rect l="l" t="t" r="r" b="b"/>
            <a:pathLst>
              <a:path h="209550">
                <a:moveTo>
                  <a:pt x="0" y="209417"/>
                </a:moveTo>
                <a:lnTo>
                  <a:pt x="0" y="191733"/>
                </a:lnTo>
              </a:path>
              <a:path h="209550">
                <a:moveTo>
                  <a:pt x="0" y="174049"/>
                </a:moveTo>
                <a:lnTo>
                  <a:pt x="0" y="139611"/>
                </a:lnTo>
              </a:path>
              <a:path h="209550">
                <a:moveTo>
                  <a:pt x="0" y="121927"/>
                </a:moveTo>
                <a:lnTo>
                  <a:pt x="0" y="87490"/>
                </a:lnTo>
              </a:path>
              <a:path h="209550">
                <a:moveTo>
                  <a:pt x="0" y="69805"/>
                </a:moveTo>
                <a:lnTo>
                  <a:pt x="0" y="35368"/>
                </a:lnTo>
              </a:path>
              <a:path h="20955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09" name="object 27509"/>
          <p:cNvSpPr/>
          <p:nvPr/>
        </p:nvSpPr>
        <p:spPr>
          <a:xfrm>
            <a:off x="12958768" y="6448203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7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10" name="object 27510"/>
          <p:cNvSpPr/>
          <p:nvPr/>
        </p:nvSpPr>
        <p:spPr>
          <a:xfrm>
            <a:off x="12989483" y="6448203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87490"/>
                </a:moveTo>
                <a:lnTo>
                  <a:pt x="0" y="53052"/>
                </a:lnTo>
              </a:path>
              <a:path h="87629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511" name="object 27511"/>
          <p:cNvPicPr/>
          <p:nvPr/>
        </p:nvPicPr>
        <p:blipFill>
          <a:blip r:embed="rId167" cstate="print"/>
          <a:stretch>
            <a:fillRect/>
          </a:stretch>
        </p:blipFill>
        <p:spPr>
          <a:xfrm>
            <a:off x="12395667" y="6038675"/>
            <a:ext cx="144265" cy="139611"/>
          </a:xfrm>
          <a:prstGeom prst="rect">
            <a:avLst/>
          </a:prstGeom>
        </p:spPr>
      </p:pic>
      <p:sp>
        <p:nvSpPr>
          <p:cNvPr id="27512" name="object 27512"/>
          <p:cNvSpPr/>
          <p:nvPr/>
        </p:nvSpPr>
        <p:spPr>
          <a:xfrm>
            <a:off x="13021127" y="6448203"/>
            <a:ext cx="145415" cy="297180"/>
          </a:xfrm>
          <a:custGeom>
            <a:avLst/>
            <a:gdLst/>
            <a:ahLst/>
            <a:cxnLst/>
            <a:rect l="l" t="t" r="r" b="b"/>
            <a:pathLst>
              <a:path w="145415" h="297179">
                <a:moveTo>
                  <a:pt x="78182" y="87490"/>
                </a:moveTo>
                <a:lnTo>
                  <a:pt x="78182" y="105174"/>
                </a:lnTo>
              </a:path>
              <a:path w="145415" h="297179">
                <a:moveTo>
                  <a:pt x="78182" y="122858"/>
                </a:moveTo>
                <a:lnTo>
                  <a:pt x="78182" y="157295"/>
                </a:lnTo>
              </a:path>
              <a:path w="145415" h="297179">
                <a:moveTo>
                  <a:pt x="78182" y="174980"/>
                </a:moveTo>
                <a:lnTo>
                  <a:pt x="78182" y="209417"/>
                </a:lnTo>
              </a:path>
              <a:path w="145415" h="297179">
                <a:moveTo>
                  <a:pt x="78182" y="227101"/>
                </a:moveTo>
                <a:lnTo>
                  <a:pt x="78182" y="261539"/>
                </a:lnTo>
              </a:path>
              <a:path w="145415" h="297179">
                <a:moveTo>
                  <a:pt x="78182" y="279223"/>
                </a:moveTo>
                <a:lnTo>
                  <a:pt x="78182" y="296907"/>
                </a:lnTo>
              </a:path>
              <a:path w="145415" h="297179">
                <a:moveTo>
                  <a:pt x="78182" y="296907"/>
                </a:moveTo>
                <a:lnTo>
                  <a:pt x="47468" y="296907"/>
                </a:lnTo>
              </a:path>
              <a:path w="145415" h="297179">
                <a:moveTo>
                  <a:pt x="29783" y="296907"/>
                </a:moveTo>
                <a:lnTo>
                  <a:pt x="0" y="296907"/>
                </a:lnTo>
              </a:path>
              <a:path w="145415" h="297179">
                <a:moveTo>
                  <a:pt x="0" y="87490"/>
                </a:moveTo>
                <a:lnTo>
                  <a:pt x="29783" y="87490"/>
                </a:lnTo>
              </a:path>
              <a:path w="145415" h="297179">
                <a:moveTo>
                  <a:pt x="47468" y="87490"/>
                </a:moveTo>
                <a:lnTo>
                  <a:pt x="78182" y="87490"/>
                </a:lnTo>
              </a:path>
              <a:path w="145415" h="297179">
                <a:moveTo>
                  <a:pt x="0" y="87490"/>
                </a:moveTo>
                <a:lnTo>
                  <a:pt x="0" y="105174"/>
                </a:lnTo>
              </a:path>
              <a:path w="145415" h="297179">
                <a:moveTo>
                  <a:pt x="0" y="122858"/>
                </a:moveTo>
                <a:lnTo>
                  <a:pt x="0" y="157295"/>
                </a:lnTo>
              </a:path>
              <a:path w="145415" h="297179">
                <a:moveTo>
                  <a:pt x="0" y="174980"/>
                </a:moveTo>
                <a:lnTo>
                  <a:pt x="0" y="209417"/>
                </a:lnTo>
              </a:path>
              <a:path w="145415" h="297179">
                <a:moveTo>
                  <a:pt x="0" y="227101"/>
                </a:moveTo>
                <a:lnTo>
                  <a:pt x="0" y="261539"/>
                </a:lnTo>
              </a:path>
              <a:path w="145415" h="297179">
                <a:moveTo>
                  <a:pt x="0" y="279223"/>
                </a:moveTo>
                <a:lnTo>
                  <a:pt x="0" y="296907"/>
                </a:lnTo>
              </a:path>
              <a:path w="145415" h="297179">
                <a:moveTo>
                  <a:pt x="78182" y="289461"/>
                </a:moveTo>
                <a:lnTo>
                  <a:pt x="145196" y="289461"/>
                </a:lnTo>
              </a:path>
              <a:path w="145415" h="297179">
                <a:moveTo>
                  <a:pt x="145196" y="289461"/>
                </a:moveTo>
                <a:lnTo>
                  <a:pt x="145196" y="0"/>
                </a:lnTo>
              </a:path>
              <a:path w="145415" h="297179">
                <a:moveTo>
                  <a:pt x="145196" y="0"/>
                </a:moveTo>
                <a:lnTo>
                  <a:pt x="78182" y="0"/>
                </a:lnTo>
              </a:path>
              <a:path w="145415" h="297179">
                <a:moveTo>
                  <a:pt x="78182" y="147057"/>
                </a:moveTo>
                <a:lnTo>
                  <a:pt x="116343" y="147057"/>
                </a:lnTo>
              </a:path>
              <a:path w="145415" h="297179">
                <a:moveTo>
                  <a:pt x="116343" y="147057"/>
                </a:moveTo>
                <a:lnTo>
                  <a:pt x="120066" y="146127"/>
                </a:lnTo>
              </a:path>
              <a:path w="145415" h="297179">
                <a:moveTo>
                  <a:pt x="120066" y="146127"/>
                </a:moveTo>
                <a:lnTo>
                  <a:pt x="123789" y="143334"/>
                </a:lnTo>
              </a:path>
              <a:path w="145415" h="297179">
                <a:moveTo>
                  <a:pt x="123789" y="143334"/>
                </a:moveTo>
                <a:lnTo>
                  <a:pt x="126581" y="139611"/>
                </a:lnTo>
              </a:path>
              <a:path w="145415" h="297179">
                <a:moveTo>
                  <a:pt x="126581" y="139611"/>
                </a:moveTo>
                <a:lnTo>
                  <a:pt x="127512" y="135888"/>
                </a:lnTo>
              </a:path>
              <a:path w="145415" h="297179">
                <a:moveTo>
                  <a:pt x="127512" y="135888"/>
                </a:moveTo>
                <a:lnTo>
                  <a:pt x="127512" y="48398"/>
                </a:lnTo>
              </a:path>
              <a:path w="145415" h="297179">
                <a:moveTo>
                  <a:pt x="127512" y="48398"/>
                </a:moveTo>
                <a:lnTo>
                  <a:pt x="126581" y="43745"/>
                </a:lnTo>
              </a:path>
              <a:path w="145415" h="297179">
                <a:moveTo>
                  <a:pt x="126581" y="43745"/>
                </a:moveTo>
                <a:lnTo>
                  <a:pt x="123789" y="40022"/>
                </a:lnTo>
              </a:path>
              <a:path w="145415" h="297179">
                <a:moveTo>
                  <a:pt x="123789" y="40022"/>
                </a:moveTo>
                <a:lnTo>
                  <a:pt x="120066" y="37229"/>
                </a:lnTo>
              </a:path>
              <a:path w="145415" h="297179">
                <a:moveTo>
                  <a:pt x="120066" y="37229"/>
                </a:moveTo>
                <a:lnTo>
                  <a:pt x="116343" y="36299"/>
                </a:lnTo>
              </a:path>
              <a:path w="145415" h="297179">
                <a:moveTo>
                  <a:pt x="116343" y="36299"/>
                </a:moveTo>
                <a:lnTo>
                  <a:pt x="78182" y="36299"/>
                </a:lnTo>
              </a:path>
              <a:path w="145415" h="297179">
                <a:moveTo>
                  <a:pt x="119135" y="56775"/>
                </a:moveTo>
                <a:lnTo>
                  <a:pt x="119135" y="126581"/>
                </a:lnTo>
              </a:path>
              <a:path w="145415" h="297179">
                <a:moveTo>
                  <a:pt x="119135" y="126581"/>
                </a:moveTo>
                <a:lnTo>
                  <a:pt x="118204" y="131235"/>
                </a:lnTo>
              </a:path>
              <a:path w="145415" h="297179">
                <a:moveTo>
                  <a:pt x="118204" y="131235"/>
                </a:moveTo>
                <a:lnTo>
                  <a:pt x="115412" y="134958"/>
                </a:lnTo>
              </a:path>
              <a:path w="145415" h="297179">
                <a:moveTo>
                  <a:pt x="115412" y="134958"/>
                </a:moveTo>
                <a:lnTo>
                  <a:pt x="111689" y="137750"/>
                </a:lnTo>
              </a:path>
              <a:path w="145415" h="297179">
                <a:moveTo>
                  <a:pt x="111689" y="137750"/>
                </a:moveTo>
                <a:lnTo>
                  <a:pt x="107035" y="138681"/>
                </a:lnTo>
              </a:path>
              <a:path w="145415" h="297179">
                <a:moveTo>
                  <a:pt x="107035" y="138681"/>
                </a:moveTo>
                <a:lnTo>
                  <a:pt x="78182" y="138681"/>
                </a:lnTo>
              </a:path>
              <a:path w="145415" h="297179">
                <a:moveTo>
                  <a:pt x="78182" y="45606"/>
                </a:moveTo>
                <a:lnTo>
                  <a:pt x="107035" y="45606"/>
                </a:lnTo>
              </a:path>
              <a:path w="145415" h="297179">
                <a:moveTo>
                  <a:pt x="107035" y="45606"/>
                </a:moveTo>
                <a:lnTo>
                  <a:pt x="111689" y="46537"/>
                </a:lnTo>
              </a:path>
              <a:path w="145415" h="297179">
                <a:moveTo>
                  <a:pt x="111689" y="46537"/>
                </a:moveTo>
                <a:lnTo>
                  <a:pt x="115412" y="48398"/>
                </a:lnTo>
              </a:path>
              <a:path w="145415" h="297179">
                <a:moveTo>
                  <a:pt x="115412" y="48398"/>
                </a:moveTo>
                <a:lnTo>
                  <a:pt x="118204" y="53052"/>
                </a:lnTo>
              </a:path>
              <a:path w="145415" h="297179">
                <a:moveTo>
                  <a:pt x="118204" y="53052"/>
                </a:moveTo>
                <a:lnTo>
                  <a:pt x="119135" y="56775"/>
                </a:lnTo>
              </a:path>
              <a:path w="145415" h="297179">
                <a:moveTo>
                  <a:pt x="78182" y="0"/>
                </a:moveTo>
                <a:lnTo>
                  <a:pt x="78182" y="35368"/>
                </a:lnTo>
              </a:path>
              <a:path w="145415" h="297179">
                <a:moveTo>
                  <a:pt x="78182" y="53052"/>
                </a:moveTo>
                <a:lnTo>
                  <a:pt x="78182" y="87490"/>
                </a:lnTo>
              </a:path>
              <a:path w="145415" h="297179">
                <a:moveTo>
                  <a:pt x="0" y="0"/>
                </a:moveTo>
                <a:lnTo>
                  <a:pt x="29783" y="0"/>
                </a:lnTo>
              </a:path>
              <a:path w="145415" h="297179">
                <a:moveTo>
                  <a:pt x="47468" y="0"/>
                </a:moveTo>
                <a:lnTo>
                  <a:pt x="78182" y="0"/>
                </a:lnTo>
              </a:path>
              <a:path w="145415" h="297179">
                <a:moveTo>
                  <a:pt x="0" y="0"/>
                </a:moveTo>
                <a:lnTo>
                  <a:pt x="0" y="35368"/>
                </a:lnTo>
              </a:path>
              <a:path w="145415" h="297179">
                <a:moveTo>
                  <a:pt x="0" y="53052"/>
                </a:moveTo>
                <a:lnTo>
                  <a:pt x="0" y="87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513" name="object 27513"/>
          <p:cNvPicPr/>
          <p:nvPr/>
        </p:nvPicPr>
        <p:blipFill>
          <a:blip r:embed="rId168" cstate="print"/>
          <a:stretch>
            <a:fillRect/>
          </a:stretch>
        </p:blipFill>
        <p:spPr>
          <a:xfrm>
            <a:off x="13331066" y="6268569"/>
            <a:ext cx="270846" cy="470026"/>
          </a:xfrm>
          <a:prstGeom prst="rect">
            <a:avLst/>
          </a:prstGeom>
        </p:spPr>
      </p:pic>
      <p:grpSp>
        <p:nvGrpSpPr>
          <p:cNvPr id="27514" name="object 27514"/>
          <p:cNvGrpSpPr/>
          <p:nvPr/>
        </p:nvGrpSpPr>
        <p:grpSpPr>
          <a:xfrm>
            <a:off x="13166325" y="6476126"/>
            <a:ext cx="109220" cy="119380"/>
            <a:chOff x="13166325" y="6476126"/>
            <a:chExt cx="109220" cy="119380"/>
          </a:xfrm>
        </p:grpSpPr>
        <p:sp>
          <p:nvSpPr>
            <p:cNvPr id="27515" name="object 27515"/>
            <p:cNvSpPr/>
            <p:nvPr/>
          </p:nvSpPr>
          <p:spPr>
            <a:xfrm>
              <a:off x="13166325" y="6483571"/>
              <a:ext cx="102870" cy="105410"/>
            </a:xfrm>
            <a:custGeom>
              <a:avLst/>
              <a:gdLst/>
              <a:ahLst/>
              <a:cxnLst/>
              <a:rect l="l" t="t" r="r" b="b"/>
              <a:pathLst>
                <a:path w="102869" h="105409">
                  <a:moveTo>
                    <a:pt x="96797" y="65152"/>
                  </a:moveTo>
                  <a:lnTo>
                    <a:pt x="98659" y="53983"/>
                  </a:lnTo>
                </a:path>
                <a:path w="102869" h="105409">
                  <a:moveTo>
                    <a:pt x="98659" y="53983"/>
                  </a:moveTo>
                  <a:lnTo>
                    <a:pt x="97728" y="43745"/>
                  </a:lnTo>
                </a:path>
                <a:path w="102869" h="105409">
                  <a:moveTo>
                    <a:pt x="97728" y="43745"/>
                  </a:moveTo>
                  <a:lnTo>
                    <a:pt x="94005" y="33506"/>
                  </a:lnTo>
                </a:path>
                <a:path w="102869" h="105409">
                  <a:moveTo>
                    <a:pt x="94005" y="33506"/>
                  </a:moveTo>
                  <a:lnTo>
                    <a:pt x="88420" y="24199"/>
                  </a:lnTo>
                </a:path>
                <a:path w="102869" h="105409">
                  <a:moveTo>
                    <a:pt x="88420" y="24199"/>
                  </a:moveTo>
                  <a:lnTo>
                    <a:pt x="80044" y="17684"/>
                  </a:lnTo>
                </a:path>
                <a:path w="102869" h="105409">
                  <a:moveTo>
                    <a:pt x="80044" y="17684"/>
                  </a:moveTo>
                  <a:lnTo>
                    <a:pt x="69805" y="13030"/>
                  </a:lnTo>
                </a:path>
                <a:path w="102869" h="105409">
                  <a:moveTo>
                    <a:pt x="69805" y="13030"/>
                  </a:moveTo>
                  <a:lnTo>
                    <a:pt x="59567" y="10238"/>
                  </a:lnTo>
                </a:path>
                <a:path w="102869" h="105409">
                  <a:moveTo>
                    <a:pt x="59567" y="10238"/>
                  </a:moveTo>
                  <a:lnTo>
                    <a:pt x="48398" y="11168"/>
                  </a:lnTo>
                </a:path>
                <a:path w="102869" h="105409">
                  <a:moveTo>
                    <a:pt x="48398" y="11168"/>
                  </a:moveTo>
                  <a:lnTo>
                    <a:pt x="38160" y="14891"/>
                  </a:lnTo>
                </a:path>
                <a:path w="102869" h="105409">
                  <a:moveTo>
                    <a:pt x="38160" y="14891"/>
                  </a:moveTo>
                  <a:lnTo>
                    <a:pt x="28853" y="21407"/>
                  </a:lnTo>
                </a:path>
                <a:path w="102869" h="105409">
                  <a:moveTo>
                    <a:pt x="28853" y="21407"/>
                  </a:moveTo>
                  <a:lnTo>
                    <a:pt x="22337" y="29783"/>
                  </a:lnTo>
                </a:path>
                <a:path w="102869" h="105409">
                  <a:moveTo>
                    <a:pt x="22337" y="29783"/>
                  </a:moveTo>
                  <a:lnTo>
                    <a:pt x="17684" y="39091"/>
                  </a:lnTo>
                </a:path>
                <a:path w="102869" h="105409">
                  <a:moveTo>
                    <a:pt x="17684" y="39091"/>
                  </a:moveTo>
                  <a:lnTo>
                    <a:pt x="15822" y="50260"/>
                  </a:lnTo>
                </a:path>
                <a:path w="102869" h="105409">
                  <a:moveTo>
                    <a:pt x="15822" y="50260"/>
                  </a:moveTo>
                  <a:lnTo>
                    <a:pt x="15822" y="60498"/>
                  </a:lnTo>
                </a:path>
                <a:path w="102869" h="105409">
                  <a:moveTo>
                    <a:pt x="15822" y="60498"/>
                  </a:moveTo>
                  <a:lnTo>
                    <a:pt x="19545" y="70736"/>
                  </a:lnTo>
                </a:path>
                <a:path w="102869" h="105409">
                  <a:moveTo>
                    <a:pt x="19545" y="70736"/>
                  </a:moveTo>
                  <a:lnTo>
                    <a:pt x="26060" y="80044"/>
                  </a:lnTo>
                </a:path>
                <a:path w="102869" h="105409">
                  <a:moveTo>
                    <a:pt x="26060" y="80044"/>
                  </a:moveTo>
                  <a:lnTo>
                    <a:pt x="34437" y="87490"/>
                  </a:lnTo>
                </a:path>
                <a:path w="102869" h="105409">
                  <a:moveTo>
                    <a:pt x="34437" y="87490"/>
                  </a:moveTo>
                  <a:lnTo>
                    <a:pt x="43745" y="92143"/>
                  </a:lnTo>
                </a:path>
                <a:path w="102869" h="105409">
                  <a:moveTo>
                    <a:pt x="43745" y="92143"/>
                  </a:moveTo>
                  <a:lnTo>
                    <a:pt x="54913" y="94005"/>
                  </a:lnTo>
                </a:path>
                <a:path w="102869" h="105409">
                  <a:moveTo>
                    <a:pt x="54913" y="94005"/>
                  </a:moveTo>
                  <a:lnTo>
                    <a:pt x="66082" y="93074"/>
                  </a:lnTo>
                </a:path>
                <a:path w="102869" h="105409">
                  <a:moveTo>
                    <a:pt x="66082" y="93074"/>
                  </a:moveTo>
                  <a:lnTo>
                    <a:pt x="76321" y="89351"/>
                  </a:lnTo>
                </a:path>
                <a:path w="102869" h="105409">
                  <a:moveTo>
                    <a:pt x="76321" y="89351"/>
                  </a:moveTo>
                  <a:lnTo>
                    <a:pt x="84697" y="82836"/>
                  </a:lnTo>
                </a:path>
                <a:path w="102869" h="105409">
                  <a:moveTo>
                    <a:pt x="84697" y="82836"/>
                  </a:moveTo>
                  <a:lnTo>
                    <a:pt x="92143" y="74459"/>
                  </a:lnTo>
                </a:path>
                <a:path w="102869" h="105409">
                  <a:moveTo>
                    <a:pt x="92143" y="74459"/>
                  </a:moveTo>
                  <a:lnTo>
                    <a:pt x="96797" y="65152"/>
                  </a:lnTo>
                </a:path>
                <a:path w="102869" h="105409">
                  <a:moveTo>
                    <a:pt x="100520" y="85628"/>
                  </a:moveTo>
                  <a:lnTo>
                    <a:pt x="102381" y="83767"/>
                  </a:lnTo>
                </a:path>
                <a:path w="102869" h="105409">
                  <a:moveTo>
                    <a:pt x="102381" y="83767"/>
                  </a:moveTo>
                  <a:lnTo>
                    <a:pt x="91213" y="75390"/>
                  </a:lnTo>
                </a:path>
                <a:path w="102869" h="105409">
                  <a:moveTo>
                    <a:pt x="89351" y="77251"/>
                  </a:moveTo>
                  <a:lnTo>
                    <a:pt x="100520" y="85628"/>
                  </a:lnTo>
                </a:path>
                <a:path w="102869" h="105409">
                  <a:moveTo>
                    <a:pt x="102381" y="21407"/>
                  </a:moveTo>
                  <a:lnTo>
                    <a:pt x="100520" y="18614"/>
                  </a:lnTo>
                </a:path>
                <a:path w="102869" h="105409">
                  <a:moveTo>
                    <a:pt x="100520" y="18614"/>
                  </a:moveTo>
                  <a:lnTo>
                    <a:pt x="89351" y="26991"/>
                  </a:lnTo>
                </a:path>
                <a:path w="102869" h="105409">
                  <a:moveTo>
                    <a:pt x="91213" y="28853"/>
                  </a:moveTo>
                  <a:lnTo>
                    <a:pt x="102381" y="21407"/>
                  </a:lnTo>
                </a:path>
                <a:path w="102869" h="105409">
                  <a:moveTo>
                    <a:pt x="41883" y="0"/>
                  </a:moveTo>
                  <a:lnTo>
                    <a:pt x="39091" y="930"/>
                  </a:lnTo>
                </a:path>
                <a:path w="102869" h="105409">
                  <a:moveTo>
                    <a:pt x="39091" y="930"/>
                  </a:moveTo>
                  <a:lnTo>
                    <a:pt x="42814" y="13030"/>
                  </a:lnTo>
                </a:path>
                <a:path w="102869" h="105409">
                  <a:moveTo>
                    <a:pt x="45606" y="12099"/>
                  </a:moveTo>
                  <a:lnTo>
                    <a:pt x="41883" y="0"/>
                  </a:lnTo>
                </a:path>
                <a:path w="102869" h="105409">
                  <a:moveTo>
                    <a:pt x="39091" y="104243"/>
                  </a:moveTo>
                  <a:lnTo>
                    <a:pt x="41883" y="105174"/>
                  </a:lnTo>
                </a:path>
                <a:path w="102869" h="105409">
                  <a:moveTo>
                    <a:pt x="41883" y="105174"/>
                  </a:moveTo>
                  <a:lnTo>
                    <a:pt x="45606" y="92143"/>
                  </a:lnTo>
                </a:path>
                <a:path w="102869" h="105409">
                  <a:moveTo>
                    <a:pt x="42814" y="91213"/>
                  </a:moveTo>
                  <a:lnTo>
                    <a:pt x="39091" y="104243"/>
                  </a:lnTo>
                </a:path>
                <a:path w="102869" h="105409">
                  <a:moveTo>
                    <a:pt x="1861" y="51190"/>
                  </a:moveTo>
                  <a:lnTo>
                    <a:pt x="1861" y="53983"/>
                  </a:lnTo>
                </a:path>
                <a:path w="102869" h="105409">
                  <a:moveTo>
                    <a:pt x="1861" y="53983"/>
                  </a:moveTo>
                  <a:lnTo>
                    <a:pt x="15822" y="53983"/>
                  </a:lnTo>
                </a:path>
                <a:path w="102869" h="105409">
                  <a:moveTo>
                    <a:pt x="15822" y="51190"/>
                  </a:moveTo>
                  <a:lnTo>
                    <a:pt x="1861" y="51190"/>
                  </a:lnTo>
                </a:path>
                <a:path w="102869" h="105409">
                  <a:moveTo>
                    <a:pt x="9307" y="55844"/>
                  </a:moveTo>
                  <a:lnTo>
                    <a:pt x="9307" y="53983"/>
                  </a:lnTo>
                </a:path>
                <a:path w="102869" h="105409">
                  <a:moveTo>
                    <a:pt x="9307" y="51190"/>
                  </a:moveTo>
                  <a:lnTo>
                    <a:pt x="9307" y="48398"/>
                  </a:lnTo>
                </a:path>
                <a:path w="102869" h="105409">
                  <a:moveTo>
                    <a:pt x="9307" y="56775"/>
                  </a:moveTo>
                  <a:lnTo>
                    <a:pt x="9307" y="53983"/>
                  </a:lnTo>
                </a:path>
                <a:path w="102869" h="105409">
                  <a:moveTo>
                    <a:pt x="9307" y="51190"/>
                  </a:moveTo>
                  <a:lnTo>
                    <a:pt x="9307" y="47468"/>
                  </a:lnTo>
                </a:path>
                <a:path w="102869" h="105409">
                  <a:moveTo>
                    <a:pt x="0" y="47468"/>
                  </a:moveTo>
                  <a:lnTo>
                    <a:pt x="1861" y="47468"/>
                  </a:lnTo>
                </a:path>
                <a:path w="102869" h="105409">
                  <a:moveTo>
                    <a:pt x="1861" y="47468"/>
                  </a:moveTo>
                  <a:lnTo>
                    <a:pt x="2792" y="47468"/>
                  </a:lnTo>
                </a:path>
                <a:path w="102869" h="105409">
                  <a:moveTo>
                    <a:pt x="2792" y="47468"/>
                  </a:moveTo>
                  <a:lnTo>
                    <a:pt x="4653" y="47468"/>
                  </a:lnTo>
                </a:path>
                <a:path w="102869" h="105409">
                  <a:moveTo>
                    <a:pt x="4653" y="47468"/>
                  </a:moveTo>
                  <a:lnTo>
                    <a:pt x="6515" y="47468"/>
                  </a:lnTo>
                </a:path>
                <a:path w="102869" h="105409">
                  <a:moveTo>
                    <a:pt x="6515" y="47468"/>
                  </a:moveTo>
                  <a:lnTo>
                    <a:pt x="7445" y="47468"/>
                  </a:lnTo>
                </a:path>
                <a:path w="102869" h="105409">
                  <a:moveTo>
                    <a:pt x="7445" y="47468"/>
                  </a:moveTo>
                  <a:lnTo>
                    <a:pt x="8376" y="47468"/>
                  </a:lnTo>
                </a:path>
                <a:path w="102869" h="105409">
                  <a:moveTo>
                    <a:pt x="8376" y="47468"/>
                  </a:moveTo>
                  <a:lnTo>
                    <a:pt x="9307" y="474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16" name="object 27516"/>
            <p:cNvSpPr/>
            <p:nvPr/>
          </p:nvSpPr>
          <p:spPr>
            <a:xfrm>
              <a:off x="13174701" y="6530115"/>
              <a:ext cx="1905" cy="11430"/>
            </a:xfrm>
            <a:custGeom>
              <a:avLst/>
              <a:gdLst/>
              <a:ahLst/>
              <a:cxnLst/>
              <a:rect l="l" t="t" r="r" b="b"/>
              <a:pathLst>
                <a:path w="1905" h="11429">
                  <a:moveTo>
                    <a:pt x="1854" y="10236"/>
                  </a:moveTo>
                  <a:lnTo>
                    <a:pt x="1587" y="9575"/>
                  </a:lnTo>
                  <a:lnTo>
                    <a:pt x="927" y="9309"/>
                  </a:lnTo>
                  <a:lnTo>
                    <a:pt x="266" y="9575"/>
                  </a:lnTo>
                  <a:lnTo>
                    <a:pt x="0" y="10236"/>
                  </a:lnTo>
                  <a:lnTo>
                    <a:pt x="266" y="10896"/>
                  </a:lnTo>
                  <a:lnTo>
                    <a:pt x="927" y="11163"/>
                  </a:lnTo>
                  <a:lnTo>
                    <a:pt x="1587" y="10896"/>
                  </a:lnTo>
                  <a:lnTo>
                    <a:pt x="1854" y="10236"/>
                  </a:lnTo>
                  <a:close/>
                </a:path>
                <a:path w="1905" h="11429">
                  <a:moveTo>
                    <a:pt x="1854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17" name="object 27517"/>
            <p:cNvSpPr/>
            <p:nvPr/>
          </p:nvSpPr>
          <p:spPr>
            <a:xfrm>
              <a:off x="13166325" y="6477056"/>
              <a:ext cx="46990" cy="63500"/>
            </a:xfrm>
            <a:custGeom>
              <a:avLst/>
              <a:gdLst/>
              <a:ahLst/>
              <a:cxnLst/>
              <a:rect l="l" t="t" r="r" b="b"/>
              <a:pathLst>
                <a:path w="46990" h="63500">
                  <a:moveTo>
                    <a:pt x="9307" y="63290"/>
                  </a:moveTo>
                  <a:lnTo>
                    <a:pt x="8376" y="63290"/>
                  </a:lnTo>
                </a:path>
                <a:path w="46990" h="63500">
                  <a:moveTo>
                    <a:pt x="8376" y="63290"/>
                  </a:moveTo>
                  <a:lnTo>
                    <a:pt x="7445" y="63290"/>
                  </a:lnTo>
                </a:path>
                <a:path w="46990" h="63500">
                  <a:moveTo>
                    <a:pt x="7445" y="63290"/>
                  </a:moveTo>
                  <a:lnTo>
                    <a:pt x="6515" y="63290"/>
                  </a:lnTo>
                </a:path>
                <a:path w="46990" h="63500">
                  <a:moveTo>
                    <a:pt x="6515" y="63290"/>
                  </a:moveTo>
                  <a:lnTo>
                    <a:pt x="4653" y="63290"/>
                  </a:lnTo>
                </a:path>
                <a:path w="46990" h="63500">
                  <a:moveTo>
                    <a:pt x="4653" y="63290"/>
                  </a:moveTo>
                  <a:lnTo>
                    <a:pt x="2792" y="63290"/>
                  </a:lnTo>
                </a:path>
                <a:path w="46990" h="63500">
                  <a:moveTo>
                    <a:pt x="2792" y="63290"/>
                  </a:moveTo>
                  <a:lnTo>
                    <a:pt x="1861" y="63290"/>
                  </a:lnTo>
                </a:path>
                <a:path w="46990" h="63500">
                  <a:moveTo>
                    <a:pt x="1861" y="63290"/>
                  </a:moveTo>
                  <a:lnTo>
                    <a:pt x="0" y="63290"/>
                  </a:lnTo>
                </a:path>
                <a:path w="46990" h="63500">
                  <a:moveTo>
                    <a:pt x="9307" y="53983"/>
                  </a:moveTo>
                  <a:lnTo>
                    <a:pt x="9307" y="57706"/>
                  </a:lnTo>
                </a:path>
                <a:path w="46990" h="63500">
                  <a:moveTo>
                    <a:pt x="9307" y="60498"/>
                  </a:moveTo>
                  <a:lnTo>
                    <a:pt x="9307" y="63290"/>
                  </a:lnTo>
                </a:path>
                <a:path w="46990" h="63500">
                  <a:moveTo>
                    <a:pt x="39091" y="13961"/>
                  </a:moveTo>
                  <a:lnTo>
                    <a:pt x="40952" y="13961"/>
                  </a:lnTo>
                </a:path>
                <a:path w="46990" h="63500">
                  <a:moveTo>
                    <a:pt x="43745" y="13030"/>
                  </a:moveTo>
                  <a:lnTo>
                    <a:pt x="45606" y="12099"/>
                  </a:lnTo>
                </a:path>
                <a:path w="46990" h="63500">
                  <a:moveTo>
                    <a:pt x="41883" y="930"/>
                  </a:moveTo>
                  <a:lnTo>
                    <a:pt x="35368" y="2792"/>
                  </a:lnTo>
                </a:path>
                <a:path w="46990" h="63500">
                  <a:moveTo>
                    <a:pt x="38160" y="14891"/>
                  </a:moveTo>
                  <a:lnTo>
                    <a:pt x="40952" y="13961"/>
                  </a:lnTo>
                </a:path>
                <a:path w="46990" h="63500">
                  <a:moveTo>
                    <a:pt x="43745" y="13030"/>
                  </a:moveTo>
                  <a:lnTo>
                    <a:pt x="46537" y="12099"/>
                  </a:lnTo>
                </a:path>
                <a:path w="46990" h="63500">
                  <a:moveTo>
                    <a:pt x="42814" y="0"/>
                  </a:moveTo>
                  <a:lnTo>
                    <a:pt x="34437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18" name="object 27518"/>
            <p:cNvSpPr/>
            <p:nvPr/>
          </p:nvSpPr>
          <p:spPr>
            <a:xfrm>
              <a:off x="13208208" y="64761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19" name="object 27519"/>
            <p:cNvSpPr/>
            <p:nvPr/>
          </p:nvSpPr>
          <p:spPr>
            <a:xfrm>
              <a:off x="13209139" y="6477056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0" y="0"/>
                  </a:moveTo>
                  <a:lnTo>
                    <a:pt x="0" y="930"/>
                  </a:lnTo>
                </a:path>
                <a:path w="3809" h="12700">
                  <a:moveTo>
                    <a:pt x="0" y="930"/>
                  </a:moveTo>
                  <a:lnTo>
                    <a:pt x="0" y="1861"/>
                  </a:lnTo>
                </a:path>
                <a:path w="3809" h="12700">
                  <a:moveTo>
                    <a:pt x="0" y="1861"/>
                  </a:moveTo>
                  <a:lnTo>
                    <a:pt x="930" y="2792"/>
                  </a:lnTo>
                </a:path>
                <a:path w="3809" h="12700">
                  <a:moveTo>
                    <a:pt x="930" y="2792"/>
                  </a:moveTo>
                  <a:lnTo>
                    <a:pt x="930" y="4653"/>
                  </a:lnTo>
                </a:path>
                <a:path w="3809" h="12700">
                  <a:moveTo>
                    <a:pt x="930" y="4653"/>
                  </a:moveTo>
                  <a:lnTo>
                    <a:pt x="1861" y="6515"/>
                  </a:lnTo>
                </a:path>
                <a:path w="3809" h="12700">
                  <a:moveTo>
                    <a:pt x="1861" y="6515"/>
                  </a:moveTo>
                  <a:lnTo>
                    <a:pt x="1861" y="7445"/>
                  </a:lnTo>
                </a:path>
                <a:path w="3809" h="12700">
                  <a:moveTo>
                    <a:pt x="1861" y="7445"/>
                  </a:moveTo>
                  <a:lnTo>
                    <a:pt x="2792" y="9307"/>
                  </a:lnTo>
                </a:path>
                <a:path w="3809" h="12700">
                  <a:moveTo>
                    <a:pt x="2792" y="9307"/>
                  </a:moveTo>
                  <a:lnTo>
                    <a:pt x="2792" y="10238"/>
                  </a:lnTo>
                </a:path>
                <a:path w="3809" h="12700">
                  <a:moveTo>
                    <a:pt x="2792" y="10238"/>
                  </a:moveTo>
                  <a:lnTo>
                    <a:pt x="3722" y="11168"/>
                  </a:lnTo>
                </a:path>
                <a:path w="3809" h="12700">
                  <a:moveTo>
                    <a:pt x="3722" y="11168"/>
                  </a:moveTo>
                  <a:lnTo>
                    <a:pt x="3722" y="120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20" name="object 27520"/>
            <p:cNvSpPr/>
            <p:nvPr/>
          </p:nvSpPr>
          <p:spPr>
            <a:xfrm>
              <a:off x="13203543" y="6488230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4" h="5079">
                  <a:moveTo>
                    <a:pt x="1866" y="3721"/>
                  </a:moveTo>
                  <a:lnTo>
                    <a:pt x="1600" y="3060"/>
                  </a:lnTo>
                  <a:lnTo>
                    <a:pt x="939" y="2794"/>
                  </a:lnTo>
                  <a:lnTo>
                    <a:pt x="279" y="3060"/>
                  </a:lnTo>
                  <a:lnTo>
                    <a:pt x="0" y="3721"/>
                  </a:lnTo>
                  <a:lnTo>
                    <a:pt x="279" y="4381"/>
                  </a:lnTo>
                  <a:lnTo>
                    <a:pt x="939" y="4660"/>
                  </a:lnTo>
                  <a:lnTo>
                    <a:pt x="1600" y="4381"/>
                  </a:lnTo>
                  <a:lnTo>
                    <a:pt x="1866" y="3721"/>
                  </a:lnTo>
                  <a:close/>
                </a:path>
                <a:path w="10794" h="5079">
                  <a:moveTo>
                    <a:pt x="10248" y="927"/>
                  </a:moveTo>
                  <a:lnTo>
                    <a:pt x="9969" y="279"/>
                  </a:lnTo>
                  <a:lnTo>
                    <a:pt x="9309" y="0"/>
                  </a:lnTo>
                  <a:lnTo>
                    <a:pt x="8661" y="279"/>
                  </a:lnTo>
                  <a:lnTo>
                    <a:pt x="8382" y="927"/>
                  </a:lnTo>
                  <a:lnTo>
                    <a:pt x="8661" y="1587"/>
                  </a:lnTo>
                  <a:lnTo>
                    <a:pt x="9309" y="1866"/>
                  </a:lnTo>
                  <a:lnTo>
                    <a:pt x="9969" y="1587"/>
                  </a:lnTo>
                  <a:lnTo>
                    <a:pt x="10248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21" name="object 27521"/>
            <p:cNvSpPr/>
            <p:nvPr/>
          </p:nvSpPr>
          <p:spPr>
            <a:xfrm>
              <a:off x="13200762" y="6479849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3722" y="12099"/>
                  </a:moveTo>
                  <a:lnTo>
                    <a:pt x="3722" y="11168"/>
                  </a:lnTo>
                </a:path>
                <a:path w="3809" h="12700">
                  <a:moveTo>
                    <a:pt x="3722" y="11168"/>
                  </a:moveTo>
                  <a:lnTo>
                    <a:pt x="2792" y="10238"/>
                  </a:lnTo>
                </a:path>
                <a:path w="3809" h="12700">
                  <a:moveTo>
                    <a:pt x="2792" y="10238"/>
                  </a:moveTo>
                  <a:lnTo>
                    <a:pt x="2792" y="9307"/>
                  </a:lnTo>
                </a:path>
                <a:path w="3809" h="12700">
                  <a:moveTo>
                    <a:pt x="2792" y="9307"/>
                  </a:moveTo>
                  <a:lnTo>
                    <a:pt x="2792" y="7445"/>
                  </a:lnTo>
                </a:path>
                <a:path w="3809" h="12700">
                  <a:moveTo>
                    <a:pt x="2792" y="7445"/>
                  </a:moveTo>
                  <a:lnTo>
                    <a:pt x="1861" y="6515"/>
                  </a:lnTo>
                </a:path>
                <a:path w="3809" h="12700">
                  <a:moveTo>
                    <a:pt x="1861" y="6515"/>
                  </a:moveTo>
                  <a:lnTo>
                    <a:pt x="930" y="4653"/>
                  </a:lnTo>
                </a:path>
                <a:path w="3809" h="12700">
                  <a:moveTo>
                    <a:pt x="930" y="4653"/>
                  </a:moveTo>
                  <a:lnTo>
                    <a:pt x="930" y="2792"/>
                  </a:lnTo>
                </a:path>
                <a:path w="3809" h="12700">
                  <a:moveTo>
                    <a:pt x="930" y="2792"/>
                  </a:moveTo>
                  <a:lnTo>
                    <a:pt x="0" y="1861"/>
                  </a:lnTo>
                </a:path>
                <a:path w="3809" h="12700">
                  <a:moveTo>
                    <a:pt x="0" y="1861"/>
                  </a:moveTo>
                  <a:lnTo>
                    <a:pt x="0" y="930"/>
                  </a:lnTo>
                </a:path>
                <a:path w="3809" h="1270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22" name="object 27522"/>
            <p:cNvSpPr/>
            <p:nvPr/>
          </p:nvSpPr>
          <p:spPr>
            <a:xfrm>
              <a:off x="13199831" y="64789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23" name="object 27523"/>
            <p:cNvSpPr/>
            <p:nvPr/>
          </p:nvSpPr>
          <p:spPr>
            <a:xfrm>
              <a:off x="13200762" y="6477056"/>
              <a:ext cx="73660" cy="34925"/>
            </a:xfrm>
            <a:custGeom>
              <a:avLst/>
              <a:gdLst/>
              <a:ahLst/>
              <a:cxnLst/>
              <a:rect l="l" t="t" r="r" b="b"/>
              <a:pathLst>
                <a:path w="73659" h="34925">
                  <a:moveTo>
                    <a:pt x="12099" y="12099"/>
                  </a:moveTo>
                  <a:lnTo>
                    <a:pt x="9307" y="13030"/>
                  </a:lnTo>
                </a:path>
                <a:path w="73659" h="34925">
                  <a:moveTo>
                    <a:pt x="6515" y="13961"/>
                  </a:moveTo>
                  <a:lnTo>
                    <a:pt x="3722" y="14891"/>
                  </a:lnTo>
                </a:path>
                <a:path w="73659" h="34925">
                  <a:moveTo>
                    <a:pt x="0" y="2792"/>
                  </a:moveTo>
                  <a:lnTo>
                    <a:pt x="8376" y="0"/>
                  </a:lnTo>
                </a:path>
                <a:path w="73659" h="34925">
                  <a:moveTo>
                    <a:pt x="59567" y="27922"/>
                  </a:moveTo>
                  <a:lnTo>
                    <a:pt x="60498" y="29783"/>
                  </a:lnTo>
                </a:path>
                <a:path w="73659" h="34925">
                  <a:moveTo>
                    <a:pt x="62359" y="31645"/>
                  </a:moveTo>
                  <a:lnTo>
                    <a:pt x="63290" y="33506"/>
                  </a:lnTo>
                </a:path>
                <a:path w="73659" h="34925">
                  <a:moveTo>
                    <a:pt x="72598" y="26991"/>
                  </a:moveTo>
                  <a:lnTo>
                    <a:pt x="68875" y="20476"/>
                  </a:lnTo>
                </a:path>
                <a:path w="73659" h="34925">
                  <a:moveTo>
                    <a:pt x="58636" y="26991"/>
                  </a:moveTo>
                  <a:lnTo>
                    <a:pt x="59567" y="29783"/>
                  </a:lnTo>
                </a:path>
                <a:path w="73659" h="34925">
                  <a:moveTo>
                    <a:pt x="61429" y="31645"/>
                  </a:moveTo>
                  <a:lnTo>
                    <a:pt x="63290" y="34437"/>
                  </a:lnTo>
                </a:path>
                <a:path w="73659" h="34925">
                  <a:moveTo>
                    <a:pt x="73528" y="26991"/>
                  </a:moveTo>
                  <a:lnTo>
                    <a:pt x="68875" y="195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24" name="object 27524"/>
            <p:cNvSpPr/>
            <p:nvPr/>
          </p:nvSpPr>
          <p:spPr>
            <a:xfrm>
              <a:off x="13273355" y="650312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66"/>
                  </a:lnTo>
                  <a:lnTo>
                    <a:pt x="927" y="0"/>
                  </a:lnTo>
                  <a:lnTo>
                    <a:pt x="266" y="266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54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25" name="object 27525"/>
            <p:cNvSpPr/>
            <p:nvPr/>
          </p:nvSpPr>
          <p:spPr>
            <a:xfrm>
              <a:off x="13264053" y="6504048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4" h="7620">
                  <a:moveTo>
                    <a:pt x="10238" y="0"/>
                  </a:moveTo>
                  <a:lnTo>
                    <a:pt x="9307" y="930"/>
                  </a:lnTo>
                </a:path>
                <a:path w="10794" h="7620">
                  <a:moveTo>
                    <a:pt x="9307" y="930"/>
                  </a:moveTo>
                  <a:lnTo>
                    <a:pt x="8376" y="1861"/>
                  </a:lnTo>
                </a:path>
                <a:path w="10794" h="7620">
                  <a:moveTo>
                    <a:pt x="8376" y="1861"/>
                  </a:moveTo>
                  <a:lnTo>
                    <a:pt x="6515" y="2792"/>
                  </a:lnTo>
                </a:path>
                <a:path w="10794" h="7620">
                  <a:moveTo>
                    <a:pt x="6515" y="2792"/>
                  </a:moveTo>
                  <a:lnTo>
                    <a:pt x="5584" y="3722"/>
                  </a:lnTo>
                </a:path>
                <a:path w="10794" h="7620">
                  <a:moveTo>
                    <a:pt x="5584" y="3722"/>
                  </a:moveTo>
                  <a:lnTo>
                    <a:pt x="3722" y="4653"/>
                  </a:lnTo>
                </a:path>
                <a:path w="10794" h="7620">
                  <a:moveTo>
                    <a:pt x="3722" y="4653"/>
                  </a:moveTo>
                  <a:lnTo>
                    <a:pt x="2792" y="5584"/>
                  </a:lnTo>
                </a:path>
                <a:path w="10794" h="7620">
                  <a:moveTo>
                    <a:pt x="2792" y="5584"/>
                  </a:moveTo>
                  <a:lnTo>
                    <a:pt x="1861" y="6515"/>
                  </a:lnTo>
                </a:path>
                <a:path w="10794" h="7620">
                  <a:moveTo>
                    <a:pt x="1861" y="6515"/>
                  </a:moveTo>
                  <a:lnTo>
                    <a:pt x="930" y="6515"/>
                  </a:lnTo>
                </a:path>
                <a:path w="10794" h="7620">
                  <a:moveTo>
                    <a:pt x="930" y="6515"/>
                  </a:moveTo>
                  <a:lnTo>
                    <a:pt x="0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26" name="object 27526"/>
            <p:cNvSpPr/>
            <p:nvPr/>
          </p:nvSpPr>
          <p:spPr>
            <a:xfrm>
              <a:off x="13258458" y="6503127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4" h="9525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  <a:path w="6984" h="9525">
                  <a:moveTo>
                    <a:pt x="6515" y="8369"/>
                  </a:moveTo>
                  <a:lnTo>
                    <a:pt x="6248" y="7708"/>
                  </a:lnTo>
                  <a:lnTo>
                    <a:pt x="5588" y="7442"/>
                  </a:lnTo>
                  <a:lnTo>
                    <a:pt x="4927" y="7708"/>
                  </a:lnTo>
                  <a:lnTo>
                    <a:pt x="4660" y="8369"/>
                  </a:lnTo>
                  <a:lnTo>
                    <a:pt x="4927" y="9029"/>
                  </a:lnTo>
                  <a:lnTo>
                    <a:pt x="5588" y="9309"/>
                  </a:lnTo>
                  <a:lnTo>
                    <a:pt x="6248" y="9029"/>
                  </a:lnTo>
                  <a:lnTo>
                    <a:pt x="6515" y="83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27" name="object 27527"/>
            <p:cNvSpPr/>
            <p:nvPr/>
          </p:nvSpPr>
          <p:spPr>
            <a:xfrm>
              <a:off x="13259399" y="6496602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4" h="7620">
                  <a:moveTo>
                    <a:pt x="0" y="7445"/>
                  </a:moveTo>
                  <a:lnTo>
                    <a:pt x="930" y="6515"/>
                  </a:lnTo>
                </a:path>
                <a:path w="10794" h="7620">
                  <a:moveTo>
                    <a:pt x="930" y="6515"/>
                  </a:moveTo>
                  <a:lnTo>
                    <a:pt x="1861" y="5584"/>
                  </a:lnTo>
                </a:path>
                <a:path w="10794" h="7620">
                  <a:moveTo>
                    <a:pt x="1861" y="5584"/>
                  </a:moveTo>
                  <a:lnTo>
                    <a:pt x="3722" y="4653"/>
                  </a:lnTo>
                </a:path>
                <a:path w="10794" h="7620">
                  <a:moveTo>
                    <a:pt x="3722" y="4653"/>
                  </a:moveTo>
                  <a:lnTo>
                    <a:pt x="4653" y="3722"/>
                  </a:lnTo>
                </a:path>
                <a:path w="10794" h="7620">
                  <a:moveTo>
                    <a:pt x="4653" y="3722"/>
                  </a:moveTo>
                  <a:lnTo>
                    <a:pt x="6515" y="2792"/>
                  </a:lnTo>
                </a:path>
                <a:path w="10794" h="7620">
                  <a:moveTo>
                    <a:pt x="6515" y="2792"/>
                  </a:moveTo>
                  <a:lnTo>
                    <a:pt x="7445" y="1861"/>
                  </a:lnTo>
                </a:path>
                <a:path w="10794" h="7620">
                  <a:moveTo>
                    <a:pt x="7445" y="1861"/>
                  </a:moveTo>
                  <a:lnTo>
                    <a:pt x="8376" y="930"/>
                  </a:lnTo>
                </a:path>
                <a:path w="10794" h="7620">
                  <a:moveTo>
                    <a:pt x="8376" y="930"/>
                  </a:moveTo>
                  <a:lnTo>
                    <a:pt x="9307" y="930"/>
                  </a:lnTo>
                </a:path>
                <a:path w="10794" h="7620">
                  <a:moveTo>
                    <a:pt x="9307" y="930"/>
                  </a:moveTo>
                  <a:lnTo>
                    <a:pt x="1023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28" name="object 27528"/>
            <p:cNvSpPr/>
            <p:nvPr/>
          </p:nvSpPr>
          <p:spPr>
            <a:xfrm>
              <a:off x="13268706" y="649567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29" name="object 27529"/>
            <p:cNvSpPr/>
            <p:nvPr/>
          </p:nvSpPr>
          <p:spPr>
            <a:xfrm>
              <a:off x="13259399" y="6496602"/>
              <a:ext cx="15240" cy="78740"/>
            </a:xfrm>
            <a:custGeom>
              <a:avLst/>
              <a:gdLst/>
              <a:ahLst/>
              <a:cxnLst/>
              <a:rect l="l" t="t" r="r" b="b"/>
              <a:pathLst>
                <a:path w="15240" h="78740">
                  <a:moveTo>
                    <a:pt x="4653" y="14891"/>
                  </a:moveTo>
                  <a:lnTo>
                    <a:pt x="2792" y="12099"/>
                  </a:lnTo>
                </a:path>
                <a:path w="15240" h="78740">
                  <a:moveTo>
                    <a:pt x="930" y="10238"/>
                  </a:moveTo>
                  <a:lnTo>
                    <a:pt x="0" y="7445"/>
                  </a:lnTo>
                </a:path>
                <a:path w="15240" h="78740">
                  <a:moveTo>
                    <a:pt x="10238" y="0"/>
                  </a:moveTo>
                  <a:lnTo>
                    <a:pt x="14891" y="7445"/>
                  </a:lnTo>
                </a:path>
                <a:path w="15240" h="78740">
                  <a:moveTo>
                    <a:pt x="4653" y="64221"/>
                  </a:moveTo>
                  <a:lnTo>
                    <a:pt x="3722" y="66082"/>
                  </a:lnTo>
                </a:path>
                <a:path w="15240" h="78740">
                  <a:moveTo>
                    <a:pt x="1861" y="68875"/>
                  </a:moveTo>
                  <a:lnTo>
                    <a:pt x="930" y="70736"/>
                  </a:lnTo>
                </a:path>
                <a:path w="15240" h="78740">
                  <a:moveTo>
                    <a:pt x="10238" y="77251"/>
                  </a:moveTo>
                  <a:lnTo>
                    <a:pt x="13961" y="71667"/>
                  </a:lnTo>
                </a:path>
                <a:path w="15240" h="78740">
                  <a:moveTo>
                    <a:pt x="4653" y="63290"/>
                  </a:moveTo>
                  <a:lnTo>
                    <a:pt x="2792" y="66082"/>
                  </a:lnTo>
                </a:path>
                <a:path w="15240" h="78740">
                  <a:moveTo>
                    <a:pt x="930" y="67944"/>
                  </a:moveTo>
                  <a:lnTo>
                    <a:pt x="0" y="70736"/>
                  </a:lnTo>
                </a:path>
                <a:path w="15240" h="78740">
                  <a:moveTo>
                    <a:pt x="10238" y="78182"/>
                  </a:moveTo>
                  <a:lnTo>
                    <a:pt x="14891" y="7073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30" name="object 27530"/>
            <p:cNvSpPr/>
            <p:nvPr/>
          </p:nvSpPr>
          <p:spPr>
            <a:xfrm>
              <a:off x="13268706" y="65738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31" name="object 27531"/>
            <p:cNvSpPr/>
            <p:nvPr/>
          </p:nvSpPr>
          <p:spPr>
            <a:xfrm>
              <a:off x="13259399" y="6567339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4" h="7620">
                  <a:moveTo>
                    <a:pt x="10238" y="7445"/>
                  </a:moveTo>
                  <a:lnTo>
                    <a:pt x="9307" y="6515"/>
                  </a:lnTo>
                </a:path>
                <a:path w="10794" h="7620">
                  <a:moveTo>
                    <a:pt x="9307" y="6515"/>
                  </a:moveTo>
                  <a:lnTo>
                    <a:pt x="8376" y="6515"/>
                  </a:lnTo>
                </a:path>
                <a:path w="10794" h="7620">
                  <a:moveTo>
                    <a:pt x="8376" y="6515"/>
                  </a:moveTo>
                  <a:lnTo>
                    <a:pt x="7445" y="5584"/>
                  </a:lnTo>
                </a:path>
                <a:path w="10794" h="7620">
                  <a:moveTo>
                    <a:pt x="7445" y="5584"/>
                  </a:moveTo>
                  <a:lnTo>
                    <a:pt x="6515" y="4653"/>
                  </a:lnTo>
                </a:path>
                <a:path w="10794" h="7620">
                  <a:moveTo>
                    <a:pt x="6515" y="4653"/>
                  </a:moveTo>
                  <a:lnTo>
                    <a:pt x="4653" y="3722"/>
                  </a:lnTo>
                </a:path>
                <a:path w="10794" h="7620">
                  <a:moveTo>
                    <a:pt x="4653" y="3722"/>
                  </a:moveTo>
                  <a:lnTo>
                    <a:pt x="3722" y="2792"/>
                  </a:lnTo>
                </a:path>
                <a:path w="10794" h="7620">
                  <a:moveTo>
                    <a:pt x="3722" y="2792"/>
                  </a:moveTo>
                  <a:lnTo>
                    <a:pt x="1861" y="1861"/>
                  </a:lnTo>
                </a:path>
                <a:path w="10794" h="7620">
                  <a:moveTo>
                    <a:pt x="1861" y="1861"/>
                  </a:moveTo>
                  <a:lnTo>
                    <a:pt x="930" y="930"/>
                  </a:lnTo>
                </a:path>
                <a:path w="10794" h="7620">
                  <a:moveTo>
                    <a:pt x="93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32" name="object 27532"/>
            <p:cNvSpPr/>
            <p:nvPr/>
          </p:nvSpPr>
          <p:spPr>
            <a:xfrm>
              <a:off x="13258458" y="6558969"/>
              <a:ext cx="6985" cy="9525"/>
            </a:xfrm>
            <a:custGeom>
              <a:avLst/>
              <a:gdLst/>
              <a:ahLst/>
              <a:cxnLst/>
              <a:rect l="l" t="t" r="r" b="b"/>
              <a:pathLst>
                <a:path w="6984" h="9525">
                  <a:moveTo>
                    <a:pt x="1866" y="8369"/>
                  </a:moveTo>
                  <a:lnTo>
                    <a:pt x="1600" y="7721"/>
                  </a:lnTo>
                  <a:lnTo>
                    <a:pt x="939" y="7442"/>
                  </a:lnTo>
                  <a:lnTo>
                    <a:pt x="279" y="7721"/>
                  </a:lnTo>
                  <a:lnTo>
                    <a:pt x="0" y="8369"/>
                  </a:lnTo>
                  <a:lnTo>
                    <a:pt x="279" y="9029"/>
                  </a:lnTo>
                  <a:lnTo>
                    <a:pt x="939" y="9309"/>
                  </a:lnTo>
                  <a:lnTo>
                    <a:pt x="1600" y="9029"/>
                  </a:lnTo>
                  <a:lnTo>
                    <a:pt x="1866" y="8369"/>
                  </a:lnTo>
                  <a:close/>
                </a:path>
                <a:path w="6984" h="9525">
                  <a:moveTo>
                    <a:pt x="6515" y="927"/>
                  </a:moveTo>
                  <a:lnTo>
                    <a:pt x="6248" y="266"/>
                  </a:lnTo>
                  <a:lnTo>
                    <a:pt x="5588" y="0"/>
                  </a:lnTo>
                  <a:lnTo>
                    <a:pt x="4927" y="266"/>
                  </a:lnTo>
                  <a:lnTo>
                    <a:pt x="4660" y="927"/>
                  </a:lnTo>
                  <a:lnTo>
                    <a:pt x="4927" y="1587"/>
                  </a:lnTo>
                  <a:lnTo>
                    <a:pt x="5588" y="1854"/>
                  </a:lnTo>
                  <a:lnTo>
                    <a:pt x="6248" y="1587"/>
                  </a:lnTo>
                  <a:lnTo>
                    <a:pt x="6515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33" name="object 27533"/>
            <p:cNvSpPr/>
            <p:nvPr/>
          </p:nvSpPr>
          <p:spPr>
            <a:xfrm>
              <a:off x="13264053" y="6559893"/>
              <a:ext cx="10795" cy="7620"/>
            </a:xfrm>
            <a:custGeom>
              <a:avLst/>
              <a:gdLst/>
              <a:ahLst/>
              <a:cxnLst/>
              <a:rect l="l" t="t" r="r" b="b"/>
              <a:pathLst>
                <a:path w="10794" h="7620">
                  <a:moveTo>
                    <a:pt x="0" y="0"/>
                  </a:moveTo>
                  <a:lnTo>
                    <a:pt x="930" y="930"/>
                  </a:lnTo>
                </a:path>
                <a:path w="10794" h="7620">
                  <a:moveTo>
                    <a:pt x="930" y="930"/>
                  </a:moveTo>
                  <a:lnTo>
                    <a:pt x="1861" y="930"/>
                  </a:lnTo>
                </a:path>
                <a:path w="10794" h="7620">
                  <a:moveTo>
                    <a:pt x="1861" y="930"/>
                  </a:moveTo>
                  <a:lnTo>
                    <a:pt x="2792" y="1861"/>
                  </a:lnTo>
                </a:path>
                <a:path w="10794" h="7620">
                  <a:moveTo>
                    <a:pt x="2792" y="1861"/>
                  </a:moveTo>
                  <a:lnTo>
                    <a:pt x="3722" y="2792"/>
                  </a:lnTo>
                </a:path>
                <a:path w="10794" h="7620">
                  <a:moveTo>
                    <a:pt x="3722" y="2792"/>
                  </a:moveTo>
                  <a:lnTo>
                    <a:pt x="5584" y="3722"/>
                  </a:lnTo>
                </a:path>
                <a:path w="10794" h="7620">
                  <a:moveTo>
                    <a:pt x="5584" y="3722"/>
                  </a:moveTo>
                  <a:lnTo>
                    <a:pt x="6515" y="4653"/>
                  </a:lnTo>
                </a:path>
                <a:path w="10794" h="7620">
                  <a:moveTo>
                    <a:pt x="6515" y="4653"/>
                  </a:moveTo>
                  <a:lnTo>
                    <a:pt x="8376" y="5584"/>
                  </a:lnTo>
                </a:path>
                <a:path w="10794" h="7620">
                  <a:moveTo>
                    <a:pt x="8376" y="5584"/>
                  </a:moveTo>
                  <a:lnTo>
                    <a:pt x="9307" y="6515"/>
                  </a:lnTo>
                </a:path>
                <a:path w="10794" h="7620">
                  <a:moveTo>
                    <a:pt x="9307" y="6515"/>
                  </a:moveTo>
                  <a:lnTo>
                    <a:pt x="10238" y="74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34" name="object 27534"/>
            <p:cNvSpPr/>
            <p:nvPr/>
          </p:nvSpPr>
          <p:spPr>
            <a:xfrm>
              <a:off x="13273355" y="65664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1866" y="927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27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6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35" name="object 27535"/>
            <p:cNvSpPr/>
            <p:nvPr/>
          </p:nvSpPr>
          <p:spPr>
            <a:xfrm>
              <a:off x="13200762" y="6559893"/>
              <a:ext cx="73660" cy="34925"/>
            </a:xfrm>
            <a:custGeom>
              <a:avLst/>
              <a:gdLst/>
              <a:ahLst/>
              <a:cxnLst/>
              <a:rect l="l" t="t" r="r" b="b"/>
              <a:pathLst>
                <a:path w="73659" h="34925">
                  <a:moveTo>
                    <a:pt x="58636" y="7445"/>
                  </a:moveTo>
                  <a:lnTo>
                    <a:pt x="59567" y="4653"/>
                  </a:lnTo>
                </a:path>
                <a:path w="73659" h="34925">
                  <a:moveTo>
                    <a:pt x="61429" y="2792"/>
                  </a:moveTo>
                  <a:lnTo>
                    <a:pt x="63290" y="0"/>
                  </a:lnTo>
                </a:path>
                <a:path w="73659" h="34925">
                  <a:moveTo>
                    <a:pt x="73528" y="7445"/>
                  </a:moveTo>
                  <a:lnTo>
                    <a:pt x="68875" y="14891"/>
                  </a:lnTo>
                </a:path>
                <a:path w="73659" h="34925">
                  <a:moveTo>
                    <a:pt x="11168" y="22337"/>
                  </a:moveTo>
                  <a:lnTo>
                    <a:pt x="9307" y="22337"/>
                  </a:lnTo>
                </a:path>
                <a:path w="73659" h="34925">
                  <a:moveTo>
                    <a:pt x="6515" y="21407"/>
                  </a:moveTo>
                  <a:lnTo>
                    <a:pt x="4653" y="20476"/>
                  </a:lnTo>
                </a:path>
                <a:path w="73659" h="34925">
                  <a:moveTo>
                    <a:pt x="930" y="31645"/>
                  </a:moveTo>
                  <a:lnTo>
                    <a:pt x="7445" y="33506"/>
                  </a:lnTo>
                </a:path>
                <a:path w="73659" h="34925">
                  <a:moveTo>
                    <a:pt x="12099" y="22337"/>
                  </a:moveTo>
                  <a:lnTo>
                    <a:pt x="9307" y="21407"/>
                  </a:lnTo>
                </a:path>
                <a:path w="73659" h="34925">
                  <a:moveTo>
                    <a:pt x="6515" y="20476"/>
                  </a:moveTo>
                  <a:lnTo>
                    <a:pt x="3722" y="19545"/>
                  </a:lnTo>
                </a:path>
                <a:path w="73659" h="34925">
                  <a:moveTo>
                    <a:pt x="0" y="31645"/>
                  </a:moveTo>
                  <a:lnTo>
                    <a:pt x="8376" y="3443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36" name="object 27536"/>
            <p:cNvSpPr/>
            <p:nvPr/>
          </p:nvSpPr>
          <p:spPr>
            <a:xfrm>
              <a:off x="13199831" y="659060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37" name="object 27537"/>
            <p:cNvSpPr/>
            <p:nvPr/>
          </p:nvSpPr>
          <p:spPr>
            <a:xfrm>
              <a:off x="13200762" y="6579438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0" y="12099"/>
                  </a:moveTo>
                  <a:lnTo>
                    <a:pt x="0" y="11168"/>
                  </a:lnTo>
                </a:path>
                <a:path w="3809" h="12700">
                  <a:moveTo>
                    <a:pt x="0" y="11168"/>
                  </a:moveTo>
                  <a:lnTo>
                    <a:pt x="0" y="10238"/>
                  </a:lnTo>
                </a:path>
                <a:path w="3809" h="12700">
                  <a:moveTo>
                    <a:pt x="0" y="10238"/>
                  </a:moveTo>
                  <a:lnTo>
                    <a:pt x="930" y="9307"/>
                  </a:lnTo>
                </a:path>
                <a:path w="3809" h="12700">
                  <a:moveTo>
                    <a:pt x="930" y="9307"/>
                  </a:moveTo>
                  <a:lnTo>
                    <a:pt x="930" y="7445"/>
                  </a:lnTo>
                </a:path>
                <a:path w="3809" h="12700">
                  <a:moveTo>
                    <a:pt x="930" y="7445"/>
                  </a:moveTo>
                  <a:lnTo>
                    <a:pt x="1861" y="6515"/>
                  </a:lnTo>
                </a:path>
                <a:path w="3809" h="12700">
                  <a:moveTo>
                    <a:pt x="1861" y="6515"/>
                  </a:moveTo>
                  <a:lnTo>
                    <a:pt x="2792" y="4653"/>
                  </a:lnTo>
                </a:path>
                <a:path w="3809" h="12700">
                  <a:moveTo>
                    <a:pt x="2792" y="4653"/>
                  </a:moveTo>
                  <a:lnTo>
                    <a:pt x="2792" y="2792"/>
                  </a:lnTo>
                </a:path>
                <a:path w="3809" h="12700">
                  <a:moveTo>
                    <a:pt x="2792" y="2792"/>
                  </a:moveTo>
                  <a:lnTo>
                    <a:pt x="2792" y="1861"/>
                  </a:lnTo>
                </a:path>
                <a:path w="3809" h="12700">
                  <a:moveTo>
                    <a:pt x="2792" y="1861"/>
                  </a:moveTo>
                  <a:lnTo>
                    <a:pt x="3722" y="930"/>
                  </a:lnTo>
                </a:path>
                <a:path w="3809" h="12700">
                  <a:moveTo>
                    <a:pt x="3722" y="930"/>
                  </a:moveTo>
                  <a:lnTo>
                    <a:pt x="372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38" name="object 27538"/>
            <p:cNvSpPr/>
            <p:nvPr/>
          </p:nvSpPr>
          <p:spPr>
            <a:xfrm>
              <a:off x="13203543" y="6578515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4" h="5079">
                  <a:moveTo>
                    <a:pt x="1866" y="927"/>
                  </a:moveTo>
                  <a:lnTo>
                    <a:pt x="1600" y="266"/>
                  </a:lnTo>
                  <a:lnTo>
                    <a:pt x="939" y="0"/>
                  </a:lnTo>
                  <a:lnTo>
                    <a:pt x="279" y="266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54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  <a:path w="10794" h="5079">
                  <a:moveTo>
                    <a:pt x="10248" y="3721"/>
                  </a:moveTo>
                  <a:lnTo>
                    <a:pt x="9969" y="3060"/>
                  </a:lnTo>
                  <a:lnTo>
                    <a:pt x="9309" y="2794"/>
                  </a:lnTo>
                  <a:lnTo>
                    <a:pt x="8661" y="3060"/>
                  </a:lnTo>
                  <a:lnTo>
                    <a:pt x="8382" y="3721"/>
                  </a:lnTo>
                  <a:lnTo>
                    <a:pt x="8661" y="4381"/>
                  </a:lnTo>
                  <a:lnTo>
                    <a:pt x="9309" y="4648"/>
                  </a:lnTo>
                  <a:lnTo>
                    <a:pt x="9969" y="4381"/>
                  </a:lnTo>
                  <a:lnTo>
                    <a:pt x="10248" y="372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39" name="object 27539"/>
            <p:cNvSpPr/>
            <p:nvPr/>
          </p:nvSpPr>
          <p:spPr>
            <a:xfrm>
              <a:off x="13209139" y="6582231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3722" y="0"/>
                  </a:moveTo>
                  <a:lnTo>
                    <a:pt x="3722" y="930"/>
                  </a:lnTo>
                </a:path>
                <a:path w="3809" h="12700">
                  <a:moveTo>
                    <a:pt x="3722" y="930"/>
                  </a:moveTo>
                  <a:lnTo>
                    <a:pt x="2792" y="1861"/>
                  </a:lnTo>
                </a:path>
                <a:path w="3809" h="12700">
                  <a:moveTo>
                    <a:pt x="2792" y="1861"/>
                  </a:moveTo>
                  <a:lnTo>
                    <a:pt x="2792" y="2792"/>
                  </a:lnTo>
                </a:path>
                <a:path w="3809" h="12700">
                  <a:moveTo>
                    <a:pt x="2792" y="2792"/>
                  </a:moveTo>
                  <a:lnTo>
                    <a:pt x="1861" y="4653"/>
                  </a:lnTo>
                </a:path>
                <a:path w="3809" h="12700">
                  <a:moveTo>
                    <a:pt x="1861" y="4653"/>
                  </a:moveTo>
                  <a:lnTo>
                    <a:pt x="1861" y="6515"/>
                  </a:lnTo>
                </a:path>
                <a:path w="3809" h="12700">
                  <a:moveTo>
                    <a:pt x="1861" y="6515"/>
                  </a:moveTo>
                  <a:lnTo>
                    <a:pt x="930" y="7445"/>
                  </a:lnTo>
                </a:path>
                <a:path w="3809" h="12700">
                  <a:moveTo>
                    <a:pt x="930" y="7445"/>
                  </a:moveTo>
                  <a:lnTo>
                    <a:pt x="930" y="9307"/>
                  </a:lnTo>
                </a:path>
                <a:path w="3809" h="12700">
                  <a:moveTo>
                    <a:pt x="930" y="9307"/>
                  </a:moveTo>
                  <a:lnTo>
                    <a:pt x="0" y="10238"/>
                  </a:lnTo>
                </a:path>
                <a:path w="3809" h="12700">
                  <a:moveTo>
                    <a:pt x="0" y="10238"/>
                  </a:moveTo>
                  <a:lnTo>
                    <a:pt x="0" y="11168"/>
                  </a:lnTo>
                </a:path>
                <a:path w="3809" h="12700">
                  <a:moveTo>
                    <a:pt x="0" y="11168"/>
                  </a:moveTo>
                  <a:lnTo>
                    <a:pt x="0" y="120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40" name="object 27540"/>
            <p:cNvSpPr/>
            <p:nvPr/>
          </p:nvSpPr>
          <p:spPr>
            <a:xfrm>
              <a:off x="13208208" y="65934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41" name="object 27541"/>
            <p:cNvSpPr/>
            <p:nvPr/>
          </p:nvSpPr>
          <p:spPr>
            <a:xfrm>
              <a:off x="13200762" y="6579438"/>
              <a:ext cx="12700" cy="15240"/>
            </a:xfrm>
            <a:custGeom>
              <a:avLst/>
              <a:gdLst/>
              <a:ahLst/>
              <a:cxnLst/>
              <a:rect l="l" t="t" r="r" b="b"/>
              <a:pathLst>
                <a:path w="12700" h="15240">
                  <a:moveTo>
                    <a:pt x="3722" y="0"/>
                  </a:moveTo>
                  <a:lnTo>
                    <a:pt x="6515" y="930"/>
                  </a:lnTo>
                </a:path>
                <a:path w="12700" h="15240">
                  <a:moveTo>
                    <a:pt x="9307" y="1861"/>
                  </a:moveTo>
                  <a:lnTo>
                    <a:pt x="12099" y="2792"/>
                  </a:lnTo>
                </a:path>
                <a:path w="12700" h="15240">
                  <a:moveTo>
                    <a:pt x="8376" y="14891"/>
                  </a:moveTo>
                  <a:lnTo>
                    <a:pt x="0" y="120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7542" name="object 27542"/>
          <p:cNvPicPr/>
          <p:nvPr/>
        </p:nvPicPr>
        <p:blipFill>
          <a:blip r:embed="rId169" cstate="print"/>
          <a:stretch>
            <a:fillRect/>
          </a:stretch>
        </p:blipFill>
        <p:spPr>
          <a:xfrm>
            <a:off x="13470678" y="6038675"/>
            <a:ext cx="144265" cy="139611"/>
          </a:xfrm>
          <a:prstGeom prst="rect">
            <a:avLst/>
          </a:prstGeom>
        </p:spPr>
      </p:pic>
      <p:sp>
        <p:nvSpPr>
          <p:cNvPr id="27543" name="object 27543"/>
          <p:cNvSpPr/>
          <p:nvPr/>
        </p:nvSpPr>
        <p:spPr>
          <a:xfrm>
            <a:off x="14392116" y="6535694"/>
            <a:ext cx="0" cy="209550"/>
          </a:xfrm>
          <a:custGeom>
            <a:avLst/>
            <a:gdLst/>
            <a:ahLst/>
            <a:cxnLst/>
            <a:rect l="l" t="t" r="r" b="b"/>
            <a:pathLst>
              <a:path h="209550">
                <a:moveTo>
                  <a:pt x="0" y="209417"/>
                </a:moveTo>
                <a:lnTo>
                  <a:pt x="0" y="191733"/>
                </a:lnTo>
              </a:path>
              <a:path h="209550">
                <a:moveTo>
                  <a:pt x="0" y="174049"/>
                </a:moveTo>
                <a:lnTo>
                  <a:pt x="0" y="139611"/>
                </a:lnTo>
              </a:path>
              <a:path h="209550">
                <a:moveTo>
                  <a:pt x="0" y="121927"/>
                </a:moveTo>
                <a:lnTo>
                  <a:pt x="0" y="87490"/>
                </a:lnTo>
              </a:path>
              <a:path h="209550">
                <a:moveTo>
                  <a:pt x="0" y="69805"/>
                </a:moveTo>
                <a:lnTo>
                  <a:pt x="0" y="35368"/>
                </a:lnTo>
              </a:path>
              <a:path h="20955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44" name="object 27544"/>
          <p:cNvSpPr/>
          <p:nvPr/>
        </p:nvSpPr>
        <p:spPr>
          <a:xfrm>
            <a:off x="14392116" y="6745111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78182" y="0"/>
                </a:moveTo>
                <a:lnTo>
                  <a:pt x="47468" y="0"/>
                </a:lnTo>
              </a:path>
              <a:path w="78740">
                <a:moveTo>
                  <a:pt x="2978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45" name="object 27545"/>
          <p:cNvSpPr/>
          <p:nvPr/>
        </p:nvSpPr>
        <p:spPr>
          <a:xfrm>
            <a:off x="14392116" y="6535694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0" y="0"/>
                </a:moveTo>
                <a:lnTo>
                  <a:pt x="29783" y="0"/>
                </a:lnTo>
              </a:path>
              <a:path w="78740">
                <a:moveTo>
                  <a:pt x="47468" y="0"/>
                </a:moveTo>
                <a:lnTo>
                  <a:pt x="781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46" name="object 27546"/>
          <p:cNvSpPr/>
          <p:nvPr/>
        </p:nvSpPr>
        <p:spPr>
          <a:xfrm>
            <a:off x="14470298" y="6535694"/>
            <a:ext cx="0" cy="209550"/>
          </a:xfrm>
          <a:custGeom>
            <a:avLst/>
            <a:gdLst/>
            <a:ahLst/>
            <a:cxnLst/>
            <a:rect l="l" t="t" r="r" b="b"/>
            <a:pathLst>
              <a:path h="209550">
                <a:moveTo>
                  <a:pt x="0" y="209417"/>
                </a:moveTo>
                <a:lnTo>
                  <a:pt x="0" y="191733"/>
                </a:lnTo>
              </a:path>
              <a:path h="209550">
                <a:moveTo>
                  <a:pt x="0" y="174049"/>
                </a:moveTo>
                <a:lnTo>
                  <a:pt x="0" y="139611"/>
                </a:lnTo>
              </a:path>
              <a:path h="209550">
                <a:moveTo>
                  <a:pt x="0" y="121927"/>
                </a:moveTo>
                <a:lnTo>
                  <a:pt x="0" y="87490"/>
                </a:lnTo>
              </a:path>
              <a:path h="209550">
                <a:moveTo>
                  <a:pt x="0" y="69805"/>
                </a:moveTo>
                <a:lnTo>
                  <a:pt x="0" y="35368"/>
                </a:lnTo>
              </a:path>
              <a:path h="20955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47" name="object 27547"/>
          <p:cNvSpPr/>
          <p:nvPr/>
        </p:nvSpPr>
        <p:spPr>
          <a:xfrm>
            <a:off x="14325102" y="6448203"/>
            <a:ext cx="145415" cy="289560"/>
          </a:xfrm>
          <a:custGeom>
            <a:avLst/>
            <a:gdLst/>
            <a:ahLst/>
            <a:cxnLst/>
            <a:rect l="l" t="t" r="r" b="b"/>
            <a:pathLst>
              <a:path w="145415" h="289559">
                <a:moveTo>
                  <a:pt x="67013" y="0"/>
                </a:moveTo>
                <a:lnTo>
                  <a:pt x="0" y="0"/>
                </a:lnTo>
              </a:path>
              <a:path w="145415" h="289559">
                <a:moveTo>
                  <a:pt x="0" y="0"/>
                </a:moveTo>
                <a:lnTo>
                  <a:pt x="0" y="289461"/>
                </a:lnTo>
              </a:path>
              <a:path w="145415" h="289559">
                <a:moveTo>
                  <a:pt x="0" y="289461"/>
                </a:moveTo>
                <a:lnTo>
                  <a:pt x="67013" y="289461"/>
                </a:lnTo>
              </a:path>
              <a:path w="145415" h="289559">
                <a:moveTo>
                  <a:pt x="67013" y="36299"/>
                </a:moveTo>
                <a:lnTo>
                  <a:pt x="28853" y="36299"/>
                </a:lnTo>
              </a:path>
              <a:path w="145415" h="289559">
                <a:moveTo>
                  <a:pt x="28853" y="36299"/>
                </a:moveTo>
                <a:lnTo>
                  <a:pt x="24199" y="37229"/>
                </a:lnTo>
              </a:path>
              <a:path w="145415" h="289559">
                <a:moveTo>
                  <a:pt x="24199" y="37229"/>
                </a:moveTo>
                <a:lnTo>
                  <a:pt x="20476" y="40022"/>
                </a:lnTo>
              </a:path>
              <a:path w="145415" h="289559">
                <a:moveTo>
                  <a:pt x="20476" y="40022"/>
                </a:moveTo>
                <a:lnTo>
                  <a:pt x="18614" y="43745"/>
                </a:lnTo>
              </a:path>
              <a:path w="145415" h="289559">
                <a:moveTo>
                  <a:pt x="18614" y="43745"/>
                </a:moveTo>
                <a:lnTo>
                  <a:pt x="17684" y="48398"/>
                </a:lnTo>
              </a:path>
              <a:path w="145415" h="289559">
                <a:moveTo>
                  <a:pt x="17684" y="48398"/>
                </a:moveTo>
                <a:lnTo>
                  <a:pt x="17684" y="135888"/>
                </a:lnTo>
              </a:path>
              <a:path w="145415" h="289559">
                <a:moveTo>
                  <a:pt x="17684" y="135888"/>
                </a:moveTo>
                <a:lnTo>
                  <a:pt x="18614" y="139611"/>
                </a:lnTo>
              </a:path>
              <a:path w="145415" h="289559">
                <a:moveTo>
                  <a:pt x="18614" y="139611"/>
                </a:moveTo>
                <a:lnTo>
                  <a:pt x="20476" y="143334"/>
                </a:lnTo>
              </a:path>
              <a:path w="145415" h="289559">
                <a:moveTo>
                  <a:pt x="20476" y="143334"/>
                </a:moveTo>
                <a:lnTo>
                  <a:pt x="24199" y="146127"/>
                </a:lnTo>
              </a:path>
              <a:path w="145415" h="289559">
                <a:moveTo>
                  <a:pt x="24199" y="146127"/>
                </a:moveTo>
                <a:lnTo>
                  <a:pt x="28853" y="147057"/>
                </a:lnTo>
              </a:path>
              <a:path w="145415" h="289559">
                <a:moveTo>
                  <a:pt x="28853" y="147057"/>
                </a:moveTo>
                <a:lnTo>
                  <a:pt x="67013" y="147057"/>
                </a:lnTo>
              </a:path>
              <a:path w="145415" h="289559">
                <a:moveTo>
                  <a:pt x="26060" y="56775"/>
                </a:moveTo>
                <a:lnTo>
                  <a:pt x="26991" y="53052"/>
                </a:lnTo>
              </a:path>
              <a:path w="145415" h="289559">
                <a:moveTo>
                  <a:pt x="26991" y="53052"/>
                </a:moveTo>
                <a:lnTo>
                  <a:pt x="29783" y="48398"/>
                </a:lnTo>
              </a:path>
              <a:path w="145415" h="289559">
                <a:moveTo>
                  <a:pt x="29783" y="48398"/>
                </a:moveTo>
                <a:lnTo>
                  <a:pt x="33506" y="46537"/>
                </a:lnTo>
              </a:path>
              <a:path w="145415" h="289559">
                <a:moveTo>
                  <a:pt x="33506" y="46537"/>
                </a:moveTo>
                <a:lnTo>
                  <a:pt x="37229" y="45606"/>
                </a:lnTo>
              </a:path>
              <a:path w="145415" h="289559">
                <a:moveTo>
                  <a:pt x="37229" y="45606"/>
                </a:moveTo>
                <a:lnTo>
                  <a:pt x="67013" y="45606"/>
                </a:lnTo>
              </a:path>
              <a:path w="145415" h="289559">
                <a:moveTo>
                  <a:pt x="67013" y="138681"/>
                </a:moveTo>
                <a:lnTo>
                  <a:pt x="37229" y="138681"/>
                </a:lnTo>
              </a:path>
              <a:path w="145415" h="289559">
                <a:moveTo>
                  <a:pt x="37229" y="138681"/>
                </a:moveTo>
                <a:lnTo>
                  <a:pt x="33506" y="137750"/>
                </a:lnTo>
              </a:path>
              <a:path w="145415" h="289559">
                <a:moveTo>
                  <a:pt x="33506" y="137750"/>
                </a:moveTo>
                <a:lnTo>
                  <a:pt x="29783" y="134958"/>
                </a:lnTo>
              </a:path>
              <a:path w="145415" h="289559">
                <a:moveTo>
                  <a:pt x="29783" y="134958"/>
                </a:moveTo>
                <a:lnTo>
                  <a:pt x="26991" y="131235"/>
                </a:lnTo>
              </a:path>
              <a:path w="145415" h="289559">
                <a:moveTo>
                  <a:pt x="26991" y="131235"/>
                </a:moveTo>
                <a:lnTo>
                  <a:pt x="26060" y="126581"/>
                </a:lnTo>
              </a:path>
              <a:path w="145415" h="289559">
                <a:moveTo>
                  <a:pt x="26060" y="126581"/>
                </a:moveTo>
                <a:lnTo>
                  <a:pt x="26060" y="56775"/>
                </a:lnTo>
              </a:path>
              <a:path w="145415" h="289559">
                <a:moveTo>
                  <a:pt x="67013" y="87490"/>
                </a:moveTo>
                <a:lnTo>
                  <a:pt x="67013" y="53052"/>
                </a:lnTo>
              </a:path>
              <a:path w="145415" h="289559">
                <a:moveTo>
                  <a:pt x="67013" y="35368"/>
                </a:moveTo>
                <a:lnTo>
                  <a:pt x="67013" y="0"/>
                </a:lnTo>
              </a:path>
              <a:path w="145415" h="289559">
                <a:moveTo>
                  <a:pt x="67013" y="0"/>
                </a:moveTo>
                <a:lnTo>
                  <a:pt x="96797" y="0"/>
                </a:lnTo>
              </a:path>
              <a:path w="145415" h="289559">
                <a:moveTo>
                  <a:pt x="114481" y="0"/>
                </a:moveTo>
                <a:lnTo>
                  <a:pt x="145196" y="0"/>
                </a:lnTo>
              </a:path>
              <a:path w="145415" h="289559">
                <a:moveTo>
                  <a:pt x="145196" y="87490"/>
                </a:moveTo>
                <a:lnTo>
                  <a:pt x="145196" y="53052"/>
                </a:lnTo>
              </a:path>
              <a:path w="145415" h="289559">
                <a:moveTo>
                  <a:pt x="145196" y="35368"/>
                </a:moveTo>
                <a:lnTo>
                  <a:pt x="14519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48" name="object 27548"/>
          <p:cNvSpPr/>
          <p:nvPr/>
        </p:nvSpPr>
        <p:spPr>
          <a:xfrm>
            <a:off x="13890445" y="6270431"/>
            <a:ext cx="269240" cy="467359"/>
          </a:xfrm>
          <a:custGeom>
            <a:avLst/>
            <a:gdLst/>
            <a:ahLst/>
            <a:cxnLst/>
            <a:rect l="l" t="t" r="r" b="b"/>
            <a:pathLst>
              <a:path w="269240" h="467359">
                <a:moveTo>
                  <a:pt x="97728" y="6515"/>
                </a:moveTo>
                <a:lnTo>
                  <a:pt x="96797" y="10238"/>
                </a:lnTo>
              </a:path>
              <a:path w="269240" h="467359">
                <a:moveTo>
                  <a:pt x="99589" y="3722"/>
                </a:moveTo>
                <a:lnTo>
                  <a:pt x="97728" y="6515"/>
                </a:lnTo>
              </a:path>
              <a:path w="269240" h="467359">
                <a:moveTo>
                  <a:pt x="96797" y="10238"/>
                </a:moveTo>
                <a:lnTo>
                  <a:pt x="90282" y="36299"/>
                </a:lnTo>
              </a:path>
              <a:path w="269240" h="467359">
                <a:moveTo>
                  <a:pt x="85628" y="53052"/>
                </a:moveTo>
                <a:lnTo>
                  <a:pt x="77251" y="87490"/>
                </a:lnTo>
              </a:path>
              <a:path w="269240" h="467359">
                <a:moveTo>
                  <a:pt x="73528" y="104243"/>
                </a:moveTo>
                <a:lnTo>
                  <a:pt x="65152" y="137750"/>
                </a:lnTo>
              </a:path>
              <a:path w="269240" h="467359">
                <a:moveTo>
                  <a:pt x="60498" y="155434"/>
                </a:moveTo>
                <a:lnTo>
                  <a:pt x="52121" y="188941"/>
                </a:lnTo>
              </a:path>
              <a:path w="269240" h="467359">
                <a:moveTo>
                  <a:pt x="47468" y="205694"/>
                </a:moveTo>
                <a:lnTo>
                  <a:pt x="39091" y="239201"/>
                </a:lnTo>
              </a:path>
              <a:path w="269240" h="467359">
                <a:moveTo>
                  <a:pt x="35368" y="256885"/>
                </a:moveTo>
                <a:lnTo>
                  <a:pt x="26991" y="290392"/>
                </a:lnTo>
              </a:path>
              <a:path w="269240" h="467359">
                <a:moveTo>
                  <a:pt x="22337" y="307145"/>
                </a:moveTo>
                <a:lnTo>
                  <a:pt x="13961" y="341583"/>
                </a:lnTo>
              </a:path>
              <a:path w="269240" h="467359">
                <a:moveTo>
                  <a:pt x="10238" y="358336"/>
                </a:moveTo>
                <a:lnTo>
                  <a:pt x="2792" y="384397"/>
                </a:lnTo>
              </a:path>
              <a:path w="269240" h="467359">
                <a:moveTo>
                  <a:pt x="9307" y="399289"/>
                </a:moveTo>
                <a:lnTo>
                  <a:pt x="12099" y="400220"/>
                </a:lnTo>
              </a:path>
              <a:path w="269240" h="467359">
                <a:moveTo>
                  <a:pt x="6515" y="397428"/>
                </a:moveTo>
                <a:lnTo>
                  <a:pt x="9307" y="399289"/>
                </a:lnTo>
              </a:path>
              <a:path w="269240" h="467359">
                <a:moveTo>
                  <a:pt x="4653" y="394636"/>
                </a:moveTo>
                <a:lnTo>
                  <a:pt x="6515" y="397428"/>
                </a:lnTo>
              </a:path>
              <a:path w="269240" h="467359">
                <a:moveTo>
                  <a:pt x="3722" y="390913"/>
                </a:moveTo>
                <a:lnTo>
                  <a:pt x="4653" y="394636"/>
                </a:lnTo>
              </a:path>
              <a:path w="269240" h="467359">
                <a:moveTo>
                  <a:pt x="2792" y="388120"/>
                </a:moveTo>
                <a:lnTo>
                  <a:pt x="3722" y="390913"/>
                </a:lnTo>
              </a:path>
              <a:path w="269240" h="467359">
                <a:moveTo>
                  <a:pt x="2792" y="384397"/>
                </a:moveTo>
                <a:lnTo>
                  <a:pt x="2792" y="388120"/>
                </a:lnTo>
              </a:path>
              <a:path w="269240" h="467359">
                <a:moveTo>
                  <a:pt x="12099" y="400220"/>
                </a:moveTo>
                <a:lnTo>
                  <a:pt x="52121" y="410458"/>
                </a:lnTo>
              </a:path>
              <a:path w="269240" h="467359">
                <a:moveTo>
                  <a:pt x="68875" y="414181"/>
                </a:moveTo>
                <a:lnTo>
                  <a:pt x="103312" y="422558"/>
                </a:lnTo>
              </a:path>
              <a:path w="269240" h="467359">
                <a:moveTo>
                  <a:pt x="120066" y="427212"/>
                </a:moveTo>
                <a:lnTo>
                  <a:pt x="160088" y="436519"/>
                </a:lnTo>
              </a:path>
              <a:path w="269240" h="467359">
                <a:moveTo>
                  <a:pt x="174049" y="430935"/>
                </a:moveTo>
                <a:lnTo>
                  <a:pt x="174980" y="428142"/>
                </a:lnTo>
              </a:path>
              <a:path w="269240" h="467359">
                <a:moveTo>
                  <a:pt x="172187" y="433727"/>
                </a:moveTo>
                <a:lnTo>
                  <a:pt x="174049" y="430935"/>
                </a:lnTo>
              </a:path>
              <a:path w="269240" h="467359">
                <a:moveTo>
                  <a:pt x="169395" y="435588"/>
                </a:moveTo>
                <a:lnTo>
                  <a:pt x="172187" y="433727"/>
                </a:lnTo>
              </a:path>
              <a:path w="269240" h="467359">
                <a:moveTo>
                  <a:pt x="166603" y="436519"/>
                </a:moveTo>
                <a:lnTo>
                  <a:pt x="169395" y="435588"/>
                </a:lnTo>
              </a:path>
              <a:path w="269240" h="467359">
                <a:moveTo>
                  <a:pt x="162880" y="437450"/>
                </a:moveTo>
                <a:lnTo>
                  <a:pt x="166603" y="436519"/>
                </a:lnTo>
              </a:path>
              <a:path w="269240" h="467359">
                <a:moveTo>
                  <a:pt x="160088" y="436519"/>
                </a:moveTo>
                <a:lnTo>
                  <a:pt x="162880" y="437450"/>
                </a:lnTo>
              </a:path>
              <a:path w="269240" h="467359">
                <a:moveTo>
                  <a:pt x="174980" y="428142"/>
                </a:moveTo>
                <a:lnTo>
                  <a:pt x="181495" y="401151"/>
                </a:lnTo>
              </a:path>
              <a:path w="269240" h="467359">
                <a:moveTo>
                  <a:pt x="186149" y="384397"/>
                </a:moveTo>
                <a:lnTo>
                  <a:pt x="194525" y="349960"/>
                </a:lnTo>
              </a:path>
              <a:path w="269240" h="467359">
                <a:moveTo>
                  <a:pt x="199179" y="333206"/>
                </a:moveTo>
                <a:lnTo>
                  <a:pt x="207556" y="299700"/>
                </a:lnTo>
              </a:path>
              <a:path w="269240" h="467359">
                <a:moveTo>
                  <a:pt x="211279" y="282946"/>
                </a:moveTo>
                <a:lnTo>
                  <a:pt x="219655" y="248509"/>
                </a:lnTo>
              </a:path>
              <a:path w="269240" h="467359">
                <a:moveTo>
                  <a:pt x="224309" y="231755"/>
                </a:moveTo>
                <a:lnTo>
                  <a:pt x="232686" y="198248"/>
                </a:lnTo>
              </a:path>
              <a:path w="269240" h="467359">
                <a:moveTo>
                  <a:pt x="236409" y="181495"/>
                </a:moveTo>
                <a:lnTo>
                  <a:pt x="244786" y="147057"/>
                </a:lnTo>
              </a:path>
              <a:path w="269240" h="467359">
                <a:moveTo>
                  <a:pt x="249439" y="130304"/>
                </a:moveTo>
                <a:lnTo>
                  <a:pt x="257816" y="96797"/>
                </a:lnTo>
              </a:path>
              <a:path w="269240" h="467359">
                <a:moveTo>
                  <a:pt x="262470" y="79113"/>
                </a:moveTo>
                <a:lnTo>
                  <a:pt x="268985" y="53052"/>
                </a:lnTo>
              </a:path>
              <a:path w="269240" h="467359">
                <a:moveTo>
                  <a:pt x="262470" y="38160"/>
                </a:moveTo>
                <a:lnTo>
                  <a:pt x="258747" y="37229"/>
                </a:lnTo>
              </a:path>
              <a:path w="269240" h="467359">
                <a:moveTo>
                  <a:pt x="265262" y="40022"/>
                </a:moveTo>
                <a:lnTo>
                  <a:pt x="262470" y="38160"/>
                </a:lnTo>
              </a:path>
              <a:path w="269240" h="467359">
                <a:moveTo>
                  <a:pt x="267123" y="42814"/>
                </a:moveTo>
                <a:lnTo>
                  <a:pt x="265262" y="40022"/>
                </a:lnTo>
              </a:path>
              <a:path w="269240" h="467359">
                <a:moveTo>
                  <a:pt x="268985" y="46537"/>
                </a:moveTo>
                <a:lnTo>
                  <a:pt x="267123" y="42814"/>
                </a:lnTo>
              </a:path>
              <a:path w="269240" h="467359">
                <a:moveTo>
                  <a:pt x="268985" y="49329"/>
                </a:moveTo>
                <a:lnTo>
                  <a:pt x="268985" y="46537"/>
                </a:lnTo>
              </a:path>
              <a:path w="269240" h="467359">
                <a:moveTo>
                  <a:pt x="268985" y="53052"/>
                </a:moveTo>
                <a:lnTo>
                  <a:pt x="268985" y="49329"/>
                </a:lnTo>
              </a:path>
              <a:path w="269240" h="467359">
                <a:moveTo>
                  <a:pt x="258747" y="37229"/>
                </a:moveTo>
                <a:lnTo>
                  <a:pt x="219655" y="26991"/>
                </a:lnTo>
              </a:path>
              <a:path w="269240" h="467359">
                <a:moveTo>
                  <a:pt x="202902" y="23268"/>
                </a:moveTo>
                <a:lnTo>
                  <a:pt x="168464" y="14891"/>
                </a:lnTo>
              </a:path>
              <a:path w="269240" h="467359">
                <a:moveTo>
                  <a:pt x="151711" y="10238"/>
                </a:moveTo>
                <a:lnTo>
                  <a:pt x="112620" y="0"/>
                </a:lnTo>
              </a:path>
              <a:path w="269240" h="467359">
                <a:moveTo>
                  <a:pt x="27922" y="285738"/>
                </a:moveTo>
                <a:lnTo>
                  <a:pt x="54913" y="292254"/>
                </a:lnTo>
              </a:path>
              <a:path w="269240" h="467359">
                <a:moveTo>
                  <a:pt x="71667" y="296907"/>
                </a:moveTo>
                <a:lnTo>
                  <a:pt x="105174" y="305284"/>
                </a:lnTo>
              </a:path>
              <a:path w="269240" h="467359">
                <a:moveTo>
                  <a:pt x="121927" y="309007"/>
                </a:moveTo>
                <a:lnTo>
                  <a:pt x="156365" y="317384"/>
                </a:lnTo>
              </a:path>
              <a:path w="269240" h="467359">
                <a:moveTo>
                  <a:pt x="173118" y="322037"/>
                </a:moveTo>
                <a:lnTo>
                  <a:pt x="200110" y="328553"/>
                </a:lnTo>
              </a:path>
              <a:path w="269240" h="467359">
                <a:moveTo>
                  <a:pt x="158226" y="467234"/>
                </a:moveTo>
                <a:lnTo>
                  <a:pt x="137750" y="462580"/>
                </a:lnTo>
              </a:path>
              <a:path w="269240" h="467359">
                <a:moveTo>
                  <a:pt x="120996" y="457926"/>
                </a:moveTo>
                <a:lnTo>
                  <a:pt x="87490" y="449550"/>
                </a:lnTo>
              </a:path>
              <a:path w="269240" h="467359">
                <a:moveTo>
                  <a:pt x="70736" y="444896"/>
                </a:moveTo>
                <a:lnTo>
                  <a:pt x="36299" y="436519"/>
                </a:lnTo>
              </a:path>
              <a:path w="269240" h="467359">
                <a:moveTo>
                  <a:pt x="19545" y="432796"/>
                </a:moveTo>
                <a:lnTo>
                  <a:pt x="0" y="428142"/>
                </a:lnTo>
              </a:path>
              <a:path w="269240" h="467359">
                <a:moveTo>
                  <a:pt x="258747" y="37229"/>
                </a:moveTo>
                <a:lnTo>
                  <a:pt x="264331" y="38160"/>
                </a:lnTo>
              </a:path>
              <a:path w="269240" h="467359">
                <a:moveTo>
                  <a:pt x="158226" y="467234"/>
                </a:moveTo>
                <a:lnTo>
                  <a:pt x="165672" y="436519"/>
                </a:lnTo>
              </a:path>
              <a:path w="269240" h="467359">
                <a:moveTo>
                  <a:pt x="264331" y="40022"/>
                </a:moveTo>
                <a:lnTo>
                  <a:pt x="264331" y="38160"/>
                </a:lnTo>
              </a:path>
              <a:path w="269240" h="467359">
                <a:moveTo>
                  <a:pt x="7445" y="397428"/>
                </a:moveTo>
                <a:lnTo>
                  <a:pt x="0" y="428142"/>
                </a:lnTo>
              </a:path>
              <a:path w="269240" h="467359">
                <a:moveTo>
                  <a:pt x="3722" y="381605"/>
                </a:moveTo>
                <a:lnTo>
                  <a:pt x="2792" y="384397"/>
                </a:lnTo>
              </a:path>
              <a:path w="269240" h="467359">
                <a:moveTo>
                  <a:pt x="174980" y="428142"/>
                </a:moveTo>
                <a:lnTo>
                  <a:pt x="175910" y="424419"/>
                </a:lnTo>
              </a:path>
              <a:path w="269240" h="467359">
                <a:moveTo>
                  <a:pt x="13961" y="397428"/>
                </a:moveTo>
                <a:lnTo>
                  <a:pt x="53052" y="406735"/>
                </a:lnTo>
              </a:path>
              <a:path w="269240" h="467359">
                <a:moveTo>
                  <a:pt x="69805" y="411389"/>
                </a:moveTo>
                <a:lnTo>
                  <a:pt x="104243" y="419766"/>
                </a:lnTo>
              </a:path>
              <a:path w="269240" h="467359">
                <a:moveTo>
                  <a:pt x="120996" y="423489"/>
                </a:moveTo>
                <a:lnTo>
                  <a:pt x="160088" y="433727"/>
                </a:lnTo>
              </a:path>
              <a:path w="269240" h="467359">
                <a:moveTo>
                  <a:pt x="2792" y="388120"/>
                </a:moveTo>
                <a:lnTo>
                  <a:pt x="2792" y="384397"/>
                </a:lnTo>
              </a:path>
              <a:path w="269240" h="467359">
                <a:moveTo>
                  <a:pt x="97728" y="8376"/>
                </a:moveTo>
                <a:lnTo>
                  <a:pt x="96797" y="10238"/>
                </a:lnTo>
              </a:path>
              <a:path w="269240" h="467359">
                <a:moveTo>
                  <a:pt x="260608" y="37229"/>
                </a:moveTo>
                <a:lnTo>
                  <a:pt x="258747" y="3722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549" name="object 27549"/>
          <p:cNvGrpSpPr/>
          <p:nvPr/>
        </p:nvGrpSpPr>
        <p:grpSpPr>
          <a:xfrm>
            <a:off x="14215273" y="6476126"/>
            <a:ext cx="109855" cy="119380"/>
            <a:chOff x="14215273" y="6476126"/>
            <a:chExt cx="109855" cy="119380"/>
          </a:xfrm>
        </p:grpSpPr>
        <p:sp>
          <p:nvSpPr>
            <p:cNvPr id="27550" name="object 27550"/>
            <p:cNvSpPr/>
            <p:nvPr/>
          </p:nvSpPr>
          <p:spPr>
            <a:xfrm>
              <a:off x="14222719" y="6483571"/>
              <a:ext cx="99695" cy="105410"/>
            </a:xfrm>
            <a:custGeom>
              <a:avLst/>
              <a:gdLst/>
              <a:ahLst/>
              <a:cxnLst/>
              <a:rect l="l" t="t" r="r" b="b"/>
              <a:pathLst>
                <a:path w="99694" h="105409">
                  <a:moveTo>
                    <a:pt x="5584" y="65152"/>
                  </a:moveTo>
                  <a:lnTo>
                    <a:pt x="10238" y="74459"/>
                  </a:lnTo>
                </a:path>
                <a:path w="99694" h="105409">
                  <a:moveTo>
                    <a:pt x="10238" y="74459"/>
                  </a:moveTo>
                  <a:lnTo>
                    <a:pt x="16753" y="82836"/>
                  </a:lnTo>
                </a:path>
                <a:path w="99694" h="105409">
                  <a:moveTo>
                    <a:pt x="16753" y="82836"/>
                  </a:moveTo>
                  <a:lnTo>
                    <a:pt x="26060" y="89351"/>
                  </a:lnTo>
                </a:path>
                <a:path w="99694" h="105409">
                  <a:moveTo>
                    <a:pt x="26060" y="89351"/>
                  </a:moveTo>
                  <a:lnTo>
                    <a:pt x="36299" y="93074"/>
                  </a:lnTo>
                </a:path>
                <a:path w="99694" h="105409">
                  <a:moveTo>
                    <a:pt x="36299" y="93074"/>
                  </a:moveTo>
                  <a:lnTo>
                    <a:pt x="47468" y="94005"/>
                  </a:lnTo>
                </a:path>
                <a:path w="99694" h="105409">
                  <a:moveTo>
                    <a:pt x="47468" y="94005"/>
                  </a:moveTo>
                  <a:lnTo>
                    <a:pt x="57706" y="92143"/>
                  </a:lnTo>
                </a:path>
                <a:path w="99694" h="105409">
                  <a:moveTo>
                    <a:pt x="57706" y="92143"/>
                  </a:moveTo>
                  <a:lnTo>
                    <a:pt x="67944" y="87490"/>
                  </a:lnTo>
                </a:path>
                <a:path w="99694" h="105409">
                  <a:moveTo>
                    <a:pt x="67944" y="87490"/>
                  </a:moveTo>
                  <a:lnTo>
                    <a:pt x="76321" y="80044"/>
                  </a:lnTo>
                </a:path>
                <a:path w="99694" h="105409">
                  <a:moveTo>
                    <a:pt x="76321" y="80044"/>
                  </a:moveTo>
                  <a:lnTo>
                    <a:pt x="81905" y="70736"/>
                  </a:lnTo>
                </a:path>
                <a:path w="99694" h="105409">
                  <a:moveTo>
                    <a:pt x="81905" y="70736"/>
                  </a:moveTo>
                  <a:lnTo>
                    <a:pt x="85628" y="60498"/>
                  </a:lnTo>
                </a:path>
                <a:path w="99694" h="105409">
                  <a:moveTo>
                    <a:pt x="85628" y="60498"/>
                  </a:moveTo>
                  <a:lnTo>
                    <a:pt x="86559" y="50260"/>
                  </a:lnTo>
                </a:path>
                <a:path w="99694" h="105409">
                  <a:moveTo>
                    <a:pt x="86559" y="50260"/>
                  </a:moveTo>
                  <a:lnTo>
                    <a:pt x="84697" y="39091"/>
                  </a:lnTo>
                </a:path>
                <a:path w="99694" h="105409">
                  <a:moveTo>
                    <a:pt x="84697" y="39091"/>
                  </a:moveTo>
                  <a:lnTo>
                    <a:pt x="80044" y="29783"/>
                  </a:lnTo>
                </a:path>
                <a:path w="99694" h="105409">
                  <a:moveTo>
                    <a:pt x="80044" y="29783"/>
                  </a:moveTo>
                  <a:lnTo>
                    <a:pt x="72598" y="21407"/>
                  </a:lnTo>
                </a:path>
                <a:path w="99694" h="105409">
                  <a:moveTo>
                    <a:pt x="72598" y="21407"/>
                  </a:moveTo>
                  <a:lnTo>
                    <a:pt x="64221" y="14891"/>
                  </a:lnTo>
                </a:path>
                <a:path w="99694" h="105409">
                  <a:moveTo>
                    <a:pt x="64221" y="14891"/>
                  </a:moveTo>
                  <a:lnTo>
                    <a:pt x="53983" y="11168"/>
                  </a:lnTo>
                </a:path>
                <a:path w="99694" h="105409">
                  <a:moveTo>
                    <a:pt x="53983" y="11168"/>
                  </a:moveTo>
                  <a:lnTo>
                    <a:pt x="42814" y="10238"/>
                  </a:lnTo>
                </a:path>
                <a:path w="99694" h="105409">
                  <a:moveTo>
                    <a:pt x="42814" y="10238"/>
                  </a:moveTo>
                  <a:lnTo>
                    <a:pt x="32576" y="13030"/>
                  </a:lnTo>
                </a:path>
                <a:path w="99694" h="105409">
                  <a:moveTo>
                    <a:pt x="32576" y="13030"/>
                  </a:moveTo>
                  <a:lnTo>
                    <a:pt x="22337" y="17684"/>
                  </a:lnTo>
                </a:path>
                <a:path w="99694" h="105409">
                  <a:moveTo>
                    <a:pt x="22337" y="17684"/>
                  </a:moveTo>
                  <a:lnTo>
                    <a:pt x="13961" y="24199"/>
                  </a:lnTo>
                </a:path>
                <a:path w="99694" h="105409">
                  <a:moveTo>
                    <a:pt x="13961" y="24199"/>
                  </a:moveTo>
                  <a:lnTo>
                    <a:pt x="8376" y="33506"/>
                  </a:lnTo>
                </a:path>
                <a:path w="99694" h="105409">
                  <a:moveTo>
                    <a:pt x="8376" y="33506"/>
                  </a:moveTo>
                  <a:lnTo>
                    <a:pt x="4653" y="43745"/>
                  </a:lnTo>
                </a:path>
                <a:path w="99694" h="105409">
                  <a:moveTo>
                    <a:pt x="4653" y="43745"/>
                  </a:moveTo>
                  <a:lnTo>
                    <a:pt x="3722" y="53983"/>
                  </a:lnTo>
                </a:path>
                <a:path w="99694" h="105409">
                  <a:moveTo>
                    <a:pt x="3722" y="53983"/>
                  </a:moveTo>
                  <a:lnTo>
                    <a:pt x="5584" y="65152"/>
                  </a:lnTo>
                </a:path>
                <a:path w="99694" h="105409">
                  <a:moveTo>
                    <a:pt x="1861" y="85628"/>
                  </a:moveTo>
                  <a:lnTo>
                    <a:pt x="12099" y="77251"/>
                  </a:lnTo>
                </a:path>
                <a:path w="99694" h="105409">
                  <a:moveTo>
                    <a:pt x="11168" y="75390"/>
                  </a:moveTo>
                  <a:lnTo>
                    <a:pt x="0" y="83767"/>
                  </a:lnTo>
                </a:path>
                <a:path w="99694" h="105409">
                  <a:moveTo>
                    <a:pt x="0" y="83767"/>
                  </a:moveTo>
                  <a:lnTo>
                    <a:pt x="1861" y="85628"/>
                  </a:lnTo>
                </a:path>
                <a:path w="99694" h="105409">
                  <a:moveTo>
                    <a:pt x="0" y="21407"/>
                  </a:moveTo>
                  <a:lnTo>
                    <a:pt x="11168" y="28853"/>
                  </a:lnTo>
                </a:path>
                <a:path w="99694" h="105409">
                  <a:moveTo>
                    <a:pt x="12099" y="26991"/>
                  </a:moveTo>
                  <a:lnTo>
                    <a:pt x="1861" y="18614"/>
                  </a:lnTo>
                </a:path>
                <a:path w="99694" h="105409">
                  <a:moveTo>
                    <a:pt x="1861" y="18614"/>
                  </a:moveTo>
                  <a:lnTo>
                    <a:pt x="0" y="21407"/>
                  </a:lnTo>
                </a:path>
                <a:path w="99694" h="105409">
                  <a:moveTo>
                    <a:pt x="60498" y="0"/>
                  </a:moveTo>
                  <a:lnTo>
                    <a:pt x="56775" y="12099"/>
                  </a:lnTo>
                </a:path>
                <a:path w="99694" h="105409">
                  <a:moveTo>
                    <a:pt x="59567" y="13030"/>
                  </a:moveTo>
                  <a:lnTo>
                    <a:pt x="63290" y="930"/>
                  </a:lnTo>
                </a:path>
                <a:path w="99694" h="105409">
                  <a:moveTo>
                    <a:pt x="63290" y="930"/>
                  </a:moveTo>
                  <a:lnTo>
                    <a:pt x="60498" y="0"/>
                  </a:lnTo>
                </a:path>
                <a:path w="99694" h="105409">
                  <a:moveTo>
                    <a:pt x="63290" y="104243"/>
                  </a:moveTo>
                  <a:lnTo>
                    <a:pt x="59567" y="91213"/>
                  </a:lnTo>
                </a:path>
                <a:path w="99694" h="105409">
                  <a:moveTo>
                    <a:pt x="56775" y="92143"/>
                  </a:moveTo>
                  <a:lnTo>
                    <a:pt x="60498" y="105174"/>
                  </a:lnTo>
                </a:path>
                <a:path w="99694" h="105409">
                  <a:moveTo>
                    <a:pt x="60498" y="105174"/>
                  </a:moveTo>
                  <a:lnTo>
                    <a:pt x="63290" y="104243"/>
                  </a:lnTo>
                </a:path>
                <a:path w="99694" h="105409">
                  <a:moveTo>
                    <a:pt x="99589" y="51190"/>
                  </a:moveTo>
                  <a:lnTo>
                    <a:pt x="86559" y="51190"/>
                  </a:lnTo>
                </a:path>
                <a:path w="99694" h="105409">
                  <a:moveTo>
                    <a:pt x="86559" y="53983"/>
                  </a:moveTo>
                  <a:lnTo>
                    <a:pt x="99589" y="53983"/>
                  </a:lnTo>
                </a:path>
                <a:path w="99694" h="105409">
                  <a:moveTo>
                    <a:pt x="99589" y="53983"/>
                  </a:moveTo>
                  <a:lnTo>
                    <a:pt x="99589" y="51190"/>
                  </a:lnTo>
                </a:path>
                <a:path w="99694" h="105409">
                  <a:moveTo>
                    <a:pt x="93074" y="48398"/>
                  </a:moveTo>
                  <a:lnTo>
                    <a:pt x="93074" y="51190"/>
                  </a:lnTo>
                </a:path>
                <a:path w="99694" h="105409">
                  <a:moveTo>
                    <a:pt x="93074" y="53983"/>
                  </a:moveTo>
                  <a:lnTo>
                    <a:pt x="93074" y="55844"/>
                  </a:lnTo>
                </a:path>
                <a:path w="99694" h="105409">
                  <a:moveTo>
                    <a:pt x="92143" y="47468"/>
                  </a:moveTo>
                  <a:lnTo>
                    <a:pt x="92143" y="51190"/>
                  </a:lnTo>
                </a:path>
                <a:path w="99694" h="105409">
                  <a:moveTo>
                    <a:pt x="92143" y="53983"/>
                  </a:moveTo>
                  <a:lnTo>
                    <a:pt x="92143" y="5677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51" name="object 27551"/>
            <p:cNvSpPr/>
            <p:nvPr/>
          </p:nvSpPr>
          <p:spPr>
            <a:xfrm>
              <a:off x="14313932" y="65301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52" name="object 27552"/>
            <p:cNvSpPr/>
            <p:nvPr/>
          </p:nvSpPr>
          <p:spPr>
            <a:xfrm>
              <a:off x="14314863" y="6531040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4" h="9525">
                  <a:moveTo>
                    <a:pt x="0" y="0"/>
                  </a:moveTo>
                  <a:lnTo>
                    <a:pt x="930" y="0"/>
                  </a:lnTo>
                </a:path>
                <a:path w="10794" h="9525">
                  <a:moveTo>
                    <a:pt x="930" y="0"/>
                  </a:moveTo>
                  <a:lnTo>
                    <a:pt x="1861" y="0"/>
                  </a:lnTo>
                </a:path>
                <a:path w="10794" h="9525">
                  <a:moveTo>
                    <a:pt x="1861" y="0"/>
                  </a:moveTo>
                  <a:lnTo>
                    <a:pt x="3722" y="0"/>
                  </a:lnTo>
                </a:path>
                <a:path w="10794" h="9525">
                  <a:moveTo>
                    <a:pt x="3722" y="0"/>
                  </a:moveTo>
                  <a:lnTo>
                    <a:pt x="4653" y="0"/>
                  </a:lnTo>
                </a:path>
                <a:path w="10794" h="9525">
                  <a:moveTo>
                    <a:pt x="4653" y="0"/>
                  </a:moveTo>
                  <a:lnTo>
                    <a:pt x="6515" y="0"/>
                  </a:lnTo>
                </a:path>
                <a:path w="10794" h="9525">
                  <a:moveTo>
                    <a:pt x="6515" y="0"/>
                  </a:moveTo>
                  <a:lnTo>
                    <a:pt x="8376" y="0"/>
                  </a:lnTo>
                </a:path>
                <a:path w="10794" h="9525">
                  <a:moveTo>
                    <a:pt x="8376" y="0"/>
                  </a:moveTo>
                  <a:lnTo>
                    <a:pt x="10238" y="0"/>
                  </a:lnTo>
                </a:path>
                <a:path w="10794" h="9525">
                  <a:moveTo>
                    <a:pt x="10238" y="9307"/>
                  </a:moveTo>
                  <a:lnTo>
                    <a:pt x="8376" y="9307"/>
                  </a:lnTo>
                </a:path>
                <a:path w="10794" h="9525">
                  <a:moveTo>
                    <a:pt x="8376" y="9307"/>
                  </a:moveTo>
                  <a:lnTo>
                    <a:pt x="6515" y="9307"/>
                  </a:lnTo>
                </a:path>
                <a:path w="10794" h="9525">
                  <a:moveTo>
                    <a:pt x="6515" y="9307"/>
                  </a:moveTo>
                  <a:lnTo>
                    <a:pt x="4653" y="9307"/>
                  </a:lnTo>
                </a:path>
                <a:path w="10794" h="9525">
                  <a:moveTo>
                    <a:pt x="4653" y="9307"/>
                  </a:moveTo>
                  <a:lnTo>
                    <a:pt x="3722" y="9307"/>
                  </a:lnTo>
                </a:path>
                <a:path w="10794" h="9525">
                  <a:moveTo>
                    <a:pt x="3722" y="9307"/>
                  </a:moveTo>
                  <a:lnTo>
                    <a:pt x="1861" y="9307"/>
                  </a:lnTo>
                </a:path>
                <a:path w="10794" h="9525">
                  <a:moveTo>
                    <a:pt x="1861" y="9307"/>
                  </a:moveTo>
                  <a:lnTo>
                    <a:pt x="930" y="9307"/>
                  </a:lnTo>
                </a:path>
                <a:path w="10794" h="9525">
                  <a:moveTo>
                    <a:pt x="930" y="9307"/>
                  </a:moveTo>
                  <a:lnTo>
                    <a:pt x="0" y="93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53" name="object 27553"/>
            <p:cNvSpPr/>
            <p:nvPr/>
          </p:nvSpPr>
          <p:spPr>
            <a:xfrm>
              <a:off x="14313932" y="65394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54" name="object 27554"/>
            <p:cNvSpPr/>
            <p:nvPr/>
          </p:nvSpPr>
          <p:spPr>
            <a:xfrm>
              <a:off x="14278564" y="6477056"/>
              <a:ext cx="36830" cy="63500"/>
            </a:xfrm>
            <a:custGeom>
              <a:avLst/>
              <a:gdLst/>
              <a:ahLst/>
              <a:cxnLst/>
              <a:rect l="l" t="t" r="r" b="b"/>
              <a:pathLst>
                <a:path w="36830" h="63500">
                  <a:moveTo>
                    <a:pt x="36299" y="63290"/>
                  </a:moveTo>
                  <a:lnTo>
                    <a:pt x="36299" y="60498"/>
                  </a:lnTo>
                </a:path>
                <a:path w="36830" h="63500">
                  <a:moveTo>
                    <a:pt x="36299" y="57706"/>
                  </a:moveTo>
                  <a:lnTo>
                    <a:pt x="36299" y="53983"/>
                  </a:lnTo>
                </a:path>
                <a:path w="36830" h="63500">
                  <a:moveTo>
                    <a:pt x="930" y="12099"/>
                  </a:moveTo>
                  <a:lnTo>
                    <a:pt x="2792" y="13030"/>
                  </a:lnTo>
                </a:path>
                <a:path w="36830" h="63500">
                  <a:moveTo>
                    <a:pt x="5584" y="13961"/>
                  </a:moveTo>
                  <a:lnTo>
                    <a:pt x="7445" y="13961"/>
                  </a:lnTo>
                </a:path>
                <a:path w="36830" h="63500">
                  <a:moveTo>
                    <a:pt x="11168" y="2792"/>
                  </a:moveTo>
                  <a:lnTo>
                    <a:pt x="3722" y="930"/>
                  </a:lnTo>
                </a:path>
                <a:path w="36830" h="63500">
                  <a:moveTo>
                    <a:pt x="0" y="12099"/>
                  </a:moveTo>
                  <a:lnTo>
                    <a:pt x="2792" y="13030"/>
                  </a:lnTo>
                </a:path>
                <a:path w="36830" h="63500">
                  <a:moveTo>
                    <a:pt x="5584" y="13961"/>
                  </a:moveTo>
                  <a:lnTo>
                    <a:pt x="8376" y="14891"/>
                  </a:lnTo>
                </a:path>
                <a:path w="36830" h="63500">
                  <a:moveTo>
                    <a:pt x="12099" y="2792"/>
                  </a:moveTo>
                  <a:lnTo>
                    <a:pt x="372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55" name="object 27555"/>
            <p:cNvSpPr/>
            <p:nvPr/>
          </p:nvSpPr>
          <p:spPr>
            <a:xfrm>
              <a:off x="14277633" y="648822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56" name="object 27556"/>
            <p:cNvSpPr/>
            <p:nvPr/>
          </p:nvSpPr>
          <p:spPr>
            <a:xfrm>
              <a:off x="14278564" y="6477056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0" y="12099"/>
                  </a:moveTo>
                  <a:lnTo>
                    <a:pt x="0" y="11168"/>
                  </a:lnTo>
                </a:path>
                <a:path w="3809" h="12700">
                  <a:moveTo>
                    <a:pt x="0" y="11168"/>
                  </a:moveTo>
                  <a:lnTo>
                    <a:pt x="0" y="10238"/>
                  </a:lnTo>
                </a:path>
                <a:path w="3809" h="12700">
                  <a:moveTo>
                    <a:pt x="0" y="10238"/>
                  </a:moveTo>
                  <a:lnTo>
                    <a:pt x="930" y="9307"/>
                  </a:lnTo>
                </a:path>
                <a:path w="3809" h="12700">
                  <a:moveTo>
                    <a:pt x="930" y="9307"/>
                  </a:moveTo>
                  <a:lnTo>
                    <a:pt x="930" y="7445"/>
                  </a:lnTo>
                </a:path>
                <a:path w="3809" h="12700">
                  <a:moveTo>
                    <a:pt x="930" y="7445"/>
                  </a:moveTo>
                  <a:lnTo>
                    <a:pt x="1861" y="6515"/>
                  </a:lnTo>
                </a:path>
                <a:path w="3809" h="12700">
                  <a:moveTo>
                    <a:pt x="1861" y="6515"/>
                  </a:moveTo>
                  <a:lnTo>
                    <a:pt x="1861" y="4653"/>
                  </a:lnTo>
                </a:path>
                <a:path w="3809" h="12700">
                  <a:moveTo>
                    <a:pt x="1861" y="4653"/>
                  </a:moveTo>
                  <a:lnTo>
                    <a:pt x="2792" y="2792"/>
                  </a:lnTo>
                </a:path>
                <a:path w="3809" h="12700">
                  <a:moveTo>
                    <a:pt x="2792" y="2792"/>
                  </a:moveTo>
                  <a:lnTo>
                    <a:pt x="2792" y="1861"/>
                  </a:lnTo>
                </a:path>
                <a:path w="3809" h="12700">
                  <a:moveTo>
                    <a:pt x="2792" y="1861"/>
                  </a:moveTo>
                  <a:lnTo>
                    <a:pt x="3722" y="930"/>
                  </a:lnTo>
                </a:path>
                <a:path w="3809" h="12700">
                  <a:moveTo>
                    <a:pt x="3722" y="930"/>
                  </a:moveTo>
                  <a:lnTo>
                    <a:pt x="372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57" name="object 27557"/>
            <p:cNvSpPr/>
            <p:nvPr/>
          </p:nvSpPr>
          <p:spPr>
            <a:xfrm>
              <a:off x="14281353" y="6476127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4" h="5079">
                  <a:moveTo>
                    <a:pt x="1854" y="939"/>
                  </a:moveTo>
                  <a:lnTo>
                    <a:pt x="1587" y="279"/>
                  </a:lnTo>
                  <a:lnTo>
                    <a:pt x="927" y="0"/>
                  </a:lnTo>
                  <a:lnTo>
                    <a:pt x="266" y="279"/>
                  </a:lnTo>
                  <a:lnTo>
                    <a:pt x="0" y="939"/>
                  </a:lnTo>
                  <a:lnTo>
                    <a:pt x="266" y="1587"/>
                  </a:lnTo>
                  <a:lnTo>
                    <a:pt x="927" y="1866"/>
                  </a:lnTo>
                  <a:lnTo>
                    <a:pt x="1587" y="1587"/>
                  </a:lnTo>
                  <a:lnTo>
                    <a:pt x="1854" y="939"/>
                  </a:lnTo>
                  <a:close/>
                </a:path>
                <a:path w="10794" h="5079">
                  <a:moveTo>
                    <a:pt x="10236" y="3721"/>
                  </a:moveTo>
                  <a:lnTo>
                    <a:pt x="9969" y="3073"/>
                  </a:lnTo>
                  <a:lnTo>
                    <a:pt x="9309" y="2794"/>
                  </a:lnTo>
                  <a:lnTo>
                    <a:pt x="8648" y="3073"/>
                  </a:lnTo>
                  <a:lnTo>
                    <a:pt x="8369" y="3721"/>
                  </a:lnTo>
                  <a:lnTo>
                    <a:pt x="8648" y="4381"/>
                  </a:lnTo>
                  <a:lnTo>
                    <a:pt x="9309" y="4660"/>
                  </a:lnTo>
                  <a:lnTo>
                    <a:pt x="9969" y="4381"/>
                  </a:lnTo>
                  <a:lnTo>
                    <a:pt x="10236" y="372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58" name="object 27558"/>
            <p:cNvSpPr/>
            <p:nvPr/>
          </p:nvSpPr>
          <p:spPr>
            <a:xfrm>
              <a:off x="14286941" y="6479849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3722" y="0"/>
                  </a:moveTo>
                  <a:lnTo>
                    <a:pt x="3722" y="930"/>
                  </a:lnTo>
                </a:path>
                <a:path w="3809" h="12700">
                  <a:moveTo>
                    <a:pt x="3722" y="930"/>
                  </a:moveTo>
                  <a:lnTo>
                    <a:pt x="2792" y="1861"/>
                  </a:lnTo>
                </a:path>
                <a:path w="3809" h="12700">
                  <a:moveTo>
                    <a:pt x="2792" y="1861"/>
                  </a:moveTo>
                  <a:lnTo>
                    <a:pt x="2792" y="2792"/>
                  </a:lnTo>
                </a:path>
                <a:path w="3809" h="12700">
                  <a:moveTo>
                    <a:pt x="2792" y="2792"/>
                  </a:moveTo>
                  <a:lnTo>
                    <a:pt x="1861" y="4653"/>
                  </a:lnTo>
                </a:path>
                <a:path w="3809" h="12700">
                  <a:moveTo>
                    <a:pt x="1861" y="4653"/>
                  </a:moveTo>
                  <a:lnTo>
                    <a:pt x="1861" y="6515"/>
                  </a:lnTo>
                </a:path>
                <a:path w="3809" h="12700">
                  <a:moveTo>
                    <a:pt x="1861" y="6515"/>
                  </a:moveTo>
                  <a:lnTo>
                    <a:pt x="930" y="7445"/>
                  </a:lnTo>
                </a:path>
                <a:path w="3809" h="12700">
                  <a:moveTo>
                    <a:pt x="930" y="7445"/>
                  </a:moveTo>
                  <a:lnTo>
                    <a:pt x="930" y="9307"/>
                  </a:lnTo>
                </a:path>
                <a:path w="3809" h="12700">
                  <a:moveTo>
                    <a:pt x="930" y="9307"/>
                  </a:moveTo>
                  <a:lnTo>
                    <a:pt x="0" y="10238"/>
                  </a:lnTo>
                </a:path>
                <a:path w="3809" h="12700">
                  <a:moveTo>
                    <a:pt x="0" y="10238"/>
                  </a:moveTo>
                  <a:lnTo>
                    <a:pt x="0" y="11168"/>
                  </a:lnTo>
                </a:path>
                <a:path w="3809" h="12700">
                  <a:moveTo>
                    <a:pt x="0" y="11168"/>
                  </a:moveTo>
                  <a:lnTo>
                    <a:pt x="0" y="120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59" name="object 27559"/>
            <p:cNvSpPr/>
            <p:nvPr/>
          </p:nvSpPr>
          <p:spPr>
            <a:xfrm>
              <a:off x="14286010" y="64910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60" name="object 27560"/>
            <p:cNvSpPr/>
            <p:nvPr/>
          </p:nvSpPr>
          <p:spPr>
            <a:xfrm>
              <a:off x="14216204" y="6477056"/>
              <a:ext cx="74930" cy="34925"/>
            </a:xfrm>
            <a:custGeom>
              <a:avLst/>
              <a:gdLst/>
              <a:ahLst/>
              <a:cxnLst/>
              <a:rect l="l" t="t" r="r" b="b"/>
              <a:pathLst>
                <a:path w="74930" h="34925">
                  <a:moveTo>
                    <a:pt x="70736" y="14891"/>
                  </a:moveTo>
                  <a:lnTo>
                    <a:pt x="67944" y="13961"/>
                  </a:lnTo>
                </a:path>
                <a:path w="74930" h="34925">
                  <a:moveTo>
                    <a:pt x="65152" y="13030"/>
                  </a:moveTo>
                  <a:lnTo>
                    <a:pt x="62359" y="12099"/>
                  </a:lnTo>
                </a:path>
                <a:path w="74930" h="34925">
                  <a:moveTo>
                    <a:pt x="66082" y="0"/>
                  </a:moveTo>
                  <a:lnTo>
                    <a:pt x="74459" y="2792"/>
                  </a:lnTo>
                </a:path>
                <a:path w="74930" h="34925">
                  <a:moveTo>
                    <a:pt x="10238" y="33506"/>
                  </a:moveTo>
                  <a:lnTo>
                    <a:pt x="12099" y="31645"/>
                  </a:lnTo>
                </a:path>
                <a:path w="74930" h="34925">
                  <a:moveTo>
                    <a:pt x="13961" y="29783"/>
                  </a:moveTo>
                  <a:lnTo>
                    <a:pt x="14891" y="27922"/>
                  </a:lnTo>
                </a:path>
                <a:path w="74930" h="34925">
                  <a:moveTo>
                    <a:pt x="5584" y="20476"/>
                  </a:moveTo>
                  <a:lnTo>
                    <a:pt x="930" y="26991"/>
                  </a:lnTo>
                </a:path>
                <a:path w="74930" h="34925">
                  <a:moveTo>
                    <a:pt x="11168" y="34437"/>
                  </a:moveTo>
                  <a:lnTo>
                    <a:pt x="12099" y="31645"/>
                  </a:lnTo>
                </a:path>
                <a:path w="74930" h="34925">
                  <a:moveTo>
                    <a:pt x="13961" y="29783"/>
                  </a:moveTo>
                  <a:lnTo>
                    <a:pt x="15822" y="26991"/>
                  </a:lnTo>
                </a:path>
                <a:path w="74930" h="34925">
                  <a:moveTo>
                    <a:pt x="5584" y="19545"/>
                  </a:moveTo>
                  <a:lnTo>
                    <a:pt x="0" y="26991"/>
                  </a:lnTo>
                </a:path>
                <a:path w="74930" h="34925">
                  <a:moveTo>
                    <a:pt x="11168" y="34437"/>
                  </a:moveTo>
                  <a:lnTo>
                    <a:pt x="10238" y="34437"/>
                  </a:lnTo>
                </a:path>
                <a:path w="74930" h="34925">
                  <a:moveTo>
                    <a:pt x="10238" y="34437"/>
                  </a:moveTo>
                  <a:lnTo>
                    <a:pt x="10238" y="33506"/>
                  </a:lnTo>
                </a:path>
                <a:path w="74930" h="34925">
                  <a:moveTo>
                    <a:pt x="10238" y="33506"/>
                  </a:moveTo>
                  <a:lnTo>
                    <a:pt x="9307" y="33506"/>
                  </a:lnTo>
                </a:path>
                <a:path w="74930" h="34925">
                  <a:moveTo>
                    <a:pt x="9307" y="33506"/>
                  </a:moveTo>
                  <a:lnTo>
                    <a:pt x="8376" y="32576"/>
                  </a:lnTo>
                </a:path>
                <a:path w="74930" h="34925">
                  <a:moveTo>
                    <a:pt x="8376" y="32576"/>
                  </a:moveTo>
                  <a:lnTo>
                    <a:pt x="6515" y="31645"/>
                  </a:lnTo>
                </a:path>
                <a:path w="74930" h="34925">
                  <a:moveTo>
                    <a:pt x="6515" y="31645"/>
                  </a:moveTo>
                  <a:lnTo>
                    <a:pt x="5584" y="30714"/>
                  </a:lnTo>
                </a:path>
                <a:path w="74930" h="34925">
                  <a:moveTo>
                    <a:pt x="5584" y="30714"/>
                  </a:moveTo>
                  <a:lnTo>
                    <a:pt x="3722" y="29783"/>
                  </a:lnTo>
                </a:path>
                <a:path w="74930" h="34925">
                  <a:moveTo>
                    <a:pt x="3722" y="29783"/>
                  </a:moveTo>
                  <a:lnTo>
                    <a:pt x="2792" y="28853"/>
                  </a:lnTo>
                </a:path>
                <a:path w="74930" h="34925">
                  <a:moveTo>
                    <a:pt x="2792" y="28853"/>
                  </a:moveTo>
                  <a:lnTo>
                    <a:pt x="1861" y="27922"/>
                  </a:lnTo>
                </a:path>
                <a:path w="74930" h="34925">
                  <a:moveTo>
                    <a:pt x="1861" y="27922"/>
                  </a:moveTo>
                  <a:lnTo>
                    <a:pt x="930" y="26991"/>
                  </a:lnTo>
                </a:path>
                <a:path w="74930" h="34925">
                  <a:moveTo>
                    <a:pt x="930" y="26991"/>
                  </a:moveTo>
                  <a:lnTo>
                    <a:pt x="0" y="2699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61" name="object 27561"/>
            <p:cNvSpPr/>
            <p:nvPr/>
          </p:nvSpPr>
          <p:spPr>
            <a:xfrm>
              <a:off x="14215262" y="6495672"/>
              <a:ext cx="7620" cy="9525"/>
            </a:xfrm>
            <a:custGeom>
              <a:avLst/>
              <a:gdLst/>
              <a:ahLst/>
              <a:cxnLst/>
              <a:rect l="l" t="t" r="r" b="b"/>
              <a:pathLst>
                <a:path w="7619" h="9525">
                  <a:moveTo>
                    <a:pt x="1866" y="8382"/>
                  </a:moveTo>
                  <a:lnTo>
                    <a:pt x="1600" y="7721"/>
                  </a:lnTo>
                  <a:lnTo>
                    <a:pt x="939" y="7454"/>
                  </a:lnTo>
                  <a:lnTo>
                    <a:pt x="279" y="7721"/>
                  </a:lnTo>
                  <a:lnTo>
                    <a:pt x="0" y="8382"/>
                  </a:lnTo>
                  <a:lnTo>
                    <a:pt x="279" y="9042"/>
                  </a:lnTo>
                  <a:lnTo>
                    <a:pt x="939" y="9309"/>
                  </a:lnTo>
                  <a:lnTo>
                    <a:pt x="1600" y="9042"/>
                  </a:lnTo>
                  <a:lnTo>
                    <a:pt x="1866" y="8382"/>
                  </a:lnTo>
                  <a:close/>
                </a:path>
                <a:path w="7619" h="9525">
                  <a:moveTo>
                    <a:pt x="7454" y="939"/>
                  </a:moveTo>
                  <a:lnTo>
                    <a:pt x="7175" y="279"/>
                  </a:lnTo>
                  <a:lnTo>
                    <a:pt x="6515" y="0"/>
                  </a:lnTo>
                  <a:lnTo>
                    <a:pt x="5867" y="279"/>
                  </a:lnTo>
                  <a:lnTo>
                    <a:pt x="5588" y="939"/>
                  </a:lnTo>
                  <a:lnTo>
                    <a:pt x="5867" y="1587"/>
                  </a:lnTo>
                  <a:lnTo>
                    <a:pt x="6515" y="1866"/>
                  </a:lnTo>
                  <a:lnTo>
                    <a:pt x="7175" y="1587"/>
                  </a:lnTo>
                  <a:lnTo>
                    <a:pt x="7454" y="9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62" name="object 27562"/>
            <p:cNvSpPr/>
            <p:nvPr/>
          </p:nvSpPr>
          <p:spPr>
            <a:xfrm>
              <a:off x="14221789" y="649660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0"/>
                  </a:moveTo>
                  <a:lnTo>
                    <a:pt x="93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63" name="object 27563"/>
            <p:cNvSpPr/>
            <p:nvPr/>
          </p:nvSpPr>
          <p:spPr>
            <a:xfrm>
              <a:off x="14221788" y="64966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64" name="object 27564"/>
            <p:cNvSpPr/>
            <p:nvPr/>
          </p:nvSpPr>
          <p:spPr>
            <a:xfrm>
              <a:off x="14222719" y="6497533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4">
                  <a:moveTo>
                    <a:pt x="0" y="0"/>
                  </a:moveTo>
                  <a:lnTo>
                    <a:pt x="1861" y="930"/>
                  </a:lnTo>
                </a:path>
                <a:path w="9525" h="6984">
                  <a:moveTo>
                    <a:pt x="1861" y="930"/>
                  </a:moveTo>
                  <a:lnTo>
                    <a:pt x="2792" y="1861"/>
                  </a:lnTo>
                </a:path>
                <a:path w="9525" h="6984">
                  <a:moveTo>
                    <a:pt x="2792" y="1861"/>
                  </a:moveTo>
                  <a:lnTo>
                    <a:pt x="3722" y="2792"/>
                  </a:lnTo>
                </a:path>
                <a:path w="9525" h="6984">
                  <a:moveTo>
                    <a:pt x="3722" y="2792"/>
                  </a:moveTo>
                  <a:lnTo>
                    <a:pt x="5584" y="3722"/>
                  </a:lnTo>
                </a:path>
                <a:path w="9525" h="6984">
                  <a:moveTo>
                    <a:pt x="5584" y="3722"/>
                  </a:moveTo>
                  <a:lnTo>
                    <a:pt x="6515" y="4653"/>
                  </a:lnTo>
                </a:path>
                <a:path w="9525" h="6984">
                  <a:moveTo>
                    <a:pt x="6515" y="4653"/>
                  </a:moveTo>
                  <a:lnTo>
                    <a:pt x="7445" y="5584"/>
                  </a:lnTo>
                </a:path>
                <a:path w="9525" h="6984">
                  <a:moveTo>
                    <a:pt x="7445" y="5584"/>
                  </a:moveTo>
                  <a:lnTo>
                    <a:pt x="8376" y="6515"/>
                  </a:lnTo>
                </a:path>
                <a:path w="9525" h="6984">
                  <a:moveTo>
                    <a:pt x="8376" y="6515"/>
                  </a:moveTo>
                  <a:lnTo>
                    <a:pt x="9307" y="651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65" name="object 27565"/>
            <p:cNvSpPr/>
            <p:nvPr/>
          </p:nvSpPr>
          <p:spPr>
            <a:xfrm>
              <a:off x="14231096" y="65031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66" name="object 27566"/>
            <p:cNvSpPr/>
            <p:nvPr/>
          </p:nvSpPr>
          <p:spPr>
            <a:xfrm>
              <a:off x="14216204" y="6496602"/>
              <a:ext cx="15875" cy="78740"/>
            </a:xfrm>
            <a:custGeom>
              <a:avLst/>
              <a:gdLst/>
              <a:ahLst/>
              <a:cxnLst/>
              <a:rect l="l" t="t" r="r" b="b"/>
              <a:pathLst>
                <a:path w="15875" h="78740">
                  <a:moveTo>
                    <a:pt x="15822" y="7445"/>
                  </a:moveTo>
                  <a:lnTo>
                    <a:pt x="13961" y="10238"/>
                  </a:lnTo>
                </a:path>
                <a:path w="15875" h="78740">
                  <a:moveTo>
                    <a:pt x="12099" y="12099"/>
                  </a:moveTo>
                  <a:lnTo>
                    <a:pt x="11168" y="14891"/>
                  </a:lnTo>
                </a:path>
                <a:path w="15875" h="78740">
                  <a:moveTo>
                    <a:pt x="0" y="7445"/>
                  </a:moveTo>
                  <a:lnTo>
                    <a:pt x="5584" y="0"/>
                  </a:lnTo>
                </a:path>
                <a:path w="15875" h="78740">
                  <a:moveTo>
                    <a:pt x="14891" y="70736"/>
                  </a:moveTo>
                  <a:lnTo>
                    <a:pt x="13961" y="68875"/>
                  </a:lnTo>
                </a:path>
                <a:path w="15875" h="78740">
                  <a:moveTo>
                    <a:pt x="12099" y="66082"/>
                  </a:moveTo>
                  <a:lnTo>
                    <a:pt x="10238" y="64221"/>
                  </a:lnTo>
                </a:path>
                <a:path w="15875" h="78740">
                  <a:moveTo>
                    <a:pt x="930" y="71667"/>
                  </a:moveTo>
                  <a:lnTo>
                    <a:pt x="5584" y="77251"/>
                  </a:lnTo>
                </a:path>
                <a:path w="15875" h="78740">
                  <a:moveTo>
                    <a:pt x="15822" y="70736"/>
                  </a:moveTo>
                  <a:lnTo>
                    <a:pt x="13961" y="67944"/>
                  </a:lnTo>
                </a:path>
                <a:path w="15875" h="78740">
                  <a:moveTo>
                    <a:pt x="12099" y="66082"/>
                  </a:moveTo>
                  <a:lnTo>
                    <a:pt x="11168" y="63290"/>
                  </a:lnTo>
                </a:path>
                <a:path w="15875" h="78740">
                  <a:moveTo>
                    <a:pt x="0" y="70736"/>
                  </a:moveTo>
                  <a:lnTo>
                    <a:pt x="5584" y="7818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67" name="object 27567"/>
            <p:cNvSpPr/>
            <p:nvPr/>
          </p:nvSpPr>
          <p:spPr>
            <a:xfrm>
              <a:off x="14231096" y="65664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68" name="object 27568"/>
            <p:cNvSpPr/>
            <p:nvPr/>
          </p:nvSpPr>
          <p:spPr>
            <a:xfrm>
              <a:off x="14222719" y="6567339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4">
                  <a:moveTo>
                    <a:pt x="9307" y="0"/>
                  </a:moveTo>
                  <a:lnTo>
                    <a:pt x="8376" y="0"/>
                  </a:lnTo>
                </a:path>
                <a:path w="9525" h="6984">
                  <a:moveTo>
                    <a:pt x="8376" y="0"/>
                  </a:moveTo>
                  <a:lnTo>
                    <a:pt x="7445" y="930"/>
                  </a:lnTo>
                </a:path>
                <a:path w="9525" h="6984">
                  <a:moveTo>
                    <a:pt x="7445" y="930"/>
                  </a:moveTo>
                  <a:lnTo>
                    <a:pt x="6515" y="1861"/>
                  </a:lnTo>
                </a:path>
                <a:path w="9525" h="6984">
                  <a:moveTo>
                    <a:pt x="6515" y="1861"/>
                  </a:moveTo>
                  <a:lnTo>
                    <a:pt x="5584" y="2792"/>
                  </a:lnTo>
                </a:path>
                <a:path w="9525" h="6984">
                  <a:moveTo>
                    <a:pt x="5584" y="2792"/>
                  </a:moveTo>
                  <a:lnTo>
                    <a:pt x="3722" y="3722"/>
                  </a:lnTo>
                </a:path>
                <a:path w="9525" h="6984">
                  <a:moveTo>
                    <a:pt x="3722" y="3722"/>
                  </a:moveTo>
                  <a:lnTo>
                    <a:pt x="2792" y="4653"/>
                  </a:lnTo>
                </a:path>
                <a:path w="9525" h="6984">
                  <a:moveTo>
                    <a:pt x="2792" y="4653"/>
                  </a:moveTo>
                  <a:lnTo>
                    <a:pt x="1861" y="5584"/>
                  </a:lnTo>
                </a:path>
                <a:path w="9525" h="6984">
                  <a:moveTo>
                    <a:pt x="1861" y="5584"/>
                  </a:moveTo>
                  <a:lnTo>
                    <a:pt x="0" y="651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69" name="object 27569"/>
            <p:cNvSpPr/>
            <p:nvPr/>
          </p:nvSpPr>
          <p:spPr>
            <a:xfrm>
              <a:off x="14221788" y="657292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70" name="object 27570"/>
            <p:cNvSpPr/>
            <p:nvPr/>
          </p:nvSpPr>
          <p:spPr>
            <a:xfrm>
              <a:off x="14221789" y="657385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930" y="0"/>
                  </a:moveTo>
                  <a:lnTo>
                    <a:pt x="0" y="93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71" name="object 27571"/>
            <p:cNvSpPr/>
            <p:nvPr/>
          </p:nvSpPr>
          <p:spPr>
            <a:xfrm>
              <a:off x="14215262" y="6566411"/>
              <a:ext cx="7620" cy="9525"/>
            </a:xfrm>
            <a:custGeom>
              <a:avLst/>
              <a:gdLst/>
              <a:ahLst/>
              <a:cxnLst/>
              <a:rect l="l" t="t" r="r" b="b"/>
              <a:pathLst>
                <a:path w="7619" h="9525">
                  <a:moveTo>
                    <a:pt x="1866" y="927"/>
                  </a:moveTo>
                  <a:lnTo>
                    <a:pt x="1600" y="279"/>
                  </a:lnTo>
                  <a:lnTo>
                    <a:pt x="939" y="0"/>
                  </a:lnTo>
                  <a:lnTo>
                    <a:pt x="279" y="279"/>
                  </a:lnTo>
                  <a:lnTo>
                    <a:pt x="0" y="927"/>
                  </a:lnTo>
                  <a:lnTo>
                    <a:pt x="279" y="1587"/>
                  </a:lnTo>
                  <a:lnTo>
                    <a:pt x="939" y="1866"/>
                  </a:lnTo>
                  <a:lnTo>
                    <a:pt x="1600" y="1587"/>
                  </a:lnTo>
                  <a:lnTo>
                    <a:pt x="1866" y="927"/>
                  </a:lnTo>
                  <a:close/>
                </a:path>
                <a:path w="7619" h="9525">
                  <a:moveTo>
                    <a:pt x="7454" y="8382"/>
                  </a:moveTo>
                  <a:lnTo>
                    <a:pt x="7175" y="7721"/>
                  </a:lnTo>
                  <a:lnTo>
                    <a:pt x="6515" y="7442"/>
                  </a:lnTo>
                  <a:lnTo>
                    <a:pt x="5867" y="7721"/>
                  </a:lnTo>
                  <a:lnTo>
                    <a:pt x="5588" y="8382"/>
                  </a:lnTo>
                  <a:lnTo>
                    <a:pt x="5867" y="9042"/>
                  </a:lnTo>
                  <a:lnTo>
                    <a:pt x="6515" y="9309"/>
                  </a:lnTo>
                  <a:lnTo>
                    <a:pt x="7175" y="9042"/>
                  </a:lnTo>
                  <a:lnTo>
                    <a:pt x="7454" y="83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72" name="object 27572"/>
            <p:cNvSpPr/>
            <p:nvPr/>
          </p:nvSpPr>
          <p:spPr>
            <a:xfrm>
              <a:off x="14216204" y="6559893"/>
              <a:ext cx="74930" cy="34925"/>
            </a:xfrm>
            <a:custGeom>
              <a:avLst/>
              <a:gdLst/>
              <a:ahLst/>
              <a:cxnLst/>
              <a:rect l="l" t="t" r="r" b="b"/>
              <a:pathLst>
                <a:path w="74930" h="34925">
                  <a:moveTo>
                    <a:pt x="0" y="7445"/>
                  </a:moveTo>
                  <a:lnTo>
                    <a:pt x="930" y="7445"/>
                  </a:lnTo>
                </a:path>
                <a:path w="74930" h="34925">
                  <a:moveTo>
                    <a:pt x="930" y="7445"/>
                  </a:moveTo>
                  <a:lnTo>
                    <a:pt x="1861" y="6515"/>
                  </a:lnTo>
                </a:path>
                <a:path w="74930" h="34925">
                  <a:moveTo>
                    <a:pt x="1861" y="6515"/>
                  </a:moveTo>
                  <a:lnTo>
                    <a:pt x="2792" y="5584"/>
                  </a:lnTo>
                </a:path>
                <a:path w="74930" h="34925">
                  <a:moveTo>
                    <a:pt x="2792" y="5584"/>
                  </a:moveTo>
                  <a:lnTo>
                    <a:pt x="3722" y="4653"/>
                  </a:lnTo>
                </a:path>
                <a:path w="74930" h="34925">
                  <a:moveTo>
                    <a:pt x="3722" y="4653"/>
                  </a:moveTo>
                  <a:lnTo>
                    <a:pt x="5584" y="3722"/>
                  </a:lnTo>
                </a:path>
                <a:path w="74930" h="34925">
                  <a:moveTo>
                    <a:pt x="5584" y="3722"/>
                  </a:moveTo>
                  <a:lnTo>
                    <a:pt x="6515" y="2792"/>
                  </a:lnTo>
                </a:path>
                <a:path w="74930" h="34925">
                  <a:moveTo>
                    <a:pt x="6515" y="2792"/>
                  </a:moveTo>
                  <a:lnTo>
                    <a:pt x="8376" y="1861"/>
                  </a:lnTo>
                </a:path>
                <a:path w="74930" h="34925">
                  <a:moveTo>
                    <a:pt x="8376" y="1861"/>
                  </a:moveTo>
                  <a:lnTo>
                    <a:pt x="9307" y="930"/>
                  </a:lnTo>
                </a:path>
                <a:path w="74930" h="34925">
                  <a:moveTo>
                    <a:pt x="9307" y="930"/>
                  </a:moveTo>
                  <a:lnTo>
                    <a:pt x="10238" y="930"/>
                  </a:lnTo>
                </a:path>
                <a:path w="74930" h="34925">
                  <a:moveTo>
                    <a:pt x="10238" y="930"/>
                  </a:moveTo>
                  <a:lnTo>
                    <a:pt x="10238" y="0"/>
                  </a:lnTo>
                </a:path>
                <a:path w="74930" h="34925">
                  <a:moveTo>
                    <a:pt x="10238" y="0"/>
                  </a:moveTo>
                  <a:lnTo>
                    <a:pt x="11168" y="0"/>
                  </a:lnTo>
                </a:path>
                <a:path w="74930" h="34925">
                  <a:moveTo>
                    <a:pt x="11168" y="0"/>
                  </a:moveTo>
                  <a:lnTo>
                    <a:pt x="12099" y="2792"/>
                  </a:lnTo>
                </a:path>
                <a:path w="74930" h="34925">
                  <a:moveTo>
                    <a:pt x="13961" y="4653"/>
                  </a:moveTo>
                  <a:lnTo>
                    <a:pt x="15822" y="7445"/>
                  </a:lnTo>
                </a:path>
                <a:path w="74930" h="34925">
                  <a:moveTo>
                    <a:pt x="5584" y="14891"/>
                  </a:moveTo>
                  <a:lnTo>
                    <a:pt x="0" y="7445"/>
                  </a:lnTo>
                </a:path>
                <a:path w="74930" h="34925">
                  <a:moveTo>
                    <a:pt x="69805" y="20476"/>
                  </a:moveTo>
                  <a:lnTo>
                    <a:pt x="67944" y="21407"/>
                  </a:lnTo>
                </a:path>
                <a:path w="74930" h="34925">
                  <a:moveTo>
                    <a:pt x="65152" y="22337"/>
                  </a:moveTo>
                  <a:lnTo>
                    <a:pt x="63290" y="22337"/>
                  </a:lnTo>
                </a:path>
                <a:path w="74930" h="34925">
                  <a:moveTo>
                    <a:pt x="66082" y="33506"/>
                  </a:moveTo>
                  <a:lnTo>
                    <a:pt x="73528" y="31645"/>
                  </a:lnTo>
                </a:path>
                <a:path w="74930" h="34925">
                  <a:moveTo>
                    <a:pt x="70736" y="19545"/>
                  </a:moveTo>
                  <a:lnTo>
                    <a:pt x="67944" y="20476"/>
                  </a:lnTo>
                </a:path>
                <a:path w="74930" h="34925">
                  <a:moveTo>
                    <a:pt x="65152" y="21407"/>
                  </a:moveTo>
                  <a:lnTo>
                    <a:pt x="62359" y="22337"/>
                  </a:lnTo>
                </a:path>
                <a:path w="74930" h="34925">
                  <a:moveTo>
                    <a:pt x="66082" y="34437"/>
                  </a:moveTo>
                  <a:lnTo>
                    <a:pt x="74459" y="316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73" name="object 27573"/>
            <p:cNvSpPr/>
            <p:nvPr/>
          </p:nvSpPr>
          <p:spPr>
            <a:xfrm>
              <a:off x="14286010" y="65785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74" name="object 27574"/>
            <p:cNvSpPr/>
            <p:nvPr/>
          </p:nvSpPr>
          <p:spPr>
            <a:xfrm>
              <a:off x="14286941" y="6579438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0" y="0"/>
                  </a:moveTo>
                  <a:lnTo>
                    <a:pt x="0" y="930"/>
                  </a:lnTo>
                </a:path>
                <a:path w="3809" h="12700">
                  <a:moveTo>
                    <a:pt x="0" y="930"/>
                  </a:moveTo>
                  <a:lnTo>
                    <a:pt x="0" y="1861"/>
                  </a:lnTo>
                </a:path>
                <a:path w="3809" h="12700">
                  <a:moveTo>
                    <a:pt x="0" y="1861"/>
                  </a:moveTo>
                  <a:lnTo>
                    <a:pt x="930" y="2792"/>
                  </a:lnTo>
                </a:path>
                <a:path w="3809" h="12700">
                  <a:moveTo>
                    <a:pt x="930" y="2792"/>
                  </a:moveTo>
                  <a:lnTo>
                    <a:pt x="930" y="4653"/>
                  </a:lnTo>
                </a:path>
                <a:path w="3809" h="12700">
                  <a:moveTo>
                    <a:pt x="930" y="4653"/>
                  </a:moveTo>
                  <a:lnTo>
                    <a:pt x="1861" y="6515"/>
                  </a:lnTo>
                </a:path>
                <a:path w="3809" h="12700">
                  <a:moveTo>
                    <a:pt x="1861" y="6515"/>
                  </a:moveTo>
                  <a:lnTo>
                    <a:pt x="1861" y="7445"/>
                  </a:lnTo>
                </a:path>
                <a:path w="3809" h="12700">
                  <a:moveTo>
                    <a:pt x="1861" y="7445"/>
                  </a:moveTo>
                  <a:lnTo>
                    <a:pt x="2792" y="9307"/>
                  </a:lnTo>
                </a:path>
                <a:path w="3809" h="12700">
                  <a:moveTo>
                    <a:pt x="2792" y="9307"/>
                  </a:moveTo>
                  <a:lnTo>
                    <a:pt x="2792" y="10238"/>
                  </a:lnTo>
                </a:path>
                <a:path w="3809" h="12700">
                  <a:moveTo>
                    <a:pt x="2792" y="10238"/>
                  </a:moveTo>
                  <a:lnTo>
                    <a:pt x="3722" y="11168"/>
                  </a:lnTo>
                </a:path>
                <a:path w="3809" h="12700">
                  <a:moveTo>
                    <a:pt x="3722" y="11168"/>
                  </a:moveTo>
                  <a:lnTo>
                    <a:pt x="3722" y="120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75" name="object 27575"/>
            <p:cNvSpPr/>
            <p:nvPr/>
          </p:nvSpPr>
          <p:spPr>
            <a:xfrm>
              <a:off x="14281353" y="6590618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4" h="5079">
                  <a:moveTo>
                    <a:pt x="1854" y="3721"/>
                  </a:moveTo>
                  <a:lnTo>
                    <a:pt x="1587" y="3060"/>
                  </a:lnTo>
                  <a:lnTo>
                    <a:pt x="927" y="2794"/>
                  </a:lnTo>
                  <a:lnTo>
                    <a:pt x="266" y="3060"/>
                  </a:lnTo>
                  <a:lnTo>
                    <a:pt x="0" y="3721"/>
                  </a:lnTo>
                  <a:lnTo>
                    <a:pt x="266" y="4381"/>
                  </a:lnTo>
                  <a:lnTo>
                    <a:pt x="927" y="4648"/>
                  </a:lnTo>
                  <a:lnTo>
                    <a:pt x="1587" y="4381"/>
                  </a:lnTo>
                  <a:lnTo>
                    <a:pt x="1854" y="3721"/>
                  </a:lnTo>
                  <a:close/>
                </a:path>
                <a:path w="10794" h="5079">
                  <a:moveTo>
                    <a:pt x="10236" y="927"/>
                  </a:moveTo>
                  <a:lnTo>
                    <a:pt x="9969" y="266"/>
                  </a:lnTo>
                  <a:lnTo>
                    <a:pt x="9309" y="0"/>
                  </a:lnTo>
                  <a:lnTo>
                    <a:pt x="8648" y="266"/>
                  </a:lnTo>
                  <a:lnTo>
                    <a:pt x="8369" y="927"/>
                  </a:lnTo>
                  <a:lnTo>
                    <a:pt x="8648" y="1587"/>
                  </a:lnTo>
                  <a:lnTo>
                    <a:pt x="9309" y="1854"/>
                  </a:lnTo>
                  <a:lnTo>
                    <a:pt x="9969" y="1587"/>
                  </a:lnTo>
                  <a:lnTo>
                    <a:pt x="10236" y="9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76" name="object 27576"/>
            <p:cNvSpPr/>
            <p:nvPr/>
          </p:nvSpPr>
          <p:spPr>
            <a:xfrm>
              <a:off x="14278564" y="6582231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09" h="12700">
                  <a:moveTo>
                    <a:pt x="3722" y="12099"/>
                  </a:moveTo>
                  <a:lnTo>
                    <a:pt x="3722" y="11168"/>
                  </a:lnTo>
                </a:path>
                <a:path w="3809" h="12700">
                  <a:moveTo>
                    <a:pt x="3722" y="11168"/>
                  </a:moveTo>
                  <a:lnTo>
                    <a:pt x="2792" y="10238"/>
                  </a:lnTo>
                </a:path>
                <a:path w="3809" h="12700">
                  <a:moveTo>
                    <a:pt x="2792" y="10238"/>
                  </a:moveTo>
                  <a:lnTo>
                    <a:pt x="2792" y="9307"/>
                  </a:lnTo>
                </a:path>
                <a:path w="3809" h="12700">
                  <a:moveTo>
                    <a:pt x="2792" y="9307"/>
                  </a:moveTo>
                  <a:lnTo>
                    <a:pt x="1861" y="7445"/>
                  </a:lnTo>
                </a:path>
                <a:path w="3809" h="12700">
                  <a:moveTo>
                    <a:pt x="1861" y="7445"/>
                  </a:moveTo>
                  <a:lnTo>
                    <a:pt x="1861" y="6515"/>
                  </a:lnTo>
                </a:path>
                <a:path w="3809" h="12700">
                  <a:moveTo>
                    <a:pt x="1861" y="6515"/>
                  </a:moveTo>
                  <a:lnTo>
                    <a:pt x="930" y="4653"/>
                  </a:lnTo>
                </a:path>
                <a:path w="3809" h="12700">
                  <a:moveTo>
                    <a:pt x="930" y="4653"/>
                  </a:moveTo>
                  <a:lnTo>
                    <a:pt x="930" y="2792"/>
                  </a:lnTo>
                </a:path>
                <a:path w="3809" h="12700">
                  <a:moveTo>
                    <a:pt x="930" y="2792"/>
                  </a:moveTo>
                  <a:lnTo>
                    <a:pt x="0" y="1861"/>
                  </a:lnTo>
                </a:path>
                <a:path w="3809" h="12700">
                  <a:moveTo>
                    <a:pt x="0" y="1861"/>
                  </a:moveTo>
                  <a:lnTo>
                    <a:pt x="0" y="930"/>
                  </a:lnTo>
                </a:path>
                <a:path w="3809" h="12700">
                  <a:moveTo>
                    <a:pt x="0" y="93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77" name="object 27577"/>
            <p:cNvSpPr/>
            <p:nvPr/>
          </p:nvSpPr>
          <p:spPr>
            <a:xfrm>
              <a:off x="14277633" y="65813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30"/>
                  </a:moveTo>
                  <a:lnTo>
                    <a:pt x="273" y="272"/>
                  </a:lnTo>
                  <a:lnTo>
                    <a:pt x="931" y="0"/>
                  </a:lnTo>
                  <a:lnTo>
                    <a:pt x="1589" y="272"/>
                  </a:lnTo>
                  <a:lnTo>
                    <a:pt x="1862" y="930"/>
                  </a:lnTo>
                  <a:lnTo>
                    <a:pt x="1589" y="1588"/>
                  </a:lnTo>
                  <a:lnTo>
                    <a:pt x="931" y="1861"/>
                  </a:lnTo>
                  <a:lnTo>
                    <a:pt x="273" y="1588"/>
                  </a:lnTo>
                  <a:lnTo>
                    <a:pt x="0" y="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78" name="object 27578"/>
            <p:cNvSpPr/>
            <p:nvPr/>
          </p:nvSpPr>
          <p:spPr>
            <a:xfrm>
              <a:off x="14278564" y="6579438"/>
              <a:ext cx="12700" cy="15240"/>
            </a:xfrm>
            <a:custGeom>
              <a:avLst/>
              <a:gdLst/>
              <a:ahLst/>
              <a:cxnLst/>
              <a:rect l="l" t="t" r="r" b="b"/>
              <a:pathLst>
                <a:path w="12700" h="15240">
                  <a:moveTo>
                    <a:pt x="0" y="2792"/>
                  </a:moveTo>
                  <a:lnTo>
                    <a:pt x="2792" y="1861"/>
                  </a:lnTo>
                </a:path>
                <a:path w="12700" h="15240">
                  <a:moveTo>
                    <a:pt x="5584" y="930"/>
                  </a:moveTo>
                  <a:lnTo>
                    <a:pt x="8376" y="0"/>
                  </a:lnTo>
                </a:path>
                <a:path w="12700" h="15240">
                  <a:moveTo>
                    <a:pt x="12099" y="12099"/>
                  </a:moveTo>
                  <a:lnTo>
                    <a:pt x="3722" y="1489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7579" name="object 27579"/>
          <p:cNvPicPr/>
          <p:nvPr/>
        </p:nvPicPr>
        <p:blipFill>
          <a:blip r:embed="rId170" cstate="print"/>
          <a:stretch>
            <a:fillRect/>
          </a:stretch>
        </p:blipFill>
        <p:spPr>
          <a:xfrm>
            <a:off x="13876483" y="6038675"/>
            <a:ext cx="144265" cy="139611"/>
          </a:xfrm>
          <a:prstGeom prst="rect">
            <a:avLst/>
          </a:prstGeom>
        </p:spPr>
      </p:pic>
      <p:pic>
        <p:nvPicPr>
          <p:cNvPr id="27580" name="object 27580"/>
          <p:cNvPicPr/>
          <p:nvPr/>
        </p:nvPicPr>
        <p:blipFill>
          <a:blip r:embed="rId171" cstate="print"/>
          <a:stretch>
            <a:fillRect/>
          </a:stretch>
        </p:blipFill>
        <p:spPr>
          <a:xfrm>
            <a:off x="14255297" y="3185940"/>
            <a:ext cx="330414" cy="812541"/>
          </a:xfrm>
          <a:prstGeom prst="rect">
            <a:avLst/>
          </a:prstGeom>
        </p:spPr>
      </p:pic>
      <p:sp>
        <p:nvSpPr>
          <p:cNvPr id="27581" name="object 27581"/>
          <p:cNvSpPr/>
          <p:nvPr/>
        </p:nvSpPr>
        <p:spPr>
          <a:xfrm>
            <a:off x="11858627" y="4481538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82" name="object 27582"/>
          <p:cNvSpPr/>
          <p:nvPr/>
        </p:nvSpPr>
        <p:spPr>
          <a:xfrm>
            <a:off x="10718464" y="4481538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43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83" name="object 27583"/>
          <p:cNvSpPr/>
          <p:nvPr/>
        </p:nvSpPr>
        <p:spPr>
          <a:xfrm>
            <a:off x="10640281" y="4655587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84" name="object 27584"/>
          <p:cNvSpPr/>
          <p:nvPr/>
        </p:nvSpPr>
        <p:spPr>
          <a:xfrm>
            <a:off x="10640281" y="4481538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0"/>
                </a:moveTo>
                <a:lnTo>
                  <a:pt x="0" y="34437"/>
                </a:lnTo>
              </a:path>
              <a:path h="86995">
                <a:moveTo>
                  <a:pt x="0" y="52121"/>
                </a:moveTo>
                <a:lnTo>
                  <a:pt x="0" y="8655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85" name="object 27585"/>
          <p:cNvSpPr/>
          <p:nvPr/>
        </p:nvSpPr>
        <p:spPr>
          <a:xfrm>
            <a:off x="10640281" y="4585782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34437"/>
                </a:lnTo>
              </a:path>
              <a:path h="69850">
                <a:moveTo>
                  <a:pt x="0" y="52121"/>
                </a:moveTo>
                <a:lnTo>
                  <a:pt x="0" y="698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86" name="object 27586"/>
          <p:cNvSpPr/>
          <p:nvPr/>
        </p:nvSpPr>
        <p:spPr>
          <a:xfrm>
            <a:off x="10640281" y="4743077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87" name="object 27587"/>
          <p:cNvSpPr/>
          <p:nvPr/>
        </p:nvSpPr>
        <p:spPr>
          <a:xfrm>
            <a:off x="10640281" y="4655587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0"/>
                </a:moveTo>
                <a:lnTo>
                  <a:pt x="0" y="34437"/>
                </a:lnTo>
              </a:path>
              <a:path h="87629">
                <a:moveTo>
                  <a:pt x="0" y="52121"/>
                </a:moveTo>
                <a:lnTo>
                  <a:pt x="0" y="87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88" name="object 27588"/>
          <p:cNvSpPr/>
          <p:nvPr/>
        </p:nvSpPr>
        <p:spPr>
          <a:xfrm>
            <a:off x="12043845" y="4481538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43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89" name="object 27589"/>
          <p:cNvSpPr/>
          <p:nvPr/>
        </p:nvSpPr>
        <p:spPr>
          <a:xfrm>
            <a:off x="13184009" y="4481538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90" name="object 27590"/>
          <p:cNvSpPr/>
          <p:nvPr/>
        </p:nvSpPr>
        <p:spPr>
          <a:xfrm>
            <a:off x="13370157" y="4481538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43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591" name="object 27591"/>
          <p:cNvGrpSpPr/>
          <p:nvPr/>
        </p:nvGrpSpPr>
        <p:grpSpPr>
          <a:xfrm>
            <a:off x="14872380" y="4656983"/>
            <a:ext cx="633095" cy="33020"/>
            <a:chOff x="14872380" y="4656983"/>
            <a:chExt cx="633095" cy="33020"/>
          </a:xfrm>
        </p:grpSpPr>
        <p:sp>
          <p:nvSpPr>
            <p:cNvPr id="27592" name="object 27592"/>
            <p:cNvSpPr/>
            <p:nvPr/>
          </p:nvSpPr>
          <p:spPr>
            <a:xfrm>
              <a:off x="14876103" y="4659310"/>
              <a:ext cx="628650" cy="27940"/>
            </a:xfrm>
            <a:custGeom>
              <a:avLst/>
              <a:gdLst/>
              <a:ahLst/>
              <a:cxnLst/>
              <a:rect l="l" t="t" r="r" b="b"/>
              <a:pathLst>
                <a:path w="628650" h="27939">
                  <a:moveTo>
                    <a:pt x="628253" y="0"/>
                  </a:moveTo>
                  <a:lnTo>
                    <a:pt x="0" y="0"/>
                  </a:lnTo>
                </a:path>
                <a:path w="628650" h="27939">
                  <a:moveTo>
                    <a:pt x="0" y="27922"/>
                  </a:moveTo>
                  <a:lnTo>
                    <a:pt x="628253" y="27922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93" name="object 27593"/>
            <p:cNvSpPr/>
            <p:nvPr/>
          </p:nvSpPr>
          <p:spPr>
            <a:xfrm>
              <a:off x="14872380" y="4659310"/>
              <a:ext cx="632460" cy="27940"/>
            </a:xfrm>
            <a:custGeom>
              <a:avLst/>
              <a:gdLst/>
              <a:ahLst/>
              <a:cxnLst/>
              <a:rect l="l" t="t" r="r" b="b"/>
              <a:pathLst>
                <a:path w="632459" h="27939">
                  <a:moveTo>
                    <a:pt x="3722" y="2792"/>
                  </a:moveTo>
                  <a:lnTo>
                    <a:pt x="631976" y="2792"/>
                  </a:lnTo>
                </a:path>
                <a:path w="632459" h="27939">
                  <a:moveTo>
                    <a:pt x="631976" y="2792"/>
                  </a:moveTo>
                  <a:lnTo>
                    <a:pt x="631976" y="0"/>
                  </a:lnTo>
                </a:path>
                <a:path w="632459" h="27939">
                  <a:moveTo>
                    <a:pt x="631976" y="27922"/>
                  </a:moveTo>
                  <a:lnTo>
                    <a:pt x="631976" y="24199"/>
                  </a:lnTo>
                </a:path>
                <a:path w="632459" h="27939">
                  <a:moveTo>
                    <a:pt x="0" y="2792"/>
                  </a:moveTo>
                  <a:lnTo>
                    <a:pt x="3722" y="2792"/>
                  </a:lnTo>
                </a:path>
                <a:path w="632459" h="27939">
                  <a:moveTo>
                    <a:pt x="0" y="24199"/>
                  </a:moveTo>
                  <a:lnTo>
                    <a:pt x="3722" y="24199"/>
                  </a:lnTo>
                </a:path>
                <a:path w="632459" h="27939">
                  <a:moveTo>
                    <a:pt x="3722" y="24199"/>
                  </a:moveTo>
                  <a:lnTo>
                    <a:pt x="631976" y="24199"/>
                  </a:lnTo>
                </a:path>
                <a:path w="632459" h="27939">
                  <a:moveTo>
                    <a:pt x="631976" y="24199"/>
                  </a:moveTo>
                  <a:lnTo>
                    <a:pt x="631976" y="27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594" name="object 27594"/>
          <p:cNvSpPr/>
          <p:nvPr/>
        </p:nvSpPr>
        <p:spPr>
          <a:xfrm>
            <a:off x="3566616" y="6398874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95" name="object 27595"/>
          <p:cNvSpPr/>
          <p:nvPr/>
        </p:nvSpPr>
        <p:spPr>
          <a:xfrm>
            <a:off x="3644798" y="6398874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139611"/>
                </a:moveTo>
                <a:lnTo>
                  <a:pt x="0" y="105174"/>
                </a:lnTo>
              </a:path>
              <a:path h="139700">
                <a:moveTo>
                  <a:pt x="0" y="87490"/>
                </a:moveTo>
                <a:lnTo>
                  <a:pt x="0" y="52121"/>
                </a:lnTo>
              </a:path>
              <a:path h="13970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96" name="object 27596"/>
          <p:cNvSpPr/>
          <p:nvPr/>
        </p:nvSpPr>
        <p:spPr>
          <a:xfrm>
            <a:off x="3507979" y="7983933"/>
            <a:ext cx="59055" cy="83185"/>
          </a:xfrm>
          <a:custGeom>
            <a:avLst/>
            <a:gdLst/>
            <a:ahLst/>
            <a:cxnLst/>
            <a:rect l="l" t="t" r="r" b="b"/>
            <a:pathLst>
              <a:path w="59054" h="83184">
                <a:moveTo>
                  <a:pt x="4653" y="26060"/>
                </a:moveTo>
                <a:lnTo>
                  <a:pt x="4653" y="65152"/>
                </a:lnTo>
              </a:path>
              <a:path w="59054" h="83184">
                <a:moveTo>
                  <a:pt x="0" y="0"/>
                </a:moveTo>
                <a:lnTo>
                  <a:pt x="0" y="34437"/>
                </a:lnTo>
              </a:path>
              <a:path w="59054" h="83184">
                <a:moveTo>
                  <a:pt x="0" y="52121"/>
                </a:moveTo>
                <a:lnTo>
                  <a:pt x="0" y="69805"/>
                </a:lnTo>
              </a:path>
              <a:path w="59054" h="83184">
                <a:moveTo>
                  <a:pt x="4653" y="65152"/>
                </a:moveTo>
                <a:lnTo>
                  <a:pt x="23268" y="65152"/>
                </a:lnTo>
              </a:path>
              <a:path w="59054" h="83184">
                <a:moveTo>
                  <a:pt x="40022" y="65152"/>
                </a:moveTo>
                <a:lnTo>
                  <a:pt x="58636" y="65152"/>
                </a:lnTo>
              </a:path>
              <a:path w="59054" h="83184">
                <a:moveTo>
                  <a:pt x="0" y="69805"/>
                </a:moveTo>
                <a:lnTo>
                  <a:pt x="20476" y="69805"/>
                </a:lnTo>
              </a:path>
              <a:path w="59054" h="83184">
                <a:moveTo>
                  <a:pt x="38160" y="69805"/>
                </a:moveTo>
                <a:lnTo>
                  <a:pt x="58636" y="69805"/>
                </a:lnTo>
              </a:path>
              <a:path w="59054" h="83184">
                <a:moveTo>
                  <a:pt x="58636" y="82836"/>
                </a:moveTo>
                <a:lnTo>
                  <a:pt x="58636" y="65152"/>
                </a:lnTo>
              </a:path>
              <a:path w="59054" h="83184">
                <a:moveTo>
                  <a:pt x="58636" y="47468"/>
                </a:moveTo>
                <a:lnTo>
                  <a:pt x="58636" y="130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97" name="object 27597"/>
          <p:cNvSpPr/>
          <p:nvPr/>
        </p:nvSpPr>
        <p:spPr>
          <a:xfrm>
            <a:off x="3566616" y="8066769"/>
            <a:ext cx="78740" cy="0"/>
          </a:xfrm>
          <a:custGeom>
            <a:avLst/>
            <a:gdLst/>
            <a:ahLst/>
            <a:cxnLst/>
            <a:rect l="l" t="t" r="r" b="b"/>
            <a:pathLst>
              <a:path w="78739">
                <a:moveTo>
                  <a:pt x="78182" y="0"/>
                </a:moveTo>
                <a:lnTo>
                  <a:pt x="47468" y="0"/>
                </a:lnTo>
              </a:path>
              <a:path w="78739">
                <a:moveTo>
                  <a:pt x="307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98" name="object 27598"/>
          <p:cNvSpPr/>
          <p:nvPr/>
        </p:nvSpPr>
        <p:spPr>
          <a:xfrm>
            <a:off x="3614084" y="7857352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7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99" name="object 27599"/>
          <p:cNvSpPr/>
          <p:nvPr/>
        </p:nvSpPr>
        <p:spPr>
          <a:xfrm>
            <a:off x="3644798" y="7857352"/>
            <a:ext cx="0" cy="209550"/>
          </a:xfrm>
          <a:custGeom>
            <a:avLst/>
            <a:gdLst/>
            <a:ahLst/>
            <a:cxnLst/>
            <a:rect l="l" t="t" r="r" b="b"/>
            <a:pathLst>
              <a:path h="209550">
                <a:moveTo>
                  <a:pt x="0" y="209417"/>
                </a:moveTo>
                <a:lnTo>
                  <a:pt x="0" y="191733"/>
                </a:lnTo>
              </a:path>
              <a:path h="209550">
                <a:moveTo>
                  <a:pt x="0" y="174049"/>
                </a:moveTo>
                <a:lnTo>
                  <a:pt x="0" y="139611"/>
                </a:lnTo>
              </a:path>
              <a:path h="209550">
                <a:moveTo>
                  <a:pt x="0" y="121927"/>
                </a:moveTo>
                <a:lnTo>
                  <a:pt x="0" y="87490"/>
                </a:lnTo>
              </a:path>
              <a:path h="209550">
                <a:moveTo>
                  <a:pt x="0" y="69805"/>
                </a:moveTo>
                <a:lnTo>
                  <a:pt x="0" y="35368"/>
                </a:lnTo>
              </a:path>
              <a:path h="209550">
                <a:moveTo>
                  <a:pt x="0" y="176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00" name="object 27600"/>
          <p:cNvSpPr/>
          <p:nvPr/>
        </p:nvSpPr>
        <p:spPr>
          <a:xfrm>
            <a:off x="3614084" y="7769862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7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01" name="object 27601"/>
          <p:cNvSpPr/>
          <p:nvPr/>
        </p:nvSpPr>
        <p:spPr>
          <a:xfrm>
            <a:off x="3644798" y="7769862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87490"/>
                </a:moveTo>
                <a:lnTo>
                  <a:pt x="0" y="53052"/>
                </a:lnTo>
              </a:path>
              <a:path h="87629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602" name="object 27602"/>
          <p:cNvPicPr/>
          <p:nvPr/>
        </p:nvPicPr>
        <p:blipFill>
          <a:blip r:embed="rId172" cstate="print"/>
          <a:stretch>
            <a:fillRect/>
          </a:stretch>
        </p:blipFill>
        <p:spPr>
          <a:xfrm>
            <a:off x="3389774" y="7768931"/>
            <a:ext cx="207556" cy="223378"/>
          </a:xfrm>
          <a:prstGeom prst="rect">
            <a:avLst/>
          </a:prstGeom>
        </p:spPr>
      </p:pic>
      <p:pic>
        <p:nvPicPr>
          <p:cNvPr id="27603" name="object 27603"/>
          <p:cNvPicPr/>
          <p:nvPr/>
        </p:nvPicPr>
        <p:blipFill>
          <a:blip r:embed="rId173" cstate="print"/>
          <a:stretch>
            <a:fillRect/>
          </a:stretch>
        </p:blipFill>
        <p:spPr>
          <a:xfrm>
            <a:off x="3431658" y="5506289"/>
            <a:ext cx="245716" cy="235478"/>
          </a:xfrm>
          <a:prstGeom prst="rect">
            <a:avLst/>
          </a:prstGeom>
        </p:spPr>
      </p:pic>
      <p:pic>
        <p:nvPicPr>
          <p:cNvPr id="27604" name="object 27604"/>
          <p:cNvPicPr/>
          <p:nvPr/>
        </p:nvPicPr>
        <p:blipFill>
          <a:blip r:embed="rId174" cstate="print"/>
          <a:stretch>
            <a:fillRect/>
          </a:stretch>
        </p:blipFill>
        <p:spPr>
          <a:xfrm>
            <a:off x="3016545" y="5575164"/>
            <a:ext cx="143334" cy="138681"/>
          </a:xfrm>
          <a:prstGeom prst="rect">
            <a:avLst/>
          </a:prstGeom>
        </p:spPr>
      </p:pic>
      <p:sp>
        <p:nvSpPr>
          <p:cNvPr id="27605" name="object 27605"/>
          <p:cNvSpPr/>
          <p:nvPr/>
        </p:nvSpPr>
        <p:spPr>
          <a:xfrm>
            <a:off x="3566616" y="6265777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353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06" name="object 27606"/>
          <p:cNvSpPr/>
          <p:nvPr/>
        </p:nvSpPr>
        <p:spPr>
          <a:xfrm>
            <a:off x="3644798" y="6161533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139611"/>
                </a:moveTo>
                <a:lnTo>
                  <a:pt x="0" y="104243"/>
                </a:lnTo>
              </a:path>
              <a:path h="139700">
                <a:moveTo>
                  <a:pt x="0" y="87490"/>
                </a:moveTo>
                <a:lnTo>
                  <a:pt x="0" y="52121"/>
                </a:lnTo>
              </a:path>
              <a:path h="139700">
                <a:moveTo>
                  <a:pt x="0" y="344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607" name="object 27607"/>
          <p:cNvPicPr/>
          <p:nvPr/>
        </p:nvPicPr>
        <p:blipFill>
          <a:blip r:embed="rId175" cstate="print"/>
          <a:stretch>
            <a:fillRect/>
          </a:stretch>
        </p:blipFill>
        <p:spPr>
          <a:xfrm>
            <a:off x="3431658" y="5198212"/>
            <a:ext cx="245716" cy="236409"/>
          </a:xfrm>
          <a:prstGeom prst="rect">
            <a:avLst/>
          </a:prstGeom>
        </p:spPr>
      </p:pic>
      <p:pic>
        <p:nvPicPr>
          <p:cNvPr id="27608" name="object 27608"/>
          <p:cNvPicPr/>
          <p:nvPr/>
        </p:nvPicPr>
        <p:blipFill>
          <a:blip r:embed="rId176" cstate="print"/>
          <a:stretch>
            <a:fillRect/>
          </a:stretch>
        </p:blipFill>
        <p:spPr>
          <a:xfrm>
            <a:off x="10935327" y="6038675"/>
            <a:ext cx="545416" cy="1210899"/>
          </a:xfrm>
          <a:prstGeom prst="rect">
            <a:avLst/>
          </a:prstGeom>
        </p:spPr>
      </p:pic>
      <p:pic>
        <p:nvPicPr>
          <p:cNvPr id="27609" name="object 27609"/>
          <p:cNvPicPr/>
          <p:nvPr/>
        </p:nvPicPr>
        <p:blipFill>
          <a:blip r:embed="rId177" cstate="print"/>
          <a:stretch>
            <a:fillRect/>
          </a:stretch>
        </p:blipFill>
        <p:spPr>
          <a:xfrm>
            <a:off x="9484295" y="6177356"/>
            <a:ext cx="533317" cy="1072218"/>
          </a:xfrm>
          <a:prstGeom prst="rect">
            <a:avLst/>
          </a:prstGeom>
        </p:spPr>
      </p:pic>
      <p:pic>
        <p:nvPicPr>
          <p:cNvPr id="27610" name="object 27610"/>
          <p:cNvPicPr/>
          <p:nvPr/>
        </p:nvPicPr>
        <p:blipFill>
          <a:blip r:embed="rId178" cstate="print"/>
          <a:stretch>
            <a:fillRect/>
          </a:stretch>
        </p:blipFill>
        <p:spPr>
          <a:xfrm>
            <a:off x="10141401" y="6177356"/>
            <a:ext cx="533317" cy="1072218"/>
          </a:xfrm>
          <a:prstGeom prst="rect">
            <a:avLst/>
          </a:prstGeom>
        </p:spPr>
      </p:pic>
      <p:pic>
        <p:nvPicPr>
          <p:cNvPr id="27611" name="object 27611"/>
          <p:cNvPicPr/>
          <p:nvPr/>
        </p:nvPicPr>
        <p:blipFill>
          <a:blip r:embed="rId179" cstate="print"/>
          <a:stretch>
            <a:fillRect/>
          </a:stretch>
        </p:blipFill>
        <p:spPr>
          <a:xfrm>
            <a:off x="11605464" y="6146642"/>
            <a:ext cx="532386" cy="1102933"/>
          </a:xfrm>
          <a:prstGeom prst="rect">
            <a:avLst/>
          </a:prstGeom>
        </p:spPr>
      </p:pic>
      <p:pic>
        <p:nvPicPr>
          <p:cNvPr id="27612" name="object 27612"/>
          <p:cNvPicPr/>
          <p:nvPr/>
        </p:nvPicPr>
        <p:blipFill>
          <a:blip r:embed="rId180" cstate="print"/>
          <a:stretch>
            <a:fillRect/>
          </a:stretch>
        </p:blipFill>
        <p:spPr>
          <a:xfrm>
            <a:off x="14255297" y="7788477"/>
            <a:ext cx="511909" cy="992174"/>
          </a:xfrm>
          <a:prstGeom prst="rect">
            <a:avLst/>
          </a:prstGeom>
        </p:spPr>
      </p:pic>
      <p:pic>
        <p:nvPicPr>
          <p:cNvPr id="27613" name="object 27613"/>
          <p:cNvPicPr/>
          <p:nvPr/>
        </p:nvPicPr>
        <p:blipFill>
          <a:blip r:embed="rId181" cstate="print"/>
          <a:stretch>
            <a:fillRect/>
          </a:stretch>
        </p:blipFill>
        <p:spPr>
          <a:xfrm>
            <a:off x="12408697" y="6177356"/>
            <a:ext cx="532386" cy="1072218"/>
          </a:xfrm>
          <a:prstGeom prst="rect">
            <a:avLst/>
          </a:prstGeom>
        </p:spPr>
      </p:pic>
      <p:pic>
        <p:nvPicPr>
          <p:cNvPr id="27614" name="object 27614"/>
          <p:cNvPicPr/>
          <p:nvPr/>
        </p:nvPicPr>
        <p:blipFill>
          <a:blip r:embed="rId182" cstate="print"/>
          <a:stretch>
            <a:fillRect/>
          </a:stretch>
        </p:blipFill>
        <p:spPr>
          <a:xfrm>
            <a:off x="9563408" y="8062116"/>
            <a:ext cx="236409" cy="246647"/>
          </a:xfrm>
          <a:prstGeom prst="rect">
            <a:avLst/>
          </a:prstGeom>
        </p:spPr>
      </p:pic>
      <p:grpSp>
        <p:nvGrpSpPr>
          <p:cNvPr id="27615" name="object 27615"/>
          <p:cNvGrpSpPr/>
          <p:nvPr/>
        </p:nvGrpSpPr>
        <p:grpSpPr>
          <a:xfrm>
            <a:off x="3016545" y="4713294"/>
            <a:ext cx="900430" cy="247015"/>
            <a:chOff x="3016545" y="4713294"/>
            <a:chExt cx="900430" cy="247015"/>
          </a:xfrm>
        </p:grpSpPr>
        <p:pic>
          <p:nvPicPr>
            <p:cNvPr id="27616" name="object 27616"/>
            <p:cNvPicPr/>
            <p:nvPr/>
          </p:nvPicPr>
          <p:blipFill>
            <a:blip r:embed="rId183" cstate="print"/>
            <a:stretch>
              <a:fillRect/>
            </a:stretch>
          </p:blipFill>
          <p:spPr>
            <a:xfrm>
              <a:off x="3680167" y="4713294"/>
              <a:ext cx="236409" cy="246647"/>
            </a:xfrm>
            <a:prstGeom prst="rect">
              <a:avLst/>
            </a:prstGeom>
          </p:spPr>
        </p:pic>
        <p:sp>
          <p:nvSpPr>
            <p:cNvPr id="27617" name="object 27617"/>
            <p:cNvSpPr/>
            <p:nvPr/>
          </p:nvSpPr>
          <p:spPr>
            <a:xfrm>
              <a:off x="3017476" y="4799853"/>
              <a:ext cx="627380" cy="29209"/>
            </a:xfrm>
            <a:custGeom>
              <a:avLst/>
              <a:gdLst/>
              <a:ahLst/>
              <a:cxnLst/>
              <a:rect l="l" t="t" r="r" b="b"/>
              <a:pathLst>
                <a:path w="627379" h="29210">
                  <a:moveTo>
                    <a:pt x="627322" y="0"/>
                  </a:moveTo>
                  <a:lnTo>
                    <a:pt x="0" y="0"/>
                  </a:lnTo>
                </a:path>
                <a:path w="627379" h="29210">
                  <a:moveTo>
                    <a:pt x="0" y="28853"/>
                  </a:moveTo>
                  <a:lnTo>
                    <a:pt x="627322" y="28853"/>
                  </a:lnTo>
                </a:path>
              </a:pathLst>
            </a:custGeom>
            <a:ln w="465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18" name="object 27618"/>
            <p:cNvSpPr/>
            <p:nvPr/>
          </p:nvSpPr>
          <p:spPr>
            <a:xfrm>
              <a:off x="3017476" y="4799853"/>
              <a:ext cx="631190" cy="29209"/>
            </a:xfrm>
            <a:custGeom>
              <a:avLst/>
              <a:gdLst/>
              <a:ahLst/>
              <a:cxnLst/>
              <a:rect l="l" t="t" r="r" b="b"/>
              <a:pathLst>
                <a:path w="631189" h="29210">
                  <a:moveTo>
                    <a:pt x="0" y="0"/>
                  </a:moveTo>
                  <a:lnTo>
                    <a:pt x="0" y="3722"/>
                  </a:lnTo>
                </a:path>
                <a:path w="631189" h="29210">
                  <a:moveTo>
                    <a:pt x="0" y="3722"/>
                  </a:moveTo>
                  <a:lnTo>
                    <a:pt x="627322" y="3722"/>
                  </a:lnTo>
                </a:path>
                <a:path w="631189" h="29210">
                  <a:moveTo>
                    <a:pt x="0" y="25130"/>
                  </a:moveTo>
                  <a:lnTo>
                    <a:pt x="0" y="28853"/>
                  </a:lnTo>
                </a:path>
                <a:path w="631189" h="29210">
                  <a:moveTo>
                    <a:pt x="0" y="3722"/>
                  </a:moveTo>
                  <a:lnTo>
                    <a:pt x="0" y="25130"/>
                  </a:lnTo>
                </a:path>
                <a:path w="631189" h="29210">
                  <a:moveTo>
                    <a:pt x="0" y="25130"/>
                  </a:moveTo>
                  <a:lnTo>
                    <a:pt x="627322" y="25130"/>
                  </a:lnTo>
                </a:path>
                <a:path w="631189" h="29210">
                  <a:moveTo>
                    <a:pt x="627322" y="25130"/>
                  </a:moveTo>
                  <a:lnTo>
                    <a:pt x="631045" y="25130"/>
                  </a:lnTo>
                </a:path>
                <a:path w="631189" h="29210">
                  <a:moveTo>
                    <a:pt x="627322" y="3722"/>
                  </a:moveTo>
                  <a:lnTo>
                    <a:pt x="631045" y="37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619" name="object 27619"/>
          <p:cNvSpPr/>
          <p:nvPr/>
        </p:nvSpPr>
        <p:spPr>
          <a:xfrm>
            <a:off x="3017476" y="3823501"/>
            <a:ext cx="664210" cy="145415"/>
          </a:xfrm>
          <a:custGeom>
            <a:avLst/>
            <a:gdLst/>
            <a:ahLst/>
            <a:cxnLst/>
            <a:rect l="l" t="t" r="r" b="b"/>
            <a:pathLst>
              <a:path w="664210" h="145414">
                <a:moveTo>
                  <a:pt x="663621" y="145196"/>
                </a:moveTo>
                <a:lnTo>
                  <a:pt x="663621" y="140542"/>
                </a:lnTo>
              </a:path>
              <a:path w="664210" h="145414">
                <a:moveTo>
                  <a:pt x="663621" y="140542"/>
                </a:moveTo>
                <a:lnTo>
                  <a:pt x="0" y="140542"/>
                </a:lnTo>
              </a:path>
              <a:path w="664210" h="145414">
                <a:moveTo>
                  <a:pt x="663621" y="140542"/>
                </a:moveTo>
                <a:lnTo>
                  <a:pt x="663621" y="0"/>
                </a:lnTo>
              </a:path>
              <a:path w="664210" h="145414">
                <a:moveTo>
                  <a:pt x="66362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20" name="object 27620"/>
          <p:cNvSpPr/>
          <p:nvPr/>
        </p:nvSpPr>
        <p:spPr>
          <a:xfrm>
            <a:off x="5298733" y="9317691"/>
            <a:ext cx="349250" cy="279400"/>
          </a:xfrm>
          <a:custGeom>
            <a:avLst/>
            <a:gdLst/>
            <a:ahLst/>
            <a:cxnLst/>
            <a:rect l="l" t="t" r="r" b="b"/>
            <a:pathLst>
              <a:path w="349250" h="279400">
                <a:moveTo>
                  <a:pt x="349029" y="0"/>
                </a:moveTo>
                <a:lnTo>
                  <a:pt x="0" y="0"/>
                </a:lnTo>
              </a:path>
              <a:path w="349250" h="279400">
                <a:moveTo>
                  <a:pt x="0" y="0"/>
                </a:moveTo>
                <a:lnTo>
                  <a:pt x="0" y="279223"/>
                </a:lnTo>
              </a:path>
              <a:path w="349250" h="279400">
                <a:moveTo>
                  <a:pt x="0" y="279223"/>
                </a:moveTo>
                <a:lnTo>
                  <a:pt x="349029" y="279223"/>
                </a:lnTo>
              </a:path>
              <a:path w="349250" h="279400">
                <a:moveTo>
                  <a:pt x="349029" y="279223"/>
                </a:moveTo>
                <a:lnTo>
                  <a:pt x="34902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21" name="object 27621"/>
          <p:cNvSpPr/>
          <p:nvPr/>
        </p:nvSpPr>
        <p:spPr>
          <a:xfrm>
            <a:off x="6773034" y="9317691"/>
            <a:ext cx="349250" cy="279400"/>
          </a:xfrm>
          <a:custGeom>
            <a:avLst/>
            <a:gdLst/>
            <a:ahLst/>
            <a:cxnLst/>
            <a:rect l="l" t="t" r="r" b="b"/>
            <a:pathLst>
              <a:path w="349250" h="279400">
                <a:moveTo>
                  <a:pt x="349029" y="0"/>
                </a:moveTo>
                <a:lnTo>
                  <a:pt x="0" y="0"/>
                </a:lnTo>
              </a:path>
              <a:path w="349250" h="279400">
                <a:moveTo>
                  <a:pt x="0" y="0"/>
                </a:moveTo>
                <a:lnTo>
                  <a:pt x="0" y="279223"/>
                </a:lnTo>
              </a:path>
              <a:path w="349250" h="279400">
                <a:moveTo>
                  <a:pt x="0" y="279223"/>
                </a:moveTo>
                <a:lnTo>
                  <a:pt x="349029" y="279223"/>
                </a:lnTo>
              </a:path>
              <a:path w="349250" h="279400">
                <a:moveTo>
                  <a:pt x="349029" y="279223"/>
                </a:moveTo>
                <a:lnTo>
                  <a:pt x="34902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22" name="object 27622"/>
          <p:cNvSpPr/>
          <p:nvPr/>
        </p:nvSpPr>
        <p:spPr>
          <a:xfrm>
            <a:off x="8207312" y="9302799"/>
            <a:ext cx="349250" cy="279400"/>
          </a:xfrm>
          <a:custGeom>
            <a:avLst/>
            <a:gdLst/>
            <a:ahLst/>
            <a:cxnLst/>
            <a:rect l="l" t="t" r="r" b="b"/>
            <a:pathLst>
              <a:path w="349250" h="279400">
                <a:moveTo>
                  <a:pt x="349029" y="0"/>
                </a:moveTo>
                <a:lnTo>
                  <a:pt x="0" y="0"/>
                </a:lnTo>
              </a:path>
              <a:path w="349250" h="279400">
                <a:moveTo>
                  <a:pt x="0" y="0"/>
                </a:moveTo>
                <a:lnTo>
                  <a:pt x="0" y="279223"/>
                </a:lnTo>
              </a:path>
              <a:path w="349250" h="279400">
                <a:moveTo>
                  <a:pt x="0" y="279223"/>
                </a:moveTo>
                <a:lnTo>
                  <a:pt x="349029" y="279223"/>
                </a:lnTo>
              </a:path>
              <a:path w="349250" h="279400">
                <a:moveTo>
                  <a:pt x="349029" y="279223"/>
                </a:moveTo>
                <a:lnTo>
                  <a:pt x="34902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23" name="object 27623"/>
          <p:cNvSpPr/>
          <p:nvPr/>
        </p:nvSpPr>
        <p:spPr>
          <a:xfrm>
            <a:off x="8900717" y="4102725"/>
            <a:ext cx="0" cy="52705"/>
          </a:xfrm>
          <a:custGeom>
            <a:avLst/>
            <a:gdLst/>
            <a:ahLst/>
            <a:cxnLst/>
            <a:rect l="l" t="t" r="r" b="b"/>
            <a:pathLst>
              <a:path h="52704">
                <a:moveTo>
                  <a:pt x="0" y="0"/>
                </a:moveTo>
                <a:lnTo>
                  <a:pt x="0" y="5212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24" name="object 27624"/>
          <p:cNvSpPr/>
          <p:nvPr/>
        </p:nvSpPr>
        <p:spPr>
          <a:xfrm>
            <a:off x="8900717" y="4189284"/>
            <a:ext cx="0" cy="227329"/>
          </a:xfrm>
          <a:custGeom>
            <a:avLst/>
            <a:gdLst/>
            <a:ahLst/>
            <a:cxnLst/>
            <a:rect l="l" t="t" r="r" b="b"/>
            <a:pathLst>
              <a:path h="227329">
                <a:moveTo>
                  <a:pt x="0" y="0"/>
                </a:moveTo>
                <a:lnTo>
                  <a:pt x="0" y="53052"/>
                </a:lnTo>
              </a:path>
              <a:path h="227329">
                <a:moveTo>
                  <a:pt x="0" y="87490"/>
                </a:moveTo>
                <a:lnTo>
                  <a:pt x="0" y="139611"/>
                </a:lnTo>
              </a:path>
              <a:path h="227329">
                <a:moveTo>
                  <a:pt x="0" y="174980"/>
                </a:moveTo>
                <a:lnTo>
                  <a:pt x="0" y="22710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25" name="object 27625"/>
          <p:cNvSpPr/>
          <p:nvPr/>
        </p:nvSpPr>
        <p:spPr>
          <a:xfrm>
            <a:off x="8900717" y="4450824"/>
            <a:ext cx="0" cy="53340"/>
          </a:xfrm>
          <a:custGeom>
            <a:avLst/>
            <a:gdLst/>
            <a:ahLst/>
            <a:cxnLst/>
            <a:rect l="l" t="t" r="r" b="b"/>
            <a:pathLst>
              <a:path h="53339">
                <a:moveTo>
                  <a:pt x="0" y="0"/>
                </a:moveTo>
                <a:lnTo>
                  <a:pt x="0" y="530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26" name="object 27626"/>
          <p:cNvSpPr/>
          <p:nvPr/>
        </p:nvSpPr>
        <p:spPr>
          <a:xfrm>
            <a:off x="8900717" y="4538314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52121"/>
                </a:lnTo>
              </a:path>
              <a:path h="313689">
                <a:moveTo>
                  <a:pt x="0" y="87490"/>
                </a:moveTo>
                <a:lnTo>
                  <a:pt x="0" y="139611"/>
                </a:lnTo>
              </a:path>
              <a:path h="313689">
                <a:moveTo>
                  <a:pt x="0" y="174049"/>
                </a:moveTo>
                <a:lnTo>
                  <a:pt x="0" y="227101"/>
                </a:lnTo>
              </a:path>
              <a:path h="313689">
                <a:moveTo>
                  <a:pt x="0" y="261539"/>
                </a:moveTo>
                <a:lnTo>
                  <a:pt x="0" y="313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27" name="object 27627"/>
          <p:cNvSpPr/>
          <p:nvPr/>
        </p:nvSpPr>
        <p:spPr>
          <a:xfrm>
            <a:off x="8900717" y="4887343"/>
            <a:ext cx="0" cy="52705"/>
          </a:xfrm>
          <a:custGeom>
            <a:avLst/>
            <a:gdLst/>
            <a:ahLst/>
            <a:cxnLst/>
            <a:rect l="l" t="t" r="r" b="b"/>
            <a:pathLst>
              <a:path h="52704">
                <a:moveTo>
                  <a:pt x="0" y="0"/>
                </a:moveTo>
                <a:lnTo>
                  <a:pt x="0" y="5212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28" name="object 27628"/>
          <p:cNvSpPr/>
          <p:nvPr/>
        </p:nvSpPr>
        <p:spPr>
          <a:xfrm>
            <a:off x="7147193" y="4102725"/>
            <a:ext cx="0" cy="836930"/>
          </a:xfrm>
          <a:custGeom>
            <a:avLst/>
            <a:gdLst/>
            <a:ahLst/>
            <a:cxnLst/>
            <a:rect l="l" t="t" r="r" b="b"/>
            <a:pathLst>
              <a:path h="836929">
                <a:moveTo>
                  <a:pt x="0" y="0"/>
                </a:moveTo>
                <a:lnTo>
                  <a:pt x="0" y="52121"/>
                </a:lnTo>
              </a:path>
              <a:path h="836929">
                <a:moveTo>
                  <a:pt x="0" y="86559"/>
                </a:moveTo>
                <a:lnTo>
                  <a:pt x="0" y="139611"/>
                </a:lnTo>
              </a:path>
              <a:path h="836929">
                <a:moveTo>
                  <a:pt x="0" y="174049"/>
                </a:moveTo>
                <a:lnTo>
                  <a:pt x="0" y="226171"/>
                </a:lnTo>
              </a:path>
              <a:path h="836929">
                <a:moveTo>
                  <a:pt x="0" y="261539"/>
                </a:moveTo>
                <a:lnTo>
                  <a:pt x="0" y="313661"/>
                </a:lnTo>
              </a:path>
              <a:path h="836929">
                <a:moveTo>
                  <a:pt x="0" y="348098"/>
                </a:moveTo>
                <a:lnTo>
                  <a:pt x="0" y="401151"/>
                </a:lnTo>
              </a:path>
              <a:path h="836929">
                <a:moveTo>
                  <a:pt x="0" y="435588"/>
                </a:moveTo>
                <a:lnTo>
                  <a:pt x="0" y="487710"/>
                </a:lnTo>
              </a:path>
              <a:path h="836929">
                <a:moveTo>
                  <a:pt x="0" y="523078"/>
                </a:moveTo>
                <a:lnTo>
                  <a:pt x="0" y="575200"/>
                </a:lnTo>
              </a:path>
              <a:path h="836929">
                <a:moveTo>
                  <a:pt x="0" y="609638"/>
                </a:moveTo>
                <a:lnTo>
                  <a:pt x="0" y="662690"/>
                </a:lnTo>
              </a:path>
              <a:path h="836929">
                <a:moveTo>
                  <a:pt x="0" y="697128"/>
                </a:moveTo>
                <a:lnTo>
                  <a:pt x="0" y="749250"/>
                </a:lnTo>
              </a:path>
              <a:path h="836929">
                <a:moveTo>
                  <a:pt x="0" y="784618"/>
                </a:moveTo>
                <a:lnTo>
                  <a:pt x="0" y="8367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29" name="object 27629"/>
          <p:cNvSpPr/>
          <p:nvPr/>
        </p:nvSpPr>
        <p:spPr>
          <a:xfrm>
            <a:off x="7358473" y="2577233"/>
            <a:ext cx="1352550" cy="473075"/>
          </a:xfrm>
          <a:custGeom>
            <a:avLst/>
            <a:gdLst/>
            <a:ahLst/>
            <a:cxnLst/>
            <a:rect l="l" t="t" r="r" b="b"/>
            <a:pathLst>
              <a:path w="1352550" h="473075">
                <a:moveTo>
                  <a:pt x="0" y="472818"/>
                </a:moveTo>
                <a:lnTo>
                  <a:pt x="41883" y="457926"/>
                </a:lnTo>
              </a:path>
              <a:path w="1352550" h="473075">
                <a:moveTo>
                  <a:pt x="75390" y="446757"/>
                </a:moveTo>
                <a:lnTo>
                  <a:pt x="124719" y="429073"/>
                </a:lnTo>
              </a:path>
              <a:path w="1352550" h="473075">
                <a:moveTo>
                  <a:pt x="157295" y="417904"/>
                </a:moveTo>
                <a:lnTo>
                  <a:pt x="206625" y="400220"/>
                </a:lnTo>
              </a:path>
              <a:path w="1352550" h="473075">
                <a:moveTo>
                  <a:pt x="240132" y="389051"/>
                </a:moveTo>
                <a:lnTo>
                  <a:pt x="289461" y="371367"/>
                </a:lnTo>
              </a:path>
              <a:path w="1352550" h="473075">
                <a:moveTo>
                  <a:pt x="322037" y="360198"/>
                </a:moveTo>
                <a:lnTo>
                  <a:pt x="371367" y="342514"/>
                </a:lnTo>
              </a:path>
              <a:path w="1352550" h="473075">
                <a:moveTo>
                  <a:pt x="403943" y="331345"/>
                </a:moveTo>
                <a:lnTo>
                  <a:pt x="454203" y="313661"/>
                </a:lnTo>
              </a:path>
              <a:path w="1352550" h="473075">
                <a:moveTo>
                  <a:pt x="486779" y="302492"/>
                </a:moveTo>
                <a:lnTo>
                  <a:pt x="536109" y="284808"/>
                </a:lnTo>
              </a:path>
              <a:path w="1352550" h="473075">
                <a:moveTo>
                  <a:pt x="568685" y="273639"/>
                </a:moveTo>
                <a:lnTo>
                  <a:pt x="618014" y="255954"/>
                </a:lnTo>
              </a:path>
              <a:path w="1352550" h="473075">
                <a:moveTo>
                  <a:pt x="651521" y="244786"/>
                </a:moveTo>
                <a:lnTo>
                  <a:pt x="700851" y="228032"/>
                </a:lnTo>
              </a:path>
              <a:path w="1352550" h="473075">
                <a:moveTo>
                  <a:pt x="733427" y="215932"/>
                </a:moveTo>
                <a:lnTo>
                  <a:pt x="782756" y="199179"/>
                </a:lnTo>
              </a:path>
              <a:path w="1352550" h="473075">
                <a:moveTo>
                  <a:pt x="816263" y="187079"/>
                </a:moveTo>
                <a:lnTo>
                  <a:pt x="865593" y="170326"/>
                </a:lnTo>
              </a:path>
              <a:path w="1352550" h="473075">
                <a:moveTo>
                  <a:pt x="898169" y="158226"/>
                </a:moveTo>
                <a:lnTo>
                  <a:pt x="947498" y="141473"/>
                </a:lnTo>
              </a:path>
              <a:path w="1352550" h="473075">
                <a:moveTo>
                  <a:pt x="980074" y="129373"/>
                </a:moveTo>
                <a:lnTo>
                  <a:pt x="1030335" y="112620"/>
                </a:lnTo>
              </a:path>
              <a:path w="1352550" h="473075">
                <a:moveTo>
                  <a:pt x="1062911" y="100520"/>
                </a:moveTo>
                <a:lnTo>
                  <a:pt x="1112240" y="83767"/>
                </a:lnTo>
              </a:path>
              <a:path w="1352550" h="473075">
                <a:moveTo>
                  <a:pt x="1144816" y="71667"/>
                </a:moveTo>
                <a:lnTo>
                  <a:pt x="1194146" y="54913"/>
                </a:lnTo>
              </a:path>
              <a:path w="1352550" h="473075">
                <a:moveTo>
                  <a:pt x="1227653" y="43745"/>
                </a:moveTo>
                <a:lnTo>
                  <a:pt x="1276982" y="26060"/>
                </a:lnTo>
              </a:path>
              <a:path w="1352550" h="473075">
                <a:moveTo>
                  <a:pt x="1309558" y="14891"/>
                </a:moveTo>
                <a:lnTo>
                  <a:pt x="1352373" y="0"/>
                </a:lnTo>
              </a:path>
              <a:path w="1352550" h="473075">
                <a:moveTo>
                  <a:pt x="1338411" y="472818"/>
                </a:moveTo>
                <a:lnTo>
                  <a:pt x="1302112" y="460718"/>
                </a:lnTo>
              </a:path>
              <a:path w="1352550" h="473075">
                <a:moveTo>
                  <a:pt x="1269536" y="448619"/>
                </a:moveTo>
                <a:lnTo>
                  <a:pt x="1220207" y="431865"/>
                </a:lnTo>
              </a:path>
              <a:path w="1352550" h="473075">
                <a:moveTo>
                  <a:pt x="1187631" y="419766"/>
                </a:moveTo>
                <a:lnTo>
                  <a:pt x="1138301" y="403012"/>
                </a:lnTo>
              </a:path>
              <a:path w="1352550" h="473075">
                <a:moveTo>
                  <a:pt x="1104794" y="390913"/>
                </a:moveTo>
                <a:lnTo>
                  <a:pt x="1055465" y="374159"/>
                </a:lnTo>
              </a:path>
              <a:path w="1352550" h="473075">
                <a:moveTo>
                  <a:pt x="1022889" y="362059"/>
                </a:moveTo>
                <a:lnTo>
                  <a:pt x="973559" y="344375"/>
                </a:lnTo>
              </a:path>
              <a:path w="1352550" h="473075">
                <a:moveTo>
                  <a:pt x="940052" y="333206"/>
                </a:moveTo>
                <a:lnTo>
                  <a:pt x="890723" y="315522"/>
                </a:lnTo>
              </a:path>
              <a:path w="1352550" h="473075">
                <a:moveTo>
                  <a:pt x="858147" y="304353"/>
                </a:moveTo>
                <a:lnTo>
                  <a:pt x="808817" y="286669"/>
                </a:lnTo>
              </a:path>
              <a:path w="1352550" h="473075">
                <a:moveTo>
                  <a:pt x="776241" y="275500"/>
                </a:moveTo>
                <a:lnTo>
                  <a:pt x="726912" y="257816"/>
                </a:lnTo>
              </a:path>
              <a:path w="1352550" h="473075">
                <a:moveTo>
                  <a:pt x="693405" y="246647"/>
                </a:moveTo>
                <a:lnTo>
                  <a:pt x="644075" y="228963"/>
                </a:lnTo>
              </a:path>
              <a:path w="1352550" h="473075">
                <a:moveTo>
                  <a:pt x="611499" y="217794"/>
                </a:moveTo>
                <a:lnTo>
                  <a:pt x="562170" y="200110"/>
                </a:lnTo>
              </a:path>
              <a:path w="1352550" h="473075">
                <a:moveTo>
                  <a:pt x="528663" y="188941"/>
                </a:moveTo>
                <a:lnTo>
                  <a:pt x="479333" y="171257"/>
                </a:lnTo>
              </a:path>
              <a:path w="1352550" h="473075">
                <a:moveTo>
                  <a:pt x="446757" y="160088"/>
                </a:moveTo>
                <a:lnTo>
                  <a:pt x="397428" y="142404"/>
                </a:lnTo>
              </a:path>
              <a:path w="1352550" h="473075">
                <a:moveTo>
                  <a:pt x="364852" y="131235"/>
                </a:moveTo>
                <a:lnTo>
                  <a:pt x="315522" y="113550"/>
                </a:lnTo>
              </a:path>
              <a:path w="1352550" h="473075">
                <a:moveTo>
                  <a:pt x="282015" y="102381"/>
                </a:moveTo>
                <a:lnTo>
                  <a:pt x="232686" y="84697"/>
                </a:lnTo>
              </a:path>
              <a:path w="1352550" h="473075">
                <a:moveTo>
                  <a:pt x="200110" y="73528"/>
                </a:moveTo>
                <a:lnTo>
                  <a:pt x="150780" y="55844"/>
                </a:lnTo>
              </a:path>
              <a:path w="1352550" h="473075">
                <a:moveTo>
                  <a:pt x="117273" y="44675"/>
                </a:moveTo>
                <a:lnTo>
                  <a:pt x="67944" y="26991"/>
                </a:lnTo>
              </a:path>
              <a:path w="1352550" h="473075">
                <a:moveTo>
                  <a:pt x="35368" y="15822"/>
                </a:moveTo>
                <a:lnTo>
                  <a:pt x="0" y="27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30" name="object 27630"/>
          <p:cNvSpPr/>
          <p:nvPr/>
        </p:nvSpPr>
        <p:spPr>
          <a:xfrm>
            <a:off x="10808746" y="8080730"/>
            <a:ext cx="470534" cy="699135"/>
          </a:xfrm>
          <a:custGeom>
            <a:avLst/>
            <a:gdLst/>
            <a:ahLst/>
            <a:cxnLst/>
            <a:rect l="l" t="t" r="r" b="b"/>
            <a:pathLst>
              <a:path w="470534" h="699134">
                <a:moveTo>
                  <a:pt x="3722" y="698989"/>
                </a:moveTo>
                <a:lnTo>
                  <a:pt x="30714" y="658967"/>
                </a:lnTo>
              </a:path>
              <a:path w="470534" h="699134">
                <a:moveTo>
                  <a:pt x="50260" y="630114"/>
                </a:moveTo>
                <a:lnTo>
                  <a:pt x="80044" y="587300"/>
                </a:lnTo>
              </a:path>
              <a:path w="470534" h="699134">
                <a:moveTo>
                  <a:pt x="99589" y="558447"/>
                </a:moveTo>
                <a:lnTo>
                  <a:pt x="129373" y="514702"/>
                </a:lnTo>
              </a:path>
              <a:path w="470534" h="699134">
                <a:moveTo>
                  <a:pt x="148919" y="485849"/>
                </a:moveTo>
                <a:lnTo>
                  <a:pt x="177772" y="443034"/>
                </a:lnTo>
              </a:path>
              <a:path w="470534" h="699134">
                <a:moveTo>
                  <a:pt x="197318" y="414181"/>
                </a:moveTo>
                <a:lnTo>
                  <a:pt x="227101" y="370436"/>
                </a:lnTo>
              </a:path>
              <a:path w="470534" h="699134">
                <a:moveTo>
                  <a:pt x="246647" y="342514"/>
                </a:moveTo>
                <a:lnTo>
                  <a:pt x="276431" y="298769"/>
                </a:lnTo>
              </a:path>
              <a:path w="470534" h="699134">
                <a:moveTo>
                  <a:pt x="295977" y="269916"/>
                </a:moveTo>
                <a:lnTo>
                  <a:pt x="325760" y="227101"/>
                </a:lnTo>
              </a:path>
              <a:path w="470534" h="699134">
                <a:moveTo>
                  <a:pt x="345306" y="198248"/>
                </a:moveTo>
                <a:lnTo>
                  <a:pt x="374159" y="154503"/>
                </a:lnTo>
              </a:path>
              <a:path w="470534" h="699134">
                <a:moveTo>
                  <a:pt x="393705" y="125650"/>
                </a:moveTo>
                <a:lnTo>
                  <a:pt x="423489" y="82836"/>
                </a:lnTo>
              </a:path>
              <a:path w="470534" h="699134">
                <a:moveTo>
                  <a:pt x="443034" y="53983"/>
                </a:moveTo>
                <a:lnTo>
                  <a:pt x="470026" y="13961"/>
                </a:lnTo>
              </a:path>
              <a:path w="470534" h="699134">
                <a:moveTo>
                  <a:pt x="470026" y="698989"/>
                </a:moveTo>
                <a:lnTo>
                  <a:pt x="439311" y="653383"/>
                </a:lnTo>
              </a:path>
              <a:path w="470534" h="699134">
                <a:moveTo>
                  <a:pt x="419766" y="624530"/>
                </a:moveTo>
                <a:lnTo>
                  <a:pt x="390913" y="580785"/>
                </a:lnTo>
              </a:path>
              <a:path w="470534" h="699134">
                <a:moveTo>
                  <a:pt x="371367" y="551932"/>
                </a:moveTo>
                <a:lnTo>
                  <a:pt x="342514" y="508186"/>
                </a:lnTo>
              </a:path>
              <a:path w="470534" h="699134">
                <a:moveTo>
                  <a:pt x="322968" y="479333"/>
                </a:moveTo>
                <a:lnTo>
                  <a:pt x="293184" y="436519"/>
                </a:lnTo>
              </a:path>
              <a:path w="470534" h="699134">
                <a:moveTo>
                  <a:pt x="273639" y="407666"/>
                </a:moveTo>
                <a:lnTo>
                  <a:pt x="244786" y="363921"/>
                </a:lnTo>
              </a:path>
              <a:path w="470534" h="699134">
                <a:moveTo>
                  <a:pt x="225240" y="335068"/>
                </a:moveTo>
                <a:lnTo>
                  <a:pt x="196387" y="291323"/>
                </a:lnTo>
              </a:path>
              <a:path w="470534" h="699134">
                <a:moveTo>
                  <a:pt x="176841" y="262470"/>
                </a:moveTo>
                <a:lnTo>
                  <a:pt x="147057" y="218725"/>
                </a:lnTo>
              </a:path>
              <a:path w="470534" h="699134">
                <a:moveTo>
                  <a:pt x="128442" y="189872"/>
                </a:moveTo>
                <a:lnTo>
                  <a:pt x="98659" y="147057"/>
                </a:lnTo>
              </a:path>
              <a:path w="470534" h="699134">
                <a:moveTo>
                  <a:pt x="79113" y="118204"/>
                </a:moveTo>
                <a:lnTo>
                  <a:pt x="50260" y="74459"/>
                </a:lnTo>
              </a:path>
              <a:path w="470534" h="699134">
                <a:moveTo>
                  <a:pt x="30714" y="456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31" name="object 27631"/>
          <p:cNvSpPr/>
          <p:nvPr/>
        </p:nvSpPr>
        <p:spPr>
          <a:xfrm>
            <a:off x="4755178" y="3594538"/>
            <a:ext cx="134620" cy="374650"/>
          </a:xfrm>
          <a:custGeom>
            <a:avLst/>
            <a:gdLst/>
            <a:ahLst/>
            <a:cxnLst/>
            <a:rect l="l" t="t" r="r" b="b"/>
            <a:pathLst>
              <a:path w="134620" h="374650">
                <a:moveTo>
                  <a:pt x="0" y="374159"/>
                </a:moveTo>
                <a:lnTo>
                  <a:pt x="16753" y="328553"/>
                </a:lnTo>
              </a:path>
              <a:path w="134620" h="374650">
                <a:moveTo>
                  <a:pt x="27922" y="295046"/>
                </a:moveTo>
                <a:lnTo>
                  <a:pt x="45606" y="245716"/>
                </a:lnTo>
              </a:path>
              <a:path w="134620" h="374650">
                <a:moveTo>
                  <a:pt x="57706" y="213140"/>
                </a:moveTo>
                <a:lnTo>
                  <a:pt x="75390" y="163811"/>
                </a:lnTo>
              </a:path>
              <a:path w="134620" h="374650">
                <a:moveTo>
                  <a:pt x="86559" y="131235"/>
                </a:moveTo>
                <a:lnTo>
                  <a:pt x="104243" y="81905"/>
                </a:lnTo>
              </a:path>
              <a:path w="134620" h="374650">
                <a:moveTo>
                  <a:pt x="116343" y="49329"/>
                </a:moveTo>
                <a:lnTo>
                  <a:pt x="1340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632" name="object 27632"/>
          <p:cNvPicPr/>
          <p:nvPr/>
        </p:nvPicPr>
        <p:blipFill>
          <a:blip r:embed="rId184" cstate="print"/>
          <a:stretch>
            <a:fillRect/>
          </a:stretch>
        </p:blipFill>
        <p:spPr>
          <a:xfrm>
            <a:off x="9969213" y="4286082"/>
            <a:ext cx="5541658" cy="1814022"/>
          </a:xfrm>
          <a:prstGeom prst="rect">
            <a:avLst/>
          </a:prstGeom>
        </p:spPr>
      </p:pic>
      <p:sp>
        <p:nvSpPr>
          <p:cNvPr id="27633" name="object 27633"/>
          <p:cNvSpPr/>
          <p:nvPr/>
        </p:nvSpPr>
        <p:spPr>
          <a:xfrm>
            <a:off x="4900374" y="3186871"/>
            <a:ext cx="134620" cy="374650"/>
          </a:xfrm>
          <a:custGeom>
            <a:avLst/>
            <a:gdLst/>
            <a:ahLst/>
            <a:cxnLst/>
            <a:rect l="l" t="t" r="r" b="b"/>
            <a:pathLst>
              <a:path w="134620" h="374650">
                <a:moveTo>
                  <a:pt x="0" y="374159"/>
                </a:moveTo>
                <a:lnTo>
                  <a:pt x="17684" y="324830"/>
                </a:lnTo>
              </a:path>
              <a:path w="134620" h="374650">
                <a:moveTo>
                  <a:pt x="29783" y="292254"/>
                </a:moveTo>
                <a:lnTo>
                  <a:pt x="47468" y="242924"/>
                </a:lnTo>
              </a:path>
              <a:path w="134620" h="374650">
                <a:moveTo>
                  <a:pt x="58636" y="210348"/>
                </a:moveTo>
                <a:lnTo>
                  <a:pt x="76321" y="161018"/>
                </a:lnTo>
              </a:path>
              <a:path w="134620" h="374650">
                <a:moveTo>
                  <a:pt x="88420" y="128442"/>
                </a:moveTo>
                <a:lnTo>
                  <a:pt x="106104" y="79113"/>
                </a:lnTo>
              </a:path>
              <a:path w="134620" h="374650">
                <a:moveTo>
                  <a:pt x="117273" y="45606"/>
                </a:moveTo>
                <a:lnTo>
                  <a:pt x="1340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34" name="object 27634"/>
          <p:cNvSpPr/>
          <p:nvPr/>
        </p:nvSpPr>
        <p:spPr>
          <a:xfrm>
            <a:off x="4755178" y="3186871"/>
            <a:ext cx="279400" cy="782320"/>
          </a:xfrm>
          <a:custGeom>
            <a:avLst/>
            <a:gdLst/>
            <a:ahLst/>
            <a:cxnLst/>
            <a:rect l="l" t="t" r="r" b="b"/>
            <a:pathLst>
              <a:path w="279400" h="782320">
                <a:moveTo>
                  <a:pt x="279223" y="781826"/>
                </a:moveTo>
                <a:lnTo>
                  <a:pt x="262470" y="736219"/>
                </a:lnTo>
              </a:path>
              <a:path w="279400" h="782320">
                <a:moveTo>
                  <a:pt x="251301" y="702712"/>
                </a:moveTo>
                <a:lnTo>
                  <a:pt x="233617" y="653383"/>
                </a:lnTo>
              </a:path>
              <a:path w="279400" h="782320">
                <a:moveTo>
                  <a:pt x="221517" y="620807"/>
                </a:moveTo>
                <a:lnTo>
                  <a:pt x="203833" y="571477"/>
                </a:lnTo>
              </a:path>
              <a:path w="279400" h="782320">
                <a:moveTo>
                  <a:pt x="192664" y="538901"/>
                </a:moveTo>
                <a:lnTo>
                  <a:pt x="174980" y="489572"/>
                </a:lnTo>
              </a:path>
              <a:path w="279400" h="782320">
                <a:moveTo>
                  <a:pt x="162880" y="456995"/>
                </a:moveTo>
                <a:lnTo>
                  <a:pt x="145196" y="407666"/>
                </a:lnTo>
              </a:path>
              <a:path w="279400" h="782320">
                <a:moveTo>
                  <a:pt x="134027" y="374159"/>
                </a:moveTo>
                <a:lnTo>
                  <a:pt x="116343" y="324830"/>
                </a:lnTo>
              </a:path>
              <a:path w="279400" h="782320">
                <a:moveTo>
                  <a:pt x="104243" y="292254"/>
                </a:moveTo>
                <a:lnTo>
                  <a:pt x="86559" y="242924"/>
                </a:lnTo>
              </a:path>
              <a:path w="279400" h="782320">
                <a:moveTo>
                  <a:pt x="75390" y="210348"/>
                </a:moveTo>
                <a:lnTo>
                  <a:pt x="57706" y="161018"/>
                </a:lnTo>
              </a:path>
              <a:path w="279400" h="782320">
                <a:moveTo>
                  <a:pt x="45606" y="128442"/>
                </a:moveTo>
                <a:lnTo>
                  <a:pt x="27922" y="79113"/>
                </a:lnTo>
              </a:path>
              <a:path w="279400" h="782320">
                <a:moveTo>
                  <a:pt x="16753" y="456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635" name="object 27635"/>
          <p:cNvGrpSpPr/>
          <p:nvPr/>
        </p:nvGrpSpPr>
        <p:grpSpPr>
          <a:xfrm>
            <a:off x="2899271" y="1711640"/>
            <a:ext cx="351155" cy="351155"/>
            <a:chOff x="2899271" y="1711640"/>
            <a:chExt cx="351155" cy="351155"/>
          </a:xfrm>
        </p:grpSpPr>
        <p:sp>
          <p:nvSpPr>
            <p:cNvPr id="27636" name="object 27636"/>
            <p:cNvSpPr/>
            <p:nvPr/>
          </p:nvSpPr>
          <p:spPr>
            <a:xfrm>
              <a:off x="2900202" y="1712571"/>
              <a:ext cx="349250" cy="349250"/>
            </a:xfrm>
            <a:custGeom>
              <a:avLst/>
              <a:gdLst/>
              <a:ahLst/>
              <a:cxnLst/>
              <a:rect l="l" t="t" r="r" b="b"/>
              <a:pathLst>
                <a:path w="349250" h="349250">
                  <a:moveTo>
                    <a:pt x="349029" y="174049"/>
                  </a:moveTo>
                  <a:lnTo>
                    <a:pt x="342790" y="220621"/>
                  </a:lnTo>
                  <a:lnTo>
                    <a:pt x="325174" y="262435"/>
                  </a:lnTo>
                  <a:lnTo>
                    <a:pt x="297838" y="297838"/>
                  </a:lnTo>
                  <a:lnTo>
                    <a:pt x="262435" y="325174"/>
                  </a:lnTo>
                  <a:lnTo>
                    <a:pt x="220621" y="342790"/>
                  </a:lnTo>
                  <a:lnTo>
                    <a:pt x="174049" y="349029"/>
                  </a:lnTo>
                  <a:lnTo>
                    <a:pt x="127546" y="342790"/>
                  </a:lnTo>
                  <a:lnTo>
                    <a:pt x="85904" y="325174"/>
                  </a:lnTo>
                  <a:lnTo>
                    <a:pt x="50725" y="297838"/>
                  </a:lnTo>
                  <a:lnTo>
                    <a:pt x="23613" y="262435"/>
                  </a:lnTo>
                  <a:lnTo>
                    <a:pt x="6170" y="220621"/>
                  </a:lnTo>
                  <a:lnTo>
                    <a:pt x="0" y="174049"/>
                  </a:lnTo>
                  <a:lnTo>
                    <a:pt x="6170" y="127546"/>
                  </a:lnTo>
                  <a:lnTo>
                    <a:pt x="23613" y="85904"/>
                  </a:lnTo>
                  <a:lnTo>
                    <a:pt x="50725" y="50725"/>
                  </a:lnTo>
                  <a:lnTo>
                    <a:pt x="85904" y="23613"/>
                  </a:lnTo>
                  <a:lnTo>
                    <a:pt x="127546" y="6170"/>
                  </a:lnTo>
                  <a:lnTo>
                    <a:pt x="174049" y="0"/>
                  </a:lnTo>
                  <a:lnTo>
                    <a:pt x="220621" y="6170"/>
                  </a:lnTo>
                  <a:lnTo>
                    <a:pt x="262435" y="23613"/>
                  </a:lnTo>
                  <a:lnTo>
                    <a:pt x="297838" y="50725"/>
                  </a:lnTo>
                  <a:lnTo>
                    <a:pt x="325174" y="85904"/>
                  </a:lnTo>
                  <a:lnTo>
                    <a:pt x="342790" y="127546"/>
                  </a:lnTo>
                  <a:lnTo>
                    <a:pt x="349029" y="1740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37" name="object 27637"/>
            <p:cNvSpPr/>
            <p:nvPr/>
          </p:nvSpPr>
          <p:spPr>
            <a:xfrm>
              <a:off x="2901133" y="1712571"/>
              <a:ext cx="348615" cy="348615"/>
            </a:xfrm>
            <a:custGeom>
              <a:avLst/>
              <a:gdLst/>
              <a:ahLst/>
              <a:cxnLst/>
              <a:rect l="l" t="t" r="r" b="b"/>
              <a:pathLst>
                <a:path w="348614" h="348614">
                  <a:moveTo>
                    <a:pt x="179633" y="0"/>
                  </a:moveTo>
                  <a:lnTo>
                    <a:pt x="167534" y="0"/>
                  </a:lnTo>
                  <a:lnTo>
                    <a:pt x="123789" y="7445"/>
                  </a:lnTo>
                  <a:lnTo>
                    <a:pt x="82836" y="25130"/>
                  </a:lnTo>
                  <a:lnTo>
                    <a:pt x="47468" y="53983"/>
                  </a:lnTo>
                  <a:lnTo>
                    <a:pt x="20476" y="91213"/>
                  </a:lnTo>
                  <a:lnTo>
                    <a:pt x="4653" y="128442"/>
                  </a:lnTo>
                  <a:lnTo>
                    <a:pt x="0" y="174980"/>
                  </a:lnTo>
                  <a:lnTo>
                    <a:pt x="6515" y="223378"/>
                  </a:lnTo>
                  <a:lnTo>
                    <a:pt x="26060" y="266193"/>
                  </a:lnTo>
                  <a:lnTo>
                    <a:pt x="52121" y="297838"/>
                  </a:lnTo>
                  <a:lnTo>
                    <a:pt x="90282" y="326691"/>
                  </a:lnTo>
                  <a:lnTo>
                    <a:pt x="128442" y="342514"/>
                  </a:lnTo>
                  <a:lnTo>
                    <a:pt x="181495" y="348098"/>
                  </a:lnTo>
                  <a:lnTo>
                    <a:pt x="226171" y="339722"/>
                  </a:lnTo>
                  <a:lnTo>
                    <a:pt x="266193" y="321107"/>
                  </a:lnTo>
                  <a:lnTo>
                    <a:pt x="299700" y="293184"/>
                  </a:lnTo>
                  <a:lnTo>
                    <a:pt x="325760" y="256885"/>
                  </a:lnTo>
                  <a:lnTo>
                    <a:pt x="342514" y="213140"/>
                  </a:lnTo>
                  <a:lnTo>
                    <a:pt x="348098" y="168464"/>
                  </a:lnTo>
                  <a:lnTo>
                    <a:pt x="339722" y="121927"/>
                  </a:lnTo>
                  <a:lnTo>
                    <a:pt x="319245" y="79113"/>
                  </a:lnTo>
                  <a:lnTo>
                    <a:pt x="294115" y="47468"/>
                  </a:lnTo>
                  <a:lnTo>
                    <a:pt x="255954" y="20476"/>
                  </a:lnTo>
                  <a:lnTo>
                    <a:pt x="218725" y="5584"/>
                  </a:lnTo>
                  <a:lnTo>
                    <a:pt x="1796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38" name="object 27638"/>
            <p:cNvSpPr/>
            <p:nvPr/>
          </p:nvSpPr>
          <p:spPr>
            <a:xfrm>
              <a:off x="2900202" y="1712571"/>
              <a:ext cx="349250" cy="241300"/>
            </a:xfrm>
            <a:custGeom>
              <a:avLst/>
              <a:gdLst/>
              <a:ahLst/>
              <a:cxnLst/>
              <a:rect l="l" t="t" r="r" b="b"/>
              <a:pathLst>
                <a:path w="349250" h="241300">
                  <a:moveTo>
                    <a:pt x="349029" y="174980"/>
                  </a:moveTo>
                  <a:lnTo>
                    <a:pt x="347168" y="151711"/>
                  </a:lnTo>
                </a:path>
                <a:path w="349250" h="241300">
                  <a:moveTo>
                    <a:pt x="347168" y="151711"/>
                  </a:moveTo>
                  <a:lnTo>
                    <a:pt x="342514" y="129373"/>
                  </a:lnTo>
                </a:path>
                <a:path w="349250" h="241300">
                  <a:moveTo>
                    <a:pt x="342514" y="129373"/>
                  </a:moveTo>
                  <a:lnTo>
                    <a:pt x="335068" y="107966"/>
                  </a:lnTo>
                </a:path>
                <a:path w="349250" h="241300">
                  <a:moveTo>
                    <a:pt x="335068" y="107966"/>
                  </a:moveTo>
                  <a:lnTo>
                    <a:pt x="324830" y="87490"/>
                  </a:lnTo>
                </a:path>
                <a:path w="349250" h="241300">
                  <a:moveTo>
                    <a:pt x="324830" y="87490"/>
                  </a:moveTo>
                  <a:lnTo>
                    <a:pt x="312730" y="68875"/>
                  </a:lnTo>
                </a:path>
                <a:path w="349250" h="241300">
                  <a:moveTo>
                    <a:pt x="312730" y="68875"/>
                  </a:moveTo>
                  <a:lnTo>
                    <a:pt x="297838" y="51190"/>
                  </a:lnTo>
                </a:path>
                <a:path w="349250" h="241300">
                  <a:moveTo>
                    <a:pt x="297838" y="51190"/>
                  </a:moveTo>
                  <a:lnTo>
                    <a:pt x="280154" y="36299"/>
                  </a:lnTo>
                </a:path>
                <a:path w="349250" h="241300">
                  <a:moveTo>
                    <a:pt x="280154" y="36299"/>
                  </a:moveTo>
                  <a:lnTo>
                    <a:pt x="261539" y="23268"/>
                  </a:lnTo>
                </a:path>
                <a:path w="349250" h="241300">
                  <a:moveTo>
                    <a:pt x="261539" y="23268"/>
                  </a:moveTo>
                  <a:lnTo>
                    <a:pt x="241063" y="13961"/>
                  </a:lnTo>
                </a:path>
                <a:path w="349250" h="241300">
                  <a:moveTo>
                    <a:pt x="241063" y="13961"/>
                  </a:moveTo>
                  <a:lnTo>
                    <a:pt x="219655" y="6515"/>
                  </a:lnTo>
                </a:path>
                <a:path w="349250" h="241300">
                  <a:moveTo>
                    <a:pt x="219655" y="6515"/>
                  </a:moveTo>
                  <a:lnTo>
                    <a:pt x="197318" y="1861"/>
                  </a:lnTo>
                </a:path>
                <a:path w="349250" h="241300">
                  <a:moveTo>
                    <a:pt x="197318" y="1861"/>
                  </a:moveTo>
                  <a:lnTo>
                    <a:pt x="174049" y="0"/>
                  </a:lnTo>
                </a:path>
                <a:path w="349250" h="241300">
                  <a:moveTo>
                    <a:pt x="174049" y="0"/>
                  </a:moveTo>
                  <a:lnTo>
                    <a:pt x="151711" y="1861"/>
                  </a:lnTo>
                </a:path>
                <a:path w="349250" h="241300">
                  <a:moveTo>
                    <a:pt x="151711" y="1861"/>
                  </a:moveTo>
                  <a:lnTo>
                    <a:pt x="129373" y="6515"/>
                  </a:lnTo>
                </a:path>
                <a:path w="349250" h="241300">
                  <a:moveTo>
                    <a:pt x="129373" y="6515"/>
                  </a:moveTo>
                  <a:lnTo>
                    <a:pt x="107035" y="13961"/>
                  </a:lnTo>
                </a:path>
                <a:path w="349250" h="241300">
                  <a:moveTo>
                    <a:pt x="107035" y="13961"/>
                  </a:moveTo>
                  <a:lnTo>
                    <a:pt x="86559" y="23268"/>
                  </a:lnTo>
                </a:path>
                <a:path w="349250" h="241300">
                  <a:moveTo>
                    <a:pt x="86559" y="23268"/>
                  </a:moveTo>
                  <a:lnTo>
                    <a:pt x="67944" y="36299"/>
                  </a:lnTo>
                </a:path>
                <a:path w="349250" h="241300">
                  <a:moveTo>
                    <a:pt x="67944" y="36299"/>
                  </a:moveTo>
                  <a:lnTo>
                    <a:pt x="51190" y="51190"/>
                  </a:lnTo>
                </a:path>
                <a:path w="349250" h="241300">
                  <a:moveTo>
                    <a:pt x="51190" y="51190"/>
                  </a:moveTo>
                  <a:lnTo>
                    <a:pt x="36299" y="68875"/>
                  </a:lnTo>
                </a:path>
                <a:path w="349250" h="241300">
                  <a:moveTo>
                    <a:pt x="36299" y="68875"/>
                  </a:moveTo>
                  <a:lnTo>
                    <a:pt x="23268" y="87490"/>
                  </a:lnTo>
                </a:path>
                <a:path w="349250" h="241300">
                  <a:moveTo>
                    <a:pt x="23268" y="87490"/>
                  </a:moveTo>
                  <a:lnTo>
                    <a:pt x="13030" y="107966"/>
                  </a:lnTo>
                </a:path>
                <a:path w="349250" h="241300">
                  <a:moveTo>
                    <a:pt x="13030" y="107966"/>
                  </a:moveTo>
                  <a:lnTo>
                    <a:pt x="5584" y="129373"/>
                  </a:lnTo>
                </a:path>
                <a:path w="349250" h="241300">
                  <a:moveTo>
                    <a:pt x="5584" y="129373"/>
                  </a:moveTo>
                  <a:lnTo>
                    <a:pt x="930" y="151711"/>
                  </a:lnTo>
                </a:path>
                <a:path w="349250" h="241300">
                  <a:moveTo>
                    <a:pt x="930" y="151711"/>
                  </a:moveTo>
                  <a:lnTo>
                    <a:pt x="0" y="174980"/>
                  </a:lnTo>
                </a:path>
                <a:path w="349250" h="241300">
                  <a:moveTo>
                    <a:pt x="0" y="174980"/>
                  </a:moveTo>
                  <a:lnTo>
                    <a:pt x="930" y="197318"/>
                  </a:lnTo>
                </a:path>
                <a:path w="349250" h="241300">
                  <a:moveTo>
                    <a:pt x="930" y="197318"/>
                  </a:moveTo>
                  <a:lnTo>
                    <a:pt x="5584" y="219655"/>
                  </a:lnTo>
                </a:path>
                <a:path w="349250" h="241300">
                  <a:moveTo>
                    <a:pt x="5584" y="219655"/>
                  </a:moveTo>
                  <a:lnTo>
                    <a:pt x="13030" y="2410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7639" name="object 27639"/>
          <p:cNvPicPr/>
          <p:nvPr/>
        </p:nvPicPr>
        <p:blipFill>
          <a:blip r:embed="rId185" cstate="print"/>
          <a:stretch>
            <a:fillRect/>
          </a:stretch>
        </p:blipFill>
        <p:spPr>
          <a:xfrm>
            <a:off x="2907648" y="5774344"/>
            <a:ext cx="740873" cy="1079664"/>
          </a:xfrm>
          <a:prstGeom prst="rect">
            <a:avLst/>
          </a:prstGeom>
        </p:spPr>
      </p:pic>
      <p:grpSp>
        <p:nvGrpSpPr>
          <p:cNvPr id="27640" name="object 27640"/>
          <p:cNvGrpSpPr/>
          <p:nvPr/>
        </p:nvGrpSpPr>
        <p:grpSpPr>
          <a:xfrm>
            <a:off x="2912280" y="1787961"/>
            <a:ext cx="338455" cy="274955"/>
            <a:chOff x="2912280" y="1787961"/>
            <a:chExt cx="338455" cy="274955"/>
          </a:xfrm>
        </p:grpSpPr>
        <p:sp>
          <p:nvSpPr>
            <p:cNvPr id="27641" name="object 27641"/>
            <p:cNvSpPr/>
            <p:nvPr/>
          </p:nvSpPr>
          <p:spPr>
            <a:xfrm>
              <a:off x="2913233" y="1887551"/>
              <a:ext cx="336550" cy="174625"/>
            </a:xfrm>
            <a:custGeom>
              <a:avLst/>
              <a:gdLst/>
              <a:ahLst/>
              <a:cxnLst/>
              <a:rect l="l" t="t" r="r" b="b"/>
              <a:pathLst>
                <a:path w="336550" h="174625">
                  <a:moveTo>
                    <a:pt x="0" y="66082"/>
                  </a:moveTo>
                  <a:lnTo>
                    <a:pt x="10238" y="86559"/>
                  </a:lnTo>
                </a:path>
                <a:path w="336550" h="174625">
                  <a:moveTo>
                    <a:pt x="10238" y="86559"/>
                  </a:moveTo>
                  <a:lnTo>
                    <a:pt x="23268" y="106104"/>
                  </a:lnTo>
                </a:path>
                <a:path w="336550" h="174625">
                  <a:moveTo>
                    <a:pt x="23268" y="106104"/>
                  </a:moveTo>
                  <a:lnTo>
                    <a:pt x="38160" y="122858"/>
                  </a:lnTo>
                </a:path>
                <a:path w="336550" h="174625">
                  <a:moveTo>
                    <a:pt x="38160" y="122858"/>
                  </a:moveTo>
                  <a:lnTo>
                    <a:pt x="54913" y="137750"/>
                  </a:lnTo>
                </a:path>
                <a:path w="336550" h="174625">
                  <a:moveTo>
                    <a:pt x="54913" y="137750"/>
                  </a:moveTo>
                  <a:lnTo>
                    <a:pt x="73528" y="150780"/>
                  </a:lnTo>
                </a:path>
                <a:path w="336550" h="174625">
                  <a:moveTo>
                    <a:pt x="73528" y="150780"/>
                  </a:moveTo>
                  <a:lnTo>
                    <a:pt x="94005" y="161018"/>
                  </a:lnTo>
                </a:path>
                <a:path w="336550" h="174625">
                  <a:moveTo>
                    <a:pt x="94005" y="161018"/>
                  </a:moveTo>
                  <a:lnTo>
                    <a:pt x="116343" y="168464"/>
                  </a:lnTo>
                </a:path>
                <a:path w="336550" h="174625">
                  <a:moveTo>
                    <a:pt x="116343" y="168464"/>
                  </a:moveTo>
                  <a:lnTo>
                    <a:pt x="138681" y="172187"/>
                  </a:lnTo>
                </a:path>
                <a:path w="336550" h="174625">
                  <a:moveTo>
                    <a:pt x="138681" y="172187"/>
                  </a:moveTo>
                  <a:lnTo>
                    <a:pt x="161018" y="174049"/>
                  </a:lnTo>
                </a:path>
                <a:path w="336550" h="174625">
                  <a:moveTo>
                    <a:pt x="161018" y="174049"/>
                  </a:moveTo>
                  <a:lnTo>
                    <a:pt x="184287" y="172187"/>
                  </a:lnTo>
                </a:path>
                <a:path w="336550" h="174625">
                  <a:moveTo>
                    <a:pt x="184287" y="172187"/>
                  </a:moveTo>
                  <a:lnTo>
                    <a:pt x="206625" y="168464"/>
                  </a:lnTo>
                </a:path>
                <a:path w="336550" h="174625">
                  <a:moveTo>
                    <a:pt x="206625" y="168464"/>
                  </a:moveTo>
                  <a:lnTo>
                    <a:pt x="228032" y="161018"/>
                  </a:lnTo>
                </a:path>
                <a:path w="336550" h="174625">
                  <a:moveTo>
                    <a:pt x="228032" y="161018"/>
                  </a:moveTo>
                  <a:lnTo>
                    <a:pt x="248509" y="150780"/>
                  </a:lnTo>
                </a:path>
                <a:path w="336550" h="174625">
                  <a:moveTo>
                    <a:pt x="248509" y="150780"/>
                  </a:moveTo>
                  <a:lnTo>
                    <a:pt x="267123" y="137750"/>
                  </a:lnTo>
                </a:path>
                <a:path w="336550" h="174625">
                  <a:moveTo>
                    <a:pt x="267123" y="137750"/>
                  </a:moveTo>
                  <a:lnTo>
                    <a:pt x="284808" y="122858"/>
                  </a:lnTo>
                </a:path>
                <a:path w="336550" h="174625">
                  <a:moveTo>
                    <a:pt x="284808" y="122858"/>
                  </a:moveTo>
                  <a:lnTo>
                    <a:pt x="299700" y="106104"/>
                  </a:lnTo>
                </a:path>
                <a:path w="336550" h="174625">
                  <a:moveTo>
                    <a:pt x="299700" y="106104"/>
                  </a:moveTo>
                  <a:lnTo>
                    <a:pt x="311799" y="86559"/>
                  </a:lnTo>
                </a:path>
                <a:path w="336550" h="174625">
                  <a:moveTo>
                    <a:pt x="311799" y="86559"/>
                  </a:moveTo>
                  <a:lnTo>
                    <a:pt x="322037" y="66082"/>
                  </a:lnTo>
                </a:path>
                <a:path w="336550" h="174625">
                  <a:moveTo>
                    <a:pt x="322037" y="66082"/>
                  </a:moveTo>
                  <a:lnTo>
                    <a:pt x="329483" y="44675"/>
                  </a:lnTo>
                </a:path>
                <a:path w="336550" h="174625">
                  <a:moveTo>
                    <a:pt x="329483" y="44675"/>
                  </a:moveTo>
                  <a:lnTo>
                    <a:pt x="334137" y="22337"/>
                  </a:lnTo>
                </a:path>
                <a:path w="336550" h="174625">
                  <a:moveTo>
                    <a:pt x="334137" y="22337"/>
                  </a:moveTo>
                  <a:lnTo>
                    <a:pt x="33599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42" name="object 27642"/>
            <p:cNvSpPr/>
            <p:nvPr/>
          </p:nvSpPr>
          <p:spPr>
            <a:xfrm>
              <a:off x="2990484" y="1787961"/>
              <a:ext cx="165100" cy="203835"/>
            </a:xfrm>
            <a:custGeom>
              <a:avLst/>
              <a:gdLst/>
              <a:ahLst/>
              <a:cxnLst/>
              <a:rect l="l" t="t" r="r" b="b"/>
              <a:pathLst>
                <a:path w="165100" h="203835">
                  <a:moveTo>
                    <a:pt x="164741" y="0"/>
                  </a:moveTo>
                  <a:lnTo>
                    <a:pt x="0" y="0"/>
                  </a:lnTo>
                  <a:lnTo>
                    <a:pt x="0" y="203833"/>
                  </a:lnTo>
                  <a:lnTo>
                    <a:pt x="164741" y="203833"/>
                  </a:lnTo>
                  <a:lnTo>
                    <a:pt x="1647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643" name="object 27643"/>
          <p:cNvSpPr txBox="1"/>
          <p:nvPr/>
        </p:nvSpPr>
        <p:spPr>
          <a:xfrm>
            <a:off x="2977783" y="1766969"/>
            <a:ext cx="190500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a5</a:t>
            </a:r>
            <a:endParaRPr sz="1300">
              <a:latin typeface="Calibri"/>
              <a:cs typeface="Calibri"/>
            </a:endParaRPr>
          </a:p>
        </p:txBody>
      </p:sp>
      <p:grpSp>
        <p:nvGrpSpPr>
          <p:cNvPr id="27644" name="object 27644"/>
          <p:cNvGrpSpPr/>
          <p:nvPr/>
        </p:nvGrpSpPr>
        <p:grpSpPr>
          <a:xfrm>
            <a:off x="3073299" y="1711618"/>
            <a:ext cx="1398270" cy="7731125"/>
            <a:chOff x="3073299" y="1711618"/>
            <a:chExt cx="1398270" cy="7731125"/>
          </a:xfrm>
        </p:grpSpPr>
        <p:sp>
          <p:nvSpPr>
            <p:cNvPr id="27645" name="object 27645"/>
            <p:cNvSpPr/>
            <p:nvPr/>
          </p:nvSpPr>
          <p:spPr>
            <a:xfrm>
              <a:off x="3074252" y="1712571"/>
              <a:ext cx="1396365" cy="7729220"/>
            </a:xfrm>
            <a:custGeom>
              <a:avLst/>
              <a:gdLst/>
              <a:ahLst/>
              <a:cxnLst/>
              <a:rect l="l" t="t" r="r" b="b"/>
              <a:pathLst>
                <a:path w="1396364" h="7729220">
                  <a:moveTo>
                    <a:pt x="0" y="349029"/>
                  </a:moveTo>
                  <a:lnTo>
                    <a:pt x="0" y="481195"/>
                  </a:lnTo>
                </a:path>
                <a:path w="1396364" h="7729220">
                  <a:moveTo>
                    <a:pt x="0" y="498879"/>
                  </a:moveTo>
                  <a:lnTo>
                    <a:pt x="0" y="510048"/>
                  </a:lnTo>
                </a:path>
                <a:path w="1396364" h="7729220">
                  <a:moveTo>
                    <a:pt x="0" y="527732"/>
                  </a:moveTo>
                  <a:lnTo>
                    <a:pt x="0" y="667344"/>
                  </a:lnTo>
                </a:path>
                <a:path w="1396364" h="7729220">
                  <a:moveTo>
                    <a:pt x="0" y="684097"/>
                  </a:moveTo>
                  <a:lnTo>
                    <a:pt x="0" y="696197"/>
                  </a:lnTo>
                </a:path>
                <a:path w="1396364" h="7729220">
                  <a:moveTo>
                    <a:pt x="0" y="713881"/>
                  </a:moveTo>
                  <a:lnTo>
                    <a:pt x="0" y="853493"/>
                  </a:lnTo>
                </a:path>
                <a:path w="1396364" h="7729220">
                  <a:moveTo>
                    <a:pt x="0" y="870246"/>
                  </a:moveTo>
                  <a:lnTo>
                    <a:pt x="0" y="882346"/>
                  </a:lnTo>
                </a:path>
                <a:path w="1396364" h="7729220">
                  <a:moveTo>
                    <a:pt x="0" y="900030"/>
                  </a:moveTo>
                  <a:lnTo>
                    <a:pt x="0" y="1038711"/>
                  </a:lnTo>
                </a:path>
                <a:path w="1396364" h="7729220">
                  <a:moveTo>
                    <a:pt x="0" y="1056396"/>
                  </a:moveTo>
                  <a:lnTo>
                    <a:pt x="0" y="1068495"/>
                  </a:lnTo>
                </a:path>
                <a:path w="1396364" h="7729220">
                  <a:moveTo>
                    <a:pt x="0" y="1085249"/>
                  </a:moveTo>
                  <a:lnTo>
                    <a:pt x="0" y="1224860"/>
                  </a:lnTo>
                </a:path>
                <a:path w="1396364" h="7729220">
                  <a:moveTo>
                    <a:pt x="0" y="1242545"/>
                  </a:moveTo>
                  <a:lnTo>
                    <a:pt x="0" y="1254644"/>
                  </a:lnTo>
                </a:path>
                <a:path w="1396364" h="7729220">
                  <a:moveTo>
                    <a:pt x="0" y="1271398"/>
                  </a:moveTo>
                  <a:lnTo>
                    <a:pt x="0" y="1411010"/>
                  </a:lnTo>
                </a:path>
                <a:path w="1396364" h="7729220">
                  <a:moveTo>
                    <a:pt x="0" y="1428694"/>
                  </a:moveTo>
                  <a:lnTo>
                    <a:pt x="0" y="1439863"/>
                  </a:lnTo>
                </a:path>
                <a:path w="1396364" h="7729220">
                  <a:moveTo>
                    <a:pt x="0" y="1457547"/>
                  </a:moveTo>
                  <a:lnTo>
                    <a:pt x="0" y="1597159"/>
                  </a:lnTo>
                </a:path>
                <a:path w="1396364" h="7729220">
                  <a:moveTo>
                    <a:pt x="0" y="1614843"/>
                  </a:moveTo>
                  <a:lnTo>
                    <a:pt x="0" y="1626012"/>
                  </a:lnTo>
                </a:path>
                <a:path w="1396364" h="7729220">
                  <a:moveTo>
                    <a:pt x="0" y="1643696"/>
                  </a:moveTo>
                  <a:lnTo>
                    <a:pt x="0" y="1783308"/>
                  </a:lnTo>
                </a:path>
                <a:path w="1396364" h="7729220">
                  <a:moveTo>
                    <a:pt x="0" y="1800992"/>
                  </a:moveTo>
                  <a:lnTo>
                    <a:pt x="0" y="1812161"/>
                  </a:lnTo>
                </a:path>
                <a:path w="1396364" h="7729220">
                  <a:moveTo>
                    <a:pt x="0" y="1829845"/>
                  </a:moveTo>
                  <a:lnTo>
                    <a:pt x="0" y="1969457"/>
                  </a:lnTo>
                </a:path>
                <a:path w="1396364" h="7729220">
                  <a:moveTo>
                    <a:pt x="0" y="1987141"/>
                  </a:moveTo>
                  <a:lnTo>
                    <a:pt x="0" y="1998310"/>
                  </a:lnTo>
                </a:path>
                <a:path w="1396364" h="7729220">
                  <a:moveTo>
                    <a:pt x="0" y="2015994"/>
                  </a:moveTo>
                  <a:lnTo>
                    <a:pt x="0" y="2155606"/>
                  </a:lnTo>
                </a:path>
                <a:path w="1396364" h="7729220">
                  <a:moveTo>
                    <a:pt x="0" y="2172359"/>
                  </a:moveTo>
                  <a:lnTo>
                    <a:pt x="0" y="2184459"/>
                  </a:lnTo>
                </a:path>
                <a:path w="1396364" h="7729220">
                  <a:moveTo>
                    <a:pt x="0" y="2202143"/>
                  </a:moveTo>
                  <a:lnTo>
                    <a:pt x="0" y="2341755"/>
                  </a:lnTo>
                </a:path>
                <a:path w="1396364" h="7729220">
                  <a:moveTo>
                    <a:pt x="0" y="2358508"/>
                  </a:moveTo>
                  <a:lnTo>
                    <a:pt x="0" y="2370608"/>
                  </a:lnTo>
                </a:path>
                <a:path w="1396364" h="7729220">
                  <a:moveTo>
                    <a:pt x="0" y="2387361"/>
                  </a:moveTo>
                  <a:lnTo>
                    <a:pt x="0" y="2526973"/>
                  </a:lnTo>
                </a:path>
                <a:path w="1396364" h="7729220">
                  <a:moveTo>
                    <a:pt x="0" y="2544657"/>
                  </a:moveTo>
                  <a:lnTo>
                    <a:pt x="0" y="2556757"/>
                  </a:lnTo>
                </a:path>
                <a:path w="1396364" h="7729220">
                  <a:moveTo>
                    <a:pt x="0" y="2573511"/>
                  </a:moveTo>
                  <a:lnTo>
                    <a:pt x="0" y="2713122"/>
                  </a:lnTo>
                </a:path>
                <a:path w="1396364" h="7729220">
                  <a:moveTo>
                    <a:pt x="0" y="2730807"/>
                  </a:moveTo>
                  <a:lnTo>
                    <a:pt x="0" y="2741975"/>
                  </a:lnTo>
                </a:path>
                <a:path w="1396364" h="7729220">
                  <a:moveTo>
                    <a:pt x="0" y="2759660"/>
                  </a:moveTo>
                  <a:lnTo>
                    <a:pt x="0" y="2899271"/>
                  </a:lnTo>
                </a:path>
                <a:path w="1396364" h="7729220">
                  <a:moveTo>
                    <a:pt x="0" y="2916956"/>
                  </a:moveTo>
                  <a:lnTo>
                    <a:pt x="0" y="2928125"/>
                  </a:lnTo>
                </a:path>
                <a:path w="1396364" h="7729220">
                  <a:moveTo>
                    <a:pt x="0" y="2945809"/>
                  </a:moveTo>
                  <a:lnTo>
                    <a:pt x="0" y="3085421"/>
                  </a:lnTo>
                </a:path>
                <a:path w="1396364" h="7729220">
                  <a:moveTo>
                    <a:pt x="0" y="3103105"/>
                  </a:moveTo>
                  <a:lnTo>
                    <a:pt x="0" y="3114274"/>
                  </a:lnTo>
                </a:path>
                <a:path w="1396364" h="7729220">
                  <a:moveTo>
                    <a:pt x="0" y="3131958"/>
                  </a:moveTo>
                  <a:lnTo>
                    <a:pt x="0" y="3271570"/>
                  </a:lnTo>
                </a:path>
                <a:path w="1396364" h="7729220">
                  <a:moveTo>
                    <a:pt x="0" y="3289254"/>
                  </a:moveTo>
                  <a:lnTo>
                    <a:pt x="0" y="3300423"/>
                  </a:lnTo>
                </a:path>
                <a:path w="1396364" h="7729220">
                  <a:moveTo>
                    <a:pt x="0" y="3318107"/>
                  </a:moveTo>
                  <a:lnTo>
                    <a:pt x="0" y="3457719"/>
                  </a:lnTo>
                </a:path>
                <a:path w="1396364" h="7729220">
                  <a:moveTo>
                    <a:pt x="0" y="3474472"/>
                  </a:moveTo>
                  <a:lnTo>
                    <a:pt x="0" y="3486572"/>
                  </a:lnTo>
                </a:path>
                <a:path w="1396364" h="7729220">
                  <a:moveTo>
                    <a:pt x="0" y="3504256"/>
                  </a:moveTo>
                  <a:lnTo>
                    <a:pt x="0" y="3643868"/>
                  </a:lnTo>
                </a:path>
                <a:path w="1396364" h="7729220">
                  <a:moveTo>
                    <a:pt x="0" y="3660621"/>
                  </a:moveTo>
                  <a:lnTo>
                    <a:pt x="0" y="3672721"/>
                  </a:lnTo>
                </a:path>
                <a:path w="1396364" h="7729220">
                  <a:moveTo>
                    <a:pt x="0" y="3690405"/>
                  </a:moveTo>
                  <a:lnTo>
                    <a:pt x="0" y="3829086"/>
                  </a:lnTo>
                </a:path>
                <a:path w="1396364" h="7729220">
                  <a:moveTo>
                    <a:pt x="0" y="3846770"/>
                  </a:moveTo>
                  <a:lnTo>
                    <a:pt x="0" y="3858870"/>
                  </a:lnTo>
                </a:path>
                <a:path w="1396364" h="7729220">
                  <a:moveTo>
                    <a:pt x="0" y="3875623"/>
                  </a:moveTo>
                  <a:lnTo>
                    <a:pt x="0" y="4015235"/>
                  </a:lnTo>
                </a:path>
                <a:path w="1396364" h="7729220">
                  <a:moveTo>
                    <a:pt x="0" y="4032919"/>
                  </a:moveTo>
                  <a:lnTo>
                    <a:pt x="0" y="4045019"/>
                  </a:lnTo>
                </a:path>
                <a:path w="1396364" h="7729220">
                  <a:moveTo>
                    <a:pt x="0" y="5148883"/>
                  </a:moveTo>
                  <a:lnTo>
                    <a:pt x="0" y="5160983"/>
                  </a:lnTo>
                </a:path>
                <a:path w="1396364" h="7729220">
                  <a:moveTo>
                    <a:pt x="0" y="6450996"/>
                  </a:moveTo>
                  <a:lnTo>
                    <a:pt x="0" y="6463096"/>
                  </a:lnTo>
                </a:path>
                <a:path w="1396364" h="7729220">
                  <a:moveTo>
                    <a:pt x="0" y="6480780"/>
                  </a:moveTo>
                  <a:lnTo>
                    <a:pt x="0" y="6619461"/>
                  </a:lnTo>
                </a:path>
                <a:path w="1396364" h="7729220">
                  <a:moveTo>
                    <a:pt x="0" y="6637145"/>
                  </a:moveTo>
                  <a:lnTo>
                    <a:pt x="0" y="6649245"/>
                  </a:lnTo>
                </a:path>
                <a:path w="1396364" h="7729220">
                  <a:moveTo>
                    <a:pt x="0" y="6665998"/>
                  </a:moveTo>
                  <a:lnTo>
                    <a:pt x="0" y="6805610"/>
                  </a:lnTo>
                </a:path>
                <a:path w="1396364" h="7729220">
                  <a:moveTo>
                    <a:pt x="0" y="6823294"/>
                  </a:moveTo>
                  <a:lnTo>
                    <a:pt x="0" y="6835394"/>
                  </a:lnTo>
                </a:path>
                <a:path w="1396364" h="7729220">
                  <a:moveTo>
                    <a:pt x="0" y="6852147"/>
                  </a:moveTo>
                  <a:lnTo>
                    <a:pt x="0" y="6991759"/>
                  </a:lnTo>
                </a:path>
                <a:path w="1396364" h="7729220">
                  <a:moveTo>
                    <a:pt x="0" y="7009443"/>
                  </a:moveTo>
                  <a:lnTo>
                    <a:pt x="0" y="7020612"/>
                  </a:lnTo>
                </a:path>
                <a:path w="1396364" h="7729220">
                  <a:moveTo>
                    <a:pt x="0" y="7038296"/>
                  </a:moveTo>
                  <a:lnTo>
                    <a:pt x="0" y="7177908"/>
                  </a:lnTo>
                </a:path>
                <a:path w="1396364" h="7729220">
                  <a:moveTo>
                    <a:pt x="0" y="7195592"/>
                  </a:moveTo>
                  <a:lnTo>
                    <a:pt x="0" y="7206761"/>
                  </a:lnTo>
                </a:path>
                <a:path w="1396364" h="7729220">
                  <a:moveTo>
                    <a:pt x="0" y="7224445"/>
                  </a:moveTo>
                  <a:lnTo>
                    <a:pt x="0" y="7364057"/>
                  </a:lnTo>
                </a:path>
                <a:path w="1396364" h="7729220">
                  <a:moveTo>
                    <a:pt x="0" y="7381741"/>
                  </a:moveTo>
                  <a:lnTo>
                    <a:pt x="0" y="7392910"/>
                  </a:lnTo>
                </a:path>
                <a:path w="1396364" h="7729220">
                  <a:moveTo>
                    <a:pt x="0" y="7410594"/>
                  </a:moveTo>
                  <a:lnTo>
                    <a:pt x="0" y="7550206"/>
                  </a:lnTo>
                </a:path>
                <a:path w="1396364" h="7729220">
                  <a:moveTo>
                    <a:pt x="0" y="7567890"/>
                  </a:moveTo>
                  <a:lnTo>
                    <a:pt x="0" y="7579059"/>
                  </a:lnTo>
                </a:path>
                <a:path w="1396364" h="7729220">
                  <a:moveTo>
                    <a:pt x="0" y="7596744"/>
                  </a:moveTo>
                  <a:lnTo>
                    <a:pt x="0" y="7728909"/>
                  </a:lnTo>
                </a:path>
                <a:path w="1396364" h="7729220">
                  <a:moveTo>
                    <a:pt x="1396118" y="174049"/>
                  </a:moveTo>
                  <a:lnTo>
                    <a:pt x="1389878" y="220621"/>
                  </a:lnTo>
                  <a:lnTo>
                    <a:pt x="1372263" y="262435"/>
                  </a:lnTo>
                  <a:lnTo>
                    <a:pt x="1344927" y="297838"/>
                  </a:lnTo>
                  <a:lnTo>
                    <a:pt x="1309524" y="325174"/>
                  </a:lnTo>
                  <a:lnTo>
                    <a:pt x="1267709" y="342790"/>
                  </a:lnTo>
                  <a:lnTo>
                    <a:pt x="1221137" y="349029"/>
                  </a:lnTo>
                  <a:lnTo>
                    <a:pt x="1174635" y="342790"/>
                  </a:lnTo>
                  <a:lnTo>
                    <a:pt x="1132992" y="325174"/>
                  </a:lnTo>
                  <a:lnTo>
                    <a:pt x="1097814" y="297838"/>
                  </a:lnTo>
                  <a:lnTo>
                    <a:pt x="1070701" y="262435"/>
                  </a:lnTo>
                  <a:lnTo>
                    <a:pt x="1053259" y="220621"/>
                  </a:lnTo>
                  <a:lnTo>
                    <a:pt x="1047088" y="174049"/>
                  </a:lnTo>
                  <a:lnTo>
                    <a:pt x="1053259" y="127546"/>
                  </a:lnTo>
                  <a:lnTo>
                    <a:pt x="1070701" y="85904"/>
                  </a:lnTo>
                  <a:lnTo>
                    <a:pt x="1097814" y="50725"/>
                  </a:lnTo>
                  <a:lnTo>
                    <a:pt x="1132992" y="23613"/>
                  </a:lnTo>
                  <a:lnTo>
                    <a:pt x="1174635" y="6170"/>
                  </a:lnTo>
                  <a:lnTo>
                    <a:pt x="1221137" y="0"/>
                  </a:lnTo>
                  <a:lnTo>
                    <a:pt x="1267709" y="6170"/>
                  </a:lnTo>
                  <a:lnTo>
                    <a:pt x="1309524" y="23613"/>
                  </a:lnTo>
                  <a:lnTo>
                    <a:pt x="1344927" y="50725"/>
                  </a:lnTo>
                  <a:lnTo>
                    <a:pt x="1372263" y="85904"/>
                  </a:lnTo>
                  <a:lnTo>
                    <a:pt x="1389878" y="127546"/>
                  </a:lnTo>
                  <a:lnTo>
                    <a:pt x="1396118" y="1740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46" name="object 27646"/>
            <p:cNvSpPr/>
            <p:nvPr/>
          </p:nvSpPr>
          <p:spPr>
            <a:xfrm>
              <a:off x="4120409" y="1712571"/>
              <a:ext cx="349250" cy="347345"/>
            </a:xfrm>
            <a:custGeom>
              <a:avLst/>
              <a:gdLst/>
              <a:ahLst/>
              <a:cxnLst/>
              <a:rect l="l" t="t" r="r" b="b"/>
              <a:pathLst>
                <a:path w="349250" h="347344">
                  <a:moveTo>
                    <a:pt x="181495" y="0"/>
                  </a:moveTo>
                  <a:lnTo>
                    <a:pt x="168464" y="0"/>
                  </a:lnTo>
                  <a:lnTo>
                    <a:pt x="124719" y="7445"/>
                  </a:lnTo>
                  <a:lnTo>
                    <a:pt x="82836" y="26060"/>
                  </a:lnTo>
                  <a:lnTo>
                    <a:pt x="49329" y="53052"/>
                  </a:lnTo>
                  <a:lnTo>
                    <a:pt x="22337" y="91213"/>
                  </a:lnTo>
                  <a:lnTo>
                    <a:pt x="6515" y="128442"/>
                  </a:lnTo>
                  <a:lnTo>
                    <a:pt x="0" y="174049"/>
                  </a:lnTo>
                  <a:lnTo>
                    <a:pt x="8376" y="223378"/>
                  </a:lnTo>
                  <a:lnTo>
                    <a:pt x="26991" y="265262"/>
                  </a:lnTo>
                  <a:lnTo>
                    <a:pt x="53052" y="297838"/>
                  </a:lnTo>
                  <a:lnTo>
                    <a:pt x="92143" y="326691"/>
                  </a:lnTo>
                  <a:lnTo>
                    <a:pt x="129373" y="342514"/>
                  </a:lnTo>
                  <a:lnTo>
                    <a:pt x="182426" y="347168"/>
                  </a:lnTo>
                  <a:lnTo>
                    <a:pt x="219655" y="342514"/>
                  </a:lnTo>
                  <a:lnTo>
                    <a:pt x="267123" y="321107"/>
                  </a:lnTo>
                  <a:lnTo>
                    <a:pt x="301561" y="292254"/>
                  </a:lnTo>
                  <a:lnTo>
                    <a:pt x="327622" y="256885"/>
                  </a:lnTo>
                  <a:lnTo>
                    <a:pt x="343445" y="218725"/>
                  </a:lnTo>
                  <a:lnTo>
                    <a:pt x="349029" y="166603"/>
                  </a:lnTo>
                  <a:lnTo>
                    <a:pt x="341583" y="121927"/>
                  </a:lnTo>
                  <a:lnTo>
                    <a:pt x="322968" y="81905"/>
                  </a:lnTo>
                  <a:lnTo>
                    <a:pt x="295046" y="47468"/>
                  </a:lnTo>
                  <a:lnTo>
                    <a:pt x="256885" y="20476"/>
                  </a:lnTo>
                  <a:lnTo>
                    <a:pt x="214071" y="4653"/>
                  </a:lnTo>
                  <a:lnTo>
                    <a:pt x="1814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47" name="object 27647"/>
            <p:cNvSpPr/>
            <p:nvPr/>
          </p:nvSpPr>
          <p:spPr>
            <a:xfrm>
              <a:off x="4120409" y="1712571"/>
              <a:ext cx="349250" cy="349250"/>
            </a:xfrm>
            <a:custGeom>
              <a:avLst/>
              <a:gdLst/>
              <a:ahLst/>
              <a:cxnLst/>
              <a:rect l="l" t="t" r="r" b="b"/>
              <a:pathLst>
                <a:path w="349250" h="349250">
                  <a:moveTo>
                    <a:pt x="349029" y="174980"/>
                  </a:moveTo>
                  <a:lnTo>
                    <a:pt x="348098" y="151711"/>
                  </a:lnTo>
                </a:path>
                <a:path w="349250" h="349250">
                  <a:moveTo>
                    <a:pt x="348098" y="151711"/>
                  </a:moveTo>
                  <a:lnTo>
                    <a:pt x="343445" y="129373"/>
                  </a:lnTo>
                </a:path>
                <a:path w="349250" h="349250">
                  <a:moveTo>
                    <a:pt x="343445" y="129373"/>
                  </a:moveTo>
                  <a:lnTo>
                    <a:pt x="335999" y="107966"/>
                  </a:lnTo>
                </a:path>
                <a:path w="349250" h="349250">
                  <a:moveTo>
                    <a:pt x="335999" y="107966"/>
                  </a:moveTo>
                  <a:lnTo>
                    <a:pt x="325760" y="87490"/>
                  </a:lnTo>
                </a:path>
                <a:path w="349250" h="349250">
                  <a:moveTo>
                    <a:pt x="325760" y="87490"/>
                  </a:moveTo>
                  <a:lnTo>
                    <a:pt x="312730" y="68875"/>
                  </a:lnTo>
                </a:path>
                <a:path w="349250" h="349250">
                  <a:moveTo>
                    <a:pt x="312730" y="68875"/>
                  </a:moveTo>
                  <a:lnTo>
                    <a:pt x="297838" y="51190"/>
                  </a:lnTo>
                </a:path>
                <a:path w="349250" h="349250">
                  <a:moveTo>
                    <a:pt x="297838" y="51190"/>
                  </a:moveTo>
                  <a:lnTo>
                    <a:pt x="281085" y="36299"/>
                  </a:lnTo>
                </a:path>
                <a:path w="349250" h="349250">
                  <a:moveTo>
                    <a:pt x="281085" y="36299"/>
                  </a:moveTo>
                  <a:lnTo>
                    <a:pt x="261539" y="23268"/>
                  </a:lnTo>
                </a:path>
                <a:path w="349250" h="349250">
                  <a:moveTo>
                    <a:pt x="261539" y="23268"/>
                  </a:moveTo>
                  <a:lnTo>
                    <a:pt x="241993" y="13961"/>
                  </a:lnTo>
                </a:path>
                <a:path w="349250" h="349250">
                  <a:moveTo>
                    <a:pt x="241993" y="13961"/>
                  </a:moveTo>
                  <a:lnTo>
                    <a:pt x="219655" y="6515"/>
                  </a:lnTo>
                </a:path>
                <a:path w="349250" h="349250">
                  <a:moveTo>
                    <a:pt x="219655" y="6515"/>
                  </a:moveTo>
                  <a:lnTo>
                    <a:pt x="197318" y="1861"/>
                  </a:lnTo>
                </a:path>
                <a:path w="349250" h="349250">
                  <a:moveTo>
                    <a:pt x="197318" y="1861"/>
                  </a:moveTo>
                  <a:lnTo>
                    <a:pt x="174980" y="0"/>
                  </a:lnTo>
                </a:path>
                <a:path w="349250" h="349250">
                  <a:moveTo>
                    <a:pt x="174980" y="0"/>
                  </a:moveTo>
                  <a:lnTo>
                    <a:pt x="151711" y="1861"/>
                  </a:lnTo>
                </a:path>
                <a:path w="349250" h="349250">
                  <a:moveTo>
                    <a:pt x="151711" y="1861"/>
                  </a:moveTo>
                  <a:lnTo>
                    <a:pt x="129373" y="6515"/>
                  </a:lnTo>
                </a:path>
                <a:path w="349250" h="349250">
                  <a:moveTo>
                    <a:pt x="129373" y="6515"/>
                  </a:moveTo>
                  <a:lnTo>
                    <a:pt x="107966" y="13961"/>
                  </a:lnTo>
                </a:path>
                <a:path w="349250" h="349250">
                  <a:moveTo>
                    <a:pt x="107966" y="13961"/>
                  </a:moveTo>
                  <a:lnTo>
                    <a:pt x="87490" y="23268"/>
                  </a:lnTo>
                </a:path>
                <a:path w="349250" h="349250">
                  <a:moveTo>
                    <a:pt x="87490" y="23268"/>
                  </a:moveTo>
                  <a:lnTo>
                    <a:pt x="68875" y="36299"/>
                  </a:lnTo>
                </a:path>
                <a:path w="349250" h="349250">
                  <a:moveTo>
                    <a:pt x="68875" y="36299"/>
                  </a:moveTo>
                  <a:lnTo>
                    <a:pt x="51190" y="51190"/>
                  </a:lnTo>
                </a:path>
                <a:path w="349250" h="349250">
                  <a:moveTo>
                    <a:pt x="51190" y="51190"/>
                  </a:moveTo>
                  <a:lnTo>
                    <a:pt x="36299" y="68875"/>
                  </a:lnTo>
                </a:path>
                <a:path w="349250" h="349250">
                  <a:moveTo>
                    <a:pt x="36299" y="68875"/>
                  </a:moveTo>
                  <a:lnTo>
                    <a:pt x="24199" y="87490"/>
                  </a:lnTo>
                </a:path>
                <a:path w="349250" h="349250">
                  <a:moveTo>
                    <a:pt x="24199" y="87490"/>
                  </a:moveTo>
                  <a:lnTo>
                    <a:pt x="13961" y="107966"/>
                  </a:lnTo>
                </a:path>
                <a:path w="349250" h="349250">
                  <a:moveTo>
                    <a:pt x="13961" y="107966"/>
                  </a:moveTo>
                  <a:lnTo>
                    <a:pt x="6515" y="129373"/>
                  </a:lnTo>
                </a:path>
                <a:path w="349250" h="349250">
                  <a:moveTo>
                    <a:pt x="6515" y="129373"/>
                  </a:moveTo>
                  <a:lnTo>
                    <a:pt x="1861" y="151711"/>
                  </a:lnTo>
                </a:path>
                <a:path w="349250" h="349250">
                  <a:moveTo>
                    <a:pt x="1861" y="151711"/>
                  </a:moveTo>
                  <a:lnTo>
                    <a:pt x="0" y="174980"/>
                  </a:lnTo>
                </a:path>
                <a:path w="349250" h="349250">
                  <a:moveTo>
                    <a:pt x="0" y="174980"/>
                  </a:moveTo>
                  <a:lnTo>
                    <a:pt x="1861" y="197318"/>
                  </a:lnTo>
                </a:path>
                <a:path w="349250" h="349250">
                  <a:moveTo>
                    <a:pt x="1861" y="197318"/>
                  </a:moveTo>
                  <a:lnTo>
                    <a:pt x="6515" y="219655"/>
                  </a:lnTo>
                </a:path>
                <a:path w="349250" h="349250">
                  <a:moveTo>
                    <a:pt x="6515" y="219655"/>
                  </a:moveTo>
                  <a:lnTo>
                    <a:pt x="13961" y="241063"/>
                  </a:lnTo>
                </a:path>
                <a:path w="349250" h="349250">
                  <a:moveTo>
                    <a:pt x="13961" y="241063"/>
                  </a:moveTo>
                  <a:lnTo>
                    <a:pt x="24199" y="261539"/>
                  </a:lnTo>
                </a:path>
                <a:path w="349250" h="349250">
                  <a:moveTo>
                    <a:pt x="24199" y="261539"/>
                  </a:moveTo>
                  <a:lnTo>
                    <a:pt x="36299" y="281085"/>
                  </a:lnTo>
                </a:path>
                <a:path w="349250" h="349250">
                  <a:moveTo>
                    <a:pt x="36299" y="281085"/>
                  </a:moveTo>
                  <a:lnTo>
                    <a:pt x="51190" y="297838"/>
                  </a:lnTo>
                </a:path>
                <a:path w="349250" h="349250">
                  <a:moveTo>
                    <a:pt x="51190" y="297838"/>
                  </a:moveTo>
                  <a:lnTo>
                    <a:pt x="68875" y="312730"/>
                  </a:lnTo>
                </a:path>
                <a:path w="349250" h="349250">
                  <a:moveTo>
                    <a:pt x="68875" y="312730"/>
                  </a:moveTo>
                  <a:lnTo>
                    <a:pt x="87490" y="325760"/>
                  </a:lnTo>
                </a:path>
                <a:path w="349250" h="349250">
                  <a:moveTo>
                    <a:pt x="87490" y="325760"/>
                  </a:moveTo>
                  <a:lnTo>
                    <a:pt x="107966" y="335999"/>
                  </a:lnTo>
                </a:path>
                <a:path w="349250" h="349250">
                  <a:moveTo>
                    <a:pt x="107966" y="335999"/>
                  </a:moveTo>
                  <a:lnTo>
                    <a:pt x="129373" y="343445"/>
                  </a:lnTo>
                </a:path>
                <a:path w="349250" h="349250">
                  <a:moveTo>
                    <a:pt x="129373" y="343445"/>
                  </a:moveTo>
                  <a:lnTo>
                    <a:pt x="151711" y="347168"/>
                  </a:lnTo>
                </a:path>
                <a:path w="349250" h="349250">
                  <a:moveTo>
                    <a:pt x="151711" y="347168"/>
                  </a:moveTo>
                  <a:lnTo>
                    <a:pt x="174980" y="349029"/>
                  </a:lnTo>
                </a:path>
                <a:path w="349250" h="349250">
                  <a:moveTo>
                    <a:pt x="174980" y="349029"/>
                  </a:moveTo>
                  <a:lnTo>
                    <a:pt x="197318" y="347168"/>
                  </a:lnTo>
                </a:path>
                <a:path w="349250" h="349250">
                  <a:moveTo>
                    <a:pt x="197318" y="347168"/>
                  </a:moveTo>
                  <a:lnTo>
                    <a:pt x="219655" y="343445"/>
                  </a:lnTo>
                </a:path>
                <a:path w="349250" h="349250">
                  <a:moveTo>
                    <a:pt x="219655" y="343445"/>
                  </a:moveTo>
                  <a:lnTo>
                    <a:pt x="241993" y="335999"/>
                  </a:lnTo>
                </a:path>
                <a:path w="349250" h="349250">
                  <a:moveTo>
                    <a:pt x="241993" y="335999"/>
                  </a:moveTo>
                  <a:lnTo>
                    <a:pt x="261539" y="325760"/>
                  </a:lnTo>
                </a:path>
                <a:path w="349250" h="349250">
                  <a:moveTo>
                    <a:pt x="261539" y="325760"/>
                  </a:moveTo>
                  <a:lnTo>
                    <a:pt x="281085" y="312730"/>
                  </a:lnTo>
                </a:path>
                <a:path w="349250" h="349250">
                  <a:moveTo>
                    <a:pt x="281085" y="312730"/>
                  </a:moveTo>
                  <a:lnTo>
                    <a:pt x="297838" y="297838"/>
                  </a:lnTo>
                </a:path>
                <a:path w="349250" h="349250">
                  <a:moveTo>
                    <a:pt x="297838" y="297838"/>
                  </a:moveTo>
                  <a:lnTo>
                    <a:pt x="312730" y="281085"/>
                  </a:lnTo>
                </a:path>
                <a:path w="349250" h="349250">
                  <a:moveTo>
                    <a:pt x="312730" y="281085"/>
                  </a:moveTo>
                  <a:lnTo>
                    <a:pt x="325760" y="261539"/>
                  </a:lnTo>
                </a:path>
                <a:path w="349250" h="349250">
                  <a:moveTo>
                    <a:pt x="325760" y="261539"/>
                  </a:moveTo>
                  <a:lnTo>
                    <a:pt x="335999" y="241063"/>
                  </a:lnTo>
                </a:path>
                <a:path w="349250" h="349250">
                  <a:moveTo>
                    <a:pt x="335999" y="241063"/>
                  </a:moveTo>
                  <a:lnTo>
                    <a:pt x="343445" y="219655"/>
                  </a:lnTo>
                </a:path>
                <a:path w="349250" h="349250">
                  <a:moveTo>
                    <a:pt x="343445" y="219655"/>
                  </a:moveTo>
                  <a:lnTo>
                    <a:pt x="348098" y="197318"/>
                  </a:lnTo>
                </a:path>
                <a:path w="349250" h="349250">
                  <a:moveTo>
                    <a:pt x="348098" y="197318"/>
                  </a:moveTo>
                  <a:lnTo>
                    <a:pt x="349029" y="17498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48" name="object 27648"/>
            <p:cNvSpPr/>
            <p:nvPr/>
          </p:nvSpPr>
          <p:spPr>
            <a:xfrm>
              <a:off x="4211622" y="1787961"/>
              <a:ext cx="165100" cy="203835"/>
            </a:xfrm>
            <a:custGeom>
              <a:avLst/>
              <a:gdLst/>
              <a:ahLst/>
              <a:cxnLst/>
              <a:rect l="l" t="t" r="r" b="b"/>
              <a:pathLst>
                <a:path w="165100" h="203835">
                  <a:moveTo>
                    <a:pt x="164741" y="0"/>
                  </a:moveTo>
                  <a:lnTo>
                    <a:pt x="0" y="0"/>
                  </a:lnTo>
                  <a:lnTo>
                    <a:pt x="0" y="203833"/>
                  </a:lnTo>
                  <a:lnTo>
                    <a:pt x="164741" y="203833"/>
                  </a:lnTo>
                  <a:lnTo>
                    <a:pt x="1647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649" name="object 27649"/>
          <p:cNvSpPr txBox="1"/>
          <p:nvPr/>
        </p:nvSpPr>
        <p:spPr>
          <a:xfrm>
            <a:off x="4198921" y="1766969"/>
            <a:ext cx="190500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a6</a:t>
            </a:r>
            <a:endParaRPr sz="1300">
              <a:latin typeface="Calibri"/>
              <a:cs typeface="Calibri"/>
            </a:endParaRPr>
          </a:p>
        </p:txBody>
      </p:sp>
      <p:grpSp>
        <p:nvGrpSpPr>
          <p:cNvPr id="27650" name="object 27650"/>
          <p:cNvGrpSpPr/>
          <p:nvPr/>
        </p:nvGrpSpPr>
        <p:grpSpPr>
          <a:xfrm>
            <a:off x="4294437" y="1711618"/>
            <a:ext cx="2548890" cy="7731125"/>
            <a:chOff x="4294437" y="1711618"/>
            <a:chExt cx="2548890" cy="7731125"/>
          </a:xfrm>
        </p:grpSpPr>
        <p:sp>
          <p:nvSpPr>
            <p:cNvPr id="27651" name="object 27651"/>
            <p:cNvSpPr/>
            <p:nvPr/>
          </p:nvSpPr>
          <p:spPr>
            <a:xfrm>
              <a:off x="4295389" y="2061600"/>
              <a:ext cx="0" cy="2579370"/>
            </a:xfrm>
            <a:custGeom>
              <a:avLst/>
              <a:gdLst/>
              <a:ahLst/>
              <a:cxnLst/>
              <a:rect l="l" t="t" r="r" b="b"/>
              <a:pathLst>
                <a:path h="2579370">
                  <a:moveTo>
                    <a:pt x="0" y="0"/>
                  </a:moveTo>
                  <a:lnTo>
                    <a:pt x="0" y="132165"/>
                  </a:lnTo>
                </a:path>
                <a:path h="2579370">
                  <a:moveTo>
                    <a:pt x="0" y="149850"/>
                  </a:moveTo>
                  <a:lnTo>
                    <a:pt x="0" y="161018"/>
                  </a:lnTo>
                </a:path>
                <a:path h="2579370">
                  <a:moveTo>
                    <a:pt x="0" y="178703"/>
                  </a:moveTo>
                  <a:lnTo>
                    <a:pt x="0" y="318314"/>
                  </a:lnTo>
                </a:path>
                <a:path h="2579370">
                  <a:moveTo>
                    <a:pt x="0" y="335068"/>
                  </a:moveTo>
                  <a:lnTo>
                    <a:pt x="0" y="347168"/>
                  </a:lnTo>
                </a:path>
                <a:path h="2579370">
                  <a:moveTo>
                    <a:pt x="0" y="364852"/>
                  </a:moveTo>
                  <a:lnTo>
                    <a:pt x="0" y="504464"/>
                  </a:lnTo>
                </a:path>
                <a:path h="2579370">
                  <a:moveTo>
                    <a:pt x="0" y="521217"/>
                  </a:moveTo>
                  <a:lnTo>
                    <a:pt x="0" y="533317"/>
                  </a:lnTo>
                </a:path>
                <a:path h="2579370">
                  <a:moveTo>
                    <a:pt x="0" y="551001"/>
                  </a:moveTo>
                  <a:lnTo>
                    <a:pt x="0" y="689682"/>
                  </a:lnTo>
                </a:path>
                <a:path h="2579370">
                  <a:moveTo>
                    <a:pt x="0" y="707366"/>
                  </a:moveTo>
                  <a:lnTo>
                    <a:pt x="0" y="719466"/>
                  </a:lnTo>
                </a:path>
                <a:path h="2579370">
                  <a:moveTo>
                    <a:pt x="0" y="736219"/>
                  </a:moveTo>
                  <a:lnTo>
                    <a:pt x="0" y="875831"/>
                  </a:lnTo>
                </a:path>
                <a:path h="2579370">
                  <a:moveTo>
                    <a:pt x="0" y="893515"/>
                  </a:moveTo>
                  <a:lnTo>
                    <a:pt x="0" y="905615"/>
                  </a:lnTo>
                </a:path>
                <a:path h="2579370">
                  <a:moveTo>
                    <a:pt x="0" y="922368"/>
                  </a:moveTo>
                  <a:lnTo>
                    <a:pt x="0" y="1061980"/>
                  </a:lnTo>
                </a:path>
                <a:path h="2579370">
                  <a:moveTo>
                    <a:pt x="0" y="1079664"/>
                  </a:moveTo>
                  <a:lnTo>
                    <a:pt x="0" y="1090833"/>
                  </a:lnTo>
                </a:path>
                <a:path h="2579370">
                  <a:moveTo>
                    <a:pt x="0" y="1108517"/>
                  </a:moveTo>
                  <a:lnTo>
                    <a:pt x="0" y="1248129"/>
                  </a:lnTo>
                </a:path>
                <a:path h="2579370">
                  <a:moveTo>
                    <a:pt x="0" y="1265813"/>
                  </a:moveTo>
                  <a:lnTo>
                    <a:pt x="0" y="1276982"/>
                  </a:lnTo>
                </a:path>
                <a:path h="2579370">
                  <a:moveTo>
                    <a:pt x="0" y="1294666"/>
                  </a:moveTo>
                  <a:lnTo>
                    <a:pt x="0" y="1434278"/>
                  </a:lnTo>
                </a:path>
                <a:path h="2579370">
                  <a:moveTo>
                    <a:pt x="0" y="1451962"/>
                  </a:moveTo>
                  <a:lnTo>
                    <a:pt x="0" y="1463131"/>
                  </a:lnTo>
                </a:path>
                <a:path h="2579370">
                  <a:moveTo>
                    <a:pt x="0" y="1480815"/>
                  </a:moveTo>
                  <a:lnTo>
                    <a:pt x="0" y="1620427"/>
                  </a:lnTo>
                </a:path>
                <a:path h="2579370">
                  <a:moveTo>
                    <a:pt x="0" y="1638111"/>
                  </a:moveTo>
                  <a:lnTo>
                    <a:pt x="0" y="1649280"/>
                  </a:lnTo>
                </a:path>
                <a:path h="2579370">
                  <a:moveTo>
                    <a:pt x="0" y="1666965"/>
                  </a:moveTo>
                  <a:lnTo>
                    <a:pt x="0" y="1806576"/>
                  </a:lnTo>
                </a:path>
                <a:path h="2579370">
                  <a:moveTo>
                    <a:pt x="0" y="1823330"/>
                  </a:moveTo>
                  <a:lnTo>
                    <a:pt x="0" y="1835429"/>
                  </a:lnTo>
                </a:path>
                <a:path h="2579370">
                  <a:moveTo>
                    <a:pt x="0" y="1853114"/>
                  </a:moveTo>
                  <a:lnTo>
                    <a:pt x="0" y="1992725"/>
                  </a:lnTo>
                </a:path>
                <a:path h="2579370">
                  <a:moveTo>
                    <a:pt x="0" y="2009479"/>
                  </a:moveTo>
                  <a:lnTo>
                    <a:pt x="0" y="2021579"/>
                  </a:lnTo>
                </a:path>
                <a:path h="2579370">
                  <a:moveTo>
                    <a:pt x="0" y="2038332"/>
                  </a:moveTo>
                  <a:lnTo>
                    <a:pt x="0" y="2177944"/>
                  </a:lnTo>
                </a:path>
                <a:path h="2579370">
                  <a:moveTo>
                    <a:pt x="0" y="2195628"/>
                  </a:moveTo>
                  <a:lnTo>
                    <a:pt x="0" y="2207728"/>
                  </a:lnTo>
                </a:path>
                <a:path h="2579370">
                  <a:moveTo>
                    <a:pt x="0" y="2224481"/>
                  </a:moveTo>
                  <a:lnTo>
                    <a:pt x="0" y="2364093"/>
                  </a:lnTo>
                </a:path>
                <a:path h="2579370">
                  <a:moveTo>
                    <a:pt x="0" y="2381777"/>
                  </a:moveTo>
                  <a:lnTo>
                    <a:pt x="0" y="2392946"/>
                  </a:lnTo>
                </a:path>
                <a:path h="2579370">
                  <a:moveTo>
                    <a:pt x="0" y="2410630"/>
                  </a:moveTo>
                  <a:lnTo>
                    <a:pt x="0" y="2550242"/>
                  </a:lnTo>
                </a:path>
                <a:path h="2579370">
                  <a:moveTo>
                    <a:pt x="0" y="2567926"/>
                  </a:moveTo>
                  <a:lnTo>
                    <a:pt x="0" y="25790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52" name="object 27652"/>
            <p:cNvSpPr/>
            <p:nvPr/>
          </p:nvSpPr>
          <p:spPr>
            <a:xfrm>
              <a:off x="4295389" y="4658380"/>
              <a:ext cx="0" cy="57150"/>
            </a:xfrm>
            <a:custGeom>
              <a:avLst/>
              <a:gdLst/>
              <a:ahLst/>
              <a:cxnLst/>
              <a:rect l="l" t="t" r="r" b="b"/>
              <a:pathLst>
                <a:path h="57150">
                  <a:moveTo>
                    <a:pt x="0" y="0"/>
                  </a:moveTo>
                  <a:lnTo>
                    <a:pt x="0" y="5677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53" name="object 27653"/>
            <p:cNvSpPr/>
            <p:nvPr/>
          </p:nvSpPr>
          <p:spPr>
            <a:xfrm>
              <a:off x="4295389" y="4815676"/>
              <a:ext cx="0" cy="383540"/>
            </a:xfrm>
            <a:custGeom>
              <a:avLst/>
              <a:gdLst/>
              <a:ahLst/>
              <a:cxnLst/>
              <a:rect l="l" t="t" r="r" b="b"/>
              <a:pathLst>
                <a:path h="383539">
                  <a:moveTo>
                    <a:pt x="0" y="0"/>
                  </a:moveTo>
                  <a:lnTo>
                    <a:pt x="0" y="11168"/>
                  </a:lnTo>
                </a:path>
                <a:path h="383539">
                  <a:moveTo>
                    <a:pt x="0" y="28853"/>
                  </a:moveTo>
                  <a:lnTo>
                    <a:pt x="0" y="168464"/>
                  </a:lnTo>
                </a:path>
                <a:path h="383539">
                  <a:moveTo>
                    <a:pt x="0" y="186149"/>
                  </a:moveTo>
                  <a:lnTo>
                    <a:pt x="0" y="197318"/>
                  </a:lnTo>
                </a:path>
                <a:path h="383539">
                  <a:moveTo>
                    <a:pt x="0" y="215002"/>
                  </a:moveTo>
                  <a:lnTo>
                    <a:pt x="0" y="354614"/>
                  </a:lnTo>
                </a:path>
                <a:path h="383539">
                  <a:moveTo>
                    <a:pt x="0" y="371367"/>
                  </a:moveTo>
                  <a:lnTo>
                    <a:pt x="0" y="38346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54" name="object 27654"/>
            <p:cNvSpPr/>
            <p:nvPr/>
          </p:nvSpPr>
          <p:spPr>
            <a:xfrm>
              <a:off x="4295389" y="5216827"/>
              <a:ext cx="0" cy="73660"/>
            </a:xfrm>
            <a:custGeom>
              <a:avLst/>
              <a:gdLst/>
              <a:ahLst/>
              <a:cxnLst/>
              <a:rect l="l" t="t" r="r" b="b"/>
              <a:pathLst>
                <a:path h="73660">
                  <a:moveTo>
                    <a:pt x="0" y="0"/>
                  </a:moveTo>
                  <a:lnTo>
                    <a:pt x="0" y="7352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55" name="object 27655"/>
            <p:cNvSpPr/>
            <p:nvPr/>
          </p:nvSpPr>
          <p:spPr>
            <a:xfrm>
              <a:off x="4295389" y="5402976"/>
              <a:ext cx="0" cy="726440"/>
            </a:xfrm>
            <a:custGeom>
              <a:avLst/>
              <a:gdLst/>
              <a:ahLst/>
              <a:cxnLst/>
              <a:rect l="l" t="t" r="r" b="b"/>
              <a:pathLst>
                <a:path h="726439">
                  <a:moveTo>
                    <a:pt x="0" y="0"/>
                  </a:moveTo>
                  <a:lnTo>
                    <a:pt x="0" y="138681"/>
                  </a:lnTo>
                </a:path>
                <a:path h="726439">
                  <a:moveTo>
                    <a:pt x="0" y="156365"/>
                  </a:moveTo>
                  <a:lnTo>
                    <a:pt x="0" y="168464"/>
                  </a:lnTo>
                </a:path>
                <a:path h="726439">
                  <a:moveTo>
                    <a:pt x="0" y="185218"/>
                  </a:moveTo>
                  <a:lnTo>
                    <a:pt x="0" y="324830"/>
                  </a:lnTo>
                </a:path>
                <a:path h="726439">
                  <a:moveTo>
                    <a:pt x="0" y="342514"/>
                  </a:moveTo>
                  <a:lnTo>
                    <a:pt x="0" y="354614"/>
                  </a:lnTo>
                </a:path>
                <a:path h="726439">
                  <a:moveTo>
                    <a:pt x="0" y="371367"/>
                  </a:moveTo>
                  <a:lnTo>
                    <a:pt x="0" y="510979"/>
                  </a:lnTo>
                </a:path>
                <a:path h="726439">
                  <a:moveTo>
                    <a:pt x="0" y="528663"/>
                  </a:moveTo>
                  <a:lnTo>
                    <a:pt x="0" y="539832"/>
                  </a:lnTo>
                </a:path>
                <a:path h="726439">
                  <a:moveTo>
                    <a:pt x="0" y="557516"/>
                  </a:moveTo>
                  <a:lnTo>
                    <a:pt x="0" y="697128"/>
                  </a:lnTo>
                </a:path>
                <a:path h="726439">
                  <a:moveTo>
                    <a:pt x="0" y="714812"/>
                  </a:moveTo>
                  <a:lnTo>
                    <a:pt x="0" y="72598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56" name="object 27656"/>
            <p:cNvSpPr/>
            <p:nvPr/>
          </p:nvSpPr>
          <p:spPr>
            <a:xfrm>
              <a:off x="4295389" y="6146642"/>
              <a:ext cx="0" cy="139700"/>
            </a:xfrm>
            <a:custGeom>
              <a:avLst/>
              <a:gdLst/>
              <a:ahLst/>
              <a:cxnLst/>
              <a:rect l="l" t="t" r="r" b="b"/>
              <a:pathLst>
                <a:path h="139700">
                  <a:moveTo>
                    <a:pt x="0" y="0"/>
                  </a:moveTo>
                  <a:lnTo>
                    <a:pt x="0" y="28853"/>
                  </a:lnTo>
                </a:path>
                <a:path h="139700">
                  <a:moveTo>
                    <a:pt x="0" y="127512"/>
                  </a:moveTo>
                  <a:lnTo>
                    <a:pt x="0" y="13961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57" name="object 27657"/>
            <p:cNvSpPr/>
            <p:nvPr/>
          </p:nvSpPr>
          <p:spPr>
            <a:xfrm>
              <a:off x="4295389" y="6303938"/>
              <a:ext cx="0" cy="942340"/>
            </a:xfrm>
            <a:custGeom>
              <a:avLst/>
              <a:gdLst/>
              <a:ahLst/>
              <a:cxnLst/>
              <a:rect l="l" t="t" r="r" b="b"/>
              <a:pathLst>
                <a:path h="942340">
                  <a:moveTo>
                    <a:pt x="0" y="0"/>
                  </a:moveTo>
                  <a:lnTo>
                    <a:pt x="0" y="11168"/>
                  </a:lnTo>
                </a:path>
                <a:path h="942340">
                  <a:moveTo>
                    <a:pt x="0" y="28853"/>
                  </a:moveTo>
                  <a:lnTo>
                    <a:pt x="0" y="168464"/>
                  </a:lnTo>
                </a:path>
                <a:path h="942340">
                  <a:moveTo>
                    <a:pt x="0" y="186149"/>
                  </a:moveTo>
                  <a:lnTo>
                    <a:pt x="0" y="197318"/>
                  </a:lnTo>
                </a:path>
                <a:path h="942340">
                  <a:moveTo>
                    <a:pt x="0" y="215002"/>
                  </a:moveTo>
                  <a:lnTo>
                    <a:pt x="0" y="354614"/>
                  </a:lnTo>
                </a:path>
                <a:path h="942340">
                  <a:moveTo>
                    <a:pt x="0" y="371367"/>
                  </a:moveTo>
                  <a:lnTo>
                    <a:pt x="0" y="383467"/>
                  </a:lnTo>
                </a:path>
                <a:path h="942340">
                  <a:moveTo>
                    <a:pt x="0" y="401151"/>
                  </a:moveTo>
                  <a:lnTo>
                    <a:pt x="0" y="540763"/>
                  </a:lnTo>
                </a:path>
                <a:path h="942340">
                  <a:moveTo>
                    <a:pt x="0" y="557516"/>
                  </a:moveTo>
                  <a:lnTo>
                    <a:pt x="0" y="569616"/>
                  </a:lnTo>
                </a:path>
                <a:path h="942340">
                  <a:moveTo>
                    <a:pt x="0" y="587300"/>
                  </a:moveTo>
                  <a:lnTo>
                    <a:pt x="0" y="725981"/>
                  </a:lnTo>
                </a:path>
                <a:path h="942340">
                  <a:moveTo>
                    <a:pt x="0" y="743665"/>
                  </a:moveTo>
                  <a:lnTo>
                    <a:pt x="0" y="755765"/>
                  </a:lnTo>
                </a:path>
                <a:path h="942340">
                  <a:moveTo>
                    <a:pt x="0" y="772518"/>
                  </a:moveTo>
                  <a:lnTo>
                    <a:pt x="0" y="912130"/>
                  </a:lnTo>
                </a:path>
                <a:path h="942340">
                  <a:moveTo>
                    <a:pt x="0" y="929814"/>
                  </a:moveTo>
                  <a:lnTo>
                    <a:pt x="0" y="94191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58" name="object 27658"/>
            <p:cNvSpPr/>
            <p:nvPr/>
          </p:nvSpPr>
          <p:spPr>
            <a:xfrm>
              <a:off x="4295389" y="7262606"/>
              <a:ext cx="0" cy="41910"/>
            </a:xfrm>
            <a:custGeom>
              <a:avLst/>
              <a:gdLst/>
              <a:ahLst/>
              <a:cxnLst/>
              <a:rect l="l" t="t" r="r" b="b"/>
              <a:pathLst>
                <a:path h="41909">
                  <a:moveTo>
                    <a:pt x="0" y="0"/>
                  </a:moveTo>
                  <a:lnTo>
                    <a:pt x="0" y="4188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59" name="object 27659"/>
            <p:cNvSpPr/>
            <p:nvPr/>
          </p:nvSpPr>
          <p:spPr>
            <a:xfrm>
              <a:off x="4295389" y="1712571"/>
              <a:ext cx="2546985" cy="7729220"/>
            </a:xfrm>
            <a:custGeom>
              <a:avLst/>
              <a:gdLst/>
              <a:ahLst/>
              <a:cxnLst/>
              <a:rect l="l" t="t" r="r" b="b"/>
              <a:pathLst>
                <a:path w="2546984" h="7729220">
                  <a:moveTo>
                    <a:pt x="0" y="5707330"/>
                  </a:moveTo>
                  <a:lnTo>
                    <a:pt x="0" y="5718499"/>
                  </a:lnTo>
                </a:path>
                <a:path w="2546984" h="7729220">
                  <a:moveTo>
                    <a:pt x="0" y="5736183"/>
                  </a:moveTo>
                  <a:lnTo>
                    <a:pt x="0" y="5875795"/>
                  </a:lnTo>
                </a:path>
                <a:path w="2546984" h="7729220">
                  <a:moveTo>
                    <a:pt x="0" y="5893479"/>
                  </a:moveTo>
                  <a:lnTo>
                    <a:pt x="0" y="5904648"/>
                  </a:lnTo>
                </a:path>
                <a:path w="2546984" h="7729220">
                  <a:moveTo>
                    <a:pt x="0" y="5922333"/>
                  </a:moveTo>
                  <a:lnTo>
                    <a:pt x="0" y="6061944"/>
                  </a:lnTo>
                </a:path>
                <a:path w="2546984" h="7729220">
                  <a:moveTo>
                    <a:pt x="0" y="6079629"/>
                  </a:moveTo>
                  <a:lnTo>
                    <a:pt x="0" y="6090797"/>
                  </a:lnTo>
                </a:path>
                <a:path w="2546984" h="7729220">
                  <a:moveTo>
                    <a:pt x="0" y="6108482"/>
                  </a:moveTo>
                  <a:lnTo>
                    <a:pt x="0" y="6248093"/>
                  </a:lnTo>
                </a:path>
                <a:path w="2546984" h="7729220">
                  <a:moveTo>
                    <a:pt x="0" y="6264847"/>
                  </a:moveTo>
                  <a:lnTo>
                    <a:pt x="0" y="6276947"/>
                  </a:lnTo>
                </a:path>
                <a:path w="2546984" h="7729220">
                  <a:moveTo>
                    <a:pt x="0" y="6294631"/>
                  </a:moveTo>
                  <a:lnTo>
                    <a:pt x="0" y="6434243"/>
                  </a:lnTo>
                </a:path>
                <a:path w="2546984" h="7729220">
                  <a:moveTo>
                    <a:pt x="0" y="6450996"/>
                  </a:moveTo>
                  <a:lnTo>
                    <a:pt x="0" y="6463096"/>
                  </a:lnTo>
                </a:path>
                <a:path w="2546984" h="7729220">
                  <a:moveTo>
                    <a:pt x="0" y="6480780"/>
                  </a:moveTo>
                  <a:lnTo>
                    <a:pt x="0" y="6619461"/>
                  </a:lnTo>
                </a:path>
                <a:path w="2546984" h="7729220">
                  <a:moveTo>
                    <a:pt x="0" y="6637145"/>
                  </a:moveTo>
                  <a:lnTo>
                    <a:pt x="0" y="6649245"/>
                  </a:lnTo>
                </a:path>
                <a:path w="2546984" h="7729220">
                  <a:moveTo>
                    <a:pt x="0" y="6665998"/>
                  </a:moveTo>
                  <a:lnTo>
                    <a:pt x="0" y="6805610"/>
                  </a:lnTo>
                </a:path>
                <a:path w="2546984" h="7729220">
                  <a:moveTo>
                    <a:pt x="0" y="6823294"/>
                  </a:moveTo>
                  <a:lnTo>
                    <a:pt x="0" y="6835394"/>
                  </a:lnTo>
                </a:path>
                <a:path w="2546984" h="7729220">
                  <a:moveTo>
                    <a:pt x="0" y="6852147"/>
                  </a:moveTo>
                  <a:lnTo>
                    <a:pt x="0" y="6991759"/>
                  </a:lnTo>
                </a:path>
                <a:path w="2546984" h="7729220">
                  <a:moveTo>
                    <a:pt x="0" y="7009443"/>
                  </a:moveTo>
                  <a:lnTo>
                    <a:pt x="0" y="7020612"/>
                  </a:lnTo>
                </a:path>
                <a:path w="2546984" h="7729220">
                  <a:moveTo>
                    <a:pt x="0" y="7038296"/>
                  </a:moveTo>
                  <a:lnTo>
                    <a:pt x="0" y="7177908"/>
                  </a:lnTo>
                </a:path>
                <a:path w="2546984" h="7729220">
                  <a:moveTo>
                    <a:pt x="0" y="7195592"/>
                  </a:moveTo>
                  <a:lnTo>
                    <a:pt x="0" y="7206761"/>
                  </a:lnTo>
                </a:path>
                <a:path w="2546984" h="7729220">
                  <a:moveTo>
                    <a:pt x="0" y="7224445"/>
                  </a:moveTo>
                  <a:lnTo>
                    <a:pt x="0" y="7364057"/>
                  </a:lnTo>
                </a:path>
                <a:path w="2546984" h="7729220">
                  <a:moveTo>
                    <a:pt x="0" y="7381741"/>
                  </a:moveTo>
                  <a:lnTo>
                    <a:pt x="0" y="7392910"/>
                  </a:lnTo>
                </a:path>
                <a:path w="2546984" h="7729220">
                  <a:moveTo>
                    <a:pt x="0" y="7410594"/>
                  </a:moveTo>
                  <a:lnTo>
                    <a:pt x="0" y="7550206"/>
                  </a:lnTo>
                </a:path>
                <a:path w="2546984" h="7729220">
                  <a:moveTo>
                    <a:pt x="0" y="7567890"/>
                  </a:moveTo>
                  <a:lnTo>
                    <a:pt x="0" y="7579059"/>
                  </a:lnTo>
                </a:path>
                <a:path w="2546984" h="7729220">
                  <a:moveTo>
                    <a:pt x="0" y="7596744"/>
                  </a:moveTo>
                  <a:lnTo>
                    <a:pt x="0" y="7728909"/>
                  </a:lnTo>
                </a:path>
                <a:path w="2546984" h="7729220">
                  <a:moveTo>
                    <a:pt x="2546519" y="174049"/>
                  </a:moveTo>
                  <a:lnTo>
                    <a:pt x="2540279" y="220621"/>
                  </a:lnTo>
                  <a:lnTo>
                    <a:pt x="2522664" y="262435"/>
                  </a:lnTo>
                  <a:lnTo>
                    <a:pt x="2495328" y="297838"/>
                  </a:lnTo>
                  <a:lnTo>
                    <a:pt x="2459925" y="325174"/>
                  </a:lnTo>
                  <a:lnTo>
                    <a:pt x="2418111" y="342790"/>
                  </a:lnTo>
                  <a:lnTo>
                    <a:pt x="2371539" y="349029"/>
                  </a:lnTo>
                  <a:lnTo>
                    <a:pt x="2325036" y="342790"/>
                  </a:lnTo>
                  <a:lnTo>
                    <a:pt x="2283394" y="325174"/>
                  </a:lnTo>
                  <a:lnTo>
                    <a:pt x="2248215" y="297838"/>
                  </a:lnTo>
                  <a:lnTo>
                    <a:pt x="2221103" y="262435"/>
                  </a:lnTo>
                  <a:lnTo>
                    <a:pt x="2203660" y="220621"/>
                  </a:lnTo>
                  <a:lnTo>
                    <a:pt x="2197489" y="174049"/>
                  </a:lnTo>
                  <a:lnTo>
                    <a:pt x="2203660" y="127546"/>
                  </a:lnTo>
                  <a:lnTo>
                    <a:pt x="2221103" y="85904"/>
                  </a:lnTo>
                  <a:lnTo>
                    <a:pt x="2248215" y="50725"/>
                  </a:lnTo>
                  <a:lnTo>
                    <a:pt x="2283394" y="23613"/>
                  </a:lnTo>
                  <a:lnTo>
                    <a:pt x="2325036" y="6170"/>
                  </a:lnTo>
                  <a:lnTo>
                    <a:pt x="2371539" y="0"/>
                  </a:lnTo>
                  <a:lnTo>
                    <a:pt x="2418111" y="6170"/>
                  </a:lnTo>
                  <a:lnTo>
                    <a:pt x="2459925" y="23613"/>
                  </a:lnTo>
                  <a:lnTo>
                    <a:pt x="2495328" y="50725"/>
                  </a:lnTo>
                  <a:lnTo>
                    <a:pt x="2522664" y="85904"/>
                  </a:lnTo>
                  <a:lnTo>
                    <a:pt x="2540279" y="127546"/>
                  </a:lnTo>
                  <a:lnTo>
                    <a:pt x="2546519" y="1740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60" name="object 27660"/>
            <p:cNvSpPr/>
            <p:nvPr/>
          </p:nvSpPr>
          <p:spPr>
            <a:xfrm>
              <a:off x="6493810" y="1712571"/>
              <a:ext cx="348615" cy="348615"/>
            </a:xfrm>
            <a:custGeom>
              <a:avLst/>
              <a:gdLst/>
              <a:ahLst/>
              <a:cxnLst/>
              <a:rect l="l" t="t" r="r" b="b"/>
              <a:pathLst>
                <a:path w="348615" h="348614">
                  <a:moveTo>
                    <a:pt x="179633" y="0"/>
                  </a:moveTo>
                  <a:lnTo>
                    <a:pt x="167534" y="0"/>
                  </a:lnTo>
                  <a:lnTo>
                    <a:pt x="123789" y="7445"/>
                  </a:lnTo>
                  <a:lnTo>
                    <a:pt x="82836" y="25130"/>
                  </a:lnTo>
                  <a:lnTo>
                    <a:pt x="47468" y="53983"/>
                  </a:lnTo>
                  <a:lnTo>
                    <a:pt x="20476" y="91213"/>
                  </a:lnTo>
                  <a:lnTo>
                    <a:pt x="4653" y="128442"/>
                  </a:lnTo>
                  <a:lnTo>
                    <a:pt x="0" y="174980"/>
                  </a:lnTo>
                  <a:lnTo>
                    <a:pt x="6515" y="223378"/>
                  </a:lnTo>
                  <a:lnTo>
                    <a:pt x="26060" y="266193"/>
                  </a:lnTo>
                  <a:lnTo>
                    <a:pt x="52121" y="297838"/>
                  </a:lnTo>
                  <a:lnTo>
                    <a:pt x="90282" y="326691"/>
                  </a:lnTo>
                  <a:lnTo>
                    <a:pt x="128442" y="342514"/>
                  </a:lnTo>
                  <a:lnTo>
                    <a:pt x="181495" y="348098"/>
                  </a:lnTo>
                  <a:lnTo>
                    <a:pt x="226171" y="339722"/>
                  </a:lnTo>
                  <a:lnTo>
                    <a:pt x="266193" y="321107"/>
                  </a:lnTo>
                  <a:lnTo>
                    <a:pt x="299700" y="293184"/>
                  </a:lnTo>
                  <a:lnTo>
                    <a:pt x="325760" y="256885"/>
                  </a:lnTo>
                  <a:lnTo>
                    <a:pt x="342514" y="213140"/>
                  </a:lnTo>
                  <a:lnTo>
                    <a:pt x="348098" y="168464"/>
                  </a:lnTo>
                  <a:lnTo>
                    <a:pt x="339722" y="121927"/>
                  </a:lnTo>
                  <a:lnTo>
                    <a:pt x="319245" y="79113"/>
                  </a:lnTo>
                  <a:lnTo>
                    <a:pt x="294115" y="47468"/>
                  </a:lnTo>
                  <a:lnTo>
                    <a:pt x="255954" y="20476"/>
                  </a:lnTo>
                  <a:lnTo>
                    <a:pt x="218725" y="5584"/>
                  </a:lnTo>
                  <a:lnTo>
                    <a:pt x="1796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61" name="object 27661"/>
            <p:cNvSpPr/>
            <p:nvPr/>
          </p:nvSpPr>
          <p:spPr>
            <a:xfrm>
              <a:off x="6492879" y="1712571"/>
              <a:ext cx="349250" cy="349250"/>
            </a:xfrm>
            <a:custGeom>
              <a:avLst/>
              <a:gdLst/>
              <a:ahLst/>
              <a:cxnLst/>
              <a:rect l="l" t="t" r="r" b="b"/>
              <a:pathLst>
                <a:path w="349250" h="349250">
                  <a:moveTo>
                    <a:pt x="349029" y="174980"/>
                  </a:moveTo>
                  <a:lnTo>
                    <a:pt x="347168" y="151711"/>
                  </a:lnTo>
                </a:path>
                <a:path w="349250" h="349250">
                  <a:moveTo>
                    <a:pt x="347168" y="151711"/>
                  </a:moveTo>
                  <a:lnTo>
                    <a:pt x="342514" y="129373"/>
                  </a:lnTo>
                </a:path>
                <a:path w="349250" h="349250">
                  <a:moveTo>
                    <a:pt x="342514" y="129373"/>
                  </a:moveTo>
                  <a:lnTo>
                    <a:pt x="335068" y="107966"/>
                  </a:lnTo>
                </a:path>
                <a:path w="349250" h="349250">
                  <a:moveTo>
                    <a:pt x="335068" y="107966"/>
                  </a:moveTo>
                  <a:lnTo>
                    <a:pt x="324830" y="87490"/>
                  </a:lnTo>
                </a:path>
                <a:path w="349250" h="349250">
                  <a:moveTo>
                    <a:pt x="324830" y="87490"/>
                  </a:moveTo>
                  <a:lnTo>
                    <a:pt x="312730" y="68875"/>
                  </a:lnTo>
                </a:path>
                <a:path w="349250" h="349250">
                  <a:moveTo>
                    <a:pt x="312730" y="68875"/>
                  </a:moveTo>
                  <a:lnTo>
                    <a:pt x="297838" y="51190"/>
                  </a:lnTo>
                </a:path>
                <a:path w="349250" h="349250">
                  <a:moveTo>
                    <a:pt x="297838" y="51190"/>
                  </a:moveTo>
                  <a:lnTo>
                    <a:pt x="280154" y="36299"/>
                  </a:lnTo>
                </a:path>
                <a:path w="349250" h="349250">
                  <a:moveTo>
                    <a:pt x="280154" y="36299"/>
                  </a:moveTo>
                  <a:lnTo>
                    <a:pt x="261539" y="23268"/>
                  </a:lnTo>
                </a:path>
                <a:path w="349250" h="349250">
                  <a:moveTo>
                    <a:pt x="261539" y="23268"/>
                  </a:moveTo>
                  <a:lnTo>
                    <a:pt x="241063" y="13961"/>
                  </a:lnTo>
                </a:path>
                <a:path w="349250" h="349250">
                  <a:moveTo>
                    <a:pt x="241063" y="13961"/>
                  </a:moveTo>
                  <a:lnTo>
                    <a:pt x="219655" y="6515"/>
                  </a:lnTo>
                </a:path>
                <a:path w="349250" h="349250">
                  <a:moveTo>
                    <a:pt x="219655" y="6515"/>
                  </a:moveTo>
                  <a:lnTo>
                    <a:pt x="197318" y="1861"/>
                  </a:lnTo>
                </a:path>
                <a:path w="349250" h="349250">
                  <a:moveTo>
                    <a:pt x="197318" y="1861"/>
                  </a:moveTo>
                  <a:lnTo>
                    <a:pt x="174049" y="0"/>
                  </a:lnTo>
                </a:path>
                <a:path w="349250" h="349250">
                  <a:moveTo>
                    <a:pt x="174049" y="0"/>
                  </a:moveTo>
                  <a:lnTo>
                    <a:pt x="151711" y="1861"/>
                  </a:lnTo>
                </a:path>
                <a:path w="349250" h="349250">
                  <a:moveTo>
                    <a:pt x="151711" y="1861"/>
                  </a:moveTo>
                  <a:lnTo>
                    <a:pt x="129373" y="6515"/>
                  </a:lnTo>
                </a:path>
                <a:path w="349250" h="349250">
                  <a:moveTo>
                    <a:pt x="129373" y="6515"/>
                  </a:moveTo>
                  <a:lnTo>
                    <a:pt x="107035" y="13961"/>
                  </a:lnTo>
                </a:path>
                <a:path w="349250" h="349250">
                  <a:moveTo>
                    <a:pt x="107035" y="13961"/>
                  </a:moveTo>
                  <a:lnTo>
                    <a:pt x="86559" y="23268"/>
                  </a:lnTo>
                </a:path>
                <a:path w="349250" h="349250">
                  <a:moveTo>
                    <a:pt x="86559" y="23268"/>
                  </a:moveTo>
                  <a:lnTo>
                    <a:pt x="67944" y="36299"/>
                  </a:lnTo>
                </a:path>
                <a:path w="349250" h="349250">
                  <a:moveTo>
                    <a:pt x="67944" y="36299"/>
                  </a:moveTo>
                  <a:lnTo>
                    <a:pt x="51190" y="51190"/>
                  </a:lnTo>
                </a:path>
                <a:path w="349250" h="349250">
                  <a:moveTo>
                    <a:pt x="51190" y="51190"/>
                  </a:moveTo>
                  <a:lnTo>
                    <a:pt x="35368" y="68875"/>
                  </a:lnTo>
                </a:path>
                <a:path w="349250" h="349250">
                  <a:moveTo>
                    <a:pt x="35368" y="68875"/>
                  </a:moveTo>
                  <a:lnTo>
                    <a:pt x="23268" y="87490"/>
                  </a:lnTo>
                </a:path>
                <a:path w="349250" h="349250">
                  <a:moveTo>
                    <a:pt x="23268" y="87490"/>
                  </a:moveTo>
                  <a:lnTo>
                    <a:pt x="13030" y="107966"/>
                  </a:lnTo>
                </a:path>
                <a:path w="349250" h="349250">
                  <a:moveTo>
                    <a:pt x="13030" y="107966"/>
                  </a:moveTo>
                  <a:lnTo>
                    <a:pt x="5584" y="129373"/>
                  </a:lnTo>
                </a:path>
                <a:path w="349250" h="349250">
                  <a:moveTo>
                    <a:pt x="5584" y="129373"/>
                  </a:moveTo>
                  <a:lnTo>
                    <a:pt x="930" y="151711"/>
                  </a:lnTo>
                </a:path>
                <a:path w="349250" h="349250">
                  <a:moveTo>
                    <a:pt x="930" y="151711"/>
                  </a:moveTo>
                  <a:lnTo>
                    <a:pt x="0" y="174980"/>
                  </a:lnTo>
                </a:path>
                <a:path w="349250" h="349250">
                  <a:moveTo>
                    <a:pt x="0" y="174980"/>
                  </a:moveTo>
                  <a:lnTo>
                    <a:pt x="930" y="197318"/>
                  </a:lnTo>
                </a:path>
                <a:path w="349250" h="349250">
                  <a:moveTo>
                    <a:pt x="930" y="197318"/>
                  </a:moveTo>
                  <a:lnTo>
                    <a:pt x="5584" y="219655"/>
                  </a:lnTo>
                </a:path>
                <a:path w="349250" h="349250">
                  <a:moveTo>
                    <a:pt x="5584" y="219655"/>
                  </a:moveTo>
                  <a:lnTo>
                    <a:pt x="13030" y="241063"/>
                  </a:lnTo>
                </a:path>
                <a:path w="349250" h="349250">
                  <a:moveTo>
                    <a:pt x="13030" y="241063"/>
                  </a:moveTo>
                  <a:lnTo>
                    <a:pt x="23268" y="261539"/>
                  </a:lnTo>
                </a:path>
                <a:path w="349250" h="349250">
                  <a:moveTo>
                    <a:pt x="23268" y="261539"/>
                  </a:moveTo>
                  <a:lnTo>
                    <a:pt x="35368" y="281085"/>
                  </a:lnTo>
                </a:path>
                <a:path w="349250" h="349250">
                  <a:moveTo>
                    <a:pt x="35368" y="281085"/>
                  </a:moveTo>
                  <a:lnTo>
                    <a:pt x="51190" y="297838"/>
                  </a:lnTo>
                </a:path>
                <a:path w="349250" h="349250">
                  <a:moveTo>
                    <a:pt x="51190" y="297838"/>
                  </a:moveTo>
                  <a:lnTo>
                    <a:pt x="67944" y="312730"/>
                  </a:lnTo>
                </a:path>
                <a:path w="349250" h="349250">
                  <a:moveTo>
                    <a:pt x="67944" y="312730"/>
                  </a:moveTo>
                  <a:lnTo>
                    <a:pt x="86559" y="325760"/>
                  </a:lnTo>
                </a:path>
                <a:path w="349250" h="349250">
                  <a:moveTo>
                    <a:pt x="86559" y="325760"/>
                  </a:moveTo>
                  <a:lnTo>
                    <a:pt x="107035" y="335999"/>
                  </a:lnTo>
                </a:path>
                <a:path w="349250" h="349250">
                  <a:moveTo>
                    <a:pt x="107035" y="335999"/>
                  </a:moveTo>
                  <a:lnTo>
                    <a:pt x="129373" y="343445"/>
                  </a:lnTo>
                </a:path>
                <a:path w="349250" h="349250">
                  <a:moveTo>
                    <a:pt x="129373" y="343445"/>
                  </a:moveTo>
                  <a:lnTo>
                    <a:pt x="151711" y="347168"/>
                  </a:lnTo>
                </a:path>
                <a:path w="349250" h="349250">
                  <a:moveTo>
                    <a:pt x="151711" y="347168"/>
                  </a:moveTo>
                  <a:lnTo>
                    <a:pt x="174049" y="349029"/>
                  </a:lnTo>
                </a:path>
                <a:path w="349250" h="349250">
                  <a:moveTo>
                    <a:pt x="174049" y="349029"/>
                  </a:moveTo>
                  <a:lnTo>
                    <a:pt x="197318" y="347168"/>
                  </a:lnTo>
                </a:path>
                <a:path w="349250" h="349250">
                  <a:moveTo>
                    <a:pt x="197318" y="347168"/>
                  </a:moveTo>
                  <a:lnTo>
                    <a:pt x="219655" y="343445"/>
                  </a:lnTo>
                </a:path>
                <a:path w="349250" h="349250">
                  <a:moveTo>
                    <a:pt x="219655" y="343445"/>
                  </a:moveTo>
                  <a:lnTo>
                    <a:pt x="241063" y="335999"/>
                  </a:lnTo>
                </a:path>
                <a:path w="349250" h="349250">
                  <a:moveTo>
                    <a:pt x="241063" y="335999"/>
                  </a:moveTo>
                  <a:lnTo>
                    <a:pt x="261539" y="325760"/>
                  </a:lnTo>
                </a:path>
                <a:path w="349250" h="349250">
                  <a:moveTo>
                    <a:pt x="261539" y="325760"/>
                  </a:moveTo>
                  <a:lnTo>
                    <a:pt x="280154" y="312730"/>
                  </a:lnTo>
                </a:path>
                <a:path w="349250" h="349250">
                  <a:moveTo>
                    <a:pt x="280154" y="312730"/>
                  </a:moveTo>
                  <a:lnTo>
                    <a:pt x="297838" y="297838"/>
                  </a:lnTo>
                </a:path>
                <a:path w="349250" h="349250">
                  <a:moveTo>
                    <a:pt x="297838" y="297838"/>
                  </a:moveTo>
                  <a:lnTo>
                    <a:pt x="312730" y="281085"/>
                  </a:lnTo>
                </a:path>
                <a:path w="349250" h="349250">
                  <a:moveTo>
                    <a:pt x="312730" y="281085"/>
                  </a:moveTo>
                  <a:lnTo>
                    <a:pt x="324830" y="261539"/>
                  </a:lnTo>
                </a:path>
                <a:path w="349250" h="349250">
                  <a:moveTo>
                    <a:pt x="324830" y="261539"/>
                  </a:moveTo>
                  <a:lnTo>
                    <a:pt x="335068" y="241063"/>
                  </a:lnTo>
                </a:path>
                <a:path w="349250" h="349250">
                  <a:moveTo>
                    <a:pt x="335068" y="241063"/>
                  </a:moveTo>
                  <a:lnTo>
                    <a:pt x="342514" y="219655"/>
                  </a:lnTo>
                </a:path>
                <a:path w="349250" h="349250">
                  <a:moveTo>
                    <a:pt x="342514" y="219655"/>
                  </a:moveTo>
                  <a:lnTo>
                    <a:pt x="347168" y="197318"/>
                  </a:lnTo>
                </a:path>
                <a:path w="349250" h="349250">
                  <a:moveTo>
                    <a:pt x="347168" y="197318"/>
                  </a:moveTo>
                  <a:lnTo>
                    <a:pt x="349029" y="17498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62" name="object 27662"/>
            <p:cNvSpPr/>
            <p:nvPr/>
          </p:nvSpPr>
          <p:spPr>
            <a:xfrm>
              <a:off x="6583162" y="1787961"/>
              <a:ext cx="165100" cy="203835"/>
            </a:xfrm>
            <a:custGeom>
              <a:avLst/>
              <a:gdLst/>
              <a:ahLst/>
              <a:cxnLst/>
              <a:rect l="l" t="t" r="r" b="b"/>
              <a:pathLst>
                <a:path w="165100" h="203835">
                  <a:moveTo>
                    <a:pt x="164741" y="0"/>
                  </a:moveTo>
                  <a:lnTo>
                    <a:pt x="0" y="0"/>
                  </a:lnTo>
                  <a:lnTo>
                    <a:pt x="0" y="203833"/>
                  </a:lnTo>
                  <a:lnTo>
                    <a:pt x="164741" y="203833"/>
                  </a:lnTo>
                  <a:lnTo>
                    <a:pt x="1647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663" name="object 27663"/>
          <p:cNvSpPr txBox="1"/>
          <p:nvPr/>
        </p:nvSpPr>
        <p:spPr>
          <a:xfrm>
            <a:off x="6570459" y="1766969"/>
            <a:ext cx="190500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a7</a:t>
            </a:r>
            <a:endParaRPr sz="1300">
              <a:latin typeface="Calibri"/>
              <a:cs typeface="Calibri"/>
            </a:endParaRPr>
          </a:p>
        </p:txBody>
      </p:sp>
      <p:grpSp>
        <p:nvGrpSpPr>
          <p:cNvPr id="27664" name="object 27664"/>
          <p:cNvGrpSpPr/>
          <p:nvPr/>
        </p:nvGrpSpPr>
        <p:grpSpPr>
          <a:xfrm>
            <a:off x="6665976" y="1711618"/>
            <a:ext cx="5339080" cy="7731125"/>
            <a:chOff x="6665976" y="1711618"/>
            <a:chExt cx="5339080" cy="7731125"/>
          </a:xfrm>
        </p:grpSpPr>
        <p:sp>
          <p:nvSpPr>
            <p:cNvPr id="27665" name="object 27665"/>
            <p:cNvSpPr/>
            <p:nvPr/>
          </p:nvSpPr>
          <p:spPr>
            <a:xfrm>
              <a:off x="6666929" y="1712571"/>
              <a:ext cx="5337175" cy="7729220"/>
            </a:xfrm>
            <a:custGeom>
              <a:avLst/>
              <a:gdLst/>
              <a:ahLst/>
              <a:cxnLst/>
              <a:rect l="l" t="t" r="r" b="b"/>
              <a:pathLst>
                <a:path w="5337175" h="7729220">
                  <a:moveTo>
                    <a:pt x="0" y="349029"/>
                  </a:moveTo>
                  <a:lnTo>
                    <a:pt x="0" y="481195"/>
                  </a:lnTo>
                </a:path>
                <a:path w="5337175" h="7729220">
                  <a:moveTo>
                    <a:pt x="0" y="498879"/>
                  </a:moveTo>
                  <a:lnTo>
                    <a:pt x="0" y="510048"/>
                  </a:lnTo>
                </a:path>
                <a:path w="5337175" h="7729220">
                  <a:moveTo>
                    <a:pt x="0" y="527732"/>
                  </a:moveTo>
                  <a:lnTo>
                    <a:pt x="0" y="667344"/>
                  </a:lnTo>
                </a:path>
                <a:path w="5337175" h="7729220">
                  <a:moveTo>
                    <a:pt x="0" y="684097"/>
                  </a:moveTo>
                  <a:lnTo>
                    <a:pt x="0" y="696197"/>
                  </a:lnTo>
                </a:path>
                <a:path w="5337175" h="7729220">
                  <a:moveTo>
                    <a:pt x="0" y="713881"/>
                  </a:moveTo>
                  <a:lnTo>
                    <a:pt x="0" y="853493"/>
                  </a:lnTo>
                </a:path>
                <a:path w="5337175" h="7729220">
                  <a:moveTo>
                    <a:pt x="0" y="870246"/>
                  </a:moveTo>
                  <a:lnTo>
                    <a:pt x="0" y="882346"/>
                  </a:lnTo>
                </a:path>
                <a:path w="5337175" h="7729220">
                  <a:moveTo>
                    <a:pt x="0" y="900030"/>
                  </a:moveTo>
                  <a:lnTo>
                    <a:pt x="0" y="1038711"/>
                  </a:lnTo>
                </a:path>
                <a:path w="5337175" h="7729220">
                  <a:moveTo>
                    <a:pt x="0" y="1056396"/>
                  </a:moveTo>
                  <a:lnTo>
                    <a:pt x="0" y="1068495"/>
                  </a:lnTo>
                </a:path>
                <a:path w="5337175" h="7729220">
                  <a:moveTo>
                    <a:pt x="0" y="1085249"/>
                  </a:moveTo>
                  <a:lnTo>
                    <a:pt x="0" y="1224860"/>
                  </a:lnTo>
                </a:path>
                <a:path w="5337175" h="7729220">
                  <a:moveTo>
                    <a:pt x="0" y="1242545"/>
                  </a:moveTo>
                  <a:lnTo>
                    <a:pt x="0" y="1254644"/>
                  </a:lnTo>
                </a:path>
                <a:path w="5337175" h="7729220">
                  <a:moveTo>
                    <a:pt x="0" y="1271398"/>
                  </a:moveTo>
                  <a:lnTo>
                    <a:pt x="0" y="1411010"/>
                  </a:lnTo>
                </a:path>
                <a:path w="5337175" h="7729220">
                  <a:moveTo>
                    <a:pt x="0" y="1428694"/>
                  </a:moveTo>
                  <a:lnTo>
                    <a:pt x="0" y="1439863"/>
                  </a:lnTo>
                </a:path>
                <a:path w="5337175" h="7729220">
                  <a:moveTo>
                    <a:pt x="0" y="1457547"/>
                  </a:moveTo>
                  <a:lnTo>
                    <a:pt x="0" y="1597159"/>
                  </a:lnTo>
                </a:path>
                <a:path w="5337175" h="7729220">
                  <a:moveTo>
                    <a:pt x="0" y="1614843"/>
                  </a:moveTo>
                  <a:lnTo>
                    <a:pt x="0" y="1626012"/>
                  </a:lnTo>
                </a:path>
                <a:path w="5337175" h="7729220">
                  <a:moveTo>
                    <a:pt x="0" y="1643696"/>
                  </a:moveTo>
                  <a:lnTo>
                    <a:pt x="0" y="1783308"/>
                  </a:lnTo>
                </a:path>
                <a:path w="5337175" h="7729220">
                  <a:moveTo>
                    <a:pt x="0" y="1800992"/>
                  </a:moveTo>
                  <a:lnTo>
                    <a:pt x="0" y="1812161"/>
                  </a:lnTo>
                </a:path>
                <a:path w="5337175" h="7729220">
                  <a:moveTo>
                    <a:pt x="0" y="1829845"/>
                  </a:moveTo>
                  <a:lnTo>
                    <a:pt x="0" y="1969457"/>
                  </a:lnTo>
                </a:path>
                <a:path w="5337175" h="7729220">
                  <a:moveTo>
                    <a:pt x="0" y="1987141"/>
                  </a:moveTo>
                  <a:lnTo>
                    <a:pt x="0" y="1998310"/>
                  </a:lnTo>
                </a:path>
                <a:path w="5337175" h="7729220">
                  <a:moveTo>
                    <a:pt x="0" y="2015994"/>
                  </a:moveTo>
                  <a:lnTo>
                    <a:pt x="0" y="2155606"/>
                  </a:lnTo>
                </a:path>
                <a:path w="5337175" h="7729220">
                  <a:moveTo>
                    <a:pt x="0" y="2172359"/>
                  </a:moveTo>
                  <a:lnTo>
                    <a:pt x="0" y="2184459"/>
                  </a:lnTo>
                </a:path>
                <a:path w="5337175" h="7729220">
                  <a:moveTo>
                    <a:pt x="0" y="2202143"/>
                  </a:moveTo>
                  <a:lnTo>
                    <a:pt x="0" y="2341755"/>
                  </a:lnTo>
                </a:path>
                <a:path w="5337175" h="7729220">
                  <a:moveTo>
                    <a:pt x="0" y="2358508"/>
                  </a:moveTo>
                  <a:lnTo>
                    <a:pt x="0" y="2370608"/>
                  </a:lnTo>
                </a:path>
                <a:path w="5337175" h="7729220">
                  <a:moveTo>
                    <a:pt x="0" y="2387361"/>
                  </a:moveTo>
                  <a:lnTo>
                    <a:pt x="0" y="2526973"/>
                  </a:lnTo>
                </a:path>
                <a:path w="5337175" h="7729220">
                  <a:moveTo>
                    <a:pt x="0" y="2544657"/>
                  </a:moveTo>
                  <a:lnTo>
                    <a:pt x="0" y="2556757"/>
                  </a:lnTo>
                </a:path>
                <a:path w="5337175" h="7729220">
                  <a:moveTo>
                    <a:pt x="0" y="2573511"/>
                  </a:moveTo>
                  <a:lnTo>
                    <a:pt x="0" y="2713122"/>
                  </a:lnTo>
                </a:path>
                <a:path w="5337175" h="7729220">
                  <a:moveTo>
                    <a:pt x="0" y="2730807"/>
                  </a:moveTo>
                  <a:lnTo>
                    <a:pt x="0" y="2741975"/>
                  </a:lnTo>
                </a:path>
                <a:path w="5337175" h="7729220">
                  <a:moveTo>
                    <a:pt x="0" y="2759660"/>
                  </a:moveTo>
                  <a:lnTo>
                    <a:pt x="0" y="2899271"/>
                  </a:lnTo>
                </a:path>
                <a:path w="5337175" h="7729220">
                  <a:moveTo>
                    <a:pt x="0" y="2916956"/>
                  </a:moveTo>
                  <a:lnTo>
                    <a:pt x="0" y="2928125"/>
                  </a:lnTo>
                </a:path>
                <a:path w="5337175" h="7729220">
                  <a:moveTo>
                    <a:pt x="0" y="2945809"/>
                  </a:moveTo>
                  <a:lnTo>
                    <a:pt x="0" y="3085421"/>
                  </a:lnTo>
                </a:path>
                <a:path w="5337175" h="7729220">
                  <a:moveTo>
                    <a:pt x="0" y="3103105"/>
                  </a:moveTo>
                  <a:lnTo>
                    <a:pt x="0" y="3114274"/>
                  </a:lnTo>
                </a:path>
                <a:path w="5337175" h="7729220">
                  <a:moveTo>
                    <a:pt x="0" y="3131958"/>
                  </a:moveTo>
                  <a:lnTo>
                    <a:pt x="0" y="3271570"/>
                  </a:lnTo>
                </a:path>
                <a:path w="5337175" h="7729220">
                  <a:moveTo>
                    <a:pt x="0" y="3289254"/>
                  </a:moveTo>
                  <a:lnTo>
                    <a:pt x="0" y="3300423"/>
                  </a:lnTo>
                </a:path>
                <a:path w="5337175" h="7729220">
                  <a:moveTo>
                    <a:pt x="0" y="3318107"/>
                  </a:moveTo>
                  <a:lnTo>
                    <a:pt x="0" y="3457719"/>
                  </a:lnTo>
                </a:path>
                <a:path w="5337175" h="7729220">
                  <a:moveTo>
                    <a:pt x="0" y="3474472"/>
                  </a:moveTo>
                  <a:lnTo>
                    <a:pt x="0" y="3486572"/>
                  </a:lnTo>
                </a:path>
                <a:path w="5337175" h="7729220">
                  <a:moveTo>
                    <a:pt x="0" y="3504256"/>
                  </a:moveTo>
                  <a:lnTo>
                    <a:pt x="0" y="3643868"/>
                  </a:lnTo>
                </a:path>
                <a:path w="5337175" h="7729220">
                  <a:moveTo>
                    <a:pt x="0" y="3660621"/>
                  </a:moveTo>
                  <a:lnTo>
                    <a:pt x="0" y="3672721"/>
                  </a:lnTo>
                </a:path>
                <a:path w="5337175" h="7729220">
                  <a:moveTo>
                    <a:pt x="0" y="3690405"/>
                  </a:moveTo>
                  <a:lnTo>
                    <a:pt x="0" y="3829086"/>
                  </a:lnTo>
                </a:path>
                <a:path w="5337175" h="7729220">
                  <a:moveTo>
                    <a:pt x="0" y="3846770"/>
                  </a:moveTo>
                  <a:lnTo>
                    <a:pt x="0" y="3858870"/>
                  </a:lnTo>
                </a:path>
                <a:path w="5337175" h="7729220">
                  <a:moveTo>
                    <a:pt x="0" y="3875623"/>
                  </a:moveTo>
                  <a:lnTo>
                    <a:pt x="0" y="4015235"/>
                  </a:lnTo>
                </a:path>
                <a:path w="5337175" h="7729220">
                  <a:moveTo>
                    <a:pt x="0" y="4032919"/>
                  </a:moveTo>
                  <a:lnTo>
                    <a:pt x="0" y="4045019"/>
                  </a:lnTo>
                </a:path>
                <a:path w="5337175" h="7729220">
                  <a:moveTo>
                    <a:pt x="0" y="4061772"/>
                  </a:moveTo>
                  <a:lnTo>
                    <a:pt x="0" y="4201384"/>
                  </a:lnTo>
                </a:path>
                <a:path w="5337175" h="7729220">
                  <a:moveTo>
                    <a:pt x="0" y="4219068"/>
                  </a:moveTo>
                  <a:lnTo>
                    <a:pt x="0" y="4230237"/>
                  </a:lnTo>
                </a:path>
                <a:path w="5337175" h="7729220">
                  <a:moveTo>
                    <a:pt x="0" y="4247922"/>
                  </a:moveTo>
                  <a:lnTo>
                    <a:pt x="0" y="4387533"/>
                  </a:lnTo>
                </a:path>
                <a:path w="5337175" h="7729220">
                  <a:moveTo>
                    <a:pt x="0" y="4405218"/>
                  </a:moveTo>
                  <a:lnTo>
                    <a:pt x="0" y="4416386"/>
                  </a:lnTo>
                </a:path>
                <a:path w="5337175" h="7729220">
                  <a:moveTo>
                    <a:pt x="0" y="4434071"/>
                  </a:moveTo>
                  <a:lnTo>
                    <a:pt x="0" y="4573682"/>
                  </a:lnTo>
                </a:path>
                <a:path w="5337175" h="7729220">
                  <a:moveTo>
                    <a:pt x="0" y="4591367"/>
                  </a:moveTo>
                  <a:lnTo>
                    <a:pt x="0" y="4602536"/>
                  </a:lnTo>
                </a:path>
                <a:path w="5337175" h="7729220">
                  <a:moveTo>
                    <a:pt x="0" y="4620220"/>
                  </a:moveTo>
                  <a:lnTo>
                    <a:pt x="0" y="4759832"/>
                  </a:lnTo>
                </a:path>
                <a:path w="5337175" h="7729220">
                  <a:moveTo>
                    <a:pt x="0" y="4777516"/>
                  </a:moveTo>
                  <a:lnTo>
                    <a:pt x="0" y="4788685"/>
                  </a:lnTo>
                </a:path>
                <a:path w="5337175" h="7729220">
                  <a:moveTo>
                    <a:pt x="0" y="4806369"/>
                  </a:moveTo>
                  <a:lnTo>
                    <a:pt x="0" y="4945981"/>
                  </a:lnTo>
                </a:path>
                <a:path w="5337175" h="7729220">
                  <a:moveTo>
                    <a:pt x="0" y="4962734"/>
                  </a:moveTo>
                  <a:lnTo>
                    <a:pt x="0" y="4974834"/>
                  </a:lnTo>
                </a:path>
                <a:path w="5337175" h="7729220">
                  <a:moveTo>
                    <a:pt x="0" y="4992518"/>
                  </a:moveTo>
                  <a:lnTo>
                    <a:pt x="0" y="5132130"/>
                  </a:lnTo>
                </a:path>
                <a:path w="5337175" h="7729220">
                  <a:moveTo>
                    <a:pt x="0" y="5148883"/>
                  </a:moveTo>
                  <a:lnTo>
                    <a:pt x="0" y="5160983"/>
                  </a:lnTo>
                </a:path>
                <a:path w="5337175" h="7729220">
                  <a:moveTo>
                    <a:pt x="0" y="5178667"/>
                  </a:moveTo>
                  <a:lnTo>
                    <a:pt x="0" y="5317348"/>
                  </a:lnTo>
                </a:path>
                <a:path w="5337175" h="7729220">
                  <a:moveTo>
                    <a:pt x="0" y="5335032"/>
                  </a:moveTo>
                  <a:lnTo>
                    <a:pt x="0" y="5347132"/>
                  </a:lnTo>
                </a:path>
                <a:path w="5337175" h="7729220">
                  <a:moveTo>
                    <a:pt x="0" y="5363885"/>
                  </a:moveTo>
                  <a:lnTo>
                    <a:pt x="0" y="5503497"/>
                  </a:lnTo>
                </a:path>
                <a:path w="5337175" h="7729220">
                  <a:moveTo>
                    <a:pt x="0" y="5521181"/>
                  </a:moveTo>
                  <a:lnTo>
                    <a:pt x="0" y="5533281"/>
                  </a:lnTo>
                </a:path>
                <a:path w="5337175" h="7729220">
                  <a:moveTo>
                    <a:pt x="0" y="5550034"/>
                  </a:moveTo>
                  <a:lnTo>
                    <a:pt x="0" y="5689646"/>
                  </a:lnTo>
                </a:path>
                <a:path w="5337175" h="7729220">
                  <a:moveTo>
                    <a:pt x="0" y="5707330"/>
                  </a:moveTo>
                  <a:lnTo>
                    <a:pt x="0" y="5718499"/>
                  </a:lnTo>
                </a:path>
                <a:path w="5337175" h="7729220">
                  <a:moveTo>
                    <a:pt x="0" y="5736183"/>
                  </a:moveTo>
                  <a:lnTo>
                    <a:pt x="0" y="5875795"/>
                  </a:lnTo>
                </a:path>
                <a:path w="5337175" h="7729220">
                  <a:moveTo>
                    <a:pt x="0" y="5893479"/>
                  </a:moveTo>
                  <a:lnTo>
                    <a:pt x="0" y="5904648"/>
                  </a:lnTo>
                </a:path>
                <a:path w="5337175" h="7729220">
                  <a:moveTo>
                    <a:pt x="0" y="5922333"/>
                  </a:moveTo>
                  <a:lnTo>
                    <a:pt x="0" y="6061944"/>
                  </a:lnTo>
                </a:path>
                <a:path w="5337175" h="7729220">
                  <a:moveTo>
                    <a:pt x="0" y="6079629"/>
                  </a:moveTo>
                  <a:lnTo>
                    <a:pt x="0" y="6090797"/>
                  </a:lnTo>
                </a:path>
                <a:path w="5337175" h="7729220">
                  <a:moveTo>
                    <a:pt x="0" y="6108482"/>
                  </a:moveTo>
                  <a:lnTo>
                    <a:pt x="0" y="6248093"/>
                  </a:lnTo>
                </a:path>
                <a:path w="5337175" h="7729220">
                  <a:moveTo>
                    <a:pt x="0" y="6264847"/>
                  </a:moveTo>
                  <a:lnTo>
                    <a:pt x="0" y="6276947"/>
                  </a:lnTo>
                </a:path>
                <a:path w="5337175" h="7729220">
                  <a:moveTo>
                    <a:pt x="0" y="6294631"/>
                  </a:moveTo>
                  <a:lnTo>
                    <a:pt x="0" y="6434243"/>
                  </a:lnTo>
                </a:path>
                <a:path w="5337175" h="7729220">
                  <a:moveTo>
                    <a:pt x="0" y="6450996"/>
                  </a:moveTo>
                  <a:lnTo>
                    <a:pt x="0" y="6463096"/>
                  </a:lnTo>
                </a:path>
                <a:path w="5337175" h="7729220">
                  <a:moveTo>
                    <a:pt x="0" y="6480780"/>
                  </a:moveTo>
                  <a:lnTo>
                    <a:pt x="0" y="6619461"/>
                  </a:lnTo>
                </a:path>
                <a:path w="5337175" h="7729220">
                  <a:moveTo>
                    <a:pt x="0" y="6637145"/>
                  </a:moveTo>
                  <a:lnTo>
                    <a:pt x="0" y="6649245"/>
                  </a:lnTo>
                </a:path>
                <a:path w="5337175" h="7729220">
                  <a:moveTo>
                    <a:pt x="0" y="6665998"/>
                  </a:moveTo>
                  <a:lnTo>
                    <a:pt x="0" y="6805610"/>
                  </a:lnTo>
                </a:path>
                <a:path w="5337175" h="7729220">
                  <a:moveTo>
                    <a:pt x="0" y="6823294"/>
                  </a:moveTo>
                  <a:lnTo>
                    <a:pt x="0" y="6835394"/>
                  </a:lnTo>
                </a:path>
                <a:path w="5337175" h="7729220">
                  <a:moveTo>
                    <a:pt x="0" y="6852147"/>
                  </a:moveTo>
                  <a:lnTo>
                    <a:pt x="0" y="6991759"/>
                  </a:lnTo>
                </a:path>
                <a:path w="5337175" h="7729220">
                  <a:moveTo>
                    <a:pt x="0" y="7009443"/>
                  </a:moveTo>
                  <a:lnTo>
                    <a:pt x="0" y="7020612"/>
                  </a:lnTo>
                </a:path>
                <a:path w="5337175" h="7729220">
                  <a:moveTo>
                    <a:pt x="0" y="7038296"/>
                  </a:moveTo>
                  <a:lnTo>
                    <a:pt x="0" y="7177908"/>
                  </a:lnTo>
                </a:path>
                <a:path w="5337175" h="7729220">
                  <a:moveTo>
                    <a:pt x="0" y="7195592"/>
                  </a:moveTo>
                  <a:lnTo>
                    <a:pt x="0" y="7206761"/>
                  </a:lnTo>
                </a:path>
                <a:path w="5337175" h="7729220">
                  <a:moveTo>
                    <a:pt x="0" y="7224445"/>
                  </a:moveTo>
                  <a:lnTo>
                    <a:pt x="0" y="7364057"/>
                  </a:lnTo>
                </a:path>
                <a:path w="5337175" h="7729220">
                  <a:moveTo>
                    <a:pt x="0" y="7381741"/>
                  </a:moveTo>
                  <a:lnTo>
                    <a:pt x="0" y="7392910"/>
                  </a:lnTo>
                </a:path>
                <a:path w="5337175" h="7729220">
                  <a:moveTo>
                    <a:pt x="0" y="7410594"/>
                  </a:moveTo>
                  <a:lnTo>
                    <a:pt x="0" y="7550206"/>
                  </a:lnTo>
                </a:path>
                <a:path w="5337175" h="7729220">
                  <a:moveTo>
                    <a:pt x="0" y="7567890"/>
                  </a:moveTo>
                  <a:lnTo>
                    <a:pt x="0" y="7579059"/>
                  </a:lnTo>
                </a:path>
                <a:path w="5337175" h="7729220">
                  <a:moveTo>
                    <a:pt x="0" y="7596744"/>
                  </a:moveTo>
                  <a:lnTo>
                    <a:pt x="0" y="7728909"/>
                  </a:lnTo>
                </a:path>
                <a:path w="5337175" h="7729220">
                  <a:moveTo>
                    <a:pt x="5336894" y="174049"/>
                  </a:moveTo>
                  <a:lnTo>
                    <a:pt x="5330659" y="220621"/>
                  </a:lnTo>
                  <a:lnTo>
                    <a:pt x="5313073" y="262435"/>
                  </a:lnTo>
                  <a:lnTo>
                    <a:pt x="5285819" y="297838"/>
                  </a:lnTo>
                  <a:lnTo>
                    <a:pt x="5250576" y="325174"/>
                  </a:lnTo>
                  <a:lnTo>
                    <a:pt x="5209024" y="342790"/>
                  </a:lnTo>
                  <a:lnTo>
                    <a:pt x="5162844" y="349029"/>
                  </a:lnTo>
                  <a:lnTo>
                    <a:pt x="5116341" y="342790"/>
                  </a:lnTo>
                  <a:lnTo>
                    <a:pt x="5074699" y="325174"/>
                  </a:lnTo>
                  <a:lnTo>
                    <a:pt x="5039521" y="297838"/>
                  </a:lnTo>
                  <a:lnTo>
                    <a:pt x="5012408" y="262435"/>
                  </a:lnTo>
                  <a:lnTo>
                    <a:pt x="4994965" y="220621"/>
                  </a:lnTo>
                  <a:lnTo>
                    <a:pt x="4988795" y="174049"/>
                  </a:lnTo>
                  <a:lnTo>
                    <a:pt x="4994965" y="127546"/>
                  </a:lnTo>
                  <a:lnTo>
                    <a:pt x="5012408" y="85904"/>
                  </a:lnTo>
                  <a:lnTo>
                    <a:pt x="5039521" y="50725"/>
                  </a:lnTo>
                  <a:lnTo>
                    <a:pt x="5074699" y="23613"/>
                  </a:lnTo>
                  <a:lnTo>
                    <a:pt x="5116341" y="6170"/>
                  </a:lnTo>
                  <a:lnTo>
                    <a:pt x="5162844" y="0"/>
                  </a:lnTo>
                  <a:lnTo>
                    <a:pt x="5209024" y="6170"/>
                  </a:lnTo>
                  <a:lnTo>
                    <a:pt x="5250576" y="23613"/>
                  </a:lnTo>
                  <a:lnTo>
                    <a:pt x="5285819" y="50725"/>
                  </a:lnTo>
                  <a:lnTo>
                    <a:pt x="5313073" y="85904"/>
                  </a:lnTo>
                  <a:lnTo>
                    <a:pt x="5330659" y="127546"/>
                  </a:lnTo>
                  <a:lnTo>
                    <a:pt x="5336894" y="1740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66" name="object 27666"/>
            <p:cNvSpPr/>
            <p:nvPr/>
          </p:nvSpPr>
          <p:spPr>
            <a:xfrm>
              <a:off x="11654793" y="1712571"/>
              <a:ext cx="349250" cy="348615"/>
            </a:xfrm>
            <a:custGeom>
              <a:avLst/>
              <a:gdLst/>
              <a:ahLst/>
              <a:cxnLst/>
              <a:rect l="l" t="t" r="r" b="b"/>
              <a:pathLst>
                <a:path w="349250" h="348614">
                  <a:moveTo>
                    <a:pt x="180564" y="0"/>
                  </a:moveTo>
                  <a:lnTo>
                    <a:pt x="168464" y="0"/>
                  </a:lnTo>
                  <a:lnTo>
                    <a:pt x="124719" y="7445"/>
                  </a:lnTo>
                  <a:lnTo>
                    <a:pt x="82836" y="26060"/>
                  </a:lnTo>
                  <a:lnTo>
                    <a:pt x="48398" y="53983"/>
                  </a:lnTo>
                  <a:lnTo>
                    <a:pt x="21407" y="91213"/>
                  </a:lnTo>
                  <a:lnTo>
                    <a:pt x="6515" y="128442"/>
                  </a:lnTo>
                  <a:lnTo>
                    <a:pt x="0" y="174049"/>
                  </a:lnTo>
                  <a:lnTo>
                    <a:pt x="8376" y="224309"/>
                  </a:lnTo>
                  <a:lnTo>
                    <a:pt x="26991" y="266193"/>
                  </a:lnTo>
                  <a:lnTo>
                    <a:pt x="53052" y="297838"/>
                  </a:lnTo>
                  <a:lnTo>
                    <a:pt x="92143" y="326691"/>
                  </a:lnTo>
                  <a:lnTo>
                    <a:pt x="129373" y="342514"/>
                  </a:lnTo>
                  <a:lnTo>
                    <a:pt x="182426" y="348098"/>
                  </a:lnTo>
                  <a:lnTo>
                    <a:pt x="227101" y="339722"/>
                  </a:lnTo>
                  <a:lnTo>
                    <a:pt x="267123" y="321107"/>
                  </a:lnTo>
                  <a:lnTo>
                    <a:pt x="301561" y="292254"/>
                  </a:lnTo>
                  <a:lnTo>
                    <a:pt x="327622" y="255954"/>
                  </a:lnTo>
                  <a:lnTo>
                    <a:pt x="343445" y="213140"/>
                  </a:lnTo>
                  <a:lnTo>
                    <a:pt x="349029" y="168464"/>
                  </a:lnTo>
                  <a:lnTo>
                    <a:pt x="340652" y="121927"/>
                  </a:lnTo>
                  <a:lnTo>
                    <a:pt x="322968" y="81905"/>
                  </a:lnTo>
                  <a:lnTo>
                    <a:pt x="295046" y="47468"/>
                  </a:lnTo>
                  <a:lnTo>
                    <a:pt x="256885" y="20476"/>
                  </a:lnTo>
                  <a:lnTo>
                    <a:pt x="219655" y="5584"/>
                  </a:lnTo>
                  <a:lnTo>
                    <a:pt x="1805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67" name="object 27667"/>
            <p:cNvSpPr/>
            <p:nvPr/>
          </p:nvSpPr>
          <p:spPr>
            <a:xfrm>
              <a:off x="11654794" y="1712571"/>
              <a:ext cx="349250" cy="349250"/>
            </a:xfrm>
            <a:custGeom>
              <a:avLst/>
              <a:gdLst/>
              <a:ahLst/>
              <a:cxnLst/>
              <a:rect l="l" t="t" r="r" b="b"/>
              <a:pathLst>
                <a:path w="349250" h="349250">
                  <a:moveTo>
                    <a:pt x="349029" y="174980"/>
                  </a:moveTo>
                  <a:lnTo>
                    <a:pt x="347168" y="151711"/>
                  </a:lnTo>
                </a:path>
                <a:path w="349250" h="349250">
                  <a:moveTo>
                    <a:pt x="347168" y="151711"/>
                  </a:moveTo>
                  <a:lnTo>
                    <a:pt x="342514" y="129373"/>
                  </a:lnTo>
                </a:path>
                <a:path w="349250" h="349250">
                  <a:moveTo>
                    <a:pt x="342514" y="129373"/>
                  </a:moveTo>
                  <a:lnTo>
                    <a:pt x="335999" y="107966"/>
                  </a:lnTo>
                </a:path>
                <a:path w="349250" h="349250">
                  <a:moveTo>
                    <a:pt x="335999" y="107966"/>
                  </a:moveTo>
                  <a:lnTo>
                    <a:pt x="325760" y="87490"/>
                  </a:lnTo>
                </a:path>
                <a:path w="349250" h="349250">
                  <a:moveTo>
                    <a:pt x="325760" y="87490"/>
                  </a:moveTo>
                  <a:lnTo>
                    <a:pt x="312730" y="68875"/>
                  </a:lnTo>
                </a:path>
                <a:path w="349250" h="349250">
                  <a:moveTo>
                    <a:pt x="312730" y="68875"/>
                  </a:moveTo>
                  <a:lnTo>
                    <a:pt x="297838" y="51190"/>
                  </a:lnTo>
                </a:path>
                <a:path w="349250" h="349250">
                  <a:moveTo>
                    <a:pt x="297838" y="51190"/>
                  </a:moveTo>
                  <a:lnTo>
                    <a:pt x="281085" y="36299"/>
                  </a:lnTo>
                </a:path>
                <a:path w="349250" h="349250">
                  <a:moveTo>
                    <a:pt x="281085" y="36299"/>
                  </a:moveTo>
                  <a:lnTo>
                    <a:pt x="261539" y="23268"/>
                  </a:lnTo>
                </a:path>
                <a:path w="349250" h="349250">
                  <a:moveTo>
                    <a:pt x="261539" y="23268"/>
                  </a:moveTo>
                  <a:lnTo>
                    <a:pt x="241063" y="13961"/>
                  </a:lnTo>
                </a:path>
                <a:path w="349250" h="349250">
                  <a:moveTo>
                    <a:pt x="241063" y="13961"/>
                  </a:moveTo>
                  <a:lnTo>
                    <a:pt x="219655" y="6515"/>
                  </a:lnTo>
                </a:path>
                <a:path w="349250" h="349250">
                  <a:moveTo>
                    <a:pt x="219655" y="6515"/>
                  </a:moveTo>
                  <a:lnTo>
                    <a:pt x="197318" y="1861"/>
                  </a:lnTo>
                </a:path>
                <a:path w="349250" h="349250">
                  <a:moveTo>
                    <a:pt x="197318" y="1861"/>
                  </a:moveTo>
                  <a:lnTo>
                    <a:pt x="174049" y="0"/>
                  </a:lnTo>
                </a:path>
                <a:path w="349250" h="349250">
                  <a:moveTo>
                    <a:pt x="174049" y="0"/>
                  </a:moveTo>
                  <a:lnTo>
                    <a:pt x="151711" y="1861"/>
                  </a:lnTo>
                </a:path>
                <a:path w="349250" h="349250">
                  <a:moveTo>
                    <a:pt x="151711" y="1861"/>
                  </a:moveTo>
                  <a:lnTo>
                    <a:pt x="129373" y="6515"/>
                  </a:lnTo>
                </a:path>
                <a:path w="349250" h="349250">
                  <a:moveTo>
                    <a:pt x="129373" y="6515"/>
                  </a:moveTo>
                  <a:lnTo>
                    <a:pt x="107966" y="13961"/>
                  </a:lnTo>
                </a:path>
                <a:path w="349250" h="349250">
                  <a:moveTo>
                    <a:pt x="107966" y="13961"/>
                  </a:moveTo>
                  <a:lnTo>
                    <a:pt x="87490" y="23268"/>
                  </a:lnTo>
                </a:path>
                <a:path w="349250" h="349250">
                  <a:moveTo>
                    <a:pt x="87490" y="23268"/>
                  </a:moveTo>
                  <a:lnTo>
                    <a:pt x="67944" y="36299"/>
                  </a:lnTo>
                </a:path>
                <a:path w="349250" h="349250">
                  <a:moveTo>
                    <a:pt x="67944" y="36299"/>
                  </a:moveTo>
                  <a:lnTo>
                    <a:pt x="51190" y="51190"/>
                  </a:lnTo>
                </a:path>
                <a:path w="349250" h="349250">
                  <a:moveTo>
                    <a:pt x="51190" y="51190"/>
                  </a:moveTo>
                  <a:lnTo>
                    <a:pt x="36299" y="68875"/>
                  </a:lnTo>
                </a:path>
                <a:path w="349250" h="349250">
                  <a:moveTo>
                    <a:pt x="36299" y="68875"/>
                  </a:moveTo>
                  <a:lnTo>
                    <a:pt x="23268" y="87490"/>
                  </a:lnTo>
                </a:path>
                <a:path w="349250" h="349250">
                  <a:moveTo>
                    <a:pt x="23268" y="87490"/>
                  </a:moveTo>
                  <a:lnTo>
                    <a:pt x="13030" y="107966"/>
                  </a:lnTo>
                </a:path>
                <a:path w="349250" h="349250">
                  <a:moveTo>
                    <a:pt x="13030" y="107966"/>
                  </a:moveTo>
                  <a:lnTo>
                    <a:pt x="6515" y="129373"/>
                  </a:lnTo>
                </a:path>
                <a:path w="349250" h="349250">
                  <a:moveTo>
                    <a:pt x="6515" y="129373"/>
                  </a:moveTo>
                  <a:lnTo>
                    <a:pt x="1861" y="151711"/>
                  </a:lnTo>
                </a:path>
                <a:path w="349250" h="349250">
                  <a:moveTo>
                    <a:pt x="1861" y="151711"/>
                  </a:moveTo>
                  <a:lnTo>
                    <a:pt x="0" y="174980"/>
                  </a:lnTo>
                </a:path>
                <a:path w="349250" h="349250">
                  <a:moveTo>
                    <a:pt x="0" y="174980"/>
                  </a:moveTo>
                  <a:lnTo>
                    <a:pt x="1861" y="197318"/>
                  </a:lnTo>
                </a:path>
                <a:path w="349250" h="349250">
                  <a:moveTo>
                    <a:pt x="1861" y="197318"/>
                  </a:moveTo>
                  <a:lnTo>
                    <a:pt x="6515" y="219655"/>
                  </a:lnTo>
                </a:path>
                <a:path w="349250" h="349250">
                  <a:moveTo>
                    <a:pt x="6515" y="219655"/>
                  </a:moveTo>
                  <a:lnTo>
                    <a:pt x="13030" y="241063"/>
                  </a:lnTo>
                </a:path>
                <a:path w="349250" h="349250">
                  <a:moveTo>
                    <a:pt x="13030" y="241063"/>
                  </a:moveTo>
                  <a:lnTo>
                    <a:pt x="23268" y="261539"/>
                  </a:lnTo>
                </a:path>
                <a:path w="349250" h="349250">
                  <a:moveTo>
                    <a:pt x="23268" y="261539"/>
                  </a:moveTo>
                  <a:lnTo>
                    <a:pt x="36299" y="281085"/>
                  </a:lnTo>
                </a:path>
                <a:path w="349250" h="349250">
                  <a:moveTo>
                    <a:pt x="36299" y="281085"/>
                  </a:moveTo>
                  <a:lnTo>
                    <a:pt x="51190" y="297838"/>
                  </a:lnTo>
                </a:path>
                <a:path w="349250" h="349250">
                  <a:moveTo>
                    <a:pt x="51190" y="297838"/>
                  </a:moveTo>
                  <a:lnTo>
                    <a:pt x="67944" y="312730"/>
                  </a:lnTo>
                </a:path>
                <a:path w="349250" h="349250">
                  <a:moveTo>
                    <a:pt x="67944" y="312730"/>
                  </a:moveTo>
                  <a:lnTo>
                    <a:pt x="87490" y="325760"/>
                  </a:lnTo>
                </a:path>
                <a:path w="349250" h="349250">
                  <a:moveTo>
                    <a:pt x="87490" y="325760"/>
                  </a:moveTo>
                  <a:lnTo>
                    <a:pt x="107966" y="335999"/>
                  </a:lnTo>
                </a:path>
                <a:path w="349250" h="349250">
                  <a:moveTo>
                    <a:pt x="107966" y="335999"/>
                  </a:moveTo>
                  <a:lnTo>
                    <a:pt x="129373" y="343445"/>
                  </a:lnTo>
                </a:path>
                <a:path w="349250" h="349250">
                  <a:moveTo>
                    <a:pt x="129373" y="343445"/>
                  </a:moveTo>
                  <a:lnTo>
                    <a:pt x="151711" y="347168"/>
                  </a:lnTo>
                </a:path>
                <a:path w="349250" h="349250">
                  <a:moveTo>
                    <a:pt x="151711" y="347168"/>
                  </a:moveTo>
                  <a:lnTo>
                    <a:pt x="174049" y="349029"/>
                  </a:lnTo>
                </a:path>
                <a:path w="349250" h="349250">
                  <a:moveTo>
                    <a:pt x="174049" y="349029"/>
                  </a:moveTo>
                  <a:lnTo>
                    <a:pt x="197318" y="347168"/>
                  </a:lnTo>
                </a:path>
                <a:path w="349250" h="349250">
                  <a:moveTo>
                    <a:pt x="197318" y="347168"/>
                  </a:moveTo>
                  <a:lnTo>
                    <a:pt x="219655" y="343445"/>
                  </a:lnTo>
                </a:path>
                <a:path w="349250" h="349250">
                  <a:moveTo>
                    <a:pt x="219655" y="343445"/>
                  </a:moveTo>
                  <a:lnTo>
                    <a:pt x="241063" y="335999"/>
                  </a:lnTo>
                </a:path>
                <a:path w="349250" h="349250">
                  <a:moveTo>
                    <a:pt x="241063" y="335999"/>
                  </a:moveTo>
                  <a:lnTo>
                    <a:pt x="261539" y="325760"/>
                  </a:lnTo>
                </a:path>
                <a:path w="349250" h="349250">
                  <a:moveTo>
                    <a:pt x="261539" y="325760"/>
                  </a:moveTo>
                  <a:lnTo>
                    <a:pt x="281085" y="312730"/>
                  </a:lnTo>
                </a:path>
                <a:path w="349250" h="349250">
                  <a:moveTo>
                    <a:pt x="281085" y="312730"/>
                  </a:moveTo>
                  <a:lnTo>
                    <a:pt x="297838" y="297838"/>
                  </a:lnTo>
                </a:path>
                <a:path w="349250" h="349250">
                  <a:moveTo>
                    <a:pt x="297838" y="297838"/>
                  </a:moveTo>
                  <a:lnTo>
                    <a:pt x="312730" y="281085"/>
                  </a:lnTo>
                </a:path>
                <a:path w="349250" h="349250">
                  <a:moveTo>
                    <a:pt x="312730" y="281085"/>
                  </a:moveTo>
                  <a:lnTo>
                    <a:pt x="325760" y="261539"/>
                  </a:lnTo>
                </a:path>
                <a:path w="349250" h="349250">
                  <a:moveTo>
                    <a:pt x="325760" y="261539"/>
                  </a:moveTo>
                  <a:lnTo>
                    <a:pt x="335999" y="241063"/>
                  </a:lnTo>
                </a:path>
                <a:path w="349250" h="349250">
                  <a:moveTo>
                    <a:pt x="335999" y="241063"/>
                  </a:moveTo>
                  <a:lnTo>
                    <a:pt x="342514" y="219655"/>
                  </a:lnTo>
                </a:path>
                <a:path w="349250" h="349250">
                  <a:moveTo>
                    <a:pt x="342514" y="219655"/>
                  </a:moveTo>
                  <a:lnTo>
                    <a:pt x="347168" y="197318"/>
                  </a:lnTo>
                </a:path>
                <a:path w="349250" h="349250">
                  <a:moveTo>
                    <a:pt x="347168" y="197318"/>
                  </a:moveTo>
                  <a:lnTo>
                    <a:pt x="349029" y="17498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68" name="object 27668"/>
            <p:cNvSpPr/>
            <p:nvPr/>
          </p:nvSpPr>
          <p:spPr>
            <a:xfrm>
              <a:off x="11745076" y="1787961"/>
              <a:ext cx="165100" cy="203835"/>
            </a:xfrm>
            <a:custGeom>
              <a:avLst/>
              <a:gdLst/>
              <a:ahLst/>
              <a:cxnLst/>
              <a:rect l="l" t="t" r="r" b="b"/>
              <a:pathLst>
                <a:path w="165100" h="203835">
                  <a:moveTo>
                    <a:pt x="164741" y="0"/>
                  </a:moveTo>
                  <a:lnTo>
                    <a:pt x="0" y="0"/>
                  </a:lnTo>
                  <a:lnTo>
                    <a:pt x="0" y="203833"/>
                  </a:lnTo>
                  <a:lnTo>
                    <a:pt x="164741" y="203833"/>
                  </a:lnTo>
                  <a:lnTo>
                    <a:pt x="1647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669" name="object 27669"/>
          <p:cNvSpPr txBox="1"/>
          <p:nvPr/>
        </p:nvSpPr>
        <p:spPr>
          <a:xfrm>
            <a:off x="11732371" y="1766969"/>
            <a:ext cx="190500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a8</a:t>
            </a:r>
            <a:endParaRPr sz="1300">
              <a:latin typeface="Calibri"/>
              <a:cs typeface="Calibri"/>
            </a:endParaRPr>
          </a:p>
        </p:txBody>
      </p:sp>
      <p:grpSp>
        <p:nvGrpSpPr>
          <p:cNvPr id="27670" name="object 27670"/>
          <p:cNvGrpSpPr/>
          <p:nvPr/>
        </p:nvGrpSpPr>
        <p:grpSpPr>
          <a:xfrm>
            <a:off x="11827277" y="1711618"/>
            <a:ext cx="2270760" cy="7731125"/>
            <a:chOff x="11827277" y="1711618"/>
            <a:chExt cx="2270760" cy="7731125"/>
          </a:xfrm>
        </p:grpSpPr>
        <p:sp>
          <p:nvSpPr>
            <p:cNvPr id="27671" name="object 27671"/>
            <p:cNvSpPr/>
            <p:nvPr/>
          </p:nvSpPr>
          <p:spPr>
            <a:xfrm>
              <a:off x="11828843" y="2061600"/>
              <a:ext cx="0" cy="1463675"/>
            </a:xfrm>
            <a:custGeom>
              <a:avLst/>
              <a:gdLst/>
              <a:ahLst/>
              <a:cxnLst/>
              <a:rect l="l" t="t" r="r" b="b"/>
              <a:pathLst>
                <a:path h="1463675">
                  <a:moveTo>
                    <a:pt x="0" y="0"/>
                  </a:moveTo>
                  <a:lnTo>
                    <a:pt x="0" y="132165"/>
                  </a:lnTo>
                </a:path>
                <a:path h="1463675">
                  <a:moveTo>
                    <a:pt x="0" y="149850"/>
                  </a:moveTo>
                  <a:lnTo>
                    <a:pt x="0" y="161018"/>
                  </a:lnTo>
                </a:path>
                <a:path h="1463675">
                  <a:moveTo>
                    <a:pt x="0" y="178703"/>
                  </a:moveTo>
                  <a:lnTo>
                    <a:pt x="0" y="318314"/>
                  </a:lnTo>
                </a:path>
                <a:path h="1463675">
                  <a:moveTo>
                    <a:pt x="0" y="335068"/>
                  </a:moveTo>
                  <a:lnTo>
                    <a:pt x="0" y="347168"/>
                  </a:lnTo>
                </a:path>
                <a:path h="1463675">
                  <a:moveTo>
                    <a:pt x="0" y="364852"/>
                  </a:moveTo>
                  <a:lnTo>
                    <a:pt x="0" y="504464"/>
                  </a:lnTo>
                </a:path>
                <a:path h="1463675">
                  <a:moveTo>
                    <a:pt x="0" y="521217"/>
                  </a:moveTo>
                  <a:lnTo>
                    <a:pt x="0" y="533317"/>
                  </a:lnTo>
                </a:path>
                <a:path h="1463675">
                  <a:moveTo>
                    <a:pt x="0" y="551001"/>
                  </a:moveTo>
                  <a:lnTo>
                    <a:pt x="0" y="689682"/>
                  </a:lnTo>
                </a:path>
                <a:path h="1463675">
                  <a:moveTo>
                    <a:pt x="0" y="707366"/>
                  </a:moveTo>
                  <a:lnTo>
                    <a:pt x="0" y="719466"/>
                  </a:lnTo>
                </a:path>
                <a:path h="1463675">
                  <a:moveTo>
                    <a:pt x="0" y="736219"/>
                  </a:moveTo>
                  <a:lnTo>
                    <a:pt x="0" y="875831"/>
                  </a:lnTo>
                </a:path>
                <a:path h="1463675">
                  <a:moveTo>
                    <a:pt x="0" y="893515"/>
                  </a:moveTo>
                  <a:lnTo>
                    <a:pt x="0" y="905615"/>
                  </a:lnTo>
                </a:path>
                <a:path h="1463675">
                  <a:moveTo>
                    <a:pt x="0" y="922368"/>
                  </a:moveTo>
                  <a:lnTo>
                    <a:pt x="0" y="1061980"/>
                  </a:lnTo>
                </a:path>
                <a:path h="1463675">
                  <a:moveTo>
                    <a:pt x="0" y="1079664"/>
                  </a:moveTo>
                  <a:lnTo>
                    <a:pt x="0" y="1090833"/>
                  </a:lnTo>
                </a:path>
                <a:path h="1463675">
                  <a:moveTo>
                    <a:pt x="0" y="1108517"/>
                  </a:moveTo>
                  <a:lnTo>
                    <a:pt x="0" y="1248129"/>
                  </a:lnTo>
                </a:path>
                <a:path h="1463675">
                  <a:moveTo>
                    <a:pt x="0" y="1265813"/>
                  </a:moveTo>
                  <a:lnTo>
                    <a:pt x="0" y="1276982"/>
                  </a:lnTo>
                </a:path>
                <a:path h="1463675">
                  <a:moveTo>
                    <a:pt x="0" y="1294666"/>
                  </a:moveTo>
                  <a:lnTo>
                    <a:pt x="0" y="1434278"/>
                  </a:lnTo>
                </a:path>
                <a:path h="1463675">
                  <a:moveTo>
                    <a:pt x="0" y="1451962"/>
                  </a:moveTo>
                  <a:lnTo>
                    <a:pt x="0" y="14631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72" name="object 27672"/>
            <p:cNvSpPr/>
            <p:nvPr/>
          </p:nvSpPr>
          <p:spPr>
            <a:xfrm>
              <a:off x="11827912" y="368156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>
                  <a:moveTo>
                    <a:pt x="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73" name="object 27673"/>
            <p:cNvSpPr/>
            <p:nvPr/>
          </p:nvSpPr>
          <p:spPr>
            <a:xfrm>
              <a:off x="11828843" y="3542416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0"/>
                  </a:moveTo>
                  <a:lnTo>
                    <a:pt x="0" y="400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74" name="object 27674"/>
            <p:cNvSpPr/>
            <p:nvPr/>
          </p:nvSpPr>
          <p:spPr>
            <a:xfrm>
              <a:off x="11828843" y="3699712"/>
              <a:ext cx="0" cy="570230"/>
            </a:xfrm>
            <a:custGeom>
              <a:avLst/>
              <a:gdLst/>
              <a:ahLst/>
              <a:cxnLst/>
              <a:rect l="l" t="t" r="r" b="b"/>
              <a:pathLst>
                <a:path h="570229">
                  <a:moveTo>
                    <a:pt x="0" y="0"/>
                  </a:moveTo>
                  <a:lnTo>
                    <a:pt x="0" y="11168"/>
                  </a:lnTo>
                </a:path>
                <a:path h="570229">
                  <a:moveTo>
                    <a:pt x="0" y="28853"/>
                  </a:moveTo>
                  <a:lnTo>
                    <a:pt x="0" y="168464"/>
                  </a:lnTo>
                </a:path>
                <a:path h="570229">
                  <a:moveTo>
                    <a:pt x="0" y="185218"/>
                  </a:moveTo>
                  <a:lnTo>
                    <a:pt x="0" y="197318"/>
                  </a:lnTo>
                </a:path>
                <a:path h="570229">
                  <a:moveTo>
                    <a:pt x="0" y="215002"/>
                  </a:moveTo>
                  <a:lnTo>
                    <a:pt x="0" y="354614"/>
                  </a:lnTo>
                </a:path>
                <a:path h="570229">
                  <a:moveTo>
                    <a:pt x="0" y="371367"/>
                  </a:moveTo>
                  <a:lnTo>
                    <a:pt x="0" y="383467"/>
                  </a:lnTo>
                </a:path>
                <a:path h="570229">
                  <a:moveTo>
                    <a:pt x="0" y="400220"/>
                  </a:moveTo>
                  <a:lnTo>
                    <a:pt x="0" y="539832"/>
                  </a:lnTo>
                </a:path>
                <a:path h="570229">
                  <a:moveTo>
                    <a:pt x="0" y="557516"/>
                  </a:moveTo>
                  <a:lnTo>
                    <a:pt x="0" y="56961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75" name="object 27675"/>
            <p:cNvSpPr/>
            <p:nvPr/>
          </p:nvSpPr>
          <p:spPr>
            <a:xfrm>
              <a:off x="11828843" y="7262606"/>
              <a:ext cx="0" cy="52705"/>
            </a:xfrm>
            <a:custGeom>
              <a:avLst/>
              <a:gdLst/>
              <a:ahLst/>
              <a:cxnLst/>
              <a:rect l="l" t="t" r="r" b="b"/>
              <a:pathLst>
                <a:path h="52704">
                  <a:moveTo>
                    <a:pt x="0" y="0"/>
                  </a:moveTo>
                  <a:lnTo>
                    <a:pt x="0" y="5212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76" name="object 27676"/>
            <p:cNvSpPr/>
            <p:nvPr/>
          </p:nvSpPr>
          <p:spPr>
            <a:xfrm>
              <a:off x="11828843" y="1712571"/>
              <a:ext cx="2268855" cy="7729220"/>
            </a:xfrm>
            <a:custGeom>
              <a:avLst/>
              <a:gdLst/>
              <a:ahLst/>
              <a:cxnLst/>
              <a:rect l="l" t="t" r="r" b="b"/>
              <a:pathLst>
                <a:path w="2268855" h="7729220">
                  <a:moveTo>
                    <a:pt x="0" y="5707330"/>
                  </a:moveTo>
                  <a:lnTo>
                    <a:pt x="0" y="5718499"/>
                  </a:lnTo>
                </a:path>
                <a:path w="2268855" h="7729220">
                  <a:moveTo>
                    <a:pt x="0" y="5736183"/>
                  </a:moveTo>
                  <a:lnTo>
                    <a:pt x="0" y="5875795"/>
                  </a:lnTo>
                </a:path>
                <a:path w="2268855" h="7729220">
                  <a:moveTo>
                    <a:pt x="0" y="5893479"/>
                  </a:moveTo>
                  <a:lnTo>
                    <a:pt x="0" y="5904648"/>
                  </a:lnTo>
                </a:path>
                <a:path w="2268855" h="7729220">
                  <a:moveTo>
                    <a:pt x="0" y="5922333"/>
                  </a:moveTo>
                  <a:lnTo>
                    <a:pt x="0" y="6061944"/>
                  </a:lnTo>
                </a:path>
                <a:path w="2268855" h="7729220">
                  <a:moveTo>
                    <a:pt x="0" y="6079629"/>
                  </a:moveTo>
                  <a:lnTo>
                    <a:pt x="0" y="6090797"/>
                  </a:lnTo>
                </a:path>
                <a:path w="2268855" h="7729220">
                  <a:moveTo>
                    <a:pt x="0" y="6108482"/>
                  </a:moveTo>
                  <a:lnTo>
                    <a:pt x="0" y="6248093"/>
                  </a:lnTo>
                </a:path>
                <a:path w="2268855" h="7729220">
                  <a:moveTo>
                    <a:pt x="0" y="6264847"/>
                  </a:moveTo>
                  <a:lnTo>
                    <a:pt x="0" y="6276947"/>
                  </a:lnTo>
                </a:path>
                <a:path w="2268855" h="7729220">
                  <a:moveTo>
                    <a:pt x="0" y="6294631"/>
                  </a:moveTo>
                  <a:lnTo>
                    <a:pt x="0" y="6434243"/>
                  </a:lnTo>
                </a:path>
                <a:path w="2268855" h="7729220">
                  <a:moveTo>
                    <a:pt x="0" y="6450996"/>
                  </a:moveTo>
                  <a:lnTo>
                    <a:pt x="0" y="6463096"/>
                  </a:lnTo>
                </a:path>
                <a:path w="2268855" h="7729220">
                  <a:moveTo>
                    <a:pt x="0" y="6480780"/>
                  </a:moveTo>
                  <a:lnTo>
                    <a:pt x="0" y="6619461"/>
                  </a:lnTo>
                </a:path>
                <a:path w="2268855" h="7729220">
                  <a:moveTo>
                    <a:pt x="0" y="6637145"/>
                  </a:moveTo>
                  <a:lnTo>
                    <a:pt x="0" y="6649245"/>
                  </a:lnTo>
                </a:path>
                <a:path w="2268855" h="7729220">
                  <a:moveTo>
                    <a:pt x="0" y="6665998"/>
                  </a:moveTo>
                  <a:lnTo>
                    <a:pt x="0" y="6805610"/>
                  </a:lnTo>
                </a:path>
                <a:path w="2268855" h="7729220">
                  <a:moveTo>
                    <a:pt x="0" y="6823294"/>
                  </a:moveTo>
                  <a:lnTo>
                    <a:pt x="0" y="6835394"/>
                  </a:lnTo>
                </a:path>
                <a:path w="2268855" h="7729220">
                  <a:moveTo>
                    <a:pt x="0" y="6852147"/>
                  </a:moveTo>
                  <a:lnTo>
                    <a:pt x="0" y="6991759"/>
                  </a:lnTo>
                </a:path>
                <a:path w="2268855" h="7729220">
                  <a:moveTo>
                    <a:pt x="0" y="7009443"/>
                  </a:moveTo>
                  <a:lnTo>
                    <a:pt x="0" y="7020612"/>
                  </a:lnTo>
                </a:path>
                <a:path w="2268855" h="7729220">
                  <a:moveTo>
                    <a:pt x="0" y="7038296"/>
                  </a:moveTo>
                  <a:lnTo>
                    <a:pt x="0" y="7177908"/>
                  </a:lnTo>
                </a:path>
                <a:path w="2268855" h="7729220">
                  <a:moveTo>
                    <a:pt x="0" y="7195592"/>
                  </a:moveTo>
                  <a:lnTo>
                    <a:pt x="0" y="7206761"/>
                  </a:lnTo>
                </a:path>
                <a:path w="2268855" h="7729220">
                  <a:moveTo>
                    <a:pt x="0" y="7224445"/>
                  </a:moveTo>
                  <a:lnTo>
                    <a:pt x="0" y="7364057"/>
                  </a:lnTo>
                </a:path>
                <a:path w="2268855" h="7729220">
                  <a:moveTo>
                    <a:pt x="0" y="7381741"/>
                  </a:moveTo>
                  <a:lnTo>
                    <a:pt x="0" y="7392910"/>
                  </a:lnTo>
                </a:path>
                <a:path w="2268855" h="7729220">
                  <a:moveTo>
                    <a:pt x="0" y="7410594"/>
                  </a:moveTo>
                  <a:lnTo>
                    <a:pt x="0" y="7550206"/>
                  </a:lnTo>
                </a:path>
                <a:path w="2268855" h="7729220">
                  <a:moveTo>
                    <a:pt x="0" y="7567890"/>
                  </a:moveTo>
                  <a:lnTo>
                    <a:pt x="0" y="7579059"/>
                  </a:lnTo>
                </a:path>
                <a:path w="2268855" h="7729220">
                  <a:moveTo>
                    <a:pt x="0" y="7596744"/>
                  </a:moveTo>
                  <a:lnTo>
                    <a:pt x="0" y="7728909"/>
                  </a:lnTo>
                </a:path>
                <a:path w="2268855" h="7729220">
                  <a:moveTo>
                    <a:pt x="2268226" y="174049"/>
                  </a:moveTo>
                  <a:lnTo>
                    <a:pt x="2261987" y="220621"/>
                  </a:lnTo>
                  <a:lnTo>
                    <a:pt x="2244371" y="262435"/>
                  </a:lnTo>
                  <a:lnTo>
                    <a:pt x="2217035" y="297838"/>
                  </a:lnTo>
                  <a:lnTo>
                    <a:pt x="2181632" y="325174"/>
                  </a:lnTo>
                  <a:lnTo>
                    <a:pt x="2139818" y="342790"/>
                  </a:lnTo>
                  <a:lnTo>
                    <a:pt x="2093246" y="349029"/>
                  </a:lnTo>
                  <a:lnTo>
                    <a:pt x="2046743" y="342790"/>
                  </a:lnTo>
                  <a:lnTo>
                    <a:pt x="2005101" y="325174"/>
                  </a:lnTo>
                  <a:lnTo>
                    <a:pt x="1969922" y="297838"/>
                  </a:lnTo>
                  <a:lnTo>
                    <a:pt x="1942810" y="262435"/>
                  </a:lnTo>
                  <a:lnTo>
                    <a:pt x="1925367" y="220621"/>
                  </a:lnTo>
                  <a:lnTo>
                    <a:pt x="1919197" y="174049"/>
                  </a:lnTo>
                  <a:lnTo>
                    <a:pt x="1925367" y="127546"/>
                  </a:lnTo>
                  <a:lnTo>
                    <a:pt x="1942810" y="85904"/>
                  </a:lnTo>
                  <a:lnTo>
                    <a:pt x="1969922" y="50725"/>
                  </a:lnTo>
                  <a:lnTo>
                    <a:pt x="2005101" y="23613"/>
                  </a:lnTo>
                  <a:lnTo>
                    <a:pt x="2046743" y="6170"/>
                  </a:lnTo>
                  <a:lnTo>
                    <a:pt x="2093246" y="0"/>
                  </a:lnTo>
                  <a:lnTo>
                    <a:pt x="2139818" y="6170"/>
                  </a:lnTo>
                  <a:lnTo>
                    <a:pt x="2181632" y="23613"/>
                  </a:lnTo>
                  <a:lnTo>
                    <a:pt x="2217035" y="50725"/>
                  </a:lnTo>
                  <a:lnTo>
                    <a:pt x="2244371" y="85904"/>
                  </a:lnTo>
                  <a:lnTo>
                    <a:pt x="2261987" y="127546"/>
                  </a:lnTo>
                  <a:lnTo>
                    <a:pt x="2268226" y="1740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77" name="object 27677"/>
            <p:cNvSpPr/>
            <p:nvPr/>
          </p:nvSpPr>
          <p:spPr>
            <a:xfrm>
              <a:off x="13748970" y="1712571"/>
              <a:ext cx="347345" cy="348615"/>
            </a:xfrm>
            <a:custGeom>
              <a:avLst/>
              <a:gdLst/>
              <a:ahLst/>
              <a:cxnLst/>
              <a:rect l="l" t="t" r="r" b="b"/>
              <a:pathLst>
                <a:path w="347344" h="348614">
                  <a:moveTo>
                    <a:pt x="179633" y="0"/>
                  </a:moveTo>
                  <a:lnTo>
                    <a:pt x="167534" y="0"/>
                  </a:lnTo>
                  <a:lnTo>
                    <a:pt x="123789" y="7445"/>
                  </a:lnTo>
                  <a:lnTo>
                    <a:pt x="82836" y="25130"/>
                  </a:lnTo>
                  <a:lnTo>
                    <a:pt x="47468" y="53983"/>
                  </a:lnTo>
                  <a:lnTo>
                    <a:pt x="20476" y="91213"/>
                  </a:lnTo>
                  <a:lnTo>
                    <a:pt x="4653" y="128442"/>
                  </a:lnTo>
                  <a:lnTo>
                    <a:pt x="0" y="174980"/>
                  </a:lnTo>
                  <a:lnTo>
                    <a:pt x="6515" y="223378"/>
                  </a:lnTo>
                  <a:lnTo>
                    <a:pt x="26060" y="266193"/>
                  </a:lnTo>
                  <a:lnTo>
                    <a:pt x="52121" y="297838"/>
                  </a:lnTo>
                  <a:lnTo>
                    <a:pt x="90282" y="326691"/>
                  </a:lnTo>
                  <a:lnTo>
                    <a:pt x="128442" y="342514"/>
                  </a:lnTo>
                  <a:lnTo>
                    <a:pt x="181495" y="348098"/>
                  </a:lnTo>
                  <a:lnTo>
                    <a:pt x="226171" y="339722"/>
                  </a:lnTo>
                  <a:lnTo>
                    <a:pt x="266193" y="321107"/>
                  </a:lnTo>
                  <a:lnTo>
                    <a:pt x="299700" y="293184"/>
                  </a:lnTo>
                  <a:lnTo>
                    <a:pt x="325760" y="256885"/>
                  </a:lnTo>
                  <a:lnTo>
                    <a:pt x="341583" y="218725"/>
                  </a:lnTo>
                  <a:lnTo>
                    <a:pt x="347168" y="166603"/>
                  </a:lnTo>
                  <a:lnTo>
                    <a:pt x="339722" y="121927"/>
                  </a:lnTo>
                  <a:lnTo>
                    <a:pt x="319245" y="79113"/>
                  </a:lnTo>
                  <a:lnTo>
                    <a:pt x="294115" y="47468"/>
                  </a:lnTo>
                  <a:lnTo>
                    <a:pt x="255954" y="20476"/>
                  </a:lnTo>
                  <a:lnTo>
                    <a:pt x="218725" y="5584"/>
                  </a:lnTo>
                  <a:lnTo>
                    <a:pt x="1796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78" name="object 27678"/>
            <p:cNvSpPr/>
            <p:nvPr/>
          </p:nvSpPr>
          <p:spPr>
            <a:xfrm>
              <a:off x="13748040" y="1712571"/>
              <a:ext cx="348615" cy="349250"/>
            </a:xfrm>
            <a:custGeom>
              <a:avLst/>
              <a:gdLst/>
              <a:ahLst/>
              <a:cxnLst/>
              <a:rect l="l" t="t" r="r" b="b"/>
              <a:pathLst>
                <a:path w="348615" h="349250">
                  <a:moveTo>
                    <a:pt x="348098" y="174980"/>
                  </a:moveTo>
                  <a:lnTo>
                    <a:pt x="347168" y="151711"/>
                  </a:lnTo>
                </a:path>
                <a:path w="348615" h="349250">
                  <a:moveTo>
                    <a:pt x="347168" y="151711"/>
                  </a:moveTo>
                  <a:lnTo>
                    <a:pt x="342514" y="129373"/>
                  </a:lnTo>
                </a:path>
                <a:path w="348615" h="349250">
                  <a:moveTo>
                    <a:pt x="342514" y="129373"/>
                  </a:moveTo>
                  <a:lnTo>
                    <a:pt x="335068" y="107966"/>
                  </a:lnTo>
                </a:path>
                <a:path w="348615" h="349250">
                  <a:moveTo>
                    <a:pt x="335068" y="107966"/>
                  </a:moveTo>
                  <a:lnTo>
                    <a:pt x="324830" y="87490"/>
                  </a:lnTo>
                </a:path>
                <a:path w="348615" h="349250">
                  <a:moveTo>
                    <a:pt x="324830" y="87490"/>
                  </a:moveTo>
                  <a:lnTo>
                    <a:pt x="312730" y="68875"/>
                  </a:lnTo>
                </a:path>
                <a:path w="348615" h="349250">
                  <a:moveTo>
                    <a:pt x="312730" y="68875"/>
                  </a:moveTo>
                  <a:lnTo>
                    <a:pt x="297838" y="51190"/>
                  </a:lnTo>
                </a:path>
                <a:path w="348615" h="349250">
                  <a:moveTo>
                    <a:pt x="297838" y="51190"/>
                  </a:moveTo>
                  <a:lnTo>
                    <a:pt x="280154" y="36299"/>
                  </a:lnTo>
                </a:path>
                <a:path w="348615" h="349250">
                  <a:moveTo>
                    <a:pt x="280154" y="36299"/>
                  </a:moveTo>
                  <a:lnTo>
                    <a:pt x="261539" y="23268"/>
                  </a:lnTo>
                </a:path>
                <a:path w="348615" h="349250">
                  <a:moveTo>
                    <a:pt x="261539" y="23268"/>
                  </a:moveTo>
                  <a:lnTo>
                    <a:pt x="241063" y="13961"/>
                  </a:lnTo>
                </a:path>
                <a:path w="348615" h="349250">
                  <a:moveTo>
                    <a:pt x="241063" y="13961"/>
                  </a:moveTo>
                  <a:lnTo>
                    <a:pt x="219655" y="6515"/>
                  </a:lnTo>
                </a:path>
                <a:path w="348615" h="349250">
                  <a:moveTo>
                    <a:pt x="219655" y="6515"/>
                  </a:moveTo>
                  <a:lnTo>
                    <a:pt x="196387" y="1861"/>
                  </a:lnTo>
                </a:path>
                <a:path w="348615" h="349250">
                  <a:moveTo>
                    <a:pt x="196387" y="1861"/>
                  </a:moveTo>
                  <a:lnTo>
                    <a:pt x="174049" y="0"/>
                  </a:lnTo>
                </a:path>
                <a:path w="348615" h="349250">
                  <a:moveTo>
                    <a:pt x="174049" y="0"/>
                  </a:moveTo>
                  <a:lnTo>
                    <a:pt x="151711" y="1861"/>
                  </a:lnTo>
                </a:path>
                <a:path w="348615" h="349250">
                  <a:moveTo>
                    <a:pt x="151711" y="1861"/>
                  </a:moveTo>
                  <a:lnTo>
                    <a:pt x="129373" y="6515"/>
                  </a:lnTo>
                </a:path>
                <a:path w="348615" h="349250">
                  <a:moveTo>
                    <a:pt x="129373" y="6515"/>
                  </a:moveTo>
                  <a:lnTo>
                    <a:pt x="107035" y="13961"/>
                  </a:lnTo>
                </a:path>
                <a:path w="348615" h="349250">
                  <a:moveTo>
                    <a:pt x="107035" y="13961"/>
                  </a:moveTo>
                  <a:lnTo>
                    <a:pt x="86559" y="23268"/>
                  </a:lnTo>
                </a:path>
                <a:path w="348615" h="349250">
                  <a:moveTo>
                    <a:pt x="86559" y="23268"/>
                  </a:moveTo>
                  <a:lnTo>
                    <a:pt x="67944" y="36299"/>
                  </a:lnTo>
                </a:path>
                <a:path w="348615" h="349250">
                  <a:moveTo>
                    <a:pt x="67944" y="36299"/>
                  </a:moveTo>
                  <a:lnTo>
                    <a:pt x="51190" y="51190"/>
                  </a:lnTo>
                </a:path>
                <a:path w="348615" h="349250">
                  <a:moveTo>
                    <a:pt x="51190" y="51190"/>
                  </a:moveTo>
                  <a:lnTo>
                    <a:pt x="35368" y="68875"/>
                  </a:lnTo>
                </a:path>
                <a:path w="348615" h="349250">
                  <a:moveTo>
                    <a:pt x="35368" y="68875"/>
                  </a:moveTo>
                  <a:lnTo>
                    <a:pt x="23268" y="87490"/>
                  </a:lnTo>
                </a:path>
                <a:path w="348615" h="349250">
                  <a:moveTo>
                    <a:pt x="23268" y="87490"/>
                  </a:moveTo>
                  <a:lnTo>
                    <a:pt x="13030" y="107966"/>
                  </a:lnTo>
                </a:path>
                <a:path w="348615" h="349250">
                  <a:moveTo>
                    <a:pt x="13030" y="107966"/>
                  </a:moveTo>
                  <a:lnTo>
                    <a:pt x="5584" y="129373"/>
                  </a:lnTo>
                </a:path>
                <a:path w="348615" h="349250">
                  <a:moveTo>
                    <a:pt x="5584" y="129373"/>
                  </a:moveTo>
                  <a:lnTo>
                    <a:pt x="930" y="151711"/>
                  </a:lnTo>
                </a:path>
                <a:path w="348615" h="349250">
                  <a:moveTo>
                    <a:pt x="930" y="151711"/>
                  </a:moveTo>
                  <a:lnTo>
                    <a:pt x="0" y="174980"/>
                  </a:lnTo>
                </a:path>
                <a:path w="348615" h="349250">
                  <a:moveTo>
                    <a:pt x="0" y="174980"/>
                  </a:moveTo>
                  <a:lnTo>
                    <a:pt x="930" y="197318"/>
                  </a:lnTo>
                </a:path>
                <a:path w="348615" h="349250">
                  <a:moveTo>
                    <a:pt x="930" y="197318"/>
                  </a:moveTo>
                  <a:lnTo>
                    <a:pt x="5584" y="219655"/>
                  </a:lnTo>
                </a:path>
                <a:path w="348615" h="349250">
                  <a:moveTo>
                    <a:pt x="5584" y="219655"/>
                  </a:moveTo>
                  <a:lnTo>
                    <a:pt x="13030" y="241063"/>
                  </a:lnTo>
                </a:path>
                <a:path w="348615" h="349250">
                  <a:moveTo>
                    <a:pt x="13030" y="241063"/>
                  </a:moveTo>
                  <a:lnTo>
                    <a:pt x="23268" y="261539"/>
                  </a:lnTo>
                </a:path>
                <a:path w="348615" h="349250">
                  <a:moveTo>
                    <a:pt x="23268" y="261539"/>
                  </a:moveTo>
                  <a:lnTo>
                    <a:pt x="35368" y="281085"/>
                  </a:lnTo>
                </a:path>
                <a:path w="348615" h="349250">
                  <a:moveTo>
                    <a:pt x="35368" y="281085"/>
                  </a:moveTo>
                  <a:lnTo>
                    <a:pt x="51190" y="297838"/>
                  </a:lnTo>
                </a:path>
                <a:path w="348615" h="349250">
                  <a:moveTo>
                    <a:pt x="51190" y="297838"/>
                  </a:moveTo>
                  <a:lnTo>
                    <a:pt x="67944" y="312730"/>
                  </a:lnTo>
                </a:path>
                <a:path w="348615" h="349250">
                  <a:moveTo>
                    <a:pt x="67944" y="312730"/>
                  </a:moveTo>
                  <a:lnTo>
                    <a:pt x="86559" y="325760"/>
                  </a:lnTo>
                </a:path>
                <a:path w="348615" h="349250">
                  <a:moveTo>
                    <a:pt x="86559" y="325760"/>
                  </a:moveTo>
                  <a:lnTo>
                    <a:pt x="107035" y="335999"/>
                  </a:lnTo>
                </a:path>
                <a:path w="348615" h="349250">
                  <a:moveTo>
                    <a:pt x="107035" y="335999"/>
                  </a:moveTo>
                  <a:lnTo>
                    <a:pt x="129373" y="343445"/>
                  </a:lnTo>
                </a:path>
                <a:path w="348615" h="349250">
                  <a:moveTo>
                    <a:pt x="129373" y="343445"/>
                  </a:moveTo>
                  <a:lnTo>
                    <a:pt x="151711" y="347168"/>
                  </a:lnTo>
                </a:path>
                <a:path w="348615" h="349250">
                  <a:moveTo>
                    <a:pt x="151711" y="347168"/>
                  </a:moveTo>
                  <a:lnTo>
                    <a:pt x="174049" y="349029"/>
                  </a:lnTo>
                </a:path>
                <a:path w="348615" h="349250">
                  <a:moveTo>
                    <a:pt x="174049" y="349029"/>
                  </a:moveTo>
                  <a:lnTo>
                    <a:pt x="196387" y="347168"/>
                  </a:lnTo>
                </a:path>
                <a:path w="348615" h="349250">
                  <a:moveTo>
                    <a:pt x="196387" y="347168"/>
                  </a:moveTo>
                  <a:lnTo>
                    <a:pt x="219655" y="343445"/>
                  </a:lnTo>
                </a:path>
                <a:path w="348615" h="349250">
                  <a:moveTo>
                    <a:pt x="219655" y="343445"/>
                  </a:moveTo>
                  <a:lnTo>
                    <a:pt x="241063" y="335999"/>
                  </a:lnTo>
                </a:path>
                <a:path w="348615" h="349250">
                  <a:moveTo>
                    <a:pt x="241063" y="335999"/>
                  </a:moveTo>
                  <a:lnTo>
                    <a:pt x="261539" y="325760"/>
                  </a:lnTo>
                </a:path>
                <a:path w="348615" h="349250">
                  <a:moveTo>
                    <a:pt x="261539" y="325760"/>
                  </a:moveTo>
                  <a:lnTo>
                    <a:pt x="280154" y="312730"/>
                  </a:lnTo>
                </a:path>
                <a:path w="348615" h="349250">
                  <a:moveTo>
                    <a:pt x="280154" y="312730"/>
                  </a:moveTo>
                  <a:lnTo>
                    <a:pt x="297838" y="297838"/>
                  </a:lnTo>
                </a:path>
                <a:path w="348615" h="349250">
                  <a:moveTo>
                    <a:pt x="297838" y="297838"/>
                  </a:moveTo>
                  <a:lnTo>
                    <a:pt x="312730" y="281085"/>
                  </a:lnTo>
                </a:path>
                <a:path w="348615" h="349250">
                  <a:moveTo>
                    <a:pt x="312730" y="281085"/>
                  </a:moveTo>
                  <a:lnTo>
                    <a:pt x="324830" y="261539"/>
                  </a:lnTo>
                </a:path>
                <a:path w="348615" h="349250">
                  <a:moveTo>
                    <a:pt x="324830" y="261539"/>
                  </a:moveTo>
                  <a:lnTo>
                    <a:pt x="335068" y="241063"/>
                  </a:lnTo>
                </a:path>
                <a:path w="348615" h="349250">
                  <a:moveTo>
                    <a:pt x="335068" y="241063"/>
                  </a:moveTo>
                  <a:lnTo>
                    <a:pt x="342514" y="219655"/>
                  </a:lnTo>
                </a:path>
                <a:path w="348615" h="349250">
                  <a:moveTo>
                    <a:pt x="342514" y="219655"/>
                  </a:moveTo>
                  <a:lnTo>
                    <a:pt x="347168" y="197318"/>
                  </a:lnTo>
                </a:path>
                <a:path w="348615" h="349250">
                  <a:moveTo>
                    <a:pt x="347168" y="197318"/>
                  </a:moveTo>
                  <a:lnTo>
                    <a:pt x="348098" y="17498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79" name="object 27679"/>
            <p:cNvSpPr/>
            <p:nvPr/>
          </p:nvSpPr>
          <p:spPr>
            <a:xfrm>
              <a:off x="13838322" y="1787961"/>
              <a:ext cx="165100" cy="203835"/>
            </a:xfrm>
            <a:custGeom>
              <a:avLst/>
              <a:gdLst/>
              <a:ahLst/>
              <a:cxnLst/>
              <a:rect l="l" t="t" r="r" b="b"/>
              <a:pathLst>
                <a:path w="165100" h="203835">
                  <a:moveTo>
                    <a:pt x="164741" y="0"/>
                  </a:moveTo>
                  <a:lnTo>
                    <a:pt x="0" y="0"/>
                  </a:lnTo>
                  <a:lnTo>
                    <a:pt x="0" y="203833"/>
                  </a:lnTo>
                  <a:lnTo>
                    <a:pt x="164741" y="203833"/>
                  </a:lnTo>
                  <a:lnTo>
                    <a:pt x="1647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680" name="object 27680"/>
          <p:cNvSpPr/>
          <p:nvPr/>
        </p:nvSpPr>
        <p:spPr>
          <a:xfrm>
            <a:off x="11807435" y="5745490"/>
            <a:ext cx="913130" cy="383540"/>
          </a:xfrm>
          <a:custGeom>
            <a:avLst/>
            <a:gdLst/>
            <a:ahLst/>
            <a:cxnLst/>
            <a:rect l="l" t="t" r="r" b="b"/>
            <a:pathLst>
              <a:path w="913129" h="383539">
                <a:moveTo>
                  <a:pt x="21407" y="0"/>
                </a:moveTo>
                <a:lnTo>
                  <a:pt x="21407" y="12099"/>
                </a:lnTo>
              </a:path>
              <a:path w="913129" h="383539">
                <a:moveTo>
                  <a:pt x="21407" y="28853"/>
                </a:moveTo>
                <a:lnTo>
                  <a:pt x="21407" y="168464"/>
                </a:lnTo>
              </a:path>
              <a:path w="913129" h="383539">
                <a:moveTo>
                  <a:pt x="21407" y="186149"/>
                </a:moveTo>
                <a:lnTo>
                  <a:pt x="21407" y="197318"/>
                </a:lnTo>
              </a:path>
              <a:path w="913129" h="383539">
                <a:moveTo>
                  <a:pt x="21407" y="215002"/>
                </a:moveTo>
                <a:lnTo>
                  <a:pt x="21407" y="354614"/>
                </a:lnTo>
              </a:path>
              <a:path w="913129" h="383539">
                <a:moveTo>
                  <a:pt x="21407" y="372298"/>
                </a:moveTo>
                <a:lnTo>
                  <a:pt x="21407" y="383467"/>
                </a:lnTo>
              </a:path>
              <a:path w="913129" h="383539">
                <a:moveTo>
                  <a:pt x="913061" y="138681"/>
                </a:moveTo>
                <a:lnTo>
                  <a:pt x="773449" y="138681"/>
                </a:lnTo>
              </a:path>
              <a:path w="913129" h="383539">
                <a:moveTo>
                  <a:pt x="755765" y="138681"/>
                </a:moveTo>
                <a:lnTo>
                  <a:pt x="744596" y="138681"/>
                </a:lnTo>
              </a:path>
              <a:path w="913129" h="383539">
                <a:moveTo>
                  <a:pt x="726912" y="138681"/>
                </a:moveTo>
                <a:lnTo>
                  <a:pt x="587300" y="138681"/>
                </a:lnTo>
              </a:path>
              <a:path w="913129" h="383539">
                <a:moveTo>
                  <a:pt x="569616" y="138681"/>
                </a:moveTo>
                <a:lnTo>
                  <a:pt x="558447" y="138681"/>
                </a:lnTo>
              </a:path>
              <a:path w="913129" h="383539">
                <a:moveTo>
                  <a:pt x="540763" y="138681"/>
                </a:moveTo>
                <a:lnTo>
                  <a:pt x="401151" y="138681"/>
                </a:lnTo>
              </a:path>
              <a:path w="913129" h="383539">
                <a:moveTo>
                  <a:pt x="384397" y="138681"/>
                </a:moveTo>
                <a:lnTo>
                  <a:pt x="372298" y="138681"/>
                </a:lnTo>
              </a:path>
              <a:path w="913129" h="383539">
                <a:moveTo>
                  <a:pt x="354614" y="138681"/>
                </a:moveTo>
                <a:lnTo>
                  <a:pt x="215002" y="138681"/>
                </a:lnTo>
              </a:path>
              <a:path w="913129" h="383539">
                <a:moveTo>
                  <a:pt x="198248" y="138681"/>
                </a:moveTo>
                <a:lnTo>
                  <a:pt x="186149" y="138681"/>
                </a:lnTo>
              </a:path>
              <a:path w="913129" h="383539">
                <a:moveTo>
                  <a:pt x="168464" y="138681"/>
                </a:moveTo>
                <a:lnTo>
                  <a:pt x="29783" y="138681"/>
                </a:lnTo>
              </a:path>
              <a:path w="913129" h="383539">
                <a:moveTo>
                  <a:pt x="12099" y="138681"/>
                </a:moveTo>
                <a:lnTo>
                  <a:pt x="0" y="13868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81" name="object 27681"/>
          <p:cNvSpPr txBox="1"/>
          <p:nvPr/>
        </p:nvSpPr>
        <p:spPr>
          <a:xfrm>
            <a:off x="13825616" y="1766969"/>
            <a:ext cx="190500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a9</a:t>
            </a:r>
            <a:endParaRPr sz="1300">
              <a:latin typeface="Calibri"/>
              <a:cs typeface="Calibri"/>
            </a:endParaRPr>
          </a:p>
        </p:txBody>
      </p:sp>
      <p:grpSp>
        <p:nvGrpSpPr>
          <p:cNvPr id="27682" name="object 27682"/>
          <p:cNvGrpSpPr/>
          <p:nvPr/>
        </p:nvGrpSpPr>
        <p:grpSpPr>
          <a:xfrm>
            <a:off x="13920523" y="1711618"/>
            <a:ext cx="1712595" cy="7731125"/>
            <a:chOff x="13920523" y="1711618"/>
            <a:chExt cx="1712595" cy="7731125"/>
          </a:xfrm>
        </p:grpSpPr>
        <p:sp>
          <p:nvSpPr>
            <p:cNvPr id="27683" name="object 27683"/>
            <p:cNvSpPr/>
            <p:nvPr/>
          </p:nvSpPr>
          <p:spPr>
            <a:xfrm>
              <a:off x="13922089" y="2061600"/>
              <a:ext cx="0" cy="1463675"/>
            </a:xfrm>
            <a:custGeom>
              <a:avLst/>
              <a:gdLst/>
              <a:ahLst/>
              <a:cxnLst/>
              <a:rect l="l" t="t" r="r" b="b"/>
              <a:pathLst>
                <a:path h="1463675">
                  <a:moveTo>
                    <a:pt x="0" y="0"/>
                  </a:moveTo>
                  <a:lnTo>
                    <a:pt x="0" y="132165"/>
                  </a:lnTo>
                </a:path>
                <a:path h="1463675">
                  <a:moveTo>
                    <a:pt x="0" y="149850"/>
                  </a:moveTo>
                  <a:lnTo>
                    <a:pt x="0" y="161018"/>
                  </a:lnTo>
                </a:path>
                <a:path h="1463675">
                  <a:moveTo>
                    <a:pt x="0" y="178703"/>
                  </a:moveTo>
                  <a:lnTo>
                    <a:pt x="0" y="318314"/>
                  </a:lnTo>
                </a:path>
                <a:path h="1463675">
                  <a:moveTo>
                    <a:pt x="0" y="335068"/>
                  </a:moveTo>
                  <a:lnTo>
                    <a:pt x="0" y="347168"/>
                  </a:lnTo>
                </a:path>
                <a:path h="1463675">
                  <a:moveTo>
                    <a:pt x="0" y="364852"/>
                  </a:moveTo>
                  <a:lnTo>
                    <a:pt x="0" y="504464"/>
                  </a:lnTo>
                </a:path>
                <a:path h="1463675">
                  <a:moveTo>
                    <a:pt x="0" y="521217"/>
                  </a:moveTo>
                  <a:lnTo>
                    <a:pt x="0" y="533317"/>
                  </a:lnTo>
                </a:path>
                <a:path h="1463675">
                  <a:moveTo>
                    <a:pt x="0" y="551001"/>
                  </a:moveTo>
                  <a:lnTo>
                    <a:pt x="0" y="689682"/>
                  </a:lnTo>
                </a:path>
                <a:path h="1463675">
                  <a:moveTo>
                    <a:pt x="0" y="707366"/>
                  </a:moveTo>
                  <a:lnTo>
                    <a:pt x="0" y="719466"/>
                  </a:lnTo>
                </a:path>
                <a:path h="1463675">
                  <a:moveTo>
                    <a:pt x="0" y="736219"/>
                  </a:moveTo>
                  <a:lnTo>
                    <a:pt x="0" y="875831"/>
                  </a:lnTo>
                </a:path>
                <a:path h="1463675">
                  <a:moveTo>
                    <a:pt x="0" y="893515"/>
                  </a:moveTo>
                  <a:lnTo>
                    <a:pt x="0" y="905615"/>
                  </a:lnTo>
                </a:path>
                <a:path h="1463675">
                  <a:moveTo>
                    <a:pt x="0" y="922368"/>
                  </a:moveTo>
                  <a:lnTo>
                    <a:pt x="0" y="1061980"/>
                  </a:lnTo>
                </a:path>
                <a:path h="1463675">
                  <a:moveTo>
                    <a:pt x="0" y="1079664"/>
                  </a:moveTo>
                  <a:lnTo>
                    <a:pt x="0" y="1090833"/>
                  </a:lnTo>
                </a:path>
                <a:path h="1463675">
                  <a:moveTo>
                    <a:pt x="0" y="1108517"/>
                  </a:moveTo>
                  <a:lnTo>
                    <a:pt x="0" y="1248129"/>
                  </a:lnTo>
                </a:path>
                <a:path h="1463675">
                  <a:moveTo>
                    <a:pt x="0" y="1265813"/>
                  </a:moveTo>
                  <a:lnTo>
                    <a:pt x="0" y="1276982"/>
                  </a:lnTo>
                </a:path>
                <a:path h="1463675">
                  <a:moveTo>
                    <a:pt x="0" y="1294666"/>
                  </a:moveTo>
                  <a:lnTo>
                    <a:pt x="0" y="1434278"/>
                  </a:lnTo>
                </a:path>
                <a:path h="1463675">
                  <a:moveTo>
                    <a:pt x="0" y="1451962"/>
                  </a:moveTo>
                  <a:lnTo>
                    <a:pt x="0" y="14631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84" name="object 27684"/>
            <p:cNvSpPr/>
            <p:nvPr/>
          </p:nvSpPr>
          <p:spPr>
            <a:xfrm>
              <a:off x="13922089" y="3542416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0"/>
                  </a:moveTo>
                  <a:lnTo>
                    <a:pt x="0" y="400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85" name="object 27685"/>
            <p:cNvSpPr/>
            <p:nvPr/>
          </p:nvSpPr>
          <p:spPr>
            <a:xfrm>
              <a:off x="13921158" y="3681563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5">
                  <a:moveTo>
                    <a:pt x="0" y="0"/>
                  </a:moveTo>
                  <a:lnTo>
                    <a:pt x="18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86" name="object 27686"/>
            <p:cNvSpPr/>
            <p:nvPr/>
          </p:nvSpPr>
          <p:spPr>
            <a:xfrm>
              <a:off x="13922089" y="3699712"/>
              <a:ext cx="0" cy="2429510"/>
            </a:xfrm>
            <a:custGeom>
              <a:avLst/>
              <a:gdLst/>
              <a:ahLst/>
              <a:cxnLst/>
              <a:rect l="l" t="t" r="r" b="b"/>
              <a:pathLst>
                <a:path h="2429510">
                  <a:moveTo>
                    <a:pt x="0" y="0"/>
                  </a:moveTo>
                  <a:lnTo>
                    <a:pt x="0" y="11168"/>
                  </a:lnTo>
                </a:path>
                <a:path h="2429510">
                  <a:moveTo>
                    <a:pt x="0" y="28853"/>
                  </a:moveTo>
                  <a:lnTo>
                    <a:pt x="0" y="168464"/>
                  </a:lnTo>
                </a:path>
                <a:path h="2429510">
                  <a:moveTo>
                    <a:pt x="0" y="185218"/>
                  </a:moveTo>
                  <a:lnTo>
                    <a:pt x="0" y="197318"/>
                  </a:lnTo>
                </a:path>
                <a:path h="2429510">
                  <a:moveTo>
                    <a:pt x="0" y="215002"/>
                  </a:moveTo>
                  <a:lnTo>
                    <a:pt x="0" y="354614"/>
                  </a:lnTo>
                </a:path>
                <a:path h="2429510">
                  <a:moveTo>
                    <a:pt x="0" y="371367"/>
                  </a:moveTo>
                  <a:lnTo>
                    <a:pt x="0" y="383467"/>
                  </a:lnTo>
                </a:path>
                <a:path h="2429510">
                  <a:moveTo>
                    <a:pt x="0" y="400220"/>
                  </a:moveTo>
                  <a:lnTo>
                    <a:pt x="0" y="539832"/>
                  </a:lnTo>
                </a:path>
                <a:path h="2429510">
                  <a:moveTo>
                    <a:pt x="0" y="557516"/>
                  </a:moveTo>
                  <a:lnTo>
                    <a:pt x="0" y="569616"/>
                  </a:lnTo>
                </a:path>
                <a:path h="2429510">
                  <a:moveTo>
                    <a:pt x="0" y="2045778"/>
                  </a:moveTo>
                  <a:lnTo>
                    <a:pt x="0" y="2057878"/>
                  </a:lnTo>
                </a:path>
                <a:path h="2429510">
                  <a:moveTo>
                    <a:pt x="0" y="2074631"/>
                  </a:moveTo>
                  <a:lnTo>
                    <a:pt x="0" y="2214243"/>
                  </a:lnTo>
                </a:path>
                <a:path h="2429510">
                  <a:moveTo>
                    <a:pt x="0" y="2231927"/>
                  </a:moveTo>
                  <a:lnTo>
                    <a:pt x="0" y="2243096"/>
                  </a:lnTo>
                </a:path>
                <a:path h="2429510">
                  <a:moveTo>
                    <a:pt x="0" y="2260780"/>
                  </a:moveTo>
                  <a:lnTo>
                    <a:pt x="0" y="2400392"/>
                  </a:lnTo>
                </a:path>
                <a:path h="2429510">
                  <a:moveTo>
                    <a:pt x="0" y="2418076"/>
                  </a:moveTo>
                  <a:lnTo>
                    <a:pt x="0" y="242924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87" name="object 27687"/>
            <p:cNvSpPr/>
            <p:nvPr/>
          </p:nvSpPr>
          <p:spPr>
            <a:xfrm>
              <a:off x="13922089" y="6146642"/>
              <a:ext cx="0" cy="139700"/>
            </a:xfrm>
            <a:custGeom>
              <a:avLst/>
              <a:gdLst/>
              <a:ahLst/>
              <a:cxnLst/>
              <a:rect l="l" t="t" r="r" b="b"/>
              <a:pathLst>
                <a:path h="139700">
                  <a:moveTo>
                    <a:pt x="0" y="129373"/>
                  </a:moveTo>
                  <a:lnTo>
                    <a:pt x="0" y="139611"/>
                  </a:lnTo>
                </a:path>
                <a:path h="139700">
                  <a:moveTo>
                    <a:pt x="0" y="0"/>
                  </a:moveTo>
                  <a:lnTo>
                    <a:pt x="0" y="3071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88" name="object 27688"/>
            <p:cNvSpPr/>
            <p:nvPr/>
          </p:nvSpPr>
          <p:spPr>
            <a:xfrm>
              <a:off x="13922089" y="6303938"/>
              <a:ext cx="0" cy="2058035"/>
            </a:xfrm>
            <a:custGeom>
              <a:avLst/>
              <a:gdLst/>
              <a:ahLst/>
              <a:cxnLst/>
              <a:rect l="l" t="t" r="r" b="b"/>
              <a:pathLst>
                <a:path h="2058034">
                  <a:moveTo>
                    <a:pt x="0" y="0"/>
                  </a:moveTo>
                  <a:lnTo>
                    <a:pt x="0" y="11168"/>
                  </a:lnTo>
                </a:path>
                <a:path h="2058034">
                  <a:moveTo>
                    <a:pt x="0" y="28853"/>
                  </a:moveTo>
                  <a:lnTo>
                    <a:pt x="0" y="168464"/>
                  </a:lnTo>
                </a:path>
                <a:path h="2058034">
                  <a:moveTo>
                    <a:pt x="0" y="186149"/>
                  </a:moveTo>
                  <a:lnTo>
                    <a:pt x="0" y="197318"/>
                  </a:lnTo>
                </a:path>
                <a:path h="2058034">
                  <a:moveTo>
                    <a:pt x="0" y="215002"/>
                  </a:moveTo>
                  <a:lnTo>
                    <a:pt x="0" y="354614"/>
                  </a:lnTo>
                </a:path>
                <a:path h="2058034">
                  <a:moveTo>
                    <a:pt x="0" y="371367"/>
                  </a:moveTo>
                  <a:lnTo>
                    <a:pt x="0" y="383467"/>
                  </a:lnTo>
                </a:path>
                <a:path h="2058034">
                  <a:moveTo>
                    <a:pt x="0" y="401151"/>
                  </a:moveTo>
                  <a:lnTo>
                    <a:pt x="0" y="540763"/>
                  </a:lnTo>
                </a:path>
                <a:path h="2058034">
                  <a:moveTo>
                    <a:pt x="0" y="557516"/>
                  </a:moveTo>
                  <a:lnTo>
                    <a:pt x="0" y="569616"/>
                  </a:lnTo>
                </a:path>
                <a:path h="2058034">
                  <a:moveTo>
                    <a:pt x="0" y="587300"/>
                  </a:moveTo>
                  <a:lnTo>
                    <a:pt x="0" y="725981"/>
                  </a:lnTo>
                </a:path>
                <a:path h="2058034">
                  <a:moveTo>
                    <a:pt x="0" y="743665"/>
                  </a:moveTo>
                  <a:lnTo>
                    <a:pt x="0" y="755765"/>
                  </a:lnTo>
                </a:path>
                <a:path h="2058034">
                  <a:moveTo>
                    <a:pt x="0" y="772518"/>
                  </a:moveTo>
                  <a:lnTo>
                    <a:pt x="0" y="912130"/>
                  </a:lnTo>
                </a:path>
                <a:path h="2058034">
                  <a:moveTo>
                    <a:pt x="0" y="929814"/>
                  </a:moveTo>
                  <a:lnTo>
                    <a:pt x="0" y="941914"/>
                  </a:lnTo>
                </a:path>
                <a:path h="2058034">
                  <a:moveTo>
                    <a:pt x="0" y="958667"/>
                  </a:moveTo>
                  <a:lnTo>
                    <a:pt x="0" y="1098279"/>
                  </a:lnTo>
                </a:path>
                <a:path h="2058034">
                  <a:moveTo>
                    <a:pt x="0" y="1115963"/>
                  </a:moveTo>
                  <a:lnTo>
                    <a:pt x="0" y="1127132"/>
                  </a:lnTo>
                </a:path>
                <a:path h="2058034">
                  <a:moveTo>
                    <a:pt x="0" y="1144816"/>
                  </a:moveTo>
                  <a:lnTo>
                    <a:pt x="0" y="1284428"/>
                  </a:lnTo>
                </a:path>
                <a:path h="2058034">
                  <a:moveTo>
                    <a:pt x="0" y="1302112"/>
                  </a:moveTo>
                  <a:lnTo>
                    <a:pt x="0" y="1313281"/>
                  </a:lnTo>
                </a:path>
                <a:path h="2058034">
                  <a:moveTo>
                    <a:pt x="0" y="1330965"/>
                  </a:moveTo>
                  <a:lnTo>
                    <a:pt x="0" y="1470577"/>
                  </a:lnTo>
                </a:path>
                <a:path h="2058034">
                  <a:moveTo>
                    <a:pt x="0" y="1488261"/>
                  </a:moveTo>
                  <a:lnTo>
                    <a:pt x="0" y="1499430"/>
                  </a:lnTo>
                </a:path>
                <a:path h="2058034">
                  <a:moveTo>
                    <a:pt x="0" y="1517115"/>
                  </a:moveTo>
                  <a:lnTo>
                    <a:pt x="0" y="1656726"/>
                  </a:lnTo>
                </a:path>
                <a:path h="2058034">
                  <a:moveTo>
                    <a:pt x="0" y="1673480"/>
                  </a:moveTo>
                  <a:lnTo>
                    <a:pt x="0" y="1685579"/>
                  </a:lnTo>
                </a:path>
                <a:path h="2058034">
                  <a:moveTo>
                    <a:pt x="0" y="1703264"/>
                  </a:moveTo>
                  <a:lnTo>
                    <a:pt x="0" y="1842875"/>
                  </a:lnTo>
                </a:path>
                <a:path h="2058034">
                  <a:moveTo>
                    <a:pt x="0" y="1859629"/>
                  </a:moveTo>
                  <a:lnTo>
                    <a:pt x="0" y="1871729"/>
                  </a:lnTo>
                </a:path>
                <a:path h="2058034">
                  <a:moveTo>
                    <a:pt x="0" y="1889413"/>
                  </a:moveTo>
                  <a:lnTo>
                    <a:pt x="0" y="2028094"/>
                  </a:lnTo>
                </a:path>
                <a:path h="2058034">
                  <a:moveTo>
                    <a:pt x="0" y="2045778"/>
                  </a:moveTo>
                  <a:lnTo>
                    <a:pt x="0" y="205787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89" name="object 27689"/>
            <p:cNvSpPr/>
            <p:nvPr/>
          </p:nvSpPr>
          <p:spPr>
            <a:xfrm>
              <a:off x="13922089" y="8378569"/>
              <a:ext cx="0" cy="325755"/>
            </a:xfrm>
            <a:custGeom>
              <a:avLst/>
              <a:gdLst/>
              <a:ahLst/>
              <a:cxnLst/>
              <a:rect l="l" t="t" r="r" b="b"/>
              <a:pathLst>
                <a:path h="325754">
                  <a:moveTo>
                    <a:pt x="0" y="0"/>
                  </a:moveTo>
                  <a:lnTo>
                    <a:pt x="0" y="111689"/>
                  </a:lnTo>
                </a:path>
                <a:path h="325754">
                  <a:moveTo>
                    <a:pt x="0" y="210348"/>
                  </a:moveTo>
                  <a:lnTo>
                    <a:pt x="0" y="32576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90" name="object 27690"/>
            <p:cNvSpPr/>
            <p:nvPr/>
          </p:nvSpPr>
          <p:spPr>
            <a:xfrm>
              <a:off x="13922089" y="1712571"/>
              <a:ext cx="1710055" cy="7729220"/>
            </a:xfrm>
            <a:custGeom>
              <a:avLst/>
              <a:gdLst/>
              <a:ahLst/>
              <a:cxnLst/>
              <a:rect l="l" t="t" r="r" b="b"/>
              <a:pathLst>
                <a:path w="1710055" h="7729220">
                  <a:moveTo>
                    <a:pt x="0" y="7009443"/>
                  </a:moveTo>
                  <a:lnTo>
                    <a:pt x="0" y="7020612"/>
                  </a:lnTo>
                </a:path>
                <a:path w="1710055" h="7729220">
                  <a:moveTo>
                    <a:pt x="0" y="7038296"/>
                  </a:moveTo>
                  <a:lnTo>
                    <a:pt x="0" y="7177908"/>
                  </a:lnTo>
                </a:path>
                <a:path w="1710055" h="7729220">
                  <a:moveTo>
                    <a:pt x="0" y="7195592"/>
                  </a:moveTo>
                  <a:lnTo>
                    <a:pt x="0" y="7206761"/>
                  </a:lnTo>
                </a:path>
                <a:path w="1710055" h="7729220">
                  <a:moveTo>
                    <a:pt x="0" y="7224445"/>
                  </a:moveTo>
                  <a:lnTo>
                    <a:pt x="0" y="7364057"/>
                  </a:lnTo>
                </a:path>
                <a:path w="1710055" h="7729220">
                  <a:moveTo>
                    <a:pt x="0" y="7381741"/>
                  </a:moveTo>
                  <a:lnTo>
                    <a:pt x="0" y="7392910"/>
                  </a:lnTo>
                </a:path>
                <a:path w="1710055" h="7729220">
                  <a:moveTo>
                    <a:pt x="0" y="7410594"/>
                  </a:moveTo>
                  <a:lnTo>
                    <a:pt x="0" y="7550206"/>
                  </a:lnTo>
                </a:path>
                <a:path w="1710055" h="7729220">
                  <a:moveTo>
                    <a:pt x="0" y="7567890"/>
                  </a:moveTo>
                  <a:lnTo>
                    <a:pt x="0" y="7579059"/>
                  </a:lnTo>
                </a:path>
                <a:path w="1710055" h="7729220">
                  <a:moveTo>
                    <a:pt x="0" y="7596744"/>
                  </a:moveTo>
                  <a:lnTo>
                    <a:pt x="0" y="7728909"/>
                  </a:lnTo>
                </a:path>
                <a:path w="1710055" h="7729220">
                  <a:moveTo>
                    <a:pt x="1709779" y="174049"/>
                  </a:moveTo>
                  <a:lnTo>
                    <a:pt x="1703539" y="220621"/>
                  </a:lnTo>
                  <a:lnTo>
                    <a:pt x="1685924" y="262435"/>
                  </a:lnTo>
                  <a:lnTo>
                    <a:pt x="1658588" y="297838"/>
                  </a:lnTo>
                  <a:lnTo>
                    <a:pt x="1623185" y="325174"/>
                  </a:lnTo>
                  <a:lnTo>
                    <a:pt x="1581370" y="342790"/>
                  </a:lnTo>
                  <a:lnTo>
                    <a:pt x="1534799" y="349029"/>
                  </a:lnTo>
                  <a:lnTo>
                    <a:pt x="1488296" y="342790"/>
                  </a:lnTo>
                  <a:lnTo>
                    <a:pt x="1446654" y="325174"/>
                  </a:lnTo>
                  <a:lnTo>
                    <a:pt x="1411475" y="297838"/>
                  </a:lnTo>
                  <a:lnTo>
                    <a:pt x="1384363" y="262435"/>
                  </a:lnTo>
                  <a:lnTo>
                    <a:pt x="1366920" y="220621"/>
                  </a:lnTo>
                  <a:lnTo>
                    <a:pt x="1360749" y="174049"/>
                  </a:lnTo>
                  <a:lnTo>
                    <a:pt x="1366920" y="127546"/>
                  </a:lnTo>
                  <a:lnTo>
                    <a:pt x="1384363" y="85904"/>
                  </a:lnTo>
                  <a:lnTo>
                    <a:pt x="1411475" y="50725"/>
                  </a:lnTo>
                  <a:lnTo>
                    <a:pt x="1446654" y="23613"/>
                  </a:lnTo>
                  <a:lnTo>
                    <a:pt x="1488296" y="6170"/>
                  </a:lnTo>
                  <a:lnTo>
                    <a:pt x="1534799" y="0"/>
                  </a:lnTo>
                  <a:lnTo>
                    <a:pt x="1581370" y="6170"/>
                  </a:lnTo>
                  <a:lnTo>
                    <a:pt x="1623185" y="23613"/>
                  </a:lnTo>
                  <a:lnTo>
                    <a:pt x="1658588" y="50725"/>
                  </a:lnTo>
                  <a:lnTo>
                    <a:pt x="1685924" y="85904"/>
                  </a:lnTo>
                  <a:lnTo>
                    <a:pt x="1703539" y="127546"/>
                  </a:lnTo>
                  <a:lnTo>
                    <a:pt x="1709779" y="1740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91" name="object 27691"/>
            <p:cNvSpPr/>
            <p:nvPr/>
          </p:nvSpPr>
          <p:spPr>
            <a:xfrm>
              <a:off x="15283769" y="1712571"/>
              <a:ext cx="347345" cy="347345"/>
            </a:xfrm>
            <a:custGeom>
              <a:avLst/>
              <a:gdLst/>
              <a:ahLst/>
              <a:cxnLst/>
              <a:rect l="l" t="t" r="r" b="b"/>
              <a:pathLst>
                <a:path w="347344" h="347344">
                  <a:moveTo>
                    <a:pt x="179633" y="0"/>
                  </a:moveTo>
                  <a:lnTo>
                    <a:pt x="166603" y="0"/>
                  </a:lnTo>
                  <a:lnTo>
                    <a:pt x="122858" y="7445"/>
                  </a:lnTo>
                  <a:lnTo>
                    <a:pt x="80974" y="26060"/>
                  </a:lnTo>
                  <a:lnTo>
                    <a:pt x="47468" y="53052"/>
                  </a:lnTo>
                  <a:lnTo>
                    <a:pt x="20476" y="91213"/>
                  </a:lnTo>
                  <a:lnTo>
                    <a:pt x="4653" y="128442"/>
                  </a:lnTo>
                  <a:lnTo>
                    <a:pt x="0" y="174980"/>
                  </a:lnTo>
                  <a:lnTo>
                    <a:pt x="6515" y="223378"/>
                  </a:lnTo>
                  <a:lnTo>
                    <a:pt x="25130" y="265262"/>
                  </a:lnTo>
                  <a:lnTo>
                    <a:pt x="51190" y="297838"/>
                  </a:lnTo>
                  <a:lnTo>
                    <a:pt x="90282" y="326691"/>
                  </a:lnTo>
                  <a:lnTo>
                    <a:pt x="127512" y="342514"/>
                  </a:lnTo>
                  <a:lnTo>
                    <a:pt x="180564" y="347168"/>
                  </a:lnTo>
                  <a:lnTo>
                    <a:pt x="217794" y="342514"/>
                  </a:lnTo>
                  <a:lnTo>
                    <a:pt x="266193" y="321107"/>
                  </a:lnTo>
                  <a:lnTo>
                    <a:pt x="301561" y="290392"/>
                  </a:lnTo>
                  <a:lnTo>
                    <a:pt x="325760" y="256885"/>
                  </a:lnTo>
                  <a:lnTo>
                    <a:pt x="341583" y="218725"/>
                  </a:lnTo>
                  <a:lnTo>
                    <a:pt x="347168" y="166603"/>
                  </a:lnTo>
                  <a:lnTo>
                    <a:pt x="339722" y="121927"/>
                  </a:lnTo>
                  <a:lnTo>
                    <a:pt x="321107" y="81905"/>
                  </a:lnTo>
                  <a:lnTo>
                    <a:pt x="293184" y="47468"/>
                  </a:lnTo>
                  <a:lnTo>
                    <a:pt x="258747" y="21407"/>
                  </a:lnTo>
                  <a:lnTo>
                    <a:pt x="212209" y="4653"/>
                  </a:lnTo>
                  <a:lnTo>
                    <a:pt x="1796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92" name="object 27692"/>
            <p:cNvSpPr/>
            <p:nvPr/>
          </p:nvSpPr>
          <p:spPr>
            <a:xfrm>
              <a:off x="15282839" y="1712571"/>
              <a:ext cx="348615" cy="349250"/>
            </a:xfrm>
            <a:custGeom>
              <a:avLst/>
              <a:gdLst/>
              <a:ahLst/>
              <a:cxnLst/>
              <a:rect l="l" t="t" r="r" b="b"/>
              <a:pathLst>
                <a:path w="348615" h="349250">
                  <a:moveTo>
                    <a:pt x="348098" y="174980"/>
                  </a:moveTo>
                  <a:lnTo>
                    <a:pt x="347168" y="151711"/>
                  </a:lnTo>
                </a:path>
                <a:path w="348615" h="349250">
                  <a:moveTo>
                    <a:pt x="347168" y="151711"/>
                  </a:moveTo>
                  <a:lnTo>
                    <a:pt x="342514" y="129373"/>
                  </a:lnTo>
                </a:path>
                <a:path w="348615" h="349250">
                  <a:moveTo>
                    <a:pt x="342514" y="129373"/>
                  </a:moveTo>
                  <a:lnTo>
                    <a:pt x="335068" y="107966"/>
                  </a:lnTo>
                </a:path>
                <a:path w="348615" h="349250">
                  <a:moveTo>
                    <a:pt x="335068" y="107966"/>
                  </a:moveTo>
                  <a:lnTo>
                    <a:pt x="324830" y="87490"/>
                  </a:lnTo>
                </a:path>
                <a:path w="348615" h="349250">
                  <a:moveTo>
                    <a:pt x="324830" y="87490"/>
                  </a:moveTo>
                  <a:lnTo>
                    <a:pt x="312730" y="68875"/>
                  </a:lnTo>
                </a:path>
                <a:path w="348615" h="349250">
                  <a:moveTo>
                    <a:pt x="312730" y="68875"/>
                  </a:moveTo>
                  <a:lnTo>
                    <a:pt x="296907" y="51190"/>
                  </a:lnTo>
                </a:path>
                <a:path w="348615" h="349250">
                  <a:moveTo>
                    <a:pt x="296907" y="51190"/>
                  </a:moveTo>
                  <a:lnTo>
                    <a:pt x="280154" y="36299"/>
                  </a:lnTo>
                </a:path>
                <a:path w="348615" h="349250">
                  <a:moveTo>
                    <a:pt x="280154" y="36299"/>
                  </a:moveTo>
                  <a:lnTo>
                    <a:pt x="261539" y="23268"/>
                  </a:lnTo>
                </a:path>
                <a:path w="348615" h="349250">
                  <a:moveTo>
                    <a:pt x="261539" y="23268"/>
                  </a:moveTo>
                  <a:lnTo>
                    <a:pt x="241063" y="13961"/>
                  </a:lnTo>
                </a:path>
                <a:path w="348615" h="349250">
                  <a:moveTo>
                    <a:pt x="241063" y="13961"/>
                  </a:moveTo>
                  <a:lnTo>
                    <a:pt x="218725" y="6515"/>
                  </a:lnTo>
                </a:path>
                <a:path w="348615" h="349250">
                  <a:moveTo>
                    <a:pt x="218725" y="6515"/>
                  </a:moveTo>
                  <a:lnTo>
                    <a:pt x="196387" y="1861"/>
                  </a:lnTo>
                </a:path>
                <a:path w="348615" h="349250">
                  <a:moveTo>
                    <a:pt x="196387" y="1861"/>
                  </a:moveTo>
                  <a:lnTo>
                    <a:pt x="174049" y="0"/>
                  </a:lnTo>
                </a:path>
                <a:path w="348615" h="349250">
                  <a:moveTo>
                    <a:pt x="174049" y="0"/>
                  </a:moveTo>
                  <a:lnTo>
                    <a:pt x="150780" y="1861"/>
                  </a:lnTo>
                </a:path>
                <a:path w="348615" h="349250">
                  <a:moveTo>
                    <a:pt x="150780" y="1861"/>
                  </a:moveTo>
                  <a:lnTo>
                    <a:pt x="128442" y="6515"/>
                  </a:lnTo>
                </a:path>
                <a:path w="348615" h="349250">
                  <a:moveTo>
                    <a:pt x="128442" y="6515"/>
                  </a:moveTo>
                  <a:lnTo>
                    <a:pt x="107035" y="13961"/>
                  </a:lnTo>
                </a:path>
                <a:path w="348615" h="349250">
                  <a:moveTo>
                    <a:pt x="107035" y="13961"/>
                  </a:moveTo>
                  <a:lnTo>
                    <a:pt x="86559" y="23268"/>
                  </a:lnTo>
                </a:path>
                <a:path w="348615" h="349250">
                  <a:moveTo>
                    <a:pt x="86559" y="23268"/>
                  </a:moveTo>
                  <a:lnTo>
                    <a:pt x="67944" y="36299"/>
                  </a:lnTo>
                </a:path>
                <a:path w="348615" h="349250">
                  <a:moveTo>
                    <a:pt x="67944" y="36299"/>
                  </a:moveTo>
                  <a:lnTo>
                    <a:pt x="50260" y="51190"/>
                  </a:lnTo>
                </a:path>
                <a:path w="348615" h="349250">
                  <a:moveTo>
                    <a:pt x="50260" y="51190"/>
                  </a:moveTo>
                  <a:lnTo>
                    <a:pt x="35368" y="68875"/>
                  </a:lnTo>
                </a:path>
                <a:path w="348615" h="349250">
                  <a:moveTo>
                    <a:pt x="35368" y="68875"/>
                  </a:moveTo>
                  <a:lnTo>
                    <a:pt x="23268" y="87490"/>
                  </a:lnTo>
                </a:path>
                <a:path w="348615" h="349250">
                  <a:moveTo>
                    <a:pt x="23268" y="87490"/>
                  </a:moveTo>
                  <a:lnTo>
                    <a:pt x="13030" y="107966"/>
                  </a:lnTo>
                </a:path>
                <a:path w="348615" h="349250">
                  <a:moveTo>
                    <a:pt x="13030" y="107966"/>
                  </a:moveTo>
                  <a:lnTo>
                    <a:pt x="5584" y="129373"/>
                  </a:lnTo>
                </a:path>
                <a:path w="348615" h="349250">
                  <a:moveTo>
                    <a:pt x="5584" y="129373"/>
                  </a:moveTo>
                  <a:lnTo>
                    <a:pt x="930" y="151711"/>
                  </a:lnTo>
                </a:path>
                <a:path w="348615" h="349250">
                  <a:moveTo>
                    <a:pt x="930" y="151711"/>
                  </a:moveTo>
                  <a:lnTo>
                    <a:pt x="0" y="174980"/>
                  </a:lnTo>
                </a:path>
                <a:path w="348615" h="349250">
                  <a:moveTo>
                    <a:pt x="0" y="174980"/>
                  </a:moveTo>
                  <a:lnTo>
                    <a:pt x="930" y="197318"/>
                  </a:lnTo>
                </a:path>
                <a:path w="348615" h="349250">
                  <a:moveTo>
                    <a:pt x="930" y="197318"/>
                  </a:moveTo>
                  <a:lnTo>
                    <a:pt x="5584" y="219655"/>
                  </a:lnTo>
                </a:path>
                <a:path w="348615" h="349250">
                  <a:moveTo>
                    <a:pt x="5584" y="219655"/>
                  </a:moveTo>
                  <a:lnTo>
                    <a:pt x="13030" y="241063"/>
                  </a:lnTo>
                </a:path>
                <a:path w="348615" h="349250">
                  <a:moveTo>
                    <a:pt x="13030" y="241063"/>
                  </a:moveTo>
                  <a:lnTo>
                    <a:pt x="23268" y="261539"/>
                  </a:lnTo>
                </a:path>
                <a:path w="348615" h="349250">
                  <a:moveTo>
                    <a:pt x="23268" y="261539"/>
                  </a:moveTo>
                  <a:lnTo>
                    <a:pt x="35368" y="281085"/>
                  </a:lnTo>
                </a:path>
                <a:path w="348615" h="349250">
                  <a:moveTo>
                    <a:pt x="35368" y="281085"/>
                  </a:moveTo>
                  <a:lnTo>
                    <a:pt x="50260" y="297838"/>
                  </a:lnTo>
                </a:path>
                <a:path w="348615" h="349250">
                  <a:moveTo>
                    <a:pt x="50260" y="297838"/>
                  </a:moveTo>
                  <a:lnTo>
                    <a:pt x="67944" y="312730"/>
                  </a:lnTo>
                </a:path>
                <a:path w="348615" h="349250">
                  <a:moveTo>
                    <a:pt x="67944" y="312730"/>
                  </a:moveTo>
                  <a:lnTo>
                    <a:pt x="86559" y="325760"/>
                  </a:lnTo>
                </a:path>
                <a:path w="348615" h="349250">
                  <a:moveTo>
                    <a:pt x="86559" y="325760"/>
                  </a:moveTo>
                  <a:lnTo>
                    <a:pt x="107035" y="335999"/>
                  </a:lnTo>
                </a:path>
                <a:path w="348615" h="349250">
                  <a:moveTo>
                    <a:pt x="107035" y="335999"/>
                  </a:moveTo>
                  <a:lnTo>
                    <a:pt x="128442" y="343445"/>
                  </a:lnTo>
                </a:path>
                <a:path w="348615" h="349250">
                  <a:moveTo>
                    <a:pt x="128442" y="343445"/>
                  </a:moveTo>
                  <a:lnTo>
                    <a:pt x="150780" y="347168"/>
                  </a:lnTo>
                </a:path>
                <a:path w="348615" h="349250">
                  <a:moveTo>
                    <a:pt x="150780" y="347168"/>
                  </a:moveTo>
                  <a:lnTo>
                    <a:pt x="174049" y="349029"/>
                  </a:lnTo>
                </a:path>
                <a:path w="348615" h="349250">
                  <a:moveTo>
                    <a:pt x="174049" y="349029"/>
                  </a:moveTo>
                  <a:lnTo>
                    <a:pt x="196387" y="347168"/>
                  </a:lnTo>
                </a:path>
                <a:path w="348615" h="349250">
                  <a:moveTo>
                    <a:pt x="196387" y="347168"/>
                  </a:moveTo>
                  <a:lnTo>
                    <a:pt x="218725" y="343445"/>
                  </a:lnTo>
                </a:path>
                <a:path w="348615" h="349250">
                  <a:moveTo>
                    <a:pt x="218725" y="343445"/>
                  </a:moveTo>
                  <a:lnTo>
                    <a:pt x="241063" y="335999"/>
                  </a:lnTo>
                </a:path>
                <a:path w="348615" h="349250">
                  <a:moveTo>
                    <a:pt x="241063" y="335999"/>
                  </a:moveTo>
                  <a:lnTo>
                    <a:pt x="261539" y="325760"/>
                  </a:lnTo>
                </a:path>
                <a:path w="348615" h="349250">
                  <a:moveTo>
                    <a:pt x="261539" y="325760"/>
                  </a:moveTo>
                  <a:lnTo>
                    <a:pt x="280154" y="312730"/>
                  </a:lnTo>
                </a:path>
                <a:path w="348615" h="349250">
                  <a:moveTo>
                    <a:pt x="280154" y="312730"/>
                  </a:moveTo>
                  <a:lnTo>
                    <a:pt x="296907" y="297838"/>
                  </a:lnTo>
                </a:path>
                <a:path w="348615" h="349250">
                  <a:moveTo>
                    <a:pt x="296907" y="297838"/>
                  </a:moveTo>
                  <a:lnTo>
                    <a:pt x="312730" y="281085"/>
                  </a:lnTo>
                </a:path>
                <a:path w="348615" h="349250">
                  <a:moveTo>
                    <a:pt x="312730" y="281085"/>
                  </a:moveTo>
                  <a:lnTo>
                    <a:pt x="324830" y="261539"/>
                  </a:lnTo>
                </a:path>
                <a:path w="348615" h="349250">
                  <a:moveTo>
                    <a:pt x="324830" y="261539"/>
                  </a:moveTo>
                  <a:lnTo>
                    <a:pt x="335068" y="241063"/>
                  </a:lnTo>
                </a:path>
                <a:path w="348615" h="349250">
                  <a:moveTo>
                    <a:pt x="335068" y="241063"/>
                  </a:moveTo>
                  <a:lnTo>
                    <a:pt x="342514" y="219655"/>
                  </a:lnTo>
                </a:path>
                <a:path w="348615" h="349250">
                  <a:moveTo>
                    <a:pt x="342514" y="219655"/>
                  </a:moveTo>
                  <a:lnTo>
                    <a:pt x="347168" y="197318"/>
                  </a:lnTo>
                </a:path>
                <a:path w="348615" h="349250">
                  <a:moveTo>
                    <a:pt x="347168" y="197318"/>
                  </a:moveTo>
                  <a:lnTo>
                    <a:pt x="348098" y="17498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93" name="object 27693"/>
            <p:cNvSpPr/>
            <p:nvPr/>
          </p:nvSpPr>
          <p:spPr>
            <a:xfrm>
              <a:off x="15330307" y="1787961"/>
              <a:ext cx="248920" cy="203835"/>
            </a:xfrm>
            <a:custGeom>
              <a:avLst/>
              <a:gdLst/>
              <a:ahLst/>
              <a:cxnLst/>
              <a:rect l="l" t="t" r="r" b="b"/>
              <a:pathLst>
                <a:path w="248919" h="203835">
                  <a:moveTo>
                    <a:pt x="248505" y="0"/>
                  </a:moveTo>
                  <a:lnTo>
                    <a:pt x="0" y="0"/>
                  </a:lnTo>
                  <a:lnTo>
                    <a:pt x="0" y="203833"/>
                  </a:lnTo>
                  <a:lnTo>
                    <a:pt x="248505" y="203833"/>
                  </a:lnTo>
                  <a:lnTo>
                    <a:pt x="2485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694" name="object 27694"/>
          <p:cNvSpPr txBox="1"/>
          <p:nvPr/>
        </p:nvSpPr>
        <p:spPr>
          <a:xfrm>
            <a:off x="15317601" y="1766969"/>
            <a:ext cx="274955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a10</a:t>
            </a:r>
            <a:endParaRPr sz="1300">
              <a:latin typeface="Calibri"/>
              <a:cs typeface="Calibri"/>
            </a:endParaRPr>
          </a:p>
        </p:txBody>
      </p:sp>
      <p:grpSp>
        <p:nvGrpSpPr>
          <p:cNvPr id="27695" name="object 27695"/>
          <p:cNvGrpSpPr/>
          <p:nvPr/>
        </p:nvGrpSpPr>
        <p:grpSpPr>
          <a:xfrm>
            <a:off x="15455937" y="2060648"/>
            <a:ext cx="979805" cy="7381875"/>
            <a:chOff x="15455937" y="2060648"/>
            <a:chExt cx="979805" cy="7381875"/>
          </a:xfrm>
        </p:grpSpPr>
        <p:sp>
          <p:nvSpPr>
            <p:cNvPr id="27696" name="object 27696"/>
            <p:cNvSpPr/>
            <p:nvPr/>
          </p:nvSpPr>
          <p:spPr>
            <a:xfrm>
              <a:off x="15456889" y="2061600"/>
              <a:ext cx="977900" cy="7379970"/>
            </a:xfrm>
            <a:custGeom>
              <a:avLst/>
              <a:gdLst/>
              <a:ahLst/>
              <a:cxnLst/>
              <a:rect l="l" t="t" r="r" b="b"/>
              <a:pathLst>
                <a:path w="977900" h="7379970">
                  <a:moveTo>
                    <a:pt x="0" y="0"/>
                  </a:moveTo>
                  <a:lnTo>
                    <a:pt x="0" y="132165"/>
                  </a:lnTo>
                </a:path>
                <a:path w="977900" h="7379970">
                  <a:moveTo>
                    <a:pt x="0" y="149850"/>
                  </a:moveTo>
                  <a:lnTo>
                    <a:pt x="0" y="161018"/>
                  </a:lnTo>
                </a:path>
                <a:path w="977900" h="7379970">
                  <a:moveTo>
                    <a:pt x="0" y="178703"/>
                  </a:moveTo>
                  <a:lnTo>
                    <a:pt x="0" y="318314"/>
                  </a:lnTo>
                </a:path>
                <a:path w="977900" h="7379970">
                  <a:moveTo>
                    <a:pt x="0" y="335068"/>
                  </a:moveTo>
                  <a:lnTo>
                    <a:pt x="0" y="347168"/>
                  </a:lnTo>
                </a:path>
                <a:path w="977900" h="7379970">
                  <a:moveTo>
                    <a:pt x="0" y="364852"/>
                  </a:moveTo>
                  <a:lnTo>
                    <a:pt x="0" y="504464"/>
                  </a:lnTo>
                </a:path>
                <a:path w="977900" h="7379970">
                  <a:moveTo>
                    <a:pt x="0" y="521217"/>
                  </a:moveTo>
                  <a:lnTo>
                    <a:pt x="0" y="533317"/>
                  </a:lnTo>
                </a:path>
                <a:path w="977900" h="7379970">
                  <a:moveTo>
                    <a:pt x="0" y="551001"/>
                  </a:moveTo>
                  <a:lnTo>
                    <a:pt x="0" y="689682"/>
                  </a:lnTo>
                </a:path>
                <a:path w="977900" h="7379970">
                  <a:moveTo>
                    <a:pt x="0" y="707366"/>
                  </a:moveTo>
                  <a:lnTo>
                    <a:pt x="0" y="719466"/>
                  </a:lnTo>
                </a:path>
                <a:path w="977900" h="7379970">
                  <a:moveTo>
                    <a:pt x="0" y="736219"/>
                  </a:moveTo>
                  <a:lnTo>
                    <a:pt x="0" y="875831"/>
                  </a:lnTo>
                </a:path>
                <a:path w="977900" h="7379970">
                  <a:moveTo>
                    <a:pt x="0" y="893515"/>
                  </a:moveTo>
                  <a:lnTo>
                    <a:pt x="0" y="905615"/>
                  </a:lnTo>
                </a:path>
                <a:path w="977900" h="7379970">
                  <a:moveTo>
                    <a:pt x="0" y="922368"/>
                  </a:moveTo>
                  <a:lnTo>
                    <a:pt x="0" y="1061980"/>
                  </a:lnTo>
                </a:path>
                <a:path w="977900" h="7379970">
                  <a:moveTo>
                    <a:pt x="0" y="1079664"/>
                  </a:moveTo>
                  <a:lnTo>
                    <a:pt x="0" y="1090833"/>
                  </a:lnTo>
                </a:path>
                <a:path w="977900" h="7379970">
                  <a:moveTo>
                    <a:pt x="0" y="1108517"/>
                  </a:moveTo>
                  <a:lnTo>
                    <a:pt x="0" y="1248129"/>
                  </a:lnTo>
                </a:path>
                <a:path w="977900" h="7379970">
                  <a:moveTo>
                    <a:pt x="0" y="1265813"/>
                  </a:moveTo>
                  <a:lnTo>
                    <a:pt x="0" y="1276982"/>
                  </a:lnTo>
                </a:path>
                <a:path w="977900" h="7379970">
                  <a:moveTo>
                    <a:pt x="0" y="1294666"/>
                  </a:moveTo>
                  <a:lnTo>
                    <a:pt x="0" y="1434278"/>
                  </a:lnTo>
                </a:path>
                <a:path w="977900" h="7379970">
                  <a:moveTo>
                    <a:pt x="0" y="1451962"/>
                  </a:moveTo>
                  <a:lnTo>
                    <a:pt x="0" y="1463131"/>
                  </a:lnTo>
                </a:path>
                <a:path w="977900" h="7379970">
                  <a:moveTo>
                    <a:pt x="0" y="1480815"/>
                  </a:moveTo>
                  <a:lnTo>
                    <a:pt x="0" y="1620427"/>
                  </a:lnTo>
                </a:path>
                <a:path w="977900" h="7379970">
                  <a:moveTo>
                    <a:pt x="0" y="1638111"/>
                  </a:moveTo>
                  <a:lnTo>
                    <a:pt x="0" y="1649280"/>
                  </a:lnTo>
                </a:path>
                <a:path w="977900" h="7379970">
                  <a:moveTo>
                    <a:pt x="0" y="1666965"/>
                  </a:moveTo>
                  <a:lnTo>
                    <a:pt x="0" y="1806576"/>
                  </a:lnTo>
                </a:path>
                <a:path w="977900" h="7379970">
                  <a:moveTo>
                    <a:pt x="0" y="1823330"/>
                  </a:moveTo>
                  <a:lnTo>
                    <a:pt x="0" y="1835429"/>
                  </a:lnTo>
                </a:path>
                <a:path w="977900" h="7379970">
                  <a:moveTo>
                    <a:pt x="0" y="1853114"/>
                  </a:moveTo>
                  <a:lnTo>
                    <a:pt x="0" y="1992725"/>
                  </a:lnTo>
                </a:path>
                <a:path w="977900" h="7379970">
                  <a:moveTo>
                    <a:pt x="0" y="2009479"/>
                  </a:moveTo>
                  <a:lnTo>
                    <a:pt x="0" y="2021579"/>
                  </a:lnTo>
                </a:path>
                <a:path w="977900" h="7379970">
                  <a:moveTo>
                    <a:pt x="0" y="2038332"/>
                  </a:moveTo>
                  <a:lnTo>
                    <a:pt x="0" y="2177944"/>
                  </a:lnTo>
                </a:path>
                <a:path w="977900" h="7379970">
                  <a:moveTo>
                    <a:pt x="0" y="2195628"/>
                  </a:moveTo>
                  <a:lnTo>
                    <a:pt x="0" y="2207728"/>
                  </a:lnTo>
                </a:path>
                <a:path w="977900" h="7379970">
                  <a:moveTo>
                    <a:pt x="0" y="2224481"/>
                  </a:moveTo>
                  <a:lnTo>
                    <a:pt x="0" y="2364093"/>
                  </a:lnTo>
                </a:path>
                <a:path w="977900" h="7379970">
                  <a:moveTo>
                    <a:pt x="0" y="2381777"/>
                  </a:moveTo>
                  <a:lnTo>
                    <a:pt x="0" y="2392946"/>
                  </a:lnTo>
                </a:path>
                <a:path w="977900" h="7379970">
                  <a:moveTo>
                    <a:pt x="0" y="2410630"/>
                  </a:moveTo>
                  <a:lnTo>
                    <a:pt x="0" y="2550242"/>
                  </a:lnTo>
                </a:path>
                <a:path w="977900" h="7379970">
                  <a:moveTo>
                    <a:pt x="0" y="2567926"/>
                  </a:moveTo>
                  <a:lnTo>
                    <a:pt x="0" y="2579095"/>
                  </a:lnTo>
                </a:path>
                <a:path w="977900" h="7379970">
                  <a:moveTo>
                    <a:pt x="0" y="2596779"/>
                  </a:moveTo>
                  <a:lnTo>
                    <a:pt x="0" y="2736391"/>
                  </a:lnTo>
                </a:path>
                <a:path w="977900" h="7379970">
                  <a:moveTo>
                    <a:pt x="0" y="2754075"/>
                  </a:moveTo>
                  <a:lnTo>
                    <a:pt x="0" y="2765244"/>
                  </a:lnTo>
                </a:path>
                <a:path w="977900" h="7379970">
                  <a:moveTo>
                    <a:pt x="0" y="2782928"/>
                  </a:moveTo>
                  <a:lnTo>
                    <a:pt x="0" y="2922540"/>
                  </a:lnTo>
                </a:path>
                <a:path w="977900" h="7379970">
                  <a:moveTo>
                    <a:pt x="0" y="2940224"/>
                  </a:moveTo>
                  <a:lnTo>
                    <a:pt x="0" y="2951393"/>
                  </a:lnTo>
                </a:path>
                <a:path w="977900" h="7379970">
                  <a:moveTo>
                    <a:pt x="0" y="3311592"/>
                  </a:moveTo>
                  <a:lnTo>
                    <a:pt x="0" y="3323691"/>
                  </a:lnTo>
                </a:path>
                <a:path w="977900" h="7379970">
                  <a:moveTo>
                    <a:pt x="0" y="3341376"/>
                  </a:moveTo>
                  <a:lnTo>
                    <a:pt x="0" y="3480057"/>
                  </a:lnTo>
                </a:path>
                <a:path w="977900" h="7379970">
                  <a:moveTo>
                    <a:pt x="0" y="3497741"/>
                  </a:moveTo>
                  <a:lnTo>
                    <a:pt x="0" y="3509840"/>
                  </a:lnTo>
                </a:path>
                <a:path w="977900" h="7379970">
                  <a:moveTo>
                    <a:pt x="0" y="3526594"/>
                  </a:moveTo>
                  <a:lnTo>
                    <a:pt x="0" y="3666206"/>
                  </a:lnTo>
                </a:path>
                <a:path w="977900" h="7379970">
                  <a:moveTo>
                    <a:pt x="0" y="4056188"/>
                  </a:moveTo>
                  <a:lnTo>
                    <a:pt x="0" y="4067357"/>
                  </a:lnTo>
                </a:path>
                <a:path w="977900" h="7379970">
                  <a:moveTo>
                    <a:pt x="0" y="4085041"/>
                  </a:moveTo>
                  <a:lnTo>
                    <a:pt x="0" y="4224653"/>
                  </a:lnTo>
                </a:path>
                <a:path w="977900" h="7379970">
                  <a:moveTo>
                    <a:pt x="0" y="4242337"/>
                  </a:moveTo>
                  <a:lnTo>
                    <a:pt x="0" y="4253506"/>
                  </a:lnTo>
                </a:path>
                <a:path w="977900" h="7379970">
                  <a:moveTo>
                    <a:pt x="0" y="4799854"/>
                  </a:moveTo>
                  <a:lnTo>
                    <a:pt x="0" y="4811953"/>
                  </a:lnTo>
                </a:path>
                <a:path w="977900" h="7379970">
                  <a:moveTo>
                    <a:pt x="0" y="4829637"/>
                  </a:moveTo>
                  <a:lnTo>
                    <a:pt x="0" y="4968318"/>
                  </a:lnTo>
                </a:path>
                <a:path w="977900" h="7379970">
                  <a:moveTo>
                    <a:pt x="0" y="4986003"/>
                  </a:moveTo>
                  <a:lnTo>
                    <a:pt x="0" y="4998102"/>
                  </a:lnTo>
                </a:path>
                <a:path w="977900" h="7379970">
                  <a:moveTo>
                    <a:pt x="0" y="5730599"/>
                  </a:moveTo>
                  <a:lnTo>
                    <a:pt x="0" y="5741768"/>
                  </a:lnTo>
                </a:path>
                <a:path w="977900" h="7379970">
                  <a:moveTo>
                    <a:pt x="0" y="5759452"/>
                  </a:moveTo>
                  <a:lnTo>
                    <a:pt x="0" y="5899064"/>
                  </a:lnTo>
                </a:path>
                <a:path w="977900" h="7379970">
                  <a:moveTo>
                    <a:pt x="0" y="5915817"/>
                  </a:moveTo>
                  <a:lnTo>
                    <a:pt x="0" y="5927917"/>
                  </a:lnTo>
                </a:path>
                <a:path w="977900" h="7379970">
                  <a:moveTo>
                    <a:pt x="0" y="5945601"/>
                  </a:moveTo>
                  <a:lnTo>
                    <a:pt x="0" y="6085213"/>
                  </a:lnTo>
                </a:path>
                <a:path w="977900" h="7379970">
                  <a:moveTo>
                    <a:pt x="0" y="6101966"/>
                  </a:moveTo>
                  <a:lnTo>
                    <a:pt x="0" y="6114066"/>
                  </a:lnTo>
                </a:path>
                <a:path w="977900" h="7379970">
                  <a:moveTo>
                    <a:pt x="0" y="6131750"/>
                  </a:moveTo>
                  <a:lnTo>
                    <a:pt x="0" y="6270431"/>
                  </a:lnTo>
                </a:path>
                <a:path w="977900" h="7379970">
                  <a:moveTo>
                    <a:pt x="0" y="6288115"/>
                  </a:moveTo>
                  <a:lnTo>
                    <a:pt x="0" y="6300215"/>
                  </a:lnTo>
                </a:path>
                <a:path w="977900" h="7379970">
                  <a:moveTo>
                    <a:pt x="0" y="6316969"/>
                  </a:moveTo>
                  <a:lnTo>
                    <a:pt x="0" y="6456580"/>
                  </a:lnTo>
                </a:path>
                <a:path w="977900" h="7379970">
                  <a:moveTo>
                    <a:pt x="0" y="6474265"/>
                  </a:moveTo>
                  <a:lnTo>
                    <a:pt x="0" y="6486364"/>
                  </a:lnTo>
                </a:path>
                <a:path w="977900" h="7379970">
                  <a:moveTo>
                    <a:pt x="0" y="6503118"/>
                  </a:moveTo>
                  <a:lnTo>
                    <a:pt x="0" y="6642729"/>
                  </a:lnTo>
                </a:path>
                <a:path w="977900" h="7379970">
                  <a:moveTo>
                    <a:pt x="0" y="6660414"/>
                  </a:moveTo>
                  <a:lnTo>
                    <a:pt x="0" y="6671583"/>
                  </a:lnTo>
                </a:path>
                <a:path w="977900" h="7379970">
                  <a:moveTo>
                    <a:pt x="0" y="6689267"/>
                  </a:moveTo>
                  <a:lnTo>
                    <a:pt x="0" y="6828879"/>
                  </a:lnTo>
                </a:path>
                <a:path w="977900" h="7379970">
                  <a:moveTo>
                    <a:pt x="0" y="6846563"/>
                  </a:moveTo>
                  <a:lnTo>
                    <a:pt x="0" y="6857732"/>
                  </a:lnTo>
                </a:path>
                <a:path w="977900" h="7379970">
                  <a:moveTo>
                    <a:pt x="0" y="6875416"/>
                  </a:moveTo>
                  <a:lnTo>
                    <a:pt x="0" y="7015028"/>
                  </a:lnTo>
                </a:path>
                <a:path w="977900" h="7379970">
                  <a:moveTo>
                    <a:pt x="0" y="7032712"/>
                  </a:moveTo>
                  <a:lnTo>
                    <a:pt x="0" y="7043881"/>
                  </a:lnTo>
                </a:path>
                <a:path w="977900" h="7379970">
                  <a:moveTo>
                    <a:pt x="0" y="7061565"/>
                  </a:moveTo>
                  <a:lnTo>
                    <a:pt x="0" y="7201177"/>
                  </a:lnTo>
                </a:path>
                <a:path w="977900" h="7379970">
                  <a:moveTo>
                    <a:pt x="0" y="7218861"/>
                  </a:moveTo>
                  <a:lnTo>
                    <a:pt x="0" y="7230030"/>
                  </a:lnTo>
                </a:path>
                <a:path w="977900" h="7379970">
                  <a:moveTo>
                    <a:pt x="0" y="7247714"/>
                  </a:moveTo>
                  <a:lnTo>
                    <a:pt x="0" y="7379880"/>
                  </a:lnTo>
                </a:path>
                <a:path w="977900" h="7379970">
                  <a:moveTo>
                    <a:pt x="977282" y="1206246"/>
                  </a:moveTo>
                  <a:lnTo>
                    <a:pt x="971043" y="1252425"/>
                  </a:lnTo>
                  <a:lnTo>
                    <a:pt x="953428" y="1293977"/>
                  </a:lnTo>
                  <a:lnTo>
                    <a:pt x="926091" y="1329220"/>
                  </a:lnTo>
                  <a:lnTo>
                    <a:pt x="890688" y="1356475"/>
                  </a:lnTo>
                  <a:lnTo>
                    <a:pt x="848874" y="1374060"/>
                  </a:lnTo>
                  <a:lnTo>
                    <a:pt x="802302" y="1380295"/>
                  </a:lnTo>
                  <a:lnTo>
                    <a:pt x="755799" y="1374060"/>
                  </a:lnTo>
                  <a:lnTo>
                    <a:pt x="714157" y="1356475"/>
                  </a:lnTo>
                  <a:lnTo>
                    <a:pt x="678978" y="1329220"/>
                  </a:lnTo>
                  <a:lnTo>
                    <a:pt x="651866" y="1293977"/>
                  </a:lnTo>
                  <a:lnTo>
                    <a:pt x="634423" y="1252425"/>
                  </a:lnTo>
                  <a:lnTo>
                    <a:pt x="628253" y="1206246"/>
                  </a:lnTo>
                  <a:lnTo>
                    <a:pt x="634423" y="1159743"/>
                  </a:lnTo>
                  <a:lnTo>
                    <a:pt x="651866" y="1118101"/>
                  </a:lnTo>
                  <a:lnTo>
                    <a:pt x="678978" y="1082922"/>
                  </a:lnTo>
                  <a:lnTo>
                    <a:pt x="714157" y="1055810"/>
                  </a:lnTo>
                  <a:lnTo>
                    <a:pt x="755799" y="1038367"/>
                  </a:lnTo>
                  <a:lnTo>
                    <a:pt x="802302" y="1032196"/>
                  </a:lnTo>
                  <a:lnTo>
                    <a:pt x="848874" y="1038367"/>
                  </a:lnTo>
                  <a:lnTo>
                    <a:pt x="890688" y="1055810"/>
                  </a:lnTo>
                  <a:lnTo>
                    <a:pt x="926091" y="1082922"/>
                  </a:lnTo>
                  <a:lnTo>
                    <a:pt x="953428" y="1118101"/>
                  </a:lnTo>
                  <a:lnTo>
                    <a:pt x="971043" y="1159743"/>
                  </a:lnTo>
                  <a:lnTo>
                    <a:pt x="977282" y="1206246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97" name="object 27697"/>
            <p:cNvSpPr/>
            <p:nvPr/>
          </p:nvSpPr>
          <p:spPr>
            <a:xfrm>
              <a:off x="16086072" y="3093797"/>
              <a:ext cx="348615" cy="348615"/>
            </a:xfrm>
            <a:custGeom>
              <a:avLst/>
              <a:gdLst/>
              <a:ahLst/>
              <a:cxnLst/>
              <a:rect l="l" t="t" r="r" b="b"/>
              <a:pathLst>
                <a:path w="348615" h="348614">
                  <a:moveTo>
                    <a:pt x="179633" y="0"/>
                  </a:moveTo>
                  <a:lnTo>
                    <a:pt x="167534" y="0"/>
                  </a:lnTo>
                  <a:lnTo>
                    <a:pt x="123789" y="7445"/>
                  </a:lnTo>
                  <a:lnTo>
                    <a:pt x="82836" y="25130"/>
                  </a:lnTo>
                  <a:lnTo>
                    <a:pt x="47468" y="53983"/>
                  </a:lnTo>
                  <a:lnTo>
                    <a:pt x="20476" y="91213"/>
                  </a:lnTo>
                  <a:lnTo>
                    <a:pt x="4653" y="128442"/>
                  </a:lnTo>
                  <a:lnTo>
                    <a:pt x="0" y="174980"/>
                  </a:lnTo>
                  <a:lnTo>
                    <a:pt x="6515" y="223378"/>
                  </a:lnTo>
                  <a:lnTo>
                    <a:pt x="26060" y="266193"/>
                  </a:lnTo>
                  <a:lnTo>
                    <a:pt x="52121" y="297838"/>
                  </a:lnTo>
                  <a:lnTo>
                    <a:pt x="90282" y="326691"/>
                  </a:lnTo>
                  <a:lnTo>
                    <a:pt x="128442" y="342514"/>
                  </a:lnTo>
                  <a:lnTo>
                    <a:pt x="181495" y="348098"/>
                  </a:lnTo>
                  <a:lnTo>
                    <a:pt x="226171" y="339722"/>
                  </a:lnTo>
                  <a:lnTo>
                    <a:pt x="266193" y="321107"/>
                  </a:lnTo>
                  <a:lnTo>
                    <a:pt x="299700" y="293184"/>
                  </a:lnTo>
                  <a:lnTo>
                    <a:pt x="325760" y="256885"/>
                  </a:lnTo>
                  <a:lnTo>
                    <a:pt x="342514" y="213140"/>
                  </a:lnTo>
                  <a:lnTo>
                    <a:pt x="348098" y="168464"/>
                  </a:lnTo>
                  <a:lnTo>
                    <a:pt x="339722" y="121927"/>
                  </a:lnTo>
                  <a:lnTo>
                    <a:pt x="319245" y="79113"/>
                  </a:lnTo>
                  <a:lnTo>
                    <a:pt x="294115" y="47468"/>
                  </a:lnTo>
                  <a:lnTo>
                    <a:pt x="255954" y="20476"/>
                  </a:lnTo>
                  <a:lnTo>
                    <a:pt x="218725" y="5584"/>
                  </a:lnTo>
                  <a:lnTo>
                    <a:pt x="1796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98" name="object 27698"/>
            <p:cNvSpPr/>
            <p:nvPr/>
          </p:nvSpPr>
          <p:spPr>
            <a:xfrm>
              <a:off x="16085142" y="3093797"/>
              <a:ext cx="349250" cy="349250"/>
            </a:xfrm>
            <a:custGeom>
              <a:avLst/>
              <a:gdLst/>
              <a:ahLst/>
              <a:cxnLst/>
              <a:rect l="l" t="t" r="r" b="b"/>
              <a:pathLst>
                <a:path w="349250" h="349250">
                  <a:moveTo>
                    <a:pt x="174049" y="349029"/>
                  </a:moveTo>
                  <a:lnTo>
                    <a:pt x="197318" y="347168"/>
                  </a:lnTo>
                </a:path>
                <a:path w="349250" h="349250">
                  <a:moveTo>
                    <a:pt x="197318" y="347168"/>
                  </a:moveTo>
                  <a:lnTo>
                    <a:pt x="219655" y="343445"/>
                  </a:lnTo>
                </a:path>
                <a:path w="349250" h="349250">
                  <a:moveTo>
                    <a:pt x="219655" y="343445"/>
                  </a:moveTo>
                  <a:lnTo>
                    <a:pt x="241063" y="335999"/>
                  </a:lnTo>
                </a:path>
                <a:path w="349250" h="349250">
                  <a:moveTo>
                    <a:pt x="241063" y="335999"/>
                  </a:moveTo>
                  <a:lnTo>
                    <a:pt x="261539" y="325760"/>
                  </a:lnTo>
                </a:path>
                <a:path w="349250" h="349250">
                  <a:moveTo>
                    <a:pt x="261539" y="325760"/>
                  </a:moveTo>
                  <a:lnTo>
                    <a:pt x="280154" y="312730"/>
                  </a:lnTo>
                </a:path>
                <a:path w="349250" h="349250">
                  <a:moveTo>
                    <a:pt x="280154" y="312730"/>
                  </a:moveTo>
                  <a:lnTo>
                    <a:pt x="297838" y="297838"/>
                  </a:lnTo>
                </a:path>
                <a:path w="349250" h="349250">
                  <a:moveTo>
                    <a:pt x="297838" y="297838"/>
                  </a:moveTo>
                  <a:lnTo>
                    <a:pt x="312730" y="281085"/>
                  </a:lnTo>
                </a:path>
                <a:path w="349250" h="349250">
                  <a:moveTo>
                    <a:pt x="312730" y="281085"/>
                  </a:moveTo>
                  <a:lnTo>
                    <a:pt x="324830" y="261539"/>
                  </a:lnTo>
                </a:path>
                <a:path w="349250" h="349250">
                  <a:moveTo>
                    <a:pt x="324830" y="261539"/>
                  </a:moveTo>
                  <a:lnTo>
                    <a:pt x="335068" y="241063"/>
                  </a:lnTo>
                </a:path>
                <a:path w="349250" h="349250">
                  <a:moveTo>
                    <a:pt x="335068" y="241063"/>
                  </a:moveTo>
                  <a:lnTo>
                    <a:pt x="342514" y="219655"/>
                  </a:lnTo>
                </a:path>
                <a:path w="349250" h="349250">
                  <a:moveTo>
                    <a:pt x="342514" y="219655"/>
                  </a:moveTo>
                  <a:lnTo>
                    <a:pt x="347168" y="197318"/>
                  </a:lnTo>
                </a:path>
                <a:path w="349250" h="349250">
                  <a:moveTo>
                    <a:pt x="347168" y="197318"/>
                  </a:moveTo>
                  <a:lnTo>
                    <a:pt x="349029" y="174980"/>
                  </a:lnTo>
                </a:path>
                <a:path w="349250" h="349250">
                  <a:moveTo>
                    <a:pt x="349029" y="174980"/>
                  </a:moveTo>
                  <a:lnTo>
                    <a:pt x="347168" y="151711"/>
                  </a:lnTo>
                </a:path>
                <a:path w="349250" h="349250">
                  <a:moveTo>
                    <a:pt x="347168" y="151711"/>
                  </a:moveTo>
                  <a:lnTo>
                    <a:pt x="342514" y="129373"/>
                  </a:lnTo>
                </a:path>
                <a:path w="349250" h="349250">
                  <a:moveTo>
                    <a:pt x="342514" y="129373"/>
                  </a:moveTo>
                  <a:lnTo>
                    <a:pt x="335068" y="107966"/>
                  </a:lnTo>
                </a:path>
                <a:path w="349250" h="349250">
                  <a:moveTo>
                    <a:pt x="335068" y="107966"/>
                  </a:moveTo>
                  <a:lnTo>
                    <a:pt x="324830" y="87490"/>
                  </a:lnTo>
                </a:path>
                <a:path w="349250" h="349250">
                  <a:moveTo>
                    <a:pt x="324830" y="87490"/>
                  </a:moveTo>
                  <a:lnTo>
                    <a:pt x="312730" y="67944"/>
                  </a:lnTo>
                </a:path>
                <a:path w="349250" h="349250">
                  <a:moveTo>
                    <a:pt x="312730" y="67944"/>
                  </a:moveTo>
                  <a:lnTo>
                    <a:pt x="297838" y="51190"/>
                  </a:lnTo>
                </a:path>
                <a:path w="349250" h="349250">
                  <a:moveTo>
                    <a:pt x="297838" y="51190"/>
                  </a:moveTo>
                  <a:lnTo>
                    <a:pt x="280154" y="36299"/>
                  </a:lnTo>
                </a:path>
                <a:path w="349250" h="349250">
                  <a:moveTo>
                    <a:pt x="280154" y="36299"/>
                  </a:moveTo>
                  <a:lnTo>
                    <a:pt x="261539" y="23268"/>
                  </a:lnTo>
                </a:path>
                <a:path w="349250" h="349250">
                  <a:moveTo>
                    <a:pt x="261539" y="23268"/>
                  </a:moveTo>
                  <a:lnTo>
                    <a:pt x="241063" y="13030"/>
                  </a:lnTo>
                </a:path>
                <a:path w="349250" h="349250">
                  <a:moveTo>
                    <a:pt x="241063" y="13030"/>
                  </a:moveTo>
                  <a:lnTo>
                    <a:pt x="219655" y="6515"/>
                  </a:lnTo>
                </a:path>
                <a:path w="349250" h="349250">
                  <a:moveTo>
                    <a:pt x="219655" y="6515"/>
                  </a:moveTo>
                  <a:lnTo>
                    <a:pt x="197318" y="1861"/>
                  </a:lnTo>
                </a:path>
                <a:path w="349250" h="349250">
                  <a:moveTo>
                    <a:pt x="197318" y="1861"/>
                  </a:moveTo>
                  <a:lnTo>
                    <a:pt x="174049" y="0"/>
                  </a:lnTo>
                </a:path>
                <a:path w="349250" h="349250">
                  <a:moveTo>
                    <a:pt x="174049" y="0"/>
                  </a:moveTo>
                  <a:lnTo>
                    <a:pt x="150780" y="1861"/>
                  </a:lnTo>
                </a:path>
                <a:path w="349250" h="349250">
                  <a:moveTo>
                    <a:pt x="150780" y="1861"/>
                  </a:moveTo>
                  <a:lnTo>
                    <a:pt x="129373" y="6515"/>
                  </a:lnTo>
                </a:path>
                <a:path w="349250" h="349250">
                  <a:moveTo>
                    <a:pt x="129373" y="6515"/>
                  </a:moveTo>
                  <a:lnTo>
                    <a:pt x="107035" y="13030"/>
                  </a:lnTo>
                </a:path>
                <a:path w="349250" h="349250">
                  <a:moveTo>
                    <a:pt x="107035" y="13030"/>
                  </a:moveTo>
                  <a:lnTo>
                    <a:pt x="86559" y="23268"/>
                  </a:lnTo>
                </a:path>
                <a:path w="349250" h="349250">
                  <a:moveTo>
                    <a:pt x="86559" y="23268"/>
                  </a:moveTo>
                  <a:lnTo>
                    <a:pt x="67944" y="36299"/>
                  </a:lnTo>
                </a:path>
                <a:path w="349250" h="349250">
                  <a:moveTo>
                    <a:pt x="67944" y="36299"/>
                  </a:moveTo>
                  <a:lnTo>
                    <a:pt x="51190" y="51190"/>
                  </a:lnTo>
                </a:path>
                <a:path w="349250" h="349250">
                  <a:moveTo>
                    <a:pt x="51190" y="51190"/>
                  </a:moveTo>
                  <a:lnTo>
                    <a:pt x="35368" y="67944"/>
                  </a:lnTo>
                </a:path>
                <a:path w="349250" h="349250">
                  <a:moveTo>
                    <a:pt x="35368" y="67944"/>
                  </a:moveTo>
                  <a:lnTo>
                    <a:pt x="23268" y="87490"/>
                  </a:lnTo>
                </a:path>
                <a:path w="349250" h="349250">
                  <a:moveTo>
                    <a:pt x="23268" y="87490"/>
                  </a:moveTo>
                  <a:lnTo>
                    <a:pt x="13030" y="107966"/>
                  </a:lnTo>
                </a:path>
                <a:path w="349250" h="349250">
                  <a:moveTo>
                    <a:pt x="13030" y="107966"/>
                  </a:moveTo>
                  <a:lnTo>
                    <a:pt x="5584" y="129373"/>
                  </a:lnTo>
                </a:path>
                <a:path w="349250" h="349250">
                  <a:moveTo>
                    <a:pt x="5584" y="129373"/>
                  </a:moveTo>
                  <a:lnTo>
                    <a:pt x="930" y="151711"/>
                  </a:lnTo>
                </a:path>
                <a:path w="349250" h="349250">
                  <a:moveTo>
                    <a:pt x="930" y="151711"/>
                  </a:moveTo>
                  <a:lnTo>
                    <a:pt x="0" y="174980"/>
                  </a:lnTo>
                </a:path>
                <a:path w="349250" h="349250">
                  <a:moveTo>
                    <a:pt x="0" y="174980"/>
                  </a:moveTo>
                  <a:lnTo>
                    <a:pt x="930" y="197318"/>
                  </a:lnTo>
                </a:path>
                <a:path w="349250" h="349250">
                  <a:moveTo>
                    <a:pt x="930" y="197318"/>
                  </a:moveTo>
                  <a:lnTo>
                    <a:pt x="5584" y="219655"/>
                  </a:lnTo>
                </a:path>
                <a:path w="349250" h="349250">
                  <a:moveTo>
                    <a:pt x="5584" y="219655"/>
                  </a:moveTo>
                  <a:lnTo>
                    <a:pt x="13030" y="241063"/>
                  </a:lnTo>
                </a:path>
                <a:path w="349250" h="349250">
                  <a:moveTo>
                    <a:pt x="13030" y="241063"/>
                  </a:moveTo>
                  <a:lnTo>
                    <a:pt x="23268" y="261539"/>
                  </a:lnTo>
                </a:path>
                <a:path w="349250" h="349250">
                  <a:moveTo>
                    <a:pt x="23268" y="261539"/>
                  </a:moveTo>
                  <a:lnTo>
                    <a:pt x="35368" y="281085"/>
                  </a:lnTo>
                </a:path>
                <a:path w="349250" h="349250">
                  <a:moveTo>
                    <a:pt x="35368" y="281085"/>
                  </a:moveTo>
                  <a:lnTo>
                    <a:pt x="51190" y="297838"/>
                  </a:lnTo>
                </a:path>
                <a:path w="349250" h="349250">
                  <a:moveTo>
                    <a:pt x="51190" y="297838"/>
                  </a:moveTo>
                  <a:lnTo>
                    <a:pt x="67944" y="312730"/>
                  </a:lnTo>
                </a:path>
                <a:path w="349250" h="349250">
                  <a:moveTo>
                    <a:pt x="67944" y="312730"/>
                  </a:moveTo>
                  <a:lnTo>
                    <a:pt x="86559" y="325760"/>
                  </a:lnTo>
                </a:path>
                <a:path w="349250" h="349250">
                  <a:moveTo>
                    <a:pt x="86559" y="325760"/>
                  </a:moveTo>
                  <a:lnTo>
                    <a:pt x="107035" y="335999"/>
                  </a:lnTo>
                </a:path>
                <a:path w="349250" h="349250">
                  <a:moveTo>
                    <a:pt x="107035" y="335999"/>
                  </a:moveTo>
                  <a:lnTo>
                    <a:pt x="129373" y="343445"/>
                  </a:lnTo>
                </a:path>
                <a:path w="349250" h="349250">
                  <a:moveTo>
                    <a:pt x="129373" y="343445"/>
                  </a:moveTo>
                  <a:lnTo>
                    <a:pt x="150780" y="347168"/>
                  </a:lnTo>
                </a:path>
                <a:path w="349250" h="349250">
                  <a:moveTo>
                    <a:pt x="150780" y="347168"/>
                  </a:moveTo>
                  <a:lnTo>
                    <a:pt x="174049" y="3490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99" name="object 27699"/>
            <p:cNvSpPr/>
            <p:nvPr/>
          </p:nvSpPr>
          <p:spPr>
            <a:xfrm>
              <a:off x="16131680" y="3165464"/>
              <a:ext cx="248920" cy="203835"/>
            </a:xfrm>
            <a:custGeom>
              <a:avLst/>
              <a:gdLst/>
              <a:ahLst/>
              <a:cxnLst/>
              <a:rect l="l" t="t" r="r" b="b"/>
              <a:pathLst>
                <a:path w="248919" h="203835">
                  <a:moveTo>
                    <a:pt x="248505" y="0"/>
                  </a:moveTo>
                  <a:lnTo>
                    <a:pt x="0" y="0"/>
                  </a:lnTo>
                  <a:lnTo>
                    <a:pt x="0" y="203833"/>
                  </a:lnTo>
                  <a:lnTo>
                    <a:pt x="248505" y="203833"/>
                  </a:lnTo>
                  <a:lnTo>
                    <a:pt x="2485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700" name="object 27700"/>
          <p:cNvSpPr txBox="1"/>
          <p:nvPr/>
        </p:nvSpPr>
        <p:spPr>
          <a:xfrm>
            <a:off x="16118972" y="3144472"/>
            <a:ext cx="274955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a11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27701" name="object 27701"/>
          <p:cNvSpPr/>
          <p:nvPr/>
        </p:nvSpPr>
        <p:spPr>
          <a:xfrm>
            <a:off x="8645693" y="3268777"/>
            <a:ext cx="197485" cy="0"/>
          </a:xfrm>
          <a:custGeom>
            <a:avLst/>
            <a:gdLst/>
            <a:ahLst/>
            <a:cxnLst/>
            <a:rect l="l" t="t" r="r" b="b"/>
            <a:pathLst>
              <a:path w="197484">
                <a:moveTo>
                  <a:pt x="197318" y="0"/>
                </a:moveTo>
                <a:lnTo>
                  <a:pt x="185218" y="0"/>
                </a:lnTo>
              </a:path>
              <a:path w="197484">
                <a:moveTo>
                  <a:pt x="168464" y="0"/>
                </a:moveTo>
                <a:lnTo>
                  <a:pt x="28853" y="0"/>
                </a:lnTo>
              </a:path>
              <a:path w="197484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02" name="object 27702"/>
          <p:cNvSpPr/>
          <p:nvPr/>
        </p:nvSpPr>
        <p:spPr>
          <a:xfrm>
            <a:off x="8116099" y="3268777"/>
            <a:ext cx="512445" cy="0"/>
          </a:xfrm>
          <a:custGeom>
            <a:avLst/>
            <a:gdLst/>
            <a:ahLst/>
            <a:cxnLst/>
            <a:rect l="l" t="t" r="r" b="b"/>
            <a:pathLst>
              <a:path w="512445">
                <a:moveTo>
                  <a:pt x="511909" y="0"/>
                </a:moveTo>
                <a:lnTo>
                  <a:pt x="372298" y="0"/>
                </a:lnTo>
              </a:path>
              <a:path w="512445">
                <a:moveTo>
                  <a:pt x="354614" y="0"/>
                </a:moveTo>
                <a:lnTo>
                  <a:pt x="343445" y="0"/>
                </a:lnTo>
              </a:path>
              <a:path w="512445">
                <a:moveTo>
                  <a:pt x="325760" y="0"/>
                </a:moveTo>
                <a:lnTo>
                  <a:pt x="186149" y="0"/>
                </a:lnTo>
              </a:path>
              <a:path w="512445">
                <a:moveTo>
                  <a:pt x="168464" y="0"/>
                </a:moveTo>
                <a:lnTo>
                  <a:pt x="157295" y="0"/>
                </a:lnTo>
              </a:path>
              <a:path w="512445">
                <a:moveTo>
                  <a:pt x="13961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03" name="object 27703"/>
          <p:cNvSpPr/>
          <p:nvPr/>
        </p:nvSpPr>
        <p:spPr>
          <a:xfrm>
            <a:off x="7901097" y="3268777"/>
            <a:ext cx="197485" cy="0"/>
          </a:xfrm>
          <a:custGeom>
            <a:avLst/>
            <a:gdLst/>
            <a:ahLst/>
            <a:cxnLst/>
            <a:rect l="l" t="t" r="r" b="b"/>
            <a:pathLst>
              <a:path w="197484">
                <a:moveTo>
                  <a:pt x="197318" y="0"/>
                </a:moveTo>
                <a:lnTo>
                  <a:pt x="186149" y="0"/>
                </a:lnTo>
              </a:path>
              <a:path w="197484">
                <a:moveTo>
                  <a:pt x="168464" y="0"/>
                </a:moveTo>
                <a:lnTo>
                  <a:pt x="28853" y="0"/>
                </a:lnTo>
              </a:path>
              <a:path w="197484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704" name="object 27704"/>
          <p:cNvGrpSpPr/>
          <p:nvPr/>
        </p:nvGrpSpPr>
        <p:grpSpPr>
          <a:xfrm>
            <a:off x="2332426" y="3267824"/>
            <a:ext cx="14102715" cy="4507230"/>
            <a:chOff x="2332426" y="3267824"/>
            <a:chExt cx="14102715" cy="4507230"/>
          </a:xfrm>
        </p:grpSpPr>
        <p:sp>
          <p:nvSpPr>
            <p:cNvPr id="27705" name="object 27705"/>
            <p:cNvSpPr/>
            <p:nvPr/>
          </p:nvSpPr>
          <p:spPr>
            <a:xfrm>
              <a:off x="2333378" y="3268777"/>
              <a:ext cx="14100810" cy="1360170"/>
            </a:xfrm>
            <a:custGeom>
              <a:avLst/>
              <a:gdLst/>
              <a:ahLst/>
              <a:cxnLst/>
              <a:rect l="l" t="t" r="r" b="b"/>
              <a:pathLst>
                <a:path w="14100810" h="1360170">
                  <a:moveTo>
                    <a:pt x="13751763" y="0"/>
                  </a:moveTo>
                  <a:lnTo>
                    <a:pt x="13596328" y="0"/>
                  </a:lnTo>
                </a:path>
                <a:path w="14100810" h="1360170">
                  <a:moveTo>
                    <a:pt x="13578644" y="0"/>
                  </a:moveTo>
                  <a:lnTo>
                    <a:pt x="13566545" y="0"/>
                  </a:lnTo>
                </a:path>
                <a:path w="14100810" h="1360170">
                  <a:moveTo>
                    <a:pt x="13549791" y="0"/>
                  </a:moveTo>
                  <a:lnTo>
                    <a:pt x="13410179" y="0"/>
                  </a:lnTo>
                </a:path>
                <a:path w="14100810" h="1360170">
                  <a:moveTo>
                    <a:pt x="13392495" y="0"/>
                  </a:moveTo>
                  <a:lnTo>
                    <a:pt x="13381326" y="0"/>
                  </a:lnTo>
                </a:path>
                <a:path w="14100810" h="1360170">
                  <a:moveTo>
                    <a:pt x="13363642" y="0"/>
                  </a:moveTo>
                  <a:lnTo>
                    <a:pt x="13224030" y="0"/>
                  </a:lnTo>
                </a:path>
                <a:path w="14100810" h="1360170">
                  <a:moveTo>
                    <a:pt x="13206346" y="0"/>
                  </a:moveTo>
                  <a:lnTo>
                    <a:pt x="13195177" y="0"/>
                  </a:lnTo>
                </a:path>
                <a:path w="14100810" h="1360170">
                  <a:moveTo>
                    <a:pt x="13177493" y="0"/>
                  </a:moveTo>
                  <a:lnTo>
                    <a:pt x="13037881" y="0"/>
                  </a:lnTo>
                </a:path>
                <a:path w="14100810" h="1360170">
                  <a:moveTo>
                    <a:pt x="13020197" y="0"/>
                  </a:moveTo>
                  <a:lnTo>
                    <a:pt x="13009028" y="0"/>
                  </a:lnTo>
                </a:path>
                <a:path w="14100810" h="1360170">
                  <a:moveTo>
                    <a:pt x="12991344" y="0"/>
                  </a:moveTo>
                  <a:lnTo>
                    <a:pt x="12851732" y="0"/>
                  </a:lnTo>
                </a:path>
                <a:path w="14100810" h="1360170">
                  <a:moveTo>
                    <a:pt x="12834048" y="0"/>
                  </a:moveTo>
                  <a:lnTo>
                    <a:pt x="12822879" y="0"/>
                  </a:lnTo>
                </a:path>
                <a:path w="14100810" h="1360170">
                  <a:moveTo>
                    <a:pt x="12805195" y="0"/>
                  </a:moveTo>
                  <a:lnTo>
                    <a:pt x="12665583" y="0"/>
                  </a:lnTo>
                </a:path>
                <a:path w="14100810" h="1360170">
                  <a:moveTo>
                    <a:pt x="12648830" y="0"/>
                  </a:moveTo>
                  <a:lnTo>
                    <a:pt x="12636730" y="0"/>
                  </a:lnTo>
                </a:path>
                <a:path w="14100810" h="1360170">
                  <a:moveTo>
                    <a:pt x="12619046" y="0"/>
                  </a:moveTo>
                  <a:lnTo>
                    <a:pt x="12479434" y="0"/>
                  </a:lnTo>
                </a:path>
                <a:path w="14100810" h="1360170">
                  <a:moveTo>
                    <a:pt x="12462681" y="0"/>
                  </a:moveTo>
                  <a:lnTo>
                    <a:pt x="12450581" y="0"/>
                  </a:lnTo>
                </a:path>
                <a:path w="14100810" h="1360170">
                  <a:moveTo>
                    <a:pt x="12433827" y="0"/>
                  </a:moveTo>
                  <a:lnTo>
                    <a:pt x="12294216" y="0"/>
                  </a:lnTo>
                </a:path>
                <a:path w="14100810" h="1360170">
                  <a:moveTo>
                    <a:pt x="12276531" y="0"/>
                  </a:moveTo>
                  <a:lnTo>
                    <a:pt x="12264432" y="0"/>
                  </a:lnTo>
                </a:path>
                <a:path w="14100810" h="1360170">
                  <a:moveTo>
                    <a:pt x="11904233" y="0"/>
                  </a:moveTo>
                  <a:lnTo>
                    <a:pt x="11893064" y="0"/>
                  </a:lnTo>
                </a:path>
                <a:path w="14100810" h="1360170">
                  <a:moveTo>
                    <a:pt x="11875380" y="0"/>
                  </a:moveTo>
                  <a:lnTo>
                    <a:pt x="11735768" y="0"/>
                  </a:lnTo>
                </a:path>
                <a:path w="14100810" h="1360170">
                  <a:moveTo>
                    <a:pt x="11718084" y="0"/>
                  </a:moveTo>
                  <a:lnTo>
                    <a:pt x="11706915" y="0"/>
                  </a:lnTo>
                </a:path>
                <a:path w="14100810" h="1360170">
                  <a:moveTo>
                    <a:pt x="11689231" y="0"/>
                  </a:moveTo>
                  <a:lnTo>
                    <a:pt x="11549619" y="0"/>
                  </a:lnTo>
                </a:path>
                <a:path w="14100810" h="1360170">
                  <a:moveTo>
                    <a:pt x="11531935" y="0"/>
                  </a:moveTo>
                  <a:lnTo>
                    <a:pt x="11520766" y="0"/>
                  </a:lnTo>
                </a:path>
                <a:path w="14100810" h="1360170">
                  <a:moveTo>
                    <a:pt x="11503082" y="0"/>
                  </a:moveTo>
                  <a:lnTo>
                    <a:pt x="11363470" y="0"/>
                  </a:lnTo>
                </a:path>
                <a:path w="14100810" h="1360170">
                  <a:moveTo>
                    <a:pt x="11346717" y="0"/>
                  </a:moveTo>
                  <a:lnTo>
                    <a:pt x="11334617" y="0"/>
                  </a:lnTo>
                </a:path>
                <a:path w="14100810" h="1360170">
                  <a:moveTo>
                    <a:pt x="11316933" y="0"/>
                  </a:moveTo>
                  <a:lnTo>
                    <a:pt x="11177321" y="0"/>
                  </a:lnTo>
                </a:path>
                <a:path w="14100810" h="1360170">
                  <a:moveTo>
                    <a:pt x="11160568" y="0"/>
                  </a:moveTo>
                  <a:lnTo>
                    <a:pt x="11148468" y="0"/>
                  </a:lnTo>
                </a:path>
                <a:path w="14100810" h="1360170">
                  <a:moveTo>
                    <a:pt x="11130784" y="0"/>
                  </a:moveTo>
                  <a:lnTo>
                    <a:pt x="10992103" y="0"/>
                  </a:lnTo>
                </a:path>
                <a:path w="14100810" h="1360170">
                  <a:moveTo>
                    <a:pt x="10974419" y="0"/>
                  </a:moveTo>
                  <a:lnTo>
                    <a:pt x="10962319" y="0"/>
                  </a:lnTo>
                </a:path>
                <a:path w="14100810" h="1360170">
                  <a:moveTo>
                    <a:pt x="10945565" y="0"/>
                  </a:moveTo>
                  <a:lnTo>
                    <a:pt x="10805954" y="0"/>
                  </a:lnTo>
                </a:path>
                <a:path w="14100810" h="1360170">
                  <a:moveTo>
                    <a:pt x="10788270" y="0"/>
                  </a:moveTo>
                  <a:lnTo>
                    <a:pt x="10776170" y="0"/>
                  </a:lnTo>
                </a:path>
                <a:path w="14100810" h="1360170">
                  <a:moveTo>
                    <a:pt x="10759416" y="0"/>
                  </a:moveTo>
                  <a:lnTo>
                    <a:pt x="10619805" y="0"/>
                  </a:lnTo>
                </a:path>
                <a:path w="14100810" h="1360170">
                  <a:moveTo>
                    <a:pt x="10602120" y="0"/>
                  </a:moveTo>
                  <a:lnTo>
                    <a:pt x="10590951" y="0"/>
                  </a:lnTo>
                </a:path>
                <a:path w="14100810" h="1360170">
                  <a:moveTo>
                    <a:pt x="10573267" y="0"/>
                  </a:moveTo>
                  <a:lnTo>
                    <a:pt x="10433656" y="0"/>
                  </a:lnTo>
                </a:path>
                <a:path w="14100810" h="1360170">
                  <a:moveTo>
                    <a:pt x="10415971" y="0"/>
                  </a:moveTo>
                  <a:lnTo>
                    <a:pt x="10404802" y="0"/>
                  </a:lnTo>
                </a:path>
                <a:path w="14100810" h="1360170">
                  <a:moveTo>
                    <a:pt x="10387118" y="0"/>
                  </a:moveTo>
                  <a:lnTo>
                    <a:pt x="10247506" y="0"/>
                  </a:lnTo>
                </a:path>
                <a:path w="14100810" h="1360170">
                  <a:moveTo>
                    <a:pt x="10229822" y="0"/>
                  </a:moveTo>
                  <a:lnTo>
                    <a:pt x="10218653" y="0"/>
                  </a:lnTo>
                </a:path>
                <a:path w="14100810" h="1360170">
                  <a:moveTo>
                    <a:pt x="10200969" y="0"/>
                  </a:moveTo>
                  <a:lnTo>
                    <a:pt x="10061357" y="0"/>
                  </a:lnTo>
                </a:path>
                <a:path w="14100810" h="1360170">
                  <a:moveTo>
                    <a:pt x="10043673" y="0"/>
                  </a:moveTo>
                  <a:lnTo>
                    <a:pt x="10032504" y="0"/>
                  </a:lnTo>
                </a:path>
                <a:path w="14100810" h="1360170">
                  <a:moveTo>
                    <a:pt x="10014820" y="0"/>
                  </a:moveTo>
                  <a:lnTo>
                    <a:pt x="9875208" y="0"/>
                  </a:lnTo>
                </a:path>
                <a:path w="14100810" h="1360170">
                  <a:moveTo>
                    <a:pt x="9858455" y="0"/>
                  </a:moveTo>
                  <a:lnTo>
                    <a:pt x="9846355" y="0"/>
                  </a:lnTo>
                </a:path>
                <a:path w="14100810" h="1360170">
                  <a:moveTo>
                    <a:pt x="9828671" y="0"/>
                  </a:moveTo>
                  <a:lnTo>
                    <a:pt x="9689059" y="0"/>
                  </a:lnTo>
                </a:path>
                <a:path w="14100810" h="1360170">
                  <a:moveTo>
                    <a:pt x="9672306" y="0"/>
                  </a:moveTo>
                  <a:lnTo>
                    <a:pt x="9660206" y="0"/>
                  </a:lnTo>
                </a:path>
                <a:path w="14100810" h="1360170">
                  <a:moveTo>
                    <a:pt x="9642522" y="0"/>
                  </a:moveTo>
                  <a:lnTo>
                    <a:pt x="9503841" y="0"/>
                  </a:lnTo>
                </a:path>
                <a:path w="14100810" h="1360170">
                  <a:moveTo>
                    <a:pt x="9486157" y="0"/>
                  </a:moveTo>
                  <a:lnTo>
                    <a:pt x="9474057" y="0"/>
                  </a:lnTo>
                </a:path>
                <a:path w="14100810" h="1360170">
                  <a:moveTo>
                    <a:pt x="9457304" y="0"/>
                  </a:moveTo>
                  <a:lnTo>
                    <a:pt x="9317692" y="0"/>
                  </a:lnTo>
                </a:path>
                <a:path w="14100810" h="1360170">
                  <a:moveTo>
                    <a:pt x="9300008" y="0"/>
                  </a:moveTo>
                  <a:lnTo>
                    <a:pt x="9287908" y="0"/>
                  </a:lnTo>
                </a:path>
                <a:path w="14100810" h="1360170">
                  <a:moveTo>
                    <a:pt x="9271155" y="0"/>
                  </a:moveTo>
                  <a:lnTo>
                    <a:pt x="9131543" y="0"/>
                  </a:lnTo>
                </a:path>
                <a:path w="14100810" h="1360170">
                  <a:moveTo>
                    <a:pt x="9113859" y="0"/>
                  </a:moveTo>
                  <a:lnTo>
                    <a:pt x="9102690" y="0"/>
                  </a:lnTo>
                </a:path>
                <a:path w="14100810" h="1360170">
                  <a:moveTo>
                    <a:pt x="9085005" y="0"/>
                  </a:moveTo>
                  <a:lnTo>
                    <a:pt x="8945394" y="0"/>
                  </a:lnTo>
                </a:path>
                <a:path w="14100810" h="1360170">
                  <a:moveTo>
                    <a:pt x="8927709" y="0"/>
                  </a:moveTo>
                  <a:lnTo>
                    <a:pt x="8916541" y="0"/>
                  </a:lnTo>
                </a:path>
                <a:path w="14100810" h="1360170">
                  <a:moveTo>
                    <a:pt x="8898856" y="0"/>
                  </a:moveTo>
                  <a:lnTo>
                    <a:pt x="8759245" y="0"/>
                  </a:lnTo>
                </a:path>
                <a:path w="14100810" h="1360170">
                  <a:moveTo>
                    <a:pt x="8741560" y="0"/>
                  </a:moveTo>
                  <a:lnTo>
                    <a:pt x="8730391" y="0"/>
                  </a:lnTo>
                </a:path>
                <a:path w="14100810" h="1360170">
                  <a:moveTo>
                    <a:pt x="8712707" y="0"/>
                  </a:moveTo>
                  <a:lnTo>
                    <a:pt x="8573095" y="0"/>
                  </a:lnTo>
                </a:path>
                <a:path w="14100810" h="1360170">
                  <a:moveTo>
                    <a:pt x="8555411" y="0"/>
                  </a:moveTo>
                  <a:lnTo>
                    <a:pt x="8544242" y="0"/>
                  </a:lnTo>
                </a:path>
                <a:path w="14100810" h="1360170">
                  <a:moveTo>
                    <a:pt x="8526558" y="0"/>
                  </a:moveTo>
                  <a:lnTo>
                    <a:pt x="8386946" y="0"/>
                  </a:lnTo>
                </a:path>
                <a:path w="14100810" h="1360170">
                  <a:moveTo>
                    <a:pt x="8370193" y="0"/>
                  </a:moveTo>
                  <a:lnTo>
                    <a:pt x="8358093" y="0"/>
                  </a:lnTo>
                </a:path>
                <a:path w="14100810" h="1360170">
                  <a:moveTo>
                    <a:pt x="8340409" y="0"/>
                  </a:moveTo>
                  <a:lnTo>
                    <a:pt x="8200797" y="0"/>
                  </a:lnTo>
                </a:path>
                <a:path w="14100810" h="1360170">
                  <a:moveTo>
                    <a:pt x="8184044" y="0"/>
                  </a:moveTo>
                  <a:lnTo>
                    <a:pt x="8171944" y="0"/>
                  </a:lnTo>
                </a:path>
                <a:path w="14100810" h="1360170">
                  <a:moveTo>
                    <a:pt x="8155191" y="0"/>
                  </a:moveTo>
                  <a:lnTo>
                    <a:pt x="8015579" y="0"/>
                  </a:lnTo>
                </a:path>
                <a:path w="14100810" h="1360170">
                  <a:moveTo>
                    <a:pt x="7997895" y="0"/>
                  </a:moveTo>
                  <a:lnTo>
                    <a:pt x="7985795" y="0"/>
                  </a:lnTo>
                </a:path>
                <a:path w="14100810" h="1360170">
                  <a:moveTo>
                    <a:pt x="7969042" y="0"/>
                  </a:moveTo>
                  <a:lnTo>
                    <a:pt x="7829430" y="0"/>
                  </a:lnTo>
                </a:path>
                <a:path w="14100810" h="1360170">
                  <a:moveTo>
                    <a:pt x="7811746" y="0"/>
                  </a:moveTo>
                  <a:lnTo>
                    <a:pt x="7800577" y="0"/>
                  </a:lnTo>
                </a:path>
                <a:path w="14100810" h="1360170">
                  <a:moveTo>
                    <a:pt x="7782893" y="0"/>
                  </a:moveTo>
                  <a:lnTo>
                    <a:pt x="7643281" y="0"/>
                  </a:lnTo>
                </a:path>
                <a:path w="14100810" h="1360170">
                  <a:moveTo>
                    <a:pt x="7625597" y="0"/>
                  </a:moveTo>
                  <a:lnTo>
                    <a:pt x="7614428" y="0"/>
                  </a:lnTo>
                </a:path>
                <a:path w="14100810" h="1360170">
                  <a:moveTo>
                    <a:pt x="7596744" y="0"/>
                  </a:moveTo>
                  <a:lnTo>
                    <a:pt x="7457132" y="0"/>
                  </a:lnTo>
                </a:path>
                <a:path w="14100810" h="1360170">
                  <a:moveTo>
                    <a:pt x="7439448" y="0"/>
                  </a:moveTo>
                  <a:lnTo>
                    <a:pt x="7428279" y="0"/>
                  </a:lnTo>
                </a:path>
                <a:path w="14100810" h="1360170">
                  <a:moveTo>
                    <a:pt x="7410594" y="0"/>
                  </a:moveTo>
                  <a:lnTo>
                    <a:pt x="7270983" y="0"/>
                  </a:lnTo>
                </a:path>
                <a:path w="14100810" h="1360170">
                  <a:moveTo>
                    <a:pt x="7253298" y="0"/>
                  </a:moveTo>
                  <a:lnTo>
                    <a:pt x="7242130" y="0"/>
                  </a:lnTo>
                </a:path>
                <a:path w="14100810" h="1360170">
                  <a:moveTo>
                    <a:pt x="7224445" y="0"/>
                  </a:moveTo>
                  <a:lnTo>
                    <a:pt x="7084834" y="0"/>
                  </a:lnTo>
                </a:path>
                <a:path w="14100810" h="1360170">
                  <a:moveTo>
                    <a:pt x="7068080" y="0"/>
                  </a:moveTo>
                  <a:lnTo>
                    <a:pt x="7055980" y="0"/>
                  </a:lnTo>
                </a:path>
                <a:path w="14100810" h="1360170">
                  <a:moveTo>
                    <a:pt x="7038296" y="0"/>
                  </a:moveTo>
                  <a:lnTo>
                    <a:pt x="6898684" y="0"/>
                  </a:lnTo>
                </a:path>
                <a:path w="14100810" h="1360170">
                  <a:moveTo>
                    <a:pt x="6881931" y="0"/>
                  </a:moveTo>
                  <a:lnTo>
                    <a:pt x="6869831" y="0"/>
                  </a:lnTo>
                </a:path>
                <a:path w="14100810" h="1360170">
                  <a:moveTo>
                    <a:pt x="6852147" y="0"/>
                  </a:moveTo>
                  <a:lnTo>
                    <a:pt x="6713466" y="0"/>
                  </a:lnTo>
                </a:path>
                <a:path w="14100810" h="1360170">
                  <a:moveTo>
                    <a:pt x="6695782" y="0"/>
                  </a:moveTo>
                  <a:lnTo>
                    <a:pt x="6683682" y="0"/>
                  </a:lnTo>
                </a:path>
                <a:path w="14100810" h="1360170">
                  <a:moveTo>
                    <a:pt x="6666929" y="0"/>
                  </a:moveTo>
                  <a:lnTo>
                    <a:pt x="6527317" y="0"/>
                  </a:lnTo>
                </a:path>
                <a:path w="14100810" h="1360170">
                  <a:moveTo>
                    <a:pt x="5550034" y="0"/>
                  </a:moveTo>
                  <a:lnTo>
                    <a:pt x="5410423" y="0"/>
                  </a:lnTo>
                </a:path>
                <a:path w="14100810" h="1360170">
                  <a:moveTo>
                    <a:pt x="5393669" y="0"/>
                  </a:moveTo>
                  <a:lnTo>
                    <a:pt x="5381569" y="0"/>
                  </a:lnTo>
                </a:path>
                <a:path w="14100810" h="1360170">
                  <a:moveTo>
                    <a:pt x="5363885" y="0"/>
                  </a:moveTo>
                  <a:lnTo>
                    <a:pt x="5225204" y="0"/>
                  </a:lnTo>
                </a:path>
                <a:path w="14100810" h="1360170">
                  <a:moveTo>
                    <a:pt x="5207520" y="0"/>
                  </a:moveTo>
                  <a:lnTo>
                    <a:pt x="5195420" y="0"/>
                  </a:lnTo>
                </a:path>
                <a:path w="14100810" h="1360170">
                  <a:moveTo>
                    <a:pt x="5178667" y="0"/>
                  </a:moveTo>
                  <a:lnTo>
                    <a:pt x="5039055" y="0"/>
                  </a:lnTo>
                </a:path>
                <a:path w="14100810" h="1360170">
                  <a:moveTo>
                    <a:pt x="5021371" y="0"/>
                  </a:moveTo>
                  <a:lnTo>
                    <a:pt x="5009271" y="0"/>
                  </a:lnTo>
                </a:path>
                <a:path w="14100810" h="1360170">
                  <a:moveTo>
                    <a:pt x="4992518" y="0"/>
                  </a:moveTo>
                  <a:lnTo>
                    <a:pt x="4852906" y="0"/>
                  </a:lnTo>
                </a:path>
                <a:path w="14100810" h="1360170">
                  <a:moveTo>
                    <a:pt x="4835222" y="0"/>
                  </a:moveTo>
                  <a:lnTo>
                    <a:pt x="4824053" y="0"/>
                  </a:lnTo>
                </a:path>
                <a:path w="14100810" h="1360170">
                  <a:moveTo>
                    <a:pt x="4806369" y="0"/>
                  </a:moveTo>
                  <a:lnTo>
                    <a:pt x="4666757" y="0"/>
                  </a:lnTo>
                </a:path>
                <a:path w="14100810" h="1360170">
                  <a:moveTo>
                    <a:pt x="4649073" y="0"/>
                  </a:moveTo>
                  <a:lnTo>
                    <a:pt x="4637904" y="0"/>
                  </a:lnTo>
                </a:path>
                <a:path w="14100810" h="1360170">
                  <a:moveTo>
                    <a:pt x="4620220" y="0"/>
                  </a:moveTo>
                  <a:lnTo>
                    <a:pt x="4480608" y="0"/>
                  </a:lnTo>
                </a:path>
                <a:path w="14100810" h="1360170">
                  <a:moveTo>
                    <a:pt x="4462924" y="0"/>
                  </a:moveTo>
                  <a:lnTo>
                    <a:pt x="4451755" y="0"/>
                  </a:lnTo>
                </a:path>
                <a:path w="14100810" h="1360170">
                  <a:moveTo>
                    <a:pt x="4434071" y="0"/>
                  </a:moveTo>
                  <a:lnTo>
                    <a:pt x="4294459" y="0"/>
                  </a:lnTo>
                </a:path>
                <a:path w="14100810" h="1360170">
                  <a:moveTo>
                    <a:pt x="4277705" y="0"/>
                  </a:moveTo>
                  <a:lnTo>
                    <a:pt x="4265606" y="0"/>
                  </a:lnTo>
                </a:path>
                <a:path w="14100810" h="1360170">
                  <a:moveTo>
                    <a:pt x="4247922" y="0"/>
                  </a:moveTo>
                  <a:lnTo>
                    <a:pt x="4108310" y="0"/>
                  </a:lnTo>
                </a:path>
                <a:path w="14100810" h="1360170">
                  <a:moveTo>
                    <a:pt x="4091556" y="0"/>
                  </a:moveTo>
                  <a:lnTo>
                    <a:pt x="4079457" y="0"/>
                  </a:lnTo>
                </a:path>
                <a:path w="14100810" h="1360170">
                  <a:moveTo>
                    <a:pt x="4061772" y="0"/>
                  </a:moveTo>
                  <a:lnTo>
                    <a:pt x="3923091" y="0"/>
                  </a:lnTo>
                </a:path>
                <a:path w="14100810" h="1360170">
                  <a:moveTo>
                    <a:pt x="3905407" y="0"/>
                  </a:moveTo>
                  <a:lnTo>
                    <a:pt x="3893308" y="0"/>
                  </a:lnTo>
                </a:path>
                <a:path w="14100810" h="1360170">
                  <a:moveTo>
                    <a:pt x="3876554" y="0"/>
                  </a:moveTo>
                  <a:lnTo>
                    <a:pt x="3736942" y="0"/>
                  </a:lnTo>
                </a:path>
                <a:path w="14100810" h="1360170">
                  <a:moveTo>
                    <a:pt x="3719258" y="0"/>
                  </a:moveTo>
                  <a:lnTo>
                    <a:pt x="3707158" y="0"/>
                  </a:lnTo>
                </a:path>
                <a:path w="14100810" h="1360170">
                  <a:moveTo>
                    <a:pt x="3690405" y="0"/>
                  </a:moveTo>
                  <a:lnTo>
                    <a:pt x="3550793" y="0"/>
                  </a:lnTo>
                </a:path>
                <a:path w="14100810" h="1360170">
                  <a:moveTo>
                    <a:pt x="3533109" y="0"/>
                  </a:moveTo>
                  <a:lnTo>
                    <a:pt x="3521940" y="0"/>
                  </a:lnTo>
                </a:path>
                <a:path w="14100810" h="1360170">
                  <a:moveTo>
                    <a:pt x="3504256" y="0"/>
                  </a:moveTo>
                  <a:lnTo>
                    <a:pt x="3364644" y="0"/>
                  </a:lnTo>
                </a:path>
                <a:path w="14100810" h="1360170">
                  <a:moveTo>
                    <a:pt x="3346960" y="0"/>
                  </a:moveTo>
                  <a:lnTo>
                    <a:pt x="3335791" y="0"/>
                  </a:lnTo>
                </a:path>
                <a:path w="14100810" h="1360170">
                  <a:moveTo>
                    <a:pt x="3318107" y="0"/>
                  </a:moveTo>
                  <a:lnTo>
                    <a:pt x="3178495" y="0"/>
                  </a:lnTo>
                </a:path>
                <a:path w="14100810" h="1360170">
                  <a:moveTo>
                    <a:pt x="3160811" y="0"/>
                  </a:moveTo>
                  <a:lnTo>
                    <a:pt x="3149642" y="0"/>
                  </a:lnTo>
                </a:path>
                <a:path w="14100810" h="1360170">
                  <a:moveTo>
                    <a:pt x="3131958" y="0"/>
                  </a:moveTo>
                  <a:lnTo>
                    <a:pt x="2992346" y="0"/>
                  </a:lnTo>
                </a:path>
                <a:path w="14100810" h="1360170">
                  <a:moveTo>
                    <a:pt x="2974662" y="0"/>
                  </a:moveTo>
                  <a:lnTo>
                    <a:pt x="2963493" y="0"/>
                  </a:lnTo>
                </a:path>
                <a:path w="14100810" h="1360170">
                  <a:moveTo>
                    <a:pt x="2945809" y="0"/>
                  </a:moveTo>
                  <a:lnTo>
                    <a:pt x="2806197" y="0"/>
                  </a:lnTo>
                </a:path>
                <a:path w="14100810" h="1360170">
                  <a:moveTo>
                    <a:pt x="2789443" y="0"/>
                  </a:moveTo>
                  <a:lnTo>
                    <a:pt x="2777344" y="0"/>
                  </a:lnTo>
                </a:path>
                <a:path w="14100810" h="1360170">
                  <a:moveTo>
                    <a:pt x="2759660" y="0"/>
                  </a:moveTo>
                  <a:lnTo>
                    <a:pt x="2620048" y="0"/>
                  </a:lnTo>
                </a:path>
                <a:path w="14100810" h="1360170">
                  <a:moveTo>
                    <a:pt x="2603294" y="0"/>
                  </a:moveTo>
                  <a:lnTo>
                    <a:pt x="2591195" y="0"/>
                  </a:lnTo>
                </a:path>
                <a:path w="14100810" h="1360170">
                  <a:moveTo>
                    <a:pt x="2573511" y="0"/>
                  </a:moveTo>
                  <a:lnTo>
                    <a:pt x="2434829" y="0"/>
                  </a:lnTo>
                </a:path>
                <a:path w="14100810" h="1360170">
                  <a:moveTo>
                    <a:pt x="2417145" y="0"/>
                  </a:moveTo>
                  <a:lnTo>
                    <a:pt x="2405046" y="0"/>
                  </a:lnTo>
                </a:path>
                <a:path w="14100810" h="1360170">
                  <a:moveTo>
                    <a:pt x="2388292" y="0"/>
                  </a:moveTo>
                  <a:lnTo>
                    <a:pt x="2248680" y="0"/>
                  </a:lnTo>
                </a:path>
                <a:path w="14100810" h="1360170">
                  <a:moveTo>
                    <a:pt x="2230996" y="0"/>
                  </a:moveTo>
                  <a:lnTo>
                    <a:pt x="2218897" y="0"/>
                  </a:lnTo>
                </a:path>
                <a:path w="14100810" h="1360170">
                  <a:moveTo>
                    <a:pt x="2202143" y="0"/>
                  </a:moveTo>
                  <a:lnTo>
                    <a:pt x="2062531" y="0"/>
                  </a:lnTo>
                </a:path>
                <a:path w="14100810" h="1360170">
                  <a:moveTo>
                    <a:pt x="2044847" y="0"/>
                  </a:moveTo>
                  <a:lnTo>
                    <a:pt x="2033678" y="0"/>
                  </a:lnTo>
                </a:path>
                <a:path w="14100810" h="1360170">
                  <a:moveTo>
                    <a:pt x="2015994" y="0"/>
                  </a:moveTo>
                  <a:lnTo>
                    <a:pt x="1876382" y="0"/>
                  </a:lnTo>
                </a:path>
                <a:path w="14100810" h="1360170">
                  <a:moveTo>
                    <a:pt x="1858698" y="0"/>
                  </a:moveTo>
                  <a:lnTo>
                    <a:pt x="1847529" y="0"/>
                  </a:lnTo>
                </a:path>
                <a:path w="14100810" h="1360170">
                  <a:moveTo>
                    <a:pt x="1829845" y="0"/>
                  </a:moveTo>
                  <a:lnTo>
                    <a:pt x="1690233" y="0"/>
                  </a:lnTo>
                </a:path>
                <a:path w="14100810" h="1360170">
                  <a:moveTo>
                    <a:pt x="1672549" y="0"/>
                  </a:moveTo>
                  <a:lnTo>
                    <a:pt x="1661380" y="0"/>
                  </a:lnTo>
                </a:path>
                <a:path w="14100810" h="1360170">
                  <a:moveTo>
                    <a:pt x="1643696" y="0"/>
                  </a:moveTo>
                  <a:lnTo>
                    <a:pt x="1504084" y="0"/>
                  </a:lnTo>
                </a:path>
                <a:path w="14100810" h="1360170">
                  <a:moveTo>
                    <a:pt x="1486400" y="0"/>
                  </a:moveTo>
                  <a:lnTo>
                    <a:pt x="1475231" y="0"/>
                  </a:lnTo>
                </a:path>
                <a:path w="14100810" h="1360170">
                  <a:moveTo>
                    <a:pt x="1457547" y="0"/>
                  </a:moveTo>
                  <a:lnTo>
                    <a:pt x="1317935" y="0"/>
                  </a:lnTo>
                </a:path>
                <a:path w="14100810" h="1360170">
                  <a:moveTo>
                    <a:pt x="1301182" y="0"/>
                  </a:moveTo>
                  <a:lnTo>
                    <a:pt x="1289082" y="0"/>
                  </a:lnTo>
                </a:path>
                <a:path w="14100810" h="1360170">
                  <a:moveTo>
                    <a:pt x="1271398" y="0"/>
                  </a:moveTo>
                  <a:lnTo>
                    <a:pt x="1131786" y="0"/>
                  </a:lnTo>
                </a:path>
                <a:path w="14100810" h="1360170">
                  <a:moveTo>
                    <a:pt x="1115032" y="0"/>
                  </a:moveTo>
                  <a:lnTo>
                    <a:pt x="1102933" y="0"/>
                  </a:lnTo>
                </a:path>
                <a:path w="14100810" h="1360170">
                  <a:moveTo>
                    <a:pt x="1086179" y="0"/>
                  </a:moveTo>
                  <a:lnTo>
                    <a:pt x="946568" y="0"/>
                  </a:lnTo>
                </a:path>
                <a:path w="14100810" h="1360170">
                  <a:moveTo>
                    <a:pt x="928883" y="0"/>
                  </a:moveTo>
                  <a:lnTo>
                    <a:pt x="916784" y="0"/>
                  </a:lnTo>
                </a:path>
                <a:path w="14100810" h="1360170">
                  <a:moveTo>
                    <a:pt x="900030" y="0"/>
                  </a:moveTo>
                  <a:lnTo>
                    <a:pt x="760418" y="0"/>
                  </a:lnTo>
                </a:path>
                <a:path w="14100810" h="1360170">
                  <a:moveTo>
                    <a:pt x="742734" y="0"/>
                  </a:moveTo>
                  <a:lnTo>
                    <a:pt x="731565" y="0"/>
                  </a:lnTo>
                </a:path>
                <a:path w="14100810" h="1360170">
                  <a:moveTo>
                    <a:pt x="713881" y="0"/>
                  </a:moveTo>
                  <a:lnTo>
                    <a:pt x="574269" y="0"/>
                  </a:lnTo>
                </a:path>
                <a:path w="14100810" h="1360170">
                  <a:moveTo>
                    <a:pt x="556585" y="0"/>
                  </a:moveTo>
                  <a:lnTo>
                    <a:pt x="545416" y="0"/>
                  </a:lnTo>
                </a:path>
                <a:path w="14100810" h="1360170">
                  <a:moveTo>
                    <a:pt x="527732" y="0"/>
                  </a:moveTo>
                  <a:lnTo>
                    <a:pt x="388120" y="0"/>
                  </a:lnTo>
                </a:path>
                <a:path w="14100810" h="1360170">
                  <a:moveTo>
                    <a:pt x="370436" y="0"/>
                  </a:moveTo>
                  <a:lnTo>
                    <a:pt x="359267" y="0"/>
                  </a:lnTo>
                </a:path>
                <a:path w="14100810" h="1360170">
                  <a:moveTo>
                    <a:pt x="341583" y="0"/>
                  </a:moveTo>
                  <a:lnTo>
                    <a:pt x="201971" y="0"/>
                  </a:lnTo>
                </a:path>
                <a:path w="14100810" h="1360170">
                  <a:moveTo>
                    <a:pt x="184287" y="0"/>
                  </a:moveTo>
                  <a:lnTo>
                    <a:pt x="173118" y="0"/>
                  </a:lnTo>
                </a:path>
                <a:path w="14100810" h="1360170">
                  <a:moveTo>
                    <a:pt x="155434" y="0"/>
                  </a:moveTo>
                  <a:lnTo>
                    <a:pt x="0" y="0"/>
                  </a:lnTo>
                </a:path>
                <a:path w="14100810" h="1360170">
                  <a:moveTo>
                    <a:pt x="14100792" y="1184838"/>
                  </a:moveTo>
                  <a:lnTo>
                    <a:pt x="14094553" y="1231410"/>
                  </a:lnTo>
                  <a:lnTo>
                    <a:pt x="14076938" y="1273225"/>
                  </a:lnTo>
                  <a:lnTo>
                    <a:pt x="14049601" y="1308628"/>
                  </a:lnTo>
                  <a:lnTo>
                    <a:pt x="14014199" y="1335964"/>
                  </a:lnTo>
                  <a:lnTo>
                    <a:pt x="13972384" y="1353579"/>
                  </a:lnTo>
                  <a:lnTo>
                    <a:pt x="13925812" y="1359819"/>
                  </a:lnTo>
                  <a:lnTo>
                    <a:pt x="13879309" y="1353579"/>
                  </a:lnTo>
                  <a:lnTo>
                    <a:pt x="13837667" y="1335964"/>
                  </a:lnTo>
                  <a:lnTo>
                    <a:pt x="13802489" y="1308628"/>
                  </a:lnTo>
                  <a:lnTo>
                    <a:pt x="13775376" y="1273225"/>
                  </a:lnTo>
                  <a:lnTo>
                    <a:pt x="13757933" y="1231410"/>
                  </a:lnTo>
                  <a:lnTo>
                    <a:pt x="13751763" y="1184838"/>
                  </a:lnTo>
                  <a:lnTo>
                    <a:pt x="13757933" y="1138336"/>
                  </a:lnTo>
                  <a:lnTo>
                    <a:pt x="13775376" y="1096693"/>
                  </a:lnTo>
                  <a:lnTo>
                    <a:pt x="13802489" y="1061515"/>
                  </a:lnTo>
                  <a:lnTo>
                    <a:pt x="13837667" y="1034402"/>
                  </a:lnTo>
                  <a:lnTo>
                    <a:pt x="13879309" y="1016960"/>
                  </a:lnTo>
                  <a:lnTo>
                    <a:pt x="13925812" y="1010789"/>
                  </a:lnTo>
                  <a:lnTo>
                    <a:pt x="13972384" y="1016960"/>
                  </a:lnTo>
                  <a:lnTo>
                    <a:pt x="14014199" y="1034402"/>
                  </a:lnTo>
                  <a:lnTo>
                    <a:pt x="14049601" y="1061515"/>
                  </a:lnTo>
                  <a:lnTo>
                    <a:pt x="14076938" y="1096693"/>
                  </a:lnTo>
                  <a:lnTo>
                    <a:pt x="14094553" y="1138336"/>
                  </a:lnTo>
                  <a:lnTo>
                    <a:pt x="14100792" y="118483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06" name="object 27706"/>
            <p:cNvSpPr/>
            <p:nvPr/>
          </p:nvSpPr>
          <p:spPr>
            <a:xfrm>
              <a:off x="16086072" y="4279567"/>
              <a:ext cx="348615" cy="348615"/>
            </a:xfrm>
            <a:custGeom>
              <a:avLst/>
              <a:gdLst/>
              <a:ahLst/>
              <a:cxnLst/>
              <a:rect l="l" t="t" r="r" b="b"/>
              <a:pathLst>
                <a:path w="348615" h="348614">
                  <a:moveTo>
                    <a:pt x="179633" y="0"/>
                  </a:moveTo>
                  <a:lnTo>
                    <a:pt x="167534" y="0"/>
                  </a:lnTo>
                  <a:lnTo>
                    <a:pt x="123789" y="7445"/>
                  </a:lnTo>
                  <a:lnTo>
                    <a:pt x="82836" y="25130"/>
                  </a:lnTo>
                  <a:lnTo>
                    <a:pt x="47468" y="53983"/>
                  </a:lnTo>
                  <a:lnTo>
                    <a:pt x="20476" y="91213"/>
                  </a:lnTo>
                  <a:lnTo>
                    <a:pt x="4653" y="128442"/>
                  </a:lnTo>
                  <a:lnTo>
                    <a:pt x="0" y="174980"/>
                  </a:lnTo>
                  <a:lnTo>
                    <a:pt x="6515" y="223378"/>
                  </a:lnTo>
                  <a:lnTo>
                    <a:pt x="26060" y="266193"/>
                  </a:lnTo>
                  <a:lnTo>
                    <a:pt x="52121" y="297838"/>
                  </a:lnTo>
                  <a:lnTo>
                    <a:pt x="90282" y="326691"/>
                  </a:lnTo>
                  <a:lnTo>
                    <a:pt x="128442" y="342514"/>
                  </a:lnTo>
                  <a:lnTo>
                    <a:pt x="181495" y="348098"/>
                  </a:lnTo>
                  <a:lnTo>
                    <a:pt x="226171" y="339722"/>
                  </a:lnTo>
                  <a:lnTo>
                    <a:pt x="266193" y="321107"/>
                  </a:lnTo>
                  <a:lnTo>
                    <a:pt x="299700" y="293184"/>
                  </a:lnTo>
                  <a:lnTo>
                    <a:pt x="325760" y="256885"/>
                  </a:lnTo>
                  <a:lnTo>
                    <a:pt x="342514" y="213140"/>
                  </a:lnTo>
                  <a:lnTo>
                    <a:pt x="348098" y="168464"/>
                  </a:lnTo>
                  <a:lnTo>
                    <a:pt x="339722" y="121927"/>
                  </a:lnTo>
                  <a:lnTo>
                    <a:pt x="319245" y="79113"/>
                  </a:lnTo>
                  <a:lnTo>
                    <a:pt x="294115" y="47468"/>
                  </a:lnTo>
                  <a:lnTo>
                    <a:pt x="255954" y="20476"/>
                  </a:lnTo>
                  <a:lnTo>
                    <a:pt x="218725" y="5584"/>
                  </a:lnTo>
                  <a:lnTo>
                    <a:pt x="1796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07" name="object 27707"/>
            <p:cNvSpPr/>
            <p:nvPr/>
          </p:nvSpPr>
          <p:spPr>
            <a:xfrm>
              <a:off x="16259191" y="4615566"/>
              <a:ext cx="67310" cy="13335"/>
            </a:xfrm>
            <a:custGeom>
              <a:avLst/>
              <a:gdLst/>
              <a:ahLst/>
              <a:cxnLst/>
              <a:rect l="l" t="t" r="r" b="b"/>
              <a:pathLst>
                <a:path w="67309" h="13335">
                  <a:moveTo>
                    <a:pt x="0" y="13030"/>
                  </a:moveTo>
                  <a:lnTo>
                    <a:pt x="23268" y="11168"/>
                  </a:lnTo>
                </a:path>
                <a:path w="67309" h="13335">
                  <a:moveTo>
                    <a:pt x="23268" y="11168"/>
                  </a:moveTo>
                  <a:lnTo>
                    <a:pt x="45606" y="7445"/>
                  </a:lnTo>
                </a:path>
                <a:path w="67309" h="13335">
                  <a:moveTo>
                    <a:pt x="45606" y="7445"/>
                  </a:moveTo>
                  <a:lnTo>
                    <a:pt x="6701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708" name="object 27708"/>
            <p:cNvPicPr/>
            <p:nvPr/>
          </p:nvPicPr>
          <p:blipFill>
            <a:blip r:embed="rId186" cstate="print"/>
            <a:stretch>
              <a:fillRect/>
            </a:stretch>
          </p:blipFill>
          <p:spPr>
            <a:xfrm>
              <a:off x="14834220" y="7054119"/>
              <a:ext cx="698059" cy="720396"/>
            </a:xfrm>
            <a:prstGeom prst="rect">
              <a:avLst/>
            </a:prstGeom>
          </p:spPr>
        </p:pic>
        <p:sp>
          <p:nvSpPr>
            <p:cNvPr id="27709" name="object 27709"/>
            <p:cNvSpPr/>
            <p:nvPr/>
          </p:nvSpPr>
          <p:spPr>
            <a:xfrm>
              <a:off x="16085141" y="4279566"/>
              <a:ext cx="349250" cy="349250"/>
            </a:xfrm>
            <a:custGeom>
              <a:avLst/>
              <a:gdLst/>
              <a:ahLst/>
              <a:cxnLst/>
              <a:rect l="l" t="t" r="r" b="b"/>
              <a:pathLst>
                <a:path w="349250" h="349250">
                  <a:moveTo>
                    <a:pt x="241063" y="335999"/>
                  </a:moveTo>
                  <a:lnTo>
                    <a:pt x="261539" y="325760"/>
                  </a:lnTo>
                </a:path>
                <a:path w="349250" h="349250">
                  <a:moveTo>
                    <a:pt x="261539" y="325760"/>
                  </a:moveTo>
                  <a:lnTo>
                    <a:pt x="280154" y="312730"/>
                  </a:lnTo>
                </a:path>
                <a:path w="349250" h="349250">
                  <a:moveTo>
                    <a:pt x="280154" y="312730"/>
                  </a:moveTo>
                  <a:lnTo>
                    <a:pt x="297838" y="297838"/>
                  </a:lnTo>
                </a:path>
                <a:path w="349250" h="349250">
                  <a:moveTo>
                    <a:pt x="297838" y="297838"/>
                  </a:moveTo>
                  <a:lnTo>
                    <a:pt x="312730" y="281085"/>
                  </a:lnTo>
                </a:path>
                <a:path w="349250" h="349250">
                  <a:moveTo>
                    <a:pt x="312730" y="281085"/>
                  </a:moveTo>
                  <a:lnTo>
                    <a:pt x="324830" y="261539"/>
                  </a:lnTo>
                </a:path>
                <a:path w="349250" h="349250">
                  <a:moveTo>
                    <a:pt x="324830" y="261539"/>
                  </a:moveTo>
                  <a:lnTo>
                    <a:pt x="335068" y="241063"/>
                  </a:lnTo>
                </a:path>
                <a:path w="349250" h="349250">
                  <a:moveTo>
                    <a:pt x="335068" y="241063"/>
                  </a:moveTo>
                  <a:lnTo>
                    <a:pt x="342514" y="219655"/>
                  </a:lnTo>
                </a:path>
                <a:path w="349250" h="349250">
                  <a:moveTo>
                    <a:pt x="342514" y="219655"/>
                  </a:moveTo>
                  <a:lnTo>
                    <a:pt x="347168" y="197318"/>
                  </a:lnTo>
                </a:path>
                <a:path w="349250" h="349250">
                  <a:moveTo>
                    <a:pt x="347168" y="197318"/>
                  </a:moveTo>
                  <a:lnTo>
                    <a:pt x="349029" y="174980"/>
                  </a:lnTo>
                </a:path>
                <a:path w="349250" h="349250">
                  <a:moveTo>
                    <a:pt x="349029" y="174980"/>
                  </a:moveTo>
                  <a:lnTo>
                    <a:pt x="347168" y="151711"/>
                  </a:lnTo>
                </a:path>
                <a:path w="349250" h="349250">
                  <a:moveTo>
                    <a:pt x="347168" y="151711"/>
                  </a:moveTo>
                  <a:lnTo>
                    <a:pt x="342514" y="129373"/>
                  </a:lnTo>
                </a:path>
                <a:path w="349250" h="349250">
                  <a:moveTo>
                    <a:pt x="342514" y="129373"/>
                  </a:moveTo>
                  <a:lnTo>
                    <a:pt x="335068" y="107966"/>
                  </a:lnTo>
                </a:path>
                <a:path w="349250" h="349250">
                  <a:moveTo>
                    <a:pt x="335068" y="107966"/>
                  </a:moveTo>
                  <a:lnTo>
                    <a:pt x="324830" y="87490"/>
                  </a:lnTo>
                </a:path>
                <a:path w="349250" h="349250">
                  <a:moveTo>
                    <a:pt x="324830" y="87490"/>
                  </a:moveTo>
                  <a:lnTo>
                    <a:pt x="312730" y="68875"/>
                  </a:lnTo>
                </a:path>
                <a:path w="349250" h="349250">
                  <a:moveTo>
                    <a:pt x="312730" y="68875"/>
                  </a:moveTo>
                  <a:lnTo>
                    <a:pt x="297838" y="51190"/>
                  </a:lnTo>
                </a:path>
                <a:path w="349250" h="349250">
                  <a:moveTo>
                    <a:pt x="297838" y="51190"/>
                  </a:moveTo>
                  <a:lnTo>
                    <a:pt x="280154" y="36299"/>
                  </a:lnTo>
                </a:path>
                <a:path w="349250" h="349250">
                  <a:moveTo>
                    <a:pt x="280154" y="36299"/>
                  </a:moveTo>
                  <a:lnTo>
                    <a:pt x="261539" y="23268"/>
                  </a:lnTo>
                </a:path>
                <a:path w="349250" h="349250">
                  <a:moveTo>
                    <a:pt x="261539" y="23268"/>
                  </a:moveTo>
                  <a:lnTo>
                    <a:pt x="241063" y="13961"/>
                  </a:lnTo>
                </a:path>
                <a:path w="349250" h="349250">
                  <a:moveTo>
                    <a:pt x="241063" y="13961"/>
                  </a:moveTo>
                  <a:lnTo>
                    <a:pt x="219655" y="6515"/>
                  </a:lnTo>
                </a:path>
                <a:path w="349250" h="349250">
                  <a:moveTo>
                    <a:pt x="219655" y="6515"/>
                  </a:moveTo>
                  <a:lnTo>
                    <a:pt x="197318" y="1861"/>
                  </a:lnTo>
                </a:path>
                <a:path w="349250" h="349250">
                  <a:moveTo>
                    <a:pt x="197318" y="1861"/>
                  </a:moveTo>
                  <a:lnTo>
                    <a:pt x="174049" y="0"/>
                  </a:lnTo>
                </a:path>
                <a:path w="349250" h="349250">
                  <a:moveTo>
                    <a:pt x="174049" y="0"/>
                  </a:moveTo>
                  <a:lnTo>
                    <a:pt x="150780" y="1861"/>
                  </a:lnTo>
                </a:path>
                <a:path w="349250" h="349250">
                  <a:moveTo>
                    <a:pt x="150780" y="1861"/>
                  </a:moveTo>
                  <a:lnTo>
                    <a:pt x="129373" y="6515"/>
                  </a:lnTo>
                </a:path>
                <a:path w="349250" h="349250">
                  <a:moveTo>
                    <a:pt x="129373" y="6515"/>
                  </a:moveTo>
                  <a:lnTo>
                    <a:pt x="107035" y="13961"/>
                  </a:lnTo>
                </a:path>
                <a:path w="349250" h="349250">
                  <a:moveTo>
                    <a:pt x="107035" y="13961"/>
                  </a:moveTo>
                  <a:lnTo>
                    <a:pt x="86559" y="23268"/>
                  </a:lnTo>
                </a:path>
                <a:path w="349250" h="349250">
                  <a:moveTo>
                    <a:pt x="86559" y="23268"/>
                  </a:moveTo>
                  <a:lnTo>
                    <a:pt x="67944" y="36299"/>
                  </a:lnTo>
                </a:path>
                <a:path w="349250" h="349250">
                  <a:moveTo>
                    <a:pt x="67944" y="36299"/>
                  </a:moveTo>
                  <a:lnTo>
                    <a:pt x="51190" y="51190"/>
                  </a:lnTo>
                </a:path>
                <a:path w="349250" h="349250">
                  <a:moveTo>
                    <a:pt x="51190" y="51190"/>
                  </a:moveTo>
                  <a:lnTo>
                    <a:pt x="35368" y="68875"/>
                  </a:lnTo>
                </a:path>
                <a:path w="349250" h="349250">
                  <a:moveTo>
                    <a:pt x="35368" y="68875"/>
                  </a:moveTo>
                  <a:lnTo>
                    <a:pt x="23268" y="87490"/>
                  </a:lnTo>
                </a:path>
                <a:path w="349250" h="349250">
                  <a:moveTo>
                    <a:pt x="23268" y="87490"/>
                  </a:moveTo>
                  <a:lnTo>
                    <a:pt x="13030" y="107966"/>
                  </a:lnTo>
                </a:path>
                <a:path w="349250" h="349250">
                  <a:moveTo>
                    <a:pt x="13030" y="107966"/>
                  </a:moveTo>
                  <a:lnTo>
                    <a:pt x="5584" y="129373"/>
                  </a:lnTo>
                </a:path>
                <a:path w="349250" h="349250">
                  <a:moveTo>
                    <a:pt x="5584" y="129373"/>
                  </a:moveTo>
                  <a:lnTo>
                    <a:pt x="930" y="151711"/>
                  </a:lnTo>
                </a:path>
                <a:path w="349250" h="349250">
                  <a:moveTo>
                    <a:pt x="930" y="151711"/>
                  </a:moveTo>
                  <a:lnTo>
                    <a:pt x="0" y="174980"/>
                  </a:lnTo>
                </a:path>
                <a:path w="349250" h="349250">
                  <a:moveTo>
                    <a:pt x="0" y="174980"/>
                  </a:moveTo>
                  <a:lnTo>
                    <a:pt x="930" y="197318"/>
                  </a:lnTo>
                </a:path>
                <a:path w="349250" h="349250">
                  <a:moveTo>
                    <a:pt x="930" y="197318"/>
                  </a:moveTo>
                  <a:lnTo>
                    <a:pt x="5584" y="219655"/>
                  </a:lnTo>
                </a:path>
                <a:path w="349250" h="349250">
                  <a:moveTo>
                    <a:pt x="5584" y="219655"/>
                  </a:moveTo>
                  <a:lnTo>
                    <a:pt x="13030" y="241063"/>
                  </a:lnTo>
                </a:path>
                <a:path w="349250" h="349250">
                  <a:moveTo>
                    <a:pt x="13030" y="241063"/>
                  </a:moveTo>
                  <a:lnTo>
                    <a:pt x="23268" y="261539"/>
                  </a:lnTo>
                </a:path>
                <a:path w="349250" h="349250">
                  <a:moveTo>
                    <a:pt x="23268" y="261539"/>
                  </a:moveTo>
                  <a:lnTo>
                    <a:pt x="35368" y="281085"/>
                  </a:lnTo>
                </a:path>
                <a:path w="349250" h="349250">
                  <a:moveTo>
                    <a:pt x="35368" y="281085"/>
                  </a:moveTo>
                  <a:lnTo>
                    <a:pt x="51190" y="297838"/>
                  </a:lnTo>
                </a:path>
                <a:path w="349250" h="349250">
                  <a:moveTo>
                    <a:pt x="51190" y="297838"/>
                  </a:moveTo>
                  <a:lnTo>
                    <a:pt x="67944" y="312730"/>
                  </a:lnTo>
                </a:path>
                <a:path w="349250" h="349250">
                  <a:moveTo>
                    <a:pt x="67944" y="312730"/>
                  </a:moveTo>
                  <a:lnTo>
                    <a:pt x="86559" y="325760"/>
                  </a:lnTo>
                </a:path>
                <a:path w="349250" h="349250">
                  <a:moveTo>
                    <a:pt x="86559" y="325760"/>
                  </a:moveTo>
                  <a:lnTo>
                    <a:pt x="107035" y="335999"/>
                  </a:lnTo>
                </a:path>
                <a:path w="349250" h="349250">
                  <a:moveTo>
                    <a:pt x="107035" y="335999"/>
                  </a:moveTo>
                  <a:lnTo>
                    <a:pt x="129373" y="343445"/>
                  </a:lnTo>
                </a:path>
                <a:path w="349250" h="349250">
                  <a:moveTo>
                    <a:pt x="129373" y="343445"/>
                  </a:moveTo>
                  <a:lnTo>
                    <a:pt x="150780" y="347168"/>
                  </a:lnTo>
                </a:path>
                <a:path w="349250" h="349250">
                  <a:moveTo>
                    <a:pt x="150780" y="347168"/>
                  </a:moveTo>
                  <a:lnTo>
                    <a:pt x="174049" y="3490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10" name="object 27710"/>
            <p:cNvSpPr/>
            <p:nvPr/>
          </p:nvSpPr>
          <p:spPr>
            <a:xfrm>
              <a:off x="16131680" y="4351234"/>
              <a:ext cx="248920" cy="203835"/>
            </a:xfrm>
            <a:custGeom>
              <a:avLst/>
              <a:gdLst/>
              <a:ahLst/>
              <a:cxnLst/>
              <a:rect l="l" t="t" r="r" b="b"/>
              <a:pathLst>
                <a:path w="248919" h="203835">
                  <a:moveTo>
                    <a:pt x="248505" y="0"/>
                  </a:moveTo>
                  <a:lnTo>
                    <a:pt x="0" y="0"/>
                  </a:lnTo>
                  <a:lnTo>
                    <a:pt x="0" y="203833"/>
                  </a:lnTo>
                  <a:lnTo>
                    <a:pt x="248505" y="203833"/>
                  </a:lnTo>
                  <a:lnTo>
                    <a:pt x="2485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711" name="object 27711"/>
          <p:cNvSpPr txBox="1"/>
          <p:nvPr/>
        </p:nvSpPr>
        <p:spPr>
          <a:xfrm>
            <a:off x="16118972" y="4330241"/>
            <a:ext cx="274955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a12</a:t>
            </a:r>
            <a:endParaRPr sz="1300">
              <a:latin typeface="Calibri"/>
              <a:cs typeface="Calibri"/>
            </a:endParaRPr>
          </a:p>
        </p:txBody>
      </p:sp>
      <p:grpSp>
        <p:nvGrpSpPr>
          <p:cNvPr id="27712" name="object 27712"/>
          <p:cNvGrpSpPr/>
          <p:nvPr/>
        </p:nvGrpSpPr>
        <p:grpSpPr>
          <a:xfrm>
            <a:off x="16084190" y="5708239"/>
            <a:ext cx="351155" cy="352425"/>
            <a:chOff x="16084190" y="5708239"/>
            <a:chExt cx="351155" cy="352425"/>
          </a:xfrm>
        </p:grpSpPr>
        <p:sp>
          <p:nvSpPr>
            <p:cNvPr id="27713" name="object 27713"/>
            <p:cNvSpPr/>
            <p:nvPr/>
          </p:nvSpPr>
          <p:spPr>
            <a:xfrm>
              <a:off x="16085142" y="5709191"/>
              <a:ext cx="349250" cy="349250"/>
            </a:xfrm>
            <a:custGeom>
              <a:avLst/>
              <a:gdLst/>
              <a:ahLst/>
              <a:cxnLst/>
              <a:rect l="l" t="t" r="r" b="b"/>
              <a:pathLst>
                <a:path w="349250" h="349250">
                  <a:moveTo>
                    <a:pt x="349029" y="174049"/>
                  </a:moveTo>
                  <a:lnTo>
                    <a:pt x="342790" y="220621"/>
                  </a:lnTo>
                  <a:lnTo>
                    <a:pt x="325174" y="262435"/>
                  </a:lnTo>
                  <a:lnTo>
                    <a:pt x="297838" y="297838"/>
                  </a:lnTo>
                  <a:lnTo>
                    <a:pt x="262435" y="325174"/>
                  </a:lnTo>
                  <a:lnTo>
                    <a:pt x="220621" y="342790"/>
                  </a:lnTo>
                  <a:lnTo>
                    <a:pt x="174049" y="349029"/>
                  </a:lnTo>
                  <a:lnTo>
                    <a:pt x="127546" y="342790"/>
                  </a:lnTo>
                  <a:lnTo>
                    <a:pt x="85904" y="325174"/>
                  </a:lnTo>
                  <a:lnTo>
                    <a:pt x="50725" y="297838"/>
                  </a:lnTo>
                  <a:lnTo>
                    <a:pt x="23613" y="262435"/>
                  </a:lnTo>
                  <a:lnTo>
                    <a:pt x="6170" y="220621"/>
                  </a:lnTo>
                  <a:lnTo>
                    <a:pt x="0" y="174049"/>
                  </a:lnTo>
                  <a:lnTo>
                    <a:pt x="6170" y="127546"/>
                  </a:lnTo>
                  <a:lnTo>
                    <a:pt x="23613" y="85904"/>
                  </a:lnTo>
                  <a:lnTo>
                    <a:pt x="50725" y="50725"/>
                  </a:lnTo>
                  <a:lnTo>
                    <a:pt x="85904" y="23613"/>
                  </a:lnTo>
                  <a:lnTo>
                    <a:pt x="127546" y="6170"/>
                  </a:lnTo>
                  <a:lnTo>
                    <a:pt x="174049" y="0"/>
                  </a:lnTo>
                  <a:lnTo>
                    <a:pt x="220621" y="6170"/>
                  </a:lnTo>
                  <a:lnTo>
                    <a:pt x="262435" y="23613"/>
                  </a:lnTo>
                  <a:lnTo>
                    <a:pt x="297838" y="50725"/>
                  </a:lnTo>
                  <a:lnTo>
                    <a:pt x="325174" y="85904"/>
                  </a:lnTo>
                  <a:lnTo>
                    <a:pt x="342790" y="127546"/>
                  </a:lnTo>
                  <a:lnTo>
                    <a:pt x="349029" y="1740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14" name="object 27714"/>
            <p:cNvSpPr/>
            <p:nvPr/>
          </p:nvSpPr>
          <p:spPr>
            <a:xfrm>
              <a:off x="16085141" y="5710122"/>
              <a:ext cx="349250" cy="348615"/>
            </a:xfrm>
            <a:custGeom>
              <a:avLst/>
              <a:gdLst/>
              <a:ahLst/>
              <a:cxnLst/>
              <a:rect l="l" t="t" r="r" b="b"/>
              <a:pathLst>
                <a:path w="349250" h="348614">
                  <a:moveTo>
                    <a:pt x="182426" y="0"/>
                  </a:moveTo>
                  <a:lnTo>
                    <a:pt x="166603" y="0"/>
                  </a:lnTo>
                  <a:lnTo>
                    <a:pt x="125650" y="6515"/>
                  </a:lnTo>
                  <a:lnTo>
                    <a:pt x="81905" y="26060"/>
                  </a:lnTo>
                  <a:lnTo>
                    <a:pt x="48398" y="53983"/>
                  </a:lnTo>
                  <a:lnTo>
                    <a:pt x="21407" y="90282"/>
                  </a:lnTo>
                  <a:lnTo>
                    <a:pt x="5584" y="128442"/>
                  </a:lnTo>
                  <a:lnTo>
                    <a:pt x="0" y="173118"/>
                  </a:lnTo>
                  <a:lnTo>
                    <a:pt x="7445" y="223378"/>
                  </a:lnTo>
                  <a:lnTo>
                    <a:pt x="26991" y="266193"/>
                  </a:lnTo>
                  <a:lnTo>
                    <a:pt x="53052" y="297838"/>
                  </a:lnTo>
                  <a:lnTo>
                    <a:pt x="91213" y="325760"/>
                  </a:lnTo>
                  <a:lnTo>
                    <a:pt x="129373" y="341583"/>
                  </a:lnTo>
                  <a:lnTo>
                    <a:pt x="168464" y="347168"/>
                  </a:lnTo>
                  <a:lnTo>
                    <a:pt x="180564" y="348098"/>
                  </a:lnTo>
                  <a:lnTo>
                    <a:pt x="227101" y="338791"/>
                  </a:lnTo>
                  <a:lnTo>
                    <a:pt x="269916" y="318314"/>
                  </a:lnTo>
                  <a:lnTo>
                    <a:pt x="300630" y="293184"/>
                  </a:lnTo>
                  <a:lnTo>
                    <a:pt x="326691" y="256885"/>
                  </a:lnTo>
                  <a:lnTo>
                    <a:pt x="342514" y="218725"/>
                  </a:lnTo>
                  <a:lnTo>
                    <a:pt x="348098" y="179633"/>
                  </a:lnTo>
                  <a:lnTo>
                    <a:pt x="349029" y="167534"/>
                  </a:lnTo>
                  <a:lnTo>
                    <a:pt x="340652" y="121927"/>
                  </a:lnTo>
                  <a:lnTo>
                    <a:pt x="322037" y="80974"/>
                  </a:lnTo>
                  <a:lnTo>
                    <a:pt x="295046" y="47468"/>
                  </a:lnTo>
                  <a:lnTo>
                    <a:pt x="257816" y="20476"/>
                  </a:lnTo>
                  <a:lnTo>
                    <a:pt x="219655" y="4653"/>
                  </a:lnTo>
                  <a:lnTo>
                    <a:pt x="1824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15" name="object 27715"/>
            <p:cNvSpPr/>
            <p:nvPr/>
          </p:nvSpPr>
          <p:spPr>
            <a:xfrm>
              <a:off x="16085142" y="5710122"/>
              <a:ext cx="349250" cy="349250"/>
            </a:xfrm>
            <a:custGeom>
              <a:avLst/>
              <a:gdLst/>
              <a:ahLst/>
              <a:cxnLst/>
              <a:rect l="l" t="t" r="r" b="b"/>
              <a:pathLst>
                <a:path w="349250" h="349250">
                  <a:moveTo>
                    <a:pt x="174049" y="349029"/>
                  </a:moveTo>
                  <a:lnTo>
                    <a:pt x="197318" y="347168"/>
                  </a:lnTo>
                </a:path>
                <a:path w="349250" h="349250">
                  <a:moveTo>
                    <a:pt x="197318" y="347168"/>
                  </a:moveTo>
                  <a:lnTo>
                    <a:pt x="219655" y="342514"/>
                  </a:lnTo>
                </a:path>
                <a:path w="349250" h="349250">
                  <a:moveTo>
                    <a:pt x="219655" y="342514"/>
                  </a:moveTo>
                  <a:lnTo>
                    <a:pt x="241063" y="335068"/>
                  </a:lnTo>
                </a:path>
                <a:path w="349250" h="349250">
                  <a:moveTo>
                    <a:pt x="241063" y="335068"/>
                  </a:moveTo>
                  <a:lnTo>
                    <a:pt x="261539" y="324830"/>
                  </a:lnTo>
                </a:path>
                <a:path w="349250" h="349250">
                  <a:moveTo>
                    <a:pt x="261539" y="324830"/>
                  </a:moveTo>
                  <a:lnTo>
                    <a:pt x="280154" y="312730"/>
                  </a:lnTo>
                </a:path>
                <a:path w="349250" h="349250">
                  <a:moveTo>
                    <a:pt x="280154" y="312730"/>
                  </a:moveTo>
                  <a:lnTo>
                    <a:pt x="297838" y="297838"/>
                  </a:lnTo>
                </a:path>
                <a:path w="349250" h="349250">
                  <a:moveTo>
                    <a:pt x="297838" y="297838"/>
                  </a:moveTo>
                  <a:lnTo>
                    <a:pt x="312730" y="280154"/>
                  </a:lnTo>
                </a:path>
                <a:path w="349250" h="349250">
                  <a:moveTo>
                    <a:pt x="312730" y="280154"/>
                  </a:moveTo>
                  <a:lnTo>
                    <a:pt x="324830" y="261539"/>
                  </a:lnTo>
                </a:path>
                <a:path w="349250" h="349250">
                  <a:moveTo>
                    <a:pt x="324830" y="261539"/>
                  </a:moveTo>
                  <a:lnTo>
                    <a:pt x="335068" y="241063"/>
                  </a:lnTo>
                </a:path>
                <a:path w="349250" h="349250">
                  <a:moveTo>
                    <a:pt x="335068" y="241063"/>
                  </a:moveTo>
                  <a:lnTo>
                    <a:pt x="342514" y="219655"/>
                  </a:lnTo>
                </a:path>
                <a:path w="349250" h="349250">
                  <a:moveTo>
                    <a:pt x="342514" y="219655"/>
                  </a:moveTo>
                  <a:lnTo>
                    <a:pt x="347168" y="197318"/>
                  </a:lnTo>
                </a:path>
                <a:path w="349250" h="349250">
                  <a:moveTo>
                    <a:pt x="347168" y="197318"/>
                  </a:moveTo>
                  <a:lnTo>
                    <a:pt x="349029" y="174049"/>
                  </a:lnTo>
                </a:path>
                <a:path w="349250" h="349250">
                  <a:moveTo>
                    <a:pt x="349029" y="174049"/>
                  </a:moveTo>
                  <a:lnTo>
                    <a:pt x="347168" y="151711"/>
                  </a:lnTo>
                </a:path>
                <a:path w="349250" h="349250">
                  <a:moveTo>
                    <a:pt x="347168" y="151711"/>
                  </a:moveTo>
                  <a:lnTo>
                    <a:pt x="342514" y="129373"/>
                  </a:lnTo>
                </a:path>
                <a:path w="349250" h="349250">
                  <a:moveTo>
                    <a:pt x="342514" y="129373"/>
                  </a:moveTo>
                  <a:lnTo>
                    <a:pt x="335068" y="107035"/>
                  </a:lnTo>
                </a:path>
                <a:path w="349250" h="349250">
                  <a:moveTo>
                    <a:pt x="335068" y="107035"/>
                  </a:moveTo>
                  <a:lnTo>
                    <a:pt x="324830" y="86559"/>
                  </a:lnTo>
                </a:path>
                <a:path w="349250" h="349250">
                  <a:moveTo>
                    <a:pt x="324830" y="86559"/>
                  </a:moveTo>
                  <a:lnTo>
                    <a:pt x="312730" y="67944"/>
                  </a:lnTo>
                </a:path>
                <a:path w="349250" h="349250">
                  <a:moveTo>
                    <a:pt x="312730" y="67944"/>
                  </a:moveTo>
                  <a:lnTo>
                    <a:pt x="297838" y="51190"/>
                  </a:lnTo>
                </a:path>
                <a:path w="349250" h="349250">
                  <a:moveTo>
                    <a:pt x="297838" y="51190"/>
                  </a:moveTo>
                  <a:lnTo>
                    <a:pt x="280154" y="36299"/>
                  </a:lnTo>
                </a:path>
                <a:path w="349250" h="349250">
                  <a:moveTo>
                    <a:pt x="280154" y="36299"/>
                  </a:moveTo>
                  <a:lnTo>
                    <a:pt x="261539" y="23268"/>
                  </a:lnTo>
                </a:path>
                <a:path w="349250" h="349250">
                  <a:moveTo>
                    <a:pt x="261539" y="23268"/>
                  </a:moveTo>
                  <a:lnTo>
                    <a:pt x="241063" y="13030"/>
                  </a:lnTo>
                </a:path>
                <a:path w="349250" h="349250">
                  <a:moveTo>
                    <a:pt x="241063" y="13030"/>
                  </a:moveTo>
                  <a:lnTo>
                    <a:pt x="219655" y="5584"/>
                  </a:lnTo>
                </a:path>
                <a:path w="349250" h="349250">
                  <a:moveTo>
                    <a:pt x="219655" y="5584"/>
                  </a:moveTo>
                  <a:lnTo>
                    <a:pt x="197318" y="930"/>
                  </a:lnTo>
                </a:path>
                <a:path w="349250" h="349250">
                  <a:moveTo>
                    <a:pt x="197318" y="930"/>
                  </a:moveTo>
                  <a:lnTo>
                    <a:pt x="174049" y="0"/>
                  </a:lnTo>
                </a:path>
                <a:path w="349250" h="349250">
                  <a:moveTo>
                    <a:pt x="174049" y="0"/>
                  </a:moveTo>
                  <a:lnTo>
                    <a:pt x="150780" y="930"/>
                  </a:lnTo>
                </a:path>
                <a:path w="349250" h="349250">
                  <a:moveTo>
                    <a:pt x="150780" y="930"/>
                  </a:moveTo>
                  <a:lnTo>
                    <a:pt x="129373" y="5584"/>
                  </a:lnTo>
                </a:path>
                <a:path w="349250" h="349250">
                  <a:moveTo>
                    <a:pt x="129373" y="5584"/>
                  </a:moveTo>
                  <a:lnTo>
                    <a:pt x="107035" y="13030"/>
                  </a:lnTo>
                </a:path>
                <a:path w="349250" h="349250">
                  <a:moveTo>
                    <a:pt x="107035" y="13030"/>
                  </a:moveTo>
                  <a:lnTo>
                    <a:pt x="86559" y="23268"/>
                  </a:lnTo>
                </a:path>
                <a:path w="349250" h="349250">
                  <a:moveTo>
                    <a:pt x="86559" y="23268"/>
                  </a:moveTo>
                  <a:lnTo>
                    <a:pt x="67944" y="36299"/>
                  </a:lnTo>
                </a:path>
                <a:path w="349250" h="349250">
                  <a:moveTo>
                    <a:pt x="67944" y="36299"/>
                  </a:moveTo>
                  <a:lnTo>
                    <a:pt x="51190" y="51190"/>
                  </a:lnTo>
                </a:path>
                <a:path w="349250" h="349250">
                  <a:moveTo>
                    <a:pt x="51190" y="51190"/>
                  </a:moveTo>
                  <a:lnTo>
                    <a:pt x="35368" y="67944"/>
                  </a:lnTo>
                </a:path>
                <a:path w="349250" h="349250">
                  <a:moveTo>
                    <a:pt x="35368" y="67944"/>
                  </a:moveTo>
                  <a:lnTo>
                    <a:pt x="23268" y="86559"/>
                  </a:lnTo>
                </a:path>
                <a:path w="349250" h="349250">
                  <a:moveTo>
                    <a:pt x="23268" y="86559"/>
                  </a:moveTo>
                  <a:lnTo>
                    <a:pt x="13030" y="107035"/>
                  </a:lnTo>
                </a:path>
                <a:path w="349250" h="349250">
                  <a:moveTo>
                    <a:pt x="13030" y="107035"/>
                  </a:moveTo>
                  <a:lnTo>
                    <a:pt x="5584" y="129373"/>
                  </a:lnTo>
                </a:path>
                <a:path w="349250" h="349250">
                  <a:moveTo>
                    <a:pt x="5584" y="129373"/>
                  </a:moveTo>
                  <a:lnTo>
                    <a:pt x="930" y="151711"/>
                  </a:lnTo>
                </a:path>
                <a:path w="349250" h="349250">
                  <a:moveTo>
                    <a:pt x="930" y="151711"/>
                  </a:moveTo>
                  <a:lnTo>
                    <a:pt x="0" y="174049"/>
                  </a:lnTo>
                </a:path>
                <a:path w="349250" h="349250">
                  <a:moveTo>
                    <a:pt x="0" y="174049"/>
                  </a:moveTo>
                  <a:lnTo>
                    <a:pt x="930" y="197318"/>
                  </a:lnTo>
                </a:path>
                <a:path w="349250" h="349250">
                  <a:moveTo>
                    <a:pt x="930" y="197318"/>
                  </a:moveTo>
                  <a:lnTo>
                    <a:pt x="5584" y="219655"/>
                  </a:lnTo>
                </a:path>
                <a:path w="349250" h="349250">
                  <a:moveTo>
                    <a:pt x="5584" y="219655"/>
                  </a:moveTo>
                  <a:lnTo>
                    <a:pt x="13030" y="241063"/>
                  </a:lnTo>
                </a:path>
                <a:path w="349250" h="349250">
                  <a:moveTo>
                    <a:pt x="13030" y="241063"/>
                  </a:moveTo>
                  <a:lnTo>
                    <a:pt x="23268" y="261539"/>
                  </a:lnTo>
                </a:path>
                <a:path w="349250" h="349250">
                  <a:moveTo>
                    <a:pt x="23268" y="261539"/>
                  </a:moveTo>
                  <a:lnTo>
                    <a:pt x="35368" y="280154"/>
                  </a:lnTo>
                </a:path>
                <a:path w="349250" h="349250">
                  <a:moveTo>
                    <a:pt x="35368" y="280154"/>
                  </a:moveTo>
                  <a:lnTo>
                    <a:pt x="51190" y="297838"/>
                  </a:lnTo>
                </a:path>
                <a:path w="349250" h="349250">
                  <a:moveTo>
                    <a:pt x="51190" y="297838"/>
                  </a:moveTo>
                  <a:lnTo>
                    <a:pt x="67944" y="312730"/>
                  </a:lnTo>
                </a:path>
                <a:path w="349250" h="349250">
                  <a:moveTo>
                    <a:pt x="67944" y="312730"/>
                  </a:moveTo>
                  <a:lnTo>
                    <a:pt x="86559" y="324830"/>
                  </a:lnTo>
                </a:path>
                <a:path w="349250" h="349250">
                  <a:moveTo>
                    <a:pt x="86559" y="324830"/>
                  </a:moveTo>
                  <a:lnTo>
                    <a:pt x="107035" y="335068"/>
                  </a:lnTo>
                </a:path>
                <a:path w="349250" h="349250">
                  <a:moveTo>
                    <a:pt x="107035" y="335068"/>
                  </a:moveTo>
                  <a:lnTo>
                    <a:pt x="129373" y="342514"/>
                  </a:lnTo>
                </a:path>
                <a:path w="349250" h="349250">
                  <a:moveTo>
                    <a:pt x="129373" y="342514"/>
                  </a:moveTo>
                  <a:lnTo>
                    <a:pt x="150780" y="347168"/>
                  </a:lnTo>
                </a:path>
                <a:path w="349250" h="349250">
                  <a:moveTo>
                    <a:pt x="150780" y="347168"/>
                  </a:moveTo>
                  <a:lnTo>
                    <a:pt x="174049" y="3490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16" name="object 27716"/>
            <p:cNvSpPr/>
            <p:nvPr/>
          </p:nvSpPr>
          <p:spPr>
            <a:xfrm>
              <a:off x="16131680" y="5781789"/>
              <a:ext cx="248920" cy="203835"/>
            </a:xfrm>
            <a:custGeom>
              <a:avLst/>
              <a:gdLst/>
              <a:ahLst/>
              <a:cxnLst/>
              <a:rect l="l" t="t" r="r" b="b"/>
              <a:pathLst>
                <a:path w="248919" h="203835">
                  <a:moveTo>
                    <a:pt x="248505" y="0"/>
                  </a:moveTo>
                  <a:lnTo>
                    <a:pt x="0" y="0"/>
                  </a:lnTo>
                  <a:lnTo>
                    <a:pt x="0" y="203833"/>
                  </a:lnTo>
                  <a:lnTo>
                    <a:pt x="248505" y="203833"/>
                  </a:lnTo>
                  <a:lnTo>
                    <a:pt x="2485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717" name="object 27717"/>
          <p:cNvGrpSpPr/>
          <p:nvPr/>
        </p:nvGrpSpPr>
        <p:grpSpPr>
          <a:xfrm>
            <a:off x="2332426" y="4453594"/>
            <a:ext cx="14102715" cy="3315970"/>
            <a:chOff x="2332426" y="4453594"/>
            <a:chExt cx="14102715" cy="3315970"/>
          </a:xfrm>
        </p:grpSpPr>
        <p:sp>
          <p:nvSpPr>
            <p:cNvPr id="27718" name="object 27718"/>
            <p:cNvSpPr/>
            <p:nvPr/>
          </p:nvSpPr>
          <p:spPr>
            <a:xfrm>
              <a:off x="15528555" y="4454546"/>
              <a:ext cx="556895" cy="0"/>
            </a:xfrm>
            <a:custGeom>
              <a:avLst/>
              <a:gdLst/>
              <a:ahLst/>
              <a:cxnLst/>
              <a:rect l="l" t="t" r="r" b="b"/>
              <a:pathLst>
                <a:path w="556894">
                  <a:moveTo>
                    <a:pt x="556585" y="0"/>
                  </a:moveTo>
                  <a:lnTo>
                    <a:pt x="401151" y="0"/>
                  </a:lnTo>
                </a:path>
                <a:path w="556894">
                  <a:moveTo>
                    <a:pt x="383467" y="0"/>
                  </a:moveTo>
                  <a:lnTo>
                    <a:pt x="371367" y="0"/>
                  </a:lnTo>
                </a:path>
                <a:path w="556894">
                  <a:moveTo>
                    <a:pt x="354614" y="0"/>
                  </a:moveTo>
                  <a:lnTo>
                    <a:pt x="215002" y="0"/>
                  </a:lnTo>
                </a:path>
                <a:path w="556894">
                  <a:moveTo>
                    <a:pt x="197318" y="0"/>
                  </a:moveTo>
                  <a:lnTo>
                    <a:pt x="186149" y="0"/>
                  </a:lnTo>
                </a:path>
                <a:path w="556894">
                  <a:moveTo>
                    <a:pt x="168464" y="0"/>
                  </a:moveTo>
                  <a:lnTo>
                    <a:pt x="28853" y="0"/>
                  </a:lnTo>
                </a:path>
                <a:path w="556894">
                  <a:moveTo>
                    <a:pt x="111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19" name="object 27719"/>
            <p:cNvSpPr/>
            <p:nvPr/>
          </p:nvSpPr>
          <p:spPr>
            <a:xfrm>
              <a:off x="14998962" y="4454546"/>
              <a:ext cx="512445" cy="0"/>
            </a:xfrm>
            <a:custGeom>
              <a:avLst/>
              <a:gdLst/>
              <a:ahLst/>
              <a:cxnLst/>
              <a:rect l="l" t="t" r="r" b="b"/>
              <a:pathLst>
                <a:path w="512444">
                  <a:moveTo>
                    <a:pt x="407666" y="0"/>
                  </a:moveTo>
                  <a:lnTo>
                    <a:pt x="511909" y="0"/>
                  </a:lnTo>
                </a:path>
                <a:path w="512444">
                  <a:moveTo>
                    <a:pt x="0" y="0"/>
                  </a:moveTo>
                  <a:lnTo>
                    <a:pt x="13030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20" name="object 27720"/>
            <p:cNvSpPr/>
            <p:nvPr/>
          </p:nvSpPr>
          <p:spPr>
            <a:xfrm>
              <a:off x="2333378" y="4454546"/>
              <a:ext cx="12649200" cy="1430020"/>
            </a:xfrm>
            <a:custGeom>
              <a:avLst/>
              <a:gdLst/>
              <a:ahLst/>
              <a:cxnLst/>
              <a:rect l="l" t="t" r="r" b="b"/>
              <a:pathLst>
                <a:path w="12649200" h="1430020">
                  <a:moveTo>
                    <a:pt x="12648830" y="0"/>
                  </a:moveTo>
                  <a:lnTo>
                    <a:pt x="12636730" y="0"/>
                  </a:lnTo>
                </a:path>
                <a:path w="12649200" h="1430020">
                  <a:moveTo>
                    <a:pt x="12619046" y="0"/>
                  </a:moveTo>
                  <a:lnTo>
                    <a:pt x="12479434" y="0"/>
                  </a:lnTo>
                </a:path>
                <a:path w="12649200" h="1430020">
                  <a:moveTo>
                    <a:pt x="12462681" y="0"/>
                  </a:moveTo>
                  <a:lnTo>
                    <a:pt x="12450581" y="0"/>
                  </a:lnTo>
                </a:path>
                <a:path w="12649200" h="1430020">
                  <a:moveTo>
                    <a:pt x="12433827" y="0"/>
                  </a:moveTo>
                  <a:lnTo>
                    <a:pt x="12294216" y="0"/>
                  </a:lnTo>
                </a:path>
                <a:path w="12649200" h="1430020">
                  <a:moveTo>
                    <a:pt x="12276531" y="0"/>
                  </a:moveTo>
                  <a:lnTo>
                    <a:pt x="12264432" y="0"/>
                  </a:lnTo>
                </a:path>
                <a:path w="12649200" h="1430020">
                  <a:moveTo>
                    <a:pt x="7625597" y="0"/>
                  </a:moveTo>
                  <a:lnTo>
                    <a:pt x="7614428" y="0"/>
                  </a:lnTo>
                </a:path>
                <a:path w="12649200" h="1430020">
                  <a:moveTo>
                    <a:pt x="7596744" y="0"/>
                  </a:moveTo>
                  <a:lnTo>
                    <a:pt x="7457132" y="0"/>
                  </a:lnTo>
                </a:path>
                <a:path w="12649200" h="1430020">
                  <a:moveTo>
                    <a:pt x="7439448" y="0"/>
                  </a:moveTo>
                  <a:lnTo>
                    <a:pt x="7428279" y="0"/>
                  </a:lnTo>
                </a:path>
                <a:path w="12649200" h="1430020">
                  <a:moveTo>
                    <a:pt x="7410594" y="0"/>
                  </a:moveTo>
                  <a:lnTo>
                    <a:pt x="7270983" y="0"/>
                  </a:lnTo>
                </a:path>
                <a:path w="12649200" h="1430020">
                  <a:moveTo>
                    <a:pt x="7253298" y="0"/>
                  </a:moveTo>
                  <a:lnTo>
                    <a:pt x="7242130" y="0"/>
                  </a:lnTo>
                </a:path>
                <a:path w="12649200" h="1430020">
                  <a:moveTo>
                    <a:pt x="7224445" y="0"/>
                  </a:moveTo>
                  <a:lnTo>
                    <a:pt x="7084834" y="0"/>
                  </a:lnTo>
                </a:path>
                <a:path w="12649200" h="1430020">
                  <a:moveTo>
                    <a:pt x="7068080" y="0"/>
                  </a:moveTo>
                  <a:lnTo>
                    <a:pt x="7055980" y="0"/>
                  </a:lnTo>
                </a:path>
                <a:path w="12649200" h="1430020">
                  <a:moveTo>
                    <a:pt x="7038296" y="0"/>
                  </a:moveTo>
                  <a:lnTo>
                    <a:pt x="6898684" y="0"/>
                  </a:lnTo>
                </a:path>
                <a:path w="12649200" h="1430020">
                  <a:moveTo>
                    <a:pt x="6881931" y="0"/>
                  </a:moveTo>
                  <a:lnTo>
                    <a:pt x="6869831" y="0"/>
                  </a:lnTo>
                </a:path>
                <a:path w="12649200" h="1430020">
                  <a:moveTo>
                    <a:pt x="6852147" y="0"/>
                  </a:moveTo>
                  <a:lnTo>
                    <a:pt x="6713466" y="0"/>
                  </a:lnTo>
                </a:path>
                <a:path w="12649200" h="1430020">
                  <a:moveTo>
                    <a:pt x="6695782" y="0"/>
                  </a:moveTo>
                  <a:lnTo>
                    <a:pt x="6683682" y="0"/>
                  </a:lnTo>
                </a:path>
                <a:path w="12649200" h="1430020">
                  <a:moveTo>
                    <a:pt x="6666929" y="0"/>
                  </a:moveTo>
                  <a:lnTo>
                    <a:pt x="6527317" y="0"/>
                  </a:lnTo>
                </a:path>
                <a:path w="12649200" h="1430020">
                  <a:moveTo>
                    <a:pt x="6509633" y="0"/>
                  </a:moveTo>
                  <a:lnTo>
                    <a:pt x="6497533" y="0"/>
                  </a:lnTo>
                </a:path>
                <a:path w="12649200" h="1430020">
                  <a:moveTo>
                    <a:pt x="6480780" y="0"/>
                  </a:moveTo>
                  <a:lnTo>
                    <a:pt x="6341168" y="0"/>
                  </a:lnTo>
                </a:path>
                <a:path w="12649200" h="1430020">
                  <a:moveTo>
                    <a:pt x="6323484" y="0"/>
                  </a:moveTo>
                  <a:lnTo>
                    <a:pt x="6312315" y="0"/>
                  </a:lnTo>
                </a:path>
                <a:path w="12649200" h="1430020">
                  <a:moveTo>
                    <a:pt x="6294631" y="0"/>
                  </a:moveTo>
                  <a:lnTo>
                    <a:pt x="6155019" y="0"/>
                  </a:lnTo>
                </a:path>
                <a:path w="12649200" h="1430020">
                  <a:moveTo>
                    <a:pt x="6137335" y="0"/>
                  </a:moveTo>
                  <a:lnTo>
                    <a:pt x="6126166" y="0"/>
                  </a:lnTo>
                </a:path>
                <a:path w="12649200" h="1430020">
                  <a:moveTo>
                    <a:pt x="6108482" y="0"/>
                  </a:moveTo>
                  <a:lnTo>
                    <a:pt x="5968870" y="0"/>
                  </a:lnTo>
                </a:path>
                <a:path w="12649200" h="1430020">
                  <a:moveTo>
                    <a:pt x="5951186" y="0"/>
                  </a:moveTo>
                  <a:lnTo>
                    <a:pt x="5940017" y="0"/>
                  </a:lnTo>
                </a:path>
                <a:path w="12649200" h="1430020">
                  <a:moveTo>
                    <a:pt x="5922333" y="0"/>
                  </a:moveTo>
                  <a:lnTo>
                    <a:pt x="5782721" y="0"/>
                  </a:lnTo>
                </a:path>
                <a:path w="12649200" h="1430020">
                  <a:moveTo>
                    <a:pt x="5765037" y="0"/>
                  </a:moveTo>
                  <a:lnTo>
                    <a:pt x="5753868" y="0"/>
                  </a:lnTo>
                </a:path>
                <a:path w="12649200" h="1430020">
                  <a:moveTo>
                    <a:pt x="5736183" y="0"/>
                  </a:moveTo>
                  <a:lnTo>
                    <a:pt x="5596572" y="0"/>
                  </a:lnTo>
                </a:path>
                <a:path w="12649200" h="1430020">
                  <a:moveTo>
                    <a:pt x="5579818" y="0"/>
                  </a:moveTo>
                  <a:lnTo>
                    <a:pt x="5567719" y="0"/>
                  </a:lnTo>
                </a:path>
                <a:path w="12649200" h="1430020">
                  <a:moveTo>
                    <a:pt x="5550034" y="0"/>
                  </a:moveTo>
                  <a:lnTo>
                    <a:pt x="5410423" y="0"/>
                  </a:lnTo>
                </a:path>
                <a:path w="12649200" h="1430020">
                  <a:moveTo>
                    <a:pt x="5393669" y="0"/>
                  </a:moveTo>
                  <a:lnTo>
                    <a:pt x="5381569" y="0"/>
                  </a:lnTo>
                </a:path>
                <a:path w="12649200" h="1430020">
                  <a:moveTo>
                    <a:pt x="5363885" y="0"/>
                  </a:moveTo>
                  <a:lnTo>
                    <a:pt x="5225204" y="0"/>
                  </a:lnTo>
                </a:path>
                <a:path w="12649200" h="1430020">
                  <a:moveTo>
                    <a:pt x="5207520" y="0"/>
                  </a:moveTo>
                  <a:lnTo>
                    <a:pt x="5195420" y="0"/>
                  </a:lnTo>
                </a:path>
                <a:path w="12649200" h="1430020">
                  <a:moveTo>
                    <a:pt x="5178667" y="0"/>
                  </a:moveTo>
                  <a:lnTo>
                    <a:pt x="5039055" y="0"/>
                  </a:lnTo>
                </a:path>
                <a:path w="12649200" h="1430020">
                  <a:moveTo>
                    <a:pt x="5021371" y="0"/>
                  </a:moveTo>
                  <a:lnTo>
                    <a:pt x="5009271" y="0"/>
                  </a:lnTo>
                </a:path>
                <a:path w="12649200" h="1430020">
                  <a:moveTo>
                    <a:pt x="4992518" y="0"/>
                  </a:moveTo>
                  <a:lnTo>
                    <a:pt x="4852906" y="0"/>
                  </a:lnTo>
                </a:path>
                <a:path w="12649200" h="1430020">
                  <a:moveTo>
                    <a:pt x="4835222" y="0"/>
                  </a:moveTo>
                  <a:lnTo>
                    <a:pt x="4824053" y="0"/>
                  </a:lnTo>
                </a:path>
                <a:path w="12649200" h="1430020">
                  <a:moveTo>
                    <a:pt x="4806369" y="0"/>
                  </a:moveTo>
                  <a:lnTo>
                    <a:pt x="4666757" y="0"/>
                  </a:lnTo>
                </a:path>
                <a:path w="12649200" h="1430020">
                  <a:moveTo>
                    <a:pt x="4649073" y="0"/>
                  </a:moveTo>
                  <a:lnTo>
                    <a:pt x="4637904" y="0"/>
                  </a:lnTo>
                </a:path>
                <a:path w="12649200" h="1430020">
                  <a:moveTo>
                    <a:pt x="4620220" y="0"/>
                  </a:moveTo>
                  <a:lnTo>
                    <a:pt x="4480608" y="0"/>
                  </a:lnTo>
                </a:path>
                <a:path w="12649200" h="1430020">
                  <a:moveTo>
                    <a:pt x="4462924" y="0"/>
                  </a:moveTo>
                  <a:lnTo>
                    <a:pt x="4451755" y="0"/>
                  </a:lnTo>
                </a:path>
                <a:path w="12649200" h="1430020">
                  <a:moveTo>
                    <a:pt x="4434071" y="0"/>
                  </a:moveTo>
                  <a:lnTo>
                    <a:pt x="4294459" y="0"/>
                  </a:lnTo>
                </a:path>
                <a:path w="12649200" h="1430020">
                  <a:moveTo>
                    <a:pt x="4277705" y="0"/>
                  </a:moveTo>
                  <a:lnTo>
                    <a:pt x="4265606" y="0"/>
                  </a:lnTo>
                </a:path>
                <a:path w="12649200" h="1430020">
                  <a:moveTo>
                    <a:pt x="4247922" y="0"/>
                  </a:moveTo>
                  <a:lnTo>
                    <a:pt x="4108310" y="0"/>
                  </a:lnTo>
                </a:path>
                <a:path w="12649200" h="1430020">
                  <a:moveTo>
                    <a:pt x="4091556" y="0"/>
                  </a:moveTo>
                  <a:lnTo>
                    <a:pt x="4079457" y="0"/>
                  </a:lnTo>
                </a:path>
                <a:path w="12649200" h="1430020">
                  <a:moveTo>
                    <a:pt x="4061772" y="0"/>
                  </a:moveTo>
                  <a:lnTo>
                    <a:pt x="3923091" y="0"/>
                  </a:lnTo>
                </a:path>
                <a:path w="12649200" h="1430020">
                  <a:moveTo>
                    <a:pt x="3905407" y="0"/>
                  </a:moveTo>
                  <a:lnTo>
                    <a:pt x="3893308" y="0"/>
                  </a:lnTo>
                </a:path>
                <a:path w="12649200" h="1430020">
                  <a:moveTo>
                    <a:pt x="3876554" y="0"/>
                  </a:moveTo>
                  <a:lnTo>
                    <a:pt x="3736942" y="0"/>
                  </a:lnTo>
                </a:path>
                <a:path w="12649200" h="1430020">
                  <a:moveTo>
                    <a:pt x="3719258" y="0"/>
                  </a:moveTo>
                  <a:lnTo>
                    <a:pt x="3707158" y="0"/>
                  </a:lnTo>
                </a:path>
                <a:path w="12649200" h="1430020">
                  <a:moveTo>
                    <a:pt x="3690405" y="0"/>
                  </a:moveTo>
                  <a:lnTo>
                    <a:pt x="3550793" y="0"/>
                  </a:lnTo>
                </a:path>
                <a:path w="12649200" h="1430020">
                  <a:moveTo>
                    <a:pt x="3533109" y="0"/>
                  </a:moveTo>
                  <a:lnTo>
                    <a:pt x="3521940" y="0"/>
                  </a:lnTo>
                </a:path>
                <a:path w="12649200" h="1430020">
                  <a:moveTo>
                    <a:pt x="3504256" y="0"/>
                  </a:moveTo>
                  <a:lnTo>
                    <a:pt x="3364644" y="0"/>
                  </a:lnTo>
                </a:path>
                <a:path w="12649200" h="1430020">
                  <a:moveTo>
                    <a:pt x="3346960" y="0"/>
                  </a:moveTo>
                  <a:lnTo>
                    <a:pt x="3335791" y="0"/>
                  </a:lnTo>
                </a:path>
                <a:path w="12649200" h="1430020">
                  <a:moveTo>
                    <a:pt x="3318107" y="0"/>
                  </a:moveTo>
                  <a:lnTo>
                    <a:pt x="3178495" y="0"/>
                  </a:lnTo>
                </a:path>
                <a:path w="12649200" h="1430020">
                  <a:moveTo>
                    <a:pt x="3160811" y="0"/>
                  </a:moveTo>
                  <a:lnTo>
                    <a:pt x="3149642" y="0"/>
                  </a:lnTo>
                </a:path>
                <a:path w="12649200" h="1430020">
                  <a:moveTo>
                    <a:pt x="3131958" y="0"/>
                  </a:moveTo>
                  <a:lnTo>
                    <a:pt x="2992346" y="0"/>
                  </a:lnTo>
                </a:path>
                <a:path w="12649200" h="1430020">
                  <a:moveTo>
                    <a:pt x="2974662" y="0"/>
                  </a:moveTo>
                  <a:lnTo>
                    <a:pt x="2963493" y="0"/>
                  </a:lnTo>
                </a:path>
                <a:path w="12649200" h="1430020">
                  <a:moveTo>
                    <a:pt x="2945809" y="0"/>
                  </a:moveTo>
                  <a:lnTo>
                    <a:pt x="2806197" y="0"/>
                  </a:lnTo>
                </a:path>
                <a:path w="12649200" h="1430020">
                  <a:moveTo>
                    <a:pt x="2789443" y="0"/>
                  </a:moveTo>
                  <a:lnTo>
                    <a:pt x="2777344" y="0"/>
                  </a:lnTo>
                </a:path>
                <a:path w="12649200" h="1430020">
                  <a:moveTo>
                    <a:pt x="2759660" y="0"/>
                  </a:moveTo>
                  <a:lnTo>
                    <a:pt x="2620048" y="0"/>
                  </a:lnTo>
                </a:path>
                <a:path w="12649200" h="1430020">
                  <a:moveTo>
                    <a:pt x="2603294" y="0"/>
                  </a:moveTo>
                  <a:lnTo>
                    <a:pt x="2591195" y="0"/>
                  </a:lnTo>
                </a:path>
                <a:path w="12649200" h="1430020">
                  <a:moveTo>
                    <a:pt x="2573511" y="0"/>
                  </a:moveTo>
                  <a:lnTo>
                    <a:pt x="2434829" y="0"/>
                  </a:lnTo>
                </a:path>
                <a:path w="12649200" h="1430020">
                  <a:moveTo>
                    <a:pt x="2417145" y="0"/>
                  </a:moveTo>
                  <a:lnTo>
                    <a:pt x="2405046" y="0"/>
                  </a:lnTo>
                </a:path>
                <a:path w="12649200" h="1430020">
                  <a:moveTo>
                    <a:pt x="2388292" y="0"/>
                  </a:moveTo>
                  <a:lnTo>
                    <a:pt x="2248680" y="0"/>
                  </a:lnTo>
                </a:path>
                <a:path w="12649200" h="1430020">
                  <a:moveTo>
                    <a:pt x="2230996" y="0"/>
                  </a:moveTo>
                  <a:lnTo>
                    <a:pt x="2218897" y="0"/>
                  </a:lnTo>
                </a:path>
                <a:path w="12649200" h="1430020">
                  <a:moveTo>
                    <a:pt x="2202143" y="0"/>
                  </a:moveTo>
                  <a:lnTo>
                    <a:pt x="2062531" y="0"/>
                  </a:lnTo>
                </a:path>
                <a:path w="12649200" h="1430020">
                  <a:moveTo>
                    <a:pt x="2044847" y="0"/>
                  </a:moveTo>
                  <a:lnTo>
                    <a:pt x="2033678" y="0"/>
                  </a:lnTo>
                </a:path>
                <a:path w="12649200" h="1430020">
                  <a:moveTo>
                    <a:pt x="2015994" y="0"/>
                  </a:moveTo>
                  <a:lnTo>
                    <a:pt x="1876382" y="0"/>
                  </a:lnTo>
                </a:path>
                <a:path w="12649200" h="1430020">
                  <a:moveTo>
                    <a:pt x="1858698" y="0"/>
                  </a:moveTo>
                  <a:lnTo>
                    <a:pt x="1847529" y="0"/>
                  </a:lnTo>
                </a:path>
                <a:path w="12649200" h="1430020">
                  <a:moveTo>
                    <a:pt x="1829845" y="0"/>
                  </a:moveTo>
                  <a:lnTo>
                    <a:pt x="1690233" y="0"/>
                  </a:lnTo>
                </a:path>
                <a:path w="12649200" h="1430020">
                  <a:moveTo>
                    <a:pt x="1672549" y="0"/>
                  </a:moveTo>
                  <a:lnTo>
                    <a:pt x="1661380" y="0"/>
                  </a:lnTo>
                </a:path>
                <a:path w="12649200" h="1430020">
                  <a:moveTo>
                    <a:pt x="1643696" y="0"/>
                  </a:moveTo>
                  <a:lnTo>
                    <a:pt x="1504084" y="0"/>
                  </a:lnTo>
                </a:path>
                <a:path w="12649200" h="1430020">
                  <a:moveTo>
                    <a:pt x="1486400" y="0"/>
                  </a:moveTo>
                  <a:lnTo>
                    <a:pt x="1475231" y="0"/>
                  </a:lnTo>
                </a:path>
                <a:path w="12649200" h="1430020">
                  <a:moveTo>
                    <a:pt x="1457547" y="0"/>
                  </a:moveTo>
                  <a:lnTo>
                    <a:pt x="1317935" y="0"/>
                  </a:lnTo>
                </a:path>
                <a:path w="12649200" h="1430020">
                  <a:moveTo>
                    <a:pt x="1301182" y="0"/>
                  </a:moveTo>
                  <a:lnTo>
                    <a:pt x="1289082" y="0"/>
                  </a:lnTo>
                </a:path>
                <a:path w="12649200" h="1430020">
                  <a:moveTo>
                    <a:pt x="1271398" y="0"/>
                  </a:moveTo>
                  <a:lnTo>
                    <a:pt x="1131786" y="0"/>
                  </a:lnTo>
                </a:path>
                <a:path w="12649200" h="1430020">
                  <a:moveTo>
                    <a:pt x="1115032" y="0"/>
                  </a:moveTo>
                  <a:lnTo>
                    <a:pt x="1102933" y="0"/>
                  </a:lnTo>
                </a:path>
                <a:path w="12649200" h="1430020">
                  <a:moveTo>
                    <a:pt x="1086179" y="0"/>
                  </a:moveTo>
                  <a:lnTo>
                    <a:pt x="946568" y="0"/>
                  </a:lnTo>
                </a:path>
                <a:path w="12649200" h="1430020">
                  <a:moveTo>
                    <a:pt x="928883" y="0"/>
                  </a:moveTo>
                  <a:lnTo>
                    <a:pt x="916784" y="0"/>
                  </a:lnTo>
                </a:path>
                <a:path w="12649200" h="1430020">
                  <a:moveTo>
                    <a:pt x="900030" y="0"/>
                  </a:moveTo>
                  <a:lnTo>
                    <a:pt x="760418" y="0"/>
                  </a:lnTo>
                </a:path>
                <a:path w="12649200" h="1430020">
                  <a:moveTo>
                    <a:pt x="742734" y="0"/>
                  </a:moveTo>
                  <a:lnTo>
                    <a:pt x="731565" y="0"/>
                  </a:lnTo>
                </a:path>
                <a:path w="12649200" h="1430020">
                  <a:moveTo>
                    <a:pt x="713881" y="0"/>
                  </a:moveTo>
                  <a:lnTo>
                    <a:pt x="574269" y="0"/>
                  </a:lnTo>
                </a:path>
                <a:path w="12649200" h="1430020">
                  <a:moveTo>
                    <a:pt x="556585" y="0"/>
                  </a:moveTo>
                  <a:lnTo>
                    <a:pt x="545416" y="0"/>
                  </a:lnTo>
                </a:path>
                <a:path w="12649200" h="1430020">
                  <a:moveTo>
                    <a:pt x="527732" y="0"/>
                  </a:moveTo>
                  <a:lnTo>
                    <a:pt x="388120" y="0"/>
                  </a:lnTo>
                </a:path>
                <a:path w="12649200" h="1430020">
                  <a:moveTo>
                    <a:pt x="370436" y="0"/>
                  </a:moveTo>
                  <a:lnTo>
                    <a:pt x="359267" y="0"/>
                  </a:lnTo>
                </a:path>
                <a:path w="12649200" h="1430020">
                  <a:moveTo>
                    <a:pt x="341583" y="0"/>
                  </a:moveTo>
                  <a:lnTo>
                    <a:pt x="201971" y="0"/>
                  </a:lnTo>
                </a:path>
                <a:path w="12649200" h="1430020">
                  <a:moveTo>
                    <a:pt x="184287" y="0"/>
                  </a:moveTo>
                  <a:lnTo>
                    <a:pt x="173118" y="0"/>
                  </a:lnTo>
                </a:path>
                <a:path w="12649200" h="1430020">
                  <a:moveTo>
                    <a:pt x="155434" y="0"/>
                  </a:moveTo>
                  <a:lnTo>
                    <a:pt x="0" y="0"/>
                  </a:lnTo>
                </a:path>
                <a:path w="12649200" h="1430020">
                  <a:moveTo>
                    <a:pt x="11718084" y="1429624"/>
                  </a:moveTo>
                  <a:lnTo>
                    <a:pt x="11706915" y="1429624"/>
                  </a:lnTo>
                </a:path>
                <a:path w="12649200" h="1430020">
                  <a:moveTo>
                    <a:pt x="11689231" y="1429624"/>
                  </a:moveTo>
                  <a:lnTo>
                    <a:pt x="11549619" y="1429624"/>
                  </a:lnTo>
                </a:path>
                <a:path w="12649200" h="1430020">
                  <a:moveTo>
                    <a:pt x="11531935" y="1429624"/>
                  </a:moveTo>
                  <a:lnTo>
                    <a:pt x="11520766" y="1429624"/>
                  </a:lnTo>
                </a:path>
                <a:path w="12649200" h="1430020">
                  <a:moveTo>
                    <a:pt x="11503082" y="1429624"/>
                  </a:moveTo>
                  <a:lnTo>
                    <a:pt x="11363470" y="1429624"/>
                  </a:lnTo>
                </a:path>
                <a:path w="12649200" h="1430020">
                  <a:moveTo>
                    <a:pt x="11346717" y="1429624"/>
                  </a:moveTo>
                  <a:lnTo>
                    <a:pt x="11334617" y="1429624"/>
                  </a:lnTo>
                </a:path>
                <a:path w="12649200" h="1430020">
                  <a:moveTo>
                    <a:pt x="11316933" y="1429624"/>
                  </a:moveTo>
                  <a:lnTo>
                    <a:pt x="11177321" y="1429624"/>
                  </a:lnTo>
                </a:path>
                <a:path w="12649200" h="1430020">
                  <a:moveTo>
                    <a:pt x="11160568" y="1429624"/>
                  </a:moveTo>
                  <a:lnTo>
                    <a:pt x="11148468" y="1429624"/>
                  </a:lnTo>
                </a:path>
                <a:path w="12649200" h="1430020">
                  <a:moveTo>
                    <a:pt x="11130784" y="1429624"/>
                  </a:moveTo>
                  <a:lnTo>
                    <a:pt x="10992103" y="1429624"/>
                  </a:lnTo>
                </a:path>
                <a:path w="12649200" h="1430020">
                  <a:moveTo>
                    <a:pt x="10974419" y="1429624"/>
                  </a:moveTo>
                  <a:lnTo>
                    <a:pt x="10962319" y="1429624"/>
                  </a:lnTo>
                </a:path>
                <a:path w="12649200" h="1430020">
                  <a:moveTo>
                    <a:pt x="7625597" y="1429624"/>
                  </a:moveTo>
                  <a:lnTo>
                    <a:pt x="7614428" y="1429624"/>
                  </a:lnTo>
                </a:path>
                <a:path w="12649200" h="1430020">
                  <a:moveTo>
                    <a:pt x="7596744" y="1429624"/>
                  </a:moveTo>
                  <a:lnTo>
                    <a:pt x="7457132" y="1429624"/>
                  </a:lnTo>
                </a:path>
                <a:path w="12649200" h="1430020">
                  <a:moveTo>
                    <a:pt x="7439448" y="1429624"/>
                  </a:moveTo>
                  <a:lnTo>
                    <a:pt x="7428279" y="1429624"/>
                  </a:lnTo>
                </a:path>
                <a:path w="12649200" h="1430020">
                  <a:moveTo>
                    <a:pt x="7410594" y="1429624"/>
                  </a:moveTo>
                  <a:lnTo>
                    <a:pt x="7270983" y="1429624"/>
                  </a:lnTo>
                </a:path>
                <a:path w="12649200" h="1430020">
                  <a:moveTo>
                    <a:pt x="7253298" y="1429624"/>
                  </a:moveTo>
                  <a:lnTo>
                    <a:pt x="7242130" y="1429624"/>
                  </a:lnTo>
                </a:path>
                <a:path w="12649200" h="1430020">
                  <a:moveTo>
                    <a:pt x="7224445" y="1429624"/>
                  </a:moveTo>
                  <a:lnTo>
                    <a:pt x="7084834" y="1429624"/>
                  </a:lnTo>
                </a:path>
                <a:path w="12649200" h="1430020">
                  <a:moveTo>
                    <a:pt x="7068080" y="1429624"/>
                  </a:moveTo>
                  <a:lnTo>
                    <a:pt x="7055980" y="1429624"/>
                  </a:lnTo>
                </a:path>
                <a:path w="12649200" h="1430020">
                  <a:moveTo>
                    <a:pt x="7038296" y="1429624"/>
                  </a:moveTo>
                  <a:lnTo>
                    <a:pt x="6898684" y="1429624"/>
                  </a:lnTo>
                </a:path>
                <a:path w="12649200" h="1430020">
                  <a:moveTo>
                    <a:pt x="6881931" y="1429624"/>
                  </a:moveTo>
                  <a:lnTo>
                    <a:pt x="6869831" y="1429624"/>
                  </a:lnTo>
                </a:path>
                <a:path w="12649200" h="1430020">
                  <a:moveTo>
                    <a:pt x="6852147" y="1429624"/>
                  </a:moveTo>
                  <a:lnTo>
                    <a:pt x="6713466" y="1429624"/>
                  </a:lnTo>
                </a:path>
                <a:path w="12649200" h="1430020">
                  <a:moveTo>
                    <a:pt x="6695782" y="1429624"/>
                  </a:moveTo>
                  <a:lnTo>
                    <a:pt x="6683682" y="1429624"/>
                  </a:lnTo>
                </a:path>
                <a:path w="12649200" h="1430020">
                  <a:moveTo>
                    <a:pt x="6666929" y="1429624"/>
                  </a:moveTo>
                  <a:lnTo>
                    <a:pt x="6527317" y="1429624"/>
                  </a:lnTo>
                </a:path>
                <a:path w="12649200" h="1430020">
                  <a:moveTo>
                    <a:pt x="6509633" y="1429624"/>
                  </a:moveTo>
                  <a:lnTo>
                    <a:pt x="6497533" y="1429624"/>
                  </a:lnTo>
                </a:path>
                <a:path w="12649200" h="1430020">
                  <a:moveTo>
                    <a:pt x="6480780" y="1429624"/>
                  </a:moveTo>
                  <a:lnTo>
                    <a:pt x="6341168" y="1429624"/>
                  </a:lnTo>
                </a:path>
                <a:path w="12649200" h="1430020">
                  <a:moveTo>
                    <a:pt x="6323484" y="1429624"/>
                  </a:moveTo>
                  <a:lnTo>
                    <a:pt x="6312315" y="1429624"/>
                  </a:lnTo>
                </a:path>
                <a:path w="12649200" h="1430020">
                  <a:moveTo>
                    <a:pt x="6294631" y="1429624"/>
                  </a:moveTo>
                  <a:lnTo>
                    <a:pt x="6155019" y="1429624"/>
                  </a:lnTo>
                </a:path>
                <a:path w="12649200" h="1430020">
                  <a:moveTo>
                    <a:pt x="6137335" y="1429624"/>
                  </a:moveTo>
                  <a:lnTo>
                    <a:pt x="6126166" y="1429624"/>
                  </a:lnTo>
                </a:path>
                <a:path w="12649200" h="1430020">
                  <a:moveTo>
                    <a:pt x="6108482" y="1429624"/>
                  </a:moveTo>
                  <a:lnTo>
                    <a:pt x="5968870" y="1429624"/>
                  </a:lnTo>
                </a:path>
                <a:path w="12649200" h="1430020">
                  <a:moveTo>
                    <a:pt x="5951186" y="1429624"/>
                  </a:moveTo>
                  <a:lnTo>
                    <a:pt x="5940017" y="1429624"/>
                  </a:lnTo>
                </a:path>
                <a:path w="12649200" h="1430020">
                  <a:moveTo>
                    <a:pt x="5922333" y="1429624"/>
                  </a:moveTo>
                  <a:lnTo>
                    <a:pt x="5782721" y="1429624"/>
                  </a:lnTo>
                </a:path>
                <a:path w="12649200" h="1430020">
                  <a:moveTo>
                    <a:pt x="5765037" y="1429624"/>
                  </a:moveTo>
                  <a:lnTo>
                    <a:pt x="5753868" y="1429624"/>
                  </a:lnTo>
                </a:path>
                <a:path w="12649200" h="1430020">
                  <a:moveTo>
                    <a:pt x="5736183" y="1429624"/>
                  </a:moveTo>
                  <a:lnTo>
                    <a:pt x="5596572" y="1429624"/>
                  </a:lnTo>
                </a:path>
                <a:path w="12649200" h="1430020">
                  <a:moveTo>
                    <a:pt x="5579818" y="1429624"/>
                  </a:moveTo>
                  <a:lnTo>
                    <a:pt x="5567719" y="1429624"/>
                  </a:lnTo>
                </a:path>
                <a:path w="12649200" h="1430020">
                  <a:moveTo>
                    <a:pt x="5550034" y="1429624"/>
                  </a:moveTo>
                  <a:lnTo>
                    <a:pt x="5410423" y="1429624"/>
                  </a:lnTo>
                </a:path>
                <a:path w="12649200" h="1430020">
                  <a:moveTo>
                    <a:pt x="5393669" y="1429624"/>
                  </a:moveTo>
                  <a:lnTo>
                    <a:pt x="5381569" y="1429624"/>
                  </a:lnTo>
                </a:path>
                <a:path w="12649200" h="1430020">
                  <a:moveTo>
                    <a:pt x="5363885" y="1429624"/>
                  </a:moveTo>
                  <a:lnTo>
                    <a:pt x="5225204" y="1429624"/>
                  </a:lnTo>
                </a:path>
                <a:path w="12649200" h="1430020">
                  <a:moveTo>
                    <a:pt x="5207520" y="1429624"/>
                  </a:moveTo>
                  <a:lnTo>
                    <a:pt x="5195420" y="1429624"/>
                  </a:lnTo>
                </a:path>
                <a:path w="12649200" h="1430020">
                  <a:moveTo>
                    <a:pt x="5178667" y="1429624"/>
                  </a:moveTo>
                  <a:lnTo>
                    <a:pt x="5039055" y="1429624"/>
                  </a:lnTo>
                </a:path>
                <a:path w="12649200" h="1430020">
                  <a:moveTo>
                    <a:pt x="5021371" y="1429624"/>
                  </a:moveTo>
                  <a:lnTo>
                    <a:pt x="5009271" y="1429624"/>
                  </a:lnTo>
                </a:path>
                <a:path w="12649200" h="1430020">
                  <a:moveTo>
                    <a:pt x="4992518" y="1429624"/>
                  </a:moveTo>
                  <a:lnTo>
                    <a:pt x="4852906" y="1429624"/>
                  </a:lnTo>
                </a:path>
                <a:path w="12649200" h="1430020">
                  <a:moveTo>
                    <a:pt x="4835222" y="1429624"/>
                  </a:moveTo>
                  <a:lnTo>
                    <a:pt x="4824053" y="1429624"/>
                  </a:lnTo>
                </a:path>
                <a:path w="12649200" h="1430020">
                  <a:moveTo>
                    <a:pt x="4806369" y="1429624"/>
                  </a:moveTo>
                  <a:lnTo>
                    <a:pt x="4666757" y="1429624"/>
                  </a:lnTo>
                </a:path>
                <a:path w="12649200" h="1430020">
                  <a:moveTo>
                    <a:pt x="4649073" y="1429624"/>
                  </a:moveTo>
                  <a:lnTo>
                    <a:pt x="4637904" y="1429624"/>
                  </a:lnTo>
                </a:path>
                <a:path w="12649200" h="1430020">
                  <a:moveTo>
                    <a:pt x="4620220" y="1429624"/>
                  </a:moveTo>
                  <a:lnTo>
                    <a:pt x="4480608" y="1429624"/>
                  </a:lnTo>
                </a:path>
                <a:path w="12649200" h="1430020">
                  <a:moveTo>
                    <a:pt x="4462924" y="1429624"/>
                  </a:moveTo>
                  <a:lnTo>
                    <a:pt x="4451755" y="1429624"/>
                  </a:lnTo>
                </a:path>
                <a:path w="12649200" h="1430020">
                  <a:moveTo>
                    <a:pt x="4434071" y="1429624"/>
                  </a:moveTo>
                  <a:lnTo>
                    <a:pt x="4294459" y="1429624"/>
                  </a:lnTo>
                </a:path>
                <a:path w="12649200" h="1430020">
                  <a:moveTo>
                    <a:pt x="4277705" y="1429624"/>
                  </a:moveTo>
                  <a:lnTo>
                    <a:pt x="4265606" y="1429624"/>
                  </a:lnTo>
                </a:path>
                <a:path w="12649200" h="1430020">
                  <a:moveTo>
                    <a:pt x="4247922" y="1429624"/>
                  </a:moveTo>
                  <a:lnTo>
                    <a:pt x="4108310" y="1429624"/>
                  </a:lnTo>
                </a:path>
                <a:path w="12649200" h="1430020">
                  <a:moveTo>
                    <a:pt x="4091556" y="1429624"/>
                  </a:moveTo>
                  <a:lnTo>
                    <a:pt x="4079457" y="1429624"/>
                  </a:lnTo>
                </a:path>
                <a:path w="12649200" h="1430020">
                  <a:moveTo>
                    <a:pt x="4061772" y="1429624"/>
                  </a:moveTo>
                  <a:lnTo>
                    <a:pt x="3923091" y="1429624"/>
                  </a:lnTo>
                </a:path>
                <a:path w="12649200" h="1430020">
                  <a:moveTo>
                    <a:pt x="3905407" y="1429624"/>
                  </a:moveTo>
                  <a:lnTo>
                    <a:pt x="3893308" y="1429624"/>
                  </a:lnTo>
                </a:path>
                <a:path w="12649200" h="1430020">
                  <a:moveTo>
                    <a:pt x="3876554" y="1429624"/>
                  </a:moveTo>
                  <a:lnTo>
                    <a:pt x="3736942" y="1429624"/>
                  </a:lnTo>
                </a:path>
                <a:path w="12649200" h="1430020">
                  <a:moveTo>
                    <a:pt x="3719258" y="1429624"/>
                  </a:moveTo>
                  <a:lnTo>
                    <a:pt x="3707158" y="1429624"/>
                  </a:lnTo>
                </a:path>
                <a:path w="12649200" h="1430020">
                  <a:moveTo>
                    <a:pt x="3690405" y="1429624"/>
                  </a:moveTo>
                  <a:lnTo>
                    <a:pt x="3550793" y="1429624"/>
                  </a:lnTo>
                </a:path>
                <a:path w="12649200" h="1430020">
                  <a:moveTo>
                    <a:pt x="3533109" y="1429624"/>
                  </a:moveTo>
                  <a:lnTo>
                    <a:pt x="3521940" y="1429624"/>
                  </a:lnTo>
                </a:path>
                <a:path w="12649200" h="1430020">
                  <a:moveTo>
                    <a:pt x="3504256" y="1429624"/>
                  </a:moveTo>
                  <a:lnTo>
                    <a:pt x="3364644" y="1429624"/>
                  </a:lnTo>
                </a:path>
                <a:path w="12649200" h="1430020">
                  <a:moveTo>
                    <a:pt x="3346960" y="1429624"/>
                  </a:moveTo>
                  <a:lnTo>
                    <a:pt x="3335791" y="1429624"/>
                  </a:lnTo>
                </a:path>
                <a:path w="12649200" h="1430020">
                  <a:moveTo>
                    <a:pt x="3318107" y="1429624"/>
                  </a:moveTo>
                  <a:lnTo>
                    <a:pt x="3178495" y="1429624"/>
                  </a:lnTo>
                </a:path>
                <a:path w="12649200" h="1430020">
                  <a:moveTo>
                    <a:pt x="3160811" y="1429624"/>
                  </a:moveTo>
                  <a:lnTo>
                    <a:pt x="3149642" y="1429624"/>
                  </a:lnTo>
                </a:path>
                <a:path w="12649200" h="1430020">
                  <a:moveTo>
                    <a:pt x="3131958" y="1429624"/>
                  </a:moveTo>
                  <a:lnTo>
                    <a:pt x="2992346" y="1429624"/>
                  </a:lnTo>
                </a:path>
                <a:path w="12649200" h="1430020">
                  <a:moveTo>
                    <a:pt x="2974662" y="1429624"/>
                  </a:moveTo>
                  <a:lnTo>
                    <a:pt x="2963493" y="1429624"/>
                  </a:lnTo>
                </a:path>
                <a:path w="12649200" h="1430020">
                  <a:moveTo>
                    <a:pt x="2945809" y="1429624"/>
                  </a:moveTo>
                  <a:lnTo>
                    <a:pt x="2806197" y="1429624"/>
                  </a:lnTo>
                </a:path>
                <a:path w="12649200" h="1430020">
                  <a:moveTo>
                    <a:pt x="2789443" y="1429624"/>
                  </a:moveTo>
                  <a:lnTo>
                    <a:pt x="2777344" y="1429624"/>
                  </a:lnTo>
                </a:path>
                <a:path w="12649200" h="1430020">
                  <a:moveTo>
                    <a:pt x="2759660" y="1429624"/>
                  </a:moveTo>
                  <a:lnTo>
                    <a:pt x="2620048" y="142962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721" name="object 27721"/>
            <p:cNvPicPr/>
            <p:nvPr/>
          </p:nvPicPr>
          <p:blipFill>
            <a:blip r:embed="rId187" cstate="print"/>
            <a:stretch>
              <a:fillRect/>
            </a:stretch>
          </p:blipFill>
          <p:spPr>
            <a:xfrm>
              <a:off x="14842596" y="5029747"/>
              <a:ext cx="662690" cy="338325"/>
            </a:xfrm>
            <a:prstGeom prst="rect">
              <a:avLst/>
            </a:prstGeom>
          </p:spPr>
        </p:pic>
        <p:sp>
          <p:nvSpPr>
            <p:cNvPr id="27722" name="object 27722"/>
            <p:cNvSpPr/>
            <p:nvPr/>
          </p:nvSpPr>
          <p:spPr>
            <a:xfrm>
              <a:off x="3651314" y="5884171"/>
              <a:ext cx="12783185" cy="1883410"/>
            </a:xfrm>
            <a:custGeom>
              <a:avLst/>
              <a:gdLst/>
              <a:ahLst/>
              <a:cxnLst/>
              <a:rect l="l" t="t" r="r" b="b"/>
              <a:pathLst>
                <a:path w="12783185" h="1883409">
                  <a:moveTo>
                    <a:pt x="1285359" y="0"/>
                  </a:moveTo>
                  <a:lnTo>
                    <a:pt x="1273259" y="0"/>
                  </a:lnTo>
                </a:path>
                <a:path w="12783185" h="1883409">
                  <a:moveTo>
                    <a:pt x="1255575" y="0"/>
                  </a:moveTo>
                  <a:lnTo>
                    <a:pt x="1116894" y="0"/>
                  </a:lnTo>
                </a:path>
                <a:path w="12783185" h="1883409">
                  <a:moveTo>
                    <a:pt x="1099210" y="0"/>
                  </a:moveTo>
                  <a:lnTo>
                    <a:pt x="1087110" y="0"/>
                  </a:lnTo>
                </a:path>
                <a:path w="12783185" h="1883409">
                  <a:moveTo>
                    <a:pt x="1070357" y="0"/>
                  </a:moveTo>
                  <a:lnTo>
                    <a:pt x="930745" y="0"/>
                  </a:lnTo>
                </a:path>
                <a:path w="12783185" h="1883409">
                  <a:moveTo>
                    <a:pt x="913061" y="0"/>
                  </a:moveTo>
                  <a:lnTo>
                    <a:pt x="900961" y="0"/>
                  </a:lnTo>
                </a:path>
                <a:path w="12783185" h="1883409">
                  <a:moveTo>
                    <a:pt x="884208" y="0"/>
                  </a:moveTo>
                  <a:lnTo>
                    <a:pt x="744596" y="0"/>
                  </a:lnTo>
                </a:path>
                <a:path w="12783185" h="1883409">
                  <a:moveTo>
                    <a:pt x="726912" y="0"/>
                  </a:moveTo>
                  <a:lnTo>
                    <a:pt x="715743" y="0"/>
                  </a:lnTo>
                </a:path>
                <a:path w="12783185" h="1883409">
                  <a:moveTo>
                    <a:pt x="698059" y="0"/>
                  </a:moveTo>
                  <a:lnTo>
                    <a:pt x="558447" y="0"/>
                  </a:lnTo>
                </a:path>
                <a:path w="12783185" h="1883409">
                  <a:moveTo>
                    <a:pt x="540763" y="0"/>
                  </a:moveTo>
                  <a:lnTo>
                    <a:pt x="529594" y="0"/>
                  </a:lnTo>
                </a:path>
                <a:path w="12783185" h="1883409">
                  <a:moveTo>
                    <a:pt x="511909" y="0"/>
                  </a:moveTo>
                  <a:lnTo>
                    <a:pt x="372298" y="0"/>
                  </a:lnTo>
                </a:path>
                <a:path w="12783185" h="1883409">
                  <a:moveTo>
                    <a:pt x="354614" y="0"/>
                  </a:moveTo>
                  <a:lnTo>
                    <a:pt x="343445" y="0"/>
                  </a:lnTo>
                </a:path>
                <a:path w="12783185" h="1883409">
                  <a:moveTo>
                    <a:pt x="325760" y="0"/>
                  </a:moveTo>
                  <a:lnTo>
                    <a:pt x="186149" y="0"/>
                  </a:lnTo>
                </a:path>
                <a:path w="12783185" h="1883409">
                  <a:moveTo>
                    <a:pt x="168464" y="0"/>
                  </a:moveTo>
                  <a:lnTo>
                    <a:pt x="157295" y="0"/>
                  </a:lnTo>
                </a:path>
                <a:path w="12783185" h="1883409">
                  <a:moveTo>
                    <a:pt x="139611" y="0"/>
                  </a:moveTo>
                  <a:lnTo>
                    <a:pt x="0" y="0"/>
                  </a:lnTo>
                </a:path>
                <a:path w="12783185" h="1883409">
                  <a:moveTo>
                    <a:pt x="12782857" y="1708848"/>
                  </a:moveTo>
                  <a:lnTo>
                    <a:pt x="12776617" y="1755028"/>
                  </a:lnTo>
                  <a:lnTo>
                    <a:pt x="12759002" y="1796579"/>
                  </a:lnTo>
                  <a:lnTo>
                    <a:pt x="12731666" y="1831823"/>
                  </a:lnTo>
                  <a:lnTo>
                    <a:pt x="12696263" y="1859077"/>
                  </a:lnTo>
                  <a:lnTo>
                    <a:pt x="12654449" y="1876662"/>
                  </a:lnTo>
                  <a:lnTo>
                    <a:pt x="12607877" y="1882897"/>
                  </a:lnTo>
                  <a:lnTo>
                    <a:pt x="12561374" y="1876662"/>
                  </a:lnTo>
                  <a:lnTo>
                    <a:pt x="12519732" y="1859077"/>
                  </a:lnTo>
                  <a:lnTo>
                    <a:pt x="12484553" y="1831823"/>
                  </a:lnTo>
                  <a:lnTo>
                    <a:pt x="12457441" y="1796579"/>
                  </a:lnTo>
                  <a:lnTo>
                    <a:pt x="12439998" y="1755028"/>
                  </a:lnTo>
                  <a:lnTo>
                    <a:pt x="12433827" y="1708848"/>
                  </a:lnTo>
                  <a:lnTo>
                    <a:pt x="12439998" y="1662345"/>
                  </a:lnTo>
                  <a:lnTo>
                    <a:pt x="12457441" y="1620703"/>
                  </a:lnTo>
                  <a:lnTo>
                    <a:pt x="12484553" y="1585524"/>
                  </a:lnTo>
                  <a:lnTo>
                    <a:pt x="12519732" y="1558412"/>
                  </a:lnTo>
                  <a:lnTo>
                    <a:pt x="12561374" y="1540969"/>
                  </a:lnTo>
                  <a:lnTo>
                    <a:pt x="12607877" y="1534799"/>
                  </a:lnTo>
                  <a:lnTo>
                    <a:pt x="12654449" y="1540969"/>
                  </a:lnTo>
                  <a:lnTo>
                    <a:pt x="12696263" y="1558412"/>
                  </a:lnTo>
                  <a:lnTo>
                    <a:pt x="12731666" y="1585524"/>
                  </a:lnTo>
                  <a:lnTo>
                    <a:pt x="12759002" y="1620703"/>
                  </a:lnTo>
                  <a:lnTo>
                    <a:pt x="12776617" y="1662345"/>
                  </a:lnTo>
                  <a:lnTo>
                    <a:pt x="12782857" y="1708848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23" name="object 27723"/>
            <p:cNvSpPr/>
            <p:nvPr/>
          </p:nvSpPr>
          <p:spPr>
            <a:xfrm>
              <a:off x="16085141" y="7418971"/>
              <a:ext cx="349250" cy="348615"/>
            </a:xfrm>
            <a:custGeom>
              <a:avLst/>
              <a:gdLst/>
              <a:ahLst/>
              <a:cxnLst/>
              <a:rect l="l" t="t" r="r" b="b"/>
              <a:pathLst>
                <a:path w="349250" h="348615">
                  <a:moveTo>
                    <a:pt x="182426" y="0"/>
                  </a:moveTo>
                  <a:lnTo>
                    <a:pt x="166603" y="0"/>
                  </a:lnTo>
                  <a:lnTo>
                    <a:pt x="125650" y="6515"/>
                  </a:lnTo>
                  <a:lnTo>
                    <a:pt x="81905" y="26060"/>
                  </a:lnTo>
                  <a:lnTo>
                    <a:pt x="48398" y="53983"/>
                  </a:lnTo>
                  <a:lnTo>
                    <a:pt x="21407" y="91213"/>
                  </a:lnTo>
                  <a:lnTo>
                    <a:pt x="5584" y="128442"/>
                  </a:lnTo>
                  <a:lnTo>
                    <a:pt x="0" y="173118"/>
                  </a:lnTo>
                  <a:lnTo>
                    <a:pt x="7445" y="223378"/>
                  </a:lnTo>
                  <a:lnTo>
                    <a:pt x="26991" y="266193"/>
                  </a:lnTo>
                  <a:lnTo>
                    <a:pt x="53052" y="297838"/>
                  </a:lnTo>
                  <a:lnTo>
                    <a:pt x="86559" y="324830"/>
                  </a:lnTo>
                  <a:lnTo>
                    <a:pt x="129373" y="341583"/>
                  </a:lnTo>
                  <a:lnTo>
                    <a:pt x="168464" y="347168"/>
                  </a:lnTo>
                  <a:lnTo>
                    <a:pt x="180564" y="348098"/>
                  </a:lnTo>
                  <a:lnTo>
                    <a:pt x="227101" y="338791"/>
                  </a:lnTo>
                  <a:lnTo>
                    <a:pt x="267123" y="321107"/>
                  </a:lnTo>
                  <a:lnTo>
                    <a:pt x="300630" y="293184"/>
                  </a:lnTo>
                  <a:lnTo>
                    <a:pt x="326691" y="256885"/>
                  </a:lnTo>
                  <a:lnTo>
                    <a:pt x="342514" y="218725"/>
                  </a:lnTo>
                  <a:lnTo>
                    <a:pt x="348098" y="179633"/>
                  </a:lnTo>
                  <a:lnTo>
                    <a:pt x="349029" y="167534"/>
                  </a:lnTo>
                  <a:lnTo>
                    <a:pt x="340652" y="121927"/>
                  </a:lnTo>
                  <a:lnTo>
                    <a:pt x="320176" y="79113"/>
                  </a:lnTo>
                  <a:lnTo>
                    <a:pt x="295046" y="47468"/>
                  </a:lnTo>
                  <a:lnTo>
                    <a:pt x="257816" y="20476"/>
                  </a:lnTo>
                  <a:lnTo>
                    <a:pt x="219655" y="4653"/>
                  </a:lnTo>
                  <a:lnTo>
                    <a:pt x="1824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24" name="object 27724"/>
            <p:cNvSpPr/>
            <p:nvPr/>
          </p:nvSpPr>
          <p:spPr>
            <a:xfrm>
              <a:off x="16085141" y="7418970"/>
              <a:ext cx="349250" cy="349250"/>
            </a:xfrm>
            <a:custGeom>
              <a:avLst/>
              <a:gdLst/>
              <a:ahLst/>
              <a:cxnLst/>
              <a:rect l="l" t="t" r="r" b="b"/>
              <a:pathLst>
                <a:path w="349250" h="349250">
                  <a:moveTo>
                    <a:pt x="174049" y="349029"/>
                  </a:moveTo>
                  <a:lnTo>
                    <a:pt x="197318" y="347168"/>
                  </a:lnTo>
                </a:path>
                <a:path w="349250" h="349250">
                  <a:moveTo>
                    <a:pt x="197318" y="347168"/>
                  </a:moveTo>
                  <a:lnTo>
                    <a:pt x="219655" y="342514"/>
                  </a:lnTo>
                </a:path>
                <a:path w="349250" h="349250">
                  <a:moveTo>
                    <a:pt x="219655" y="342514"/>
                  </a:moveTo>
                  <a:lnTo>
                    <a:pt x="241063" y="335999"/>
                  </a:lnTo>
                </a:path>
                <a:path w="349250" h="349250">
                  <a:moveTo>
                    <a:pt x="241063" y="335999"/>
                  </a:moveTo>
                  <a:lnTo>
                    <a:pt x="261539" y="325760"/>
                  </a:lnTo>
                </a:path>
                <a:path w="349250" h="349250">
                  <a:moveTo>
                    <a:pt x="261539" y="325760"/>
                  </a:moveTo>
                  <a:lnTo>
                    <a:pt x="280154" y="312730"/>
                  </a:lnTo>
                </a:path>
                <a:path w="349250" h="349250">
                  <a:moveTo>
                    <a:pt x="280154" y="312730"/>
                  </a:moveTo>
                  <a:lnTo>
                    <a:pt x="297838" y="297838"/>
                  </a:lnTo>
                </a:path>
                <a:path w="349250" h="349250">
                  <a:moveTo>
                    <a:pt x="297838" y="297838"/>
                  </a:moveTo>
                  <a:lnTo>
                    <a:pt x="312730" y="281085"/>
                  </a:lnTo>
                </a:path>
                <a:path w="349250" h="349250">
                  <a:moveTo>
                    <a:pt x="312730" y="281085"/>
                  </a:moveTo>
                  <a:lnTo>
                    <a:pt x="324830" y="261539"/>
                  </a:lnTo>
                </a:path>
                <a:path w="349250" h="349250">
                  <a:moveTo>
                    <a:pt x="324830" y="261539"/>
                  </a:moveTo>
                  <a:lnTo>
                    <a:pt x="335068" y="241063"/>
                  </a:lnTo>
                </a:path>
                <a:path w="349250" h="349250">
                  <a:moveTo>
                    <a:pt x="335068" y="241063"/>
                  </a:moveTo>
                  <a:lnTo>
                    <a:pt x="342514" y="219655"/>
                  </a:lnTo>
                </a:path>
                <a:path w="349250" h="349250">
                  <a:moveTo>
                    <a:pt x="342514" y="219655"/>
                  </a:moveTo>
                  <a:lnTo>
                    <a:pt x="347168" y="197318"/>
                  </a:lnTo>
                </a:path>
                <a:path w="349250" h="349250">
                  <a:moveTo>
                    <a:pt x="347168" y="197318"/>
                  </a:moveTo>
                  <a:lnTo>
                    <a:pt x="349029" y="174049"/>
                  </a:lnTo>
                </a:path>
                <a:path w="349250" h="349250">
                  <a:moveTo>
                    <a:pt x="349029" y="174049"/>
                  </a:moveTo>
                  <a:lnTo>
                    <a:pt x="347168" y="151711"/>
                  </a:lnTo>
                </a:path>
                <a:path w="349250" h="349250">
                  <a:moveTo>
                    <a:pt x="347168" y="151711"/>
                  </a:moveTo>
                  <a:lnTo>
                    <a:pt x="342514" y="129373"/>
                  </a:lnTo>
                </a:path>
                <a:path w="349250" h="349250">
                  <a:moveTo>
                    <a:pt x="342514" y="129373"/>
                  </a:moveTo>
                  <a:lnTo>
                    <a:pt x="335068" y="107966"/>
                  </a:lnTo>
                </a:path>
                <a:path w="349250" h="349250">
                  <a:moveTo>
                    <a:pt x="335068" y="107966"/>
                  </a:moveTo>
                  <a:lnTo>
                    <a:pt x="324830" y="87490"/>
                  </a:lnTo>
                </a:path>
                <a:path w="349250" h="349250">
                  <a:moveTo>
                    <a:pt x="324830" y="87490"/>
                  </a:moveTo>
                  <a:lnTo>
                    <a:pt x="312730" y="67944"/>
                  </a:lnTo>
                </a:path>
                <a:path w="349250" h="349250">
                  <a:moveTo>
                    <a:pt x="312730" y="67944"/>
                  </a:moveTo>
                  <a:lnTo>
                    <a:pt x="297838" y="51190"/>
                  </a:lnTo>
                </a:path>
                <a:path w="349250" h="349250">
                  <a:moveTo>
                    <a:pt x="297838" y="51190"/>
                  </a:moveTo>
                  <a:lnTo>
                    <a:pt x="280154" y="36299"/>
                  </a:lnTo>
                </a:path>
                <a:path w="349250" h="349250">
                  <a:moveTo>
                    <a:pt x="280154" y="36299"/>
                  </a:moveTo>
                  <a:lnTo>
                    <a:pt x="261539" y="23268"/>
                  </a:lnTo>
                </a:path>
                <a:path w="349250" h="349250">
                  <a:moveTo>
                    <a:pt x="261539" y="23268"/>
                  </a:moveTo>
                  <a:lnTo>
                    <a:pt x="241063" y="13030"/>
                  </a:lnTo>
                </a:path>
                <a:path w="349250" h="349250">
                  <a:moveTo>
                    <a:pt x="241063" y="13030"/>
                  </a:moveTo>
                  <a:lnTo>
                    <a:pt x="219655" y="5584"/>
                  </a:lnTo>
                </a:path>
                <a:path w="349250" h="349250">
                  <a:moveTo>
                    <a:pt x="219655" y="5584"/>
                  </a:moveTo>
                  <a:lnTo>
                    <a:pt x="197318" y="1861"/>
                  </a:lnTo>
                </a:path>
                <a:path w="349250" h="349250">
                  <a:moveTo>
                    <a:pt x="197318" y="1861"/>
                  </a:moveTo>
                  <a:lnTo>
                    <a:pt x="174049" y="0"/>
                  </a:lnTo>
                </a:path>
                <a:path w="349250" h="349250">
                  <a:moveTo>
                    <a:pt x="174049" y="0"/>
                  </a:moveTo>
                  <a:lnTo>
                    <a:pt x="150780" y="1861"/>
                  </a:lnTo>
                </a:path>
                <a:path w="349250" h="349250">
                  <a:moveTo>
                    <a:pt x="150780" y="1861"/>
                  </a:moveTo>
                  <a:lnTo>
                    <a:pt x="129373" y="5584"/>
                  </a:lnTo>
                </a:path>
                <a:path w="349250" h="349250">
                  <a:moveTo>
                    <a:pt x="129373" y="5584"/>
                  </a:moveTo>
                  <a:lnTo>
                    <a:pt x="107035" y="13030"/>
                  </a:lnTo>
                </a:path>
                <a:path w="349250" h="349250">
                  <a:moveTo>
                    <a:pt x="107035" y="13030"/>
                  </a:moveTo>
                  <a:lnTo>
                    <a:pt x="86559" y="23268"/>
                  </a:lnTo>
                </a:path>
                <a:path w="349250" h="349250">
                  <a:moveTo>
                    <a:pt x="86559" y="23268"/>
                  </a:moveTo>
                  <a:lnTo>
                    <a:pt x="67944" y="36299"/>
                  </a:lnTo>
                </a:path>
                <a:path w="349250" h="349250">
                  <a:moveTo>
                    <a:pt x="67944" y="36299"/>
                  </a:moveTo>
                  <a:lnTo>
                    <a:pt x="51190" y="51190"/>
                  </a:lnTo>
                </a:path>
                <a:path w="349250" h="349250">
                  <a:moveTo>
                    <a:pt x="51190" y="51190"/>
                  </a:moveTo>
                  <a:lnTo>
                    <a:pt x="35368" y="67944"/>
                  </a:lnTo>
                </a:path>
                <a:path w="349250" h="349250">
                  <a:moveTo>
                    <a:pt x="35368" y="67944"/>
                  </a:moveTo>
                  <a:lnTo>
                    <a:pt x="23268" y="87490"/>
                  </a:lnTo>
                </a:path>
                <a:path w="349250" h="349250">
                  <a:moveTo>
                    <a:pt x="23268" y="87490"/>
                  </a:moveTo>
                  <a:lnTo>
                    <a:pt x="13030" y="107966"/>
                  </a:lnTo>
                </a:path>
                <a:path w="349250" h="349250">
                  <a:moveTo>
                    <a:pt x="13030" y="107966"/>
                  </a:moveTo>
                  <a:lnTo>
                    <a:pt x="5584" y="129373"/>
                  </a:lnTo>
                </a:path>
                <a:path w="349250" h="349250">
                  <a:moveTo>
                    <a:pt x="5584" y="129373"/>
                  </a:moveTo>
                  <a:lnTo>
                    <a:pt x="930" y="151711"/>
                  </a:lnTo>
                </a:path>
                <a:path w="349250" h="349250">
                  <a:moveTo>
                    <a:pt x="930" y="151711"/>
                  </a:moveTo>
                  <a:lnTo>
                    <a:pt x="0" y="174049"/>
                  </a:lnTo>
                </a:path>
                <a:path w="349250" h="349250">
                  <a:moveTo>
                    <a:pt x="0" y="174049"/>
                  </a:moveTo>
                  <a:lnTo>
                    <a:pt x="930" y="197318"/>
                  </a:lnTo>
                </a:path>
                <a:path w="349250" h="349250">
                  <a:moveTo>
                    <a:pt x="930" y="197318"/>
                  </a:moveTo>
                  <a:lnTo>
                    <a:pt x="5584" y="219655"/>
                  </a:lnTo>
                </a:path>
                <a:path w="349250" h="349250">
                  <a:moveTo>
                    <a:pt x="5584" y="219655"/>
                  </a:moveTo>
                  <a:lnTo>
                    <a:pt x="13030" y="241063"/>
                  </a:lnTo>
                </a:path>
                <a:path w="349250" h="349250">
                  <a:moveTo>
                    <a:pt x="13030" y="241063"/>
                  </a:moveTo>
                  <a:lnTo>
                    <a:pt x="23268" y="261539"/>
                  </a:lnTo>
                </a:path>
                <a:path w="349250" h="349250">
                  <a:moveTo>
                    <a:pt x="23268" y="261539"/>
                  </a:moveTo>
                  <a:lnTo>
                    <a:pt x="35368" y="281085"/>
                  </a:lnTo>
                </a:path>
                <a:path w="349250" h="349250">
                  <a:moveTo>
                    <a:pt x="35368" y="281085"/>
                  </a:moveTo>
                  <a:lnTo>
                    <a:pt x="51190" y="297838"/>
                  </a:lnTo>
                </a:path>
                <a:path w="349250" h="349250">
                  <a:moveTo>
                    <a:pt x="51190" y="297838"/>
                  </a:moveTo>
                  <a:lnTo>
                    <a:pt x="67944" y="312730"/>
                  </a:lnTo>
                </a:path>
                <a:path w="349250" h="349250">
                  <a:moveTo>
                    <a:pt x="67944" y="312730"/>
                  </a:moveTo>
                  <a:lnTo>
                    <a:pt x="86559" y="325760"/>
                  </a:lnTo>
                </a:path>
                <a:path w="349250" h="349250">
                  <a:moveTo>
                    <a:pt x="86559" y="325760"/>
                  </a:moveTo>
                  <a:lnTo>
                    <a:pt x="107035" y="335999"/>
                  </a:lnTo>
                </a:path>
                <a:path w="349250" h="349250">
                  <a:moveTo>
                    <a:pt x="107035" y="335999"/>
                  </a:moveTo>
                  <a:lnTo>
                    <a:pt x="129373" y="342514"/>
                  </a:lnTo>
                </a:path>
                <a:path w="349250" h="349250">
                  <a:moveTo>
                    <a:pt x="129373" y="342514"/>
                  </a:moveTo>
                  <a:lnTo>
                    <a:pt x="150780" y="347168"/>
                  </a:lnTo>
                </a:path>
                <a:path w="349250" h="349250">
                  <a:moveTo>
                    <a:pt x="150780" y="347168"/>
                  </a:moveTo>
                  <a:lnTo>
                    <a:pt x="174049" y="3490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25" name="object 27725"/>
            <p:cNvSpPr/>
            <p:nvPr/>
          </p:nvSpPr>
          <p:spPr>
            <a:xfrm>
              <a:off x="16131680" y="7490638"/>
              <a:ext cx="248920" cy="203835"/>
            </a:xfrm>
            <a:custGeom>
              <a:avLst/>
              <a:gdLst/>
              <a:ahLst/>
              <a:cxnLst/>
              <a:rect l="l" t="t" r="r" b="b"/>
              <a:pathLst>
                <a:path w="248919" h="203834">
                  <a:moveTo>
                    <a:pt x="248505" y="0"/>
                  </a:moveTo>
                  <a:lnTo>
                    <a:pt x="0" y="0"/>
                  </a:lnTo>
                  <a:lnTo>
                    <a:pt x="0" y="203833"/>
                  </a:lnTo>
                  <a:lnTo>
                    <a:pt x="248505" y="203833"/>
                  </a:lnTo>
                  <a:lnTo>
                    <a:pt x="2485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726" name="object 27726"/>
          <p:cNvSpPr txBox="1"/>
          <p:nvPr/>
        </p:nvSpPr>
        <p:spPr>
          <a:xfrm>
            <a:off x="16118972" y="5760796"/>
            <a:ext cx="274955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a13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27727" name="object 27727"/>
          <p:cNvSpPr/>
          <p:nvPr/>
        </p:nvSpPr>
        <p:spPr>
          <a:xfrm>
            <a:off x="15528556" y="5884171"/>
            <a:ext cx="556895" cy="0"/>
          </a:xfrm>
          <a:custGeom>
            <a:avLst/>
            <a:gdLst/>
            <a:ahLst/>
            <a:cxnLst/>
            <a:rect l="l" t="t" r="r" b="b"/>
            <a:pathLst>
              <a:path w="556894">
                <a:moveTo>
                  <a:pt x="556585" y="0"/>
                </a:moveTo>
                <a:lnTo>
                  <a:pt x="401151" y="0"/>
                </a:lnTo>
              </a:path>
              <a:path w="556894">
                <a:moveTo>
                  <a:pt x="383467" y="0"/>
                </a:moveTo>
                <a:lnTo>
                  <a:pt x="371367" y="0"/>
                </a:lnTo>
              </a:path>
              <a:path w="556894">
                <a:moveTo>
                  <a:pt x="354614" y="0"/>
                </a:moveTo>
                <a:lnTo>
                  <a:pt x="215002" y="0"/>
                </a:lnTo>
              </a:path>
              <a:path w="556894">
                <a:moveTo>
                  <a:pt x="197318" y="0"/>
                </a:moveTo>
                <a:lnTo>
                  <a:pt x="186149" y="0"/>
                </a:lnTo>
              </a:path>
              <a:path w="556894">
                <a:moveTo>
                  <a:pt x="168464" y="0"/>
                </a:moveTo>
                <a:lnTo>
                  <a:pt x="28853" y="0"/>
                </a:lnTo>
              </a:path>
              <a:path w="556894">
                <a:moveTo>
                  <a:pt x="111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28" name="object 27728"/>
          <p:cNvSpPr/>
          <p:nvPr/>
        </p:nvSpPr>
        <p:spPr>
          <a:xfrm>
            <a:off x="14597811" y="5884171"/>
            <a:ext cx="198755" cy="0"/>
          </a:xfrm>
          <a:custGeom>
            <a:avLst/>
            <a:gdLst/>
            <a:ahLst/>
            <a:cxnLst/>
            <a:rect l="l" t="t" r="r" b="b"/>
            <a:pathLst>
              <a:path w="198755">
                <a:moveTo>
                  <a:pt x="198248" y="0"/>
                </a:moveTo>
                <a:lnTo>
                  <a:pt x="186149" y="0"/>
                </a:lnTo>
              </a:path>
              <a:path w="198755">
                <a:moveTo>
                  <a:pt x="169395" y="0"/>
                </a:moveTo>
                <a:lnTo>
                  <a:pt x="29783" y="0"/>
                </a:lnTo>
              </a:path>
              <a:path w="198755">
                <a:moveTo>
                  <a:pt x="120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29" name="object 27729"/>
          <p:cNvSpPr/>
          <p:nvPr/>
        </p:nvSpPr>
        <p:spPr>
          <a:xfrm>
            <a:off x="10348958" y="5884171"/>
            <a:ext cx="883285" cy="0"/>
          </a:xfrm>
          <a:custGeom>
            <a:avLst/>
            <a:gdLst/>
            <a:ahLst/>
            <a:cxnLst/>
            <a:rect l="l" t="t" r="r" b="b"/>
            <a:pathLst>
              <a:path w="883284">
                <a:moveTo>
                  <a:pt x="883277" y="0"/>
                </a:moveTo>
                <a:lnTo>
                  <a:pt x="743665" y="0"/>
                </a:lnTo>
              </a:path>
              <a:path w="883284">
                <a:moveTo>
                  <a:pt x="725981" y="0"/>
                </a:moveTo>
                <a:lnTo>
                  <a:pt x="714812" y="0"/>
                </a:lnTo>
              </a:path>
              <a:path w="883284">
                <a:moveTo>
                  <a:pt x="697128" y="0"/>
                </a:moveTo>
                <a:lnTo>
                  <a:pt x="557516" y="0"/>
                </a:lnTo>
              </a:path>
              <a:path w="883284">
                <a:moveTo>
                  <a:pt x="539832" y="0"/>
                </a:moveTo>
                <a:lnTo>
                  <a:pt x="528663" y="0"/>
                </a:lnTo>
              </a:path>
              <a:path w="883284">
                <a:moveTo>
                  <a:pt x="510979" y="0"/>
                </a:moveTo>
                <a:lnTo>
                  <a:pt x="371367" y="0"/>
                </a:lnTo>
              </a:path>
              <a:path w="883284">
                <a:moveTo>
                  <a:pt x="354614" y="0"/>
                </a:moveTo>
                <a:lnTo>
                  <a:pt x="342514" y="0"/>
                </a:lnTo>
              </a:path>
              <a:path w="883284">
                <a:moveTo>
                  <a:pt x="324830" y="0"/>
                </a:moveTo>
                <a:lnTo>
                  <a:pt x="185218" y="0"/>
                </a:lnTo>
              </a:path>
              <a:path w="883284">
                <a:moveTo>
                  <a:pt x="168464" y="0"/>
                </a:moveTo>
                <a:lnTo>
                  <a:pt x="156365" y="0"/>
                </a:lnTo>
              </a:path>
              <a:path w="883284">
                <a:moveTo>
                  <a:pt x="13961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30" name="object 27730"/>
          <p:cNvSpPr/>
          <p:nvPr/>
        </p:nvSpPr>
        <p:spPr>
          <a:xfrm>
            <a:off x="2333378" y="5884171"/>
            <a:ext cx="556895" cy="0"/>
          </a:xfrm>
          <a:custGeom>
            <a:avLst/>
            <a:gdLst/>
            <a:ahLst/>
            <a:cxnLst/>
            <a:rect l="l" t="t" r="r" b="b"/>
            <a:pathLst>
              <a:path w="556894">
                <a:moveTo>
                  <a:pt x="556585" y="0"/>
                </a:moveTo>
                <a:lnTo>
                  <a:pt x="545416" y="0"/>
                </a:lnTo>
              </a:path>
              <a:path w="556894">
                <a:moveTo>
                  <a:pt x="527732" y="0"/>
                </a:moveTo>
                <a:lnTo>
                  <a:pt x="388120" y="0"/>
                </a:lnTo>
              </a:path>
              <a:path w="556894">
                <a:moveTo>
                  <a:pt x="370436" y="0"/>
                </a:moveTo>
                <a:lnTo>
                  <a:pt x="359267" y="0"/>
                </a:lnTo>
              </a:path>
              <a:path w="556894">
                <a:moveTo>
                  <a:pt x="341583" y="0"/>
                </a:moveTo>
                <a:lnTo>
                  <a:pt x="201971" y="0"/>
                </a:lnTo>
              </a:path>
              <a:path w="556894">
                <a:moveTo>
                  <a:pt x="184287" y="0"/>
                </a:moveTo>
                <a:lnTo>
                  <a:pt x="173118" y="0"/>
                </a:lnTo>
              </a:path>
              <a:path w="556894">
                <a:moveTo>
                  <a:pt x="1554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31" name="object 27731"/>
          <p:cNvSpPr txBox="1"/>
          <p:nvPr/>
        </p:nvSpPr>
        <p:spPr>
          <a:xfrm>
            <a:off x="16118972" y="7469644"/>
            <a:ext cx="274955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a14</a:t>
            </a:r>
            <a:endParaRPr sz="1300">
              <a:latin typeface="Calibri"/>
              <a:cs typeface="Calibri"/>
            </a:endParaRPr>
          </a:p>
        </p:txBody>
      </p:sp>
      <p:grpSp>
        <p:nvGrpSpPr>
          <p:cNvPr id="27732" name="object 27732"/>
          <p:cNvGrpSpPr/>
          <p:nvPr/>
        </p:nvGrpSpPr>
        <p:grpSpPr>
          <a:xfrm>
            <a:off x="2375240" y="6861454"/>
            <a:ext cx="14060169" cy="2059305"/>
            <a:chOff x="2375240" y="6861454"/>
            <a:chExt cx="14060169" cy="2059305"/>
          </a:xfrm>
        </p:grpSpPr>
        <p:sp>
          <p:nvSpPr>
            <p:cNvPr id="27733" name="object 27733"/>
            <p:cNvSpPr/>
            <p:nvPr/>
          </p:nvSpPr>
          <p:spPr>
            <a:xfrm>
              <a:off x="15921331" y="7593020"/>
              <a:ext cx="163830" cy="0"/>
            </a:xfrm>
            <a:custGeom>
              <a:avLst/>
              <a:gdLst/>
              <a:ahLst/>
              <a:cxnLst/>
              <a:rect l="l" t="t" r="r" b="b"/>
              <a:pathLst>
                <a:path w="163830">
                  <a:moveTo>
                    <a:pt x="163811" y="0"/>
                  </a:moveTo>
                  <a:lnTo>
                    <a:pt x="29783" y="0"/>
                  </a:lnTo>
                </a:path>
                <a:path w="163830">
                  <a:moveTo>
                    <a:pt x="120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734" name="object 27734"/>
            <p:cNvPicPr/>
            <p:nvPr/>
          </p:nvPicPr>
          <p:blipFill>
            <a:blip r:embed="rId188" cstate="print"/>
            <a:stretch>
              <a:fillRect/>
            </a:stretch>
          </p:blipFill>
          <p:spPr>
            <a:xfrm>
              <a:off x="2929055" y="6861454"/>
              <a:ext cx="1124340" cy="1285359"/>
            </a:xfrm>
            <a:prstGeom prst="rect">
              <a:avLst/>
            </a:prstGeom>
          </p:spPr>
        </p:pic>
        <p:sp>
          <p:nvSpPr>
            <p:cNvPr id="27735" name="object 27735"/>
            <p:cNvSpPr/>
            <p:nvPr/>
          </p:nvSpPr>
          <p:spPr>
            <a:xfrm>
              <a:off x="2376192" y="7593020"/>
              <a:ext cx="14058265" cy="1325880"/>
            </a:xfrm>
            <a:custGeom>
              <a:avLst/>
              <a:gdLst/>
              <a:ahLst/>
              <a:cxnLst/>
              <a:rect l="l" t="t" r="r" b="b"/>
              <a:pathLst>
                <a:path w="14058265" h="1325879">
                  <a:moveTo>
                    <a:pt x="13528384" y="0"/>
                  </a:moveTo>
                  <a:lnTo>
                    <a:pt x="13388772" y="0"/>
                  </a:lnTo>
                </a:path>
                <a:path w="14058265" h="1325879">
                  <a:moveTo>
                    <a:pt x="13371088" y="0"/>
                  </a:moveTo>
                  <a:lnTo>
                    <a:pt x="13359919" y="0"/>
                  </a:lnTo>
                </a:path>
                <a:path w="14058265" h="1325879">
                  <a:moveTo>
                    <a:pt x="13342235" y="0"/>
                  </a:moveTo>
                  <a:lnTo>
                    <a:pt x="13202623" y="0"/>
                  </a:lnTo>
                </a:path>
                <a:path w="14058265" h="1325879">
                  <a:moveTo>
                    <a:pt x="13184939" y="0"/>
                  </a:moveTo>
                  <a:lnTo>
                    <a:pt x="13173770" y="0"/>
                  </a:lnTo>
                </a:path>
                <a:path w="14058265" h="1325879">
                  <a:moveTo>
                    <a:pt x="12441273" y="0"/>
                  </a:moveTo>
                  <a:lnTo>
                    <a:pt x="12429174" y="0"/>
                  </a:lnTo>
                </a:path>
                <a:path w="14058265" h="1325879">
                  <a:moveTo>
                    <a:pt x="12412420" y="0"/>
                  </a:moveTo>
                  <a:lnTo>
                    <a:pt x="12272808" y="0"/>
                  </a:lnTo>
                </a:path>
                <a:path w="14058265" h="1325879">
                  <a:moveTo>
                    <a:pt x="12255124" y="0"/>
                  </a:moveTo>
                  <a:lnTo>
                    <a:pt x="12243025" y="0"/>
                  </a:lnTo>
                </a:path>
                <a:path w="14058265" h="1325879">
                  <a:moveTo>
                    <a:pt x="12226271" y="0"/>
                  </a:moveTo>
                  <a:lnTo>
                    <a:pt x="12086659" y="0"/>
                  </a:lnTo>
                </a:path>
                <a:path w="14058265" h="1325879">
                  <a:moveTo>
                    <a:pt x="12068975" y="0"/>
                  </a:moveTo>
                  <a:lnTo>
                    <a:pt x="12057806" y="0"/>
                  </a:lnTo>
                </a:path>
                <a:path w="14058265" h="1325879">
                  <a:moveTo>
                    <a:pt x="12040122" y="0"/>
                  </a:moveTo>
                  <a:lnTo>
                    <a:pt x="11900510" y="0"/>
                  </a:lnTo>
                </a:path>
                <a:path w="14058265" h="1325879">
                  <a:moveTo>
                    <a:pt x="11882826" y="0"/>
                  </a:moveTo>
                  <a:lnTo>
                    <a:pt x="11871657" y="0"/>
                  </a:lnTo>
                </a:path>
                <a:path w="14058265" h="1325879">
                  <a:moveTo>
                    <a:pt x="11510528" y="0"/>
                  </a:moveTo>
                  <a:lnTo>
                    <a:pt x="11499359" y="0"/>
                  </a:lnTo>
                </a:path>
                <a:path w="14058265" h="1325879">
                  <a:moveTo>
                    <a:pt x="11481675" y="0"/>
                  </a:moveTo>
                  <a:lnTo>
                    <a:pt x="11342063" y="0"/>
                  </a:lnTo>
                </a:path>
                <a:path w="14058265" h="1325879">
                  <a:moveTo>
                    <a:pt x="11325310" y="0"/>
                  </a:moveTo>
                  <a:lnTo>
                    <a:pt x="11313210" y="0"/>
                  </a:lnTo>
                </a:path>
                <a:path w="14058265" h="1325879">
                  <a:moveTo>
                    <a:pt x="11295526" y="0"/>
                  </a:moveTo>
                  <a:lnTo>
                    <a:pt x="11155914" y="0"/>
                  </a:lnTo>
                </a:path>
                <a:path w="14058265" h="1325879">
                  <a:moveTo>
                    <a:pt x="11139161" y="0"/>
                  </a:moveTo>
                  <a:lnTo>
                    <a:pt x="11127061" y="0"/>
                  </a:lnTo>
                </a:path>
                <a:path w="14058265" h="1325879">
                  <a:moveTo>
                    <a:pt x="11109377" y="0"/>
                  </a:moveTo>
                  <a:lnTo>
                    <a:pt x="10970696" y="0"/>
                  </a:lnTo>
                </a:path>
                <a:path w="14058265" h="1325879">
                  <a:moveTo>
                    <a:pt x="10953011" y="0"/>
                  </a:moveTo>
                  <a:lnTo>
                    <a:pt x="10940912" y="0"/>
                  </a:lnTo>
                </a:path>
                <a:path w="14058265" h="1325879">
                  <a:moveTo>
                    <a:pt x="10924158" y="0"/>
                  </a:moveTo>
                  <a:lnTo>
                    <a:pt x="10784547" y="0"/>
                  </a:lnTo>
                </a:path>
                <a:path w="14058265" h="1325879">
                  <a:moveTo>
                    <a:pt x="10766862" y="0"/>
                  </a:moveTo>
                  <a:lnTo>
                    <a:pt x="10754763" y="0"/>
                  </a:lnTo>
                </a:path>
                <a:path w="14058265" h="1325879">
                  <a:moveTo>
                    <a:pt x="10738009" y="0"/>
                  </a:moveTo>
                  <a:lnTo>
                    <a:pt x="10598397" y="0"/>
                  </a:lnTo>
                </a:path>
                <a:path w="14058265" h="1325879">
                  <a:moveTo>
                    <a:pt x="10580713" y="0"/>
                  </a:moveTo>
                  <a:lnTo>
                    <a:pt x="10569544" y="0"/>
                  </a:lnTo>
                </a:path>
                <a:path w="14058265" h="1325879">
                  <a:moveTo>
                    <a:pt x="10551860" y="0"/>
                  </a:moveTo>
                  <a:lnTo>
                    <a:pt x="10412248" y="0"/>
                  </a:lnTo>
                </a:path>
                <a:path w="14058265" h="1325879">
                  <a:moveTo>
                    <a:pt x="10394564" y="0"/>
                  </a:moveTo>
                  <a:lnTo>
                    <a:pt x="10383395" y="0"/>
                  </a:lnTo>
                </a:path>
                <a:path w="14058265" h="1325879">
                  <a:moveTo>
                    <a:pt x="10365711" y="0"/>
                  </a:moveTo>
                  <a:lnTo>
                    <a:pt x="10226099" y="0"/>
                  </a:lnTo>
                </a:path>
                <a:path w="14058265" h="1325879">
                  <a:moveTo>
                    <a:pt x="10208415" y="0"/>
                  </a:moveTo>
                  <a:lnTo>
                    <a:pt x="10197246" y="0"/>
                  </a:lnTo>
                </a:path>
                <a:path w="14058265" h="1325879">
                  <a:moveTo>
                    <a:pt x="10179562" y="0"/>
                  </a:moveTo>
                  <a:lnTo>
                    <a:pt x="10039950" y="0"/>
                  </a:lnTo>
                </a:path>
                <a:path w="14058265" h="1325879">
                  <a:moveTo>
                    <a:pt x="10022266" y="0"/>
                  </a:moveTo>
                  <a:lnTo>
                    <a:pt x="10011097" y="0"/>
                  </a:lnTo>
                </a:path>
                <a:path w="14058265" h="1325879">
                  <a:moveTo>
                    <a:pt x="9993413" y="0"/>
                  </a:moveTo>
                  <a:lnTo>
                    <a:pt x="9853801" y="0"/>
                  </a:lnTo>
                </a:path>
                <a:path w="14058265" h="1325879">
                  <a:moveTo>
                    <a:pt x="9837048" y="0"/>
                  </a:moveTo>
                  <a:lnTo>
                    <a:pt x="9824948" y="0"/>
                  </a:lnTo>
                </a:path>
                <a:path w="14058265" h="1325879">
                  <a:moveTo>
                    <a:pt x="9807264" y="0"/>
                  </a:moveTo>
                  <a:lnTo>
                    <a:pt x="9667652" y="0"/>
                  </a:lnTo>
                </a:path>
                <a:path w="14058265" h="1325879">
                  <a:moveTo>
                    <a:pt x="9650899" y="0"/>
                  </a:moveTo>
                  <a:lnTo>
                    <a:pt x="9638799" y="0"/>
                  </a:lnTo>
                </a:path>
                <a:path w="14058265" h="1325879">
                  <a:moveTo>
                    <a:pt x="9621115" y="0"/>
                  </a:moveTo>
                  <a:lnTo>
                    <a:pt x="9482434" y="0"/>
                  </a:lnTo>
                </a:path>
                <a:path w="14058265" h="1325879">
                  <a:moveTo>
                    <a:pt x="9464750" y="0"/>
                  </a:moveTo>
                  <a:lnTo>
                    <a:pt x="9452650" y="0"/>
                  </a:lnTo>
                </a:path>
                <a:path w="14058265" h="1325879">
                  <a:moveTo>
                    <a:pt x="9435896" y="0"/>
                  </a:moveTo>
                  <a:lnTo>
                    <a:pt x="9296285" y="0"/>
                  </a:lnTo>
                </a:path>
                <a:path w="14058265" h="1325879">
                  <a:moveTo>
                    <a:pt x="9278600" y="0"/>
                  </a:moveTo>
                  <a:lnTo>
                    <a:pt x="9266501" y="0"/>
                  </a:lnTo>
                </a:path>
                <a:path w="14058265" h="1325879">
                  <a:moveTo>
                    <a:pt x="9249747" y="0"/>
                  </a:moveTo>
                  <a:lnTo>
                    <a:pt x="9110136" y="0"/>
                  </a:lnTo>
                </a:path>
                <a:path w="14058265" h="1325879">
                  <a:moveTo>
                    <a:pt x="9092451" y="0"/>
                  </a:moveTo>
                  <a:lnTo>
                    <a:pt x="9081282" y="0"/>
                  </a:lnTo>
                </a:path>
                <a:path w="14058265" h="1325879">
                  <a:moveTo>
                    <a:pt x="9063598" y="0"/>
                  </a:moveTo>
                  <a:lnTo>
                    <a:pt x="8923986" y="0"/>
                  </a:lnTo>
                </a:path>
                <a:path w="14058265" h="1325879">
                  <a:moveTo>
                    <a:pt x="8906302" y="0"/>
                  </a:moveTo>
                  <a:lnTo>
                    <a:pt x="8895133" y="0"/>
                  </a:lnTo>
                </a:path>
                <a:path w="14058265" h="1325879">
                  <a:moveTo>
                    <a:pt x="8877449" y="0"/>
                  </a:moveTo>
                  <a:lnTo>
                    <a:pt x="8737837" y="0"/>
                  </a:lnTo>
                </a:path>
                <a:path w="14058265" h="1325879">
                  <a:moveTo>
                    <a:pt x="8720153" y="0"/>
                  </a:moveTo>
                  <a:lnTo>
                    <a:pt x="8708984" y="0"/>
                  </a:lnTo>
                </a:path>
                <a:path w="14058265" h="1325879">
                  <a:moveTo>
                    <a:pt x="8691300" y="0"/>
                  </a:moveTo>
                  <a:lnTo>
                    <a:pt x="8551688" y="0"/>
                  </a:lnTo>
                </a:path>
                <a:path w="14058265" h="1325879">
                  <a:moveTo>
                    <a:pt x="8534004" y="0"/>
                  </a:moveTo>
                  <a:lnTo>
                    <a:pt x="8522835" y="0"/>
                  </a:lnTo>
                </a:path>
                <a:path w="14058265" h="1325879">
                  <a:moveTo>
                    <a:pt x="8505151" y="0"/>
                  </a:moveTo>
                  <a:lnTo>
                    <a:pt x="8365539" y="0"/>
                  </a:lnTo>
                </a:path>
                <a:path w="14058265" h="1325879">
                  <a:moveTo>
                    <a:pt x="8348786" y="0"/>
                  </a:moveTo>
                  <a:lnTo>
                    <a:pt x="8336686" y="0"/>
                  </a:lnTo>
                </a:path>
                <a:path w="14058265" h="1325879">
                  <a:moveTo>
                    <a:pt x="8319002" y="0"/>
                  </a:moveTo>
                  <a:lnTo>
                    <a:pt x="8179390" y="0"/>
                  </a:lnTo>
                </a:path>
                <a:path w="14058265" h="1325879">
                  <a:moveTo>
                    <a:pt x="8162637" y="0"/>
                  </a:moveTo>
                  <a:lnTo>
                    <a:pt x="8150537" y="0"/>
                  </a:lnTo>
                </a:path>
                <a:path w="14058265" h="1325879">
                  <a:moveTo>
                    <a:pt x="8133784" y="0"/>
                  </a:moveTo>
                  <a:lnTo>
                    <a:pt x="7994172" y="0"/>
                  </a:lnTo>
                </a:path>
                <a:path w="14058265" h="1325879">
                  <a:moveTo>
                    <a:pt x="7976488" y="0"/>
                  </a:moveTo>
                  <a:lnTo>
                    <a:pt x="7964388" y="0"/>
                  </a:lnTo>
                </a:path>
                <a:path w="14058265" h="1325879">
                  <a:moveTo>
                    <a:pt x="7947635" y="0"/>
                  </a:moveTo>
                  <a:lnTo>
                    <a:pt x="7808023" y="0"/>
                  </a:lnTo>
                </a:path>
                <a:path w="14058265" h="1325879">
                  <a:moveTo>
                    <a:pt x="7790339" y="0"/>
                  </a:moveTo>
                  <a:lnTo>
                    <a:pt x="7779170" y="0"/>
                  </a:lnTo>
                </a:path>
                <a:path w="14058265" h="1325879">
                  <a:moveTo>
                    <a:pt x="7761485" y="0"/>
                  </a:moveTo>
                  <a:lnTo>
                    <a:pt x="7621874" y="0"/>
                  </a:lnTo>
                </a:path>
                <a:path w="14058265" h="1325879">
                  <a:moveTo>
                    <a:pt x="7604189" y="0"/>
                  </a:moveTo>
                  <a:lnTo>
                    <a:pt x="7593021" y="0"/>
                  </a:lnTo>
                </a:path>
                <a:path w="14058265" h="1325879">
                  <a:moveTo>
                    <a:pt x="7575336" y="0"/>
                  </a:moveTo>
                  <a:lnTo>
                    <a:pt x="7435725" y="0"/>
                  </a:lnTo>
                </a:path>
                <a:path w="14058265" h="1325879">
                  <a:moveTo>
                    <a:pt x="7418040" y="0"/>
                  </a:moveTo>
                  <a:lnTo>
                    <a:pt x="7406871" y="0"/>
                  </a:lnTo>
                </a:path>
                <a:path w="14058265" h="1325879">
                  <a:moveTo>
                    <a:pt x="7389187" y="0"/>
                  </a:moveTo>
                  <a:lnTo>
                    <a:pt x="7249575" y="0"/>
                  </a:lnTo>
                </a:path>
                <a:path w="14058265" h="1325879">
                  <a:moveTo>
                    <a:pt x="7231891" y="0"/>
                  </a:moveTo>
                  <a:lnTo>
                    <a:pt x="7220722" y="0"/>
                  </a:lnTo>
                </a:path>
                <a:path w="14058265" h="1325879">
                  <a:moveTo>
                    <a:pt x="7203038" y="0"/>
                  </a:moveTo>
                  <a:lnTo>
                    <a:pt x="7063426" y="0"/>
                  </a:lnTo>
                </a:path>
                <a:path w="14058265" h="1325879">
                  <a:moveTo>
                    <a:pt x="7046673" y="0"/>
                  </a:moveTo>
                  <a:lnTo>
                    <a:pt x="7034573" y="0"/>
                  </a:lnTo>
                </a:path>
                <a:path w="14058265" h="1325879">
                  <a:moveTo>
                    <a:pt x="7016889" y="0"/>
                  </a:moveTo>
                  <a:lnTo>
                    <a:pt x="6877277" y="0"/>
                  </a:lnTo>
                </a:path>
                <a:path w="14058265" h="1325879">
                  <a:moveTo>
                    <a:pt x="6860524" y="0"/>
                  </a:moveTo>
                  <a:lnTo>
                    <a:pt x="6848424" y="0"/>
                  </a:lnTo>
                </a:path>
                <a:path w="14058265" h="1325879">
                  <a:moveTo>
                    <a:pt x="6830740" y="0"/>
                  </a:moveTo>
                  <a:lnTo>
                    <a:pt x="6692059" y="0"/>
                  </a:lnTo>
                </a:path>
                <a:path w="14058265" h="1325879">
                  <a:moveTo>
                    <a:pt x="6674375" y="0"/>
                  </a:moveTo>
                  <a:lnTo>
                    <a:pt x="6662275" y="0"/>
                  </a:lnTo>
                </a:path>
                <a:path w="14058265" h="1325879">
                  <a:moveTo>
                    <a:pt x="6645522" y="0"/>
                  </a:moveTo>
                  <a:lnTo>
                    <a:pt x="6505910" y="0"/>
                  </a:lnTo>
                </a:path>
                <a:path w="14058265" h="1325879">
                  <a:moveTo>
                    <a:pt x="6488226" y="0"/>
                  </a:moveTo>
                  <a:lnTo>
                    <a:pt x="6476126" y="0"/>
                  </a:lnTo>
                </a:path>
                <a:path w="14058265" h="1325879">
                  <a:moveTo>
                    <a:pt x="6459373" y="0"/>
                  </a:moveTo>
                  <a:lnTo>
                    <a:pt x="6319761" y="0"/>
                  </a:lnTo>
                </a:path>
                <a:path w="14058265" h="1325879">
                  <a:moveTo>
                    <a:pt x="6302077" y="0"/>
                  </a:moveTo>
                  <a:lnTo>
                    <a:pt x="6290908" y="0"/>
                  </a:lnTo>
                </a:path>
                <a:path w="14058265" h="1325879">
                  <a:moveTo>
                    <a:pt x="6273224" y="0"/>
                  </a:moveTo>
                  <a:lnTo>
                    <a:pt x="6133612" y="0"/>
                  </a:lnTo>
                </a:path>
                <a:path w="14058265" h="1325879">
                  <a:moveTo>
                    <a:pt x="6115928" y="0"/>
                  </a:moveTo>
                  <a:lnTo>
                    <a:pt x="6104759" y="0"/>
                  </a:lnTo>
                </a:path>
                <a:path w="14058265" h="1325879">
                  <a:moveTo>
                    <a:pt x="6087074" y="0"/>
                  </a:moveTo>
                  <a:lnTo>
                    <a:pt x="5947463" y="0"/>
                  </a:lnTo>
                </a:path>
                <a:path w="14058265" h="1325879">
                  <a:moveTo>
                    <a:pt x="5929778" y="0"/>
                  </a:moveTo>
                  <a:lnTo>
                    <a:pt x="5918610" y="0"/>
                  </a:lnTo>
                </a:path>
                <a:path w="14058265" h="1325879">
                  <a:moveTo>
                    <a:pt x="5900925" y="0"/>
                  </a:moveTo>
                  <a:lnTo>
                    <a:pt x="5761314" y="0"/>
                  </a:lnTo>
                </a:path>
                <a:path w="14058265" h="1325879">
                  <a:moveTo>
                    <a:pt x="5743629" y="0"/>
                  </a:moveTo>
                  <a:lnTo>
                    <a:pt x="5732460" y="0"/>
                  </a:lnTo>
                </a:path>
                <a:path w="14058265" h="1325879">
                  <a:moveTo>
                    <a:pt x="5714776" y="0"/>
                  </a:moveTo>
                  <a:lnTo>
                    <a:pt x="5575164" y="0"/>
                  </a:lnTo>
                </a:path>
                <a:path w="14058265" h="1325879">
                  <a:moveTo>
                    <a:pt x="5558411" y="0"/>
                  </a:moveTo>
                  <a:lnTo>
                    <a:pt x="5546311" y="0"/>
                  </a:lnTo>
                </a:path>
                <a:path w="14058265" h="1325879">
                  <a:moveTo>
                    <a:pt x="5528627" y="0"/>
                  </a:moveTo>
                  <a:lnTo>
                    <a:pt x="5389015" y="0"/>
                  </a:lnTo>
                </a:path>
                <a:path w="14058265" h="1325879">
                  <a:moveTo>
                    <a:pt x="5372262" y="0"/>
                  </a:moveTo>
                  <a:lnTo>
                    <a:pt x="5360162" y="0"/>
                  </a:lnTo>
                </a:path>
                <a:path w="14058265" h="1325879">
                  <a:moveTo>
                    <a:pt x="5342478" y="0"/>
                  </a:moveTo>
                  <a:lnTo>
                    <a:pt x="5203797" y="0"/>
                  </a:lnTo>
                </a:path>
                <a:path w="14058265" h="1325879">
                  <a:moveTo>
                    <a:pt x="5186113" y="0"/>
                  </a:moveTo>
                  <a:lnTo>
                    <a:pt x="5174013" y="0"/>
                  </a:lnTo>
                </a:path>
                <a:path w="14058265" h="1325879">
                  <a:moveTo>
                    <a:pt x="5157260" y="0"/>
                  </a:moveTo>
                  <a:lnTo>
                    <a:pt x="5017648" y="0"/>
                  </a:lnTo>
                </a:path>
                <a:path w="14058265" h="1325879">
                  <a:moveTo>
                    <a:pt x="4999964" y="0"/>
                  </a:moveTo>
                  <a:lnTo>
                    <a:pt x="4987864" y="0"/>
                  </a:lnTo>
                </a:path>
                <a:path w="14058265" h="1325879">
                  <a:moveTo>
                    <a:pt x="4971111" y="0"/>
                  </a:moveTo>
                  <a:lnTo>
                    <a:pt x="4831499" y="0"/>
                  </a:lnTo>
                </a:path>
                <a:path w="14058265" h="1325879">
                  <a:moveTo>
                    <a:pt x="4813815" y="0"/>
                  </a:moveTo>
                  <a:lnTo>
                    <a:pt x="4802646" y="0"/>
                  </a:lnTo>
                </a:path>
                <a:path w="14058265" h="1325879">
                  <a:moveTo>
                    <a:pt x="4784962" y="0"/>
                  </a:moveTo>
                  <a:lnTo>
                    <a:pt x="4645350" y="0"/>
                  </a:lnTo>
                </a:path>
                <a:path w="14058265" h="1325879">
                  <a:moveTo>
                    <a:pt x="4627666" y="0"/>
                  </a:moveTo>
                  <a:lnTo>
                    <a:pt x="4616497" y="0"/>
                  </a:lnTo>
                </a:path>
                <a:path w="14058265" h="1325879">
                  <a:moveTo>
                    <a:pt x="4598813" y="0"/>
                  </a:moveTo>
                  <a:lnTo>
                    <a:pt x="4459201" y="0"/>
                  </a:lnTo>
                </a:path>
                <a:path w="14058265" h="1325879">
                  <a:moveTo>
                    <a:pt x="4441517" y="0"/>
                  </a:moveTo>
                  <a:lnTo>
                    <a:pt x="4430348" y="0"/>
                  </a:lnTo>
                </a:path>
                <a:path w="14058265" h="1325879">
                  <a:moveTo>
                    <a:pt x="4412663" y="0"/>
                  </a:moveTo>
                  <a:lnTo>
                    <a:pt x="4273052" y="0"/>
                  </a:lnTo>
                </a:path>
                <a:path w="14058265" h="1325879">
                  <a:moveTo>
                    <a:pt x="4256298" y="0"/>
                  </a:moveTo>
                  <a:lnTo>
                    <a:pt x="4244199" y="0"/>
                  </a:lnTo>
                </a:path>
                <a:path w="14058265" h="1325879">
                  <a:moveTo>
                    <a:pt x="4226514" y="0"/>
                  </a:moveTo>
                  <a:lnTo>
                    <a:pt x="4086903" y="0"/>
                  </a:lnTo>
                </a:path>
                <a:path w="14058265" h="1325879">
                  <a:moveTo>
                    <a:pt x="4070149" y="0"/>
                  </a:moveTo>
                  <a:lnTo>
                    <a:pt x="4058049" y="0"/>
                  </a:lnTo>
                </a:path>
                <a:path w="14058265" h="1325879">
                  <a:moveTo>
                    <a:pt x="4040365" y="0"/>
                  </a:moveTo>
                  <a:lnTo>
                    <a:pt x="3901684" y="0"/>
                  </a:lnTo>
                </a:path>
                <a:path w="14058265" h="1325879">
                  <a:moveTo>
                    <a:pt x="3884000" y="0"/>
                  </a:moveTo>
                  <a:lnTo>
                    <a:pt x="3871900" y="0"/>
                  </a:lnTo>
                </a:path>
                <a:path w="14058265" h="1325879">
                  <a:moveTo>
                    <a:pt x="3855147" y="0"/>
                  </a:moveTo>
                  <a:lnTo>
                    <a:pt x="3715535" y="0"/>
                  </a:lnTo>
                </a:path>
                <a:path w="14058265" h="1325879">
                  <a:moveTo>
                    <a:pt x="3697851" y="0"/>
                  </a:moveTo>
                  <a:lnTo>
                    <a:pt x="3685751" y="0"/>
                  </a:lnTo>
                </a:path>
                <a:path w="14058265" h="1325879">
                  <a:moveTo>
                    <a:pt x="3668998" y="0"/>
                  </a:moveTo>
                  <a:lnTo>
                    <a:pt x="3529386" y="0"/>
                  </a:lnTo>
                </a:path>
                <a:path w="14058265" h="1325879">
                  <a:moveTo>
                    <a:pt x="3511702" y="0"/>
                  </a:moveTo>
                  <a:lnTo>
                    <a:pt x="3500533" y="0"/>
                  </a:lnTo>
                </a:path>
                <a:path w="14058265" h="1325879">
                  <a:moveTo>
                    <a:pt x="3482849" y="0"/>
                  </a:moveTo>
                  <a:lnTo>
                    <a:pt x="3343237" y="0"/>
                  </a:lnTo>
                </a:path>
                <a:path w="14058265" h="1325879">
                  <a:moveTo>
                    <a:pt x="3325553" y="0"/>
                  </a:moveTo>
                  <a:lnTo>
                    <a:pt x="3314384" y="0"/>
                  </a:lnTo>
                </a:path>
                <a:path w="14058265" h="1325879">
                  <a:moveTo>
                    <a:pt x="3296700" y="0"/>
                  </a:moveTo>
                  <a:lnTo>
                    <a:pt x="3157088" y="0"/>
                  </a:lnTo>
                </a:path>
                <a:path w="14058265" h="1325879">
                  <a:moveTo>
                    <a:pt x="3139404" y="0"/>
                  </a:moveTo>
                  <a:lnTo>
                    <a:pt x="3128235" y="0"/>
                  </a:lnTo>
                </a:path>
                <a:path w="14058265" h="1325879">
                  <a:moveTo>
                    <a:pt x="3110551" y="0"/>
                  </a:moveTo>
                  <a:lnTo>
                    <a:pt x="2970939" y="0"/>
                  </a:lnTo>
                </a:path>
                <a:path w="14058265" h="1325879">
                  <a:moveTo>
                    <a:pt x="2953255" y="0"/>
                  </a:moveTo>
                  <a:lnTo>
                    <a:pt x="2942086" y="0"/>
                  </a:lnTo>
                </a:path>
                <a:path w="14058265" h="1325879">
                  <a:moveTo>
                    <a:pt x="2924402" y="0"/>
                  </a:moveTo>
                  <a:lnTo>
                    <a:pt x="2784790" y="0"/>
                  </a:lnTo>
                </a:path>
                <a:path w="14058265" h="1325879">
                  <a:moveTo>
                    <a:pt x="2768036" y="0"/>
                  </a:moveTo>
                  <a:lnTo>
                    <a:pt x="2755937" y="0"/>
                  </a:lnTo>
                </a:path>
                <a:path w="14058265" h="1325879">
                  <a:moveTo>
                    <a:pt x="2738252" y="0"/>
                  </a:moveTo>
                  <a:lnTo>
                    <a:pt x="2598641" y="0"/>
                  </a:lnTo>
                </a:path>
                <a:path w="14058265" h="1325879">
                  <a:moveTo>
                    <a:pt x="2581887" y="0"/>
                  </a:moveTo>
                  <a:lnTo>
                    <a:pt x="2569788" y="0"/>
                  </a:lnTo>
                </a:path>
                <a:path w="14058265" h="1325879">
                  <a:moveTo>
                    <a:pt x="2552103" y="0"/>
                  </a:moveTo>
                  <a:lnTo>
                    <a:pt x="2413422" y="0"/>
                  </a:lnTo>
                </a:path>
                <a:path w="14058265" h="1325879">
                  <a:moveTo>
                    <a:pt x="2395738" y="0"/>
                  </a:moveTo>
                  <a:lnTo>
                    <a:pt x="2383638" y="0"/>
                  </a:lnTo>
                </a:path>
                <a:path w="14058265" h="1325879">
                  <a:moveTo>
                    <a:pt x="2366885" y="0"/>
                  </a:moveTo>
                  <a:lnTo>
                    <a:pt x="2227273" y="0"/>
                  </a:lnTo>
                </a:path>
                <a:path w="14058265" h="1325879">
                  <a:moveTo>
                    <a:pt x="2209589" y="0"/>
                  </a:moveTo>
                  <a:lnTo>
                    <a:pt x="2197489" y="0"/>
                  </a:lnTo>
                </a:path>
                <a:path w="14058265" h="1325879">
                  <a:moveTo>
                    <a:pt x="2180736" y="0"/>
                  </a:moveTo>
                  <a:lnTo>
                    <a:pt x="2041124" y="0"/>
                  </a:lnTo>
                </a:path>
                <a:path w="14058265" h="1325879">
                  <a:moveTo>
                    <a:pt x="2023440" y="0"/>
                  </a:moveTo>
                  <a:lnTo>
                    <a:pt x="2012271" y="0"/>
                  </a:lnTo>
                </a:path>
                <a:path w="14058265" h="1325879">
                  <a:moveTo>
                    <a:pt x="1994587" y="0"/>
                  </a:moveTo>
                  <a:lnTo>
                    <a:pt x="1854975" y="0"/>
                  </a:lnTo>
                </a:path>
                <a:path w="14058265" h="1325879">
                  <a:moveTo>
                    <a:pt x="1837291" y="0"/>
                  </a:moveTo>
                  <a:lnTo>
                    <a:pt x="1826122" y="0"/>
                  </a:lnTo>
                </a:path>
                <a:path w="14058265" h="1325879">
                  <a:moveTo>
                    <a:pt x="1808438" y="0"/>
                  </a:moveTo>
                  <a:lnTo>
                    <a:pt x="1668826" y="0"/>
                  </a:lnTo>
                </a:path>
                <a:path w="14058265" h="1325879">
                  <a:moveTo>
                    <a:pt x="1651142" y="0"/>
                  </a:moveTo>
                  <a:lnTo>
                    <a:pt x="1639973" y="0"/>
                  </a:lnTo>
                </a:path>
                <a:path w="14058265" h="1325879">
                  <a:moveTo>
                    <a:pt x="1622289" y="0"/>
                  </a:moveTo>
                  <a:lnTo>
                    <a:pt x="1482677" y="0"/>
                  </a:lnTo>
                </a:path>
                <a:path w="14058265" h="1325879">
                  <a:moveTo>
                    <a:pt x="1464993" y="0"/>
                  </a:moveTo>
                  <a:lnTo>
                    <a:pt x="1453824" y="0"/>
                  </a:lnTo>
                </a:path>
                <a:path w="14058265" h="1325879">
                  <a:moveTo>
                    <a:pt x="535178" y="0"/>
                  </a:moveTo>
                  <a:lnTo>
                    <a:pt x="524009" y="0"/>
                  </a:lnTo>
                </a:path>
                <a:path w="14058265" h="1325879">
                  <a:moveTo>
                    <a:pt x="506325" y="0"/>
                  </a:moveTo>
                  <a:lnTo>
                    <a:pt x="366713" y="0"/>
                  </a:lnTo>
                </a:path>
                <a:path w="14058265" h="1325879">
                  <a:moveTo>
                    <a:pt x="349029" y="0"/>
                  </a:moveTo>
                  <a:lnTo>
                    <a:pt x="337860" y="0"/>
                  </a:lnTo>
                </a:path>
                <a:path w="14058265" h="1325879">
                  <a:moveTo>
                    <a:pt x="320176" y="0"/>
                  </a:moveTo>
                  <a:lnTo>
                    <a:pt x="180564" y="0"/>
                  </a:lnTo>
                </a:path>
                <a:path w="14058265" h="1325879">
                  <a:moveTo>
                    <a:pt x="162880" y="0"/>
                  </a:moveTo>
                  <a:lnTo>
                    <a:pt x="151711" y="0"/>
                  </a:lnTo>
                </a:path>
                <a:path w="14058265" h="1325879">
                  <a:moveTo>
                    <a:pt x="134027" y="0"/>
                  </a:moveTo>
                  <a:lnTo>
                    <a:pt x="0" y="0"/>
                  </a:lnTo>
                </a:path>
                <a:path w="14058265" h="1325879">
                  <a:moveTo>
                    <a:pt x="14057978" y="1150401"/>
                  </a:moveTo>
                  <a:lnTo>
                    <a:pt x="14051739" y="1196973"/>
                  </a:lnTo>
                  <a:lnTo>
                    <a:pt x="14034123" y="1238787"/>
                  </a:lnTo>
                  <a:lnTo>
                    <a:pt x="14006787" y="1274190"/>
                  </a:lnTo>
                  <a:lnTo>
                    <a:pt x="13971384" y="1301526"/>
                  </a:lnTo>
                  <a:lnTo>
                    <a:pt x="13929570" y="1319142"/>
                  </a:lnTo>
                  <a:lnTo>
                    <a:pt x="13882998" y="1325381"/>
                  </a:lnTo>
                  <a:lnTo>
                    <a:pt x="13836495" y="1319142"/>
                  </a:lnTo>
                  <a:lnTo>
                    <a:pt x="13794853" y="1301526"/>
                  </a:lnTo>
                  <a:lnTo>
                    <a:pt x="13759674" y="1274190"/>
                  </a:lnTo>
                  <a:lnTo>
                    <a:pt x="13732562" y="1238787"/>
                  </a:lnTo>
                  <a:lnTo>
                    <a:pt x="13715119" y="1196973"/>
                  </a:lnTo>
                  <a:lnTo>
                    <a:pt x="13708949" y="1150401"/>
                  </a:lnTo>
                  <a:lnTo>
                    <a:pt x="13715119" y="1103898"/>
                  </a:lnTo>
                  <a:lnTo>
                    <a:pt x="13732562" y="1062256"/>
                  </a:lnTo>
                  <a:lnTo>
                    <a:pt x="13759674" y="1027077"/>
                  </a:lnTo>
                  <a:lnTo>
                    <a:pt x="13794853" y="999965"/>
                  </a:lnTo>
                  <a:lnTo>
                    <a:pt x="13836495" y="982522"/>
                  </a:lnTo>
                  <a:lnTo>
                    <a:pt x="13882998" y="976351"/>
                  </a:lnTo>
                  <a:lnTo>
                    <a:pt x="13929570" y="982522"/>
                  </a:lnTo>
                  <a:lnTo>
                    <a:pt x="13971384" y="999965"/>
                  </a:lnTo>
                  <a:lnTo>
                    <a:pt x="14006787" y="1027077"/>
                  </a:lnTo>
                  <a:lnTo>
                    <a:pt x="14034123" y="1062256"/>
                  </a:lnTo>
                  <a:lnTo>
                    <a:pt x="14051739" y="1103898"/>
                  </a:lnTo>
                  <a:lnTo>
                    <a:pt x="14057978" y="1150401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36" name="object 27736"/>
            <p:cNvSpPr/>
            <p:nvPr/>
          </p:nvSpPr>
          <p:spPr>
            <a:xfrm>
              <a:off x="16085141" y="8570303"/>
              <a:ext cx="349250" cy="348615"/>
            </a:xfrm>
            <a:custGeom>
              <a:avLst/>
              <a:gdLst/>
              <a:ahLst/>
              <a:cxnLst/>
              <a:rect l="l" t="t" r="r" b="b"/>
              <a:pathLst>
                <a:path w="349250" h="348615">
                  <a:moveTo>
                    <a:pt x="182426" y="0"/>
                  </a:moveTo>
                  <a:lnTo>
                    <a:pt x="166603" y="0"/>
                  </a:lnTo>
                  <a:lnTo>
                    <a:pt x="125650" y="6515"/>
                  </a:lnTo>
                  <a:lnTo>
                    <a:pt x="81905" y="26060"/>
                  </a:lnTo>
                  <a:lnTo>
                    <a:pt x="48398" y="53983"/>
                  </a:lnTo>
                  <a:lnTo>
                    <a:pt x="21407" y="90282"/>
                  </a:lnTo>
                  <a:lnTo>
                    <a:pt x="5584" y="128442"/>
                  </a:lnTo>
                  <a:lnTo>
                    <a:pt x="0" y="173118"/>
                  </a:lnTo>
                  <a:lnTo>
                    <a:pt x="7445" y="223378"/>
                  </a:lnTo>
                  <a:lnTo>
                    <a:pt x="26991" y="266193"/>
                  </a:lnTo>
                  <a:lnTo>
                    <a:pt x="53052" y="297838"/>
                  </a:lnTo>
                  <a:lnTo>
                    <a:pt x="91213" y="325760"/>
                  </a:lnTo>
                  <a:lnTo>
                    <a:pt x="129373" y="341583"/>
                  </a:lnTo>
                  <a:lnTo>
                    <a:pt x="168464" y="347168"/>
                  </a:lnTo>
                  <a:lnTo>
                    <a:pt x="180564" y="348098"/>
                  </a:lnTo>
                  <a:lnTo>
                    <a:pt x="227101" y="338791"/>
                  </a:lnTo>
                  <a:lnTo>
                    <a:pt x="269916" y="318314"/>
                  </a:lnTo>
                  <a:lnTo>
                    <a:pt x="300630" y="293184"/>
                  </a:lnTo>
                  <a:lnTo>
                    <a:pt x="326691" y="256885"/>
                  </a:lnTo>
                  <a:lnTo>
                    <a:pt x="342514" y="218725"/>
                  </a:lnTo>
                  <a:lnTo>
                    <a:pt x="348098" y="179633"/>
                  </a:lnTo>
                  <a:lnTo>
                    <a:pt x="349029" y="167534"/>
                  </a:lnTo>
                  <a:lnTo>
                    <a:pt x="340652" y="121927"/>
                  </a:lnTo>
                  <a:lnTo>
                    <a:pt x="322037" y="80974"/>
                  </a:lnTo>
                  <a:lnTo>
                    <a:pt x="295046" y="47468"/>
                  </a:lnTo>
                  <a:lnTo>
                    <a:pt x="257816" y="20476"/>
                  </a:lnTo>
                  <a:lnTo>
                    <a:pt x="219655" y="4653"/>
                  </a:lnTo>
                  <a:lnTo>
                    <a:pt x="1824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37" name="object 27737"/>
            <p:cNvSpPr/>
            <p:nvPr/>
          </p:nvSpPr>
          <p:spPr>
            <a:xfrm>
              <a:off x="16085141" y="8570303"/>
              <a:ext cx="349250" cy="349250"/>
            </a:xfrm>
            <a:custGeom>
              <a:avLst/>
              <a:gdLst/>
              <a:ahLst/>
              <a:cxnLst/>
              <a:rect l="l" t="t" r="r" b="b"/>
              <a:pathLst>
                <a:path w="349250" h="349250">
                  <a:moveTo>
                    <a:pt x="174049" y="349029"/>
                  </a:moveTo>
                  <a:lnTo>
                    <a:pt x="197318" y="347168"/>
                  </a:lnTo>
                </a:path>
                <a:path w="349250" h="349250">
                  <a:moveTo>
                    <a:pt x="197318" y="347168"/>
                  </a:moveTo>
                  <a:lnTo>
                    <a:pt x="219655" y="342514"/>
                  </a:lnTo>
                </a:path>
                <a:path w="349250" h="349250">
                  <a:moveTo>
                    <a:pt x="219655" y="342514"/>
                  </a:moveTo>
                  <a:lnTo>
                    <a:pt x="241063" y="335068"/>
                  </a:lnTo>
                </a:path>
                <a:path w="349250" h="349250">
                  <a:moveTo>
                    <a:pt x="241063" y="335068"/>
                  </a:moveTo>
                  <a:lnTo>
                    <a:pt x="261539" y="324830"/>
                  </a:lnTo>
                </a:path>
                <a:path w="349250" h="349250">
                  <a:moveTo>
                    <a:pt x="261539" y="324830"/>
                  </a:moveTo>
                  <a:lnTo>
                    <a:pt x="280154" y="312730"/>
                  </a:lnTo>
                </a:path>
                <a:path w="349250" h="349250">
                  <a:moveTo>
                    <a:pt x="280154" y="312730"/>
                  </a:moveTo>
                  <a:lnTo>
                    <a:pt x="297838" y="297838"/>
                  </a:lnTo>
                </a:path>
                <a:path w="349250" h="349250">
                  <a:moveTo>
                    <a:pt x="297838" y="297838"/>
                  </a:moveTo>
                  <a:lnTo>
                    <a:pt x="312730" y="280154"/>
                  </a:lnTo>
                </a:path>
                <a:path w="349250" h="349250">
                  <a:moveTo>
                    <a:pt x="312730" y="280154"/>
                  </a:moveTo>
                  <a:lnTo>
                    <a:pt x="324830" y="261539"/>
                  </a:lnTo>
                </a:path>
                <a:path w="349250" h="349250">
                  <a:moveTo>
                    <a:pt x="324830" y="261539"/>
                  </a:moveTo>
                  <a:lnTo>
                    <a:pt x="335068" y="241063"/>
                  </a:lnTo>
                </a:path>
                <a:path w="349250" h="349250">
                  <a:moveTo>
                    <a:pt x="335068" y="241063"/>
                  </a:moveTo>
                  <a:lnTo>
                    <a:pt x="342514" y="219655"/>
                  </a:lnTo>
                </a:path>
                <a:path w="349250" h="349250">
                  <a:moveTo>
                    <a:pt x="342514" y="219655"/>
                  </a:moveTo>
                  <a:lnTo>
                    <a:pt x="347168" y="197318"/>
                  </a:lnTo>
                </a:path>
                <a:path w="349250" h="349250">
                  <a:moveTo>
                    <a:pt x="347168" y="197318"/>
                  </a:moveTo>
                  <a:lnTo>
                    <a:pt x="349029" y="174049"/>
                  </a:lnTo>
                </a:path>
                <a:path w="349250" h="349250">
                  <a:moveTo>
                    <a:pt x="349029" y="174049"/>
                  </a:moveTo>
                  <a:lnTo>
                    <a:pt x="347168" y="151711"/>
                  </a:lnTo>
                </a:path>
                <a:path w="349250" h="349250">
                  <a:moveTo>
                    <a:pt x="347168" y="151711"/>
                  </a:moveTo>
                  <a:lnTo>
                    <a:pt x="342514" y="129373"/>
                  </a:lnTo>
                </a:path>
                <a:path w="349250" h="349250">
                  <a:moveTo>
                    <a:pt x="342514" y="129373"/>
                  </a:moveTo>
                  <a:lnTo>
                    <a:pt x="335068" y="107035"/>
                  </a:lnTo>
                </a:path>
                <a:path w="349250" h="349250">
                  <a:moveTo>
                    <a:pt x="335068" y="107035"/>
                  </a:moveTo>
                  <a:lnTo>
                    <a:pt x="324830" y="86559"/>
                  </a:lnTo>
                </a:path>
                <a:path w="349250" h="349250">
                  <a:moveTo>
                    <a:pt x="324830" y="86559"/>
                  </a:moveTo>
                  <a:lnTo>
                    <a:pt x="312730" y="67944"/>
                  </a:lnTo>
                </a:path>
                <a:path w="349250" h="349250">
                  <a:moveTo>
                    <a:pt x="312730" y="67944"/>
                  </a:moveTo>
                  <a:lnTo>
                    <a:pt x="297838" y="51190"/>
                  </a:lnTo>
                </a:path>
                <a:path w="349250" h="349250">
                  <a:moveTo>
                    <a:pt x="297838" y="51190"/>
                  </a:moveTo>
                  <a:lnTo>
                    <a:pt x="280154" y="36299"/>
                  </a:lnTo>
                </a:path>
                <a:path w="349250" h="349250">
                  <a:moveTo>
                    <a:pt x="280154" y="36299"/>
                  </a:moveTo>
                  <a:lnTo>
                    <a:pt x="261539" y="23268"/>
                  </a:lnTo>
                </a:path>
                <a:path w="349250" h="349250">
                  <a:moveTo>
                    <a:pt x="261539" y="23268"/>
                  </a:moveTo>
                  <a:lnTo>
                    <a:pt x="241063" y="13030"/>
                  </a:lnTo>
                </a:path>
                <a:path w="349250" h="349250">
                  <a:moveTo>
                    <a:pt x="241063" y="13030"/>
                  </a:moveTo>
                  <a:lnTo>
                    <a:pt x="219655" y="5584"/>
                  </a:lnTo>
                </a:path>
                <a:path w="349250" h="349250">
                  <a:moveTo>
                    <a:pt x="219655" y="5584"/>
                  </a:moveTo>
                  <a:lnTo>
                    <a:pt x="197318" y="930"/>
                  </a:lnTo>
                </a:path>
                <a:path w="349250" h="349250">
                  <a:moveTo>
                    <a:pt x="197318" y="930"/>
                  </a:moveTo>
                  <a:lnTo>
                    <a:pt x="174049" y="0"/>
                  </a:lnTo>
                </a:path>
                <a:path w="349250" h="349250">
                  <a:moveTo>
                    <a:pt x="174049" y="0"/>
                  </a:moveTo>
                  <a:lnTo>
                    <a:pt x="150780" y="930"/>
                  </a:lnTo>
                </a:path>
                <a:path w="349250" h="349250">
                  <a:moveTo>
                    <a:pt x="150780" y="930"/>
                  </a:moveTo>
                  <a:lnTo>
                    <a:pt x="129373" y="5584"/>
                  </a:lnTo>
                </a:path>
                <a:path w="349250" h="349250">
                  <a:moveTo>
                    <a:pt x="129373" y="5584"/>
                  </a:moveTo>
                  <a:lnTo>
                    <a:pt x="107035" y="13030"/>
                  </a:lnTo>
                </a:path>
                <a:path w="349250" h="349250">
                  <a:moveTo>
                    <a:pt x="107035" y="13030"/>
                  </a:moveTo>
                  <a:lnTo>
                    <a:pt x="86559" y="23268"/>
                  </a:lnTo>
                </a:path>
                <a:path w="349250" h="349250">
                  <a:moveTo>
                    <a:pt x="86559" y="23268"/>
                  </a:moveTo>
                  <a:lnTo>
                    <a:pt x="67944" y="36299"/>
                  </a:lnTo>
                </a:path>
                <a:path w="349250" h="349250">
                  <a:moveTo>
                    <a:pt x="67944" y="36299"/>
                  </a:moveTo>
                  <a:lnTo>
                    <a:pt x="51190" y="51190"/>
                  </a:lnTo>
                </a:path>
                <a:path w="349250" h="349250">
                  <a:moveTo>
                    <a:pt x="51190" y="51190"/>
                  </a:moveTo>
                  <a:lnTo>
                    <a:pt x="35368" y="67944"/>
                  </a:lnTo>
                </a:path>
                <a:path w="349250" h="349250">
                  <a:moveTo>
                    <a:pt x="35368" y="67944"/>
                  </a:moveTo>
                  <a:lnTo>
                    <a:pt x="23268" y="86559"/>
                  </a:lnTo>
                </a:path>
                <a:path w="349250" h="349250">
                  <a:moveTo>
                    <a:pt x="23268" y="86559"/>
                  </a:moveTo>
                  <a:lnTo>
                    <a:pt x="13030" y="107035"/>
                  </a:lnTo>
                </a:path>
                <a:path w="349250" h="349250">
                  <a:moveTo>
                    <a:pt x="13030" y="107035"/>
                  </a:moveTo>
                  <a:lnTo>
                    <a:pt x="5584" y="129373"/>
                  </a:lnTo>
                </a:path>
                <a:path w="349250" h="349250">
                  <a:moveTo>
                    <a:pt x="5584" y="129373"/>
                  </a:moveTo>
                  <a:lnTo>
                    <a:pt x="930" y="151711"/>
                  </a:lnTo>
                </a:path>
                <a:path w="349250" h="349250">
                  <a:moveTo>
                    <a:pt x="930" y="151711"/>
                  </a:moveTo>
                  <a:lnTo>
                    <a:pt x="0" y="174049"/>
                  </a:lnTo>
                </a:path>
                <a:path w="349250" h="349250">
                  <a:moveTo>
                    <a:pt x="0" y="174049"/>
                  </a:moveTo>
                  <a:lnTo>
                    <a:pt x="930" y="197318"/>
                  </a:lnTo>
                </a:path>
                <a:path w="349250" h="349250">
                  <a:moveTo>
                    <a:pt x="930" y="197318"/>
                  </a:moveTo>
                  <a:lnTo>
                    <a:pt x="5584" y="219655"/>
                  </a:lnTo>
                </a:path>
                <a:path w="349250" h="349250">
                  <a:moveTo>
                    <a:pt x="5584" y="219655"/>
                  </a:moveTo>
                  <a:lnTo>
                    <a:pt x="13030" y="241063"/>
                  </a:lnTo>
                </a:path>
                <a:path w="349250" h="349250">
                  <a:moveTo>
                    <a:pt x="13030" y="241063"/>
                  </a:moveTo>
                  <a:lnTo>
                    <a:pt x="23268" y="261539"/>
                  </a:lnTo>
                </a:path>
                <a:path w="349250" h="349250">
                  <a:moveTo>
                    <a:pt x="23268" y="261539"/>
                  </a:moveTo>
                  <a:lnTo>
                    <a:pt x="35368" y="280154"/>
                  </a:lnTo>
                </a:path>
                <a:path w="349250" h="349250">
                  <a:moveTo>
                    <a:pt x="35368" y="280154"/>
                  </a:moveTo>
                  <a:lnTo>
                    <a:pt x="51190" y="297838"/>
                  </a:lnTo>
                </a:path>
                <a:path w="349250" h="349250">
                  <a:moveTo>
                    <a:pt x="51190" y="297838"/>
                  </a:moveTo>
                  <a:lnTo>
                    <a:pt x="67944" y="312730"/>
                  </a:lnTo>
                </a:path>
                <a:path w="349250" h="349250">
                  <a:moveTo>
                    <a:pt x="67944" y="312730"/>
                  </a:moveTo>
                  <a:lnTo>
                    <a:pt x="86559" y="324830"/>
                  </a:lnTo>
                </a:path>
                <a:path w="349250" h="349250">
                  <a:moveTo>
                    <a:pt x="86559" y="324830"/>
                  </a:moveTo>
                  <a:lnTo>
                    <a:pt x="107035" y="335068"/>
                  </a:lnTo>
                </a:path>
                <a:path w="349250" h="349250">
                  <a:moveTo>
                    <a:pt x="107035" y="335068"/>
                  </a:moveTo>
                  <a:lnTo>
                    <a:pt x="129373" y="342514"/>
                  </a:lnTo>
                </a:path>
                <a:path w="349250" h="349250">
                  <a:moveTo>
                    <a:pt x="129373" y="342514"/>
                  </a:moveTo>
                  <a:lnTo>
                    <a:pt x="150780" y="347168"/>
                  </a:lnTo>
                </a:path>
                <a:path w="349250" h="349250">
                  <a:moveTo>
                    <a:pt x="150780" y="347168"/>
                  </a:moveTo>
                  <a:lnTo>
                    <a:pt x="174049" y="3490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38" name="object 27738"/>
            <p:cNvSpPr/>
            <p:nvPr/>
          </p:nvSpPr>
          <p:spPr>
            <a:xfrm>
              <a:off x="16131679" y="8641970"/>
              <a:ext cx="248920" cy="203835"/>
            </a:xfrm>
            <a:custGeom>
              <a:avLst/>
              <a:gdLst/>
              <a:ahLst/>
              <a:cxnLst/>
              <a:rect l="l" t="t" r="r" b="b"/>
              <a:pathLst>
                <a:path w="248919" h="203834">
                  <a:moveTo>
                    <a:pt x="248505" y="0"/>
                  </a:moveTo>
                  <a:lnTo>
                    <a:pt x="0" y="0"/>
                  </a:lnTo>
                  <a:lnTo>
                    <a:pt x="0" y="203833"/>
                  </a:lnTo>
                  <a:lnTo>
                    <a:pt x="248505" y="203833"/>
                  </a:lnTo>
                  <a:lnTo>
                    <a:pt x="2485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739" name="object 27739"/>
          <p:cNvSpPr txBox="1"/>
          <p:nvPr/>
        </p:nvSpPr>
        <p:spPr>
          <a:xfrm>
            <a:off x="16118972" y="8620976"/>
            <a:ext cx="274955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a15</a:t>
            </a:r>
            <a:endParaRPr sz="1300">
              <a:latin typeface="Calibri"/>
              <a:cs typeface="Calibri"/>
            </a:endParaRPr>
          </a:p>
        </p:txBody>
      </p:sp>
      <p:grpSp>
        <p:nvGrpSpPr>
          <p:cNvPr id="27740" name="object 27740"/>
          <p:cNvGrpSpPr/>
          <p:nvPr/>
        </p:nvGrpSpPr>
        <p:grpSpPr>
          <a:xfrm>
            <a:off x="2332426" y="1711618"/>
            <a:ext cx="13754100" cy="7033895"/>
            <a:chOff x="2332426" y="1711618"/>
            <a:chExt cx="13754100" cy="7033895"/>
          </a:xfrm>
        </p:grpSpPr>
        <p:sp>
          <p:nvSpPr>
            <p:cNvPr id="27741" name="object 27741"/>
            <p:cNvSpPr/>
            <p:nvPr/>
          </p:nvSpPr>
          <p:spPr>
            <a:xfrm>
              <a:off x="4023612" y="8744352"/>
              <a:ext cx="12061825" cy="0"/>
            </a:xfrm>
            <a:custGeom>
              <a:avLst/>
              <a:gdLst/>
              <a:ahLst/>
              <a:cxnLst/>
              <a:rect l="l" t="t" r="r" b="b"/>
              <a:pathLst>
                <a:path w="12061825">
                  <a:moveTo>
                    <a:pt x="12061529" y="0"/>
                  </a:moveTo>
                  <a:lnTo>
                    <a:pt x="11906095" y="0"/>
                  </a:lnTo>
                </a:path>
                <a:path w="12061825">
                  <a:moveTo>
                    <a:pt x="11888411" y="0"/>
                  </a:moveTo>
                  <a:lnTo>
                    <a:pt x="11876311" y="0"/>
                  </a:lnTo>
                </a:path>
                <a:path w="12061825">
                  <a:moveTo>
                    <a:pt x="11859557" y="0"/>
                  </a:moveTo>
                  <a:lnTo>
                    <a:pt x="11719946" y="0"/>
                  </a:lnTo>
                </a:path>
                <a:path w="12061825">
                  <a:moveTo>
                    <a:pt x="11702262" y="0"/>
                  </a:moveTo>
                  <a:lnTo>
                    <a:pt x="11691093" y="0"/>
                  </a:lnTo>
                </a:path>
                <a:path w="12061825">
                  <a:moveTo>
                    <a:pt x="11673408" y="0"/>
                  </a:moveTo>
                  <a:lnTo>
                    <a:pt x="11533797" y="0"/>
                  </a:lnTo>
                </a:path>
                <a:path w="12061825">
                  <a:moveTo>
                    <a:pt x="11516112" y="0"/>
                  </a:moveTo>
                  <a:lnTo>
                    <a:pt x="11504943" y="0"/>
                  </a:lnTo>
                </a:path>
                <a:path w="12061825">
                  <a:moveTo>
                    <a:pt x="11487259" y="0"/>
                  </a:moveTo>
                  <a:lnTo>
                    <a:pt x="11347648" y="0"/>
                  </a:lnTo>
                </a:path>
                <a:path w="12061825">
                  <a:moveTo>
                    <a:pt x="11329963" y="0"/>
                  </a:moveTo>
                  <a:lnTo>
                    <a:pt x="11318794" y="0"/>
                  </a:lnTo>
                </a:path>
                <a:path w="12061825">
                  <a:moveTo>
                    <a:pt x="11301110" y="0"/>
                  </a:moveTo>
                  <a:lnTo>
                    <a:pt x="11161498" y="0"/>
                  </a:lnTo>
                </a:path>
                <a:path w="12061825">
                  <a:moveTo>
                    <a:pt x="11143814" y="0"/>
                  </a:moveTo>
                  <a:lnTo>
                    <a:pt x="11132645" y="0"/>
                  </a:lnTo>
                </a:path>
                <a:path w="12061825">
                  <a:moveTo>
                    <a:pt x="11114961" y="0"/>
                  </a:moveTo>
                  <a:lnTo>
                    <a:pt x="10975349" y="0"/>
                  </a:lnTo>
                </a:path>
                <a:path w="12061825">
                  <a:moveTo>
                    <a:pt x="10958596" y="0"/>
                  </a:moveTo>
                  <a:lnTo>
                    <a:pt x="10946496" y="0"/>
                  </a:lnTo>
                </a:path>
                <a:path w="12061825">
                  <a:moveTo>
                    <a:pt x="10928812" y="0"/>
                  </a:moveTo>
                  <a:lnTo>
                    <a:pt x="10789200" y="0"/>
                  </a:lnTo>
                </a:path>
                <a:path w="12061825">
                  <a:moveTo>
                    <a:pt x="10772447" y="0"/>
                  </a:moveTo>
                  <a:lnTo>
                    <a:pt x="10760347" y="0"/>
                  </a:lnTo>
                </a:path>
                <a:path w="12061825">
                  <a:moveTo>
                    <a:pt x="10214000" y="0"/>
                  </a:moveTo>
                  <a:lnTo>
                    <a:pt x="10202831" y="0"/>
                  </a:lnTo>
                </a:path>
                <a:path w="12061825">
                  <a:moveTo>
                    <a:pt x="10185146" y="0"/>
                  </a:moveTo>
                  <a:lnTo>
                    <a:pt x="10045535" y="0"/>
                  </a:lnTo>
                </a:path>
                <a:path w="12061825">
                  <a:moveTo>
                    <a:pt x="10027851" y="0"/>
                  </a:moveTo>
                  <a:lnTo>
                    <a:pt x="10016682" y="0"/>
                  </a:lnTo>
                </a:path>
                <a:path w="12061825">
                  <a:moveTo>
                    <a:pt x="9998997" y="0"/>
                  </a:moveTo>
                  <a:lnTo>
                    <a:pt x="9859386" y="0"/>
                  </a:lnTo>
                </a:path>
                <a:path w="12061825">
                  <a:moveTo>
                    <a:pt x="9841701" y="0"/>
                  </a:moveTo>
                  <a:lnTo>
                    <a:pt x="9830532" y="0"/>
                  </a:lnTo>
                </a:path>
                <a:path w="12061825">
                  <a:moveTo>
                    <a:pt x="9812848" y="0"/>
                  </a:moveTo>
                  <a:lnTo>
                    <a:pt x="9673237" y="0"/>
                  </a:lnTo>
                </a:path>
                <a:path w="12061825">
                  <a:moveTo>
                    <a:pt x="9656483" y="0"/>
                  </a:moveTo>
                  <a:lnTo>
                    <a:pt x="9644383" y="0"/>
                  </a:lnTo>
                </a:path>
                <a:path w="12061825">
                  <a:moveTo>
                    <a:pt x="9626699" y="0"/>
                  </a:moveTo>
                  <a:lnTo>
                    <a:pt x="9487087" y="0"/>
                  </a:lnTo>
                </a:path>
                <a:path w="12061825">
                  <a:moveTo>
                    <a:pt x="9470334" y="0"/>
                  </a:moveTo>
                  <a:lnTo>
                    <a:pt x="9458234" y="0"/>
                  </a:lnTo>
                </a:path>
                <a:path w="12061825">
                  <a:moveTo>
                    <a:pt x="9440550" y="0"/>
                  </a:moveTo>
                  <a:lnTo>
                    <a:pt x="9301869" y="0"/>
                  </a:lnTo>
                </a:path>
                <a:path w="12061825">
                  <a:moveTo>
                    <a:pt x="9284185" y="0"/>
                  </a:moveTo>
                  <a:lnTo>
                    <a:pt x="9272085" y="0"/>
                  </a:lnTo>
                </a:path>
                <a:path w="12061825">
                  <a:moveTo>
                    <a:pt x="9255332" y="0"/>
                  </a:moveTo>
                  <a:lnTo>
                    <a:pt x="9115720" y="0"/>
                  </a:lnTo>
                </a:path>
                <a:path w="12061825">
                  <a:moveTo>
                    <a:pt x="9098036" y="0"/>
                  </a:moveTo>
                  <a:lnTo>
                    <a:pt x="9085936" y="0"/>
                  </a:lnTo>
                </a:path>
                <a:path w="12061825">
                  <a:moveTo>
                    <a:pt x="9069183" y="0"/>
                  </a:moveTo>
                  <a:lnTo>
                    <a:pt x="8929571" y="0"/>
                  </a:lnTo>
                </a:path>
                <a:path w="12061825">
                  <a:moveTo>
                    <a:pt x="8911887" y="0"/>
                  </a:moveTo>
                  <a:lnTo>
                    <a:pt x="8900718" y="0"/>
                  </a:lnTo>
                </a:path>
                <a:path w="12061825">
                  <a:moveTo>
                    <a:pt x="8883034" y="0"/>
                  </a:moveTo>
                  <a:lnTo>
                    <a:pt x="8743422" y="0"/>
                  </a:lnTo>
                </a:path>
                <a:path w="12061825">
                  <a:moveTo>
                    <a:pt x="8725738" y="0"/>
                  </a:moveTo>
                  <a:lnTo>
                    <a:pt x="8714569" y="0"/>
                  </a:lnTo>
                </a:path>
                <a:path w="12061825">
                  <a:moveTo>
                    <a:pt x="8696885" y="0"/>
                  </a:moveTo>
                  <a:lnTo>
                    <a:pt x="8557273" y="0"/>
                  </a:lnTo>
                </a:path>
                <a:path w="12061825">
                  <a:moveTo>
                    <a:pt x="8539589" y="0"/>
                  </a:moveTo>
                  <a:lnTo>
                    <a:pt x="8528420" y="0"/>
                  </a:lnTo>
                </a:path>
                <a:path w="12061825">
                  <a:moveTo>
                    <a:pt x="8510736" y="0"/>
                  </a:moveTo>
                  <a:lnTo>
                    <a:pt x="8371124" y="0"/>
                  </a:lnTo>
                </a:path>
                <a:path w="12061825">
                  <a:moveTo>
                    <a:pt x="8353440" y="0"/>
                  </a:moveTo>
                  <a:lnTo>
                    <a:pt x="8342271" y="0"/>
                  </a:lnTo>
                </a:path>
                <a:path w="12061825">
                  <a:moveTo>
                    <a:pt x="8324586" y="0"/>
                  </a:moveTo>
                  <a:lnTo>
                    <a:pt x="8184975" y="0"/>
                  </a:lnTo>
                </a:path>
                <a:path w="12061825">
                  <a:moveTo>
                    <a:pt x="8168221" y="0"/>
                  </a:moveTo>
                  <a:lnTo>
                    <a:pt x="8156122" y="0"/>
                  </a:lnTo>
                </a:path>
                <a:path w="12061825">
                  <a:moveTo>
                    <a:pt x="8138437" y="0"/>
                  </a:moveTo>
                  <a:lnTo>
                    <a:pt x="7998826" y="0"/>
                  </a:lnTo>
                </a:path>
                <a:path w="12061825">
                  <a:moveTo>
                    <a:pt x="7982072" y="0"/>
                  </a:moveTo>
                  <a:lnTo>
                    <a:pt x="7969972" y="0"/>
                  </a:lnTo>
                </a:path>
                <a:path w="12061825">
                  <a:moveTo>
                    <a:pt x="7952288" y="0"/>
                  </a:moveTo>
                  <a:lnTo>
                    <a:pt x="7813607" y="0"/>
                  </a:lnTo>
                </a:path>
                <a:path w="12061825">
                  <a:moveTo>
                    <a:pt x="7795923" y="0"/>
                  </a:moveTo>
                  <a:lnTo>
                    <a:pt x="7783823" y="0"/>
                  </a:lnTo>
                </a:path>
                <a:path w="12061825">
                  <a:moveTo>
                    <a:pt x="7767070" y="0"/>
                  </a:moveTo>
                  <a:lnTo>
                    <a:pt x="7627458" y="0"/>
                  </a:lnTo>
                </a:path>
                <a:path w="12061825">
                  <a:moveTo>
                    <a:pt x="7609774" y="0"/>
                  </a:moveTo>
                  <a:lnTo>
                    <a:pt x="7597674" y="0"/>
                  </a:lnTo>
                </a:path>
                <a:path w="12061825">
                  <a:moveTo>
                    <a:pt x="7580921" y="0"/>
                  </a:moveTo>
                  <a:lnTo>
                    <a:pt x="7441309" y="0"/>
                  </a:lnTo>
                </a:path>
                <a:path w="12061825">
                  <a:moveTo>
                    <a:pt x="7423625" y="0"/>
                  </a:moveTo>
                  <a:lnTo>
                    <a:pt x="7412456" y="0"/>
                  </a:lnTo>
                </a:path>
                <a:path w="12061825">
                  <a:moveTo>
                    <a:pt x="7394772" y="0"/>
                  </a:moveTo>
                  <a:lnTo>
                    <a:pt x="7255160" y="0"/>
                  </a:lnTo>
                </a:path>
                <a:path w="12061825">
                  <a:moveTo>
                    <a:pt x="7237476" y="0"/>
                  </a:moveTo>
                  <a:lnTo>
                    <a:pt x="7226307" y="0"/>
                  </a:lnTo>
                </a:path>
                <a:path w="12061825">
                  <a:moveTo>
                    <a:pt x="7208623" y="0"/>
                  </a:moveTo>
                  <a:lnTo>
                    <a:pt x="7069011" y="0"/>
                  </a:lnTo>
                </a:path>
                <a:path w="12061825">
                  <a:moveTo>
                    <a:pt x="7051327" y="0"/>
                  </a:moveTo>
                  <a:lnTo>
                    <a:pt x="7040158" y="0"/>
                  </a:lnTo>
                </a:path>
                <a:path w="12061825">
                  <a:moveTo>
                    <a:pt x="7022474" y="0"/>
                  </a:moveTo>
                  <a:lnTo>
                    <a:pt x="6882862" y="0"/>
                  </a:lnTo>
                </a:path>
                <a:path w="12061825">
                  <a:moveTo>
                    <a:pt x="6865178" y="0"/>
                  </a:moveTo>
                  <a:lnTo>
                    <a:pt x="6854009" y="0"/>
                  </a:lnTo>
                </a:path>
                <a:path w="12061825">
                  <a:moveTo>
                    <a:pt x="6836325" y="0"/>
                  </a:moveTo>
                  <a:lnTo>
                    <a:pt x="6696713" y="0"/>
                  </a:lnTo>
                </a:path>
                <a:path w="12061825">
                  <a:moveTo>
                    <a:pt x="6679959" y="0"/>
                  </a:moveTo>
                  <a:lnTo>
                    <a:pt x="6667860" y="0"/>
                  </a:lnTo>
                </a:path>
                <a:path w="12061825">
                  <a:moveTo>
                    <a:pt x="6650175" y="0"/>
                  </a:moveTo>
                  <a:lnTo>
                    <a:pt x="6510564" y="0"/>
                  </a:lnTo>
                </a:path>
                <a:path w="12061825">
                  <a:moveTo>
                    <a:pt x="6493810" y="0"/>
                  </a:moveTo>
                  <a:lnTo>
                    <a:pt x="6481711" y="0"/>
                  </a:lnTo>
                </a:path>
                <a:path w="12061825">
                  <a:moveTo>
                    <a:pt x="6464957" y="0"/>
                  </a:moveTo>
                  <a:lnTo>
                    <a:pt x="6325345" y="0"/>
                  </a:lnTo>
                </a:path>
                <a:path w="12061825">
                  <a:moveTo>
                    <a:pt x="6307661" y="0"/>
                  </a:moveTo>
                  <a:lnTo>
                    <a:pt x="6295561" y="0"/>
                  </a:lnTo>
                </a:path>
                <a:path w="12061825">
                  <a:moveTo>
                    <a:pt x="6278808" y="0"/>
                  </a:moveTo>
                  <a:lnTo>
                    <a:pt x="6139196" y="0"/>
                  </a:lnTo>
                </a:path>
                <a:path w="12061825">
                  <a:moveTo>
                    <a:pt x="6121512" y="0"/>
                  </a:moveTo>
                  <a:lnTo>
                    <a:pt x="6110343" y="0"/>
                  </a:lnTo>
                </a:path>
                <a:path w="12061825">
                  <a:moveTo>
                    <a:pt x="6092659" y="0"/>
                  </a:moveTo>
                  <a:lnTo>
                    <a:pt x="5953047" y="0"/>
                  </a:lnTo>
                </a:path>
                <a:path w="12061825">
                  <a:moveTo>
                    <a:pt x="5935363" y="0"/>
                  </a:moveTo>
                  <a:lnTo>
                    <a:pt x="5924194" y="0"/>
                  </a:lnTo>
                </a:path>
                <a:path w="12061825">
                  <a:moveTo>
                    <a:pt x="5906510" y="0"/>
                  </a:moveTo>
                  <a:lnTo>
                    <a:pt x="5766898" y="0"/>
                  </a:lnTo>
                </a:path>
                <a:path w="12061825">
                  <a:moveTo>
                    <a:pt x="5749214" y="0"/>
                  </a:moveTo>
                  <a:lnTo>
                    <a:pt x="5738045" y="0"/>
                  </a:lnTo>
                </a:path>
                <a:path w="12061825">
                  <a:moveTo>
                    <a:pt x="5720361" y="0"/>
                  </a:moveTo>
                  <a:lnTo>
                    <a:pt x="5580749" y="0"/>
                  </a:lnTo>
                </a:path>
                <a:path w="12061825">
                  <a:moveTo>
                    <a:pt x="5563065" y="0"/>
                  </a:moveTo>
                  <a:lnTo>
                    <a:pt x="5551896" y="0"/>
                  </a:lnTo>
                </a:path>
                <a:path w="12061825">
                  <a:moveTo>
                    <a:pt x="5534212" y="0"/>
                  </a:moveTo>
                  <a:lnTo>
                    <a:pt x="5394600" y="0"/>
                  </a:lnTo>
                </a:path>
                <a:path w="12061825">
                  <a:moveTo>
                    <a:pt x="5377846" y="0"/>
                  </a:moveTo>
                  <a:lnTo>
                    <a:pt x="5365747" y="0"/>
                  </a:lnTo>
                </a:path>
                <a:path w="12061825">
                  <a:moveTo>
                    <a:pt x="5348063" y="0"/>
                  </a:moveTo>
                  <a:lnTo>
                    <a:pt x="5208451" y="0"/>
                  </a:lnTo>
                </a:path>
                <a:path w="12061825">
                  <a:moveTo>
                    <a:pt x="5191697" y="0"/>
                  </a:moveTo>
                  <a:lnTo>
                    <a:pt x="5179598" y="0"/>
                  </a:lnTo>
                </a:path>
                <a:path w="12061825">
                  <a:moveTo>
                    <a:pt x="5161914" y="0"/>
                  </a:moveTo>
                  <a:lnTo>
                    <a:pt x="5023232" y="0"/>
                  </a:lnTo>
                </a:path>
                <a:path w="12061825">
                  <a:moveTo>
                    <a:pt x="5005548" y="0"/>
                  </a:moveTo>
                  <a:lnTo>
                    <a:pt x="4993449" y="0"/>
                  </a:lnTo>
                </a:path>
                <a:path w="12061825">
                  <a:moveTo>
                    <a:pt x="4976695" y="0"/>
                  </a:moveTo>
                  <a:lnTo>
                    <a:pt x="4837083" y="0"/>
                  </a:lnTo>
                </a:path>
                <a:path w="12061825">
                  <a:moveTo>
                    <a:pt x="4819399" y="0"/>
                  </a:moveTo>
                  <a:lnTo>
                    <a:pt x="4807300" y="0"/>
                  </a:lnTo>
                </a:path>
                <a:path w="12061825">
                  <a:moveTo>
                    <a:pt x="4790546" y="0"/>
                  </a:moveTo>
                  <a:lnTo>
                    <a:pt x="4650934" y="0"/>
                  </a:lnTo>
                </a:path>
                <a:path w="12061825">
                  <a:moveTo>
                    <a:pt x="4633250" y="0"/>
                  </a:moveTo>
                  <a:lnTo>
                    <a:pt x="4622081" y="0"/>
                  </a:lnTo>
                </a:path>
                <a:path w="12061825">
                  <a:moveTo>
                    <a:pt x="4604397" y="0"/>
                  </a:moveTo>
                  <a:lnTo>
                    <a:pt x="4464785" y="0"/>
                  </a:lnTo>
                </a:path>
                <a:path w="12061825">
                  <a:moveTo>
                    <a:pt x="4447101" y="0"/>
                  </a:moveTo>
                  <a:lnTo>
                    <a:pt x="4435932" y="0"/>
                  </a:lnTo>
                </a:path>
                <a:path w="12061825">
                  <a:moveTo>
                    <a:pt x="4418248" y="0"/>
                  </a:moveTo>
                  <a:lnTo>
                    <a:pt x="4278636" y="0"/>
                  </a:lnTo>
                </a:path>
                <a:path w="12061825">
                  <a:moveTo>
                    <a:pt x="4260952" y="0"/>
                  </a:moveTo>
                  <a:lnTo>
                    <a:pt x="4249783" y="0"/>
                  </a:lnTo>
                </a:path>
                <a:path w="12061825">
                  <a:moveTo>
                    <a:pt x="4232099" y="0"/>
                  </a:moveTo>
                  <a:lnTo>
                    <a:pt x="4092487" y="0"/>
                  </a:lnTo>
                </a:path>
                <a:path w="12061825">
                  <a:moveTo>
                    <a:pt x="4074803" y="0"/>
                  </a:moveTo>
                  <a:lnTo>
                    <a:pt x="4063634" y="0"/>
                  </a:lnTo>
                </a:path>
                <a:path w="12061825">
                  <a:moveTo>
                    <a:pt x="4045950" y="0"/>
                  </a:moveTo>
                  <a:lnTo>
                    <a:pt x="3906338" y="0"/>
                  </a:lnTo>
                </a:path>
                <a:path w="12061825">
                  <a:moveTo>
                    <a:pt x="3889585" y="0"/>
                  </a:moveTo>
                  <a:lnTo>
                    <a:pt x="3877485" y="0"/>
                  </a:lnTo>
                </a:path>
                <a:path w="12061825">
                  <a:moveTo>
                    <a:pt x="3859801" y="0"/>
                  </a:moveTo>
                  <a:lnTo>
                    <a:pt x="3720189" y="0"/>
                  </a:lnTo>
                </a:path>
                <a:path w="12061825">
                  <a:moveTo>
                    <a:pt x="3703435" y="0"/>
                  </a:moveTo>
                  <a:lnTo>
                    <a:pt x="3691336" y="0"/>
                  </a:lnTo>
                </a:path>
                <a:path w="12061825">
                  <a:moveTo>
                    <a:pt x="3673652" y="0"/>
                  </a:moveTo>
                  <a:lnTo>
                    <a:pt x="3534971" y="0"/>
                  </a:lnTo>
                </a:path>
                <a:path w="12061825">
                  <a:moveTo>
                    <a:pt x="3517286" y="0"/>
                  </a:moveTo>
                  <a:lnTo>
                    <a:pt x="3505187" y="0"/>
                  </a:lnTo>
                </a:path>
                <a:path w="12061825">
                  <a:moveTo>
                    <a:pt x="3488433" y="0"/>
                  </a:moveTo>
                  <a:lnTo>
                    <a:pt x="3348821" y="0"/>
                  </a:lnTo>
                </a:path>
                <a:path w="12061825">
                  <a:moveTo>
                    <a:pt x="3331137" y="0"/>
                  </a:moveTo>
                  <a:lnTo>
                    <a:pt x="3319038" y="0"/>
                  </a:lnTo>
                </a:path>
                <a:path w="12061825">
                  <a:moveTo>
                    <a:pt x="3302284" y="0"/>
                  </a:moveTo>
                  <a:lnTo>
                    <a:pt x="3162672" y="0"/>
                  </a:lnTo>
                </a:path>
                <a:path w="12061825">
                  <a:moveTo>
                    <a:pt x="3144988" y="0"/>
                  </a:moveTo>
                  <a:lnTo>
                    <a:pt x="3133819" y="0"/>
                  </a:lnTo>
                </a:path>
                <a:path w="12061825">
                  <a:moveTo>
                    <a:pt x="3116135" y="0"/>
                  </a:moveTo>
                  <a:lnTo>
                    <a:pt x="2976523" y="0"/>
                  </a:lnTo>
                </a:path>
                <a:path w="12061825">
                  <a:moveTo>
                    <a:pt x="2958839" y="0"/>
                  </a:moveTo>
                  <a:lnTo>
                    <a:pt x="2947670" y="0"/>
                  </a:lnTo>
                </a:path>
                <a:path w="12061825">
                  <a:moveTo>
                    <a:pt x="2929986" y="0"/>
                  </a:moveTo>
                  <a:lnTo>
                    <a:pt x="2790374" y="0"/>
                  </a:lnTo>
                </a:path>
                <a:path w="12061825">
                  <a:moveTo>
                    <a:pt x="2772690" y="0"/>
                  </a:moveTo>
                  <a:lnTo>
                    <a:pt x="2761521" y="0"/>
                  </a:lnTo>
                </a:path>
                <a:path w="12061825">
                  <a:moveTo>
                    <a:pt x="2743837" y="0"/>
                  </a:moveTo>
                  <a:lnTo>
                    <a:pt x="2604225" y="0"/>
                  </a:lnTo>
                </a:path>
                <a:path w="12061825">
                  <a:moveTo>
                    <a:pt x="2587472" y="0"/>
                  </a:moveTo>
                  <a:lnTo>
                    <a:pt x="2575372" y="0"/>
                  </a:lnTo>
                </a:path>
                <a:path w="12061825">
                  <a:moveTo>
                    <a:pt x="2557688" y="0"/>
                  </a:moveTo>
                  <a:lnTo>
                    <a:pt x="2418076" y="0"/>
                  </a:lnTo>
                </a:path>
                <a:path w="12061825">
                  <a:moveTo>
                    <a:pt x="2401323" y="0"/>
                  </a:moveTo>
                  <a:lnTo>
                    <a:pt x="2389223" y="0"/>
                  </a:lnTo>
                </a:path>
                <a:path w="12061825">
                  <a:moveTo>
                    <a:pt x="2371539" y="0"/>
                  </a:moveTo>
                  <a:lnTo>
                    <a:pt x="2232858" y="0"/>
                  </a:lnTo>
                </a:path>
                <a:path w="12061825">
                  <a:moveTo>
                    <a:pt x="2215174" y="0"/>
                  </a:moveTo>
                  <a:lnTo>
                    <a:pt x="2203074" y="0"/>
                  </a:lnTo>
                </a:path>
                <a:path w="12061825">
                  <a:moveTo>
                    <a:pt x="2186320" y="0"/>
                  </a:moveTo>
                  <a:lnTo>
                    <a:pt x="2046709" y="0"/>
                  </a:lnTo>
                </a:path>
                <a:path w="12061825">
                  <a:moveTo>
                    <a:pt x="2029024" y="0"/>
                  </a:moveTo>
                  <a:lnTo>
                    <a:pt x="2016925" y="0"/>
                  </a:lnTo>
                </a:path>
                <a:path w="12061825">
                  <a:moveTo>
                    <a:pt x="2000171" y="0"/>
                  </a:moveTo>
                  <a:lnTo>
                    <a:pt x="1860560" y="0"/>
                  </a:lnTo>
                </a:path>
                <a:path w="12061825">
                  <a:moveTo>
                    <a:pt x="1842875" y="0"/>
                  </a:moveTo>
                  <a:lnTo>
                    <a:pt x="1831706" y="0"/>
                  </a:lnTo>
                </a:path>
                <a:path w="12061825">
                  <a:moveTo>
                    <a:pt x="1814022" y="0"/>
                  </a:moveTo>
                  <a:lnTo>
                    <a:pt x="1674410" y="0"/>
                  </a:lnTo>
                </a:path>
                <a:path w="12061825">
                  <a:moveTo>
                    <a:pt x="1656726" y="0"/>
                  </a:moveTo>
                  <a:lnTo>
                    <a:pt x="1645557" y="0"/>
                  </a:lnTo>
                </a:path>
                <a:path w="12061825">
                  <a:moveTo>
                    <a:pt x="1627873" y="0"/>
                  </a:moveTo>
                  <a:lnTo>
                    <a:pt x="1488261" y="0"/>
                  </a:lnTo>
                </a:path>
                <a:path w="12061825">
                  <a:moveTo>
                    <a:pt x="1470577" y="0"/>
                  </a:moveTo>
                  <a:lnTo>
                    <a:pt x="1459408" y="0"/>
                  </a:lnTo>
                </a:path>
                <a:path w="12061825">
                  <a:moveTo>
                    <a:pt x="1441724" y="0"/>
                  </a:moveTo>
                  <a:lnTo>
                    <a:pt x="1302112" y="0"/>
                  </a:lnTo>
                </a:path>
                <a:path w="12061825">
                  <a:moveTo>
                    <a:pt x="1284428" y="0"/>
                  </a:moveTo>
                  <a:lnTo>
                    <a:pt x="1273259" y="0"/>
                  </a:lnTo>
                </a:path>
                <a:path w="12061825">
                  <a:moveTo>
                    <a:pt x="1255575" y="0"/>
                  </a:moveTo>
                  <a:lnTo>
                    <a:pt x="1115963" y="0"/>
                  </a:lnTo>
                </a:path>
                <a:path w="12061825">
                  <a:moveTo>
                    <a:pt x="1099210" y="0"/>
                  </a:moveTo>
                  <a:lnTo>
                    <a:pt x="1087110" y="0"/>
                  </a:lnTo>
                </a:path>
                <a:path w="12061825">
                  <a:moveTo>
                    <a:pt x="1069426" y="0"/>
                  </a:moveTo>
                  <a:lnTo>
                    <a:pt x="929814" y="0"/>
                  </a:lnTo>
                </a:path>
                <a:path w="12061825">
                  <a:moveTo>
                    <a:pt x="913061" y="0"/>
                  </a:moveTo>
                  <a:lnTo>
                    <a:pt x="900961" y="0"/>
                  </a:lnTo>
                </a:path>
                <a:path w="12061825">
                  <a:moveTo>
                    <a:pt x="883277" y="0"/>
                  </a:moveTo>
                  <a:lnTo>
                    <a:pt x="744596" y="0"/>
                  </a:lnTo>
                </a:path>
                <a:path w="12061825">
                  <a:moveTo>
                    <a:pt x="726912" y="0"/>
                  </a:moveTo>
                  <a:lnTo>
                    <a:pt x="714812" y="0"/>
                  </a:lnTo>
                </a:path>
                <a:path w="12061825">
                  <a:moveTo>
                    <a:pt x="698059" y="0"/>
                  </a:moveTo>
                  <a:lnTo>
                    <a:pt x="558447" y="0"/>
                  </a:lnTo>
                </a:path>
                <a:path w="12061825">
                  <a:moveTo>
                    <a:pt x="540763" y="0"/>
                  </a:moveTo>
                  <a:lnTo>
                    <a:pt x="528663" y="0"/>
                  </a:lnTo>
                </a:path>
                <a:path w="12061825">
                  <a:moveTo>
                    <a:pt x="511909" y="0"/>
                  </a:moveTo>
                  <a:lnTo>
                    <a:pt x="372298" y="0"/>
                  </a:lnTo>
                </a:path>
                <a:path w="12061825">
                  <a:moveTo>
                    <a:pt x="354614" y="0"/>
                  </a:moveTo>
                  <a:lnTo>
                    <a:pt x="343445" y="0"/>
                  </a:lnTo>
                </a:path>
                <a:path w="12061825">
                  <a:moveTo>
                    <a:pt x="325760" y="0"/>
                  </a:moveTo>
                  <a:lnTo>
                    <a:pt x="186149" y="0"/>
                  </a:lnTo>
                </a:path>
                <a:path w="12061825">
                  <a:moveTo>
                    <a:pt x="168464" y="0"/>
                  </a:moveTo>
                  <a:lnTo>
                    <a:pt x="157295" y="0"/>
                  </a:lnTo>
                </a:path>
                <a:path w="12061825">
                  <a:moveTo>
                    <a:pt x="13961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742" name="object 27742"/>
            <p:cNvPicPr/>
            <p:nvPr/>
          </p:nvPicPr>
          <p:blipFill>
            <a:blip r:embed="rId189" cstate="print"/>
            <a:stretch>
              <a:fillRect/>
            </a:stretch>
          </p:blipFill>
          <p:spPr>
            <a:xfrm>
              <a:off x="3204556" y="4013373"/>
              <a:ext cx="472818" cy="283877"/>
            </a:xfrm>
            <a:prstGeom prst="rect">
              <a:avLst/>
            </a:prstGeom>
          </p:spPr>
        </p:pic>
        <p:sp>
          <p:nvSpPr>
            <p:cNvPr id="27743" name="object 27743"/>
            <p:cNvSpPr/>
            <p:nvPr/>
          </p:nvSpPr>
          <p:spPr>
            <a:xfrm>
              <a:off x="2333378" y="1712571"/>
              <a:ext cx="7229475" cy="7031990"/>
            </a:xfrm>
            <a:custGeom>
              <a:avLst/>
              <a:gdLst/>
              <a:ahLst/>
              <a:cxnLst/>
              <a:rect l="l" t="t" r="r" b="b"/>
              <a:pathLst>
                <a:path w="7229475" h="7031990">
                  <a:moveTo>
                    <a:pt x="1672549" y="7031781"/>
                  </a:moveTo>
                  <a:lnTo>
                    <a:pt x="1661380" y="7031781"/>
                  </a:lnTo>
                </a:path>
                <a:path w="7229475" h="7031990">
                  <a:moveTo>
                    <a:pt x="1643696" y="7031781"/>
                  </a:moveTo>
                  <a:lnTo>
                    <a:pt x="1504084" y="7031781"/>
                  </a:lnTo>
                </a:path>
                <a:path w="7229475" h="7031990">
                  <a:moveTo>
                    <a:pt x="1486400" y="7031781"/>
                  </a:moveTo>
                  <a:lnTo>
                    <a:pt x="1475231" y="7031781"/>
                  </a:lnTo>
                </a:path>
                <a:path w="7229475" h="7031990">
                  <a:moveTo>
                    <a:pt x="1457547" y="7031781"/>
                  </a:moveTo>
                  <a:lnTo>
                    <a:pt x="1317935" y="7031781"/>
                  </a:lnTo>
                </a:path>
                <a:path w="7229475" h="7031990">
                  <a:moveTo>
                    <a:pt x="1301182" y="7031781"/>
                  </a:moveTo>
                  <a:lnTo>
                    <a:pt x="1289082" y="7031781"/>
                  </a:lnTo>
                </a:path>
                <a:path w="7229475" h="7031990">
                  <a:moveTo>
                    <a:pt x="1271398" y="7031781"/>
                  </a:moveTo>
                  <a:lnTo>
                    <a:pt x="1131786" y="7031781"/>
                  </a:lnTo>
                </a:path>
                <a:path w="7229475" h="7031990">
                  <a:moveTo>
                    <a:pt x="1115032" y="7031781"/>
                  </a:moveTo>
                  <a:lnTo>
                    <a:pt x="1102933" y="7031781"/>
                  </a:lnTo>
                </a:path>
                <a:path w="7229475" h="7031990">
                  <a:moveTo>
                    <a:pt x="1086179" y="7031781"/>
                  </a:moveTo>
                  <a:lnTo>
                    <a:pt x="946568" y="7031781"/>
                  </a:lnTo>
                </a:path>
                <a:path w="7229475" h="7031990">
                  <a:moveTo>
                    <a:pt x="928883" y="7031781"/>
                  </a:moveTo>
                  <a:lnTo>
                    <a:pt x="916784" y="7031781"/>
                  </a:lnTo>
                </a:path>
                <a:path w="7229475" h="7031990">
                  <a:moveTo>
                    <a:pt x="900030" y="7031781"/>
                  </a:moveTo>
                  <a:lnTo>
                    <a:pt x="760418" y="7031781"/>
                  </a:lnTo>
                </a:path>
                <a:path w="7229475" h="7031990">
                  <a:moveTo>
                    <a:pt x="742734" y="7031781"/>
                  </a:moveTo>
                  <a:lnTo>
                    <a:pt x="731565" y="7031781"/>
                  </a:lnTo>
                </a:path>
                <a:path w="7229475" h="7031990">
                  <a:moveTo>
                    <a:pt x="713881" y="7031781"/>
                  </a:moveTo>
                  <a:lnTo>
                    <a:pt x="574269" y="7031781"/>
                  </a:lnTo>
                </a:path>
                <a:path w="7229475" h="7031990">
                  <a:moveTo>
                    <a:pt x="556585" y="7031781"/>
                  </a:moveTo>
                  <a:lnTo>
                    <a:pt x="545416" y="7031781"/>
                  </a:lnTo>
                </a:path>
                <a:path w="7229475" h="7031990">
                  <a:moveTo>
                    <a:pt x="527732" y="7031781"/>
                  </a:moveTo>
                  <a:lnTo>
                    <a:pt x="388120" y="7031781"/>
                  </a:lnTo>
                </a:path>
                <a:path w="7229475" h="7031990">
                  <a:moveTo>
                    <a:pt x="370436" y="7031781"/>
                  </a:moveTo>
                  <a:lnTo>
                    <a:pt x="359267" y="7031781"/>
                  </a:lnTo>
                </a:path>
                <a:path w="7229475" h="7031990">
                  <a:moveTo>
                    <a:pt x="341583" y="7031781"/>
                  </a:moveTo>
                  <a:lnTo>
                    <a:pt x="201971" y="7031781"/>
                  </a:lnTo>
                </a:path>
                <a:path w="7229475" h="7031990">
                  <a:moveTo>
                    <a:pt x="184287" y="7031781"/>
                  </a:moveTo>
                  <a:lnTo>
                    <a:pt x="173118" y="7031781"/>
                  </a:lnTo>
                </a:path>
                <a:path w="7229475" h="7031990">
                  <a:moveTo>
                    <a:pt x="155434" y="7031781"/>
                  </a:moveTo>
                  <a:lnTo>
                    <a:pt x="0" y="7031781"/>
                  </a:lnTo>
                </a:path>
                <a:path w="7229475" h="7031990">
                  <a:moveTo>
                    <a:pt x="7229099" y="174049"/>
                  </a:moveTo>
                  <a:lnTo>
                    <a:pt x="7222860" y="220621"/>
                  </a:lnTo>
                  <a:lnTo>
                    <a:pt x="7205244" y="262435"/>
                  </a:lnTo>
                  <a:lnTo>
                    <a:pt x="7177908" y="297838"/>
                  </a:lnTo>
                  <a:lnTo>
                    <a:pt x="7142505" y="325174"/>
                  </a:lnTo>
                  <a:lnTo>
                    <a:pt x="7100691" y="342790"/>
                  </a:lnTo>
                  <a:lnTo>
                    <a:pt x="7054119" y="349029"/>
                  </a:lnTo>
                  <a:lnTo>
                    <a:pt x="7007616" y="342790"/>
                  </a:lnTo>
                  <a:lnTo>
                    <a:pt x="6965974" y="325174"/>
                  </a:lnTo>
                  <a:lnTo>
                    <a:pt x="6930795" y="297838"/>
                  </a:lnTo>
                  <a:lnTo>
                    <a:pt x="6903683" y="262435"/>
                  </a:lnTo>
                  <a:lnTo>
                    <a:pt x="6886240" y="220621"/>
                  </a:lnTo>
                  <a:lnTo>
                    <a:pt x="6880070" y="174049"/>
                  </a:lnTo>
                  <a:lnTo>
                    <a:pt x="6886240" y="127546"/>
                  </a:lnTo>
                  <a:lnTo>
                    <a:pt x="6903683" y="85904"/>
                  </a:lnTo>
                  <a:lnTo>
                    <a:pt x="6930795" y="50725"/>
                  </a:lnTo>
                  <a:lnTo>
                    <a:pt x="6965974" y="23613"/>
                  </a:lnTo>
                  <a:lnTo>
                    <a:pt x="7007616" y="6170"/>
                  </a:lnTo>
                  <a:lnTo>
                    <a:pt x="7054119" y="0"/>
                  </a:lnTo>
                  <a:lnTo>
                    <a:pt x="7100691" y="6170"/>
                  </a:lnTo>
                  <a:lnTo>
                    <a:pt x="7142505" y="23613"/>
                  </a:lnTo>
                  <a:lnTo>
                    <a:pt x="7177908" y="50725"/>
                  </a:lnTo>
                  <a:lnTo>
                    <a:pt x="7205244" y="85904"/>
                  </a:lnTo>
                  <a:lnTo>
                    <a:pt x="7222860" y="127546"/>
                  </a:lnTo>
                  <a:lnTo>
                    <a:pt x="7229099" y="174049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44" name="object 27744"/>
            <p:cNvSpPr/>
            <p:nvPr/>
          </p:nvSpPr>
          <p:spPr>
            <a:xfrm>
              <a:off x="9214379" y="1712571"/>
              <a:ext cx="348615" cy="348615"/>
            </a:xfrm>
            <a:custGeom>
              <a:avLst/>
              <a:gdLst/>
              <a:ahLst/>
              <a:cxnLst/>
              <a:rect l="l" t="t" r="r" b="b"/>
              <a:pathLst>
                <a:path w="348615" h="348614">
                  <a:moveTo>
                    <a:pt x="179633" y="0"/>
                  </a:moveTo>
                  <a:lnTo>
                    <a:pt x="167534" y="0"/>
                  </a:lnTo>
                  <a:lnTo>
                    <a:pt x="123789" y="7445"/>
                  </a:lnTo>
                  <a:lnTo>
                    <a:pt x="81905" y="26060"/>
                  </a:lnTo>
                  <a:lnTo>
                    <a:pt x="47468" y="53983"/>
                  </a:lnTo>
                  <a:lnTo>
                    <a:pt x="20476" y="91213"/>
                  </a:lnTo>
                  <a:lnTo>
                    <a:pt x="4653" y="128442"/>
                  </a:lnTo>
                  <a:lnTo>
                    <a:pt x="0" y="174980"/>
                  </a:lnTo>
                  <a:lnTo>
                    <a:pt x="6515" y="223378"/>
                  </a:lnTo>
                  <a:lnTo>
                    <a:pt x="26060" y="266193"/>
                  </a:lnTo>
                  <a:lnTo>
                    <a:pt x="52121" y="297838"/>
                  </a:lnTo>
                  <a:lnTo>
                    <a:pt x="91213" y="326691"/>
                  </a:lnTo>
                  <a:lnTo>
                    <a:pt x="128442" y="342514"/>
                  </a:lnTo>
                  <a:lnTo>
                    <a:pt x="181495" y="348098"/>
                  </a:lnTo>
                  <a:lnTo>
                    <a:pt x="226171" y="339722"/>
                  </a:lnTo>
                  <a:lnTo>
                    <a:pt x="266193" y="321107"/>
                  </a:lnTo>
                  <a:lnTo>
                    <a:pt x="299700" y="293184"/>
                  </a:lnTo>
                  <a:lnTo>
                    <a:pt x="325760" y="256885"/>
                  </a:lnTo>
                  <a:lnTo>
                    <a:pt x="342514" y="213140"/>
                  </a:lnTo>
                  <a:lnTo>
                    <a:pt x="348098" y="168464"/>
                  </a:lnTo>
                  <a:lnTo>
                    <a:pt x="339722" y="121927"/>
                  </a:lnTo>
                  <a:lnTo>
                    <a:pt x="319245" y="79113"/>
                  </a:lnTo>
                  <a:lnTo>
                    <a:pt x="294115" y="47468"/>
                  </a:lnTo>
                  <a:lnTo>
                    <a:pt x="255954" y="20476"/>
                  </a:lnTo>
                  <a:lnTo>
                    <a:pt x="218725" y="5584"/>
                  </a:lnTo>
                  <a:lnTo>
                    <a:pt x="1796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45" name="object 27745"/>
            <p:cNvSpPr/>
            <p:nvPr/>
          </p:nvSpPr>
          <p:spPr>
            <a:xfrm>
              <a:off x="9213448" y="1712571"/>
              <a:ext cx="349250" cy="349250"/>
            </a:xfrm>
            <a:custGeom>
              <a:avLst/>
              <a:gdLst/>
              <a:ahLst/>
              <a:cxnLst/>
              <a:rect l="l" t="t" r="r" b="b"/>
              <a:pathLst>
                <a:path w="349250" h="349250">
                  <a:moveTo>
                    <a:pt x="349029" y="174980"/>
                  </a:moveTo>
                  <a:lnTo>
                    <a:pt x="347168" y="151711"/>
                  </a:lnTo>
                </a:path>
                <a:path w="349250" h="349250">
                  <a:moveTo>
                    <a:pt x="347168" y="151711"/>
                  </a:moveTo>
                  <a:lnTo>
                    <a:pt x="342514" y="129373"/>
                  </a:lnTo>
                </a:path>
                <a:path w="349250" h="349250">
                  <a:moveTo>
                    <a:pt x="342514" y="129373"/>
                  </a:moveTo>
                  <a:lnTo>
                    <a:pt x="335068" y="107966"/>
                  </a:lnTo>
                </a:path>
                <a:path w="349250" h="349250">
                  <a:moveTo>
                    <a:pt x="335068" y="107966"/>
                  </a:moveTo>
                  <a:lnTo>
                    <a:pt x="324830" y="87490"/>
                  </a:lnTo>
                </a:path>
                <a:path w="349250" h="349250">
                  <a:moveTo>
                    <a:pt x="324830" y="87490"/>
                  </a:moveTo>
                  <a:lnTo>
                    <a:pt x="312730" y="68875"/>
                  </a:lnTo>
                </a:path>
                <a:path w="349250" h="349250">
                  <a:moveTo>
                    <a:pt x="312730" y="68875"/>
                  </a:moveTo>
                  <a:lnTo>
                    <a:pt x="297838" y="51190"/>
                  </a:lnTo>
                </a:path>
                <a:path w="349250" h="349250">
                  <a:moveTo>
                    <a:pt x="297838" y="51190"/>
                  </a:moveTo>
                  <a:lnTo>
                    <a:pt x="280154" y="36299"/>
                  </a:lnTo>
                </a:path>
                <a:path w="349250" h="349250">
                  <a:moveTo>
                    <a:pt x="280154" y="36299"/>
                  </a:moveTo>
                  <a:lnTo>
                    <a:pt x="261539" y="23268"/>
                  </a:lnTo>
                </a:path>
                <a:path w="349250" h="349250">
                  <a:moveTo>
                    <a:pt x="261539" y="23268"/>
                  </a:moveTo>
                  <a:lnTo>
                    <a:pt x="241063" y="13961"/>
                  </a:lnTo>
                </a:path>
                <a:path w="349250" h="349250">
                  <a:moveTo>
                    <a:pt x="241063" y="13961"/>
                  </a:moveTo>
                  <a:lnTo>
                    <a:pt x="219655" y="6515"/>
                  </a:lnTo>
                </a:path>
                <a:path w="349250" h="349250">
                  <a:moveTo>
                    <a:pt x="219655" y="6515"/>
                  </a:moveTo>
                  <a:lnTo>
                    <a:pt x="197318" y="1861"/>
                  </a:lnTo>
                </a:path>
                <a:path w="349250" h="349250">
                  <a:moveTo>
                    <a:pt x="197318" y="1861"/>
                  </a:moveTo>
                  <a:lnTo>
                    <a:pt x="174049" y="0"/>
                  </a:lnTo>
                </a:path>
                <a:path w="349250" h="349250">
                  <a:moveTo>
                    <a:pt x="174049" y="0"/>
                  </a:moveTo>
                  <a:lnTo>
                    <a:pt x="151711" y="1861"/>
                  </a:lnTo>
                </a:path>
                <a:path w="349250" h="349250">
                  <a:moveTo>
                    <a:pt x="151711" y="1861"/>
                  </a:moveTo>
                  <a:lnTo>
                    <a:pt x="129373" y="6515"/>
                  </a:lnTo>
                </a:path>
                <a:path w="349250" h="349250">
                  <a:moveTo>
                    <a:pt x="129373" y="6515"/>
                  </a:moveTo>
                  <a:lnTo>
                    <a:pt x="107966" y="13961"/>
                  </a:lnTo>
                </a:path>
                <a:path w="349250" h="349250">
                  <a:moveTo>
                    <a:pt x="107966" y="13961"/>
                  </a:moveTo>
                  <a:lnTo>
                    <a:pt x="87490" y="23268"/>
                  </a:lnTo>
                </a:path>
                <a:path w="349250" h="349250">
                  <a:moveTo>
                    <a:pt x="87490" y="23268"/>
                  </a:moveTo>
                  <a:lnTo>
                    <a:pt x="67944" y="36299"/>
                  </a:lnTo>
                </a:path>
                <a:path w="349250" h="349250">
                  <a:moveTo>
                    <a:pt x="67944" y="36299"/>
                  </a:moveTo>
                  <a:lnTo>
                    <a:pt x="51190" y="51190"/>
                  </a:lnTo>
                </a:path>
                <a:path w="349250" h="349250">
                  <a:moveTo>
                    <a:pt x="51190" y="51190"/>
                  </a:moveTo>
                  <a:lnTo>
                    <a:pt x="36299" y="68875"/>
                  </a:lnTo>
                </a:path>
                <a:path w="349250" h="349250">
                  <a:moveTo>
                    <a:pt x="36299" y="68875"/>
                  </a:moveTo>
                  <a:lnTo>
                    <a:pt x="23268" y="87490"/>
                  </a:lnTo>
                </a:path>
                <a:path w="349250" h="349250">
                  <a:moveTo>
                    <a:pt x="23268" y="87490"/>
                  </a:moveTo>
                  <a:lnTo>
                    <a:pt x="13030" y="107966"/>
                  </a:lnTo>
                </a:path>
                <a:path w="349250" h="349250">
                  <a:moveTo>
                    <a:pt x="13030" y="107966"/>
                  </a:moveTo>
                  <a:lnTo>
                    <a:pt x="5584" y="129373"/>
                  </a:lnTo>
                </a:path>
                <a:path w="349250" h="349250">
                  <a:moveTo>
                    <a:pt x="5584" y="129373"/>
                  </a:moveTo>
                  <a:lnTo>
                    <a:pt x="930" y="151711"/>
                  </a:lnTo>
                </a:path>
                <a:path w="349250" h="349250">
                  <a:moveTo>
                    <a:pt x="930" y="151711"/>
                  </a:moveTo>
                  <a:lnTo>
                    <a:pt x="0" y="174980"/>
                  </a:lnTo>
                </a:path>
                <a:path w="349250" h="349250">
                  <a:moveTo>
                    <a:pt x="0" y="174980"/>
                  </a:moveTo>
                  <a:lnTo>
                    <a:pt x="930" y="197318"/>
                  </a:lnTo>
                </a:path>
                <a:path w="349250" h="349250">
                  <a:moveTo>
                    <a:pt x="930" y="197318"/>
                  </a:moveTo>
                  <a:lnTo>
                    <a:pt x="5584" y="219655"/>
                  </a:lnTo>
                </a:path>
                <a:path w="349250" h="349250">
                  <a:moveTo>
                    <a:pt x="5584" y="219655"/>
                  </a:moveTo>
                  <a:lnTo>
                    <a:pt x="13030" y="241063"/>
                  </a:lnTo>
                </a:path>
                <a:path w="349250" h="349250">
                  <a:moveTo>
                    <a:pt x="13030" y="241063"/>
                  </a:moveTo>
                  <a:lnTo>
                    <a:pt x="23268" y="261539"/>
                  </a:lnTo>
                </a:path>
                <a:path w="349250" h="349250">
                  <a:moveTo>
                    <a:pt x="23268" y="261539"/>
                  </a:moveTo>
                  <a:lnTo>
                    <a:pt x="36299" y="281085"/>
                  </a:lnTo>
                </a:path>
                <a:path w="349250" h="349250">
                  <a:moveTo>
                    <a:pt x="36299" y="281085"/>
                  </a:moveTo>
                  <a:lnTo>
                    <a:pt x="51190" y="297838"/>
                  </a:lnTo>
                </a:path>
                <a:path w="349250" h="349250">
                  <a:moveTo>
                    <a:pt x="51190" y="297838"/>
                  </a:moveTo>
                  <a:lnTo>
                    <a:pt x="67944" y="312730"/>
                  </a:lnTo>
                </a:path>
                <a:path w="349250" h="349250">
                  <a:moveTo>
                    <a:pt x="67944" y="312730"/>
                  </a:moveTo>
                  <a:lnTo>
                    <a:pt x="87490" y="325760"/>
                  </a:lnTo>
                </a:path>
                <a:path w="349250" h="349250">
                  <a:moveTo>
                    <a:pt x="87490" y="325760"/>
                  </a:moveTo>
                  <a:lnTo>
                    <a:pt x="107966" y="335999"/>
                  </a:lnTo>
                </a:path>
                <a:path w="349250" h="349250">
                  <a:moveTo>
                    <a:pt x="107966" y="335999"/>
                  </a:moveTo>
                  <a:lnTo>
                    <a:pt x="129373" y="343445"/>
                  </a:lnTo>
                </a:path>
                <a:path w="349250" h="349250">
                  <a:moveTo>
                    <a:pt x="129373" y="343445"/>
                  </a:moveTo>
                  <a:lnTo>
                    <a:pt x="151711" y="347168"/>
                  </a:lnTo>
                </a:path>
                <a:path w="349250" h="349250">
                  <a:moveTo>
                    <a:pt x="151711" y="347168"/>
                  </a:moveTo>
                  <a:lnTo>
                    <a:pt x="174049" y="349029"/>
                  </a:lnTo>
                </a:path>
                <a:path w="349250" h="349250">
                  <a:moveTo>
                    <a:pt x="174049" y="349029"/>
                  </a:moveTo>
                  <a:lnTo>
                    <a:pt x="197318" y="347168"/>
                  </a:lnTo>
                </a:path>
                <a:path w="349250" h="349250">
                  <a:moveTo>
                    <a:pt x="197318" y="347168"/>
                  </a:moveTo>
                  <a:lnTo>
                    <a:pt x="219655" y="343445"/>
                  </a:lnTo>
                </a:path>
                <a:path w="349250" h="349250">
                  <a:moveTo>
                    <a:pt x="219655" y="343445"/>
                  </a:moveTo>
                  <a:lnTo>
                    <a:pt x="241063" y="335999"/>
                  </a:lnTo>
                </a:path>
                <a:path w="349250" h="349250">
                  <a:moveTo>
                    <a:pt x="241063" y="335999"/>
                  </a:moveTo>
                  <a:lnTo>
                    <a:pt x="261539" y="325760"/>
                  </a:lnTo>
                </a:path>
                <a:path w="349250" h="349250">
                  <a:moveTo>
                    <a:pt x="261539" y="325760"/>
                  </a:moveTo>
                  <a:lnTo>
                    <a:pt x="280154" y="312730"/>
                  </a:lnTo>
                </a:path>
                <a:path w="349250" h="349250">
                  <a:moveTo>
                    <a:pt x="280154" y="312730"/>
                  </a:moveTo>
                  <a:lnTo>
                    <a:pt x="297838" y="297838"/>
                  </a:lnTo>
                </a:path>
                <a:path w="349250" h="349250">
                  <a:moveTo>
                    <a:pt x="297838" y="297838"/>
                  </a:moveTo>
                  <a:lnTo>
                    <a:pt x="312730" y="281085"/>
                  </a:lnTo>
                </a:path>
                <a:path w="349250" h="349250">
                  <a:moveTo>
                    <a:pt x="312730" y="281085"/>
                  </a:moveTo>
                  <a:lnTo>
                    <a:pt x="324830" y="261539"/>
                  </a:lnTo>
                </a:path>
                <a:path w="349250" h="349250">
                  <a:moveTo>
                    <a:pt x="324830" y="261539"/>
                  </a:moveTo>
                  <a:lnTo>
                    <a:pt x="335068" y="241063"/>
                  </a:lnTo>
                </a:path>
                <a:path w="349250" h="349250">
                  <a:moveTo>
                    <a:pt x="335068" y="241063"/>
                  </a:moveTo>
                  <a:lnTo>
                    <a:pt x="342514" y="219655"/>
                  </a:lnTo>
                </a:path>
                <a:path w="349250" h="349250">
                  <a:moveTo>
                    <a:pt x="342514" y="219655"/>
                  </a:moveTo>
                  <a:lnTo>
                    <a:pt x="347168" y="197318"/>
                  </a:lnTo>
                </a:path>
                <a:path w="349250" h="349250">
                  <a:moveTo>
                    <a:pt x="347168" y="197318"/>
                  </a:moveTo>
                  <a:lnTo>
                    <a:pt x="349029" y="17498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46" name="object 27746"/>
            <p:cNvSpPr/>
            <p:nvPr/>
          </p:nvSpPr>
          <p:spPr>
            <a:xfrm>
              <a:off x="9261847" y="1787961"/>
              <a:ext cx="248920" cy="203835"/>
            </a:xfrm>
            <a:custGeom>
              <a:avLst/>
              <a:gdLst/>
              <a:ahLst/>
              <a:cxnLst/>
              <a:rect l="l" t="t" r="r" b="b"/>
              <a:pathLst>
                <a:path w="248920" h="203835">
                  <a:moveTo>
                    <a:pt x="248509" y="0"/>
                  </a:moveTo>
                  <a:lnTo>
                    <a:pt x="0" y="0"/>
                  </a:lnTo>
                  <a:lnTo>
                    <a:pt x="0" y="203833"/>
                  </a:lnTo>
                  <a:lnTo>
                    <a:pt x="248509" y="203833"/>
                  </a:lnTo>
                  <a:lnTo>
                    <a:pt x="2485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747" name="object 27747"/>
          <p:cNvSpPr txBox="1"/>
          <p:nvPr/>
        </p:nvSpPr>
        <p:spPr>
          <a:xfrm>
            <a:off x="9249143" y="1766969"/>
            <a:ext cx="274955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a16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27748" name="object 27748"/>
          <p:cNvSpPr/>
          <p:nvPr/>
        </p:nvSpPr>
        <p:spPr>
          <a:xfrm>
            <a:off x="9387498" y="4472231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6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49" name="object 27749"/>
          <p:cNvSpPr/>
          <p:nvPr/>
        </p:nvSpPr>
        <p:spPr>
          <a:xfrm>
            <a:off x="9387498" y="4658380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6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50" name="object 27750"/>
          <p:cNvSpPr/>
          <p:nvPr/>
        </p:nvSpPr>
        <p:spPr>
          <a:xfrm>
            <a:off x="9387498" y="484452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6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751" name="object 27751"/>
          <p:cNvGrpSpPr/>
          <p:nvPr/>
        </p:nvGrpSpPr>
        <p:grpSpPr>
          <a:xfrm>
            <a:off x="2026211" y="2060648"/>
            <a:ext cx="7362825" cy="7381875"/>
            <a:chOff x="2026211" y="2060648"/>
            <a:chExt cx="7362825" cy="7381875"/>
          </a:xfrm>
        </p:grpSpPr>
        <p:sp>
          <p:nvSpPr>
            <p:cNvPr id="27752" name="object 27752"/>
            <p:cNvSpPr/>
            <p:nvPr/>
          </p:nvSpPr>
          <p:spPr>
            <a:xfrm>
              <a:off x="2028094" y="2061600"/>
              <a:ext cx="7359650" cy="7379970"/>
            </a:xfrm>
            <a:custGeom>
              <a:avLst/>
              <a:gdLst/>
              <a:ahLst/>
              <a:cxnLst/>
              <a:rect l="l" t="t" r="r" b="b"/>
              <a:pathLst>
                <a:path w="7359650" h="7379970">
                  <a:moveTo>
                    <a:pt x="7359403" y="0"/>
                  </a:moveTo>
                  <a:lnTo>
                    <a:pt x="7359403" y="132165"/>
                  </a:lnTo>
                </a:path>
                <a:path w="7359650" h="7379970">
                  <a:moveTo>
                    <a:pt x="7359403" y="149850"/>
                  </a:moveTo>
                  <a:lnTo>
                    <a:pt x="7359403" y="161018"/>
                  </a:lnTo>
                </a:path>
                <a:path w="7359650" h="7379970">
                  <a:moveTo>
                    <a:pt x="7359403" y="178703"/>
                  </a:moveTo>
                  <a:lnTo>
                    <a:pt x="7359403" y="318314"/>
                  </a:lnTo>
                </a:path>
                <a:path w="7359650" h="7379970">
                  <a:moveTo>
                    <a:pt x="7359403" y="335068"/>
                  </a:moveTo>
                  <a:lnTo>
                    <a:pt x="7359403" y="347168"/>
                  </a:lnTo>
                </a:path>
                <a:path w="7359650" h="7379970">
                  <a:moveTo>
                    <a:pt x="7359403" y="364852"/>
                  </a:moveTo>
                  <a:lnTo>
                    <a:pt x="7359403" y="504464"/>
                  </a:lnTo>
                </a:path>
                <a:path w="7359650" h="7379970">
                  <a:moveTo>
                    <a:pt x="7359403" y="521217"/>
                  </a:moveTo>
                  <a:lnTo>
                    <a:pt x="7359403" y="533317"/>
                  </a:lnTo>
                </a:path>
                <a:path w="7359650" h="7379970">
                  <a:moveTo>
                    <a:pt x="7359403" y="551001"/>
                  </a:moveTo>
                  <a:lnTo>
                    <a:pt x="7359403" y="689682"/>
                  </a:lnTo>
                </a:path>
                <a:path w="7359650" h="7379970">
                  <a:moveTo>
                    <a:pt x="7359403" y="707366"/>
                  </a:moveTo>
                  <a:lnTo>
                    <a:pt x="7359403" y="719466"/>
                  </a:lnTo>
                </a:path>
                <a:path w="7359650" h="7379970">
                  <a:moveTo>
                    <a:pt x="7359403" y="736219"/>
                  </a:moveTo>
                  <a:lnTo>
                    <a:pt x="7359403" y="875831"/>
                  </a:lnTo>
                </a:path>
                <a:path w="7359650" h="7379970">
                  <a:moveTo>
                    <a:pt x="7359403" y="893515"/>
                  </a:moveTo>
                  <a:lnTo>
                    <a:pt x="7359403" y="905615"/>
                  </a:lnTo>
                </a:path>
                <a:path w="7359650" h="7379970">
                  <a:moveTo>
                    <a:pt x="7359403" y="922368"/>
                  </a:moveTo>
                  <a:lnTo>
                    <a:pt x="7359403" y="1061980"/>
                  </a:lnTo>
                </a:path>
                <a:path w="7359650" h="7379970">
                  <a:moveTo>
                    <a:pt x="7359403" y="1079664"/>
                  </a:moveTo>
                  <a:lnTo>
                    <a:pt x="7359403" y="1090833"/>
                  </a:lnTo>
                </a:path>
                <a:path w="7359650" h="7379970">
                  <a:moveTo>
                    <a:pt x="7359403" y="1108517"/>
                  </a:moveTo>
                  <a:lnTo>
                    <a:pt x="7359403" y="1248129"/>
                  </a:lnTo>
                </a:path>
                <a:path w="7359650" h="7379970">
                  <a:moveTo>
                    <a:pt x="7359403" y="1265813"/>
                  </a:moveTo>
                  <a:lnTo>
                    <a:pt x="7359403" y="1276982"/>
                  </a:lnTo>
                </a:path>
                <a:path w="7359650" h="7379970">
                  <a:moveTo>
                    <a:pt x="7359403" y="1294666"/>
                  </a:moveTo>
                  <a:lnTo>
                    <a:pt x="7359403" y="1434278"/>
                  </a:lnTo>
                </a:path>
                <a:path w="7359650" h="7379970">
                  <a:moveTo>
                    <a:pt x="7359403" y="1451962"/>
                  </a:moveTo>
                  <a:lnTo>
                    <a:pt x="7359403" y="1463131"/>
                  </a:lnTo>
                </a:path>
                <a:path w="7359650" h="7379970">
                  <a:moveTo>
                    <a:pt x="7359403" y="1480815"/>
                  </a:moveTo>
                  <a:lnTo>
                    <a:pt x="7359403" y="1620427"/>
                  </a:lnTo>
                </a:path>
                <a:path w="7359650" h="7379970">
                  <a:moveTo>
                    <a:pt x="7359403" y="1638111"/>
                  </a:moveTo>
                  <a:lnTo>
                    <a:pt x="7359403" y="1649280"/>
                  </a:lnTo>
                </a:path>
                <a:path w="7359650" h="7379970">
                  <a:moveTo>
                    <a:pt x="7359403" y="1666965"/>
                  </a:moveTo>
                  <a:lnTo>
                    <a:pt x="7359403" y="1806576"/>
                  </a:lnTo>
                </a:path>
                <a:path w="7359650" h="7379970">
                  <a:moveTo>
                    <a:pt x="7359403" y="1823330"/>
                  </a:moveTo>
                  <a:lnTo>
                    <a:pt x="7359403" y="1835429"/>
                  </a:lnTo>
                </a:path>
                <a:path w="7359650" h="7379970">
                  <a:moveTo>
                    <a:pt x="7359403" y="1853114"/>
                  </a:moveTo>
                  <a:lnTo>
                    <a:pt x="7359403" y="1992725"/>
                  </a:lnTo>
                </a:path>
                <a:path w="7359650" h="7379970">
                  <a:moveTo>
                    <a:pt x="7359403" y="2009479"/>
                  </a:moveTo>
                  <a:lnTo>
                    <a:pt x="7359403" y="2021579"/>
                  </a:lnTo>
                </a:path>
                <a:path w="7359650" h="7379970">
                  <a:moveTo>
                    <a:pt x="7359403" y="2038332"/>
                  </a:moveTo>
                  <a:lnTo>
                    <a:pt x="7359403" y="2177944"/>
                  </a:lnTo>
                </a:path>
                <a:path w="7359650" h="7379970">
                  <a:moveTo>
                    <a:pt x="7359403" y="2195628"/>
                  </a:moveTo>
                  <a:lnTo>
                    <a:pt x="7359403" y="2207728"/>
                  </a:lnTo>
                </a:path>
                <a:path w="7359650" h="7379970">
                  <a:moveTo>
                    <a:pt x="7359403" y="2224481"/>
                  </a:moveTo>
                  <a:lnTo>
                    <a:pt x="7359403" y="2364093"/>
                  </a:lnTo>
                </a:path>
                <a:path w="7359650" h="7379970">
                  <a:moveTo>
                    <a:pt x="7359403" y="2381777"/>
                  </a:moveTo>
                  <a:lnTo>
                    <a:pt x="7359403" y="2392946"/>
                  </a:lnTo>
                </a:path>
                <a:path w="7359650" h="7379970">
                  <a:moveTo>
                    <a:pt x="7359403" y="2567926"/>
                  </a:moveTo>
                  <a:lnTo>
                    <a:pt x="7359403" y="2579095"/>
                  </a:lnTo>
                </a:path>
                <a:path w="7359650" h="7379970">
                  <a:moveTo>
                    <a:pt x="7359403" y="2754075"/>
                  </a:moveTo>
                  <a:lnTo>
                    <a:pt x="7359403" y="2765244"/>
                  </a:lnTo>
                </a:path>
                <a:path w="7359650" h="7379970">
                  <a:moveTo>
                    <a:pt x="7359403" y="2940224"/>
                  </a:moveTo>
                  <a:lnTo>
                    <a:pt x="7359403" y="2951393"/>
                  </a:lnTo>
                </a:path>
                <a:path w="7359650" h="7379970">
                  <a:moveTo>
                    <a:pt x="7359403" y="2969077"/>
                  </a:moveTo>
                  <a:lnTo>
                    <a:pt x="7359403" y="3108689"/>
                  </a:lnTo>
                </a:path>
                <a:path w="7359650" h="7379970">
                  <a:moveTo>
                    <a:pt x="7359403" y="3125443"/>
                  </a:moveTo>
                  <a:lnTo>
                    <a:pt x="7359403" y="3137542"/>
                  </a:lnTo>
                </a:path>
                <a:path w="7359650" h="7379970">
                  <a:moveTo>
                    <a:pt x="7359403" y="3155226"/>
                  </a:moveTo>
                  <a:lnTo>
                    <a:pt x="7359403" y="3294838"/>
                  </a:lnTo>
                </a:path>
                <a:path w="7359650" h="7379970">
                  <a:moveTo>
                    <a:pt x="7359403" y="3311592"/>
                  </a:moveTo>
                  <a:lnTo>
                    <a:pt x="7359403" y="3323691"/>
                  </a:lnTo>
                </a:path>
                <a:path w="7359650" h="7379970">
                  <a:moveTo>
                    <a:pt x="7359403" y="3341376"/>
                  </a:moveTo>
                  <a:lnTo>
                    <a:pt x="7359403" y="3480057"/>
                  </a:lnTo>
                </a:path>
                <a:path w="7359650" h="7379970">
                  <a:moveTo>
                    <a:pt x="7359403" y="3497741"/>
                  </a:moveTo>
                  <a:lnTo>
                    <a:pt x="7359403" y="3509840"/>
                  </a:lnTo>
                </a:path>
                <a:path w="7359650" h="7379970">
                  <a:moveTo>
                    <a:pt x="7359403" y="3526594"/>
                  </a:moveTo>
                  <a:lnTo>
                    <a:pt x="7359403" y="3666206"/>
                  </a:lnTo>
                </a:path>
                <a:path w="7359650" h="7379970">
                  <a:moveTo>
                    <a:pt x="7359403" y="3683890"/>
                  </a:moveTo>
                  <a:lnTo>
                    <a:pt x="7359403" y="3695990"/>
                  </a:lnTo>
                </a:path>
                <a:path w="7359650" h="7379970">
                  <a:moveTo>
                    <a:pt x="7359403" y="3712743"/>
                  </a:moveTo>
                  <a:lnTo>
                    <a:pt x="7359403" y="3852355"/>
                  </a:lnTo>
                </a:path>
                <a:path w="7359650" h="7379970">
                  <a:moveTo>
                    <a:pt x="7359403" y="3870039"/>
                  </a:moveTo>
                  <a:lnTo>
                    <a:pt x="7359403" y="3881208"/>
                  </a:lnTo>
                </a:path>
                <a:path w="7359650" h="7379970">
                  <a:moveTo>
                    <a:pt x="7359403" y="3898892"/>
                  </a:moveTo>
                  <a:lnTo>
                    <a:pt x="7359403" y="4038504"/>
                  </a:lnTo>
                </a:path>
                <a:path w="7359650" h="7379970">
                  <a:moveTo>
                    <a:pt x="7359403" y="4056188"/>
                  </a:moveTo>
                  <a:lnTo>
                    <a:pt x="7359403" y="4067357"/>
                  </a:lnTo>
                </a:path>
                <a:path w="7359650" h="7379970">
                  <a:moveTo>
                    <a:pt x="7359403" y="4085041"/>
                  </a:moveTo>
                  <a:lnTo>
                    <a:pt x="7359403" y="4224653"/>
                  </a:lnTo>
                </a:path>
                <a:path w="7359650" h="7379970">
                  <a:moveTo>
                    <a:pt x="7359403" y="4242337"/>
                  </a:moveTo>
                  <a:lnTo>
                    <a:pt x="7359403" y="4253506"/>
                  </a:lnTo>
                </a:path>
                <a:path w="7359650" h="7379970">
                  <a:moveTo>
                    <a:pt x="7359403" y="4271190"/>
                  </a:moveTo>
                  <a:lnTo>
                    <a:pt x="7359403" y="4410802"/>
                  </a:lnTo>
                </a:path>
                <a:path w="7359650" h="7379970">
                  <a:moveTo>
                    <a:pt x="7359403" y="4428486"/>
                  </a:moveTo>
                  <a:lnTo>
                    <a:pt x="7359403" y="4439655"/>
                  </a:lnTo>
                </a:path>
                <a:path w="7359650" h="7379970">
                  <a:moveTo>
                    <a:pt x="7359403" y="4457339"/>
                  </a:moveTo>
                  <a:lnTo>
                    <a:pt x="7359403" y="4596951"/>
                  </a:lnTo>
                </a:path>
                <a:path w="7359650" h="7379970">
                  <a:moveTo>
                    <a:pt x="7359403" y="4613704"/>
                  </a:moveTo>
                  <a:lnTo>
                    <a:pt x="7359403" y="4625804"/>
                  </a:lnTo>
                </a:path>
                <a:path w="7359650" h="7379970">
                  <a:moveTo>
                    <a:pt x="7359403" y="4643488"/>
                  </a:moveTo>
                  <a:lnTo>
                    <a:pt x="7359403" y="4783100"/>
                  </a:lnTo>
                </a:path>
                <a:path w="7359650" h="7379970">
                  <a:moveTo>
                    <a:pt x="7359403" y="4799854"/>
                  </a:moveTo>
                  <a:lnTo>
                    <a:pt x="7359403" y="4811953"/>
                  </a:lnTo>
                </a:path>
                <a:path w="7359650" h="7379970">
                  <a:moveTo>
                    <a:pt x="7359403" y="4829637"/>
                  </a:moveTo>
                  <a:lnTo>
                    <a:pt x="7359403" y="4968318"/>
                  </a:lnTo>
                </a:path>
                <a:path w="7359650" h="7379970">
                  <a:moveTo>
                    <a:pt x="7359403" y="4986003"/>
                  </a:moveTo>
                  <a:lnTo>
                    <a:pt x="7359403" y="4998102"/>
                  </a:lnTo>
                </a:path>
                <a:path w="7359650" h="7379970">
                  <a:moveTo>
                    <a:pt x="7359403" y="5014856"/>
                  </a:moveTo>
                  <a:lnTo>
                    <a:pt x="7359403" y="5154468"/>
                  </a:lnTo>
                </a:path>
                <a:path w="7359650" h="7379970">
                  <a:moveTo>
                    <a:pt x="7359403" y="5172152"/>
                  </a:moveTo>
                  <a:lnTo>
                    <a:pt x="7359403" y="5184251"/>
                  </a:lnTo>
                </a:path>
                <a:path w="7359650" h="7379970">
                  <a:moveTo>
                    <a:pt x="7359403" y="5201005"/>
                  </a:moveTo>
                  <a:lnTo>
                    <a:pt x="7359403" y="5340617"/>
                  </a:lnTo>
                </a:path>
                <a:path w="7359650" h="7379970">
                  <a:moveTo>
                    <a:pt x="7359403" y="5358301"/>
                  </a:moveTo>
                  <a:lnTo>
                    <a:pt x="7359403" y="5369470"/>
                  </a:lnTo>
                </a:path>
                <a:path w="7359650" h="7379970">
                  <a:moveTo>
                    <a:pt x="7359403" y="5387154"/>
                  </a:moveTo>
                  <a:lnTo>
                    <a:pt x="7359403" y="5526766"/>
                  </a:lnTo>
                </a:path>
                <a:path w="7359650" h="7379970">
                  <a:moveTo>
                    <a:pt x="7359403" y="5544450"/>
                  </a:moveTo>
                  <a:lnTo>
                    <a:pt x="7359403" y="5555619"/>
                  </a:lnTo>
                </a:path>
                <a:path w="7359650" h="7379970">
                  <a:moveTo>
                    <a:pt x="7359403" y="5573303"/>
                  </a:moveTo>
                  <a:lnTo>
                    <a:pt x="7359403" y="5712915"/>
                  </a:lnTo>
                </a:path>
                <a:path w="7359650" h="7379970">
                  <a:moveTo>
                    <a:pt x="7359403" y="5730599"/>
                  </a:moveTo>
                  <a:lnTo>
                    <a:pt x="7359403" y="5741768"/>
                  </a:lnTo>
                </a:path>
                <a:path w="7359650" h="7379970">
                  <a:moveTo>
                    <a:pt x="7359403" y="5759452"/>
                  </a:moveTo>
                  <a:lnTo>
                    <a:pt x="7359403" y="5899064"/>
                  </a:lnTo>
                </a:path>
                <a:path w="7359650" h="7379970">
                  <a:moveTo>
                    <a:pt x="7359403" y="5915817"/>
                  </a:moveTo>
                  <a:lnTo>
                    <a:pt x="7359403" y="5927917"/>
                  </a:lnTo>
                </a:path>
                <a:path w="7359650" h="7379970">
                  <a:moveTo>
                    <a:pt x="7359403" y="5945601"/>
                  </a:moveTo>
                  <a:lnTo>
                    <a:pt x="7359403" y="6085213"/>
                  </a:lnTo>
                </a:path>
                <a:path w="7359650" h="7379970">
                  <a:moveTo>
                    <a:pt x="7359403" y="6101966"/>
                  </a:moveTo>
                  <a:lnTo>
                    <a:pt x="7359403" y="6114066"/>
                  </a:lnTo>
                </a:path>
                <a:path w="7359650" h="7379970">
                  <a:moveTo>
                    <a:pt x="7359403" y="6131750"/>
                  </a:moveTo>
                  <a:lnTo>
                    <a:pt x="7359403" y="6270431"/>
                  </a:lnTo>
                </a:path>
                <a:path w="7359650" h="7379970">
                  <a:moveTo>
                    <a:pt x="7359403" y="6288115"/>
                  </a:moveTo>
                  <a:lnTo>
                    <a:pt x="7359403" y="6300215"/>
                  </a:lnTo>
                </a:path>
                <a:path w="7359650" h="7379970">
                  <a:moveTo>
                    <a:pt x="7359403" y="6316969"/>
                  </a:moveTo>
                  <a:lnTo>
                    <a:pt x="7359403" y="6456580"/>
                  </a:lnTo>
                </a:path>
                <a:path w="7359650" h="7379970">
                  <a:moveTo>
                    <a:pt x="7359403" y="6474265"/>
                  </a:moveTo>
                  <a:lnTo>
                    <a:pt x="7359403" y="6486364"/>
                  </a:lnTo>
                </a:path>
                <a:path w="7359650" h="7379970">
                  <a:moveTo>
                    <a:pt x="7359403" y="6503118"/>
                  </a:moveTo>
                  <a:lnTo>
                    <a:pt x="7359403" y="6642729"/>
                  </a:lnTo>
                </a:path>
                <a:path w="7359650" h="7379970">
                  <a:moveTo>
                    <a:pt x="7359403" y="6660414"/>
                  </a:moveTo>
                  <a:lnTo>
                    <a:pt x="7359403" y="6671583"/>
                  </a:lnTo>
                </a:path>
                <a:path w="7359650" h="7379970">
                  <a:moveTo>
                    <a:pt x="7359403" y="6689267"/>
                  </a:moveTo>
                  <a:lnTo>
                    <a:pt x="7359403" y="6828879"/>
                  </a:lnTo>
                </a:path>
                <a:path w="7359650" h="7379970">
                  <a:moveTo>
                    <a:pt x="7359403" y="6846563"/>
                  </a:moveTo>
                  <a:lnTo>
                    <a:pt x="7359403" y="6857732"/>
                  </a:lnTo>
                </a:path>
                <a:path w="7359650" h="7379970">
                  <a:moveTo>
                    <a:pt x="7359403" y="6875416"/>
                  </a:moveTo>
                  <a:lnTo>
                    <a:pt x="7359403" y="7015028"/>
                  </a:lnTo>
                </a:path>
                <a:path w="7359650" h="7379970">
                  <a:moveTo>
                    <a:pt x="7359403" y="7032712"/>
                  </a:moveTo>
                  <a:lnTo>
                    <a:pt x="7359403" y="7043881"/>
                  </a:lnTo>
                </a:path>
                <a:path w="7359650" h="7379970">
                  <a:moveTo>
                    <a:pt x="7359403" y="7061565"/>
                  </a:moveTo>
                  <a:lnTo>
                    <a:pt x="7359403" y="7201177"/>
                  </a:lnTo>
                </a:path>
                <a:path w="7359650" h="7379970">
                  <a:moveTo>
                    <a:pt x="7359403" y="7218861"/>
                  </a:moveTo>
                  <a:lnTo>
                    <a:pt x="7359403" y="7230030"/>
                  </a:lnTo>
                </a:path>
                <a:path w="7359650" h="7379970">
                  <a:moveTo>
                    <a:pt x="7359403" y="7247714"/>
                  </a:moveTo>
                  <a:lnTo>
                    <a:pt x="7359403" y="7379880"/>
                  </a:lnTo>
                </a:path>
                <a:path w="7359650" h="7379970">
                  <a:moveTo>
                    <a:pt x="349029" y="752042"/>
                  </a:moveTo>
                  <a:lnTo>
                    <a:pt x="342790" y="798614"/>
                  </a:lnTo>
                  <a:lnTo>
                    <a:pt x="325174" y="840428"/>
                  </a:lnTo>
                  <a:lnTo>
                    <a:pt x="297838" y="875831"/>
                  </a:lnTo>
                  <a:lnTo>
                    <a:pt x="262435" y="903167"/>
                  </a:lnTo>
                  <a:lnTo>
                    <a:pt x="220621" y="920782"/>
                  </a:lnTo>
                  <a:lnTo>
                    <a:pt x="174049" y="927022"/>
                  </a:lnTo>
                  <a:lnTo>
                    <a:pt x="127546" y="920782"/>
                  </a:lnTo>
                  <a:lnTo>
                    <a:pt x="85904" y="903167"/>
                  </a:lnTo>
                  <a:lnTo>
                    <a:pt x="50725" y="875831"/>
                  </a:lnTo>
                  <a:lnTo>
                    <a:pt x="23613" y="840428"/>
                  </a:lnTo>
                  <a:lnTo>
                    <a:pt x="6170" y="798614"/>
                  </a:lnTo>
                  <a:lnTo>
                    <a:pt x="0" y="752042"/>
                  </a:lnTo>
                  <a:lnTo>
                    <a:pt x="6170" y="705539"/>
                  </a:lnTo>
                  <a:lnTo>
                    <a:pt x="23613" y="663897"/>
                  </a:lnTo>
                  <a:lnTo>
                    <a:pt x="50725" y="628718"/>
                  </a:lnTo>
                  <a:lnTo>
                    <a:pt x="85904" y="601606"/>
                  </a:lnTo>
                  <a:lnTo>
                    <a:pt x="127546" y="584163"/>
                  </a:lnTo>
                  <a:lnTo>
                    <a:pt x="174049" y="577992"/>
                  </a:lnTo>
                  <a:lnTo>
                    <a:pt x="220621" y="584163"/>
                  </a:lnTo>
                  <a:lnTo>
                    <a:pt x="262435" y="601606"/>
                  </a:lnTo>
                  <a:lnTo>
                    <a:pt x="297838" y="628718"/>
                  </a:lnTo>
                  <a:lnTo>
                    <a:pt x="325174" y="663897"/>
                  </a:lnTo>
                  <a:lnTo>
                    <a:pt x="342790" y="705539"/>
                  </a:lnTo>
                  <a:lnTo>
                    <a:pt x="349029" y="75204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53" name="object 27753"/>
            <p:cNvSpPr/>
            <p:nvPr/>
          </p:nvSpPr>
          <p:spPr>
            <a:xfrm>
              <a:off x="2028094" y="2640524"/>
              <a:ext cx="348615" cy="348615"/>
            </a:xfrm>
            <a:custGeom>
              <a:avLst/>
              <a:gdLst/>
              <a:ahLst/>
              <a:cxnLst/>
              <a:rect l="l" t="t" r="r" b="b"/>
              <a:pathLst>
                <a:path w="348614" h="348614">
                  <a:moveTo>
                    <a:pt x="181495" y="0"/>
                  </a:moveTo>
                  <a:lnTo>
                    <a:pt x="166603" y="0"/>
                  </a:lnTo>
                  <a:lnTo>
                    <a:pt x="124719" y="6515"/>
                  </a:lnTo>
                  <a:lnTo>
                    <a:pt x="81905" y="26060"/>
                  </a:lnTo>
                  <a:lnTo>
                    <a:pt x="47468" y="53983"/>
                  </a:lnTo>
                  <a:lnTo>
                    <a:pt x="20476" y="91213"/>
                  </a:lnTo>
                  <a:lnTo>
                    <a:pt x="5584" y="128442"/>
                  </a:lnTo>
                  <a:lnTo>
                    <a:pt x="0" y="167534"/>
                  </a:lnTo>
                  <a:lnTo>
                    <a:pt x="5584" y="219655"/>
                  </a:lnTo>
                  <a:lnTo>
                    <a:pt x="26060" y="266193"/>
                  </a:lnTo>
                  <a:lnTo>
                    <a:pt x="52121" y="297838"/>
                  </a:lnTo>
                  <a:lnTo>
                    <a:pt x="91213" y="326691"/>
                  </a:lnTo>
                  <a:lnTo>
                    <a:pt x="128442" y="341583"/>
                  </a:lnTo>
                  <a:lnTo>
                    <a:pt x="167534" y="347168"/>
                  </a:lnTo>
                  <a:lnTo>
                    <a:pt x="180564" y="348098"/>
                  </a:lnTo>
                  <a:lnTo>
                    <a:pt x="226171" y="338791"/>
                  </a:lnTo>
                  <a:lnTo>
                    <a:pt x="266193" y="321107"/>
                  </a:lnTo>
                  <a:lnTo>
                    <a:pt x="300630" y="292254"/>
                  </a:lnTo>
                  <a:lnTo>
                    <a:pt x="326691" y="256885"/>
                  </a:lnTo>
                  <a:lnTo>
                    <a:pt x="342514" y="218725"/>
                  </a:lnTo>
                  <a:lnTo>
                    <a:pt x="348098" y="166603"/>
                  </a:lnTo>
                  <a:lnTo>
                    <a:pt x="340652" y="121927"/>
                  </a:lnTo>
                  <a:lnTo>
                    <a:pt x="322037" y="81905"/>
                  </a:lnTo>
                  <a:lnTo>
                    <a:pt x="294115" y="47468"/>
                  </a:lnTo>
                  <a:lnTo>
                    <a:pt x="256885" y="20476"/>
                  </a:lnTo>
                  <a:lnTo>
                    <a:pt x="218725" y="4653"/>
                  </a:lnTo>
                  <a:lnTo>
                    <a:pt x="1814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54" name="object 27754"/>
            <p:cNvSpPr/>
            <p:nvPr/>
          </p:nvSpPr>
          <p:spPr>
            <a:xfrm>
              <a:off x="2027163" y="2640524"/>
              <a:ext cx="349250" cy="349250"/>
            </a:xfrm>
            <a:custGeom>
              <a:avLst/>
              <a:gdLst/>
              <a:ahLst/>
              <a:cxnLst/>
              <a:rect l="l" t="t" r="r" b="b"/>
              <a:pathLst>
                <a:path w="349250" h="349250">
                  <a:moveTo>
                    <a:pt x="174980" y="0"/>
                  </a:moveTo>
                  <a:lnTo>
                    <a:pt x="151711" y="1861"/>
                  </a:lnTo>
                </a:path>
                <a:path w="349250" h="349250">
                  <a:moveTo>
                    <a:pt x="151711" y="1861"/>
                  </a:moveTo>
                  <a:lnTo>
                    <a:pt x="129373" y="5584"/>
                  </a:lnTo>
                </a:path>
                <a:path w="349250" h="349250">
                  <a:moveTo>
                    <a:pt x="129373" y="5584"/>
                  </a:moveTo>
                  <a:lnTo>
                    <a:pt x="107966" y="13030"/>
                  </a:lnTo>
                </a:path>
                <a:path w="349250" h="349250">
                  <a:moveTo>
                    <a:pt x="107966" y="13030"/>
                  </a:moveTo>
                  <a:lnTo>
                    <a:pt x="87490" y="23268"/>
                  </a:lnTo>
                </a:path>
                <a:path w="349250" h="349250">
                  <a:moveTo>
                    <a:pt x="87490" y="23268"/>
                  </a:moveTo>
                  <a:lnTo>
                    <a:pt x="68875" y="36299"/>
                  </a:lnTo>
                </a:path>
                <a:path w="349250" h="349250">
                  <a:moveTo>
                    <a:pt x="68875" y="36299"/>
                  </a:moveTo>
                  <a:lnTo>
                    <a:pt x="51190" y="51190"/>
                  </a:lnTo>
                </a:path>
                <a:path w="349250" h="349250">
                  <a:moveTo>
                    <a:pt x="51190" y="51190"/>
                  </a:moveTo>
                  <a:lnTo>
                    <a:pt x="36299" y="67944"/>
                  </a:lnTo>
                </a:path>
                <a:path w="349250" h="349250">
                  <a:moveTo>
                    <a:pt x="36299" y="67944"/>
                  </a:moveTo>
                  <a:lnTo>
                    <a:pt x="23268" y="87490"/>
                  </a:lnTo>
                </a:path>
                <a:path w="349250" h="349250">
                  <a:moveTo>
                    <a:pt x="23268" y="87490"/>
                  </a:moveTo>
                  <a:lnTo>
                    <a:pt x="13961" y="107966"/>
                  </a:lnTo>
                </a:path>
                <a:path w="349250" h="349250">
                  <a:moveTo>
                    <a:pt x="13961" y="107966"/>
                  </a:moveTo>
                  <a:lnTo>
                    <a:pt x="6515" y="129373"/>
                  </a:lnTo>
                </a:path>
                <a:path w="349250" h="349250">
                  <a:moveTo>
                    <a:pt x="6515" y="129373"/>
                  </a:moveTo>
                  <a:lnTo>
                    <a:pt x="1861" y="151711"/>
                  </a:lnTo>
                </a:path>
                <a:path w="349250" h="349250">
                  <a:moveTo>
                    <a:pt x="1861" y="151711"/>
                  </a:moveTo>
                  <a:lnTo>
                    <a:pt x="0" y="174049"/>
                  </a:lnTo>
                </a:path>
                <a:path w="349250" h="349250">
                  <a:moveTo>
                    <a:pt x="0" y="174049"/>
                  </a:moveTo>
                  <a:lnTo>
                    <a:pt x="1861" y="197318"/>
                  </a:lnTo>
                </a:path>
                <a:path w="349250" h="349250">
                  <a:moveTo>
                    <a:pt x="1861" y="197318"/>
                  </a:moveTo>
                  <a:lnTo>
                    <a:pt x="6515" y="219655"/>
                  </a:lnTo>
                </a:path>
                <a:path w="349250" h="349250">
                  <a:moveTo>
                    <a:pt x="6515" y="219655"/>
                  </a:moveTo>
                  <a:lnTo>
                    <a:pt x="13961" y="241063"/>
                  </a:lnTo>
                </a:path>
                <a:path w="349250" h="349250">
                  <a:moveTo>
                    <a:pt x="13961" y="241063"/>
                  </a:moveTo>
                  <a:lnTo>
                    <a:pt x="23268" y="261539"/>
                  </a:lnTo>
                </a:path>
                <a:path w="349250" h="349250">
                  <a:moveTo>
                    <a:pt x="23268" y="261539"/>
                  </a:moveTo>
                  <a:lnTo>
                    <a:pt x="36299" y="280154"/>
                  </a:lnTo>
                </a:path>
                <a:path w="349250" h="349250">
                  <a:moveTo>
                    <a:pt x="36299" y="280154"/>
                  </a:moveTo>
                  <a:lnTo>
                    <a:pt x="51190" y="297838"/>
                  </a:lnTo>
                </a:path>
                <a:path w="349250" h="349250">
                  <a:moveTo>
                    <a:pt x="51190" y="297838"/>
                  </a:moveTo>
                  <a:lnTo>
                    <a:pt x="68875" y="312730"/>
                  </a:lnTo>
                </a:path>
                <a:path w="349250" h="349250">
                  <a:moveTo>
                    <a:pt x="68875" y="312730"/>
                  </a:moveTo>
                  <a:lnTo>
                    <a:pt x="87490" y="325760"/>
                  </a:lnTo>
                </a:path>
                <a:path w="349250" h="349250">
                  <a:moveTo>
                    <a:pt x="87490" y="325760"/>
                  </a:moveTo>
                  <a:lnTo>
                    <a:pt x="107966" y="335068"/>
                  </a:lnTo>
                </a:path>
                <a:path w="349250" h="349250">
                  <a:moveTo>
                    <a:pt x="107966" y="335068"/>
                  </a:moveTo>
                  <a:lnTo>
                    <a:pt x="129373" y="342514"/>
                  </a:lnTo>
                </a:path>
                <a:path w="349250" h="349250">
                  <a:moveTo>
                    <a:pt x="129373" y="342514"/>
                  </a:moveTo>
                  <a:lnTo>
                    <a:pt x="151711" y="347168"/>
                  </a:lnTo>
                </a:path>
                <a:path w="349250" h="349250">
                  <a:moveTo>
                    <a:pt x="151711" y="347168"/>
                  </a:moveTo>
                  <a:lnTo>
                    <a:pt x="174980" y="349029"/>
                  </a:lnTo>
                </a:path>
                <a:path w="349250" h="349250">
                  <a:moveTo>
                    <a:pt x="174980" y="349029"/>
                  </a:moveTo>
                  <a:lnTo>
                    <a:pt x="197318" y="347168"/>
                  </a:lnTo>
                </a:path>
                <a:path w="349250" h="349250">
                  <a:moveTo>
                    <a:pt x="197318" y="347168"/>
                  </a:moveTo>
                  <a:lnTo>
                    <a:pt x="219655" y="342514"/>
                  </a:lnTo>
                </a:path>
                <a:path w="349250" h="349250">
                  <a:moveTo>
                    <a:pt x="219655" y="342514"/>
                  </a:moveTo>
                  <a:lnTo>
                    <a:pt x="241063" y="335068"/>
                  </a:lnTo>
                </a:path>
                <a:path w="349250" h="349250">
                  <a:moveTo>
                    <a:pt x="241063" y="335068"/>
                  </a:moveTo>
                  <a:lnTo>
                    <a:pt x="261539" y="325760"/>
                  </a:lnTo>
                </a:path>
                <a:path w="349250" h="349250">
                  <a:moveTo>
                    <a:pt x="261539" y="325760"/>
                  </a:moveTo>
                  <a:lnTo>
                    <a:pt x="281085" y="312730"/>
                  </a:lnTo>
                </a:path>
                <a:path w="349250" h="349250">
                  <a:moveTo>
                    <a:pt x="281085" y="312730"/>
                  </a:moveTo>
                  <a:lnTo>
                    <a:pt x="297838" y="297838"/>
                  </a:lnTo>
                </a:path>
                <a:path w="349250" h="349250">
                  <a:moveTo>
                    <a:pt x="297838" y="297838"/>
                  </a:moveTo>
                  <a:lnTo>
                    <a:pt x="312730" y="280154"/>
                  </a:lnTo>
                </a:path>
                <a:path w="349250" h="349250">
                  <a:moveTo>
                    <a:pt x="312730" y="280154"/>
                  </a:moveTo>
                  <a:lnTo>
                    <a:pt x="325760" y="261539"/>
                  </a:lnTo>
                </a:path>
                <a:path w="349250" h="349250">
                  <a:moveTo>
                    <a:pt x="325760" y="261539"/>
                  </a:moveTo>
                  <a:lnTo>
                    <a:pt x="335999" y="241063"/>
                  </a:lnTo>
                </a:path>
                <a:path w="349250" h="349250">
                  <a:moveTo>
                    <a:pt x="335999" y="241063"/>
                  </a:moveTo>
                  <a:lnTo>
                    <a:pt x="343445" y="219655"/>
                  </a:lnTo>
                </a:path>
                <a:path w="349250" h="349250">
                  <a:moveTo>
                    <a:pt x="343445" y="219655"/>
                  </a:moveTo>
                  <a:lnTo>
                    <a:pt x="347168" y="197318"/>
                  </a:lnTo>
                </a:path>
                <a:path w="349250" h="349250">
                  <a:moveTo>
                    <a:pt x="347168" y="197318"/>
                  </a:moveTo>
                  <a:lnTo>
                    <a:pt x="349029" y="174049"/>
                  </a:lnTo>
                </a:path>
                <a:path w="349250" h="349250">
                  <a:moveTo>
                    <a:pt x="349029" y="174049"/>
                  </a:moveTo>
                  <a:lnTo>
                    <a:pt x="347168" y="151711"/>
                  </a:lnTo>
                </a:path>
                <a:path w="349250" h="349250">
                  <a:moveTo>
                    <a:pt x="347168" y="151711"/>
                  </a:moveTo>
                  <a:lnTo>
                    <a:pt x="343445" y="129373"/>
                  </a:lnTo>
                </a:path>
                <a:path w="349250" h="349250">
                  <a:moveTo>
                    <a:pt x="343445" y="129373"/>
                  </a:moveTo>
                  <a:lnTo>
                    <a:pt x="335999" y="107966"/>
                  </a:lnTo>
                </a:path>
                <a:path w="349250" h="349250">
                  <a:moveTo>
                    <a:pt x="335999" y="107966"/>
                  </a:moveTo>
                  <a:lnTo>
                    <a:pt x="325760" y="87490"/>
                  </a:lnTo>
                </a:path>
                <a:path w="349250" h="349250">
                  <a:moveTo>
                    <a:pt x="325760" y="87490"/>
                  </a:moveTo>
                  <a:lnTo>
                    <a:pt x="312730" y="67944"/>
                  </a:lnTo>
                </a:path>
                <a:path w="349250" h="349250">
                  <a:moveTo>
                    <a:pt x="312730" y="67944"/>
                  </a:moveTo>
                  <a:lnTo>
                    <a:pt x="297838" y="51190"/>
                  </a:lnTo>
                </a:path>
                <a:path w="349250" h="349250">
                  <a:moveTo>
                    <a:pt x="297838" y="51190"/>
                  </a:moveTo>
                  <a:lnTo>
                    <a:pt x="281085" y="36299"/>
                  </a:lnTo>
                </a:path>
                <a:path w="349250" h="349250">
                  <a:moveTo>
                    <a:pt x="281085" y="36299"/>
                  </a:moveTo>
                  <a:lnTo>
                    <a:pt x="261539" y="23268"/>
                  </a:lnTo>
                </a:path>
                <a:path w="349250" h="349250">
                  <a:moveTo>
                    <a:pt x="261539" y="23268"/>
                  </a:moveTo>
                  <a:lnTo>
                    <a:pt x="241063" y="13030"/>
                  </a:lnTo>
                </a:path>
                <a:path w="349250" h="349250">
                  <a:moveTo>
                    <a:pt x="241063" y="13030"/>
                  </a:moveTo>
                  <a:lnTo>
                    <a:pt x="219655" y="5584"/>
                  </a:lnTo>
                </a:path>
                <a:path w="349250" h="349250">
                  <a:moveTo>
                    <a:pt x="219655" y="5584"/>
                  </a:moveTo>
                  <a:lnTo>
                    <a:pt x="197318" y="1861"/>
                  </a:lnTo>
                </a:path>
                <a:path w="349250" h="349250">
                  <a:moveTo>
                    <a:pt x="197318" y="1861"/>
                  </a:moveTo>
                  <a:lnTo>
                    <a:pt x="17498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55" name="object 27755"/>
            <p:cNvSpPr/>
            <p:nvPr/>
          </p:nvSpPr>
          <p:spPr>
            <a:xfrm>
              <a:off x="2079285" y="2714053"/>
              <a:ext cx="248920" cy="203835"/>
            </a:xfrm>
            <a:custGeom>
              <a:avLst/>
              <a:gdLst/>
              <a:ahLst/>
              <a:cxnLst/>
              <a:rect l="l" t="t" r="r" b="b"/>
              <a:pathLst>
                <a:path w="248919" h="203835">
                  <a:moveTo>
                    <a:pt x="248509" y="0"/>
                  </a:moveTo>
                  <a:lnTo>
                    <a:pt x="0" y="0"/>
                  </a:lnTo>
                  <a:lnTo>
                    <a:pt x="0" y="203833"/>
                  </a:lnTo>
                  <a:lnTo>
                    <a:pt x="248509" y="203833"/>
                  </a:lnTo>
                  <a:lnTo>
                    <a:pt x="2485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756" name="object 27756"/>
          <p:cNvSpPr txBox="1"/>
          <p:nvPr/>
        </p:nvSpPr>
        <p:spPr>
          <a:xfrm>
            <a:off x="2066584" y="2693060"/>
            <a:ext cx="274955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spc="-25" dirty="0">
                <a:latin typeface="Calibri"/>
                <a:cs typeface="Calibri"/>
              </a:rPr>
              <a:t>a17</a:t>
            </a:r>
            <a:endParaRPr sz="1300">
              <a:latin typeface="Calibri"/>
              <a:cs typeface="Calibri"/>
            </a:endParaRPr>
          </a:p>
        </p:txBody>
      </p:sp>
      <p:grpSp>
        <p:nvGrpSpPr>
          <p:cNvPr id="27757" name="object 27757"/>
          <p:cNvGrpSpPr/>
          <p:nvPr/>
        </p:nvGrpSpPr>
        <p:grpSpPr>
          <a:xfrm>
            <a:off x="2375240" y="2813621"/>
            <a:ext cx="13710919" cy="4031615"/>
            <a:chOff x="2375240" y="2813621"/>
            <a:chExt cx="13710919" cy="4031615"/>
          </a:xfrm>
        </p:grpSpPr>
        <p:sp>
          <p:nvSpPr>
            <p:cNvPr id="27758" name="object 27758"/>
            <p:cNvSpPr/>
            <p:nvPr/>
          </p:nvSpPr>
          <p:spPr>
            <a:xfrm>
              <a:off x="2376192" y="2814573"/>
              <a:ext cx="5901055" cy="0"/>
            </a:xfrm>
            <a:custGeom>
              <a:avLst/>
              <a:gdLst/>
              <a:ahLst/>
              <a:cxnLst/>
              <a:rect l="l" t="t" r="r" b="b"/>
              <a:pathLst>
                <a:path w="5901055">
                  <a:moveTo>
                    <a:pt x="0" y="0"/>
                  </a:moveTo>
                  <a:lnTo>
                    <a:pt x="134027" y="0"/>
                  </a:lnTo>
                </a:path>
                <a:path w="5901055">
                  <a:moveTo>
                    <a:pt x="151711" y="0"/>
                  </a:moveTo>
                  <a:lnTo>
                    <a:pt x="162880" y="0"/>
                  </a:lnTo>
                </a:path>
                <a:path w="5901055">
                  <a:moveTo>
                    <a:pt x="180564" y="0"/>
                  </a:moveTo>
                  <a:lnTo>
                    <a:pt x="320176" y="0"/>
                  </a:lnTo>
                </a:path>
                <a:path w="5901055">
                  <a:moveTo>
                    <a:pt x="337860" y="0"/>
                  </a:moveTo>
                  <a:lnTo>
                    <a:pt x="349029" y="0"/>
                  </a:lnTo>
                </a:path>
                <a:path w="5901055">
                  <a:moveTo>
                    <a:pt x="366713" y="0"/>
                  </a:moveTo>
                  <a:lnTo>
                    <a:pt x="506325" y="0"/>
                  </a:lnTo>
                </a:path>
                <a:path w="5901055">
                  <a:moveTo>
                    <a:pt x="524009" y="0"/>
                  </a:moveTo>
                  <a:lnTo>
                    <a:pt x="535178" y="0"/>
                  </a:lnTo>
                </a:path>
                <a:path w="5901055">
                  <a:moveTo>
                    <a:pt x="552862" y="0"/>
                  </a:moveTo>
                  <a:lnTo>
                    <a:pt x="692474" y="0"/>
                  </a:lnTo>
                </a:path>
                <a:path w="5901055">
                  <a:moveTo>
                    <a:pt x="710158" y="0"/>
                  </a:moveTo>
                  <a:lnTo>
                    <a:pt x="721327" y="0"/>
                  </a:lnTo>
                </a:path>
                <a:path w="5901055">
                  <a:moveTo>
                    <a:pt x="739011" y="0"/>
                  </a:moveTo>
                  <a:lnTo>
                    <a:pt x="878623" y="0"/>
                  </a:lnTo>
                </a:path>
                <a:path w="5901055">
                  <a:moveTo>
                    <a:pt x="895377" y="0"/>
                  </a:moveTo>
                  <a:lnTo>
                    <a:pt x="907476" y="0"/>
                  </a:lnTo>
                </a:path>
                <a:path w="5901055">
                  <a:moveTo>
                    <a:pt x="925160" y="0"/>
                  </a:moveTo>
                  <a:lnTo>
                    <a:pt x="1064772" y="0"/>
                  </a:lnTo>
                </a:path>
                <a:path w="5901055">
                  <a:moveTo>
                    <a:pt x="1081526" y="0"/>
                  </a:moveTo>
                  <a:lnTo>
                    <a:pt x="1093625" y="0"/>
                  </a:lnTo>
                </a:path>
                <a:path w="5901055">
                  <a:moveTo>
                    <a:pt x="1110379" y="0"/>
                  </a:moveTo>
                  <a:lnTo>
                    <a:pt x="1249991" y="0"/>
                  </a:lnTo>
                </a:path>
                <a:path w="5901055">
                  <a:moveTo>
                    <a:pt x="1267675" y="0"/>
                  </a:moveTo>
                  <a:lnTo>
                    <a:pt x="1279774" y="0"/>
                  </a:lnTo>
                </a:path>
                <a:path w="5901055">
                  <a:moveTo>
                    <a:pt x="1296528" y="0"/>
                  </a:moveTo>
                  <a:lnTo>
                    <a:pt x="1436140" y="0"/>
                  </a:lnTo>
                </a:path>
                <a:path w="5901055">
                  <a:moveTo>
                    <a:pt x="1453824" y="0"/>
                  </a:moveTo>
                  <a:lnTo>
                    <a:pt x="1464993" y="0"/>
                  </a:lnTo>
                </a:path>
                <a:path w="5901055">
                  <a:moveTo>
                    <a:pt x="1482677" y="0"/>
                  </a:moveTo>
                  <a:lnTo>
                    <a:pt x="1622289" y="0"/>
                  </a:lnTo>
                </a:path>
                <a:path w="5901055">
                  <a:moveTo>
                    <a:pt x="1639973" y="0"/>
                  </a:moveTo>
                  <a:lnTo>
                    <a:pt x="1651142" y="0"/>
                  </a:lnTo>
                </a:path>
                <a:path w="5901055">
                  <a:moveTo>
                    <a:pt x="1668826" y="0"/>
                  </a:moveTo>
                  <a:lnTo>
                    <a:pt x="1808438" y="0"/>
                  </a:lnTo>
                </a:path>
                <a:path w="5901055">
                  <a:moveTo>
                    <a:pt x="1826122" y="0"/>
                  </a:moveTo>
                  <a:lnTo>
                    <a:pt x="1837291" y="0"/>
                  </a:lnTo>
                </a:path>
                <a:path w="5901055">
                  <a:moveTo>
                    <a:pt x="1854975" y="0"/>
                  </a:moveTo>
                  <a:lnTo>
                    <a:pt x="1994587" y="0"/>
                  </a:lnTo>
                </a:path>
                <a:path w="5901055">
                  <a:moveTo>
                    <a:pt x="2012271" y="0"/>
                  </a:moveTo>
                  <a:lnTo>
                    <a:pt x="2023440" y="0"/>
                  </a:lnTo>
                </a:path>
                <a:path w="5901055">
                  <a:moveTo>
                    <a:pt x="2041124" y="0"/>
                  </a:moveTo>
                  <a:lnTo>
                    <a:pt x="2180736" y="0"/>
                  </a:lnTo>
                </a:path>
                <a:path w="5901055">
                  <a:moveTo>
                    <a:pt x="2197489" y="0"/>
                  </a:moveTo>
                  <a:lnTo>
                    <a:pt x="2209589" y="0"/>
                  </a:lnTo>
                </a:path>
                <a:path w="5901055">
                  <a:moveTo>
                    <a:pt x="2227273" y="0"/>
                  </a:moveTo>
                  <a:lnTo>
                    <a:pt x="2366885" y="0"/>
                  </a:lnTo>
                </a:path>
                <a:path w="5901055">
                  <a:moveTo>
                    <a:pt x="2383638" y="0"/>
                  </a:moveTo>
                  <a:lnTo>
                    <a:pt x="2395738" y="0"/>
                  </a:lnTo>
                </a:path>
                <a:path w="5901055">
                  <a:moveTo>
                    <a:pt x="2413422" y="0"/>
                  </a:moveTo>
                  <a:lnTo>
                    <a:pt x="2552103" y="0"/>
                  </a:lnTo>
                </a:path>
                <a:path w="5901055">
                  <a:moveTo>
                    <a:pt x="2569788" y="0"/>
                  </a:moveTo>
                  <a:lnTo>
                    <a:pt x="2581887" y="0"/>
                  </a:lnTo>
                </a:path>
                <a:path w="5901055">
                  <a:moveTo>
                    <a:pt x="2598641" y="0"/>
                  </a:moveTo>
                  <a:lnTo>
                    <a:pt x="2738252" y="0"/>
                  </a:lnTo>
                </a:path>
                <a:path w="5901055">
                  <a:moveTo>
                    <a:pt x="2755937" y="0"/>
                  </a:moveTo>
                  <a:lnTo>
                    <a:pt x="2768036" y="0"/>
                  </a:lnTo>
                </a:path>
                <a:path w="5901055">
                  <a:moveTo>
                    <a:pt x="2784790" y="0"/>
                  </a:moveTo>
                  <a:lnTo>
                    <a:pt x="2924402" y="0"/>
                  </a:lnTo>
                </a:path>
                <a:path w="5901055">
                  <a:moveTo>
                    <a:pt x="2942086" y="0"/>
                  </a:moveTo>
                  <a:lnTo>
                    <a:pt x="2953255" y="0"/>
                  </a:lnTo>
                </a:path>
                <a:path w="5901055">
                  <a:moveTo>
                    <a:pt x="2970939" y="0"/>
                  </a:moveTo>
                  <a:lnTo>
                    <a:pt x="3110551" y="0"/>
                  </a:lnTo>
                </a:path>
                <a:path w="5901055">
                  <a:moveTo>
                    <a:pt x="3128235" y="0"/>
                  </a:moveTo>
                  <a:lnTo>
                    <a:pt x="3139404" y="0"/>
                  </a:lnTo>
                </a:path>
                <a:path w="5901055">
                  <a:moveTo>
                    <a:pt x="3157088" y="0"/>
                  </a:moveTo>
                  <a:lnTo>
                    <a:pt x="3296700" y="0"/>
                  </a:lnTo>
                </a:path>
                <a:path w="5901055">
                  <a:moveTo>
                    <a:pt x="3314384" y="0"/>
                  </a:moveTo>
                  <a:lnTo>
                    <a:pt x="3325553" y="0"/>
                  </a:lnTo>
                </a:path>
                <a:path w="5901055">
                  <a:moveTo>
                    <a:pt x="3343237" y="0"/>
                  </a:moveTo>
                  <a:lnTo>
                    <a:pt x="3482849" y="0"/>
                  </a:lnTo>
                </a:path>
                <a:path w="5901055">
                  <a:moveTo>
                    <a:pt x="3500533" y="0"/>
                  </a:moveTo>
                  <a:lnTo>
                    <a:pt x="3511702" y="0"/>
                  </a:lnTo>
                </a:path>
                <a:path w="5901055">
                  <a:moveTo>
                    <a:pt x="3529386" y="0"/>
                  </a:moveTo>
                  <a:lnTo>
                    <a:pt x="3668998" y="0"/>
                  </a:lnTo>
                </a:path>
                <a:path w="5901055">
                  <a:moveTo>
                    <a:pt x="3685751" y="0"/>
                  </a:moveTo>
                  <a:lnTo>
                    <a:pt x="3697851" y="0"/>
                  </a:lnTo>
                </a:path>
                <a:path w="5901055">
                  <a:moveTo>
                    <a:pt x="3715535" y="0"/>
                  </a:moveTo>
                  <a:lnTo>
                    <a:pt x="3855147" y="0"/>
                  </a:lnTo>
                </a:path>
                <a:path w="5901055">
                  <a:moveTo>
                    <a:pt x="3871900" y="0"/>
                  </a:moveTo>
                  <a:lnTo>
                    <a:pt x="3884000" y="0"/>
                  </a:lnTo>
                </a:path>
                <a:path w="5901055">
                  <a:moveTo>
                    <a:pt x="3901684" y="0"/>
                  </a:moveTo>
                  <a:lnTo>
                    <a:pt x="4040365" y="0"/>
                  </a:lnTo>
                </a:path>
                <a:path w="5901055">
                  <a:moveTo>
                    <a:pt x="4058049" y="0"/>
                  </a:moveTo>
                  <a:lnTo>
                    <a:pt x="4070149" y="0"/>
                  </a:lnTo>
                </a:path>
                <a:path w="5901055">
                  <a:moveTo>
                    <a:pt x="4086903" y="0"/>
                  </a:moveTo>
                  <a:lnTo>
                    <a:pt x="4226514" y="0"/>
                  </a:lnTo>
                </a:path>
                <a:path w="5901055">
                  <a:moveTo>
                    <a:pt x="4244199" y="0"/>
                  </a:moveTo>
                  <a:lnTo>
                    <a:pt x="4256298" y="0"/>
                  </a:lnTo>
                </a:path>
                <a:path w="5901055">
                  <a:moveTo>
                    <a:pt x="4273052" y="0"/>
                  </a:moveTo>
                  <a:lnTo>
                    <a:pt x="4412663" y="0"/>
                  </a:lnTo>
                </a:path>
                <a:path w="5901055">
                  <a:moveTo>
                    <a:pt x="4430348" y="0"/>
                  </a:moveTo>
                  <a:lnTo>
                    <a:pt x="4441517" y="0"/>
                  </a:lnTo>
                </a:path>
                <a:path w="5901055">
                  <a:moveTo>
                    <a:pt x="4459201" y="0"/>
                  </a:moveTo>
                  <a:lnTo>
                    <a:pt x="4598813" y="0"/>
                  </a:lnTo>
                </a:path>
                <a:path w="5901055">
                  <a:moveTo>
                    <a:pt x="4616497" y="0"/>
                  </a:moveTo>
                  <a:lnTo>
                    <a:pt x="4627666" y="0"/>
                  </a:lnTo>
                </a:path>
                <a:path w="5901055">
                  <a:moveTo>
                    <a:pt x="4645350" y="0"/>
                  </a:moveTo>
                  <a:lnTo>
                    <a:pt x="4784962" y="0"/>
                  </a:lnTo>
                </a:path>
                <a:path w="5901055">
                  <a:moveTo>
                    <a:pt x="4802646" y="0"/>
                  </a:moveTo>
                  <a:lnTo>
                    <a:pt x="4813815" y="0"/>
                  </a:lnTo>
                </a:path>
                <a:path w="5901055">
                  <a:moveTo>
                    <a:pt x="4831499" y="0"/>
                  </a:moveTo>
                  <a:lnTo>
                    <a:pt x="4971111" y="0"/>
                  </a:lnTo>
                </a:path>
                <a:path w="5901055">
                  <a:moveTo>
                    <a:pt x="4987864" y="0"/>
                  </a:moveTo>
                  <a:lnTo>
                    <a:pt x="4999964" y="0"/>
                  </a:lnTo>
                </a:path>
                <a:path w="5901055">
                  <a:moveTo>
                    <a:pt x="5017648" y="0"/>
                  </a:moveTo>
                  <a:lnTo>
                    <a:pt x="5157260" y="0"/>
                  </a:lnTo>
                </a:path>
                <a:path w="5901055">
                  <a:moveTo>
                    <a:pt x="5174013" y="0"/>
                  </a:moveTo>
                  <a:lnTo>
                    <a:pt x="5186113" y="0"/>
                  </a:lnTo>
                </a:path>
                <a:path w="5901055">
                  <a:moveTo>
                    <a:pt x="5203797" y="0"/>
                  </a:moveTo>
                  <a:lnTo>
                    <a:pt x="5342478" y="0"/>
                  </a:lnTo>
                </a:path>
                <a:path w="5901055">
                  <a:moveTo>
                    <a:pt x="5360162" y="0"/>
                  </a:moveTo>
                  <a:lnTo>
                    <a:pt x="5372262" y="0"/>
                  </a:lnTo>
                </a:path>
                <a:path w="5901055">
                  <a:moveTo>
                    <a:pt x="5389015" y="0"/>
                  </a:moveTo>
                  <a:lnTo>
                    <a:pt x="5528627" y="0"/>
                  </a:lnTo>
                </a:path>
                <a:path w="5901055">
                  <a:moveTo>
                    <a:pt x="5546311" y="0"/>
                  </a:moveTo>
                  <a:lnTo>
                    <a:pt x="5558411" y="0"/>
                  </a:lnTo>
                </a:path>
                <a:path w="5901055">
                  <a:moveTo>
                    <a:pt x="5575164" y="0"/>
                  </a:moveTo>
                  <a:lnTo>
                    <a:pt x="5714776" y="0"/>
                  </a:lnTo>
                </a:path>
                <a:path w="5901055">
                  <a:moveTo>
                    <a:pt x="5732460" y="0"/>
                  </a:moveTo>
                  <a:lnTo>
                    <a:pt x="5743629" y="0"/>
                  </a:lnTo>
                </a:path>
                <a:path w="5901055">
                  <a:moveTo>
                    <a:pt x="5761314" y="0"/>
                  </a:moveTo>
                  <a:lnTo>
                    <a:pt x="590092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759" name="object 27759"/>
            <p:cNvPicPr/>
            <p:nvPr/>
          </p:nvPicPr>
          <p:blipFill>
            <a:blip r:embed="rId190" cstate="print"/>
            <a:stretch>
              <a:fillRect/>
            </a:stretch>
          </p:blipFill>
          <p:spPr>
            <a:xfrm>
              <a:off x="14842597" y="6326276"/>
              <a:ext cx="662690" cy="518425"/>
            </a:xfrm>
            <a:prstGeom prst="rect">
              <a:avLst/>
            </a:prstGeom>
          </p:spPr>
        </p:pic>
        <p:sp>
          <p:nvSpPr>
            <p:cNvPr id="27760" name="object 27760"/>
            <p:cNvSpPr/>
            <p:nvPr/>
          </p:nvSpPr>
          <p:spPr>
            <a:xfrm>
              <a:off x="8294803" y="2814573"/>
              <a:ext cx="7790815" cy="0"/>
            </a:xfrm>
            <a:custGeom>
              <a:avLst/>
              <a:gdLst/>
              <a:ahLst/>
              <a:cxnLst/>
              <a:rect l="l" t="t" r="r" b="b"/>
              <a:pathLst>
                <a:path w="7790815">
                  <a:moveTo>
                    <a:pt x="0" y="0"/>
                  </a:moveTo>
                  <a:lnTo>
                    <a:pt x="11168" y="0"/>
                  </a:lnTo>
                </a:path>
                <a:path w="7790815">
                  <a:moveTo>
                    <a:pt x="28853" y="0"/>
                  </a:moveTo>
                  <a:lnTo>
                    <a:pt x="168464" y="0"/>
                  </a:lnTo>
                </a:path>
                <a:path w="7790815">
                  <a:moveTo>
                    <a:pt x="186149" y="0"/>
                  </a:moveTo>
                  <a:lnTo>
                    <a:pt x="197318" y="0"/>
                  </a:lnTo>
                </a:path>
                <a:path w="7790815">
                  <a:moveTo>
                    <a:pt x="215002" y="0"/>
                  </a:moveTo>
                  <a:lnTo>
                    <a:pt x="354614" y="0"/>
                  </a:lnTo>
                </a:path>
                <a:path w="7790815">
                  <a:moveTo>
                    <a:pt x="372298" y="0"/>
                  </a:moveTo>
                  <a:lnTo>
                    <a:pt x="383467" y="0"/>
                  </a:lnTo>
                </a:path>
                <a:path w="7790815">
                  <a:moveTo>
                    <a:pt x="401151" y="0"/>
                  </a:moveTo>
                  <a:lnTo>
                    <a:pt x="540763" y="0"/>
                  </a:lnTo>
                </a:path>
                <a:path w="7790815">
                  <a:moveTo>
                    <a:pt x="557516" y="0"/>
                  </a:moveTo>
                  <a:lnTo>
                    <a:pt x="569616" y="0"/>
                  </a:lnTo>
                </a:path>
                <a:path w="7790815">
                  <a:moveTo>
                    <a:pt x="587300" y="0"/>
                  </a:moveTo>
                  <a:lnTo>
                    <a:pt x="726912" y="0"/>
                  </a:lnTo>
                </a:path>
                <a:path w="7790815">
                  <a:moveTo>
                    <a:pt x="743665" y="0"/>
                  </a:moveTo>
                  <a:lnTo>
                    <a:pt x="755765" y="0"/>
                  </a:lnTo>
                </a:path>
                <a:path w="7790815">
                  <a:moveTo>
                    <a:pt x="773449" y="0"/>
                  </a:moveTo>
                  <a:lnTo>
                    <a:pt x="912130" y="0"/>
                  </a:lnTo>
                </a:path>
                <a:path w="7790815">
                  <a:moveTo>
                    <a:pt x="929814" y="0"/>
                  </a:moveTo>
                  <a:lnTo>
                    <a:pt x="941914" y="0"/>
                  </a:lnTo>
                </a:path>
                <a:path w="7790815">
                  <a:moveTo>
                    <a:pt x="958667" y="0"/>
                  </a:moveTo>
                  <a:lnTo>
                    <a:pt x="1098279" y="0"/>
                  </a:lnTo>
                </a:path>
                <a:path w="7790815">
                  <a:moveTo>
                    <a:pt x="1115963" y="0"/>
                  </a:moveTo>
                  <a:lnTo>
                    <a:pt x="1128063" y="0"/>
                  </a:lnTo>
                </a:path>
                <a:path w="7790815">
                  <a:moveTo>
                    <a:pt x="1144816" y="0"/>
                  </a:moveTo>
                  <a:lnTo>
                    <a:pt x="1284428" y="0"/>
                  </a:lnTo>
                </a:path>
                <a:path w="7790815">
                  <a:moveTo>
                    <a:pt x="1302112" y="0"/>
                  </a:moveTo>
                  <a:lnTo>
                    <a:pt x="1313281" y="0"/>
                  </a:lnTo>
                </a:path>
                <a:path w="7790815">
                  <a:moveTo>
                    <a:pt x="1330965" y="0"/>
                  </a:moveTo>
                  <a:lnTo>
                    <a:pt x="1470577" y="0"/>
                  </a:lnTo>
                </a:path>
                <a:path w="7790815">
                  <a:moveTo>
                    <a:pt x="1488261" y="0"/>
                  </a:moveTo>
                  <a:lnTo>
                    <a:pt x="1499430" y="0"/>
                  </a:lnTo>
                </a:path>
                <a:path w="7790815">
                  <a:moveTo>
                    <a:pt x="1517115" y="0"/>
                  </a:moveTo>
                  <a:lnTo>
                    <a:pt x="1656726" y="0"/>
                  </a:lnTo>
                </a:path>
                <a:path w="7790815">
                  <a:moveTo>
                    <a:pt x="1674410" y="0"/>
                  </a:moveTo>
                  <a:lnTo>
                    <a:pt x="1685579" y="0"/>
                  </a:lnTo>
                </a:path>
                <a:path w="7790815">
                  <a:moveTo>
                    <a:pt x="1703264" y="0"/>
                  </a:moveTo>
                  <a:lnTo>
                    <a:pt x="1842875" y="0"/>
                  </a:lnTo>
                </a:path>
                <a:path w="7790815">
                  <a:moveTo>
                    <a:pt x="1860560" y="0"/>
                  </a:moveTo>
                  <a:lnTo>
                    <a:pt x="1871729" y="0"/>
                  </a:lnTo>
                </a:path>
                <a:path w="7790815">
                  <a:moveTo>
                    <a:pt x="1889413" y="0"/>
                  </a:moveTo>
                  <a:lnTo>
                    <a:pt x="2029024" y="0"/>
                  </a:lnTo>
                </a:path>
                <a:path w="7790815">
                  <a:moveTo>
                    <a:pt x="2045778" y="0"/>
                  </a:moveTo>
                  <a:lnTo>
                    <a:pt x="2057878" y="0"/>
                  </a:lnTo>
                </a:path>
                <a:path w="7790815">
                  <a:moveTo>
                    <a:pt x="2075562" y="0"/>
                  </a:moveTo>
                  <a:lnTo>
                    <a:pt x="2215174" y="0"/>
                  </a:lnTo>
                </a:path>
                <a:path w="7790815">
                  <a:moveTo>
                    <a:pt x="2231927" y="0"/>
                  </a:moveTo>
                  <a:lnTo>
                    <a:pt x="2244027" y="0"/>
                  </a:lnTo>
                </a:path>
                <a:path w="7790815">
                  <a:moveTo>
                    <a:pt x="2260780" y="0"/>
                  </a:moveTo>
                  <a:lnTo>
                    <a:pt x="2400392" y="0"/>
                  </a:lnTo>
                </a:path>
                <a:path w="7790815">
                  <a:moveTo>
                    <a:pt x="2418076" y="0"/>
                  </a:moveTo>
                  <a:lnTo>
                    <a:pt x="2430176" y="0"/>
                  </a:lnTo>
                </a:path>
                <a:path w="7790815">
                  <a:moveTo>
                    <a:pt x="2446929" y="0"/>
                  </a:moveTo>
                  <a:lnTo>
                    <a:pt x="2586541" y="0"/>
                  </a:lnTo>
                </a:path>
                <a:path w="7790815">
                  <a:moveTo>
                    <a:pt x="2604225" y="0"/>
                  </a:moveTo>
                  <a:lnTo>
                    <a:pt x="2615394" y="0"/>
                  </a:lnTo>
                </a:path>
                <a:path w="7790815">
                  <a:moveTo>
                    <a:pt x="2633078" y="0"/>
                  </a:moveTo>
                  <a:lnTo>
                    <a:pt x="2772690" y="0"/>
                  </a:lnTo>
                </a:path>
                <a:path w="7790815">
                  <a:moveTo>
                    <a:pt x="2790374" y="0"/>
                  </a:moveTo>
                  <a:lnTo>
                    <a:pt x="2801543" y="0"/>
                  </a:lnTo>
                </a:path>
                <a:path w="7790815">
                  <a:moveTo>
                    <a:pt x="2819227" y="0"/>
                  </a:moveTo>
                  <a:lnTo>
                    <a:pt x="2958839" y="0"/>
                  </a:lnTo>
                </a:path>
                <a:path w="7790815">
                  <a:moveTo>
                    <a:pt x="2976523" y="0"/>
                  </a:moveTo>
                  <a:lnTo>
                    <a:pt x="2987692" y="0"/>
                  </a:lnTo>
                </a:path>
                <a:path w="7790815">
                  <a:moveTo>
                    <a:pt x="3005376" y="0"/>
                  </a:moveTo>
                  <a:lnTo>
                    <a:pt x="3144988" y="0"/>
                  </a:lnTo>
                </a:path>
                <a:path w="7790815">
                  <a:moveTo>
                    <a:pt x="3162672" y="0"/>
                  </a:moveTo>
                  <a:lnTo>
                    <a:pt x="3173841" y="0"/>
                  </a:lnTo>
                </a:path>
                <a:path w="7790815">
                  <a:moveTo>
                    <a:pt x="3191526" y="0"/>
                  </a:moveTo>
                  <a:lnTo>
                    <a:pt x="3331137" y="0"/>
                  </a:lnTo>
                </a:path>
                <a:path w="7790815">
                  <a:moveTo>
                    <a:pt x="3347891" y="0"/>
                  </a:moveTo>
                  <a:lnTo>
                    <a:pt x="3359990" y="0"/>
                  </a:lnTo>
                </a:path>
                <a:path w="7790815">
                  <a:moveTo>
                    <a:pt x="3377675" y="0"/>
                  </a:moveTo>
                  <a:lnTo>
                    <a:pt x="3517286" y="0"/>
                  </a:lnTo>
                </a:path>
                <a:path w="7790815">
                  <a:moveTo>
                    <a:pt x="3534040" y="0"/>
                  </a:moveTo>
                  <a:lnTo>
                    <a:pt x="3546140" y="0"/>
                  </a:lnTo>
                </a:path>
                <a:path w="7790815">
                  <a:moveTo>
                    <a:pt x="3563824" y="0"/>
                  </a:moveTo>
                  <a:lnTo>
                    <a:pt x="3702505" y="0"/>
                  </a:lnTo>
                </a:path>
                <a:path w="7790815">
                  <a:moveTo>
                    <a:pt x="3720189" y="0"/>
                  </a:moveTo>
                  <a:lnTo>
                    <a:pt x="3732289" y="0"/>
                  </a:lnTo>
                </a:path>
                <a:path w="7790815">
                  <a:moveTo>
                    <a:pt x="3749042" y="0"/>
                  </a:moveTo>
                  <a:lnTo>
                    <a:pt x="3888654" y="0"/>
                  </a:lnTo>
                </a:path>
                <a:path w="7790815">
                  <a:moveTo>
                    <a:pt x="3906338" y="0"/>
                  </a:moveTo>
                  <a:lnTo>
                    <a:pt x="3918438" y="0"/>
                  </a:lnTo>
                </a:path>
                <a:path w="7790815">
                  <a:moveTo>
                    <a:pt x="3935191" y="0"/>
                  </a:moveTo>
                  <a:lnTo>
                    <a:pt x="4074803" y="0"/>
                  </a:lnTo>
                </a:path>
                <a:path w="7790815">
                  <a:moveTo>
                    <a:pt x="4092487" y="0"/>
                  </a:moveTo>
                  <a:lnTo>
                    <a:pt x="4103656" y="0"/>
                  </a:lnTo>
                </a:path>
                <a:path w="7790815">
                  <a:moveTo>
                    <a:pt x="4121340" y="0"/>
                  </a:moveTo>
                  <a:lnTo>
                    <a:pt x="4260952" y="0"/>
                  </a:lnTo>
                </a:path>
                <a:path w="7790815">
                  <a:moveTo>
                    <a:pt x="4278636" y="0"/>
                  </a:moveTo>
                  <a:lnTo>
                    <a:pt x="4289805" y="0"/>
                  </a:lnTo>
                </a:path>
                <a:path w="7790815">
                  <a:moveTo>
                    <a:pt x="4307489" y="0"/>
                  </a:moveTo>
                  <a:lnTo>
                    <a:pt x="4447101" y="0"/>
                  </a:lnTo>
                </a:path>
                <a:path w="7790815">
                  <a:moveTo>
                    <a:pt x="4464785" y="0"/>
                  </a:moveTo>
                  <a:lnTo>
                    <a:pt x="4475954" y="0"/>
                  </a:lnTo>
                </a:path>
                <a:path w="7790815">
                  <a:moveTo>
                    <a:pt x="4493638" y="0"/>
                  </a:moveTo>
                  <a:lnTo>
                    <a:pt x="4633250" y="0"/>
                  </a:lnTo>
                </a:path>
                <a:path w="7790815">
                  <a:moveTo>
                    <a:pt x="4650934" y="0"/>
                  </a:moveTo>
                  <a:lnTo>
                    <a:pt x="4662103" y="0"/>
                  </a:lnTo>
                </a:path>
                <a:path w="7790815">
                  <a:moveTo>
                    <a:pt x="4679787" y="0"/>
                  </a:moveTo>
                  <a:lnTo>
                    <a:pt x="4819399" y="0"/>
                  </a:lnTo>
                </a:path>
                <a:path w="7790815">
                  <a:moveTo>
                    <a:pt x="4836153" y="0"/>
                  </a:moveTo>
                  <a:lnTo>
                    <a:pt x="4848252" y="0"/>
                  </a:lnTo>
                </a:path>
                <a:path w="7790815">
                  <a:moveTo>
                    <a:pt x="4865936" y="0"/>
                  </a:moveTo>
                  <a:lnTo>
                    <a:pt x="5005548" y="0"/>
                  </a:lnTo>
                </a:path>
                <a:path w="7790815">
                  <a:moveTo>
                    <a:pt x="5022302" y="0"/>
                  </a:moveTo>
                  <a:lnTo>
                    <a:pt x="5034401" y="0"/>
                  </a:lnTo>
                </a:path>
                <a:path w="7790815">
                  <a:moveTo>
                    <a:pt x="5052086" y="0"/>
                  </a:moveTo>
                  <a:lnTo>
                    <a:pt x="5190767" y="0"/>
                  </a:lnTo>
                </a:path>
                <a:path w="7790815">
                  <a:moveTo>
                    <a:pt x="5208451" y="0"/>
                  </a:moveTo>
                  <a:lnTo>
                    <a:pt x="5220550" y="0"/>
                  </a:lnTo>
                </a:path>
                <a:path w="7790815">
                  <a:moveTo>
                    <a:pt x="5237304" y="0"/>
                  </a:moveTo>
                  <a:lnTo>
                    <a:pt x="5376916" y="0"/>
                  </a:lnTo>
                </a:path>
                <a:path w="7790815">
                  <a:moveTo>
                    <a:pt x="5394600" y="0"/>
                  </a:moveTo>
                  <a:lnTo>
                    <a:pt x="5406700" y="0"/>
                  </a:lnTo>
                </a:path>
                <a:path w="7790815">
                  <a:moveTo>
                    <a:pt x="5423453" y="0"/>
                  </a:moveTo>
                  <a:lnTo>
                    <a:pt x="5563065" y="0"/>
                  </a:lnTo>
                </a:path>
                <a:path w="7790815">
                  <a:moveTo>
                    <a:pt x="5580749" y="0"/>
                  </a:moveTo>
                  <a:lnTo>
                    <a:pt x="5591918" y="0"/>
                  </a:lnTo>
                </a:path>
                <a:path w="7790815">
                  <a:moveTo>
                    <a:pt x="5609602" y="0"/>
                  </a:moveTo>
                  <a:lnTo>
                    <a:pt x="5749214" y="0"/>
                  </a:lnTo>
                </a:path>
                <a:path w="7790815">
                  <a:moveTo>
                    <a:pt x="5766898" y="0"/>
                  </a:moveTo>
                  <a:lnTo>
                    <a:pt x="5778067" y="0"/>
                  </a:lnTo>
                </a:path>
                <a:path w="7790815">
                  <a:moveTo>
                    <a:pt x="5795751" y="0"/>
                  </a:moveTo>
                  <a:lnTo>
                    <a:pt x="5935363" y="0"/>
                  </a:lnTo>
                </a:path>
                <a:path w="7790815">
                  <a:moveTo>
                    <a:pt x="5953047" y="0"/>
                  </a:moveTo>
                  <a:lnTo>
                    <a:pt x="5964216" y="0"/>
                  </a:lnTo>
                </a:path>
                <a:path w="7790815">
                  <a:moveTo>
                    <a:pt x="5981900" y="0"/>
                  </a:moveTo>
                  <a:lnTo>
                    <a:pt x="6121512" y="0"/>
                  </a:lnTo>
                </a:path>
                <a:path w="7790815">
                  <a:moveTo>
                    <a:pt x="6139196" y="0"/>
                  </a:moveTo>
                  <a:lnTo>
                    <a:pt x="6150365" y="0"/>
                  </a:lnTo>
                </a:path>
                <a:path w="7790815">
                  <a:moveTo>
                    <a:pt x="6168049" y="0"/>
                  </a:moveTo>
                  <a:lnTo>
                    <a:pt x="6307661" y="0"/>
                  </a:lnTo>
                </a:path>
                <a:path w="7790815">
                  <a:moveTo>
                    <a:pt x="6324415" y="0"/>
                  </a:moveTo>
                  <a:lnTo>
                    <a:pt x="6336514" y="0"/>
                  </a:lnTo>
                </a:path>
                <a:path w="7790815">
                  <a:moveTo>
                    <a:pt x="6354198" y="0"/>
                  </a:moveTo>
                  <a:lnTo>
                    <a:pt x="6493810" y="0"/>
                  </a:lnTo>
                </a:path>
                <a:path w="7790815">
                  <a:moveTo>
                    <a:pt x="6510564" y="0"/>
                  </a:moveTo>
                  <a:lnTo>
                    <a:pt x="6522663" y="0"/>
                  </a:lnTo>
                </a:path>
                <a:path w="7790815">
                  <a:moveTo>
                    <a:pt x="6539417" y="0"/>
                  </a:moveTo>
                  <a:lnTo>
                    <a:pt x="6679029" y="0"/>
                  </a:lnTo>
                </a:path>
                <a:path w="7790815">
                  <a:moveTo>
                    <a:pt x="6696713" y="0"/>
                  </a:moveTo>
                  <a:lnTo>
                    <a:pt x="6708812" y="0"/>
                  </a:lnTo>
                </a:path>
                <a:path w="7790815">
                  <a:moveTo>
                    <a:pt x="6725566" y="0"/>
                  </a:moveTo>
                  <a:lnTo>
                    <a:pt x="6865178" y="0"/>
                  </a:lnTo>
                </a:path>
                <a:path w="7790815">
                  <a:moveTo>
                    <a:pt x="6882862" y="0"/>
                  </a:moveTo>
                  <a:lnTo>
                    <a:pt x="6894031" y="0"/>
                  </a:lnTo>
                </a:path>
                <a:path w="7790815">
                  <a:moveTo>
                    <a:pt x="6911715" y="0"/>
                  </a:moveTo>
                  <a:lnTo>
                    <a:pt x="7051327" y="0"/>
                  </a:lnTo>
                </a:path>
                <a:path w="7790815">
                  <a:moveTo>
                    <a:pt x="7069011" y="0"/>
                  </a:moveTo>
                  <a:lnTo>
                    <a:pt x="7080180" y="0"/>
                  </a:lnTo>
                </a:path>
                <a:path w="7790815">
                  <a:moveTo>
                    <a:pt x="7097864" y="0"/>
                  </a:moveTo>
                  <a:lnTo>
                    <a:pt x="7237476" y="0"/>
                  </a:lnTo>
                </a:path>
                <a:path w="7790815">
                  <a:moveTo>
                    <a:pt x="7255160" y="0"/>
                  </a:moveTo>
                  <a:lnTo>
                    <a:pt x="7266329" y="0"/>
                  </a:lnTo>
                </a:path>
                <a:path w="7790815">
                  <a:moveTo>
                    <a:pt x="7284013" y="0"/>
                  </a:moveTo>
                  <a:lnTo>
                    <a:pt x="7423625" y="0"/>
                  </a:lnTo>
                </a:path>
                <a:path w="7790815">
                  <a:moveTo>
                    <a:pt x="7441309" y="0"/>
                  </a:moveTo>
                  <a:lnTo>
                    <a:pt x="7452478" y="0"/>
                  </a:lnTo>
                </a:path>
                <a:path w="7790815">
                  <a:moveTo>
                    <a:pt x="7470162" y="0"/>
                  </a:moveTo>
                  <a:lnTo>
                    <a:pt x="7609774" y="0"/>
                  </a:lnTo>
                </a:path>
                <a:path w="7790815">
                  <a:moveTo>
                    <a:pt x="7626527" y="0"/>
                  </a:moveTo>
                  <a:lnTo>
                    <a:pt x="7638627" y="0"/>
                  </a:lnTo>
                </a:path>
                <a:path w="7790815">
                  <a:moveTo>
                    <a:pt x="7656311" y="0"/>
                  </a:moveTo>
                  <a:lnTo>
                    <a:pt x="779033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61" name="object 27761"/>
            <p:cNvSpPr/>
            <p:nvPr/>
          </p:nvSpPr>
          <p:spPr>
            <a:xfrm>
              <a:off x="4767278" y="4975764"/>
              <a:ext cx="318770" cy="99060"/>
            </a:xfrm>
            <a:custGeom>
              <a:avLst/>
              <a:gdLst/>
              <a:ahLst/>
              <a:cxnLst/>
              <a:rect l="l" t="t" r="r" b="b"/>
              <a:pathLst>
                <a:path w="318770" h="99060">
                  <a:moveTo>
                    <a:pt x="318314" y="0"/>
                  </a:moveTo>
                  <a:lnTo>
                    <a:pt x="0" y="0"/>
                  </a:lnTo>
                  <a:lnTo>
                    <a:pt x="0" y="98659"/>
                  </a:lnTo>
                  <a:lnTo>
                    <a:pt x="318314" y="98659"/>
                  </a:lnTo>
                  <a:lnTo>
                    <a:pt x="3183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762" name="object 27762"/>
          <p:cNvSpPr txBox="1"/>
          <p:nvPr/>
        </p:nvSpPr>
        <p:spPr>
          <a:xfrm>
            <a:off x="4754576" y="4959050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151.92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63" name="object 27763"/>
          <p:cNvSpPr txBox="1"/>
          <p:nvPr/>
        </p:nvSpPr>
        <p:spPr>
          <a:xfrm>
            <a:off x="4704315" y="4850186"/>
            <a:ext cx="44386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spc="-10" dirty="0">
                <a:latin typeface="Calibri"/>
                <a:cs typeface="Calibri"/>
              </a:rPr>
              <a:t>PROCEDURE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64" name="object 27764"/>
          <p:cNvSpPr txBox="1"/>
          <p:nvPr/>
        </p:nvSpPr>
        <p:spPr>
          <a:xfrm>
            <a:off x="3190924" y="4063499"/>
            <a:ext cx="346710" cy="241300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sz="600" b="1" spc="-10" dirty="0">
                <a:latin typeface="Calibri"/>
                <a:cs typeface="Calibri"/>
              </a:rPr>
              <a:t>SUPPORT</a:t>
            </a:r>
            <a:endParaRPr sz="600">
              <a:latin typeface="Calibri"/>
              <a:cs typeface="Calibri"/>
            </a:endParaRPr>
          </a:p>
          <a:p>
            <a:pPr marL="13335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103.62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65" name="object 27765"/>
          <p:cNvSpPr/>
          <p:nvPr/>
        </p:nvSpPr>
        <p:spPr>
          <a:xfrm>
            <a:off x="15129267" y="4373572"/>
            <a:ext cx="277495" cy="99060"/>
          </a:xfrm>
          <a:custGeom>
            <a:avLst/>
            <a:gdLst/>
            <a:ahLst/>
            <a:cxnLst/>
            <a:rect l="l" t="t" r="r" b="b"/>
            <a:pathLst>
              <a:path w="277494" h="99060">
                <a:moveTo>
                  <a:pt x="277362" y="0"/>
                </a:moveTo>
                <a:lnTo>
                  <a:pt x="0" y="0"/>
                </a:lnTo>
                <a:lnTo>
                  <a:pt x="0" y="98659"/>
                </a:lnTo>
                <a:lnTo>
                  <a:pt x="277362" y="98659"/>
                </a:lnTo>
                <a:lnTo>
                  <a:pt x="2773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66" name="object 27766"/>
          <p:cNvSpPr txBox="1"/>
          <p:nvPr/>
        </p:nvSpPr>
        <p:spPr>
          <a:xfrm>
            <a:off x="15116559" y="4356858"/>
            <a:ext cx="3028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85.82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67" name="object 27767"/>
          <p:cNvSpPr txBox="1"/>
          <p:nvPr/>
        </p:nvSpPr>
        <p:spPr>
          <a:xfrm>
            <a:off x="14921103" y="4247961"/>
            <a:ext cx="69532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CASE</a:t>
            </a:r>
            <a:r>
              <a:rPr sz="600" spc="75" dirty="0">
                <a:latin typeface="Times New Roman"/>
                <a:cs typeface="Times New Roman"/>
              </a:rPr>
              <a:t> </a:t>
            </a:r>
            <a:r>
              <a:rPr sz="600" b="1" spc="-10" dirty="0">
                <a:latin typeface="Calibri"/>
                <a:cs typeface="Calibri"/>
              </a:rPr>
              <a:t>MANAGMENT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68" name="object 27768"/>
          <p:cNvSpPr txBox="1"/>
          <p:nvPr/>
        </p:nvSpPr>
        <p:spPr>
          <a:xfrm>
            <a:off x="15070952" y="5013034"/>
            <a:ext cx="3028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83.99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69" name="object 27769"/>
          <p:cNvSpPr txBox="1"/>
          <p:nvPr/>
        </p:nvSpPr>
        <p:spPr>
          <a:xfrm>
            <a:off x="15039308" y="4806441"/>
            <a:ext cx="36512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spc="-10" dirty="0">
                <a:latin typeface="Calibri"/>
                <a:cs typeface="Calibri"/>
              </a:rPr>
              <a:t>REFERRAL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70" name="object 27770"/>
          <p:cNvSpPr txBox="1"/>
          <p:nvPr/>
        </p:nvSpPr>
        <p:spPr>
          <a:xfrm>
            <a:off x="14920173" y="4905100"/>
            <a:ext cx="60388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spc="-10" dirty="0">
                <a:latin typeface="Calibri"/>
                <a:cs typeface="Calibri"/>
              </a:rPr>
              <a:t>AUTHORIZATION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71" name="object 27771"/>
          <p:cNvSpPr txBox="1"/>
          <p:nvPr/>
        </p:nvSpPr>
        <p:spPr>
          <a:xfrm>
            <a:off x="15070022" y="5678516"/>
            <a:ext cx="3028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83.99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72" name="object 27772"/>
          <p:cNvSpPr txBox="1"/>
          <p:nvPr/>
        </p:nvSpPr>
        <p:spPr>
          <a:xfrm>
            <a:off x="14868050" y="5570583"/>
            <a:ext cx="7092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NURSE</a:t>
            </a:r>
            <a:r>
              <a:rPr sz="600" spc="85" dirty="0">
                <a:latin typeface="Times New Roman"/>
                <a:cs typeface="Times New Roman"/>
              </a:rPr>
              <a:t> </a:t>
            </a:r>
            <a:r>
              <a:rPr sz="600" b="1" spc="-10" dirty="0">
                <a:latin typeface="Calibri"/>
                <a:cs typeface="Calibri"/>
              </a:rPr>
              <a:t>INFOMATICS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73" name="object 27773"/>
          <p:cNvSpPr txBox="1"/>
          <p:nvPr/>
        </p:nvSpPr>
        <p:spPr>
          <a:xfrm>
            <a:off x="14888526" y="6829881"/>
            <a:ext cx="586105" cy="330835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120650" marR="5080" indent="-108585">
              <a:lnSpc>
                <a:spcPct val="107900"/>
              </a:lnSpc>
              <a:spcBef>
                <a:spcPts val="80"/>
              </a:spcBef>
            </a:pPr>
            <a:r>
              <a:rPr sz="600" b="1" dirty="0">
                <a:latin typeface="Calibri"/>
                <a:cs typeface="Calibri"/>
              </a:rPr>
              <a:t>PATEINT</a:t>
            </a:r>
            <a:r>
              <a:rPr sz="600" spc="105" dirty="0">
                <a:latin typeface="Times New Roman"/>
                <a:cs typeface="Times New Roman"/>
              </a:rPr>
              <a:t> </a:t>
            </a:r>
            <a:r>
              <a:rPr sz="600" b="1" spc="-10" dirty="0">
                <a:latin typeface="Calibri"/>
                <a:cs typeface="Calibri"/>
              </a:rPr>
              <a:t>ACCESS</a:t>
            </a:r>
            <a:r>
              <a:rPr sz="600" spc="500" dirty="0">
                <a:latin typeface="Times New Roman"/>
                <a:cs typeface="Times New Roman"/>
              </a:rPr>
              <a:t> </a:t>
            </a:r>
            <a:r>
              <a:rPr sz="600" b="1" spc="-10" dirty="0">
                <a:latin typeface="Calibri"/>
                <a:cs typeface="Calibri"/>
              </a:rPr>
              <a:t>DIRECTOR</a:t>
            </a:r>
            <a:endParaRPr sz="600">
              <a:latin typeface="Calibri"/>
              <a:cs typeface="Calibri"/>
            </a:endParaRPr>
          </a:p>
          <a:p>
            <a:pPr marL="15367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83.99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74" name="object 27774"/>
          <p:cNvSpPr/>
          <p:nvPr/>
        </p:nvSpPr>
        <p:spPr>
          <a:xfrm>
            <a:off x="3842117" y="3621529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70" h="99060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75" name="object 27775"/>
          <p:cNvSpPr txBox="1"/>
          <p:nvPr/>
        </p:nvSpPr>
        <p:spPr>
          <a:xfrm>
            <a:off x="3829415" y="3604817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274.57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76" name="object 27776"/>
          <p:cNvSpPr txBox="1"/>
          <p:nvPr/>
        </p:nvSpPr>
        <p:spPr>
          <a:xfrm>
            <a:off x="3732617" y="3496850"/>
            <a:ext cx="53721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STAFF</a:t>
            </a:r>
            <a:r>
              <a:rPr sz="600" spc="75" dirty="0">
                <a:latin typeface="Times New Roman"/>
                <a:cs typeface="Times New Roman"/>
              </a:rPr>
              <a:t> </a:t>
            </a:r>
            <a:r>
              <a:rPr sz="600" b="1" spc="-10" dirty="0">
                <a:latin typeface="Calibri"/>
                <a:cs typeface="Calibri"/>
              </a:rPr>
              <a:t>LOUNGE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77" name="object 27777"/>
          <p:cNvSpPr/>
          <p:nvPr/>
        </p:nvSpPr>
        <p:spPr>
          <a:xfrm>
            <a:off x="7882483" y="7307281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70" h="99059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78" name="object 27778"/>
          <p:cNvSpPr txBox="1"/>
          <p:nvPr/>
        </p:nvSpPr>
        <p:spPr>
          <a:xfrm>
            <a:off x="7869779" y="7290567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676.42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79" name="object 27779"/>
          <p:cNvSpPr txBox="1"/>
          <p:nvPr/>
        </p:nvSpPr>
        <p:spPr>
          <a:xfrm>
            <a:off x="7670600" y="7181670"/>
            <a:ext cx="74168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CARE</a:t>
            </a:r>
            <a:r>
              <a:rPr sz="600" spc="80" dirty="0">
                <a:latin typeface="Times New Roman"/>
                <a:cs typeface="Times New Roman"/>
              </a:rPr>
              <a:t> </a:t>
            </a:r>
            <a:r>
              <a:rPr sz="600" b="1" dirty="0">
                <a:latin typeface="Calibri"/>
                <a:cs typeface="Calibri"/>
              </a:rPr>
              <a:t>TEAM</a:t>
            </a:r>
            <a:r>
              <a:rPr sz="600" spc="100" dirty="0">
                <a:latin typeface="Times New Roman"/>
                <a:cs typeface="Times New Roman"/>
              </a:rPr>
              <a:t> </a:t>
            </a:r>
            <a:r>
              <a:rPr sz="600" b="1" spc="-10" dirty="0">
                <a:latin typeface="Calibri"/>
                <a:cs typeface="Calibri"/>
              </a:rPr>
              <a:t>STATION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80" name="object 27780"/>
          <p:cNvSpPr/>
          <p:nvPr/>
        </p:nvSpPr>
        <p:spPr>
          <a:xfrm>
            <a:off x="7851768" y="5593779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70" h="99060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81" name="object 27781"/>
          <p:cNvSpPr txBox="1"/>
          <p:nvPr/>
        </p:nvSpPr>
        <p:spPr>
          <a:xfrm>
            <a:off x="7839064" y="5577065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126.42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82" name="object 27782"/>
          <p:cNvSpPr txBox="1"/>
          <p:nvPr/>
        </p:nvSpPr>
        <p:spPr>
          <a:xfrm>
            <a:off x="7774843" y="5469099"/>
            <a:ext cx="47244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MED</a:t>
            </a:r>
            <a:r>
              <a:rPr sz="600" spc="75" dirty="0">
                <a:latin typeface="Times New Roman"/>
                <a:cs typeface="Times New Roman"/>
              </a:rPr>
              <a:t> </a:t>
            </a:r>
            <a:r>
              <a:rPr sz="600" b="1" spc="-10" dirty="0">
                <a:latin typeface="Calibri"/>
                <a:cs typeface="Calibri"/>
              </a:rPr>
              <a:t>ROOMS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83" name="object 27783"/>
          <p:cNvSpPr/>
          <p:nvPr/>
        </p:nvSpPr>
        <p:spPr>
          <a:xfrm>
            <a:off x="7288667" y="5270810"/>
            <a:ext cx="277495" cy="99060"/>
          </a:xfrm>
          <a:custGeom>
            <a:avLst/>
            <a:gdLst/>
            <a:ahLst/>
            <a:cxnLst/>
            <a:rect l="l" t="t" r="r" b="b"/>
            <a:pathLst>
              <a:path w="277495" h="99060">
                <a:moveTo>
                  <a:pt x="277362" y="0"/>
                </a:moveTo>
                <a:lnTo>
                  <a:pt x="0" y="0"/>
                </a:lnTo>
                <a:lnTo>
                  <a:pt x="0" y="98659"/>
                </a:lnTo>
                <a:lnTo>
                  <a:pt x="277362" y="98659"/>
                </a:lnTo>
                <a:lnTo>
                  <a:pt x="2773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84" name="object 27784"/>
          <p:cNvSpPr txBox="1"/>
          <p:nvPr/>
        </p:nvSpPr>
        <p:spPr>
          <a:xfrm>
            <a:off x="7275964" y="5254097"/>
            <a:ext cx="3028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52.00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85" name="object 27785"/>
          <p:cNvSpPr txBox="1"/>
          <p:nvPr/>
        </p:nvSpPr>
        <p:spPr>
          <a:xfrm>
            <a:off x="7280617" y="5146130"/>
            <a:ext cx="29400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PAT</a:t>
            </a:r>
            <a:r>
              <a:rPr sz="600" spc="4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TLT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86" name="object 27786"/>
          <p:cNvSpPr/>
          <p:nvPr/>
        </p:nvSpPr>
        <p:spPr>
          <a:xfrm>
            <a:off x="7831291" y="4618358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70" h="99060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87" name="object 27787"/>
          <p:cNvSpPr txBox="1"/>
          <p:nvPr/>
        </p:nvSpPr>
        <p:spPr>
          <a:xfrm>
            <a:off x="7818588" y="4601644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239.95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88" name="object 27788"/>
          <p:cNvSpPr txBox="1"/>
          <p:nvPr/>
        </p:nvSpPr>
        <p:spPr>
          <a:xfrm>
            <a:off x="7786012" y="4493678"/>
            <a:ext cx="40957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spc="-10" dirty="0">
                <a:latin typeface="Calibri"/>
                <a:cs typeface="Calibri"/>
              </a:rPr>
              <a:t>RECEPTION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89" name="object 27789"/>
          <p:cNvSpPr/>
          <p:nvPr/>
        </p:nvSpPr>
        <p:spPr>
          <a:xfrm>
            <a:off x="8462336" y="5264295"/>
            <a:ext cx="277495" cy="99060"/>
          </a:xfrm>
          <a:custGeom>
            <a:avLst/>
            <a:gdLst/>
            <a:ahLst/>
            <a:cxnLst/>
            <a:rect l="l" t="t" r="r" b="b"/>
            <a:pathLst>
              <a:path w="277495" h="99060">
                <a:moveTo>
                  <a:pt x="277362" y="0"/>
                </a:moveTo>
                <a:lnTo>
                  <a:pt x="0" y="0"/>
                </a:lnTo>
                <a:lnTo>
                  <a:pt x="0" y="98659"/>
                </a:lnTo>
                <a:lnTo>
                  <a:pt x="277362" y="98659"/>
                </a:lnTo>
                <a:lnTo>
                  <a:pt x="2773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90" name="object 27790"/>
          <p:cNvSpPr txBox="1"/>
          <p:nvPr/>
        </p:nvSpPr>
        <p:spPr>
          <a:xfrm>
            <a:off x="8449633" y="5247582"/>
            <a:ext cx="3028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52.00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91" name="object 27791"/>
          <p:cNvSpPr txBox="1"/>
          <p:nvPr/>
        </p:nvSpPr>
        <p:spPr>
          <a:xfrm>
            <a:off x="8454287" y="5139615"/>
            <a:ext cx="29400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PAT</a:t>
            </a:r>
            <a:r>
              <a:rPr sz="600" spc="4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TLT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92" name="object 27792"/>
          <p:cNvSpPr/>
          <p:nvPr/>
        </p:nvSpPr>
        <p:spPr>
          <a:xfrm>
            <a:off x="4408010" y="8490259"/>
            <a:ext cx="277495" cy="99060"/>
          </a:xfrm>
          <a:custGeom>
            <a:avLst/>
            <a:gdLst/>
            <a:ahLst/>
            <a:cxnLst/>
            <a:rect l="l" t="t" r="r" b="b"/>
            <a:pathLst>
              <a:path w="277495" h="99059">
                <a:moveTo>
                  <a:pt x="277362" y="0"/>
                </a:moveTo>
                <a:lnTo>
                  <a:pt x="0" y="0"/>
                </a:lnTo>
                <a:lnTo>
                  <a:pt x="0" y="98659"/>
                </a:lnTo>
                <a:lnTo>
                  <a:pt x="277362" y="98659"/>
                </a:lnTo>
                <a:lnTo>
                  <a:pt x="2773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93" name="object 27793"/>
          <p:cNvSpPr txBox="1"/>
          <p:nvPr/>
        </p:nvSpPr>
        <p:spPr>
          <a:xfrm>
            <a:off x="4395308" y="8473544"/>
            <a:ext cx="3028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83.40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94" name="object 27794"/>
          <p:cNvSpPr txBox="1"/>
          <p:nvPr/>
        </p:nvSpPr>
        <p:spPr>
          <a:xfrm>
            <a:off x="4386931" y="8365577"/>
            <a:ext cx="32194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OFFICE</a:t>
            </a:r>
            <a:r>
              <a:rPr sz="600" spc="12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95" name="object 27795"/>
          <p:cNvSpPr/>
          <p:nvPr/>
        </p:nvSpPr>
        <p:spPr>
          <a:xfrm>
            <a:off x="5013925" y="8490259"/>
            <a:ext cx="277495" cy="99060"/>
          </a:xfrm>
          <a:custGeom>
            <a:avLst/>
            <a:gdLst/>
            <a:ahLst/>
            <a:cxnLst/>
            <a:rect l="l" t="t" r="r" b="b"/>
            <a:pathLst>
              <a:path w="277495" h="99059">
                <a:moveTo>
                  <a:pt x="277362" y="0"/>
                </a:moveTo>
                <a:lnTo>
                  <a:pt x="0" y="0"/>
                </a:lnTo>
                <a:lnTo>
                  <a:pt x="0" y="98659"/>
                </a:lnTo>
                <a:lnTo>
                  <a:pt x="277362" y="98659"/>
                </a:lnTo>
                <a:lnTo>
                  <a:pt x="2773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96" name="object 27796"/>
          <p:cNvSpPr txBox="1"/>
          <p:nvPr/>
        </p:nvSpPr>
        <p:spPr>
          <a:xfrm>
            <a:off x="5001223" y="8473544"/>
            <a:ext cx="3028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83.40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97" name="object 27797"/>
          <p:cNvSpPr txBox="1"/>
          <p:nvPr/>
        </p:nvSpPr>
        <p:spPr>
          <a:xfrm>
            <a:off x="4991915" y="8365577"/>
            <a:ext cx="32194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OFFICE</a:t>
            </a:r>
            <a:r>
              <a:rPr sz="600" spc="12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798" name="object 27798"/>
          <p:cNvSpPr/>
          <p:nvPr/>
        </p:nvSpPr>
        <p:spPr>
          <a:xfrm>
            <a:off x="5681269" y="8490259"/>
            <a:ext cx="277495" cy="99060"/>
          </a:xfrm>
          <a:custGeom>
            <a:avLst/>
            <a:gdLst/>
            <a:ahLst/>
            <a:cxnLst/>
            <a:rect l="l" t="t" r="r" b="b"/>
            <a:pathLst>
              <a:path w="277495" h="99059">
                <a:moveTo>
                  <a:pt x="277362" y="0"/>
                </a:moveTo>
                <a:lnTo>
                  <a:pt x="0" y="0"/>
                </a:lnTo>
                <a:lnTo>
                  <a:pt x="0" y="98659"/>
                </a:lnTo>
                <a:lnTo>
                  <a:pt x="277362" y="98659"/>
                </a:lnTo>
                <a:lnTo>
                  <a:pt x="2773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99" name="object 27799"/>
          <p:cNvSpPr txBox="1"/>
          <p:nvPr/>
        </p:nvSpPr>
        <p:spPr>
          <a:xfrm>
            <a:off x="5668567" y="8473544"/>
            <a:ext cx="3028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83.40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00" name="object 27800"/>
          <p:cNvSpPr txBox="1"/>
          <p:nvPr/>
        </p:nvSpPr>
        <p:spPr>
          <a:xfrm>
            <a:off x="5660190" y="8365577"/>
            <a:ext cx="32194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OFFICE</a:t>
            </a:r>
            <a:r>
              <a:rPr sz="600" spc="12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01" name="object 27801"/>
          <p:cNvSpPr/>
          <p:nvPr/>
        </p:nvSpPr>
        <p:spPr>
          <a:xfrm>
            <a:off x="6286254" y="8490259"/>
            <a:ext cx="277495" cy="99060"/>
          </a:xfrm>
          <a:custGeom>
            <a:avLst/>
            <a:gdLst/>
            <a:ahLst/>
            <a:cxnLst/>
            <a:rect l="l" t="t" r="r" b="b"/>
            <a:pathLst>
              <a:path w="277495" h="99059">
                <a:moveTo>
                  <a:pt x="277362" y="0"/>
                </a:moveTo>
                <a:lnTo>
                  <a:pt x="0" y="0"/>
                </a:lnTo>
                <a:lnTo>
                  <a:pt x="0" y="98659"/>
                </a:lnTo>
                <a:lnTo>
                  <a:pt x="277362" y="98659"/>
                </a:lnTo>
                <a:lnTo>
                  <a:pt x="2773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02" name="object 27802"/>
          <p:cNvSpPr txBox="1"/>
          <p:nvPr/>
        </p:nvSpPr>
        <p:spPr>
          <a:xfrm>
            <a:off x="6273551" y="8473544"/>
            <a:ext cx="3028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83.40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03" name="object 27803"/>
          <p:cNvSpPr txBox="1"/>
          <p:nvPr/>
        </p:nvSpPr>
        <p:spPr>
          <a:xfrm>
            <a:off x="6264244" y="8365577"/>
            <a:ext cx="32194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OFFICE</a:t>
            </a:r>
            <a:r>
              <a:rPr sz="600" spc="12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04" name="object 27804"/>
          <p:cNvSpPr/>
          <p:nvPr/>
        </p:nvSpPr>
        <p:spPr>
          <a:xfrm>
            <a:off x="9730943" y="8460475"/>
            <a:ext cx="277495" cy="99060"/>
          </a:xfrm>
          <a:custGeom>
            <a:avLst/>
            <a:gdLst/>
            <a:ahLst/>
            <a:cxnLst/>
            <a:rect l="l" t="t" r="r" b="b"/>
            <a:pathLst>
              <a:path w="277495" h="99059">
                <a:moveTo>
                  <a:pt x="277362" y="0"/>
                </a:moveTo>
                <a:lnTo>
                  <a:pt x="0" y="0"/>
                </a:lnTo>
                <a:lnTo>
                  <a:pt x="0" y="98659"/>
                </a:lnTo>
                <a:lnTo>
                  <a:pt x="277362" y="98659"/>
                </a:lnTo>
                <a:lnTo>
                  <a:pt x="2773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05" name="object 27805"/>
          <p:cNvSpPr txBox="1"/>
          <p:nvPr/>
        </p:nvSpPr>
        <p:spPr>
          <a:xfrm>
            <a:off x="9718238" y="8443760"/>
            <a:ext cx="3028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84.31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06" name="object 27806"/>
          <p:cNvSpPr txBox="1"/>
          <p:nvPr/>
        </p:nvSpPr>
        <p:spPr>
          <a:xfrm>
            <a:off x="9708931" y="8335794"/>
            <a:ext cx="32194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OFFICE</a:t>
            </a:r>
            <a:r>
              <a:rPr sz="600" spc="12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07" name="object 27807"/>
          <p:cNvSpPr/>
          <p:nvPr/>
        </p:nvSpPr>
        <p:spPr>
          <a:xfrm>
            <a:off x="10345235" y="8460475"/>
            <a:ext cx="277495" cy="99060"/>
          </a:xfrm>
          <a:custGeom>
            <a:avLst/>
            <a:gdLst/>
            <a:ahLst/>
            <a:cxnLst/>
            <a:rect l="l" t="t" r="r" b="b"/>
            <a:pathLst>
              <a:path w="277495" h="99059">
                <a:moveTo>
                  <a:pt x="277362" y="0"/>
                </a:moveTo>
                <a:lnTo>
                  <a:pt x="0" y="0"/>
                </a:lnTo>
                <a:lnTo>
                  <a:pt x="0" y="98659"/>
                </a:lnTo>
                <a:lnTo>
                  <a:pt x="277362" y="98659"/>
                </a:lnTo>
                <a:lnTo>
                  <a:pt x="2773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08" name="object 27808"/>
          <p:cNvSpPr txBox="1"/>
          <p:nvPr/>
        </p:nvSpPr>
        <p:spPr>
          <a:xfrm>
            <a:off x="10332530" y="8443760"/>
            <a:ext cx="3028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86.30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09" name="object 27809"/>
          <p:cNvSpPr txBox="1"/>
          <p:nvPr/>
        </p:nvSpPr>
        <p:spPr>
          <a:xfrm>
            <a:off x="10324154" y="8335794"/>
            <a:ext cx="32194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OFFICE</a:t>
            </a:r>
            <a:r>
              <a:rPr sz="600" spc="12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10" name="object 27810"/>
          <p:cNvSpPr/>
          <p:nvPr/>
        </p:nvSpPr>
        <p:spPr>
          <a:xfrm>
            <a:off x="6819571" y="8429760"/>
            <a:ext cx="277495" cy="99060"/>
          </a:xfrm>
          <a:custGeom>
            <a:avLst/>
            <a:gdLst/>
            <a:ahLst/>
            <a:cxnLst/>
            <a:rect l="l" t="t" r="r" b="b"/>
            <a:pathLst>
              <a:path w="277495" h="99059">
                <a:moveTo>
                  <a:pt x="277362" y="0"/>
                </a:moveTo>
                <a:lnTo>
                  <a:pt x="0" y="0"/>
                </a:lnTo>
                <a:lnTo>
                  <a:pt x="0" y="98659"/>
                </a:lnTo>
                <a:lnTo>
                  <a:pt x="277362" y="98659"/>
                </a:lnTo>
                <a:lnTo>
                  <a:pt x="2773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11" name="object 27811"/>
          <p:cNvSpPr txBox="1"/>
          <p:nvPr/>
        </p:nvSpPr>
        <p:spPr>
          <a:xfrm>
            <a:off x="6806868" y="8413046"/>
            <a:ext cx="3028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58.86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12" name="object 27812"/>
          <p:cNvSpPr txBox="1"/>
          <p:nvPr/>
        </p:nvSpPr>
        <p:spPr>
          <a:xfrm>
            <a:off x="6880397" y="8305079"/>
            <a:ext cx="15621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spc="-25" dirty="0">
                <a:latin typeface="Calibri"/>
                <a:cs typeface="Calibri"/>
              </a:rPr>
              <a:t>JAN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13" name="object 27813"/>
          <p:cNvSpPr/>
          <p:nvPr/>
        </p:nvSpPr>
        <p:spPr>
          <a:xfrm>
            <a:off x="8457683" y="8457682"/>
            <a:ext cx="277495" cy="99060"/>
          </a:xfrm>
          <a:custGeom>
            <a:avLst/>
            <a:gdLst/>
            <a:ahLst/>
            <a:cxnLst/>
            <a:rect l="l" t="t" r="r" b="b"/>
            <a:pathLst>
              <a:path w="277495" h="99059">
                <a:moveTo>
                  <a:pt x="277362" y="0"/>
                </a:moveTo>
                <a:lnTo>
                  <a:pt x="0" y="0"/>
                </a:lnTo>
                <a:lnTo>
                  <a:pt x="0" y="98659"/>
                </a:lnTo>
                <a:lnTo>
                  <a:pt x="277362" y="98659"/>
                </a:lnTo>
                <a:lnTo>
                  <a:pt x="2773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14" name="object 27814"/>
          <p:cNvSpPr txBox="1"/>
          <p:nvPr/>
        </p:nvSpPr>
        <p:spPr>
          <a:xfrm>
            <a:off x="8444979" y="8440968"/>
            <a:ext cx="3028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76.90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15" name="object 27815"/>
          <p:cNvSpPr txBox="1"/>
          <p:nvPr/>
        </p:nvSpPr>
        <p:spPr>
          <a:xfrm>
            <a:off x="8414265" y="8332071"/>
            <a:ext cx="36385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STAFF</a:t>
            </a:r>
            <a:r>
              <a:rPr sz="600" spc="7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TLT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16" name="object 27816"/>
          <p:cNvSpPr/>
          <p:nvPr/>
        </p:nvSpPr>
        <p:spPr>
          <a:xfrm>
            <a:off x="15042706" y="7805230"/>
            <a:ext cx="277495" cy="99060"/>
          </a:xfrm>
          <a:custGeom>
            <a:avLst/>
            <a:gdLst/>
            <a:ahLst/>
            <a:cxnLst/>
            <a:rect l="l" t="t" r="r" b="b"/>
            <a:pathLst>
              <a:path w="277494" h="99059">
                <a:moveTo>
                  <a:pt x="277362" y="0"/>
                </a:moveTo>
                <a:lnTo>
                  <a:pt x="0" y="0"/>
                </a:lnTo>
                <a:lnTo>
                  <a:pt x="0" y="98659"/>
                </a:lnTo>
                <a:lnTo>
                  <a:pt x="277362" y="98659"/>
                </a:lnTo>
                <a:lnTo>
                  <a:pt x="2773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17" name="object 27817"/>
          <p:cNvSpPr txBox="1"/>
          <p:nvPr/>
        </p:nvSpPr>
        <p:spPr>
          <a:xfrm>
            <a:off x="14831752" y="7670105"/>
            <a:ext cx="699770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sz="600" b="1" spc="10" dirty="0">
                <a:latin typeface="Calibri"/>
                <a:cs typeface="Calibri"/>
              </a:rPr>
              <a:t>MEDICAL</a:t>
            </a:r>
            <a:r>
              <a:rPr sz="600" spc="75" dirty="0">
                <a:latin typeface="Times New Roman"/>
                <a:cs typeface="Times New Roman"/>
              </a:rPr>
              <a:t> </a:t>
            </a:r>
            <a:r>
              <a:rPr sz="600" b="1" spc="-10" dirty="0">
                <a:latin typeface="Calibri"/>
                <a:cs typeface="Calibri"/>
              </a:rPr>
              <a:t>DIRECTOR</a:t>
            </a:r>
            <a:endParaRPr sz="600">
              <a:latin typeface="Calibri"/>
              <a:cs typeface="Calibri"/>
            </a:endParaRPr>
          </a:p>
          <a:p>
            <a:pPr marL="210820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85.82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18" name="object 27818"/>
          <p:cNvSpPr/>
          <p:nvPr/>
        </p:nvSpPr>
        <p:spPr>
          <a:xfrm>
            <a:off x="3239924" y="8369262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70" h="99059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19" name="object 27819"/>
          <p:cNvSpPr txBox="1"/>
          <p:nvPr/>
        </p:nvSpPr>
        <p:spPr>
          <a:xfrm>
            <a:off x="3227223" y="8352547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168.35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20" name="object 27820"/>
          <p:cNvSpPr txBox="1"/>
          <p:nvPr/>
        </p:nvSpPr>
        <p:spPr>
          <a:xfrm>
            <a:off x="3189062" y="8244581"/>
            <a:ext cx="41910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spc="-10" dirty="0">
                <a:latin typeface="Calibri"/>
                <a:cs typeface="Calibri"/>
              </a:rPr>
              <a:t>ELECTRICAL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21" name="object 27821"/>
          <p:cNvSpPr/>
          <p:nvPr/>
        </p:nvSpPr>
        <p:spPr>
          <a:xfrm>
            <a:off x="8227789" y="3701574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70" h="99060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22" name="object 27822"/>
          <p:cNvSpPr txBox="1"/>
          <p:nvPr/>
        </p:nvSpPr>
        <p:spPr>
          <a:xfrm>
            <a:off x="8215086" y="3684861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942.50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23" name="object 27823"/>
          <p:cNvSpPr/>
          <p:nvPr/>
        </p:nvSpPr>
        <p:spPr>
          <a:xfrm>
            <a:off x="13266844" y="3582438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69" h="99060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24" name="object 27824"/>
          <p:cNvSpPr txBox="1"/>
          <p:nvPr/>
        </p:nvSpPr>
        <p:spPr>
          <a:xfrm>
            <a:off x="13254139" y="3565725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111.67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25" name="object 27825"/>
          <p:cNvSpPr txBox="1"/>
          <p:nvPr/>
        </p:nvSpPr>
        <p:spPr>
          <a:xfrm>
            <a:off x="13281130" y="3456828"/>
            <a:ext cx="29146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0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26" name="object 27826"/>
          <p:cNvSpPr/>
          <p:nvPr/>
        </p:nvSpPr>
        <p:spPr>
          <a:xfrm>
            <a:off x="13389703" y="8490259"/>
            <a:ext cx="277495" cy="99060"/>
          </a:xfrm>
          <a:custGeom>
            <a:avLst/>
            <a:gdLst/>
            <a:ahLst/>
            <a:cxnLst/>
            <a:rect l="l" t="t" r="r" b="b"/>
            <a:pathLst>
              <a:path w="277494" h="99059">
                <a:moveTo>
                  <a:pt x="277362" y="0"/>
                </a:moveTo>
                <a:lnTo>
                  <a:pt x="0" y="0"/>
                </a:lnTo>
                <a:lnTo>
                  <a:pt x="0" y="98659"/>
                </a:lnTo>
                <a:lnTo>
                  <a:pt x="277362" y="98659"/>
                </a:lnTo>
                <a:lnTo>
                  <a:pt x="2773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27" name="object 27827"/>
          <p:cNvSpPr txBox="1"/>
          <p:nvPr/>
        </p:nvSpPr>
        <p:spPr>
          <a:xfrm>
            <a:off x="13376997" y="8473544"/>
            <a:ext cx="3028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96.08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28" name="object 27828"/>
          <p:cNvSpPr txBox="1"/>
          <p:nvPr/>
        </p:nvSpPr>
        <p:spPr>
          <a:xfrm>
            <a:off x="13367689" y="8365577"/>
            <a:ext cx="32194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OFFICE</a:t>
            </a:r>
            <a:r>
              <a:rPr sz="600" spc="12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29" name="object 27829"/>
          <p:cNvSpPr txBox="1"/>
          <p:nvPr/>
        </p:nvSpPr>
        <p:spPr>
          <a:xfrm>
            <a:off x="7854887" y="3576894"/>
            <a:ext cx="701675" cy="19050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375285">
              <a:lnSpc>
                <a:spcPts val="625"/>
              </a:lnSpc>
              <a:spcBef>
                <a:spcPts val="140"/>
              </a:spcBef>
            </a:pPr>
            <a:r>
              <a:rPr sz="600" b="1" spc="-10" dirty="0">
                <a:latin typeface="Calibri"/>
                <a:cs typeface="Calibri"/>
              </a:rPr>
              <a:t>WAITING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ts val="625"/>
              </a:lnSpc>
            </a:pPr>
            <a:r>
              <a:rPr sz="600" b="0" dirty="0">
                <a:latin typeface="Calibri Light"/>
                <a:cs typeface="Calibri Light"/>
              </a:rPr>
              <a:t>54</a:t>
            </a:r>
            <a:r>
              <a:rPr sz="600" spc="30" dirty="0">
                <a:latin typeface="Times New Roman"/>
                <a:cs typeface="Times New Roman"/>
              </a:rPr>
              <a:t> </a:t>
            </a:r>
            <a:r>
              <a:rPr sz="600" b="0" spc="-10" dirty="0">
                <a:latin typeface="Calibri Light"/>
                <a:cs typeface="Calibri Light"/>
              </a:rPr>
              <a:t>SEATS</a:t>
            </a:r>
            <a:endParaRPr sz="600">
              <a:latin typeface="Calibri Light"/>
              <a:cs typeface="Calibri Light"/>
            </a:endParaRPr>
          </a:p>
        </p:txBody>
      </p:sp>
      <p:sp>
        <p:nvSpPr>
          <p:cNvPr id="27830" name="object 27830"/>
          <p:cNvSpPr txBox="1"/>
          <p:nvPr/>
        </p:nvSpPr>
        <p:spPr>
          <a:xfrm>
            <a:off x="7288994" y="3805497"/>
            <a:ext cx="1301750" cy="2578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1500" dirty="0">
                <a:solidFill>
                  <a:srgbClr val="7F7F7F"/>
                </a:solidFill>
                <a:latin typeface="Arial Black"/>
                <a:cs typeface="Arial Black"/>
              </a:rPr>
              <a:t>LV</a:t>
            </a:r>
            <a:r>
              <a:rPr sz="1500" spc="135" dirty="0">
                <a:solidFill>
                  <a:srgbClr val="7F7F7F"/>
                </a:solidFill>
                <a:latin typeface="Times New Roman"/>
                <a:cs typeface="Times New Roman"/>
              </a:rPr>
              <a:t> </a:t>
            </a:r>
            <a:r>
              <a:rPr sz="1500" dirty="0">
                <a:solidFill>
                  <a:srgbClr val="7F7F7F"/>
                </a:solidFill>
                <a:latin typeface="Arial Black"/>
                <a:cs typeface="Arial Black"/>
              </a:rPr>
              <a:t>2</a:t>
            </a:r>
            <a:r>
              <a:rPr sz="1500" spc="155" dirty="0">
                <a:solidFill>
                  <a:srgbClr val="7F7F7F"/>
                </a:solidFill>
                <a:latin typeface="Times New Roman"/>
                <a:cs typeface="Times New Roman"/>
              </a:rPr>
              <a:t> </a:t>
            </a:r>
            <a:r>
              <a:rPr sz="1500" spc="-10" dirty="0">
                <a:solidFill>
                  <a:srgbClr val="7F7F7F"/>
                </a:solidFill>
                <a:latin typeface="Arial Black"/>
                <a:cs typeface="Arial Black"/>
              </a:rPr>
              <a:t>LOBBY</a:t>
            </a:r>
            <a:endParaRPr sz="1500">
              <a:latin typeface="Arial Black"/>
              <a:cs typeface="Arial Black"/>
            </a:endParaRPr>
          </a:p>
        </p:txBody>
      </p:sp>
      <p:sp>
        <p:nvSpPr>
          <p:cNvPr id="27831" name="object 27831"/>
          <p:cNvSpPr txBox="1"/>
          <p:nvPr/>
        </p:nvSpPr>
        <p:spPr>
          <a:xfrm>
            <a:off x="10601515" y="5489215"/>
            <a:ext cx="2269490" cy="2578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1500" dirty="0">
                <a:solidFill>
                  <a:srgbClr val="7F7F7F"/>
                </a:solidFill>
                <a:latin typeface="Arial Black"/>
                <a:cs typeface="Arial Black"/>
              </a:rPr>
              <a:t>INTERNAL</a:t>
            </a:r>
            <a:r>
              <a:rPr sz="1500" spc="180" dirty="0">
                <a:solidFill>
                  <a:srgbClr val="7F7F7F"/>
                </a:solidFill>
                <a:latin typeface="Times New Roman"/>
                <a:cs typeface="Times New Roman"/>
              </a:rPr>
              <a:t> </a:t>
            </a:r>
            <a:r>
              <a:rPr sz="1500" spc="-10" dirty="0">
                <a:solidFill>
                  <a:srgbClr val="7F7F7F"/>
                </a:solidFill>
                <a:latin typeface="Arial Black"/>
                <a:cs typeface="Arial Black"/>
              </a:rPr>
              <a:t>MEDICINE</a:t>
            </a:r>
            <a:endParaRPr sz="1500">
              <a:latin typeface="Arial Black"/>
              <a:cs typeface="Arial Black"/>
            </a:endParaRPr>
          </a:p>
        </p:txBody>
      </p:sp>
      <p:sp>
        <p:nvSpPr>
          <p:cNvPr id="27832" name="object 27832"/>
          <p:cNvSpPr txBox="1"/>
          <p:nvPr/>
        </p:nvSpPr>
        <p:spPr>
          <a:xfrm>
            <a:off x="4803905" y="5489215"/>
            <a:ext cx="1409065" cy="2578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1500" spc="-10" dirty="0">
                <a:solidFill>
                  <a:srgbClr val="7F7F7F"/>
                </a:solidFill>
                <a:latin typeface="Arial Black"/>
                <a:cs typeface="Arial Black"/>
              </a:rPr>
              <a:t>OBSTETRICS</a:t>
            </a:r>
            <a:endParaRPr sz="1500">
              <a:latin typeface="Arial Black"/>
              <a:cs typeface="Arial Black"/>
            </a:endParaRPr>
          </a:p>
        </p:txBody>
      </p:sp>
      <p:sp>
        <p:nvSpPr>
          <p:cNvPr id="27833" name="object 27833"/>
          <p:cNvSpPr txBox="1"/>
          <p:nvPr/>
        </p:nvSpPr>
        <p:spPr>
          <a:xfrm>
            <a:off x="3993226" y="4080998"/>
            <a:ext cx="712470" cy="2578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1500" spc="-10" dirty="0">
                <a:solidFill>
                  <a:srgbClr val="7F7F7F"/>
                </a:solidFill>
                <a:latin typeface="Arial Black"/>
                <a:cs typeface="Arial Black"/>
              </a:rPr>
              <a:t>STAFF</a:t>
            </a:r>
            <a:endParaRPr sz="1500">
              <a:latin typeface="Arial Black"/>
              <a:cs typeface="Arial Black"/>
            </a:endParaRPr>
          </a:p>
        </p:txBody>
      </p:sp>
      <p:sp>
        <p:nvSpPr>
          <p:cNvPr id="27834" name="object 27834"/>
          <p:cNvSpPr txBox="1"/>
          <p:nvPr/>
        </p:nvSpPr>
        <p:spPr>
          <a:xfrm>
            <a:off x="7173128" y="4202572"/>
            <a:ext cx="106680" cy="41275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700"/>
              </a:lnSpc>
            </a:pPr>
            <a:r>
              <a:rPr sz="600" b="0" dirty="0">
                <a:latin typeface="Calibri Light"/>
                <a:cs typeface="Calibri Light"/>
              </a:rPr>
              <a:t>CHECK-</a:t>
            </a:r>
            <a:r>
              <a:rPr sz="600" b="0" spc="-25" dirty="0">
                <a:latin typeface="Calibri Light"/>
                <a:cs typeface="Calibri Light"/>
              </a:rPr>
              <a:t>OUT</a:t>
            </a:r>
            <a:endParaRPr sz="600">
              <a:latin typeface="Calibri Light"/>
              <a:cs typeface="Calibri Light"/>
            </a:endParaRPr>
          </a:p>
        </p:txBody>
      </p:sp>
      <p:sp>
        <p:nvSpPr>
          <p:cNvPr id="27835" name="object 27835"/>
          <p:cNvSpPr txBox="1"/>
          <p:nvPr/>
        </p:nvSpPr>
        <p:spPr>
          <a:xfrm>
            <a:off x="8774010" y="4202572"/>
            <a:ext cx="106680" cy="41275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700"/>
              </a:lnSpc>
            </a:pPr>
            <a:r>
              <a:rPr sz="600" b="0" dirty="0">
                <a:latin typeface="Calibri Light"/>
                <a:cs typeface="Calibri Light"/>
              </a:rPr>
              <a:t>CHECK-</a:t>
            </a:r>
            <a:r>
              <a:rPr sz="600" b="0" spc="-25" dirty="0">
                <a:latin typeface="Calibri Light"/>
                <a:cs typeface="Calibri Light"/>
              </a:rPr>
              <a:t>OUT</a:t>
            </a:r>
            <a:endParaRPr sz="600">
              <a:latin typeface="Calibri Light"/>
              <a:cs typeface="Calibri Light"/>
            </a:endParaRPr>
          </a:p>
        </p:txBody>
      </p:sp>
      <p:sp>
        <p:nvSpPr>
          <p:cNvPr id="27836" name="object 27836"/>
          <p:cNvSpPr/>
          <p:nvPr/>
        </p:nvSpPr>
        <p:spPr>
          <a:xfrm>
            <a:off x="13867175" y="8490259"/>
            <a:ext cx="277495" cy="99060"/>
          </a:xfrm>
          <a:custGeom>
            <a:avLst/>
            <a:gdLst/>
            <a:ahLst/>
            <a:cxnLst/>
            <a:rect l="l" t="t" r="r" b="b"/>
            <a:pathLst>
              <a:path w="277494" h="99059">
                <a:moveTo>
                  <a:pt x="277362" y="0"/>
                </a:moveTo>
                <a:lnTo>
                  <a:pt x="0" y="0"/>
                </a:lnTo>
                <a:lnTo>
                  <a:pt x="0" y="98659"/>
                </a:lnTo>
                <a:lnTo>
                  <a:pt x="277362" y="98659"/>
                </a:lnTo>
                <a:lnTo>
                  <a:pt x="2773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37" name="object 27837"/>
          <p:cNvSpPr txBox="1"/>
          <p:nvPr/>
        </p:nvSpPr>
        <p:spPr>
          <a:xfrm>
            <a:off x="13854469" y="8473544"/>
            <a:ext cx="3028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96.57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38" name="object 27838"/>
          <p:cNvSpPr txBox="1"/>
          <p:nvPr/>
        </p:nvSpPr>
        <p:spPr>
          <a:xfrm>
            <a:off x="13845162" y="8365577"/>
            <a:ext cx="32194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OFFICE</a:t>
            </a:r>
            <a:r>
              <a:rPr sz="600" spc="12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5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39" name="object 27839"/>
          <p:cNvSpPr/>
          <p:nvPr/>
        </p:nvSpPr>
        <p:spPr>
          <a:xfrm>
            <a:off x="8948186" y="8480021"/>
            <a:ext cx="277495" cy="99060"/>
          </a:xfrm>
          <a:custGeom>
            <a:avLst/>
            <a:gdLst/>
            <a:ahLst/>
            <a:cxnLst/>
            <a:rect l="l" t="t" r="r" b="b"/>
            <a:pathLst>
              <a:path w="277495" h="99059">
                <a:moveTo>
                  <a:pt x="277362" y="0"/>
                </a:moveTo>
                <a:lnTo>
                  <a:pt x="0" y="0"/>
                </a:lnTo>
                <a:lnTo>
                  <a:pt x="0" y="98659"/>
                </a:lnTo>
                <a:lnTo>
                  <a:pt x="277362" y="98659"/>
                </a:lnTo>
                <a:lnTo>
                  <a:pt x="2773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40" name="object 27840"/>
          <p:cNvSpPr txBox="1"/>
          <p:nvPr/>
        </p:nvSpPr>
        <p:spPr>
          <a:xfrm>
            <a:off x="8935482" y="8463305"/>
            <a:ext cx="3028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86.30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41" name="object 27841"/>
          <p:cNvSpPr txBox="1"/>
          <p:nvPr/>
        </p:nvSpPr>
        <p:spPr>
          <a:xfrm>
            <a:off x="8927105" y="8355339"/>
            <a:ext cx="32194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OFFICE</a:t>
            </a:r>
            <a:r>
              <a:rPr sz="600" spc="12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42" name="object 27842"/>
          <p:cNvSpPr/>
          <p:nvPr/>
        </p:nvSpPr>
        <p:spPr>
          <a:xfrm>
            <a:off x="5878588" y="3642936"/>
            <a:ext cx="277495" cy="99060"/>
          </a:xfrm>
          <a:custGeom>
            <a:avLst/>
            <a:gdLst/>
            <a:ahLst/>
            <a:cxnLst/>
            <a:rect l="l" t="t" r="r" b="b"/>
            <a:pathLst>
              <a:path w="277495" h="99060">
                <a:moveTo>
                  <a:pt x="277362" y="0"/>
                </a:moveTo>
                <a:lnTo>
                  <a:pt x="0" y="0"/>
                </a:lnTo>
                <a:lnTo>
                  <a:pt x="0" y="98659"/>
                </a:lnTo>
                <a:lnTo>
                  <a:pt x="277362" y="98659"/>
                </a:lnTo>
                <a:lnTo>
                  <a:pt x="2773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43" name="object 27843"/>
          <p:cNvSpPr txBox="1"/>
          <p:nvPr/>
        </p:nvSpPr>
        <p:spPr>
          <a:xfrm>
            <a:off x="5865885" y="3626224"/>
            <a:ext cx="3028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53.12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44" name="object 27844"/>
          <p:cNvSpPr txBox="1"/>
          <p:nvPr/>
        </p:nvSpPr>
        <p:spPr>
          <a:xfrm>
            <a:off x="5815625" y="3518258"/>
            <a:ext cx="40386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PUBLIC</a:t>
            </a:r>
            <a:r>
              <a:rPr sz="600" spc="10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TLT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45" name="object 27845"/>
          <p:cNvSpPr/>
          <p:nvPr/>
        </p:nvSpPr>
        <p:spPr>
          <a:xfrm>
            <a:off x="4196731" y="4715155"/>
            <a:ext cx="277495" cy="99060"/>
          </a:xfrm>
          <a:custGeom>
            <a:avLst/>
            <a:gdLst/>
            <a:ahLst/>
            <a:cxnLst/>
            <a:rect l="l" t="t" r="r" b="b"/>
            <a:pathLst>
              <a:path w="277495" h="99060">
                <a:moveTo>
                  <a:pt x="277362" y="0"/>
                </a:moveTo>
                <a:lnTo>
                  <a:pt x="0" y="0"/>
                </a:lnTo>
                <a:lnTo>
                  <a:pt x="0" y="98659"/>
                </a:lnTo>
                <a:lnTo>
                  <a:pt x="277362" y="98659"/>
                </a:lnTo>
                <a:lnTo>
                  <a:pt x="2773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46" name="object 27846"/>
          <p:cNvSpPr txBox="1"/>
          <p:nvPr/>
        </p:nvSpPr>
        <p:spPr>
          <a:xfrm>
            <a:off x="4184029" y="4698442"/>
            <a:ext cx="3028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52.00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47" name="object 27847"/>
          <p:cNvSpPr txBox="1"/>
          <p:nvPr/>
        </p:nvSpPr>
        <p:spPr>
          <a:xfrm>
            <a:off x="4153314" y="4589545"/>
            <a:ext cx="36385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STAFF</a:t>
            </a:r>
            <a:r>
              <a:rPr sz="600" spc="7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TLT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48" name="object 27848"/>
          <p:cNvSpPr/>
          <p:nvPr/>
        </p:nvSpPr>
        <p:spPr>
          <a:xfrm>
            <a:off x="4188354" y="5290356"/>
            <a:ext cx="277495" cy="99060"/>
          </a:xfrm>
          <a:custGeom>
            <a:avLst/>
            <a:gdLst/>
            <a:ahLst/>
            <a:cxnLst/>
            <a:rect l="l" t="t" r="r" b="b"/>
            <a:pathLst>
              <a:path w="277495" h="99060">
                <a:moveTo>
                  <a:pt x="277362" y="0"/>
                </a:moveTo>
                <a:lnTo>
                  <a:pt x="0" y="0"/>
                </a:lnTo>
                <a:lnTo>
                  <a:pt x="0" y="98659"/>
                </a:lnTo>
                <a:lnTo>
                  <a:pt x="277362" y="98659"/>
                </a:lnTo>
                <a:lnTo>
                  <a:pt x="2773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49" name="object 27849"/>
          <p:cNvSpPr txBox="1"/>
          <p:nvPr/>
        </p:nvSpPr>
        <p:spPr>
          <a:xfrm>
            <a:off x="4175652" y="5273642"/>
            <a:ext cx="3028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49.83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50" name="object 27850"/>
          <p:cNvSpPr txBox="1"/>
          <p:nvPr/>
        </p:nvSpPr>
        <p:spPr>
          <a:xfrm>
            <a:off x="4153314" y="5165676"/>
            <a:ext cx="34671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spc="-10" dirty="0">
                <a:latin typeface="Calibri"/>
                <a:cs typeface="Calibri"/>
              </a:rPr>
              <a:t>SUPPORT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51" name="object 27851"/>
          <p:cNvSpPr txBox="1"/>
          <p:nvPr/>
        </p:nvSpPr>
        <p:spPr>
          <a:xfrm>
            <a:off x="11642088" y="4056798"/>
            <a:ext cx="1141095" cy="2578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1500" spc="-10" dirty="0">
                <a:solidFill>
                  <a:srgbClr val="7F7F7F"/>
                </a:solidFill>
                <a:latin typeface="Arial Black"/>
                <a:cs typeface="Arial Black"/>
              </a:rPr>
              <a:t>PODIATRY</a:t>
            </a:r>
            <a:endParaRPr sz="1500">
              <a:latin typeface="Arial Black"/>
              <a:cs typeface="Arial Black"/>
            </a:endParaRPr>
          </a:p>
        </p:txBody>
      </p:sp>
      <p:sp>
        <p:nvSpPr>
          <p:cNvPr id="27852" name="object 27852"/>
          <p:cNvSpPr/>
          <p:nvPr/>
        </p:nvSpPr>
        <p:spPr>
          <a:xfrm>
            <a:off x="11785098" y="3582438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70" h="99060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53" name="object 27853"/>
          <p:cNvSpPr txBox="1"/>
          <p:nvPr/>
        </p:nvSpPr>
        <p:spPr>
          <a:xfrm>
            <a:off x="11772393" y="3565725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111.67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54" name="object 27854"/>
          <p:cNvSpPr txBox="1"/>
          <p:nvPr/>
        </p:nvSpPr>
        <p:spPr>
          <a:xfrm>
            <a:off x="11799384" y="3456828"/>
            <a:ext cx="29146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0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55" name="object 27855"/>
          <p:cNvSpPr/>
          <p:nvPr/>
        </p:nvSpPr>
        <p:spPr>
          <a:xfrm>
            <a:off x="12509218" y="3582438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70" h="99060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56" name="object 27856"/>
          <p:cNvSpPr txBox="1"/>
          <p:nvPr/>
        </p:nvSpPr>
        <p:spPr>
          <a:xfrm>
            <a:off x="12496512" y="3565725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111.67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57" name="object 27857"/>
          <p:cNvSpPr txBox="1"/>
          <p:nvPr/>
        </p:nvSpPr>
        <p:spPr>
          <a:xfrm>
            <a:off x="12523504" y="3456828"/>
            <a:ext cx="29146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0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58" name="object 27858"/>
          <p:cNvSpPr/>
          <p:nvPr/>
        </p:nvSpPr>
        <p:spPr>
          <a:xfrm>
            <a:off x="10765001" y="3582438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70" h="99060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59" name="object 27859"/>
          <p:cNvSpPr txBox="1"/>
          <p:nvPr/>
        </p:nvSpPr>
        <p:spPr>
          <a:xfrm>
            <a:off x="10752296" y="3565725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163.52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60" name="object 27860"/>
          <p:cNvSpPr txBox="1"/>
          <p:nvPr/>
        </p:nvSpPr>
        <p:spPr>
          <a:xfrm>
            <a:off x="10712274" y="3456828"/>
            <a:ext cx="42354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CARE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b="1" spc="-20" dirty="0">
                <a:latin typeface="Calibri"/>
                <a:cs typeface="Calibri"/>
              </a:rPr>
              <a:t>TEAM</a:t>
            </a:r>
            <a:endParaRPr sz="600">
              <a:latin typeface="Calibri"/>
              <a:cs typeface="Calibri"/>
            </a:endParaRPr>
          </a:p>
        </p:txBody>
      </p:sp>
      <p:grpSp>
        <p:nvGrpSpPr>
          <p:cNvPr id="27861" name="object 27861"/>
          <p:cNvGrpSpPr/>
          <p:nvPr/>
        </p:nvGrpSpPr>
        <p:grpSpPr>
          <a:xfrm>
            <a:off x="5605879" y="4902235"/>
            <a:ext cx="8714105" cy="2753360"/>
            <a:chOff x="5605879" y="4902235"/>
            <a:chExt cx="8714105" cy="2753360"/>
          </a:xfrm>
        </p:grpSpPr>
        <p:pic>
          <p:nvPicPr>
            <p:cNvPr id="27862" name="object 27862"/>
            <p:cNvPicPr/>
            <p:nvPr/>
          </p:nvPicPr>
          <p:blipFill>
            <a:blip r:embed="rId191" cstate="print"/>
            <a:stretch>
              <a:fillRect/>
            </a:stretch>
          </p:blipFill>
          <p:spPr>
            <a:xfrm>
              <a:off x="13904405" y="7314727"/>
              <a:ext cx="415112" cy="340653"/>
            </a:xfrm>
            <a:prstGeom prst="rect">
              <a:avLst/>
            </a:prstGeom>
          </p:spPr>
        </p:pic>
        <p:sp>
          <p:nvSpPr>
            <p:cNvPr id="27863" name="object 27863"/>
            <p:cNvSpPr/>
            <p:nvPr/>
          </p:nvSpPr>
          <p:spPr>
            <a:xfrm>
              <a:off x="5605879" y="4902235"/>
              <a:ext cx="318770" cy="99060"/>
            </a:xfrm>
            <a:custGeom>
              <a:avLst/>
              <a:gdLst/>
              <a:ahLst/>
              <a:cxnLst/>
              <a:rect l="l" t="t" r="r" b="b"/>
              <a:pathLst>
                <a:path w="318770" h="99060">
                  <a:moveTo>
                    <a:pt x="318314" y="0"/>
                  </a:moveTo>
                  <a:lnTo>
                    <a:pt x="0" y="0"/>
                  </a:lnTo>
                  <a:lnTo>
                    <a:pt x="0" y="98659"/>
                  </a:lnTo>
                  <a:lnTo>
                    <a:pt x="318314" y="98659"/>
                  </a:lnTo>
                  <a:lnTo>
                    <a:pt x="3183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864" name="object 27864"/>
          <p:cNvSpPr txBox="1"/>
          <p:nvPr/>
        </p:nvSpPr>
        <p:spPr>
          <a:xfrm>
            <a:off x="5729996" y="9302838"/>
            <a:ext cx="516890" cy="420370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12700" marR="5080">
              <a:lnSpc>
                <a:spcPct val="108200"/>
              </a:lnSpc>
              <a:spcBef>
                <a:spcPts val="80"/>
              </a:spcBef>
            </a:pPr>
            <a:r>
              <a:rPr sz="600" b="0" u="sng" spc="-10" dirty="0">
                <a:uFill>
                  <a:solidFill>
                    <a:srgbClr val="000000"/>
                  </a:solidFill>
                </a:uFill>
                <a:latin typeface="Calibri Light"/>
                <a:cs typeface="Calibri Light"/>
              </a:rPr>
              <a:t>OBSTETRICS</a:t>
            </a:r>
            <a:r>
              <a:rPr sz="600" u="none" spc="500" dirty="0">
                <a:latin typeface="Times New Roman"/>
                <a:cs typeface="Times New Roman"/>
              </a:rPr>
              <a:t> </a:t>
            </a:r>
            <a:r>
              <a:rPr sz="600" b="0" u="none" dirty="0">
                <a:latin typeface="Calibri Light"/>
                <a:cs typeface="Calibri Light"/>
              </a:rPr>
              <a:t>EXAM</a:t>
            </a:r>
            <a:r>
              <a:rPr sz="600" u="none" spc="80" dirty="0">
                <a:latin typeface="Times New Roman"/>
                <a:cs typeface="Times New Roman"/>
              </a:rPr>
              <a:t> </a:t>
            </a:r>
            <a:r>
              <a:rPr sz="600" b="0" u="none" spc="-10" dirty="0">
                <a:latin typeface="Calibri Light"/>
                <a:cs typeface="Calibri Light"/>
              </a:rPr>
              <a:t>ROOMS:</a:t>
            </a:r>
            <a:r>
              <a:rPr sz="600" u="none" spc="500" dirty="0">
                <a:latin typeface="Times New Roman"/>
                <a:cs typeface="Times New Roman"/>
              </a:rPr>
              <a:t> </a:t>
            </a:r>
            <a:r>
              <a:rPr sz="600" b="0" u="none" spc="-10" dirty="0">
                <a:latin typeface="Calibri Light"/>
                <a:cs typeface="Calibri Light"/>
              </a:rPr>
              <a:t>OFFICE:</a:t>
            </a:r>
            <a:r>
              <a:rPr sz="600" u="none" spc="500" dirty="0">
                <a:latin typeface="Times New Roman"/>
                <a:cs typeface="Times New Roman"/>
              </a:rPr>
              <a:t> </a:t>
            </a:r>
            <a:r>
              <a:rPr sz="600" b="0" u="none" spc="-10" dirty="0">
                <a:latin typeface="Calibri Light"/>
                <a:cs typeface="Calibri Light"/>
              </a:rPr>
              <a:t>PROCEDURE:</a:t>
            </a:r>
            <a:endParaRPr sz="600">
              <a:latin typeface="Calibri Light"/>
              <a:cs typeface="Calibri Light"/>
            </a:endParaRPr>
          </a:p>
        </p:txBody>
      </p:sp>
      <p:sp>
        <p:nvSpPr>
          <p:cNvPr id="27865" name="object 27865"/>
          <p:cNvSpPr txBox="1"/>
          <p:nvPr/>
        </p:nvSpPr>
        <p:spPr>
          <a:xfrm>
            <a:off x="6428054" y="9401497"/>
            <a:ext cx="107950" cy="32131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0" spc="-25" dirty="0">
                <a:latin typeface="Calibri Light"/>
                <a:cs typeface="Calibri Light"/>
              </a:rPr>
              <a:t>13</a:t>
            </a:r>
            <a:endParaRPr sz="60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sz="600" b="0" spc="-50" dirty="0">
                <a:latin typeface="Calibri Light"/>
                <a:cs typeface="Calibri Light"/>
              </a:rPr>
              <a:t>5</a:t>
            </a:r>
            <a:endParaRPr sz="60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sz="600" b="0" spc="-50" dirty="0">
                <a:latin typeface="Calibri Light"/>
                <a:cs typeface="Calibri Light"/>
              </a:rPr>
              <a:t>1</a:t>
            </a:r>
            <a:endParaRPr sz="600">
              <a:latin typeface="Calibri Light"/>
              <a:cs typeface="Calibri Light"/>
            </a:endParaRPr>
          </a:p>
        </p:txBody>
      </p:sp>
      <p:sp>
        <p:nvSpPr>
          <p:cNvPr id="27866" name="object 27866"/>
          <p:cNvSpPr txBox="1"/>
          <p:nvPr/>
        </p:nvSpPr>
        <p:spPr>
          <a:xfrm>
            <a:off x="7203365" y="9302838"/>
            <a:ext cx="704850" cy="420370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12700" marR="5080">
              <a:lnSpc>
                <a:spcPct val="108200"/>
              </a:lnSpc>
              <a:spcBef>
                <a:spcPts val="80"/>
              </a:spcBef>
            </a:pPr>
            <a:r>
              <a:rPr sz="600" b="0" u="sng" spc="10" dirty="0">
                <a:uFill>
                  <a:solidFill>
                    <a:srgbClr val="000000"/>
                  </a:solidFill>
                </a:uFill>
                <a:latin typeface="Calibri Light"/>
                <a:cs typeface="Calibri Light"/>
              </a:rPr>
              <a:t>INTERNAL</a:t>
            </a:r>
            <a:r>
              <a:rPr sz="600" u="sng" spc="5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600" b="0" u="sng" spc="-10" dirty="0">
                <a:uFill>
                  <a:solidFill>
                    <a:srgbClr val="000000"/>
                  </a:solidFill>
                </a:uFill>
                <a:latin typeface="Calibri Light"/>
                <a:cs typeface="Calibri Light"/>
              </a:rPr>
              <a:t>MEDICINE</a:t>
            </a:r>
            <a:r>
              <a:rPr sz="600" u="none" spc="500" dirty="0">
                <a:latin typeface="Times New Roman"/>
                <a:cs typeface="Times New Roman"/>
              </a:rPr>
              <a:t> </a:t>
            </a:r>
            <a:r>
              <a:rPr sz="600" b="0" u="none" dirty="0">
                <a:latin typeface="Calibri Light"/>
                <a:cs typeface="Calibri Light"/>
              </a:rPr>
              <a:t>EXAM</a:t>
            </a:r>
            <a:r>
              <a:rPr sz="600" u="none" spc="80" dirty="0">
                <a:latin typeface="Times New Roman"/>
                <a:cs typeface="Times New Roman"/>
              </a:rPr>
              <a:t> </a:t>
            </a:r>
            <a:r>
              <a:rPr sz="600" b="0" u="none" spc="-10" dirty="0">
                <a:latin typeface="Calibri Light"/>
                <a:cs typeface="Calibri Light"/>
              </a:rPr>
              <a:t>ROOMS:</a:t>
            </a:r>
            <a:r>
              <a:rPr sz="600" u="none" spc="500" dirty="0">
                <a:latin typeface="Times New Roman"/>
                <a:cs typeface="Times New Roman"/>
              </a:rPr>
              <a:t> </a:t>
            </a:r>
            <a:r>
              <a:rPr sz="600" b="0" u="none" spc="-10" dirty="0">
                <a:latin typeface="Calibri Light"/>
                <a:cs typeface="Calibri Light"/>
              </a:rPr>
              <a:t>OFFICE:</a:t>
            </a:r>
            <a:r>
              <a:rPr sz="600" u="none" spc="500" dirty="0">
                <a:latin typeface="Times New Roman"/>
                <a:cs typeface="Times New Roman"/>
              </a:rPr>
              <a:t>  </a:t>
            </a:r>
            <a:r>
              <a:rPr sz="600" b="0" u="none" spc="-10" dirty="0">
                <a:latin typeface="Calibri Light"/>
                <a:cs typeface="Calibri Light"/>
              </a:rPr>
              <a:t>PROCEDURE:</a:t>
            </a:r>
            <a:endParaRPr sz="600">
              <a:latin typeface="Calibri Light"/>
              <a:cs typeface="Calibri Light"/>
            </a:endParaRPr>
          </a:p>
        </p:txBody>
      </p:sp>
      <p:sp>
        <p:nvSpPr>
          <p:cNvPr id="27867" name="object 27867"/>
          <p:cNvSpPr txBox="1"/>
          <p:nvPr/>
        </p:nvSpPr>
        <p:spPr>
          <a:xfrm>
            <a:off x="7901423" y="9401497"/>
            <a:ext cx="107950" cy="32131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0" spc="-25" dirty="0">
                <a:latin typeface="Calibri Light"/>
                <a:cs typeface="Calibri Light"/>
              </a:rPr>
              <a:t>17</a:t>
            </a:r>
            <a:endParaRPr sz="60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sz="600" b="0" spc="-50" dirty="0">
                <a:latin typeface="Calibri Light"/>
                <a:cs typeface="Calibri Light"/>
              </a:rPr>
              <a:t>5</a:t>
            </a:r>
            <a:endParaRPr sz="60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sz="600" b="0" spc="-50" dirty="0">
                <a:latin typeface="Calibri Light"/>
                <a:cs typeface="Calibri Light"/>
              </a:rPr>
              <a:t>1</a:t>
            </a:r>
            <a:endParaRPr sz="600">
              <a:latin typeface="Calibri Light"/>
              <a:cs typeface="Calibri Light"/>
            </a:endParaRPr>
          </a:p>
        </p:txBody>
      </p:sp>
      <p:sp>
        <p:nvSpPr>
          <p:cNvPr id="27868" name="object 27868"/>
          <p:cNvSpPr txBox="1"/>
          <p:nvPr/>
        </p:nvSpPr>
        <p:spPr>
          <a:xfrm>
            <a:off x="9336634" y="9385499"/>
            <a:ext cx="66675" cy="123189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50" b="0" spc="-50" dirty="0">
                <a:latin typeface="Calibri Light"/>
                <a:cs typeface="Calibri Light"/>
              </a:rPr>
              <a:t>3</a:t>
            </a:r>
            <a:endParaRPr sz="650">
              <a:latin typeface="Calibri Light"/>
              <a:cs typeface="Calibri Light"/>
            </a:endParaRPr>
          </a:p>
        </p:txBody>
      </p:sp>
      <p:sp>
        <p:nvSpPr>
          <p:cNvPr id="27869" name="object 27869"/>
          <p:cNvSpPr txBox="1"/>
          <p:nvPr/>
        </p:nvSpPr>
        <p:spPr>
          <a:xfrm>
            <a:off x="8638575" y="9286840"/>
            <a:ext cx="516890" cy="4203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0"/>
              </a:spcBef>
            </a:pPr>
            <a:r>
              <a:rPr sz="650" b="0" u="sng" spc="-10" dirty="0">
                <a:uFill>
                  <a:solidFill>
                    <a:srgbClr val="000000"/>
                  </a:solidFill>
                </a:uFill>
                <a:latin typeface="Calibri Light"/>
                <a:cs typeface="Calibri Light"/>
              </a:rPr>
              <a:t>PODIATRY</a:t>
            </a:r>
            <a:r>
              <a:rPr sz="650" u="none" spc="500" dirty="0">
                <a:latin typeface="Times New Roman"/>
                <a:cs typeface="Times New Roman"/>
              </a:rPr>
              <a:t> </a:t>
            </a:r>
            <a:r>
              <a:rPr sz="650" b="0" u="none" dirty="0">
                <a:latin typeface="Calibri Light"/>
                <a:cs typeface="Calibri Light"/>
              </a:rPr>
              <a:t>EXAM</a:t>
            </a:r>
            <a:r>
              <a:rPr sz="650" u="none" spc="-40" dirty="0">
                <a:latin typeface="Times New Roman"/>
                <a:cs typeface="Times New Roman"/>
              </a:rPr>
              <a:t> </a:t>
            </a:r>
            <a:r>
              <a:rPr sz="650" b="0" u="none" spc="-20" dirty="0">
                <a:latin typeface="Calibri Light"/>
                <a:cs typeface="Calibri Light"/>
              </a:rPr>
              <a:t>ROOMS:</a:t>
            </a:r>
            <a:r>
              <a:rPr sz="650" u="none" spc="500" dirty="0">
                <a:latin typeface="Times New Roman"/>
                <a:cs typeface="Times New Roman"/>
              </a:rPr>
              <a:t> </a:t>
            </a:r>
            <a:r>
              <a:rPr sz="650" b="0" u="none" spc="-10" dirty="0">
                <a:latin typeface="Calibri Light"/>
                <a:cs typeface="Calibri Light"/>
              </a:rPr>
              <a:t>OFFICE:</a:t>
            </a:r>
            <a:r>
              <a:rPr sz="650" u="none" spc="500" dirty="0">
                <a:latin typeface="Times New Roman"/>
                <a:cs typeface="Times New Roman"/>
              </a:rPr>
              <a:t> </a:t>
            </a:r>
            <a:r>
              <a:rPr sz="650" b="0" u="none" spc="-10" dirty="0">
                <a:latin typeface="Calibri Light"/>
                <a:cs typeface="Calibri Light"/>
              </a:rPr>
              <a:t>PROCEDURE:</a:t>
            </a:r>
            <a:endParaRPr sz="650">
              <a:latin typeface="Calibri Light"/>
              <a:cs typeface="Calibri Light"/>
            </a:endParaRPr>
          </a:p>
        </p:txBody>
      </p:sp>
      <p:sp>
        <p:nvSpPr>
          <p:cNvPr id="27870" name="object 27870"/>
          <p:cNvSpPr txBox="1"/>
          <p:nvPr/>
        </p:nvSpPr>
        <p:spPr>
          <a:xfrm>
            <a:off x="9336633" y="9485089"/>
            <a:ext cx="66675" cy="2222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780"/>
              </a:lnSpc>
              <a:spcBef>
                <a:spcPts val="90"/>
              </a:spcBef>
            </a:pPr>
            <a:r>
              <a:rPr sz="650" b="0" spc="-50" dirty="0">
                <a:latin typeface="Calibri Light"/>
                <a:cs typeface="Calibri Light"/>
              </a:rPr>
              <a:t>1</a:t>
            </a:r>
            <a:endParaRPr sz="650">
              <a:latin typeface="Calibri Light"/>
              <a:cs typeface="Calibri Light"/>
            </a:endParaRPr>
          </a:p>
          <a:p>
            <a:pPr marL="12700">
              <a:lnSpc>
                <a:spcPts val="780"/>
              </a:lnSpc>
            </a:pPr>
            <a:r>
              <a:rPr sz="650" b="0" spc="-50" dirty="0">
                <a:latin typeface="Calibri Light"/>
                <a:cs typeface="Calibri Light"/>
              </a:rPr>
              <a:t>1</a:t>
            </a:r>
            <a:endParaRPr sz="650">
              <a:latin typeface="Calibri Light"/>
              <a:cs typeface="Calibri Light"/>
            </a:endParaRPr>
          </a:p>
        </p:txBody>
      </p:sp>
      <p:sp>
        <p:nvSpPr>
          <p:cNvPr id="27871" name="object 27871"/>
          <p:cNvSpPr txBox="1"/>
          <p:nvPr/>
        </p:nvSpPr>
        <p:spPr>
          <a:xfrm>
            <a:off x="5593177" y="4885521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122.91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72" name="object 27872"/>
          <p:cNvSpPr txBox="1"/>
          <p:nvPr/>
        </p:nvSpPr>
        <p:spPr>
          <a:xfrm>
            <a:off x="5620168" y="4776624"/>
            <a:ext cx="29146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0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73" name="object 27873"/>
          <p:cNvSpPr/>
          <p:nvPr/>
        </p:nvSpPr>
        <p:spPr>
          <a:xfrm>
            <a:off x="6249024" y="4902235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70" h="99060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74" name="object 27874"/>
          <p:cNvSpPr txBox="1"/>
          <p:nvPr/>
        </p:nvSpPr>
        <p:spPr>
          <a:xfrm>
            <a:off x="6236322" y="4885521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125.75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75" name="object 27875"/>
          <p:cNvSpPr txBox="1"/>
          <p:nvPr/>
        </p:nvSpPr>
        <p:spPr>
          <a:xfrm>
            <a:off x="6263313" y="4776624"/>
            <a:ext cx="29146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0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76" name="object 27876"/>
          <p:cNvSpPr txBox="1"/>
          <p:nvPr/>
        </p:nvSpPr>
        <p:spPr>
          <a:xfrm>
            <a:off x="15070952" y="6309562"/>
            <a:ext cx="3028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83.99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77" name="object 27877"/>
          <p:cNvSpPr txBox="1"/>
          <p:nvPr/>
        </p:nvSpPr>
        <p:spPr>
          <a:xfrm>
            <a:off x="14912726" y="6201595"/>
            <a:ext cx="61976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NURSE</a:t>
            </a:r>
            <a:r>
              <a:rPr sz="600" spc="95" dirty="0">
                <a:latin typeface="Times New Roman"/>
                <a:cs typeface="Times New Roman"/>
              </a:rPr>
              <a:t> </a:t>
            </a:r>
            <a:r>
              <a:rPr sz="600" b="1" spc="-10" dirty="0">
                <a:latin typeface="Calibri"/>
                <a:cs typeface="Calibri"/>
              </a:rPr>
              <a:t>DIRECTOR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78" name="object 27878"/>
          <p:cNvSpPr/>
          <p:nvPr/>
        </p:nvSpPr>
        <p:spPr>
          <a:xfrm>
            <a:off x="7302628" y="8429760"/>
            <a:ext cx="277495" cy="99060"/>
          </a:xfrm>
          <a:custGeom>
            <a:avLst/>
            <a:gdLst/>
            <a:ahLst/>
            <a:cxnLst/>
            <a:rect l="l" t="t" r="r" b="b"/>
            <a:pathLst>
              <a:path w="277495" h="99059">
                <a:moveTo>
                  <a:pt x="277362" y="0"/>
                </a:moveTo>
                <a:lnTo>
                  <a:pt x="0" y="0"/>
                </a:lnTo>
                <a:lnTo>
                  <a:pt x="0" y="98659"/>
                </a:lnTo>
                <a:lnTo>
                  <a:pt x="277362" y="98659"/>
                </a:lnTo>
                <a:lnTo>
                  <a:pt x="2773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79" name="object 27879"/>
          <p:cNvSpPr txBox="1"/>
          <p:nvPr/>
        </p:nvSpPr>
        <p:spPr>
          <a:xfrm>
            <a:off x="7289925" y="8413046"/>
            <a:ext cx="3028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73.82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80" name="object 27880"/>
          <p:cNvSpPr txBox="1"/>
          <p:nvPr/>
        </p:nvSpPr>
        <p:spPr>
          <a:xfrm>
            <a:off x="7397891" y="8305079"/>
            <a:ext cx="8826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spc="-25" dirty="0">
                <a:latin typeface="Calibri"/>
                <a:cs typeface="Calibri"/>
              </a:rPr>
              <a:t>IT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81" name="object 27881"/>
          <p:cNvSpPr/>
          <p:nvPr/>
        </p:nvSpPr>
        <p:spPr>
          <a:xfrm>
            <a:off x="7885275" y="8490259"/>
            <a:ext cx="277495" cy="99060"/>
          </a:xfrm>
          <a:custGeom>
            <a:avLst/>
            <a:gdLst/>
            <a:ahLst/>
            <a:cxnLst/>
            <a:rect l="l" t="t" r="r" b="b"/>
            <a:pathLst>
              <a:path w="277495" h="99059">
                <a:moveTo>
                  <a:pt x="277362" y="0"/>
                </a:moveTo>
                <a:lnTo>
                  <a:pt x="0" y="0"/>
                </a:lnTo>
                <a:lnTo>
                  <a:pt x="0" y="98659"/>
                </a:lnTo>
                <a:lnTo>
                  <a:pt x="277362" y="98659"/>
                </a:lnTo>
                <a:lnTo>
                  <a:pt x="2773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82" name="object 27882"/>
          <p:cNvSpPr txBox="1"/>
          <p:nvPr/>
        </p:nvSpPr>
        <p:spPr>
          <a:xfrm>
            <a:off x="7872571" y="8473544"/>
            <a:ext cx="3028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79.98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83" name="object 27883"/>
          <p:cNvSpPr txBox="1"/>
          <p:nvPr/>
        </p:nvSpPr>
        <p:spPr>
          <a:xfrm>
            <a:off x="7841857" y="8365577"/>
            <a:ext cx="36385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STAFF</a:t>
            </a:r>
            <a:r>
              <a:rPr sz="600" spc="7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TLT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84" name="object 27884"/>
          <p:cNvSpPr/>
          <p:nvPr/>
        </p:nvSpPr>
        <p:spPr>
          <a:xfrm>
            <a:off x="5848804" y="3037021"/>
            <a:ext cx="277495" cy="99060"/>
          </a:xfrm>
          <a:custGeom>
            <a:avLst/>
            <a:gdLst/>
            <a:ahLst/>
            <a:cxnLst/>
            <a:rect l="l" t="t" r="r" b="b"/>
            <a:pathLst>
              <a:path w="277495" h="99060">
                <a:moveTo>
                  <a:pt x="277362" y="0"/>
                </a:moveTo>
                <a:lnTo>
                  <a:pt x="0" y="0"/>
                </a:lnTo>
                <a:lnTo>
                  <a:pt x="0" y="98659"/>
                </a:lnTo>
                <a:lnTo>
                  <a:pt x="277362" y="98659"/>
                </a:lnTo>
                <a:lnTo>
                  <a:pt x="2773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85" name="object 27885"/>
          <p:cNvSpPr txBox="1"/>
          <p:nvPr/>
        </p:nvSpPr>
        <p:spPr>
          <a:xfrm>
            <a:off x="5785841" y="2900037"/>
            <a:ext cx="403860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sz="600" b="1" dirty="0">
                <a:latin typeface="Calibri"/>
                <a:cs typeface="Calibri"/>
              </a:rPr>
              <a:t>PUBLIC</a:t>
            </a:r>
            <a:r>
              <a:rPr sz="600" spc="10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TLT</a:t>
            </a:r>
            <a:endParaRPr sz="600">
              <a:latin typeface="Calibri"/>
              <a:cs typeface="Calibri"/>
            </a:endParaRPr>
          </a:p>
          <a:p>
            <a:pPr marL="62865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53.46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86" name="object 27886"/>
          <p:cNvSpPr/>
          <p:nvPr/>
        </p:nvSpPr>
        <p:spPr>
          <a:xfrm>
            <a:off x="13865314" y="3582438"/>
            <a:ext cx="277495" cy="99060"/>
          </a:xfrm>
          <a:custGeom>
            <a:avLst/>
            <a:gdLst/>
            <a:ahLst/>
            <a:cxnLst/>
            <a:rect l="l" t="t" r="r" b="b"/>
            <a:pathLst>
              <a:path w="277494" h="99060">
                <a:moveTo>
                  <a:pt x="277362" y="0"/>
                </a:moveTo>
                <a:lnTo>
                  <a:pt x="0" y="0"/>
                </a:lnTo>
                <a:lnTo>
                  <a:pt x="0" y="98659"/>
                </a:lnTo>
                <a:lnTo>
                  <a:pt x="277362" y="98659"/>
                </a:lnTo>
                <a:lnTo>
                  <a:pt x="2773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87" name="object 27887"/>
          <p:cNvSpPr txBox="1"/>
          <p:nvPr/>
        </p:nvSpPr>
        <p:spPr>
          <a:xfrm>
            <a:off x="13852608" y="3565725"/>
            <a:ext cx="3028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95.96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88" name="object 27888"/>
          <p:cNvSpPr txBox="1"/>
          <p:nvPr/>
        </p:nvSpPr>
        <p:spPr>
          <a:xfrm>
            <a:off x="13874015" y="3456828"/>
            <a:ext cx="26162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spc="-10" dirty="0">
                <a:latin typeface="Calibri"/>
                <a:cs typeface="Calibri"/>
              </a:rPr>
              <a:t>OFFICE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89" name="object 27889"/>
          <p:cNvSpPr/>
          <p:nvPr/>
        </p:nvSpPr>
        <p:spPr>
          <a:xfrm>
            <a:off x="4273052" y="6175495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70" h="99060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90" name="object 27890"/>
          <p:cNvSpPr txBox="1"/>
          <p:nvPr/>
        </p:nvSpPr>
        <p:spPr>
          <a:xfrm>
            <a:off x="4260350" y="6158781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113.07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91" name="object 27891"/>
          <p:cNvSpPr txBox="1"/>
          <p:nvPr/>
        </p:nvSpPr>
        <p:spPr>
          <a:xfrm>
            <a:off x="4287341" y="6050815"/>
            <a:ext cx="29146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6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92" name="object 27892"/>
          <p:cNvSpPr/>
          <p:nvPr/>
        </p:nvSpPr>
        <p:spPr>
          <a:xfrm>
            <a:off x="4816607" y="6175495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70" h="99060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93" name="object 27893"/>
          <p:cNvSpPr txBox="1"/>
          <p:nvPr/>
        </p:nvSpPr>
        <p:spPr>
          <a:xfrm>
            <a:off x="4803905" y="6158781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106.19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94" name="object 27894"/>
          <p:cNvSpPr txBox="1"/>
          <p:nvPr/>
        </p:nvSpPr>
        <p:spPr>
          <a:xfrm>
            <a:off x="4830896" y="6050815"/>
            <a:ext cx="29146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5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95" name="object 27895"/>
          <p:cNvSpPr/>
          <p:nvPr/>
        </p:nvSpPr>
        <p:spPr>
          <a:xfrm>
            <a:off x="5626354" y="6175505"/>
            <a:ext cx="866775" cy="99060"/>
          </a:xfrm>
          <a:custGeom>
            <a:avLst/>
            <a:gdLst/>
            <a:ahLst/>
            <a:cxnLst/>
            <a:rect l="l" t="t" r="r" b="b"/>
            <a:pathLst>
              <a:path w="866775" h="99060">
                <a:moveTo>
                  <a:pt x="318312" y="0"/>
                </a:moveTo>
                <a:lnTo>
                  <a:pt x="0" y="0"/>
                </a:lnTo>
                <a:lnTo>
                  <a:pt x="0" y="98653"/>
                </a:lnTo>
                <a:lnTo>
                  <a:pt x="318312" y="98653"/>
                </a:lnTo>
                <a:lnTo>
                  <a:pt x="318312" y="0"/>
                </a:lnTo>
                <a:close/>
              </a:path>
              <a:path w="866775" h="99060">
                <a:moveTo>
                  <a:pt x="866521" y="0"/>
                </a:moveTo>
                <a:lnTo>
                  <a:pt x="548208" y="0"/>
                </a:lnTo>
                <a:lnTo>
                  <a:pt x="548208" y="98653"/>
                </a:lnTo>
                <a:lnTo>
                  <a:pt x="866521" y="98653"/>
                </a:lnTo>
                <a:lnTo>
                  <a:pt x="8665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96" name="object 27896"/>
          <p:cNvSpPr txBox="1"/>
          <p:nvPr/>
        </p:nvSpPr>
        <p:spPr>
          <a:xfrm>
            <a:off x="5613653" y="6040371"/>
            <a:ext cx="892175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39370">
              <a:lnSpc>
                <a:spcPct val="100000"/>
              </a:lnSpc>
              <a:spcBef>
                <a:spcPts val="220"/>
              </a:spcBef>
              <a:tabLst>
                <a:tab pos="587375" algn="l"/>
              </a:tabLst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4</a:t>
            </a:r>
            <a:r>
              <a:rPr sz="600" dirty="0">
                <a:latin typeface="Times New Roman"/>
                <a:cs typeface="Times New Roman"/>
              </a:rPr>
              <a:t>	</a:t>
            </a: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3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560705" algn="l"/>
              </a:tabLst>
            </a:pPr>
            <a:r>
              <a:rPr sz="600" dirty="0">
                <a:latin typeface="Calibri"/>
                <a:cs typeface="Calibri"/>
              </a:rPr>
              <a:t>106.19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r>
              <a:rPr sz="600" dirty="0">
                <a:latin typeface="Times New Roman"/>
                <a:cs typeface="Times New Roman"/>
              </a:rPr>
              <a:t>	</a:t>
            </a:r>
            <a:r>
              <a:rPr sz="600" dirty="0">
                <a:latin typeface="Calibri"/>
                <a:cs typeface="Calibri"/>
              </a:rPr>
              <a:t>113.07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97" name="object 27897"/>
          <p:cNvSpPr/>
          <p:nvPr/>
        </p:nvSpPr>
        <p:spPr>
          <a:xfrm>
            <a:off x="4273052" y="7304489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70" h="99059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98" name="object 27898"/>
          <p:cNvSpPr txBox="1"/>
          <p:nvPr/>
        </p:nvSpPr>
        <p:spPr>
          <a:xfrm>
            <a:off x="4260350" y="7287775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113.07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899" name="object 27899"/>
          <p:cNvSpPr txBox="1"/>
          <p:nvPr/>
        </p:nvSpPr>
        <p:spPr>
          <a:xfrm>
            <a:off x="4266865" y="7179809"/>
            <a:ext cx="3314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9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10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00" name="object 27900"/>
          <p:cNvSpPr/>
          <p:nvPr/>
        </p:nvSpPr>
        <p:spPr>
          <a:xfrm>
            <a:off x="4858491" y="7304489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70" h="99059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01" name="object 27901"/>
          <p:cNvSpPr txBox="1"/>
          <p:nvPr/>
        </p:nvSpPr>
        <p:spPr>
          <a:xfrm>
            <a:off x="4845788" y="7287775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106.19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02" name="object 27902"/>
          <p:cNvSpPr txBox="1"/>
          <p:nvPr/>
        </p:nvSpPr>
        <p:spPr>
          <a:xfrm>
            <a:off x="4872780" y="7179809"/>
            <a:ext cx="29146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9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03" name="object 27903"/>
          <p:cNvSpPr/>
          <p:nvPr/>
        </p:nvSpPr>
        <p:spPr>
          <a:xfrm>
            <a:off x="5580749" y="7304489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70" h="99059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04" name="object 27904"/>
          <p:cNvSpPr txBox="1"/>
          <p:nvPr/>
        </p:nvSpPr>
        <p:spPr>
          <a:xfrm>
            <a:off x="5568046" y="7287775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106.19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05" name="object 27905"/>
          <p:cNvSpPr txBox="1"/>
          <p:nvPr/>
        </p:nvSpPr>
        <p:spPr>
          <a:xfrm>
            <a:off x="5595038" y="7179809"/>
            <a:ext cx="29146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8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06" name="object 27906"/>
          <p:cNvSpPr/>
          <p:nvPr/>
        </p:nvSpPr>
        <p:spPr>
          <a:xfrm>
            <a:off x="6174564" y="7304489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70" h="99059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07" name="object 27907"/>
          <p:cNvSpPr txBox="1"/>
          <p:nvPr/>
        </p:nvSpPr>
        <p:spPr>
          <a:xfrm>
            <a:off x="6161862" y="7287775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113.07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08" name="object 27908"/>
          <p:cNvSpPr txBox="1"/>
          <p:nvPr/>
        </p:nvSpPr>
        <p:spPr>
          <a:xfrm>
            <a:off x="6188854" y="7179809"/>
            <a:ext cx="29146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7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09" name="object 27909"/>
          <p:cNvSpPr txBox="1"/>
          <p:nvPr/>
        </p:nvSpPr>
        <p:spPr>
          <a:xfrm>
            <a:off x="3754025" y="7187107"/>
            <a:ext cx="186055" cy="1244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50" dirty="0">
                <a:latin typeface="Calibri"/>
                <a:cs typeface="Calibri"/>
              </a:rPr>
              <a:t>5'-</a:t>
            </a:r>
            <a:r>
              <a:rPr sz="650" spc="-25" dirty="0">
                <a:latin typeface="Calibri"/>
                <a:cs typeface="Calibri"/>
              </a:rPr>
              <a:t>0"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27910" name="object 27910"/>
          <p:cNvSpPr txBox="1"/>
          <p:nvPr/>
        </p:nvSpPr>
        <p:spPr>
          <a:xfrm>
            <a:off x="9606549" y="6042232"/>
            <a:ext cx="927100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39370">
              <a:lnSpc>
                <a:spcPct val="100000"/>
              </a:lnSpc>
              <a:spcBef>
                <a:spcPts val="220"/>
              </a:spcBef>
              <a:tabLst>
                <a:tab pos="621665" algn="l"/>
              </a:tabLst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6</a:t>
            </a:r>
            <a:r>
              <a:rPr sz="600" dirty="0">
                <a:latin typeface="Times New Roman"/>
                <a:cs typeface="Times New Roman"/>
              </a:rPr>
              <a:t>	</a:t>
            </a: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7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  <a:tabLst>
                <a:tab pos="594995" algn="l"/>
              </a:tabLst>
            </a:pPr>
            <a:r>
              <a:rPr sz="600" dirty="0">
                <a:latin typeface="Calibri"/>
                <a:cs typeface="Calibri"/>
              </a:rPr>
              <a:t>125.19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r>
              <a:rPr sz="600" dirty="0">
                <a:latin typeface="Times New Roman"/>
                <a:cs typeface="Times New Roman"/>
              </a:rPr>
              <a:t>	</a:t>
            </a:r>
            <a:r>
              <a:rPr sz="600" dirty="0">
                <a:latin typeface="Calibri"/>
                <a:cs typeface="Calibri"/>
              </a:rPr>
              <a:t>118.31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11" name="object 27911"/>
          <p:cNvSpPr txBox="1"/>
          <p:nvPr/>
        </p:nvSpPr>
        <p:spPr>
          <a:xfrm>
            <a:off x="10993359" y="6042232"/>
            <a:ext cx="344170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39370">
              <a:lnSpc>
                <a:spcPct val="100000"/>
              </a:lnSpc>
              <a:spcBef>
                <a:spcPts val="22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8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118.31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12" name="object 27912"/>
          <p:cNvSpPr txBox="1"/>
          <p:nvPr/>
        </p:nvSpPr>
        <p:spPr>
          <a:xfrm>
            <a:off x="11630920" y="6160642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118.31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13" name="object 27913"/>
          <p:cNvSpPr txBox="1"/>
          <p:nvPr/>
        </p:nvSpPr>
        <p:spPr>
          <a:xfrm>
            <a:off x="11657911" y="6052676"/>
            <a:ext cx="29146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9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14" name="object 27914"/>
          <p:cNvSpPr/>
          <p:nvPr/>
        </p:nvSpPr>
        <p:spPr>
          <a:xfrm>
            <a:off x="9619253" y="7314727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70" h="99059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15" name="object 27915"/>
          <p:cNvSpPr txBox="1"/>
          <p:nvPr/>
        </p:nvSpPr>
        <p:spPr>
          <a:xfrm>
            <a:off x="9606549" y="7298013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125.19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16" name="object 27916"/>
          <p:cNvSpPr txBox="1"/>
          <p:nvPr/>
        </p:nvSpPr>
        <p:spPr>
          <a:xfrm>
            <a:off x="9613064" y="7189116"/>
            <a:ext cx="3314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9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13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17" name="object 27917"/>
          <p:cNvSpPr/>
          <p:nvPr/>
        </p:nvSpPr>
        <p:spPr>
          <a:xfrm>
            <a:off x="10201900" y="7314727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70" h="99059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18" name="object 27918"/>
          <p:cNvSpPr txBox="1"/>
          <p:nvPr/>
        </p:nvSpPr>
        <p:spPr>
          <a:xfrm>
            <a:off x="10189195" y="7298013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118.31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19" name="object 27919"/>
          <p:cNvSpPr txBox="1"/>
          <p:nvPr/>
        </p:nvSpPr>
        <p:spPr>
          <a:xfrm>
            <a:off x="10195710" y="7189116"/>
            <a:ext cx="3314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9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14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20" name="object 27920"/>
          <p:cNvSpPr/>
          <p:nvPr/>
        </p:nvSpPr>
        <p:spPr>
          <a:xfrm>
            <a:off x="11094485" y="7314727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70" h="99059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21" name="object 27921"/>
          <p:cNvSpPr txBox="1"/>
          <p:nvPr/>
        </p:nvSpPr>
        <p:spPr>
          <a:xfrm>
            <a:off x="11081780" y="7298013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118.31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22" name="object 27922"/>
          <p:cNvSpPr txBox="1"/>
          <p:nvPr/>
        </p:nvSpPr>
        <p:spPr>
          <a:xfrm>
            <a:off x="11088295" y="7189116"/>
            <a:ext cx="3314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9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15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23" name="object 27923"/>
          <p:cNvSpPr/>
          <p:nvPr/>
        </p:nvSpPr>
        <p:spPr>
          <a:xfrm>
            <a:off x="11749730" y="7314727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70" h="99059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24" name="object 27924"/>
          <p:cNvSpPr txBox="1"/>
          <p:nvPr/>
        </p:nvSpPr>
        <p:spPr>
          <a:xfrm>
            <a:off x="11737024" y="7298013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118.31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25" name="object 27925"/>
          <p:cNvSpPr txBox="1"/>
          <p:nvPr/>
        </p:nvSpPr>
        <p:spPr>
          <a:xfrm>
            <a:off x="11743539" y="7189116"/>
            <a:ext cx="3314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9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16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26" name="object 27926"/>
          <p:cNvSpPr txBox="1"/>
          <p:nvPr/>
        </p:nvSpPr>
        <p:spPr>
          <a:xfrm>
            <a:off x="12572834" y="6042232"/>
            <a:ext cx="344170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7780">
              <a:lnSpc>
                <a:spcPct val="100000"/>
              </a:lnSpc>
              <a:spcBef>
                <a:spcPts val="22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9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10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118.31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27" name="object 27927"/>
          <p:cNvSpPr/>
          <p:nvPr/>
        </p:nvSpPr>
        <p:spPr>
          <a:xfrm>
            <a:off x="13130024" y="6177356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69" h="99060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28" name="object 27928"/>
          <p:cNvSpPr txBox="1"/>
          <p:nvPr/>
        </p:nvSpPr>
        <p:spPr>
          <a:xfrm>
            <a:off x="13117320" y="6160642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118.31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29" name="object 27929"/>
          <p:cNvSpPr txBox="1"/>
          <p:nvPr/>
        </p:nvSpPr>
        <p:spPr>
          <a:xfrm>
            <a:off x="13123834" y="6052676"/>
            <a:ext cx="3314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9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11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30" name="object 27930"/>
          <p:cNvSpPr/>
          <p:nvPr/>
        </p:nvSpPr>
        <p:spPr>
          <a:xfrm>
            <a:off x="13834600" y="6177356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69" h="99060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31" name="object 27931"/>
          <p:cNvSpPr txBox="1"/>
          <p:nvPr/>
        </p:nvSpPr>
        <p:spPr>
          <a:xfrm>
            <a:off x="13821894" y="6160642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120.78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32" name="object 27932"/>
          <p:cNvSpPr txBox="1"/>
          <p:nvPr/>
        </p:nvSpPr>
        <p:spPr>
          <a:xfrm>
            <a:off x="13828408" y="6052676"/>
            <a:ext cx="3314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9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12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33" name="object 27933"/>
          <p:cNvSpPr/>
          <p:nvPr/>
        </p:nvSpPr>
        <p:spPr>
          <a:xfrm>
            <a:off x="12395667" y="7314727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70" h="99059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34" name="object 27934"/>
          <p:cNvSpPr txBox="1"/>
          <p:nvPr/>
        </p:nvSpPr>
        <p:spPr>
          <a:xfrm>
            <a:off x="12382961" y="7298013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118.31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35" name="object 27935"/>
          <p:cNvSpPr txBox="1"/>
          <p:nvPr/>
        </p:nvSpPr>
        <p:spPr>
          <a:xfrm>
            <a:off x="12389477" y="7189116"/>
            <a:ext cx="3314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9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17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36" name="object 27936"/>
          <p:cNvSpPr/>
          <p:nvPr/>
        </p:nvSpPr>
        <p:spPr>
          <a:xfrm>
            <a:off x="13338512" y="7295181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69" h="99059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37" name="object 27937"/>
          <p:cNvSpPr txBox="1"/>
          <p:nvPr/>
        </p:nvSpPr>
        <p:spPr>
          <a:xfrm>
            <a:off x="13325806" y="7278467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152.28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38" name="object 27938"/>
          <p:cNvSpPr txBox="1"/>
          <p:nvPr/>
        </p:nvSpPr>
        <p:spPr>
          <a:xfrm>
            <a:off x="13275546" y="7170501"/>
            <a:ext cx="44450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spc="-10" dirty="0">
                <a:latin typeface="Calibri"/>
                <a:cs typeface="Calibri"/>
              </a:rPr>
              <a:t>PROCEDURE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39" name="object 27939"/>
          <p:cNvSpPr txBox="1"/>
          <p:nvPr/>
        </p:nvSpPr>
        <p:spPr>
          <a:xfrm>
            <a:off x="14008042" y="7177741"/>
            <a:ext cx="347345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sz="600" b="1" spc="-10" dirty="0">
                <a:latin typeface="Calibri"/>
                <a:cs typeface="Calibri"/>
              </a:rPr>
              <a:t>SUPPORT</a:t>
            </a:r>
            <a:endParaRPr sz="600">
              <a:latin typeface="Calibri"/>
              <a:cs typeface="Calibri"/>
            </a:endParaRPr>
          </a:p>
          <a:p>
            <a:pPr marL="33655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95.63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40" name="object 27940"/>
          <p:cNvSpPr txBox="1"/>
          <p:nvPr/>
        </p:nvSpPr>
        <p:spPr>
          <a:xfrm>
            <a:off x="14579519" y="5577849"/>
            <a:ext cx="186055" cy="1244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50" dirty="0">
                <a:latin typeface="Calibri"/>
                <a:cs typeface="Calibri"/>
              </a:rPr>
              <a:t>5'-</a:t>
            </a:r>
            <a:r>
              <a:rPr sz="650" spc="-25" dirty="0">
                <a:latin typeface="Calibri"/>
                <a:cs typeface="Calibri"/>
              </a:rPr>
              <a:t>0"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27941" name="object 27941"/>
          <p:cNvSpPr/>
          <p:nvPr/>
        </p:nvSpPr>
        <p:spPr>
          <a:xfrm>
            <a:off x="14764415" y="3646659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69" h="99060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42" name="object 27942"/>
          <p:cNvSpPr txBox="1"/>
          <p:nvPr/>
        </p:nvSpPr>
        <p:spPr>
          <a:xfrm>
            <a:off x="14751707" y="3629947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186.05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43" name="object 27943"/>
          <p:cNvSpPr txBox="1"/>
          <p:nvPr/>
        </p:nvSpPr>
        <p:spPr>
          <a:xfrm>
            <a:off x="14701448" y="3521050"/>
            <a:ext cx="44450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spc="-10" dirty="0">
                <a:latin typeface="Calibri"/>
                <a:cs typeface="Calibri"/>
              </a:rPr>
              <a:t>PROCEDURE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44" name="object 27944"/>
          <p:cNvSpPr txBox="1"/>
          <p:nvPr/>
        </p:nvSpPr>
        <p:spPr>
          <a:xfrm>
            <a:off x="13410503" y="4929992"/>
            <a:ext cx="344170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39370">
              <a:lnSpc>
                <a:spcPct val="100000"/>
              </a:lnSpc>
              <a:spcBef>
                <a:spcPts val="229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5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124.07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45" name="object 27945"/>
          <p:cNvSpPr txBox="1"/>
          <p:nvPr/>
        </p:nvSpPr>
        <p:spPr>
          <a:xfrm>
            <a:off x="11490377" y="4929992"/>
            <a:ext cx="344170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39370">
              <a:lnSpc>
                <a:spcPct val="100000"/>
              </a:lnSpc>
              <a:spcBef>
                <a:spcPts val="229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2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124.16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46" name="object 27946"/>
          <p:cNvSpPr txBox="1"/>
          <p:nvPr/>
        </p:nvSpPr>
        <p:spPr>
          <a:xfrm>
            <a:off x="12049755" y="4929992"/>
            <a:ext cx="344170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39370">
              <a:lnSpc>
                <a:spcPct val="100000"/>
              </a:lnSpc>
              <a:spcBef>
                <a:spcPts val="229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3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122.25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47" name="object 27947"/>
          <p:cNvSpPr txBox="1"/>
          <p:nvPr/>
        </p:nvSpPr>
        <p:spPr>
          <a:xfrm>
            <a:off x="12728268" y="4929992"/>
            <a:ext cx="344170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39370">
              <a:lnSpc>
                <a:spcPct val="100000"/>
              </a:lnSpc>
              <a:spcBef>
                <a:spcPts val="229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4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122.37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48" name="object 27948"/>
          <p:cNvSpPr txBox="1"/>
          <p:nvPr/>
        </p:nvSpPr>
        <p:spPr>
          <a:xfrm>
            <a:off x="14006180" y="5013759"/>
            <a:ext cx="347345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sz="600" b="1" spc="-10" dirty="0">
                <a:latin typeface="Calibri"/>
                <a:cs typeface="Calibri"/>
              </a:rPr>
              <a:t>SUPPORT</a:t>
            </a:r>
            <a:endParaRPr sz="600">
              <a:latin typeface="Calibri"/>
              <a:cs typeface="Calibri"/>
            </a:endParaRPr>
          </a:p>
          <a:p>
            <a:pPr marL="33655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52.24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49" name="object 27949"/>
          <p:cNvSpPr txBox="1"/>
          <p:nvPr/>
        </p:nvSpPr>
        <p:spPr>
          <a:xfrm>
            <a:off x="10761604" y="4929992"/>
            <a:ext cx="344170" cy="243204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marL="39370">
              <a:lnSpc>
                <a:spcPct val="100000"/>
              </a:lnSpc>
              <a:spcBef>
                <a:spcPts val="229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105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1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600" dirty="0">
                <a:latin typeface="Calibri"/>
                <a:cs typeface="Calibri"/>
              </a:rPr>
              <a:t>124.42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50" name="object 27950"/>
          <p:cNvSpPr/>
          <p:nvPr/>
        </p:nvSpPr>
        <p:spPr>
          <a:xfrm>
            <a:off x="14880756" y="8460475"/>
            <a:ext cx="318770" cy="99060"/>
          </a:xfrm>
          <a:custGeom>
            <a:avLst/>
            <a:gdLst/>
            <a:ahLst/>
            <a:cxnLst/>
            <a:rect l="l" t="t" r="r" b="b"/>
            <a:pathLst>
              <a:path w="318769" h="99059">
                <a:moveTo>
                  <a:pt x="318314" y="0"/>
                </a:moveTo>
                <a:lnTo>
                  <a:pt x="0" y="0"/>
                </a:lnTo>
                <a:lnTo>
                  <a:pt x="0" y="98659"/>
                </a:lnTo>
                <a:lnTo>
                  <a:pt x="318314" y="98659"/>
                </a:lnTo>
                <a:lnTo>
                  <a:pt x="31831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51" name="object 27951"/>
          <p:cNvSpPr txBox="1"/>
          <p:nvPr/>
        </p:nvSpPr>
        <p:spPr>
          <a:xfrm>
            <a:off x="14868050" y="8443760"/>
            <a:ext cx="344170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141.41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52" name="object 27952"/>
          <p:cNvSpPr txBox="1"/>
          <p:nvPr/>
        </p:nvSpPr>
        <p:spPr>
          <a:xfrm>
            <a:off x="14921103" y="8335794"/>
            <a:ext cx="23812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spc="-10" dirty="0">
                <a:latin typeface="Calibri"/>
                <a:cs typeface="Calibri"/>
              </a:rPr>
              <a:t>CONF.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53" name="object 27953"/>
          <p:cNvSpPr txBox="1"/>
          <p:nvPr/>
        </p:nvSpPr>
        <p:spPr>
          <a:xfrm>
            <a:off x="14049926" y="4569793"/>
            <a:ext cx="302895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92710">
              <a:lnSpc>
                <a:spcPct val="100000"/>
              </a:lnSpc>
              <a:spcBef>
                <a:spcPts val="220"/>
              </a:spcBef>
            </a:pPr>
            <a:r>
              <a:rPr sz="600" b="1" spc="-25" dirty="0">
                <a:latin typeface="Calibri"/>
                <a:cs typeface="Calibri"/>
              </a:rPr>
              <a:t>TLT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52.24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54" name="object 27954"/>
          <p:cNvSpPr/>
          <p:nvPr/>
        </p:nvSpPr>
        <p:spPr>
          <a:xfrm>
            <a:off x="3135681" y="5147952"/>
            <a:ext cx="277495" cy="99060"/>
          </a:xfrm>
          <a:custGeom>
            <a:avLst/>
            <a:gdLst/>
            <a:ahLst/>
            <a:cxnLst/>
            <a:rect l="l" t="t" r="r" b="b"/>
            <a:pathLst>
              <a:path w="277495" h="99060">
                <a:moveTo>
                  <a:pt x="277362" y="0"/>
                </a:moveTo>
                <a:lnTo>
                  <a:pt x="0" y="0"/>
                </a:lnTo>
                <a:lnTo>
                  <a:pt x="0" y="98659"/>
                </a:lnTo>
                <a:lnTo>
                  <a:pt x="277362" y="98659"/>
                </a:lnTo>
                <a:lnTo>
                  <a:pt x="2773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55" name="object 27955"/>
          <p:cNvSpPr txBox="1"/>
          <p:nvPr/>
        </p:nvSpPr>
        <p:spPr>
          <a:xfrm>
            <a:off x="3122979" y="5131238"/>
            <a:ext cx="30289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dirty="0">
                <a:latin typeface="Calibri"/>
                <a:cs typeface="Calibri"/>
              </a:rPr>
              <a:t>81.00</a:t>
            </a:r>
            <a:r>
              <a:rPr sz="600" spc="7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56" name="object 27956"/>
          <p:cNvSpPr txBox="1"/>
          <p:nvPr/>
        </p:nvSpPr>
        <p:spPr>
          <a:xfrm>
            <a:off x="3114603" y="5023272"/>
            <a:ext cx="321945" cy="123189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600" b="1" dirty="0">
                <a:latin typeface="Calibri"/>
                <a:cs typeface="Calibri"/>
              </a:rPr>
              <a:t>OFFICE</a:t>
            </a:r>
            <a:r>
              <a:rPr sz="600" spc="120" dirty="0">
                <a:latin typeface="Times New Roman"/>
                <a:cs typeface="Times New Roman"/>
              </a:rPr>
              <a:t> </a:t>
            </a:r>
            <a:r>
              <a:rPr sz="600" b="1" spc="-50" dirty="0">
                <a:latin typeface="Calibri"/>
                <a:cs typeface="Calibri"/>
              </a:rPr>
              <a:t>5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57" name="object 27957"/>
          <p:cNvSpPr txBox="1"/>
          <p:nvPr/>
        </p:nvSpPr>
        <p:spPr>
          <a:xfrm>
            <a:off x="3191854" y="5690411"/>
            <a:ext cx="344170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9050">
              <a:lnSpc>
                <a:spcPct val="100000"/>
              </a:lnSpc>
              <a:spcBef>
                <a:spcPts val="22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9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13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109.83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58" name="object 27958"/>
          <p:cNvSpPr txBox="1"/>
          <p:nvPr/>
        </p:nvSpPr>
        <p:spPr>
          <a:xfrm>
            <a:off x="3125772" y="6726330"/>
            <a:ext cx="344170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9050">
              <a:lnSpc>
                <a:spcPct val="100000"/>
              </a:lnSpc>
              <a:spcBef>
                <a:spcPts val="22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9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12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108.00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59" name="object 27959"/>
          <p:cNvSpPr txBox="1"/>
          <p:nvPr/>
        </p:nvSpPr>
        <p:spPr>
          <a:xfrm>
            <a:off x="3125772" y="7441142"/>
            <a:ext cx="344170" cy="24193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9050">
              <a:lnSpc>
                <a:spcPct val="100000"/>
              </a:lnSpc>
              <a:spcBef>
                <a:spcPts val="220"/>
              </a:spcBef>
            </a:pPr>
            <a:r>
              <a:rPr sz="600" b="1" dirty="0">
                <a:latin typeface="Calibri"/>
                <a:cs typeface="Calibri"/>
              </a:rPr>
              <a:t>EXAM</a:t>
            </a:r>
            <a:r>
              <a:rPr sz="600" spc="95" dirty="0">
                <a:latin typeface="Times New Roman"/>
                <a:cs typeface="Times New Roman"/>
              </a:rPr>
              <a:t> </a:t>
            </a:r>
            <a:r>
              <a:rPr sz="600" b="1" spc="-25" dirty="0">
                <a:latin typeface="Calibri"/>
                <a:cs typeface="Calibri"/>
              </a:rPr>
              <a:t>11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00" dirty="0">
                <a:latin typeface="Calibri"/>
                <a:cs typeface="Calibri"/>
              </a:rPr>
              <a:t>108.00</a:t>
            </a:r>
            <a:r>
              <a:rPr sz="600" spc="90" dirty="0">
                <a:latin typeface="Times New Roman"/>
                <a:cs typeface="Times New Roman"/>
              </a:rPr>
              <a:t> </a:t>
            </a:r>
            <a:r>
              <a:rPr sz="600" spc="-25" dirty="0">
                <a:latin typeface="Calibri"/>
                <a:cs typeface="Calibri"/>
              </a:rPr>
              <a:t>SF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27960" name="object 27960"/>
          <p:cNvSpPr txBox="1"/>
          <p:nvPr/>
        </p:nvSpPr>
        <p:spPr>
          <a:xfrm>
            <a:off x="14499852" y="6234116"/>
            <a:ext cx="298450" cy="743585"/>
          </a:xfrm>
          <a:prstGeom prst="rect">
            <a:avLst/>
          </a:prstGeom>
        </p:spPr>
        <p:txBody>
          <a:bodyPr vert="vert270" wrap="square" lIns="0" tIns="3492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75"/>
              </a:spcBef>
            </a:pPr>
            <a:r>
              <a:rPr sz="1500" spc="-10" dirty="0">
                <a:solidFill>
                  <a:srgbClr val="7F7F7F"/>
                </a:solidFill>
                <a:latin typeface="Arial Black"/>
                <a:cs typeface="Arial Black"/>
              </a:rPr>
              <a:t>ADMIN</a:t>
            </a:r>
            <a:endParaRPr sz="1500">
              <a:latin typeface="Arial Black"/>
              <a:cs typeface="Arial Black"/>
            </a:endParaRPr>
          </a:p>
        </p:txBody>
      </p:sp>
      <p:sp>
        <p:nvSpPr>
          <p:cNvPr id="27961" name="object 27961"/>
          <p:cNvSpPr txBox="1"/>
          <p:nvPr/>
        </p:nvSpPr>
        <p:spPr>
          <a:xfrm>
            <a:off x="3112741" y="3830812"/>
            <a:ext cx="469265" cy="123189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650" b="0" spc="-10" dirty="0">
                <a:latin typeface="Calibri Light"/>
                <a:cs typeface="Calibri Light"/>
              </a:rPr>
              <a:t>KITCHENETTE</a:t>
            </a:r>
            <a:endParaRPr sz="650">
              <a:latin typeface="Calibri Light"/>
              <a:cs typeface="Calibri Light"/>
            </a:endParaRPr>
          </a:p>
        </p:txBody>
      </p:sp>
      <p:grpSp>
        <p:nvGrpSpPr>
          <p:cNvPr id="27962" name="object 27962"/>
          <p:cNvGrpSpPr/>
          <p:nvPr/>
        </p:nvGrpSpPr>
        <p:grpSpPr>
          <a:xfrm>
            <a:off x="555654" y="12161118"/>
            <a:ext cx="19269710" cy="1226820"/>
            <a:chOff x="555654" y="12161118"/>
            <a:chExt cx="19269710" cy="1226820"/>
          </a:xfrm>
        </p:grpSpPr>
        <p:pic>
          <p:nvPicPr>
            <p:cNvPr id="27963" name="object 27963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7509181" y="12161118"/>
              <a:ext cx="2315694" cy="1226722"/>
            </a:xfrm>
            <a:prstGeom prst="rect">
              <a:avLst/>
            </a:prstGeom>
          </p:spPr>
        </p:pic>
        <p:sp>
          <p:nvSpPr>
            <p:cNvPr id="27964" name="object 27964"/>
            <p:cNvSpPr/>
            <p:nvPr/>
          </p:nvSpPr>
          <p:spPr>
            <a:xfrm>
              <a:off x="557516" y="12216032"/>
              <a:ext cx="18975705" cy="69850"/>
            </a:xfrm>
            <a:custGeom>
              <a:avLst/>
              <a:gdLst/>
              <a:ahLst/>
              <a:cxnLst/>
              <a:rect l="l" t="t" r="r" b="b"/>
              <a:pathLst>
                <a:path w="18975705" h="69850">
                  <a:moveTo>
                    <a:pt x="18975106" y="0"/>
                  </a:moveTo>
                  <a:lnTo>
                    <a:pt x="0" y="0"/>
                  </a:lnTo>
                  <a:lnTo>
                    <a:pt x="0" y="69805"/>
                  </a:lnTo>
                  <a:lnTo>
                    <a:pt x="18975106" y="69805"/>
                  </a:lnTo>
                  <a:lnTo>
                    <a:pt x="189751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65" name="object 27965"/>
            <p:cNvSpPr/>
            <p:nvPr/>
          </p:nvSpPr>
          <p:spPr>
            <a:xfrm>
              <a:off x="557516" y="12216032"/>
              <a:ext cx="18975705" cy="69850"/>
            </a:xfrm>
            <a:custGeom>
              <a:avLst/>
              <a:gdLst/>
              <a:ahLst/>
              <a:cxnLst/>
              <a:rect l="l" t="t" r="r" b="b"/>
              <a:pathLst>
                <a:path w="18975705" h="69850">
                  <a:moveTo>
                    <a:pt x="0" y="69805"/>
                  </a:moveTo>
                  <a:lnTo>
                    <a:pt x="18975106" y="69805"/>
                  </a:lnTo>
                </a:path>
                <a:path w="18975705" h="69850">
                  <a:moveTo>
                    <a:pt x="18975106" y="69805"/>
                  </a:moveTo>
                  <a:lnTo>
                    <a:pt x="18975106" y="0"/>
                  </a:lnTo>
                </a:path>
                <a:path w="18975705" h="69850">
                  <a:moveTo>
                    <a:pt x="18975106" y="0"/>
                  </a:moveTo>
                  <a:lnTo>
                    <a:pt x="0" y="0"/>
                  </a:lnTo>
                </a:path>
                <a:path w="18975705" h="69850">
                  <a:moveTo>
                    <a:pt x="0" y="0"/>
                  </a:moveTo>
                  <a:lnTo>
                    <a:pt x="0" y="69805"/>
                  </a:lnTo>
                </a:path>
              </a:pathLst>
            </a:custGeom>
            <a:ln w="37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966" name="object 27966"/>
          <p:cNvSpPr/>
          <p:nvPr/>
        </p:nvSpPr>
        <p:spPr>
          <a:xfrm>
            <a:off x="7" y="13401794"/>
            <a:ext cx="139065" cy="635"/>
          </a:xfrm>
          <a:custGeom>
            <a:avLst/>
            <a:gdLst/>
            <a:ahLst/>
            <a:cxnLst/>
            <a:rect l="l" t="t" r="r" b="b"/>
            <a:pathLst>
              <a:path w="139065" h="634">
                <a:moveTo>
                  <a:pt x="138673" y="7"/>
                </a:moveTo>
                <a:lnTo>
                  <a:pt x="0" y="0"/>
                </a:lnTo>
              </a:path>
            </a:pathLst>
          </a:custGeom>
          <a:ln w="930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67" name="object 27967"/>
          <p:cNvSpPr/>
          <p:nvPr/>
        </p:nvSpPr>
        <p:spPr>
          <a:xfrm>
            <a:off x="1885690" y="10527660"/>
            <a:ext cx="1076960" cy="279400"/>
          </a:xfrm>
          <a:custGeom>
            <a:avLst/>
            <a:gdLst/>
            <a:ahLst/>
            <a:cxnLst/>
            <a:rect l="l" t="t" r="r" b="b"/>
            <a:pathLst>
              <a:path w="1076960" h="279400">
                <a:moveTo>
                  <a:pt x="278292" y="139611"/>
                </a:moveTo>
                <a:lnTo>
                  <a:pt x="1076872" y="139611"/>
                </a:lnTo>
              </a:path>
              <a:path w="1076960" h="279400">
                <a:moveTo>
                  <a:pt x="278292" y="139611"/>
                </a:moveTo>
                <a:lnTo>
                  <a:pt x="271189" y="183438"/>
                </a:lnTo>
                <a:lnTo>
                  <a:pt x="251398" y="221725"/>
                </a:lnTo>
                <a:lnTo>
                  <a:pt x="221197" y="252060"/>
                </a:lnTo>
                <a:lnTo>
                  <a:pt x="182865" y="272030"/>
                </a:lnTo>
                <a:lnTo>
                  <a:pt x="138681" y="279223"/>
                </a:lnTo>
                <a:lnTo>
                  <a:pt x="94593" y="272030"/>
                </a:lnTo>
                <a:lnTo>
                  <a:pt x="56492" y="252060"/>
                </a:lnTo>
                <a:lnTo>
                  <a:pt x="26567" y="221725"/>
                </a:lnTo>
                <a:lnTo>
                  <a:pt x="7006" y="183438"/>
                </a:lnTo>
                <a:lnTo>
                  <a:pt x="0" y="139611"/>
                </a:lnTo>
                <a:lnTo>
                  <a:pt x="7006" y="95427"/>
                </a:lnTo>
                <a:lnTo>
                  <a:pt x="26567" y="57095"/>
                </a:lnTo>
                <a:lnTo>
                  <a:pt x="56492" y="26894"/>
                </a:lnTo>
                <a:lnTo>
                  <a:pt x="94593" y="7103"/>
                </a:lnTo>
                <a:lnTo>
                  <a:pt x="138681" y="0"/>
                </a:lnTo>
                <a:lnTo>
                  <a:pt x="182865" y="7103"/>
                </a:lnTo>
                <a:lnTo>
                  <a:pt x="221197" y="26894"/>
                </a:lnTo>
                <a:lnTo>
                  <a:pt x="251398" y="57095"/>
                </a:lnTo>
                <a:lnTo>
                  <a:pt x="271189" y="95427"/>
                </a:lnTo>
                <a:lnTo>
                  <a:pt x="278292" y="139611"/>
                </a:lnTo>
                <a:close/>
              </a:path>
            </a:pathLst>
          </a:custGeom>
          <a:ln w="1303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68" name="object 27968"/>
          <p:cNvSpPr txBox="1"/>
          <p:nvPr/>
        </p:nvSpPr>
        <p:spPr>
          <a:xfrm>
            <a:off x="2248079" y="10625800"/>
            <a:ext cx="802005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b="0" dirty="0">
                <a:latin typeface="Calibri Light"/>
                <a:cs typeface="Calibri Light"/>
              </a:rPr>
              <a:t>1/8"</a:t>
            </a:r>
            <a:r>
              <a:rPr sz="1300" spc="-10" dirty="0">
                <a:latin typeface="Times New Roman"/>
                <a:cs typeface="Times New Roman"/>
              </a:rPr>
              <a:t> </a:t>
            </a:r>
            <a:r>
              <a:rPr sz="1300" b="0" dirty="0">
                <a:latin typeface="Calibri Light"/>
                <a:cs typeface="Calibri Light"/>
              </a:rPr>
              <a:t>=</a:t>
            </a:r>
            <a:r>
              <a:rPr sz="1300" spc="-15" dirty="0">
                <a:latin typeface="Times New Roman"/>
                <a:cs typeface="Times New Roman"/>
              </a:rPr>
              <a:t> </a:t>
            </a:r>
            <a:r>
              <a:rPr sz="1300" b="0" dirty="0">
                <a:latin typeface="Calibri Light"/>
                <a:cs typeface="Calibri Light"/>
              </a:rPr>
              <a:t>1'-</a:t>
            </a:r>
            <a:r>
              <a:rPr sz="1300" b="0" spc="-25" dirty="0">
                <a:latin typeface="Calibri Light"/>
                <a:cs typeface="Calibri Light"/>
              </a:rPr>
              <a:t>0"</a:t>
            </a:r>
            <a:endParaRPr sz="1300">
              <a:latin typeface="Calibri Light"/>
              <a:cs typeface="Calibri Light"/>
            </a:endParaRPr>
          </a:p>
        </p:txBody>
      </p:sp>
      <p:sp>
        <p:nvSpPr>
          <p:cNvPr id="27969" name="object 27969"/>
          <p:cNvSpPr txBox="1"/>
          <p:nvPr/>
        </p:nvSpPr>
        <p:spPr>
          <a:xfrm>
            <a:off x="2208988" y="10464781"/>
            <a:ext cx="1522730" cy="22669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300" b="0" dirty="0">
                <a:latin typeface="Calibri Light"/>
                <a:cs typeface="Calibri Light"/>
              </a:rPr>
              <a:t>LEVEL</a:t>
            </a:r>
            <a:r>
              <a:rPr sz="1300" spc="-25" dirty="0">
                <a:latin typeface="Times New Roman"/>
                <a:cs typeface="Times New Roman"/>
              </a:rPr>
              <a:t> </a:t>
            </a:r>
            <a:r>
              <a:rPr sz="1300" b="0" dirty="0">
                <a:latin typeface="Calibri Light"/>
                <a:cs typeface="Calibri Light"/>
              </a:rPr>
              <a:t>2</a:t>
            </a:r>
            <a:r>
              <a:rPr sz="1300" spc="-25" dirty="0">
                <a:latin typeface="Times New Roman"/>
                <a:cs typeface="Times New Roman"/>
              </a:rPr>
              <a:t> </a:t>
            </a:r>
            <a:r>
              <a:rPr sz="1300" b="0" dirty="0">
                <a:latin typeface="Calibri Light"/>
                <a:cs typeface="Calibri Light"/>
              </a:rPr>
              <a:t>-</a:t>
            </a:r>
            <a:r>
              <a:rPr sz="1300" spc="-10" dirty="0">
                <a:latin typeface="Times New Roman"/>
                <a:cs typeface="Times New Roman"/>
              </a:rPr>
              <a:t> </a:t>
            </a:r>
            <a:r>
              <a:rPr sz="1300" b="0" dirty="0">
                <a:latin typeface="Calibri Light"/>
                <a:cs typeface="Calibri Light"/>
              </a:rPr>
              <a:t>FLOOR</a:t>
            </a:r>
            <a:r>
              <a:rPr sz="1300" spc="-25" dirty="0">
                <a:latin typeface="Times New Roman"/>
                <a:cs typeface="Times New Roman"/>
              </a:rPr>
              <a:t> </a:t>
            </a:r>
            <a:r>
              <a:rPr sz="1300" b="0" spc="-20" dirty="0">
                <a:latin typeface="Calibri Light"/>
                <a:cs typeface="Calibri Light"/>
              </a:rPr>
              <a:t>PLAN</a:t>
            </a:r>
            <a:endParaRPr sz="1300">
              <a:latin typeface="Calibri Light"/>
              <a:cs typeface="Calibri Light"/>
            </a:endParaRPr>
          </a:p>
        </p:txBody>
      </p:sp>
      <p:sp>
        <p:nvSpPr>
          <p:cNvPr id="27970" name="object 27970"/>
          <p:cNvSpPr txBox="1"/>
          <p:nvPr/>
        </p:nvSpPr>
        <p:spPr>
          <a:xfrm>
            <a:off x="1953964" y="10501044"/>
            <a:ext cx="137795" cy="290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1700" b="0" spc="-50" dirty="0">
                <a:latin typeface="Calibri Light"/>
                <a:cs typeface="Calibri Light"/>
              </a:rPr>
              <a:t>1</a:t>
            </a:r>
            <a:endParaRPr sz="1700">
              <a:latin typeface="Calibri Light"/>
              <a:cs typeface="Calibri Light"/>
            </a:endParaRPr>
          </a:p>
        </p:txBody>
      </p:sp>
      <p:sp>
        <p:nvSpPr>
          <p:cNvPr id="27971" name="object 27971"/>
          <p:cNvSpPr/>
          <p:nvPr/>
        </p:nvSpPr>
        <p:spPr>
          <a:xfrm>
            <a:off x="2163983" y="10667272"/>
            <a:ext cx="15854680" cy="0"/>
          </a:xfrm>
          <a:custGeom>
            <a:avLst/>
            <a:gdLst/>
            <a:ahLst/>
            <a:cxnLst/>
            <a:rect l="l" t="t" r="r" b="b"/>
            <a:pathLst>
              <a:path w="15854680">
                <a:moveTo>
                  <a:pt x="0" y="0"/>
                </a:moveTo>
                <a:lnTo>
                  <a:pt x="15854317" y="0"/>
                </a:lnTo>
              </a:path>
            </a:pathLst>
          </a:custGeom>
          <a:ln w="1303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72" name="object 27972"/>
          <p:cNvSpPr txBox="1"/>
          <p:nvPr/>
        </p:nvSpPr>
        <p:spPr>
          <a:xfrm>
            <a:off x="545747" y="12416932"/>
            <a:ext cx="1377315" cy="3003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2155"/>
              </a:lnSpc>
            </a:pPr>
            <a:r>
              <a:rPr sz="2150" b="1" spc="-10" dirty="0">
                <a:latin typeface="Calibri"/>
                <a:cs typeface="Calibri"/>
              </a:rPr>
              <a:t>08/29/2025</a:t>
            </a:r>
            <a:endParaRPr sz="2150">
              <a:latin typeface="Calibri"/>
              <a:cs typeface="Calibri"/>
            </a:endParaRPr>
          </a:p>
        </p:txBody>
      </p:sp>
      <p:sp>
        <p:nvSpPr>
          <p:cNvPr id="27973" name="object 2797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3400"/>
              </a:lnSpc>
            </a:pPr>
            <a:r>
              <a:rPr dirty="0"/>
              <a:t>LEVEL</a:t>
            </a:r>
            <a:r>
              <a:rPr b="0" spc="-170" dirty="0">
                <a:latin typeface="Times New Roman"/>
                <a:cs typeface="Times New Roman"/>
              </a:rPr>
              <a:t> </a:t>
            </a:r>
            <a:fld id="{81D60167-4931-47E6-BA6A-407CBD079E47}" type="slidenum">
              <a:rPr spc="-50" dirty="0"/>
              <a:t>2</a:t>
            </a:fld>
            <a:endParaRPr spc="-50" dirty="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96227" y="9002011"/>
            <a:ext cx="985599" cy="98558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68330" y="533410"/>
            <a:ext cx="14417319" cy="8109742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33655" rIns="0" bIns="0" rtlCol="0">
            <a:spAutoFit/>
          </a:bodyPr>
          <a:lstStyle/>
          <a:p>
            <a:pPr marL="12700" marR="5080">
              <a:lnSpc>
                <a:spcPts val="2280"/>
              </a:lnSpc>
              <a:spcBef>
                <a:spcPts val="265"/>
              </a:spcBef>
            </a:pPr>
            <a:r>
              <a:rPr dirty="0"/>
              <a:t>Moore</a:t>
            </a:r>
            <a:r>
              <a:rPr spc="-90" dirty="0"/>
              <a:t> </a:t>
            </a:r>
            <a:r>
              <a:rPr spc="-10" dirty="0"/>
              <a:t>County </a:t>
            </a:r>
            <a:r>
              <a:rPr dirty="0"/>
              <a:t>Hospital</a:t>
            </a:r>
            <a:r>
              <a:rPr spc="-120" dirty="0"/>
              <a:t> </a:t>
            </a:r>
            <a:r>
              <a:rPr spc="-10" dirty="0"/>
              <a:t>District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2755"/>
              </a:lnSpc>
            </a:pPr>
            <a:r>
              <a:rPr dirty="0"/>
              <a:t>Exterior</a:t>
            </a:r>
            <a:r>
              <a:rPr spc="-90" dirty="0"/>
              <a:t> </a:t>
            </a:r>
            <a:r>
              <a:rPr spc="-10" dirty="0"/>
              <a:t>Design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96230" y="9002011"/>
            <a:ext cx="985596" cy="977472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67541" y="518567"/>
            <a:ext cx="14666756" cy="8250050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33655" rIns="0" bIns="0" rtlCol="0">
            <a:spAutoFit/>
          </a:bodyPr>
          <a:lstStyle/>
          <a:p>
            <a:pPr marL="12700" marR="5080">
              <a:lnSpc>
                <a:spcPts val="2280"/>
              </a:lnSpc>
              <a:spcBef>
                <a:spcPts val="265"/>
              </a:spcBef>
            </a:pPr>
            <a:r>
              <a:rPr dirty="0"/>
              <a:t>Moore</a:t>
            </a:r>
            <a:r>
              <a:rPr spc="-90" dirty="0"/>
              <a:t> </a:t>
            </a:r>
            <a:r>
              <a:rPr spc="-10" dirty="0"/>
              <a:t>County </a:t>
            </a:r>
            <a:r>
              <a:rPr dirty="0"/>
              <a:t>Hospital</a:t>
            </a:r>
            <a:r>
              <a:rPr spc="-120" dirty="0"/>
              <a:t> </a:t>
            </a:r>
            <a:r>
              <a:rPr spc="-10" dirty="0"/>
              <a:t>District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2755"/>
              </a:lnSpc>
            </a:pPr>
            <a:r>
              <a:rPr dirty="0"/>
              <a:t>Exterior</a:t>
            </a:r>
            <a:r>
              <a:rPr spc="-90" dirty="0"/>
              <a:t> </a:t>
            </a:r>
            <a:r>
              <a:rPr spc="-10" dirty="0"/>
              <a:t>Design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96230" y="9002011"/>
            <a:ext cx="985596" cy="977472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35210" y="452323"/>
            <a:ext cx="14755779" cy="8300129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33655" rIns="0" bIns="0" rtlCol="0">
            <a:spAutoFit/>
          </a:bodyPr>
          <a:lstStyle/>
          <a:p>
            <a:pPr marL="12700" marR="5080">
              <a:lnSpc>
                <a:spcPts val="2280"/>
              </a:lnSpc>
              <a:spcBef>
                <a:spcPts val="265"/>
              </a:spcBef>
            </a:pPr>
            <a:r>
              <a:rPr dirty="0"/>
              <a:t>Moore</a:t>
            </a:r>
            <a:r>
              <a:rPr spc="-90" dirty="0"/>
              <a:t> </a:t>
            </a:r>
            <a:r>
              <a:rPr spc="-10" dirty="0"/>
              <a:t>County </a:t>
            </a:r>
            <a:r>
              <a:rPr dirty="0"/>
              <a:t>Hospital</a:t>
            </a:r>
            <a:r>
              <a:rPr spc="-120" dirty="0"/>
              <a:t> </a:t>
            </a:r>
            <a:r>
              <a:rPr spc="-10" dirty="0"/>
              <a:t>District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2755"/>
              </a:lnSpc>
            </a:pPr>
            <a:r>
              <a:rPr dirty="0"/>
              <a:t>Exterior</a:t>
            </a:r>
            <a:r>
              <a:rPr spc="-90" dirty="0"/>
              <a:t> </a:t>
            </a:r>
            <a:r>
              <a:rPr spc="-10" dirty="0"/>
              <a:t>Design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96230" y="9002011"/>
            <a:ext cx="985596" cy="977472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35210" y="450595"/>
            <a:ext cx="14758852" cy="8301856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33655" rIns="0" bIns="0" rtlCol="0">
            <a:spAutoFit/>
          </a:bodyPr>
          <a:lstStyle/>
          <a:p>
            <a:pPr marL="12700" marR="5080">
              <a:lnSpc>
                <a:spcPts val="2280"/>
              </a:lnSpc>
              <a:spcBef>
                <a:spcPts val="265"/>
              </a:spcBef>
            </a:pPr>
            <a:r>
              <a:rPr dirty="0"/>
              <a:t>Moore</a:t>
            </a:r>
            <a:r>
              <a:rPr spc="-90" dirty="0"/>
              <a:t> </a:t>
            </a:r>
            <a:r>
              <a:rPr spc="-10" dirty="0"/>
              <a:t>County </a:t>
            </a:r>
            <a:r>
              <a:rPr dirty="0"/>
              <a:t>Hospital</a:t>
            </a:r>
            <a:r>
              <a:rPr spc="-120" dirty="0"/>
              <a:t> </a:t>
            </a:r>
            <a:r>
              <a:rPr spc="-10" dirty="0"/>
              <a:t>District</a:t>
            </a:r>
          </a:p>
        </p:txBody>
      </p:sp>
      <p:sp>
        <p:nvSpPr>
          <p:cNvPr id="5" name="object 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2755"/>
              </a:lnSpc>
            </a:pPr>
            <a:r>
              <a:rPr dirty="0"/>
              <a:t>Exterior</a:t>
            </a:r>
            <a:r>
              <a:rPr spc="-90" dirty="0"/>
              <a:t> </a:t>
            </a:r>
            <a:r>
              <a:rPr spc="-10" dirty="0"/>
              <a:t>Design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876</Words>
  <Application>Microsoft Office PowerPoint</Application>
  <PresentationFormat>Custom</PresentationFormat>
  <Paragraphs>444</Paragraphs>
  <Slides>6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6</vt:i4>
      </vt:variant>
    </vt:vector>
  </HeadingPairs>
  <TitlesOfParts>
    <vt:vector size="12" baseType="lpstr">
      <vt:lpstr>Arial</vt:lpstr>
      <vt:lpstr>Arial Black</vt:lpstr>
      <vt:lpstr>Calibri</vt:lpstr>
      <vt:lpstr>Calibri Light</vt:lpstr>
      <vt:lpstr>Times New Roman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AndrewHanson</dc:creator>
  <cp:lastModifiedBy>Ashley Smith</cp:lastModifiedBy>
  <cp:revision>1</cp:revision>
  <dcterms:created xsi:type="dcterms:W3CDTF">2025-12-05T19:57:25Z</dcterms:created>
  <dcterms:modified xsi:type="dcterms:W3CDTF">2025-12-05T19:58:05Z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2025-08-29T00:00:00Z</vt:filetime>
  </property>
  <property fmtid="{D5CDD505-2E9C-101B-9397-08002B2CF9AE}" pid="3" name="Creator">
    <vt:lpwstr>Bluebeam Revu x64</vt:lpwstr>
  </property>
  <property fmtid="{D5CDD505-2E9C-101B-9397-08002B2CF9AE}" pid="4" name="LastSaved">
    <vt:filetime>2025-12-05T00:00:00Z</vt:filetime>
  </property>
  <property fmtid="{D5CDD505-2E9C-101B-9397-08002B2CF9AE}" pid="5" name="Producer">
    <vt:lpwstr>Bluebeam PDF Library 21</vt:lpwstr>
  </property>
</Properties>
</file>